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309" r:id="rId2"/>
    <p:sldId id="256" r:id="rId3"/>
    <p:sldId id="288" r:id="rId4"/>
    <p:sldId id="294" r:id="rId5"/>
    <p:sldId id="290" r:id="rId6"/>
    <p:sldId id="293" r:id="rId7"/>
    <p:sldId id="292" r:id="rId8"/>
    <p:sldId id="291" r:id="rId9"/>
    <p:sldId id="297" r:id="rId10"/>
    <p:sldId id="296" r:id="rId11"/>
    <p:sldId id="300" r:id="rId12"/>
    <p:sldId id="299" r:id="rId13"/>
    <p:sldId id="298" r:id="rId14"/>
    <p:sldId id="304" r:id="rId15"/>
    <p:sldId id="301" r:id="rId16"/>
    <p:sldId id="303" r:id="rId17"/>
    <p:sldId id="302" r:id="rId18"/>
    <p:sldId id="308" r:id="rId19"/>
    <p:sldId id="305" r:id="rId20"/>
    <p:sldId id="295" r:id="rId21"/>
    <p:sldId id="283" r:id="rId22"/>
  </p:sldIdLst>
  <p:sldSz cx="12192000" cy="6858000"/>
  <p:notesSz cx="7010400" cy="92964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1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913" userDrawn="1">
          <p15:clr>
            <a:srgbClr val="A4A3A4"/>
          </p15:clr>
        </p15:guide>
        <p15:guide id="4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D98"/>
    <a:srgbClr val="E5DC95"/>
    <a:srgbClr val="E9425B"/>
    <a:srgbClr val="64C3D2"/>
    <a:srgbClr val="814AA5"/>
    <a:srgbClr val="000000"/>
    <a:srgbClr val="0B4582"/>
    <a:srgbClr val="F8C5DF"/>
    <a:srgbClr val="5EAAAC"/>
    <a:srgbClr val="F8D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3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52" y="108"/>
      </p:cViewPr>
      <p:guideLst>
        <p:guide pos="461"/>
        <p:guide orient="horz" pos="2160"/>
        <p:guide orient="horz" pos="91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EAC3-7870-4670-A5A4-DFBA6AC83D2E}" type="datetimeFigureOut">
              <a:rPr lang="es-CL" smtClean="0"/>
              <a:t>25-05-2023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8A8B-AD3E-4BE1-9CC3-E73BCA59D0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19560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EAC3-7870-4670-A5A4-DFBA6AC83D2E}" type="datetimeFigureOut">
              <a:rPr lang="es-CL" smtClean="0"/>
              <a:t>25-05-2023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8A8B-AD3E-4BE1-9CC3-E73BCA59D0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4247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EAC3-7870-4670-A5A4-DFBA6AC83D2E}" type="datetimeFigureOut">
              <a:rPr lang="es-CL" smtClean="0"/>
              <a:t>25-05-2023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8A8B-AD3E-4BE1-9CC3-E73BCA59D0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0691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EAC3-7870-4670-A5A4-DFBA6AC83D2E}" type="datetimeFigureOut">
              <a:rPr lang="es-CL" smtClean="0"/>
              <a:t>25-05-2023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8A8B-AD3E-4BE1-9CC3-E73BCA59D0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53199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EAC3-7870-4670-A5A4-DFBA6AC83D2E}" type="datetimeFigureOut">
              <a:rPr lang="es-CL" smtClean="0"/>
              <a:t>25-05-2023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8A8B-AD3E-4BE1-9CC3-E73BCA59D0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0790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EAC3-7870-4670-A5A4-DFBA6AC83D2E}" type="datetimeFigureOut">
              <a:rPr lang="es-CL" smtClean="0"/>
              <a:t>25-05-2023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8A8B-AD3E-4BE1-9CC3-E73BCA59D0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37846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EAC3-7870-4670-A5A4-DFBA6AC83D2E}" type="datetimeFigureOut">
              <a:rPr lang="es-CL" smtClean="0"/>
              <a:t>25-05-2023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8A8B-AD3E-4BE1-9CC3-E73BCA59D0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8107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EAC3-7870-4670-A5A4-DFBA6AC83D2E}" type="datetimeFigureOut">
              <a:rPr lang="es-CL" smtClean="0"/>
              <a:t>25-05-2023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8A8B-AD3E-4BE1-9CC3-E73BCA59D0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3951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EAC3-7870-4670-A5A4-DFBA6AC83D2E}" type="datetimeFigureOut">
              <a:rPr lang="es-CL" smtClean="0"/>
              <a:t>25-05-2023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8A8B-AD3E-4BE1-9CC3-E73BCA59D0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4455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áfico 4">
            <a:extLst>
              <a:ext uri="{FF2B5EF4-FFF2-40B4-BE49-F238E27FC236}">
                <a16:creationId xmlns:a16="http://schemas.microsoft.com/office/drawing/2014/main" id="{DF32F85D-51D3-B9AC-0073-BFAAD2B7FCF7}"/>
              </a:ext>
            </a:extLst>
          </p:cNvPr>
          <p:cNvGrpSpPr/>
          <p:nvPr userDrawn="1"/>
        </p:nvGrpSpPr>
        <p:grpSpPr>
          <a:xfrm>
            <a:off x="448841" y="6428308"/>
            <a:ext cx="2226256" cy="177978"/>
            <a:chOff x="1808925" y="5671566"/>
            <a:chExt cx="972206" cy="77723"/>
          </a:xfrm>
          <a:solidFill>
            <a:srgbClr val="006D98"/>
          </a:solidFill>
        </p:grpSpPr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AD3FB122-5EC5-9465-C90F-68E682D336DD}"/>
                </a:ext>
              </a:extLst>
            </p:cNvPr>
            <p:cNvSpPr/>
            <p:nvPr/>
          </p:nvSpPr>
          <p:spPr>
            <a:xfrm>
              <a:off x="1808925" y="5671756"/>
              <a:ext cx="71958" cy="77533"/>
            </a:xfrm>
            <a:custGeom>
              <a:avLst/>
              <a:gdLst>
                <a:gd name="connsiteX0" fmla="*/ 40168 w 71958"/>
                <a:gd name="connsiteY0" fmla="*/ 0 h 77533"/>
                <a:gd name="connsiteX1" fmla="*/ 70341 w 71958"/>
                <a:gd name="connsiteY1" fmla="*/ 14669 h 77533"/>
                <a:gd name="connsiteX2" fmla="*/ 70341 w 71958"/>
                <a:gd name="connsiteY2" fmla="*/ 26861 h 77533"/>
                <a:gd name="connsiteX3" fmla="*/ 53588 w 71958"/>
                <a:gd name="connsiteY3" fmla="*/ 26861 h 77533"/>
                <a:gd name="connsiteX4" fmla="*/ 53588 w 71958"/>
                <a:gd name="connsiteY4" fmla="*/ 21431 h 77533"/>
                <a:gd name="connsiteX5" fmla="*/ 41215 w 71958"/>
                <a:gd name="connsiteY5" fmla="*/ 15812 h 77533"/>
                <a:gd name="connsiteX6" fmla="*/ 19417 w 71958"/>
                <a:gd name="connsiteY6" fmla="*/ 37529 h 77533"/>
                <a:gd name="connsiteX7" fmla="*/ 42262 w 71958"/>
                <a:gd name="connsiteY7" fmla="*/ 61817 h 77533"/>
                <a:gd name="connsiteX8" fmla="*/ 55207 w 71958"/>
                <a:gd name="connsiteY8" fmla="*/ 56388 h 77533"/>
                <a:gd name="connsiteX9" fmla="*/ 55207 w 71958"/>
                <a:gd name="connsiteY9" fmla="*/ 51245 h 77533"/>
                <a:gd name="connsiteX10" fmla="*/ 43118 w 71958"/>
                <a:gd name="connsiteY10" fmla="*/ 51245 h 77533"/>
                <a:gd name="connsiteX11" fmla="*/ 43118 w 71958"/>
                <a:gd name="connsiteY11" fmla="*/ 37624 h 77533"/>
                <a:gd name="connsiteX12" fmla="*/ 71959 w 71958"/>
                <a:gd name="connsiteY12" fmla="*/ 37624 h 77533"/>
                <a:gd name="connsiteX13" fmla="*/ 71959 w 71958"/>
                <a:gd name="connsiteY13" fmla="*/ 62580 h 77533"/>
                <a:gd name="connsiteX14" fmla="*/ 39882 w 71958"/>
                <a:gd name="connsiteY14" fmla="*/ 77533 h 77533"/>
                <a:gd name="connsiteX15" fmla="*/ 0 w 71958"/>
                <a:gd name="connsiteY15" fmla="*/ 38386 h 77533"/>
                <a:gd name="connsiteX16" fmla="*/ 40072 w 71958"/>
                <a:gd name="connsiteY16" fmla="*/ 95 h 7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958" h="77533">
                  <a:moveTo>
                    <a:pt x="40168" y="0"/>
                  </a:moveTo>
                  <a:cubicBezTo>
                    <a:pt x="53874" y="0"/>
                    <a:pt x="70341" y="5144"/>
                    <a:pt x="70341" y="14669"/>
                  </a:cubicBezTo>
                  <a:lnTo>
                    <a:pt x="70341" y="26861"/>
                  </a:lnTo>
                  <a:lnTo>
                    <a:pt x="53588" y="26861"/>
                  </a:lnTo>
                  <a:lnTo>
                    <a:pt x="53588" y="21431"/>
                  </a:lnTo>
                  <a:cubicBezTo>
                    <a:pt x="53588" y="17621"/>
                    <a:pt x="48068" y="15812"/>
                    <a:pt x="41215" y="15812"/>
                  </a:cubicBezTo>
                  <a:cubicBezTo>
                    <a:pt x="27508" y="15812"/>
                    <a:pt x="19417" y="23336"/>
                    <a:pt x="19417" y="37529"/>
                  </a:cubicBezTo>
                  <a:cubicBezTo>
                    <a:pt x="19417" y="51721"/>
                    <a:pt x="27508" y="61817"/>
                    <a:pt x="42262" y="61817"/>
                  </a:cubicBezTo>
                  <a:cubicBezTo>
                    <a:pt x="47306" y="61817"/>
                    <a:pt x="55207" y="60579"/>
                    <a:pt x="55207" y="56388"/>
                  </a:cubicBezTo>
                  <a:lnTo>
                    <a:pt x="55207" y="51245"/>
                  </a:lnTo>
                  <a:lnTo>
                    <a:pt x="43118" y="51245"/>
                  </a:lnTo>
                  <a:lnTo>
                    <a:pt x="43118" y="37624"/>
                  </a:lnTo>
                  <a:lnTo>
                    <a:pt x="71959" y="37624"/>
                  </a:lnTo>
                  <a:lnTo>
                    <a:pt x="71959" y="62580"/>
                  </a:lnTo>
                  <a:cubicBezTo>
                    <a:pt x="71959" y="73819"/>
                    <a:pt x="50828" y="77533"/>
                    <a:pt x="39882" y="77533"/>
                  </a:cubicBezTo>
                  <a:cubicBezTo>
                    <a:pt x="16848" y="77533"/>
                    <a:pt x="0" y="60960"/>
                    <a:pt x="0" y="38386"/>
                  </a:cubicBezTo>
                  <a:cubicBezTo>
                    <a:pt x="0" y="15812"/>
                    <a:pt x="16657" y="95"/>
                    <a:pt x="40072" y="95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F079D322-8637-8E0B-B6BE-38441EB73524}"/>
                </a:ext>
              </a:extLst>
            </p:cNvPr>
            <p:cNvSpPr/>
            <p:nvPr/>
          </p:nvSpPr>
          <p:spPr>
            <a:xfrm>
              <a:off x="1889546" y="5692711"/>
              <a:ext cx="61107" cy="56483"/>
            </a:xfrm>
            <a:custGeom>
              <a:avLst/>
              <a:gdLst>
                <a:gd name="connsiteX0" fmla="*/ 30459 w 61107"/>
                <a:gd name="connsiteY0" fmla="*/ 0 h 56483"/>
                <a:gd name="connsiteX1" fmla="*/ 61108 w 61107"/>
                <a:gd name="connsiteY1" fmla="*/ 28385 h 56483"/>
                <a:gd name="connsiteX2" fmla="*/ 30554 w 61107"/>
                <a:gd name="connsiteY2" fmla="*/ 56483 h 56483"/>
                <a:gd name="connsiteX3" fmla="*/ 0 w 61107"/>
                <a:gd name="connsiteY3" fmla="*/ 28385 h 56483"/>
                <a:gd name="connsiteX4" fmla="*/ 30459 w 61107"/>
                <a:gd name="connsiteY4" fmla="*/ 0 h 56483"/>
                <a:gd name="connsiteX5" fmla="*/ 30554 w 61107"/>
                <a:gd name="connsiteY5" fmla="*/ 41434 h 56483"/>
                <a:gd name="connsiteX6" fmla="*/ 42833 w 61107"/>
                <a:gd name="connsiteY6" fmla="*/ 28480 h 56483"/>
                <a:gd name="connsiteX7" fmla="*/ 30554 w 61107"/>
                <a:gd name="connsiteY7" fmla="*/ 15145 h 56483"/>
                <a:gd name="connsiteX8" fmla="*/ 18275 w 61107"/>
                <a:gd name="connsiteY8" fmla="*/ 28480 h 56483"/>
                <a:gd name="connsiteX9" fmla="*/ 30554 w 61107"/>
                <a:gd name="connsiteY9" fmla="*/ 41434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07" h="56483">
                  <a:moveTo>
                    <a:pt x="30459" y="0"/>
                  </a:moveTo>
                  <a:cubicBezTo>
                    <a:pt x="47497" y="0"/>
                    <a:pt x="61108" y="11335"/>
                    <a:pt x="61108" y="28385"/>
                  </a:cubicBezTo>
                  <a:cubicBezTo>
                    <a:pt x="61108" y="45434"/>
                    <a:pt x="47497" y="56483"/>
                    <a:pt x="30554" y="56483"/>
                  </a:cubicBezTo>
                  <a:cubicBezTo>
                    <a:pt x="13611" y="56483"/>
                    <a:pt x="0" y="45243"/>
                    <a:pt x="0" y="28385"/>
                  </a:cubicBezTo>
                  <a:cubicBezTo>
                    <a:pt x="0" y="11525"/>
                    <a:pt x="13706" y="0"/>
                    <a:pt x="30459" y="0"/>
                  </a:cubicBezTo>
                  <a:close/>
                  <a:moveTo>
                    <a:pt x="30554" y="41434"/>
                  </a:moveTo>
                  <a:cubicBezTo>
                    <a:pt x="37122" y="41434"/>
                    <a:pt x="42833" y="36481"/>
                    <a:pt x="42833" y="28480"/>
                  </a:cubicBezTo>
                  <a:cubicBezTo>
                    <a:pt x="42833" y="20479"/>
                    <a:pt x="37217" y="15145"/>
                    <a:pt x="30554" y="15145"/>
                  </a:cubicBezTo>
                  <a:cubicBezTo>
                    <a:pt x="23891" y="15145"/>
                    <a:pt x="18275" y="20383"/>
                    <a:pt x="18275" y="28480"/>
                  </a:cubicBezTo>
                  <a:cubicBezTo>
                    <a:pt x="18275" y="36576"/>
                    <a:pt x="23891" y="41434"/>
                    <a:pt x="30554" y="41434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51476EC7-2F00-9D14-B158-B752F75B69A0}"/>
                </a:ext>
              </a:extLst>
            </p:cNvPr>
            <p:cNvSpPr/>
            <p:nvPr/>
          </p:nvSpPr>
          <p:spPr>
            <a:xfrm>
              <a:off x="1954366" y="5672994"/>
              <a:ext cx="64153" cy="76104"/>
            </a:xfrm>
            <a:custGeom>
              <a:avLst/>
              <a:gdLst>
                <a:gd name="connsiteX0" fmla="*/ 7329 w 64153"/>
                <a:gd name="connsiteY0" fmla="*/ 13145 h 76104"/>
                <a:gd name="connsiteX1" fmla="*/ 0 w 64153"/>
                <a:gd name="connsiteY1" fmla="*/ 13145 h 76104"/>
                <a:gd name="connsiteX2" fmla="*/ 0 w 64153"/>
                <a:gd name="connsiteY2" fmla="*/ 0 h 76104"/>
                <a:gd name="connsiteX3" fmla="*/ 25414 w 64153"/>
                <a:gd name="connsiteY3" fmla="*/ 0 h 76104"/>
                <a:gd name="connsiteX4" fmla="*/ 25414 w 64153"/>
                <a:gd name="connsiteY4" fmla="*/ 20860 h 76104"/>
                <a:gd name="connsiteX5" fmla="*/ 25319 w 64153"/>
                <a:gd name="connsiteY5" fmla="*/ 24194 h 76104"/>
                <a:gd name="connsiteX6" fmla="*/ 25224 w 64153"/>
                <a:gd name="connsiteY6" fmla="*/ 25432 h 76104"/>
                <a:gd name="connsiteX7" fmla="*/ 25414 w 64153"/>
                <a:gd name="connsiteY7" fmla="*/ 25432 h 76104"/>
                <a:gd name="connsiteX8" fmla="*/ 29031 w 64153"/>
                <a:gd name="connsiteY8" fmla="*/ 22479 h 76104"/>
                <a:gd name="connsiteX9" fmla="*/ 39882 w 64153"/>
                <a:gd name="connsiteY9" fmla="*/ 19621 h 76104"/>
                <a:gd name="connsiteX10" fmla="*/ 64154 w 64153"/>
                <a:gd name="connsiteY10" fmla="*/ 47911 h 76104"/>
                <a:gd name="connsiteX11" fmla="*/ 39025 w 64153"/>
                <a:gd name="connsiteY11" fmla="*/ 76105 h 76104"/>
                <a:gd name="connsiteX12" fmla="*/ 27603 w 64153"/>
                <a:gd name="connsiteY12" fmla="*/ 72771 h 76104"/>
                <a:gd name="connsiteX13" fmla="*/ 24272 w 64153"/>
                <a:gd name="connsiteY13" fmla="*/ 69533 h 76104"/>
                <a:gd name="connsiteX14" fmla="*/ 24081 w 64153"/>
                <a:gd name="connsiteY14" fmla="*/ 69533 h 76104"/>
                <a:gd name="connsiteX15" fmla="*/ 24177 w 64153"/>
                <a:gd name="connsiteY15" fmla="*/ 70676 h 76104"/>
                <a:gd name="connsiteX16" fmla="*/ 24177 w 64153"/>
                <a:gd name="connsiteY16" fmla="*/ 74867 h 76104"/>
                <a:gd name="connsiteX17" fmla="*/ 7234 w 64153"/>
                <a:gd name="connsiteY17" fmla="*/ 74867 h 76104"/>
                <a:gd name="connsiteX18" fmla="*/ 7234 w 64153"/>
                <a:gd name="connsiteY18" fmla="*/ 13049 h 76104"/>
                <a:gd name="connsiteX19" fmla="*/ 35504 w 64153"/>
                <a:gd name="connsiteY19" fmla="*/ 61246 h 76104"/>
                <a:gd name="connsiteX20" fmla="*/ 46069 w 64153"/>
                <a:gd name="connsiteY20" fmla="*/ 48387 h 76104"/>
                <a:gd name="connsiteX21" fmla="*/ 35504 w 64153"/>
                <a:gd name="connsiteY21" fmla="*/ 35052 h 76104"/>
                <a:gd name="connsiteX22" fmla="*/ 24938 w 64153"/>
                <a:gd name="connsiteY22" fmla="*/ 48387 h 76104"/>
                <a:gd name="connsiteX23" fmla="*/ 35504 w 64153"/>
                <a:gd name="connsiteY23" fmla="*/ 61246 h 7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153" h="76104">
                  <a:moveTo>
                    <a:pt x="7329" y="13145"/>
                  </a:moveTo>
                  <a:lnTo>
                    <a:pt x="0" y="13145"/>
                  </a:lnTo>
                  <a:lnTo>
                    <a:pt x="0" y="0"/>
                  </a:lnTo>
                  <a:lnTo>
                    <a:pt x="25414" y="0"/>
                  </a:lnTo>
                  <a:lnTo>
                    <a:pt x="25414" y="20860"/>
                  </a:lnTo>
                  <a:cubicBezTo>
                    <a:pt x="25414" y="22193"/>
                    <a:pt x="25414" y="23336"/>
                    <a:pt x="25319" y="24194"/>
                  </a:cubicBezTo>
                  <a:cubicBezTo>
                    <a:pt x="25224" y="24765"/>
                    <a:pt x="25224" y="25146"/>
                    <a:pt x="25224" y="25432"/>
                  </a:cubicBezTo>
                  <a:lnTo>
                    <a:pt x="25414" y="25432"/>
                  </a:lnTo>
                  <a:cubicBezTo>
                    <a:pt x="26461" y="24289"/>
                    <a:pt x="27698" y="23336"/>
                    <a:pt x="29031" y="22479"/>
                  </a:cubicBezTo>
                  <a:cubicBezTo>
                    <a:pt x="31411" y="20860"/>
                    <a:pt x="35218" y="19621"/>
                    <a:pt x="39882" y="19621"/>
                  </a:cubicBezTo>
                  <a:cubicBezTo>
                    <a:pt x="54540" y="19621"/>
                    <a:pt x="64154" y="31147"/>
                    <a:pt x="64154" y="47911"/>
                  </a:cubicBezTo>
                  <a:cubicBezTo>
                    <a:pt x="64154" y="64675"/>
                    <a:pt x="53398" y="76105"/>
                    <a:pt x="39025" y="76105"/>
                  </a:cubicBezTo>
                  <a:cubicBezTo>
                    <a:pt x="33600" y="76105"/>
                    <a:pt x="29983" y="74391"/>
                    <a:pt x="27603" y="72771"/>
                  </a:cubicBezTo>
                  <a:cubicBezTo>
                    <a:pt x="26271" y="71819"/>
                    <a:pt x="25224" y="70676"/>
                    <a:pt x="24272" y="69533"/>
                  </a:cubicBezTo>
                  <a:lnTo>
                    <a:pt x="24081" y="69533"/>
                  </a:lnTo>
                  <a:cubicBezTo>
                    <a:pt x="24081" y="69533"/>
                    <a:pt x="24177" y="70294"/>
                    <a:pt x="24177" y="70676"/>
                  </a:cubicBezTo>
                  <a:lnTo>
                    <a:pt x="24177" y="74867"/>
                  </a:lnTo>
                  <a:lnTo>
                    <a:pt x="7234" y="74867"/>
                  </a:lnTo>
                  <a:lnTo>
                    <a:pt x="7234" y="13049"/>
                  </a:lnTo>
                  <a:close/>
                  <a:moveTo>
                    <a:pt x="35504" y="61246"/>
                  </a:moveTo>
                  <a:cubicBezTo>
                    <a:pt x="41310" y="61246"/>
                    <a:pt x="46069" y="56769"/>
                    <a:pt x="46069" y="48387"/>
                  </a:cubicBezTo>
                  <a:cubicBezTo>
                    <a:pt x="46069" y="40005"/>
                    <a:pt x="41786" y="35052"/>
                    <a:pt x="35504" y="35052"/>
                  </a:cubicBezTo>
                  <a:cubicBezTo>
                    <a:pt x="30078" y="35052"/>
                    <a:pt x="24938" y="39148"/>
                    <a:pt x="24938" y="48387"/>
                  </a:cubicBezTo>
                  <a:cubicBezTo>
                    <a:pt x="24938" y="54769"/>
                    <a:pt x="28365" y="61246"/>
                    <a:pt x="35504" y="61246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B6CA2E1A-FBCE-BA62-B353-CE92B258B87D}"/>
                </a:ext>
              </a:extLst>
            </p:cNvPr>
            <p:cNvSpPr/>
            <p:nvPr/>
          </p:nvSpPr>
          <p:spPr>
            <a:xfrm>
              <a:off x="2026420" y="5672994"/>
              <a:ext cx="32267" cy="74866"/>
            </a:xfrm>
            <a:custGeom>
              <a:avLst/>
              <a:gdLst>
                <a:gd name="connsiteX0" fmla="*/ 571 w 32267"/>
                <a:gd name="connsiteY0" fmla="*/ 61817 h 74866"/>
                <a:gd name="connsiteX1" fmla="*/ 7329 w 32267"/>
                <a:gd name="connsiteY1" fmla="*/ 61817 h 74866"/>
                <a:gd name="connsiteX2" fmla="*/ 7329 w 32267"/>
                <a:gd name="connsiteY2" fmla="*/ 34004 h 74866"/>
                <a:gd name="connsiteX3" fmla="*/ 0 w 32267"/>
                <a:gd name="connsiteY3" fmla="*/ 34004 h 74866"/>
                <a:gd name="connsiteX4" fmla="*/ 0 w 32267"/>
                <a:gd name="connsiteY4" fmla="*/ 20860 h 74866"/>
                <a:gd name="connsiteX5" fmla="*/ 25414 w 32267"/>
                <a:gd name="connsiteY5" fmla="*/ 20860 h 74866"/>
                <a:gd name="connsiteX6" fmla="*/ 25414 w 32267"/>
                <a:gd name="connsiteY6" fmla="*/ 61722 h 74866"/>
                <a:gd name="connsiteX7" fmla="*/ 32267 w 32267"/>
                <a:gd name="connsiteY7" fmla="*/ 61722 h 74866"/>
                <a:gd name="connsiteX8" fmla="*/ 32267 w 32267"/>
                <a:gd name="connsiteY8" fmla="*/ 74867 h 74866"/>
                <a:gd name="connsiteX9" fmla="*/ 571 w 32267"/>
                <a:gd name="connsiteY9" fmla="*/ 74867 h 74866"/>
                <a:gd name="connsiteX10" fmla="*/ 571 w 32267"/>
                <a:gd name="connsiteY10" fmla="*/ 61722 h 74866"/>
                <a:gd name="connsiteX11" fmla="*/ 7615 w 32267"/>
                <a:gd name="connsiteY11" fmla="*/ 0 h 74866"/>
                <a:gd name="connsiteX12" fmla="*/ 25319 w 32267"/>
                <a:gd name="connsiteY12" fmla="*/ 0 h 74866"/>
                <a:gd name="connsiteX13" fmla="*/ 25319 w 32267"/>
                <a:gd name="connsiteY13" fmla="*/ 14192 h 74866"/>
                <a:gd name="connsiteX14" fmla="*/ 7615 w 32267"/>
                <a:gd name="connsiteY14" fmla="*/ 14192 h 74866"/>
                <a:gd name="connsiteX15" fmla="*/ 7615 w 32267"/>
                <a:gd name="connsiteY15" fmla="*/ 0 h 7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267" h="74866">
                  <a:moveTo>
                    <a:pt x="571" y="61817"/>
                  </a:moveTo>
                  <a:lnTo>
                    <a:pt x="7329" y="61817"/>
                  </a:lnTo>
                  <a:lnTo>
                    <a:pt x="7329" y="34004"/>
                  </a:lnTo>
                  <a:lnTo>
                    <a:pt x="0" y="34004"/>
                  </a:lnTo>
                  <a:lnTo>
                    <a:pt x="0" y="20860"/>
                  </a:lnTo>
                  <a:lnTo>
                    <a:pt x="25414" y="20860"/>
                  </a:lnTo>
                  <a:lnTo>
                    <a:pt x="25414" y="61722"/>
                  </a:lnTo>
                  <a:lnTo>
                    <a:pt x="32267" y="61722"/>
                  </a:lnTo>
                  <a:lnTo>
                    <a:pt x="32267" y="74867"/>
                  </a:lnTo>
                  <a:lnTo>
                    <a:pt x="571" y="74867"/>
                  </a:lnTo>
                  <a:lnTo>
                    <a:pt x="571" y="61722"/>
                  </a:lnTo>
                  <a:close/>
                  <a:moveTo>
                    <a:pt x="7615" y="0"/>
                  </a:moveTo>
                  <a:lnTo>
                    <a:pt x="25319" y="0"/>
                  </a:lnTo>
                  <a:lnTo>
                    <a:pt x="25319" y="14192"/>
                  </a:lnTo>
                  <a:lnTo>
                    <a:pt x="7615" y="14192"/>
                  </a:lnTo>
                  <a:lnTo>
                    <a:pt x="7615" y="0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" name="Forma libre 11">
              <a:extLst>
                <a:ext uri="{FF2B5EF4-FFF2-40B4-BE49-F238E27FC236}">
                  <a16:creationId xmlns:a16="http://schemas.microsoft.com/office/drawing/2014/main" id="{40E8DD51-5E60-0240-D9D0-4EC1D45493B7}"/>
                </a:ext>
              </a:extLst>
            </p:cNvPr>
            <p:cNvSpPr/>
            <p:nvPr/>
          </p:nvSpPr>
          <p:spPr>
            <a:xfrm>
              <a:off x="2065255" y="5692711"/>
              <a:ext cx="53207" cy="56483"/>
            </a:xfrm>
            <a:custGeom>
              <a:avLst/>
              <a:gdLst>
                <a:gd name="connsiteX0" fmla="*/ 28079 w 53207"/>
                <a:gd name="connsiteY0" fmla="*/ 0 h 56483"/>
                <a:gd name="connsiteX1" fmla="*/ 53208 w 53207"/>
                <a:gd name="connsiteY1" fmla="*/ 26098 h 56483"/>
                <a:gd name="connsiteX2" fmla="*/ 53017 w 53207"/>
                <a:gd name="connsiteY2" fmla="*/ 29432 h 56483"/>
                <a:gd name="connsiteX3" fmla="*/ 52827 w 53207"/>
                <a:gd name="connsiteY3" fmla="*/ 31528 h 56483"/>
                <a:gd name="connsiteX4" fmla="*/ 18561 w 53207"/>
                <a:gd name="connsiteY4" fmla="*/ 31528 h 56483"/>
                <a:gd name="connsiteX5" fmla="*/ 31125 w 53207"/>
                <a:gd name="connsiteY5" fmla="*/ 41434 h 56483"/>
                <a:gd name="connsiteX6" fmla="*/ 41690 w 53207"/>
                <a:gd name="connsiteY6" fmla="*/ 38767 h 56483"/>
                <a:gd name="connsiteX7" fmla="*/ 46259 w 53207"/>
                <a:gd name="connsiteY7" fmla="*/ 36290 h 56483"/>
                <a:gd name="connsiteX8" fmla="*/ 52827 w 53207"/>
                <a:gd name="connsiteY8" fmla="*/ 48863 h 56483"/>
                <a:gd name="connsiteX9" fmla="*/ 46640 w 53207"/>
                <a:gd name="connsiteY9" fmla="*/ 52673 h 56483"/>
                <a:gd name="connsiteX10" fmla="*/ 29602 w 53207"/>
                <a:gd name="connsiteY10" fmla="*/ 56483 h 56483"/>
                <a:gd name="connsiteX11" fmla="*/ 0 w 53207"/>
                <a:gd name="connsiteY11" fmla="*/ 28194 h 56483"/>
                <a:gd name="connsiteX12" fmla="*/ 28079 w 53207"/>
                <a:gd name="connsiteY12" fmla="*/ 0 h 56483"/>
                <a:gd name="connsiteX13" fmla="*/ 34457 w 53207"/>
                <a:gd name="connsiteY13" fmla="*/ 21622 h 56483"/>
                <a:gd name="connsiteX14" fmla="*/ 27698 w 53207"/>
                <a:gd name="connsiteY14" fmla="*/ 13621 h 56483"/>
                <a:gd name="connsiteX15" fmla="*/ 19037 w 53207"/>
                <a:gd name="connsiteY15" fmla="*/ 21622 h 56483"/>
                <a:gd name="connsiteX16" fmla="*/ 34552 w 53207"/>
                <a:gd name="connsiteY16" fmla="*/ 21622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207" h="56483">
                  <a:moveTo>
                    <a:pt x="28079" y="0"/>
                  </a:moveTo>
                  <a:cubicBezTo>
                    <a:pt x="44165" y="0"/>
                    <a:pt x="53208" y="11144"/>
                    <a:pt x="53208" y="26098"/>
                  </a:cubicBezTo>
                  <a:cubicBezTo>
                    <a:pt x="53208" y="26956"/>
                    <a:pt x="53113" y="28289"/>
                    <a:pt x="53017" y="29432"/>
                  </a:cubicBezTo>
                  <a:lnTo>
                    <a:pt x="52827" y="31528"/>
                  </a:lnTo>
                  <a:lnTo>
                    <a:pt x="18561" y="31528"/>
                  </a:lnTo>
                  <a:cubicBezTo>
                    <a:pt x="19893" y="38576"/>
                    <a:pt x="25224" y="41434"/>
                    <a:pt x="31125" y="41434"/>
                  </a:cubicBezTo>
                  <a:cubicBezTo>
                    <a:pt x="35218" y="41434"/>
                    <a:pt x="38835" y="40100"/>
                    <a:pt x="41690" y="38767"/>
                  </a:cubicBezTo>
                  <a:cubicBezTo>
                    <a:pt x="43404" y="38005"/>
                    <a:pt x="44927" y="37147"/>
                    <a:pt x="46259" y="36290"/>
                  </a:cubicBezTo>
                  <a:lnTo>
                    <a:pt x="52827" y="48863"/>
                  </a:lnTo>
                  <a:cubicBezTo>
                    <a:pt x="51018" y="50197"/>
                    <a:pt x="48924" y="51435"/>
                    <a:pt x="46640" y="52673"/>
                  </a:cubicBezTo>
                  <a:cubicBezTo>
                    <a:pt x="42547" y="54674"/>
                    <a:pt x="37026" y="56483"/>
                    <a:pt x="29602" y="56483"/>
                  </a:cubicBezTo>
                  <a:cubicBezTo>
                    <a:pt x="10375" y="56483"/>
                    <a:pt x="0" y="42577"/>
                    <a:pt x="0" y="28194"/>
                  </a:cubicBezTo>
                  <a:cubicBezTo>
                    <a:pt x="0" y="12382"/>
                    <a:pt x="10661" y="0"/>
                    <a:pt x="28079" y="0"/>
                  </a:cubicBezTo>
                  <a:close/>
                  <a:moveTo>
                    <a:pt x="34457" y="21622"/>
                  </a:moveTo>
                  <a:cubicBezTo>
                    <a:pt x="34457" y="17336"/>
                    <a:pt x="31696" y="13621"/>
                    <a:pt x="27698" y="13621"/>
                  </a:cubicBezTo>
                  <a:cubicBezTo>
                    <a:pt x="22368" y="13621"/>
                    <a:pt x="19989" y="17431"/>
                    <a:pt x="19037" y="21622"/>
                  </a:cubicBezTo>
                  <a:lnTo>
                    <a:pt x="34552" y="21622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150D6DF5-4E94-24D5-D332-C8745D4C6517}"/>
                </a:ext>
              </a:extLst>
            </p:cNvPr>
            <p:cNvSpPr/>
            <p:nvPr/>
          </p:nvSpPr>
          <p:spPr>
            <a:xfrm>
              <a:off x="2126648" y="5693092"/>
              <a:ext cx="43879" cy="55054"/>
            </a:xfrm>
            <a:custGeom>
              <a:avLst/>
              <a:gdLst>
                <a:gd name="connsiteX0" fmla="*/ 0 w 43879"/>
                <a:gd name="connsiteY0" fmla="*/ 41720 h 55054"/>
                <a:gd name="connsiteX1" fmla="*/ 7329 w 43879"/>
                <a:gd name="connsiteY1" fmla="*/ 41720 h 55054"/>
                <a:gd name="connsiteX2" fmla="*/ 7329 w 43879"/>
                <a:gd name="connsiteY2" fmla="*/ 16288 h 55054"/>
                <a:gd name="connsiteX3" fmla="*/ 5045 w 43879"/>
                <a:gd name="connsiteY3" fmla="*/ 14002 h 55054"/>
                <a:gd name="connsiteX4" fmla="*/ 0 w 43879"/>
                <a:gd name="connsiteY4" fmla="*/ 14002 h 55054"/>
                <a:gd name="connsiteX5" fmla="*/ 0 w 43879"/>
                <a:gd name="connsiteY5" fmla="*/ 857 h 55054"/>
                <a:gd name="connsiteX6" fmla="*/ 17038 w 43879"/>
                <a:gd name="connsiteY6" fmla="*/ 857 h 55054"/>
                <a:gd name="connsiteX7" fmla="*/ 24653 w 43879"/>
                <a:gd name="connsiteY7" fmla="*/ 7810 h 55054"/>
                <a:gd name="connsiteX8" fmla="*/ 24653 w 43879"/>
                <a:gd name="connsiteY8" fmla="*/ 10668 h 55054"/>
                <a:gd name="connsiteX9" fmla="*/ 24557 w 43879"/>
                <a:gd name="connsiteY9" fmla="*/ 12668 h 55054"/>
                <a:gd name="connsiteX10" fmla="*/ 24462 w 43879"/>
                <a:gd name="connsiteY10" fmla="*/ 13430 h 55054"/>
                <a:gd name="connsiteX11" fmla="*/ 24653 w 43879"/>
                <a:gd name="connsiteY11" fmla="*/ 13430 h 55054"/>
                <a:gd name="connsiteX12" fmla="*/ 41786 w 43879"/>
                <a:gd name="connsiteY12" fmla="*/ 0 h 55054"/>
                <a:gd name="connsiteX13" fmla="*/ 43213 w 43879"/>
                <a:gd name="connsiteY13" fmla="*/ 95 h 55054"/>
                <a:gd name="connsiteX14" fmla="*/ 43880 w 43879"/>
                <a:gd name="connsiteY14" fmla="*/ 190 h 55054"/>
                <a:gd name="connsiteX15" fmla="*/ 43880 w 43879"/>
                <a:gd name="connsiteY15" fmla="*/ 18002 h 55054"/>
                <a:gd name="connsiteX16" fmla="*/ 42833 w 43879"/>
                <a:gd name="connsiteY16" fmla="*/ 17812 h 55054"/>
                <a:gd name="connsiteX17" fmla="*/ 40263 w 43879"/>
                <a:gd name="connsiteY17" fmla="*/ 17716 h 55054"/>
                <a:gd name="connsiteX18" fmla="*/ 25414 w 43879"/>
                <a:gd name="connsiteY18" fmla="*/ 34004 h 55054"/>
                <a:gd name="connsiteX19" fmla="*/ 25414 w 43879"/>
                <a:gd name="connsiteY19" fmla="*/ 41910 h 55054"/>
                <a:gd name="connsiteX20" fmla="*/ 32743 w 43879"/>
                <a:gd name="connsiteY20" fmla="*/ 41910 h 55054"/>
                <a:gd name="connsiteX21" fmla="*/ 32743 w 43879"/>
                <a:gd name="connsiteY21" fmla="*/ 55054 h 55054"/>
                <a:gd name="connsiteX22" fmla="*/ 0 w 43879"/>
                <a:gd name="connsiteY22" fmla="*/ 55054 h 55054"/>
                <a:gd name="connsiteX23" fmla="*/ 0 w 43879"/>
                <a:gd name="connsiteY23" fmla="*/ 41910 h 5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879" h="55054">
                  <a:moveTo>
                    <a:pt x="0" y="41720"/>
                  </a:moveTo>
                  <a:lnTo>
                    <a:pt x="7329" y="41720"/>
                  </a:lnTo>
                  <a:lnTo>
                    <a:pt x="7329" y="16288"/>
                  </a:lnTo>
                  <a:cubicBezTo>
                    <a:pt x="7329" y="14668"/>
                    <a:pt x="6568" y="14002"/>
                    <a:pt x="5045" y="14002"/>
                  </a:cubicBezTo>
                  <a:lnTo>
                    <a:pt x="0" y="14002"/>
                  </a:lnTo>
                  <a:lnTo>
                    <a:pt x="0" y="857"/>
                  </a:lnTo>
                  <a:lnTo>
                    <a:pt x="17038" y="857"/>
                  </a:lnTo>
                  <a:cubicBezTo>
                    <a:pt x="21987" y="857"/>
                    <a:pt x="24653" y="2857"/>
                    <a:pt x="24653" y="7810"/>
                  </a:cubicBezTo>
                  <a:lnTo>
                    <a:pt x="24653" y="10668"/>
                  </a:lnTo>
                  <a:cubicBezTo>
                    <a:pt x="24653" y="11621"/>
                    <a:pt x="24653" y="12382"/>
                    <a:pt x="24557" y="12668"/>
                  </a:cubicBezTo>
                  <a:cubicBezTo>
                    <a:pt x="24462" y="12954"/>
                    <a:pt x="24462" y="13144"/>
                    <a:pt x="24462" y="13430"/>
                  </a:cubicBezTo>
                  <a:lnTo>
                    <a:pt x="24653" y="13430"/>
                  </a:lnTo>
                  <a:cubicBezTo>
                    <a:pt x="26937" y="6096"/>
                    <a:pt x="33790" y="0"/>
                    <a:pt x="41786" y="0"/>
                  </a:cubicBezTo>
                  <a:cubicBezTo>
                    <a:pt x="42547" y="0"/>
                    <a:pt x="42928" y="0"/>
                    <a:pt x="43213" y="95"/>
                  </a:cubicBezTo>
                  <a:cubicBezTo>
                    <a:pt x="43499" y="190"/>
                    <a:pt x="43785" y="190"/>
                    <a:pt x="43880" y="190"/>
                  </a:cubicBezTo>
                  <a:lnTo>
                    <a:pt x="43880" y="18002"/>
                  </a:lnTo>
                  <a:lnTo>
                    <a:pt x="42833" y="17812"/>
                  </a:lnTo>
                  <a:cubicBezTo>
                    <a:pt x="42071" y="17716"/>
                    <a:pt x="41405" y="17716"/>
                    <a:pt x="40263" y="17716"/>
                  </a:cubicBezTo>
                  <a:cubicBezTo>
                    <a:pt x="30173" y="17716"/>
                    <a:pt x="25414" y="24003"/>
                    <a:pt x="25414" y="34004"/>
                  </a:cubicBezTo>
                  <a:lnTo>
                    <a:pt x="25414" y="41910"/>
                  </a:lnTo>
                  <a:lnTo>
                    <a:pt x="32743" y="41910"/>
                  </a:lnTo>
                  <a:lnTo>
                    <a:pt x="32743" y="55054"/>
                  </a:lnTo>
                  <a:lnTo>
                    <a:pt x="0" y="55054"/>
                  </a:lnTo>
                  <a:lnTo>
                    <a:pt x="0" y="41910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9C9075BD-9145-5281-1C12-55269554EDFC}"/>
                </a:ext>
              </a:extLst>
            </p:cNvPr>
            <p:cNvSpPr/>
            <p:nvPr/>
          </p:nvSpPr>
          <p:spPr>
            <a:xfrm>
              <a:off x="2177286" y="5692711"/>
              <a:ext cx="67961" cy="55245"/>
            </a:xfrm>
            <a:custGeom>
              <a:avLst/>
              <a:gdLst>
                <a:gd name="connsiteX0" fmla="*/ 571 w 67961"/>
                <a:gd name="connsiteY0" fmla="*/ 42101 h 55245"/>
                <a:gd name="connsiteX1" fmla="*/ 7329 w 67961"/>
                <a:gd name="connsiteY1" fmla="*/ 42101 h 55245"/>
                <a:gd name="connsiteX2" fmla="*/ 7329 w 67961"/>
                <a:gd name="connsiteY2" fmla="*/ 16669 h 55245"/>
                <a:gd name="connsiteX3" fmla="*/ 5045 w 67961"/>
                <a:gd name="connsiteY3" fmla="*/ 14383 h 55245"/>
                <a:gd name="connsiteX4" fmla="*/ 0 w 67961"/>
                <a:gd name="connsiteY4" fmla="*/ 14383 h 55245"/>
                <a:gd name="connsiteX5" fmla="*/ 0 w 67961"/>
                <a:gd name="connsiteY5" fmla="*/ 1238 h 55245"/>
                <a:gd name="connsiteX6" fmla="*/ 17133 w 67961"/>
                <a:gd name="connsiteY6" fmla="*/ 1238 h 55245"/>
                <a:gd name="connsiteX7" fmla="*/ 24557 w 67961"/>
                <a:gd name="connsiteY7" fmla="*/ 7334 h 55245"/>
                <a:gd name="connsiteX8" fmla="*/ 24557 w 67961"/>
                <a:gd name="connsiteY8" fmla="*/ 10001 h 55245"/>
                <a:gd name="connsiteX9" fmla="*/ 24462 w 67961"/>
                <a:gd name="connsiteY9" fmla="*/ 10382 h 55245"/>
                <a:gd name="connsiteX10" fmla="*/ 24653 w 67961"/>
                <a:gd name="connsiteY10" fmla="*/ 10382 h 55245"/>
                <a:gd name="connsiteX11" fmla="*/ 28745 w 67961"/>
                <a:gd name="connsiteY11" fmla="*/ 5144 h 55245"/>
                <a:gd name="connsiteX12" fmla="*/ 43023 w 67961"/>
                <a:gd name="connsiteY12" fmla="*/ 0 h 55245"/>
                <a:gd name="connsiteX13" fmla="*/ 61203 w 67961"/>
                <a:gd name="connsiteY13" fmla="*/ 20193 h 55245"/>
                <a:gd name="connsiteX14" fmla="*/ 61203 w 67961"/>
                <a:gd name="connsiteY14" fmla="*/ 42101 h 55245"/>
                <a:gd name="connsiteX15" fmla="*/ 67961 w 67961"/>
                <a:gd name="connsiteY15" fmla="*/ 42101 h 55245"/>
                <a:gd name="connsiteX16" fmla="*/ 67961 w 67961"/>
                <a:gd name="connsiteY16" fmla="*/ 55245 h 55245"/>
                <a:gd name="connsiteX17" fmla="*/ 43023 w 67961"/>
                <a:gd name="connsiteY17" fmla="*/ 55245 h 55245"/>
                <a:gd name="connsiteX18" fmla="*/ 43023 w 67961"/>
                <a:gd name="connsiteY18" fmla="*/ 23622 h 55245"/>
                <a:gd name="connsiteX19" fmla="*/ 36931 w 67961"/>
                <a:gd name="connsiteY19" fmla="*/ 16478 h 55245"/>
                <a:gd name="connsiteX20" fmla="*/ 25319 w 67961"/>
                <a:gd name="connsiteY20" fmla="*/ 32385 h 55245"/>
                <a:gd name="connsiteX21" fmla="*/ 25319 w 67961"/>
                <a:gd name="connsiteY21" fmla="*/ 42101 h 55245"/>
                <a:gd name="connsiteX22" fmla="*/ 32172 w 67961"/>
                <a:gd name="connsiteY22" fmla="*/ 42101 h 55245"/>
                <a:gd name="connsiteX23" fmla="*/ 32172 w 67961"/>
                <a:gd name="connsiteY23" fmla="*/ 55245 h 55245"/>
                <a:gd name="connsiteX24" fmla="*/ 476 w 67961"/>
                <a:gd name="connsiteY24" fmla="*/ 55245 h 55245"/>
                <a:gd name="connsiteX25" fmla="*/ 476 w 67961"/>
                <a:gd name="connsiteY25" fmla="*/ 42101 h 5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7961" h="55245">
                  <a:moveTo>
                    <a:pt x="571" y="42101"/>
                  </a:moveTo>
                  <a:lnTo>
                    <a:pt x="7329" y="42101"/>
                  </a:lnTo>
                  <a:lnTo>
                    <a:pt x="7329" y="16669"/>
                  </a:lnTo>
                  <a:cubicBezTo>
                    <a:pt x="7329" y="15049"/>
                    <a:pt x="6568" y="14383"/>
                    <a:pt x="5045" y="14383"/>
                  </a:cubicBezTo>
                  <a:lnTo>
                    <a:pt x="0" y="14383"/>
                  </a:lnTo>
                  <a:lnTo>
                    <a:pt x="0" y="1238"/>
                  </a:lnTo>
                  <a:lnTo>
                    <a:pt x="17133" y="1238"/>
                  </a:lnTo>
                  <a:cubicBezTo>
                    <a:pt x="22083" y="1238"/>
                    <a:pt x="24557" y="3620"/>
                    <a:pt x="24557" y="7334"/>
                  </a:cubicBezTo>
                  <a:lnTo>
                    <a:pt x="24557" y="10001"/>
                  </a:lnTo>
                  <a:cubicBezTo>
                    <a:pt x="24557" y="10001"/>
                    <a:pt x="24557" y="10287"/>
                    <a:pt x="24462" y="10382"/>
                  </a:cubicBezTo>
                  <a:lnTo>
                    <a:pt x="24653" y="10382"/>
                  </a:lnTo>
                  <a:cubicBezTo>
                    <a:pt x="25604" y="8382"/>
                    <a:pt x="26937" y="6763"/>
                    <a:pt x="28745" y="5144"/>
                  </a:cubicBezTo>
                  <a:cubicBezTo>
                    <a:pt x="31696" y="2477"/>
                    <a:pt x="36170" y="0"/>
                    <a:pt x="43023" y="0"/>
                  </a:cubicBezTo>
                  <a:cubicBezTo>
                    <a:pt x="53208" y="0"/>
                    <a:pt x="61203" y="5144"/>
                    <a:pt x="61203" y="20193"/>
                  </a:cubicBezTo>
                  <a:lnTo>
                    <a:pt x="61203" y="42101"/>
                  </a:lnTo>
                  <a:lnTo>
                    <a:pt x="67961" y="42101"/>
                  </a:lnTo>
                  <a:lnTo>
                    <a:pt x="67961" y="55245"/>
                  </a:lnTo>
                  <a:lnTo>
                    <a:pt x="43023" y="55245"/>
                  </a:lnTo>
                  <a:lnTo>
                    <a:pt x="43023" y="23622"/>
                  </a:lnTo>
                  <a:cubicBezTo>
                    <a:pt x="43023" y="18574"/>
                    <a:pt x="41024" y="16478"/>
                    <a:pt x="36931" y="16478"/>
                  </a:cubicBezTo>
                  <a:cubicBezTo>
                    <a:pt x="28841" y="16478"/>
                    <a:pt x="25319" y="24860"/>
                    <a:pt x="25319" y="32385"/>
                  </a:cubicBezTo>
                  <a:lnTo>
                    <a:pt x="25319" y="42101"/>
                  </a:lnTo>
                  <a:lnTo>
                    <a:pt x="32172" y="42101"/>
                  </a:lnTo>
                  <a:lnTo>
                    <a:pt x="32172" y="55245"/>
                  </a:lnTo>
                  <a:lnTo>
                    <a:pt x="476" y="55245"/>
                  </a:lnTo>
                  <a:lnTo>
                    <a:pt x="476" y="42101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4ABFBD75-034D-A419-F8B9-D79D56218EFA}"/>
                </a:ext>
              </a:extLst>
            </p:cNvPr>
            <p:cNvSpPr/>
            <p:nvPr/>
          </p:nvSpPr>
          <p:spPr>
            <a:xfrm>
              <a:off x="2251244" y="5692711"/>
              <a:ext cx="61107" cy="56483"/>
            </a:xfrm>
            <a:custGeom>
              <a:avLst/>
              <a:gdLst>
                <a:gd name="connsiteX0" fmla="*/ 30459 w 61107"/>
                <a:gd name="connsiteY0" fmla="*/ 0 h 56483"/>
                <a:gd name="connsiteX1" fmla="*/ 61108 w 61107"/>
                <a:gd name="connsiteY1" fmla="*/ 28385 h 56483"/>
                <a:gd name="connsiteX2" fmla="*/ 30554 w 61107"/>
                <a:gd name="connsiteY2" fmla="*/ 56483 h 56483"/>
                <a:gd name="connsiteX3" fmla="*/ 0 w 61107"/>
                <a:gd name="connsiteY3" fmla="*/ 28385 h 56483"/>
                <a:gd name="connsiteX4" fmla="*/ 30459 w 61107"/>
                <a:gd name="connsiteY4" fmla="*/ 0 h 56483"/>
                <a:gd name="connsiteX5" fmla="*/ 30554 w 61107"/>
                <a:gd name="connsiteY5" fmla="*/ 41434 h 56483"/>
                <a:gd name="connsiteX6" fmla="*/ 42833 w 61107"/>
                <a:gd name="connsiteY6" fmla="*/ 28480 h 56483"/>
                <a:gd name="connsiteX7" fmla="*/ 30554 w 61107"/>
                <a:gd name="connsiteY7" fmla="*/ 15145 h 56483"/>
                <a:gd name="connsiteX8" fmla="*/ 18275 w 61107"/>
                <a:gd name="connsiteY8" fmla="*/ 28480 h 56483"/>
                <a:gd name="connsiteX9" fmla="*/ 30554 w 61107"/>
                <a:gd name="connsiteY9" fmla="*/ 41434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07" h="56483">
                  <a:moveTo>
                    <a:pt x="30459" y="0"/>
                  </a:moveTo>
                  <a:cubicBezTo>
                    <a:pt x="47497" y="0"/>
                    <a:pt x="61108" y="11335"/>
                    <a:pt x="61108" y="28385"/>
                  </a:cubicBezTo>
                  <a:cubicBezTo>
                    <a:pt x="61108" y="45434"/>
                    <a:pt x="47497" y="56483"/>
                    <a:pt x="30554" y="56483"/>
                  </a:cubicBezTo>
                  <a:cubicBezTo>
                    <a:pt x="13611" y="56483"/>
                    <a:pt x="0" y="45243"/>
                    <a:pt x="0" y="28385"/>
                  </a:cubicBezTo>
                  <a:cubicBezTo>
                    <a:pt x="0" y="11525"/>
                    <a:pt x="13706" y="0"/>
                    <a:pt x="30459" y="0"/>
                  </a:cubicBezTo>
                  <a:close/>
                  <a:moveTo>
                    <a:pt x="30554" y="41434"/>
                  </a:moveTo>
                  <a:cubicBezTo>
                    <a:pt x="37122" y="41434"/>
                    <a:pt x="42833" y="36481"/>
                    <a:pt x="42833" y="28480"/>
                  </a:cubicBezTo>
                  <a:cubicBezTo>
                    <a:pt x="42833" y="20479"/>
                    <a:pt x="37217" y="15145"/>
                    <a:pt x="30554" y="15145"/>
                  </a:cubicBezTo>
                  <a:cubicBezTo>
                    <a:pt x="23891" y="15145"/>
                    <a:pt x="18275" y="20383"/>
                    <a:pt x="18275" y="28480"/>
                  </a:cubicBezTo>
                  <a:cubicBezTo>
                    <a:pt x="18275" y="36576"/>
                    <a:pt x="23891" y="41434"/>
                    <a:pt x="30554" y="41434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2904CF95-F014-0D1A-ACEE-7D09DFC4F460}"/>
                </a:ext>
              </a:extLst>
            </p:cNvPr>
            <p:cNvSpPr/>
            <p:nvPr/>
          </p:nvSpPr>
          <p:spPr>
            <a:xfrm>
              <a:off x="2347760" y="5673947"/>
              <a:ext cx="58062" cy="75152"/>
            </a:xfrm>
            <a:custGeom>
              <a:avLst/>
              <a:gdLst>
                <a:gd name="connsiteX0" fmla="*/ 23986 w 58062"/>
                <a:gd name="connsiteY0" fmla="*/ 19717 h 75152"/>
                <a:gd name="connsiteX1" fmla="*/ 40358 w 58062"/>
                <a:gd name="connsiteY1" fmla="*/ 28670 h 75152"/>
                <a:gd name="connsiteX2" fmla="*/ 40548 w 58062"/>
                <a:gd name="connsiteY2" fmla="*/ 28670 h 75152"/>
                <a:gd name="connsiteX3" fmla="*/ 40263 w 58062"/>
                <a:gd name="connsiteY3" fmla="*/ 24670 h 75152"/>
                <a:gd name="connsiteX4" fmla="*/ 40263 w 58062"/>
                <a:gd name="connsiteY4" fmla="*/ 7906 h 75152"/>
                <a:gd name="connsiteX5" fmla="*/ 31506 w 58062"/>
                <a:gd name="connsiteY5" fmla="*/ 7906 h 75152"/>
                <a:gd name="connsiteX6" fmla="*/ 31506 w 58062"/>
                <a:gd name="connsiteY6" fmla="*/ 0 h 75152"/>
                <a:gd name="connsiteX7" fmla="*/ 50447 w 58062"/>
                <a:gd name="connsiteY7" fmla="*/ 0 h 75152"/>
                <a:gd name="connsiteX8" fmla="*/ 50447 w 58062"/>
                <a:gd name="connsiteY8" fmla="*/ 63818 h 75152"/>
                <a:gd name="connsiteX9" fmla="*/ 52732 w 58062"/>
                <a:gd name="connsiteY9" fmla="*/ 66104 h 75152"/>
                <a:gd name="connsiteX10" fmla="*/ 58062 w 58062"/>
                <a:gd name="connsiteY10" fmla="*/ 66104 h 75152"/>
                <a:gd name="connsiteX11" fmla="*/ 58062 w 58062"/>
                <a:gd name="connsiteY11" fmla="*/ 74009 h 75152"/>
                <a:gd name="connsiteX12" fmla="*/ 47497 w 58062"/>
                <a:gd name="connsiteY12" fmla="*/ 74009 h 75152"/>
                <a:gd name="connsiteX13" fmla="*/ 40929 w 58062"/>
                <a:gd name="connsiteY13" fmla="*/ 68199 h 75152"/>
                <a:gd name="connsiteX14" fmla="*/ 40929 w 58062"/>
                <a:gd name="connsiteY14" fmla="*/ 67437 h 75152"/>
                <a:gd name="connsiteX15" fmla="*/ 41215 w 58062"/>
                <a:gd name="connsiteY15" fmla="*/ 64579 h 75152"/>
                <a:gd name="connsiteX16" fmla="*/ 41024 w 58062"/>
                <a:gd name="connsiteY16" fmla="*/ 64579 h 75152"/>
                <a:gd name="connsiteX17" fmla="*/ 23130 w 58062"/>
                <a:gd name="connsiteY17" fmla="*/ 75152 h 75152"/>
                <a:gd name="connsiteX18" fmla="*/ 0 w 58062"/>
                <a:gd name="connsiteY18" fmla="*/ 47339 h 75152"/>
                <a:gd name="connsiteX19" fmla="*/ 24081 w 58062"/>
                <a:gd name="connsiteY19" fmla="*/ 19526 h 75152"/>
                <a:gd name="connsiteX20" fmla="*/ 25224 w 58062"/>
                <a:gd name="connsiteY20" fmla="*/ 66484 h 75152"/>
                <a:gd name="connsiteX21" fmla="*/ 40548 w 58062"/>
                <a:gd name="connsiteY21" fmla="*/ 47625 h 75152"/>
                <a:gd name="connsiteX22" fmla="*/ 25604 w 58062"/>
                <a:gd name="connsiteY22" fmla="*/ 28670 h 75152"/>
                <a:gd name="connsiteX23" fmla="*/ 10280 w 58062"/>
                <a:gd name="connsiteY23" fmla="*/ 47530 h 75152"/>
                <a:gd name="connsiteX24" fmla="*/ 25224 w 58062"/>
                <a:gd name="connsiteY24" fmla="*/ 66484 h 7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8062" h="75152">
                  <a:moveTo>
                    <a:pt x="23986" y="19717"/>
                  </a:moveTo>
                  <a:cubicBezTo>
                    <a:pt x="36075" y="19717"/>
                    <a:pt x="40358" y="28670"/>
                    <a:pt x="40358" y="28670"/>
                  </a:cubicBezTo>
                  <a:lnTo>
                    <a:pt x="40548" y="28670"/>
                  </a:lnTo>
                  <a:cubicBezTo>
                    <a:pt x="40548" y="28670"/>
                    <a:pt x="40263" y="26956"/>
                    <a:pt x="40263" y="24670"/>
                  </a:cubicBezTo>
                  <a:lnTo>
                    <a:pt x="40263" y="7906"/>
                  </a:lnTo>
                  <a:lnTo>
                    <a:pt x="31506" y="7906"/>
                  </a:lnTo>
                  <a:lnTo>
                    <a:pt x="31506" y="0"/>
                  </a:lnTo>
                  <a:lnTo>
                    <a:pt x="50447" y="0"/>
                  </a:lnTo>
                  <a:lnTo>
                    <a:pt x="50447" y="63818"/>
                  </a:lnTo>
                  <a:cubicBezTo>
                    <a:pt x="50447" y="65437"/>
                    <a:pt x="51304" y="66104"/>
                    <a:pt x="52732" y="66104"/>
                  </a:cubicBezTo>
                  <a:lnTo>
                    <a:pt x="58062" y="66104"/>
                  </a:lnTo>
                  <a:lnTo>
                    <a:pt x="58062" y="74009"/>
                  </a:lnTo>
                  <a:lnTo>
                    <a:pt x="47497" y="74009"/>
                  </a:lnTo>
                  <a:cubicBezTo>
                    <a:pt x="42737" y="74009"/>
                    <a:pt x="40929" y="71723"/>
                    <a:pt x="40929" y="68199"/>
                  </a:cubicBezTo>
                  <a:lnTo>
                    <a:pt x="40929" y="67437"/>
                  </a:lnTo>
                  <a:cubicBezTo>
                    <a:pt x="40929" y="65627"/>
                    <a:pt x="41215" y="64579"/>
                    <a:pt x="41215" y="64579"/>
                  </a:cubicBezTo>
                  <a:lnTo>
                    <a:pt x="41024" y="64579"/>
                  </a:lnTo>
                  <a:cubicBezTo>
                    <a:pt x="41024" y="64579"/>
                    <a:pt x="36741" y="75152"/>
                    <a:pt x="23130" y="75152"/>
                  </a:cubicBezTo>
                  <a:cubicBezTo>
                    <a:pt x="9518" y="75152"/>
                    <a:pt x="0" y="63818"/>
                    <a:pt x="0" y="47339"/>
                  </a:cubicBezTo>
                  <a:cubicBezTo>
                    <a:pt x="0" y="30861"/>
                    <a:pt x="9804" y="19526"/>
                    <a:pt x="24081" y="19526"/>
                  </a:cubicBezTo>
                  <a:close/>
                  <a:moveTo>
                    <a:pt x="25224" y="66484"/>
                  </a:moveTo>
                  <a:cubicBezTo>
                    <a:pt x="33124" y="66484"/>
                    <a:pt x="40548" y="60865"/>
                    <a:pt x="40548" y="47625"/>
                  </a:cubicBezTo>
                  <a:cubicBezTo>
                    <a:pt x="40548" y="37910"/>
                    <a:pt x="35599" y="28670"/>
                    <a:pt x="25604" y="28670"/>
                  </a:cubicBezTo>
                  <a:cubicBezTo>
                    <a:pt x="17133" y="28670"/>
                    <a:pt x="10280" y="35433"/>
                    <a:pt x="10280" y="47530"/>
                  </a:cubicBezTo>
                  <a:cubicBezTo>
                    <a:pt x="10280" y="59627"/>
                    <a:pt x="16467" y="66484"/>
                    <a:pt x="25224" y="66484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E5CFA69D-3341-F388-EA99-4731FFDD6FF4}"/>
                </a:ext>
              </a:extLst>
            </p:cNvPr>
            <p:cNvSpPr/>
            <p:nvPr/>
          </p:nvSpPr>
          <p:spPr>
            <a:xfrm>
              <a:off x="2414484" y="5693568"/>
              <a:ext cx="49400" cy="55626"/>
            </a:xfrm>
            <a:custGeom>
              <a:avLst/>
              <a:gdLst>
                <a:gd name="connsiteX0" fmla="*/ 26461 w 49400"/>
                <a:gd name="connsiteY0" fmla="*/ 95 h 55626"/>
                <a:gd name="connsiteX1" fmla="*/ 49400 w 49400"/>
                <a:gd name="connsiteY1" fmla="*/ 24955 h 55626"/>
                <a:gd name="connsiteX2" fmla="*/ 49115 w 49400"/>
                <a:gd name="connsiteY2" fmla="*/ 28861 h 55626"/>
                <a:gd name="connsiteX3" fmla="*/ 10375 w 49400"/>
                <a:gd name="connsiteY3" fmla="*/ 28861 h 55626"/>
                <a:gd name="connsiteX4" fmla="*/ 28745 w 49400"/>
                <a:gd name="connsiteY4" fmla="*/ 46863 h 55626"/>
                <a:gd name="connsiteX5" fmla="*/ 44546 w 49400"/>
                <a:gd name="connsiteY5" fmla="*/ 40862 h 55626"/>
                <a:gd name="connsiteX6" fmla="*/ 48734 w 49400"/>
                <a:gd name="connsiteY6" fmla="*/ 48292 h 55626"/>
                <a:gd name="connsiteX7" fmla="*/ 28079 w 49400"/>
                <a:gd name="connsiteY7" fmla="*/ 55626 h 55626"/>
                <a:gd name="connsiteX8" fmla="*/ 0 w 49400"/>
                <a:gd name="connsiteY8" fmla="*/ 27813 h 55626"/>
                <a:gd name="connsiteX9" fmla="*/ 26461 w 49400"/>
                <a:gd name="connsiteY9" fmla="*/ 0 h 55626"/>
                <a:gd name="connsiteX10" fmla="*/ 38930 w 49400"/>
                <a:gd name="connsiteY10" fmla="*/ 22288 h 55626"/>
                <a:gd name="connsiteX11" fmla="*/ 26271 w 49400"/>
                <a:gd name="connsiteY11" fmla="*/ 8191 h 55626"/>
                <a:gd name="connsiteX12" fmla="*/ 10756 w 49400"/>
                <a:gd name="connsiteY12" fmla="*/ 22288 h 55626"/>
                <a:gd name="connsiteX13" fmla="*/ 38930 w 49400"/>
                <a:gd name="connsiteY13" fmla="*/ 22288 h 55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400" h="55626">
                  <a:moveTo>
                    <a:pt x="26461" y="95"/>
                  </a:moveTo>
                  <a:cubicBezTo>
                    <a:pt x="41500" y="95"/>
                    <a:pt x="49400" y="11239"/>
                    <a:pt x="49400" y="24955"/>
                  </a:cubicBezTo>
                  <a:cubicBezTo>
                    <a:pt x="49400" y="26289"/>
                    <a:pt x="49115" y="28861"/>
                    <a:pt x="49115" y="28861"/>
                  </a:cubicBezTo>
                  <a:lnTo>
                    <a:pt x="10375" y="28861"/>
                  </a:lnTo>
                  <a:cubicBezTo>
                    <a:pt x="11041" y="40577"/>
                    <a:pt x="19322" y="46863"/>
                    <a:pt x="28745" y="46863"/>
                  </a:cubicBezTo>
                  <a:cubicBezTo>
                    <a:pt x="38169" y="46863"/>
                    <a:pt x="44546" y="40862"/>
                    <a:pt x="44546" y="40862"/>
                  </a:cubicBezTo>
                  <a:lnTo>
                    <a:pt x="48734" y="48292"/>
                  </a:lnTo>
                  <a:cubicBezTo>
                    <a:pt x="48734" y="48292"/>
                    <a:pt x="40739" y="55626"/>
                    <a:pt x="28079" y="55626"/>
                  </a:cubicBezTo>
                  <a:cubicBezTo>
                    <a:pt x="11422" y="55626"/>
                    <a:pt x="0" y="43529"/>
                    <a:pt x="0" y="27813"/>
                  </a:cubicBezTo>
                  <a:cubicBezTo>
                    <a:pt x="0" y="10954"/>
                    <a:pt x="11422" y="0"/>
                    <a:pt x="26461" y="0"/>
                  </a:cubicBezTo>
                  <a:close/>
                  <a:moveTo>
                    <a:pt x="38930" y="22288"/>
                  </a:moveTo>
                  <a:cubicBezTo>
                    <a:pt x="38645" y="12954"/>
                    <a:pt x="32934" y="8191"/>
                    <a:pt x="26271" y="8191"/>
                  </a:cubicBezTo>
                  <a:cubicBezTo>
                    <a:pt x="18561" y="8191"/>
                    <a:pt x="12279" y="13430"/>
                    <a:pt x="10756" y="22288"/>
                  </a:cubicBezTo>
                  <a:lnTo>
                    <a:pt x="38930" y="22288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05C38728-C9F8-52A1-E66F-31F2FA781FC4}"/>
                </a:ext>
              </a:extLst>
            </p:cNvPr>
            <p:cNvSpPr/>
            <p:nvPr/>
          </p:nvSpPr>
          <p:spPr>
            <a:xfrm>
              <a:off x="2500149" y="5671566"/>
              <a:ext cx="70245" cy="77438"/>
            </a:xfrm>
            <a:custGeom>
              <a:avLst/>
              <a:gdLst>
                <a:gd name="connsiteX0" fmla="*/ 39121 w 70245"/>
                <a:gd name="connsiteY0" fmla="*/ 190 h 77438"/>
                <a:gd name="connsiteX1" fmla="*/ 69389 w 70245"/>
                <a:gd name="connsiteY1" fmla="*/ 15145 h 77438"/>
                <a:gd name="connsiteX2" fmla="*/ 69389 w 70245"/>
                <a:gd name="connsiteY2" fmla="*/ 26956 h 77438"/>
                <a:gd name="connsiteX3" fmla="*/ 52637 w 70245"/>
                <a:gd name="connsiteY3" fmla="*/ 26956 h 77438"/>
                <a:gd name="connsiteX4" fmla="*/ 52637 w 70245"/>
                <a:gd name="connsiteY4" fmla="*/ 21146 h 77438"/>
                <a:gd name="connsiteX5" fmla="*/ 39977 w 70245"/>
                <a:gd name="connsiteY5" fmla="*/ 15812 h 77438"/>
                <a:gd name="connsiteX6" fmla="*/ 19322 w 70245"/>
                <a:gd name="connsiteY6" fmla="*/ 37624 h 77438"/>
                <a:gd name="connsiteX7" fmla="*/ 41024 w 70245"/>
                <a:gd name="connsiteY7" fmla="*/ 61817 h 77438"/>
                <a:gd name="connsiteX8" fmla="*/ 53493 w 70245"/>
                <a:gd name="connsiteY8" fmla="*/ 56483 h 77438"/>
                <a:gd name="connsiteX9" fmla="*/ 53493 w 70245"/>
                <a:gd name="connsiteY9" fmla="*/ 50673 h 77438"/>
                <a:gd name="connsiteX10" fmla="*/ 70246 w 70245"/>
                <a:gd name="connsiteY10" fmla="*/ 50673 h 77438"/>
                <a:gd name="connsiteX11" fmla="*/ 70246 w 70245"/>
                <a:gd name="connsiteY11" fmla="*/ 62675 h 77438"/>
                <a:gd name="connsiteX12" fmla="*/ 39692 w 70245"/>
                <a:gd name="connsiteY12" fmla="*/ 77438 h 77438"/>
                <a:gd name="connsiteX13" fmla="*/ 0 w 70245"/>
                <a:gd name="connsiteY13" fmla="*/ 38576 h 77438"/>
                <a:gd name="connsiteX14" fmla="*/ 39121 w 70245"/>
                <a:gd name="connsiteY14" fmla="*/ 0 h 7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245" h="77438">
                  <a:moveTo>
                    <a:pt x="39121" y="190"/>
                  </a:moveTo>
                  <a:cubicBezTo>
                    <a:pt x="48258" y="190"/>
                    <a:pt x="69389" y="3048"/>
                    <a:pt x="69389" y="15145"/>
                  </a:cubicBezTo>
                  <a:lnTo>
                    <a:pt x="69389" y="26956"/>
                  </a:lnTo>
                  <a:lnTo>
                    <a:pt x="52637" y="26956"/>
                  </a:lnTo>
                  <a:lnTo>
                    <a:pt x="52637" y="21146"/>
                  </a:lnTo>
                  <a:cubicBezTo>
                    <a:pt x="52637" y="16954"/>
                    <a:pt x="45022" y="15812"/>
                    <a:pt x="39977" y="15812"/>
                  </a:cubicBezTo>
                  <a:cubicBezTo>
                    <a:pt x="27794" y="15812"/>
                    <a:pt x="19322" y="23813"/>
                    <a:pt x="19322" y="37624"/>
                  </a:cubicBezTo>
                  <a:cubicBezTo>
                    <a:pt x="19322" y="53149"/>
                    <a:pt x="28555" y="61817"/>
                    <a:pt x="41024" y="61817"/>
                  </a:cubicBezTo>
                  <a:cubicBezTo>
                    <a:pt x="44356" y="61817"/>
                    <a:pt x="53493" y="60960"/>
                    <a:pt x="53493" y="56483"/>
                  </a:cubicBezTo>
                  <a:lnTo>
                    <a:pt x="53493" y="50673"/>
                  </a:lnTo>
                  <a:lnTo>
                    <a:pt x="70246" y="50673"/>
                  </a:lnTo>
                  <a:lnTo>
                    <a:pt x="70246" y="62675"/>
                  </a:lnTo>
                  <a:cubicBezTo>
                    <a:pt x="70246" y="74104"/>
                    <a:pt x="50067" y="77438"/>
                    <a:pt x="39692" y="77438"/>
                  </a:cubicBezTo>
                  <a:cubicBezTo>
                    <a:pt x="16752" y="77438"/>
                    <a:pt x="0" y="60484"/>
                    <a:pt x="0" y="38576"/>
                  </a:cubicBezTo>
                  <a:cubicBezTo>
                    <a:pt x="0" y="16669"/>
                    <a:pt x="17323" y="0"/>
                    <a:pt x="39121" y="0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5753C3BA-117B-234E-0EC6-601845651FB8}"/>
                </a:ext>
              </a:extLst>
            </p:cNvPr>
            <p:cNvSpPr/>
            <p:nvPr/>
          </p:nvSpPr>
          <p:spPr>
            <a:xfrm>
              <a:off x="2578390" y="5672899"/>
              <a:ext cx="68056" cy="74961"/>
            </a:xfrm>
            <a:custGeom>
              <a:avLst/>
              <a:gdLst>
                <a:gd name="connsiteX0" fmla="*/ 476 w 68056"/>
                <a:gd name="connsiteY0" fmla="*/ 61913 h 74961"/>
                <a:gd name="connsiteX1" fmla="*/ 7329 w 68056"/>
                <a:gd name="connsiteY1" fmla="*/ 61913 h 74961"/>
                <a:gd name="connsiteX2" fmla="*/ 7329 w 68056"/>
                <a:gd name="connsiteY2" fmla="*/ 13145 h 74961"/>
                <a:gd name="connsiteX3" fmla="*/ 0 w 68056"/>
                <a:gd name="connsiteY3" fmla="*/ 13145 h 74961"/>
                <a:gd name="connsiteX4" fmla="*/ 0 w 68056"/>
                <a:gd name="connsiteY4" fmla="*/ 0 h 74961"/>
                <a:gd name="connsiteX5" fmla="*/ 25414 w 68056"/>
                <a:gd name="connsiteY5" fmla="*/ 0 h 74961"/>
                <a:gd name="connsiteX6" fmla="*/ 25414 w 68056"/>
                <a:gd name="connsiteY6" fmla="*/ 23717 h 74961"/>
                <a:gd name="connsiteX7" fmla="*/ 25319 w 68056"/>
                <a:gd name="connsiteY7" fmla="*/ 27051 h 74961"/>
                <a:gd name="connsiteX8" fmla="*/ 25224 w 68056"/>
                <a:gd name="connsiteY8" fmla="*/ 28289 h 74961"/>
                <a:gd name="connsiteX9" fmla="*/ 25414 w 68056"/>
                <a:gd name="connsiteY9" fmla="*/ 28289 h 74961"/>
                <a:gd name="connsiteX10" fmla="*/ 41881 w 68056"/>
                <a:gd name="connsiteY10" fmla="*/ 19717 h 74961"/>
                <a:gd name="connsiteX11" fmla="*/ 61298 w 68056"/>
                <a:gd name="connsiteY11" fmla="*/ 39910 h 74961"/>
                <a:gd name="connsiteX12" fmla="*/ 61298 w 68056"/>
                <a:gd name="connsiteY12" fmla="*/ 61817 h 74961"/>
                <a:gd name="connsiteX13" fmla="*/ 68056 w 68056"/>
                <a:gd name="connsiteY13" fmla="*/ 61817 h 74961"/>
                <a:gd name="connsiteX14" fmla="*/ 68056 w 68056"/>
                <a:gd name="connsiteY14" fmla="*/ 74962 h 74961"/>
                <a:gd name="connsiteX15" fmla="*/ 43118 w 68056"/>
                <a:gd name="connsiteY15" fmla="*/ 74962 h 74961"/>
                <a:gd name="connsiteX16" fmla="*/ 43118 w 68056"/>
                <a:gd name="connsiteY16" fmla="*/ 43339 h 74961"/>
                <a:gd name="connsiteX17" fmla="*/ 37122 w 68056"/>
                <a:gd name="connsiteY17" fmla="*/ 36195 h 74961"/>
                <a:gd name="connsiteX18" fmla="*/ 25414 w 68056"/>
                <a:gd name="connsiteY18" fmla="*/ 51054 h 74961"/>
                <a:gd name="connsiteX19" fmla="*/ 25414 w 68056"/>
                <a:gd name="connsiteY19" fmla="*/ 61817 h 74961"/>
                <a:gd name="connsiteX20" fmla="*/ 32172 w 68056"/>
                <a:gd name="connsiteY20" fmla="*/ 61817 h 74961"/>
                <a:gd name="connsiteX21" fmla="*/ 32172 w 68056"/>
                <a:gd name="connsiteY21" fmla="*/ 74962 h 74961"/>
                <a:gd name="connsiteX22" fmla="*/ 476 w 68056"/>
                <a:gd name="connsiteY22" fmla="*/ 74962 h 74961"/>
                <a:gd name="connsiteX23" fmla="*/ 476 w 68056"/>
                <a:gd name="connsiteY23" fmla="*/ 61817 h 7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56" h="74961">
                  <a:moveTo>
                    <a:pt x="476" y="61913"/>
                  </a:moveTo>
                  <a:lnTo>
                    <a:pt x="7329" y="61913"/>
                  </a:lnTo>
                  <a:lnTo>
                    <a:pt x="7329" y="13145"/>
                  </a:lnTo>
                  <a:lnTo>
                    <a:pt x="0" y="13145"/>
                  </a:lnTo>
                  <a:lnTo>
                    <a:pt x="0" y="0"/>
                  </a:lnTo>
                  <a:lnTo>
                    <a:pt x="25414" y="0"/>
                  </a:lnTo>
                  <a:lnTo>
                    <a:pt x="25414" y="23717"/>
                  </a:lnTo>
                  <a:cubicBezTo>
                    <a:pt x="25414" y="25051"/>
                    <a:pt x="25414" y="26194"/>
                    <a:pt x="25319" y="27051"/>
                  </a:cubicBezTo>
                  <a:cubicBezTo>
                    <a:pt x="25224" y="27623"/>
                    <a:pt x="25224" y="28004"/>
                    <a:pt x="25224" y="28289"/>
                  </a:cubicBezTo>
                  <a:lnTo>
                    <a:pt x="25414" y="28289"/>
                  </a:lnTo>
                  <a:cubicBezTo>
                    <a:pt x="28460" y="22955"/>
                    <a:pt x="34742" y="19717"/>
                    <a:pt x="41881" y="19717"/>
                  </a:cubicBezTo>
                  <a:cubicBezTo>
                    <a:pt x="52732" y="19717"/>
                    <a:pt x="61298" y="24860"/>
                    <a:pt x="61298" y="39910"/>
                  </a:cubicBezTo>
                  <a:lnTo>
                    <a:pt x="61298" y="61817"/>
                  </a:lnTo>
                  <a:lnTo>
                    <a:pt x="68056" y="61817"/>
                  </a:lnTo>
                  <a:lnTo>
                    <a:pt x="68056" y="74962"/>
                  </a:lnTo>
                  <a:lnTo>
                    <a:pt x="43118" y="74962"/>
                  </a:lnTo>
                  <a:lnTo>
                    <a:pt x="43118" y="43339"/>
                  </a:lnTo>
                  <a:cubicBezTo>
                    <a:pt x="43118" y="38291"/>
                    <a:pt x="41214" y="36195"/>
                    <a:pt x="37122" y="36195"/>
                  </a:cubicBezTo>
                  <a:cubicBezTo>
                    <a:pt x="29126" y="36195"/>
                    <a:pt x="25414" y="43339"/>
                    <a:pt x="25414" y="51054"/>
                  </a:cubicBezTo>
                  <a:lnTo>
                    <a:pt x="25414" y="61817"/>
                  </a:lnTo>
                  <a:lnTo>
                    <a:pt x="32172" y="61817"/>
                  </a:lnTo>
                  <a:lnTo>
                    <a:pt x="32172" y="74962"/>
                  </a:lnTo>
                  <a:lnTo>
                    <a:pt x="476" y="74962"/>
                  </a:lnTo>
                  <a:lnTo>
                    <a:pt x="476" y="61817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27EBF150-E21F-CA38-A94C-5B7E56D9FC3C}"/>
                </a:ext>
              </a:extLst>
            </p:cNvPr>
            <p:cNvSpPr/>
            <p:nvPr/>
          </p:nvSpPr>
          <p:spPr>
            <a:xfrm>
              <a:off x="2653395" y="5672994"/>
              <a:ext cx="32267" cy="74866"/>
            </a:xfrm>
            <a:custGeom>
              <a:avLst/>
              <a:gdLst>
                <a:gd name="connsiteX0" fmla="*/ 571 w 32267"/>
                <a:gd name="connsiteY0" fmla="*/ 61817 h 74866"/>
                <a:gd name="connsiteX1" fmla="*/ 7329 w 32267"/>
                <a:gd name="connsiteY1" fmla="*/ 61817 h 74866"/>
                <a:gd name="connsiteX2" fmla="*/ 7329 w 32267"/>
                <a:gd name="connsiteY2" fmla="*/ 34004 h 74866"/>
                <a:gd name="connsiteX3" fmla="*/ 0 w 32267"/>
                <a:gd name="connsiteY3" fmla="*/ 34004 h 74866"/>
                <a:gd name="connsiteX4" fmla="*/ 0 w 32267"/>
                <a:gd name="connsiteY4" fmla="*/ 20860 h 74866"/>
                <a:gd name="connsiteX5" fmla="*/ 25414 w 32267"/>
                <a:gd name="connsiteY5" fmla="*/ 20860 h 74866"/>
                <a:gd name="connsiteX6" fmla="*/ 25414 w 32267"/>
                <a:gd name="connsiteY6" fmla="*/ 61722 h 74866"/>
                <a:gd name="connsiteX7" fmla="*/ 32267 w 32267"/>
                <a:gd name="connsiteY7" fmla="*/ 61722 h 74866"/>
                <a:gd name="connsiteX8" fmla="*/ 32267 w 32267"/>
                <a:gd name="connsiteY8" fmla="*/ 74867 h 74866"/>
                <a:gd name="connsiteX9" fmla="*/ 571 w 32267"/>
                <a:gd name="connsiteY9" fmla="*/ 74867 h 74866"/>
                <a:gd name="connsiteX10" fmla="*/ 571 w 32267"/>
                <a:gd name="connsiteY10" fmla="*/ 61722 h 74866"/>
                <a:gd name="connsiteX11" fmla="*/ 7615 w 32267"/>
                <a:gd name="connsiteY11" fmla="*/ 0 h 74866"/>
                <a:gd name="connsiteX12" fmla="*/ 25319 w 32267"/>
                <a:gd name="connsiteY12" fmla="*/ 0 h 74866"/>
                <a:gd name="connsiteX13" fmla="*/ 25319 w 32267"/>
                <a:gd name="connsiteY13" fmla="*/ 14192 h 74866"/>
                <a:gd name="connsiteX14" fmla="*/ 7615 w 32267"/>
                <a:gd name="connsiteY14" fmla="*/ 14192 h 74866"/>
                <a:gd name="connsiteX15" fmla="*/ 7615 w 32267"/>
                <a:gd name="connsiteY15" fmla="*/ 0 h 7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267" h="74866">
                  <a:moveTo>
                    <a:pt x="571" y="61817"/>
                  </a:moveTo>
                  <a:lnTo>
                    <a:pt x="7329" y="61817"/>
                  </a:lnTo>
                  <a:lnTo>
                    <a:pt x="7329" y="34004"/>
                  </a:lnTo>
                  <a:lnTo>
                    <a:pt x="0" y="34004"/>
                  </a:lnTo>
                  <a:lnTo>
                    <a:pt x="0" y="20860"/>
                  </a:lnTo>
                  <a:lnTo>
                    <a:pt x="25414" y="20860"/>
                  </a:lnTo>
                  <a:lnTo>
                    <a:pt x="25414" y="61722"/>
                  </a:lnTo>
                  <a:lnTo>
                    <a:pt x="32267" y="61722"/>
                  </a:lnTo>
                  <a:lnTo>
                    <a:pt x="32267" y="74867"/>
                  </a:lnTo>
                  <a:lnTo>
                    <a:pt x="571" y="74867"/>
                  </a:lnTo>
                  <a:lnTo>
                    <a:pt x="571" y="61722"/>
                  </a:lnTo>
                  <a:close/>
                  <a:moveTo>
                    <a:pt x="7615" y="0"/>
                  </a:moveTo>
                  <a:lnTo>
                    <a:pt x="25319" y="0"/>
                  </a:lnTo>
                  <a:lnTo>
                    <a:pt x="25319" y="14192"/>
                  </a:lnTo>
                  <a:lnTo>
                    <a:pt x="7615" y="14192"/>
                  </a:lnTo>
                  <a:lnTo>
                    <a:pt x="7615" y="0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03F44D9E-5015-FC42-2566-CFEB620F0AFE}"/>
                </a:ext>
              </a:extLst>
            </p:cNvPr>
            <p:cNvSpPr/>
            <p:nvPr/>
          </p:nvSpPr>
          <p:spPr>
            <a:xfrm>
              <a:off x="2688422" y="5672994"/>
              <a:ext cx="32743" cy="75533"/>
            </a:xfrm>
            <a:custGeom>
              <a:avLst/>
              <a:gdLst>
                <a:gd name="connsiteX0" fmla="*/ 7329 w 32743"/>
                <a:gd name="connsiteY0" fmla="*/ 13145 h 75533"/>
                <a:gd name="connsiteX1" fmla="*/ 0 w 32743"/>
                <a:gd name="connsiteY1" fmla="*/ 13145 h 75533"/>
                <a:gd name="connsiteX2" fmla="*/ 0 w 32743"/>
                <a:gd name="connsiteY2" fmla="*/ 0 h 75533"/>
                <a:gd name="connsiteX3" fmla="*/ 25414 w 32743"/>
                <a:gd name="connsiteY3" fmla="*/ 0 h 75533"/>
                <a:gd name="connsiteX4" fmla="*/ 25414 w 32743"/>
                <a:gd name="connsiteY4" fmla="*/ 54007 h 75533"/>
                <a:gd name="connsiteX5" fmla="*/ 30459 w 32743"/>
                <a:gd name="connsiteY5" fmla="*/ 60960 h 75533"/>
                <a:gd name="connsiteX6" fmla="*/ 32077 w 32743"/>
                <a:gd name="connsiteY6" fmla="*/ 60865 h 75533"/>
                <a:gd name="connsiteX7" fmla="*/ 32743 w 32743"/>
                <a:gd name="connsiteY7" fmla="*/ 60865 h 75533"/>
                <a:gd name="connsiteX8" fmla="*/ 32743 w 32743"/>
                <a:gd name="connsiteY8" fmla="*/ 75247 h 75533"/>
                <a:gd name="connsiteX9" fmla="*/ 31125 w 32743"/>
                <a:gd name="connsiteY9" fmla="*/ 75438 h 75533"/>
                <a:gd name="connsiteX10" fmla="*/ 27223 w 32743"/>
                <a:gd name="connsiteY10" fmla="*/ 75533 h 75533"/>
                <a:gd name="connsiteX11" fmla="*/ 7329 w 32743"/>
                <a:gd name="connsiteY11" fmla="*/ 55054 h 75533"/>
                <a:gd name="connsiteX12" fmla="*/ 7329 w 32743"/>
                <a:gd name="connsiteY12" fmla="*/ 13145 h 7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43" h="75533">
                  <a:moveTo>
                    <a:pt x="7329" y="13145"/>
                  </a:moveTo>
                  <a:lnTo>
                    <a:pt x="0" y="13145"/>
                  </a:lnTo>
                  <a:lnTo>
                    <a:pt x="0" y="0"/>
                  </a:lnTo>
                  <a:lnTo>
                    <a:pt x="25414" y="0"/>
                  </a:lnTo>
                  <a:lnTo>
                    <a:pt x="25414" y="54007"/>
                  </a:lnTo>
                  <a:cubicBezTo>
                    <a:pt x="25414" y="59150"/>
                    <a:pt x="26366" y="60960"/>
                    <a:pt x="30459" y="60960"/>
                  </a:cubicBezTo>
                  <a:cubicBezTo>
                    <a:pt x="31220" y="60960"/>
                    <a:pt x="31601" y="60865"/>
                    <a:pt x="32077" y="60865"/>
                  </a:cubicBezTo>
                  <a:lnTo>
                    <a:pt x="32743" y="60865"/>
                  </a:lnTo>
                  <a:lnTo>
                    <a:pt x="32743" y="75247"/>
                  </a:lnTo>
                  <a:lnTo>
                    <a:pt x="31125" y="75438"/>
                  </a:lnTo>
                  <a:cubicBezTo>
                    <a:pt x="29983" y="75533"/>
                    <a:pt x="28841" y="75533"/>
                    <a:pt x="27223" y="75533"/>
                  </a:cubicBezTo>
                  <a:cubicBezTo>
                    <a:pt x="17704" y="75533"/>
                    <a:pt x="7329" y="73248"/>
                    <a:pt x="7329" y="55054"/>
                  </a:cubicBezTo>
                  <a:lnTo>
                    <a:pt x="7329" y="13145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" name="Forma libre 21">
              <a:extLst>
                <a:ext uri="{FF2B5EF4-FFF2-40B4-BE49-F238E27FC236}">
                  <a16:creationId xmlns:a16="http://schemas.microsoft.com/office/drawing/2014/main" id="{7CB9E760-9062-C083-3699-BE2074D0DA27}"/>
                </a:ext>
              </a:extLst>
            </p:cNvPr>
            <p:cNvSpPr/>
            <p:nvPr/>
          </p:nvSpPr>
          <p:spPr>
            <a:xfrm>
              <a:off x="2727924" y="5692711"/>
              <a:ext cx="53207" cy="56483"/>
            </a:xfrm>
            <a:custGeom>
              <a:avLst/>
              <a:gdLst>
                <a:gd name="connsiteX0" fmla="*/ 28079 w 53207"/>
                <a:gd name="connsiteY0" fmla="*/ 0 h 56483"/>
                <a:gd name="connsiteX1" fmla="*/ 53208 w 53207"/>
                <a:gd name="connsiteY1" fmla="*/ 26098 h 56483"/>
                <a:gd name="connsiteX2" fmla="*/ 53017 w 53207"/>
                <a:gd name="connsiteY2" fmla="*/ 29432 h 56483"/>
                <a:gd name="connsiteX3" fmla="*/ 52827 w 53207"/>
                <a:gd name="connsiteY3" fmla="*/ 31528 h 56483"/>
                <a:gd name="connsiteX4" fmla="*/ 18561 w 53207"/>
                <a:gd name="connsiteY4" fmla="*/ 31528 h 56483"/>
                <a:gd name="connsiteX5" fmla="*/ 31125 w 53207"/>
                <a:gd name="connsiteY5" fmla="*/ 41434 h 56483"/>
                <a:gd name="connsiteX6" fmla="*/ 41690 w 53207"/>
                <a:gd name="connsiteY6" fmla="*/ 38767 h 56483"/>
                <a:gd name="connsiteX7" fmla="*/ 46259 w 53207"/>
                <a:gd name="connsiteY7" fmla="*/ 36290 h 56483"/>
                <a:gd name="connsiteX8" fmla="*/ 52827 w 53207"/>
                <a:gd name="connsiteY8" fmla="*/ 48863 h 56483"/>
                <a:gd name="connsiteX9" fmla="*/ 46640 w 53207"/>
                <a:gd name="connsiteY9" fmla="*/ 52673 h 56483"/>
                <a:gd name="connsiteX10" fmla="*/ 29602 w 53207"/>
                <a:gd name="connsiteY10" fmla="*/ 56483 h 56483"/>
                <a:gd name="connsiteX11" fmla="*/ 0 w 53207"/>
                <a:gd name="connsiteY11" fmla="*/ 28194 h 56483"/>
                <a:gd name="connsiteX12" fmla="*/ 28079 w 53207"/>
                <a:gd name="connsiteY12" fmla="*/ 0 h 56483"/>
                <a:gd name="connsiteX13" fmla="*/ 34457 w 53207"/>
                <a:gd name="connsiteY13" fmla="*/ 21622 h 56483"/>
                <a:gd name="connsiteX14" fmla="*/ 27698 w 53207"/>
                <a:gd name="connsiteY14" fmla="*/ 13621 h 56483"/>
                <a:gd name="connsiteX15" fmla="*/ 19037 w 53207"/>
                <a:gd name="connsiteY15" fmla="*/ 21622 h 56483"/>
                <a:gd name="connsiteX16" fmla="*/ 34552 w 53207"/>
                <a:gd name="connsiteY16" fmla="*/ 21622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207" h="56483">
                  <a:moveTo>
                    <a:pt x="28079" y="0"/>
                  </a:moveTo>
                  <a:cubicBezTo>
                    <a:pt x="44165" y="0"/>
                    <a:pt x="53208" y="11144"/>
                    <a:pt x="53208" y="26098"/>
                  </a:cubicBezTo>
                  <a:cubicBezTo>
                    <a:pt x="53208" y="26956"/>
                    <a:pt x="53112" y="28289"/>
                    <a:pt x="53017" y="29432"/>
                  </a:cubicBezTo>
                  <a:lnTo>
                    <a:pt x="52827" y="31528"/>
                  </a:lnTo>
                  <a:lnTo>
                    <a:pt x="18561" y="31528"/>
                  </a:lnTo>
                  <a:cubicBezTo>
                    <a:pt x="19893" y="38576"/>
                    <a:pt x="25224" y="41434"/>
                    <a:pt x="31125" y="41434"/>
                  </a:cubicBezTo>
                  <a:cubicBezTo>
                    <a:pt x="35218" y="41434"/>
                    <a:pt x="38835" y="40100"/>
                    <a:pt x="41690" y="38767"/>
                  </a:cubicBezTo>
                  <a:cubicBezTo>
                    <a:pt x="43404" y="38005"/>
                    <a:pt x="44927" y="37147"/>
                    <a:pt x="46259" y="36290"/>
                  </a:cubicBezTo>
                  <a:lnTo>
                    <a:pt x="52827" y="48863"/>
                  </a:lnTo>
                  <a:cubicBezTo>
                    <a:pt x="51018" y="50197"/>
                    <a:pt x="48924" y="51435"/>
                    <a:pt x="46640" y="52673"/>
                  </a:cubicBezTo>
                  <a:cubicBezTo>
                    <a:pt x="42547" y="54674"/>
                    <a:pt x="37026" y="56483"/>
                    <a:pt x="29602" y="56483"/>
                  </a:cubicBezTo>
                  <a:cubicBezTo>
                    <a:pt x="10375" y="56483"/>
                    <a:pt x="0" y="42577"/>
                    <a:pt x="0" y="28194"/>
                  </a:cubicBezTo>
                  <a:cubicBezTo>
                    <a:pt x="0" y="12382"/>
                    <a:pt x="10661" y="0"/>
                    <a:pt x="28079" y="0"/>
                  </a:cubicBezTo>
                  <a:close/>
                  <a:moveTo>
                    <a:pt x="34457" y="21622"/>
                  </a:moveTo>
                  <a:cubicBezTo>
                    <a:pt x="34457" y="17336"/>
                    <a:pt x="31696" y="13621"/>
                    <a:pt x="27698" y="13621"/>
                  </a:cubicBezTo>
                  <a:cubicBezTo>
                    <a:pt x="22368" y="13621"/>
                    <a:pt x="19989" y="17431"/>
                    <a:pt x="19037" y="21622"/>
                  </a:cubicBezTo>
                  <a:lnTo>
                    <a:pt x="34552" y="21622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</p:grpSp>
      <p:grpSp>
        <p:nvGrpSpPr>
          <p:cNvPr id="23" name="Gráfico 4">
            <a:extLst>
              <a:ext uri="{FF2B5EF4-FFF2-40B4-BE49-F238E27FC236}">
                <a16:creationId xmlns:a16="http://schemas.microsoft.com/office/drawing/2014/main" id="{3965AF78-B32E-4AEB-7445-603FC64F014E}"/>
              </a:ext>
            </a:extLst>
          </p:cNvPr>
          <p:cNvGrpSpPr/>
          <p:nvPr userDrawn="1"/>
        </p:nvGrpSpPr>
        <p:grpSpPr>
          <a:xfrm>
            <a:off x="9386513" y="6106506"/>
            <a:ext cx="2367156" cy="552759"/>
            <a:chOff x="9029181" y="5477732"/>
            <a:chExt cx="1293356" cy="302014"/>
          </a:xfrm>
        </p:grpSpPr>
        <p:sp>
          <p:nvSpPr>
            <p:cNvPr id="24" name="Forma libre 23">
              <a:extLst>
                <a:ext uri="{FF2B5EF4-FFF2-40B4-BE49-F238E27FC236}">
                  <a16:creationId xmlns:a16="http://schemas.microsoft.com/office/drawing/2014/main" id="{AE9447D7-BCCE-AE73-E856-D59A14D692D8}"/>
                </a:ext>
              </a:extLst>
            </p:cNvPr>
            <p:cNvSpPr/>
            <p:nvPr/>
          </p:nvSpPr>
          <p:spPr>
            <a:xfrm>
              <a:off x="10137865" y="5477732"/>
              <a:ext cx="113752" cy="113641"/>
            </a:xfrm>
            <a:custGeom>
              <a:avLst/>
              <a:gdLst>
                <a:gd name="connsiteX0" fmla="*/ 107288 w 113752"/>
                <a:gd name="connsiteY0" fmla="*/ 30766 h 113641"/>
                <a:gd name="connsiteX1" fmla="*/ 106146 w 113752"/>
                <a:gd name="connsiteY1" fmla="*/ 31433 h 113641"/>
                <a:gd name="connsiteX2" fmla="*/ 106431 w 113752"/>
                <a:gd name="connsiteY2" fmla="*/ 31909 h 113641"/>
                <a:gd name="connsiteX3" fmla="*/ 107669 w 113752"/>
                <a:gd name="connsiteY3" fmla="*/ 31623 h 113641"/>
                <a:gd name="connsiteX4" fmla="*/ 110048 w 113752"/>
                <a:gd name="connsiteY4" fmla="*/ 36671 h 113641"/>
                <a:gd name="connsiteX5" fmla="*/ 108811 w 113752"/>
                <a:gd name="connsiteY5" fmla="*/ 37719 h 113641"/>
                <a:gd name="connsiteX6" fmla="*/ 109858 w 113752"/>
                <a:gd name="connsiteY6" fmla="*/ 38767 h 113641"/>
                <a:gd name="connsiteX7" fmla="*/ 111286 w 113752"/>
                <a:gd name="connsiteY7" fmla="*/ 40481 h 113641"/>
                <a:gd name="connsiteX8" fmla="*/ 107574 w 113752"/>
                <a:gd name="connsiteY8" fmla="*/ 82391 h 113641"/>
                <a:gd name="connsiteX9" fmla="*/ 91583 w 113752"/>
                <a:gd name="connsiteY9" fmla="*/ 101632 h 113641"/>
                <a:gd name="connsiteX10" fmla="*/ 73498 w 113752"/>
                <a:gd name="connsiteY10" fmla="*/ 110776 h 113641"/>
                <a:gd name="connsiteX11" fmla="*/ 69500 w 113752"/>
                <a:gd name="connsiteY11" fmla="*/ 111538 h 113641"/>
                <a:gd name="connsiteX12" fmla="*/ 68072 w 113752"/>
                <a:gd name="connsiteY12" fmla="*/ 112300 h 113641"/>
                <a:gd name="connsiteX13" fmla="*/ 56269 w 113752"/>
                <a:gd name="connsiteY13" fmla="*/ 113633 h 113641"/>
                <a:gd name="connsiteX14" fmla="*/ 55508 w 113752"/>
                <a:gd name="connsiteY14" fmla="*/ 113538 h 113641"/>
                <a:gd name="connsiteX15" fmla="*/ 55318 w 113752"/>
                <a:gd name="connsiteY15" fmla="*/ 111157 h 113641"/>
                <a:gd name="connsiteX16" fmla="*/ 54937 w 113752"/>
                <a:gd name="connsiteY16" fmla="*/ 111157 h 113641"/>
                <a:gd name="connsiteX17" fmla="*/ 54271 w 113752"/>
                <a:gd name="connsiteY17" fmla="*/ 113633 h 113641"/>
                <a:gd name="connsiteX18" fmla="*/ 50177 w 113752"/>
                <a:gd name="connsiteY18" fmla="*/ 112204 h 113641"/>
                <a:gd name="connsiteX19" fmla="*/ 43229 w 113752"/>
                <a:gd name="connsiteY19" fmla="*/ 111823 h 113641"/>
                <a:gd name="connsiteX20" fmla="*/ 42658 w 113752"/>
                <a:gd name="connsiteY20" fmla="*/ 109919 h 113641"/>
                <a:gd name="connsiteX21" fmla="*/ 37328 w 113752"/>
                <a:gd name="connsiteY21" fmla="*/ 109919 h 113641"/>
                <a:gd name="connsiteX22" fmla="*/ 28000 w 113752"/>
                <a:gd name="connsiteY22" fmla="*/ 105442 h 113641"/>
                <a:gd name="connsiteX23" fmla="*/ 25049 w 113752"/>
                <a:gd name="connsiteY23" fmla="*/ 103537 h 113641"/>
                <a:gd name="connsiteX24" fmla="*/ 24668 w 113752"/>
                <a:gd name="connsiteY24" fmla="*/ 101537 h 113641"/>
                <a:gd name="connsiteX25" fmla="*/ 23241 w 113752"/>
                <a:gd name="connsiteY25" fmla="*/ 102298 h 113641"/>
                <a:gd name="connsiteX26" fmla="*/ 14960 w 113752"/>
                <a:gd name="connsiteY26" fmla="*/ 94774 h 113641"/>
                <a:gd name="connsiteX27" fmla="*/ 14579 w 113752"/>
                <a:gd name="connsiteY27" fmla="*/ 93726 h 113641"/>
                <a:gd name="connsiteX28" fmla="*/ 14008 w 113752"/>
                <a:gd name="connsiteY28" fmla="*/ 92869 h 113641"/>
                <a:gd name="connsiteX29" fmla="*/ 12295 w 113752"/>
                <a:gd name="connsiteY29" fmla="*/ 91726 h 113641"/>
                <a:gd name="connsiteX30" fmla="*/ 4014 w 113752"/>
                <a:gd name="connsiteY30" fmla="*/ 77057 h 113641"/>
                <a:gd name="connsiteX31" fmla="*/ 1539 w 113752"/>
                <a:gd name="connsiteY31" fmla="*/ 68389 h 113641"/>
                <a:gd name="connsiteX32" fmla="*/ 206 w 113752"/>
                <a:gd name="connsiteY32" fmla="*/ 59341 h 113641"/>
                <a:gd name="connsiteX33" fmla="*/ 587 w 113752"/>
                <a:gd name="connsiteY33" fmla="*/ 57150 h 113641"/>
                <a:gd name="connsiteX34" fmla="*/ 587 w 113752"/>
                <a:gd name="connsiteY34" fmla="*/ 56674 h 113641"/>
                <a:gd name="connsiteX35" fmla="*/ 872 w 113752"/>
                <a:gd name="connsiteY35" fmla="*/ 51340 h 113641"/>
                <a:gd name="connsiteX36" fmla="*/ 872 w 113752"/>
                <a:gd name="connsiteY36" fmla="*/ 50768 h 113641"/>
                <a:gd name="connsiteX37" fmla="*/ 1063 w 113752"/>
                <a:gd name="connsiteY37" fmla="*/ 46672 h 113641"/>
                <a:gd name="connsiteX38" fmla="*/ 8582 w 113752"/>
                <a:gd name="connsiteY38" fmla="*/ 26956 h 113641"/>
                <a:gd name="connsiteX39" fmla="*/ 9630 w 113752"/>
                <a:gd name="connsiteY39" fmla="*/ 25337 h 113641"/>
                <a:gd name="connsiteX40" fmla="*/ 10867 w 113752"/>
                <a:gd name="connsiteY40" fmla="*/ 25718 h 113641"/>
                <a:gd name="connsiteX41" fmla="*/ 10677 w 113752"/>
                <a:gd name="connsiteY41" fmla="*/ 24765 h 113641"/>
                <a:gd name="connsiteX42" fmla="*/ 10867 w 113752"/>
                <a:gd name="connsiteY42" fmla="*/ 23717 h 113641"/>
                <a:gd name="connsiteX43" fmla="*/ 13056 w 113752"/>
                <a:gd name="connsiteY43" fmla="*/ 21336 h 113641"/>
                <a:gd name="connsiteX44" fmla="*/ 13437 w 113752"/>
                <a:gd name="connsiteY44" fmla="*/ 20955 h 113641"/>
                <a:gd name="connsiteX45" fmla="*/ 20766 w 113752"/>
                <a:gd name="connsiteY45" fmla="*/ 13049 h 113641"/>
                <a:gd name="connsiteX46" fmla="*/ 49131 w 113752"/>
                <a:gd name="connsiteY46" fmla="*/ 667 h 113641"/>
                <a:gd name="connsiteX47" fmla="*/ 54366 w 113752"/>
                <a:gd name="connsiteY47" fmla="*/ 0 h 113641"/>
                <a:gd name="connsiteX48" fmla="*/ 55984 w 113752"/>
                <a:gd name="connsiteY48" fmla="*/ 1714 h 113641"/>
                <a:gd name="connsiteX49" fmla="*/ 56365 w 113752"/>
                <a:gd name="connsiteY49" fmla="*/ 95 h 113641"/>
                <a:gd name="connsiteX50" fmla="*/ 63313 w 113752"/>
                <a:gd name="connsiteY50" fmla="*/ 667 h 113641"/>
                <a:gd name="connsiteX51" fmla="*/ 62457 w 113752"/>
                <a:gd name="connsiteY51" fmla="*/ 2096 h 113641"/>
                <a:gd name="connsiteX52" fmla="*/ 63789 w 113752"/>
                <a:gd name="connsiteY52" fmla="*/ 2000 h 113641"/>
                <a:gd name="connsiteX53" fmla="*/ 67025 w 113752"/>
                <a:gd name="connsiteY53" fmla="*/ 1048 h 113641"/>
                <a:gd name="connsiteX54" fmla="*/ 76448 w 113752"/>
                <a:gd name="connsiteY54" fmla="*/ 3715 h 113641"/>
                <a:gd name="connsiteX55" fmla="*/ 76163 w 113752"/>
                <a:gd name="connsiteY55" fmla="*/ 4763 h 113641"/>
                <a:gd name="connsiteX56" fmla="*/ 76448 w 113752"/>
                <a:gd name="connsiteY56" fmla="*/ 4763 h 113641"/>
                <a:gd name="connsiteX57" fmla="*/ 78543 w 113752"/>
                <a:gd name="connsiteY57" fmla="*/ 4572 h 113641"/>
                <a:gd name="connsiteX58" fmla="*/ 100244 w 113752"/>
                <a:gd name="connsiteY58" fmla="*/ 20574 h 113641"/>
                <a:gd name="connsiteX59" fmla="*/ 107193 w 113752"/>
                <a:gd name="connsiteY59" fmla="*/ 30956 h 113641"/>
                <a:gd name="connsiteX60" fmla="*/ 69024 w 113752"/>
                <a:gd name="connsiteY60" fmla="*/ 92488 h 113641"/>
                <a:gd name="connsiteX61" fmla="*/ 67596 w 113752"/>
                <a:gd name="connsiteY61" fmla="*/ 92869 h 113641"/>
                <a:gd name="connsiteX62" fmla="*/ 67787 w 113752"/>
                <a:gd name="connsiteY62" fmla="*/ 93917 h 113641"/>
                <a:gd name="connsiteX63" fmla="*/ 69024 w 113752"/>
                <a:gd name="connsiteY63" fmla="*/ 92393 h 113641"/>
                <a:gd name="connsiteX64" fmla="*/ 70452 w 113752"/>
                <a:gd name="connsiteY64" fmla="*/ 91916 h 113641"/>
                <a:gd name="connsiteX65" fmla="*/ 69595 w 113752"/>
                <a:gd name="connsiteY65" fmla="*/ 91059 h 113641"/>
                <a:gd name="connsiteX66" fmla="*/ 69120 w 113752"/>
                <a:gd name="connsiteY66" fmla="*/ 92393 h 113641"/>
                <a:gd name="connsiteX67" fmla="*/ 43800 w 113752"/>
                <a:gd name="connsiteY67" fmla="*/ 26765 h 113641"/>
                <a:gd name="connsiteX68" fmla="*/ 47798 w 113752"/>
                <a:gd name="connsiteY68" fmla="*/ 26289 h 113641"/>
                <a:gd name="connsiteX69" fmla="*/ 45895 w 113752"/>
                <a:gd name="connsiteY69" fmla="*/ 24003 h 113641"/>
                <a:gd name="connsiteX70" fmla="*/ 44942 w 113752"/>
                <a:gd name="connsiteY70" fmla="*/ 25622 h 113641"/>
                <a:gd name="connsiteX71" fmla="*/ 43800 w 113752"/>
                <a:gd name="connsiteY71" fmla="*/ 26861 h 113641"/>
                <a:gd name="connsiteX72" fmla="*/ 50463 w 113752"/>
                <a:gd name="connsiteY72" fmla="*/ 37624 h 113641"/>
                <a:gd name="connsiteX73" fmla="*/ 52367 w 113752"/>
                <a:gd name="connsiteY73" fmla="*/ 38481 h 113641"/>
                <a:gd name="connsiteX74" fmla="*/ 49416 w 113752"/>
                <a:gd name="connsiteY74" fmla="*/ 34957 h 113641"/>
                <a:gd name="connsiteX75" fmla="*/ 50559 w 113752"/>
                <a:gd name="connsiteY75" fmla="*/ 37624 h 113641"/>
                <a:gd name="connsiteX76" fmla="*/ 51510 w 113752"/>
                <a:gd name="connsiteY76" fmla="*/ 49244 h 113641"/>
                <a:gd name="connsiteX77" fmla="*/ 49606 w 113752"/>
                <a:gd name="connsiteY77" fmla="*/ 48578 h 113641"/>
                <a:gd name="connsiteX78" fmla="*/ 48750 w 113752"/>
                <a:gd name="connsiteY78" fmla="*/ 49149 h 113641"/>
                <a:gd name="connsiteX79" fmla="*/ 49226 w 113752"/>
                <a:gd name="connsiteY79" fmla="*/ 49816 h 113641"/>
                <a:gd name="connsiteX80" fmla="*/ 49987 w 113752"/>
                <a:gd name="connsiteY80" fmla="*/ 51149 h 113641"/>
                <a:gd name="connsiteX81" fmla="*/ 51510 w 113752"/>
                <a:gd name="connsiteY81" fmla="*/ 49244 h 113641"/>
                <a:gd name="connsiteX82" fmla="*/ 61410 w 113752"/>
                <a:gd name="connsiteY82" fmla="*/ 72771 h 113641"/>
                <a:gd name="connsiteX83" fmla="*/ 60172 w 113752"/>
                <a:gd name="connsiteY83" fmla="*/ 76105 h 113641"/>
                <a:gd name="connsiteX84" fmla="*/ 62932 w 113752"/>
                <a:gd name="connsiteY84" fmla="*/ 75914 h 113641"/>
                <a:gd name="connsiteX85" fmla="*/ 61981 w 113752"/>
                <a:gd name="connsiteY85" fmla="*/ 73723 h 113641"/>
                <a:gd name="connsiteX86" fmla="*/ 61314 w 113752"/>
                <a:gd name="connsiteY86" fmla="*/ 72771 h 113641"/>
                <a:gd name="connsiteX87" fmla="*/ 71213 w 113752"/>
                <a:gd name="connsiteY87" fmla="*/ 99727 h 113641"/>
                <a:gd name="connsiteX88" fmla="*/ 67787 w 113752"/>
                <a:gd name="connsiteY88" fmla="*/ 100108 h 113641"/>
                <a:gd name="connsiteX89" fmla="*/ 67025 w 113752"/>
                <a:gd name="connsiteY89" fmla="*/ 101251 h 113641"/>
                <a:gd name="connsiteX90" fmla="*/ 71118 w 113752"/>
                <a:gd name="connsiteY90" fmla="*/ 99727 h 113641"/>
                <a:gd name="connsiteX91" fmla="*/ 70737 w 113752"/>
                <a:gd name="connsiteY91" fmla="*/ 58960 h 113641"/>
                <a:gd name="connsiteX92" fmla="*/ 71689 w 113752"/>
                <a:gd name="connsiteY92" fmla="*/ 57150 h 113641"/>
                <a:gd name="connsiteX93" fmla="*/ 69024 w 113752"/>
                <a:gd name="connsiteY93" fmla="*/ 57912 h 113641"/>
                <a:gd name="connsiteX94" fmla="*/ 70737 w 113752"/>
                <a:gd name="connsiteY94" fmla="*/ 58960 h 113641"/>
                <a:gd name="connsiteX95" fmla="*/ 23241 w 113752"/>
                <a:gd name="connsiteY95" fmla="*/ 22384 h 113641"/>
                <a:gd name="connsiteX96" fmla="*/ 24478 w 113752"/>
                <a:gd name="connsiteY96" fmla="*/ 24765 h 113641"/>
                <a:gd name="connsiteX97" fmla="*/ 25525 w 113752"/>
                <a:gd name="connsiteY97" fmla="*/ 23717 h 113641"/>
                <a:gd name="connsiteX98" fmla="*/ 23241 w 113752"/>
                <a:gd name="connsiteY98" fmla="*/ 22384 h 113641"/>
                <a:gd name="connsiteX99" fmla="*/ 96818 w 113752"/>
                <a:gd name="connsiteY99" fmla="*/ 32671 h 113641"/>
                <a:gd name="connsiteX100" fmla="*/ 96818 w 113752"/>
                <a:gd name="connsiteY100" fmla="*/ 34290 h 113641"/>
                <a:gd name="connsiteX101" fmla="*/ 99102 w 113752"/>
                <a:gd name="connsiteY101" fmla="*/ 34290 h 113641"/>
                <a:gd name="connsiteX102" fmla="*/ 99102 w 113752"/>
                <a:gd name="connsiteY102" fmla="*/ 34004 h 113641"/>
                <a:gd name="connsiteX103" fmla="*/ 96722 w 113752"/>
                <a:gd name="connsiteY103" fmla="*/ 32671 h 113641"/>
                <a:gd name="connsiteX104" fmla="*/ 14484 w 113752"/>
                <a:gd name="connsiteY104" fmla="*/ 41624 h 113641"/>
                <a:gd name="connsiteX105" fmla="*/ 18196 w 113752"/>
                <a:gd name="connsiteY105" fmla="*/ 41243 h 113641"/>
                <a:gd name="connsiteX106" fmla="*/ 14484 w 113752"/>
                <a:gd name="connsiteY106" fmla="*/ 41624 h 113641"/>
                <a:gd name="connsiteX107" fmla="*/ 74164 w 113752"/>
                <a:gd name="connsiteY107" fmla="*/ 105918 h 113641"/>
                <a:gd name="connsiteX108" fmla="*/ 72927 w 113752"/>
                <a:gd name="connsiteY108" fmla="*/ 108585 h 113641"/>
                <a:gd name="connsiteX109" fmla="*/ 74164 w 113752"/>
                <a:gd name="connsiteY109" fmla="*/ 105918 h 113641"/>
                <a:gd name="connsiteX110" fmla="*/ 69976 w 113752"/>
                <a:gd name="connsiteY110" fmla="*/ 71152 h 113641"/>
                <a:gd name="connsiteX111" fmla="*/ 71118 w 113752"/>
                <a:gd name="connsiteY111" fmla="*/ 72485 h 113641"/>
                <a:gd name="connsiteX112" fmla="*/ 71784 w 113752"/>
                <a:gd name="connsiteY112" fmla="*/ 71723 h 113641"/>
                <a:gd name="connsiteX113" fmla="*/ 69976 w 113752"/>
                <a:gd name="connsiteY113" fmla="*/ 71152 h 113641"/>
                <a:gd name="connsiteX114" fmla="*/ 75401 w 113752"/>
                <a:gd name="connsiteY114" fmla="*/ 99536 h 113641"/>
                <a:gd name="connsiteX115" fmla="*/ 77781 w 113752"/>
                <a:gd name="connsiteY115" fmla="*/ 100679 h 113641"/>
                <a:gd name="connsiteX116" fmla="*/ 77019 w 113752"/>
                <a:gd name="connsiteY116" fmla="*/ 99155 h 113641"/>
                <a:gd name="connsiteX117" fmla="*/ 75401 w 113752"/>
                <a:gd name="connsiteY117" fmla="*/ 99536 h 113641"/>
                <a:gd name="connsiteX118" fmla="*/ 46656 w 113752"/>
                <a:gd name="connsiteY118" fmla="*/ 55626 h 113641"/>
                <a:gd name="connsiteX119" fmla="*/ 48369 w 113752"/>
                <a:gd name="connsiteY119" fmla="*/ 56864 h 113641"/>
                <a:gd name="connsiteX120" fmla="*/ 48179 w 113752"/>
                <a:gd name="connsiteY120" fmla="*/ 53912 h 113641"/>
                <a:gd name="connsiteX121" fmla="*/ 46656 w 113752"/>
                <a:gd name="connsiteY121" fmla="*/ 55626 h 113641"/>
                <a:gd name="connsiteX122" fmla="*/ 108716 w 113752"/>
                <a:gd name="connsiteY122" fmla="*/ 42101 h 113641"/>
                <a:gd name="connsiteX123" fmla="*/ 107098 w 113752"/>
                <a:gd name="connsiteY123" fmla="*/ 39719 h 113641"/>
                <a:gd name="connsiteX124" fmla="*/ 108716 w 113752"/>
                <a:gd name="connsiteY124" fmla="*/ 42101 h 113641"/>
                <a:gd name="connsiteX125" fmla="*/ 70928 w 113752"/>
                <a:gd name="connsiteY125" fmla="*/ 27337 h 113641"/>
                <a:gd name="connsiteX126" fmla="*/ 70737 w 113752"/>
                <a:gd name="connsiteY126" fmla="*/ 26956 h 113641"/>
                <a:gd name="connsiteX127" fmla="*/ 68738 w 113752"/>
                <a:gd name="connsiteY127" fmla="*/ 27242 h 113641"/>
                <a:gd name="connsiteX128" fmla="*/ 69500 w 113752"/>
                <a:gd name="connsiteY128" fmla="*/ 29242 h 113641"/>
                <a:gd name="connsiteX129" fmla="*/ 71023 w 113752"/>
                <a:gd name="connsiteY129" fmla="*/ 27337 h 113641"/>
                <a:gd name="connsiteX130" fmla="*/ 26382 w 113752"/>
                <a:gd name="connsiteY130" fmla="*/ 89630 h 113641"/>
                <a:gd name="connsiteX131" fmla="*/ 22860 w 113752"/>
                <a:gd name="connsiteY131" fmla="*/ 88773 h 113641"/>
                <a:gd name="connsiteX132" fmla="*/ 23050 w 113752"/>
                <a:gd name="connsiteY132" fmla="*/ 89630 h 113641"/>
                <a:gd name="connsiteX133" fmla="*/ 26382 w 113752"/>
                <a:gd name="connsiteY133" fmla="*/ 89630 h 113641"/>
                <a:gd name="connsiteX134" fmla="*/ 24383 w 113752"/>
                <a:gd name="connsiteY134" fmla="*/ 34004 h 113641"/>
                <a:gd name="connsiteX135" fmla="*/ 24097 w 113752"/>
                <a:gd name="connsiteY135" fmla="*/ 31147 h 113641"/>
                <a:gd name="connsiteX136" fmla="*/ 24383 w 113752"/>
                <a:gd name="connsiteY136" fmla="*/ 34004 h 113641"/>
                <a:gd name="connsiteX137" fmla="*/ 84635 w 113752"/>
                <a:gd name="connsiteY137" fmla="*/ 34195 h 113641"/>
                <a:gd name="connsiteX138" fmla="*/ 84063 w 113752"/>
                <a:gd name="connsiteY138" fmla="*/ 32290 h 113641"/>
                <a:gd name="connsiteX139" fmla="*/ 83587 w 113752"/>
                <a:gd name="connsiteY139" fmla="*/ 32290 h 113641"/>
                <a:gd name="connsiteX140" fmla="*/ 83111 w 113752"/>
                <a:gd name="connsiteY140" fmla="*/ 33719 h 113641"/>
                <a:gd name="connsiteX141" fmla="*/ 84635 w 113752"/>
                <a:gd name="connsiteY141" fmla="*/ 34195 h 113641"/>
                <a:gd name="connsiteX142" fmla="*/ 43705 w 113752"/>
                <a:gd name="connsiteY142" fmla="*/ 102013 h 113641"/>
                <a:gd name="connsiteX143" fmla="*/ 44753 w 113752"/>
                <a:gd name="connsiteY143" fmla="*/ 103727 h 113641"/>
                <a:gd name="connsiteX144" fmla="*/ 45228 w 113752"/>
                <a:gd name="connsiteY144" fmla="*/ 103727 h 113641"/>
                <a:gd name="connsiteX145" fmla="*/ 45514 w 113752"/>
                <a:gd name="connsiteY145" fmla="*/ 103061 h 113641"/>
                <a:gd name="connsiteX146" fmla="*/ 43705 w 113752"/>
                <a:gd name="connsiteY146" fmla="*/ 101918 h 113641"/>
                <a:gd name="connsiteX147" fmla="*/ 67787 w 113752"/>
                <a:gd name="connsiteY147" fmla="*/ 83248 h 113641"/>
                <a:gd name="connsiteX148" fmla="*/ 65788 w 113752"/>
                <a:gd name="connsiteY148" fmla="*/ 83725 h 113641"/>
                <a:gd name="connsiteX149" fmla="*/ 67787 w 113752"/>
                <a:gd name="connsiteY149" fmla="*/ 83248 h 113641"/>
                <a:gd name="connsiteX150" fmla="*/ 72451 w 113752"/>
                <a:gd name="connsiteY150" fmla="*/ 16478 h 113641"/>
                <a:gd name="connsiteX151" fmla="*/ 72641 w 113752"/>
                <a:gd name="connsiteY151" fmla="*/ 14192 h 113641"/>
                <a:gd name="connsiteX152" fmla="*/ 72451 w 113752"/>
                <a:gd name="connsiteY152" fmla="*/ 16478 h 113641"/>
                <a:gd name="connsiteX153" fmla="*/ 91773 w 113752"/>
                <a:gd name="connsiteY153" fmla="*/ 65627 h 113641"/>
                <a:gd name="connsiteX154" fmla="*/ 93296 w 113752"/>
                <a:gd name="connsiteY154" fmla="*/ 68009 h 113641"/>
                <a:gd name="connsiteX155" fmla="*/ 91773 w 113752"/>
                <a:gd name="connsiteY155" fmla="*/ 65627 h 113641"/>
                <a:gd name="connsiteX156" fmla="*/ 96532 w 113752"/>
                <a:gd name="connsiteY156" fmla="*/ 58198 h 113641"/>
                <a:gd name="connsiteX157" fmla="*/ 95104 w 113752"/>
                <a:gd name="connsiteY157" fmla="*/ 59912 h 113641"/>
                <a:gd name="connsiteX158" fmla="*/ 96532 w 113752"/>
                <a:gd name="connsiteY158" fmla="*/ 58198 h 113641"/>
                <a:gd name="connsiteX159" fmla="*/ 28666 w 113752"/>
                <a:gd name="connsiteY159" fmla="*/ 21336 h 113641"/>
                <a:gd name="connsiteX160" fmla="*/ 26287 w 113752"/>
                <a:gd name="connsiteY160" fmla="*/ 22574 h 113641"/>
                <a:gd name="connsiteX161" fmla="*/ 28666 w 113752"/>
                <a:gd name="connsiteY161" fmla="*/ 21336 h 113641"/>
                <a:gd name="connsiteX162" fmla="*/ 14769 w 113752"/>
                <a:gd name="connsiteY162" fmla="*/ 62770 h 113641"/>
                <a:gd name="connsiteX163" fmla="*/ 16863 w 113752"/>
                <a:gd name="connsiteY163" fmla="*/ 62008 h 113641"/>
                <a:gd name="connsiteX164" fmla="*/ 14865 w 113752"/>
                <a:gd name="connsiteY164" fmla="*/ 62579 h 113641"/>
                <a:gd name="connsiteX165" fmla="*/ 14865 w 113752"/>
                <a:gd name="connsiteY165" fmla="*/ 62770 h 113641"/>
                <a:gd name="connsiteX166" fmla="*/ 77115 w 113752"/>
                <a:gd name="connsiteY166" fmla="*/ 93536 h 113641"/>
                <a:gd name="connsiteX167" fmla="*/ 79589 w 113752"/>
                <a:gd name="connsiteY167" fmla="*/ 94297 h 113641"/>
                <a:gd name="connsiteX168" fmla="*/ 77115 w 113752"/>
                <a:gd name="connsiteY168" fmla="*/ 93536 h 113641"/>
                <a:gd name="connsiteX169" fmla="*/ 74355 w 113752"/>
                <a:gd name="connsiteY169" fmla="*/ 50768 h 113641"/>
                <a:gd name="connsiteX170" fmla="*/ 76448 w 113752"/>
                <a:gd name="connsiteY170" fmla="*/ 50768 h 113641"/>
                <a:gd name="connsiteX171" fmla="*/ 74355 w 113752"/>
                <a:gd name="connsiteY171" fmla="*/ 50768 h 113641"/>
                <a:gd name="connsiteX172" fmla="*/ 53605 w 113752"/>
                <a:gd name="connsiteY172" fmla="*/ 91440 h 113641"/>
                <a:gd name="connsiteX173" fmla="*/ 54651 w 113752"/>
                <a:gd name="connsiteY173" fmla="*/ 91916 h 113641"/>
                <a:gd name="connsiteX174" fmla="*/ 55794 w 113752"/>
                <a:gd name="connsiteY174" fmla="*/ 92012 h 113641"/>
                <a:gd name="connsiteX175" fmla="*/ 54176 w 113752"/>
                <a:gd name="connsiteY175" fmla="*/ 90011 h 113641"/>
                <a:gd name="connsiteX176" fmla="*/ 53605 w 113752"/>
                <a:gd name="connsiteY176" fmla="*/ 91440 h 113641"/>
                <a:gd name="connsiteX177" fmla="*/ 32664 w 113752"/>
                <a:gd name="connsiteY177" fmla="*/ 66104 h 113641"/>
                <a:gd name="connsiteX178" fmla="*/ 33711 w 113752"/>
                <a:gd name="connsiteY178" fmla="*/ 67532 h 113641"/>
                <a:gd name="connsiteX179" fmla="*/ 32664 w 113752"/>
                <a:gd name="connsiteY179" fmla="*/ 66104 h 113641"/>
                <a:gd name="connsiteX180" fmla="*/ 70642 w 113752"/>
                <a:gd name="connsiteY180" fmla="*/ 79534 h 113641"/>
                <a:gd name="connsiteX181" fmla="*/ 67977 w 113752"/>
                <a:gd name="connsiteY181" fmla="*/ 79915 h 113641"/>
                <a:gd name="connsiteX182" fmla="*/ 70642 w 113752"/>
                <a:gd name="connsiteY182" fmla="*/ 79534 h 113641"/>
                <a:gd name="connsiteX183" fmla="*/ 73498 w 113752"/>
                <a:gd name="connsiteY183" fmla="*/ 94488 h 113641"/>
                <a:gd name="connsiteX184" fmla="*/ 71499 w 113752"/>
                <a:gd name="connsiteY184" fmla="*/ 93821 h 113641"/>
                <a:gd name="connsiteX185" fmla="*/ 73498 w 113752"/>
                <a:gd name="connsiteY185" fmla="*/ 94488 h 113641"/>
                <a:gd name="connsiteX186" fmla="*/ 102529 w 113752"/>
                <a:gd name="connsiteY186" fmla="*/ 85249 h 113641"/>
                <a:gd name="connsiteX187" fmla="*/ 101957 w 113752"/>
                <a:gd name="connsiteY187" fmla="*/ 85058 h 113641"/>
                <a:gd name="connsiteX188" fmla="*/ 101386 w 113752"/>
                <a:gd name="connsiteY188" fmla="*/ 86487 h 113641"/>
                <a:gd name="connsiteX189" fmla="*/ 102243 w 113752"/>
                <a:gd name="connsiteY189" fmla="*/ 86678 h 113641"/>
                <a:gd name="connsiteX190" fmla="*/ 102624 w 113752"/>
                <a:gd name="connsiteY190" fmla="*/ 85249 h 113641"/>
                <a:gd name="connsiteX191" fmla="*/ 61124 w 113752"/>
                <a:gd name="connsiteY191" fmla="*/ 62198 h 113641"/>
                <a:gd name="connsiteX192" fmla="*/ 60267 w 113752"/>
                <a:gd name="connsiteY192" fmla="*/ 60960 h 113641"/>
                <a:gd name="connsiteX193" fmla="*/ 59506 w 113752"/>
                <a:gd name="connsiteY193" fmla="*/ 61627 h 113641"/>
                <a:gd name="connsiteX194" fmla="*/ 59506 w 113752"/>
                <a:gd name="connsiteY194" fmla="*/ 62008 h 113641"/>
                <a:gd name="connsiteX195" fmla="*/ 61124 w 113752"/>
                <a:gd name="connsiteY195" fmla="*/ 62198 h 113641"/>
                <a:gd name="connsiteX196" fmla="*/ 71118 w 113752"/>
                <a:gd name="connsiteY196" fmla="*/ 34576 h 113641"/>
                <a:gd name="connsiteX197" fmla="*/ 68929 w 113752"/>
                <a:gd name="connsiteY197" fmla="*/ 33338 h 113641"/>
                <a:gd name="connsiteX198" fmla="*/ 71118 w 113752"/>
                <a:gd name="connsiteY198" fmla="*/ 34576 h 113641"/>
                <a:gd name="connsiteX199" fmla="*/ 91012 w 113752"/>
                <a:gd name="connsiteY199" fmla="*/ 88963 h 113641"/>
                <a:gd name="connsiteX200" fmla="*/ 91868 w 113752"/>
                <a:gd name="connsiteY200" fmla="*/ 86678 h 113641"/>
                <a:gd name="connsiteX201" fmla="*/ 91012 w 113752"/>
                <a:gd name="connsiteY201" fmla="*/ 88963 h 113641"/>
                <a:gd name="connsiteX202" fmla="*/ 71594 w 113752"/>
                <a:gd name="connsiteY202" fmla="*/ 29623 h 113641"/>
                <a:gd name="connsiteX203" fmla="*/ 70357 w 113752"/>
                <a:gd name="connsiteY203" fmla="*/ 29623 h 113641"/>
                <a:gd name="connsiteX204" fmla="*/ 70833 w 113752"/>
                <a:gd name="connsiteY204" fmla="*/ 31909 h 113641"/>
                <a:gd name="connsiteX205" fmla="*/ 71689 w 113752"/>
                <a:gd name="connsiteY205" fmla="*/ 29718 h 113641"/>
                <a:gd name="connsiteX206" fmla="*/ 75021 w 113752"/>
                <a:gd name="connsiteY206" fmla="*/ 20288 h 113641"/>
                <a:gd name="connsiteX207" fmla="*/ 75306 w 113752"/>
                <a:gd name="connsiteY207" fmla="*/ 20003 h 113641"/>
                <a:gd name="connsiteX208" fmla="*/ 73879 w 113752"/>
                <a:gd name="connsiteY208" fmla="*/ 18002 h 113641"/>
                <a:gd name="connsiteX209" fmla="*/ 73498 w 113752"/>
                <a:gd name="connsiteY209" fmla="*/ 18288 h 113641"/>
                <a:gd name="connsiteX210" fmla="*/ 75021 w 113752"/>
                <a:gd name="connsiteY210" fmla="*/ 20288 h 113641"/>
                <a:gd name="connsiteX211" fmla="*/ 54842 w 113752"/>
                <a:gd name="connsiteY211" fmla="*/ 25622 h 113641"/>
                <a:gd name="connsiteX212" fmla="*/ 53033 w 113752"/>
                <a:gd name="connsiteY212" fmla="*/ 26384 h 113641"/>
                <a:gd name="connsiteX213" fmla="*/ 54842 w 113752"/>
                <a:gd name="connsiteY213" fmla="*/ 25622 h 113641"/>
                <a:gd name="connsiteX214" fmla="*/ 90345 w 113752"/>
                <a:gd name="connsiteY214" fmla="*/ 15430 h 113641"/>
                <a:gd name="connsiteX215" fmla="*/ 90345 w 113752"/>
                <a:gd name="connsiteY215" fmla="*/ 14954 h 113641"/>
                <a:gd name="connsiteX216" fmla="*/ 89013 w 113752"/>
                <a:gd name="connsiteY216" fmla="*/ 15240 h 113641"/>
                <a:gd name="connsiteX217" fmla="*/ 89203 w 113752"/>
                <a:gd name="connsiteY217" fmla="*/ 16669 h 113641"/>
                <a:gd name="connsiteX218" fmla="*/ 90345 w 113752"/>
                <a:gd name="connsiteY218" fmla="*/ 15430 h 113641"/>
                <a:gd name="connsiteX219" fmla="*/ 73308 w 113752"/>
                <a:gd name="connsiteY219" fmla="*/ 74390 h 113641"/>
                <a:gd name="connsiteX220" fmla="*/ 70166 w 113752"/>
                <a:gd name="connsiteY220" fmla="*/ 74962 h 113641"/>
                <a:gd name="connsiteX221" fmla="*/ 73308 w 113752"/>
                <a:gd name="connsiteY221" fmla="*/ 74390 h 113641"/>
                <a:gd name="connsiteX222" fmla="*/ 76163 w 113752"/>
                <a:gd name="connsiteY222" fmla="*/ 91535 h 113641"/>
                <a:gd name="connsiteX223" fmla="*/ 77876 w 113752"/>
                <a:gd name="connsiteY223" fmla="*/ 91059 h 113641"/>
                <a:gd name="connsiteX224" fmla="*/ 76163 w 113752"/>
                <a:gd name="connsiteY224" fmla="*/ 91535 h 113641"/>
                <a:gd name="connsiteX225" fmla="*/ 109573 w 113752"/>
                <a:gd name="connsiteY225" fmla="*/ 50292 h 113641"/>
                <a:gd name="connsiteX226" fmla="*/ 110905 w 113752"/>
                <a:gd name="connsiteY226" fmla="*/ 50863 h 113641"/>
                <a:gd name="connsiteX227" fmla="*/ 110905 w 113752"/>
                <a:gd name="connsiteY227" fmla="*/ 50197 h 113641"/>
                <a:gd name="connsiteX228" fmla="*/ 109477 w 113752"/>
                <a:gd name="connsiteY228" fmla="*/ 50292 h 113641"/>
                <a:gd name="connsiteX229" fmla="*/ 88251 w 113752"/>
                <a:gd name="connsiteY229" fmla="*/ 51435 h 113641"/>
                <a:gd name="connsiteX230" fmla="*/ 88442 w 113752"/>
                <a:gd name="connsiteY230" fmla="*/ 51911 h 113641"/>
                <a:gd name="connsiteX231" fmla="*/ 90059 w 113752"/>
                <a:gd name="connsiteY231" fmla="*/ 50673 h 113641"/>
                <a:gd name="connsiteX232" fmla="*/ 88251 w 113752"/>
                <a:gd name="connsiteY232" fmla="*/ 51435 h 113641"/>
                <a:gd name="connsiteX233" fmla="*/ 66169 w 113752"/>
                <a:gd name="connsiteY233" fmla="*/ 47911 h 113641"/>
                <a:gd name="connsiteX234" fmla="*/ 66645 w 113752"/>
                <a:gd name="connsiteY234" fmla="*/ 47911 h 113641"/>
                <a:gd name="connsiteX235" fmla="*/ 66454 w 113752"/>
                <a:gd name="connsiteY235" fmla="*/ 46101 h 113641"/>
                <a:gd name="connsiteX236" fmla="*/ 65978 w 113752"/>
                <a:gd name="connsiteY236" fmla="*/ 46101 h 113641"/>
                <a:gd name="connsiteX237" fmla="*/ 66169 w 113752"/>
                <a:gd name="connsiteY237" fmla="*/ 48006 h 113641"/>
                <a:gd name="connsiteX238" fmla="*/ 74830 w 113752"/>
                <a:gd name="connsiteY238" fmla="*/ 41624 h 113641"/>
                <a:gd name="connsiteX239" fmla="*/ 76544 w 113752"/>
                <a:gd name="connsiteY239" fmla="*/ 40481 h 113641"/>
                <a:gd name="connsiteX240" fmla="*/ 74830 w 113752"/>
                <a:gd name="connsiteY240" fmla="*/ 41624 h 113641"/>
                <a:gd name="connsiteX241" fmla="*/ 84635 w 113752"/>
                <a:gd name="connsiteY241" fmla="*/ 81439 h 113641"/>
                <a:gd name="connsiteX242" fmla="*/ 82731 w 113752"/>
                <a:gd name="connsiteY242" fmla="*/ 81344 h 113641"/>
                <a:gd name="connsiteX243" fmla="*/ 84635 w 113752"/>
                <a:gd name="connsiteY243" fmla="*/ 81439 h 113641"/>
                <a:gd name="connsiteX244" fmla="*/ 17911 w 113752"/>
                <a:gd name="connsiteY244" fmla="*/ 81534 h 113641"/>
                <a:gd name="connsiteX245" fmla="*/ 17911 w 113752"/>
                <a:gd name="connsiteY245" fmla="*/ 82010 h 113641"/>
                <a:gd name="connsiteX246" fmla="*/ 18958 w 113752"/>
                <a:gd name="connsiteY246" fmla="*/ 82296 h 113641"/>
                <a:gd name="connsiteX247" fmla="*/ 19529 w 113752"/>
                <a:gd name="connsiteY247" fmla="*/ 81058 h 113641"/>
                <a:gd name="connsiteX248" fmla="*/ 17911 w 113752"/>
                <a:gd name="connsiteY248" fmla="*/ 81534 h 113641"/>
                <a:gd name="connsiteX249" fmla="*/ 100720 w 113752"/>
                <a:gd name="connsiteY249" fmla="*/ 68675 h 113641"/>
                <a:gd name="connsiteX250" fmla="*/ 102243 w 113752"/>
                <a:gd name="connsiteY250" fmla="*/ 68104 h 113641"/>
                <a:gd name="connsiteX251" fmla="*/ 100720 w 113752"/>
                <a:gd name="connsiteY251" fmla="*/ 68675 h 113641"/>
                <a:gd name="connsiteX252" fmla="*/ 66074 w 113752"/>
                <a:gd name="connsiteY252" fmla="*/ 67723 h 113641"/>
                <a:gd name="connsiteX253" fmla="*/ 63789 w 113752"/>
                <a:gd name="connsiteY253" fmla="*/ 67723 h 113641"/>
                <a:gd name="connsiteX254" fmla="*/ 66074 w 113752"/>
                <a:gd name="connsiteY254" fmla="*/ 67723 h 113641"/>
                <a:gd name="connsiteX255" fmla="*/ 102434 w 113752"/>
                <a:gd name="connsiteY255" fmla="*/ 29146 h 113641"/>
                <a:gd name="connsiteX256" fmla="*/ 100911 w 113752"/>
                <a:gd name="connsiteY256" fmla="*/ 28480 h 113641"/>
                <a:gd name="connsiteX257" fmla="*/ 100911 w 113752"/>
                <a:gd name="connsiteY257" fmla="*/ 28956 h 113641"/>
                <a:gd name="connsiteX258" fmla="*/ 102529 w 113752"/>
                <a:gd name="connsiteY258" fmla="*/ 29051 h 113641"/>
                <a:gd name="connsiteX259" fmla="*/ 85015 w 113752"/>
                <a:gd name="connsiteY259" fmla="*/ 89249 h 113641"/>
                <a:gd name="connsiteX260" fmla="*/ 85015 w 113752"/>
                <a:gd name="connsiteY260" fmla="*/ 87821 h 113641"/>
                <a:gd name="connsiteX261" fmla="*/ 84349 w 113752"/>
                <a:gd name="connsiteY261" fmla="*/ 87821 h 113641"/>
                <a:gd name="connsiteX262" fmla="*/ 85015 w 113752"/>
                <a:gd name="connsiteY262" fmla="*/ 89249 h 113641"/>
                <a:gd name="connsiteX263" fmla="*/ 24193 w 113752"/>
                <a:gd name="connsiteY263" fmla="*/ 25337 h 113641"/>
                <a:gd name="connsiteX264" fmla="*/ 22384 w 113752"/>
                <a:gd name="connsiteY264" fmla="*/ 26670 h 113641"/>
                <a:gd name="connsiteX265" fmla="*/ 24193 w 113752"/>
                <a:gd name="connsiteY265" fmla="*/ 25337 h 113641"/>
                <a:gd name="connsiteX266" fmla="*/ 82921 w 113752"/>
                <a:gd name="connsiteY266" fmla="*/ 91345 h 113641"/>
                <a:gd name="connsiteX267" fmla="*/ 81493 w 113752"/>
                <a:gd name="connsiteY267" fmla="*/ 91535 h 113641"/>
                <a:gd name="connsiteX268" fmla="*/ 82921 w 113752"/>
                <a:gd name="connsiteY268" fmla="*/ 91345 h 113641"/>
                <a:gd name="connsiteX269" fmla="*/ 40564 w 113752"/>
                <a:gd name="connsiteY269" fmla="*/ 10192 h 113641"/>
                <a:gd name="connsiteX270" fmla="*/ 39136 w 113752"/>
                <a:gd name="connsiteY270" fmla="*/ 9715 h 113641"/>
                <a:gd name="connsiteX271" fmla="*/ 38661 w 113752"/>
                <a:gd name="connsiteY271" fmla="*/ 10954 h 113641"/>
                <a:gd name="connsiteX272" fmla="*/ 39041 w 113752"/>
                <a:gd name="connsiteY272" fmla="*/ 11144 h 113641"/>
                <a:gd name="connsiteX273" fmla="*/ 40564 w 113752"/>
                <a:gd name="connsiteY273" fmla="*/ 10192 h 113641"/>
                <a:gd name="connsiteX274" fmla="*/ 61124 w 113752"/>
                <a:gd name="connsiteY274" fmla="*/ 15907 h 113641"/>
                <a:gd name="connsiteX275" fmla="*/ 61124 w 113752"/>
                <a:gd name="connsiteY275" fmla="*/ 14192 h 113641"/>
                <a:gd name="connsiteX276" fmla="*/ 61124 w 113752"/>
                <a:gd name="connsiteY276" fmla="*/ 15907 h 113641"/>
                <a:gd name="connsiteX277" fmla="*/ 94533 w 113752"/>
                <a:gd name="connsiteY277" fmla="*/ 20384 h 113641"/>
                <a:gd name="connsiteX278" fmla="*/ 94438 w 113752"/>
                <a:gd name="connsiteY278" fmla="*/ 18574 h 113641"/>
                <a:gd name="connsiteX279" fmla="*/ 94533 w 113752"/>
                <a:gd name="connsiteY279" fmla="*/ 20384 h 113641"/>
                <a:gd name="connsiteX280" fmla="*/ 100625 w 113752"/>
                <a:gd name="connsiteY280" fmla="*/ 25622 h 113641"/>
                <a:gd name="connsiteX281" fmla="*/ 100530 w 113752"/>
                <a:gd name="connsiteY281" fmla="*/ 25241 h 113641"/>
                <a:gd name="connsiteX282" fmla="*/ 99578 w 113752"/>
                <a:gd name="connsiteY282" fmla="*/ 25527 h 113641"/>
                <a:gd name="connsiteX283" fmla="*/ 99768 w 113752"/>
                <a:gd name="connsiteY283" fmla="*/ 26861 h 113641"/>
                <a:gd name="connsiteX284" fmla="*/ 100720 w 113752"/>
                <a:gd name="connsiteY284" fmla="*/ 25622 h 113641"/>
                <a:gd name="connsiteX285" fmla="*/ 12675 w 113752"/>
                <a:gd name="connsiteY285" fmla="*/ 61531 h 113641"/>
                <a:gd name="connsiteX286" fmla="*/ 12295 w 113752"/>
                <a:gd name="connsiteY286" fmla="*/ 62008 h 113641"/>
                <a:gd name="connsiteX287" fmla="*/ 13723 w 113752"/>
                <a:gd name="connsiteY287" fmla="*/ 63246 h 113641"/>
                <a:gd name="connsiteX288" fmla="*/ 12675 w 113752"/>
                <a:gd name="connsiteY288" fmla="*/ 61627 h 113641"/>
                <a:gd name="connsiteX289" fmla="*/ 82255 w 113752"/>
                <a:gd name="connsiteY289" fmla="*/ 59912 h 113641"/>
                <a:gd name="connsiteX290" fmla="*/ 83968 w 113752"/>
                <a:gd name="connsiteY290" fmla="*/ 60198 h 113641"/>
                <a:gd name="connsiteX291" fmla="*/ 84063 w 113752"/>
                <a:gd name="connsiteY291" fmla="*/ 58769 h 113641"/>
                <a:gd name="connsiteX292" fmla="*/ 82160 w 113752"/>
                <a:gd name="connsiteY292" fmla="*/ 59912 h 113641"/>
                <a:gd name="connsiteX293" fmla="*/ 41992 w 113752"/>
                <a:gd name="connsiteY293" fmla="*/ 54864 h 113641"/>
                <a:gd name="connsiteX294" fmla="*/ 42373 w 113752"/>
                <a:gd name="connsiteY294" fmla="*/ 54483 h 113641"/>
                <a:gd name="connsiteX295" fmla="*/ 40469 w 113752"/>
                <a:gd name="connsiteY295" fmla="*/ 53245 h 113641"/>
                <a:gd name="connsiteX296" fmla="*/ 41992 w 113752"/>
                <a:gd name="connsiteY296" fmla="*/ 54959 h 113641"/>
                <a:gd name="connsiteX297" fmla="*/ 51225 w 113752"/>
                <a:gd name="connsiteY297" fmla="*/ 79438 h 113641"/>
                <a:gd name="connsiteX298" fmla="*/ 49606 w 113752"/>
                <a:gd name="connsiteY298" fmla="*/ 78867 h 113641"/>
                <a:gd name="connsiteX299" fmla="*/ 51225 w 113752"/>
                <a:gd name="connsiteY299" fmla="*/ 79438 h 113641"/>
                <a:gd name="connsiteX300" fmla="*/ 34473 w 113752"/>
                <a:gd name="connsiteY300" fmla="*/ 98870 h 113641"/>
                <a:gd name="connsiteX301" fmla="*/ 33997 w 113752"/>
                <a:gd name="connsiteY301" fmla="*/ 98488 h 113641"/>
                <a:gd name="connsiteX302" fmla="*/ 33235 w 113752"/>
                <a:gd name="connsiteY302" fmla="*/ 99346 h 113641"/>
                <a:gd name="connsiteX303" fmla="*/ 33901 w 113752"/>
                <a:gd name="connsiteY303" fmla="*/ 99917 h 113641"/>
                <a:gd name="connsiteX304" fmla="*/ 34473 w 113752"/>
                <a:gd name="connsiteY304" fmla="*/ 98965 h 113641"/>
                <a:gd name="connsiteX305" fmla="*/ 104528 w 113752"/>
                <a:gd name="connsiteY305" fmla="*/ 38290 h 113641"/>
                <a:gd name="connsiteX306" fmla="*/ 103481 w 113752"/>
                <a:gd name="connsiteY306" fmla="*/ 36671 h 113641"/>
                <a:gd name="connsiteX307" fmla="*/ 104528 w 113752"/>
                <a:gd name="connsiteY307" fmla="*/ 38290 h 113641"/>
                <a:gd name="connsiteX308" fmla="*/ 78447 w 113752"/>
                <a:gd name="connsiteY308" fmla="*/ 52864 h 113641"/>
                <a:gd name="connsiteX309" fmla="*/ 80351 w 113752"/>
                <a:gd name="connsiteY309" fmla="*/ 52864 h 113641"/>
                <a:gd name="connsiteX310" fmla="*/ 78447 w 113752"/>
                <a:gd name="connsiteY310" fmla="*/ 52864 h 113641"/>
                <a:gd name="connsiteX311" fmla="*/ 46466 w 113752"/>
                <a:gd name="connsiteY311" fmla="*/ 46101 h 113641"/>
                <a:gd name="connsiteX312" fmla="*/ 46656 w 113752"/>
                <a:gd name="connsiteY312" fmla="*/ 45529 h 113641"/>
                <a:gd name="connsiteX313" fmla="*/ 45609 w 113752"/>
                <a:gd name="connsiteY313" fmla="*/ 45339 h 113641"/>
                <a:gd name="connsiteX314" fmla="*/ 45514 w 113752"/>
                <a:gd name="connsiteY314" fmla="*/ 45625 h 113641"/>
                <a:gd name="connsiteX315" fmla="*/ 46561 w 113752"/>
                <a:gd name="connsiteY315" fmla="*/ 46101 h 113641"/>
                <a:gd name="connsiteX316" fmla="*/ 69595 w 113752"/>
                <a:gd name="connsiteY316" fmla="*/ 40386 h 113641"/>
                <a:gd name="connsiteX317" fmla="*/ 69024 w 113752"/>
                <a:gd name="connsiteY317" fmla="*/ 40386 h 113641"/>
                <a:gd name="connsiteX318" fmla="*/ 69500 w 113752"/>
                <a:gd name="connsiteY318" fmla="*/ 42005 h 113641"/>
                <a:gd name="connsiteX319" fmla="*/ 69595 w 113752"/>
                <a:gd name="connsiteY319" fmla="*/ 40481 h 113641"/>
                <a:gd name="connsiteX320" fmla="*/ 11533 w 113752"/>
                <a:gd name="connsiteY320" fmla="*/ 40005 h 113641"/>
                <a:gd name="connsiteX321" fmla="*/ 11152 w 113752"/>
                <a:gd name="connsiteY321" fmla="*/ 40481 h 113641"/>
                <a:gd name="connsiteX322" fmla="*/ 12580 w 113752"/>
                <a:gd name="connsiteY322" fmla="*/ 41529 h 113641"/>
                <a:gd name="connsiteX323" fmla="*/ 12770 w 113752"/>
                <a:gd name="connsiteY323" fmla="*/ 41243 h 113641"/>
                <a:gd name="connsiteX324" fmla="*/ 11438 w 113752"/>
                <a:gd name="connsiteY324" fmla="*/ 40005 h 113641"/>
                <a:gd name="connsiteX325" fmla="*/ 84349 w 113752"/>
                <a:gd name="connsiteY325" fmla="*/ 39243 h 113641"/>
                <a:gd name="connsiteX326" fmla="*/ 84920 w 113752"/>
                <a:gd name="connsiteY326" fmla="*/ 38576 h 113641"/>
                <a:gd name="connsiteX327" fmla="*/ 84444 w 113752"/>
                <a:gd name="connsiteY327" fmla="*/ 37814 h 113641"/>
                <a:gd name="connsiteX328" fmla="*/ 83778 w 113752"/>
                <a:gd name="connsiteY328" fmla="*/ 38386 h 113641"/>
                <a:gd name="connsiteX329" fmla="*/ 84349 w 113752"/>
                <a:gd name="connsiteY329" fmla="*/ 39243 h 113641"/>
                <a:gd name="connsiteX330" fmla="*/ 33901 w 113752"/>
                <a:gd name="connsiteY330" fmla="*/ 51245 h 113641"/>
                <a:gd name="connsiteX331" fmla="*/ 33997 w 113752"/>
                <a:gd name="connsiteY331" fmla="*/ 50006 h 113641"/>
                <a:gd name="connsiteX332" fmla="*/ 33806 w 113752"/>
                <a:gd name="connsiteY332" fmla="*/ 50483 h 113641"/>
                <a:gd name="connsiteX333" fmla="*/ 33901 w 113752"/>
                <a:gd name="connsiteY333" fmla="*/ 51245 h 113641"/>
                <a:gd name="connsiteX334" fmla="*/ 83968 w 113752"/>
                <a:gd name="connsiteY334" fmla="*/ 14192 h 113641"/>
                <a:gd name="connsiteX335" fmla="*/ 82731 w 113752"/>
                <a:gd name="connsiteY335" fmla="*/ 14954 h 113641"/>
                <a:gd name="connsiteX336" fmla="*/ 83111 w 113752"/>
                <a:gd name="connsiteY336" fmla="*/ 15716 h 113641"/>
                <a:gd name="connsiteX337" fmla="*/ 83968 w 113752"/>
                <a:gd name="connsiteY337" fmla="*/ 14192 h 113641"/>
                <a:gd name="connsiteX338" fmla="*/ 84158 w 113752"/>
                <a:gd name="connsiteY338" fmla="*/ 46577 h 113641"/>
                <a:gd name="connsiteX339" fmla="*/ 84824 w 113752"/>
                <a:gd name="connsiteY339" fmla="*/ 46672 h 113641"/>
                <a:gd name="connsiteX340" fmla="*/ 84920 w 113752"/>
                <a:gd name="connsiteY340" fmla="*/ 45529 h 113641"/>
                <a:gd name="connsiteX341" fmla="*/ 84253 w 113752"/>
                <a:gd name="connsiteY341" fmla="*/ 45339 h 113641"/>
                <a:gd name="connsiteX342" fmla="*/ 84063 w 113752"/>
                <a:gd name="connsiteY342" fmla="*/ 46482 h 113641"/>
                <a:gd name="connsiteX343" fmla="*/ 92630 w 113752"/>
                <a:gd name="connsiteY343" fmla="*/ 35338 h 113641"/>
                <a:gd name="connsiteX344" fmla="*/ 92249 w 113752"/>
                <a:gd name="connsiteY344" fmla="*/ 35052 h 113641"/>
                <a:gd name="connsiteX345" fmla="*/ 91107 w 113752"/>
                <a:gd name="connsiteY345" fmla="*/ 36481 h 113641"/>
                <a:gd name="connsiteX346" fmla="*/ 92630 w 113752"/>
                <a:gd name="connsiteY346" fmla="*/ 35338 h 113641"/>
                <a:gd name="connsiteX347" fmla="*/ 106241 w 113752"/>
                <a:gd name="connsiteY347" fmla="*/ 53150 h 113641"/>
                <a:gd name="connsiteX348" fmla="*/ 106241 w 113752"/>
                <a:gd name="connsiteY348" fmla="*/ 51911 h 113641"/>
                <a:gd name="connsiteX349" fmla="*/ 105099 w 113752"/>
                <a:gd name="connsiteY349" fmla="*/ 52197 h 113641"/>
                <a:gd name="connsiteX350" fmla="*/ 106241 w 113752"/>
                <a:gd name="connsiteY350" fmla="*/ 53150 h 113641"/>
                <a:gd name="connsiteX351" fmla="*/ 77210 w 113752"/>
                <a:gd name="connsiteY351" fmla="*/ 35528 h 113641"/>
                <a:gd name="connsiteX352" fmla="*/ 79114 w 113752"/>
                <a:gd name="connsiteY352" fmla="*/ 34766 h 113641"/>
                <a:gd name="connsiteX353" fmla="*/ 77210 w 113752"/>
                <a:gd name="connsiteY353" fmla="*/ 35528 h 113641"/>
                <a:gd name="connsiteX354" fmla="*/ 68263 w 113752"/>
                <a:gd name="connsiteY354" fmla="*/ 71533 h 113641"/>
                <a:gd name="connsiteX355" fmla="*/ 69405 w 113752"/>
                <a:gd name="connsiteY355" fmla="*/ 73819 h 113641"/>
                <a:gd name="connsiteX356" fmla="*/ 68263 w 113752"/>
                <a:gd name="connsiteY356" fmla="*/ 71533 h 113641"/>
                <a:gd name="connsiteX357" fmla="*/ 24193 w 113752"/>
                <a:gd name="connsiteY357" fmla="*/ 97250 h 113641"/>
                <a:gd name="connsiteX358" fmla="*/ 23907 w 113752"/>
                <a:gd name="connsiteY358" fmla="*/ 97155 h 113641"/>
                <a:gd name="connsiteX359" fmla="*/ 23336 w 113752"/>
                <a:gd name="connsiteY359" fmla="*/ 98965 h 113641"/>
                <a:gd name="connsiteX360" fmla="*/ 23717 w 113752"/>
                <a:gd name="connsiteY360" fmla="*/ 99060 h 113641"/>
                <a:gd name="connsiteX361" fmla="*/ 24193 w 113752"/>
                <a:gd name="connsiteY361" fmla="*/ 97250 h 113641"/>
                <a:gd name="connsiteX362" fmla="*/ 78733 w 113752"/>
                <a:gd name="connsiteY362" fmla="*/ 60674 h 113641"/>
                <a:gd name="connsiteX363" fmla="*/ 77972 w 113752"/>
                <a:gd name="connsiteY363" fmla="*/ 58864 h 113641"/>
                <a:gd name="connsiteX364" fmla="*/ 78733 w 113752"/>
                <a:gd name="connsiteY364" fmla="*/ 60674 h 113641"/>
                <a:gd name="connsiteX365" fmla="*/ 22289 w 113752"/>
                <a:gd name="connsiteY365" fmla="*/ 92107 h 113641"/>
                <a:gd name="connsiteX366" fmla="*/ 23146 w 113752"/>
                <a:gd name="connsiteY366" fmla="*/ 92583 h 113641"/>
                <a:gd name="connsiteX367" fmla="*/ 23621 w 113752"/>
                <a:gd name="connsiteY367" fmla="*/ 92107 h 113641"/>
                <a:gd name="connsiteX368" fmla="*/ 22860 w 113752"/>
                <a:gd name="connsiteY368" fmla="*/ 91440 h 113641"/>
                <a:gd name="connsiteX369" fmla="*/ 22289 w 113752"/>
                <a:gd name="connsiteY369" fmla="*/ 92107 h 113641"/>
                <a:gd name="connsiteX370" fmla="*/ 30380 w 113752"/>
                <a:gd name="connsiteY370" fmla="*/ 63532 h 113641"/>
                <a:gd name="connsiteX371" fmla="*/ 31522 w 113752"/>
                <a:gd name="connsiteY371" fmla="*/ 64389 h 113641"/>
                <a:gd name="connsiteX372" fmla="*/ 31998 w 113752"/>
                <a:gd name="connsiteY372" fmla="*/ 63055 h 113641"/>
                <a:gd name="connsiteX373" fmla="*/ 30380 w 113752"/>
                <a:gd name="connsiteY373" fmla="*/ 63532 h 113641"/>
                <a:gd name="connsiteX374" fmla="*/ 69309 w 113752"/>
                <a:gd name="connsiteY374" fmla="*/ 90392 h 113641"/>
                <a:gd name="connsiteX375" fmla="*/ 68072 w 113752"/>
                <a:gd name="connsiteY375" fmla="*/ 89345 h 113641"/>
                <a:gd name="connsiteX376" fmla="*/ 67882 w 113752"/>
                <a:gd name="connsiteY376" fmla="*/ 89821 h 113641"/>
                <a:gd name="connsiteX377" fmla="*/ 69309 w 113752"/>
                <a:gd name="connsiteY377" fmla="*/ 90392 h 113641"/>
                <a:gd name="connsiteX378" fmla="*/ 58078 w 113752"/>
                <a:gd name="connsiteY378" fmla="*/ 85820 h 113641"/>
                <a:gd name="connsiteX379" fmla="*/ 59220 w 113752"/>
                <a:gd name="connsiteY379" fmla="*/ 87249 h 113641"/>
                <a:gd name="connsiteX380" fmla="*/ 58078 w 113752"/>
                <a:gd name="connsiteY380" fmla="*/ 85820 h 113641"/>
                <a:gd name="connsiteX381" fmla="*/ 60648 w 113752"/>
                <a:gd name="connsiteY381" fmla="*/ 8287 h 113641"/>
                <a:gd name="connsiteX382" fmla="*/ 60172 w 113752"/>
                <a:gd name="connsiteY382" fmla="*/ 8096 h 113641"/>
                <a:gd name="connsiteX383" fmla="*/ 59791 w 113752"/>
                <a:gd name="connsiteY383" fmla="*/ 9239 h 113641"/>
                <a:gd name="connsiteX384" fmla="*/ 60267 w 113752"/>
                <a:gd name="connsiteY384" fmla="*/ 9430 h 113641"/>
                <a:gd name="connsiteX385" fmla="*/ 60743 w 113752"/>
                <a:gd name="connsiteY385" fmla="*/ 8287 h 113641"/>
                <a:gd name="connsiteX386" fmla="*/ 59982 w 113752"/>
                <a:gd name="connsiteY386" fmla="*/ 96203 h 113641"/>
                <a:gd name="connsiteX387" fmla="*/ 59696 w 113752"/>
                <a:gd name="connsiteY387" fmla="*/ 96107 h 113641"/>
                <a:gd name="connsiteX388" fmla="*/ 59315 w 113752"/>
                <a:gd name="connsiteY388" fmla="*/ 96584 h 113641"/>
                <a:gd name="connsiteX389" fmla="*/ 59506 w 113752"/>
                <a:gd name="connsiteY389" fmla="*/ 97346 h 113641"/>
                <a:gd name="connsiteX390" fmla="*/ 59791 w 113752"/>
                <a:gd name="connsiteY390" fmla="*/ 97346 h 113641"/>
                <a:gd name="connsiteX391" fmla="*/ 59886 w 113752"/>
                <a:gd name="connsiteY391" fmla="*/ 96203 h 113641"/>
                <a:gd name="connsiteX392" fmla="*/ 94629 w 113752"/>
                <a:gd name="connsiteY392" fmla="*/ 54293 h 113641"/>
                <a:gd name="connsiteX393" fmla="*/ 94629 w 113752"/>
                <a:gd name="connsiteY393" fmla="*/ 53912 h 113641"/>
                <a:gd name="connsiteX394" fmla="*/ 93867 w 113752"/>
                <a:gd name="connsiteY394" fmla="*/ 53912 h 113641"/>
                <a:gd name="connsiteX395" fmla="*/ 93105 w 113752"/>
                <a:gd name="connsiteY395" fmla="*/ 54864 h 113641"/>
                <a:gd name="connsiteX396" fmla="*/ 94724 w 113752"/>
                <a:gd name="connsiteY396" fmla="*/ 54293 h 113641"/>
                <a:gd name="connsiteX397" fmla="*/ 75687 w 113752"/>
                <a:gd name="connsiteY397" fmla="*/ 32766 h 113641"/>
                <a:gd name="connsiteX398" fmla="*/ 76734 w 113752"/>
                <a:gd name="connsiteY398" fmla="*/ 33623 h 113641"/>
                <a:gd name="connsiteX399" fmla="*/ 75687 w 113752"/>
                <a:gd name="connsiteY399" fmla="*/ 32766 h 113641"/>
                <a:gd name="connsiteX400" fmla="*/ 102339 w 113752"/>
                <a:gd name="connsiteY400" fmla="*/ 35338 h 113641"/>
                <a:gd name="connsiteX401" fmla="*/ 102434 w 113752"/>
                <a:gd name="connsiteY401" fmla="*/ 35909 h 113641"/>
                <a:gd name="connsiteX402" fmla="*/ 103671 w 113752"/>
                <a:gd name="connsiteY402" fmla="*/ 35528 h 113641"/>
                <a:gd name="connsiteX403" fmla="*/ 103671 w 113752"/>
                <a:gd name="connsiteY403" fmla="*/ 35243 h 113641"/>
                <a:gd name="connsiteX404" fmla="*/ 102339 w 113752"/>
                <a:gd name="connsiteY404" fmla="*/ 35433 h 113641"/>
                <a:gd name="connsiteX405" fmla="*/ 43515 w 113752"/>
                <a:gd name="connsiteY405" fmla="*/ 39243 h 113641"/>
                <a:gd name="connsiteX406" fmla="*/ 42182 w 113752"/>
                <a:gd name="connsiteY406" fmla="*/ 38386 h 113641"/>
                <a:gd name="connsiteX407" fmla="*/ 42087 w 113752"/>
                <a:gd name="connsiteY407" fmla="*/ 38767 h 113641"/>
                <a:gd name="connsiteX408" fmla="*/ 43515 w 113752"/>
                <a:gd name="connsiteY408" fmla="*/ 39243 h 113641"/>
                <a:gd name="connsiteX409" fmla="*/ 100339 w 113752"/>
                <a:gd name="connsiteY409" fmla="*/ 82391 h 113641"/>
                <a:gd name="connsiteX410" fmla="*/ 99673 w 113752"/>
                <a:gd name="connsiteY410" fmla="*/ 83915 h 113641"/>
                <a:gd name="connsiteX411" fmla="*/ 100339 w 113752"/>
                <a:gd name="connsiteY411" fmla="*/ 82391 h 113641"/>
                <a:gd name="connsiteX412" fmla="*/ 56555 w 113752"/>
                <a:gd name="connsiteY412" fmla="*/ 80105 h 113641"/>
                <a:gd name="connsiteX413" fmla="*/ 57222 w 113752"/>
                <a:gd name="connsiteY413" fmla="*/ 80105 h 113641"/>
                <a:gd name="connsiteX414" fmla="*/ 56936 w 113752"/>
                <a:gd name="connsiteY414" fmla="*/ 79058 h 113641"/>
                <a:gd name="connsiteX415" fmla="*/ 56650 w 113752"/>
                <a:gd name="connsiteY415" fmla="*/ 79058 h 113641"/>
                <a:gd name="connsiteX416" fmla="*/ 56650 w 113752"/>
                <a:gd name="connsiteY416" fmla="*/ 80105 h 113641"/>
                <a:gd name="connsiteX417" fmla="*/ 56840 w 113752"/>
                <a:gd name="connsiteY417" fmla="*/ 46482 h 113641"/>
                <a:gd name="connsiteX418" fmla="*/ 54842 w 113752"/>
                <a:gd name="connsiteY418" fmla="*/ 47435 h 113641"/>
                <a:gd name="connsiteX419" fmla="*/ 56840 w 113752"/>
                <a:gd name="connsiteY419" fmla="*/ 46482 h 113641"/>
                <a:gd name="connsiteX420" fmla="*/ 10010 w 113752"/>
                <a:gd name="connsiteY420" fmla="*/ 76676 h 113641"/>
                <a:gd name="connsiteX421" fmla="*/ 11152 w 113752"/>
                <a:gd name="connsiteY421" fmla="*/ 76105 h 113641"/>
                <a:gd name="connsiteX422" fmla="*/ 10010 w 113752"/>
                <a:gd name="connsiteY422" fmla="*/ 76676 h 113641"/>
                <a:gd name="connsiteX423" fmla="*/ 49987 w 113752"/>
                <a:gd name="connsiteY423" fmla="*/ 42863 h 113641"/>
                <a:gd name="connsiteX424" fmla="*/ 50177 w 113752"/>
                <a:gd name="connsiteY424" fmla="*/ 43148 h 113641"/>
                <a:gd name="connsiteX425" fmla="*/ 51034 w 113752"/>
                <a:gd name="connsiteY425" fmla="*/ 42767 h 113641"/>
                <a:gd name="connsiteX426" fmla="*/ 50939 w 113752"/>
                <a:gd name="connsiteY426" fmla="*/ 42481 h 113641"/>
                <a:gd name="connsiteX427" fmla="*/ 49987 w 113752"/>
                <a:gd name="connsiteY427" fmla="*/ 42863 h 113641"/>
                <a:gd name="connsiteX428" fmla="*/ 100530 w 113752"/>
                <a:gd name="connsiteY428" fmla="*/ 49721 h 113641"/>
                <a:gd name="connsiteX429" fmla="*/ 98817 w 113752"/>
                <a:gd name="connsiteY429" fmla="*/ 48959 h 113641"/>
                <a:gd name="connsiteX430" fmla="*/ 100530 w 113752"/>
                <a:gd name="connsiteY430" fmla="*/ 49721 h 113641"/>
                <a:gd name="connsiteX431" fmla="*/ 46275 w 113752"/>
                <a:gd name="connsiteY431" fmla="*/ 94202 h 113641"/>
                <a:gd name="connsiteX432" fmla="*/ 45895 w 113752"/>
                <a:gd name="connsiteY432" fmla="*/ 92583 h 113641"/>
                <a:gd name="connsiteX433" fmla="*/ 46275 w 113752"/>
                <a:gd name="connsiteY433" fmla="*/ 94202 h 113641"/>
                <a:gd name="connsiteX434" fmla="*/ 38090 w 113752"/>
                <a:gd name="connsiteY434" fmla="*/ 37243 h 113641"/>
                <a:gd name="connsiteX435" fmla="*/ 37708 w 113752"/>
                <a:gd name="connsiteY435" fmla="*/ 37624 h 113641"/>
                <a:gd name="connsiteX436" fmla="*/ 38280 w 113752"/>
                <a:gd name="connsiteY436" fmla="*/ 38386 h 113641"/>
                <a:gd name="connsiteX437" fmla="*/ 38661 w 113752"/>
                <a:gd name="connsiteY437" fmla="*/ 38100 h 113641"/>
                <a:gd name="connsiteX438" fmla="*/ 37994 w 113752"/>
                <a:gd name="connsiteY438" fmla="*/ 37338 h 113641"/>
                <a:gd name="connsiteX439" fmla="*/ 50654 w 113752"/>
                <a:gd name="connsiteY439" fmla="*/ 93059 h 113641"/>
                <a:gd name="connsiteX440" fmla="*/ 52557 w 113752"/>
                <a:gd name="connsiteY440" fmla="*/ 92869 h 113641"/>
                <a:gd name="connsiteX441" fmla="*/ 50654 w 113752"/>
                <a:gd name="connsiteY441" fmla="*/ 93059 h 113641"/>
                <a:gd name="connsiteX442" fmla="*/ 87204 w 113752"/>
                <a:gd name="connsiteY442" fmla="*/ 34195 h 113641"/>
                <a:gd name="connsiteX443" fmla="*/ 88346 w 113752"/>
                <a:gd name="connsiteY443" fmla="*/ 35052 h 113641"/>
                <a:gd name="connsiteX444" fmla="*/ 87204 w 113752"/>
                <a:gd name="connsiteY444" fmla="*/ 34195 h 113641"/>
                <a:gd name="connsiteX445" fmla="*/ 27048 w 113752"/>
                <a:gd name="connsiteY445" fmla="*/ 30671 h 113641"/>
                <a:gd name="connsiteX446" fmla="*/ 26572 w 113752"/>
                <a:gd name="connsiteY446" fmla="*/ 30861 h 113641"/>
                <a:gd name="connsiteX447" fmla="*/ 26953 w 113752"/>
                <a:gd name="connsiteY447" fmla="*/ 31718 h 113641"/>
                <a:gd name="connsiteX448" fmla="*/ 27429 w 113752"/>
                <a:gd name="connsiteY448" fmla="*/ 31528 h 113641"/>
                <a:gd name="connsiteX449" fmla="*/ 27048 w 113752"/>
                <a:gd name="connsiteY449" fmla="*/ 30671 h 113641"/>
                <a:gd name="connsiteX450" fmla="*/ 92154 w 113752"/>
                <a:gd name="connsiteY450" fmla="*/ 30289 h 113641"/>
                <a:gd name="connsiteX451" fmla="*/ 91773 w 113752"/>
                <a:gd name="connsiteY451" fmla="*/ 30480 h 113641"/>
                <a:gd name="connsiteX452" fmla="*/ 91963 w 113752"/>
                <a:gd name="connsiteY452" fmla="*/ 31147 h 113641"/>
                <a:gd name="connsiteX453" fmla="*/ 93105 w 113752"/>
                <a:gd name="connsiteY453" fmla="*/ 31528 h 113641"/>
                <a:gd name="connsiteX454" fmla="*/ 92249 w 113752"/>
                <a:gd name="connsiteY454" fmla="*/ 30289 h 113641"/>
                <a:gd name="connsiteX455" fmla="*/ 14865 w 113752"/>
                <a:gd name="connsiteY455" fmla="*/ 56197 h 113641"/>
                <a:gd name="connsiteX456" fmla="*/ 14579 w 113752"/>
                <a:gd name="connsiteY456" fmla="*/ 56769 h 113641"/>
                <a:gd name="connsiteX457" fmla="*/ 15626 w 113752"/>
                <a:gd name="connsiteY457" fmla="*/ 57055 h 113641"/>
                <a:gd name="connsiteX458" fmla="*/ 15816 w 113752"/>
                <a:gd name="connsiteY458" fmla="*/ 56579 h 113641"/>
                <a:gd name="connsiteX459" fmla="*/ 14865 w 113752"/>
                <a:gd name="connsiteY459" fmla="*/ 56197 h 113641"/>
                <a:gd name="connsiteX460" fmla="*/ 73498 w 113752"/>
                <a:gd name="connsiteY460" fmla="*/ 60579 h 113641"/>
                <a:gd name="connsiteX461" fmla="*/ 73973 w 113752"/>
                <a:gd name="connsiteY461" fmla="*/ 60960 h 113641"/>
                <a:gd name="connsiteX462" fmla="*/ 74735 w 113752"/>
                <a:gd name="connsiteY462" fmla="*/ 59722 h 113641"/>
                <a:gd name="connsiteX463" fmla="*/ 74355 w 113752"/>
                <a:gd name="connsiteY463" fmla="*/ 59531 h 113641"/>
                <a:gd name="connsiteX464" fmla="*/ 73593 w 113752"/>
                <a:gd name="connsiteY464" fmla="*/ 60674 h 113641"/>
                <a:gd name="connsiteX465" fmla="*/ 90441 w 113752"/>
                <a:gd name="connsiteY465" fmla="*/ 26098 h 113641"/>
                <a:gd name="connsiteX466" fmla="*/ 91107 w 113752"/>
                <a:gd name="connsiteY466" fmla="*/ 26194 h 113641"/>
                <a:gd name="connsiteX467" fmla="*/ 91107 w 113752"/>
                <a:gd name="connsiteY467" fmla="*/ 25051 h 113641"/>
                <a:gd name="connsiteX468" fmla="*/ 90631 w 113752"/>
                <a:gd name="connsiteY468" fmla="*/ 25051 h 113641"/>
                <a:gd name="connsiteX469" fmla="*/ 90345 w 113752"/>
                <a:gd name="connsiteY469" fmla="*/ 26098 h 113641"/>
                <a:gd name="connsiteX470" fmla="*/ 26763 w 113752"/>
                <a:gd name="connsiteY470" fmla="*/ 85154 h 113641"/>
                <a:gd name="connsiteX471" fmla="*/ 26382 w 113752"/>
                <a:gd name="connsiteY471" fmla="*/ 85439 h 113641"/>
                <a:gd name="connsiteX472" fmla="*/ 27143 w 113752"/>
                <a:gd name="connsiteY472" fmla="*/ 86296 h 113641"/>
                <a:gd name="connsiteX473" fmla="*/ 27429 w 113752"/>
                <a:gd name="connsiteY473" fmla="*/ 85915 h 113641"/>
                <a:gd name="connsiteX474" fmla="*/ 26763 w 113752"/>
                <a:gd name="connsiteY474" fmla="*/ 85154 h 113641"/>
                <a:gd name="connsiteX475" fmla="*/ 73402 w 113752"/>
                <a:gd name="connsiteY475" fmla="*/ 85630 h 113641"/>
                <a:gd name="connsiteX476" fmla="*/ 73879 w 113752"/>
                <a:gd name="connsiteY476" fmla="*/ 85439 h 113641"/>
                <a:gd name="connsiteX477" fmla="*/ 73688 w 113752"/>
                <a:gd name="connsiteY477" fmla="*/ 84582 h 113641"/>
                <a:gd name="connsiteX478" fmla="*/ 73212 w 113752"/>
                <a:gd name="connsiteY478" fmla="*/ 84772 h 113641"/>
                <a:gd name="connsiteX479" fmla="*/ 73498 w 113752"/>
                <a:gd name="connsiteY479" fmla="*/ 85535 h 113641"/>
                <a:gd name="connsiteX480" fmla="*/ 54937 w 113752"/>
                <a:gd name="connsiteY480" fmla="*/ 2953 h 113641"/>
                <a:gd name="connsiteX481" fmla="*/ 55603 w 113752"/>
                <a:gd name="connsiteY481" fmla="*/ 3905 h 113641"/>
                <a:gd name="connsiteX482" fmla="*/ 54937 w 113752"/>
                <a:gd name="connsiteY482" fmla="*/ 2953 h 113641"/>
                <a:gd name="connsiteX483" fmla="*/ 88537 w 113752"/>
                <a:gd name="connsiteY483" fmla="*/ 82582 h 113641"/>
                <a:gd name="connsiteX484" fmla="*/ 89013 w 113752"/>
                <a:gd name="connsiteY484" fmla="*/ 82105 h 113641"/>
                <a:gd name="connsiteX485" fmla="*/ 88442 w 113752"/>
                <a:gd name="connsiteY485" fmla="*/ 81439 h 113641"/>
                <a:gd name="connsiteX486" fmla="*/ 88061 w 113752"/>
                <a:gd name="connsiteY486" fmla="*/ 81725 h 113641"/>
                <a:gd name="connsiteX487" fmla="*/ 88537 w 113752"/>
                <a:gd name="connsiteY487" fmla="*/ 82582 h 113641"/>
                <a:gd name="connsiteX488" fmla="*/ 54556 w 113752"/>
                <a:gd name="connsiteY488" fmla="*/ 80963 h 113641"/>
                <a:gd name="connsiteX489" fmla="*/ 54937 w 113752"/>
                <a:gd name="connsiteY489" fmla="*/ 81153 h 113641"/>
                <a:gd name="connsiteX490" fmla="*/ 55222 w 113752"/>
                <a:gd name="connsiteY490" fmla="*/ 79915 h 113641"/>
                <a:gd name="connsiteX491" fmla="*/ 54842 w 113752"/>
                <a:gd name="connsiteY491" fmla="*/ 79915 h 113641"/>
                <a:gd name="connsiteX492" fmla="*/ 54556 w 113752"/>
                <a:gd name="connsiteY492" fmla="*/ 81153 h 113641"/>
                <a:gd name="connsiteX493" fmla="*/ 6298 w 113752"/>
                <a:gd name="connsiteY493" fmla="*/ 62579 h 113641"/>
                <a:gd name="connsiteX494" fmla="*/ 6393 w 113752"/>
                <a:gd name="connsiteY494" fmla="*/ 62198 h 113641"/>
                <a:gd name="connsiteX495" fmla="*/ 5156 w 113752"/>
                <a:gd name="connsiteY495" fmla="*/ 61722 h 113641"/>
                <a:gd name="connsiteX496" fmla="*/ 4775 w 113752"/>
                <a:gd name="connsiteY496" fmla="*/ 62008 h 113641"/>
                <a:gd name="connsiteX497" fmla="*/ 6203 w 113752"/>
                <a:gd name="connsiteY497" fmla="*/ 62484 h 113641"/>
                <a:gd name="connsiteX498" fmla="*/ 103861 w 113752"/>
                <a:gd name="connsiteY498" fmla="*/ 76390 h 113641"/>
                <a:gd name="connsiteX499" fmla="*/ 103671 w 113752"/>
                <a:gd name="connsiteY499" fmla="*/ 75914 h 113641"/>
                <a:gd name="connsiteX500" fmla="*/ 102719 w 113752"/>
                <a:gd name="connsiteY500" fmla="*/ 76200 h 113641"/>
                <a:gd name="connsiteX501" fmla="*/ 102719 w 113752"/>
                <a:gd name="connsiteY501" fmla="*/ 76486 h 113641"/>
                <a:gd name="connsiteX502" fmla="*/ 103766 w 113752"/>
                <a:gd name="connsiteY502" fmla="*/ 76295 h 113641"/>
                <a:gd name="connsiteX503" fmla="*/ 28095 w 113752"/>
                <a:gd name="connsiteY503" fmla="*/ 76676 h 113641"/>
                <a:gd name="connsiteX504" fmla="*/ 28666 w 113752"/>
                <a:gd name="connsiteY504" fmla="*/ 76676 h 113641"/>
                <a:gd name="connsiteX505" fmla="*/ 28381 w 113752"/>
                <a:gd name="connsiteY505" fmla="*/ 75629 h 113641"/>
                <a:gd name="connsiteX506" fmla="*/ 28000 w 113752"/>
                <a:gd name="connsiteY506" fmla="*/ 75629 h 113641"/>
                <a:gd name="connsiteX507" fmla="*/ 28095 w 113752"/>
                <a:gd name="connsiteY507" fmla="*/ 76771 h 113641"/>
                <a:gd name="connsiteX508" fmla="*/ 51796 w 113752"/>
                <a:gd name="connsiteY508" fmla="*/ 74486 h 113641"/>
                <a:gd name="connsiteX509" fmla="*/ 50939 w 113752"/>
                <a:gd name="connsiteY509" fmla="*/ 75819 h 113641"/>
                <a:gd name="connsiteX510" fmla="*/ 51796 w 113752"/>
                <a:gd name="connsiteY510" fmla="*/ 74486 h 113641"/>
                <a:gd name="connsiteX511" fmla="*/ 39898 w 113752"/>
                <a:gd name="connsiteY511" fmla="*/ 66961 h 113641"/>
                <a:gd name="connsiteX512" fmla="*/ 39517 w 113752"/>
                <a:gd name="connsiteY512" fmla="*/ 67437 h 113641"/>
                <a:gd name="connsiteX513" fmla="*/ 39993 w 113752"/>
                <a:gd name="connsiteY513" fmla="*/ 67913 h 113641"/>
                <a:gd name="connsiteX514" fmla="*/ 40183 w 113752"/>
                <a:gd name="connsiteY514" fmla="*/ 67437 h 113641"/>
                <a:gd name="connsiteX515" fmla="*/ 39898 w 113752"/>
                <a:gd name="connsiteY515" fmla="*/ 66961 h 113641"/>
                <a:gd name="connsiteX516" fmla="*/ 26287 w 113752"/>
                <a:gd name="connsiteY516" fmla="*/ 67532 h 113641"/>
                <a:gd name="connsiteX517" fmla="*/ 26763 w 113752"/>
                <a:gd name="connsiteY517" fmla="*/ 68009 h 113641"/>
                <a:gd name="connsiteX518" fmla="*/ 27334 w 113752"/>
                <a:gd name="connsiteY518" fmla="*/ 67437 h 113641"/>
                <a:gd name="connsiteX519" fmla="*/ 26953 w 113752"/>
                <a:gd name="connsiteY519" fmla="*/ 67151 h 113641"/>
                <a:gd name="connsiteX520" fmla="*/ 26287 w 113752"/>
                <a:gd name="connsiteY520" fmla="*/ 67532 h 113641"/>
                <a:gd name="connsiteX521" fmla="*/ 9249 w 113752"/>
                <a:gd name="connsiteY521" fmla="*/ 83629 h 113641"/>
                <a:gd name="connsiteX522" fmla="*/ 9059 w 113752"/>
                <a:gd name="connsiteY522" fmla="*/ 83248 h 113641"/>
                <a:gd name="connsiteX523" fmla="*/ 8202 w 113752"/>
                <a:gd name="connsiteY523" fmla="*/ 83820 h 113641"/>
                <a:gd name="connsiteX524" fmla="*/ 8297 w 113752"/>
                <a:gd name="connsiteY524" fmla="*/ 84106 h 113641"/>
                <a:gd name="connsiteX525" fmla="*/ 9249 w 113752"/>
                <a:gd name="connsiteY525" fmla="*/ 83629 h 113641"/>
                <a:gd name="connsiteX526" fmla="*/ 62837 w 113752"/>
                <a:gd name="connsiteY526" fmla="*/ 84772 h 113641"/>
                <a:gd name="connsiteX527" fmla="*/ 63218 w 113752"/>
                <a:gd name="connsiteY527" fmla="*/ 84868 h 113641"/>
                <a:gd name="connsiteX528" fmla="*/ 63694 w 113752"/>
                <a:gd name="connsiteY528" fmla="*/ 83534 h 113641"/>
                <a:gd name="connsiteX529" fmla="*/ 63408 w 113752"/>
                <a:gd name="connsiteY529" fmla="*/ 83534 h 113641"/>
                <a:gd name="connsiteX530" fmla="*/ 62932 w 113752"/>
                <a:gd name="connsiteY530" fmla="*/ 84677 h 113641"/>
                <a:gd name="connsiteX531" fmla="*/ 61124 w 113752"/>
                <a:gd name="connsiteY531" fmla="*/ 22955 h 113641"/>
                <a:gd name="connsiteX532" fmla="*/ 60743 w 113752"/>
                <a:gd name="connsiteY532" fmla="*/ 22670 h 113641"/>
                <a:gd name="connsiteX533" fmla="*/ 60172 w 113752"/>
                <a:gd name="connsiteY533" fmla="*/ 23527 h 113641"/>
                <a:gd name="connsiteX534" fmla="*/ 60457 w 113752"/>
                <a:gd name="connsiteY534" fmla="*/ 23717 h 113641"/>
                <a:gd name="connsiteX535" fmla="*/ 61124 w 113752"/>
                <a:gd name="connsiteY535" fmla="*/ 22860 h 113641"/>
                <a:gd name="connsiteX536" fmla="*/ 104242 w 113752"/>
                <a:gd name="connsiteY536" fmla="*/ 60293 h 113641"/>
                <a:gd name="connsiteX537" fmla="*/ 104242 w 113752"/>
                <a:gd name="connsiteY537" fmla="*/ 60008 h 113641"/>
                <a:gd name="connsiteX538" fmla="*/ 103195 w 113752"/>
                <a:gd name="connsiteY538" fmla="*/ 60008 h 113641"/>
                <a:gd name="connsiteX539" fmla="*/ 103195 w 113752"/>
                <a:gd name="connsiteY539" fmla="*/ 60293 h 113641"/>
                <a:gd name="connsiteX540" fmla="*/ 104242 w 113752"/>
                <a:gd name="connsiteY540" fmla="*/ 60293 h 113641"/>
                <a:gd name="connsiteX541" fmla="*/ 17149 w 113752"/>
                <a:gd name="connsiteY541" fmla="*/ 26289 h 113641"/>
                <a:gd name="connsiteX542" fmla="*/ 16768 w 113752"/>
                <a:gd name="connsiteY542" fmla="*/ 25813 h 113641"/>
                <a:gd name="connsiteX543" fmla="*/ 16102 w 113752"/>
                <a:gd name="connsiteY543" fmla="*/ 26289 h 113641"/>
                <a:gd name="connsiteX544" fmla="*/ 16483 w 113752"/>
                <a:gd name="connsiteY544" fmla="*/ 26670 h 113641"/>
                <a:gd name="connsiteX545" fmla="*/ 17244 w 113752"/>
                <a:gd name="connsiteY545" fmla="*/ 26384 h 113641"/>
                <a:gd name="connsiteX546" fmla="*/ 57412 w 113752"/>
                <a:gd name="connsiteY546" fmla="*/ 27908 h 113641"/>
                <a:gd name="connsiteX547" fmla="*/ 56174 w 113752"/>
                <a:gd name="connsiteY547" fmla="*/ 28956 h 113641"/>
                <a:gd name="connsiteX548" fmla="*/ 56365 w 113752"/>
                <a:gd name="connsiteY548" fmla="*/ 29242 h 113641"/>
                <a:gd name="connsiteX549" fmla="*/ 57412 w 113752"/>
                <a:gd name="connsiteY549" fmla="*/ 28004 h 113641"/>
                <a:gd name="connsiteX550" fmla="*/ 93487 w 113752"/>
                <a:gd name="connsiteY550" fmla="*/ 29813 h 113641"/>
                <a:gd name="connsiteX551" fmla="*/ 94248 w 113752"/>
                <a:gd name="connsiteY551" fmla="*/ 30289 h 113641"/>
                <a:gd name="connsiteX552" fmla="*/ 94629 w 113752"/>
                <a:gd name="connsiteY552" fmla="*/ 30004 h 113641"/>
                <a:gd name="connsiteX553" fmla="*/ 94153 w 113752"/>
                <a:gd name="connsiteY553" fmla="*/ 29528 h 113641"/>
                <a:gd name="connsiteX554" fmla="*/ 93581 w 113752"/>
                <a:gd name="connsiteY554" fmla="*/ 29813 h 113641"/>
                <a:gd name="connsiteX555" fmla="*/ 78923 w 113752"/>
                <a:gd name="connsiteY555" fmla="*/ 87535 h 113641"/>
                <a:gd name="connsiteX556" fmla="*/ 78447 w 113752"/>
                <a:gd name="connsiteY556" fmla="*/ 87535 h 113641"/>
                <a:gd name="connsiteX557" fmla="*/ 78638 w 113752"/>
                <a:gd name="connsiteY557" fmla="*/ 88583 h 113641"/>
                <a:gd name="connsiteX558" fmla="*/ 78923 w 113752"/>
                <a:gd name="connsiteY558" fmla="*/ 88583 h 113641"/>
                <a:gd name="connsiteX559" fmla="*/ 78923 w 113752"/>
                <a:gd name="connsiteY559" fmla="*/ 87630 h 113641"/>
                <a:gd name="connsiteX560" fmla="*/ 58649 w 113752"/>
                <a:gd name="connsiteY560" fmla="*/ 29813 h 113641"/>
                <a:gd name="connsiteX561" fmla="*/ 58268 w 113752"/>
                <a:gd name="connsiteY561" fmla="*/ 29432 h 113641"/>
                <a:gd name="connsiteX562" fmla="*/ 57412 w 113752"/>
                <a:gd name="connsiteY562" fmla="*/ 30099 h 113641"/>
                <a:gd name="connsiteX563" fmla="*/ 57697 w 113752"/>
                <a:gd name="connsiteY563" fmla="*/ 30480 h 113641"/>
                <a:gd name="connsiteX564" fmla="*/ 58649 w 113752"/>
                <a:gd name="connsiteY564" fmla="*/ 29909 h 113641"/>
                <a:gd name="connsiteX565" fmla="*/ 93962 w 113752"/>
                <a:gd name="connsiteY565" fmla="*/ 90106 h 113641"/>
                <a:gd name="connsiteX566" fmla="*/ 94248 w 113752"/>
                <a:gd name="connsiteY566" fmla="*/ 89726 h 113641"/>
                <a:gd name="connsiteX567" fmla="*/ 93391 w 113752"/>
                <a:gd name="connsiteY567" fmla="*/ 89249 h 113641"/>
                <a:gd name="connsiteX568" fmla="*/ 93201 w 113752"/>
                <a:gd name="connsiteY568" fmla="*/ 89535 h 113641"/>
                <a:gd name="connsiteX569" fmla="*/ 93962 w 113752"/>
                <a:gd name="connsiteY569" fmla="*/ 90106 h 113641"/>
                <a:gd name="connsiteX570" fmla="*/ 44753 w 113752"/>
                <a:gd name="connsiteY570" fmla="*/ 31052 h 113641"/>
                <a:gd name="connsiteX571" fmla="*/ 45133 w 113752"/>
                <a:gd name="connsiteY571" fmla="*/ 30671 h 113641"/>
                <a:gd name="connsiteX572" fmla="*/ 44847 w 113752"/>
                <a:gd name="connsiteY572" fmla="*/ 30289 h 113641"/>
                <a:gd name="connsiteX573" fmla="*/ 44371 w 113752"/>
                <a:gd name="connsiteY573" fmla="*/ 30575 h 113641"/>
                <a:gd name="connsiteX574" fmla="*/ 44753 w 113752"/>
                <a:gd name="connsiteY574" fmla="*/ 30956 h 113641"/>
                <a:gd name="connsiteX575" fmla="*/ 27143 w 113752"/>
                <a:gd name="connsiteY575" fmla="*/ 52864 h 113641"/>
                <a:gd name="connsiteX576" fmla="*/ 26858 w 113752"/>
                <a:gd name="connsiteY576" fmla="*/ 52864 h 113641"/>
                <a:gd name="connsiteX577" fmla="*/ 26572 w 113752"/>
                <a:gd name="connsiteY577" fmla="*/ 53912 h 113641"/>
                <a:gd name="connsiteX578" fmla="*/ 26953 w 113752"/>
                <a:gd name="connsiteY578" fmla="*/ 53912 h 113641"/>
                <a:gd name="connsiteX579" fmla="*/ 27143 w 113752"/>
                <a:gd name="connsiteY579" fmla="*/ 52864 h 113641"/>
                <a:gd name="connsiteX580" fmla="*/ 8202 w 113752"/>
                <a:gd name="connsiteY580" fmla="*/ 50483 h 113641"/>
                <a:gd name="connsiteX581" fmla="*/ 8106 w 113752"/>
                <a:gd name="connsiteY581" fmla="*/ 50768 h 113641"/>
                <a:gd name="connsiteX582" fmla="*/ 8963 w 113752"/>
                <a:gd name="connsiteY582" fmla="*/ 51054 h 113641"/>
                <a:gd name="connsiteX583" fmla="*/ 9153 w 113752"/>
                <a:gd name="connsiteY583" fmla="*/ 50578 h 113641"/>
                <a:gd name="connsiteX584" fmla="*/ 8106 w 113752"/>
                <a:gd name="connsiteY584" fmla="*/ 50387 h 113641"/>
                <a:gd name="connsiteX585" fmla="*/ 42753 w 113752"/>
                <a:gd name="connsiteY585" fmla="*/ 95917 h 113641"/>
                <a:gd name="connsiteX586" fmla="*/ 42563 w 113752"/>
                <a:gd name="connsiteY586" fmla="*/ 94679 h 113641"/>
                <a:gd name="connsiteX587" fmla="*/ 42753 w 113752"/>
                <a:gd name="connsiteY587" fmla="*/ 95917 h 113641"/>
                <a:gd name="connsiteX588" fmla="*/ 59982 w 113752"/>
                <a:gd name="connsiteY588" fmla="*/ 39148 h 113641"/>
                <a:gd name="connsiteX589" fmla="*/ 60362 w 113752"/>
                <a:gd name="connsiteY589" fmla="*/ 39148 h 113641"/>
                <a:gd name="connsiteX590" fmla="*/ 60553 w 113752"/>
                <a:gd name="connsiteY590" fmla="*/ 38767 h 113641"/>
                <a:gd name="connsiteX591" fmla="*/ 60172 w 113752"/>
                <a:gd name="connsiteY591" fmla="*/ 38290 h 113641"/>
                <a:gd name="connsiteX592" fmla="*/ 60077 w 113752"/>
                <a:gd name="connsiteY592" fmla="*/ 39053 h 113641"/>
                <a:gd name="connsiteX593" fmla="*/ 42468 w 113752"/>
                <a:gd name="connsiteY593" fmla="*/ 98965 h 113641"/>
                <a:gd name="connsiteX594" fmla="*/ 42944 w 113752"/>
                <a:gd name="connsiteY594" fmla="*/ 98203 h 113641"/>
                <a:gd name="connsiteX595" fmla="*/ 42468 w 113752"/>
                <a:gd name="connsiteY595" fmla="*/ 97727 h 113641"/>
                <a:gd name="connsiteX596" fmla="*/ 42182 w 113752"/>
                <a:gd name="connsiteY596" fmla="*/ 98108 h 113641"/>
                <a:gd name="connsiteX597" fmla="*/ 42468 w 113752"/>
                <a:gd name="connsiteY597" fmla="*/ 98870 h 113641"/>
                <a:gd name="connsiteX598" fmla="*/ 110048 w 113752"/>
                <a:gd name="connsiteY598" fmla="*/ 41338 h 113641"/>
                <a:gd name="connsiteX599" fmla="*/ 110524 w 113752"/>
                <a:gd name="connsiteY599" fmla="*/ 41338 h 113641"/>
                <a:gd name="connsiteX600" fmla="*/ 110524 w 113752"/>
                <a:gd name="connsiteY600" fmla="*/ 40386 h 113641"/>
                <a:gd name="connsiteX601" fmla="*/ 110238 w 113752"/>
                <a:gd name="connsiteY601" fmla="*/ 40386 h 113641"/>
                <a:gd name="connsiteX602" fmla="*/ 110144 w 113752"/>
                <a:gd name="connsiteY602" fmla="*/ 41338 h 113641"/>
                <a:gd name="connsiteX603" fmla="*/ 101386 w 113752"/>
                <a:gd name="connsiteY603" fmla="*/ 47149 h 113641"/>
                <a:gd name="connsiteX604" fmla="*/ 102053 w 113752"/>
                <a:gd name="connsiteY604" fmla="*/ 47625 h 113641"/>
                <a:gd name="connsiteX605" fmla="*/ 102339 w 113752"/>
                <a:gd name="connsiteY605" fmla="*/ 47244 h 113641"/>
                <a:gd name="connsiteX606" fmla="*/ 102053 w 113752"/>
                <a:gd name="connsiteY606" fmla="*/ 46863 h 113641"/>
                <a:gd name="connsiteX607" fmla="*/ 101482 w 113752"/>
                <a:gd name="connsiteY607" fmla="*/ 47149 h 113641"/>
                <a:gd name="connsiteX608" fmla="*/ 44657 w 113752"/>
                <a:gd name="connsiteY608" fmla="*/ 107442 h 113641"/>
                <a:gd name="connsiteX609" fmla="*/ 44942 w 113752"/>
                <a:gd name="connsiteY609" fmla="*/ 107823 h 113641"/>
                <a:gd name="connsiteX610" fmla="*/ 45799 w 113752"/>
                <a:gd name="connsiteY610" fmla="*/ 107252 h 113641"/>
                <a:gd name="connsiteX611" fmla="*/ 45609 w 113752"/>
                <a:gd name="connsiteY611" fmla="*/ 106966 h 113641"/>
                <a:gd name="connsiteX612" fmla="*/ 44657 w 113752"/>
                <a:gd name="connsiteY612" fmla="*/ 107442 h 113641"/>
                <a:gd name="connsiteX613" fmla="*/ 45895 w 113752"/>
                <a:gd name="connsiteY613" fmla="*/ 109156 h 113641"/>
                <a:gd name="connsiteX614" fmla="*/ 45514 w 113752"/>
                <a:gd name="connsiteY614" fmla="*/ 109538 h 113641"/>
                <a:gd name="connsiteX615" fmla="*/ 46085 w 113752"/>
                <a:gd name="connsiteY615" fmla="*/ 109823 h 113641"/>
                <a:gd name="connsiteX616" fmla="*/ 46370 w 113752"/>
                <a:gd name="connsiteY616" fmla="*/ 109442 h 113641"/>
                <a:gd name="connsiteX617" fmla="*/ 45895 w 113752"/>
                <a:gd name="connsiteY617" fmla="*/ 109156 h 113641"/>
                <a:gd name="connsiteX618" fmla="*/ 52748 w 113752"/>
                <a:gd name="connsiteY618" fmla="*/ 109252 h 113641"/>
                <a:gd name="connsiteX619" fmla="*/ 52367 w 113752"/>
                <a:gd name="connsiteY619" fmla="*/ 109252 h 113641"/>
                <a:gd name="connsiteX620" fmla="*/ 52367 w 113752"/>
                <a:gd name="connsiteY620" fmla="*/ 110109 h 113641"/>
                <a:gd name="connsiteX621" fmla="*/ 52652 w 113752"/>
                <a:gd name="connsiteY621" fmla="*/ 110109 h 113641"/>
                <a:gd name="connsiteX622" fmla="*/ 52652 w 113752"/>
                <a:gd name="connsiteY622" fmla="*/ 109347 h 113641"/>
                <a:gd name="connsiteX623" fmla="*/ 25430 w 113752"/>
                <a:gd name="connsiteY623" fmla="*/ 46101 h 113641"/>
                <a:gd name="connsiteX624" fmla="*/ 26192 w 113752"/>
                <a:gd name="connsiteY624" fmla="*/ 46387 h 113641"/>
                <a:gd name="connsiteX625" fmla="*/ 26382 w 113752"/>
                <a:gd name="connsiteY625" fmla="*/ 46101 h 113641"/>
                <a:gd name="connsiteX626" fmla="*/ 25906 w 113752"/>
                <a:gd name="connsiteY626" fmla="*/ 45625 h 113641"/>
                <a:gd name="connsiteX627" fmla="*/ 25525 w 113752"/>
                <a:gd name="connsiteY627" fmla="*/ 46101 h 113641"/>
                <a:gd name="connsiteX628" fmla="*/ 61695 w 113752"/>
                <a:gd name="connsiteY628" fmla="*/ 45815 h 113641"/>
                <a:gd name="connsiteX629" fmla="*/ 61314 w 113752"/>
                <a:gd name="connsiteY629" fmla="*/ 46006 h 113641"/>
                <a:gd name="connsiteX630" fmla="*/ 61885 w 113752"/>
                <a:gd name="connsiteY630" fmla="*/ 46958 h 113641"/>
                <a:gd name="connsiteX631" fmla="*/ 62171 w 113752"/>
                <a:gd name="connsiteY631" fmla="*/ 46768 h 113641"/>
                <a:gd name="connsiteX632" fmla="*/ 61695 w 113752"/>
                <a:gd name="connsiteY632" fmla="*/ 45815 h 11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</a:cxnLst>
              <a:rect l="l" t="t" r="r" b="b"/>
              <a:pathLst>
                <a:path w="113752" h="113641">
                  <a:moveTo>
                    <a:pt x="107288" y="30766"/>
                  </a:moveTo>
                  <a:cubicBezTo>
                    <a:pt x="106812" y="31052"/>
                    <a:pt x="106431" y="31242"/>
                    <a:pt x="106146" y="31433"/>
                  </a:cubicBezTo>
                  <a:cubicBezTo>
                    <a:pt x="106241" y="31623"/>
                    <a:pt x="106336" y="31718"/>
                    <a:pt x="106431" y="31909"/>
                  </a:cubicBezTo>
                  <a:cubicBezTo>
                    <a:pt x="106717" y="31909"/>
                    <a:pt x="107098" y="31813"/>
                    <a:pt x="107669" y="31623"/>
                  </a:cubicBezTo>
                  <a:cubicBezTo>
                    <a:pt x="108430" y="33242"/>
                    <a:pt x="109287" y="34957"/>
                    <a:pt x="110048" y="36671"/>
                  </a:cubicBezTo>
                  <a:cubicBezTo>
                    <a:pt x="109573" y="37052"/>
                    <a:pt x="109191" y="37433"/>
                    <a:pt x="108811" y="37719"/>
                  </a:cubicBezTo>
                  <a:cubicBezTo>
                    <a:pt x="109191" y="38100"/>
                    <a:pt x="109477" y="38671"/>
                    <a:pt x="109858" y="38767"/>
                  </a:cubicBezTo>
                  <a:cubicBezTo>
                    <a:pt x="110810" y="38957"/>
                    <a:pt x="111095" y="39624"/>
                    <a:pt x="111286" y="40481"/>
                  </a:cubicBezTo>
                  <a:cubicBezTo>
                    <a:pt x="115569" y="54959"/>
                    <a:pt x="114237" y="68866"/>
                    <a:pt x="107574" y="82391"/>
                  </a:cubicBezTo>
                  <a:cubicBezTo>
                    <a:pt x="103766" y="90011"/>
                    <a:pt x="98436" y="96488"/>
                    <a:pt x="91583" y="101632"/>
                  </a:cubicBezTo>
                  <a:cubicBezTo>
                    <a:pt x="86157" y="105823"/>
                    <a:pt x="80161" y="109061"/>
                    <a:pt x="73498" y="110776"/>
                  </a:cubicBezTo>
                  <a:cubicBezTo>
                    <a:pt x="72260" y="111157"/>
                    <a:pt x="71023" y="112109"/>
                    <a:pt x="69500" y="111538"/>
                  </a:cubicBezTo>
                  <a:cubicBezTo>
                    <a:pt x="69214" y="111443"/>
                    <a:pt x="68643" y="112204"/>
                    <a:pt x="68072" y="112300"/>
                  </a:cubicBezTo>
                  <a:cubicBezTo>
                    <a:pt x="64170" y="112967"/>
                    <a:pt x="60267" y="113729"/>
                    <a:pt x="56269" y="113633"/>
                  </a:cubicBezTo>
                  <a:cubicBezTo>
                    <a:pt x="55984" y="113633"/>
                    <a:pt x="55794" y="113633"/>
                    <a:pt x="55508" y="113538"/>
                  </a:cubicBezTo>
                  <a:cubicBezTo>
                    <a:pt x="55508" y="112681"/>
                    <a:pt x="55318" y="111919"/>
                    <a:pt x="55318" y="111157"/>
                  </a:cubicBezTo>
                  <a:cubicBezTo>
                    <a:pt x="55222" y="111157"/>
                    <a:pt x="55032" y="111157"/>
                    <a:pt x="54937" y="111157"/>
                  </a:cubicBezTo>
                  <a:cubicBezTo>
                    <a:pt x="54747" y="111919"/>
                    <a:pt x="54556" y="112681"/>
                    <a:pt x="54271" y="113633"/>
                  </a:cubicBezTo>
                  <a:cubicBezTo>
                    <a:pt x="52843" y="113157"/>
                    <a:pt x="51130" y="113919"/>
                    <a:pt x="50177" y="112204"/>
                  </a:cubicBezTo>
                  <a:cubicBezTo>
                    <a:pt x="47703" y="113538"/>
                    <a:pt x="45514" y="111823"/>
                    <a:pt x="43229" y="111823"/>
                  </a:cubicBezTo>
                  <a:cubicBezTo>
                    <a:pt x="43039" y="111062"/>
                    <a:pt x="44086" y="110204"/>
                    <a:pt x="42658" y="109919"/>
                  </a:cubicBezTo>
                  <a:cubicBezTo>
                    <a:pt x="41040" y="110776"/>
                    <a:pt x="39136" y="110776"/>
                    <a:pt x="37328" y="109919"/>
                  </a:cubicBezTo>
                  <a:cubicBezTo>
                    <a:pt x="34187" y="108490"/>
                    <a:pt x="31141" y="106966"/>
                    <a:pt x="28000" y="105442"/>
                  </a:cubicBezTo>
                  <a:cubicBezTo>
                    <a:pt x="26953" y="104965"/>
                    <a:pt x="26096" y="104108"/>
                    <a:pt x="25049" y="103537"/>
                  </a:cubicBezTo>
                  <a:cubicBezTo>
                    <a:pt x="24097" y="102965"/>
                    <a:pt x="25145" y="102203"/>
                    <a:pt x="24668" y="101537"/>
                  </a:cubicBezTo>
                  <a:cubicBezTo>
                    <a:pt x="24193" y="101822"/>
                    <a:pt x="23812" y="102013"/>
                    <a:pt x="23241" y="102298"/>
                  </a:cubicBezTo>
                  <a:cubicBezTo>
                    <a:pt x="20290" y="100108"/>
                    <a:pt x="17434" y="97631"/>
                    <a:pt x="14960" y="94774"/>
                  </a:cubicBezTo>
                  <a:cubicBezTo>
                    <a:pt x="14769" y="94488"/>
                    <a:pt x="14769" y="94107"/>
                    <a:pt x="14579" y="93726"/>
                  </a:cubicBezTo>
                  <a:cubicBezTo>
                    <a:pt x="14389" y="93440"/>
                    <a:pt x="14103" y="92773"/>
                    <a:pt x="14008" y="92869"/>
                  </a:cubicBezTo>
                  <a:cubicBezTo>
                    <a:pt x="13056" y="93059"/>
                    <a:pt x="12770" y="92297"/>
                    <a:pt x="12295" y="91726"/>
                  </a:cubicBezTo>
                  <a:cubicBezTo>
                    <a:pt x="8773" y="87249"/>
                    <a:pt x="6013" y="82391"/>
                    <a:pt x="4014" y="77057"/>
                  </a:cubicBezTo>
                  <a:cubicBezTo>
                    <a:pt x="2967" y="74295"/>
                    <a:pt x="2110" y="71342"/>
                    <a:pt x="1539" y="68389"/>
                  </a:cubicBezTo>
                  <a:cubicBezTo>
                    <a:pt x="872" y="65437"/>
                    <a:pt x="587" y="62389"/>
                    <a:pt x="206" y="59341"/>
                  </a:cubicBezTo>
                  <a:cubicBezTo>
                    <a:pt x="206" y="58579"/>
                    <a:pt x="492" y="57817"/>
                    <a:pt x="587" y="57150"/>
                  </a:cubicBezTo>
                  <a:cubicBezTo>
                    <a:pt x="587" y="56960"/>
                    <a:pt x="682" y="56769"/>
                    <a:pt x="587" y="56674"/>
                  </a:cubicBezTo>
                  <a:cubicBezTo>
                    <a:pt x="-365" y="54864"/>
                    <a:pt x="-79" y="53054"/>
                    <a:pt x="872" y="51340"/>
                  </a:cubicBezTo>
                  <a:cubicBezTo>
                    <a:pt x="872" y="51149"/>
                    <a:pt x="968" y="50959"/>
                    <a:pt x="872" y="50768"/>
                  </a:cubicBezTo>
                  <a:cubicBezTo>
                    <a:pt x="111" y="49339"/>
                    <a:pt x="872" y="48006"/>
                    <a:pt x="1063" y="46672"/>
                  </a:cubicBezTo>
                  <a:cubicBezTo>
                    <a:pt x="2300" y="39624"/>
                    <a:pt x="4871" y="33052"/>
                    <a:pt x="8582" y="26956"/>
                  </a:cubicBezTo>
                  <a:cubicBezTo>
                    <a:pt x="8963" y="26384"/>
                    <a:pt x="9344" y="25908"/>
                    <a:pt x="9630" y="25337"/>
                  </a:cubicBezTo>
                  <a:cubicBezTo>
                    <a:pt x="10105" y="25432"/>
                    <a:pt x="10486" y="25527"/>
                    <a:pt x="10867" y="25718"/>
                  </a:cubicBezTo>
                  <a:cubicBezTo>
                    <a:pt x="10867" y="25432"/>
                    <a:pt x="10677" y="25051"/>
                    <a:pt x="10677" y="24765"/>
                  </a:cubicBezTo>
                  <a:cubicBezTo>
                    <a:pt x="10677" y="24384"/>
                    <a:pt x="10677" y="23908"/>
                    <a:pt x="10867" y="23717"/>
                  </a:cubicBezTo>
                  <a:cubicBezTo>
                    <a:pt x="11533" y="22860"/>
                    <a:pt x="12295" y="22098"/>
                    <a:pt x="13056" y="21336"/>
                  </a:cubicBezTo>
                  <a:cubicBezTo>
                    <a:pt x="13151" y="21241"/>
                    <a:pt x="13437" y="21146"/>
                    <a:pt x="13437" y="20955"/>
                  </a:cubicBezTo>
                  <a:cubicBezTo>
                    <a:pt x="15055" y="17526"/>
                    <a:pt x="18006" y="15335"/>
                    <a:pt x="20766" y="13049"/>
                  </a:cubicBezTo>
                  <a:cubicBezTo>
                    <a:pt x="29047" y="6191"/>
                    <a:pt x="38565" y="2191"/>
                    <a:pt x="49131" y="667"/>
                  </a:cubicBezTo>
                  <a:cubicBezTo>
                    <a:pt x="51034" y="381"/>
                    <a:pt x="52938" y="190"/>
                    <a:pt x="54366" y="0"/>
                  </a:cubicBezTo>
                  <a:cubicBezTo>
                    <a:pt x="55508" y="476"/>
                    <a:pt x="54651" y="1810"/>
                    <a:pt x="55984" y="1714"/>
                  </a:cubicBezTo>
                  <a:cubicBezTo>
                    <a:pt x="56079" y="1238"/>
                    <a:pt x="56269" y="667"/>
                    <a:pt x="56365" y="95"/>
                  </a:cubicBezTo>
                  <a:cubicBezTo>
                    <a:pt x="58649" y="-95"/>
                    <a:pt x="60839" y="286"/>
                    <a:pt x="63313" y="667"/>
                  </a:cubicBezTo>
                  <a:cubicBezTo>
                    <a:pt x="63028" y="1238"/>
                    <a:pt x="62837" y="1524"/>
                    <a:pt x="62457" y="2096"/>
                  </a:cubicBezTo>
                  <a:cubicBezTo>
                    <a:pt x="63028" y="2096"/>
                    <a:pt x="63694" y="2096"/>
                    <a:pt x="63789" y="2000"/>
                  </a:cubicBezTo>
                  <a:cubicBezTo>
                    <a:pt x="64550" y="381"/>
                    <a:pt x="65788" y="857"/>
                    <a:pt x="67025" y="1048"/>
                  </a:cubicBezTo>
                  <a:cubicBezTo>
                    <a:pt x="70166" y="1619"/>
                    <a:pt x="73308" y="2477"/>
                    <a:pt x="76448" y="3715"/>
                  </a:cubicBezTo>
                  <a:cubicBezTo>
                    <a:pt x="76353" y="4096"/>
                    <a:pt x="76258" y="4477"/>
                    <a:pt x="76163" y="4763"/>
                  </a:cubicBezTo>
                  <a:cubicBezTo>
                    <a:pt x="76163" y="4763"/>
                    <a:pt x="76353" y="4763"/>
                    <a:pt x="76448" y="4763"/>
                  </a:cubicBezTo>
                  <a:cubicBezTo>
                    <a:pt x="77115" y="4001"/>
                    <a:pt x="77686" y="4191"/>
                    <a:pt x="78543" y="4572"/>
                  </a:cubicBezTo>
                  <a:cubicBezTo>
                    <a:pt x="87109" y="8096"/>
                    <a:pt x="94248" y="13430"/>
                    <a:pt x="100244" y="20574"/>
                  </a:cubicBezTo>
                  <a:cubicBezTo>
                    <a:pt x="102910" y="23717"/>
                    <a:pt x="105099" y="27146"/>
                    <a:pt x="107193" y="30956"/>
                  </a:cubicBezTo>
                  <a:close/>
                  <a:moveTo>
                    <a:pt x="69024" y="92488"/>
                  </a:moveTo>
                  <a:cubicBezTo>
                    <a:pt x="68548" y="92583"/>
                    <a:pt x="67977" y="92678"/>
                    <a:pt x="67596" y="92869"/>
                  </a:cubicBezTo>
                  <a:cubicBezTo>
                    <a:pt x="66835" y="93154"/>
                    <a:pt x="67216" y="93536"/>
                    <a:pt x="67787" y="93917"/>
                  </a:cubicBezTo>
                  <a:cubicBezTo>
                    <a:pt x="68167" y="93440"/>
                    <a:pt x="68643" y="92964"/>
                    <a:pt x="69024" y="92393"/>
                  </a:cubicBezTo>
                  <a:cubicBezTo>
                    <a:pt x="69405" y="92297"/>
                    <a:pt x="69881" y="92107"/>
                    <a:pt x="70452" y="91916"/>
                  </a:cubicBezTo>
                  <a:cubicBezTo>
                    <a:pt x="70071" y="91535"/>
                    <a:pt x="69881" y="91345"/>
                    <a:pt x="69595" y="91059"/>
                  </a:cubicBezTo>
                  <a:cubicBezTo>
                    <a:pt x="69405" y="91630"/>
                    <a:pt x="69214" y="92012"/>
                    <a:pt x="69120" y="92393"/>
                  </a:cubicBezTo>
                  <a:close/>
                  <a:moveTo>
                    <a:pt x="43800" y="26765"/>
                  </a:moveTo>
                  <a:cubicBezTo>
                    <a:pt x="45133" y="27622"/>
                    <a:pt x="46275" y="26194"/>
                    <a:pt x="47798" y="26289"/>
                  </a:cubicBezTo>
                  <a:cubicBezTo>
                    <a:pt x="47132" y="25432"/>
                    <a:pt x="46561" y="24765"/>
                    <a:pt x="45895" y="24003"/>
                  </a:cubicBezTo>
                  <a:cubicBezTo>
                    <a:pt x="45514" y="24670"/>
                    <a:pt x="45324" y="25241"/>
                    <a:pt x="44942" y="25622"/>
                  </a:cubicBezTo>
                  <a:cubicBezTo>
                    <a:pt x="44657" y="26098"/>
                    <a:pt x="44181" y="26384"/>
                    <a:pt x="43800" y="26861"/>
                  </a:cubicBezTo>
                  <a:close/>
                  <a:moveTo>
                    <a:pt x="50463" y="37624"/>
                  </a:moveTo>
                  <a:cubicBezTo>
                    <a:pt x="51034" y="37910"/>
                    <a:pt x="51701" y="38195"/>
                    <a:pt x="52367" y="38481"/>
                  </a:cubicBezTo>
                  <a:cubicBezTo>
                    <a:pt x="52557" y="36481"/>
                    <a:pt x="51986" y="35909"/>
                    <a:pt x="49416" y="34957"/>
                  </a:cubicBezTo>
                  <a:cubicBezTo>
                    <a:pt x="49797" y="35814"/>
                    <a:pt x="50177" y="36671"/>
                    <a:pt x="50559" y="37624"/>
                  </a:cubicBezTo>
                  <a:close/>
                  <a:moveTo>
                    <a:pt x="51510" y="49244"/>
                  </a:moveTo>
                  <a:cubicBezTo>
                    <a:pt x="50939" y="49054"/>
                    <a:pt x="50273" y="48768"/>
                    <a:pt x="49606" y="48578"/>
                  </a:cubicBezTo>
                  <a:cubicBezTo>
                    <a:pt x="49321" y="48578"/>
                    <a:pt x="49035" y="48959"/>
                    <a:pt x="48750" y="49149"/>
                  </a:cubicBezTo>
                  <a:cubicBezTo>
                    <a:pt x="48941" y="49339"/>
                    <a:pt x="49035" y="49816"/>
                    <a:pt x="49226" y="49816"/>
                  </a:cubicBezTo>
                  <a:cubicBezTo>
                    <a:pt x="50177" y="49816"/>
                    <a:pt x="49606" y="50768"/>
                    <a:pt x="49987" y="51149"/>
                  </a:cubicBezTo>
                  <a:cubicBezTo>
                    <a:pt x="50177" y="50292"/>
                    <a:pt x="51891" y="50863"/>
                    <a:pt x="51510" y="49244"/>
                  </a:cubicBezTo>
                  <a:close/>
                  <a:moveTo>
                    <a:pt x="61410" y="72771"/>
                  </a:moveTo>
                  <a:cubicBezTo>
                    <a:pt x="60933" y="74009"/>
                    <a:pt x="60553" y="75057"/>
                    <a:pt x="60172" y="76105"/>
                  </a:cubicBezTo>
                  <a:cubicBezTo>
                    <a:pt x="60933" y="74962"/>
                    <a:pt x="61981" y="77248"/>
                    <a:pt x="62932" y="75914"/>
                  </a:cubicBezTo>
                  <a:cubicBezTo>
                    <a:pt x="61981" y="75438"/>
                    <a:pt x="61410" y="74867"/>
                    <a:pt x="61981" y="73723"/>
                  </a:cubicBezTo>
                  <a:cubicBezTo>
                    <a:pt x="61981" y="73628"/>
                    <a:pt x="61695" y="73247"/>
                    <a:pt x="61314" y="72771"/>
                  </a:cubicBezTo>
                  <a:close/>
                  <a:moveTo>
                    <a:pt x="71213" y="99727"/>
                  </a:moveTo>
                  <a:cubicBezTo>
                    <a:pt x="69785" y="99917"/>
                    <a:pt x="68929" y="100013"/>
                    <a:pt x="67787" y="100108"/>
                  </a:cubicBezTo>
                  <a:cubicBezTo>
                    <a:pt x="67692" y="100298"/>
                    <a:pt x="67406" y="100679"/>
                    <a:pt x="67025" y="101251"/>
                  </a:cubicBezTo>
                  <a:cubicBezTo>
                    <a:pt x="68738" y="101537"/>
                    <a:pt x="69785" y="100870"/>
                    <a:pt x="71118" y="99727"/>
                  </a:cubicBezTo>
                  <a:close/>
                  <a:moveTo>
                    <a:pt x="70737" y="58960"/>
                  </a:moveTo>
                  <a:cubicBezTo>
                    <a:pt x="71023" y="58293"/>
                    <a:pt x="71309" y="57817"/>
                    <a:pt x="71689" y="57150"/>
                  </a:cubicBezTo>
                  <a:cubicBezTo>
                    <a:pt x="70452" y="56769"/>
                    <a:pt x="69691" y="57055"/>
                    <a:pt x="69024" y="57912"/>
                  </a:cubicBezTo>
                  <a:cubicBezTo>
                    <a:pt x="69595" y="58198"/>
                    <a:pt x="70071" y="58484"/>
                    <a:pt x="70737" y="58960"/>
                  </a:cubicBezTo>
                  <a:close/>
                  <a:moveTo>
                    <a:pt x="23241" y="22384"/>
                  </a:moveTo>
                  <a:cubicBezTo>
                    <a:pt x="22003" y="23813"/>
                    <a:pt x="24478" y="23717"/>
                    <a:pt x="24478" y="24765"/>
                  </a:cubicBezTo>
                  <a:cubicBezTo>
                    <a:pt x="24859" y="24384"/>
                    <a:pt x="25239" y="24003"/>
                    <a:pt x="25525" y="23717"/>
                  </a:cubicBezTo>
                  <a:cubicBezTo>
                    <a:pt x="24668" y="23241"/>
                    <a:pt x="24002" y="22860"/>
                    <a:pt x="23241" y="22384"/>
                  </a:cubicBezTo>
                  <a:close/>
                  <a:moveTo>
                    <a:pt x="96818" y="32671"/>
                  </a:moveTo>
                  <a:lnTo>
                    <a:pt x="96818" y="34290"/>
                  </a:lnTo>
                  <a:lnTo>
                    <a:pt x="99102" y="34290"/>
                  </a:lnTo>
                  <a:cubicBezTo>
                    <a:pt x="99102" y="34290"/>
                    <a:pt x="99102" y="34100"/>
                    <a:pt x="99102" y="34004"/>
                  </a:cubicBezTo>
                  <a:cubicBezTo>
                    <a:pt x="98340" y="33623"/>
                    <a:pt x="97579" y="33147"/>
                    <a:pt x="96722" y="32671"/>
                  </a:cubicBezTo>
                  <a:close/>
                  <a:moveTo>
                    <a:pt x="14484" y="41624"/>
                  </a:moveTo>
                  <a:cubicBezTo>
                    <a:pt x="15816" y="41529"/>
                    <a:pt x="16958" y="41338"/>
                    <a:pt x="18196" y="41243"/>
                  </a:cubicBezTo>
                  <a:cubicBezTo>
                    <a:pt x="17181" y="40545"/>
                    <a:pt x="15944" y="40672"/>
                    <a:pt x="14484" y="41624"/>
                  </a:cubicBezTo>
                  <a:close/>
                  <a:moveTo>
                    <a:pt x="74164" y="105918"/>
                  </a:moveTo>
                  <a:cubicBezTo>
                    <a:pt x="73593" y="105982"/>
                    <a:pt x="73180" y="106871"/>
                    <a:pt x="72927" y="108585"/>
                  </a:cubicBezTo>
                  <a:cubicBezTo>
                    <a:pt x="74830" y="108299"/>
                    <a:pt x="73212" y="106585"/>
                    <a:pt x="74164" y="105918"/>
                  </a:cubicBezTo>
                  <a:close/>
                  <a:moveTo>
                    <a:pt x="69976" y="71152"/>
                  </a:moveTo>
                  <a:cubicBezTo>
                    <a:pt x="69976" y="72200"/>
                    <a:pt x="70262" y="72676"/>
                    <a:pt x="71118" y="72485"/>
                  </a:cubicBezTo>
                  <a:cubicBezTo>
                    <a:pt x="71404" y="72485"/>
                    <a:pt x="71880" y="71914"/>
                    <a:pt x="71784" y="71723"/>
                  </a:cubicBezTo>
                  <a:cubicBezTo>
                    <a:pt x="71499" y="70676"/>
                    <a:pt x="70737" y="71152"/>
                    <a:pt x="69976" y="71152"/>
                  </a:cubicBezTo>
                  <a:close/>
                  <a:moveTo>
                    <a:pt x="75401" y="99536"/>
                  </a:moveTo>
                  <a:cubicBezTo>
                    <a:pt x="75972" y="100679"/>
                    <a:pt x="77115" y="101346"/>
                    <a:pt x="77781" y="100679"/>
                  </a:cubicBezTo>
                  <a:cubicBezTo>
                    <a:pt x="77590" y="100298"/>
                    <a:pt x="77400" y="99822"/>
                    <a:pt x="77019" y="99155"/>
                  </a:cubicBezTo>
                  <a:cubicBezTo>
                    <a:pt x="76448" y="100679"/>
                    <a:pt x="75877" y="99251"/>
                    <a:pt x="75401" y="99536"/>
                  </a:cubicBezTo>
                  <a:close/>
                  <a:moveTo>
                    <a:pt x="46656" y="55626"/>
                  </a:moveTo>
                  <a:cubicBezTo>
                    <a:pt x="47322" y="56102"/>
                    <a:pt x="47703" y="56388"/>
                    <a:pt x="48369" y="56864"/>
                  </a:cubicBezTo>
                  <a:cubicBezTo>
                    <a:pt x="48369" y="55817"/>
                    <a:pt x="48274" y="55054"/>
                    <a:pt x="48179" y="53912"/>
                  </a:cubicBezTo>
                  <a:cubicBezTo>
                    <a:pt x="47608" y="54578"/>
                    <a:pt x="47227" y="55054"/>
                    <a:pt x="46656" y="55626"/>
                  </a:cubicBezTo>
                  <a:close/>
                  <a:moveTo>
                    <a:pt x="108716" y="42101"/>
                  </a:moveTo>
                  <a:cubicBezTo>
                    <a:pt x="108240" y="41338"/>
                    <a:pt x="108716" y="39910"/>
                    <a:pt x="107098" y="39719"/>
                  </a:cubicBezTo>
                  <a:cubicBezTo>
                    <a:pt x="106622" y="41243"/>
                    <a:pt x="108145" y="41338"/>
                    <a:pt x="108716" y="42101"/>
                  </a:cubicBezTo>
                  <a:close/>
                  <a:moveTo>
                    <a:pt x="70928" y="27337"/>
                  </a:moveTo>
                  <a:cubicBezTo>
                    <a:pt x="70928" y="27337"/>
                    <a:pt x="70737" y="27051"/>
                    <a:pt x="70737" y="26956"/>
                  </a:cubicBezTo>
                  <a:cubicBezTo>
                    <a:pt x="70166" y="26956"/>
                    <a:pt x="69500" y="27146"/>
                    <a:pt x="68738" y="27242"/>
                  </a:cubicBezTo>
                  <a:cubicBezTo>
                    <a:pt x="69024" y="27908"/>
                    <a:pt x="69214" y="28385"/>
                    <a:pt x="69500" y="29242"/>
                  </a:cubicBezTo>
                  <a:cubicBezTo>
                    <a:pt x="70166" y="28480"/>
                    <a:pt x="70547" y="27908"/>
                    <a:pt x="71023" y="27337"/>
                  </a:cubicBezTo>
                  <a:close/>
                  <a:moveTo>
                    <a:pt x="26382" y="89630"/>
                  </a:moveTo>
                  <a:cubicBezTo>
                    <a:pt x="25239" y="88297"/>
                    <a:pt x="24002" y="89630"/>
                    <a:pt x="22860" y="88773"/>
                  </a:cubicBezTo>
                  <a:cubicBezTo>
                    <a:pt x="22955" y="89249"/>
                    <a:pt x="23050" y="89630"/>
                    <a:pt x="23050" y="89630"/>
                  </a:cubicBezTo>
                  <a:cubicBezTo>
                    <a:pt x="24097" y="89630"/>
                    <a:pt x="25145" y="89630"/>
                    <a:pt x="26382" y="89630"/>
                  </a:cubicBezTo>
                  <a:close/>
                  <a:moveTo>
                    <a:pt x="24383" y="34004"/>
                  </a:moveTo>
                  <a:cubicBezTo>
                    <a:pt x="24383" y="32956"/>
                    <a:pt x="24193" y="32195"/>
                    <a:pt x="24097" y="31147"/>
                  </a:cubicBezTo>
                  <a:cubicBezTo>
                    <a:pt x="23336" y="32480"/>
                    <a:pt x="23431" y="33433"/>
                    <a:pt x="24383" y="34004"/>
                  </a:cubicBezTo>
                  <a:close/>
                  <a:moveTo>
                    <a:pt x="84635" y="34195"/>
                  </a:moveTo>
                  <a:cubicBezTo>
                    <a:pt x="84444" y="33623"/>
                    <a:pt x="84253" y="32956"/>
                    <a:pt x="84063" y="32290"/>
                  </a:cubicBezTo>
                  <a:cubicBezTo>
                    <a:pt x="83873" y="32290"/>
                    <a:pt x="83778" y="32290"/>
                    <a:pt x="83587" y="32290"/>
                  </a:cubicBezTo>
                  <a:cubicBezTo>
                    <a:pt x="83397" y="32766"/>
                    <a:pt x="83016" y="33338"/>
                    <a:pt x="83111" y="33719"/>
                  </a:cubicBezTo>
                  <a:cubicBezTo>
                    <a:pt x="83302" y="34290"/>
                    <a:pt x="83778" y="34671"/>
                    <a:pt x="84635" y="34195"/>
                  </a:cubicBezTo>
                  <a:close/>
                  <a:moveTo>
                    <a:pt x="43705" y="102013"/>
                  </a:moveTo>
                  <a:cubicBezTo>
                    <a:pt x="44086" y="102679"/>
                    <a:pt x="44371" y="103251"/>
                    <a:pt x="44753" y="103727"/>
                  </a:cubicBezTo>
                  <a:cubicBezTo>
                    <a:pt x="44753" y="103822"/>
                    <a:pt x="45228" y="103822"/>
                    <a:pt x="45228" y="103727"/>
                  </a:cubicBezTo>
                  <a:cubicBezTo>
                    <a:pt x="45418" y="103537"/>
                    <a:pt x="45514" y="103251"/>
                    <a:pt x="45514" y="103061"/>
                  </a:cubicBezTo>
                  <a:cubicBezTo>
                    <a:pt x="45418" y="102203"/>
                    <a:pt x="44657" y="102108"/>
                    <a:pt x="43705" y="101918"/>
                  </a:cubicBezTo>
                  <a:close/>
                  <a:moveTo>
                    <a:pt x="67787" y="83248"/>
                  </a:moveTo>
                  <a:cubicBezTo>
                    <a:pt x="66930" y="83439"/>
                    <a:pt x="66359" y="83629"/>
                    <a:pt x="65788" y="83725"/>
                  </a:cubicBezTo>
                  <a:cubicBezTo>
                    <a:pt x="66454" y="84392"/>
                    <a:pt x="67216" y="85154"/>
                    <a:pt x="67787" y="83248"/>
                  </a:cubicBezTo>
                  <a:close/>
                  <a:moveTo>
                    <a:pt x="72451" y="16478"/>
                  </a:moveTo>
                  <a:cubicBezTo>
                    <a:pt x="73688" y="15907"/>
                    <a:pt x="73783" y="15335"/>
                    <a:pt x="72641" y="14192"/>
                  </a:cubicBezTo>
                  <a:cubicBezTo>
                    <a:pt x="72546" y="15145"/>
                    <a:pt x="72451" y="15812"/>
                    <a:pt x="72451" y="16478"/>
                  </a:cubicBezTo>
                  <a:close/>
                  <a:moveTo>
                    <a:pt x="91773" y="65627"/>
                  </a:moveTo>
                  <a:cubicBezTo>
                    <a:pt x="92249" y="66389"/>
                    <a:pt x="92725" y="67056"/>
                    <a:pt x="93296" y="68009"/>
                  </a:cubicBezTo>
                  <a:cubicBezTo>
                    <a:pt x="93676" y="66485"/>
                    <a:pt x="93581" y="66389"/>
                    <a:pt x="91773" y="65627"/>
                  </a:cubicBezTo>
                  <a:close/>
                  <a:moveTo>
                    <a:pt x="96532" y="58198"/>
                  </a:moveTo>
                  <a:cubicBezTo>
                    <a:pt x="95200" y="57721"/>
                    <a:pt x="94819" y="58198"/>
                    <a:pt x="95104" y="59912"/>
                  </a:cubicBezTo>
                  <a:cubicBezTo>
                    <a:pt x="95676" y="59341"/>
                    <a:pt x="96056" y="58769"/>
                    <a:pt x="96532" y="58198"/>
                  </a:cubicBezTo>
                  <a:close/>
                  <a:moveTo>
                    <a:pt x="28666" y="21336"/>
                  </a:moveTo>
                  <a:cubicBezTo>
                    <a:pt x="27238" y="20669"/>
                    <a:pt x="27238" y="22479"/>
                    <a:pt x="26287" y="22574"/>
                  </a:cubicBezTo>
                  <a:cubicBezTo>
                    <a:pt x="27524" y="22955"/>
                    <a:pt x="27810" y="21717"/>
                    <a:pt x="28666" y="21336"/>
                  </a:cubicBezTo>
                  <a:close/>
                  <a:moveTo>
                    <a:pt x="14769" y="62770"/>
                  </a:moveTo>
                  <a:cubicBezTo>
                    <a:pt x="16102" y="62960"/>
                    <a:pt x="16800" y="62706"/>
                    <a:pt x="16863" y="62008"/>
                  </a:cubicBezTo>
                  <a:cubicBezTo>
                    <a:pt x="16197" y="62198"/>
                    <a:pt x="15531" y="62389"/>
                    <a:pt x="14865" y="62579"/>
                  </a:cubicBezTo>
                  <a:cubicBezTo>
                    <a:pt x="14865" y="62579"/>
                    <a:pt x="14865" y="62675"/>
                    <a:pt x="14865" y="62770"/>
                  </a:cubicBezTo>
                  <a:close/>
                  <a:moveTo>
                    <a:pt x="77115" y="93536"/>
                  </a:moveTo>
                  <a:cubicBezTo>
                    <a:pt x="77876" y="94297"/>
                    <a:pt x="78543" y="94679"/>
                    <a:pt x="79589" y="94297"/>
                  </a:cubicBezTo>
                  <a:cubicBezTo>
                    <a:pt x="78828" y="93821"/>
                    <a:pt x="78543" y="92583"/>
                    <a:pt x="77115" y="93536"/>
                  </a:cubicBezTo>
                  <a:close/>
                  <a:moveTo>
                    <a:pt x="74355" y="50768"/>
                  </a:moveTo>
                  <a:cubicBezTo>
                    <a:pt x="74989" y="51149"/>
                    <a:pt x="75687" y="51149"/>
                    <a:pt x="76448" y="50768"/>
                  </a:cubicBezTo>
                  <a:cubicBezTo>
                    <a:pt x="75592" y="50768"/>
                    <a:pt x="75021" y="49435"/>
                    <a:pt x="74355" y="50768"/>
                  </a:cubicBezTo>
                  <a:close/>
                  <a:moveTo>
                    <a:pt x="53605" y="91440"/>
                  </a:moveTo>
                  <a:cubicBezTo>
                    <a:pt x="53605" y="91440"/>
                    <a:pt x="54366" y="91821"/>
                    <a:pt x="54651" y="91916"/>
                  </a:cubicBezTo>
                  <a:cubicBezTo>
                    <a:pt x="54937" y="91916"/>
                    <a:pt x="55222" y="91916"/>
                    <a:pt x="55794" y="92012"/>
                  </a:cubicBezTo>
                  <a:cubicBezTo>
                    <a:pt x="55127" y="91250"/>
                    <a:pt x="54747" y="90773"/>
                    <a:pt x="54176" y="90011"/>
                  </a:cubicBezTo>
                  <a:cubicBezTo>
                    <a:pt x="53890" y="90678"/>
                    <a:pt x="53794" y="90964"/>
                    <a:pt x="53605" y="91440"/>
                  </a:cubicBezTo>
                  <a:close/>
                  <a:moveTo>
                    <a:pt x="32664" y="66104"/>
                  </a:moveTo>
                  <a:cubicBezTo>
                    <a:pt x="32949" y="66675"/>
                    <a:pt x="32855" y="67437"/>
                    <a:pt x="33711" y="67532"/>
                  </a:cubicBezTo>
                  <a:cubicBezTo>
                    <a:pt x="34187" y="66008"/>
                    <a:pt x="34187" y="65913"/>
                    <a:pt x="32664" y="66104"/>
                  </a:cubicBezTo>
                  <a:close/>
                  <a:moveTo>
                    <a:pt x="70642" y="79534"/>
                  </a:moveTo>
                  <a:cubicBezTo>
                    <a:pt x="69309" y="78677"/>
                    <a:pt x="68358" y="78867"/>
                    <a:pt x="67977" y="79915"/>
                  </a:cubicBezTo>
                  <a:cubicBezTo>
                    <a:pt x="68834" y="79820"/>
                    <a:pt x="69785" y="79724"/>
                    <a:pt x="70642" y="79534"/>
                  </a:cubicBezTo>
                  <a:close/>
                  <a:moveTo>
                    <a:pt x="73498" y="94488"/>
                  </a:moveTo>
                  <a:cubicBezTo>
                    <a:pt x="72831" y="94297"/>
                    <a:pt x="72260" y="94107"/>
                    <a:pt x="71499" y="93821"/>
                  </a:cubicBezTo>
                  <a:cubicBezTo>
                    <a:pt x="72355" y="95631"/>
                    <a:pt x="72546" y="95631"/>
                    <a:pt x="73498" y="94488"/>
                  </a:cubicBezTo>
                  <a:close/>
                  <a:moveTo>
                    <a:pt x="102529" y="85249"/>
                  </a:moveTo>
                  <a:cubicBezTo>
                    <a:pt x="102529" y="85249"/>
                    <a:pt x="102148" y="85154"/>
                    <a:pt x="101957" y="85058"/>
                  </a:cubicBezTo>
                  <a:cubicBezTo>
                    <a:pt x="101767" y="85535"/>
                    <a:pt x="101577" y="86011"/>
                    <a:pt x="101386" y="86487"/>
                  </a:cubicBezTo>
                  <a:cubicBezTo>
                    <a:pt x="101672" y="86487"/>
                    <a:pt x="102148" y="86678"/>
                    <a:pt x="102243" y="86678"/>
                  </a:cubicBezTo>
                  <a:cubicBezTo>
                    <a:pt x="102434" y="86201"/>
                    <a:pt x="102529" y="85725"/>
                    <a:pt x="102624" y="85249"/>
                  </a:cubicBezTo>
                  <a:close/>
                  <a:moveTo>
                    <a:pt x="61124" y="62198"/>
                  </a:moveTo>
                  <a:cubicBezTo>
                    <a:pt x="61124" y="61341"/>
                    <a:pt x="60839" y="60960"/>
                    <a:pt x="60267" y="60960"/>
                  </a:cubicBezTo>
                  <a:cubicBezTo>
                    <a:pt x="59982" y="60960"/>
                    <a:pt x="59696" y="61341"/>
                    <a:pt x="59506" y="61627"/>
                  </a:cubicBezTo>
                  <a:cubicBezTo>
                    <a:pt x="59506" y="61627"/>
                    <a:pt x="59506" y="61817"/>
                    <a:pt x="59506" y="62008"/>
                  </a:cubicBezTo>
                  <a:cubicBezTo>
                    <a:pt x="59982" y="62008"/>
                    <a:pt x="60553" y="62103"/>
                    <a:pt x="61124" y="62198"/>
                  </a:cubicBezTo>
                  <a:close/>
                  <a:moveTo>
                    <a:pt x="71118" y="34576"/>
                  </a:moveTo>
                  <a:cubicBezTo>
                    <a:pt x="70547" y="33909"/>
                    <a:pt x="70166" y="33433"/>
                    <a:pt x="68929" y="33338"/>
                  </a:cubicBezTo>
                  <a:cubicBezTo>
                    <a:pt x="69691" y="34100"/>
                    <a:pt x="69785" y="35147"/>
                    <a:pt x="71118" y="34576"/>
                  </a:cubicBezTo>
                  <a:close/>
                  <a:moveTo>
                    <a:pt x="91012" y="88963"/>
                  </a:moveTo>
                  <a:cubicBezTo>
                    <a:pt x="91868" y="88487"/>
                    <a:pt x="91963" y="87821"/>
                    <a:pt x="91868" y="86678"/>
                  </a:cubicBezTo>
                  <a:cubicBezTo>
                    <a:pt x="90726" y="87344"/>
                    <a:pt x="91107" y="88202"/>
                    <a:pt x="91012" y="88963"/>
                  </a:cubicBezTo>
                  <a:close/>
                  <a:moveTo>
                    <a:pt x="71594" y="29623"/>
                  </a:moveTo>
                  <a:cubicBezTo>
                    <a:pt x="71594" y="29623"/>
                    <a:pt x="70737" y="29623"/>
                    <a:pt x="70357" y="29623"/>
                  </a:cubicBezTo>
                  <a:cubicBezTo>
                    <a:pt x="70452" y="30385"/>
                    <a:pt x="70642" y="30956"/>
                    <a:pt x="70833" y="31909"/>
                  </a:cubicBezTo>
                  <a:cubicBezTo>
                    <a:pt x="71213" y="30956"/>
                    <a:pt x="71404" y="30385"/>
                    <a:pt x="71689" y="29718"/>
                  </a:cubicBezTo>
                  <a:close/>
                  <a:moveTo>
                    <a:pt x="75021" y="20288"/>
                  </a:moveTo>
                  <a:cubicBezTo>
                    <a:pt x="75021" y="20288"/>
                    <a:pt x="75211" y="20098"/>
                    <a:pt x="75306" y="20003"/>
                  </a:cubicBezTo>
                  <a:cubicBezTo>
                    <a:pt x="74830" y="19336"/>
                    <a:pt x="74355" y="18669"/>
                    <a:pt x="73879" y="18002"/>
                  </a:cubicBezTo>
                  <a:cubicBezTo>
                    <a:pt x="73783" y="18002"/>
                    <a:pt x="73593" y="18193"/>
                    <a:pt x="73498" y="18288"/>
                  </a:cubicBezTo>
                  <a:cubicBezTo>
                    <a:pt x="73688" y="19145"/>
                    <a:pt x="74164" y="19907"/>
                    <a:pt x="75021" y="20288"/>
                  </a:cubicBezTo>
                  <a:close/>
                  <a:moveTo>
                    <a:pt x="54842" y="25622"/>
                  </a:moveTo>
                  <a:cubicBezTo>
                    <a:pt x="53319" y="24955"/>
                    <a:pt x="53223" y="24955"/>
                    <a:pt x="53033" y="26384"/>
                  </a:cubicBezTo>
                  <a:cubicBezTo>
                    <a:pt x="53605" y="26098"/>
                    <a:pt x="54176" y="25908"/>
                    <a:pt x="54842" y="25622"/>
                  </a:cubicBezTo>
                  <a:close/>
                  <a:moveTo>
                    <a:pt x="90345" y="15430"/>
                  </a:moveTo>
                  <a:lnTo>
                    <a:pt x="90345" y="14954"/>
                  </a:lnTo>
                  <a:cubicBezTo>
                    <a:pt x="89869" y="14954"/>
                    <a:pt x="89298" y="14954"/>
                    <a:pt x="89013" y="15240"/>
                  </a:cubicBezTo>
                  <a:cubicBezTo>
                    <a:pt x="88442" y="15716"/>
                    <a:pt x="88727" y="16193"/>
                    <a:pt x="89203" y="16669"/>
                  </a:cubicBezTo>
                  <a:cubicBezTo>
                    <a:pt x="89584" y="16193"/>
                    <a:pt x="89965" y="15812"/>
                    <a:pt x="90345" y="15430"/>
                  </a:cubicBezTo>
                  <a:close/>
                  <a:moveTo>
                    <a:pt x="73308" y="74390"/>
                  </a:moveTo>
                  <a:cubicBezTo>
                    <a:pt x="72229" y="74136"/>
                    <a:pt x="71181" y="74327"/>
                    <a:pt x="70166" y="74962"/>
                  </a:cubicBezTo>
                  <a:cubicBezTo>
                    <a:pt x="71309" y="74771"/>
                    <a:pt x="72070" y="74676"/>
                    <a:pt x="73308" y="74390"/>
                  </a:cubicBezTo>
                  <a:close/>
                  <a:moveTo>
                    <a:pt x="76163" y="91535"/>
                  </a:moveTo>
                  <a:cubicBezTo>
                    <a:pt x="76924" y="91345"/>
                    <a:pt x="77400" y="91154"/>
                    <a:pt x="77876" y="91059"/>
                  </a:cubicBezTo>
                  <a:cubicBezTo>
                    <a:pt x="77051" y="90360"/>
                    <a:pt x="76480" y="90519"/>
                    <a:pt x="76163" y="91535"/>
                  </a:cubicBezTo>
                  <a:close/>
                  <a:moveTo>
                    <a:pt x="109573" y="50292"/>
                  </a:moveTo>
                  <a:cubicBezTo>
                    <a:pt x="109858" y="50959"/>
                    <a:pt x="110238" y="51340"/>
                    <a:pt x="110905" y="50863"/>
                  </a:cubicBezTo>
                  <a:cubicBezTo>
                    <a:pt x="111000" y="50863"/>
                    <a:pt x="111095" y="50292"/>
                    <a:pt x="110905" y="50197"/>
                  </a:cubicBezTo>
                  <a:cubicBezTo>
                    <a:pt x="110429" y="49530"/>
                    <a:pt x="109953" y="49721"/>
                    <a:pt x="109477" y="50292"/>
                  </a:cubicBezTo>
                  <a:close/>
                  <a:moveTo>
                    <a:pt x="88251" y="51435"/>
                  </a:moveTo>
                  <a:cubicBezTo>
                    <a:pt x="88251" y="51435"/>
                    <a:pt x="88346" y="51721"/>
                    <a:pt x="88442" y="51911"/>
                  </a:cubicBezTo>
                  <a:cubicBezTo>
                    <a:pt x="89203" y="52006"/>
                    <a:pt x="89869" y="51911"/>
                    <a:pt x="90059" y="50673"/>
                  </a:cubicBezTo>
                  <a:cubicBezTo>
                    <a:pt x="89394" y="50959"/>
                    <a:pt x="88822" y="51245"/>
                    <a:pt x="88251" y="51435"/>
                  </a:cubicBezTo>
                  <a:close/>
                  <a:moveTo>
                    <a:pt x="66169" y="47911"/>
                  </a:moveTo>
                  <a:cubicBezTo>
                    <a:pt x="66169" y="47911"/>
                    <a:pt x="66454" y="47911"/>
                    <a:pt x="66645" y="47911"/>
                  </a:cubicBezTo>
                  <a:cubicBezTo>
                    <a:pt x="66645" y="47339"/>
                    <a:pt x="66549" y="46672"/>
                    <a:pt x="66454" y="46101"/>
                  </a:cubicBezTo>
                  <a:cubicBezTo>
                    <a:pt x="66264" y="46101"/>
                    <a:pt x="66169" y="46101"/>
                    <a:pt x="65978" y="46101"/>
                  </a:cubicBezTo>
                  <a:cubicBezTo>
                    <a:pt x="65692" y="46768"/>
                    <a:pt x="65598" y="47339"/>
                    <a:pt x="66169" y="48006"/>
                  </a:cubicBezTo>
                  <a:close/>
                  <a:moveTo>
                    <a:pt x="74830" y="41624"/>
                  </a:moveTo>
                  <a:cubicBezTo>
                    <a:pt x="75687" y="41624"/>
                    <a:pt x="76258" y="41434"/>
                    <a:pt x="76544" y="40481"/>
                  </a:cubicBezTo>
                  <a:cubicBezTo>
                    <a:pt x="75592" y="40481"/>
                    <a:pt x="74830" y="40196"/>
                    <a:pt x="74830" y="41624"/>
                  </a:cubicBezTo>
                  <a:close/>
                  <a:moveTo>
                    <a:pt x="84635" y="81439"/>
                  </a:moveTo>
                  <a:cubicBezTo>
                    <a:pt x="84317" y="80677"/>
                    <a:pt x="83682" y="80645"/>
                    <a:pt x="82731" y="81344"/>
                  </a:cubicBezTo>
                  <a:cubicBezTo>
                    <a:pt x="83492" y="81344"/>
                    <a:pt x="84063" y="81344"/>
                    <a:pt x="84635" y="81439"/>
                  </a:cubicBezTo>
                  <a:close/>
                  <a:moveTo>
                    <a:pt x="17911" y="81534"/>
                  </a:moveTo>
                  <a:lnTo>
                    <a:pt x="17911" y="82010"/>
                  </a:lnTo>
                  <a:cubicBezTo>
                    <a:pt x="17911" y="82010"/>
                    <a:pt x="18672" y="82487"/>
                    <a:pt x="18958" y="82296"/>
                  </a:cubicBezTo>
                  <a:cubicBezTo>
                    <a:pt x="19243" y="82296"/>
                    <a:pt x="19243" y="81629"/>
                    <a:pt x="19529" y="81058"/>
                  </a:cubicBezTo>
                  <a:cubicBezTo>
                    <a:pt x="18767" y="81248"/>
                    <a:pt x="18386" y="81439"/>
                    <a:pt x="17911" y="81534"/>
                  </a:cubicBezTo>
                  <a:close/>
                  <a:moveTo>
                    <a:pt x="100720" y="68675"/>
                  </a:moveTo>
                  <a:cubicBezTo>
                    <a:pt x="101672" y="68993"/>
                    <a:pt x="102180" y="68802"/>
                    <a:pt x="102243" y="68104"/>
                  </a:cubicBezTo>
                  <a:cubicBezTo>
                    <a:pt x="101672" y="68294"/>
                    <a:pt x="101196" y="68485"/>
                    <a:pt x="100720" y="68675"/>
                  </a:cubicBezTo>
                  <a:close/>
                  <a:moveTo>
                    <a:pt x="66074" y="67723"/>
                  </a:moveTo>
                  <a:cubicBezTo>
                    <a:pt x="65026" y="67056"/>
                    <a:pt x="64360" y="67342"/>
                    <a:pt x="63789" y="67723"/>
                  </a:cubicBezTo>
                  <a:cubicBezTo>
                    <a:pt x="64455" y="68199"/>
                    <a:pt x="65026" y="68009"/>
                    <a:pt x="66074" y="67723"/>
                  </a:cubicBezTo>
                  <a:close/>
                  <a:moveTo>
                    <a:pt x="102434" y="29146"/>
                  </a:moveTo>
                  <a:cubicBezTo>
                    <a:pt x="102053" y="28480"/>
                    <a:pt x="101577" y="28099"/>
                    <a:pt x="100911" y="28480"/>
                  </a:cubicBezTo>
                  <a:cubicBezTo>
                    <a:pt x="100911" y="28480"/>
                    <a:pt x="100815" y="28861"/>
                    <a:pt x="100911" y="28956"/>
                  </a:cubicBezTo>
                  <a:cubicBezTo>
                    <a:pt x="101292" y="29718"/>
                    <a:pt x="101863" y="29623"/>
                    <a:pt x="102529" y="29051"/>
                  </a:cubicBezTo>
                  <a:close/>
                  <a:moveTo>
                    <a:pt x="85015" y="89249"/>
                  </a:moveTo>
                  <a:cubicBezTo>
                    <a:pt x="85110" y="88678"/>
                    <a:pt x="85777" y="88297"/>
                    <a:pt x="85015" y="87821"/>
                  </a:cubicBezTo>
                  <a:cubicBezTo>
                    <a:pt x="84824" y="87725"/>
                    <a:pt x="84444" y="87821"/>
                    <a:pt x="84349" y="87821"/>
                  </a:cubicBezTo>
                  <a:cubicBezTo>
                    <a:pt x="83873" y="88392"/>
                    <a:pt x="84349" y="88773"/>
                    <a:pt x="85015" y="89249"/>
                  </a:cubicBezTo>
                  <a:close/>
                  <a:moveTo>
                    <a:pt x="24193" y="25337"/>
                  </a:moveTo>
                  <a:cubicBezTo>
                    <a:pt x="23304" y="25527"/>
                    <a:pt x="22701" y="25972"/>
                    <a:pt x="22384" y="26670"/>
                  </a:cubicBezTo>
                  <a:cubicBezTo>
                    <a:pt x="23082" y="26416"/>
                    <a:pt x="23685" y="25972"/>
                    <a:pt x="24193" y="25337"/>
                  </a:cubicBezTo>
                  <a:close/>
                  <a:moveTo>
                    <a:pt x="82921" y="91345"/>
                  </a:moveTo>
                  <a:cubicBezTo>
                    <a:pt x="82223" y="90710"/>
                    <a:pt x="81747" y="90773"/>
                    <a:pt x="81493" y="91535"/>
                  </a:cubicBezTo>
                  <a:cubicBezTo>
                    <a:pt x="82064" y="91535"/>
                    <a:pt x="82540" y="91440"/>
                    <a:pt x="82921" y="91345"/>
                  </a:cubicBezTo>
                  <a:close/>
                  <a:moveTo>
                    <a:pt x="40564" y="10192"/>
                  </a:moveTo>
                  <a:cubicBezTo>
                    <a:pt x="39803" y="10001"/>
                    <a:pt x="39232" y="9620"/>
                    <a:pt x="39136" y="9715"/>
                  </a:cubicBezTo>
                  <a:cubicBezTo>
                    <a:pt x="38851" y="10001"/>
                    <a:pt x="38851" y="10478"/>
                    <a:pt x="38661" y="10954"/>
                  </a:cubicBezTo>
                  <a:cubicBezTo>
                    <a:pt x="38756" y="10954"/>
                    <a:pt x="38851" y="11049"/>
                    <a:pt x="39041" y="11144"/>
                  </a:cubicBezTo>
                  <a:cubicBezTo>
                    <a:pt x="39422" y="10859"/>
                    <a:pt x="39803" y="10668"/>
                    <a:pt x="40564" y="10192"/>
                  </a:cubicBezTo>
                  <a:close/>
                  <a:moveTo>
                    <a:pt x="61124" y="15907"/>
                  </a:moveTo>
                  <a:cubicBezTo>
                    <a:pt x="61822" y="15272"/>
                    <a:pt x="61822" y="14700"/>
                    <a:pt x="61124" y="14192"/>
                  </a:cubicBezTo>
                  <a:lnTo>
                    <a:pt x="61124" y="15907"/>
                  </a:lnTo>
                  <a:close/>
                  <a:moveTo>
                    <a:pt x="94533" y="20384"/>
                  </a:moveTo>
                  <a:cubicBezTo>
                    <a:pt x="95104" y="19558"/>
                    <a:pt x="95073" y="18955"/>
                    <a:pt x="94438" y="18574"/>
                  </a:cubicBezTo>
                  <a:cubicBezTo>
                    <a:pt x="94438" y="19145"/>
                    <a:pt x="94438" y="19717"/>
                    <a:pt x="94533" y="20384"/>
                  </a:cubicBezTo>
                  <a:close/>
                  <a:moveTo>
                    <a:pt x="100625" y="25622"/>
                  </a:moveTo>
                  <a:cubicBezTo>
                    <a:pt x="100625" y="25622"/>
                    <a:pt x="100625" y="25337"/>
                    <a:pt x="100530" y="25241"/>
                  </a:cubicBezTo>
                  <a:cubicBezTo>
                    <a:pt x="100149" y="25241"/>
                    <a:pt x="99673" y="25241"/>
                    <a:pt x="99578" y="25527"/>
                  </a:cubicBezTo>
                  <a:cubicBezTo>
                    <a:pt x="99483" y="25718"/>
                    <a:pt x="99578" y="26194"/>
                    <a:pt x="99768" y="26861"/>
                  </a:cubicBezTo>
                  <a:cubicBezTo>
                    <a:pt x="100244" y="26289"/>
                    <a:pt x="100435" y="25908"/>
                    <a:pt x="100720" y="25622"/>
                  </a:cubicBezTo>
                  <a:close/>
                  <a:moveTo>
                    <a:pt x="12675" y="61531"/>
                  </a:moveTo>
                  <a:lnTo>
                    <a:pt x="12295" y="62008"/>
                  </a:lnTo>
                  <a:cubicBezTo>
                    <a:pt x="12295" y="62008"/>
                    <a:pt x="13056" y="62675"/>
                    <a:pt x="13723" y="63246"/>
                  </a:cubicBezTo>
                  <a:cubicBezTo>
                    <a:pt x="13627" y="62103"/>
                    <a:pt x="13437" y="61627"/>
                    <a:pt x="12675" y="61627"/>
                  </a:cubicBezTo>
                  <a:close/>
                  <a:moveTo>
                    <a:pt x="82255" y="59912"/>
                  </a:moveTo>
                  <a:cubicBezTo>
                    <a:pt x="83111" y="60008"/>
                    <a:pt x="83492" y="60103"/>
                    <a:pt x="83968" y="60198"/>
                  </a:cubicBezTo>
                  <a:cubicBezTo>
                    <a:pt x="83968" y="59722"/>
                    <a:pt x="83968" y="59341"/>
                    <a:pt x="84063" y="58769"/>
                  </a:cubicBezTo>
                  <a:cubicBezTo>
                    <a:pt x="83397" y="59150"/>
                    <a:pt x="83016" y="59436"/>
                    <a:pt x="82160" y="59912"/>
                  </a:cubicBezTo>
                  <a:close/>
                  <a:moveTo>
                    <a:pt x="41992" y="54864"/>
                  </a:moveTo>
                  <a:cubicBezTo>
                    <a:pt x="41992" y="54864"/>
                    <a:pt x="42278" y="54578"/>
                    <a:pt x="42373" y="54483"/>
                  </a:cubicBezTo>
                  <a:cubicBezTo>
                    <a:pt x="42087" y="53912"/>
                    <a:pt x="41802" y="53245"/>
                    <a:pt x="40469" y="53245"/>
                  </a:cubicBezTo>
                  <a:cubicBezTo>
                    <a:pt x="41135" y="54007"/>
                    <a:pt x="41516" y="54483"/>
                    <a:pt x="41992" y="54959"/>
                  </a:cubicBezTo>
                  <a:close/>
                  <a:moveTo>
                    <a:pt x="51225" y="79438"/>
                  </a:moveTo>
                  <a:cubicBezTo>
                    <a:pt x="50463" y="79153"/>
                    <a:pt x="50083" y="79058"/>
                    <a:pt x="49606" y="78867"/>
                  </a:cubicBezTo>
                  <a:cubicBezTo>
                    <a:pt x="49797" y="79565"/>
                    <a:pt x="50337" y="79756"/>
                    <a:pt x="51225" y="79438"/>
                  </a:cubicBezTo>
                  <a:close/>
                  <a:moveTo>
                    <a:pt x="34473" y="98870"/>
                  </a:moveTo>
                  <a:cubicBezTo>
                    <a:pt x="34473" y="98870"/>
                    <a:pt x="34187" y="98584"/>
                    <a:pt x="33997" y="98488"/>
                  </a:cubicBezTo>
                  <a:cubicBezTo>
                    <a:pt x="33711" y="98774"/>
                    <a:pt x="33426" y="99060"/>
                    <a:pt x="33235" y="99346"/>
                  </a:cubicBezTo>
                  <a:cubicBezTo>
                    <a:pt x="33426" y="99536"/>
                    <a:pt x="33711" y="99727"/>
                    <a:pt x="33901" y="99917"/>
                  </a:cubicBezTo>
                  <a:cubicBezTo>
                    <a:pt x="34091" y="99631"/>
                    <a:pt x="34282" y="99251"/>
                    <a:pt x="34473" y="98965"/>
                  </a:cubicBezTo>
                  <a:close/>
                  <a:moveTo>
                    <a:pt x="104528" y="38290"/>
                  </a:moveTo>
                  <a:cubicBezTo>
                    <a:pt x="104718" y="37243"/>
                    <a:pt x="104528" y="36767"/>
                    <a:pt x="103481" y="36671"/>
                  </a:cubicBezTo>
                  <a:cubicBezTo>
                    <a:pt x="103290" y="37529"/>
                    <a:pt x="103290" y="38100"/>
                    <a:pt x="104528" y="38290"/>
                  </a:cubicBezTo>
                  <a:close/>
                  <a:moveTo>
                    <a:pt x="78447" y="52864"/>
                  </a:moveTo>
                  <a:lnTo>
                    <a:pt x="80351" y="52864"/>
                  </a:lnTo>
                  <a:cubicBezTo>
                    <a:pt x="79780" y="52102"/>
                    <a:pt x="79209" y="51435"/>
                    <a:pt x="78447" y="52864"/>
                  </a:cubicBezTo>
                  <a:close/>
                  <a:moveTo>
                    <a:pt x="46466" y="46101"/>
                  </a:moveTo>
                  <a:cubicBezTo>
                    <a:pt x="46466" y="46101"/>
                    <a:pt x="46561" y="45720"/>
                    <a:pt x="46656" y="45529"/>
                  </a:cubicBezTo>
                  <a:cubicBezTo>
                    <a:pt x="46275" y="45529"/>
                    <a:pt x="45895" y="45339"/>
                    <a:pt x="45609" y="45339"/>
                  </a:cubicBezTo>
                  <a:cubicBezTo>
                    <a:pt x="45609" y="45339"/>
                    <a:pt x="45418" y="45625"/>
                    <a:pt x="45514" y="45625"/>
                  </a:cubicBezTo>
                  <a:cubicBezTo>
                    <a:pt x="45799" y="45815"/>
                    <a:pt x="46180" y="45911"/>
                    <a:pt x="46561" y="46101"/>
                  </a:cubicBezTo>
                  <a:close/>
                  <a:moveTo>
                    <a:pt x="69595" y="40386"/>
                  </a:moveTo>
                  <a:cubicBezTo>
                    <a:pt x="69595" y="40386"/>
                    <a:pt x="69214" y="40386"/>
                    <a:pt x="69024" y="40386"/>
                  </a:cubicBezTo>
                  <a:cubicBezTo>
                    <a:pt x="68834" y="40862"/>
                    <a:pt x="68738" y="41243"/>
                    <a:pt x="69500" y="42005"/>
                  </a:cubicBezTo>
                  <a:cubicBezTo>
                    <a:pt x="69500" y="41338"/>
                    <a:pt x="69500" y="40862"/>
                    <a:pt x="69595" y="40481"/>
                  </a:cubicBezTo>
                  <a:close/>
                  <a:moveTo>
                    <a:pt x="11533" y="40005"/>
                  </a:moveTo>
                  <a:cubicBezTo>
                    <a:pt x="11533" y="40005"/>
                    <a:pt x="11343" y="40291"/>
                    <a:pt x="11152" y="40481"/>
                  </a:cubicBezTo>
                  <a:cubicBezTo>
                    <a:pt x="11628" y="40862"/>
                    <a:pt x="12104" y="41243"/>
                    <a:pt x="12580" y="41529"/>
                  </a:cubicBezTo>
                  <a:cubicBezTo>
                    <a:pt x="12580" y="41529"/>
                    <a:pt x="12770" y="41338"/>
                    <a:pt x="12770" y="41243"/>
                  </a:cubicBezTo>
                  <a:cubicBezTo>
                    <a:pt x="12295" y="40862"/>
                    <a:pt x="11914" y="40386"/>
                    <a:pt x="11438" y="40005"/>
                  </a:cubicBezTo>
                  <a:close/>
                  <a:moveTo>
                    <a:pt x="84349" y="39243"/>
                  </a:moveTo>
                  <a:cubicBezTo>
                    <a:pt x="84349" y="39243"/>
                    <a:pt x="84920" y="38767"/>
                    <a:pt x="84920" y="38576"/>
                  </a:cubicBezTo>
                  <a:cubicBezTo>
                    <a:pt x="84920" y="38290"/>
                    <a:pt x="84635" y="38100"/>
                    <a:pt x="84444" y="37814"/>
                  </a:cubicBezTo>
                  <a:cubicBezTo>
                    <a:pt x="84253" y="38005"/>
                    <a:pt x="83778" y="38195"/>
                    <a:pt x="83778" y="38386"/>
                  </a:cubicBezTo>
                  <a:cubicBezTo>
                    <a:pt x="83778" y="38671"/>
                    <a:pt x="84063" y="38862"/>
                    <a:pt x="84349" y="39243"/>
                  </a:cubicBezTo>
                  <a:close/>
                  <a:moveTo>
                    <a:pt x="33901" y="51245"/>
                  </a:moveTo>
                  <a:cubicBezTo>
                    <a:pt x="34599" y="50736"/>
                    <a:pt x="34631" y="50324"/>
                    <a:pt x="33997" y="50006"/>
                  </a:cubicBezTo>
                  <a:cubicBezTo>
                    <a:pt x="33997" y="50006"/>
                    <a:pt x="33806" y="50387"/>
                    <a:pt x="33806" y="50483"/>
                  </a:cubicBezTo>
                  <a:cubicBezTo>
                    <a:pt x="33806" y="50768"/>
                    <a:pt x="33806" y="50959"/>
                    <a:pt x="33901" y="51245"/>
                  </a:cubicBezTo>
                  <a:close/>
                  <a:moveTo>
                    <a:pt x="83968" y="14192"/>
                  </a:moveTo>
                  <a:cubicBezTo>
                    <a:pt x="83016" y="13716"/>
                    <a:pt x="82635" y="14097"/>
                    <a:pt x="82731" y="14954"/>
                  </a:cubicBezTo>
                  <a:cubicBezTo>
                    <a:pt x="82731" y="15145"/>
                    <a:pt x="82921" y="15335"/>
                    <a:pt x="83111" y="15716"/>
                  </a:cubicBezTo>
                  <a:cubicBezTo>
                    <a:pt x="83492" y="15050"/>
                    <a:pt x="83682" y="14669"/>
                    <a:pt x="83968" y="14192"/>
                  </a:cubicBezTo>
                  <a:close/>
                  <a:moveTo>
                    <a:pt x="84158" y="46577"/>
                  </a:moveTo>
                  <a:cubicBezTo>
                    <a:pt x="84158" y="46577"/>
                    <a:pt x="84635" y="46577"/>
                    <a:pt x="84824" y="46672"/>
                  </a:cubicBezTo>
                  <a:cubicBezTo>
                    <a:pt x="84824" y="46292"/>
                    <a:pt x="84920" y="45911"/>
                    <a:pt x="84920" y="45529"/>
                  </a:cubicBezTo>
                  <a:cubicBezTo>
                    <a:pt x="84920" y="45529"/>
                    <a:pt x="84444" y="45434"/>
                    <a:pt x="84253" y="45339"/>
                  </a:cubicBezTo>
                  <a:cubicBezTo>
                    <a:pt x="84253" y="45720"/>
                    <a:pt x="84158" y="46101"/>
                    <a:pt x="84063" y="46482"/>
                  </a:cubicBezTo>
                  <a:close/>
                  <a:moveTo>
                    <a:pt x="92630" y="35338"/>
                  </a:moveTo>
                  <a:cubicBezTo>
                    <a:pt x="92630" y="35338"/>
                    <a:pt x="92344" y="35147"/>
                    <a:pt x="92249" y="35052"/>
                  </a:cubicBezTo>
                  <a:cubicBezTo>
                    <a:pt x="91963" y="35433"/>
                    <a:pt x="91583" y="35814"/>
                    <a:pt x="91107" y="36481"/>
                  </a:cubicBezTo>
                  <a:cubicBezTo>
                    <a:pt x="92439" y="36481"/>
                    <a:pt x="92344" y="35814"/>
                    <a:pt x="92630" y="35338"/>
                  </a:cubicBezTo>
                  <a:close/>
                  <a:moveTo>
                    <a:pt x="106241" y="53150"/>
                  </a:moveTo>
                  <a:cubicBezTo>
                    <a:pt x="106812" y="52578"/>
                    <a:pt x="107193" y="52197"/>
                    <a:pt x="106241" y="51911"/>
                  </a:cubicBezTo>
                  <a:cubicBezTo>
                    <a:pt x="106051" y="51911"/>
                    <a:pt x="105765" y="51911"/>
                    <a:pt x="105099" y="52197"/>
                  </a:cubicBezTo>
                  <a:cubicBezTo>
                    <a:pt x="105670" y="52673"/>
                    <a:pt x="105956" y="52864"/>
                    <a:pt x="106241" y="53150"/>
                  </a:cubicBezTo>
                  <a:close/>
                  <a:moveTo>
                    <a:pt x="77210" y="35528"/>
                  </a:moveTo>
                  <a:cubicBezTo>
                    <a:pt x="77972" y="35655"/>
                    <a:pt x="78606" y="35401"/>
                    <a:pt x="79114" y="34766"/>
                  </a:cubicBezTo>
                  <a:cubicBezTo>
                    <a:pt x="78257" y="35147"/>
                    <a:pt x="77686" y="35338"/>
                    <a:pt x="77210" y="35528"/>
                  </a:cubicBezTo>
                  <a:close/>
                  <a:moveTo>
                    <a:pt x="68263" y="71533"/>
                  </a:moveTo>
                  <a:cubicBezTo>
                    <a:pt x="67692" y="72771"/>
                    <a:pt x="68263" y="73152"/>
                    <a:pt x="69405" y="73819"/>
                  </a:cubicBezTo>
                  <a:cubicBezTo>
                    <a:pt x="68929" y="72962"/>
                    <a:pt x="68643" y="72295"/>
                    <a:pt x="68263" y="71533"/>
                  </a:cubicBezTo>
                  <a:close/>
                  <a:moveTo>
                    <a:pt x="24193" y="97250"/>
                  </a:moveTo>
                  <a:cubicBezTo>
                    <a:pt x="24193" y="97250"/>
                    <a:pt x="24002" y="97250"/>
                    <a:pt x="23907" y="97155"/>
                  </a:cubicBezTo>
                  <a:cubicBezTo>
                    <a:pt x="23717" y="97727"/>
                    <a:pt x="23526" y="98393"/>
                    <a:pt x="23336" y="98965"/>
                  </a:cubicBezTo>
                  <a:cubicBezTo>
                    <a:pt x="23431" y="98965"/>
                    <a:pt x="23621" y="98965"/>
                    <a:pt x="23717" y="99060"/>
                  </a:cubicBezTo>
                  <a:cubicBezTo>
                    <a:pt x="23907" y="98488"/>
                    <a:pt x="24002" y="97822"/>
                    <a:pt x="24193" y="97250"/>
                  </a:cubicBezTo>
                  <a:close/>
                  <a:moveTo>
                    <a:pt x="78733" y="60674"/>
                  </a:moveTo>
                  <a:cubicBezTo>
                    <a:pt x="78923" y="59912"/>
                    <a:pt x="79018" y="59246"/>
                    <a:pt x="77972" y="58864"/>
                  </a:cubicBezTo>
                  <a:cubicBezTo>
                    <a:pt x="78257" y="59627"/>
                    <a:pt x="78447" y="60103"/>
                    <a:pt x="78733" y="60674"/>
                  </a:cubicBezTo>
                  <a:close/>
                  <a:moveTo>
                    <a:pt x="22289" y="92107"/>
                  </a:moveTo>
                  <a:cubicBezTo>
                    <a:pt x="22289" y="92107"/>
                    <a:pt x="22860" y="92583"/>
                    <a:pt x="23146" y="92583"/>
                  </a:cubicBezTo>
                  <a:cubicBezTo>
                    <a:pt x="23241" y="92583"/>
                    <a:pt x="23431" y="92297"/>
                    <a:pt x="23621" y="92107"/>
                  </a:cubicBezTo>
                  <a:cubicBezTo>
                    <a:pt x="23336" y="91916"/>
                    <a:pt x="23146" y="91630"/>
                    <a:pt x="22860" y="91440"/>
                  </a:cubicBezTo>
                  <a:cubicBezTo>
                    <a:pt x="22670" y="91630"/>
                    <a:pt x="22575" y="91821"/>
                    <a:pt x="22289" y="92107"/>
                  </a:cubicBezTo>
                  <a:close/>
                  <a:moveTo>
                    <a:pt x="30380" y="63532"/>
                  </a:moveTo>
                  <a:cubicBezTo>
                    <a:pt x="30855" y="63913"/>
                    <a:pt x="31141" y="64103"/>
                    <a:pt x="31522" y="64389"/>
                  </a:cubicBezTo>
                  <a:cubicBezTo>
                    <a:pt x="31712" y="63913"/>
                    <a:pt x="31807" y="63627"/>
                    <a:pt x="31998" y="63055"/>
                  </a:cubicBezTo>
                  <a:cubicBezTo>
                    <a:pt x="31427" y="63246"/>
                    <a:pt x="31046" y="63341"/>
                    <a:pt x="30380" y="63532"/>
                  </a:cubicBezTo>
                  <a:close/>
                  <a:moveTo>
                    <a:pt x="69309" y="90392"/>
                  </a:moveTo>
                  <a:cubicBezTo>
                    <a:pt x="69214" y="89440"/>
                    <a:pt x="68929" y="88963"/>
                    <a:pt x="68072" y="89345"/>
                  </a:cubicBezTo>
                  <a:cubicBezTo>
                    <a:pt x="68072" y="89345"/>
                    <a:pt x="68072" y="89535"/>
                    <a:pt x="67882" y="89821"/>
                  </a:cubicBezTo>
                  <a:cubicBezTo>
                    <a:pt x="68263" y="90011"/>
                    <a:pt x="68738" y="90106"/>
                    <a:pt x="69309" y="90392"/>
                  </a:cubicBezTo>
                  <a:close/>
                  <a:moveTo>
                    <a:pt x="58078" y="85820"/>
                  </a:moveTo>
                  <a:cubicBezTo>
                    <a:pt x="57824" y="86773"/>
                    <a:pt x="58205" y="87249"/>
                    <a:pt x="59220" y="87249"/>
                  </a:cubicBezTo>
                  <a:cubicBezTo>
                    <a:pt x="58840" y="86773"/>
                    <a:pt x="58554" y="86296"/>
                    <a:pt x="58078" y="85820"/>
                  </a:cubicBezTo>
                  <a:close/>
                  <a:moveTo>
                    <a:pt x="60648" y="8287"/>
                  </a:moveTo>
                  <a:cubicBezTo>
                    <a:pt x="60648" y="8287"/>
                    <a:pt x="60267" y="8192"/>
                    <a:pt x="60172" y="8096"/>
                  </a:cubicBezTo>
                  <a:cubicBezTo>
                    <a:pt x="59982" y="8477"/>
                    <a:pt x="59886" y="8858"/>
                    <a:pt x="59791" y="9239"/>
                  </a:cubicBezTo>
                  <a:cubicBezTo>
                    <a:pt x="59791" y="9239"/>
                    <a:pt x="60267" y="9430"/>
                    <a:pt x="60267" y="9430"/>
                  </a:cubicBezTo>
                  <a:cubicBezTo>
                    <a:pt x="60457" y="9049"/>
                    <a:pt x="60648" y="8668"/>
                    <a:pt x="60743" y="8287"/>
                  </a:cubicBezTo>
                  <a:close/>
                  <a:moveTo>
                    <a:pt x="59982" y="96203"/>
                  </a:moveTo>
                  <a:cubicBezTo>
                    <a:pt x="59982" y="96203"/>
                    <a:pt x="59791" y="96203"/>
                    <a:pt x="59696" y="96107"/>
                  </a:cubicBezTo>
                  <a:cubicBezTo>
                    <a:pt x="59601" y="96298"/>
                    <a:pt x="59315" y="96488"/>
                    <a:pt x="59315" y="96584"/>
                  </a:cubicBezTo>
                  <a:cubicBezTo>
                    <a:pt x="59315" y="96869"/>
                    <a:pt x="59411" y="97060"/>
                    <a:pt x="59506" y="97346"/>
                  </a:cubicBezTo>
                  <a:cubicBezTo>
                    <a:pt x="59601" y="97346"/>
                    <a:pt x="59696" y="97346"/>
                    <a:pt x="59791" y="97346"/>
                  </a:cubicBezTo>
                  <a:cubicBezTo>
                    <a:pt x="59791" y="96964"/>
                    <a:pt x="59791" y="96584"/>
                    <a:pt x="59886" y="96203"/>
                  </a:cubicBezTo>
                  <a:close/>
                  <a:moveTo>
                    <a:pt x="94629" y="54293"/>
                  </a:moveTo>
                  <a:cubicBezTo>
                    <a:pt x="94629" y="54293"/>
                    <a:pt x="94629" y="54102"/>
                    <a:pt x="94629" y="53912"/>
                  </a:cubicBezTo>
                  <a:cubicBezTo>
                    <a:pt x="94343" y="53912"/>
                    <a:pt x="94058" y="53816"/>
                    <a:pt x="93867" y="53912"/>
                  </a:cubicBezTo>
                  <a:cubicBezTo>
                    <a:pt x="93676" y="54007"/>
                    <a:pt x="93487" y="54293"/>
                    <a:pt x="93105" y="54864"/>
                  </a:cubicBezTo>
                  <a:cubicBezTo>
                    <a:pt x="93962" y="54578"/>
                    <a:pt x="94343" y="54388"/>
                    <a:pt x="94724" y="54293"/>
                  </a:cubicBezTo>
                  <a:close/>
                  <a:moveTo>
                    <a:pt x="75687" y="32766"/>
                  </a:moveTo>
                  <a:cubicBezTo>
                    <a:pt x="75687" y="32766"/>
                    <a:pt x="76353" y="33338"/>
                    <a:pt x="76734" y="33623"/>
                  </a:cubicBezTo>
                  <a:cubicBezTo>
                    <a:pt x="76671" y="32861"/>
                    <a:pt x="76322" y="32576"/>
                    <a:pt x="75687" y="32766"/>
                  </a:cubicBezTo>
                  <a:close/>
                  <a:moveTo>
                    <a:pt x="102339" y="35338"/>
                  </a:moveTo>
                  <a:cubicBezTo>
                    <a:pt x="102339" y="35338"/>
                    <a:pt x="102339" y="35719"/>
                    <a:pt x="102434" y="35909"/>
                  </a:cubicBezTo>
                  <a:cubicBezTo>
                    <a:pt x="102814" y="35814"/>
                    <a:pt x="103290" y="35623"/>
                    <a:pt x="103671" y="35528"/>
                  </a:cubicBezTo>
                  <a:cubicBezTo>
                    <a:pt x="103671" y="35528"/>
                    <a:pt x="103671" y="35338"/>
                    <a:pt x="103671" y="35243"/>
                  </a:cubicBezTo>
                  <a:cubicBezTo>
                    <a:pt x="103195" y="35243"/>
                    <a:pt x="102814" y="35338"/>
                    <a:pt x="102339" y="35433"/>
                  </a:cubicBezTo>
                  <a:close/>
                  <a:moveTo>
                    <a:pt x="43515" y="39243"/>
                  </a:moveTo>
                  <a:cubicBezTo>
                    <a:pt x="43229" y="38195"/>
                    <a:pt x="42944" y="37719"/>
                    <a:pt x="42182" y="38386"/>
                  </a:cubicBezTo>
                  <a:cubicBezTo>
                    <a:pt x="42182" y="38386"/>
                    <a:pt x="42182" y="38576"/>
                    <a:pt x="42087" y="38767"/>
                  </a:cubicBezTo>
                  <a:cubicBezTo>
                    <a:pt x="42468" y="38862"/>
                    <a:pt x="42753" y="39053"/>
                    <a:pt x="43515" y="39243"/>
                  </a:cubicBezTo>
                  <a:close/>
                  <a:moveTo>
                    <a:pt x="100339" y="82391"/>
                  </a:moveTo>
                  <a:cubicBezTo>
                    <a:pt x="100339" y="82391"/>
                    <a:pt x="99959" y="83248"/>
                    <a:pt x="99673" y="83915"/>
                  </a:cubicBezTo>
                  <a:cubicBezTo>
                    <a:pt x="100911" y="83725"/>
                    <a:pt x="100720" y="83153"/>
                    <a:pt x="100339" y="82391"/>
                  </a:cubicBezTo>
                  <a:close/>
                  <a:moveTo>
                    <a:pt x="56555" y="80105"/>
                  </a:moveTo>
                  <a:cubicBezTo>
                    <a:pt x="56555" y="80105"/>
                    <a:pt x="56936" y="80105"/>
                    <a:pt x="57222" y="80105"/>
                  </a:cubicBezTo>
                  <a:cubicBezTo>
                    <a:pt x="57222" y="79724"/>
                    <a:pt x="57031" y="79438"/>
                    <a:pt x="56936" y="79058"/>
                  </a:cubicBezTo>
                  <a:cubicBezTo>
                    <a:pt x="56936" y="79058"/>
                    <a:pt x="56650" y="79058"/>
                    <a:pt x="56650" y="79058"/>
                  </a:cubicBezTo>
                  <a:cubicBezTo>
                    <a:pt x="56650" y="79438"/>
                    <a:pt x="56650" y="79820"/>
                    <a:pt x="56650" y="80105"/>
                  </a:cubicBezTo>
                  <a:close/>
                  <a:moveTo>
                    <a:pt x="56840" y="46482"/>
                  </a:moveTo>
                  <a:cubicBezTo>
                    <a:pt x="55984" y="46863"/>
                    <a:pt x="55413" y="47149"/>
                    <a:pt x="54842" y="47435"/>
                  </a:cubicBezTo>
                  <a:cubicBezTo>
                    <a:pt x="55413" y="47244"/>
                    <a:pt x="56269" y="47625"/>
                    <a:pt x="56840" y="46482"/>
                  </a:cubicBezTo>
                  <a:close/>
                  <a:moveTo>
                    <a:pt x="10010" y="76676"/>
                  </a:moveTo>
                  <a:cubicBezTo>
                    <a:pt x="10581" y="76803"/>
                    <a:pt x="10962" y="76613"/>
                    <a:pt x="11152" y="76105"/>
                  </a:cubicBezTo>
                  <a:cubicBezTo>
                    <a:pt x="11152" y="76105"/>
                    <a:pt x="10391" y="76486"/>
                    <a:pt x="10010" y="76676"/>
                  </a:cubicBezTo>
                  <a:close/>
                  <a:moveTo>
                    <a:pt x="49987" y="42863"/>
                  </a:moveTo>
                  <a:cubicBezTo>
                    <a:pt x="49987" y="42863"/>
                    <a:pt x="50083" y="43053"/>
                    <a:pt x="50177" y="43148"/>
                  </a:cubicBezTo>
                  <a:cubicBezTo>
                    <a:pt x="50463" y="43053"/>
                    <a:pt x="50749" y="42863"/>
                    <a:pt x="51034" y="42767"/>
                  </a:cubicBezTo>
                  <a:cubicBezTo>
                    <a:pt x="51034" y="42672"/>
                    <a:pt x="51034" y="42577"/>
                    <a:pt x="50939" y="42481"/>
                  </a:cubicBezTo>
                  <a:lnTo>
                    <a:pt x="49987" y="42863"/>
                  </a:lnTo>
                  <a:close/>
                  <a:moveTo>
                    <a:pt x="100530" y="49721"/>
                  </a:moveTo>
                  <a:cubicBezTo>
                    <a:pt x="100149" y="48482"/>
                    <a:pt x="99673" y="48578"/>
                    <a:pt x="98817" y="48959"/>
                  </a:cubicBezTo>
                  <a:cubicBezTo>
                    <a:pt x="99388" y="49244"/>
                    <a:pt x="99864" y="49435"/>
                    <a:pt x="100530" y="49721"/>
                  </a:cubicBezTo>
                  <a:close/>
                  <a:moveTo>
                    <a:pt x="46275" y="94202"/>
                  </a:moveTo>
                  <a:cubicBezTo>
                    <a:pt x="46275" y="94202"/>
                    <a:pt x="46085" y="93250"/>
                    <a:pt x="45895" y="92583"/>
                  </a:cubicBezTo>
                  <a:cubicBezTo>
                    <a:pt x="45133" y="93440"/>
                    <a:pt x="45418" y="93917"/>
                    <a:pt x="46275" y="94202"/>
                  </a:cubicBezTo>
                  <a:close/>
                  <a:moveTo>
                    <a:pt x="38090" y="37243"/>
                  </a:moveTo>
                  <a:cubicBezTo>
                    <a:pt x="38090" y="37243"/>
                    <a:pt x="37899" y="37433"/>
                    <a:pt x="37708" y="37624"/>
                  </a:cubicBezTo>
                  <a:cubicBezTo>
                    <a:pt x="37899" y="37910"/>
                    <a:pt x="38090" y="38100"/>
                    <a:pt x="38280" y="38386"/>
                  </a:cubicBezTo>
                  <a:cubicBezTo>
                    <a:pt x="38375" y="38290"/>
                    <a:pt x="38565" y="38195"/>
                    <a:pt x="38661" y="38100"/>
                  </a:cubicBezTo>
                  <a:cubicBezTo>
                    <a:pt x="38470" y="37814"/>
                    <a:pt x="38185" y="37624"/>
                    <a:pt x="37994" y="37338"/>
                  </a:cubicBezTo>
                  <a:close/>
                  <a:moveTo>
                    <a:pt x="50654" y="93059"/>
                  </a:moveTo>
                  <a:cubicBezTo>
                    <a:pt x="51415" y="93059"/>
                    <a:pt x="51891" y="92964"/>
                    <a:pt x="52557" y="92869"/>
                  </a:cubicBezTo>
                  <a:cubicBezTo>
                    <a:pt x="51796" y="92393"/>
                    <a:pt x="51320" y="92012"/>
                    <a:pt x="50654" y="93059"/>
                  </a:cubicBezTo>
                  <a:close/>
                  <a:moveTo>
                    <a:pt x="87204" y="34195"/>
                  </a:moveTo>
                  <a:cubicBezTo>
                    <a:pt x="87267" y="34766"/>
                    <a:pt x="87649" y="35052"/>
                    <a:pt x="88346" y="35052"/>
                  </a:cubicBezTo>
                  <a:cubicBezTo>
                    <a:pt x="88346" y="35052"/>
                    <a:pt x="87585" y="34480"/>
                    <a:pt x="87204" y="34195"/>
                  </a:cubicBezTo>
                  <a:close/>
                  <a:moveTo>
                    <a:pt x="27048" y="30671"/>
                  </a:moveTo>
                  <a:cubicBezTo>
                    <a:pt x="27048" y="30671"/>
                    <a:pt x="26763" y="30766"/>
                    <a:pt x="26572" y="30861"/>
                  </a:cubicBezTo>
                  <a:cubicBezTo>
                    <a:pt x="26667" y="31147"/>
                    <a:pt x="26858" y="31433"/>
                    <a:pt x="26953" y="31718"/>
                  </a:cubicBezTo>
                  <a:cubicBezTo>
                    <a:pt x="27143" y="31718"/>
                    <a:pt x="27429" y="31528"/>
                    <a:pt x="27429" y="31528"/>
                  </a:cubicBezTo>
                  <a:cubicBezTo>
                    <a:pt x="27334" y="31242"/>
                    <a:pt x="27143" y="30956"/>
                    <a:pt x="27048" y="30671"/>
                  </a:cubicBezTo>
                  <a:close/>
                  <a:moveTo>
                    <a:pt x="92154" y="30289"/>
                  </a:moveTo>
                  <a:cubicBezTo>
                    <a:pt x="92154" y="30289"/>
                    <a:pt x="91868" y="30385"/>
                    <a:pt x="91773" y="30480"/>
                  </a:cubicBezTo>
                  <a:cubicBezTo>
                    <a:pt x="91773" y="30671"/>
                    <a:pt x="91773" y="31052"/>
                    <a:pt x="91963" y="31147"/>
                  </a:cubicBezTo>
                  <a:cubicBezTo>
                    <a:pt x="92154" y="31337"/>
                    <a:pt x="92439" y="31337"/>
                    <a:pt x="93105" y="31528"/>
                  </a:cubicBezTo>
                  <a:cubicBezTo>
                    <a:pt x="92630" y="30861"/>
                    <a:pt x="92439" y="30575"/>
                    <a:pt x="92249" y="30289"/>
                  </a:cubicBezTo>
                  <a:close/>
                  <a:moveTo>
                    <a:pt x="14865" y="56197"/>
                  </a:moveTo>
                  <a:cubicBezTo>
                    <a:pt x="14865" y="56197"/>
                    <a:pt x="14674" y="56579"/>
                    <a:pt x="14579" y="56769"/>
                  </a:cubicBezTo>
                  <a:cubicBezTo>
                    <a:pt x="14960" y="56864"/>
                    <a:pt x="15245" y="56960"/>
                    <a:pt x="15626" y="57055"/>
                  </a:cubicBezTo>
                  <a:cubicBezTo>
                    <a:pt x="15626" y="57055"/>
                    <a:pt x="15721" y="56769"/>
                    <a:pt x="15816" y="56579"/>
                  </a:cubicBezTo>
                  <a:cubicBezTo>
                    <a:pt x="15531" y="56483"/>
                    <a:pt x="15150" y="56293"/>
                    <a:pt x="14865" y="56197"/>
                  </a:cubicBezTo>
                  <a:close/>
                  <a:moveTo>
                    <a:pt x="73498" y="60579"/>
                  </a:moveTo>
                  <a:cubicBezTo>
                    <a:pt x="73498" y="60579"/>
                    <a:pt x="73783" y="60770"/>
                    <a:pt x="73973" y="60960"/>
                  </a:cubicBezTo>
                  <a:lnTo>
                    <a:pt x="74735" y="59722"/>
                  </a:lnTo>
                  <a:cubicBezTo>
                    <a:pt x="74735" y="59722"/>
                    <a:pt x="74450" y="59531"/>
                    <a:pt x="74355" y="59531"/>
                  </a:cubicBezTo>
                  <a:lnTo>
                    <a:pt x="73593" y="60674"/>
                  </a:lnTo>
                  <a:close/>
                  <a:moveTo>
                    <a:pt x="90441" y="26098"/>
                  </a:moveTo>
                  <a:cubicBezTo>
                    <a:pt x="90441" y="26098"/>
                    <a:pt x="90916" y="26098"/>
                    <a:pt x="91107" y="26194"/>
                  </a:cubicBezTo>
                  <a:cubicBezTo>
                    <a:pt x="91107" y="25813"/>
                    <a:pt x="91107" y="25432"/>
                    <a:pt x="91107" y="25051"/>
                  </a:cubicBezTo>
                  <a:cubicBezTo>
                    <a:pt x="91107" y="25051"/>
                    <a:pt x="90631" y="24955"/>
                    <a:pt x="90631" y="25051"/>
                  </a:cubicBezTo>
                  <a:cubicBezTo>
                    <a:pt x="90536" y="25432"/>
                    <a:pt x="90441" y="25718"/>
                    <a:pt x="90345" y="26098"/>
                  </a:cubicBezTo>
                  <a:close/>
                  <a:moveTo>
                    <a:pt x="26763" y="85154"/>
                  </a:moveTo>
                  <a:lnTo>
                    <a:pt x="26382" y="85439"/>
                  </a:lnTo>
                  <a:cubicBezTo>
                    <a:pt x="26382" y="85439"/>
                    <a:pt x="26858" y="86011"/>
                    <a:pt x="27143" y="86296"/>
                  </a:cubicBezTo>
                  <a:cubicBezTo>
                    <a:pt x="27238" y="86201"/>
                    <a:pt x="27524" y="85915"/>
                    <a:pt x="27429" y="85915"/>
                  </a:cubicBezTo>
                  <a:cubicBezTo>
                    <a:pt x="27238" y="85630"/>
                    <a:pt x="26953" y="85439"/>
                    <a:pt x="26763" y="85154"/>
                  </a:cubicBezTo>
                  <a:close/>
                  <a:moveTo>
                    <a:pt x="73402" y="85630"/>
                  </a:moveTo>
                  <a:cubicBezTo>
                    <a:pt x="73402" y="85630"/>
                    <a:pt x="73688" y="85535"/>
                    <a:pt x="73879" y="85439"/>
                  </a:cubicBezTo>
                  <a:cubicBezTo>
                    <a:pt x="73879" y="85154"/>
                    <a:pt x="73688" y="84868"/>
                    <a:pt x="73688" y="84582"/>
                  </a:cubicBezTo>
                  <a:cubicBezTo>
                    <a:pt x="73498" y="84582"/>
                    <a:pt x="73212" y="84772"/>
                    <a:pt x="73212" y="84772"/>
                  </a:cubicBezTo>
                  <a:cubicBezTo>
                    <a:pt x="73212" y="85058"/>
                    <a:pt x="73402" y="85249"/>
                    <a:pt x="73498" y="85535"/>
                  </a:cubicBezTo>
                  <a:close/>
                  <a:moveTo>
                    <a:pt x="54937" y="2953"/>
                  </a:moveTo>
                  <a:cubicBezTo>
                    <a:pt x="54747" y="3651"/>
                    <a:pt x="54969" y="3969"/>
                    <a:pt x="55603" y="3905"/>
                  </a:cubicBezTo>
                  <a:cubicBezTo>
                    <a:pt x="55603" y="3905"/>
                    <a:pt x="55222" y="3238"/>
                    <a:pt x="54937" y="2953"/>
                  </a:cubicBezTo>
                  <a:close/>
                  <a:moveTo>
                    <a:pt x="88537" y="82582"/>
                  </a:moveTo>
                  <a:cubicBezTo>
                    <a:pt x="88537" y="82582"/>
                    <a:pt x="89013" y="82105"/>
                    <a:pt x="89013" y="82105"/>
                  </a:cubicBezTo>
                  <a:cubicBezTo>
                    <a:pt x="88822" y="81915"/>
                    <a:pt x="88632" y="81629"/>
                    <a:pt x="88442" y="81439"/>
                  </a:cubicBezTo>
                  <a:cubicBezTo>
                    <a:pt x="88442" y="81439"/>
                    <a:pt x="88061" y="81725"/>
                    <a:pt x="88061" y="81725"/>
                  </a:cubicBezTo>
                  <a:cubicBezTo>
                    <a:pt x="88156" y="82010"/>
                    <a:pt x="88346" y="82201"/>
                    <a:pt x="88537" y="82582"/>
                  </a:cubicBezTo>
                  <a:close/>
                  <a:moveTo>
                    <a:pt x="54556" y="80963"/>
                  </a:moveTo>
                  <a:cubicBezTo>
                    <a:pt x="54556" y="80963"/>
                    <a:pt x="54747" y="81058"/>
                    <a:pt x="54937" y="81153"/>
                  </a:cubicBezTo>
                  <a:cubicBezTo>
                    <a:pt x="55032" y="80772"/>
                    <a:pt x="55127" y="80296"/>
                    <a:pt x="55222" y="79915"/>
                  </a:cubicBezTo>
                  <a:cubicBezTo>
                    <a:pt x="55127" y="79915"/>
                    <a:pt x="54937" y="79915"/>
                    <a:pt x="54842" y="79915"/>
                  </a:cubicBezTo>
                  <a:cubicBezTo>
                    <a:pt x="54842" y="80296"/>
                    <a:pt x="54651" y="80677"/>
                    <a:pt x="54556" y="81153"/>
                  </a:cubicBezTo>
                  <a:close/>
                  <a:moveTo>
                    <a:pt x="6298" y="62579"/>
                  </a:moveTo>
                  <a:cubicBezTo>
                    <a:pt x="6298" y="62579"/>
                    <a:pt x="6298" y="62294"/>
                    <a:pt x="6393" y="62198"/>
                  </a:cubicBezTo>
                  <a:cubicBezTo>
                    <a:pt x="6013" y="62008"/>
                    <a:pt x="5632" y="61913"/>
                    <a:pt x="5156" y="61722"/>
                  </a:cubicBezTo>
                  <a:cubicBezTo>
                    <a:pt x="5156" y="61722"/>
                    <a:pt x="5156" y="61722"/>
                    <a:pt x="4775" y="62008"/>
                  </a:cubicBezTo>
                  <a:cubicBezTo>
                    <a:pt x="5346" y="62198"/>
                    <a:pt x="5822" y="62389"/>
                    <a:pt x="6203" y="62484"/>
                  </a:cubicBezTo>
                  <a:close/>
                  <a:moveTo>
                    <a:pt x="103861" y="76390"/>
                  </a:moveTo>
                  <a:cubicBezTo>
                    <a:pt x="103861" y="76390"/>
                    <a:pt x="103766" y="76105"/>
                    <a:pt x="103671" y="75914"/>
                  </a:cubicBezTo>
                  <a:cubicBezTo>
                    <a:pt x="103385" y="76010"/>
                    <a:pt x="103005" y="76105"/>
                    <a:pt x="102719" y="76200"/>
                  </a:cubicBezTo>
                  <a:cubicBezTo>
                    <a:pt x="102719" y="76200"/>
                    <a:pt x="102719" y="76486"/>
                    <a:pt x="102719" y="76486"/>
                  </a:cubicBezTo>
                  <a:cubicBezTo>
                    <a:pt x="103100" y="76486"/>
                    <a:pt x="103385" y="76390"/>
                    <a:pt x="103766" y="76295"/>
                  </a:cubicBezTo>
                  <a:close/>
                  <a:moveTo>
                    <a:pt x="28095" y="76676"/>
                  </a:moveTo>
                  <a:cubicBezTo>
                    <a:pt x="28095" y="76676"/>
                    <a:pt x="28476" y="76676"/>
                    <a:pt x="28666" y="76676"/>
                  </a:cubicBezTo>
                  <a:cubicBezTo>
                    <a:pt x="28571" y="76295"/>
                    <a:pt x="28476" y="75914"/>
                    <a:pt x="28381" y="75629"/>
                  </a:cubicBezTo>
                  <a:lnTo>
                    <a:pt x="28000" y="75629"/>
                  </a:lnTo>
                  <a:cubicBezTo>
                    <a:pt x="28000" y="75629"/>
                    <a:pt x="28000" y="76390"/>
                    <a:pt x="28095" y="76771"/>
                  </a:cubicBezTo>
                  <a:close/>
                  <a:moveTo>
                    <a:pt x="51796" y="74486"/>
                  </a:moveTo>
                  <a:cubicBezTo>
                    <a:pt x="51130" y="74581"/>
                    <a:pt x="50559" y="74771"/>
                    <a:pt x="50939" y="75819"/>
                  </a:cubicBezTo>
                  <a:cubicBezTo>
                    <a:pt x="51320" y="75247"/>
                    <a:pt x="51510" y="74867"/>
                    <a:pt x="51796" y="74486"/>
                  </a:cubicBezTo>
                  <a:close/>
                  <a:moveTo>
                    <a:pt x="39898" y="66961"/>
                  </a:moveTo>
                  <a:cubicBezTo>
                    <a:pt x="39898" y="66961"/>
                    <a:pt x="39517" y="67342"/>
                    <a:pt x="39517" y="67437"/>
                  </a:cubicBezTo>
                  <a:cubicBezTo>
                    <a:pt x="39517" y="67628"/>
                    <a:pt x="39803" y="67818"/>
                    <a:pt x="39993" y="67913"/>
                  </a:cubicBezTo>
                  <a:cubicBezTo>
                    <a:pt x="39993" y="67723"/>
                    <a:pt x="40183" y="67628"/>
                    <a:pt x="40183" y="67437"/>
                  </a:cubicBezTo>
                  <a:cubicBezTo>
                    <a:pt x="40183" y="67342"/>
                    <a:pt x="39993" y="67151"/>
                    <a:pt x="39898" y="66961"/>
                  </a:cubicBezTo>
                  <a:close/>
                  <a:moveTo>
                    <a:pt x="26287" y="67532"/>
                  </a:moveTo>
                  <a:cubicBezTo>
                    <a:pt x="26287" y="67532"/>
                    <a:pt x="26667" y="67913"/>
                    <a:pt x="26763" y="68009"/>
                  </a:cubicBezTo>
                  <a:cubicBezTo>
                    <a:pt x="26953" y="67818"/>
                    <a:pt x="27143" y="67628"/>
                    <a:pt x="27334" y="67437"/>
                  </a:cubicBezTo>
                  <a:cubicBezTo>
                    <a:pt x="27238" y="67437"/>
                    <a:pt x="27048" y="67151"/>
                    <a:pt x="26953" y="67151"/>
                  </a:cubicBezTo>
                  <a:cubicBezTo>
                    <a:pt x="26763" y="67151"/>
                    <a:pt x="26572" y="67342"/>
                    <a:pt x="26287" y="67532"/>
                  </a:cubicBezTo>
                  <a:close/>
                  <a:moveTo>
                    <a:pt x="9249" y="83629"/>
                  </a:moveTo>
                  <a:cubicBezTo>
                    <a:pt x="9249" y="83629"/>
                    <a:pt x="9153" y="83344"/>
                    <a:pt x="9059" y="83248"/>
                  </a:cubicBezTo>
                  <a:cubicBezTo>
                    <a:pt x="8773" y="83439"/>
                    <a:pt x="8488" y="83629"/>
                    <a:pt x="8202" y="83820"/>
                  </a:cubicBezTo>
                  <a:cubicBezTo>
                    <a:pt x="8202" y="83820"/>
                    <a:pt x="8202" y="84011"/>
                    <a:pt x="8297" y="84106"/>
                  </a:cubicBezTo>
                  <a:cubicBezTo>
                    <a:pt x="8582" y="83915"/>
                    <a:pt x="8868" y="83820"/>
                    <a:pt x="9249" y="83629"/>
                  </a:cubicBezTo>
                  <a:close/>
                  <a:moveTo>
                    <a:pt x="62837" y="84772"/>
                  </a:moveTo>
                  <a:cubicBezTo>
                    <a:pt x="62837" y="84772"/>
                    <a:pt x="63028" y="84772"/>
                    <a:pt x="63218" y="84868"/>
                  </a:cubicBezTo>
                  <a:cubicBezTo>
                    <a:pt x="63408" y="84392"/>
                    <a:pt x="63503" y="84011"/>
                    <a:pt x="63694" y="83534"/>
                  </a:cubicBezTo>
                  <a:lnTo>
                    <a:pt x="63408" y="83534"/>
                  </a:lnTo>
                  <a:cubicBezTo>
                    <a:pt x="63408" y="83534"/>
                    <a:pt x="63028" y="84296"/>
                    <a:pt x="62932" y="84677"/>
                  </a:cubicBezTo>
                  <a:close/>
                  <a:moveTo>
                    <a:pt x="61124" y="22955"/>
                  </a:moveTo>
                  <a:cubicBezTo>
                    <a:pt x="61124" y="22955"/>
                    <a:pt x="60839" y="22765"/>
                    <a:pt x="60743" y="22670"/>
                  </a:cubicBezTo>
                  <a:cubicBezTo>
                    <a:pt x="60553" y="22955"/>
                    <a:pt x="60362" y="23241"/>
                    <a:pt x="60172" y="23527"/>
                  </a:cubicBezTo>
                  <a:cubicBezTo>
                    <a:pt x="60172" y="23527"/>
                    <a:pt x="60362" y="23622"/>
                    <a:pt x="60457" y="23717"/>
                  </a:cubicBezTo>
                  <a:cubicBezTo>
                    <a:pt x="60648" y="23431"/>
                    <a:pt x="60933" y="23146"/>
                    <a:pt x="61124" y="22860"/>
                  </a:cubicBezTo>
                  <a:close/>
                  <a:moveTo>
                    <a:pt x="104242" y="60293"/>
                  </a:moveTo>
                  <a:cubicBezTo>
                    <a:pt x="104242" y="60293"/>
                    <a:pt x="104242" y="60103"/>
                    <a:pt x="104242" y="60008"/>
                  </a:cubicBezTo>
                  <a:lnTo>
                    <a:pt x="103195" y="60008"/>
                  </a:lnTo>
                  <a:cubicBezTo>
                    <a:pt x="103195" y="60008"/>
                    <a:pt x="103195" y="60198"/>
                    <a:pt x="103195" y="60293"/>
                  </a:cubicBezTo>
                  <a:lnTo>
                    <a:pt x="104242" y="60293"/>
                  </a:lnTo>
                  <a:close/>
                  <a:moveTo>
                    <a:pt x="17149" y="26289"/>
                  </a:moveTo>
                  <a:cubicBezTo>
                    <a:pt x="17149" y="26289"/>
                    <a:pt x="16768" y="25718"/>
                    <a:pt x="16768" y="25813"/>
                  </a:cubicBezTo>
                  <a:cubicBezTo>
                    <a:pt x="16483" y="25908"/>
                    <a:pt x="16292" y="26098"/>
                    <a:pt x="16102" y="26289"/>
                  </a:cubicBezTo>
                  <a:cubicBezTo>
                    <a:pt x="16197" y="26384"/>
                    <a:pt x="16387" y="26670"/>
                    <a:pt x="16483" y="26670"/>
                  </a:cubicBezTo>
                  <a:cubicBezTo>
                    <a:pt x="16673" y="26670"/>
                    <a:pt x="16863" y="26479"/>
                    <a:pt x="17244" y="26384"/>
                  </a:cubicBezTo>
                  <a:close/>
                  <a:moveTo>
                    <a:pt x="57412" y="27908"/>
                  </a:moveTo>
                  <a:cubicBezTo>
                    <a:pt x="56365" y="27908"/>
                    <a:pt x="56269" y="28385"/>
                    <a:pt x="56174" y="28956"/>
                  </a:cubicBezTo>
                  <a:cubicBezTo>
                    <a:pt x="56174" y="28956"/>
                    <a:pt x="56269" y="29146"/>
                    <a:pt x="56365" y="29242"/>
                  </a:cubicBezTo>
                  <a:cubicBezTo>
                    <a:pt x="56650" y="28861"/>
                    <a:pt x="56936" y="28575"/>
                    <a:pt x="57412" y="28004"/>
                  </a:cubicBezTo>
                  <a:close/>
                  <a:moveTo>
                    <a:pt x="93487" y="29813"/>
                  </a:moveTo>
                  <a:cubicBezTo>
                    <a:pt x="93487" y="29813"/>
                    <a:pt x="93962" y="30194"/>
                    <a:pt x="94248" y="30289"/>
                  </a:cubicBezTo>
                  <a:cubicBezTo>
                    <a:pt x="94343" y="30289"/>
                    <a:pt x="94533" y="30099"/>
                    <a:pt x="94629" y="30004"/>
                  </a:cubicBezTo>
                  <a:cubicBezTo>
                    <a:pt x="94438" y="29813"/>
                    <a:pt x="94343" y="29623"/>
                    <a:pt x="94153" y="29528"/>
                  </a:cubicBezTo>
                  <a:cubicBezTo>
                    <a:pt x="94058" y="29528"/>
                    <a:pt x="93867" y="29623"/>
                    <a:pt x="93581" y="29813"/>
                  </a:cubicBezTo>
                  <a:close/>
                  <a:moveTo>
                    <a:pt x="78923" y="87535"/>
                  </a:moveTo>
                  <a:cubicBezTo>
                    <a:pt x="78923" y="87535"/>
                    <a:pt x="78638" y="87535"/>
                    <a:pt x="78447" y="87535"/>
                  </a:cubicBezTo>
                  <a:cubicBezTo>
                    <a:pt x="78447" y="87916"/>
                    <a:pt x="78543" y="88202"/>
                    <a:pt x="78638" y="88583"/>
                  </a:cubicBezTo>
                  <a:cubicBezTo>
                    <a:pt x="78638" y="88583"/>
                    <a:pt x="78828" y="88583"/>
                    <a:pt x="78923" y="88583"/>
                  </a:cubicBezTo>
                  <a:lnTo>
                    <a:pt x="78923" y="87630"/>
                  </a:lnTo>
                  <a:close/>
                  <a:moveTo>
                    <a:pt x="58649" y="29813"/>
                  </a:moveTo>
                  <a:cubicBezTo>
                    <a:pt x="58649" y="29813"/>
                    <a:pt x="58459" y="29528"/>
                    <a:pt x="58268" y="29432"/>
                  </a:cubicBezTo>
                  <a:cubicBezTo>
                    <a:pt x="57983" y="29623"/>
                    <a:pt x="57697" y="29909"/>
                    <a:pt x="57412" y="30099"/>
                  </a:cubicBezTo>
                  <a:cubicBezTo>
                    <a:pt x="57412" y="30194"/>
                    <a:pt x="57602" y="30289"/>
                    <a:pt x="57697" y="30480"/>
                  </a:cubicBezTo>
                  <a:cubicBezTo>
                    <a:pt x="57983" y="30289"/>
                    <a:pt x="58364" y="30099"/>
                    <a:pt x="58649" y="29909"/>
                  </a:cubicBezTo>
                  <a:close/>
                  <a:moveTo>
                    <a:pt x="93962" y="90106"/>
                  </a:moveTo>
                  <a:cubicBezTo>
                    <a:pt x="93962" y="90106"/>
                    <a:pt x="94153" y="89821"/>
                    <a:pt x="94248" y="89726"/>
                  </a:cubicBezTo>
                  <a:cubicBezTo>
                    <a:pt x="93962" y="89535"/>
                    <a:pt x="93676" y="89440"/>
                    <a:pt x="93391" y="89249"/>
                  </a:cubicBezTo>
                  <a:cubicBezTo>
                    <a:pt x="93391" y="89345"/>
                    <a:pt x="93296" y="89440"/>
                    <a:pt x="93201" y="89535"/>
                  </a:cubicBezTo>
                  <a:cubicBezTo>
                    <a:pt x="93487" y="89726"/>
                    <a:pt x="93772" y="89916"/>
                    <a:pt x="93962" y="90106"/>
                  </a:cubicBezTo>
                  <a:close/>
                  <a:moveTo>
                    <a:pt x="44753" y="31052"/>
                  </a:moveTo>
                  <a:cubicBezTo>
                    <a:pt x="44753" y="31052"/>
                    <a:pt x="45133" y="30861"/>
                    <a:pt x="45133" y="30671"/>
                  </a:cubicBezTo>
                  <a:cubicBezTo>
                    <a:pt x="45133" y="30575"/>
                    <a:pt x="44942" y="30289"/>
                    <a:pt x="44847" y="30289"/>
                  </a:cubicBezTo>
                  <a:cubicBezTo>
                    <a:pt x="44657" y="30289"/>
                    <a:pt x="44467" y="30480"/>
                    <a:pt x="44371" y="30575"/>
                  </a:cubicBezTo>
                  <a:cubicBezTo>
                    <a:pt x="44467" y="30671"/>
                    <a:pt x="44562" y="30861"/>
                    <a:pt x="44753" y="30956"/>
                  </a:cubicBezTo>
                  <a:close/>
                  <a:moveTo>
                    <a:pt x="27143" y="52864"/>
                  </a:moveTo>
                  <a:cubicBezTo>
                    <a:pt x="27143" y="52864"/>
                    <a:pt x="26953" y="52864"/>
                    <a:pt x="26858" y="52864"/>
                  </a:cubicBezTo>
                  <a:cubicBezTo>
                    <a:pt x="26858" y="53245"/>
                    <a:pt x="26667" y="53530"/>
                    <a:pt x="26572" y="53912"/>
                  </a:cubicBezTo>
                  <a:cubicBezTo>
                    <a:pt x="26667" y="53912"/>
                    <a:pt x="26858" y="53912"/>
                    <a:pt x="26953" y="53912"/>
                  </a:cubicBezTo>
                  <a:cubicBezTo>
                    <a:pt x="26953" y="53530"/>
                    <a:pt x="27048" y="53245"/>
                    <a:pt x="27143" y="52864"/>
                  </a:cubicBezTo>
                  <a:close/>
                  <a:moveTo>
                    <a:pt x="8202" y="50483"/>
                  </a:moveTo>
                  <a:cubicBezTo>
                    <a:pt x="8202" y="50483"/>
                    <a:pt x="8202" y="50673"/>
                    <a:pt x="8106" y="50768"/>
                  </a:cubicBezTo>
                  <a:cubicBezTo>
                    <a:pt x="8392" y="50863"/>
                    <a:pt x="8678" y="51054"/>
                    <a:pt x="8963" y="51054"/>
                  </a:cubicBezTo>
                  <a:cubicBezTo>
                    <a:pt x="8963" y="51054"/>
                    <a:pt x="9059" y="50768"/>
                    <a:pt x="9153" y="50578"/>
                  </a:cubicBezTo>
                  <a:cubicBezTo>
                    <a:pt x="8773" y="50578"/>
                    <a:pt x="8488" y="50483"/>
                    <a:pt x="8106" y="50387"/>
                  </a:cubicBezTo>
                  <a:close/>
                  <a:moveTo>
                    <a:pt x="42753" y="95917"/>
                  </a:moveTo>
                  <a:cubicBezTo>
                    <a:pt x="43071" y="95409"/>
                    <a:pt x="43007" y="94996"/>
                    <a:pt x="42563" y="94679"/>
                  </a:cubicBezTo>
                  <a:cubicBezTo>
                    <a:pt x="42563" y="94679"/>
                    <a:pt x="42658" y="95440"/>
                    <a:pt x="42753" y="95917"/>
                  </a:cubicBezTo>
                  <a:close/>
                  <a:moveTo>
                    <a:pt x="59982" y="39148"/>
                  </a:moveTo>
                  <a:cubicBezTo>
                    <a:pt x="59982" y="39148"/>
                    <a:pt x="60172" y="39148"/>
                    <a:pt x="60362" y="39148"/>
                  </a:cubicBezTo>
                  <a:cubicBezTo>
                    <a:pt x="60362" y="39053"/>
                    <a:pt x="60553" y="38862"/>
                    <a:pt x="60553" y="38767"/>
                  </a:cubicBezTo>
                  <a:cubicBezTo>
                    <a:pt x="60553" y="38576"/>
                    <a:pt x="60267" y="38386"/>
                    <a:pt x="60172" y="38290"/>
                  </a:cubicBezTo>
                  <a:cubicBezTo>
                    <a:pt x="60172" y="38576"/>
                    <a:pt x="60172" y="38862"/>
                    <a:pt x="60077" y="39053"/>
                  </a:cubicBezTo>
                  <a:close/>
                  <a:moveTo>
                    <a:pt x="42468" y="98965"/>
                  </a:moveTo>
                  <a:cubicBezTo>
                    <a:pt x="42468" y="98965"/>
                    <a:pt x="42944" y="98393"/>
                    <a:pt x="42944" y="98203"/>
                  </a:cubicBezTo>
                  <a:cubicBezTo>
                    <a:pt x="42944" y="98012"/>
                    <a:pt x="42658" y="97917"/>
                    <a:pt x="42468" y="97727"/>
                  </a:cubicBezTo>
                  <a:cubicBezTo>
                    <a:pt x="42373" y="97822"/>
                    <a:pt x="42182" y="98012"/>
                    <a:pt x="42182" y="98108"/>
                  </a:cubicBezTo>
                  <a:cubicBezTo>
                    <a:pt x="42182" y="98298"/>
                    <a:pt x="42278" y="98488"/>
                    <a:pt x="42468" y="98870"/>
                  </a:cubicBezTo>
                  <a:close/>
                  <a:moveTo>
                    <a:pt x="110048" y="41338"/>
                  </a:moveTo>
                  <a:cubicBezTo>
                    <a:pt x="110048" y="41338"/>
                    <a:pt x="110429" y="41338"/>
                    <a:pt x="110524" y="41338"/>
                  </a:cubicBezTo>
                  <a:cubicBezTo>
                    <a:pt x="110524" y="41053"/>
                    <a:pt x="110524" y="40767"/>
                    <a:pt x="110524" y="40386"/>
                  </a:cubicBezTo>
                  <a:cubicBezTo>
                    <a:pt x="110429" y="40386"/>
                    <a:pt x="110334" y="40386"/>
                    <a:pt x="110238" y="40386"/>
                  </a:cubicBezTo>
                  <a:cubicBezTo>
                    <a:pt x="110238" y="40672"/>
                    <a:pt x="110238" y="40958"/>
                    <a:pt x="110144" y="41338"/>
                  </a:cubicBezTo>
                  <a:close/>
                  <a:moveTo>
                    <a:pt x="101386" y="47149"/>
                  </a:moveTo>
                  <a:cubicBezTo>
                    <a:pt x="101386" y="47149"/>
                    <a:pt x="101863" y="47530"/>
                    <a:pt x="102053" y="47625"/>
                  </a:cubicBezTo>
                  <a:cubicBezTo>
                    <a:pt x="102053" y="47530"/>
                    <a:pt x="102339" y="47339"/>
                    <a:pt x="102339" y="47244"/>
                  </a:cubicBezTo>
                  <a:cubicBezTo>
                    <a:pt x="102339" y="47149"/>
                    <a:pt x="102148" y="46863"/>
                    <a:pt x="102053" y="46863"/>
                  </a:cubicBezTo>
                  <a:cubicBezTo>
                    <a:pt x="101957" y="46863"/>
                    <a:pt x="101767" y="47054"/>
                    <a:pt x="101482" y="47149"/>
                  </a:cubicBezTo>
                  <a:close/>
                  <a:moveTo>
                    <a:pt x="44657" y="107442"/>
                  </a:moveTo>
                  <a:lnTo>
                    <a:pt x="44942" y="107823"/>
                  </a:lnTo>
                  <a:cubicBezTo>
                    <a:pt x="44942" y="107823"/>
                    <a:pt x="45514" y="107442"/>
                    <a:pt x="45799" y="107252"/>
                  </a:cubicBezTo>
                  <a:cubicBezTo>
                    <a:pt x="45799" y="107252"/>
                    <a:pt x="45704" y="107061"/>
                    <a:pt x="45609" y="106966"/>
                  </a:cubicBezTo>
                  <a:lnTo>
                    <a:pt x="44657" y="107442"/>
                  </a:lnTo>
                  <a:close/>
                  <a:moveTo>
                    <a:pt x="45895" y="109156"/>
                  </a:moveTo>
                  <a:cubicBezTo>
                    <a:pt x="45895" y="109156"/>
                    <a:pt x="45609" y="109442"/>
                    <a:pt x="45514" y="109538"/>
                  </a:cubicBezTo>
                  <a:cubicBezTo>
                    <a:pt x="45704" y="109538"/>
                    <a:pt x="45895" y="109728"/>
                    <a:pt x="46085" y="109823"/>
                  </a:cubicBezTo>
                  <a:cubicBezTo>
                    <a:pt x="46085" y="109823"/>
                    <a:pt x="46275" y="109538"/>
                    <a:pt x="46370" y="109442"/>
                  </a:cubicBezTo>
                  <a:cubicBezTo>
                    <a:pt x="46180" y="109442"/>
                    <a:pt x="46085" y="109252"/>
                    <a:pt x="45895" y="109156"/>
                  </a:cubicBezTo>
                  <a:close/>
                  <a:moveTo>
                    <a:pt x="52748" y="109252"/>
                  </a:moveTo>
                  <a:cubicBezTo>
                    <a:pt x="52748" y="109252"/>
                    <a:pt x="52462" y="109252"/>
                    <a:pt x="52367" y="109252"/>
                  </a:cubicBezTo>
                  <a:cubicBezTo>
                    <a:pt x="52367" y="109538"/>
                    <a:pt x="52367" y="109823"/>
                    <a:pt x="52367" y="110109"/>
                  </a:cubicBezTo>
                  <a:cubicBezTo>
                    <a:pt x="52462" y="110109"/>
                    <a:pt x="52652" y="110109"/>
                    <a:pt x="52652" y="110109"/>
                  </a:cubicBezTo>
                  <a:cubicBezTo>
                    <a:pt x="52652" y="109823"/>
                    <a:pt x="52652" y="109633"/>
                    <a:pt x="52652" y="109347"/>
                  </a:cubicBezTo>
                  <a:close/>
                  <a:moveTo>
                    <a:pt x="25430" y="46101"/>
                  </a:moveTo>
                  <a:cubicBezTo>
                    <a:pt x="25430" y="46101"/>
                    <a:pt x="25906" y="46292"/>
                    <a:pt x="26192" y="46387"/>
                  </a:cubicBezTo>
                  <a:cubicBezTo>
                    <a:pt x="26192" y="46387"/>
                    <a:pt x="26382" y="46101"/>
                    <a:pt x="26382" y="46101"/>
                  </a:cubicBezTo>
                  <a:cubicBezTo>
                    <a:pt x="26287" y="45911"/>
                    <a:pt x="26096" y="45815"/>
                    <a:pt x="25906" y="45625"/>
                  </a:cubicBezTo>
                  <a:cubicBezTo>
                    <a:pt x="25906" y="45625"/>
                    <a:pt x="25716" y="45815"/>
                    <a:pt x="25525" y="46101"/>
                  </a:cubicBezTo>
                  <a:close/>
                  <a:moveTo>
                    <a:pt x="61695" y="45815"/>
                  </a:moveTo>
                  <a:cubicBezTo>
                    <a:pt x="61695" y="45815"/>
                    <a:pt x="61410" y="45911"/>
                    <a:pt x="61314" y="46006"/>
                  </a:cubicBezTo>
                  <a:cubicBezTo>
                    <a:pt x="61504" y="46292"/>
                    <a:pt x="61695" y="46672"/>
                    <a:pt x="61885" y="46958"/>
                  </a:cubicBezTo>
                  <a:cubicBezTo>
                    <a:pt x="61981" y="46958"/>
                    <a:pt x="62075" y="46863"/>
                    <a:pt x="62171" y="46768"/>
                  </a:cubicBezTo>
                  <a:cubicBezTo>
                    <a:pt x="61981" y="46482"/>
                    <a:pt x="61885" y="46101"/>
                    <a:pt x="61695" y="45815"/>
                  </a:cubicBezTo>
                  <a:close/>
                </a:path>
              </a:pathLst>
            </a:custGeom>
            <a:solidFill>
              <a:srgbClr val="E4DC95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id="{34B2596B-0E9A-3323-FE42-6D89BB96A238}"/>
                </a:ext>
              </a:extLst>
            </p:cNvPr>
            <p:cNvSpPr/>
            <p:nvPr/>
          </p:nvSpPr>
          <p:spPr>
            <a:xfrm>
              <a:off x="9838729" y="5602795"/>
              <a:ext cx="483808" cy="146780"/>
            </a:xfrm>
            <a:custGeom>
              <a:avLst/>
              <a:gdLst>
                <a:gd name="connsiteX0" fmla="*/ 3036 w 483808"/>
                <a:gd name="connsiteY0" fmla="*/ 123539 h 146780"/>
                <a:gd name="connsiteX1" fmla="*/ 1417 w 483808"/>
                <a:gd name="connsiteY1" fmla="*/ 120682 h 146780"/>
                <a:gd name="connsiteX2" fmla="*/ 1988 w 483808"/>
                <a:gd name="connsiteY2" fmla="*/ 103441 h 146780"/>
                <a:gd name="connsiteX3" fmla="*/ 2655 w 483808"/>
                <a:gd name="connsiteY3" fmla="*/ 75914 h 146780"/>
                <a:gd name="connsiteX4" fmla="*/ 3511 w 483808"/>
                <a:gd name="connsiteY4" fmla="*/ 73533 h 146780"/>
                <a:gd name="connsiteX5" fmla="*/ 2940 w 483808"/>
                <a:gd name="connsiteY5" fmla="*/ 69437 h 146780"/>
                <a:gd name="connsiteX6" fmla="*/ 2655 w 483808"/>
                <a:gd name="connsiteY6" fmla="*/ 69152 h 146780"/>
                <a:gd name="connsiteX7" fmla="*/ 2655 w 483808"/>
                <a:gd name="connsiteY7" fmla="*/ 38005 h 146780"/>
                <a:gd name="connsiteX8" fmla="*/ 3321 w 483808"/>
                <a:gd name="connsiteY8" fmla="*/ 17907 h 146780"/>
                <a:gd name="connsiteX9" fmla="*/ 2940 w 483808"/>
                <a:gd name="connsiteY9" fmla="*/ 12192 h 146780"/>
                <a:gd name="connsiteX10" fmla="*/ 2750 w 483808"/>
                <a:gd name="connsiteY10" fmla="*/ 476 h 146780"/>
                <a:gd name="connsiteX11" fmla="*/ 3511 w 483808"/>
                <a:gd name="connsiteY11" fmla="*/ 0 h 146780"/>
                <a:gd name="connsiteX12" fmla="*/ 24833 w 483808"/>
                <a:gd name="connsiteY12" fmla="*/ 5524 h 146780"/>
                <a:gd name="connsiteX13" fmla="*/ 26641 w 483808"/>
                <a:gd name="connsiteY13" fmla="*/ 6763 h 146780"/>
                <a:gd name="connsiteX14" fmla="*/ 50532 w 483808"/>
                <a:gd name="connsiteY14" fmla="*/ 24670 h 146780"/>
                <a:gd name="connsiteX15" fmla="*/ 53959 w 483808"/>
                <a:gd name="connsiteY15" fmla="*/ 28385 h 146780"/>
                <a:gd name="connsiteX16" fmla="*/ 72710 w 483808"/>
                <a:gd name="connsiteY16" fmla="*/ 50387 h 146780"/>
                <a:gd name="connsiteX17" fmla="*/ 81752 w 483808"/>
                <a:gd name="connsiteY17" fmla="*/ 63532 h 146780"/>
                <a:gd name="connsiteX18" fmla="*/ 82894 w 483808"/>
                <a:gd name="connsiteY18" fmla="*/ 67628 h 146780"/>
                <a:gd name="connsiteX19" fmla="*/ 88796 w 483808"/>
                <a:gd name="connsiteY19" fmla="*/ 71438 h 146780"/>
                <a:gd name="connsiteX20" fmla="*/ 90128 w 483808"/>
                <a:gd name="connsiteY20" fmla="*/ 73343 h 146780"/>
                <a:gd name="connsiteX21" fmla="*/ 99266 w 483808"/>
                <a:gd name="connsiteY21" fmla="*/ 79534 h 146780"/>
                <a:gd name="connsiteX22" fmla="*/ 119159 w 483808"/>
                <a:gd name="connsiteY22" fmla="*/ 86296 h 146780"/>
                <a:gd name="connsiteX23" fmla="*/ 125727 w 483808"/>
                <a:gd name="connsiteY23" fmla="*/ 85344 h 146780"/>
                <a:gd name="connsiteX24" fmla="*/ 140766 w 483808"/>
                <a:gd name="connsiteY24" fmla="*/ 79534 h 146780"/>
                <a:gd name="connsiteX25" fmla="*/ 151236 w 483808"/>
                <a:gd name="connsiteY25" fmla="*/ 71438 h 146780"/>
                <a:gd name="connsiteX26" fmla="*/ 163515 w 483808"/>
                <a:gd name="connsiteY26" fmla="*/ 56293 h 146780"/>
                <a:gd name="connsiteX27" fmla="*/ 173224 w 483808"/>
                <a:gd name="connsiteY27" fmla="*/ 42577 h 146780"/>
                <a:gd name="connsiteX28" fmla="*/ 177888 w 483808"/>
                <a:gd name="connsiteY28" fmla="*/ 46387 h 146780"/>
                <a:gd name="connsiteX29" fmla="*/ 181886 w 483808"/>
                <a:gd name="connsiteY29" fmla="*/ 44005 h 146780"/>
                <a:gd name="connsiteX30" fmla="*/ 179411 w 483808"/>
                <a:gd name="connsiteY30" fmla="*/ 40862 h 146780"/>
                <a:gd name="connsiteX31" fmla="*/ 179411 w 483808"/>
                <a:gd name="connsiteY31" fmla="*/ 43339 h 146780"/>
                <a:gd name="connsiteX32" fmla="*/ 174747 w 483808"/>
                <a:gd name="connsiteY32" fmla="*/ 38481 h 146780"/>
                <a:gd name="connsiteX33" fmla="*/ 178935 w 483808"/>
                <a:gd name="connsiteY33" fmla="*/ 34385 h 146780"/>
                <a:gd name="connsiteX34" fmla="*/ 179506 w 483808"/>
                <a:gd name="connsiteY34" fmla="*/ 33814 h 146780"/>
                <a:gd name="connsiteX35" fmla="*/ 186454 w 483808"/>
                <a:gd name="connsiteY35" fmla="*/ 23527 h 146780"/>
                <a:gd name="connsiteX36" fmla="*/ 189310 w 483808"/>
                <a:gd name="connsiteY36" fmla="*/ 21241 h 146780"/>
                <a:gd name="connsiteX37" fmla="*/ 191309 w 483808"/>
                <a:gd name="connsiteY37" fmla="*/ 19717 h 146780"/>
                <a:gd name="connsiteX38" fmla="*/ 199780 w 483808"/>
                <a:gd name="connsiteY38" fmla="*/ 12954 h 146780"/>
                <a:gd name="connsiteX39" fmla="*/ 203683 w 483808"/>
                <a:gd name="connsiteY39" fmla="*/ 12002 h 146780"/>
                <a:gd name="connsiteX40" fmla="*/ 204920 w 483808"/>
                <a:gd name="connsiteY40" fmla="*/ 12002 h 146780"/>
                <a:gd name="connsiteX41" fmla="*/ 213296 w 483808"/>
                <a:gd name="connsiteY41" fmla="*/ 8763 h 146780"/>
                <a:gd name="connsiteX42" fmla="*/ 221387 w 483808"/>
                <a:gd name="connsiteY42" fmla="*/ 7429 h 146780"/>
                <a:gd name="connsiteX43" fmla="*/ 231667 w 483808"/>
                <a:gd name="connsiteY43" fmla="*/ 7334 h 146780"/>
                <a:gd name="connsiteX44" fmla="*/ 233380 w 483808"/>
                <a:gd name="connsiteY44" fmla="*/ 7525 h 146780"/>
                <a:gd name="connsiteX45" fmla="*/ 246610 w 483808"/>
                <a:gd name="connsiteY45" fmla="*/ 11239 h 146780"/>
                <a:gd name="connsiteX46" fmla="*/ 249847 w 483808"/>
                <a:gd name="connsiteY46" fmla="*/ 12954 h 146780"/>
                <a:gd name="connsiteX47" fmla="*/ 251274 w 483808"/>
                <a:gd name="connsiteY47" fmla="*/ 13621 h 146780"/>
                <a:gd name="connsiteX48" fmla="*/ 255177 w 483808"/>
                <a:gd name="connsiteY48" fmla="*/ 15145 h 146780"/>
                <a:gd name="connsiteX49" fmla="*/ 273167 w 483808"/>
                <a:gd name="connsiteY49" fmla="*/ 33814 h 146780"/>
                <a:gd name="connsiteX50" fmla="*/ 274214 w 483808"/>
                <a:gd name="connsiteY50" fmla="*/ 35433 h 146780"/>
                <a:gd name="connsiteX51" fmla="*/ 276784 w 483808"/>
                <a:gd name="connsiteY51" fmla="*/ 38005 h 146780"/>
                <a:gd name="connsiteX52" fmla="*/ 279068 w 483808"/>
                <a:gd name="connsiteY52" fmla="*/ 39814 h 146780"/>
                <a:gd name="connsiteX53" fmla="*/ 289443 w 483808"/>
                <a:gd name="connsiteY53" fmla="*/ 52673 h 146780"/>
                <a:gd name="connsiteX54" fmla="*/ 297248 w 483808"/>
                <a:gd name="connsiteY54" fmla="*/ 61627 h 146780"/>
                <a:gd name="connsiteX55" fmla="*/ 307052 w 483808"/>
                <a:gd name="connsiteY55" fmla="*/ 73438 h 146780"/>
                <a:gd name="connsiteX56" fmla="*/ 308004 w 483808"/>
                <a:gd name="connsiteY56" fmla="*/ 74295 h 146780"/>
                <a:gd name="connsiteX57" fmla="*/ 317618 w 483808"/>
                <a:gd name="connsiteY57" fmla="*/ 83344 h 146780"/>
                <a:gd name="connsiteX58" fmla="*/ 327612 w 483808"/>
                <a:gd name="connsiteY58" fmla="*/ 92488 h 146780"/>
                <a:gd name="connsiteX59" fmla="*/ 329516 w 483808"/>
                <a:gd name="connsiteY59" fmla="*/ 94297 h 146780"/>
                <a:gd name="connsiteX60" fmla="*/ 327136 w 483808"/>
                <a:gd name="connsiteY60" fmla="*/ 95631 h 146780"/>
                <a:gd name="connsiteX61" fmla="*/ 327421 w 483808"/>
                <a:gd name="connsiteY61" fmla="*/ 96203 h 146780"/>
                <a:gd name="connsiteX62" fmla="*/ 331800 w 483808"/>
                <a:gd name="connsiteY62" fmla="*/ 98107 h 146780"/>
                <a:gd name="connsiteX63" fmla="*/ 332942 w 483808"/>
                <a:gd name="connsiteY63" fmla="*/ 98584 h 146780"/>
                <a:gd name="connsiteX64" fmla="*/ 339890 w 483808"/>
                <a:gd name="connsiteY64" fmla="*/ 99727 h 146780"/>
                <a:gd name="connsiteX65" fmla="*/ 353026 w 483808"/>
                <a:gd name="connsiteY65" fmla="*/ 100774 h 146780"/>
                <a:gd name="connsiteX66" fmla="*/ 356548 w 483808"/>
                <a:gd name="connsiteY66" fmla="*/ 99155 h 146780"/>
                <a:gd name="connsiteX67" fmla="*/ 373015 w 483808"/>
                <a:gd name="connsiteY67" fmla="*/ 83439 h 146780"/>
                <a:gd name="connsiteX68" fmla="*/ 377203 w 483808"/>
                <a:gd name="connsiteY68" fmla="*/ 79248 h 146780"/>
                <a:gd name="connsiteX69" fmla="*/ 387102 w 483808"/>
                <a:gd name="connsiteY69" fmla="*/ 68961 h 146780"/>
                <a:gd name="connsiteX70" fmla="*/ 390243 w 483808"/>
                <a:gd name="connsiteY70" fmla="*/ 70961 h 146780"/>
                <a:gd name="connsiteX71" fmla="*/ 392146 w 483808"/>
                <a:gd name="connsiteY71" fmla="*/ 66485 h 146780"/>
                <a:gd name="connsiteX72" fmla="*/ 394050 w 483808"/>
                <a:gd name="connsiteY72" fmla="*/ 59150 h 146780"/>
                <a:gd name="connsiteX73" fmla="*/ 405187 w 483808"/>
                <a:gd name="connsiteY73" fmla="*/ 45053 h 146780"/>
                <a:gd name="connsiteX74" fmla="*/ 410517 w 483808"/>
                <a:gd name="connsiteY74" fmla="*/ 42196 h 146780"/>
                <a:gd name="connsiteX75" fmla="*/ 411849 w 483808"/>
                <a:gd name="connsiteY75" fmla="*/ 41529 h 146780"/>
                <a:gd name="connsiteX76" fmla="*/ 411183 w 483808"/>
                <a:gd name="connsiteY76" fmla="*/ 38767 h 146780"/>
                <a:gd name="connsiteX77" fmla="*/ 414229 w 483808"/>
                <a:gd name="connsiteY77" fmla="*/ 38386 h 146780"/>
                <a:gd name="connsiteX78" fmla="*/ 418322 w 483808"/>
                <a:gd name="connsiteY78" fmla="*/ 30480 h 146780"/>
                <a:gd name="connsiteX79" fmla="*/ 426508 w 483808"/>
                <a:gd name="connsiteY79" fmla="*/ 24860 h 146780"/>
                <a:gd name="connsiteX80" fmla="*/ 435931 w 483808"/>
                <a:gd name="connsiteY80" fmla="*/ 17526 h 146780"/>
                <a:gd name="connsiteX81" fmla="*/ 451160 w 483808"/>
                <a:gd name="connsiteY81" fmla="*/ 11239 h 146780"/>
                <a:gd name="connsiteX82" fmla="*/ 457538 w 483808"/>
                <a:gd name="connsiteY82" fmla="*/ 9525 h 146780"/>
                <a:gd name="connsiteX83" fmla="*/ 478002 w 483808"/>
                <a:gd name="connsiteY83" fmla="*/ 6477 h 146780"/>
                <a:gd name="connsiteX84" fmla="*/ 483332 w 483808"/>
                <a:gd name="connsiteY84" fmla="*/ 6953 h 146780"/>
                <a:gd name="connsiteX85" fmla="*/ 483808 w 483808"/>
                <a:gd name="connsiteY85" fmla="*/ 23336 h 146780"/>
                <a:gd name="connsiteX86" fmla="*/ 483332 w 483808"/>
                <a:gd name="connsiteY86" fmla="*/ 37814 h 146780"/>
                <a:gd name="connsiteX87" fmla="*/ 483428 w 483808"/>
                <a:gd name="connsiteY87" fmla="*/ 49149 h 146780"/>
                <a:gd name="connsiteX88" fmla="*/ 483237 w 483808"/>
                <a:gd name="connsiteY88" fmla="*/ 72199 h 146780"/>
                <a:gd name="connsiteX89" fmla="*/ 483428 w 483808"/>
                <a:gd name="connsiteY89" fmla="*/ 89821 h 146780"/>
                <a:gd name="connsiteX90" fmla="*/ 483142 w 483808"/>
                <a:gd name="connsiteY90" fmla="*/ 112490 h 146780"/>
                <a:gd name="connsiteX91" fmla="*/ 483618 w 483808"/>
                <a:gd name="connsiteY91" fmla="*/ 124968 h 146780"/>
                <a:gd name="connsiteX92" fmla="*/ 483713 w 483808"/>
                <a:gd name="connsiteY92" fmla="*/ 125730 h 146780"/>
                <a:gd name="connsiteX93" fmla="*/ 483332 w 483808"/>
                <a:gd name="connsiteY93" fmla="*/ 131826 h 146780"/>
                <a:gd name="connsiteX94" fmla="*/ 483618 w 483808"/>
                <a:gd name="connsiteY94" fmla="*/ 144399 h 146780"/>
                <a:gd name="connsiteX95" fmla="*/ 481239 w 483808"/>
                <a:gd name="connsiteY95" fmla="*/ 146209 h 146780"/>
                <a:gd name="connsiteX96" fmla="*/ 474005 w 483808"/>
                <a:gd name="connsiteY96" fmla="*/ 146400 h 146780"/>
                <a:gd name="connsiteX97" fmla="*/ 471816 w 483808"/>
                <a:gd name="connsiteY97" fmla="*/ 144971 h 146780"/>
                <a:gd name="connsiteX98" fmla="*/ 468770 w 483808"/>
                <a:gd name="connsiteY98" fmla="*/ 144684 h 146780"/>
                <a:gd name="connsiteX99" fmla="*/ 464581 w 483808"/>
                <a:gd name="connsiteY99" fmla="*/ 146685 h 146780"/>
                <a:gd name="connsiteX100" fmla="*/ 446877 w 483808"/>
                <a:gd name="connsiteY100" fmla="*/ 146209 h 146780"/>
                <a:gd name="connsiteX101" fmla="*/ 445354 w 483808"/>
                <a:gd name="connsiteY101" fmla="*/ 146018 h 146780"/>
                <a:gd name="connsiteX102" fmla="*/ 444974 w 483808"/>
                <a:gd name="connsiteY102" fmla="*/ 142303 h 146780"/>
                <a:gd name="connsiteX103" fmla="*/ 442118 w 483808"/>
                <a:gd name="connsiteY103" fmla="*/ 144684 h 146780"/>
                <a:gd name="connsiteX104" fmla="*/ 436978 w 483808"/>
                <a:gd name="connsiteY104" fmla="*/ 146304 h 146780"/>
                <a:gd name="connsiteX105" fmla="*/ 435455 w 483808"/>
                <a:gd name="connsiteY105" fmla="*/ 145447 h 146780"/>
                <a:gd name="connsiteX106" fmla="*/ 433837 w 483808"/>
                <a:gd name="connsiteY106" fmla="*/ 144684 h 146780"/>
                <a:gd name="connsiteX107" fmla="*/ 423557 w 483808"/>
                <a:gd name="connsiteY107" fmla="*/ 146209 h 146780"/>
                <a:gd name="connsiteX108" fmla="*/ 409756 w 483808"/>
                <a:gd name="connsiteY108" fmla="*/ 146590 h 146780"/>
                <a:gd name="connsiteX109" fmla="*/ 405853 w 483808"/>
                <a:gd name="connsiteY109" fmla="*/ 146209 h 146780"/>
                <a:gd name="connsiteX110" fmla="*/ 386150 w 483808"/>
                <a:gd name="connsiteY110" fmla="*/ 146590 h 146780"/>
                <a:gd name="connsiteX111" fmla="*/ 369969 w 483808"/>
                <a:gd name="connsiteY111" fmla="*/ 146113 h 146780"/>
                <a:gd name="connsiteX112" fmla="*/ 360640 w 483808"/>
                <a:gd name="connsiteY112" fmla="*/ 146304 h 146780"/>
                <a:gd name="connsiteX113" fmla="*/ 356643 w 483808"/>
                <a:gd name="connsiteY113" fmla="*/ 144018 h 146780"/>
                <a:gd name="connsiteX114" fmla="*/ 347696 w 483808"/>
                <a:gd name="connsiteY114" fmla="*/ 146018 h 146780"/>
                <a:gd name="connsiteX115" fmla="*/ 321711 w 483808"/>
                <a:gd name="connsiteY115" fmla="*/ 146018 h 146780"/>
                <a:gd name="connsiteX116" fmla="*/ 313905 w 483808"/>
                <a:gd name="connsiteY116" fmla="*/ 145828 h 146780"/>
                <a:gd name="connsiteX117" fmla="*/ 309051 w 483808"/>
                <a:gd name="connsiteY117" fmla="*/ 146400 h 146780"/>
                <a:gd name="connsiteX118" fmla="*/ 301722 w 483808"/>
                <a:gd name="connsiteY118" fmla="*/ 143828 h 146780"/>
                <a:gd name="connsiteX119" fmla="*/ 294773 w 483808"/>
                <a:gd name="connsiteY119" fmla="*/ 146113 h 146780"/>
                <a:gd name="connsiteX120" fmla="*/ 272310 w 483808"/>
                <a:gd name="connsiteY120" fmla="*/ 146590 h 146780"/>
                <a:gd name="connsiteX121" fmla="*/ 257747 w 483808"/>
                <a:gd name="connsiteY121" fmla="*/ 146113 h 146780"/>
                <a:gd name="connsiteX122" fmla="*/ 240233 w 483808"/>
                <a:gd name="connsiteY122" fmla="*/ 146113 h 146780"/>
                <a:gd name="connsiteX123" fmla="*/ 236807 w 483808"/>
                <a:gd name="connsiteY123" fmla="*/ 146113 h 146780"/>
                <a:gd name="connsiteX124" fmla="*/ 226336 w 483808"/>
                <a:gd name="connsiteY124" fmla="*/ 146113 h 146780"/>
                <a:gd name="connsiteX125" fmla="*/ 225480 w 483808"/>
                <a:gd name="connsiteY125" fmla="*/ 144780 h 146780"/>
                <a:gd name="connsiteX126" fmla="*/ 216247 w 483808"/>
                <a:gd name="connsiteY126" fmla="*/ 146780 h 146780"/>
                <a:gd name="connsiteX127" fmla="*/ 212249 w 483808"/>
                <a:gd name="connsiteY127" fmla="*/ 143637 h 146780"/>
                <a:gd name="connsiteX128" fmla="*/ 203207 w 483808"/>
                <a:gd name="connsiteY128" fmla="*/ 146304 h 146780"/>
                <a:gd name="connsiteX129" fmla="*/ 180839 w 483808"/>
                <a:gd name="connsiteY129" fmla="*/ 146113 h 146780"/>
                <a:gd name="connsiteX130" fmla="*/ 163039 w 483808"/>
                <a:gd name="connsiteY130" fmla="*/ 146400 h 146780"/>
                <a:gd name="connsiteX131" fmla="*/ 149238 w 483808"/>
                <a:gd name="connsiteY131" fmla="*/ 146304 h 146780"/>
                <a:gd name="connsiteX132" fmla="*/ 128868 w 483808"/>
                <a:gd name="connsiteY132" fmla="*/ 145923 h 146780"/>
                <a:gd name="connsiteX133" fmla="*/ 124966 w 483808"/>
                <a:gd name="connsiteY133" fmla="*/ 145351 h 146780"/>
                <a:gd name="connsiteX134" fmla="*/ 123823 w 483808"/>
                <a:gd name="connsiteY134" fmla="*/ 144971 h 146780"/>
                <a:gd name="connsiteX135" fmla="*/ 109070 w 483808"/>
                <a:gd name="connsiteY135" fmla="*/ 145828 h 146780"/>
                <a:gd name="connsiteX136" fmla="*/ 89653 w 483808"/>
                <a:gd name="connsiteY136" fmla="*/ 146304 h 146780"/>
                <a:gd name="connsiteX137" fmla="*/ 72329 w 483808"/>
                <a:gd name="connsiteY137" fmla="*/ 146209 h 146780"/>
                <a:gd name="connsiteX138" fmla="*/ 56338 w 483808"/>
                <a:gd name="connsiteY138" fmla="*/ 146209 h 146780"/>
                <a:gd name="connsiteX139" fmla="*/ 37397 w 483808"/>
                <a:gd name="connsiteY139" fmla="*/ 146494 h 146780"/>
                <a:gd name="connsiteX140" fmla="*/ 22358 w 483808"/>
                <a:gd name="connsiteY140" fmla="*/ 146304 h 146780"/>
                <a:gd name="connsiteX141" fmla="*/ 19693 w 483808"/>
                <a:gd name="connsiteY141" fmla="*/ 146304 h 146780"/>
                <a:gd name="connsiteX142" fmla="*/ 3987 w 483808"/>
                <a:gd name="connsiteY142" fmla="*/ 146018 h 146780"/>
                <a:gd name="connsiteX143" fmla="*/ 2274 w 483808"/>
                <a:gd name="connsiteY143" fmla="*/ 146018 h 146780"/>
                <a:gd name="connsiteX144" fmla="*/ 84 w 483808"/>
                <a:gd name="connsiteY144" fmla="*/ 145256 h 146780"/>
                <a:gd name="connsiteX145" fmla="*/ 84 w 483808"/>
                <a:gd name="connsiteY145" fmla="*/ 143732 h 146780"/>
                <a:gd name="connsiteX146" fmla="*/ 561 w 483808"/>
                <a:gd name="connsiteY146" fmla="*/ 127159 h 146780"/>
                <a:gd name="connsiteX147" fmla="*/ 2464 w 483808"/>
                <a:gd name="connsiteY147" fmla="*/ 123635 h 146780"/>
                <a:gd name="connsiteX148" fmla="*/ 22929 w 483808"/>
                <a:gd name="connsiteY148" fmla="*/ 111538 h 146780"/>
                <a:gd name="connsiteX149" fmla="*/ 17598 w 483808"/>
                <a:gd name="connsiteY149" fmla="*/ 110109 h 146780"/>
                <a:gd name="connsiteX150" fmla="*/ 15981 w 483808"/>
                <a:gd name="connsiteY150" fmla="*/ 114395 h 146780"/>
                <a:gd name="connsiteX151" fmla="*/ 21311 w 483808"/>
                <a:gd name="connsiteY151" fmla="*/ 115443 h 146780"/>
                <a:gd name="connsiteX152" fmla="*/ 22833 w 483808"/>
                <a:gd name="connsiteY152" fmla="*/ 111347 h 146780"/>
                <a:gd name="connsiteX153" fmla="*/ 24642 w 483808"/>
                <a:gd name="connsiteY153" fmla="*/ 108013 h 146780"/>
                <a:gd name="connsiteX154" fmla="*/ 22929 w 483808"/>
                <a:gd name="connsiteY154" fmla="*/ 111443 h 146780"/>
                <a:gd name="connsiteX155" fmla="*/ 192070 w 483808"/>
                <a:gd name="connsiteY155" fmla="*/ 116300 h 146780"/>
                <a:gd name="connsiteX156" fmla="*/ 181695 w 483808"/>
                <a:gd name="connsiteY156" fmla="*/ 112871 h 146780"/>
                <a:gd name="connsiteX157" fmla="*/ 180934 w 483808"/>
                <a:gd name="connsiteY157" fmla="*/ 117062 h 146780"/>
                <a:gd name="connsiteX158" fmla="*/ 185312 w 483808"/>
                <a:gd name="connsiteY158" fmla="*/ 116872 h 146780"/>
                <a:gd name="connsiteX159" fmla="*/ 188834 w 483808"/>
                <a:gd name="connsiteY159" fmla="*/ 120396 h 146780"/>
                <a:gd name="connsiteX160" fmla="*/ 191975 w 483808"/>
                <a:gd name="connsiteY160" fmla="*/ 116205 h 146780"/>
                <a:gd name="connsiteX161" fmla="*/ 423176 w 483808"/>
                <a:gd name="connsiteY161" fmla="*/ 68866 h 146780"/>
                <a:gd name="connsiteX162" fmla="*/ 422605 w 483808"/>
                <a:gd name="connsiteY162" fmla="*/ 69818 h 146780"/>
                <a:gd name="connsiteX163" fmla="*/ 425937 w 483808"/>
                <a:gd name="connsiteY163" fmla="*/ 71247 h 146780"/>
                <a:gd name="connsiteX164" fmla="*/ 427840 w 483808"/>
                <a:gd name="connsiteY164" fmla="*/ 71628 h 146780"/>
                <a:gd name="connsiteX165" fmla="*/ 432123 w 483808"/>
                <a:gd name="connsiteY165" fmla="*/ 73819 h 146780"/>
                <a:gd name="connsiteX166" fmla="*/ 434884 w 483808"/>
                <a:gd name="connsiteY166" fmla="*/ 69628 h 146780"/>
                <a:gd name="connsiteX167" fmla="*/ 429268 w 483808"/>
                <a:gd name="connsiteY167" fmla="*/ 70199 h 146780"/>
                <a:gd name="connsiteX168" fmla="*/ 422986 w 483808"/>
                <a:gd name="connsiteY168" fmla="*/ 68866 h 146780"/>
                <a:gd name="connsiteX169" fmla="*/ 475813 w 483808"/>
                <a:gd name="connsiteY169" fmla="*/ 26861 h 146780"/>
                <a:gd name="connsiteX170" fmla="*/ 477622 w 483808"/>
                <a:gd name="connsiteY170" fmla="*/ 20479 h 146780"/>
                <a:gd name="connsiteX171" fmla="*/ 474576 w 483808"/>
                <a:gd name="connsiteY171" fmla="*/ 18574 h 146780"/>
                <a:gd name="connsiteX172" fmla="*/ 475813 w 483808"/>
                <a:gd name="connsiteY172" fmla="*/ 23146 h 146780"/>
                <a:gd name="connsiteX173" fmla="*/ 472387 w 483808"/>
                <a:gd name="connsiteY173" fmla="*/ 22288 h 146780"/>
                <a:gd name="connsiteX174" fmla="*/ 475813 w 483808"/>
                <a:gd name="connsiteY174" fmla="*/ 26956 h 146780"/>
                <a:gd name="connsiteX175" fmla="*/ 227669 w 483808"/>
                <a:gd name="connsiteY175" fmla="*/ 112204 h 146780"/>
                <a:gd name="connsiteX176" fmla="*/ 218626 w 483808"/>
                <a:gd name="connsiteY176" fmla="*/ 108680 h 146780"/>
                <a:gd name="connsiteX177" fmla="*/ 227669 w 483808"/>
                <a:gd name="connsiteY177" fmla="*/ 112204 h 146780"/>
                <a:gd name="connsiteX178" fmla="*/ 385960 w 483808"/>
                <a:gd name="connsiteY178" fmla="*/ 85915 h 146780"/>
                <a:gd name="connsiteX179" fmla="*/ 385103 w 483808"/>
                <a:gd name="connsiteY179" fmla="*/ 89821 h 146780"/>
                <a:gd name="connsiteX180" fmla="*/ 394336 w 483808"/>
                <a:gd name="connsiteY180" fmla="*/ 90011 h 146780"/>
                <a:gd name="connsiteX181" fmla="*/ 385960 w 483808"/>
                <a:gd name="connsiteY181" fmla="*/ 85915 h 146780"/>
                <a:gd name="connsiteX182" fmla="*/ 217865 w 483808"/>
                <a:gd name="connsiteY182" fmla="*/ 124015 h 146780"/>
                <a:gd name="connsiteX183" fmla="*/ 218626 w 483808"/>
                <a:gd name="connsiteY183" fmla="*/ 123825 h 146780"/>
                <a:gd name="connsiteX184" fmla="*/ 218626 w 483808"/>
                <a:gd name="connsiteY184" fmla="*/ 117538 h 146780"/>
                <a:gd name="connsiteX185" fmla="*/ 221101 w 483808"/>
                <a:gd name="connsiteY185" fmla="*/ 116014 h 146780"/>
                <a:gd name="connsiteX186" fmla="*/ 217199 w 483808"/>
                <a:gd name="connsiteY186" fmla="*/ 114300 h 146780"/>
                <a:gd name="connsiteX187" fmla="*/ 215581 w 483808"/>
                <a:gd name="connsiteY187" fmla="*/ 120110 h 146780"/>
                <a:gd name="connsiteX188" fmla="*/ 217960 w 483808"/>
                <a:gd name="connsiteY188" fmla="*/ 123920 h 146780"/>
                <a:gd name="connsiteX189" fmla="*/ 81086 w 483808"/>
                <a:gd name="connsiteY189" fmla="*/ 106680 h 146780"/>
                <a:gd name="connsiteX190" fmla="*/ 81086 w 483808"/>
                <a:gd name="connsiteY190" fmla="*/ 102394 h 146780"/>
                <a:gd name="connsiteX191" fmla="*/ 76708 w 483808"/>
                <a:gd name="connsiteY191" fmla="*/ 101155 h 146780"/>
                <a:gd name="connsiteX192" fmla="*/ 77088 w 483808"/>
                <a:gd name="connsiteY192" fmla="*/ 102965 h 146780"/>
                <a:gd name="connsiteX193" fmla="*/ 76803 w 483808"/>
                <a:gd name="connsiteY193" fmla="*/ 104489 h 146780"/>
                <a:gd name="connsiteX194" fmla="*/ 81086 w 483808"/>
                <a:gd name="connsiteY194" fmla="*/ 106680 h 146780"/>
                <a:gd name="connsiteX195" fmla="*/ 387006 w 483808"/>
                <a:gd name="connsiteY195" fmla="*/ 119824 h 146780"/>
                <a:gd name="connsiteX196" fmla="*/ 381867 w 483808"/>
                <a:gd name="connsiteY196" fmla="*/ 121634 h 146780"/>
                <a:gd name="connsiteX197" fmla="*/ 379201 w 483808"/>
                <a:gd name="connsiteY197" fmla="*/ 123063 h 146780"/>
                <a:gd name="connsiteX198" fmla="*/ 380629 w 483808"/>
                <a:gd name="connsiteY198" fmla="*/ 125635 h 146780"/>
                <a:gd name="connsiteX199" fmla="*/ 387006 w 483808"/>
                <a:gd name="connsiteY199" fmla="*/ 119824 h 146780"/>
                <a:gd name="connsiteX200" fmla="*/ 444117 w 483808"/>
                <a:gd name="connsiteY200" fmla="*/ 90773 h 146780"/>
                <a:gd name="connsiteX201" fmla="*/ 443641 w 483808"/>
                <a:gd name="connsiteY201" fmla="*/ 98298 h 146780"/>
                <a:gd name="connsiteX202" fmla="*/ 444497 w 483808"/>
                <a:gd name="connsiteY202" fmla="*/ 98584 h 146780"/>
                <a:gd name="connsiteX203" fmla="*/ 448781 w 483808"/>
                <a:gd name="connsiteY203" fmla="*/ 95536 h 146780"/>
                <a:gd name="connsiteX204" fmla="*/ 444117 w 483808"/>
                <a:gd name="connsiteY204" fmla="*/ 90678 h 146780"/>
                <a:gd name="connsiteX205" fmla="*/ 11031 w 483808"/>
                <a:gd name="connsiteY205" fmla="*/ 90297 h 146780"/>
                <a:gd name="connsiteX206" fmla="*/ 4939 w 483808"/>
                <a:gd name="connsiteY206" fmla="*/ 91535 h 146780"/>
                <a:gd name="connsiteX207" fmla="*/ 9413 w 483808"/>
                <a:gd name="connsiteY207" fmla="*/ 93821 h 146780"/>
                <a:gd name="connsiteX208" fmla="*/ 11031 w 483808"/>
                <a:gd name="connsiteY208" fmla="*/ 90297 h 146780"/>
                <a:gd name="connsiteX209" fmla="*/ 216627 w 483808"/>
                <a:gd name="connsiteY209" fmla="*/ 38386 h 146780"/>
                <a:gd name="connsiteX210" fmla="*/ 215391 w 483808"/>
                <a:gd name="connsiteY210" fmla="*/ 37719 h 146780"/>
                <a:gd name="connsiteX211" fmla="*/ 213296 w 483808"/>
                <a:gd name="connsiteY211" fmla="*/ 37910 h 146780"/>
                <a:gd name="connsiteX212" fmla="*/ 214629 w 483808"/>
                <a:gd name="connsiteY212" fmla="*/ 39719 h 146780"/>
                <a:gd name="connsiteX213" fmla="*/ 221958 w 483808"/>
                <a:gd name="connsiteY213" fmla="*/ 36195 h 146780"/>
                <a:gd name="connsiteX214" fmla="*/ 216723 w 483808"/>
                <a:gd name="connsiteY214" fmla="*/ 38386 h 146780"/>
                <a:gd name="connsiteX215" fmla="*/ 102788 w 483808"/>
                <a:gd name="connsiteY215" fmla="*/ 106585 h 146780"/>
                <a:gd name="connsiteX216" fmla="*/ 113829 w 483808"/>
                <a:gd name="connsiteY216" fmla="*/ 104965 h 146780"/>
                <a:gd name="connsiteX217" fmla="*/ 104121 w 483808"/>
                <a:gd name="connsiteY217" fmla="*/ 103632 h 146780"/>
                <a:gd name="connsiteX218" fmla="*/ 102788 w 483808"/>
                <a:gd name="connsiteY218" fmla="*/ 106680 h 146780"/>
                <a:gd name="connsiteX219" fmla="*/ 338939 w 483808"/>
                <a:gd name="connsiteY219" fmla="*/ 116967 h 146780"/>
                <a:gd name="connsiteX220" fmla="*/ 345031 w 483808"/>
                <a:gd name="connsiteY220" fmla="*/ 111633 h 146780"/>
                <a:gd name="connsiteX221" fmla="*/ 338368 w 483808"/>
                <a:gd name="connsiteY221" fmla="*/ 113824 h 146780"/>
                <a:gd name="connsiteX222" fmla="*/ 338939 w 483808"/>
                <a:gd name="connsiteY222" fmla="*/ 117062 h 146780"/>
                <a:gd name="connsiteX223" fmla="*/ 394431 w 483808"/>
                <a:gd name="connsiteY223" fmla="*/ 126682 h 146780"/>
                <a:gd name="connsiteX224" fmla="*/ 392241 w 483808"/>
                <a:gd name="connsiteY224" fmla="*/ 121539 h 146780"/>
                <a:gd name="connsiteX225" fmla="*/ 390909 w 483808"/>
                <a:gd name="connsiteY225" fmla="*/ 124396 h 146780"/>
                <a:gd name="connsiteX226" fmla="*/ 394431 w 483808"/>
                <a:gd name="connsiteY226" fmla="*/ 126682 h 146780"/>
                <a:gd name="connsiteX227" fmla="*/ 223005 w 483808"/>
                <a:gd name="connsiteY227" fmla="*/ 118586 h 146780"/>
                <a:gd name="connsiteX228" fmla="*/ 224243 w 483808"/>
                <a:gd name="connsiteY228" fmla="*/ 124206 h 146780"/>
                <a:gd name="connsiteX229" fmla="*/ 226241 w 483808"/>
                <a:gd name="connsiteY229" fmla="*/ 121634 h 146780"/>
                <a:gd name="connsiteX230" fmla="*/ 223005 w 483808"/>
                <a:gd name="connsiteY230" fmla="*/ 118586 h 146780"/>
                <a:gd name="connsiteX231" fmla="*/ 451065 w 483808"/>
                <a:gd name="connsiteY231" fmla="*/ 27146 h 146780"/>
                <a:gd name="connsiteX232" fmla="*/ 450113 w 483808"/>
                <a:gd name="connsiteY232" fmla="*/ 27146 h 146780"/>
                <a:gd name="connsiteX233" fmla="*/ 449923 w 483808"/>
                <a:gd name="connsiteY233" fmla="*/ 28575 h 146780"/>
                <a:gd name="connsiteX234" fmla="*/ 450113 w 483808"/>
                <a:gd name="connsiteY234" fmla="*/ 30004 h 146780"/>
                <a:gd name="connsiteX235" fmla="*/ 453350 w 483808"/>
                <a:gd name="connsiteY235" fmla="*/ 32004 h 146780"/>
                <a:gd name="connsiteX236" fmla="*/ 451065 w 483808"/>
                <a:gd name="connsiteY236" fmla="*/ 27051 h 146780"/>
                <a:gd name="connsiteX237" fmla="*/ 41966 w 483808"/>
                <a:gd name="connsiteY237" fmla="*/ 40957 h 146780"/>
                <a:gd name="connsiteX238" fmla="*/ 46629 w 483808"/>
                <a:gd name="connsiteY238" fmla="*/ 42005 h 146780"/>
                <a:gd name="connsiteX239" fmla="*/ 41680 w 483808"/>
                <a:gd name="connsiteY239" fmla="*/ 38005 h 146780"/>
                <a:gd name="connsiteX240" fmla="*/ 41966 w 483808"/>
                <a:gd name="connsiteY240" fmla="*/ 40957 h 146780"/>
                <a:gd name="connsiteX241" fmla="*/ 283351 w 483808"/>
                <a:gd name="connsiteY241" fmla="*/ 111347 h 146780"/>
                <a:gd name="connsiteX242" fmla="*/ 290776 w 483808"/>
                <a:gd name="connsiteY242" fmla="*/ 112966 h 146780"/>
                <a:gd name="connsiteX243" fmla="*/ 283351 w 483808"/>
                <a:gd name="connsiteY243" fmla="*/ 111347 h 146780"/>
                <a:gd name="connsiteX244" fmla="*/ 146097 w 483808"/>
                <a:gd name="connsiteY244" fmla="*/ 96583 h 146780"/>
                <a:gd name="connsiteX245" fmla="*/ 145335 w 483808"/>
                <a:gd name="connsiteY245" fmla="*/ 95726 h 146780"/>
                <a:gd name="connsiteX246" fmla="*/ 142860 w 483808"/>
                <a:gd name="connsiteY246" fmla="*/ 96203 h 146780"/>
                <a:gd name="connsiteX247" fmla="*/ 141623 w 483808"/>
                <a:gd name="connsiteY247" fmla="*/ 98203 h 146780"/>
                <a:gd name="connsiteX248" fmla="*/ 144288 w 483808"/>
                <a:gd name="connsiteY248" fmla="*/ 98774 h 146780"/>
                <a:gd name="connsiteX249" fmla="*/ 146192 w 483808"/>
                <a:gd name="connsiteY249" fmla="*/ 96679 h 146780"/>
                <a:gd name="connsiteX250" fmla="*/ 433266 w 483808"/>
                <a:gd name="connsiteY250" fmla="*/ 89154 h 146780"/>
                <a:gd name="connsiteX251" fmla="*/ 438120 w 483808"/>
                <a:gd name="connsiteY251" fmla="*/ 92393 h 146780"/>
                <a:gd name="connsiteX252" fmla="*/ 433266 w 483808"/>
                <a:gd name="connsiteY252" fmla="*/ 89154 h 146780"/>
                <a:gd name="connsiteX253" fmla="*/ 433742 w 483808"/>
                <a:gd name="connsiteY253" fmla="*/ 37719 h 146780"/>
                <a:gd name="connsiteX254" fmla="*/ 430601 w 483808"/>
                <a:gd name="connsiteY254" fmla="*/ 43244 h 146780"/>
                <a:gd name="connsiteX255" fmla="*/ 433742 w 483808"/>
                <a:gd name="connsiteY255" fmla="*/ 37719 h 146780"/>
                <a:gd name="connsiteX256" fmla="*/ 33685 w 483808"/>
                <a:gd name="connsiteY256" fmla="*/ 73628 h 146780"/>
                <a:gd name="connsiteX257" fmla="*/ 28164 w 483808"/>
                <a:gd name="connsiteY257" fmla="*/ 76962 h 146780"/>
                <a:gd name="connsiteX258" fmla="*/ 33685 w 483808"/>
                <a:gd name="connsiteY258" fmla="*/ 73628 h 146780"/>
                <a:gd name="connsiteX259" fmla="*/ 400904 w 483808"/>
                <a:gd name="connsiteY259" fmla="*/ 133064 h 146780"/>
                <a:gd name="connsiteX260" fmla="*/ 404711 w 483808"/>
                <a:gd name="connsiteY260" fmla="*/ 136588 h 146780"/>
                <a:gd name="connsiteX261" fmla="*/ 400904 w 483808"/>
                <a:gd name="connsiteY261" fmla="*/ 133064 h 146780"/>
                <a:gd name="connsiteX262" fmla="*/ 457633 w 483808"/>
                <a:gd name="connsiteY262" fmla="*/ 106585 h 146780"/>
                <a:gd name="connsiteX263" fmla="*/ 456205 w 483808"/>
                <a:gd name="connsiteY263" fmla="*/ 108013 h 146780"/>
                <a:gd name="connsiteX264" fmla="*/ 456205 w 483808"/>
                <a:gd name="connsiteY264" fmla="*/ 109061 h 146780"/>
                <a:gd name="connsiteX265" fmla="*/ 460583 w 483808"/>
                <a:gd name="connsiteY265" fmla="*/ 111538 h 146780"/>
                <a:gd name="connsiteX266" fmla="*/ 457633 w 483808"/>
                <a:gd name="connsiteY266" fmla="*/ 106585 h 146780"/>
                <a:gd name="connsiteX267" fmla="*/ 217199 w 483808"/>
                <a:gd name="connsiteY267" fmla="*/ 59150 h 146780"/>
                <a:gd name="connsiteX268" fmla="*/ 216437 w 483808"/>
                <a:gd name="connsiteY268" fmla="*/ 59912 h 146780"/>
                <a:gd name="connsiteX269" fmla="*/ 219293 w 483808"/>
                <a:gd name="connsiteY269" fmla="*/ 63151 h 146780"/>
                <a:gd name="connsiteX270" fmla="*/ 222719 w 483808"/>
                <a:gd name="connsiteY270" fmla="*/ 60770 h 146780"/>
                <a:gd name="connsiteX271" fmla="*/ 217294 w 483808"/>
                <a:gd name="connsiteY271" fmla="*/ 59150 h 146780"/>
                <a:gd name="connsiteX272" fmla="*/ 75470 w 483808"/>
                <a:gd name="connsiteY272" fmla="*/ 100013 h 146780"/>
                <a:gd name="connsiteX273" fmla="*/ 79563 w 483808"/>
                <a:gd name="connsiteY273" fmla="*/ 95917 h 146780"/>
                <a:gd name="connsiteX274" fmla="*/ 74423 w 483808"/>
                <a:gd name="connsiteY274" fmla="*/ 97060 h 146780"/>
                <a:gd name="connsiteX275" fmla="*/ 75470 w 483808"/>
                <a:gd name="connsiteY275" fmla="*/ 100013 h 146780"/>
                <a:gd name="connsiteX276" fmla="*/ 236045 w 483808"/>
                <a:gd name="connsiteY276" fmla="*/ 75533 h 146780"/>
                <a:gd name="connsiteX277" fmla="*/ 235093 w 483808"/>
                <a:gd name="connsiteY277" fmla="*/ 80105 h 146780"/>
                <a:gd name="connsiteX278" fmla="*/ 236045 w 483808"/>
                <a:gd name="connsiteY278" fmla="*/ 75533 h 146780"/>
                <a:gd name="connsiteX279" fmla="*/ 416513 w 483808"/>
                <a:gd name="connsiteY279" fmla="*/ 77438 h 146780"/>
                <a:gd name="connsiteX280" fmla="*/ 413658 w 483808"/>
                <a:gd name="connsiteY280" fmla="*/ 73914 h 146780"/>
                <a:gd name="connsiteX281" fmla="*/ 412230 w 483808"/>
                <a:gd name="connsiteY281" fmla="*/ 73438 h 146780"/>
                <a:gd name="connsiteX282" fmla="*/ 411469 w 483808"/>
                <a:gd name="connsiteY282" fmla="*/ 74581 h 146780"/>
                <a:gd name="connsiteX283" fmla="*/ 416513 w 483808"/>
                <a:gd name="connsiteY283" fmla="*/ 77343 h 146780"/>
                <a:gd name="connsiteX284" fmla="*/ 80896 w 483808"/>
                <a:gd name="connsiteY284" fmla="*/ 114681 h 146780"/>
                <a:gd name="connsiteX285" fmla="*/ 81372 w 483808"/>
                <a:gd name="connsiteY285" fmla="*/ 120110 h 146780"/>
                <a:gd name="connsiteX286" fmla="*/ 80896 w 483808"/>
                <a:gd name="connsiteY286" fmla="*/ 114681 h 146780"/>
                <a:gd name="connsiteX287" fmla="*/ 406805 w 483808"/>
                <a:gd name="connsiteY287" fmla="*/ 54959 h 146780"/>
                <a:gd name="connsiteX288" fmla="*/ 403854 w 483808"/>
                <a:gd name="connsiteY288" fmla="*/ 52006 h 146780"/>
                <a:gd name="connsiteX289" fmla="*/ 403188 w 483808"/>
                <a:gd name="connsiteY289" fmla="*/ 54959 h 146780"/>
                <a:gd name="connsiteX290" fmla="*/ 406900 w 483808"/>
                <a:gd name="connsiteY290" fmla="*/ 54959 h 146780"/>
                <a:gd name="connsiteX291" fmla="*/ 179791 w 483808"/>
                <a:gd name="connsiteY291" fmla="*/ 76295 h 146780"/>
                <a:gd name="connsiteX292" fmla="*/ 178744 w 483808"/>
                <a:gd name="connsiteY292" fmla="*/ 76676 h 146780"/>
                <a:gd name="connsiteX293" fmla="*/ 179697 w 483808"/>
                <a:gd name="connsiteY293" fmla="*/ 81629 h 146780"/>
                <a:gd name="connsiteX294" fmla="*/ 181886 w 483808"/>
                <a:gd name="connsiteY294" fmla="*/ 77057 h 146780"/>
                <a:gd name="connsiteX295" fmla="*/ 179791 w 483808"/>
                <a:gd name="connsiteY295" fmla="*/ 76295 h 146780"/>
                <a:gd name="connsiteX296" fmla="*/ 107166 w 483808"/>
                <a:gd name="connsiteY296" fmla="*/ 139160 h 146780"/>
                <a:gd name="connsiteX297" fmla="*/ 104121 w 483808"/>
                <a:gd name="connsiteY297" fmla="*/ 142589 h 146780"/>
                <a:gd name="connsiteX298" fmla="*/ 104501 w 483808"/>
                <a:gd name="connsiteY298" fmla="*/ 143351 h 146780"/>
                <a:gd name="connsiteX299" fmla="*/ 108499 w 483808"/>
                <a:gd name="connsiteY299" fmla="*/ 142494 h 146780"/>
                <a:gd name="connsiteX300" fmla="*/ 107166 w 483808"/>
                <a:gd name="connsiteY300" fmla="*/ 139256 h 146780"/>
                <a:gd name="connsiteX301" fmla="*/ 389957 w 483808"/>
                <a:gd name="connsiteY301" fmla="*/ 108490 h 146780"/>
                <a:gd name="connsiteX302" fmla="*/ 392146 w 483808"/>
                <a:gd name="connsiteY302" fmla="*/ 104965 h 146780"/>
                <a:gd name="connsiteX303" fmla="*/ 386245 w 483808"/>
                <a:gd name="connsiteY303" fmla="*/ 106489 h 146780"/>
                <a:gd name="connsiteX304" fmla="*/ 389957 w 483808"/>
                <a:gd name="connsiteY304" fmla="*/ 108395 h 146780"/>
                <a:gd name="connsiteX305" fmla="*/ 256034 w 483808"/>
                <a:gd name="connsiteY305" fmla="*/ 60293 h 146780"/>
                <a:gd name="connsiteX306" fmla="*/ 251750 w 483808"/>
                <a:gd name="connsiteY306" fmla="*/ 60865 h 146780"/>
                <a:gd name="connsiteX307" fmla="*/ 252702 w 483808"/>
                <a:gd name="connsiteY307" fmla="*/ 62294 h 146780"/>
                <a:gd name="connsiteX308" fmla="*/ 256034 w 483808"/>
                <a:gd name="connsiteY308" fmla="*/ 60198 h 146780"/>
                <a:gd name="connsiteX309" fmla="*/ 5129 w 483808"/>
                <a:gd name="connsiteY309" fmla="*/ 59912 h 146780"/>
                <a:gd name="connsiteX310" fmla="*/ 10650 w 483808"/>
                <a:gd name="connsiteY310" fmla="*/ 58674 h 146780"/>
                <a:gd name="connsiteX311" fmla="*/ 5129 w 483808"/>
                <a:gd name="connsiteY311" fmla="*/ 59912 h 146780"/>
                <a:gd name="connsiteX312" fmla="*/ 36826 w 483808"/>
                <a:gd name="connsiteY312" fmla="*/ 47530 h 146780"/>
                <a:gd name="connsiteX313" fmla="*/ 31496 w 483808"/>
                <a:gd name="connsiteY313" fmla="*/ 44101 h 146780"/>
                <a:gd name="connsiteX314" fmla="*/ 36826 w 483808"/>
                <a:gd name="connsiteY314" fmla="*/ 47530 h 146780"/>
                <a:gd name="connsiteX315" fmla="*/ 230620 w 483808"/>
                <a:gd name="connsiteY315" fmla="*/ 50102 h 146780"/>
                <a:gd name="connsiteX316" fmla="*/ 230620 w 483808"/>
                <a:gd name="connsiteY316" fmla="*/ 50959 h 146780"/>
                <a:gd name="connsiteX317" fmla="*/ 233475 w 483808"/>
                <a:gd name="connsiteY317" fmla="*/ 52006 h 146780"/>
                <a:gd name="connsiteX318" fmla="*/ 235188 w 483808"/>
                <a:gd name="connsiteY318" fmla="*/ 51245 h 146780"/>
                <a:gd name="connsiteX319" fmla="*/ 234046 w 483808"/>
                <a:gd name="connsiteY319" fmla="*/ 49816 h 146780"/>
                <a:gd name="connsiteX320" fmla="*/ 230715 w 483808"/>
                <a:gd name="connsiteY320" fmla="*/ 50102 h 146780"/>
                <a:gd name="connsiteX321" fmla="*/ 40919 w 483808"/>
                <a:gd name="connsiteY321" fmla="*/ 51721 h 146780"/>
                <a:gd name="connsiteX322" fmla="*/ 45678 w 483808"/>
                <a:gd name="connsiteY322" fmla="*/ 49721 h 146780"/>
                <a:gd name="connsiteX323" fmla="*/ 40919 w 483808"/>
                <a:gd name="connsiteY323" fmla="*/ 51721 h 146780"/>
                <a:gd name="connsiteX324" fmla="*/ 61288 w 483808"/>
                <a:gd name="connsiteY324" fmla="*/ 133731 h 146780"/>
                <a:gd name="connsiteX325" fmla="*/ 62144 w 483808"/>
                <a:gd name="connsiteY325" fmla="*/ 134588 h 146780"/>
                <a:gd name="connsiteX326" fmla="*/ 66142 w 483808"/>
                <a:gd name="connsiteY326" fmla="*/ 133445 h 146780"/>
                <a:gd name="connsiteX327" fmla="*/ 63382 w 483808"/>
                <a:gd name="connsiteY327" fmla="*/ 131826 h 146780"/>
                <a:gd name="connsiteX328" fmla="*/ 61193 w 483808"/>
                <a:gd name="connsiteY328" fmla="*/ 133731 h 146780"/>
                <a:gd name="connsiteX329" fmla="*/ 242803 w 483808"/>
                <a:gd name="connsiteY329" fmla="*/ 16669 h 146780"/>
                <a:gd name="connsiteX330" fmla="*/ 244040 w 483808"/>
                <a:gd name="connsiteY330" fmla="*/ 12763 h 146780"/>
                <a:gd name="connsiteX331" fmla="*/ 242803 w 483808"/>
                <a:gd name="connsiteY331" fmla="*/ 16669 h 146780"/>
                <a:gd name="connsiteX332" fmla="*/ 304958 w 483808"/>
                <a:gd name="connsiteY332" fmla="*/ 98774 h 146780"/>
                <a:gd name="connsiteX333" fmla="*/ 301151 w 483808"/>
                <a:gd name="connsiteY333" fmla="*/ 100965 h 146780"/>
                <a:gd name="connsiteX334" fmla="*/ 304958 w 483808"/>
                <a:gd name="connsiteY334" fmla="*/ 98774 h 146780"/>
                <a:gd name="connsiteX335" fmla="*/ 35874 w 483808"/>
                <a:gd name="connsiteY335" fmla="*/ 23051 h 146780"/>
                <a:gd name="connsiteX336" fmla="*/ 37016 w 483808"/>
                <a:gd name="connsiteY336" fmla="*/ 25146 h 146780"/>
                <a:gd name="connsiteX337" fmla="*/ 41490 w 483808"/>
                <a:gd name="connsiteY337" fmla="*/ 24670 h 146780"/>
                <a:gd name="connsiteX338" fmla="*/ 35778 w 483808"/>
                <a:gd name="connsiteY338" fmla="*/ 23051 h 146780"/>
                <a:gd name="connsiteX339" fmla="*/ 246801 w 483808"/>
                <a:gd name="connsiteY339" fmla="*/ 106299 h 146780"/>
                <a:gd name="connsiteX340" fmla="*/ 243850 w 483808"/>
                <a:gd name="connsiteY340" fmla="*/ 109347 h 146780"/>
                <a:gd name="connsiteX341" fmla="*/ 246801 w 483808"/>
                <a:gd name="connsiteY341" fmla="*/ 106299 h 146780"/>
                <a:gd name="connsiteX342" fmla="*/ 31591 w 483808"/>
                <a:gd name="connsiteY342" fmla="*/ 21050 h 146780"/>
                <a:gd name="connsiteX343" fmla="*/ 33209 w 483808"/>
                <a:gd name="connsiteY343" fmla="*/ 25337 h 146780"/>
                <a:gd name="connsiteX344" fmla="*/ 31591 w 483808"/>
                <a:gd name="connsiteY344" fmla="*/ 21050 h 146780"/>
                <a:gd name="connsiteX345" fmla="*/ 322853 w 483808"/>
                <a:gd name="connsiteY345" fmla="*/ 140779 h 146780"/>
                <a:gd name="connsiteX346" fmla="*/ 327041 w 483808"/>
                <a:gd name="connsiteY346" fmla="*/ 141066 h 146780"/>
                <a:gd name="connsiteX347" fmla="*/ 322853 w 483808"/>
                <a:gd name="connsiteY347" fmla="*/ 140779 h 146780"/>
                <a:gd name="connsiteX348" fmla="*/ 202255 w 483808"/>
                <a:gd name="connsiteY348" fmla="*/ 14288 h 146780"/>
                <a:gd name="connsiteX349" fmla="*/ 203397 w 483808"/>
                <a:gd name="connsiteY349" fmla="*/ 17812 h 146780"/>
                <a:gd name="connsiteX350" fmla="*/ 202255 w 483808"/>
                <a:gd name="connsiteY350" fmla="*/ 14288 h 146780"/>
                <a:gd name="connsiteX351" fmla="*/ 371016 w 483808"/>
                <a:gd name="connsiteY351" fmla="*/ 113347 h 146780"/>
                <a:gd name="connsiteX352" fmla="*/ 366066 w 483808"/>
                <a:gd name="connsiteY352" fmla="*/ 116300 h 146780"/>
                <a:gd name="connsiteX353" fmla="*/ 371016 w 483808"/>
                <a:gd name="connsiteY353" fmla="*/ 113347 h 146780"/>
                <a:gd name="connsiteX354" fmla="*/ 172558 w 483808"/>
                <a:gd name="connsiteY354" fmla="*/ 139160 h 146780"/>
                <a:gd name="connsiteX355" fmla="*/ 174937 w 483808"/>
                <a:gd name="connsiteY355" fmla="*/ 136969 h 146780"/>
                <a:gd name="connsiteX356" fmla="*/ 170273 w 483808"/>
                <a:gd name="connsiteY356" fmla="*/ 136303 h 146780"/>
                <a:gd name="connsiteX357" fmla="*/ 172558 w 483808"/>
                <a:gd name="connsiteY357" fmla="*/ 139160 h 146780"/>
                <a:gd name="connsiteX358" fmla="*/ 301627 w 483808"/>
                <a:gd name="connsiteY358" fmla="*/ 132207 h 146780"/>
                <a:gd name="connsiteX359" fmla="*/ 300390 w 483808"/>
                <a:gd name="connsiteY359" fmla="*/ 131731 h 146780"/>
                <a:gd name="connsiteX360" fmla="*/ 298962 w 483808"/>
                <a:gd name="connsiteY360" fmla="*/ 134969 h 146780"/>
                <a:gd name="connsiteX361" fmla="*/ 300770 w 483808"/>
                <a:gd name="connsiteY361" fmla="*/ 136303 h 146780"/>
                <a:gd name="connsiteX362" fmla="*/ 301627 w 483808"/>
                <a:gd name="connsiteY362" fmla="*/ 132207 h 146780"/>
                <a:gd name="connsiteX363" fmla="*/ 401475 w 483808"/>
                <a:gd name="connsiteY363" fmla="*/ 64865 h 146780"/>
                <a:gd name="connsiteX364" fmla="*/ 398524 w 483808"/>
                <a:gd name="connsiteY364" fmla="*/ 66675 h 146780"/>
                <a:gd name="connsiteX365" fmla="*/ 400522 w 483808"/>
                <a:gd name="connsiteY365" fmla="*/ 68771 h 146780"/>
                <a:gd name="connsiteX366" fmla="*/ 401475 w 483808"/>
                <a:gd name="connsiteY366" fmla="*/ 64865 h 146780"/>
                <a:gd name="connsiteX367" fmla="*/ 366161 w 483808"/>
                <a:gd name="connsiteY367" fmla="*/ 119253 h 146780"/>
                <a:gd name="connsiteX368" fmla="*/ 364067 w 483808"/>
                <a:gd name="connsiteY368" fmla="*/ 123444 h 146780"/>
                <a:gd name="connsiteX369" fmla="*/ 366161 w 483808"/>
                <a:gd name="connsiteY369" fmla="*/ 119253 h 146780"/>
                <a:gd name="connsiteX370" fmla="*/ 135627 w 483808"/>
                <a:gd name="connsiteY370" fmla="*/ 131731 h 146780"/>
                <a:gd name="connsiteX371" fmla="*/ 133056 w 483808"/>
                <a:gd name="connsiteY371" fmla="*/ 130016 h 146780"/>
                <a:gd name="connsiteX372" fmla="*/ 132390 w 483808"/>
                <a:gd name="connsiteY372" fmla="*/ 131635 h 146780"/>
                <a:gd name="connsiteX373" fmla="*/ 135627 w 483808"/>
                <a:gd name="connsiteY373" fmla="*/ 131731 h 146780"/>
                <a:gd name="connsiteX374" fmla="*/ 263648 w 483808"/>
                <a:gd name="connsiteY374" fmla="*/ 105346 h 146780"/>
                <a:gd name="connsiteX375" fmla="*/ 261650 w 483808"/>
                <a:gd name="connsiteY375" fmla="*/ 109442 h 146780"/>
                <a:gd name="connsiteX376" fmla="*/ 263648 w 483808"/>
                <a:gd name="connsiteY376" fmla="*/ 105346 h 146780"/>
                <a:gd name="connsiteX377" fmla="*/ 42822 w 483808"/>
                <a:gd name="connsiteY377" fmla="*/ 91630 h 146780"/>
                <a:gd name="connsiteX378" fmla="*/ 42822 w 483808"/>
                <a:gd name="connsiteY378" fmla="*/ 94202 h 146780"/>
                <a:gd name="connsiteX379" fmla="*/ 46344 w 483808"/>
                <a:gd name="connsiteY379" fmla="*/ 93631 h 146780"/>
                <a:gd name="connsiteX380" fmla="*/ 42822 w 483808"/>
                <a:gd name="connsiteY380" fmla="*/ 91630 h 146780"/>
                <a:gd name="connsiteX381" fmla="*/ 25499 w 483808"/>
                <a:gd name="connsiteY381" fmla="*/ 57436 h 146780"/>
                <a:gd name="connsiteX382" fmla="*/ 22262 w 483808"/>
                <a:gd name="connsiteY382" fmla="*/ 56579 h 146780"/>
                <a:gd name="connsiteX383" fmla="*/ 21977 w 483808"/>
                <a:gd name="connsiteY383" fmla="*/ 58674 h 146780"/>
                <a:gd name="connsiteX384" fmla="*/ 25499 w 483808"/>
                <a:gd name="connsiteY384" fmla="*/ 57340 h 146780"/>
                <a:gd name="connsiteX385" fmla="*/ 68236 w 483808"/>
                <a:gd name="connsiteY385" fmla="*/ 74200 h 146780"/>
                <a:gd name="connsiteX386" fmla="*/ 69093 w 483808"/>
                <a:gd name="connsiteY386" fmla="*/ 73819 h 146780"/>
                <a:gd name="connsiteX387" fmla="*/ 67856 w 483808"/>
                <a:gd name="connsiteY387" fmla="*/ 71247 h 146780"/>
                <a:gd name="connsiteX388" fmla="*/ 65952 w 483808"/>
                <a:gd name="connsiteY388" fmla="*/ 71438 h 146780"/>
                <a:gd name="connsiteX389" fmla="*/ 68141 w 483808"/>
                <a:gd name="connsiteY389" fmla="*/ 74104 h 146780"/>
                <a:gd name="connsiteX390" fmla="*/ 236902 w 483808"/>
                <a:gd name="connsiteY390" fmla="*/ 37624 h 146780"/>
                <a:gd name="connsiteX391" fmla="*/ 235855 w 483808"/>
                <a:gd name="connsiteY391" fmla="*/ 37243 h 146780"/>
                <a:gd name="connsiteX392" fmla="*/ 234141 w 483808"/>
                <a:gd name="connsiteY392" fmla="*/ 40672 h 146780"/>
                <a:gd name="connsiteX393" fmla="*/ 234998 w 483808"/>
                <a:gd name="connsiteY393" fmla="*/ 41053 h 146780"/>
                <a:gd name="connsiteX394" fmla="*/ 236997 w 483808"/>
                <a:gd name="connsiteY394" fmla="*/ 37719 h 146780"/>
                <a:gd name="connsiteX395" fmla="*/ 9698 w 483808"/>
                <a:gd name="connsiteY395" fmla="*/ 33623 h 146780"/>
                <a:gd name="connsiteX396" fmla="*/ 11982 w 483808"/>
                <a:gd name="connsiteY396" fmla="*/ 32956 h 146780"/>
                <a:gd name="connsiteX397" fmla="*/ 13886 w 483808"/>
                <a:gd name="connsiteY397" fmla="*/ 32099 h 146780"/>
                <a:gd name="connsiteX398" fmla="*/ 9698 w 483808"/>
                <a:gd name="connsiteY398" fmla="*/ 33719 h 146780"/>
                <a:gd name="connsiteX399" fmla="*/ 143241 w 483808"/>
                <a:gd name="connsiteY399" fmla="*/ 136208 h 146780"/>
                <a:gd name="connsiteX400" fmla="*/ 143241 w 483808"/>
                <a:gd name="connsiteY400" fmla="*/ 133540 h 146780"/>
                <a:gd name="connsiteX401" fmla="*/ 140195 w 483808"/>
                <a:gd name="connsiteY401" fmla="*/ 133826 h 146780"/>
                <a:gd name="connsiteX402" fmla="*/ 143241 w 483808"/>
                <a:gd name="connsiteY402" fmla="*/ 136208 h 146780"/>
                <a:gd name="connsiteX403" fmla="*/ 303816 w 483808"/>
                <a:gd name="connsiteY403" fmla="*/ 127254 h 146780"/>
                <a:gd name="connsiteX404" fmla="*/ 304197 w 483808"/>
                <a:gd name="connsiteY404" fmla="*/ 131350 h 146780"/>
                <a:gd name="connsiteX405" fmla="*/ 303816 w 483808"/>
                <a:gd name="connsiteY405" fmla="*/ 127254 h 146780"/>
                <a:gd name="connsiteX406" fmla="*/ 468008 w 483808"/>
                <a:gd name="connsiteY406" fmla="*/ 28099 h 146780"/>
                <a:gd name="connsiteX407" fmla="*/ 471434 w 483808"/>
                <a:gd name="connsiteY407" fmla="*/ 29813 h 146780"/>
                <a:gd name="connsiteX408" fmla="*/ 468008 w 483808"/>
                <a:gd name="connsiteY408" fmla="*/ 28099 h 146780"/>
                <a:gd name="connsiteX409" fmla="*/ 286493 w 483808"/>
                <a:gd name="connsiteY409" fmla="*/ 124206 h 146780"/>
                <a:gd name="connsiteX410" fmla="*/ 283066 w 483808"/>
                <a:gd name="connsiteY410" fmla="*/ 126492 h 146780"/>
                <a:gd name="connsiteX411" fmla="*/ 286493 w 483808"/>
                <a:gd name="connsiteY411" fmla="*/ 124206 h 146780"/>
                <a:gd name="connsiteX412" fmla="*/ 145145 w 483808"/>
                <a:gd name="connsiteY412" fmla="*/ 121729 h 146780"/>
                <a:gd name="connsiteX413" fmla="*/ 146858 w 483808"/>
                <a:gd name="connsiteY413" fmla="*/ 120396 h 146780"/>
                <a:gd name="connsiteX414" fmla="*/ 145145 w 483808"/>
                <a:gd name="connsiteY414" fmla="*/ 119158 h 146780"/>
                <a:gd name="connsiteX415" fmla="*/ 143812 w 483808"/>
                <a:gd name="connsiteY415" fmla="*/ 120205 h 146780"/>
                <a:gd name="connsiteX416" fmla="*/ 145050 w 483808"/>
                <a:gd name="connsiteY416" fmla="*/ 121634 h 146780"/>
                <a:gd name="connsiteX417" fmla="*/ 121825 w 483808"/>
                <a:gd name="connsiteY417" fmla="*/ 118015 h 146780"/>
                <a:gd name="connsiteX418" fmla="*/ 123062 w 483808"/>
                <a:gd name="connsiteY418" fmla="*/ 114205 h 146780"/>
                <a:gd name="connsiteX419" fmla="*/ 121825 w 483808"/>
                <a:gd name="connsiteY419" fmla="*/ 118015 h 146780"/>
                <a:gd name="connsiteX420" fmla="*/ 21120 w 483808"/>
                <a:gd name="connsiteY420" fmla="*/ 9811 h 146780"/>
                <a:gd name="connsiteX421" fmla="*/ 24642 w 483808"/>
                <a:gd name="connsiteY421" fmla="*/ 7811 h 146780"/>
                <a:gd name="connsiteX422" fmla="*/ 21120 w 483808"/>
                <a:gd name="connsiteY422" fmla="*/ 9811 h 146780"/>
                <a:gd name="connsiteX423" fmla="*/ 459536 w 483808"/>
                <a:gd name="connsiteY423" fmla="*/ 124111 h 146780"/>
                <a:gd name="connsiteX424" fmla="*/ 457918 w 483808"/>
                <a:gd name="connsiteY424" fmla="*/ 123920 h 146780"/>
                <a:gd name="connsiteX425" fmla="*/ 457918 w 483808"/>
                <a:gd name="connsiteY425" fmla="*/ 126111 h 146780"/>
                <a:gd name="connsiteX426" fmla="*/ 459061 w 483808"/>
                <a:gd name="connsiteY426" fmla="*/ 126302 h 146780"/>
                <a:gd name="connsiteX427" fmla="*/ 459632 w 483808"/>
                <a:gd name="connsiteY427" fmla="*/ 124111 h 146780"/>
                <a:gd name="connsiteX428" fmla="*/ 116590 w 483808"/>
                <a:gd name="connsiteY428" fmla="*/ 129826 h 146780"/>
                <a:gd name="connsiteX429" fmla="*/ 117827 w 483808"/>
                <a:gd name="connsiteY429" fmla="*/ 133922 h 146780"/>
                <a:gd name="connsiteX430" fmla="*/ 116590 w 483808"/>
                <a:gd name="connsiteY430" fmla="*/ 129826 h 146780"/>
                <a:gd name="connsiteX431" fmla="*/ 99362 w 483808"/>
                <a:gd name="connsiteY431" fmla="*/ 103727 h 146780"/>
                <a:gd name="connsiteX432" fmla="*/ 96220 w 483808"/>
                <a:gd name="connsiteY432" fmla="*/ 102108 h 146780"/>
                <a:gd name="connsiteX433" fmla="*/ 95840 w 483808"/>
                <a:gd name="connsiteY433" fmla="*/ 102965 h 146780"/>
                <a:gd name="connsiteX434" fmla="*/ 99362 w 483808"/>
                <a:gd name="connsiteY434" fmla="*/ 103727 h 146780"/>
                <a:gd name="connsiteX435" fmla="*/ 175318 w 483808"/>
                <a:gd name="connsiteY435" fmla="*/ 55436 h 146780"/>
                <a:gd name="connsiteX436" fmla="*/ 177793 w 483808"/>
                <a:gd name="connsiteY436" fmla="*/ 57055 h 146780"/>
                <a:gd name="connsiteX437" fmla="*/ 175318 w 483808"/>
                <a:gd name="connsiteY437" fmla="*/ 55436 h 146780"/>
                <a:gd name="connsiteX438" fmla="*/ 257366 w 483808"/>
                <a:gd name="connsiteY438" fmla="*/ 60388 h 146780"/>
                <a:gd name="connsiteX439" fmla="*/ 260983 w 483808"/>
                <a:gd name="connsiteY439" fmla="*/ 58103 h 146780"/>
                <a:gd name="connsiteX440" fmla="*/ 257366 w 483808"/>
                <a:gd name="connsiteY440" fmla="*/ 60388 h 146780"/>
                <a:gd name="connsiteX441" fmla="*/ 369969 w 483808"/>
                <a:gd name="connsiteY441" fmla="*/ 94107 h 146780"/>
                <a:gd name="connsiteX442" fmla="*/ 369302 w 483808"/>
                <a:gd name="connsiteY442" fmla="*/ 94393 h 146780"/>
                <a:gd name="connsiteX443" fmla="*/ 370254 w 483808"/>
                <a:gd name="connsiteY443" fmla="*/ 96393 h 146780"/>
                <a:gd name="connsiteX444" fmla="*/ 372919 w 483808"/>
                <a:gd name="connsiteY444" fmla="*/ 96107 h 146780"/>
                <a:gd name="connsiteX445" fmla="*/ 370064 w 483808"/>
                <a:gd name="connsiteY445" fmla="*/ 94107 h 146780"/>
                <a:gd name="connsiteX446" fmla="*/ 239852 w 483808"/>
                <a:gd name="connsiteY446" fmla="*/ 76771 h 146780"/>
                <a:gd name="connsiteX447" fmla="*/ 241185 w 483808"/>
                <a:gd name="connsiteY447" fmla="*/ 76962 h 146780"/>
                <a:gd name="connsiteX448" fmla="*/ 241376 w 483808"/>
                <a:gd name="connsiteY448" fmla="*/ 74771 h 146780"/>
                <a:gd name="connsiteX449" fmla="*/ 240233 w 483808"/>
                <a:gd name="connsiteY449" fmla="*/ 74771 h 146780"/>
                <a:gd name="connsiteX450" fmla="*/ 239852 w 483808"/>
                <a:gd name="connsiteY450" fmla="*/ 76771 h 146780"/>
                <a:gd name="connsiteX451" fmla="*/ 255844 w 483808"/>
                <a:gd name="connsiteY451" fmla="*/ 86487 h 146780"/>
                <a:gd name="connsiteX452" fmla="*/ 253273 w 483808"/>
                <a:gd name="connsiteY452" fmla="*/ 84677 h 146780"/>
                <a:gd name="connsiteX453" fmla="*/ 255844 w 483808"/>
                <a:gd name="connsiteY453" fmla="*/ 86487 h 146780"/>
                <a:gd name="connsiteX454" fmla="*/ 419654 w 483808"/>
                <a:gd name="connsiteY454" fmla="*/ 85725 h 146780"/>
                <a:gd name="connsiteX455" fmla="*/ 416608 w 483808"/>
                <a:gd name="connsiteY455" fmla="*/ 86868 h 146780"/>
                <a:gd name="connsiteX456" fmla="*/ 419654 w 483808"/>
                <a:gd name="connsiteY456" fmla="*/ 85725 h 146780"/>
                <a:gd name="connsiteX457" fmla="*/ 346553 w 483808"/>
                <a:gd name="connsiteY457" fmla="*/ 144113 h 146780"/>
                <a:gd name="connsiteX458" fmla="*/ 348838 w 483808"/>
                <a:gd name="connsiteY458" fmla="*/ 141351 h 146780"/>
                <a:gd name="connsiteX459" fmla="*/ 346553 w 483808"/>
                <a:gd name="connsiteY459" fmla="*/ 144113 h 146780"/>
                <a:gd name="connsiteX460" fmla="*/ 395573 w 483808"/>
                <a:gd name="connsiteY460" fmla="*/ 97917 h 146780"/>
                <a:gd name="connsiteX461" fmla="*/ 392908 w 483808"/>
                <a:gd name="connsiteY461" fmla="*/ 99917 h 146780"/>
                <a:gd name="connsiteX462" fmla="*/ 395573 w 483808"/>
                <a:gd name="connsiteY462" fmla="*/ 97917 h 146780"/>
                <a:gd name="connsiteX463" fmla="*/ 25118 w 483808"/>
                <a:gd name="connsiteY463" fmla="*/ 47530 h 146780"/>
                <a:gd name="connsiteX464" fmla="*/ 22072 w 483808"/>
                <a:gd name="connsiteY464" fmla="*/ 49149 h 146780"/>
                <a:gd name="connsiteX465" fmla="*/ 25118 w 483808"/>
                <a:gd name="connsiteY465" fmla="*/ 47530 h 146780"/>
                <a:gd name="connsiteX466" fmla="*/ 302198 w 483808"/>
                <a:gd name="connsiteY466" fmla="*/ 103632 h 146780"/>
                <a:gd name="connsiteX467" fmla="*/ 302483 w 483808"/>
                <a:gd name="connsiteY467" fmla="*/ 104870 h 146780"/>
                <a:gd name="connsiteX468" fmla="*/ 305625 w 483808"/>
                <a:gd name="connsiteY468" fmla="*/ 104394 h 146780"/>
                <a:gd name="connsiteX469" fmla="*/ 305434 w 483808"/>
                <a:gd name="connsiteY469" fmla="*/ 103251 h 146780"/>
                <a:gd name="connsiteX470" fmla="*/ 302293 w 483808"/>
                <a:gd name="connsiteY470" fmla="*/ 103632 h 146780"/>
                <a:gd name="connsiteX471" fmla="*/ 20644 w 483808"/>
                <a:gd name="connsiteY471" fmla="*/ 27718 h 146780"/>
                <a:gd name="connsiteX472" fmla="*/ 22453 w 483808"/>
                <a:gd name="connsiteY472" fmla="*/ 30671 h 146780"/>
                <a:gd name="connsiteX473" fmla="*/ 20644 w 483808"/>
                <a:gd name="connsiteY473" fmla="*/ 27718 h 146780"/>
                <a:gd name="connsiteX474" fmla="*/ 217770 w 483808"/>
                <a:gd name="connsiteY474" fmla="*/ 27337 h 146780"/>
                <a:gd name="connsiteX475" fmla="*/ 213296 w 483808"/>
                <a:gd name="connsiteY475" fmla="*/ 26289 h 146780"/>
                <a:gd name="connsiteX476" fmla="*/ 217770 w 483808"/>
                <a:gd name="connsiteY476" fmla="*/ 27337 h 146780"/>
                <a:gd name="connsiteX477" fmla="*/ 53102 w 483808"/>
                <a:gd name="connsiteY477" fmla="*/ 138303 h 146780"/>
                <a:gd name="connsiteX478" fmla="*/ 51389 w 483808"/>
                <a:gd name="connsiteY478" fmla="*/ 134683 h 146780"/>
                <a:gd name="connsiteX479" fmla="*/ 53102 w 483808"/>
                <a:gd name="connsiteY479" fmla="*/ 138303 h 146780"/>
                <a:gd name="connsiteX480" fmla="*/ 454397 w 483808"/>
                <a:gd name="connsiteY480" fmla="*/ 110299 h 146780"/>
                <a:gd name="connsiteX481" fmla="*/ 453826 w 483808"/>
                <a:gd name="connsiteY481" fmla="*/ 109252 h 146780"/>
                <a:gd name="connsiteX482" fmla="*/ 451065 w 483808"/>
                <a:gd name="connsiteY482" fmla="*/ 110490 h 146780"/>
                <a:gd name="connsiteX483" fmla="*/ 451446 w 483808"/>
                <a:gd name="connsiteY483" fmla="*/ 111252 h 146780"/>
                <a:gd name="connsiteX484" fmla="*/ 454397 w 483808"/>
                <a:gd name="connsiteY484" fmla="*/ 110395 h 146780"/>
                <a:gd name="connsiteX485" fmla="*/ 418227 w 483808"/>
                <a:gd name="connsiteY485" fmla="*/ 124015 h 146780"/>
                <a:gd name="connsiteX486" fmla="*/ 414515 w 483808"/>
                <a:gd name="connsiteY486" fmla="*/ 126587 h 146780"/>
                <a:gd name="connsiteX487" fmla="*/ 418227 w 483808"/>
                <a:gd name="connsiteY487" fmla="*/ 124015 h 146780"/>
                <a:gd name="connsiteX488" fmla="*/ 267265 w 483808"/>
                <a:gd name="connsiteY488" fmla="*/ 117729 h 146780"/>
                <a:gd name="connsiteX489" fmla="*/ 264981 w 483808"/>
                <a:gd name="connsiteY489" fmla="*/ 115538 h 146780"/>
                <a:gd name="connsiteX490" fmla="*/ 264505 w 483808"/>
                <a:gd name="connsiteY490" fmla="*/ 116396 h 146780"/>
                <a:gd name="connsiteX491" fmla="*/ 267265 w 483808"/>
                <a:gd name="connsiteY491" fmla="*/ 117729 h 146780"/>
                <a:gd name="connsiteX492" fmla="*/ 465914 w 483808"/>
                <a:gd name="connsiteY492" fmla="*/ 26479 h 146780"/>
                <a:gd name="connsiteX493" fmla="*/ 466961 w 483808"/>
                <a:gd name="connsiteY493" fmla="*/ 26289 h 146780"/>
                <a:gd name="connsiteX494" fmla="*/ 466485 w 483808"/>
                <a:gd name="connsiteY494" fmla="*/ 24098 h 146780"/>
                <a:gd name="connsiteX495" fmla="*/ 465533 w 483808"/>
                <a:gd name="connsiteY495" fmla="*/ 24289 h 146780"/>
                <a:gd name="connsiteX496" fmla="*/ 465914 w 483808"/>
                <a:gd name="connsiteY496" fmla="*/ 26479 h 146780"/>
                <a:gd name="connsiteX497" fmla="*/ 440024 w 483808"/>
                <a:gd name="connsiteY497" fmla="*/ 27527 h 146780"/>
                <a:gd name="connsiteX498" fmla="*/ 439738 w 483808"/>
                <a:gd name="connsiteY498" fmla="*/ 26575 h 146780"/>
                <a:gd name="connsiteX499" fmla="*/ 437358 w 483808"/>
                <a:gd name="connsiteY499" fmla="*/ 27337 h 146780"/>
                <a:gd name="connsiteX500" fmla="*/ 437549 w 483808"/>
                <a:gd name="connsiteY500" fmla="*/ 28004 h 146780"/>
                <a:gd name="connsiteX501" fmla="*/ 440024 w 483808"/>
                <a:gd name="connsiteY501" fmla="*/ 27527 h 146780"/>
                <a:gd name="connsiteX502" fmla="*/ 252607 w 483808"/>
                <a:gd name="connsiteY502" fmla="*/ 27146 h 146780"/>
                <a:gd name="connsiteX503" fmla="*/ 251560 w 483808"/>
                <a:gd name="connsiteY503" fmla="*/ 26956 h 146780"/>
                <a:gd name="connsiteX504" fmla="*/ 250989 w 483808"/>
                <a:gd name="connsiteY504" fmla="*/ 28861 h 146780"/>
                <a:gd name="connsiteX505" fmla="*/ 252036 w 483808"/>
                <a:gd name="connsiteY505" fmla="*/ 29051 h 146780"/>
                <a:gd name="connsiteX506" fmla="*/ 252512 w 483808"/>
                <a:gd name="connsiteY506" fmla="*/ 27146 h 146780"/>
                <a:gd name="connsiteX507" fmla="*/ 207681 w 483808"/>
                <a:gd name="connsiteY507" fmla="*/ 48006 h 146780"/>
                <a:gd name="connsiteX508" fmla="*/ 205015 w 483808"/>
                <a:gd name="connsiteY508" fmla="*/ 46006 h 146780"/>
                <a:gd name="connsiteX509" fmla="*/ 207681 w 483808"/>
                <a:gd name="connsiteY509" fmla="*/ 48006 h 146780"/>
                <a:gd name="connsiteX510" fmla="*/ 276117 w 483808"/>
                <a:gd name="connsiteY510" fmla="*/ 55150 h 146780"/>
                <a:gd name="connsiteX511" fmla="*/ 277069 w 483808"/>
                <a:gd name="connsiteY511" fmla="*/ 55436 h 146780"/>
                <a:gd name="connsiteX512" fmla="*/ 277926 w 483808"/>
                <a:gd name="connsiteY512" fmla="*/ 53245 h 146780"/>
                <a:gd name="connsiteX513" fmla="*/ 276784 w 483808"/>
                <a:gd name="connsiteY513" fmla="*/ 53054 h 146780"/>
                <a:gd name="connsiteX514" fmla="*/ 276117 w 483808"/>
                <a:gd name="connsiteY514" fmla="*/ 55150 h 146780"/>
                <a:gd name="connsiteX515" fmla="*/ 118969 w 483808"/>
                <a:gd name="connsiteY515" fmla="*/ 138398 h 146780"/>
                <a:gd name="connsiteX516" fmla="*/ 118017 w 483808"/>
                <a:gd name="connsiteY516" fmla="*/ 139732 h 146780"/>
                <a:gd name="connsiteX517" fmla="*/ 118969 w 483808"/>
                <a:gd name="connsiteY517" fmla="*/ 140589 h 146780"/>
                <a:gd name="connsiteX518" fmla="*/ 120016 w 483808"/>
                <a:gd name="connsiteY518" fmla="*/ 139732 h 146780"/>
                <a:gd name="connsiteX519" fmla="*/ 118969 w 483808"/>
                <a:gd name="connsiteY519" fmla="*/ 138398 h 146780"/>
                <a:gd name="connsiteX520" fmla="*/ 280876 w 483808"/>
                <a:gd name="connsiteY520" fmla="*/ 139541 h 146780"/>
                <a:gd name="connsiteX521" fmla="*/ 282209 w 483808"/>
                <a:gd name="connsiteY521" fmla="*/ 139732 h 146780"/>
                <a:gd name="connsiteX522" fmla="*/ 282400 w 483808"/>
                <a:gd name="connsiteY522" fmla="*/ 137351 h 146780"/>
                <a:gd name="connsiteX523" fmla="*/ 281543 w 483808"/>
                <a:gd name="connsiteY523" fmla="*/ 137160 h 146780"/>
                <a:gd name="connsiteX524" fmla="*/ 280876 w 483808"/>
                <a:gd name="connsiteY524" fmla="*/ 139446 h 146780"/>
                <a:gd name="connsiteX525" fmla="*/ 153426 w 483808"/>
                <a:gd name="connsiteY525" fmla="*/ 136208 h 146780"/>
                <a:gd name="connsiteX526" fmla="*/ 152759 w 483808"/>
                <a:gd name="connsiteY526" fmla="*/ 135541 h 146780"/>
                <a:gd name="connsiteX527" fmla="*/ 151522 w 483808"/>
                <a:gd name="connsiteY527" fmla="*/ 136303 h 146780"/>
                <a:gd name="connsiteX528" fmla="*/ 150951 w 483808"/>
                <a:gd name="connsiteY528" fmla="*/ 138684 h 146780"/>
                <a:gd name="connsiteX529" fmla="*/ 153426 w 483808"/>
                <a:gd name="connsiteY529" fmla="*/ 136208 h 146780"/>
                <a:gd name="connsiteX530" fmla="*/ 197591 w 483808"/>
                <a:gd name="connsiteY530" fmla="*/ 75057 h 146780"/>
                <a:gd name="connsiteX531" fmla="*/ 194355 w 483808"/>
                <a:gd name="connsiteY531" fmla="*/ 75629 h 146780"/>
                <a:gd name="connsiteX532" fmla="*/ 194926 w 483808"/>
                <a:gd name="connsiteY532" fmla="*/ 75914 h 146780"/>
                <a:gd name="connsiteX533" fmla="*/ 197591 w 483808"/>
                <a:gd name="connsiteY533" fmla="*/ 75057 h 146780"/>
                <a:gd name="connsiteX534" fmla="*/ 191214 w 483808"/>
                <a:gd name="connsiteY534" fmla="*/ 132683 h 146780"/>
                <a:gd name="connsiteX535" fmla="*/ 190262 w 483808"/>
                <a:gd name="connsiteY535" fmla="*/ 136017 h 146780"/>
                <a:gd name="connsiteX536" fmla="*/ 191214 w 483808"/>
                <a:gd name="connsiteY536" fmla="*/ 132683 h 146780"/>
                <a:gd name="connsiteX537" fmla="*/ 203016 w 483808"/>
                <a:gd name="connsiteY537" fmla="*/ 134588 h 146780"/>
                <a:gd name="connsiteX538" fmla="*/ 204158 w 483808"/>
                <a:gd name="connsiteY538" fmla="*/ 134207 h 146780"/>
                <a:gd name="connsiteX539" fmla="*/ 203207 w 483808"/>
                <a:gd name="connsiteY539" fmla="*/ 132493 h 146780"/>
                <a:gd name="connsiteX540" fmla="*/ 202445 w 483808"/>
                <a:gd name="connsiteY540" fmla="*/ 132683 h 146780"/>
                <a:gd name="connsiteX541" fmla="*/ 203016 w 483808"/>
                <a:gd name="connsiteY541" fmla="*/ 134588 h 146780"/>
                <a:gd name="connsiteX542" fmla="*/ 222815 w 483808"/>
                <a:gd name="connsiteY542" fmla="*/ 78677 h 146780"/>
                <a:gd name="connsiteX543" fmla="*/ 223957 w 483808"/>
                <a:gd name="connsiteY543" fmla="*/ 76390 h 146780"/>
                <a:gd name="connsiteX544" fmla="*/ 222719 w 483808"/>
                <a:gd name="connsiteY544" fmla="*/ 75629 h 146780"/>
                <a:gd name="connsiteX545" fmla="*/ 221863 w 483808"/>
                <a:gd name="connsiteY545" fmla="*/ 76581 h 146780"/>
                <a:gd name="connsiteX546" fmla="*/ 222815 w 483808"/>
                <a:gd name="connsiteY546" fmla="*/ 78677 h 146780"/>
                <a:gd name="connsiteX547" fmla="*/ 207395 w 483808"/>
                <a:gd name="connsiteY547" fmla="*/ 78200 h 146780"/>
                <a:gd name="connsiteX548" fmla="*/ 211297 w 483808"/>
                <a:gd name="connsiteY548" fmla="*/ 78200 h 146780"/>
                <a:gd name="connsiteX549" fmla="*/ 207395 w 483808"/>
                <a:gd name="connsiteY549" fmla="*/ 78200 h 146780"/>
                <a:gd name="connsiteX550" fmla="*/ 307528 w 483808"/>
                <a:gd name="connsiteY550" fmla="*/ 120777 h 146780"/>
                <a:gd name="connsiteX551" fmla="*/ 307242 w 483808"/>
                <a:gd name="connsiteY551" fmla="*/ 121729 h 146780"/>
                <a:gd name="connsiteX552" fmla="*/ 309432 w 483808"/>
                <a:gd name="connsiteY552" fmla="*/ 121920 h 146780"/>
                <a:gd name="connsiteX553" fmla="*/ 309813 w 483808"/>
                <a:gd name="connsiteY553" fmla="*/ 121253 h 146780"/>
                <a:gd name="connsiteX554" fmla="*/ 307528 w 483808"/>
                <a:gd name="connsiteY554" fmla="*/ 120777 h 146780"/>
                <a:gd name="connsiteX555" fmla="*/ 446877 w 483808"/>
                <a:gd name="connsiteY555" fmla="*/ 112300 h 146780"/>
                <a:gd name="connsiteX556" fmla="*/ 446877 w 483808"/>
                <a:gd name="connsiteY556" fmla="*/ 115443 h 146780"/>
                <a:gd name="connsiteX557" fmla="*/ 446877 w 483808"/>
                <a:gd name="connsiteY557" fmla="*/ 112300 h 146780"/>
                <a:gd name="connsiteX558" fmla="*/ 126393 w 483808"/>
                <a:gd name="connsiteY558" fmla="*/ 109442 h 146780"/>
                <a:gd name="connsiteX559" fmla="*/ 125537 w 483808"/>
                <a:gd name="connsiteY559" fmla="*/ 110395 h 146780"/>
                <a:gd name="connsiteX560" fmla="*/ 128107 w 483808"/>
                <a:gd name="connsiteY560" fmla="*/ 111919 h 146780"/>
                <a:gd name="connsiteX561" fmla="*/ 128678 w 483808"/>
                <a:gd name="connsiteY561" fmla="*/ 111252 h 146780"/>
                <a:gd name="connsiteX562" fmla="*/ 126393 w 483808"/>
                <a:gd name="connsiteY562" fmla="*/ 109347 h 146780"/>
                <a:gd name="connsiteX563" fmla="*/ 326279 w 483808"/>
                <a:gd name="connsiteY563" fmla="*/ 105346 h 146780"/>
                <a:gd name="connsiteX564" fmla="*/ 326660 w 483808"/>
                <a:gd name="connsiteY564" fmla="*/ 104775 h 146780"/>
                <a:gd name="connsiteX565" fmla="*/ 324947 w 483808"/>
                <a:gd name="connsiteY565" fmla="*/ 103537 h 146780"/>
                <a:gd name="connsiteX566" fmla="*/ 324185 w 483808"/>
                <a:gd name="connsiteY566" fmla="*/ 104680 h 146780"/>
                <a:gd name="connsiteX567" fmla="*/ 326184 w 483808"/>
                <a:gd name="connsiteY567" fmla="*/ 105346 h 146780"/>
                <a:gd name="connsiteX568" fmla="*/ 100218 w 483808"/>
                <a:gd name="connsiteY568" fmla="*/ 96488 h 146780"/>
                <a:gd name="connsiteX569" fmla="*/ 99171 w 483808"/>
                <a:gd name="connsiteY569" fmla="*/ 95536 h 146780"/>
                <a:gd name="connsiteX570" fmla="*/ 98505 w 483808"/>
                <a:gd name="connsiteY570" fmla="*/ 98203 h 146780"/>
                <a:gd name="connsiteX571" fmla="*/ 100218 w 483808"/>
                <a:gd name="connsiteY571" fmla="*/ 96488 h 146780"/>
                <a:gd name="connsiteX572" fmla="*/ 368065 w 483808"/>
                <a:gd name="connsiteY572" fmla="*/ 103346 h 146780"/>
                <a:gd name="connsiteX573" fmla="*/ 368350 w 483808"/>
                <a:gd name="connsiteY573" fmla="*/ 104394 h 146780"/>
                <a:gd name="connsiteX574" fmla="*/ 370730 w 483808"/>
                <a:gd name="connsiteY574" fmla="*/ 103727 h 146780"/>
                <a:gd name="connsiteX575" fmla="*/ 370445 w 483808"/>
                <a:gd name="connsiteY575" fmla="*/ 102965 h 146780"/>
                <a:gd name="connsiteX576" fmla="*/ 367970 w 483808"/>
                <a:gd name="connsiteY576" fmla="*/ 103441 h 146780"/>
                <a:gd name="connsiteX577" fmla="*/ 210631 w 483808"/>
                <a:gd name="connsiteY577" fmla="*/ 101918 h 146780"/>
                <a:gd name="connsiteX578" fmla="*/ 210250 w 483808"/>
                <a:gd name="connsiteY578" fmla="*/ 101060 h 146780"/>
                <a:gd name="connsiteX579" fmla="*/ 208442 w 483808"/>
                <a:gd name="connsiteY579" fmla="*/ 101441 h 146780"/>
                <a:gd name="connsiteX580" fmla="*/ 207490 w 483808"/>
                <a:gd name="connsiteY580" fmla="*/ 103251 h 146780"/>
                <a:gd name="connsiteX581" fmla="*/ 210631 w 483808"/>
                <a:gd name="connsiteY581" fmla="*/ 101918 h 146780"/>
                <a:gd name="connsiteX582" fmla="*/ 228240 w 483808"/>
                <a:gd name="connsiteY582" fmla="*/ 99822 h 146780"/>
                <a:gd name="connsiteX583" fmla="*/ 230620 w 483808"/>
                <a:gd name="connsiteY583" fmla="*/ 97346 h 146780"/>
                <a:gd name="connsiteX584" fmla="*/ 228240 w 483808"/>
                <a:gd name="connsiteY584" fmla="*/ 99822 h 146780"/>
                <a:gd name="connsiteX585" fmla="*/ 133437 w 483808"/>
                <a:gd name="connsiteY585" fmla="*/ 98107 h 146780"/>
                <a:gd name="connsiteX586" fmla="*/ 132485 w 483808"/>
                <a:gd name="connsiteY586" fmla="*/ 97250 h 146780"/>
                <a:gd name="connsiteX587" fmla="*/ 130582 w 483808"/>
                <a:gd name="connsiteY587" fmla="*/ 98679 h 146780"/>
                <a:gd name="connsiteX588" fmla="*/ 131724 w 483808"/>
                <a:gd name="connsiteY588" fmla="*/ 99631 h 146780"/>
                <a:gd name="connsiteX589" fmla="*/ 133437 w 483808"/>
                <a:gd name="connsiteY589" fmla="*/ 98012 h 146780"/>
                <a:gd name="connsiteX590" fmla="*/ 203111 w 483808"/>
                <a:gd name="connsiteY590" fmla="*/ 98774 h 146780"/>
                <a:gd name="connsiteX591" fmla="*/ 202445 w 483808"/>
                <a:gd name="connsiteY591" fmla="*/ 99251 h 146780"/>
                <a:gd name="connsiteX592" fmla="*/ 204064 w 483808"/>
                <a:gd name="connsiteY592" fmla="*/ 101060 h 146780"/>
                <a:gd name="connsiteX593" fmla="*/ 204825 w 483808"/>
                <a:gd name="connsiteY593" fmla="*/ 100584 h 146780"/>
                <a:gd name="connsiteX594" fmla="*/ 203207 w 483808"/>
                <a:gd name="connsiteY594" fmla="*/ 98870 h 146780"/>
                <a:gd name="connsiteX595" fmla="*/ 406139 w 483808"/>
                <a:gd name="connsiteY595" fmla="*/ 101251 h 146780"/>
                <a:gd name="connsiteX596" fmla="*/ 407661 w 483808"/>
                <a:gd name="connsiteY596" fmla="*/ 102203 h 146780"/>
                <a:gd name="connsiteX597" fmla="*/ 408994 w 483808"/>
                <a:gd name="connsiteY597" fmla="*/ 101632 h 146780"/>
                <a:gd name="connsiteX598" fmla="*/ 407947 w 483808"/>
                <a:gd name="connsiteY598" fmla="*/ 100679 h 146780"/>
                <a:gd name="connsiteX599" fmla="*/ 406043 w 483808"/>
                <a:gd name="connsiteY599" fmla="*/ 101251 h 146780"/>
                <a:gd name="connsiteX600" fmla="*/ 64143 w 483808"/>
                <a:gd name="connsiteY600" fmla="*/ 105061 h 146780"/>
                <a:gd name="connsiteX601" fmla="*/ 64143 w 483808"/>
                <a:gd name="connsiteY601" fmla="*/ 104108 h 146780"/>
                <a:gd name="connsiteX602" fmla="*/ 62240 w 483808"/>
                <a:gd name="connsiteY602" fmla="*/ 104108 h 146780"/>
                <a:gd name="connsiteX603" fmla="*/ 62049 w 483808"/>
                <a:gd name="connsiteY603" fmla="*/ 105061 h 146780"/>
                <a:gd name="connsiteX604" fmla="*/ 64048 w 483808"/>
                <a:gd name="connsiteY604" fmla="*/ 105156 h 146780"/>
                <a:gd name="connsiteX605" fmla="*/ 204729 w 483808"/>
                <a:gd name="connsiteY605" fmla="*/ 94774 h 146780"/>
                <a:gd name="connsiteX606" fmla="*/ 205396 w 483808"/>
                <a:gd name="connsiteY606" fmla="*/ 94393 h 146780"/>
                <a:gd name="connsiteX607" fmla="*/ 204444 w 483808"/>
                <a:gd name="connsiteY607" fmla="*/ 92678 h 146780"/>
                <a:gd name="connsiteX608" fmla="*/ 203587 w 483808"/>
                <a:gd name="connsiteY608" fmla="*/ 93250 h 146780"/>
                <a:gd name="connsiteX609" fmla="*/ 204635 w 483808"/>
                <a:gd name="connsiteY609" fmla="*/ 94774 h 146780"/>
                <a:gd name="connsiteX610" fmla="*/ 207966 w 483808"/>
                <a:gd name="connsiteY610" fmla="*/ 85725 h 146780"/>
                <a:gd name="connsiteX611" fmla="*/ 207204 w 483808"/>
                <a:gd name="connsiteY611" fmla="*/ 86392 h 146780"/>
                <a:gd name="connsiteX612" fmla="*/ 209394 w 483808"/>
                <a:gd name="connsiteY612" fmla="*/ 88202 h 146780"/>
                <a:gd name="connsiteX613" fmla="*/ 210155 w 483808"/>
                <a:gd name="connsiteY613" fmla="*/ 87439 h 146780"/>
                <a:gd name="connsiteX614" fmla="*/ 207966 w 483808"/>
                <a:gd name="connsiteY614" fmla="*/ 85630 h 146780"/>
                <a:gd name="connsiteX615" fmla="*/ 444117 w 483808"/>
                <a:gd name="connsiteY615" fmla="*/ 87249 h 146780"/>
                <a:gd name="connsiteX616" fmla="*/ 444783 w 483808"/>
                <a:gd name="connsiteY616" fmla="*/ 87916 h 146780"/>
                <a:gd name="connsiteX617" fmla="*/ 447067 w 483808"/>
                <a:gd name="connsiteY617" fmla="*/ 86678 h 146780"/>
                <a:gd name="connsiteX618" fmla="*/ 446687 w 483808"/>
                <a:gd name="connsiteY618" fmla="*/ 86106 h 146780"/>
                <a:gd name="connsiteX619" fmla="*/ 444212 w 483808"/>
                <a:gd name="connsiteY619" fmla="*/ 87249 h 146780"/>
                <a:gd name="connsiteX620" fmla="*/ 333704 w 483808"/>
                <a:gd name="connsiteY620" fmla="*/ 110014 h 146780"/>
                <a:gd name="connsiteX621" fmla="*/ 333704 w 483808"/>
                <a:gd name="connsiteY621" fmla="*/ 109442 h 146780"/>
                <a:gd name="connsiteX622" fmla="*/ 331134 w 483808"/>
                <a:gd name="connsiteY622" fmla="*/ 109252 h 146780"/>
                <a:gd name="connsiteX623" fmla="*/ 331134 w 483808"/>
                <a:gd name="connsiteY623" fmla="*/ 110014 h 146780"/>
                <a:gd name="connsiteX624" fmla="*/ 333704 w 483808"/>
                <a:gd name="connsiteY624" fmla="*/ 110014 h 146780"/>
                <a:gd name="connsiteX625" fmla="*/ 431362 w 483808"/>
                <a:gd name="connsiteY625" fmla="*/ 108490 h 146780"/>
                <a:gd name="connsiteX626" fmla="*/ 430791 w 483808"/>
                <a:gd name="connsiteY626" fmla="*/ 109442 h 146780"/>
                <a:gd name="connsiteX627" fmla="*/ 433076 w 483808"/>
                <a:gd name="connsiteY627" fmla="*/ 110299 h 146780"/>
                <a:gd name="connsiteX628" fmla="*/ 433456 w 483808"/>
                <a:gd name="connsiteY628" fmla="*/ 109538 h 146780"/>
                <a:gd name="connsiteX629" fmla="*/ 431362 w 483808"/>
                <a:gd name="connsiteY629" fmla="*/ 108585 h 146780"/>
                <a:gd name="connsiteX630" fmla="*/ 210917 w 483808"/>
                <a:gd name="connsiteY630" fmla="*/ 113443 h 146780"/>
                <a:gd name="connsiteX631" fmla="*/ 211868 w 483808"/>
                <a:gd name="connsiteY631" fmla="*/ 114014 h 146780"/>
                <a:gd name="connsiteX632" fmla="*/ 212820 w 483808"/>
                <a:gd name="connsiteY632" fmla="*/ 112300 h 146780"/>
                <a:gd name="connsiteX633" fmla="*/ 211868 w 483808"/>
                <a:gd name="connsiteY633" fmla="*/ 111823 h 146780"/>
                <a:gd name="connsiteX634" fmla="*/ 210821 w 483808"/>
                <a:gd name="connsiteY634" fmla="*/ 113443 h 146780"/>
                <a:gd name="connsiteX635" fmla="*/ 254035 w 483808"/>
                <a:gd name="connsiteY635" fmla="*/ 82487 h 146780"/>
                <a:gd name="connsiteX636" fmla="*/ 254796 w 483808"/>
                <a:gd name="connsiteY636" fmla="*/ 81534 h 146780"/>
                <a:gd name="connsiteX637" fmla="*/ 253940 w 483808"/>
                <a:gd name="connsiteY637" fmla="*/ 80391 h 146780"/>
                <a:gd name="connsiteX638" fmla="*/ 252988 w 483808"/>
                <a:gd name="connsiteY638" fmla="*/ 81344 h 146780"/>
                <a:gd name="connsiteX639" fmla="*/ 254130 w 483808"/>
                <a:gd name="connsiteY639" fmla="*/ 82582 h 146780"/>
                <a:gd name="connsiteX640" fmla="*/ 82228 w 483808"/>
                <a:gd name="connsiteY640" fmla="*/ 125254 h 146780"/>
                <a:gd name="connsiteX641" fmla="*/ 81372 w 483808"/>
                <a:gd name="connsiteY641" fmla="*/ 125063 h 146780"/>
                <a:gd name="connsiteX642" fmla="*/ 80801 w 483808"/>
                <a:gd name="connsiteY642" fmla="*/ 126968 h 146780"/>
                <a:gd name="connsiteX643" fmla="*/ 81562 w 483808"/>
                <a:gd name="connsiteY643" fmla="*/ 127159 h 146780"/>
                <a:gd name="connsiteX644" fmla="*/ 82228 w 483808"/>
                <a:gd name="connsiteY644" fmla="*/ 125254 h 146780"/>
                <a:gd name="connsiteX645" fmla="*/ 118588 w 483808"/>
                <a:gd name="connsiteY645" fmla="*/ 126397 h 146780"/>
                <a:gd name="connsiteX646" fmla="*/ 117732 w 483808"/>
                <a:gd name="connsiteY646" fmla="*/ 126302 h 146780"/>
                <a:gd name="connsiteX647" fmla="*/ 117446 w 483808"/>
                <a:gd name="connsiteY647" fmla="*/ 128111 h 146780"/>
                <a:gd name="connsiteX648" fmla="*/ 118208 w 483808"/>
                <a:gd name="connsiteY648" fmla="*/ 128206 h 146780"/>
                <a:gd name="connsiteX649" fmla="*/ 118493 w 483808"/>
                <a:gd name="connsiteY649" fmla="*/ 126397 h 146780"/>
                <a:gd name="connsiteX650" fmla="*/ 131819 w 483808"/>
                <a:gd name="connsiteY650" fmla="*/ 137827 h 146780"/>
                <a:gd name="connsiteX651" fmla="*/ 131534 w 483808"/>
                <a:gd name="connsiteY651" fmla="*/ 138779 h 146780"/>
                <a:gd name="connsiteX652" fmla="*/ 133913 w 483808"/>
                <a:gd name="connsiteY652" fmla="*/ 139065 h 146780"/>
                <a:gd name="connsiteX653" fmla="*/ 134008 w 483808"/>
                <a:gd name="connsiteY653" fmla="*/ 138398 h 146780"/>
                <a:gd name="connsiteX654" fmla="*/ 131819 w 483808"/>
                <a:gd name="connsiteY654" fmla="*/ 137827 h 146780"/>
                <a:gd name="connsiteX655" fmla="*/ 432409 w 483808"/>
                <a:gd name="connsiteY655" fmla="*/ 138398 h 146780"/>
                <a:gd name="connsiteX656" fmla="*/ 432599 w 483808"/>
                <a:gd name="connsiteY656" fmla="*/ 138970 h 146780"/>
                <a:gd name="connsiteX657" fmla="*/ 434789 w 483808"/>
                <a:gd name="connsiteY657" fmla="*/ 138494 h 146780"/>
                <a:gd name="connsiteX658" fmla="*/ 434598 w 483808"/>
                <a:gd name="connsiteY658" fmla="*/ 137827 h 146780"/>
                <a:gd name="connsiteX659" fmla="*/ 432505 w 483808"/>
                <a:gd name="connsiteY659" fmla="*/ 138398 h 146780"/>
                <a:gd name="connsiteX660" fmla="*/ 148667 w 483808"/>
                <a:gd name="connsiteY660" fmla="*/ 139732 h 146780"/>
                <a:gd name="connsiteX661" fmla="*/ 147429 w 483808"/>
                <a:gd name="connsiteY661" fmla="*/ 139827 h 146780"/>
                <a:gd name="connsiteX662" fmla="*/ 148000 w 483808"/>
                <a:gd name="connsiteY662" fmla="*/ 141922 h 146780"/>
                <a:gd name="connsiteX663" fmla="*/ 148857 w 483808"/>
                <a:gd name="connsiteY663" fmla="*/ 141732 h 146780"/>
                <a:gd name="connsiteX664" fmla="*/ 148571 w 483808"/>
                <a:gd name="connsiteY664" fmla="*/ 139637 h 146780"/>
                <a:gd name="connsiteX665" fmla="*/ 267836 w 483808"/>
                <a:gd name="connsiteY665" fmla="*/ 33909 h 146780"/>
                <a:gd name="connsiteX666" fmla="*/ 267265 w 483808"/>
                <a:gd name="connsiteY666" fmla="*/ 34480 h 146780"/>
                <a:gd name="connsiteX667" fmla="*/ 268978 w 483808"/>
                <a:gd name="connsiteY667" fmla="*/ 36004 h 146780"/>
                <a:gd name="connsiteX668" fmla="*/ 269455 w 483808"/>
                <a:gd name="connsiteY668" fmla="*/ 35623 h 146780"/>
                <a:gd name="connsiteX669" fmla="*/ 267836 w 483808"/>
                <a:gd name="connsiteY669" fmla="*/ 33909 h 146780"/>
                <a:gd name="connsiteX670" fmla="*/ 434979 w 483808"/>
                <a:gd name="connsiteY670" fmla="*/ 33909 h 146780"/>
                <a:gd name="connsiteX671" fmla="*/ 435550 w 483808"/>
                <a:gd name="connsiteY671" fmla="*/ 33052 h 146780"/>
                <a:gd name="connsiteX672" fmla="*/ 433647 w 483808"/>
                <a:gd name="connsiteY672" fmla="*/ 31909 h 146780"/>
                <a:gd name="connsiteX673" fmla="*/ 433076 w 483808"/>
                <a:gd name="connsiteY673" fmla="*/ 32861 h 146780"/>
                <a:gd name="connsiteX674" fmla="*/ 434884 w 483808"/>
                <a:gd name="connsiteY674" fmla="*/ 33909 h 146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</a:cxnLst>
              <a:rect l="l" t="t" r="r" b="b"/>
              <a:pathLst>
                <a:path w="483808" h="146780">
                  <a:moveTo>
                    <a:pt x="3036" y="123539"/>
                  </a:moveTo>
                  <a:cubicBezTo>
                    <a:pt x="1417" y="123254"/>
                    <a:pt x="1322" y="122206"/>
                    <a:pt x="1417" y="120682"/>
                  </a:cubicBezTo>
                  <a:cubicBezTo>
                    <a:pt x="1703" y="114967"/>
                    <a:pt x="1798" y="109156"/>
                    <a:pt x="1988" y="103441"/>
                  </a:cubicBezTo>
                  <a:cubicBezTo>
                    <a:pt x="2179" y="94297"/>
                    <a:pt x="2464" y="85058"/>
                    <a:pt x="2655" y="75914"/>
                  </a:cubicBezTo>
                  <a:cubicBezTo>
                    <a:pt x="2655" y="75152"/>
                    <a:pt x="2940" y="74104"/>
                    <a:pt x="3511" y="73533"/>
                  </a:cubicBezTo>
                  <a:cubicBezTo>
                    <a:pt x="5986" y="71247"/>
                    <a:pt x="6081" y="71342"/>
                    <a:pt x="2940" y="69437"/>
                  </a:cubicBezTo>
                  <a:cubicBezTo>
                    <a:pt x="2750" y="69342"/>
                    <a:pt x="2559" y="69056"/>
                    <a:pt x="2655" y="69152"/>
                  </a:cubicBezTo>
                  <a:cubicBezTo>
                    <a:pt x="2655" y="58579"/>
                    <a:pt x="2655" y="48292"/>
                    <a:pt x="2655" y="38005"/>
                  </a:cubicBezTo>
                  <a:cubicBezTo>
                    <a:pt x="2655" y="31242"/>
                    <a:pt x="3226" y="24574"/>
                    <a:pt x="3321" y="17907"/>
                  </a:cubicBezTo>
                  <a:cubicBezTo>
                    <a:pt x="3321" y="16002"/>
                    <a:pt x="2369" y="13906"/>
                    <a:pt x="2940" y="12192"/>
                  </a:cubicBezTo>
                  <a:cubicBezTo>
                    <a:pt x="4083" y="8191"/>
                    <a:pt x="2750" y="4286"/>
                    <a:pt x="2750" y="476"/>
                  </a:cubicBezTo>
                  <a:cubicBezTo>
                    <a:pt x="3036" y="286"/>
                    <a:pt x="3321" y="0"/>
                    <a:pt x="3511" y="0"/>
                  </a:cubicBezTo>
                  <a:cubicBezTo>
                    <a:pt x="11031" y="571"/>
                    <a:pt x="18360" y="1810"/>
                    <a:pt x="24833" y="5524"/>
                  </a:cubicBezTo>
                  <a:cubicBezTo>
                    <a:pt x="25499" y="5905"/>
                    <a:pt x="25975" y="6477"/>
                    <a:pt x="26641" y="6763"/>
                  </a:cubicBezTo>
                  <a:cubicBezTo>
                    <a:pt x="36826" y="10478"/>
                    <a:pt x="43869" y="17336"/>
                    <a:pt x="50532" y="24670"/>
                  </a:cubicBezTo>
                  <a:cubicBezTo>
                    <a:pt x="51674" y="25908"/>
                    <a:pt x="52912" y="27051"/>
                    <a:pt x="53959" y="28385"/>
                  </a:cubicBezTo>
                  <a:cubicBezTo>
                    <a:pt x="60241" y="35719"/>
                    <a:pt x="66618" y="42958"/>
                    <a:pt x="72710" y="50387"/>
                  </a:cubicBezTo>
                  <a:cubicBezTo>
                    <a:pt x="76041" y="54578"/>
                    <a:pt x="78897" y="59055"/>
                    <a:pt x="81752" y="63532"/>
                  </a:cubicBezTo>
                  <a:cubicBezTo>
                    <a:pt x="82419" y="64579"/>
                    <a:pt x="82419" y="66008"/>
                    <a:pt x="82894" y="67628"/>
                  </a:cubicBezTo>
                  <a:cubicBezTo>
                    <a:pt x="86036" y="67151"/>
                    <a:pt x="87558" y="69152"/>
                    <a:pt x="88796" y="71438"/>
                  </a:cubicBezTo>
                  <a:cubicBezTo>
                    <a:pt x="89177" y="72104"/>
                    <a:pt x="89557" y="73152"/>
                    <a:pt x="90128" y="73343"/>
                  </a:cubicBezTo>
                  <a:cubicBezTo>
                    <a:pt x="94126" y="74390"/>
                    <a:pt x="96316" y="77438"/>
                    <a:pt x="99266" y="79534"/>
                  </a:cubicBezTo>
                  <a:cubicBezTo>
                    <a:pt x="105168" y="83725"/>
                    <a:pt x="111925" y="85630"/>
                    <a:pt x="119159" y="86296"/>
                  </a:cubicBezTo>
                  <a:cubicBezTo>
                    <a:pt x="121254" y="86487"/>
                    <a:pt x="123538" y="85820"/>
                    <a:pt x="125727" y="85344"/>
                  </a:cubicBezTo>
                  <a:cubicBezTo>
                    <a:pt x="131153" y="84201"/>
                    <a:pt x="136578" y="83153"/>
                    <a:pt x="140766" y="79534"/>
                  </a:cubicBezTo>
                  <a:cubicBezTo>
                    <a:pt x="144097" y="76676"/>
                    <a:pt x="148286" y="74486"/>
                    <a:pt x="151236" y="71438"/>
                  </a:cubicBezTo>
                  <a:cubicBezTo>
                    <a:pt x="155710" y="66675"/>
                    <a:pt x="159708" y="61531"/>
                    <a:pt x="163515" y="56293"/>
                  </a:cubicBezTo>
                  <a:cubicBezTo>
                    <a:pt x="166751" y="51816"/>
                    <a:pt x="168750" y="46577"/>
                    <a:pt x="173224" y="42577"/>
                  </a:cubicBezTo>
                  <a:cubicBezTo>
                    <a:pt x="174747" y="43815"/>
                    <a:pt x="176270" y="45053"/>
                    <a:pt x="177888" y="46387"/>
                  </a:cubicBezTo>
                  <a:cubicBezTo>
                    <a:pt x="179220" y="45529"/>
                    <a:pt x="180458" y="44863"/>
                    <a:pt x="181886" y="44005"/>
                  </a:cubicBezTo>
                  <a:cubicBezTo>
                    <a:pt x="181600" y="42767"/>
                    <a:pt x="182076" y="41148"/>
                    <a:pt x="179411" y="40862"/>
                  </a:cubicBezTo>
                  <a:lnTo>
                    <a:pt x="179411" y="43339"/>
                  </a:lnTo>
                  <a:cubicBezTo>
                    <a:pt x="176555" y="42481"/>
                    <a:pt x="176555" y="40100"/>
                    <a:pt x="174747" y="38481"/>
                  </a:cubicBezTo>
                  <a:cubicBezTo>
                    <a:pt x="176174" y="37052"/>
                    <a:pt x="177507" y="35719"/>
                    <a:pt x="178935" y="34385"/>
                  </a:cubicBezTo>
                  <a:cubicBezTo>
                    <a:pt x="179126" y="34195"/>
                    <a:pt x="179411" y="34004"/>
                    <a:pt x="179506" y="33814"/>
                  </a:cubicBezTo>
                  <a:cubicBezTo>
                    <a:pt x="179697" y="29242"/>
                    <a:pt x="183979" y="26861"/>
                    <a:pt x="186454" y="23527"/>
                  </a:cubicBezTo>
                  <a:cubicBezTo>
                    <a:pt x="187121" y="22574"/>
                    <a:pt x="188358" y="22003"/>
                    <a:pt x="189310" y="21241"/>
                  </a:cubicBezTo>
                  <a:cubicBezTo>
                    <a:pt x="189976" y="20764"/>
                    <a:pt x="190928" y="20288"/>
                    <a:pt x="191309" y="19717"/>
                  </a:cubicBezTo>
                  <a:cubicBezTo>
                    <a:pt x="193308" y="16573"/>
                    <a:pt x="195973" y="14288"/>
                    <a:pt x="199780" y="12954"/>
                  </a:cubicBezTo>
                  <a:cubicBezTo>
                    <a:pt x="201113" y="12478"/>
                    <a:pt x="201969" y="11144"/>
                    <a:pt x="203683" y="12002"/>
                  </a:cubicBezTo>
                  <a:cubicBezTo>
                    <a:pt x="204064" y="12192"/>
                    <a:pt x="204729" y="12192"/>
                    <a:pt x="204920" y="12002"/>
                  </a:cubicBezTo>
                  <a:cubicBezTo>
                    <a:pt x="207204" y="9906"/>
                    <a:pt x="210536" y="9906"/>
                    <a:pt x="213296" y="8763"/>
                  </a:cubicBezTo>
                  <a:cubicBezTo>
                    <a:pt x="215866" y="7715"/>
                    <a:pt x="218246" y="6953"/>
                    <a:pt x="221387" y="7429"/>
                  </a:cubicBezTo>
                  <a:cubicBezTo>
                    <a:pt x="224718" y="8001"/>
                    <a:pt x="228240" y="7429"/>
                    <a:pt x="231667" y="7334"/>
                  </a:cubicBezTo>
                  <a:cubicBezTo>
                    <a:pt x="232238" y="7334"/>
                    <a:pt x="232904" y="7334"/>
                    <a:pt x="233380" y="7525"/>
                  </a:cubicBezTo>
                  <a:cubicBezTo>
                    <a:pt x="237473" y="9620"/>
                    <a:pt x="242518" y="9144"/>
                    <a:pt x="246610" y="11239"/>
                  </a:cubicBezTo>
                  <a:cubicBezTo>
                    <a:pt x="247657" y="11811"/>
                    <a:pt x="249181" y="11525"/>
                    <a:pt x="249847" y="12954"/>
                  </a:cubicBezTo>
                  <a:cubicBezTo>
                    <a:pt x="250037" y="13335"/>
                    <a:pt x="250989" y="13811"/>
                    <a:pt x="251274" y="13621"/>
                  </a:cubicBezTo>
                  <a:cubicBezTo>
                    <a:pt x="253464" y="12668"/>
                    <a:pt x="253940" y="14288"/>
                    <a:pt x="255177" y="15145"/>
                  </a:cubicBezTo>
                  <a:cubicBezTo>
                    <a:pt x="262697" y="20193"/>
                    <a:pt x="267265" y="27527"/>
                    <a:pt x="273167" y="33814"/>
                  </a:cubicBezTo>
                  <a:cubicBezTo>
                    <a:pt x="273643" y="34290"/>
                    <a:pt x="274309" y="34957"/>
                    <a:pt x="274214" y="35433"/>
                  </a:cubicBezTo>
                  <a:cubicBezTo>
                    <a:pt x="273928" y="37243"/>
                    <a:pt x="275070" y="37624"/>
                    <a:pt x="276784" y="38005"/>
                  </a:cubicBezTo>
                  <a:cubicBezTo>
                    <a:pt x="277640" y="38195"/>
                    <a:pt x="278592" y="39053"/>
                    <a:pt x="279068" y="39814"/>
                  </a:cubicBezTo>
                  <a:cubicBezTo>
                    <a:pt x="282114" y="44387"/>
                    <a:pt x="286588" y="48006"/>
                    <a:pt x="289443" y="52673"/>
                  </a:cubicBezTo>
                  <a:cubicBezTo>
                    <a:pt x="291442" y="55912"/>
                    <a:pt x="294678" y="58579"/>
                    <a:pt x="297248" y="61627"/>
                  </a:cubicBezTo>
                  <a:cubicBezTo>
                    <a:pt x="300580" y="65532"/>
                    <a:pt x="303816" y="69532"/>
                    <a:pt x="307052" y="73438"/>
                  </a:cubicBezTo>
                  <a:cubicBezTo>
                    <a:pt x="307338" y="73723"/>
                    <a:pt x="307624" y="74104"/>
                    <a:pt x="308004" y="74295"/>
                  </a:cubicBezTo>
                  <a:cubicBezTo>
                    <a:pt x="312097" y="76581"/>
                    <a:pt x="314667" y="80105"/>
                    <a:pt x="317618" y="83344"/>
                  </a:cubicBezTo>
                  <a:cubicBezTo>
                    <a:pt x="320664" y="86582"/>
                    <a:pt x="324281" y="89440"/>
                    <a:pt x="327612" y="92488"/>
                  </a:cubicBezTo>
                  <a:cubicBezTo>
                    <a:pt x="328183" y="93059"/>
                    <a:pt x="328754" y="93631"/>
                    <a:pt x="329516" y="94297"/>
                  </a:cubicBezTo>
                  <a:cubicBezTo>
                    <a:pt x="328564" y="94869"/>
                    <a:pt x="327802" y="95250"/>
                    <a:pt x="327136" y="95631"/>
                  </a:cubicBezTo>
                  <a:cubicBezTo>
                    <a:pt x="327231" y="95821"/>
                    <a:pt x="327231" y="96107"/>
                    <a:pt x="327421" y="96203"/>
                  </a:cubicBezTo>
                  <a:cubicBezTo>
                    <a:pt x="328849" y="96869"/>
                    <a:pt x="330372" y="97441"/>
                    <a:pt x="331800" y="98107"/>
                  </a:cubicBezTo>
                  <a:cubicBezTo>
                    <a:pt x="332181" y="98298"/>
                    <a:pt x="332752" y="98679"/>
                    <a:pt x="332942" y="98584"/>
                  </a:cubicBezTo>
                  <a:cubicBezTo>
                    <a:pt x="335798" y="96774"/>
                    <a:pt x="337606" y="99155"/>
                    <a:pt x="339890" y="99727"/>
                  </a:cubicBezTo>
                  <a:cubicBezTo>
                    <a:pt x="344174" y="100870"/>
                    <a:pt x="348457" y="102108"/>
                    <a:pt x="353026" y="100774"/>
                  </a:cubicBezTo>
                  <a:cubicBezTo>
                    <a:pt x="354263" y="100394"/>
                    <a:pt x="355501" y="99822"/>
                    <a:pt x="356548" y="99155"/>
                  </a:cubicBezTo>
                  <a:cubicBezTo>
                    <a:pt x="363401" y="95060"/>
                    <a:pt x="369207" y="90202"/>
                    <a:pt x="373015" y="83439"/>
                  </a:cubicBezTo>
                  <a:cubicBezTo>
                    <a:pt x="373871" y="81820"/>
                    <a:pt x="375870" y="80677"/>
                    <a:pt x="377203" y="79248"/>
                  </a:cubicBezTo>
                  <a:cubicBezTo>
                    <a:pt x="380439" y="75914"/>
                    <a:pt x="383675" y="72485"/>
                    <a:pt x="387102" y="68961"/>
                  </a:cubicBezTo>
                  <a:cubicBezTo>
                    <a:pt x="388244" y="69723"/>
                    <a:pt x="389291" y="70390"/>
                    <a:pt x="390243" y="70961"/>
                  </a:cubicBezTo>
                  <a:cubicBezTo>
                    <a:pt x="392813" y="69913"/>
                    <a:pt x="392623" y="67628"/>
                    <a:pt x="392146" y="66485"/>
                  </a:cubicBezTo>
                  <a:cubicBezTo>
                    <a:pt x="390719" y="63437"/>
                    <a:pt x="392432" y="61341"/>
                    <a:pt x="394050" y="59150"/>
                  </a:cubicBezTo>
                  <a:cubicBezTo>
                    <a:pt x="397667" y="54388"/>
                    <a:pt x="401760" y="49911"/>
                    <a:pt x="405187" y="45053"/>
                  </a:cubicBezTo>
                  <a:cubicBezTo>
                    <a:pt x="406614" y="43148"/>
                    <a:pt x="408042" y="42101"/>
                    <a:pt x="410517" y="42196"/>
                  </a:cubicBezTo>
                  <a:cubicBezTo>
                    <a:pt x="410898" y="42196"/>
                    <a:pt x="411278" y="41815"/>
                    <a:pt x="411849" y="41529"/>
                  </a:cubicBezTo>
                  <a:cubicBezTo>
                    <a:pt x="411659" y="40672"/>
                    <a:pt x="411469" y="39814"/>
                    <a:pt x="411183" y="38767"/>
                  </a:cubicBezTo>
                  <a:cubicBezTo>
                    <a:pt x="412230" y="38671"/>
                    <a:pt x="413182" y="38481"/>
                    <a:pt x="414229" y="38386"/>
                  </a:cubicBezTo>
                  <a:cubicBezTo>
                    <a:pt x="412230" y="34290"/>
                    <a:pt x="415847" y="32195"/>
                    <a:pt x="418322" y="30480"/>
                  </a:cubicBezTo>
                  <a:cubicBezTo>
                    <a:pt x="421082" y="28670"/>
                    <a:pt x="422320" y="24955"/>
                    <a:pt x="426508" y="24860"/>
                  </a:cubicBezTo>
                  <a:cubicBezTo>
                    <a:pt x="428792" y="21527"/>
                    <a:pt x="432505" y="19431"/>
                    <a:pt x="435931" y="17526"/>
                  </a:cubicBezTo>
                  <a:cubicBezTo>
                    <a:pt x="440690" y="14954"/>
                    <a:pt x="445164" y="11621"/>
                    <a:pt x="451160" y="11239"/>
                  </a:cubicBezTo>
                  <a:cubicBezTo>
                    <a:pt x="453350" y="11144"/>
                    <a:pt x="455539" y="10287"/>
                    <a:pt x="457538" y="9525"/>
                  </a:cubicBezTo>
                  <a:cubicBezTo>
                    <a:pt x="464105" y="7239"/>
                    <a:pt x="471244" y="7525"/>
                    <a:pt x="478002" y="6477"/>
                  </a:cubicBezTo>
                  <a:cubicBezTo>
                    <a:pt x="479715" y="6191"/>
                    <a:pt x="481524" y="6763"/>
                    <a:pt x="483332" y="6953"/>
                  </a:cubicBezTo>
                  <a:cubicBezTo>
                    <a:pt x="483523" y="12478"/>
                    <a:pt x="483808" y="17907"/>
                    <a:pt x="483808" y="23336"/>
                  </a:cubicBezTo>
                  <a:cubicBezTo>
                    <a:pt x="483808" y="28194"/>
                    <a:pt x="483428" y="33052"/>
                    <a:pt x="483332" y="37814"/>
                  </a:cubicBezTo>
                  <a:cubicBezTo>
                    <a:pt x="483332" y="41624"/>
                    <a:pt x="483428" y="45339"/>
                    <a:pt x="483428" y="49149"/>
                  </a:cubicBezTo>
                  <a:cubicBezTo>
                    <a:pt x="483428" y="56864"/>
                    <a:pt x="483237" y="64484"/>
                    <a:pt x="483237" y="72199"/>
                  </a:cubicBezTo>
                  <a:cubicBezTo>
                    <a:pt x="483237" y="78105"/>
                    <a:pt x="483428" y="84011"/>
                    <a:pt x="483428" y="89821"/>
                  </a:cubicBezTo>
                  <a:cubicBezTo>
                    <a:pt x="483428" y="97346"/>
                    <a:pt x="483142" y="104965"/>
                    <a:pt x="483142" y="112490"/>
                  </a:cubicBezTo>
                  <a:cubicBezTo>
                    <a:pt x="483142" y="116681"/>
                    <a:pt x="483428" y="120777"/>
                    <a:pt x="483618" y="124968"/>
                  </a:cubicBezTo>
                  <a:cubicBezTo>
                    <a:pt x="483618" y="125254"/>
                    <a:pt x="483903" y="125635"/>
                    <a:pt x="483713" y="125730"/>
                  </a:cubicBezTo>
                  <a:cubicBezTo>
                    <a:pt x="481619" y="127730"/>
                    <a:pt x="483142" y="129730"/>
                    <a:pt x="483332" y="131826"/>
                  </a:cubicBezTo>
                  <a:cubicBezTo>
                    <a:pt x="483713" y="136017"/>
                    <a:pt x="483618" y="140208"/>
                    <a:pt x="483618" y="144399"/>
                  </a:cubicBezTo>
                  <a:cubicBezTo>
                    <a:pt x="483618" y="145637"/>
                    <a:pt x="482666" y="146209"/>
                    <a:pt x="481239" y="146209"/>
                  </a:cubicBezTo>
                  <a:cubicBezTo>
                    <a:pt x="478859" y="146209"/>
                    <a:pt x="476479" y="146494"/>
                    <a:pt x="474005" y="146400"/>
                  </a:cubicBezTo>
                  <a:cubicBezTo>
                    <a:pt x="473243" y="146400"/>
                    <a:pt x="472387" y="145637"/>
                    <a:pt x="471816" y="144971"/>
                  </a:cubicBezTo>
                  <a:cubicBezTo>
                    <a:pt x="470673" y="143637"/>
                    <a:pt x="469150" y="143351"/>
                    <a:pt x="468770" y="144684"/>
                  </a:cubicBezTo>
                  <a:cubicBezTo>
                    <a:pt x="468103" y="146971"/>
                    <a:pt x="466390" y="146685"/>
                    <a:pt x="464581" y="146685"/>
                  </a:cubicBezTo>
                  <a:cubicBezTo>
                    <a:pt x="458680" y="146590"/>
                    <a:pt x="452779" y="146400"/>
                    <a:pt x="446877" y="146209"/>
                  </a:cubicBezTo>
                  <a:cubicBezTo>
                    <a:pt x="446401" y="146209"/>
                    <a:pt x="446021" y="146113"/>
                    <a:pt x="445354" y="146018"/>
                  </a:cubicBezTo>
                  <a:cubicBezTo>
                    <a:pt x="445354" y="145066"/>
                    <a:pt x="445164" y="144113"/>
                    <a:pt x="444974" y="142303"/>
                  </a:cubicBezTo>
                  <a:cubicBezTo>
                    <a:pt x="443641" y="143351"/>
                    <a:pt x="442689" y="143923"/>
                    <a:pt x="442118" y="144684"/>
                  </a:cubicBezTo>
                  <a:cubicBezTo>
                    <a:pt x="440975" y="146209"/>
                    <a:pt x="438691" y="147066"/>
                    <a:pt x="436978" y="146304"/>
                  </a:cubicBezTo>
                  <a:cubicBezTo>
                    <a:pt x="436407" y="146018"/>
                    <a:pt x="436026" y="145733"/>
                    <a:pt x="435455" y="145447"/>
                  </a:cubicBezTo>
                  <a:cubicBezTo>
                    <a:pt x="434979" y="145161"/>
                    <a:pt x="434408" y="144971"/>
                    <a:pt x="433837" y="144684"/>
                  </a:cubicBezTo>
                  <a:cubicBezTo>
                    <a:pt x="430696" y="147066"/>
                    <a:pt x="427079" y="146209"/>
                    <a:pt x="423557" y="146209"/>
                  </a:cubicBezTo>
                  <a:cubicBezTo>
                    <a:pt x="418988" y="146209"/>
                    <a:pt x="414324" y="146494"/>
                    <a:pt x="409756" y="146590"/>
                  </a:cubicBezTo>
                  <a:cubicBezTo>
                    <a:pt x="408423" y="146590"/>
                    <a:pt x="407185" y="146209"/>
                    <a:pt x="405853" y="146209"/>
                  </a:cubicBezTo>
                  <a:cubicBezTo>
                    <a:pt x="399285" y="146209"/>
                    <a:pt x="392717" y="146590"/>
                    <a:pt x="386150" y="146590"/>
                  </a:cubicBezTo>
                  <a:cubicBezTo>
                    <a:pt x="380725" y="146590"/>
                    <a:pt x="375394" y="146209"/>
                    <a:pt x="369969" y="146113"/>
                  </a:cubicBezTo>
                  <a:cubicBezTo>
                    <a:pt x="366828" y="146113"/>
                    <a:pt x="363686" y="146400"/>
                    <a:pt x="360640" y="146304"/>
                  </a:cubicBezTo>
                  <a:cubicBezTo>
                    <a:pt x="359022" y="146304"/>
                    <a:pt x="357119" y="146113"/>
                    <a:pt x="356643" y="144018"/>
                  </a:cubicBezTo>
                  <a:cubicBezTo>
                    <a:pt x="353883" y="145923"/>
                    <a:pt x="350837" y="145828"/>
                    <a:pt x="347696" y="146018"/>
                  </a:cubicBezTo>
                  <a:cubicBezTo>
                    <a:pt x="339034" y="146685"/>
                    <a:pt x="330372" y="146018"/>
                    <a:pt x="321711" y="146018"/>
                  </a:cubicBezTo>
                  <a:cubicBezTo>
                    <a:pt x="319045" y="146018"/>
                    <a:pt x="316570" y="146018"/>
                    <a:pt x="313905" y="145828"/>
                  </a:cubicBezTo>
                  <a:cubicBezTo>
                    <a:pt x="312288" y="145637"/>
                    <a:pt x="310669" y="146018"/>
                    <a:pt x="309051" y="146400"/>
                  </a:cubicBezTo>
                  <a:cubicBezTo>
                    <a:pt x="305720" y="147066"/>
                    <a:pt x="303150" y="146400"/>
                    <a:pt x="301722" y="143828"/>
                  </a:cubicBezTo>
                  <a:cubicBezTo>
                    <a:pt x="299818" y="145447"/>
                    <a:pt x="297819" y="146304"/>
                    <a:pt x="294773" y="146113"/>
                  </a:cubicBezTo>
                  <a:cubicBezTo>
                    <a:pt x="287349" y="145828"/>
                    <a:pt x="279830" y="146494"/>
                    <a:pt x="272310" y="146590"/>
                  </a:cubicBezTo>
                  <a:cubicBezTo>
                    <a:pt x="267456" y="146590"/>
                    <a:pt x="262601" y="146209"/>
                    <a:pt x="257747" y="146113"/>
                  </a:cubicBezTo>
                  <a:cubicBezTo>
                    <a:pt x="251941" y="146018"/>
                    <a:pt x="246039" y="146113"/>
                    <a:pt x="240233" y="146113"/>
                  </a:cubicBezTo>
                  <a:cubicBezTo>
                    <a:pt x="239091" y="146113"/>
                    <a:pt x="237949" y="146113"/>
                    <a:pt x="236807" y="146113"/>
                  </a:cubicBezTo>
                  <a:cubicBezTo>
                    <a:pt x="233380" y="146113"/>
                    <a:pt x="229953" y="146113"/>
                    <a:pt x="226336" y="146113"/>
                  </a:cubicBezTo>
                  <a:cubicBezTo>
                    <a:pt x="226336" y="146113"/>
                    <a:pt x="226051" y="145637"/>
                    <a:pt x="225480" y="144780"/>
                  </a:cubicBezTo>
                  <a:cubicBezTo>
                    <a:pt x="223100" y="149066"/>
                    <a:pt x="219007" y="144590"/>
                    <a:pt x="216247" y="146780"/>
                  </a:cubicBezTo>
                  <a:cubicBezTo>
                    <a:pt x="214819" y="145637"/>
                    <a:pt x="213582" y="144684"/>
                    <a:pt x="212249" y="143637"/>
                  </a:cubicBezTo>
                  <a:cubicBezTo>
                    <a:pt x="209774" y="146018"/>
                    <a:pt x="206824" y="146494"/>
                    <a:pt x="203207" y="146304"/>
                  </a:cubicBezTo>
                  <a:cubicBezTo>
                    <a:pt x="195783" y="145923"/>
                    <a:pt x="188358" y="146113"/>
                    <a:pt x="180839" y="146113"/>
                  </a:cubicBezTo>
                  <a:cubicBezTo>
                    <a:pt x="174937" y="146113"/>
                    <a:pt x="168941" y="146400"/>
                    <a:pt x="163039" y="146400"/>
                  </a:cubicBezTo>
                  <a:cubicBezTo>
                    <a:pt x="158470" y="146400"/>
                    <a:pt x="153806" y="146400"/>
                    <a:pt x="149238" y="146304"/>
                  </a:cubicBezTo>
                  <a:cubicBezTo>
                    <a:pt x="142479" y="146209"/>
                    <a:pt x="135627" y="146113"/>
                    <a:pt x="128868" y="145923"/>
                  </a:cubicBezTo>
                  <a:cubicBezTo>
                    <a:pt x="127536" y="145923"/>
                    <a:pt x="126203" y="145542"/>
                    <a:pt x="124966" y="145351"/>
                  </a:cubicBezTo>
                  <a:cubicBezTo>
                    <a:pt x="124585" y="145351"/>
                    <a:pt x="124014" y="144875"/>
                    <a:pt x="123823" y="144971"/>
                  </a:cubicBezTo>
                  <a:cubicBezTo>
                    <a:pt x="119064" y="147542"/>
                    <a:pt x="114020" y="145542"/>
                    <a:pt x="109070" y="145828"/>
                  </a:cubicBezTo>
                  <a:cubicBezTo>
                    <a:pt x="102597" y="146113"/>
                    <a:pt x="96125" y="146209"/>
                    <a:pt x="89653" y="146304"/>
                  </a:cubicBezTo>
                  <a:cubicBezTo>
                    <a:pt x="83847" y="146304"/>
                    <a:pt x="78135" y="146304"/>
                    <a:pt x="72329" y="146209"/>
                  </a:cubicBezTo>
                  <a:cubicBezTo>
                    <a:pt x="66999" y="146209"/>
                    <a:pt x="61573" y="145637"/>
                    <a:pt x="56338" y="146209"/>
                  </a:cubicBezTo>
                  <a:cubicBezTo>
                    <a:pt x="49961" y="146780"/>
                    <a:pt x="43679" y="145637"/>
                    <a:pt x="37397" y="146494"/>
                  </a:cubicBezTo>
                  <a:cubicBezTo>
                    <a:pt x="32257" y="147161"/>
                    <a:pt x="27307" y="146018"/>
                    <a:pt x="22358" y="146304"/>
                  </a:cubicBezTo>
                  <a:cubicBezTo>
                    <a:pt x="21501" y="146304"/>
                    <a:pt x="20549" y="146209"/>
                    <a:pt x="19693" y="146304"/>
                  </a:cubicBezTo>
                  <a:cubicBezTo>
                    <a:pt x="14457" y="147352"/>
                    <a:pt x="9222" y="146113"/>
                    <a:pt x="3987" y="146018"/>
                  </a:cubicBezTo>
                  <a:cubicBezTo>
                    <a:pt x="3416" y="146018"/>
                    <a:pt x="2655" y="145733"/>
                    <a:pt x="2274" y="146018"/>
                  </a:cubicBezTo>
                  <a:cubicBezTo>
                    <a:pt x="846" y="147161"/>
                    <a:pt x="466" y="146113"/>
                    <a:pt x="84" y="145256"/>
                  </a:cubicBezTo>
                  <a:cubicBezTo>
                    <a:pt x="-106" y="144780"/>
                    <a:pt x="84" y="144208"/>
                    <a:pt x="84" y="143732"/>
                  </a:cubicBezTo>
                  <a:cubicBezTo>
                    <a:pt x="180" y="138208"/>
                    <a:pt x="275" y="132683"/>
                    <a:pt x="561" y="127159"/>
                  </a:cubicBezTo>
                  <a:cubicBezTo>
                    <a:pt x="561" y="126016"/>
                    <a:pt x="1703" y="124968"/>
                    <a:pt x="2464" y="123635"/>
                  </a:cubicBezTo>
                  <a:close/>
                  <a:moveTo>
                    <a:pt x="22929" y="111538"/>
                  </a:moveTo>
                  <a:cubicBezTo>
                    <a:pt x="21311" y="111062"/>
                    <a:pt x="19598" y="110680"/>
                    <a:pt x="17598" y="110109"/>
                  </a:cubicBezTo>
                  <a:cubicBezTo>
                    <a:pt x="17027" y="111728"/>
                    <a:pt x="16456" y="113157"/>
                    <a:pt x="15981" y="114395"/>
                  </a:cubicBezTo>
                  <a:cubicBezTo>
                    <a:pt x="18170" y="114871"/>
                    <a:pt x="19788" y="115157"/>
                    <a:pt x="21311" y="115443"/>
                  </a:cubicBezTo>
                  <a:cubicBezTo>
                    <a:pt x="21882" y="114110"/>
                    <a:pt x="22358" y="112776"/>
                    <a:pt x="22833" y="111347"/>
                  </a:cubicBezTo>
                  <a:cubicBezTo>
                    <a:pt x="23405" y="110299"/>
                    <a:pt x="23976" y="109347"/>
                    <a:pt x="24642" y="108013"/>
                  </a:cubicBezTo>
                  <a:cubicBezTo>
                    <a:pt x="21691" y="108680"/>
                    <a:pt x="22548" y="110204"/>
                    <a:pt x="22929" y="111443"/>
                  </a:cubicBezTo>
                  <a:close/>
                  <a:moveTo>
                    <a:pt x="192070" y="116300"/>
                  </a:moveTo>
                  <a:cubicBezTo>
                    <a:pt x="188263" y="115062"/>
                    <a:pt x="185027" y="113919"/>
                    <a:pt x="181695" y="112871"/>
                  </a:cubicBezTo>
                  <a:cubicBezTo>
                    <a:pt x="180648" y="114490"/>
                    <a:pt x="179601" y="115729"/>
                    <a:pt x="180934" y="117062"/>
                  </a:cubicBezTo>
                  <a:cubicBezTo>
                    <a:pt x="182647" y="116967"/>
                    <a:pt x="184361" y="116396"/>
                    <a:pt x="185312" y="116872"/>
                  </a:cubicBezTo>
                  <a:cubicBezTo>
                    <a:pt x="186645" y="117443"/>
                    <a:pt x="187407" y="118967"/>
                    <a:pt x="188834" y="120396"/>
                  </a:cubicBezTo>
                  <a:cubicBezTo>
                    <a:pt x="189976" y="118872"/>
                    <a:pt x="190928" y="117729"/>
                    <a:pt x="191975" y="116205"/>
                  </a:cubicBezTo>
                  <a:close/>
                  <a:moveTo>
                    <a:pt x="423176" y="68866"/>
                  </a:moveTo>
                  <a:cubicBezTo>
                    <a:pt x="423176" y="68866"/>
                    <a:pt x="422796" y="69532"/>
                    <a:pt x="422605" y="69818"/>
                  </a:cubicBezTo>
                  <a:cubicBezTo>
                    <a:pt x="423367" y="70771"/>
                    <a:pt x="423081" y="73152"/>
                    <a:pt x="425937" y="71247"/>
                  </a:cubicBezTo>
                  <a:cubicBezTo>
                    <a:pt x="426317" y="71056"/>
                    <a:pt x="427269" y="71438"/>
                    <a:pt x="427840" y="71628"/>
                  </a:cubicBezTo>
                  <a:cubicBezTo>
                    <a:pt x="429268" y="72295"/>
                    <a:pt x="430696" y="73057"/>
                    <a:pt x="432123" y="73819"/>
                  </a:cubicBezTo>
                  <a:cubicBezTo>
                    <a:pt x="433266" y="72104"/>
                    <a:pt x="434027" y="71056"/>
                    <a:pt x="434884" y="69628"/>
                  </a:cubicBezTo>
                  <a:cubicBezTo>
                    <a:pt x="432599" y="69913"/>
                    <a:pt x="430886" y="70295"/>
                    <a:pt x="429268" y="70199"/>
                  </a:cubicBezTo>
                  <a:cubicBezTo>
                    <a:pt x="427174" y="70009"/>
                    <a:pt x="425080" y="69342"/>
                    <a:pt x="422986" y="68866"/>
                  </a:cubicBezTo>
                  <a:close/>
                  <a:moveTo>
                    <a:pt x="475813" y="26861"/>
                  </a:moveTo>
                  <a:cubicBezTo>
                    <a:pt x="478193" y="24765"/>
                    <a:pt x="478764" y="23241"/>
                    <a:pt x="477622" y="20479"/>
                  </a:cubicBezTo>
                  <a:cubicBezTo>
                    <a:pt x="477336" y="19907"/>
                    <a:pt x="476194" y="19526"/>
                    <a:pt x="474576" y="18574"/>
                  </a:cubicBezTo>
                  <a:cubicBezTo>
                    <a:pt x="475147" y="20574"/>
                    <a:pt x="475432" y="21527"/>
                    <a:pt x="475813" y="23146"/>
                  </a:cubicBezTo>
                  <a:cubicBezTo>
                    <a:pt x="474290" y="22765"/>
                    <a:pt x="473338" y="22479"/>
                    <a:pt x="472387" y="22288"/>
                  </a:cubicBezTo>
                  <a:cubicBezTo>
                    <a:pt x="471339" y="25241"/>
                    <a:pt x="473338" y="26194"/>
                    <a:pt x="475813" y="26956"/>
                  </a:cubicBezTo>
                  <a:close/>
                  <a:moveTo>
                    <a:pt x="227669" y="112204"/>
                  </a:moveTo>
                  <a:cubicBezTo>
                    <a:pt x="225670" y="108490"/>
                    <a:pt x="221768" y="109919"/>
                    <a:pt x="218626" y="108680"/>
                  </a:cubicBezTo>
                  <a:cubicBezTo>
                    <a:pt x="220435" y="113633"/>
                    <a:pt x="222053" y="114300"/>
                    <a:pt x="227669" y="112204"/>
                  </a:cubicBezTo>
                  <a:close/>
                  <a:moveTo>
                    <a:pt x="385960" y="85915"/>
                  </a:moveTo>
                  <a:cubicBezTo>
                    <a:pt x="385578" y="87725"/>
                    <a:pt x="385293" y="88773"/>
                    <a:pt x="385103" y="89821"/>
                  </a:cubicBezTo>
                  <a:cubicBezTo>
                    <a:pt x="391480" y="91059"/>
                    <a:pt x="392432" y="91059"/>
                    <a:pt x="394336" y="90011"/>
                  </a:cubicBezTo>
                  <a:cubicBezTo>
                    <a:pt x="391766" y="88773"/>
                    <a:pt x="389196" y="87439"/>
                    <a:pt x="385960" y="85915"/>
                  </a:cubicBezTo>
                  <a:close/>
                  <a:moveTo>
                    <a:pt x="217865" y="124015"/>
                  </a:moveTo>
                  <a:cubicBezTo>
                    <a:pt x="217865" y="124015"/>
                    <a:pt x="218341" y="123920"/>
                    <a:pt x="218626" y="123825"/>
                  </a:cubicBezTo>
                  <a:lnTo>
                    <a:pt x="218626" y="117538"/>
                  </a:lnTo>
                  <a:cubicBezTo>
                    <a:pt x="219293" y="117062"/>
                    <a:pt x="220054" y="116681"/>
                    <a:pt x="221101" y="116014"/>
                  </a:cubicBezTo>
                  <a:cubicBezTo>
                    <a:pt x="219483" y="115348"/>
                    <a:pt x="218341" y="114776"/>
                    <a:pt x="217199" y="114300"/>
                  </a:cubicBezTo>
                  <a:cubicBezTo>
                    <a:pt x="216627" y="116300"/>
                    <a:pt x="216152" y="118015"/>
                    <a:pt x="215581" y="120110"/>
                  </a:cubicBezTo>
                  <a:cubicBezTo>
                    <a:pt x="216247" y="121158"/>
                    <a:pt x="217104" y="122587"/>
                    <a:pt x="217960" y="123920"/>
                  </a:cubicBezTo>
                  <a:close/>
                  <a:moveTo>
                    <a:pt x="81086" y="106680"/>
                  </a:moveTo>
                  <a:lnTo>
                    <a:pt x="81086" y="102394"/>
                  </a:lnTo>
                  <a:cubicBezTo>
                    <a:pt x="79658" y="102013"/>
                    <a:pt x="78326" y="101632"/>
                    <a:pt x="76708" y="101155"/>
                  </a:cubicBezTo>
                  <a:cubicBezTo>
                    <a:pt x="76898" y="101918"/>
                    <a:pt x="77088" y="102394"/>
                    <a:pt x="77088" y="102965"/>
                  </a:cubicBezTo>
                  <a:cubicBezTo>
                    <a:pt x="77088" y="103441"/>
                    <a:pt x="76898" y="104013"/>
                    <a:pt x="76803" y="104489"/>
                  </a:cubicBezTo>
                  <a:cubicBezTo>
                    <a:pt x="76422" y="107537"/>
                    <a:pt x="77184" y="108013"/>
                    <a:pt x="81086" y="106680"/>
                  </a:cubicBezTo>
                  <a:close/>
                  <a:moveTo>
                    <a:pt x="387006" y="119824"/>
                  </a:moveTo>
                  <a:cubicBezTo>
                    <a:pt x="385007" y="120587"/>
                    <a:pt x="383485" y="121444"/>
                    <a:pt x="381867" y="121634"/>
                  </a:cubicBezTo>
                  <a:cubicBezTo>
                    <a:pt x="380439" y="121729"/>
                    <a:pt x="379297" y="121920"/>
                    <a:pt x="379201" y="123063"/>
                  </a:cubicBezTo>
                  <a:cubicBezTo>
                    <a:pt x="379201" y="123825"/>
                    <a:pt x="380058" y="124682"/>
                    <a:pt x="380629" y="125635"/>
                  </a:cubicBezTo>
                  <a:cubicBezTo>
                    <a:pt x="383009" y="123539"/>
                    <a:pt x="386435" y="123063"/>
                    <a:pt x="387006" y="119824"/>
                  </a:cubicBezTo>
                  <a:close/>
                  <a:moveTo>
                    <a:pt x="444117" y="90773"/>
                  </a:moveTo>
                  <a:cubicBezTo>
                    <a:pt x="445735" y="93440"/>
                    <a:pt x="445259" y="95821"/>
                    <a:pt x="443641" y="98298"/>
                  </a:cubicBezTo>
                  <a:cubicBezTo>
                    <a:pt x="443926" y="98298"/>
                    <a:pt x="444212" y="98488"/>
                    <a:pt x="444497" y="98584"/>
                  </a:cubicBezTo>
                  <a:cubicBezTo>
                    <a:pt x="445735" y="97727"/>
                    <a:pt x="446877" y="96869"/>
                    <a:pt x="448781" y="95536"/>
                  </a:cubicBezTo>
                  <a:cubicBezTo>
                    <a:pt x="444974" y="94869"/>
                    <a:pt x="448400" y="90869"/>
                    <a:pt x="444117" y="90678"/>
                  </a:cubicBezTo>
                  <a:close/>
                  <a:moveTo>
                    <a:pt x="11031" y="90297"/>
                  </a:moveTo>
                  <a:cubicBezTo>
                    <a:pt x="8493" y="90043"/>
                    <a:pt x="6462" y="90456"/>
                    <a:pt x="4939" y="91535"/>
                  </a:cubicBezTo>
                  <a:cubicBezTo>
                    <a:pt x="6176" y="92773"/>
                    <a:pt x="7223" y="94583"/>
                    <a:pt x="9413" y="93821"/>
                  </a:cubicBezTo>
                  <a:cubicBezTo>
                    <a:pt x="10269" y="93536"/>
                    <a:pt x="10364" y="91821"/>
                    <a:pt x="11031" y="90297"/>
                  </a:cubicBezTo>
                  <a:close/>
                  <a:moveTo>
                    <a:pt x="216627" y="38386"/>
                  </a:moveTo>
                  <a:cubicBezTo>
                    <a:pt x="216627" y="38386"/>
                    <a:pt x="215866" y="37719"/>
                    <a:pt x="215391" y="37719"/>
                  </a:cubicBezTo>
                  <a:cubicBezTo>
                    <a:pt x="214724" y="37719"/>
                    <a:pt x="213963" y="37814"/>
                    <a:pt x="213296" y="37910"/>
                  </a:cubicBezTo>
                  <a:cubicBezTo>
                    <a:pt x="213677" y="38481"/>
                    <a:pt x="213963" y="39529"/>
                    <a:pt x="214629" y="39719"/>
                  </a:cubicBezTo>
                  <a:cubicBezTo>
                    <a:pt x="217389" y="40481"/>
                    <a:pt x="220626" y="38957"/>
                    <a:pt x="221958" y="36195"/>
                  </a:cubicBezTo>
                  <a:cubicBezTo>
                    <a:pt x="219579" y="35814"/>
                    <a:pt x="218722" y="37910"/>
                    <a:pt x="216723" y="38386"/>
                  </a:cubicBezTo>
                  <a:close/>
                  <a:moveTo>
                    <a:pt x="102788" y="106585"/>
                  </a:moveTo>
                  <a:cubicBezTo>
                    <a:pt x="106215" y="106108"/>
                    <a:pt x="109451" y="105537"/>
                    <a:pt x="113829" y="104965"/>
                  </a:cubicBezTo>
                  <a:cubicBezTo>
                    <a:pt x="110022" y="104394"/>
                    <a:pt x="107166" y="104013"/>
                    <a:pt x="104121" y="103632"/>
                  </a:cubicBezTo>
                  <a:cubicBezTo>
                    <a:pt x="103740" y="104489"/>
                    <a:pt x="103264" y="105632"/>
                    <a:pt x="102788" y="106680"/>
                  </a:cubicBezTo>
                  <a:close/>
                  <a:moveTo>
                    <a:pt x="338939" y="116967"/>
                  </a:moveTo>
                  <a:cubicBezTo>
                    <a:pt x="341223" y="114967"/>
                    <a:pt x="342936" y="113443"/>
                    <a:pt x="345031" y="111633"/>
                  </a:cubicBezTo>
                  <a:cubicBezTo>
                    <a:pt x="341985" y="110966"/>
                    <a:pt x="340366" y="112871"/>
                    <a:pt x="338368" y="113824"/>
                  </a:cubicBezTo>
                  <a:cubicBezTo>
                    <a:pt x="338558" y="114871"/>
                    <a:pt x="338748" y="115729"/>
                    <a:pt x="338939" y="117062"/>
                  </a:cubicBezTo>
                  <a:close/>
                  <a:moveTo>
                    <a:pt x="394431" y="126682"/>
                  </a:moveTo>
                  <a:cubicBezTo>
                    <a:pt x="395954" y="122777"/>
                    <a:pt x="395669" y="122206"/>
                    <a:pt x="392241" y="121539"/>
                  </a:cubicBezTo>
                  <a:cubicBezTo>
                    <a:pt x="392623" y="122682"/>
                    <a:pt x="392623" y="123730"/>
                    <a:pt x="390909" y="124396"/>
                  </a:cubicBezTo>
                  <a:cubicBezTo>
                    <a:pt x="392052" y="125158"/>
                    <a:pt x="393098" y="125825"/>
                    <a:pt x="394431" y="126682"/>
                  </a:cubicBezTo>
                  <a:close/>
                  <a:moveTo>
                    <a:pt x="223005" y="118586"/>
                  </a:moveTo>
                  <a:cubicBezTo>
                    <a:pt x="223386" y="120491"/>
                    <a:pt x="223766" y="122301"/>
                    <a:pt x="224243" y="124206"/>
                  </a:cubicBezTo>
                  <a:cubicBezTo>
                    <a:pt x="225702" y="123952"/>
                    <a:pt x="226368" y="123095"/>
                    <a:pt x="226241" y="121634"/>
                  </a:cubicBezTo>
                  <a:cubicBezTo>
                    <a:pt x="225956" y="118967"/>
                    <a:pt x="225575" y="118586"/>
                    <a:pt x="223005" y="118586"/>
                  </a:cubicBezTo>
                  <a:close/>
                  <a:moveTo>
                    <a:pt x="451065" y="27146"/>
                  </a:moveTo>
                  <a:cubicBezTo>
                    <a:pt x="451065" y="27146"/>
                    <a:pt x="450399" y="27146"/>
                    <a:pt x="450113" y="27146"/>
                  </a:cubicBezTo>
                  <a:cubicBezTo>
                    <a:pt x="450113" y="27622"/>
                    <a:pt x="449923" y="28099"/>
                    <a:pt x="449923" y="28575"/>
                  </a:cubicBezTo>
                  <a:cubicBezTo>
                    <a:pt x="449923" y="29051"/>
                    <a:pt x="450209" y="29623"/>
                    <a:pt x="450113" y="30004"/>
                  </a:cubicBezTo>
                  <a:cubicBezTo>
                    <a:pt x="449352" y="32671"/>
                    <a:pt x="449638" y="32861"/>
                    <a:pt x="453350" y="32004"/>
                  </a:cubicBezTo>
                  <a:cubicBezTo>
                    <a:pt x="452588" y="30385"/>
                    <a:pt x="451827" y="28670"/>
                    <a:pt x="451065" y="27051"/>
                  </a:cubicBezTo>
                  <a:close/>
                  <a:moveTo>
                    <a:pt x="41966" y="40957"/>
                  </a:moveTo>
                  <a:cubicBezTo>
                    <a:pt x="43679" y="41338"/>
                    <a:pt x="45011" y="41624"/>
                    <a:pt x="46629" y="42005"/>
                  </a:cubicBezTo>
                  <a:cubicBezTo>
                    <a:pt x="46915" y="38481"/>
                    <a:pt x="42632" y="39910"/>
                    <a:pt x="41680" y="38005"/>
                  </a:cubicBezTo>
                  <a:cubicBezTo>
                    <a:pt x="41680" y="38862"/>
                    <a:pt x="41870" y="39814"/>
                    <a:pt x="41966" y="40957"/>
                  </a:cubicBezTo>
                  <a:close/>
                  <a:moveTo>
                    <a:pt x="283351" y="111347"/>
                  </a:moveTo>
                  <a:cubicBezTo>
                    <a:pt x="284747" y="112681"/>
                    <a:pt x="287222" y="113220"/>
                    <a:pt x="290776" y="112966"/>
                  </a:cubicBezTo>
                  <a:cubicBezTo>
                    <a:pt x="288777" y="110776"/>
                    <a:pt x="286112" y="112300"/>
                    <a:pt x="283351" y="111347"/>
                  </a:cubicBezTo>
                  <a:close/>
                  <a:moveTo>
                    <a:pt x="146097" y="96583"/>
                  </a:moveTo>
                  <a:cubicBezTo>
                    <a:pt x="146097" y="96583"/>
                    <a:pt x="145525" y="96012"/>
                    <a:pt x="145335" y="95726"/>
                  </a:cubicBezTo>
                  <a:cubicBezTo>
                    <a:pt x="144479" y="95917"/>
                    <a:pt x="143622" y="96012"/>
                    <a:pt x="142860" y="96203"/>
                  </a:cubicBezTo>
                  <a:cubicBezTo>
                    <a:pt x="141623" y="96393"/>
                    <a:pt x="140862" y="97250"/>
                    <a:pt x="141623" y="98203"/>
                  </a:cubicBezTo>
                  <a:cubicBezTo>
                    <a:pt x="142004" y="98679"/>
                    <a:pt x="143622" y="99060"/>
                    <a:pt x="144288" y="98774"/>
                  </a:cubicBezTo>
                  <a:cubicBezTo>
                    <a:pt x="145145" y="98488"/>
                    <a:pt x="145621" y="97441"/>
                    <a:pt x="146192" y="96679"/>
                  </a:cubicBezTo>
                  <a:close/>
                  <a:moveTo>
                    <a:pt x="433266" y="89154"/>
                  </a:moveTo>
                  <a:cubicBezTo>
                    <a:pt x="433266" y="92012"/>
                    <a:pt x="435265" y="92297"/>
                    <a:pt x="438120" y="92393"/>
                  </a:cubicBezTo>
                  <a:cubicBezTo>
                    <a:pt x="436883" y="90392"/>
                    <a:pt x="436407" y="88392"/>
                    <a:pt x="433266" y="89154"/>
                  </a:cubicBezTo>
                  <a:close/>
                  <a:moveTo>
                    <a:pt x="433742" y="37719"/>
                  </a:moveTo>
                  <a:cubicBezTo>
                    <a:pt x="431172" y="38862"/>
                    <a:pt x="431838" y="41148"/>
                    <a:pt x="430601" y="43244"/>
                  </a:cubicBezTo>
                  <a:cubicBezTo>
                    <a:pt x="434979" y="42386"/>
                    <a:pt x="432409" y="39338"/>
                    <a:pt x="433742" y="37719"/>
                  </a:cubicBezTo>
                  <a:close/>
                  <a:moveTo>
                    <a:pt x="33685" y="73628"/>
                  </a:moveTo>
                  <a:cubicBezTo>
                    <a:pt x="30353" y="72390"/>
                    <a:pt x="29211" y="72962"/>
                    <a:pt x="28164" y="76962"/>
                  </a:cubicBezTo>
                  <a:cubicBezTo>
                    <a:pt x="30068" y="75819"/>
                    <a:pt x="31876" y="74676"/>
                    <a:pt x="33685" y="73628"/>
                  </a:cubicBezTo>
                  <a:close/>
                  <a:moveTo>
                    <a:pt x="400904" y="133064"/>
                  </a:moveTo>
                  <a:cubicBezTo>
                    <a:pt x="401221" y="135477"/>
                    <a:pt x="402490" y="136652"/>
                    <a:pt x="404711" y="136588"/>
                  </a:cubicBezTo>
                  <a:cubicBezTo>
                    <a:pt x="404901" y="134207"/>
                    <a:pt x="402331" y="134303"/>
                    <a:pt x="400904" y="133064"/>
                  </a:cubicBezTo>
                  <a:close/>
                  <a:moveTo>
                    <a:pt x="457633" y="106585"/>
                  </a:moveTo>
                  <a:cubicBezTo>
                    <a:pt x="456776" y="107442"/>
                    <a:pt x="456395" y="107728"/>
                    <a:pt x="456205" y="108013"/>
                  </a:cubicBezTo>
                  <a:cubicBezTo>
                    <a:pt x="456110" y="108299"/>
                    <a:pt x="456205" y="109061"/>
                    <a:pt x="456205" y="109061"/>
                  </a:cubicBezTo>
                  <a:cubicBezTo>
                    <a:pt x="458204" y="109061"/>
                    <a:pt x="457443" y="112681"/>
                    <a:pt x="460583" y="111538"/>
                  </a:cubicBezTo>
                  <a:cubicBezTo>
                    <a:pt x="459632" y="109919"/>
                    <a:pt x="458775" y="108490"/>
                    <a:pt x="457633" y="106585"/>
                  </a:cubicBezTo>
                  <a:close/>
                  <a:moveTo>
                    <a:pt x="217199" y="59150"/>
                  </a:moveTo>
                  <a:cubicBezTo>
                    <a:pt x="217199" y="59150"/>
                    <a:pt x="216627" y="59722"/>
                    <a:pt x="216437" y="59912"/>
                  </a:cubicBezTo>
                  <a:cubicBezTo>
                    <a:pt x="217199" y="60865"/>
                    <a:pt x="218055" y="61722"/>
                    <a:pt x="219293" y="63151"/>
                  </a:cubicBezTo>
                  <a:cubicBezTo>
                    <a:pt x="220530" y="62294"/>
                    <a:pt x="221197" y="61817"/>
                    <a:pt x="222719" y="60770"/>
                  </a:cubicBezTo>
                  <a:cubicBezTo>
                    <a:pt x="219959" y="59912"/>
                    <a:pt x="218626" y="59531"/>
                    <a:pt x="217294" y="59150"/>
                  </a:cubicBezTo>
                  <a:close/>
                  <a:moveTo>
                    <a:pt x="75470" y="100013"/>
                  </a:moveTo>
                  <a:cubicBezTo>
                    <a:pt x="76517" y="98107"/>
                    <a:pt x="79658" y="98203"/>
                    <a:pt x="79563" y="95917"/>
                  </a:cubicBezTo>
                  <a:cubicBezTo>
                    <a:pt x="77850" y="96298"/>
                    <a:pt x="76137" y="96679"/>
                    <a:pt x="74423" y="97060"/>
                  </a:cubicBezTo>
                  <a:cubicBezTo>
                    <a:pt x="74709" y="97917"/>
                    <a:pt x="74995" y="98774"/>
                    <a:pt x="75470" y="100013"/>
                  </a:cubicBezTo>
                  <a:close/>
                  <a:moveTo>
                    <a:pt x="236045" y="75533"/>
                  </a:moveTo>
                  <a:cubicBezTo>
                    <a:pt x="233095" y="77153"/>
                    <a:pt x="234332" y="78581"/>
                    <a:pt x="235093" y="80105"/>
                  </a:cubicBezTo>
                  <a:cubicBezTo>
                    <a:pt x="238710" y="78962"/>
                    <a:pt x="236997" y="77438"/>
                    <a:pt x="236045" y="75533"/>
                  </a:cubicBezTo>
                  <a:close/>
                  <a:moveTo>
                    <a:pt x="416513" y="77438"/>
                  </a:moveTo>
                  <a:cubicBezTo>
                    <a:pt x="415657" y="75819"/>
                    <a:pt x="413087" y="75914"/>
                    <a:pt x="413658" y="73914"/>
                  </a:cubicBezTo>
                  <a:cubicBezTo>
                    <a:pt x="413658" y="73914"/>
                    <a:pt x="412611" y="73343"/>
                    <a:pt x="412230" y="73438"/>
                  </a:cubicBezTo>
                  <a:cubicBezTo>
                    <a:pt x="411849" y="73533"/>
                    <a:pt x="411469" y="74200"/>
                    <a:pt x="411469" y="74581"/>
                  </a:cubicBezTo>
                  <a:cubicBezTo>
                    <a:pt x="411564" y="75914"/>
                    <a:pt x="414229" y="77438"/>
                    <a:pt x="416513" y="77343"/>
                  </a:cubicBezTo>
                  <a:close/>
                  <a:moveTo>
                    <a:pt x="80896" y="114681"/>
                  </a:moveTo>
                  <a:cubicBezTo>
                    <a:pt x="78135" y="118872"/>
                    <a:pt x="78421" y="119634"/>
                    <a:pt x="81372" y="120110"/>
                  </a:cubicBezTo>
                  <a:cubicBezTo>
                    <a:pt x="81181" y="118301"/>
                    <a:pt x="80991" y="116491"/>
                    <a:pt x="80896" y="114681"/>
                  </a:cubicBezTo>
                  <a:close/>
                  <a:moveTo>
                    <a:pt x="406805" y="54959"/>
                  </a:moveTo>
                  <a:cubicBezTo>
                    <a:pt x="406043" y="53245"/>
                    <a:pt x="405948" y="51626"/>
                    <a:pt x="403854" y="52006"/>
                  </a:cubicBezTo>
                  <a:cubicBezTo>
                    <a:pt x="401665" y="52388"/>
                    <a:pt x="402902" y="53816"/>
                    <a:pt x="403188" y="54959"/>
                  </a:cubicBezTo>
                  <a:lnTo>
                    <a:pt x="406900" y="54959"/>
                  </a:lnTo>
                  <a:close/>
                  <a:moveTo>
                    <a:pt x="179791" y="76295"/>
                  </a:moveTo>
                  <a:cubicBezTo>
                    <a:pt x="179791" y="76295"/>
                    <a:pt x="179030" y="76581"/>
                    <a:pt x="178744" y="76676"/>
                  </a:cubicBezTo>
                  <a:cubicBezTo>
                    <a:pt x="180839" y="78200"/>
                    <a:pt x="176651" y="79915"/>
                    <a:pt x="179697" y="81629"/>
                  </a:cubicBezTo>
                  <a:cubicBezTo>
                    <a:pt x="180458" y="80010"/>
                    <a:pt x="181124" y="78677"/>
                    <a:pt x="181886" y="77057"/>
                  </a:cubicBezTo>
                  <a:cubicBezTo>
                    <a:pt x="181029" y="76771"/>
                    <a:pt x="180362" y="76486"/>
                    <a:pt x="179791" y="76295"/>
                  </a:cubicBezTo>
                  <a:close/>
                  <a:moveTo>
                    <a:pt x="107166" y="139160"/>
                  </a:moveTo>
                  <a:cubicBezTo>
                    <a:pt x="106024" y="140493"/>
                    <a:pt x="105072" y="141542"/>
                    <a:pt x="104121" y="142589"/>
                  </a:cubicBezTo>
                  <a:cubicBezTo>
                    <a:pt x="104215" y="142875"/>
                    <a:pt x="104406" y="143065"/>
                    <a:pt x="104501" y="143351"/>
                  </a:cubicBezTo>
                  <a:cubicBezTo>
                    <a:pt x="105739" y="143065"/>
                    <a:pt x="106976" y="142780"/>
                    <a:pt x="108499" y="142494"/>
                  </a:cubicBezTo>
                  <a:cubicBezTo>
                    <a:pt x="107928" y="141256"/>
                    <a:pt x="107643" y="140399"/>
                    <a:pt x="107166" y="139256"/>
                  </a:cubicBezTo>
                  <a:close/>
                  <a:moveTo>
                    <a:pt x="389957" y="108490"/>
                  </a:moveTo>
                  <a:cubicBezTo>
                    <a:pt x="390528" y="107537"/>
                    <a:pt x="391004" y="106775"/>
                    <a:pt x="392146" y="104965"/>
                  </a:cubicBezTo>
                  <a:cubicBezTo>
                    <a:pt x="389672" y="105632"/>
                    <a:pt x="388244" y="106013"/>
                    <a:pt x="386245" y="106489"/>
                  </a:cubicBezTo>
                  <a:cubicBezTo>
                    <a:pt x="387768" y="107252"/>
                    <a:pt x="388720" y="107823"/>
                    <a:pt x="389957" y="108395"/>
                  </a:cubicBezTo>
                  <a:close/>
                  <a:moveTo>
                    <a:pt x="256034" y="60293"/>
                  </a:moveTo>
                  <a:cubicBezTo>
                    <a:pt x="253940" y="59436"/>
                    <a:pt x="252607" y="59436"/>
                    <a:pt x="251750" y="60865"/>
                  </a:cubicBezTo>
                  <a:cubicBezTo>
                    <a:pt x="251560" y="61151"/>
                    <a:pt x="252227" y="62198"/>
                    <a:pt x="252702" y="62294"/>
                  </a:cubicBezTo>
                  <a:cubicBezTo>
                    <a:pt x="254606" y="62865"/>
                    <a:pt x="255082" y="61531"/>
                    <a:pt x="256034" y="60198"/>
                  </a:cubicBezTo>
                  <a:close/>
                  <a:moveTo>
                    <a:pt x="5129" y="59912"/>
                  </a:moveTo>
                  <a:cubicBezTo>
                    <a:pt x="6843" y="59246"/>
                    <a:pt x="9318" y="60960"/>
                    <a:pt x="10650" y="58674"/>
                  </a:cubicBezTo>
                  <a:cubicBezTo>
                    <a:pt x="8271" y="57531"/>
                    <a:pt x="6557" y="58293"/>
                    <a:pt x="5129" y="59912"/>
                  </a:cubicBezTo>
                  <a:close/>
                  <a:moveTo>
                    <a:pt x="36826" y="47530"/>
                  </a:moveTo>
                  <a:cubicBezTo>
                    <a:pt x="35017" y="46291"/>
                    <a:pt x="33494" y="45339"/>
                    <a:pt x="31496" y="44101"/>
                  </a:cubicBezTo>
                  <a:cubicBezTo>
                    <a:pt x="33018" y="47625"/>
                    <a:pt x="33113" y="47720"/>
                    <a:pt x="36826" y="47530"/>
                  </a:cubicBezTo>
                  <a:close/>
                  <a:moveTo>
                    <a:pt x="230620" y="50102"/>
                  </a:moveTo>
                  <a:cubicBezTo>
                    <a:pt x="230620" y="50102"/>
                    <a:pt x="230620" y="50673"/>
                    <a:pt x="230620" y="50959"/>
                  </a:cubicBezTo>
                  <a:cubicBezTo>
                    <a:pt x="231571" y="51340"/>
                    <a:pt x="232428" y="51816"/>
                    <a:pt x="233475" y="52006"/>
                  </a:cubicBezTo>
                  <a:cubicBezTo>
                    <a:pt x="233951" y="52006"/>
                    <a:pt x="234617" y="51530"/>
                    <a:pt x="235188" y="51245"/>
                  </a:cubicBezTo>
                  <a:cubicBezTo>
                    <a:pt x="234808" y="50768"/>
                    <a:pt x="234522" y="49816"/>
                    <a:pt x="234046" y="49816"/>
                  </a:cubicBezTo>
                  <a:cubicBezTo>
                    <a:pt x="232904" y="49721"/>
                    <a:pt x="231857" y="50006"/>
                    <a:pt x="230715" y="50102"/>
                  </a:cubicBezTo>
                  <a:close/>
                  <a:moveTo>
                    <a:pt x="40919" y="51721"/>
                  </a:moveTo>
                  <a:cubicBezTo>
                    <a:pt x="44345" y="51721"/>
                    <a:pt x="45932" y="51054"/>
                    <a:pt x="45678" y="49721"/>
                  </a:cubicBezTo>
                  <a:cubicBezTo>
                    <a:pt x="44060" y="50387"/>
                    <a:pt x="42537" y="51054"/>
                    <a:pt x="40919" y="51721"/>
                  </a:cubicBezTo>
                  <a:close/>
                  <a:moveTo>
                    <a:pt x="61288" y="133731"/>
                  </a:moveTo>
                  <a:cubicBezTo>
                    <a:pt x="61288" y="133731"/>
                    <a:pt x="61859" y="134303"/>
                    <a:pt x="62144" y="134588"/>
                  </a:cubicBezTo>
                  <a:cubicBezTo>
                    <a:pt x="63191" y="134303"/>
                    <a:pt x="64239" y="134017"/>
                    <a:pt x="66142" y="133445"/>
                  </a:cubicBezTo>
                  <a:cubicBezTo>
                    <a:pt x="64810" y="132588"/>
                    <a:pt x="63858" y="131635"/>
                    <a:pt x="63382" y="131826"/>
                  </a:cubicBezTo>
                  <a:cubicBezTo>
                    <a:pt x="62526" y="132112"/>
                    <a:pt x="61954" y="133064"/>
                    <a:pt x="61193" y="133731"/>
                  </a:cubicBezTo>
                  <a:close/>
                  <a:moveTo>
                    <a:pt x="242803" y="16669"/>
                  </a:moveTo>
                  <a:cubicBezTo>
                    <a:pt x="243279" y="15145"/>
                    <a:pt x="243660" y="14097"/>
                    <a:pt x="244040" y="12763"/>
                  </a:cubicBezTo>
                  <a:cubicBezTo>
                    <a:pt x="241502" y="13843"/>
                    <a:pt x="241090" y="15145"/>
                    <a:pt x="242803" y="16669"/>
                  </a:cubicBezTo>
                  <a:close/>
                  <a:moveTo>
                    <a:pt x="304958" y="98774"/>
                  </a:moveTo>
                  <a:cubicBezTo>
                    <a:pt x="301246" y="97250"/>
                    <a:pt x="301151" y="97250"/>
                    <a:pt x="301151" y="100965"/>
                  </a:cubicBezTo>
                  <a:cubicBezTo>
                    <a:pt x="302293" y="100298"/>
                    <a:pt x="303435" y="99631"/>
                    <a:pt x="304958" y="98774"/>
                  </a:cubicBezTo>
                  <a:close/>
                  <a:moveTo>
                    <a:pt x="35874" y="23051"/>
                  </a:moveTo>
                  <a:cubicBezTo>
                    <a:pt x="35207" y="24670"/>
                    <a:pt x="35588" y="25241"/>
                    <a:pt x="37016" y="25146"/>
                  </a:cubicBezTo>
                  <a:cubicBezTo>
                    <a:pt x="38253" y="25051"/>
                    <a:pt x="39586" y="24860"/>
                    <a:pt x="41490" y="24670"/>
                  </a:cubicBezTo>
                  <a:cubicBezTo>
                    <a:pt x="39301" y="24003"/>
                    <a:pt x="37682" y="23622"/>
                    <a:pt x="35778" y="23051"/>
                  </a:cubicBezTo>
                  <a:close/>
                  <a:moveTo>
                    <a:pt x="246801" y="106299"/>
                  </a:moveTo>
                  <a:cubicBezTo>
                    <a:pt x="244136" y="106998"/>
                    <a:pt x="243152" y="108013"/>
                    <a:pt x="243850" y="109347"/>
                  </a:cubicBezTo>
                  <a:cubicBezTo>
                    <a:pt x="244802" y="108299"/>
                    <a:pt x="245754" y="107347"/>
                    <a:pt x="246801" y="106299"/>
                  </a:cubicBezTo>
                  <a:close/>
                  <a:moveTo>
                    <a:pt x="31591" y="21050"/>
                  </a:moveTo>
                  <a:cubicBezTo>
                    <a:pt x="29306" y="24670"/>
                    <a:pt x="29401" y="24765"/>
                    <a:pt x="33209" y="25337"/>
                  </a:cubicBezTo>
                  <a:cubicBezTo>
                    <a:pt x="32638" y="23908"/>
                    <a:pt x="32257" y="22670"/>
                    <a:pt x="31591" y="21050"/>
                  </a:cubicBezTo>
                  <a:close/>
                  <a:moveTo>
                    <a:pt x="322853" y="140779"/>
                  </a:moveTo>
                  <a:cubicBezTo>
                    <a:pt x="324471" y="140875"/>
                    <a:pt x="325708" y="140970"/>
                    <a:pt x="327041" y="141066"/>
                  </a:cubicBezTo>
                  <a:cubicBezTo>
                    <a:pt x="325708" y="139287"/>
                    <a:pt x="324312" y="139192"/>
                    <a:pt x="322853" y="140779"/>
                  </a:cubicBezTo>
                  <a:close/>
                  <a:moveTo>
                    <a:pt x="202255" y="14288"/>
                  </a:moveTo>
                  <a:cubicBezTo>
                    <a:pt x="200732" y="15812"/>
                    <a:pt x="201113" y="16986"/>
                    <a:pt x="203397" y="17812"/>
                  </a:cubicBezTo>
                  <a:cubicBezTo>
                    <a:pt x="203016" y="16669"/>
                    <a:pt x="202731" y="15716"/>
                    <a:pt x="202255" y="14288"/>
                  </a:cubicBezTo>
                  <a:close/>
                  <a:moveTo>
                    <a:pt x="371016" y="113347"/>
                  </a:moveTo>
                  <a:cubicBezTo>
                    <a:pt x="369366" y="112839"/>
                    <a:pt x="367716" y="113824"/>
                    <a:pt x="366066" y="116300"/>
                  </a:cubicBezTo>
                  <a:cubicBezTo>
                    <a:pt x="367874" y="115157"/>
                    <a:pt x="369207" y="114395"/>
                    <a:pt x="371016" y="113347"/>
                  </a:cubicBezTo>
                  <a:close/>
                  <a:moveTo>
                    <a:pt x="172558" y="139160"/>
                  </a:moveTo>
                  <a:cubicBezTo>
                    <a:pt x="173319" y="138398"/>
                    <a:pt x="173985" y="137827"/>
                    <a:pt x="174937" y="136969"/>
                  </a:cubicBezTo>
                  <a:cubicBezTo>
                    <a:pt x="173224" y="136779"/>
                    <a:pt x="172177" y="136588"/>
                    <a:pt x="170273" y="136303"/>
                  </a:cubicBezTo>
                  <a:cubicBezTo>
                    <a:pt x="171320" y="137541"/>
                    <a:pt x="171892" y="138208"/>
                    <a:pt x="172558" y="139160"/>
                  </a:cubicBezTo>
                  <a:close/>
                  <a:moveTo>
                    <a:pt x="301627" y="132207"/>
                  </a:moveTo>
                  <a:cubicBezTo>
                    <a:pt x="301627" y="132207"/>
                    <a:pt x="300770" y="131921"/>
                    <a:pt x="300390" y="131731"/>
                  </a:cubicBezTo>
                  <a:cubicBezTo>
                    <a:pt x="299913" y="132778"/>
                    <a:pt x="299342" y="133826"/>
                    <a:pt x="298962" y="134969"/>
                  </a:cubicBezTo>
                  <a:cubicBezTo>
                    <a:pt x="298962" y="135159"/>
                    <a:pt x="299913" y="135636"/>
                    <a:pt x="300770" y="136303"/>
                  </a:cubicBezTo>
                  <a:cubicBezTo>
                    <a:pt x="301151" y="134588"/>
                    <a:pt x="301341" y="133445"/>
                    <a:pt x="301627" y="132207"/>
                  </a:cubicBezTo>
                  <a:close/>
                  <a:moveTo>
                    <a:pt x="401475" y="64865"/>
                  </a:moveTo>
                  <a:cubicBezTo>
                    <a:pt x="399285" y="64865"/>
                    <a:pt x="397953" y="64865"/>
                    <a:pt x="398524" y="66675"/>
                  </a:cubicBezTo>
                  <a:cubicBezTo>
                    <a:pt x="398714" y="67246"/>
                    <a:pt x="399476" y="67723"/>
                    <a:pt x="400522" y="68771"/>
                  </a:cubicBezTo>
                  <a:cubicBezTo>
                    <a:pt x="400904" y="67151"/>
                    <a:pt x="401189" y="66199"/>
                    <a:pt x="401475" y="64865"/>
                  </a:cubicBezTo>
                  <a:close/>
                  <a:moveTo>
                    <a:pt x="366161" y="119253"/>
                  </a:moveTo>
                  <a:cubicBezTo>
                    <a:pt x="365495" y="120682"/>
                    <a:pt x="364734" y="122111"/>
                    <a:pt x="364067" y="123444"/>
                  </a:cubicBezTo>
                  <a:cubicBezTo>
                    <a:pt x="366637" y="122682"/>
                    <a:pt x="366542" y="120968"/>
                    <a:pt x="366161" y="119253"/>
                  </a:cubicBezTo>
                  <a:close/>
                  <a:moveTo>
                    <a:pt x="135627" y="131731"/>
                  </a:moveTo>
                  <a:cubicBezTo>
                    <a:pt x="135150" y="129921"/>
                    <a:pt x="134389" y="129349"/>
                    <a:pt x="133056" y="130016"/>
                  </a:cubicBezTo>
                  <a:cubicBezTo>
                    <a:pt x="132676" y="130207"/>
                    <a:pt x="132581" y="131064"/>
                    <a:pt x="132390" y="131635"/>
                  </a:cubicBezTo>
                  <a:cubicBezTo>
                    <a:pt x="133342" y="131635"/>
                    <a:pt x="134389" y="131635"/>
                    <a:pt x="135627" y="131731"/>
                  </a:cubicBezTo>
                  <a:close/>
                  <a:moveTo>
                    <a:pt x="263648" y="105346"/>
                  </a:moveTo>
                  <a:cubicBezTo>
                    <a:pt x="262887" y="106775"/>
                    <a:pt x="261174" y="107537"/>
                    <a:pt x="261650" y="109442"/>
                  </a:cubicBezTo>
                  <a:cubicBezTo>
                    <a:pt x="263553" y="107728"/>
                    <a:pt x="264219" y="106362"/>
                    <a:pt x="263648" y="105346"/>
                  </a:cubicBezTo>
                  <a:close/>
                  <a:moveTo>
                    <a:pt x="42822" y="91630"/>
                  </a:moveTo>
                  <a:lnTo>
                    <a:pt x="42822" y="94202"/>
                  </a:lnTo>
                  <a:cubicBezTo>
                    <a:pt x="43965" y="94012"/>
                    <a:pt x="44916" y="93916"/>
                    <a:pt x="46344" y="93631"/>
                  </a:cubicBezTo>
                  <a:cubicBezTo>
                    <a:pt x="44821" y="92773"/>
                    <a:pt x="43965" y="92297"/>
                    <a:pt x="42822" y="91630"/>
                  </a:cubicBezTo>
                  <a:close/>
                  <a:moveTo>
                    <a:pt x="25499" y="57436"/>
                  </a:moveTo>
                  <a:cubicBezTo>
                    <a:pt x="24452" y="55531"/>
                    <a:pt x="23405" y="55245"/>
                    <a:pt x="22262" y="56579"/>
                  </a:cubicBezTo>
                  <a:cubicBezTo>
                    <a:pt x="21882" y="56960"/>
                    <a:pt x="22072" y="57721"/>
                    <a:pt x="21977" y="58674"/>
                  </a:cubicBezTo>
                  <a:cubicBezTo>
                    <a:pt x="23309" y="58198"/>
                    <a:pt x="24261" y="57817"/>
                    <a:pt x="25499" y="57340"/>
                  </a:cubicBezTo>
                  <a:close/>
                  <a:moveTo>
                    <a:pt x="68236" y="74200"/>
                  </a:moveTo>
                  <a:cubicBezTo>
                    <a:pt x="68236" y="74200"/>
                    <a:pt x="68807" y="73914"/>
                    <a:pt x="69093" y="73819"/>
                  </a:cubicBezTo>
                  <a:cubicBezTo>
                    <a:pt x="68712" y="72962"/>
                    <a:pt x="68332" y="72104"/>
                    <a:pt x="67856" y="71247"/>
                  </a:cubicBezTo>
                  <a:cubicBezTo>
                    <a:pt x="67856" y="71152"/>
                    <a:pt x="66904" y="71342"/>
                    <a:pt x="65952" y="71438"/>
                  </a:cubicBezTo>
                  <a:cubicBezTo>
                    <a:pt x="66904" y="72580"/>
                    <a:pt x="67570" y="73343"/>
                    <a:pt x="68141" y="74104"/>
                  </a:cubicBezTo>
                  <a:close/>
                  <a:moveTo>
                    <a:pt x="236902" y="37624"/>
                  </a:moveTo>
                  <a:cubicBezTo>
                    <a:pt x="236902" y="37624"/>
                    <a:pt x="236236" y="37338"/>
                    <a:pt x="235855" y="37243"/>
                  </a:cubicBezTo>
                  <a:lnTo>
                    <a:pt x="234141" y="40672"/>
                  </a:lnTo>
                  <a:cubicBezTo>
                    <a:pt x="234141" y="40672"/>
                    <a:pt x="234713" y="40862"/>
                    <a:pt x="234998" y="41053"/>
                  </a:cubicBezTo>
                  <a:cubicBezTo>
                    <a:pt x="235855" y="40005"/>
                    <a:pt x="237568" y="39433"/>
                    <a:pt x="236997" y="37719"/>
                  </a:cubicBezTo>
                  <a:close/>
                  <a:moveTo>
                    <a:pt x="9698" y="33623"/>
                  </a:moveTo>
                  <a:cubicBezTo>
                    <a:pt x="11031" y="33242"/>
                    <a:pt x="11507" y="33147"/>
                    <a:pt x="11982" y="32956"/>
                  </a:cubicBezTo>
                  <a:cubicBezTo>
                    <a:pt x="12554" y="32766"/>
                    <a:pt x="13030" y="32480"/>
                    <a:pt x="13886" y="32099"/>
                  </a:cubicBezTo>
                  <a:cubicBezTo>
                    <a:pt x="11602" y="30671"/>
                    <a:pt x="10840" y="31623"/>
                    <a:pt x="9698" y="33719"/>
                  </a:cubicBezTo>
                  <a:close/>
                  <a:moveTo>
                    <a:pt x="143241" y="136208"/>
                  </a:moveTo>
                  <a:cubicBezTo>
                    <a:pt x="144574" y="135065"/>
                    <a:pt x="144574" y="134112"/>
                    <a:pt x="143241" y="133540"/>
                  </a:cubicBezTo>
                  <a:cubicBezTo>
                    <a:pt x="142765" y="133350"/>
                    <a:pt x="141908" y="133636"/>
                    <a:pt x="140195" y="133826"/>
                  </a:cubicBezTo>
                  <a:cubicBezTo>
                    <a:pt x="141623" y="134969"/>
                    <a:pt x="142384" y="135541"/>
                    <a:pt x="143241" y="136208"/>
                  </a:cubicBezTo>
                  <a:close/>
                  <a:moveTo>
                    <a:pt x="303816" y="127254"/>
                  </a:moveTo>
                  <a:cubicBezTo>
                    <a:pt x="302103" y="128492"/>
                    <a:pt x="301627" y="129730"/>
                    <a:pt x="304197" y="131350"/>
                  </a:cubicBezTo>
                  <a:cubicBezTo>
                    <a:pt x="304007" y="129635"/>
                    <a:pt x="303911" y="128397"/>
                    <a:pt x="303816" y="127254"/>
                  </a:cubicBezTo>
                  <a:close/>
                  <a:moveTo>
                    <a:pt x="468008" y="28099"/>
                  </a:moveTo>
                  <a:cubicBezTo>
                    <a:pt x="468484" y="30004"/>
                    <a:pt x="469341" y="30861"/>
                    <a:pt x="471434" y="29813"/>
                  </a:cubicBezTo>
                  <a:cubicBezTo>
                    <a:pt x="471434" y="27908"/>
                    <a:pt x="470197" y="27622"/>
                    <a:pt x="468008" y="28099"/>
                  </a:cubicBezTo>
                  <a:close/>
                  <a:moveTo>
                    <a:pt x="286493" y="124206"/>
                  </a:moveTo>
                  <a:cubicBezTo>
                    <a:pt x="283954" y="123952"/>
                    <a:pt x="282812" y="124714"/>
                    <a:pt x="283066" y="126492"/>
                  </a:cubicBezTo>
                  <a:cubicBezTo>
                    <a:pt x="284208" y="125730"/>
                    <a:pt x="285160" y="125063"/>
                    <a:pt x="286493" y="124206"/>
                  </a:cubicBezTo>
                  <a:close/>
                  <a:moveTo>
                    <a:pt x="145145" y="121729"/>
                  </a:moveTo>
                  <a:cubicBezTo>
                    <a:pt x="145906" y="121158"/>
                    <a:pt x="146382" y="120777"/>
                    <a:pt x="146858" y="120396"/>
                  </a:cubicBezTo>
                  <a:cubicBezTo>
                    <a:pt x="146287" y="119920"/>
                    <a:pt x="145811" y="119348"/>
                    <a:pt x="145145" y="119158"/>
                  </a:cubicBezTo>
                  <a:cubicBezTo>
                    <a:pt x="144764" y="119158"/>
                    <a:pt x="143907" y="119824"/>
                    <a:pt x="143812" y="120205"/>
                  </a:cubicBezTo>
                  <a:cubicBezTo>
                    <a:pt x="143812" y="120587"/>
                    <a:pt x="144479" y="121063"/>
                    <a:pt x="145050" y="121634"/>
                  </a:cubicBezTo>
                  <a:close/>
                  <a:moveTo>
                    <a:pt x="121825" y="118015"/>
                  </a:moveTo>
                  <a:cubicBezTo>
                    <a:pt x="122205" y="116967"/>
                    <a:pt x="122491" y="115824"/>
                    <a:pt x="123062" y="114205"/>
                  </a:cubicBezTo>
                  <a:cubicBezTo>
                    <a:pt x="121444" y="115538"/>
                    <a:pt x="120112" y="116205"/>
                    <a:pt x="121825" y="118015"/>
                  </a:cubicBezTo>
                  <a:close/>
                  <a:moveTo>
                    <a:pt x="21120" y="9811"/>
                  </a:moveTo>
                  <a:cubicBezTo>
                    <a:pt x="22453" y="9049"/>
                    <a:pt x="23405" y="8572"/>
                    <a:pt x="24642" y="7811"/>
                  </a:cubicBezTo>
                  <a:cubicBezTo>
                    <a:pt x="22992" y="7366"/>
                    <a:pt x="21819" y="8033"/>
                    <a:pt x="21120" y="9811"/>
                  </a:cubicBezTo>
                  <a:close/>
                  <a:moveTo>
                    <a:pt x="459536" y="124111"/>
                  </a:moveTo>
                  <a:cubicBezTo>
                    <a:pt x="458965" y="124111"/>
                    <a:pt x="458490" y="123920"/>
                    <a:pt x="457918" y="123920"/>
                  </a:cubicBezTo>
                  <a:cubicBezTo>
                    <a:pt x="457918" y="124682"/>
                    <a:pt x="457823" y="125349"/>
                    <a:pt x="457918" y="126111"/>
                  </a:cubicBezTo>
                  <a:cubicBezTo>
                    <a:pt x="457918" y="126206"/>
                    <a:pt x="459061" y="126302"/>
                    <a:pt x="459061" y="126302"/>
                  </a:cubicBezTo>
                  <a:cubicBezTo>
                    <a:pt x="459251" y="125635"/>
                    <a:pt x="459441" y="124873"/>
                    <a:pt x="459632" y="124111"/>
                  </a:cubicBezTo>
                  <a:close/>
                  <a:moveTo>
                    <a:pt x="116590" y="129826"/>
                  </a:moveTo>
                  <a:cubicBezTo>
                    <a:pt x="115448" y="131826"/>
                    <a:pt x="114686" y="133255"/>
                    <a:pt x="117827" y="133922"/>
                  </a:cubicBezTo>
                  <a:cubicBezTo>
                    <a:pt x="117446" y="132588"/>
                    <a:pt x="117066" y="131541"/>
                    <a:pt x="116590" y="129826"/>
                  </a:cubicBezTo>
                  <a:close/>
                  <a:moveTo>
                    <a:pt x="99362" y="103727"/>
                  </a:moveTo>
                  <a:cubicBezTo>
                    <a:pt x="98600" y="101918"/>
                    <a:pt x="97648" y="101632"/>
                    <a:pt x="96220" y="102108"/>
                  </a:cubicBezTo>
                  <a:cubicBezTo>
                    <a:pt x="96030" y="102108"/>
                    <a:pt x="96030" y="102489"/>
                    <a:pt x="95840" y="102965"/>
                  </a:cubicBezTo>
                  <a:cubicBezTo>
                    <a:pt x="96887" y="103156"/>
                    <a:pt x="97934" y="103441"/>
                    <a:pt x="99362" y="103727"/>
                  </a:cubicBezTo>
                  <a:close/>
                  <a:moveTo>
                    <a:pt x="175318" y="55436"/>
                  </a:moveTo>
                  <a:cubicBezTo>
                    <a:pt x="175064" y="57087"/>
                    <a:pt x="175889" y="57626"/>
                    <a:pt x="177793" y="57055"/>
                  </a:cubicBezTo>
                  <a:cubicBezTo>
                    <a:pt x="176841" y="56483"/>
                    <a:pt x="176174" y="56007"/>
                    <a:pt x="175318" y="55436"/>
                  </a:cubicBezTo>
                  <a:close/>
                  <a:moveTo>
                    <a:pt x="257366" y="60388"/>
                  </a:moveTo>
                  <a:cubicBezTo>
                    <a:pt x="260317" y="61246"/>
                    <a:pt x="260412" y="59341"/>
                    <a:pt x="260983" y="58103"/>
                  </a:cubicBezTo>
                  <a:cubicBezTo>
                    <a:pt x="259936" y="58769"/>
                    <a:pt x="258794" y="59436"/>
                    <a:pt x="257366" y="60388"/>
                  </a:cubicBezTo>
                  <a:close/>
                  <a:moveTo>
                    <a:pt x="369969" y="94107"/>
                  </a:moveTo>
                  <a:cubicBezTo>
                    <a:pt x="369969" y="94107"/>
                    <a:pt x="369493" y="94297"/>
                    <a:pt x="369302" y="94393"/>
                  </a:cubicBezTo>
                  <a:cubicBezTo>
                    <a:pt x="369588" y="95060"/>
                    <a:pt x="369683" y="95917"/>
                    <a:pt x="370254" y="96393"/>
                  </a:cubicBezTo>
                  <a:cubicBezTo>
                    <a:pt x="370540" y="96679"/>
                    <a:pt x="371491" y="96298"/>
                    <a:pt x="372919" y="96107"/>
                  </a:cubicBezTo>
                  <a:cubicBezTo>
                    <a:pt x="371587" y="95155"/>
                    <a:pt x="370825" y="94583"/>
                    <a:pt x="370064" y="94107"/>
                  </a:cubicBezTo>
                  <a:close/>
                  <a:moveTo>
                    <a:pt x="239852" y="76771"/>
                  </a:moveTo>
                  <a:cubicBezTo>
                    <a:pt x="239852" y="76771"/>
                    <a:pt x="240709" y="76962"/>
                    <a:pt x="241185" y="76962"/>
                  </a:cubicBezTo>
                  <a:cubicBezTo>
                    <a:pt x="241185" y="76200"/>
                    <a:pt x="241280" y="75533"/>
                    <a:pt x="241376" y="74771"/>
                  </a:cubicBezTo>
                  <a:cubicBezTo>
                    <a:pt x="240995" y="74771"/>
                    <a:pt x="240233" y="74771"/>
                    <a:pt x="240233" y="74771"/>
                  </a:cubicBezTo>
                  <a:cubicBezTo>
                    <a:pt x="240043" y="75438"/>
                    <a:pt x="239948" y="76105"/>
                    <a:pt x="239852" y="76771"/>
                  </a:cubicBezTo>
                  <a:close/>
                  <a:moveTo>
                    <a:pt x="255844" y="86487"/>
                  </a:moveTo>
                  <a:cubicBezTo>
                    <a:pt x="256034" y="84963"/>
                    <a:pt x="255653" y="83820"/>
                    <a:pt x="253273" y="84677"/>
                  </a:cubicBezTo>
                  <a:cubicBezTo>
                    <a:pt x="254320" y="85439"/>
                    <a:pt x="255082" y="86011"/>
                    <a:pt x="255844" y="86487"/>
                  </a:cubicBezTo>
                  <a:close/>
                  <a:moveTo>
                    <a:pt x="419654" y="85725"/>
                  </a:moveTo>
                  <a:cubicBezTo>
                    <a:pt x="417941" y="84899"/>
                    <a:pt x="416926" y="85281"/>
                    <a:pt x="416608" y="86868"/>
                  </a:cubicBezTo>
                  <a:cubicBezTo>
                    <a:pt x="417561" y="86487"/>
                    <a:pt x="418322" y="86201"/>
                    <a:pt x="419654" y="85725"/>
                  </a:cubicBezTo>
                  <a:close/>
                  <a:moveTo>
                    <a:pt x="346553" y="144113"/>
                  </a:moveTo>
                  <a:cubicBezTo>
                    <a:pt x="348584" y="144304"/>
                    <a:pt x="349345" y="143383"/>
                    <a:pt x="348838" y="141351"/>
                  </a:cubicBezTo>
                  <a:cubicBezTo>
                    <a:pt x="347981" y="142399"/>
                    <a:pt x="347505" y="142970"/>
                    <a:pt x="346553" y="144113"/>
                  </a:cubicBezTo>
                  <a:close/>
                  <a:moveTo>
                    <a:pt x="395573" y="97917"/>
                  </a:moveTo>
                  <a:cubicBezTo>
                    <a:pt x="394526" y="98774"/>
                    <a:pt x="393860" y="99251"/>
                    <a:pt x="392908" y="99917"/>
                  </a:cubicBezTo>
                  <a:cubicBezTo>
                    <a:pt x="395097" y="100870"/>
                    <a:pt x="395763" y="100394"/>
                    <a:pt x="395573" y="97917"/>
                  </a:cubicBezTo>
                  <a:close/>
                  <a:moveTo>
                    <a:pt x="25118" y="47530"/>
                  </a:moveTo>
                  <a:cubicBezTo>
                    <a:pt x="23690" y="48292"/>
                    <a:pt x="22929" y="48768"/>
                    <a:pt x="22072" y="49149"/>
                  </a:cubicBezTo>
                  <a:cubicBezTo>
                    <a:pt x="23880" y="50102"/>
                    <a:pt x="24833" y="49911"/>
                    <a:pt x="25118" y="47530"/>
                  </a:cubicBezTo>
                  <a:close/>
                  <a:moveTo>
                    <a:pt x="302198" y="103632"/>
                  </a:moveTo>
                  <a:cubicBezTo>
                    <a:pt x="302198" y="103632"/>
                    <a:pt x="302388" y="104489"/>
                    <a:pt x="302483" y="104870"/>
                  </a:cubicBezTo>
                  <a:lnTo>
                    <a:pt x="305625" y="104394"/>
                  </a:lnTo>
                  <a:lnTo>
                    <a:pt x="305434" y="103251"/>
                  </a:lnTo>
                  <a:cubicBezTo>
                    <a:pt x="304387" y="103346"/>
                    <a:pt x="303340" y="103537"/>
                    <a:pt x="302293" y="103632"/>
                  </a:cubicBezTo>
                  <a:close/>
                  <a:moveTo>
                    <a:pt x="20644" y="27718"/>
                  </a:moveTo>
                  <a:cubicBezTo>
                    <a:pt x="19312" y="30004"/>
                    <a:pt x="20835" y="30289"/>
                    <a:pt x="22453" y="30671"/>
                  </a:cubicBezTo>
                  <a:cubicBezTo>
                    <a:pt x="21882" y="29813"/>
                    <a:pt x="21406" y="28956"/>
                    <a:pt x="20644" y="27718"/>
                  </a:cubicBezTo>
                  <a:close/>
                  <a:moveTo>
                    <a:pt x="217770" y="27337"/>
                  </a:moveTo>
                  <a:cubicBezTo>
                    <a:pt x="216627" y="25337"/>
                    <a:pt x="215581" y="24955"/>
                    <a:pt x="213296" y="26289"/>
                  </a:cubicBezTo>
                  <a:cubicBezTo>
                    <a:pt x="215009" y="26670"/>
                    <a:pt x="216056" y="26956"/>
                    <a:pt x="217770" y="27337"/>
                  </a:cubicBezTo>
                  <a:close/>
                  <a:moveTo>
                    <a:pt x="53102" y="138303"/>
                  </a:moveTo>
                  <a:cubicBezTo>
                    <a:pt x="54720" y="135731"/>
                    <a:pt x="53578" y="135255"/>
                    <a:pt x="51389" y="134683"/>
                  </a:cubicBezTo>
                  <a:cubicBezTo>
                    <a:pt x="51960" y="135922"/>
                    <a:pt x="52435" y="136779"/>
                    <a:pt x="53102" y="138303"/>
                  </a:cubicBezTo>
                  <a:close/>
                  <a:moveTo>
                    <a:pt x="454397" y="110299"/>
                  </a:moveTo>
                  <a:cubicBezTo>
                    <a:pt x="454397" y="110299"/>
                    <a:pt x="454016" y="109538"/>
                    <a:pt x="453826" y="109252"/>
                  </a:cubicBezTo>
                  <a:cubicBezTo>
                    <a:pt x="452873" y="109633"/>
                    <a:pt x="452017" y="110014"/>
                    <a:pt x="451065" y="110490"/>
                  </a:cubicBezTo>
                  <a:cubicBezTo>
                    <a:pt x="451160" y="110776"/>
                    <a:pt x="451255" y="110966"/>
                    <a:pt x="451446" y="111252"/>
                  </a:cubicBezTo>
                  <a:cubicBezTo>
                    <a:pt x="452398" y="110966"/>
                    <a:pt x="453445" y="110680"/>
                    <a:pt x="454397" y="110395"/>
                  </a:cubicBezTo>
                  <a:close/>
                  <a:moveTo>
                    <a:pt x="418227" y="124015"/>
                  </a:moveTo>
                  <a:cubicBezTo>
                    <a:pt x="416894" y="124968"/>
                    <a:pt x="416037" y="125539"/>
                    <a:pt x="414515" y="126587"/>
                  </a:cubicBezTo>
                  <a:cubicBezTo>
                    <a:pt x="417275" y="126968"/>
                    <a:pt x="418512" y="126873"/>
                    <a:pt x="418227" y="124015"/>
                  </a:cubicBezTo>
                  <a:close/>
                  <a:moveTo>
                    <a:pt x="267265" y="117729"/>
                  </a:moveTo>
                  <a:cubicBezTo>
                    <a:pt x="267265" y="115538"/>
                    <a:pt x="266694" y="114776"/>
                    <a:pt x="264981" y="115538"/>
                  </a:cubicBezTo>
                  <a:cubicBezTo>
                    <a:pt x="264791" y="115538"/>
                    <a:pt x="264696" y="116014"/>
                    <a:pt x="264505" y="116396"/>
                  </a:cubicBezTo>
                  <a:cubicBezTo>
                    <a:pt x="265171" y="116777"/>
                    <a:pt x="265933" y="117062"/>
                    <a:pt x="267265" y="117729"/>
                  </a:cubicBezTo>
                  <a:close/>
                  <a:moveTo>
                    <a:pt x="465914" y="26479"/>
                  </a:moveTo>
                  <a:cubicBezTo>
                    <a:pt x="465914" y="26479"/>
                    <a:pt x="466580" y="26384"/>
                    <a:pt x="466961" y="26289"/>
                  </a:cubicBezTo>
                  <a:cubicBezTo>
                    <a:pt x="466770" y="25527"/>
                    <a:pt x="466580" y="24860"/>
                    <a:pt x="466485" y="24098"/>
                  </a:cubicBezTo>
                  <a:cubicBezTo>
                    <a:pt x="466199" y="24098"/>
                    <a:pt x="465819" y="24194"/>
                    <a:pt x="465533" y="24289"/>
                  </a:cubicBezTo>
                  <a:cubicBezTo>
                    <a:pt x="465628" y="25051"/>
                    <a:pt x="465819" y="25813"/>
                    <a:pt x="465914" y="26479"/>
                  </a:cubicBezTo>
                  <a:close/>
                  <a:moveTo>
                    <a:pt x="440024" y="27527"/>
                  </a:moveTo>
                  <a:cubicBezTo>
                    <a:pt x="440024" y="27527"/>
                    <a:pt x="439833" y="26861"/>
                    <a:pt x="439738" y="26575"/>
                  </a:cubicBezTo>
                  <a:cubicBezTo>
                    <a:pt x="438977" y="26861"/>
                    <a:pt x="438120" y="27146"/>
                    <a:pt x="437358" y="27337"/>
                  </a:cubicBezTo>
                  <a:cubicBezTo>
                    <a:pt x="437358" y="27527"/>
                    <a:pt x="437549" y="27813"/>
                    <a:pt x="437549" y="28004"/>
                  </a:cubicBezTo>
                  <a:cubicBezTo>
                    <a:pt x="438406" y="27813"/>
                    <a:pt x="439167" y="27718"/>
                    <a:pt x="440024" y="27527"/>
                  </a:cubicBezTo>
                  <a:close/>
                  <a:moveTo>
                    <a:pt x="252607" y="27146"/>
                  </a:moveTo>
                  <a:cubicBezTo>
                    <a:pt x="252607" y="27146"/>
                    <a:pt x="251941" y="27051"/>
                    <a:pt x="251560" y="26956"/>
                  </a:cubicBezTo>
                  <a:cubicBezTo>
                    <a:pt x="251370" y="27622"/>
                    <a:pt x="251179" y="28194"/>
                    <a:pt x="250989" y="28861"/>
                  </a:cubicBezTo>
                  <a:cubicBezTo>
                    <a:pt x="251370" y="28861"/>
                    <a:pt x="252036" y="29051"/>
                    <a:pt x="252036" y="29051"/>
                  </a:cubicBezTo>
                  <a:cubicBezTo>
                    <a:pt x="252227" y="28385"/>
                    <a:pt x="252417" y="27813"/>
                    <a:pt x="252512" y="27146"/>
                  </a:cubicBezTo>
                  <a:close/>
                  <a:moveTo>
                    <a:pt x="207681" y="48006"/>
                  </a:moveTo>
                  <a:cubicBezTo>
                    <a:pt x="207871" y="46196"/>
                    <a:pt x="207395" y="45148"/>
                    <a:pt x="205015" y="46006"/>
                  </a:cubicBezTo>
                  <a:cubicBezTo>
                    <a:pt x="205872" y="46672"/>
                    <a:pt x="206824" y="47339"/>
                    <a:pt x="207681" y="48006"/>
                  </a:cubicBezTo>
                  <a:close/>
                  <a:moveTo>
                    <a:pt x="276117" y="55150"/>
                  </a:moveTo>
                  <a:cubicBezTo>
                    <a:pt x="276117" y="55150"/>
                    <a:pt x="276784" y="55340"/>
                    <a:pt x="277069" y="55436"/>
                  </a:cubicBezTo>
                  <a:cubicBezTo>
                    <a:pt x="277355" y="54673"/>
                    <a:pt x="277640" y="54007"/>
                    <a:pt x="277926" y="53245"/>
                  </a:cubicBezTo>
                  <a:cubicBezTo>
                    <a:pt x="277545" y="53245"/>
                    <a:pt x="276784" y="52959"/>
                    <a:pt x="276784" y="53054"/>
                  </a:cubicBezTo>
                  <a:cubicBezTo>
                    <a:pt x="276498" y="53721"/>
                    <a:pt x="276308" y="54483"/>
                    <a:pt x="276117" y="55150"/>
                  </a:cubicBezTo>
                  <a:close/>
                  <a:moveTo>
                    <a:pt x="118969" y="138398"/>
                  </a:moveTo>
                  <a:cubicBezTo>
                    <a:pt x="118493" y="138970"/>
                    <a:pt x="118017" y="139351"/>
                    <a:pt x="118017" y="139732"/>
                  </a:cubicBezTo>
                  <a:cubicBezTo>
                    <a:pt x="118017" y="140017"/>
                    <a:pt x="118684" y="140589"/>
                    <a:pt x="118969" y="140589"/>
                  </a:cubicBezTo>
                  <a:cubicBezTo>
                    <a:pt x="119350" y="140589"/>
                    <a:pt x="120016" y="140017"/>
                    <a:pt x="120016" y="139732"/>
                  </a:cubicBezTo>
                  <a:cubicBezTo>
                    <a:pt x="120016" y="139351"/>
                    <a:pt x="119445" y="138970"/>
                    <a:pt x="118969" y="138398"/>
                  </a:cubicBezTo>
                  <a:close/>
                  <a:moveTo>
                    <a:pt x="280876" y="139541"/>
                  </a:moveTo>
                  <a:lnTo>
                    <a:pt x="282209" y="139732"/>
                  </a:lnTo>
                  <a:cubicBezTo>
                    <a:pt x="282209" y="138970"/>
                    <a:pt x="282400" y="138112"/>
                    <a:pt x="282400" y="137351"/>
                  </a:cubicBezTo>
                  <a:lnTo>
                    <a:pt x="281543" y="137160"/>
                  </a:lnTo>
                  <a:cubicBezTo>
                    <a:pt x="281353" y="137922"/>
                    <a:pt x="281067" y="138684"/>
                    <a:pt x="280876" y="139446"/>
                  </a:cubicBezTo>
                  <a:close/>
                  <a:moveTo>
                    <a:pt x="153426" y="136208"/>
                  </a:moveTo>
                  <a:cubicBezTo>
                    <a:pt x="153426" y="136208"/>
                    <a:pt x="152950" y="135826"/>
                    <a:pt x="152759" y="135541"/>
                  </a:cubicBezTo>
                  <a:cubicBezTo>
                    <a:pt x="152284" y="135731"/>
                    <a:pt x="151713" y="135922"/>
                    <a:pt x="151522" y="136303"/>
                  </a:cubicBezTo>
                  <a:cubicBezTo>
                    <a:pt x="151236" y="136684"/>
                    <a:pt x="151236" y="137255"/>
                    <a:pt x="150951" y="138684"/>
                  </a:cubicBezTo>
                  <a:cubicBezTo>
                    <a:pt x="152284" y="137351"/>
                    <a:pt x="152855" y="136779"/>
                    <a:pt x="153426" y="136208"/>
                  </a:cubicBezTo>
                  <a:close/>
                  <a:moveTo>
                    <a:pt x="197591" y="75057"/>
                  </a:moveTo>
                  <a:cubicBezTo>
                    <a:pt x="195877" y="73628"/>
                    <a:pt x="195306" y="75152"/>
                    <a:pt x="194355" y="75629"/>
                  </a:cubicBezTo>
                  <a:cubicBezTo>
                    <a:pt x="194450" y="75629"/>
                    <a:pt x="194640" y="75724"/>
                    <a:pt x="194926" y="75914"/>
                  </a:cubicBezTo>
                  <a:cubicBezTo>
                    <a:pt x="195783" y="75629"/>
                    <a:pt x="196734" y="75343"/>
                    <a:pt x="197591" y="75057"/>
                  </a:cubicBezTo>
                  <a:close/>
                  <a:moveTo>
                    <a:pt x="191214" y="132683"/>
                  </a:moveTo>
                  <a:cubicBezTo>
                    <a:pt x="189976" y="133445"/>
                    <a:pt x="188358" y="134207"/>
                    <a:pt x="190262" y="136017"/>
                  </a:cubicBezTo>
                  <a:cubicBezTo>
                    <a:pt x="190642" y="134588"/>
                    <a:pt x="190928" y="133636"/>
                    <a:pt x="191214" y="132683"/>
                  </a:cubicBezTo>
                  <a:close/>
                  <a:moveTo>
                    <a:pt x="203016" y="134588"/>
                  </a:moveTo>
                  <a:cubicBezTo>
                    <a:pt x="203016" y="134588"/>
                    <a:pt x="203778" y="134303"/>
                    <a:pt x="204158" y="134207"/>
                  </a:cubicBezTo>
                  <a:cubicBezTo>
                    <a:pt x="203873" y="133636"/>
                    <a:pt x="203587" y="133064"/>
                    <a:pt x="203207" y="132493"/>
                  </a:cubicBezTo>
                  <a:cubicBezTo>
                    <a:pt x="203207" y="132493"/>
                    <a:pt x="202731" y="132588"/>
                    <a:pt x="202445" y="132683"/>
                  </a:cubicBezTo>
                  <a:cubicBezTo>
                    <a:pt x="202636" y="133350"/>
                    <a:pt x="202826" y="133922"/>
                    <a:pt x="203016" y="134588"/>
                  </a:cubicBezTo>
                  <a:close/>
                  <a:moveTo>
                    <a:pt x="222815" y="78677"/>
                  </a:moveTo>
                  <a:cubicBezTo>
                    <a:pt x="223671" y="77153"/>
                    <a:pt x="224147" y="76676"/>
                    <a:pt x="223957" y="76390"/>
                  </a:cubicBezTo>
                  <a:cubicBezTo>
                    <a:pt x="223766" y="76010"/>
                    <a:pt x="223195" y="75629"/>
                    <a:pt x="222719" y="75629"/>
                  </a:cubicBezTo>
                  <a:cubicBezTo>
                    <a:pt x="222434" y="75629"/>
                    <a:pt x="221863" y="76295"/>
                    <a:pt x="221863" y="76581"/>
                  </a:cubicBezTo>
                  <a:cubicBezTo>
                    <a:pt x="221863" y="77057"/>
                    <a:pt x="222243" y="77533"/>
                    <a:pt x="222815" y="78677"/>
                  </a:cubicBezTo>
                  <a:close/>
                  <a:moveTo>
                    <a:pt x="207395" y="78200"/>
                  </a:moveTo>
                  <a:lnTo>
                    <a:pt x="211297" y="78200"/>
                  </a:lnTo>
                  <a:cubicBezTo>
                    <a:pt x="209870" y="76390"/>
                    <a:pt x="208823" y="76676"/>
                    <a:pt x="207395" y="78200"/>
                  </a:cubicBezTo>
                  <a:close/>
                  <a:moveTo>
                    <a:pt x="307528" y="120777"/>
                  </a:moveTo>
                  <a:cubicBezTo>
                    <a:pt x="307528" y="120777"/>
                    <a:pt x="307338" y="121444"/>
                    <a:pt x="307242" y="121729"/>
                  </a:cubicBezTo>
                  <a:cubicBezTo>
                    <a:pt x="308004" y="121729"/>
                    <a:pt x="308670" y="121920"/>
                    <a:pt x="309432" y="121920"/>
                  </a:cubicBezTo>
                  <a:cubicBezTo>
                    <a:pt x="309527" y="121920"/>
                    <a:pt x="309622" y="121444"/>
                    <a:pt x="309813" y="121253"/>
                  </a:cubicBezTo>
                  <a:cubicBezTo>
                    <a:pt x="309051" y="121063"/>
                    <a:pt x="308289" y="120968"/>
                    <a:pt x="307528" y="120777"/>
                  </a:cubicBezTo>
                  <a:close/>
                  <a:moveTo>
                    <a:pt x="446877" y="112300"/>
                  </a:moveTo>
                  <a:cubicBezTo>
                    <a:pt x="444974" y="113538"/>
                    <a:pt x="445068" y="114395"/>
                    <a:pt x="446877" y="115443"/>
                  </a:cubicBezTo>
                  <a:lnTo>
                    <a:pt x="446877" y="112300"/>
                  </a:lnTo>
                  <a:close/>
                  <a:moveTo>
                    <a:pt x="126393" y="109442"/>
                  </a:moveTo>
                  <a:cubicBezTo>
                    <a:pt x="126393" y="109442"/>
                    <a:pt x="125822" y="110109"/>
                    <a:pt x="125537" y="110395"/>
                  </a:cubicBezTo>
                  <a:cubicBezTo>
                    <a:pt x="126393" y="110871"/>
                    <a:pt x="127250" y="111443"/>
                    <a:pt x="128107" y="111919"/>
                  </a:cubicBezTo>
                  <a:cubicBezTo>
                    <a:pt x="128297" y="111728"/>
                    <a:pt x="128488" y="111538"/>
                    <a:pt x="128678" y="111252"/>
                  </a:cubicBezTo>
                  <a:cubicBezTo>
                    <a:pt x="127917" y="110585"/>
                    <a:pt x="127155" y="110014"/>
                    <a:pt x="126393" y="109347"/>
                  </a:cubicBezTo>
                  <a:close/>
                  <a:moveTo>
                    <a:pt x="326279" y="105346"/>
                  </a:moveTo>
                  <a:cubicBezTo>
                    <a:pt x="326279" y="105346"/>
                    <a:pt x="326565" y="104965"/>
                    <a:pt x="326660" y="104775"/>
                  </a:cubicBezTo>
                  <a:cubicBezTo>
                    <a:pt x="326089" y="104394"/>
                    <a:pt x="325518" y="103918"/>
                    <a:pt x="324947" y="103537"/>
                  </a:cubicBezTo>
                  <a:cubicBezTo>
                    <a:pt x="324661" y="103918"/>
                    <a:pt x="324471" y="104299"/>
                    <a:pt x="324185" y="104680"/>
                  </a:cubicBezTo>
                  <a:cubicBezTo>
                    <a:pt x="324852" y="104870"/>
                    <a:pt x="325518" y="105156"/>
                    <a:pt x="326184" y="105346"/>
                  </a:cubicBezTo>
                  <a:close/>
                  <a:moveTo>
                    <a:pt x="100218" y="96488"/>
                  </a:moveTo>
                  <a:cubicBezTo>
                    <a:pt x="100218" y="96488"/>
                    <a:pt x="99456" y="95821"/>
                    <a:pt x="99171" y="95536"/>
                  </a:cubicBezTo>
                  <a:cubicBezTo>
                    <a:pt x="98219" y="95917"/>
                    <a:pt x="96887" y="95917"/>
                    <a:pt x="98505" y="98203"/>
                  </a:cubicBezTo>
                  <a:cubicBezTo>
                    <a:pt x="99076" y="97631"/>
                    <a:pt x="99647" y="97060"/>
                    <a:pt x="100218" y="96488"/>
                  </a:cubicBezTo>
                  <a:close/>
                  <a:moveTo>
                    <a:pt x="368065" y="103346"/>
                  </a:moveTo>
                  <a:cubicBezTo>
                    <a:pt x="368065" y="103346"/>
                    <a:pt x="368256" y="104108"/>
                    <a:pt x="368350" y="104394"/>
                  </a:cubicBezTo>
                  <a:lnTo>
                    <a:pt x="370730" y="103727"/>
                  </a:lnTo>
                  <a:cubicBezTo>
                    <a:pt x="370730" y="103727"/>
                    <a:pt x="370540" y="103156"/>
                    <a:pt x="370445" y="102965"/>
                  </a:cubicBezTo>
                  <a:cubicBezTo>
                    <a:pt x="369588" y="103156"/>
                    <a:pt x="368827" y="103251"/>
                    <a:pt x="367970" y="103441"/>
                  </a:cubicBezTo>
                  <a:close/>
                  <a:moveTo>
                    <a:pt x="210631" y="101918"/>
                  </a:moveTo>
                  <a:cubicBezTo>
                    <a:pt x="210631" y="101918"/>
                    <a:pt x="210346" y="101346"/>
                    <a:pt x="210250" y="101060"/>
                  </a:cubicBezTo>
                  <a:cubicBezTo>
                    <a:pt x="209679" y="101155"/>
                    <a:pt x="208918" y="101155"/>
                    <a:pt x="208442" y="101441"/>
                  </a:cubicBezTo>
                  <a:cubicBezTo>
                    <a:pt x="208156" y="101632"/>
                    <a:pt x="208061" y="102108"/>
                    <a:pt x="207490" y="103251"/>
                  </a:cubicBezTo>
                  <a:cubicBezTo>
                    <a:pt x="209108" y="102584"/>
                    <a:pt x="209870" y="102298"/>
                    <a:pt x="210631" y="101918"/>
                  </a:cubicBezTo>
                  <a:close/>
                  <a:moveTo>
                    <a:pt x="228240" y="99822"/>
                  </a:moveTo>
                  <a:cubicBezTo>
                    <a:pt x="230905" y="99917"/>
                    <a:pt x="231191" y="99155"/>
                    <a:pt x="230620" y="97346"/>
                  </a:cubicBezTo>
                  <a:cubicBezTo>
                    <a:pt x="229763" y="98203"/>
                    <a:pt x="229192" y="98870"/>
                    <a:pt x="228240" y="99822"/>
                  </a:cubicBezTo>
                  <a:close/>
                  <a:moveTo>
                    <a:pt x="133437" y="98107"/>
                  </a:moveTo>
                  <a:cubicBezTo>
                    <a:pt x="133437" y="98107"/>
                    <a:pt x="132771" y="97536"/>
                    <a:pt x="132485" y="97250"/>
                  </a:cubicBezTo>
                  <a:cubicBezTo>
                    <a:pt x="131819" y="97727"/>
                    <a:pt x="131248" y="98203"/>
                    <a:pt x="130582" y="98679"/>
                  </a:cubicBezTo>
                  <a:cubicBezTo>
                    <a:pt x="130962" y="98965"/>
                    <a:pt x="131343" y="99346"/>
                    <a:pt x="131724" y="99631"/>
                  </a:cubicBezTo>
                  <a:cubicBezTo>
                    <a:pt x="132295" y="99060"/>
                    <a:pt x="132866" y="98584"/>
                    <a:pt x="133437" y="98012"/>
                  </a:cubicBezTo>
                  <a:close/>
                  <a:moveTo>
                    <a:pt x="203111" y="98774"/>
                  </a:moveTo>
                  <a:cubicBezTo>
                    <a:pt x="203111" y="98774"/>
                    <a:pt x="202636" y="99060"/>
                    <a:pt x="202445" y="99251"/>
                  </a:cubicBezTo>
                  <a:cubicBezTo>
                    <a:pt x="203016" y="99822"/>
                    <a:pt x="203493" y="100394"/>
                    <a:pt x="204064" y="101060"/>
                  </a:cubicBezTo>
                  <a:cubicBezTo>
                    <a:pt x="204349" y="100870"/>
                    <a:pt x="204539" y="100679"/>
                    <a:pt x="204825" y="100584"/>
                  </a:cubicBezTo>
                  <a:cubicBezTo>
                    <a:pt x="204254" y="100013"/>
                    <a:pt x="203778" y="99441"/>
                    <a:pt x="203207" y="98870"/>
                  </a:cubicBezTo>
                  <a:close/>
                  <a:moveTo>
                    <a:pt x="406139" y="101251"/>
                  </a:moveTo>
                  <a:cubicBezTo>
                    <a:pt x="406900" y="101727"/>
                    <a:pt x="407281" y="102203"/>
                    <a:pt x="407661" y="102203"/>
                  </a:cubicBezTo>
                  <a:cubicBezTo>
                    <a:pt x="408138" y="102203"/>
                    <a:pt x="408518" y="101822"/>
                    <a:pt x="408994" y="101632"/>
                  </a:cubicBezTo>
                  <a:cubicBezTo>
                    <a:pt x="408709" y="101251"/>
                    <a:pt x="408423" y="100774"/>
                    <a:pt x="407947" y="100679"/>
                  </a:cubicBezTo>
                  <a:cubicBezTo>
                    <a:pt x="407566" y="100584"/>
                    <a:pt x="406995" y="100965"/>
                    <a:pt x="406043" y="101251"/>
                  </a:cubicBezTo>
                  <a:close/>
                  <a:moveTo>
                    <a:pt x="64143" y="105061"/>
                  </a:moveTo>
                  <a:cubicBezTo>
                    <a:pt x="64143" y="105061"/>
                    <a:pt x="64143" y="104394"/>
                    <a:pt x="64143" y="104108"/>
                  </a:cubicBezTo>
                  <a:cubicBezTo>
                    <a:pt x="63477" y="104108"/>
                    <a:pt x="62906" y="104013"/>
                    <a:pt x="62240" y="104108"/>
                  </a:cubicBezTo>
                  <a:cubicBezTo>
                    <a:pt x="62240" y="104108"/>
                    <a:pt x="62144" y="104680"/>
                    <a:pt x="62049" y="105061"/>
                  </a:cubicBezTo>
                  <a:cubicBezTo>
                    <a:pt x="62715" y="105061"/>
                    <a:pt x="63382" y="105061"/>
                    <a:pt x="64048" y="105156"/>
                  </a:cubicBezTo>
                  <a:close/>
                  <a:moveTo>
                    <a:pt x="204729" y="94774"/>
                  </a:moveTo>
                  <a:cubicBezTo>
                    <a:pt x="204729" y="94774"/>
                    <a:pt x="205206" y="94583"/>
                    <a:pt x="205396" y="94393"/>
                  </a:cubicBezTo>
                  <a:cubicBezTo>
                    <a:pt x="205111" y="93821"/>
                    <a:pt x="204729" y="93250"/>
                    <a:pt x="204444" y="92678"/>
                  </a:cubicBezTo>
                  <a:cubicBezTo>
                    <a:pt x="204158" y="92869"/>
                    <a:pt x="203587" y="93154"/>
                    <a:pt x="203587" y="93250"/>
                  </a:cubicBezTo>
                  <a:cubicBezTo>
                    <a:pt x="203873" y="93821"/>
                    <a:pt x="204254" y="94297"/>
                    <a:pt x="204635" y="94774"/>
                  </a:cubicBezTo>
                  <a:close/>
                  <a:moveTo>
                    <a:pt x="207966" y="85725"/>
                  </a:moveTo>
                  <a:cubicBezTo>
                    <a:pt x="207966" y="85725"/>
                    <a:pt x="207490" y="86201"/>
                    <a:pt x="207204" y="86392"/>
                  </a:cubicBezTo>
                  <a:lnTo>
                    <a:pt x="209394" y="88202"/>
                  </a:lnTo>
                  <a:cubicBezTo>
                    <a:pt x="209394" y="88202"/>
                    <a:pt x="209870" y="87725"/>
                    <a:pt x="210155" y="87439"/>
                  </a:cubicBezTo>
                  <a:cubicBezTo>
                    <a:pt x="209394" y="86868"/>
                    <a:pt x="208728" y="86201"/>
                    <a:pt x="207966" y="85630"/>
                  </a:cubicBezTo>
                  <a:close/>
                  <a:moveTo>
                    <a:pt x="444117" y="87249"/>
                  </a:moveTo>
                  <a:cubicBezTo>
                    <a:pt x="444117" y="87249"/>
                    <a:pt x="444497" y="87725"/>
                    <a:pt x="444783" y="87916"/>
                  </a:cubicBezTo>
                  <a:cubicBezTo>
                    <a:pt x="445545" y="87535"/>
                    <a:pt x="446306" y="87154"/>
                    <a:pt x="447067" y="86678"/>
                  </a:cubicBezTo>
                  <a:cubicBezTo>
                    <a:pt x="446972" y="86487"/>
                    <a:pt x="446782" y="86296"/>
                    <a:pt x="446687" y="86106"/>
                  </a:cubicBezTo>
                  <a:lnTo>
                    <a:pt x="444212" y="87249"/>
                  </a:lnTo>
                  <a:close/>
                  <a:moveTo>
                    <a:pt x="333704" y="110014"/>
                  </a:moveTo>
                  <a:cubicBezTo>
                    <a:pt x="333704" y="110014"/>
                    <a:pt x="333704" y="109633"/>
                    <a:pt x="333704" y="109442"/>
                  </a:cubicBezTo>
                  <a:cubicBezTo>
                    <a:pt x="332847" y="109442"/>
                    <a:pt x="331991" y="109347"/>
                    <a:pt x="331134" y="109252"/>
                  </a:cubicBezTo>
                  <a:cubicBezTo>
                    <a:pt x="331134" y="109538"/>
                    <a:pt x="331134" y="109728"/>
                    <a:pt x="331134" y="110014"/>
                  </a:cubicBezTo>
                  <a:lnTo>
                    <a:pt x="333704" y="110014"/>
                  </a:lnTo>
                  <a:close/>
                  <a:moveTo>
                    <a:pt x="431362" y="108490"/>
                  </a:moveTo>
                  <a:cubicBezTo>
                    <a:pt x="431362" y="108490"/>
                    <a:pt x="430981" y="109061"/>
                    <a:pt x="430791" y="109442"/>
                  </a:cubicBezTo>
                  <a:cubicBezTo>
                    <a:pt x="431552" y="109728"/>
                    <a:pt x="432314" y="110014"/>
                    <a:pt x="433076" y="110299"/>
                  </a:cubicBezTo>
                  <a:cubicBezTo>
                    <a:pt x="433170" y="110014"/>
                    <a:pt x="433361" y="109823"/>
                    <a:pt x="433456" y="109538"/>
                  </a:cubicBezTo>
                  <a:cubicBezTo>
                    <a:pt x="432790" y="109252"/>
                    <a:pt x="432028" y="108871"/>
                    <a:pt x="431362" y="108585"/>
                  </a:cubicBezTo>
                  <a:close/>
                  <a:moveTo>
                    <a:pt x="210917" y="113443"/>
                  </a:moveTo>
                  <a:cubicBezTo>
                    <a:pt x="210917" y="113443"/>
                    <a:pt x="211583" y="113824"/>
                    <a:pt x="211868" y="114014"/>
                  </a:cubicBezTo>
                  <a:cubicBezTo>
                    <a:pt x="212249" y="113443"/>
                    <a:pt x="212535" y="112871"/>
                    <a:pt x="212820" y="112300"/>
                  </a:cubicBezTo>
                  <a:cubicBezTo>
                    <a:pt x="212820" y="112300"/>
                    <a:pt x="212249" y="112014"/>
                    <a:pt x="211868" y="111823"/>
                  </a:cubicBezTo>
                  <a:cubicBezTo>
                    <a:pt x="211488" y="112395"/>
                    <a:pt x="211202" y="112871"/>
                    <a:pt x="210821" y="113443"/>
                  </a:cubicBezTo>
                  <a:close/>
                  <a:moveTo>
                    <a:pt x="254035" y="82487"/>
                  </a:moveTo>
                  <a:cubicBezTo>
                    <a:pt x="254416" y="82010"/>
                    <a:pt x="254891" y="81629"/>
                    <a:pt x="254796" y="81534"/>
                  </a:cubicBezTo>
                  <a:cubicBezTo>
                    <a:pt x="254606" y="81058"/>
                    <a:pt x="254225" y="80772"/>
                    <a:pt x="253940" y="80391"/>
                  </a:cubicBezTo>
                  <a:cubicBezTo>
                    <a:pt x="253559" y="80677"/>
                    <a:pt x="252893" y="81058"/>
                    <a:pt x="252988" y="81344"/>
                  </a:cubicBezTo>
                  <a:cubicBezTo>
                    <a:pt x="252988" y="81724"/>
                    <a:pt x="253559" y="82010"/>
                    <a:pt x="254130" y="82582"/>
                  </a:cubicBezTo>
                  <a:close/>
                  <a:moveTo>
                    <a:pt x="82228" y="125254"/>
                  </a:moveTo>
                  <a:cubicBezTo>
                    <a:pt x="82228" y="125254"/>
                    <a:pt x="81657" y="125158"/>
                    <a:pt x="81372" y="125063"/>
                  </a:cubicBezTo>
                  <a:cubicBezTo>
                    <a:pt x="81181" y="125730"/>
                    <a:pt x="80991" y="126397"/>
                    <a:pt x="80801" y="126968"/>
                  </a:cubicBezTo>
                  <a:lnTo>
                    <a:pt x="81562" y="127159"/>
                  </a:lnTo>
                  <a:cubicBezTo>
                    <a:pt x="81752" y="126492"/>
                    <a:pt x="81943" y="125921"/>
                    <a:pt x="82228" y="125254"/>
                  </a:cubicBezTo>
                  <a:close/>
                  <a:moveTo>
                    <a:pt x="118588" y="126397"/>
                  </a:moveTo>
                  <a:cubicBezTo>
                    <a:pt x="118588" y="126397"/>
                    <a:pt x="118017" y="126397"/>
                    <a:pt x="117732" y="126302"/>
                  </a:cubicBezTo>
                  <a:cubicBezTo>
                    <a:pt x="117732" y="126873"/>
                    <a:pt x="117541" y="127445"/>
                    <a:pt x="117446" y="128111"/>
                  </a:cubicBezTo>
                  <a:cubicBezTo>
                    <a:pt x="117446" y="128111"/>
                    <a:pt x="117922" y="128111"/>
                    <a:pt x="118208" y="128206"/>
                  </a:cubicBezTo>
                  <a:cubicBezTo>
                    <a:pt x="118303" y="127635"/>
                    <a:pt x="118398" y="126968"/>
                    <a:pt x="118493" y="126397"/>
                  </a:cubicBezTo>
                  <a:close/>
                  <a:moveTo>
                    <a:pt x="131819" y="137827"/>
                  </a:moveTo>
                  <a:cubicBezTo>
                    <a:pt x="131819" y="137827"/>
                    <a:pt x="131628" y="138494"/>
                    <a:pt x="131534" y="138779"/>
                  </a:cubicBezTo>
                  <a:lnTo>
                    <a:pt x="133913" y="139065"/>
                  </a:lnTo>
                  <a:cubicBezTo>
                    <a:pt x="133913" y="139065"/>
                    <a:pt x="133913" y="138684"/>
                    <a:pt x="134008" y="138398"/>
                  </a:cubicBezTo>
                  <a:cubicBezTo>
                    <a:pt x="133247" y="138208"/>
                    <a:pt x="132581" y="138017"/>
                    <a:pt x="131819" y="137827"/>
                  </a:cubicBezTo>
                  <a:close/>
                  <a:moveTo>
                    <a:pt x="432409" y="138398"/>
                  </a:moveTo>
                  <a:cubicBezTo>
                    <a:pt x="432409" y="138398"/>
                    <a:pt x="432505" y="138779"/>
                    <a:pt x="432599" y="138970"/>
                  </a:cubicBezTo>
                  <a:cubicBezTo>
                    <a:pt x="433361" y="138779"/>
                    <a:pt x="434027" y="138684"/>
                    <a:pt x="434789" y="138494"/>
                  </a:cubicBezTo>
                  <a:cubicBezTo>
                    <a:pt x="434789" y="138303"/>
                    <a:pt x="434598" y="138017"/>
                    <a:pt x="434598" y="137827"/>
                  </a:cubicBezTo>
                  <a:cubicBezTo>
                    <a:pt x="433932" y="138017"/>
                    <a:pt x="433170" y="138208"/>
                    <a:pt x="432505" y="138398"/>
                  </a:cubicBezTo>
                  <a:close/>
                  <a:moveTo>
                    <a:pt x="148667" y="139732"/>
                  </a:moveTo>
                  <a:cubicBezTo>
                    <a:pt x="148667" y="139732"/>
                    <a:pt x="147810" y="139732"/>
                    <a:pt x="147429" y="139827"/>
                  </a:cubicBezTo>
                  <a:cubicBezTo>
                    <a:pt x="147619" y="140493"/>
                    <a:pt x="147810" y="141256"/>
                    <a:pt x="148000" y="141922"/>
                  </a:cubicBezTo>
                  <a:cubicBezTo>
                    <a:pt x="148286" y="141922"/>
                    <a:pt x="148571" y="141827"/>
                    <a:pt x="148857" y="141732"/>
                  </a:cubicBezTo>
                  <a:lnTo>
                    <a:pt x="148571" y="139637"/>
                  </a:lnTo>
                  <a:close/>
                  <a:moveTo>
                    <a:pt x="267836" y="33909"/>
                  </a:moveTo>
                  <a:cubicBezTo>
                    <a:pt x="267836" y="33909"/>
                    <a:pt x="267456" y="34290"/>
                    <a:pt x="267265" y="34480"/>
                  </a:cubicBezTo>
                  <a:cubicBezTo>
                    <a:pt x="267836" y="34957"/>
                    <a:pt x="268407" y="35528"/>
                    <a:pt x="268978" y="36004"/>
                  </a:cubicBezTo>
                  <a:cubicBezTo>
                    <a:pt x="269169" y="35909"/>
                    <a:pt x="269264" y="35719"/>
                    <a:pt x="269455" y="35623"/>
                  </a:cubicBezTo>
                  <a:cubicBezTo>
                    <a:pt x="268884" y="35052"/>
                    <a:pt x="268407" y="34480"/>
                    <a:pt x="267836" y="33909"/>
                  </a:cubicBezTo>
                  <a:close/>
                  <a:moveTo>
                    <a:pt x="434979" y="33909"/>
                  </a:moveTo>
                  <a:cubicBezTo>
                    <a:pt x="434979" y="33909"/>
                    <a:pt x="435360" y="33338"/>
                    <a:pt x="435550" y="33052"/>
                  </a:cubicBezTo>
                  <a:cubicBezTo>
                    <a:pt x="434884" y="32671"/>
                    <a:pt x="434313" y="32290"/>
                    <a:pt x="433647" y="31909"/>
                  </a:cubicBezTo>
                  <a:cubicBezTo>
                    <a:pt x="433456" y="32195"/>
                    <a:pt x="433076" y="32766"/>
                    <a:pt x="433076" y="32861"/>
                  </a:cubicBezTo>
                  <a:cubicBezTo>
                    <a:pt x="433647" y="33242"/>
                    <a:pt x="434313" y="33623"/>
                    <a:pt x="434884" y="33909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id="{36DC890D-89E8-CC3F-9789-764EBC9B8AD2}"/>
                </a:ext>
              </a:extLst>
            </p:cNvPr>
            <p:cNvSpPr/>
            <p:nvPr/>
          </p:nvSpPr>
          <p:spPr>
            <a:xfrm>
              <a:off x="9456651" y="5613844"/>
              <a:ext cx="2379" cy="2762"/>
            </a:xfrm>
            <a:custGeom>
              <a:avLst/>
              <a:gdLst>
                <a:gd name="connsiteX0" fmla="*/ 2380 w 2379"/>
                <a:gd name="connsiteY0" fmla="*/ 0 h 2762"/>
                <a:gd name="connsiteX1" fmla="*/ 0 w 2379"/>
                <a:gd name="connsiteY1" fmla="*/ 667 h 2762"/>
                <a:gd name="connsiteX2" fmla="*/ 1999 w 2379"/>
                <a:gd name="connsiteY2" fmla="*/ 2762 h 2762"/>
                <a:gd name="connsiteX3" fmla="*/ 2380 w 2379"/>
                <a:gd name="connsiteY3" fmla="*/ 0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9" h="2762">
                  <a:moveTo>
                    <a:pt x="2380" y="0"/>
                  </a:moveTo>
                  <a:cubicBezTo>
                    <a:pt x="1427" y="286"/>
                    <a:pt x="856" y="476"/>
                    <a:pt x="0" y="667"/>
                  </a:cubicBezTo>
                  <a:cubicBezTo>
                    <a:pt x="666" y="1429"/>
                    <a:pt x="1142" y="1905"/>
                    <a:pt x="1999" y="2762"/>
                  </a:cubicBezTo>
                  <a:cubicBezTo>
                    <a:pt x="2189" y="1619"/>
                    <a:pt x="2284" y="953"/>
                    <a:pt x="238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id="{CF788649-1FDC-BF17-6F4D-E1AE5D788A23}"/>
                </a:ext>
              </a:extLst>
            </p:cNvPr>
            <p:cNvSpPr/>
            <p:nvPr/>
          </p:nvSpPr>
          <p:spPr>
            <a:xfrm>
              <a:off x="9446559" y="5649563"/>
              <a:ext cx="2287" cy="3428"/>
            </a:xfrm>
            <a:custGeom>
              <a:avLst/>
              <a:gdLst>
                <a:gd name="connsiteX0" fmla="*/ 2287 w 2287"/>
                <a:gd name="connsiteY0" fmla="*/ 0 h 3428"/>
                <a:gd name="connsiteX1" fmla="*/ 98 w 2287"/>
                <a:gd name="connsiteY1" fmla="*/ 3429 h 3428"/>
                <a:gd name="connsiteX2" fmla="*/ 2287 w 2287"/>
                <a:gd name="connsiteY2" fmla="*/ 0 h 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7" h="3428">
                  <a:moveTo>
                    <a:pt x="2287" y="0"/>
                  </a:moveTo>
                  <a:cubicBezTo>
                    <a:pt x="447" y="1143"/>
                    <a:pt x="-283" y="2286"/>
                    <a:pt x="98" y="3429"/>
                  </a:cubicBezTo>
                  <a:cubicBezTo>
                    <a:pt x="764" y="2381"/>
                    <a:pt x="1430" y="1429"/>
                    <a:pt x="228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8" name="Forma libre 27">
              <a:extLst>
                <a:ext uri="{FF2B5EF4-FFF2-40B4-BE49-F238E27FC236}">
                  <a16:creationId xmlns:a16="http://schemas.microsoft.com/office/drawing/2014/main" id="{33E97AE2-B437-EAEB-1C9E-28D30BEB64E4}"/>
                </a:ext>
              </a:extLst>
            </p:cNvPr>
            <p:cNvSpPr/>
            <p:nvPr/>
          </p:nvSpPr>
          <p:spPr>
            <a:xfrm>
              <a:off x="9441673" y="5654801"/>
              <a:ext cx="4326" cy="5810"/>
            </a:xfrm>
            <a:custGeom>
              <a:avLst/>
              <a:gdLst>
                <a:gd name="connsiteX0" fmla="*/ 4223 w 4326"/>
                <a:gd name="connsiteY0" fmla="*/ 0 h 5810"/>
                <a:gd name="connsiteX1" fmla="*/ 35 w 4326"/>
                <a:gd name="connsiteY1" fmla="*/ 5810 h 5810"/>
                <a:gd name="connsiteX2" fmla="*/ 4223 w 4326"/>
                <a:gd name="connsiteY2" fmla="*/ 0 h 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26" h="5810">
                  <a:moveTo>
                    <a:pt x="4223" y="0"/>
                  </a:moveTo>
                  <a:cubicBezTo>
                    <a:pt x="2509" y="1810"/>
                    <a:pt x="-346" y="2477"/>
                    <a:pt x="35" y="5810"/>
                  </a:cubicBezTo>
                  <a:cubicBezTo>
                    <a:pt x="2224" y="4477"/>
                    <a:pt x="4889" y="3715"/>
                    <a:pt x="4223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id="{B1E1BC52-ACF2-BE2B-6275-C68FFC230203}"/>
                </a:ext>
              </a:extLst>
            </p:cNvPr>
            <p:cNvSpPr/>
            <p:nvPr/>
          </p:nvSpPr>
          <p:spPr>
            <a:xfrm>
              <a:off x="9441231" y="5688139"/>
              <a:ext cx="2855" cy="1761"/>
            </a:xfrm>
            <a:custGeom>
              <a:avLst/>
              <a:gdLst>
                <a:gd name="connsiteX0" fmla="*/ 2855 w 2855"/>
                <a:gd name="connsiteY0" fmla="*/ 571 h 1761"/>
                <a:gd name="connsiteX1" fmla="*/ 0 w 2855"/>
                <a:gd name="connsiteY1" fmla="*/ 0 h 1761"/>
                <a:gd name="connsiteX2" fmla="*/ 2855 w 2855"/>
                <a:gd name="connsiteY2" fmla="*/ 571 h 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5" h="1761">
                  <a:moveTo>
                    <a:pt x="2855" y="571"/>
                  </a:moveTo>
                  <a:cubicBezTo>
                    <a:pt x="1904" y="381"/>
                    <a:pt x="1047" y="191"/>
                    <a:pt x="0" y="0"/>
                  </a:cubicBezTo>
                  <a:cubicBezTo>
                    <a:pt x="1047" y="2191"/>
                    <a:pt x="1333" y="2286"/>
                    <a:pt x="2855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id="{85371202-3A1C-C568-7FCA-4C6417B14A68}"/>
                </a:ext>
              </a:extLst>
            </p:cNvPr>
            <p:cNvSpPr/>
            <p:nvPr/>
          </p:nvSpPr>
          <p:spPr>
            <a:xfrm>
              <a:off x="9442184" y="5634990"/>
              <a:ext cx="3330" cy="3333"/>
            </a:xfrm>
            <a:custGeom>
              <a:avLst/>
              <a:gdLst>
                <a:gd name="connsiteX0" fmla="*/ 2759 w 3330"/>
                <a:gd name="connsiteY0" fmla="*/ 3334 h 3333"/>
                <a:gd name="connsiteX1" fmla="*/ 3330 w 3330"/>
                <a:gd name="connsiteY1" fmla="*/ 2572 h 3333"/>
                <a:gd name="connsiteX2" fmla="*/ 1902 w 3330"/>
                <a:gd name="connsiteY2" fmla="*/ 0 h 3333"/>
                <a:gd name="connsiteX3" fmla="*/ 284 w 3330"/>
                <a:gd name="connsiteY3" fmla="*/ 2476 h 3333"/>
                <a:gd name="connsiteX4" fmla="*/ 2759 w 3330"/>
                <a:gd name="connsiteY4" fmla="*/ 3334 h 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0" h="3333">
                  <a:moveTo>
                    <a:pt x="2759" y="3334"/>
                  </a:moveTo>
                  <a:cubicBezTo>
                    <a:pt x="2759" y="3334"/>
                    <a:pt x="3140" y="2762"/>
                    <a:pt x="3330" y="2572"/>
                  </a:cubicBezTo>
                  <a:cubicBezTo>
                    <a:pt x="2854" y="1714"/>
                    <a:pt x="2378" y="953"/>
                    <a:pt x="1902" y="0"/>
                  </a:cubicBezTo>
                  <a:cubicBezTo>
                    <a:pt x="665" y="762"/>
                    <a:pt x="-573" y="1238"/>
                    <a:pt x="284" y="2476"/>
                  </a:cubicBezTo>
                  <a:cubicBezTo>
                    <a:pt x="665" y="3048"/>
                    <a:pt x="1902" y="3048"/>
                    <a:pt x="2759" y="333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243C00E5-6443-8BA1-C5C8-745DB58A07BF}"/>
                </a:ext>
              </a:extLst>
            </p:cNvPr>
            <p:cNvSpPr/>
            <p:nvPr/>
          </p:nvSpPr>
          <p:spPr>
            <a:xfrm>
              <a:off x="9465001" y="5660421"/>
              <a:ext cx="2024" cy="5715"/>
            </a:xfrm>
            <a:custGeom>
              <a:avLst/>
              <a:gdLst>
                <a:gd name="connsiteX0" fmla="*/ 2025 w 2024"/>
                <a:gd name="connsiteY0" fmla="*/ 4191 h 5715"/>
                <a:gd name="connsiteX1" fmla="*/ 1549 w 2024"/>
                <a:gd name="connsiteY1" fmla="*/ 0 h 5715"/>
                <a:gd name="connsiteX2" fmla="*/ 407 w 2024"/>
                <a:gd name="connsiteY2" fmla="*/ 5715 h 5715"/>
                <a:gd name="connsiteX3" fmla="*/ 2025 w 2024"/>
                <a:gd name="connsiteY3" fmla="*/ 4191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4" h="5715">
                  <a:moveTo>
                    <a:pt x="2025" y="4191"/>
                  </a:moveTo>
                  <a:cubicBezTo>
                    <a:pt x="2025" y="2762"/>
                    <a:pt x="1740" y="1429"/>
                    <a:pt x="1549" y="0"/>
                  </a:cubicBezTo>
                  <a:cubicBezTo>
                    <a:pt x="312" y="1810"/>
                    <a:pt x="-545" y="3429"/>
                    <a:pt x="407" y="5715"/>
                  </a:cubicBezTo>
                  <a:cubicBezTo>
                    <a:pt x="1073" y="5144"/>
                    <a:pt x="2025" y="4667"/>
                    <a:pt x="2025" y="4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657B4B1E-589C-D64E-FB0F-975DC94DF683}"/>
                </a:ext>
              </a:extLst>
            </p:cNvPr>
            <p:cNvSpPr/>
            <p:nvPr/>
          </p:nvSpPr>
          <p:spPr>
            <a:xfrm>
              <a:off x="9454367" y="5618225"/>
              <a:ext cx="1617" cy="2095"/>
            </a:xfrm>
            <a:custGeom>
              <a:avLst/>
              <a:gdLst>
                <a:gd name="connsiteX0" fmla="*/ 1523 w 1617"/>
                <a:gd name="connsiteY0" fmla="*/ 1810 h 2095"/>
                <a:gd name="connsiteX1" fmla="*/ 571 w 1617"/>
                <a:gd name="connsiteY1" fmla="*/ 0 h 2095"/>
                <a:gd name="connsiteX2" fmla="*/ 0 w 1617"/>
                <a:gd name="connsiteY2" fmla="*/ 286 h 2095"/>
                <a:gd name="connsiteX3" fmla="*/ 761 w 1617"/>
                <a:gd name="connsiteY3" fmla="*/ 2096 h 2095"/>
                <a:gd name="connsiteX4" fmla="*/ 1618 w 1617"/>
                <a:gd name="connsiteY4" fmla="*/ 1810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" h="2095">
                  <a:moveTo>
                    <a:pt x="1523" y="1810"/>
                  </a:moveTo>
                  <a:cubicBezTo>
                    <a:pt x="1237" y="1238"/>
                    <a:pt x="856" y="571"/>
                    <a:pt x="571" y="0"/>
                  </a:cubicBezTo>
                  <a:cubicBezTo>
                    <a:pt x="381" y="95"/>
                    <a:pt x="190" y="190"/>
                    <a:pt x="0" y="286"/>
                  </a:cubicBezTo>
                  <a:cubicBezTo>
                    <a:pt x="285" y="857"/>
                    <a:pt x="476" y="1524"/>
                    <a:pt x="761" y="2096"/>
                  </a:cubicBezTo>
                  <a:cubicBezTo>
                    <a:pt x="1047" y="2096"/>
                    <a:pt x="1332" y="1905"/>
                    <a:pt x="1618" y="181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id="{95ABB3DF-81BC-7A2C-BFF1-4B7B399DF0A7}"/>
                </a:ext>
              </a:extLst>
            </p:cNvPr>
            <p:cNvSpPr/>
            <p:nvPr/>
          </p:nvSpPr>
          <p:spPr>
            <a:xfrm>
              <a:off x="9466550" y="5641466"/>
              <a:ext cx="1332" cy="1238"/>
            </a:xfrm>
            <a:custGeom>
              <a:avLst/>
              <a:gdLst>
                <a:gd name="connsiteX0" fmla="*/ 1333 w 1332"/>
                <a:gd name="connsiteY0" fmla="*/ 476 h 1238"/>
                <a:gd name="connsiteX1" fmla="*/ 571 w 1332"/>
                <a:gd name="connsiteY1" fmla="*/ 0 h 1238"/>
                <a:gd name="connsiteX2" fmla="*/ 0 w 1332"/>
                <a:gd name="connsiteY2" fmla="*/ 476 h 1238"/>
                <a:gd name="connsiteX3" fmla="*/ 762 w 1332"/>
                <a:gd name="connsiteY3" fmla="*/ 1238 h 1238"/>
                <a:gd name="connsiteX4" fmla="*/ 1333 w 1332"/>
                <a:gd name="connsiteY4" fmla="*/ 381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1238">
                  <a:moveTo>
                    <a:pt x="1333" y="476"/>
                  </a:moveTo>
                  <a:cubicBezTo>
                    <a:pt x="1333" y="476"/>
                    <a:pt x="762" y="0"/>
                    <a:pt x="571" y="0"/>
                  </a:cubicBezTo>
                  <a:cubicBezTo>
                    <a:pt x="381" y="0"/>
                    <a:pt x="191" y="286"/>
                    <a:pt x="0" y="476"/>
                  </a:cubicBezTo>
                  <a:cubicBezTo>
                    <a:pt x="286" y="762"/>
                    <a:pt x="476" y="953"/>
                    <a:pt x="762" y="1238"/>
                  </a:cubicBezTo>
                  <a:cubicBezTo>
                    <a:pt x="952" y="1048"/>
                    <a:pt x="1142" y="762"/>
                    <a:pt x="1333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id="{F351C26C-76E2-B331-E1D7-4A681120358D}"/>
                </a:ext>
              </a:extLst>
            </p:cNvPr>
            <p:cNvSpPr/>
            <p:nvPr/>
          </p:nvSpPr>
          <p:spPr>
            <a:xfrm>
              <a:off x="9460078" y="5627355"/>
              <a:ext cx="1903" cy="1538"/>
            </a:xfrm>
            <a:custGeom>
              <a:avLst/>
              <a:gdLst>
                <a:gd name="connsiteX0" fmla="*/ 1904 w 1903"/>
                <a:gd name="connsiteY0" fmla="*/ 682 h 1538"/>
                <a:gd name="connsiteX1" fmla="*/ 762 w 1903"/>
                <a:gd name="connsiteY1" fmla="*/ 15 h 1538"/>
                <a:gd name="connsiteX2" fmla="*/ 0 w 1903"/>
                <a:gd name="connsiteY2" fmla="*/ 872 h 1538"/>
                <a:gd name="connsiteX3" fmla="*/ 952 w 1903"/>
                <a:gd name="connsiteY3" fmla="*/ 1539 h 1538"/>
                <a:gd name="connsiteX4" fmla="*/ 1904 w 1903"/>
                <a:gd name="connsiteY4" fmla="*/ 682 h 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1538">
                  <a:moveTo>
                    <a:pt x="1904" y="682"/>
                  </a:moveTo>
                  <a:cubicBezTo>
                    <a:pt x="1333" y="300"/>
                    <a:pt x="952" y="-80"/>
                    <a:pt x="762" y="15"/>
                  </a:cubicBezTo>
                  <a:cubicBezTo>
                    <a:pt x="476" y="110"/>
                    <a:pt x="286" y="586"/>
                    <a:pt x="0" y="872"/>
                  </a:cubicBezTo>
                  <a:cubicBezTo>
                    <a:pt x="286" y="1063"/>
                    <a:pt x="571" y="1444"/>
                    <a:pt x="952" y="1539"/>
                  </a:cubicBezTo>
                  <a:cubicBezTo>
                    <a:pt x="1142" y="1539"/>
                    <a:pt x="1428" y="1158"/>
                    <a:pt x="1904" y="68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5" name="Forma libre 34">
              <a:extLst>
                <a:ext uri="{FF2B5EF4-FFF2-40B4-BE49-F238E27FC236}">
                  <a16:creationId xmlns:a16="http://schemas.microsoft.com/office/drawing/2014/main" id="{E86D2F77-82F7-FC5F-3573-25CDCB5CEB83}"/>
                </a:ext>
              </a:extLst>
            </p:cNvPr>
            <p:cNvSpPr/>
            <p:nvPr/>
          </p:nvSpPr>
          <p:spPr>
            <a:xfrm>
              <a:off x="9449512" y="5644419"/>
              <a:ext cx="3807" cy="2709"/>
            </a:xfrm>
            <a:custGeom>
              <a:avLst/>
              <a:gdLst>
                <a:gd name="connsiteX0" fmla="*/ 2570 w 3807"/>
                <a:gd name="connsiteY0" fmla="*/ 95 h 2709"/>
                <a:gd name="connsiteX1" fmla="*/ 0 w 3807"/>
                <a:gd name="connsiteY1" fmla="*/ 1429 h 2709"/>
                <a:gd name="connsiteX2" fmla="*/ 476 w 3807"/>
                <a:gd name="connsiteY2" fmla="*/ 2667 h 2709"/>
                <a:gd name="connsiteX3" fmla="*/ 3807 w 3807"/>
                <a:gd name="connsiteY3" fmla="*/ 2667 h 2709"/>
                <a:gd name="connsiteX4" fmla="*/ 2475 w 3807"/>
                <a:gd name="connsiteY4" fmla="*/ 0 h 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7" h="2709">
                  <a:moveTo>
                    <a:pt x="2570" y="95"/>
                  </a:moveTo>
                  <a:cubicBezTo>
                    <a:pt x="1333" y="95"/>
                    <a:pt x="191" y="-95"/>
                    <a:pt x="0" y="1429"/>
                  </a:cubicBezTo>
                  <a:cubicBezTo>
                    <a:pt x="0" y="1810"/>
                    <a:pt x="285" y="2667"/>
                    <a:pt x="476" y="2667"/>
                  </a:cubicBezTo>
                  <a:cubicBezTo>
                    <a:pt x="1523" y="2762"/>
                    <a:pt x="2665" y="2667"/>
                    <a:pt x="3807" y="2667"/>
                  </a:cubicBezTo>
                  <a:cubicBezTo>
                    <a:pt x="3331" y="1714"/>
                    <a:pt x="2951" y="953"/>
                    <a:pt x="2475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61F6A0B4-2CB6-264D-8A89-E8328C0417A8}"/>
                </a:ext>
              </a:extLst>
            </p:cNvPr>
            <p:cNvSpPr/>
            <p:nvPr/>
          </p:nvSpPr>
          <p:spPr>
            <a:xfrm>
              <a:off x="9451003" y="5716714"/>
              <a:ext cx="1935" cy="3429"/>
            </a:xfrm>
            <a:custGeom>
              <a:avLst/>
              <a:gdLst>
                <a:gd name="connsiteX0" fmla="*/ 1840 w 1935"/>
                <a:gd name="connsiteY0" fmla="*/ 1524 h 3429"/>
                <a:gd name="connsiteX1" fmla="*/ 127 w 1935"/>
                <a:gd name="connsiteY1" fmla="*/ 0 h 3429"/>
                <a:gd name="connsiteX2" fmla="*/ 127 w 1935"/>
                <a:gd name="connsiteY2" fmla="*/ 2762 h 3429"/>
                <a:gd name="connsiteX3" fmla="*/ 1935 w 1935"/>
                <a:gd name="connsiteY3" fmla="*/ 3429 h 3429"/>
                <a:gd name="connsiteX4" fmla="*/ 1745 w 1935"/>
                <a:gd name="connsiteY4" fmla="*/ 1619 h 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" h="3429">
                  <a:moveTo>
                    <a:pt x="1840" y="1524"/>
                  </a:moveTo>
                  <a:cubicBezTo>
                    <a:pt x="1840" y="1524"/>
                    <a:pt x="1174" y="857"/>
                    <a:pt x="127" y="0"/>
                  </a:cubicBezTo>
                  <a:cubicBezTo>
                    <a:pt x="127" y="1429"/>
                    <a:pt x="-158" y="2286"/>
                    <a:pt x="127" y="2762"/>
                  </a:cubicBezTo>
                  <a:cubicBezTo>
                    <a:pt x="413" y="3143"/>
                    <a:pt x="1364" y="3238"/>
                    <a:pt x="1935" y="3429"/>
                  </a:cubicBezTo>
                  <a:cubicBezTo>
                    <a:pt x="1935" y="2762"/>
                    <a:pt x="1935" y="2096"/>
                    <a:pt x="1745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id="{C9BEF9D6-686F-DD79-6537-E75166E101E9}"/>
                </a:ext>
              </a:extLst>
            </p:cNvPr>
            <p:cNvSpPr/>
            <p:nvPr/>
          </p:nvSpPr>
          <p:spPr>
            <a:xfrm>
              <a:off x="9450798" y="5661850"/>
              <a:ext cx="2616" cy="1926"/>
            </a:xfrm>
            <a:custGeom>
              <a:avLst/>
              <a:gdLst>
                <a:gd name="connsiteX0" fmla="*/ 2616 w 2616"/>
                <a:gd name="connsiteY0" fmla="*/ 1714 h 1926"/>
                <a:gd name="connsiteX1" fmla="*/ 47 w 2616"/>
                <a:gd name="connsiteY1" fmla="*/ 0 h 1926"/>
                <a:gd name="connsiteX2" fmla="*/ 2616 w 2616"/>
                <a:gd name="connsiteY2" fmla="*/ 1714 h 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16" h="1926">
                  <a:moveTo>
                    <a:pt x="2616" y="1714"/>
                  </a:moveTo>
                  <a:cubicBezTo>
                    <a:pt x="1474" y="952"/>
                    <a:pt x="808" y="476"/>
                    <a:pt x="47" y="0"/>
                  </a:cubicBezTo>
                  <a:cubicBezTo>
                    <a:pt x="-239" y="2191"/>
                    <a:pt x="808" y="2096"/>
                    <a:pt x="2616" y="171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8" name="Forma libre 37">
              <a:extLst>
                <a:ext uri="{FF2B5EF4-FFF2-40B4-BE49-F238E27FC236}">
                  <a16:creationId xmlns:a16="http://schemas.microsoft.com/office/drawing/2014/main" id="{9A13BC10-2A43-0952-5F1C-E40DE9B9517D}"/>
                </a:ext>
              </a:extLst>
            </p:cNvPr>
            <p:cNvSpPr/>
            <p:nvPr/>
          </p:nvSpPr>
          <p:spPr>
            <a:xfrm>
              <a:off x="9452653" y="5720810"/>
              <a:ext cx="3521" cy="2546"/>
            </a:xfrm>
            <a:custGeom>
              <a:avLst/>
              <a:gdLst>
                <a:gd name="connsiteX0" fmla="*/ 3522 w 3521"/>
                <a:gd name="connsiteY0" fmla="*/ 1429 h 2546"/>
                <a:gd name="connsiteX1" fmla="*/ 0 w 3521"/>
                <a:gd name="connsiteY1" fmla="*/ 0 h 2546"/>
                <a:gd name="connsiteX2" fmla="*/ 3522 w 3521"/>
                <a:gd name="connsiteY2" fmla="*/ 1429 h 2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21" h="2546">
                  <a:moveTo>
                    <a:pt x="3522" y="1429"/>
                  </a:moveTo>
                  <a:cubicBezTo>
                    <a:pt x="2474" y="953"/>
                    <a:pt x="1618" y="667"/>
                    <a:pt x="0" y="0"/>
                  </a:cubicBezTo>
                  <a:cubicBezTo>
                    <a:pt x="1332" y="3048"/>
                    <a:pt x="1523" y="3143"/>
                    <a:pt x="3522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9" name="Forma libre 38">
              <a:extLst>
                <a:ext uri="{FF2B5EF4-FFF2-40B4-BE49-F238E27FC236}">
                  <a16:creationId xmlns:a16="http://schemas.microsoft.com/office/drawing/2014/main" id="{CC6B1352-DC3E-3FFD-C6C4-589AB1372D1A}"/>
                </a:ext>
              </a:extLst>
            </p:cNvPr>
            <p:cNvSpPr/>
            <p:nvPr/>
          </p:nvSpPr>
          <p:spPr>
            <a:xfrm>
              <a:off x="9472441" y="5662707"/>
              <a:ext cx="3342" cy="3055"/>
            </a:xfrm>
            <a:custGeom>
              <a:avLst/>
              <a:gdLst>
                <a:gd name="connsiteX0" fmla="*/ 3342 w 3342"/>
                <a:gd name="connsiteY0" fmla="*/ 2096 h 3055"/>
                <a:gd name="connsiteX1" fmla="*/ 677 w 3342"/>
                <a:gd name="connsiteY1" fmla="*/ 0 h 3055"/>
                <a:gd name="connsiteX2" fmla="*/ 11 w 3342"/>
                <a:gd name="connsiteY2" fmla="*/ 286 h 3055"/>
                <a:gd name="connsiteX3" fmla="*/ 296 w 3342"/>
                <a:gd name="connsiteY3" fmla="*/ 2572 h 3055"/>
                <a:gd name="connsiteX4" fmla="*/ 3342 w 3342"/>
                <a:gd name="connsiteY4" fmla="*/ 2096 h 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" h="3055">
                  <a:moveTo>
                    <a:pt x="3342" y="2096"/>
                  </a:moveTo>
                  <a:cubicBezTo>
                    <a:pt x="2390" y="1333"/>
                    <a:pt x="1534" y="667"/>
                    <a:pt x="677" y="0"/>
                  </a:cubicBezTo>
                  <a:cubicBezTo>
                    <a:pt x="487" y="95"/>
                    <a:pt x="201" y="190"/>
                    <a:pt x="11" y="286"/>
                  </a:cubicBezTo>
                  <a:cubicBezTo>
                    <a:pt x="11" y="1048"/>
                    <a:pt x="-85" y="2191"/>
                    <a:pt x="296" y="2572"/>
                  </a:cubicBezTo>
                  <a:cubicBezTo>
                    <a:pt x="1058" y="3238"/>
                    <a:pt x="2200" y="3334"/>
                    <a:pt x="3342" y="209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0" name="Forma libre 39">
              <a:extLst>
                <a:ext uri="{FF2B5EF4-FFF2-40B4-BE49-F238E27FC236}">
                  <a16:creationId xmlns:a16="http://schemas.microsoft.com/office/drawing/2014/main" id="{57052DA5-48D6-5E17-B26C-E71E81A5F705}"/>
                </a:ext>
              </a:extLst>
            </p:cNvPr>
            <p:cNvSpPr/>
            <p:nvPr/>
          </p:nvSpPr>
          <p:spPr>
            <a:xfrm>
              <a:off x="9443801" y="5699509"/>
              <a:ext cx="2760" cy="4632"/>
            </a:xfrm>
            <a:custGeom>
              <a:avLst/>
              <a:gdLst>
                <a:gd name="connsiteX0" fmla="*/ 0 w 2760"/>
                <a:gd name="connsiteY0" fmla="*/ 918 h 4632"/>
                <a:gd name="connsiteX1" fmla="*/ 1714 w 2760"/>
                <a:gd name="connsiteY1" fmla="*/ 4632 h 4632"/>
                <a:gd name="connsiteX2" fmla="*/ 1333 w 2760"/>
                <a:gd name="connsiteY2" fmla="*/ 2156 h 4632"/>
                <a:gd name="connsiteX3" fmla="*/ 2761 w 2760"/>
                <a:gd name="connsiteY3" fmla="*/ 536 h 4632"/>
                <a:gd name="connsiteX4" fmla="*/ 0 w 2760"/>
                <a:gd name="connsiteY4" fmla="*/ 918 h 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0" h="4632">
                  <a:moveTo>
                    <a:pt x="0" y="918"/>
                  </a:moveTo>
                  <a:cubicBezTo>
                    <a:pt x="0" y="3267"/>
                    <a:pt x="572" y="4505"/>
                    <a:pt x="1714" y="4632"/>
                  </a:cubicBezTo>
                  <a:cubicBezTo>
                    <a:pt x="1523" y="3775"/>
                    <a:pt x="1143" y="2918"/>
                    <a:pt x="1333" y="2156"/>
                  </a:cubicBezTo>
                  <a:cubicBezTo>
                    <a:pt x="1428" y="1584"/>
                    <a:pt x="2190" y="1108"/>
                    <a:pt x="2761" y="536"/>
                  </a:cubicBezTo>
                  <a:cubicBezTo>
                    <a:pt x="1523" y="-607"/>
                    <a:pt x="762" y="346"/>
                    <a:pt x="0" y="91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1" name="Forma libre 40">
              <a:extLst>
                <a:ext uri="{FF2B5EF4-FFF2-40B4-BE49-F238E27FC236}">
                  <a16:creationId xmlns:a16="http://schemas.microsoft.com/office/drawing/2014/main" id="{A0CE8FCC-1866-2471-6134-CFE92CBEDB60}"/>
                </a:ext>
              </a:extLst>
            </p:cNvPr>
            <p:cNvSpPr/>
            <p:nvPr/>
          </p:nvSpPr>
          <p:spPr>
            <a:xfrm>
              <a:off x="9442564" y="5708427"/>
              <a:ext cx="1617" cy="1238"/>
            </a:xfrm>
            <a:custGeom>
              <a:avLst/>
              <a:gdLst>
                <a:gd name="connsiteX0" fmla="*/ 0 w 1617"/>
                <a:gd name="connsiteY0" fmla="*/ 571 h 1238"/>
                <a:gd name="connsiteX1" fmla="*/ 952 w 1617"/>
                <a:gd name="connsiteY1" fmla="*/ 1238 h 1238"/>
                <a:gd name="connsiteX2" fmla="*/ 1618 w 1617"/>
                <a:gd name="connsiteY2" fmla="*/ 476 h 1238"/>
                <a:gd name="connsiteX3" fmla="*/ 476 w 1617"/>
                <a:gd name="connsiteY3" fmla="*/ 0 h 1238"/>
                <a:gd name="connsiteX4" fmla="*/ 0 w 1617"/>
                <a:gd name="connsiteY4" fmla="*/ 667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" h="1238">
                  <a:moveTo>
                    <a:pt x="0" y="571"/>
                  </a:moveTo>
                  <a:cubicBezTo>
                    <a:pt x="0" y="571"/>
                    <a:pt x="571" y="1048"/>
                    <a:pt x="952" y="1238"/>
                  </a:cubicBezTo>
                  <a:cubicBezTo>
                    <a:pt x="952" y="1238"/>
                    <a:pt x="1237" y="857"/>
                    <a:pt x="1618" y="476"/>
                  </a:cubicBezTo>
                  <a:cubicBezTo>
                    <a:pt x="1142" y="286"/>
                    <a:pt x="856" y="0"/>
                    <a:pt x="476" y="0"/>
                  </a:cubicBezTo>
                  <a:cubicBezTo>
                    <a:pt x="381" y="0"/>
                    <a:pt x="0" y="571"/>
                    <a:pt x="0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2" name="Forma libre 41">
              <a:extLst>
                <a:ext uri="{FF2B5EF4-FFF2-40B4-BE49-F238E27FC236}">
                  <a16:creationId xmlns:a16="http://schemas.microsoft.com/office/drawing/2014/main" id="{577FE308-6190-18B6-9B92-81BE08D7AA80}"/>
                </a:ext>
              </a:extLst>
            </p:cNvPr>
            <p:cNvSpPr/>
            <p:nvPr/>
          </p:nvSpPr>
          <p:spPr>
            <a:xfrm>
              <a:off x="9444753" y="5672232"/>
              <a:ext cx="2664" cy="2095"/>
            </a:xfrm>
            <a:custGeom>
              <a:avLst/>
              <a:gdLst>
                <a:gd name="connsiteX0" fmla="*/ 0 w 2664"/>
                <a:gd name="connsiteY0" fmla="*/ 2096 h 2095"/>
                <a:gd name="connsiteX1" fmla="*/ 2665 w 2664"/>
                <a:gd name="connsiteY1" fmla="*/ 0 h 2095"/>
                <a:gd name="connsiteX2" fmla="*/ 0 w 2664"/>
                <a:gd name="connsiteY2" fmla="*/ 2096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4" h="2095">
                  <a:moveTo>
                    <a:pt x="0" y="2096"/>
                  </a:moveTo>
                  <a:cubicBezTo>
                    <a:pt x="952" y="1333"/>
                    <a:pt x="1618" y="857"/>
                    <a:pt x="2665" y="0"/>
                  </a:cubicBezTo>
                  <a:cubicBezTo>
                    <a:pt x="1142" y="190"/>
                    <a:pt x="254" y="889"/>
                    <a:pt x="0" y="209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3" name="Forma libre 42">
              <a:extLst>
                <a:ext uri="{FF2B5EF4-FFF2-40B4-BE49-F238E27FC236}">
                  <a16:creationId xmlns:a16="http://schemas.microsoft.com/office/drawing/2014/main" id="{40404675-C589-D573-8A57-D07169B5DD39}"/>
                </a:ext>
              </a:extLst>
            </p:cNvPr>
            <p:cNvSpPr/>
            <p:nvPr/>
          </p:nvSpPr>
          <p:spPr>
            <a:xfrm>
              <a:off x="9446752" y="5660040"/>
              <a:ext cx="1998" cy="1142"/>
            </a:xfrm>
            <a:custGeom>
              <a:avLst/>
              <a:gdLst>
                <a:gd name="connsiteX0" fmla="*/ 95 w 1998"/>
                <a:gd name="connsiteY0" fmla="*/ 667 h 1142"/>
                <a:gd name="connsiteX1" fmla="*/ 1998 w 1998"/>
                <a:gd name="connsiteY1" fmla="*/ 1143 h 1142"/>
                <a:gd name="connsiteX2" fmla="*/ 1998 w 1998"/>
                <a:gd name="connsiteY2" fmla="*/ 857 h 1142"/>
                <a:gd name="connsiteX3" fmla="*/ 190 w 1998"/>
                <a:gd name="connsiteY3" fmla="*/ 0 h 1142"/>
                <a:gd name="connsiteX4" fmla="*/ 0 w 1998"/>
                <a:gd name="connsiteY4" fmla="*/ 667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" h="1142">
                  <a:moveTo>
                    <a:pt x="95" y="667"/>
                  </a:moveTo>
                  <a:lnTo>
                    <a:pt x="1998" y="1143"/>
                  </a:lnTo>
                  <a:cubicBezTo>
                    <a:pt x="1998" y="1143"/>
                    <a:pt x="1998" y="952"/>
                    <a:pt x="1998" y="857"/>
                  </a:cubicBezTo>
                  <a:cubicBezTo>
                    <a:pt x="1427" y="571"/>
                    <a:pt x="856" y="286"/>
                    <a:pt x="190" y="0"/>
                  </a:cubicBezTo>
                  <a:cubicBezTo>
                    <a:pt x="190" y="190"/>
                    <a:pt x="0" y="476"/>
                    <a:pt x="0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4" name="Forma libre 43">
              <a:extLst>
                <a:ext uri="{FF2B5EF4-FFF2-40B4-BE49-F238E27FC236}">
                  <a16:creationId xmlns:a16="http://schemas.microsoft.com/office/drawing/2014/main" id="{D2B7E43A-683B-3DBE-5BF9-1D69A82F3A95}"/>
                </a:ext>
              </a:extLst>
            </p:cNvPr>
            <p:cNvSpPr/>
            <p:nvPr/>
          </p:nvSpPr>
          <p:spPr>
            <a:xfrm>
              <a:off x="9359468" y="5630036"/>
              <a:ext cx="2379" cy="1314"/>
            </a:xfrm>
            <a:custGeom>
              <a:avLst/>
              <a:gdLst>
                <a:gd name="connsiteX0" fmla="*/ 2380 w 2379"/>
                <a:gd name="connsiteY0" fmla="*/ 572 h 1314"/>
                <a:gd name="connsiteX1" fmla="*/ 0 w 2379"/>
                <a:gd name="connsiteY1" fmla="*/ 0 h 1314"/>
                <a:gd name="connsiteX2" fmla="*/ 2380 w 2379"/>
                <a:gd name="connsiteY2" fmla="*/ 572 h 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" h="1314">
                  <a:moveTo>
                    <a:pt x="2380" y="572"/>
                  </a:moveTo>
                  <a:cubicBezTo>
                    <a:pt x="1428" y="381"/>
                    <a:pt x="666" y="191"/>
                    <a:pt x="0" y="0"/>
                  </a:cubicBezTo>
                  <a:cubicBezTo>
                    <a:pt x="571" y="572"/>
                    <a:pt x="476" y="2286"/>
                    <a:pt x="2380" y="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5" name="Forma libre 44">
              <a:extLst>
                <a:ext uri="{FF2B5EF4-FFF2-40B4-BE49-F238E27FC236}">
                  <a16:creationId xmlns:a16="http://schemas.microsoft.com/office/drawing/2014/main" id="{E52437C8-EE8B-4A04-B715-A9FF11C7F55C}"/>
                </a:ext>
              </a:extLst>
            </p:cNvPr>
            <p:cNvSpPr/>
            <p:nvPr/>
          </p:nvSpPr>
          <p:spPr>
            <a:xfrm>
              <a:off x="9413057" y="5655564"/>
              <a:ext cx="2570" cy="1524"/>
            </a:xfrm>
            <a:custGeom>
              <a:avLst/>
              <a:gdLst>
                <a:gd name="connsiteX0" fmla="*/ 1999 w 2570"/>
                <a:gd name="connsiteY0" fmla="*/ 1524 h 1524"/>
                <a:gd name="connsiteX1" fmla="*/ 2570 w 2570"/>
                <a:gd name="connsiteY1" fmla="*/ 571 h 1524"/>
                <a:gd name="connsiteX2" fmla="*/ 1428 w 2570"/>
                <a:gd name="connsiteY2" fmla="*/ 0 h 1524"/>
                <a:gd name="connsiteX3" fmla="*/ 0 w 2570"/>
                <a:gd name="connsiteY3" fmla="*/ 0 h 1524"/>
                <a:gd name="connsiteX4" fmla="*/ 952 w 2570"/>
                <a:gd name="connsiteY4" fmla="*/ 1238 h 1524"/>
                <a:gd name="connsiteX5" fmla="*/ 1999 w 2570"/>
                <a:gd name="connsiteY5" fmla="*/ 1429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70" h="1524">
                  <a:moveTo>
                    <a:pt x="1999" y="1524"/>
                  </a:moveTo>
                  <a:cubicBezTo>
                    <a:pt x="1999" y="1524"/>
                    <a:pt x="2380" y="952"/>
                    <a:pt x="2570" y="571"/>
                  </a:cubicBezTo>
                  <a:cubicBezTo>
                    <a:pt x="2189" y="381"/>
                    <a:pt x="1809" y="190"/>
                    <a:pt x="1428" y="0"/>
                  </a:cubicBezTo>
                  <a:cubicBezTo>
                    <a:pt x="1142" y="0"/>
                    <a:pt x="762" y="0"/>
                    <a:pt x="0" y="0"/>
                  </a:cubicBezTo>
                  <a:cubicBezTo>
                    <a:pt x="476" y="667"/>
                    <a:pt x="666" y="1048"/>
                    <a:pt x="952" y="1238"/>
                  </a:cubicBezTo>
                  <a:cubicBezTo>
                    <a:pt x="1237" y="1429"/>
                    <a:pt x="1618" y="1429"/>
                    <a:pt x="1999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6" name="Forma libre 45">
              <a:extLst>
                <a:ext uri="{FF2B5EF4-FFF2-40B4-BE49-F238E27FC236}">
                  <a16:creationId xmlns:a16="http://schemas.microsoft.com/office/drawing/2014/main" id="{FCF52ECA-2586-4B90-0E20-8B94E4688E65}"/>
                </a:ext>
              </a:extLst>
            </p:cNvPr>
            <p:cNvSpPr/>
            <p:nvPr/>
          </p:nvSpPr>
          <p:spPr>
            <a:xfrm>
              <a:off x="9413914" y="5685282"/>
              <a:ext cx="2855" cy="4191"/>
            </a:xfrm>
            <a:custGeom>
              <a:avLst/>
              <a:gdLst>
                <a:gd name="connsiteX0" fmla="*/ 0 w 2855"/>
                <a:gd name="connsiteY0" fmla="*/ 4191 h 4191"/>
                <a:gd name="connsiteX1" fmla="*/ 2855 w 2855"/>
                <a:gd name="connsiteY1" fmla="*/ 2667 h 4191"/>
                <a:gd name="connsiteX2" fmla="*/ 761 w 2855"/>
                <a:gd name="connsiteY2" fmla="*/ 0 h 4191"/>
                <a:gd name="connsiteX3" fmla="*/ 0 w 2855"/>
                <a:gd name="connsiteY3" fmla="*/ 4191 h 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5" h="4191">
                  <a:moveTo>
                    <a:pt x="0" y="4191"/>
                  </a:moveTo>
                  <a:cubicBezTo>
                    <a:pt x="1332" y="3429"/>
                    <a:pt x="1998" y="3143"/>
                    <a:pt x="2855" y="2667"/>
                  </a:cubicBezTo>
                  <a:cubicBezTo>
                    <a:pt x="2189" y="1810"/>
                    <a:pt x="1713" y="1143"/>
                    <a:pt x="761" y="0"/>
                  </a:cubicBezTo>
                  <a:cubicBezTo>
                    <a:pt x="476" y="1524"/>
                    <a:pt x="285" y="2572"/>
                    <a:pt x="0" y="4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7" name="Forma libre 46">
              <a:extLst>
                <a:ext uri="{FF2B5EF4-FFF2-40B4-BE49-F238E27FC236}">
                  <a16:creationId xmlns:a16="http://schemas.microsoft.com/office/drawing/2014/main" id="{79CB7F96-D417-5405-303B-16B8E0617D0E}"/>
                </a:ext>
              </a:extLst>
            </p:cNvPr>
            <p:cNvSpPr/>
            <p:nvPr/>
          </p:nvSpPr>
          <p:spPr>
            <a:xfrm>
              <a:off x="9409726" y="5644832"/>
              <a:ext cx="1713" cy="825"/>
            </a:xfrm>
            <a:custGeom>
              <a:avLst/>
              <a:gdLst>
                <a:gd name="connsiteX0" fmla="*/ 0 w 1713"/>
                <a:gd name="connsiteY0" fmla="*/ 540 h 825"/>
                <a:gd name="connsiteX1" fmla="*/ 1713 w 1713"/>
                <a:gd name="connsiteY1" fmla="*/ 826 h 825"/>
                <a:gd name="connsiteX2" fmla="*/ 0 w 1713"/>
                <a:gd name="connsiteY2" fmla="*/ 540 h 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3" h="825">
                  <a:moveTo>
                    <a:pt x="0" y="540"/>
                  </a:moveTo>
                  <a:cubicBezTo>
                    <a:pt x="666" y="635"/>
                    <a:pt x="1142" y="731"/>
                    <a:pt x="1713" y="826"/>
                  </a:cubicBezTo>
                  <a:cubicBezTo>
                    <a:pt x="1142" y="-222"/>
                    <a:pt x="1047" y="-222"/>
                    <a:pt x="0" y="54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8" name="Forma libre 47">
              <a:extLst>
                <a:ext uri="{FF2B5EF4-FFF2-40B4-BE49-F238E27FC236}">
                  <a16:creationId xmlns:a16="http://schemas.microsoft.com/office/drawing/2014/main" id="{AD0FF92A-6A21-BB99-687B-B4B35140BE1C}"/>
                </a:ext>
              </a:extLst>
            </p:cNvPr>
            <p:cNvSpPr/>
            <p:nvPr/>
          </p:nvSpPr>
          <p:spPr>
            <a:xfrm>
              <a:off x="9368701" y="5642609"/>
              <a:ext cx="2379" cy="1238"/>
            </a:xfrm>
            <a:custGeom>
              <a:avLst/>
              <a:gdLst>
                <a:gd name="connsiteX0" fmla="*/ 1142 w 2379"/>
                <a:gd name="connsiteY0" fmla="*/ 191 h 1238"/>
                <a:gd name="connsiteX1" fmla="*/ 0 w 2379"/>
                <a:gd name="connsiteY1" fmla="*/ 476 h 1238"/>
                <a:gd name="connsiteX2" fmla="*/ 666 w 2379"/>
                <a:gd name="connsiteY2" fmla="*/ 1238 h 1238"/>
                <a:gd name="connsiteX3" fmla="*/ 2380 w 2379"/>
                <a:gd name="connsiteY3" fmla="*/ 667 h 1238"/>
                <a:gd name="connsiteX4" fmla="*/ 2094 w 2379"/>
                <a:gd name="connsiteY4" fmla="*/ 0 h 1238"/>
                <a:gd name="connsiteX5" fmla="*/ 1047 w 2379"/>
                <a:gd name="connsiteY5" fmla="*/ 286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79" h="1238">
                  <a:moveTo>
                    <a:pt x="1142" y="191"/>
                  </a:moveTo>
                  <a:cubicBezTo>
                    <a:pt x="1142" y="191"/>
                    <a:pt x="381" y="381"/>
                    <a:pt x="0" y="476"/>
                  </a:cubicBezTo>
                  <a:cubicBezTo>
                    <a:pt x="190" y="762"/>
                    <a:pt x="476" y="953"/>
                    <a:pt x="666" y="1238"/>
                  </a:cubicBezTo>
                  <a:lnTo>
                    <a:pt x="2380" y="667"/>
                  </a:lnTo>
                  <a:cubicBezTo>
                    <a:pt x="2380" y="667"/>
                    <a:pt x="2189" y="191"/>
                    <a:pt x="2094" y="0"/>
                  </a:cubicBezTo>
                  <a:cubicBezTo>
                    <a:pt x="1713" y="0"/>
                    <a:pt x="1427" y="191"/>
                    <a:pt x="1047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9" name="Forma libre 48">
              <a:extLst>
                <a:ext uri="{FF2B5EF4-FFF2-40B4-BE49-F238E27FC236}">
                  <a16:creationId xmlns:a16="http://schemas.microsoft.com/office/drawing/2014/main" id="{4646E7DA-E69A-09EC-4F49-D6B0A2564082}"/>
                </a:ext>
              </a:extLst>
            </p:cNvPr>
            <p:cNvSpPr/>
            <p:nvPr/>
          </p:nvSpPr>
          <p:spPr>
            <a:xfrm>
              <a:off x="9359183" y="5626417"/>
              <a:ext cx="746" cy="3619"/>
            </a:xfrm>
            <a:custGeom>
              <a:avLst/>
              <a:gdLst>
                <a:gd name="connsiteX0" fmla="*/ 0 w 746"/>
                <a:gd name="connsiteY0" fmla="*/ 0 h 3619"/>
                <a:gd name="connsiteX1" fmla="*/ 381 w 746"/>
                <a:gd name="connsiteY1" fmla="*/ 3619 h 3619"/>
                <a:gd name="connsiteX2" fmla="*/ 666 w 746"/>
                <a:gd name="connsiteY2" fmla="*/ 0 h 3619"/>
                <a:gd name="connsiteX3" fmla="*/ 0 w 746"/>
                <a:gd name="connsiteY3" fmla="*/ 0 h 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6" h="3619">
                  <a:moveTo>
                    <a:pt x="0" y="0"/>
                  </a:moveTo>
                  <a:cubicBezTo>
                    <a:pt x="95" y="1238"/>
                    <a:pt x="190" y="2381"/>
                    <a:pt x="381" y="3619"/>
                  </a:cubicBezTo>
                  <a:cubicBezTo>
                    <a:pt x="381" y="2381"/>
                    <a:pt x="952" y="1238"/>
                    <a:pt x="666" y="0"/>
                  </a:cubicBezTo>
                  <a:cubicBezTo>
                    <a:pt x="476" y="0"/>
                    <a:pt x="190" y="0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0" name="Forma libre 49">
              <a:extLst>
                <a:ext uri="{FF2B5EF4-FFF2-40B4-BE49-F238E27FC236}">
                  <a16:creationId xmlns:a16="http://schemas.microsoft.com/office/drawing/2014/main" id="{57A5AA29-5F93-77E4-4036-0147DB491584}"/>
                </a:ext>
              </a:extLst>
            </p:cNvPr>
            <p:cNvSpPr/>
            <p:nvPr/>
          </p:nvSpPr>
          <p:spPr>
            <a:xfrm>
              <a:off x="9362895" y="5684043"/>
              <a:ext cx="2426" cy="2095"/>
            </a:xfrm>
            <a:custGeom>
              <a:avLst/>
              <a:gdLst>
                <a:gd name="connsiteX0" fmla="*/ 0 w 2426"/>
                <a:gd name="connsiteY0" fmla="*/ 0 h 2095"/>
                <a:gd name="connsiteX1" fmla="*/ 2380 w 2426"/>
                <a:gd name="connsiteY1" fmla="*/ 2096 h 2095"/>
                <a:gd name="connsiteX2" fmla="*/ 0 w 2426"/>
                <a:gd name="connsiteY2" fmla="*/ 0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26" h="2095">
                  <a:moveTo>
                    <a:pt x="0" y="0"/>
                  </a:moveTo>
                  <a:cubicBezTo>
                    <a:pt x="952" y="857"/>
                    <a:pt x="1523" y="1334"/>
                    <a:pt x="2380" y="2096"/>
                  </a:cubicBezTo>
                  <a:cubicBezTo>
                    <a:pt x="2665" y="95"/>
                    <a:pt x="1619" y="95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1" name="Forma libre 50">
              <a:extLst>
                <a:ext uri="{FF2B5EF4-FFF2-40B4-BE49-F238E27FC236}">
                  <a16:creationId xmlns:a16="http://schemas.microsoft.com/office/drawing/2014/main" id="{CFC9FA6E-7CA1-618C-F014-00911AF241F8}"/>
                </a:ext>
              </a:extLst>
            </p:cNvPr>
            <p:cNvSpPr/>
            <p:nvPr/>
          </p:nvSpPr>
          <p:spPr>
            <a:xfrm>
              <a:off x="9416007" y="5665339"/>
              <a:ext cx="6472" cy="4988"/>
            </a:xfrm>
            <a:custGeom>
              <a:avLst/>
              <a:gdLst>
                <a:gd name="connsiteX0" fmla="*/ 0 w 6472"/>
                <a:gd name="connsiteY0" fmla="*/ 1083 h 4988"/>
                <a:gd name="connsiteX1" fmla="*/ 2190 w 6472"/>
                <a:gd name="connsiteY1" fmla="*/ 4988 h 4988"/>
                <a:gd name="connsiteX2" fmla="*/ 6472 w 6472"/>
                <a:gd name="connsiteY2" fmla="*/ 1273 h 4988"/>
                <a:gd name="connsiteX3" fmla="*/ 571 w 6472"/>
                <a:gd name="connsiteY3" fmla="*/ 130 h 4988"/>
                <a:gd name="connsiteX4" fmla="*/ 0 w 6472"/>
                <a:gd name="connsiteY4" fmla="*/ 1083 h 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2" h="4988">
                  <a:moveTo>
                    <a:pt x="0" y="1083"/>
                  </a:moveTo>
                  <a:cubicBezTo>
                    <a:pt x="1587" y="1972"/>
                    <a:pt x="2316" y="3274"/>
                    <a:pt x="2190" y="4988"/>
                  </a:cubicBezTo>
                  <a:cubicBezTo>
                    <a:pt x="3712" y="3750"/>
                    <a:pt x="4950" y="2607"/>
                    <a:pt x="6472" y="1273"/>
                  </a:cubicBezTo>
                  <a:cubicBezTo>
                    <a:pt x="4569" y="226"/>
                    <a:pt x="1904" y="-251"/>
                    <a:pt x="571" y="130"/>
                  </a:cubicBezTo>
                  <a:cubicBezTo>
                    <a:pt x="286" y="130"/>
                    <a:pt x="191" y="797"/>
                    <a:pt x="0" y="108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2" name="Forma libre 51">
              <a:extLst>
                <a:ext uri="{FF2B5EF4-FFF2-40B4-BE49-F238E27FC236}">
                  <a16:creationId xmlns:a16="http://schemas.microsoft.com/office/drawing/2014/main" id="{5B07121F-841C-4260-83FD-C5FFFAFF4D32}"/>
                </a:ext>
              </a:extLst>
            </p:cNvPr>
            <p:cNvSpPr/>
            <p:nvPr/>
          </p:nvSpPr>
          <p:spPr>
            <a:xfrm>
              <a:off x="9472642" y="5638228"/>
              <a:ext cx="2379" cy="1619"/>
            </a:xfrm>
            <a:custGeom>
              <a:avLst/>
              <a:gdLst>
                <a:gd name="connsiteX0" fmla="*/ 2380 w 2379"/>
                <a:gd name="connsiteY0" fmla="*/ 857 h 1619"/>
                <a:gd name="connsiteX1" fmla="*/ 1333 w 2379"/>
                <a:gd name="connsiteY1" fmla="*/ 0 h 1619"/>
                <a:gd name="connsiteX2" fmla="*/ 0 w 2379"/>
                <a:gd name="connsiteY2" fmla="*/ 667 h 1619"/>
                <a:gd name="connsiteX3" fmla="*/ 1713 w 2379"/>
                <a:gd name="connsiteY3" fmla="*/ 1619 h 1619"/>
                <a:gd name="connsiteX4" fmla="*/ 2284 w 2379"/>
                <a:gd name="connsiteY4" fmla="*/ 857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9" h="1619">
                  <a:moveTo>
                    <a:pt x="2380" y="857"/>
                  </a:moveTo>
                  <a:cubicBezTo>
                    <a:pt x="2380" y="857"/>
                    <a:pt x="1713" y="95"/>
                    <a:pt x="1333" y="0"/>
                  </a:cubicBezTo>
                  <a:cubicBezTo>
                    <a:pt x="1047" y="0"/>
                    <a:pt x="666" y="381"/>
                    <a:pt x="0" y="667"/>
                  </a:cubicBezTo>
                  <a:cubicBezTo>
                    <a:pt x="857" y="1143"/>
                    <a:pt x="1333" y="1524"/>
                    <a:pt x="1713" y="1619"/>
                  </a:cubicBezTo>
                  <a:cubicBezTo>
                    <a:pt x="1809" y="1619"/>
                    <a:pt x="2380" y="953"/>
                    <a:pt x="2284" y="85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3" name="Forma libre 52">
              <a:extLst>
                <a:ext uri="{FF2B5EF4-FFF2-40B4-BE49-F238E27FC236}">
                  <a16:creationId xmlns:a16="http://schemas.microsoft.com/office/drawing/2014/main" id="{40638352-1DEB-5E48-050A-5D884AC65387}"/>
                </a:ext>
              </a:extLst>
            </p:cNvPr>
            <p:cNvSpPr/>
            <p:nvPr/>
          </p:nvSpPr>
          <p:spPr>
            <a:xfrm>
              <a:off x="9367220" y="5652611"/>
              <a:ext cx="3003" cy="4191"/>
            </a:xfrm>
            <a:custGeom>
              <a:avLst/>
              <a:gdLst>
                <a:gd name="connsiteX0" fmla="*/ 1100 w 3003"/>
                <a:gd name="connsiteY0" fmla="*/ 4191 h 4191"/>
                <a:gd name="connsiteX1" fmla="*/ 3004 w 3003"/>
                <a:gd name="connsiteY1" fmla="*/ 1619 h 4191"/>
                <a:gd name="connsiteX2" fmla="*/ 719 w 3003"/>
                <a:gd name="connsiteY2" fmla="*/ 0 h 4191"/>
                <a:gd name="connsiteX3" fmla="*/ 1100 w 3003"/>
                <a:gd name="connsiteY3" fmla="*/ 4191 h 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3" h="4191">
                  <a:moveTo>
                    <a:pt x="1100" y="4191"/>
                  </a:moveTo>
                  <a:cubicBezTo>
                    <a:pt x="1766" y="3334"/>
                    <a:pt x="2242" y="2572"/>
                    <a:pt x="3004" y="1619"/>
                  </a:cubicBezTo>
                  <a:cubicBezTo>
                    <a:pt x="2242" y="1048"/>
                    <a:pt x="1576" y="571"/>
                    <a:pt x="719" y="0"/>
                  </a:cubicBezTo>
                  <a:cubicBezTo>
                    <a:pt x="-423" y="1714"/>
                    <a:pt x="-138" y="2857"/>
                    <a:pt x="1100" y="4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4" name="Forma libre 53">
              <a:extLst>
                <a:ext uri="{FF2B5EF4-FFF2-40B4-BE49-F238E27FC236}">
                  <a16:creationId xmlns:a16="http://schemas.microsoft.com/office/drawing/2014/main" id="{27707137-2D3E-F324-D465-E5CE29C887F6}"/>
                </a:ext>
              </a:extLst>
            </p:cNvPr>
            <p:cNvSpPr/>
            <p:nvPr/>
          </p:nvSpPr>
          <p:spPr>
            <a:xfrm>
              <a:off x="9431237" y="5704141"/>
              <a:ext cx="3549" cy="3123"/>
            </a:xfrm>
            <a:custGeom>
              <a:avLst/>
              <a:gdLst>
                <a:gd name="connsiteX0" fmla="*/ 95 w 3549"/>
                <a:gd name="connsiteY0" fmla="*/ 2191 h 3123"/>
                <a:gd name="connsiteX1" fmla="*/ 2570 w 3549"/>
                <a:gd name="connsiteY1" fmla="*/ 2572 h 3123"/>
                <a:gd name="connsiteX2" fmla="*/ 2951 w 3549"/>
                <a:gd name="connsiteY2" fmla="*/ 0 h 3123"/>
                <a:gd name="connsiteX3" fmla="*/ 0 w 3549"/>
                <a:gd name="connsiteY3" fmla="*/ 2191 h 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9" h="3123">
                  <a:moveTo>
                    <a:pt x="95" y="2191"/>
                  </a:moveTo>
                  <a:cubicBezTo>
                    <a:pt x="952" y="3143"/>
                    <a:pt x="1903" y="3524"/>
                    <a:pt x="2570" y="2572"/>
                  </a:cubicBezTo>
                  <a:cubicBezTo>
                    <a:pt x="3045" y="1905"/>
                    <a:pt x="4283" y="1048"/>
                    <a:pt x="2951" y="0"/>
                  </a:cubicBezTo>
                  <a:cubicBezTo>
                    <a:pt x="1998" y="762"/>
                    <a:pt x="1142" y="1429"/>
                    <a:pt x="0" y="2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5" name="Forma libre 54">
              <a:extLst>
                <a:ext uri="{FF2B5EF4-FFF2-40B4-BE49-F238E27FC236}">
                  <a16:creationId xmlns:a16="http://schemas.microsoft.com/office/drawing/2014/main" id="{5067E683-172F-7094-87CD-8FAD98E7DD5B}"/>
                </a:ext>
              </a:extLst>
            </p:cNvPr>
            <p:cNvSpPr/>
            <p:nvPr/>
          </p:nvSpPr>
          <p:spPr>
            <a:xfrm>
              <a:off x="9474260" y="5617083"/>
              <a:ext cx="1903" cy="3524"/>
            </a:xfrm>
            <a:custGeom>
              <a:avLst/>
              <a:gdLst>
                <a:gd name="connsiteX0" fmla="*/ 1904 w 1903"/>
                <a:gd name="connsiteY0" fmla="*/ 286 h 3524"/>
                <a:gd name="connsiteX1" fmla="*/ 1237 w 1903"/>
                <a:gd name="connsiteY1" fmla="*/ 0 h 3524"/>
                <a:gd name="connsiteX2" fmla="*/ 0 w 1903"/>
                <a:gd name="connsiteY2" fmla="*/ 3238 h 3524"/>
                <a:gd name="connsiteX3" fmla="*/ 666 w 1903"/>
                <a:gd name="connsiteY3" fmla="*/ 3524 h 3524"/>
                <a:gd name="connsiteX4" fmla="*/ 1904 w 1903"/>
                <a:gd name="connsiteY4" fmla="*/ 286 h 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3524">
                  <a:moveTo>
                    <a:pt x="1904" y="286"/>
                  </a:moveTo>
                  <a:cubicBezTo>
                    <a:pt x="1904" y="286"/>
                    <a:pt x="1523" y="95"/>
                    <a:pt x="1237" y="0"/>
                  </a:cubicBezTo>
                  <a:cubicBezTo>
                    <a:pt x="857" y="1048"/>
                    <a:pt x="381" y="2191"/>
                    <a:pt x="0" y="3238"/>
                  </a:cubicBezTo>
                  <a:cubicBezTo>
                    <a:pt x="191" y="3238"/>
                    <a:pt x="381" y="3429"/>
                    <a:pt x="666" y="3524"/>
                  </a:cubicBezTo>
                  <a:cubicBezTo>
                    <a:pt x="1047" y="2477"/>
                    <a:pt x="1523" y="1333"/>
                    <a:pt x="1904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6" name="Forma libre 55">
              <a:extLst>
                <a:ext uri="{FF2B5EF4-FFF2-40B4-BE49-F238E27FC236}">
                  <a16:creationId xmlns:a16="http://schemas.microsoft.com/office/drawing/2014/main" id="{C510C4E4-232D-F563-5853-AA0499337574}"/>
                </a:ext>
              </a:extLst>
            </p:cNvPr>
            <p:cNvSpPr/>
            <p:nvPr/>
          </p:nvSpPr>
          <p:spPr>
            <a:xfrm>
              <a:off x="9434759" y="5688432"/>
              <a:ext cx="5330" cy="3802"/>
            </a:xfrm>
            <a:custGeom>
              <a:avLst/>
              <a:gdLst>
                <a:gd name="connsiteX0" fmla="*/ 95 w 5330"/>
                <a:gd name="connsiteY0" fmla="*/ 1327 h 3802"/>
                <a:gd name="connsiteX1" fmla="*/ 2094 w 5330"/>
                <a:gd name="connsiteY1" fmla="*/ 3803 h 3802"/>
                <a:gd name="connsiteX2" fmla="*/ 5330 w 5330"/>
                <a:gd name="connsiteY2" fmla="*/ 1803 h 3802"/>
                <a:gd name="connsiteX3" fmla="*/ 0 w 5330"/>
                <a:gd name="connsiteY3" fmla="*/ 1422 h 3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30" h="3802">
                  <a:moveTo>
                    <a:pt x="95" y="1327"/>
                  </a:moveTo>
                  <a:cubicBezTo>
                    <a:pt x="761" y="2184"/>
                    <a:pt x="1523" y="2946"/>
                    <a:pt x="2094" y="3803"/>
                  </a:cubicBezTo>
                  <a:cubicBezTo>
                    <a:pt x="3046" y="3231"/>
                    <a:pt x="4093" y="2565"/>
                    <a:pt x="5330" y="1803"/>
                  </a:cubicBezTo>
                  <a:cubicBezTo>
                    <a:pt x="4093" y="-483"/>
                    <a:pt x="3046" y="-578"/>
                    <a:pt x="0" y="142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7" name="Forma libre 56">
              <a:extLst>
                <a:ext uri="{FF2B5EF4-FFF2-40B4-BE49-F238E27FC236}">
                  <a16:creationId xmlns:a16="http://schemas.microsoft.com/office/drawing/2014/main" id="{2F37686F-797E-710B-227D-8604A8D825DB}"/>
                </a:ext>
              </a:extLst>
            </p:cNvPr>
            <p:cNvSpPr/>
            <p:nvPr/>
          </p:nvSpPr>
          <p:spPr>
            <a:xfrm>
              <a:off x="9427715" y="5696616"/>
              <a:ext cx="1039" cy="2571"/>
            </a:xfrm>
            <a:custGeom>
              <a:avLst/>
              <a:gdLst>
                <a:gd name="connsiteX0" fmla="*/ 0 w 1039"/>
                <a:gd name="connsiteY0" fmla="*/ 0 h 2571"/>
                <a:gd name="connsiteX1" fmla="*/ 190 w 1039"/>
                <a:gd name="connsiteY1" fmla="*/ 2572 h 2571"/>
                <a:gd name="connsiteX2" fmla="*/ 856 w 1039"/>
                <a:gd name="connsiteY2" fmla="*/ 2572 h 2571"/>
                <a:gd name="connsiteX3" fmla="*/ 0 w 1039"/>
                <a:gd name="connsiteY3" fmla="*/ 0 h 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" h="2571">
                  <a:moveTo>
                    <a:pt x="0" y="0"/>
                  </a:moveTo>
                  <a:cubicBezTo>
                    <a:pt x="95" y="1143"/>
                    <a:pt x="190" y="1905"/>
                    <a:pt x="190" y="2572"/>
                  </a:cubicBezTo>
                  <a:cubicBezTo>
                    <a:pt x="381" y="2572"/>
                    <a:pt x="666" y="2572"/>
                    <a:pt x="856" y="2572"/>
                  </a:cubicBezTo>
                  <a:cubicBezTo>
                    <a:pt x="952" y="1810"/>
                    <a:pt x="1523" y="857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8" name="Forma libre 57">
              <a:extLst>
                <a:ext uri="{FF2B5EF4-FFF2-40B4-BE49-F238E27FC236}">
                  <a16:creationId xmlns:a16="http://schemas.microsoft.com/office/drawing/2014/main" id="{E6AB3142-0094-DC62-E265-DE6722FD8DF9}"/>
                </a:ext>
              </a:extLst>
            </p:cNvPr>
            <p:cNvSpPr/>
            <p:nvPr/>
          </p:nvSpPr>
          <p:spPr>
            <a:xfrm>
              <a:off x="9424955" y="5679948"/>
              <a:ext cx="3902" cy="3265"/>
            </a:xfrm>
            <a:custGeom>
              <a:avLst/>
              <a:gdLst>
                <a:gd name="connsiteX0" fmla="*/ 95 w 3902"/>
                <a:gd name="connsiteY0" fmla="*/ 1524 h 3265"/>
                <a:gd name="connsiteX1" fmla="*/ 3903 w 3902"/>
                <a:gd name="connsiteY1" fmla="*/ 2667 h 3265"/>
                <a:gd name="connsiteX2" fmla="*/ 1333 w 3902"/>
                <a:gd name="connsiteY2" fmla="*/ 0 h 3265"/>
                <a:gd name="connsiteX3" fmla="*/ 0 w 3902"/>
                <a:gd name="connsiteY3" fmla="*/ 1524 h 3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2" h="3265">
                  <a:moveTo>
                    <a:pt x="95" y="1524"/>
                  </a:moveTo>
                  <a:cubicBezTo>
                    <a:pt x="1809" y="3365"/>
                    <a:pt x="3078" y="3747"/>
                    <a:pt x="3903" y="2667"/>
                  </a:cubicBezTo>
                  <a:cubicBezTo>
                    <a:pt x="3046" y="1810"/>
                    <a:pt x="2284" y="953"/>
                    <a:pt x="1333" y="0"/>
                  </a:cubicBezTo>
                  <a:cubicBezTo>
                    <a:pt x="857" y="571"/>
                    <a:pt x="476" y="953"/>
                    <a:pt x="0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9" name="Forma libre 58">
              <a:extLst>
                <a:ext uri="{FF2B5EF4-FFF2-40B4-BE49-F238E27FC236}">
                  <a16:creationId xmlns:a16="http://schemas.microsoft.com/office/drawing/2014/main" id="{AA48D74C-90CD-745B-4171-D469836DAE7C}"/>
                </a:ext>
              </a:extLst>
            </p:cNvPr>
            <p:cNvSpPr/>
            <p:nvPr/>
          </p:nvSpPr>
          <p:spPr>
            <a:xfrm>
              <a:off x="9428476" y="5656611"/>
              <a:ext cx="1713" cy="1825"/>
            </a:xfrm>
            <a:custGeom>
              <a:avLst/>
              <a:gdLst>
                <a:gd name="connsiteX0" fmla="*/ 0 w 1713"/>
                <a:gd name="connsiteY0" fmla="*/ 1524 h 1825"/>
                <a:gd name="connsiteX1" fmla="*/ 381 w 1713"/>
                <a:gd name="connsiteY1" fmla="*/ 1810 h 1825"/>
                <a:gd name="connsiteX2" fmla="*/ 1713 w 1713"/>
                <a:gd name="connsiteY2" fmla="*/ 762 h 1825"/>
                <a:gd name="connsiteX3" fmla="*/ 952 w 1713"/>
                <a:gd name="connsiteY3" fmla="*/ 0 h 1825"/>
                <a:gd name="connsiteX4" fmla="*/ 0 w 1713"/>
                <a:gd name="connsiteY4" fmla="*/ 1524 h 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1825">
                  <a:moveTo>
                    <a:pt x="0" y="1524"/>
                  </a:moveTo>
                  <a:cubicBezTo>
                    <a:pt x="0" y="1524"/>
                    <a:pt x="381" y="1905"/>
                    <a:pt x="381" y="1810"/>
                  </a:cubicBezTo>
                  <a:cubicBezTo>
                    <a:pt x="857" y="1524"/>
                    <a:pt x="1237" y="1143"/>
                    <a:pt x="1713" y="762"/>
                  </a:cubicBezTo>
                  <a:cubicBezTo>
                    <a:pt x="1428" y="476"/>
                    <a:pt x="1142" y="286"/>
                    <a:pt x="952" y="0"/>
                  </a:cubicBezTo>
                  <a:cubicBezTo>
                    <a:pt x="666" y="476"/>
                    <a:pt x="286" y="953"/>
                    <a:pt x="0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0" name="Forma libre 59">
              <a:extLst>
                <a:ext uri="{FF2B5EF4-FFF2-40B4-BE49-F238E27FC236}">
                  <a16:creationId xmlns:a16="http://schemas.microsoft.com/office/drawing/2014/main" id="{CD001A44-9F0E-1351-3729-F0EB52E820F3}"/>
                </a:ext>
              </a:extLst>
            </p:cNvPr>
            <p:cNvSpPr/>
            <p:nvPr/>
          </p:nvSpPr>
          <p:spPr>
            <a:xfrm>
              <a:off x="9411724" y="5645943"/>
              <a:ext cx="2379" cy="1067"/>
            </a:xfrm>
            <a:custGeom>
              <a:avLst/>
              <a:gdLst>
                <a:gd name="connsiteX0" fmla="*/ 0 w 2379"/>
                <a:gd name="connsiteY0" fmla="*/ 0 h 1067"/>
                <a:gd name="connsiteX1" fmla="*/ 2380 w 2379"/>
                <a:gd name="connsiteY1" fmla="*/ 667 h 1067"/>
                <a:gd name="connsiteX2" fmla="*/ 0 w 2379"/>
                <a:gd name="connsiteY2" fmla="*/ 0 h 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" h="1067">
                  <a:moveTo>
                    <a:pt x="0" y="0"/>
                  </a:moveTo>
                  <a:cubicBezTo>
                    <a:pt x="191" y="1048"/>
                    <a:pt x="762" y="1429"/>
                    <a:pt x="2380" y="667"/>
                  </a:cubicBezTo>
                  <a:cubicBezTo>
                    <a:pt x="1237" y="381"/>
                    <a:pt x="666" y="190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1" name="Forma libre 60">
              <a:extLst>
                <a:ext uri="{FF2B5EF4-FFF2-40B4-BE49-F238E27FC236}">
                  <a16:creationId xmlns:a16="http://schemas.microsoft.com/office/drawing/2014/main" id="{63729016-8FBC-8C78-D104-8FCEEC35774D}"/>
                </a:ext>
              </a:extLst>
            </p:cNvPr>
            <p:cNvSpPr/>
            <p:nvPr/>
          </p:nvSpPr>
          <p:spPr>
            <a:xfrm>
              <a:off x="9524041" y="5644574"/>
              <a:ext cx="4221" cy="3845"/>
            </a:xfrm>
            <a:custGeom>
              <a:avLst/>
              <a:gdLst>
                <a:gd name="connsiteX0" fmla="*/ 4188 w 4221"/>
                <a:gd name="connsiteY0" fmla="*/ 1750 h 3845"/>
                <a:gd name="connsiteX1" fmla="*/ 0 w 4221"/>
                <a:gd name="connsiteY1" fmla="*/ 36 h 3845"/>
                <a:gd name="connsiteX2" fmla="*/ 1237 w 4221"/>
                <a:gd name="connsiteY2" fmla="*/ 3846 h 3845"/>
                <a:gd name="connsiteX3" fmla="*/ 4188 w 4221"/>
                <a:gd name="connsiteY3" fmla="*/ 1750 h 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1" h="3845">
                  <a:moveTo>
                    <a:pt x="4188" y="1750"/>
                  </a:moveTo>
                  <a:cubicBezTo>
                    <a:pt x="3902" y="417"/>
                    <a:pt x="2570" y="-155"/>
                    <a:pt x="0" y="36"/>
                  </a:cubicBezTo>
                  <a:cubicBezTo>
                    <a:pt x="381" y="1274"/>
                    <a:pt x="761" y="2417"/>
                    <a:pt x="1237" y="3846"/>
                  </a:cubicBezTo>
                  <a:cubicBezTo>
                    <a:pt x="3807" y="3274"/>
                    <a:pt x="4378" y="2798"/>
                    <a:pt x="4188" y="175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2" name="Forma libre 61">
              <a:extLst>
                <a:ext uri="{FF2B5EF4-FFF2-40B4-BE49-F238E27FC236}">
                  <a16:creationId xmlns:a16="http://schemas.microsoft.com/office/drawing/2014/main" id="{C4B803FF-2EF2-03D4-F1B8-02C3A10C5D71}"/>
                </a:ext>
              </a:extLst>
            </p:cNvPr>
            <p:cNvSpPr/>
            <p:nvPr/>
          </p:nvSpPr>
          <p:spPr>
            <a:xfrm>
              <a:off x="9527468" y="5665946"/>
              <a:ext cx="1903" cy="1428"/>
            </a:xfrm>
            <a:custGeom>
              <a:avLst/>
              <a:gdLst>
                <a:gd name="connsiteX0" fmla="*/ 0 w 1903"/>
                <a:gd name="connsiteY0" fmla="*/ 667 h 1428"/>
                <a:gd name="connsiteX1" fmla="*/ 762 w 1903"/>
                <a:gd name="connsiteY1" fmla="*/ 1429 h 1428"/>
                <a:gd name="connsiteX2" fmla="*/ 1904 w 1903"/>
                <a:gd name="connsiteY2" fmla="*/ 571 h 1428"/>
                <a:gd name="connsiteX3" fmla="*/ 571 w 1903"/>
                <a:gd name="connsiteY3" fmla="*/ 0 h 1428"/>
                <a:gd name="connsiteX4" fmla="*/ 0 w 1903"/>
                <a:gd name="connsiteY4" fmla="*/ 571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1428">
                  <a:moveTo>
                    <a:pt x="0" y="667"/>
                  </a:moveTo>
                  <a:cubicBezTo>
                    <a:pt x="0" y="667"/>
                    <a:pt x="476" y="1429"/>
                    <a:pt x="762" y="1429"/>
                  </a:cubicBezTo>
                  <a:cubicBezTo>
                    <a:pt x="952" y="1429"/>
                    <a:pt x="1333" y="1048"/>
                    <a:pt x="1904" y="571"/>
                  </a:cubicBezTo>
                  <a:cubicBezTo>
                    <a:pt x="1237" y="286"/>
                    <a:pt x="952" y="0"/>
                    <a:pt x="571" y="0"/>
                  </a:cubicBezTo>
                  <a:cubicBezTo>
                    <a:pt x="381" y="0"/>
                    <a:pt x="0" y="476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3" name="Forma libre 62">
              <a:extLst>
                <a:ext uri="{FF2B5EF4-FFF2-40B4-BE49-F238E27FC236}">
                  <a16:creationId xmlns:a16="http://schemas.microsoft.com/office/drawing/2014/main" id="{E9009738-FB36-01ED-C4C4-FB8291376B1C}"/>
                </a:ext>
              </a:extLst>
            </p:cNvPr>
            <p:cNvSpPr/>
            <p:nvPr/>
          </p:nvSpPr>
          <p:spPr>
            <a:xfrm>
              <a:off x="9520770" y="5692378"/>
              <a:ext cx="2985" cy="3571"/>
            </a:xfrm>
            <a:custGeom>
              <a:avLst/>
              <a:gdLst>
                <a:gd name="connsiteX0" fmla="*/ 987 w 2985"/>
                <a:gd name="connsiteY0" fmla="*/ 238 h 3571"/>
                <a:gd name="connsiteX1" fmla="*/ 797 w 2985"/>
                <a:gd name="connsiteY1" fmla="*/ 3572 h 3571"/>
                <a:gd name="connsiteX2" fmla="*/ 2986 w 2985"/>
                <a:gd name="connsiteY2" fmla="*/ 810 h 3571"/>
                <a:gd name="connsiteX3" fmla="*/ 2795 w 2985"/>
                <a:gd name="connsiteY3" fmla="*/ 48 h 3571"/>
                <a:gd name="connsiteX4" fmla="*/ 1082 w 2985"/>
                <a:gd name="connsiteY4" fmla="*/ 238 h 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5" h="3571">
                  <a:moveTo>
                    <a:pt x="987" y="238"/>
                  </a:moveTo>
                  <a:cubicBezTo>
                    <a:pt x="130" y="1095"/>
                    <a:pt x="-631" y="2238"/>
                    <a:pt x="797" y="3572"/>
                  </a:cubicBezTo>
                  <a:cubicBezTo>
                    <a:pt x="1558" y="2619"/>
                    <a:pt x="2224" y="1762"/>
                    <a:pt x="2986" y="810"/>
                  </a:cubicBezTo>
                  <a:cubicBezTo>
                    <a:pt x="2986" y="524"/>
                    <a:pt x="2890" y="238"/>
                    <a:pt x="2795" y="48"/>
                  </a:cubicBezTo>
                  <a:cubicBezTo>
                    <a:pt x="2224" y="48"/>
                    <a:pt x="1368" y="-143"/>
                    <a:pt x="1082" y="23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4" name="Forma libre 63">
              <a:extLst>
                <a:ext uri="{FF2B5EF4-FFF2-40B4-BE49-F238E27FC236}">
                  <a16:creationId xmlns:a16="http://schemas.microsoft.com/office/drawing/2014/main" id="{F5F5D092-1429-6894-3361-9EECAA89EF16}"/>
                </a:ext>
              </a:extLst>
            </p:cNvPr>
            <p:cNvSpPr/>
            <p:nvPr/>
          </p:nvSpPr>
          <p:spPr>
            <a:xfrm>
              <a:off x="9507194" y="5645181"/>
              <a:ext cx="2950" cy="1370"/>
            </a:xfrm>
            <a:custGeom>
              <a:avLst/>
              <a:gdLst>
                <a:gd name="connsiteX0" fmla="*/ 2951 w 2950"/>
                <a:gd name="connsiteY0" fmla="*/ 0 h 1370"/>
                <a:gd name="connsiteX1" fmla="*/ 0 w 2950"/>
                <a:gd name="connsiteY1" fmla="*/ 381 h 1370"/>
                <a:gd name="connsiteX2" fmla="*/ 2951 w 2950"/>
                <a:gd name="connsiteY2" fmla="*/ 0 h 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50" h="1370">
                  <a:moveTo>
                    <a:pt x="2951" y="0"/>
                  </a:moveTo>
                  <a:cubicBezTo>
                    <a:pt x="1713" y="190"/>
                    <a:pt x="856" y="286"/>
                    <a:pt x="0" y="381"/>
                  </a:cubicBezTo>
                  <a:cubicBezTo>
                    <a:pt x="952" y="952"/>
                    <a:pt x="2094" y="2476"/>
                    <a:pt x="2951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5" name="Forma libre 64">
              <a:extLst>
                <a:ext uri="{FF2B5EF4-FFF2-40B4-BE49-F238E27FC236}">
                  <a16:creationId xmlns:a16="http://schemas.microsoft.com/office/drawing/2014/main" id="{E89FF724-AC7D-CE91-7E45-C40E0C71F737}"/>
                </a:ext>
              </a:extLst>
            </p:cNvPr>
            <p:cNvSpPr/>
            <p:nvPr/>
          </p:nvSpPr>
          <p:spPr>
            <a:xfrm>
              <a:off x="9531370" y="5652611"/>
              <a:ext cx="1252" cy="2381"/>
            </a:xfrm>
            <a:custGeom>
              <a:avLst/>
              <a:gdLst>
                <a:gd name="connsiteX0" fmla="*/ 0 w 1252"/>
                <a:gd name="connsiteY0" fmla="*/ 0 h 2381"/>
                <a:gd name="connsiteX1" fmla="*/ 571 w 1252"/>
                <a:gd name="connsiteY1" fmla="*/ 2381 h 2381"/>
                <a:gd name="connsiteX2" fmla="*/ 0 w 1252"/>
                <a:gd name="connsiteY2" fmla="*/ 0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2" h="2381">
                  <a:moveTo>
                    <a:pt x="0" y="0"/>
                  </a:moveTo>
                  <a:cubicBezTo>
                    <a:pt x="191" y="667"/>
                    <a:pt x="286" y="1333"/>
                    <a:pt x="571" y="2381"/>
                  </a:cubicBezTo>
                  <a:cubicBezTo>
                    <a:pt x="1904" y="1048"/>
                    <a:pt x="1047" y="476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6" name="Forma libre 65">
              <a:extLst>
                <a:ext uri="{FF2B5EF4-FFF2-40B4-BE49-F238E27FC236}">
                  <a16:creationId xmlns:a16="http://schemas.microsoft.com/office/drawing/2014/main" id="{46CBE750-60AB-D3C8-21F9-F333C2C4695C}"/>
                </a:ext>
              </a:extLst>
            </p:cNvPr>
            <p:cNvSpPr/>
            <p:nvPr/>
          </p:nvSpPr>
          <p:spPr>
            <a:xfrm>
              <a:off x="9505861" y="5666422"/>
              <a:ext cx="1332" cy="1333"/>
            </a:xfrm>
            <a:custGeom>
              <a:avLst/>
              <a:gdLst>
                <a:gd name="connsiteX0" fmla="*/ 95 w 1332"/>
                <a:gd name="connsiteY0" fmla="*/ 571 h 1333"/>
                <a:gd name="connsiteX1" fmla="*/ 381 w 1332"/>
                <a:gd name="connsiteY1" fmla="*/ 1334 h 1333"/>
                <a:gd name="connsiteX2" fmla="*/ 1333 w 1332"/>
                <a:gd name="connsiteY2" fmla="*/ 667 h 1333"/>
                <a:gd name="connsiteX3" fmla="*/ 571 w 1332"/>
                <a:gd name="connsiteY3" fmla="*/ 0 h 1333"/>
                <a:gd name="connsiteX4" fmla="*/ 0 w 1332"/>
                <a:gd name="connsiteY4" fmla="*/ 571 h 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1333">
                  <a:moveTo>
                    <a:pt x="95" y="571"/>
                  </a:moveTo>
                  <a:cubicBezTo>
                    <a:pt x="95" y="571"/>
                    <a:pt x="286" y="1048"/>
                    <a:pt x="381" y="1334"/>
                  </a:cubicBezTo>
                  <a:cubicBezTo>
                    <a:pt x="666" y="1143"/>
                    <a:pt x="952" y="953"/>
                    <a:pt x="1333" y="667"/>
                  </a:cubicBezTo>
                  <a:cubicBezTo>
                    <a:pt x="952" y="286"/>
                    <a:pt x="666" y="0"/>
                    <a:pt x="571" y="0"/>
                  </a:cubicBezTo>
                  <a:cubicBezTo>
                    <a:pt x="381" y="0"/>
                    <a:pt x="95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7" name="Forma libre 66">
              <a:extLst>
                <a:ext uri="{FF2B5EF4-FFF2-40B4-BE49-F238E27FC236}">
                  <a16:creationId xmlns:a16="http://schemas.microsoft.com/office/drawing/2014/main" id="{5194F62C-B40A-0A66-2AC9-8D15A90119F0}"/>
                </a:ext>
              </a:extLst>
            </p:cNvPr>
            <p:cNvSpPr/>
            <p:nvPr/>
          </p:nvSpPr>
          <p:spPr>
            <a:xfrm>
              <a:off x="9519377" y="5714428"/>
              <a:ext cx="1332" cy="1428"/>
            </a:xfrm>
            <a:custGeom>
              <a:avLst/>
              <a:gdLst>
                <a:gd name="connsiteX0" fmla="*/ 0 w 1332"/>
                <a:gd name="connsiteY0" fmla="*/ 667 h 1428"/>
                <a:gd name="connsiteX1" fmla="*/ 381 w 1332"/>
                <a:gd name="connsiteY1" fmla="*/ 1429 h 1428"/>
                <a:gd name="connsiteX2" fmla="*/ 1333 w 1332"/>
                <a:gd name="connsiteY2" fmla="*/ 857 h 1428"/>
                <a:gd name="connsiteX3" fmla="*/ 762 w 1332"/>
                <a:gd name="connsiteY3" fmla="*/ 0 h 1428"/>
                <a:gd name="connsiteX4" fmla="*/ 95 w 1332"/>
                <a:gd name="connsiteY4" fmla="*/ 571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1428">
                  <a:moveTo>
                    <a:pt x="0" y="667"/>
                  </a:moveTo>
                  <a:cubicBezTo>
                    <a:pt x="0" y="667"/>
                    <a:pt x="191" y="1143"/>
                    <a:pt x="381" y="1429"/>
                  </a:cubicBezTo>
                  <a:cubicBezTo>
                    <a:pt x="666" y="1238"/>
                    <a:pt x="952" y="1048"/>
                    <a:pt x="1333" y="857"/>
                  </a:cubicBezTo>
                  <a:cubicBezTo>
                    <a:pt x="1143" y="571"/>
                    <a:pt x="1047" y="381"/>
                    <a:pt x="762" y="0"/>
                  </a:cubicBezTo>
                  <a:cubicBezTo>
                    <a:pt x="476" y="190"/>
                    <a:pt x="95" y="381"/>
                    <a:pt x="95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8" name="Forma libre 67">
              <a:extLst>
                <a:ext uri="{FF2B5EF4-FFF2-40B4-BE49-F238E27FC236}">
                  <a16:creationId xmlns:a16="http://schemas.microsoft.com/office/drawing/2014/main" id="{D91B6663-1DEE-BE32-F0E8-45ADECEA22A8}"/>
                </a:ext>
              </a:extLst>
            </p:cNvPr>
            <p:cNvSpPr/>
            <p:nvPr/>
          </p:nvSpPr>
          <p:spPr>
            <a:xfrm>
              <a:off x="9587909" y="5686901"/>
              <a:ext cx="2855" cy="4762"/>
            </a:xfrm>
            <a:custGeom>
              <a:avLst/>
              <a:gdLst>
                <a:gd name="connsiteX0" fmla="*/ 666 w 2855"/>
                <a:gd name="connsiteY0" fmla="*/ 4763 h 4762"/>
                <a:gd name="connsiteX1" fmla="*/ 2855 w 2855"/>
                <a:gd name="connsiteY1" fmla="*/ 1429 h 4762"/>
                <a:gd name="connsiteX2" fmla="*/ 0 w 2855"/>
                <a:gd name="connsiteY2" fmla="*/ 0 h 4762"/>
                <a:gd name="connsiteX3" fmla="*/ 571 w 2855"/>
                <a:gd name="connsiteY3" fmla="*/ 4763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5" h="4762">
                  <a:moveTo>
                    <a:pt x="666" y="4763"/>
                  </a:moveTo>
                  <a:cubicBezTo>
                    <a:pt x="1523" y="3429"/>
                    <a:pt x="2190" y="2477"/>
                    <a:pt x="2855" y="1429"/>
                  </a:cubicBezTo>
                  <a:cubicBezTo>
                    <a:pt x="1809" y="953"/>
                    <a:pt x="1142" y="571"/>
                    <a:pt x="0" y="0"/>
                  </a:cubicBezTo>
                  <a:cubicBezTo>
                    <a:pt x="191" y="1619"/>
                    <a:pt x="381" y="2858"/>
                    <a:pt x="571" y="476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9" name="Forma libre 68">
              <a:extLst>
                <a:ext uri="{FF2B5EF4-FFF2-40B4-BE49-F238E27FC236}">
                  <a16:creationId xmlns:a16="http://schemas.microsoft.com/office/drawing/2014/main" id="{C6670D64-7A24-C2FE-9086-93D87ACE71CA}"/>
                </a:ext>
              </a:extLst>
            </p:cNvPr>
            <p:cNvSpPr/>
            <p:nvPr/>
          </p:nvSpPr>
          <p:spPr>
            <a:xfrm>
              <a:off x="9547266" y="5661755"/>
              <a:ext cx="1998" cy="2190"/>
            </a:xfrm>
            <a:custGeom>
              <a:avLst/>
              <a:gdLst>
                <a:gd name="connsiteX0" fmla="*/ 0 w 1998"/>
                <a:gd name="connsiteY0" fmla="*/ 571 h 2190"/>
                <a:gd name="connsiteX1" fmla="*/ 1332 w 1998"/>
                <a:gd name="connsiteY1" fmla="*/ 2191 h 2190"/>
                <a:gd name="connsiteX2" fmla="*/ 1998 w 1998"/>
                <a:gd name="connsiteY2" fmla="*/ 1524 h 2190"/>
                <a:gd name="connsiteX3" fmla="*/ 571 w 1998"/>
                <a:gd name="connsiteY3" fmla="*/ 0 h 2190"/>
                <a:gd name="connsiteX4" fmla="*/ 0 w 1998"/>
                <a:gd name="connsiteY4" fmla="*/ 571 h 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" h="2190">
                  <a:moveTo>
                    <a:pt x="0" y="571"/>
                  </a:moveTo>
                  <a:cubicBezTo>
                    <a:pt x="476" y="1143"/>
                    <a:pt x="856" y="1619"/>
                    <a:pt x="1332" y="2191"/>
                  </a:cubicBezTo>
                  <a:cubicBezTo>
                    <a:pt x="1523" y="2000"/>
                    <a:pt x="1713" y="1810"/>
                    <a:pt x="1998" y="1524"/>
                  </a:cubicBezTo>
                  <a:cubicBezTo>
                    <a:pt x="1523" y="1048"/>
                    <a:pt x="1047" y="476"/>
                    <a:pt x="571" y="0"/>
                  </a:cubicBezTo>
                  <a:cubicBezTo>
                    <a:pt x="381" y="190"/>
                    <a:pt x="190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0" name="Forma libre 69">
              <a:extLst>
                <a:ext uri="{FF2B5EF4-FFF2-40B4-BE49-F238E27FC236}">
                  <a16:creationId xmlns:a16="http://schemas.microsoft.com/office/drawing/2014/main" id="{66450EA0-1AF4-48F9-5612-47ADC8662BC0}"/>
                </a:ext>
              </a:extLst>
            </p:cNvPr>
            <p:cNvSpPr/>
            <p:nvPr/>
          </p:nvSpPr>
          <p:spPr>
            <a:xfrm>
              <a:off x="9585340" y="5658897"/>
              <a:ext cx="2189" cy="2095"/>
            </a:xfrm>
            <a:custGeom>
              <a:avLst/>
              <a:gdLst>
                <a:gd name="connsiteX0" fmla="*/ 0 w 2189"/>
                <a:gd name="connsiteY0" fmla="*/ 1524 h 2095"/>
                <a:gd name="connsiteX1" fmla="*/ 666 w 2189"/>
                <a:gd name="connsiteY1" fmla="*/ 2096 h 2095"/>
                <a:gd name="connsiteX2" fmla="*/ 2189 w 2189"/>
                <a:gd name="connsiteY2" fmla="*/ 953 h 2095"/>
                <a:gd name="connsiteX3" fmla="*/ 1237 w 2189"/>
                <a:gd name="connsiteY3" fmla="*/ 0 h 2095"/>
                <a:gd name="connsiteX4" fmla="*/ 95 w 2189"/>
                <a:gd name="connsiteY4" fmla="*/ 1619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" h="2095">
                  <a:moveTo>
                    <a:pt x="0" y="1524"/>
                  </a:moveTo>
                  <a:cubicBezTo>
                    <a:pt x="0" y="1524"/>
                    <a:pt x="476" y="1905"/>
                    <a:pt x="666" y="2096"/>
                  </a:cubicBezTo>
                  <a:cubicBezTo>
                    <a:pt x="1142" y="1715"/>
                    <a:pt x="1618" y="1334"/>
                    <a:pt x="2189" y="953"/>
                  </a:cubicBezTo>
                  <a:cubicBezTo>
                    <a:pt x="1903" y="667"/>
                    <a:pt x="1523" y="286"/>
                    <a:pt x="1237" y="0"/>
                  </a:cubicBezTo>
                  <a:cubicBezTo>
                    <a:pt x="856" y="572"/>
                    <a:pt x="476" y="1048"/>
                    <a:pt x="95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1" name="Forma libre 70">
              <a:extLst>
                <a:ext uri="{FF2B5EF4-FFF2-40B4-BE49-F238E27FC236}">
                  <a16:creationId xmlns:a16="http://schemas.microsoft.com/office/drawing/2014/main" id="{96B2229B-51AC-2C3A-FFF1-8BF837807007}"/>
                </a:ext>
              </a:extLst>
            </p:cNvPr>
            <p:cNvSpPr/>
            <p:nvPr/>
          </p:nvSpPr>
          <p:spPr>
            <a:xfrm>
              <a:off x="9561703" y="5663660"/>
              <a:ext cx="2505" cy="3905"/>
            </a:xfrm>
            <a:custGeom>
              <a:avLst/>
              <a:gdLst>
                <a:gd name="connsiteX0" fmla="*/ 412 w 2505"/>
                <a:gd name="connsiteY0" fmla="*/ 3905 h 3905"/>
                <a:gd name="connsiteX1" fmla="*/ 2506 w 2505"/>
                <a:gd name="connsiteY1" fmla="*/ 0 h 3905"/>
                <a:gd name="connsiteX2" fmla="*/ 412 w 2505"/>
                <a:gd name="connsiteY2" fmla="*/ 3905 h 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5" h="3905">
                  <a:moveTo>
                    <a:pt x="412" y="3905"/>
                  </a:moveTo>
                  <a:cubicBezTo>
                    <a:pt x="1078" y="2667"/>
                    <a:pt x="1744" y="1334"/>
                    <a:pt x="2506" y="0"/>
                  </a:cubicBezTo>
                  <a:cubicBezTo>
                    <a:pt x="158" y="1270"/>
                    <a:pt x="-540" y="2572"/>
                    <a:pt x="412" y="3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2" name="Forma libre 71">
              <a:extLst>
                <a:ext uri="{FF2B5EF4-FFF2-40B4-BE49-F238E27FC236}">
                  <a16:creationId xmlns:a16="http://schemas.microsoft.com/office/drawing/2014/main" id="{EA505495-D4FD-4064-1E31-78554134822A}"/>
                </a:ext>
              </a:extLst>
            </p:cNvPr>
            <p:cNvSpPr/>
            <p:nvPr/>
          </p:nvSpPr>
          <p:spPr>
            <a:xfrm>
              <a:off x="9565637" y="5661374"/>
              <a:ext cx="2093" cy="1087"/>
            </a:xfrm>
            <a:custGeom>
              <a:avLst/>
              <a:gdLst>
                <a:gd name="connsiteX0" fmla="*/ 2094 w 2093"/>
                <a:gd name="connsiteY0" fmla="*/ 0 h 1087"/>
                <a:gd name="connsiteX1" fmla="*/ 0 w 2093"/>
                <a:gd name="connsiteY1" fmla="*/ 667 h 1087"/>
                <a:gd name="connsiteX2" fmla="*/ 2094 w 2093"/>
                <a:gd name="connsiteY2" fmla="*/ 0 h 1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3" h="1087">
                  <a:moveTo>
                    <a:pt x="2094" y="0"/>
                  </a:moveTo>
                  <a:cubicBezTo>
                    <a:pt x="1237" y="286"/>
                    <a:pt x="571" y="476"/>
                    <a:pt x="0" y="667"/>
                  </a:cubicBezTo>
                  <a:cubicBezTo>
                    <a:pt x="761" y="857"/>
                    <a:pt x="1713" y="1810"/>
                    <a:pt x="2094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3" name="Forma libre 72">
              <a:extLst>
                <a:ext uri="{FF2B5EF4-FFF2-40B4-BE49-F238E27FC236}">
                  <a16:creationId xmlns:a16="http://schemas.microsoft.com/office/drawing/2014/main" id="{EEB675E8-851D-C114-455D-C0B2E721B6B1}"/>
                </a:ext>
              </a:extLst>
            </p:cNvPr>
            <p:cNvSpPr/>
            <p:nvPr/>
          </p:nvSpPr>
          <p:spPr>
            <a:xfrm>
              <a:off x="9587814" y="5675375"/>
              <a:ext cx="1603" cy="2762"/>
            </a:xfrm>
            <a:custGeom>
              <a:avLst/>
              <a:gdLst>
                <a:gd name="connsiteX0" fmla="*/ 0 w 1603"/>
                <a:gd name="connsiteY0" fmla="*/ 0 h 2762"/>
                <a:gd name="connsiteX1" fmla="*/ 381 w 1603"/>
                <a:gd name="connsiteY1" fmla="*/ 2762 h 2762"/>
                <a:gd name="connsiteX2" fmla="*/ 0 w 1603"/>
                <a:gd name="connsiteY2" fmla="*/ 0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3" h="2762">
                  <a:moveTo>
                    <a:pt x="0" y="0"/>
                  </a:moveTo>
                  <a:cubicBezTo>
                    <a:pt x="191" y="1143"/>
                    <a:pt x="286" y="1810"/>
                    <a:pt x="381" y="2762"/>
                  </a:cubicBezTo>
                  <a:cubicBezTo>
                    <a:pt x="2570" y="1429"/>
                    <a:pt x="1428" y="953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4" name="Forma libre 73">
              <a:extLst>
                <a:ext uri="{FF2B5EF4-FFF2-40B4-BE49-F238E27FC236}">
                  <a16:creationId xmlns:a16="http://schemas.microsoft.com/office/drawing/2014/main" id="{3CB63902-43E2-B1D8-0988-4E8F3DC6317E}"/>
                </a:ext>
              </a:extLst>
            </p:cNvPr>
            <p:cNvSpPr/>
            <p:nvPr/>
          </p:nvSpPr>
          <p:spPr>
            <a:xfrm>
              <a:off x="9544117" y="5661469"/>
              <a:ext cx="1245" cy="3048"/>
            </a:xfrm>
            <a:custGeom>
              <a:avLst/>
              <a:gdLst>
                <a:gd name="connsiteX0" fmla="*/ 1245 w 1245"/>
                <a:gd name="connsiteY0" fmla="*/ 3048 h 3048"/>
                <a:gd name="connsiteX1" fmla="*/ 579 w 1245"/>
                <a:gd name="connsiteY1" fmla="*/ 0 h 3048"/>
                <a:gd name="connsiteX2" fmla="*/ 1245 w 1245"/>
                <a:gd name="connsiteY2" fmla="*/ 3048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5" h="3048">
                  <a:moveTo>
                    <a:pt x="1245" y="3048"/>
                  </a:moveTo>
                  <a:cubicBezTo>
                    <a:pt x="1054" y="2000"/>
                    <a:pt x="769" y="953"/>
                    <a:pt x="579" y="0"/>
                  </a:cubicBezTo>
                  <a:cubicBezTo>
                    <a:pt x="-373" y="1651"/>
                    <a:pt x="-151" y="2667"/>
                    <a:pt x="1245" y="304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5" name="Forma libre 74">
              <a:extLst>
                <a:ext uri="{FF2B5EF4-FFF2-40B4-BE49-F238E27FC236}">
                  <a16:creationId xmlns:a16="http://schemas.microsoft.com/office/drawing/2014/main" id="{9B1F357C-CBAD-279E-F903-E7375274C702}"/>
                </a:ext>
              </a:extLst>
            </p:cNvPr>
            <p:cNvSpPr/>
            <p:nvPr/>
          </p:nvSpPr>
          <p:spPr>
            <a:xfrm>
              <a:off x="9534416" y="5687567"/>
              <a:ext cx="2760" cy="2776"/>
            </a:xfrm>
            <a:custGeom>
              <a:avLst/>
              <a:gdLst>
                <a:gd name="connsiteX0" fmla="*/ 0 w 2760"/>
                <a:gd name="connsiteY0" fmla="*/ 571 h 2776"/>
                <a:gd name="connsiteX1" fmla="*/ 2761 w 2760"/>
                <a:gd name="connsiteY1" fmla="*/ 2667 h 2776"/>
                <a:gd name="connsiteX2" fmla="*/ 762 w 2760"/>
                <a:gd name="connsiteY2" fmla="*/ 0 h 2776"/>
                <a:gd name="connsiteX3" fmla="*/ 0 w 2760"/>
                <a:gd name="connsiteY3" fmla="*/ 571 h 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0" h="2776">
                  <a:moveTo>
                    <a:pt x="0" y="571"/>
                  </a:moveTo>
                  <a:cubicBezTo>
                    <a:pt x="571" y="1429"/>
                    <a:pt x="95" y="3238"/>
                    <a:pt x="2761" y="2667"/>
                  </a:cubicBezTo>
                  <a:cubicBezTo>
                    <a:pt x="1999" y="1619"/>
                    <a:pt x="1428" y="857"/>
                    <a:pt x="762" y="0"/>
                  </a:cubicBezTo>
                  <a:cubicBezTo>
                    <a:pt x="476" y="191"/>
                    <a:pt x="191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6" name="Forma libre 75">
              <a:extLst>
                <a:ext uri="{FF2B5EF4-FFF2-40B4-BE49-F238E27FC236}">
                  <a16:creationId xmlns:a16="http://schemas.microsoft.com/office/drawing/2014/main" id="{E628A2B9-29E3-3CDC-21CD-8F421AAFE8BA}"/>
                </a:ext>
              </a:extLst>
            </p:cNvPr>
            <p:cNvSpPr/>
            <p:nvPr/>
          </p:nvSpPr>
          <p:spPr>
            <a:xfrm>
              <a:off x="9528612" y="5634227"/>
              <a:ext cx="7612" cy="4572"/>
            </a:xfrm>
            <a:custGeom>
              <a:avLst/>
              <a:gdLst>
                <a:gd name="connsiteX0" fmla="*/ 93 w 7612"/>
                <a:gd name="connsiteY0" fmla="*/ 4477 h 4572"/>
                <a:gd name="connsiteX1" fmla="*/ 1520 w 7612"/>
                <a:gd name="connsiteY1" fmla="*/ 2572 h 4572"/>
                <a:gd name="connsiteX2" fmla="*/ 3234 w 7612"/>
                <a:gd name="connsiteY2" fmla="*/ 1715 h 4572"/>
                <a:gd name="connsiteX3" fmla="*/ 5328 w 7612"/>
                <a:gd name="connsiteY3" fmla="*/ 1048 h 4572"/>
                <a:gd name="connsiteX4" fmla="*/ 7612 w 7612"/>
                <a:gd name="connsiteY4" fmla="*/ 0 h 4572"/>
                <a:gd name="connsiteX5" fmla="*/ 188 w 7612"/>
                <a:gd name="connsiteY5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12" h="4572">
                  <a:moveTo>
                    <a:pt x="93" y="4477"/>
                  </a:moveTo>
                  <a:cubicBezTo>
                    <a:pt x="664" y="3620"/>
                    <a:pt x="1045" y="2953"/>
                    <a:pt x="1520" y="2572"/>
                  </a:cubicBezTo>
                  <a:cubicBezTo>
                    <a:pt x="1997" y="2191"/>
                    <a:pt x="2663" y="2000"/>
                    <a:pt x="3234" y="1715"/>
                  </a:cubicBezTo>
                  <a:cubicBezTo>
                    <a:pt x="3900" y="1429"/>
                    <a:pt x="4662" y="1334"/>
                    <a:pt x="5328" y="1048"/>
                  </a:cubicBezTo>
                  <a:cubicBezTo>
                    <a:pt x="5899" y="857"/>
                    <a:pt x="6375" y="571"/>
                    <a:pt x="7612" y="0"/>
                  </a:cubicBezTo>
                  <a:cubicBezTo>
                    <a:pt x="1330" y="286"/>
                    <a:pt x="-669" y="1524"/>
                    <a:pt x="188" y="4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7" name="Forma libre 76">
              <a:extLst>
                <a:ext uri="{FF2B5EF4-FFF2-40B4-BE49-F238E27FC236}">
                  <a16:creationId xmlns:a16="http://schemas.microsoft.com/office/drawing/2014/main" id="{790A19B2-C66B-A4D2-ABB6-944C24E21F96}"/>
                </a:ext>
              </a:extLst>
            </p:cNvPr>
            <p:cNvSpPr/>
            <p:nvPr/>
          </p:nvSpPr>
          <p:spPr>
            <a:xfrm>
              <a:off x="9500150" y="5725382"/>
              <a:ext cx="1427" cy="1524"/>
            </a:xfrm>
            <a:custGeom>
              <a:avLst/>
              <a:gdLst>
                <a:gd name="connsiteX0" fmla="*/ 0 w 1427"/>
                <a:gd name="connsiteY0" fmla="*/ 476 h 1524"/>
                <a:gd name="connsiteX1" fmla="*/ 1047 w 1427"/>
                <a:gd name="connsiteY1" fmla="*/ 1524 h 1524"/>
                <a:gd name="connsiteX2" fmla="*/ 1427 w 1427"/>
                <a:gd name="connsiteY2" fmla="*/ 1143 h 1524"/>
                <a:gd name="connsiteX3" fmla="*/ 476 w 1427"/>
                <a:gd name="connsiteY3" fmla="*/ 0 h 1524"/>
                <a:gd name="connsiteX4" fmla="*/ 0 w 1427"/>
                <a:gd name="connsiteY4" fmla="*/ 381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7" h="1524">
                  <a:moveTo>
                    <a:pt x="0" y="476"/>
                  </a:moveTo>
                  <a:cubicBezTo>
                    <a:pt x="0" y="476"/>
                    <a:pt x="666" y="1238"/>
                    <a:pt x="1047" y="1524"/>
                  </a:cubicBezTo>
                  <a:cubicBezTo>
                    <a:pt x="1237" y="1429"/>
                    <a:pt x="1427" y="1143"/>
                    <a:pt x="1427" y="1143"/>
                  </a:cubicBezTo>
                  <a:cubicBezTo>
                    <a:pt x="1142" y="762"/>
                    <a:pt x="761" y="381"/>
                    <a:pt x="476" y="0"/>
                  </a:cubicBezTo>
                  <a:cubicBezTo>
                    <a:pt x="285" y="95"/>
                    <a:pt x="190" y="286"/>
                    <a:pt x="0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8" name="Forma libre 77">
              <a:extLst>
                <a:ext uri="{FF2B5EF4-FFF2-40B4-BE49-F238E27FC236}">
                  <a16:creationId xmlns:a16="http://schemas.microsoft.com/office/drawing/2014/main" id="{895A2A5A-9407-7021-EB34-1577F1147479}"/>
                </a:ext>
              </a:extLst>
            </p:cNvPr>
            <p:cNvSpPr/>
            <p:nvPr/>
          </p:nvSpPr>
          <p:spPr>
            <a:xfrm>
              <a:off x="9479305" y="5705093"/>
              <a:ext cx="4568" cy="3143"/>
            </a:xfrm>
            <a:custGeom>
              <a:avLst/>
              <a:gdLst>
                <a:gd name="connsiteX0" fmla="*/ 0 w 4568"/>
                <a:gd name="connsiteY0" fmla="*/ 3143 h 3143"/>
                <a:gd name="connsiteX1" fmla="*/ 4569 w 4568"/>
                <a:gd name="connsiteY1" fmla="*/ 1619 h 3143"/>
                <a:gd name="connsiteX2" fmla="*/ 856 w 4568"/>
                <a:gd name="connsiteY2" fmla="*/ 0 h 3143"/>
                <a:gd name="connsiteX3" fmla="*/ 0 w 4568"/>
                <a:gd name="connsiteY3" fmla="*/ 3143 h 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8" h="3143">
                  <a:moveTo>
                    <a:pt x="0" y="3143"/>
                  </a:moveTo>
                  <a:cubicBezTo>
                    <a:pt x="2475" y="3143"/>
                    <a:pt x="3998" y="2635"/>
                    <a:pt x="4569" y="1619"/>
                  </a:cubicBezTo>
                  <a:cubicBezTo>
                    <a:pt x="3426" y="1143"/>
                    <a:pt x="2284" y="667"/>
                    <a:pt x="856" y="0"/>
                  </a:cubicBezTo>
                  <a:cubicBezTo>
                    <a:pt x="571" y="1238"/>
                    <a:pt x="285" y="2191"/>
                    <a:pt x="0" y="314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9" name="Forma libre 78">
              <a:extLst>
                <a:ext uri="{FF2B5EF4-FFF2-40B4-BE49-F238E27FC236}">
                  <a16:creationId xmlns:a16="http://schemas.microsoft.com/office/drawing/2014/main" id="{F8EBD71A-D2DC-4398-C6D9-B920537961D9}"/>
                </a:ext>
              </a:extLst>
            </p:cNvPr>
            <p:cNvSpPr/>
            <p:nvPr/>
          </p:nvSpPr>
          <p:spPr>
            <a:xfrm>
              <a:off x="9471119" y="5702903"/>
              <a:ext cx="1998" cy="1238"/>
            </a:xfrm>
            <a:custGeom>
              <a:avLst/>
              <a:gdLst>
                <a:gd name="connsiteX0" fmla="*/ 1998 w 1998"/>
                <a:gd name="connsiteY0" fmla="*/ 476 h 1238"/>
                <a:gd name="connsiteX1" fmla="*/ 190 w 1998"/>
                <a:gd name="connsiteY1" fmla="*/ 0 h 1238"/>
                <a:gd name="connsiteX2" fmla="*/ 0 w 1998"/>
                <a:gd name="connsiteY2" fmla="*/ 476 h 1238"/>
                <a:gd name="connsiteX3" fmla="*/ 1713 w 1998"/>
                <a:gd name="connsiteY3" fmla="*/ 1238 h 1238"/>
                <a:gd name="connsiteX4" fmla="*/ 1998 w 1998"/>
                <a:gd name="connsiteY4" fmla="*/ 476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" h="1238">
                  <a:moveTo>
                    <a:pt x="1998" y="476"/>
                  </a:moveTo>
                  <a:cubicBezTo>
                    <a:pt x="1427" y="286"/>
                    <a:pt x="761" y="190"/>
                    <a:pt x="190" y="0"/>
                  </a:cubicBezTo>
                  <a:cubicBezTo>
                    <a:pt x="190" y="190"/>
                    <a:pt x="95" y="286"/>
                    <a:pt x="0" y="476"/>
                  </a:cubicBezTo>
                  <a:cubicBezTo>
                    <a:pt x="571" y="762"/>
                    <a:pt x="1142" y="1048"/>
                    <a:pt x="1713" y="1238"/>
                  </a:cubicBezTo>
                  <a:cubicBezTo>
                    <a:pt x="1713" y="952"/>
                    <a:pt x="1903" y="762"/>
                    <a:pt x="1998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0" name="Forma libre 79">
              <a:extLst>
                <a:ext uri="{FF2B5EF4-FFF2-40B4-BE49-F238E27FC236}">
                  <a16:creationId xmlns:a16="http://schemas.microsoft.com/office/drawing/2014/main" id="{9C6BB265-3907-02EA-CB19-3BC474749F92}"/>
                </a:ext>
              </a:extLst>
            </p:cNvPr>
            <p:cNvSpPr/>
            <p:nvPr/>
          </p:nvSpPr>
          <p:spPr>
            <a:xfrm>
              <a:off x="9473308" y="5714428"/>
              <a:ext cx="3025" cy="4476"/>
            </a:xfrm>
            <a:custGeom>
              <a:avLst/>
              <a:gdLst>
                <a:gd name="connsiteX0" fmla="*/ 1237 w 3025"/>
                <a:gd name="connsiteY0" fmla="*/ 286 h 4476"/>
                <a:gd name="connsiteX1" fmla="*/ 0 w 3025"/>
                <a:gd name="connsiteY1" fmla="*/ 2953 h 4476"/>
                <a:gd name="connsiteX2" fmla="*/ 381 w 3025"/>
                <a:gd name="connsiteY2" fmla="*/ 3429 h 4476"/>
                <a:gd name="connsiteX3" fmla="*/ 2855 w 3025"/>
                <a:gd name="connsiteY3" fmla="*/ 3810 h 4476"/>
                <a:gd name="connsiteX4" fmla="*/ 2570 w 3025"/>
                <a:gd name="connsiteY4" fmla="*/ 0 h 4476"/>
                <a:gd name="connsiteX5" fmla="*/ 1237 w 3025"/>
                <a:gd name="connsiteY5" fmla="*/ 381 h 4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5" h="4476">
                  <a:moveTo>
                    <a:pt x="1237" y="286"/>
                  </a:moveTo>
                  <a:cubicBezTo>
                    <a:pt x="762" y="1048"/>
                    <a:pt x="476" y="2000"/>
                    <a:pt x="0" y="2953"/>
                  </a:cubicBezTo>
                  <a:cubicBezTo>
                    <a:pt x="191" y="3334"/>
                    <a:pt x="285" y="3429"/>
                    <a:pt x="381" y="3429"/>
                  </a:cubicBezTo>
                  <a:cubicBezTo>
                    <a:pt x="1142" y="4191"/>
                    <a:pt x="2284" y="5144"/>
                    <a:pt x="2855" y="3810"/>
                  </a:cubicBezTo>
                  <a:cubicBezTo>
                    <a:pt x="3331" y="2762"/>
                    <a:pt x="2665" y="1238"/>
                    <a:pt x="2570" y="0"/>
                  </a:cubicBezTo>
                  <a:cubicBezTo>
                    <a:pt x="2094" y="95"/>
                    <a:pt x="1427" y="0"/>
                    <a:pt x="1237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1" name="Forma libre 80">
              <a:extLst>
                <a:ext uri="{FF2B5EF4-FFF2-40B4-BE49-F238E27FC236}">
                  <a16:creationId xmlns:a16="http://schemas.microsoft.com/office/drawing/2014/main" id="{0391DF66-8314-9FBC-5ABA-B09B23EDCF7D}"/>
                </a:ext>
              </a:extLst>
            </p:cNvPr>
            <p:cNvSpPr/>
            <p:nvPr/>
          </p:nvSpPr>
          <p:spPr>
            <a:xfrm>
              <a:off x="9466740" y="5635942"/>
              <a:ext cx="3712" cy="1945"/>
            </a:xfrm>
            <a:custGeom>
              <a:avLst/>
              <a:gdLst>
                <a:gd name="connsiteX0" fmla="*/ 3712 w 3712"/>
                <a:gd name="connsiteY0" fmla="*/ 381 h 1945"/>
                <a:gd name="connsiteX1" fmla="*/ 0 w 3712"/>
                <a:gd name="connsiteY1" fmla="*/ 0 h 1945"/>
                <a:gd name="connsiteX2" fmla="*/ 3712 w 3712"/>
                <a:gd name="connsiteY2" fmla="*/ 381 h 1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12" h="1945">
                  <a:moveTo>
                    <a:pt x="3712" y="381"/>
                  </a:moveTo>
                  <a:cubicBezTo>
                    <a:pt x="2570" y="286"/>
                    <a:pt x="1523" y="95"/>
                    <a:pt x="0" y="0"/>
                  </a:cubicBezTo>
                  <a:cubicBezTo>
                    <a:pt x="1809" y="2476"/>
                    <a:pt x="2570" y="2572"/>
                    <a:pt x="3712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2" name="Forma libre 81">
              <a:extLst>
                <a:ext uri="{FF2B5EF4-FFF2-40B4-BE49-F238E27FC236}">
                  <a16:creationId xmlns:a16="http://schemas.microsoft.com/office/drawing/2014/main" id="{83A60134-BE01-2D85-8011-A03D13C99139}"/>
                </a:ext>
              </a:extLst>
            </p:cNvPr>
            <p:cNvSpPr/>
            <p:nvPr/>
          </p:nvSpPr>
          <p:spPr>
            <a:xfrm>
              <a:off x="9472195" y="5720905"/>
              <a:ext cx="1493" cy="2476"/>
            </a:xfrm>
            <a:custGeom>
              <a:avLst/>
              <a:gdLst>
                <a:gd name="connsiteX0" fmla="*/ 1018 w 1493"/>
                <a:gd name="connsiteY0" fmla="*/ 2477 h 2476"/>
                <a:gd name="connsiteX1" fmla="*/ 1494 w 1493"/>
                <a:gd name="connsiteY1" fmla="*/ 0 h 2476"/>
                <a:gd name="connsiteX2" fmla="*/ 1018 w 1493"/>
                <a:gd name="connsiteY2" fmla="*/ 2477 h 2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3" h="2476">
                  <a:moveTo>
                    <a:pt x="1018" y="2477"/>
                  </a:moveTo>
                  <a:cubicBezTo>
                    <a:pt x="1208" y="1714"/>
                    <a:pt x="1304" y="1143"/>
                    <a:pt x="1494" y="0"/>
                  </a:cubicBezTo>
                  <a:cubicBezTo>
                    <a:pt x="-410" y="857"/>
                    <a:pt x="-410" y="1524"/>
                    <a:pt x="1018" y="24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3" name="Forma libre 82">
              <a:extLst>
                <a:ext uri="{FF2B5EF4-FFF2-40B4-BE49-F238E27FC236}">
                  <a16:creationId xmlns:a16="http://schemas.microsoft.com/office/drawing/2014/main" id="{B32D4C65-675F-0DF6-AC2B-56291C18AF01}"/>
                </a:ext>
              </a:extLst>
            </p:cNvPr>
            <p:cNvSpPr/>
            <p:nvPr/>
          </p:nvSpPr>
          <p:spPr>
            <a:xfrm>
              <a:off x="9458364" y="5685019"/>
              <a:ext cx="4854" cy="1500"/>
            </a:xfrm>
            <a:custGeom>
              <a:avLst/>
              <a:gdLst>
                <a:gd name="connsiteX0" fmla="*/ 0 w 4854"/>
                <a:gd name="connsiteY0" fmla="*/ 1500 h 1500"/>
                <a:gd name="connsiteX1" fmla="*/ 4854 w 4854"/>
                <a:gd name="connsiteY1" fmla="*/ 1500 h 1500"/>
                <a:gd name="connsiteX2" fmla="*/ 0 w 4854"/>
                <a:gd name="connsiteY2" fmla="*/ 1500 h 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4" h="1500">
                  <a:moveTo>
                    <a:pt x="0" y="1500"/>
                  </a:moveTo>
                  <a:lnTo>
                    <a:pt x="4854" y="1500"/>
                  </a:lnTo>
                  <a:cubicBezTo>
                    <a:pt x="2855" y="-500"/>
                    <a:pt x="2665" y="-500"/>
                    <a:pt x="0" y="150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4" name="Forma libre 83">
              <a:extLst>
                <a:ext uri="{FF2B5EF4-FFF2-40B4-BE49-F238E27FC236}">
                  <a16:creationId xmlns:a16="http://schemas.microsoft.com/office/drawing/2014/main" id="{DB4D4493-AF56-E79E-EB01-ADB316A91ED7}"/>
                </a:ext>
              </a:extLst>
            </p:cNvPr>
            <p:cNvSpPr/>
            <p:nvPr/>
          </p:nvSpPr>
          <p:spPr>
            <a:xfrm>
              <a:off x="9460078" y="5710999"/>
              <a:ext cx="2474" cy="1619"/>
            </a:xfrm>
            <a:custGeom>
              <a:avLst/>
              <a:gdLst>
                <a:gd name="connsiteX0" fmla="*/ 0 w 2474"/>
                <a:gd name="connsiteY0" fmla="*/ 476 h 1619"/>
                <a:gd name="connsiteX1" fmla="*/ 2189 w 2474"/>
                <a:gd name="connsiteY1" fmla="*/ 1619 h 1619"/>
                <a:gd name="connsiteX2" fmla="*/ 2475 w 2474"/>
                <a:gd name="connsiteY2" fmla="*/ 1143 h 1619"/>
                <a:gd name="connsiteX3" fmla="*/ 571 w 2474"/>
                <a:gd name="connsiteY3" fmla="*/ 0 h 1619"/>
                <a:gd name="connsiteX4" fmla="*/ 95 w 2474"/>
                <a:gd name="connsiteY4" fmla="*/ 476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4" h="1619">
                  <a:moveTo>
                    <a:pt x="0" y="476"/>
                  </a:moveTo>
                  <a:cubicBezTo>
                    <a:pt x="762" y="858"/>
                    <a:pt x="1428" y="1238"/>
                    <a:pt x="2189" y="1619"/>
                  </a:cubicBezTo>
                  <a:cubicBezTo>
                    <a:pt x="2189" y="1429"/>
                    <a:pt x="2380" y="1334"/>
                    <a:pt x="2475" y="1143"/>
                  </a:cubicBezTo>
                  <a:cubicBezTo>
                    <a:pt x="1809" y="762"/>
                    <a:pt x="1142" y="381"/>
                    <a:pt x="571" y="0"/>
                  </a:cubicBezTo>
                  <a:lnTo>
                    <a:pt x="95" y="476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5" name="Forma libre 84">
              <a:extLst>
                <a:ext uri="{FF2B5EF4-FFF2-40B4-BE49-F238E27FC236}">
                  <a16:creationId xmlns:a16="http://schemas.microsoft.com/office/drawing/2014/main" id="{22C0859A-53B4-9075-078D-111F7640C4F5}"/>
                </a:ext>
              </a:extLst>
            </p:cNvPr>
            <p:cNvSpPr/>
            <p:nvPr/>
          </p:nvSpPr>
          <p:spPr>
            <a:xfrm>
              <a:off x="9464837" y="5686343"/>
              <a:ext cx="3945" cy="3034"/>
            </a:xfrm>
            <a:custGeom>
              <a:avLst/>
              <a:gdLst>
                <a:gd name="connsiteX0" fmla="*/ 2380 w 3945"/>
                <a:gd name="connsiteY0" fmla="*/ 177 h 3034"/>
                <a:gd name="connsiteX1" fmla="*/ 0 w 3945"/>
                <a:gd name="connsiteY1" fmla="*/ 1891 h 3034"/>
                <a:gd name="connsiteX2" fmla="*/ 1999 w 3945"/>
                <a:gd name="connsiteY2" fmla="*/ 843 h 3034"/>
                <a:gd name="connsiteX3" fmla="*/ 3617 w 3945"/>
                <a:gd name="connsiteY3" fmla="*/ 3034 h 3034"/>
                <a:gd name="connsiteX4" fmla="*/ 2380 w 3945"/>
                <a:gd name="connsiteY4" fmla="*/ 177 h 3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5" h="3034">
                  <a:moveTo>
                    <a:pt x="2380" y="177"/>
                  </a:moveTo>
                  <a:cubicBezTo>
                    <a:pt x="1333" y="-204"/>
                    <a:pt x="0" y="-109"/>
                    <a:pt x="0" y="1891"/>
                  </a:cubicBezTo>
                  <a:cubicBezTo>
                    <a:pt x="762" y="1510"/>
                    <a:pt x="1333" y="1224"/>
                    <a:pt x="1999" y="843"/>
                  </a:cubicBezTo>
                  <a:cubicBezTo>
                    <a:pt x="2475" y="1510"/>
                    <a:pt x="2951" y="2177"/>
                    <a:pt x="3617" y="3034"/>
                  </a:cubicBezTo>
                  <a:cubicBezTo>
                    <a:pt x="4569" y="1129"/>
                    <a:pt x="3237" y="462"/>
                    <a:pt x="2380" y="1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6" name="Forma libre 85">
              <a:extLst>
                <a:ext uri="{FF2B5EF4-FFF2-40B4-BE49-F238E27FC236}">
                  <a16:creationId xmlns:a16="http://schemas.microsoft.com/office/drawing/2014/main" id="{1A0F09A3-B4FC-5FF4-44F3-7794FDF54C5F}"/>
                </a:ext>
              </a:extLst>
            </p:cNvPr>
            <p:cNvSpPr/>
            <p:nvPr/>
          </p:nvSpPr>
          <p:spPr>
            <a:xfrm>
              <a:off x="9461315" y="5704945"/>
              <a:ext cx="2474" cy="1196"/>
            </a:xfrm>
            <a:custGeom>
              <a:avLst/>
              <a:gdLst>
                <a:gd name="connsiteX0" fmla="*/ 191 w 2474"/>
                <a:gd name="connsiteY0" fmla="*/ 339 h 1196"/>
                <a:gd name="connsiteX1" fmla="*/ 0 w 2474"/>
                <a:gd name="connsiteY1" fmla="*/ 1196 h 1196"/>
                <a:gd name="connsiteX2" fmla="*/ 2475 w 2474"/>
                <a:gd name="connsiteY2" fmla="*/ 720 h 1196"/>
                <a:gd name="connsiteX3" fmla="*/ 191 w 2474"/>
                <a:gd name="connsiteY3" fmla="*/ 244 h 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4" h="1196">
                  <a:moveTo>
                    <a:pt x="191" y="339"/>
                  </a:moveTo>
                  <a:cubicBezTo>
                    <a:pt x="191" y="339"/>
                    <a:pt x="191" y="720"/>
                    <a:pt x="0" y="1196"/>
                  </a:cubicBezTo>
                  <a:cubicBezTo>
                    <a:pt x="762" y="1101"/>
                    <a:pt x="1428" y="911"/>
                    <a:pt x="2475" y="720"/>
                  </a:cubicBezTo>
                  <a:cubicBezTo>
                    <a:pt x="952" y="-137"/>
                    <a:pt x="952" y="-137"/>
                    <a:pt x="191" y="24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7" name="Forma libre 86">
              <a:extLst>
                <a:ext uri="{FF2B5EF4-FFF2-40B4-BE49-F238E27FC236}">
                  <a16:creationId xmlns:a16="http://schemas.microsoft.com/office/drawing/2014/main" id="{0C8D4E9D-07E8-4A97-4F17-1BBEF86A95A8}"/>
                </a:ext>
              </a:extLst>
            </p:cNvPr>
            <p:cNvSpPr/>
            <p:nvPr/>
          </p:nvSpPr>
          <p:spPr>
            <a:xfrm>
              <a:off x="9457507" y="5645276"/>
              <a:ext cx="1523" cy="1714"/>
            </a:xfrm>
            <a:custGeom>
              <a:avLst/>
              <a:gdLst>
                <a:gd name="connsiteX0" fmla="*/ 1523 w 1523"/>
                <a:gd name="connsiteY0" fmla="*/ 1334 h 1714"/>
                <a:gd name="connsiteX1" fmla="*/ 476 w 1523"/>
                <a:gd name="connsiteY1" fmla="*/ 0 h 1714"/>
                <a:gd name="connsiteX2" fmla="*/ 0 w 1523"/>
                <a:gd name="connsiteY2" fmla="*/ 381 h 1714"/>
                <a:gd name="connsiteX3" fmla="*/ 1047 w 1523"/>
                <a:gd name="connsiteY3" fmla="*/ 1714 h 1714"/>
                <a:gd name="connsiteX4" fmla="*/ 1523 w 1523"/>
                <a:gd name="connsiteY4" fmla="*/ 1334 h 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" h="1714">
                  <a:moveTo>
                    <a:pt x="1523" y="1334"/>
                  </a:moveTo>
                  <a:cubicBezTo>
                    <a:pt x="1523" y="1334"/>
                    <a:pt x="857" y="476"/>
                    <a:pt x="476" y="0"/>
                  </a:cubicBezTo>
                  <a:lnTo>
                    <a:pt x="0" y="381"/>
                  </a:lnTo>
                  <a:cubicBezTo>
                    <a:pt x="0" y="381"/>
                    <a:pt x="666" y="1238"/>
                    <a:pt x="1047" y="1714"/>
                  </a:cubicBezTo>
                  <a:cubicBezTo>
                    <a:pt x="1237" y="1619"/>
                    <a:pt x="1333" y="1429"/>
                    <a:pt x="1523" y="133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8" name="Forma libre 87">
              <a:extLst>
                <a:ext uri="{FF2B5EF4-FFF2-40B4-BE49-F238E27FC236}">
                  <a16:creationId xmlns:a16="http://schemas.microsoft.com/office/drawing/2014/main" id="{91531617-2F68-DCC6-147C-90E92A91CA57}"/>
                </a:ext>
              </a:extLst>
            </p:cNvPr>
            <p:cNvSpPr/>
            <p:nvPr/>
          </p:nvSpPr>
          <p:spPr>
            <a:xfrm>
              <a:off x="9489719" y="5605652"/>
              <a:ext cx="2625" cy="2680"/>
            </a:xfrm>
            <a:custGeom>
              <a:avLst/>
              <a:gdLst>
                <a:gd name="connsiteX0" fmla="*/ 817 w 2625"/>
                <a:gd name="connsiteY0" fmla="*/ 0 h 2680"/>
                <a:gd name="connsiteX1" fmla="*/ 2626 w 2625"/>
                <a:gd name="connsiteY1" fmla="*/ 2572 h 2680"/>
                <a:gd name="connsiteX2" fmla="*/ 817 w 2625"/>
                <a:gd name="connsiteY2" fmla="*/ 0 h 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5" h="2680">
                  <a:moveTo>
                    <a:pt x="817" y="0"/>
                  </a:moveTo>
                  <a:cubicBezTo>
                    <a:pt x="-515" y="2762"/>
                    <a:pt x="-420" y="2858"/>
                    <a:pt x="2626" y="2572"/>
                  </a:cubicBezTo>
                  <a:cubicBezTo>
                    <a:pt x="1864" y="1524"/>
                    <a:pt x="1388" y="857"/>
                    <a:pt x="81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9" name="Forma libre 88">
              <a:extLst>
                <a:ext uri="{FF2B5EF4-FFF2-40B4-BE49-F238E27FC236}">
                  <a16:creationId xmlns:a16="http://schemas.microsoft.com/office/drawing/2014/main" id="{9EBCDDB4-6E27-14A5-BAB3-0553C2E1A494}"/>
                </a:ext>
              </a:extLst>
            </p:cNvPr>
            <p:cNvSpPr/>
            <p:nvPr/>
          </p:nvSpPr>
          <p:spPr>
            <a:xfrm>
              <a:off x="9486919" y="5647753"/>
              <a:ext cx="1848" cy="2666"/>
            </a:xfrm>
            <a:custGeom>
              <a:avLst/>
              <a:gdLst>
                <a:gd name="connsiteX0" fmla="*/ 0 w 1848"/>
                <a:gd name="connsiteY0" fmla="*/ 2667 h 2666"/>
                <a:gd name="connsiteX1" fmla="*/ 1523 w 1848"/>
                <a:gd name="connsiteY1" fmla="*/ 0 h 2666"/>
                <a:gd name="connsiteX2" fmla="*/ 0 w 1848"/>
                <a:gd name="connsiteY2" fmla="*/ 2667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8" h="2666">
                  <a:moveTo>
                    <a:pt x="0" y="2667"/>
                  </a:moveTo>
                  <a:cubicBezTo>
                    <a:pt x="1904" y="2381"/>
                    <a:pt x="2189" y="1714"/>
                    <a:pt x="1523" y="0"/>
                  </a:cubicBezTo>
                  <a:cubicBezTo>
                    <a:pt x="952" y="1048"/>
                    <a:pt x="571" y="1619"/>
                    <a:pt x="0" y="2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0" name="Forma libre 89">
              <a:extLst>
                <a:ext uri="{FF2B5EF4-FFF2-40B4-BE49-F238E27FC236}">
                  <a16:creationId xmlns:a16="http://schemas.microsoft.com/office/drawing/2014/main" id="{6A8DA3BA-7764-6B16-33F3-282C31A5F6B6}"/>
                </a:ext>
              </a:extLst>
            </p:cNvPr>
            <p:cNvSpPr/>
            <p:nvPr/>
          </p:nvSpPr>
          <p:spPr>
            <a:xfrm>
              <a:off x="9490970" y="5716238"/>
              <a:ext cx="2326" cy="2381"/>
            </a:xfrm>
            <a:custGeom>
              <a:avLst/>
              <a:gdLst>
                <a:gd name="connsiteX0" fmla="*/ 1850 w 2326"/>
                <a:gd name="connsiteY0" fmla="*/ 2381 h 2381"/>
                <a:gd name="connsiteX1" fmla="*/ 2326 w 2326"/>
                <a:gd name="connsiteY1" fmla="*/ 1714 h 2381"/>
                <a:gd name="connsiteX2" fmla="*/ 42 w 2326"/>
                <a:gd name="connsiteY2" fmla="*/ 0 h 2381"/>
                <a:gd name="connsiteX3" fmla="*/ 1850 w 2326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6" h="2381">
                  <a:moveTo>
                    <a:pt x="1850" y="2381"/>
                  </a:moveTo>
                  <a:cubicBezTo>
                    <a:pt x="1850" y="2381"/>
                    <a:pt x="2136" y="2000"/>
                    <a:pt x="2326" y="1714"/>
                  </a:cubicBezTo>
                  <a:cubicBezTo>
                    <a:pt x="1660" y="1143"/>
                    <a:pt x="994" y="667"/>
                    <a:pt x="42" y="0"/>
                  </a:cubicBezTo>
                  <a:cubicBezTo>
                    <a:pt x="-243" y="2000"/>
                    <a:pt x="994" y="2000"/>
                    <a:pt x="1850" y="2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1" name="Forma libre 90">
              <a:extLst>
                <a:ext uri="{FF2B5EF4-FFF2-40B4-BE49-F238E27FC236}">
                  <a16:creationId xmlns:a16="http://schemas.microsoft.com/office/drawing/2014/main" id="{26050551-7B4F-6559-44D9-2E1E14D9C335}"/>
                </a:ext>
              </a:extLst>
            </p:cNvPr>
            <p:cNvSpPr/>
            <p:nvPr/>
          </p:nvSpPr>
          <p:spPr>
            <a:xfrm>
              <a:off x="9477605" y="5655373"/>
              <a:ext cx="1700" cy="2381"/>
            </a:xfrm>
            <a:custGeom>
              <a:avLst/>
              <a:gdLst>
                <a:gd name="connsiteX0" fmla="*/ 272 w 1700"/>
                <a:gd name="connsiteY0" fmla="*/ 2381 h 2381"/>
                <a:gd name="connsiteX1" fmla="*/ 1700 w 1700"/>
                <a:gd name="connsiteY1" fmla="*/ 0 h 2381"/>
                <a:gd name="connsiteX2" fmla="*/ 272 w 1700"/>
                <a:gd name="connsiteY2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0" h="2381">
                  <a:moveTo>
                    <a:pt x="272" y="2381"/>
                  </a:moveTo>
                  <a:cubicBezTo>
                    <a:pt x="939" y="1334"/>
                    <a:pt x="1319" y="667"/>
                    <a:pt x="1700" y="0"/>
                  </a:cubicBezTo>
                  <a:cubicBezTo>
                    <a:pt x="463" y="191"/>
                    <a:pt x="-489" y="571"/>
                    <a:pt x="272" y="2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2" name="Forma libre 91">
              <a:extLst>
                <a:ext uri="{FF2B5EF4-FFF2-40B4-BE49-F238E27FC236}">
                  <a16:creationId xmlns:a16="http://schemas.microsoft.com/office/drawing/2014/main" id="{FA463DF9-76EF-0C62-7CF7-2B59019B7681}"/>
                </a:ext>
              </a:extLst>
            </p:cNvPr>
            <p:cNvSpPr/>
            <p:nvPr/>
          </p:nvSpPr>
          <p:spPr>
            <a:xfrm>
              <a:off x="9485682" y="5701855"/>
              <a:ext cx="2760" cy="3030"/>
            </a:xfrm>
            <a:custGeom>
              <a:avLst/>
              <a:gdLst>
                <a:gd name="connsiteX0" fmla="*/ 2760 w 2760"/>
                <a:gd name="connsiteY0" fmla="*/ 2572 h 3030"/>
                <a:gd name="connsiteX1" fmla="*/ 0 w 2760"/>
                <a:gd name="connsiteY1" fmla="*/ 0 h 3030"/>
                <a:gd name="connsiteX2" fmla="*/ 2760 w 2760"/>
                <a:gd name="connsiteY2" fmla="*/ 2572 h 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0" h="3030">
                  <a:moveTo>
                    <a:pt x="2760" y="2572"/>
                  </a:moveTo>
                  <a:cubicBezTo>
                    <a:pt x="1809" y="1714"/>
                    <a:pt x="1047" y="953"/>
                    <a:pt x="0" y="0"/>
                  </a:cubicBezTo>
                  <a:cubicBezTo>
                    <a:pt x="191" y="3143"/>
                    <a:pt x="571" y="3524"/>
                    <a:pt x="2760" y="2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3" name="Forma libre 92">
              <a:extLst>
                <a:ext uri="{FF2B5EF4-FFF2-40B4-BE49-F238E27FC236}">
                  <a16:creationId xmlns:a16="http://schemas.microsoft.com/office/drawing/2014/main" id="{5D8E177A-3FA8-6BFE-FF15-B7C5D9D6712D}"/>
                </a:ext>
              </a:extLst>
            </p:cNvPr>
            <p:cNvSpPr/>
            <p:nvPr/>
          </p:nvSpPr>
          <p:spPr>
            <a:xfrm>
              <a:off x="9479305" y="5657850"/>
              <a:ext cx="1903" cy="2381"/>
            </a:xfrm>
            <a:custGeom>
              <a:avLst/>
              <a:gdLst>
                <a:gd name="connsiteX0" fmla="*/ 1809 w 1903"/>
                <a:gd name="connsiteY0" fmla="*/ 1524 h 2381"/>
                <a:gd name="connsiteX1" fmla="*/ 1333 w 1903"/>
                <a:gd name="connsiteY1" fmla="*/ 0 h 2381"/>
                <a:gd name="connsiteX2" fmla="*/ 0 w 1903"/>
                <a:gd name="connsiteY2" fmla="*/ 1048 h 2381"/>
                <a:gd name="connsiteX3" fmla="*/ 856 w 1903"/>
                <a:gd name="connsiteY3" fmla="*/ 2381 h 2381"/>
                <a:gd name="connsiteX4" fmla="*/ 1904 w 1903"/>
                <a:gd name="connsiteY4" fmla="*/ 1524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2381">
                  <a:moveTo>
                    <a:pt x="1809" y="1524"/>
                  </a:moveTo>
                  <a:cubicBezTo>
                    <a:pt x="1809" y="1524"/>
                    <a:pt x="1523" y="667"/>
                    <a:pt x="1333" y="0"/>
                  </a:cubicBezTo>
                  <a:cubicBezTo>
                    <a:pt x="666" y="476"/>
                    <a:pt x="0" y="762"/>
                    <a:pt x="0" y="1048"/>
                  </a:cubicBezTo>
                  <a:cubicBezTo>
                    <a:pt x="0" y="1524"/>
                    <a:pt x="476" y="2000"/>
                    <a:pt x="856" y="2381"/>
                  </a:cubicBezTo>
                  <a:cubicBezTo>
                    <a:pt x="1237" y="2096"/>
                    <a:pt x="1809" y="1905"/>
                    <a:pt x="1904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4" name="Forma libre 93">
              <a:extLst>
                <a:ext uri="{FF2B5EF4-FFF2-40B4-BE49-F238E27FC236}">
                  <a16:creationId xmlns:a16="http://schemas.microsoft.com/office/drawing/2014/main" id="{B64380D6-2454-065B-F5E6-990639C04A3C}"/>
                </a:ext>
              </a:extLst>
            </p:cNvPr>
            <p:cNvSpPr/>
            <p:nvPr/>
          </p:nvSpPr>
          <p:spPr>
            <a:xfrm>
              <a:off x="9482255" y="5646809"/>
              <a:ext cx="3807" cy="1637"/>
            </a:xfrm>
            <a:custGeom>
              <a:avLst/>
              <a:gdLst>
                <a:gd name="connsiteX0" fmla="*/ 0 w 3807"/>
                <a:gd name="connsiteY0" fmla="*/ 1420 h 1637"/>
                <a:gd name="connsiteX1" fmla="*/ 3807 w 3807"/>
                <a:gd name="connsiteY1" fmla="*/ 277 h 1637"/>
                <a:gd name="connsiteX2" fmla="*/ 0 w 3807"/>
                <a:gd name="connsiteY2" fmla="*/ 1420 h 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7" h="1637">
                  <a:moveTo>
                    <a:pt x="0" y="1420"/>
                  </a:moveTo>
                  <a:cubicBezTo>
                    <a:pt x="1840" y="1928"/>
                    <a:pt x="3109" y="1547"/>
                    <a:pt x="3807" y="277"/>
                  </a:cubicBezTo>
                  <a:cubicBezTo>
                    <a:pt x="1998" y="-485"/>
                    <a:pt x="1142" y="468"/>
                    <a:pt x="0" y="142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5" name="Forma libre 94">
              <a:extLst>
                <a:ext uri="{FF2B5EF4-FFF2-40B4-BE49-F238E27FC236}">
                  <a16:creationId xmlns:a16="http://schemas.microsoft.com/office/drawing/2014/main" id="{950F940C-6533-572A-50F5-404B27CA0CF8}"/>
                </a:ext>
              </a:extLst>
            </p:cNvPr>
            <p:cNvSpPr/>
            <p:nvPr/>
          </p:nvSpPr>
          <p:spPr>
            <a:xfrm>
              <a:off x="9496057" y="5708427"/>
              <a:ext cx="2474" cy="1998"/>
            </a:xfrm>
            <a:custGeom>
              <a:avLst/>
              <a:gdLst>
                <a:gd name="connsiteX0" fmla="*/ 2474 w 2474"/>
                <a:gd name="connsiteY0" fmla="*/ 1524 h 1998"/>
                <a:gd name="connsiteX1" fmla="*/ 0 w 2474"/>
                <a:gd name="connsiteY1" fmla="*/ 0 h 1998"/>
                <a:gd name="connsiteX2" fmla="*/ 2474 w 2474"/>
                <a:gd name="connsiteY2" fmla="*/ 1524 h 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4" h="1998">
                  <a:moveTo>
                    <a:pt x="2474" y="1524"/>
                  </a:moveTo>
                  <a:cubicBezTo>
                    <a:pt x="1523" y="953"/>
                    <a:pt x="761" y="476"/>
                    <a:pt x="0" y="0"/>
                  </a:cubicBezTo>
                  <a:cubicBezTo>
                    <a:pt x="285" y="1334"/>
                    <a:pt x="666" y="2762"/>
                    <a:pt x="2474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6" name="Forma libre 95">
              <a:extLst>
                <a:ext uri="{FF2B5EF4-FFF2-40B4-BE49-F238E27FC236}">
                  <a16:creationId xmlns:a16="http://schemas.microsoft.com/office/drawing/2014/main" id="{2AC89ABD-86C2-E0EF-0E9C-BBF3FF46F0D6}"/>
                </a:ext>
              </a:extLst>
            </p:cNvPr>
            <p:cNvSpPr/>
            <p:nvPr/>
          </p:nvSpPr>
          <p:spPr>
            <a:xfrm>
              <a:off x="9514808" y="5660040"/>
              <a:ext cx="1713" cy="1238"/>
            </a:xfrm>
            <a:custGeom>
              <a:avLst/>
              <a:gdLst>
                <a:gd name="connsiteX0" fmla="*/ 0 w 1713"/>
                <a:gd name="connsiteY0" fmla="*/ 571 h 1238"/>
                <a:gd name="connsiteX1" fmla="*/ 191 w 1713"/>
                <a:gd name="connsiteY1" fmla="*/ 1238 h 1238"/>
                <a:gd name="connsiteX2" fmla="*/ 1713 w 1713"/>
                <a:gd name="connsiteY2" fmla="*/ 857 h 1238"/>
                <a:gd name="connsiteX3" fmla="*/ 1618 w 1713"/>
                <a:gd name="connsiteY3" fmla="*/ 0 h 1238"/>
                <a:gd name="connsiteX4" fmla="*/ 0 w 1713"/>
                <a:gd name="connsiteY4" fmla="*/ 571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1238">
                  <a:moveTo>
                    <a:pt x="0" y="571"/>
                  </a:moveTo>
                  <a:lnTo>
                    <a:pt x="191" y="1238"/>
                  </a:lnTo>
                  <a:cubicBezTo>
                    <a:pt x="666" y="1143"/>
                    <a:pt x="1237" y="952"/>
                    <a:pt x="1713" y="857"/>
                  </a:cubicBezTo>
                  <a:cubicBezTo>
                    <a:pt x="1713" y="571"/>
                    <a:pt x="1713" y="286"/>
                    <a:pt x="1618" y="0"/>
                  </a:cubicBezTo>
                  <a:cubicBezTo>
                    <a:pt x="1047" y="190"/>
                    <a:pt x="571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7" name="Forma libre 96">
              <a:extLst>
                <a:ext uri="{FF2B5EF4-FFF2-40B4-BE49-F238E27FC236}">
                  <a16:creationId xmlns:a16="http://schemas.microsoft.com/office/drawing/2014/main" id="{0E1A52C7-941A-79A1-935A-3F353A0A1186}"/>
                </a:ext>
              </a:extLst>
            </p:cNvPr>
            <p:cNvSpPr/>
            <p:nvPr/>
          </p:nvSpPr>
          <p:spPr>
            <a:xfrm>
              <a:off x="9331197" y="5609939"/>
              <a:ext cx="1905" cy="2190"/>
            </a:xfrm>
            <a:custGeom>
              <a:avLst/>
              <a:gdLst>
                <a:gd name="connsiteX0" fmla="*/ 287 w 1905"/>
                <a:gd name="connsiteY0" fmla="*/ 0 h 2190"/>
                <a:gd name="connsiteX1" fmla="*/ 1905 w 1905"/>
                <a:gd name="connsiteY1" fmla="*/ 2191 h 2190"/>
                <a:gd name="connsiteX2" fmla="*/ 287 w 1905"/>
                <a:gd name="connsiteY2" fmla="*/ 0 h 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2190">
                  <a:moveTo>
                    <a:pt x="287" y="0"/>
                  </a:moveTo>
                  <a:cubicBezTo>
                    <a:pt x="-379" y="1524"/>
                    <a:pt x="97" y="2096"/>
                    <a:pt x="1905" y="2191"/>
                  </a:cubicBezTo>
                  <a:cubicBezTo>
                    <a:pt x="1144" y="1143"/>
                    <a:pt x="668" y="571"/>
                    <a:pt x="28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8" name="Forma libre 97">
              <a:extLst>
                <a:ext uri="{FF2B5EF4-FFF2-40B4-BE49-F238E27FC236}">
                  <a16:creationId xmlns:a16="http://schemas.microsoft.com/office/drawing/2014/main" id="{78C5689D-12AC-1A59-B3DD-6E13CE432B0C}"/>
                </a:ext>
              </a:extLst>
            </p:cNvPr>
            <p:cNvSpPr/>
            <p:nvPr/>
          </p:nvSpPr>
          <p:spPr>
            <a:xfrm>
              <a:off x="9303786" y="5628679"/>
              <a:ext cx="4188" cy="4438"/>
            </a:xfrm>
            <a:custGeom>
              <a:avLst/>
              <a:gdLst>
                <a:gd name="connsiteX0" fmla="*/ 1237 w 4188"/>
                <a:gd name="connsiteY0" fmla="*/ 119 h 4438"/>
                <a:gd name="connsiteX1" fmla="*/ 0 w 4188"/>
                <a:gd name="connsiteY1" fmla="*/ 3929 h 4438"/>
                <a:gd name="connsiteX2" fmla="*/ 1904 w 4188"/>
                <a:gd name="connsiteY2" fmla="*/ 3929 h 4438"/>
                <a:gd name="connsiteX3" fmla="*/ 4188 w 4188"/>
                <a:gd name="connsiteY3" fmla="*/ 1167 h 4438"/>
                <a:gd name="connsiteX4" fmla="*/ 1142 w 4188"/>
                <a:gd name="connsiteY4" fmla="*/ 24 h 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8" h="4438">
                  <a:moveTo>
                    <a:pt x="1237" y="119"/>
                  </a:moveTo>
                  <a:cubicBezTo>
                    <a:pt x="762" y="1548"/>
                    <a:pt x="476" y="2691"/>
                    <a:pt x="0" y="3929"/>
                  </a:cubicBezTo>
                  <a:cubicBezTo>
                    <a:pt x="666" y="4786"/>
                    <a:pt x="2094" y="4405"/>
                    <a:pt x="1904" y="3929"/>
                  </a:cubicBezTo>
                  <a:cubicBezTo>
                    <a:pt x="1333" y="1929"/>
                    <a:pt x="2951" y="1738"/>
                    <a:pt x="4188" y="1167"/>
                  </a:cubicBezTo>
                  <a:cubicBezTo>
                    <a:pt x="3046" y="278"/>
                    <a:pt x="2030" y="-103"/>
                    <a:pt x="1142" y="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9" name="Forma libre 98">
              <a:extLst>
                <a:ext uri="{FF2B5EF4-FFF2-40B4-BE49-F238E27FC236}">
                  <a16:creationId xmlns:a16="http://schemas.microsoft.com/office/drawing/2014/main" id="{1C466C54-2FD8-D0F0-5EDD-B284A5D31A59}"/>
                </a:ext>
              </a:extLst>
            </p:cNvPr>
            <p:cNvSpPr/>
            <p:nvPr/>
          </p:nvSpPr>
          <p:spPr>
            <a:xfrm>
              <a:off x="9307136" y="5635085"/>
              <a:ext cx="2080" cy="3048"/>
            </a:xfrm>
            <a:custGeom>
              <a:avLst/>
              <a:gdLst>
                <a:gd name="connsiteX0" fmla="*/ 267 w 2080"/>
                <a:gd name="connsiteY0" fmla="*/ 3048 h 3048"/>
                <a:gd name="connsiteX1" fmla="*/ 1314 w 2080"/>
                <a:gd name="connsiteY1" fmla="*/ 0 h 3048"/>
                <a:gd name="connsiteX2" fmla="*/ 267 w 2080"/>
                <a:gd name="connsiteY2" fmla="*/ 3048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0" h="3048">
                  <a:moveTo>
                    <a:pt x="267" y="3048"/>
                  </a:moveTo>
                  <a:cubicBezTo>
                    <a:pt x="1505" y="2000"/>
                    <a:pt x="3027" y="1619"/>
                    <a:pt x="1314" y="0"/>
                  </a:cubicBezTo>
                  <a:cubicBezTo>
                    <a:pt x="267" y="572"/>
                    <a:pt x="-399" y="1143"/>
                    <a:pt x="267" y="304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0" name="Forma libre 99">
              <a:extLst>
                <a:ext uri="{FF2B5EF4-FFF2-40B4-BE49-F238E27FC236}">
                  <a16:creationId xmlns:a16="http://schemas.microsoft.com/office/drawing/2014/main" id="{77592AE0-FF81-4864-D0CD-D146DEA40246}"/>
                </a:ext>
              </a:extLst>
            </p:cNvPr>
            <p:cNvSpPr/>
            <p:nvPr/>
          </p:nvSpPr>
          <p:spPr>
            <a:xfrm>
              <a:off x="9308164" y="5609939"/>
              <a:ext cx="1332" cy="2000"/>
            </a:xfrm>
            <a:custGeom>
              <a:avLst/>
              <a:gdLst>
                <a:gd name="connsiteX0" fmla="*/ 1237 w 1332"/>
                <a:gd name="connsiteY0" fmla="*/ 1905 h 2000"/>
                <a:gd name="connsiteX1" fmla="*/ 952 w 1332"/>
                <a:gd name="connsiteY1" fmla="*/ 0 h 2000"/>
                <a:gd name="connsiteX2" fmla="*/ 0 w 1332"/>
                <a:gd name="connsiteY2" fmla="*/ 190 h 2000"/>
                <a:gd name="connsiteX3" fmla="*/ 762 w 1332"/>
                <a:gd name="connsiteY3" fmla="*/ 2000 h 2000"/>
                <a:gd name="connsiteX4" fmla="*/ 1333 w 1332"/>
                <a:gd name="connsiteY4" fmla="*/ 1905 h 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2000">
                  <a:moveTo>
                    <a:pt x="1237" y="1905"/>
                  </a:moveTo>
                  <a:cubicBezTo>
                    <a:pt x="1237" y="1238"/>
                    <a:pt x="1047" y="667"/>
                    <a:pt x="952" y="0"/>
                  </a:cubicBezTo>
                  <a:cubicBezTo>
                    <a:pt x="666" y="0"/>
                    <a:pt x="286" y="95"/>
                    <a:pt x="0" y="190"/>
                  </a:cubicBezTo>
                  <a:cubicBezTo>
                    <a:pt x="191" y="762"/>
                    <a:pt x="476" y="1429"/>
                    <a:pt x="762" y="2000"/>
                  </a:cubicBezTo>
                  <a:cubicBezTo>
                    <a:pt x="762" y="2000"/>
                    <a:pt x="1333" y="1905"/>
                    <a:pt x="1333" y="1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1" name="Forma libre 100">
              <a:extLst>
                <a:ext uri="{FF2B5EF4-FFF2-40B4-BE49-F238E27FC236}">
                  <a16:creationId xmlns:a16="http://schemas.microsoft.com/office/drawing/2014/main" id="{6B0F6C99-6187-CDEC-91E0-2AFA4998BE4B}"/>
                </a:ext>
              </a:extLst>
            </p:cNvPr>
            <p:cNvSpPr/>
            <p:nvPr/>
          </p:nvSpPr>
          <p:spPr>
            <a:xfrm>
              <a:off x="9320157" y="5650753"/>
              <a:ext cx="7329" cy="3889"/>
            </a:xfrm>
            <a:custGeom>
              <a:avLst/>
              <a:gdLst>
                <a:gd name="connsiteX0" fmla="*/ 0 w 7329"/>
                <a:gd name="connsiteY0" fmla="*/ 1095 h 3889"/>
                <a:gd name="connsiteX1" fmla="*/ 3808 w 7329"/>
                <a:gd name="connsiteY1" fmla="*/ 3858 h 3889"/>
                <a:gd name="connsiteX2" fmla="*/ 3427 w 7329"/>
                <a:gd name="connsiteY2" fmla="*/ 1000 h 3889"/>
                <a:gd name="connsiteX3" fmla="*/ 7329 w 7329"/>
                <a:gd name="connsiteY3" fmla="*/ 1191 h 3889"/>
                <a:gd name="connsiteX4" fmla="*/ 0 w 7329"/>
                <a:gd name="connsiteY4" fmla="*/ 1191 h 3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9" h="3889">
                  <a:moveTo>
                    <a:pt x="0" y="1095"/>
                  </a:moveTo>
                  <a:cubicBezTo>
                    <a:pt x="857" y="2429"/>
                    <a:pt x="1428" y="4143"/>
                    <a:pt x="3808" y="3858"/>
                  </a:cubicBezTo>
                  <a:cubicBezTo>
                    <a:pt x="3617" y="2905"/>
                    <a:pt x="3522" y="1952"/>
                    <a:pt x="3427" y="1000"/>
                  </a:cubicBezTo>
                  <a:cubicBezTo>
                    <a:pt x="4854" y="1000"/>
                    <a:pt x="6092" y="1095"/>
                    <a:pt x="7329" y="1191"/>
                  </a:cubicBezTo>
                  <a:cubicBezTo>
                    <a:pt x="3586" y="-397"/>
                    <a:pt x="1142" y="-397"/>
                    <a:pt x="0" y="1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2" name="Forma libre 101">
              <a:extLst>
                <a:ext uri="{FF2B5EF4-FFF2-40B4-BE49-F238E27FC236}">
                  <a16:creationId xmlns:a16="http://schemas.microsoft.com/office/drawing/2014/main" id="{242C0CAC-575D-4698-681B-48C3B919AB27}"/>
                </a:ext>
              </a:extLst>
            </p:cNvPr>
            <p:cNvSpPr/>
            <p:nvPr/>
          </p:nvSpPr>
          <p:spPr>
            <a:xfrm>
              <a:off x="9318444" y="5608591"/>
              <a:ext cx="2474" cy="2681"/>
            </a:xfrm>
            <a:custGeom>
              <a:avLst/>
              <a:gdLst>
                <a:gd name="connsiteX0" fmla="*/ 0 w 2474"/>
                <a:gd name="connsiteY0" fmla="*/ 491 h 2681"/>
                <a:gd name="connsiteX1" fmla="*/ 2475 w 2474"/>
                <a:gd name="connsiteY1" fmla="*/ 2681 h 2681"/>
                <a:gd name="connsiteX2" fmla="*/ 0 w 2474"/>
                <a:gd name="connsiteY2" fmla="*/ 491 h 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4" h="2681">
                  <a:moveTo>
                    <a:pt x="0" y="491"/>
                  </a:moveTo>
                  <a:cubicBezTo>
                    <a:pt x="762" y="1157"/>
                    <a:pt x="1428" y="1729"/>
                    <a:pt x="2475" y="2681"/>
                  </a:cubicBezTo>
                  <a:cubicBezTo>
                    <a:pt x="2475" y="-176"/>
                    <a:pt x="2094" y="-462"/>
                    <a:pt x="0" y="4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3" name="Forma libre 102">
              <a:extLst>
                <a:ext uri="{FF2B5EF4-FFF2-40B4-BE49-F238E27FC236}">
                  <a16:creationId xmlns:a16="http://schemas.microsoft.com/office/drawing/2014/main" id="{B44352C4-F3B2-300C-BF6A-153AC7378EAB}"/>
                </a:ext>
              </a:extLst>
            </p:cNvPr>
            <p:cNvSpPr/>
            <p:nvPr/>
          </p:nvSpPr>
          <p:spPr>
            <a:xfrm>
              <a:off x="9327391" y="5602795"/>
              <a:ext cx="5616" cy="2765"/>
            </a:xfrm>
            <a:custGeom>
              <a:avLst/>
              <a:gdLst>
                <a:gd name="connsiteX0" fmla="*/ 5521 w 5616"/>
                <a:gd name="connsiteY0" fmla="*/ 2000 h 2765"/>
                <a:gd name="connsiteX1" fmla="*/ 0 w 5616"/>
                <a:gd name="connsiteY1" fmla="*/ 0 h 2765"/>
                <a:gd name="connsiteX2" fmla="*/ 1047 w 5616"/>
                <a:gd name="connsiteY2" fmla="*/ 1905 h 2765"/>
                <a:gd name="connsiteX3" fmla="*/ 5616 w 5616"/>
                <a:gd name="connsiteY3" fmla="*/ 2000 h 2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6" h="2765">
                  <a:moveTo>
                    <a:pt x="5521" y="2000"/>
                  </a:moveTo>
                  <a:cubicBezTo>
                    <a:pt x="3426" y="1238"/>
                    <a:pt x="1999" y="762"/>
                    <a:pt x="0" y="0"/>
                  </a:cubicBezTo>
                  <a:cubicBezTo>
                    <a:pt x="476" y="953"/>
                    <a:pt x="666" y="1714"/>
                    <a:pt x="1047" y="1905"/>
                  </a:cubicBezTo>
                  <a:cubicBezTo>
                    <a:pt x="2189" y="2381"/>
                    <a:pt x="3332" y="3524"/>
                    <a:pt x="5616" y="200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4" name="Forma libre 103">
              <a:extLst>
                <a:ext uri="{FF2B5EF4-FFF2-40B4-BE49-F238E27FC236}">
                  <a16:creationId xmlns:a16="http://schemas.microsoft.com/office/drawing/2014/main" id="{513667DF-BE1D-993E-FA7B-93AA17909774}"/>
                </a:ext>
              </a:extLst>
            </p:cNvPr>
            <p:cNvSpPr/>
            <p:nvPr/>
          </p:nvSpPr>
          <p:spPr>
            <a:xfrm>
              <a:off x="9322442" y="5673947"/>
              <a:ext cx="1237" cy="2285"/>
            </a:xfrm>
            <a:custGeom>
              <a:avLst/>
              <a:gdLst>
                <a:gd name="connsiteX0" fmla="*/ 857 w 1237"/>
                <a:gd name="connsiteY0" fmla="*/ 2286 h 2285"/>
                <a:gd name="connsiteX1" fmla="*/ 1237 w 1237"/>
                <a:gd name="connsiteY1" fmla="*/ 190 h 2285"/>
                <a:gd name="connsiteX2" fmla="*/ 476 w 1237"/>
                <a:gd name="connsiteY2" fmla="*/ 0 h 2285"/>
                <a:gd name="connsiteX3" fmla="*/ 0 w 1237"/>
                <a:gd name="connsiteY3" fmla="*/ 2000 h 2285"/>
                <a:gd name="connsiteX4" fmla="*/ 857 w 1237"/>
                <a:gd name="connsiteY4" fmla="*/ 2191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" h="2285">
                  <a:moveTo>
                    <a:pt x="857" y="2286"/>
                  </a:moveTo>
                  <a:cubicBezTo>
                    <a:pt x="952" y="1619"/>
                    <a:pt x="1047" y="857"/>
                    <a:pt x="1237" y="190"/>
                  </a:cubicBezTo>
                  <a:cubicBezTo>
                    <a:pt x="952" y="190"/>
                    <a:pt x="762" y="95"/>
                    <a:pt x="476" y="0"/>
                  </a:cubicBezTo>
                  <a:cubicBezTo>
                    <a:pt x="286" y="667"/>
                    <a:pt x="95" y="1333"/>
                    <a:pt x="0" y="2000"/>
                  </a:cubicBezTo>
                  <a:lnTo>
                    <a:pt x="857" y="2191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5" name="Forma libre 104">
              <a:extLst>
                <a:ext uri="{FF2B5EF4-FFF2-40B4-BE49-F238E27FC236}">
                  <a16:creationId xmlns:a16="http://schemas.microsoft.com/office/drawing/2014/main" id="{7194FD7D-EDD9-7381-F4EB-1A471819793E}"/>
                </a:ext>
              </a:extLst>
            </p:cNvPr>
            <p:cNvSpPr/>
            <p:nvPr/>
          </p:nvSpPr>
          <p:spPr>
            <a:xfrm>
              <a:off x="9318064" y="5618672"/>
              <a:ext cx="7709" cy="3554"/>
            </a:xfrm>
            <a:custGeom>
              <a:avLst/>
              <a:gdLst>
                <a:gd name="connsiteX0" fmla="*/ 4664 w 7709"/>
                <a:gd name="connsiteY0" fmla="*/ 3459 h 3554"/>
                <a:gd name="connsiteX1" fmla="*/ 6853 w 7709"/>
                <a:gd name="connsiteY1" fmla="*/ 2506 h 3554"/>
                <a:gd name="connsiteX2" fmla="*/ 7710 w 7709"/>
                <a:gd name="connsiteY2" fmla="*/ 601 h 3554"/>
                <a:gd name="connsiteX3" fmla="*/ 2665 w 7709"/>
                <a:gd name="connsiteY3" fmla="*/ 30 h 3554"/>
                <a:gd name="connsiteX4" fmla="*/ 0 w 7709"/>
                <a:gd name="connsiteY4" fmla="*/ 1078 h 3554"/>
                <a:gd name="connsiteX5" fmla="*/ 0 w 7709"/>
                <a:gd name="connsiteY5" fmla="*/ 3364 h 3554"/>
                <a:gd name="connsiteX6" fmla="*/ 4664 w 7709"/>
                <a:gd name="connsiteY6" fmla="*/ 3554 h 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09" h="3554">
                  <a:moveTo>
                    <a:pt x="4664" y="3459"/>
                  </a:moveTo>
                  <a:cubicBezTo>
                    <a:pt x="4664" y="3459"/>
                    <a:pt x="6282" y="2983"/>
                    <a:pt x="6853" y="2506"/>
                  </a:cubicBezTo>
                  <a:cubicBezTo>
                    <a:pt x="7329" y="2125"/>
                    <a:pt x="7424" y="1268"/>
                    <a:pt x="7710" y="601"/>
                  </a:cubicBezTo>
                  <a:cubicBezTo>
                    <a:pt x="5901" y="125"/>
                    <a:pt x="4093" y="1935"/>
                    <a:pt x="2665" y="30"/>
                  </a:cubicBezTo>
                  <a:cubicBezTo>
                    <a:pt x="2475" y="-161"/>
                    <a:pt x="1047" y="601"/>
                    <a:pt x="0" y="1078"/>
                  </a:cubicBezTo>
                  <a:lnTo>
                    <a:pt x="0" y="3364"/>
                  </a:lnTo>
                  <a:cubicBezTo>
                    <a:pt x="1618" y="3364"/>
                    <a:pt x="3141" y="2316"/>
                    <a:pt x="4664" y="355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6" name="Forma libre 105">
              <a:extLst>
                <a:ext uri="{FF2B5EF4-FFF2-40B4-BE49-F238E27FC236}">
                  <a16:creationId xmlns:a16="http://schemas.microsoft.com/office/drawing/2014/main" id="{DE5E6E3D-0EBD-4669-8F0D-C737FDE5C35B}"/>
                </a:ext>
              </a:extLst>
            </p:cNvPr>
            <p:cNvSpPr/>
            <p:nvPr/>
          </p:nvSpPr>
          <p:spPr>
            <a:xfrm>
              <a:off x="9287700" y="5607081"/>
              <a:ext cx="1237" cy="1809"/>
            </a:xfrm>
            <a:custGeom>
              <a:avLst/>
              <a:gdLst>
                <a:gd name="connsiteX0" fmla="*/ 571 w 1237"/>
                <a:gd name="connsiteY0" fmla="*/ 1809 h 1809"/>
                <a:gd name="connsiteX1" fmla="*/ 1237 w 1237"/>
                <a:gd name="connsiteY1" fmla="*/ 857 h 1809"/>
                <a:gd name="connsiteX2" fmla="*/ 571 w 1237"/>
                <a:gd name="connsiteY2" fmla="*/ 0 h 1809"/>
                <a:gd name="connsiteX3" fmla="*/ 0 w 1237"/>
                <a:gd name="connsiteY3" fmla="*/ 1143 h 1809"/>
                <a:gd name="connsiteX4" fmla="*/ 571 w 1237"/>
                <a:gd name="connsiteY4" fmla="*/ 1809 h 1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" h="1809">
                  <a:moveTo>
                    <a:pt x="571" y="1809"/>
                  </a:moveTo>
                  <a:cubicBezTo>
                    <a:pt x="571" y="1809"/>
                    <a:pt x="1142" y="1238"/>
                    <a:pt x="1237" y="857"/>
                  </a:cubicBezTo>
                  <a:cubicBezTo>
                    <a:pt x="1237" y="762"/>
                    <a:pt x="952" y="381"/>
                    <a:pt x="571" y="0"/>
                  </a:cubicBezTo>
                  <a:cubicBezTo>
                    <a:pt x="285" y="476"/>
                    <a:pt x="0" y="762"/>
                    <a:pt x="0" y="1143"/>
                  </a:cubicBezTo>
                  <a:cubicBezTo>
                    <a:pt x="0" y="1333"/>
                    <a:pt x="381" y="1524"/>
                    <a:pt x="571" y="180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7" name="Forma libre 106">
              <a:extLst>
                <a:ext uri="{FF2B5EF4-FFF2-40B4-BE49-F238E27FC236}">
                  <a16:creationId xmlns:a16="http://schemas.microsoft.com/office/drawing/2014/main" id="{7D7FCE46-D361-A2D6-523F-181CECE3B2DA}"/>
                </a:ext>
              </a:extLst>
            </p:cNvPr>
            <p:cNvSpPr/>
            <p:nvPr/>
          </p:nvSpPr>
          <p:spPr>
            <a:xfrm>
              <a:off x="9274565" y="5632752"/>
              <a:ext cx="2664" cy="1571"/>
            </a:xfrm>
            <a:custGeom>
              <a:avLst/>
              <a:gdLst>
                <a:gd name="connsiteX0" fmla="*/ 285 w 2664"/>
                <a:gd name="connsiteY0" fmla="*/ 142 h 1571"/>
                <a:gd name="connsiteX1" fmla="*/ 0 w 2664"/>
                <a:gd name="connsiteY1" fmla="*/ 714 h 1571"/>
                <a:gd name="connsiteX2" fmla="*/ 2665 w 2664"/>
                <a:gd name="connsiteY2" fmla="*/ 1571 h 1571"/>
                <a:gd name="connsiteX3" fmla="*/ 285 w 2664"/>
                <a:gd name="connsiteY3" fmla="*/ 142 h 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4" h="1571">
                  <a:moveTo>
                    <a:pt x="285" y="142"/>
                  </a:moveTo>
                  <a:cubicBezTo>
                    <a:pt x="285" y="142"/>
                    <a:pt x="95" y="428"/>
                    <a:pt x="0" y="714"/>
                  </a:cubicBezTo>
                  <a:cubicBezTo>
                    <a:pt x="762" y="1000"/>
                    <a:pt x="1523" y="1190"/>
                    <a:pt x="2665" y="1571"/>
                  </a:cubicBezTo>
                  <a:cubicBezTo>
                    <a:pt x="2284" y="-524"/>
                    <a:pt x="1142" y="47"/>
                    <a:pt x="285" y="14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8" name="Forma libre 107">
              <a:extLst>
                <a:ext uri="{FF2B5EF4-FFF2-40B4-BE49-F238E27FC236}">
                  <a16:creationId xmlns:a16="http://schemas.microsoft.com/office/drawing/2014/main" id="{6E1250BA-6701-9A31-14EE-C5208D0973E3}"/>
                </a:ext>
              </a:extLst>
            </p:cNvPr>
            <p:cNvSpPr/>
            <p:nvPr/>
          </p:nvSpPr>
          <p:spPr>
            <a:xfrm>
              <a:off x="9287034" y="5628608"/>
              <a:ext cx="2474" cy="1714"/>
            </a:xfrm>
            <a:custGeom>
              <a:avLst/>
              <a:gdLst>
                <a:gd name="connsiteX0" fmla="*/ 2094 w 2474"/>
                <a:gd name="connsiteY0" fmla="*/ 1429 h 1714"/>
                <a:gd name="connsiteX1" fmla="*/ 2475 w 2474"/>
                <a:gd name="connsiteY1" fmla="*/ 0 h 1714"/>
                <a:gd name="connsiteX2" fmla="*/ 0 w 2474"/>
                <a:gd name="connsiteY2" fmla="*/ 1238 h 1714"/>
                <a:gd name="connsiteX3" fmla="*/ 95 w 2474"/>
                <a:gd name="connsiteY3" fmla="*/ 1714 h 1714"/>
                <a:gd name="connsiteX4" fmla="*/ 2094 w 2474"/>
                <a:gd name="connsiteY4" fmla="*/ 1524 h 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4" h="1714">
                  <a:moveTo>
                    <a:pt x="2094" y="1429"/>
                  </a:moveTo>
                  <a:cubicBezTo>
                    <a:pt x="2094" y="1429"/>
                    <a:pt x="2284" y="857"/>
                    <a:pt x="2475" y="0"/>
                  </a:cubicBezTo>
                  <a:cubicBezTo>
                    <a:pt x="1333" y="571"/>
                    <a:pt x="666" y="857"/>
                    <a:pt x="0" y="1238"/>
                  </a:cubicBezTo>
                  <a:cubicBezTo>
                    <a:pt x="0" y="1429"/>
                    <a:pt x="0" y="1524"/>
                    <a:pt x="95" y="1714"/>
                  </a:cubicBezTo>
                  <a:cubicBezTo>
                    <a:pt x="762" y="1714"/>
                    <a:pt x="1428" y="1714"/>
                    <a:pt x="2094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9" name="Forma libre 108">
              <a:extLst>
                <a:ext uri="{FF2B5EF4-FFF2-40B4-BE49-F238E27FC236}">
                  <a16:creationId xmlns:a16="http://schemas.microsoft.com/office/drawing/2014/main" id="{B38E9D0B-17ED-4AB1-9920-623517C1ACA4}"/>
                </a:ext>
              </a:extLst>
            </p:cNvPr>
            <p:cNvSpPr/>
            <p:nvPr/>
          </p:nvSpPr>
          <p:spPr>
            <a:xfrm>
              <a:off x="9291317" y="5608700"/>
              <a:ext cx="3426" cy="1714"/>
            </a:xfrm>
            <a:custGeom>
              <a:avLst/>
              <a:gdLst>
                <a:gd name="connsiteX0" fmla="*/ 95 w 3426"/>
                <a:gd name="connsiteY0" fmla="*/ 1714 h 1714"/>
                <a:gd name="connsiteX1" fmla="*/ 3426 w 3426"/>
                <a:gd name="connsiteY1" fmla="*/ 667 h 1714"/>
                <a:gd name="connsiteX2" fmla="*/ 3426 w 3426"/>
                <a:gd name="connsiteY2" fmla="*/ 0 h 1714"/>
                <a:gd name="connsiteX3" fmla="*/ 0 w 3426"/>
                <a:gd name="connsiteY3" fmla="*/ 0 h 1714"/>
                <a:gd name="connsiteX4" fmla="*/ 95 w 3426"/>
                <a:gd name="connsiteY4" fmla="*/ 1619 h 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6" h="1714">
                  <a:moveTo>
                    <a:pt x="95" y="1714"/>
                  </a:moveTo>
                  <a:cubicBezTo>
                    <a:pt x="1333" y="1334"/>
                    <a:pt x="2380" y="1048"/>
                    <a:pt x="3426" y="667"/>
                  </a:cubicBezTo>
                  <a:cubicBezTo>
                    <a:pt x="3426" y="476"/>
                    <a:pt x="3426" y="286"/>
                    <a:pt x="3426" y="0"/>
                  </a:cubicBezTo>
                  <a:lnTo>
                    <a:pt x="0" y="0"/>
                  </a:lnTo>
                  <a:cubicBezTo>
                    <a:pt x="0" y="476"/>
                    <a:pt x="0" y="953"/>
                    <a:pt x="95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0" name="Forma libre 109">
              <a:extLst>
                <a:ext uri="{FF2B5EF4-FFF2-40B4-BE49-F238E27FC236}">
                  <a16:creationId xmlns:a16="http://schemas.microsoft.com/office/drawing/2014/main" id="{B518624E-EC26-8CC1-AFAC-C271739E51E7}"/>
                </a:ext>
              </a:extLst>
            </p:cNvPr>
            <p:cNvSpPr/>
            <p:nvPr/>
          </p:nvSpPr>
          <p:spPr>
            <a:xfrm>
              <a:off x="9288462" y="5623559"/>
              <a:ext cx="6377" cy="3238"/>
            </a:xfrm>
            <a:custGeom>
              <a:avLst/>
              <a:gdLst>
                <a:gd name="connsiteX0" fmla="*/ 2094 w 6377"/>
                <a:gd name="connsiteY0" fmla="*/ 0 h 3238"/>
                <a:gd name="connsiteX1" fmla="*/ 0 w 6377"/>
                <a:gd name="connsiteY1" fmla="*/ 953 h 3238"/>
                <a:gd name="connsiteX2" fmla="*/ 6091 w 6377"/>
                <a:gd name="connsiteY2" fmla="*/ 3238 h 3238"/>
                <a:gd name="connsiteX3" fmla="*/ 6377 w 6377"/>
                <a:gd name="connsiteY3" fmla="*/ 953 h 3238"/>
                <a:gd name="connsiteX4" fmla="*/ 2094 w 6377"/>
                <a:gd name="connsiteY4" fmla="*/ 0 h 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77" h="3238">
                  <a:moveTo>
                    <a:pt x="2094" y="0"/>
                  </a:moveTo>
                  <a:cubicBezTo>
                    <a:pt x="2094" y="0"/>
                    <a:pt x="1142" y="381"/>
                    <a:pt x="0" y="953"/>
                  </a:cubicBezTo>
                  <a:cubicBezTo>
                    <a:pt x="2474" y="1905"/>
                    <a:pt x="4093" y="2477"/>
                    <a:pt x="6091" y="3238"/>
                  </a:cubicBezTo>
                  <a:cubicBezTo>
                    <a:pt x="6187" y="2286"/>
                    <a:pt x="6282" y="1619"/>
                    <a:pt x="6377" y="953"/>
                  </a:cubicBezTo>
                  <a:cubicBezTo>
                    <a:pt x="4759" y="667"/>
                    <a:pt x="3141" y="1714"/>
                    <a:pt x="2094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1" name="Forma libre 110">
              <a:extLst>
                <a:ext uri="{FF2B5EF4-FFF2-40B4-BE49-F238E27FC236}">
                  <a16:creationId xmlns:a16="http://schemas.microsoft.com/office/drawing/2014/main" id="{660FEFBF-B7C2-5DE5-23C7-FD49507E6986}"/>
                </a:ext>
              </a:extLst>
            </p:cNvPr>
            <p:cNvSpPr/>
            <p:nvPr/>
          </p:nvSpPr>
          <p:spPr>
            <a:xfrm>
              <a:off x="9295600" y="5655944"/>
              <a:ext cx="1808" cy="1143"/>
            </a:xfrm>
            <a:custGeom>
              <a:avLst/>
              <a:gdLst>
                <a:gd name="connsiteX0" fmla="*/ 1809 w 1808"/>
                <a:gd name="connsiteY0" fmla="*/ 1143 h 1143"/>
                <a:gd name="connsiteX1" fmla="*/ 1809 w 1808"/>
                <a:gd name="connsiteY1" fmla="*/ 0 h 1143"/>
                <a:gd name="connsiteX2" fmla="*/ 0 w 1808"/>
                <a:gd name="connsiteY2" fmla="*/ 381 h 1143"/>
                <a:gd name="connsiteX3" fmla="*/ 0 w 1808"/>
                <a:gd name="connsiteY3" fmla="*/ 1143 h 1143"/>
                <a:gd name="connsiteX4" fmla="*/ 1809 w 1808"/>
                <a:gd name="connsiteY4" fmla="*/ 1143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" h="1143">
                  <a:moveTo>
                    <a:pt x="1809" y="1143"/>
                  </a:moveTo>
                  <a:cubicBezTo>
                    <a:pt x="1809" y="1143"/>
                    <a:pt x="1809" y="381"/>
                    <a:pt x="1809" y="0"/>
                  </a:cubicBezTo>
                  <a:cubicBezTo>
                    <a:pt x="1237" y="95"/>
                    <a:pt x="571" y="191"/>
                    <a:pt x="0" y="381"/>
                  </a:cubicBezTo>
                  <a:cubicBezTo>
                    <a:pt x="0" y="667"/>
                    <a:pt x="0" y="858"/>
                    <a:pt x="0" y="1143"/>
                  </a:cubicBezTo>
                  <a:lnTo>
                    <a:pt x="1809" y="1143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2" name="Forma libre 111">
              <a:extLst>
                <a:ext uri="{FF2B5EF4-FFF2-40B4-BE49-F238E27FC236}">
                  <a16:creationId xmlns:a16="http://schemas.microsoft.com/office/drawing/2014/main" id="{0A8EE02C-0075-63A0-E288-957D343027AB}"/>
                </a:ext>
              </a:extLst>
            </p:cNvPr>
            <p:cNvSpPr/>
            <p:nvPr/>
          </p:nvSpPr>
          <p:spPr>
            <a:xfrm>
              <a:off x="9293887" y="5637942"/>
              <a:ext cx="1352" cy="4572"/>
            </a:xfrm>
            <a:custGeom>
              <a:avLst/>
              <a:gdLst>
                <a:gd name="connsiteX0" fmla="*/ 476 w 1352"/>
                <a:gd name="connsiteY0" fmla="*/ 4477 h 4572"/>
                <a:gd name="connsiteX1" fmla="*/ 1143 w 1352"/>
                <a:gd name="connsiteY1" fmla="*/ 0 h 4572"/>
                <a:gd name="connsiteX2" fmla="*/ 0 w 1352"/>
                <a:gd name="connsiteY2" fmla="*/ 3143 h 4572"/>
                <a:gd name="connsiteX3" fmla="*/ 381 w 1352"/>
                <a:gd name="connsiteY3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2" h="4572">
                  <a:moveTo>
                    <a:pt x="476" y="4477"/>
                  </a:moveTo>
                  <a:cubicBezTo>
                    <a:pt x="1237" y="2762"/>
                    <a:pt x="1619" y="1810"/>
                    <a:pt x="1143" y="0"/>
                  </a:cubicBezTo>
                  <a:cubicBezTo>
                    <a:pt x="572" y="1429"/>
                    <a:pt x="286" y="2286"/>
                    <a:pt x="0" y="3143"/>
                  </a:cubicBezTo>
                  <a:cubicBezTo>
                    <a:pt x="0" y="3334"/>
                    <a:pt x="95" y="3524"/>
                    <a:pt x="381" y="4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3" name="Forma libre 112">
              <a:extLst>
                <a:ext uri="{FF2B5EF4-FFF2-40B4-BE49-F238E27FC236}">
                  <a16:creationId xmlns:a16="http://schemas.microsoft.com/office/drawing/2014/main" id="{0132D08B-9B13-1775-854B-C1F84220C1A8}"/>
                </a:ext>
              </a:extLst>
            </p:cNvPr>
            <p:cNvSpPr/>
            <p:nvPr/>
          </p:nvSpPr>
          <p:spPr>
            <a:xfrm>
              <a:off x="9229923" y="5660231"/>
              <a:ext cx="1237" cy="2190"/>
            </a:xfrm>
            <a:custGeom>
              <a:avLst/>
              <a:gdLst>
                <a:gd name="connsiteX0" fmla="*/ 0 w 1237"/>
                <a:gd name="connsiteY0" fmla="*/ 1429 h 2190"/>
                <a:gd name="connsiteX1" fmla="*/ 381 w 1237"/>
                <a:gd name="connsiteY1" fmla="*/ 2191 h 2190"/>
                <a:gd name="connsiteX2" fmla="*/ 1237 w 1237"/>
                <a:gd name="connsiteY2" fmla="*/ 1524 h 2190"/>
                <a:gd name="connsiteX3" fmla="*/ 762 w 1237"/>
                <a:gd name="connsiteY3" fmla="*/ 0 h 2190"/>
                <a:gd name="connsiteX4" fmla="*/ 95 w 1237"/>
                <a:gd name="connsiteY4" fmla="*/ 1429 h 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" h="2190">
                  <a:moveTo>
                    <a:pt x="0" y="1429"/>
                  </a:moveTo>
                  <a:cubicBezTo>
                    <a:pt x="0" y="1429"/>
                    <a:pt x="191" y="2000"/>
                    <a:pt x="381" y="2191"/>
                  </a:cubicBezTo>
                  <a:cubicBezTo>
                    <a:pt x="666" y="2000"/>
                    <a:pt x="1142" y="1810"/>
                    <a:pt x="1237" y="1524"/>
                  </a:cubicBezTo>
                  <a:cubicBezTo>
                    <a:pt x="1237" y="1238"/>
                    <a:pt x="1047" y="857"/>
                    <a:pt x="762" y="0"/>
                  </a:cubicBezTo>
                  <a:cubicBezTo>
                    <a:pt x="381" y="762"/>
                    <a:pt x="95" y="1048"/>
                    <a:pt x="95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4" name="Forma libre 113">
              <a:extLst>
                <a:ext uri="{FF2B5EF4-FFF2-40B4-BE49-F238E27FC236}">
                  <a16:creationId xmlns:a16="http://schemas.microsoft.com/office/drawing/2014/main" id="{220542F4-1120-9870-A98B-390FC6A43F0D}"/>
                </a:ext>
              </a:extLst>
            </p:cNvPr>
            <p:cNvSpPr/>
            <p:nvPr/>
          </p:nvSpPr>
          <p:spPr>
            <a:xfrm>
              <a:off x="9330581" y="5692997"/>
              <a:ext cx="1569" cy="2000"/>
            </a:xfrm>
            <a:custGeom>
              <a:avLst/>
              <a:gdLst>
                <a:gd name="connsiteX0" fmla="*/ 1569 w 1569"/>
                <a:gd name="connsiteY0" fmla="*/ 2000 h 2000"/>
                <a:gd name="connsiteX1" fmla="*/ 142 w 1569"/>
                <a:gd name="connsiteY1" fmla="*/ 0 h 2000"/>
                <a:gd name="connsiteX2" fmla="*/ 1569 w 1569"/>
                <a:gd name="connsiteY2" fmla="*/ 2000 h 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" h="2000">
                  <a:moveTo>
                    <a:pt x="1569" y="2000"/>
                  </a:moveTo>
                  <a:cubicBezTo>
                    <a:pt x="998" y="1143"/>
                    <a:pt x="522" y="571"/>
                    <a:pt x="142" y="0"/>
                  </a:cubicBezTo>
                  <a:cubicBezTo>
                    <a:pt x="-144" y="1048"/>
                    <a:pt x="-144" y="2000"/>
                    <a:pt x="1569" y="200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5" name="Forma libre 114">
              <a:extLst>
                <a:ext uri="{FF2B5EF4-FFF2-40B4-BE49-F238E27FC236}">
                  <a16:creationId xmlns:a16="http://schemas.microsoft.com/office/drawing/2014/main" id="{3D74D72D-8477-E5C2-3E91-0CF6286E8A5D}"/>
                </a:ext>
              </a:extLst>
            </p:cNvPr>
            <p:cNvSpPr/>
            <p:nvPr/>
          </p:nvSpPr>
          <p:spPr>
            <a:xfrm>
              <a:off x="9232398" y="5663212"/>
              <a:ext cx="2855" cy="2447"/>
            </a:xfrm>
            <a:custGeom>
              <a:avLst/>
              <a:gdLst>
                <a:gd name="connsiteX0" fmla="*/ 0 w 2855"/>
                <a:gd name="connsiteY0" fmla="*/ 924 h 2447"/>
                <a:gd name="connsiteX1" fmla="*/ 952 w 2855"/>
                <a:gd name="connsiteY1" fmla="*/ 2448 h 2447"/>
                <a:gd name="connsiteX2" fmla="*/ 2855 w 2855"/>
                <a:gd name="connsiteY2" fmla="*/ 638 h 2447"/>
                <a:gd name="connsiteX3" fmla="*/ 0 w 2855"/>
                <a:gd name="connsiteY3" fmla="*/ 924 h 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5" h="2447">
                  <a:moveTo>
                    <a:pt x="0" y="924"/>
                  </a:moveTo>
                  <a:cubicBezTo>
                    <a:pt x="0" y="924"/>
                    <a:pt x="571" y="1876"/>
                    <a:pt x="952" y="2448"/>
                  </a:cubicBezTo>
                  <a:cubicBezTo>
                    <a:pt x="1713" y="1686"/>
                    <a:pt x="2284" y="1210"/>
                    <a:pt x="2855" y="638"/>
                  </a:cubicBezTo>
                  <a:cubicBezTo>
                    <a:pt x="1713" y="352"/>
                    <a:pt x="571" y="-791"/>
                    <a:pt x="0" y="9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6" name="Forma libre 115">
              <a:extLst>
                <a:ext uri="{FF2B5EF4-FFF2-40B4-BE49-F238E27FC236}">
                  <a16:creationId xmlns:a16="http://schemas.microsoft.com/office/drawing/2014/main" id="{58BC1D54-D906-A0B6-81CC-9733EFF40275}"/>
                </a:ext>
              </a:extLst>
            </p:cNvPr>
            <p:cNvSpPr/>
            <p:nvPr/>
          </p:nvSpPr>
          <p:spPr>
            <a:xfrm>
              <a:off x="9249722" y="5667851"/>
              <a:ext cx="3271" cy="4286"/>
            </a:xfrm>
            <a:custGeom>
              <a:avLst/>
              <a:gdLst>
                <a:gd name="connsiteX0" fmla="*/ 0 w 3271"/>
                <a:gd name="connsiteY0" fmla="*/ 4286 h 4286"/>
                <a:gd name="connsiteX1" fmla="*/ 2475 w 3271"/>
                <a:gd name="connsiteY1" fmla="*/ 0 h 4286"/>
                <a:gd name="connsiteX2" fmla="*/ 0 w 3271"/>
                <a:gd name="connsiteY2" fmla="*/ 4286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71" h="4286">
                  <a:moveTo>
                    <a:pt x="0" y="4286"/>
                  </a:moveTo>
                  <a:cubicBezTo>
                    <a:pt x="3426" y="3048"/>
                    <a:pt x="3998" y="1810"/>
                    <a:pt x="2475" y="0"/>
                  </a:cubicBezTo>
                  <a:cubicBezTo>
                    <a:pt x="1713" y="1429"/>
                    <a:pt x="856" y="2762"/>
                    <a:pt x="0" y="4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7" name="Forma libre 116">
              <a:extLst>
                <a:ext uri="{FF2B5EF4-FFF2-40B4-BE49-F238E27FC236}">
                  <a16:creationId xmlns:a16="http://schemas.microsoft.com/office/drawing/2014/main" id="{BAA866B8-0AF0-4DD3-DD50-F3E929044D29}"/>
                </a:ext>
              </a:extLst>
            </p:cNvPr>
            <p:cNvSpPr/>
            <p:nvPr/>
          </p:nvSpPr>
          <p:spPr>
            <a:xfrm>
              <a:off x="9683188" y="5595270"/>
              <a:ext cx="1142" cy="762"/>
            </a:xfrm>
            <a:custGeom>
              <a:avLst/>
              <a:gdLst>
                <a:gd name="connsiteX0" fmla="*/ 1047 w 1142"/>
                <a:gd name="connsiteY0" fmla="*/ 762 h 762"/>
                <a:gd name="connsiteX1" fmla="*/ 1142 w 1142"/>
                <a:gd name="connsiteY1" fmla="*/ 571 h 762"/>
                <a:gd name="connsiteX2" fmla="*/ 571 w 1142"/>
                <a:gd name="connsiteY2" fmla="*/ 0 h 762"/>
                <a:gd name="connsiteX3" fmla="*/ 0 w 1142"/>
                <a:gd name="connsiteY3" fmla="*/ 381 h 762"/>
                <a:gd name="connsiteX4" fmla="*/ 95 w 1142"/>
                <a:gd name="connsiteY4" fmla="*/ 381 h 762"/>
                <a:gd name="connsiteX5" fmla="*/ 1047 w 1142"/>
                <a:gd name="connsiteY5" fmla="*/ 667 h 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2" h="762">
                  <a:moveTo>
                    <a:pt x="1047" y="762"/>
                  </a:moveTo>
                  <a:cubicBezTo>
                    <a:pt x="1047" y="762"/>
                    <a:pt x="1142" y="667"/>
                    <a:pt x="1142" y="571"/>
                  </a:cubicBezTo>
                  <a:cubicBezTo>
                    <a:pt x="1142" y="476"/>
                    <a:pt x="666" y="0"/>
                    <a:pt x="571" y="0"/>
                  </a:cubicBezTo>
                  <a:cubicBezTo>
                    <a:pt x="381" y="95"/>
                    <a:pt x="191" y="286"/>
                    <a:pt x="0" y="381"/>
                  </a:cubicBezTo>
                  <a:cubicBezTo>
                    <a:pt x="0" y="381"/>
                    <a:pt x="0" y="381"/>
                    <a:pt x="95" y="381"/>
                  </a:cubicBezTo>
                  <a:cubicBezTo>
                    <a:pt x="476" y="381"/>
                    <a:pt x="762" y="571"/>
                    <a:pt x="1047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8" name="Forma libre 117">
              <a:extLst>
                <a:ext uri="{FF2B5EF4-FFF2-40B4-BE49-F238E27FC236}">
                  <a16:creationId xmlns:a16="http://schemas.microsoft.com/office/drawing/2014/main" id="{B1AD860E-3262-5692-5150-EAA06C3357B4}"/>
                </a:ext>
              </a:extLst>
            </p:cNvPr>
            <p:cNvSpPr/>
            <p:nvPr/>
          </p:nvSpPr>
          <p:spPr>
            <a:xfrm>
              <a:off x="9714980" y="5621083"/>
              <a:ext cx="1939" cy="1845"/>
            </a:xfrm>
            <a:custGeom>
              <a:avLst/>
              <a:gdLst>
                <a:gd name="connsiteX0" fmla="*/ 1903 w 1939"/>
                <a:gd name="connsiteY0" fmla="*/ 0 h 1845"/>
                <a:gd name="connsiteX1" fmla="*/ 0 w 1939"/>
                <a:gd name="connsiteY1" fmla="*/ 1048 h 1845"/>
                <a:gd name="connsiteX2" fmla="*/ 381 w 1939"/>
                <a:gd name="connsiteY2" fmla="*/ 1809 h 1845"/>
                <a:gd name="connsiteX3" fmla="*/ 1903 w 1939"/>
                <a:gd name="connsiteY3" fmla="*/ 0 h 1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9" h="1845">
                  <a:moveTo>
                    <a:pt x="1903" y="0"/>
                  </a:moveTo>
                  <a:cubicBezTo>
                    <a:pt x="1237" y="381"/>
                    <a:pt x="571" y="667"/>
                    <a:pt x="0" y="1048"/>
                  </a:cubicBezTo>
                  <a:cubicBezTo>
                    <a:pt x="190" y="1333"/>
                    <a:pt x="285" y="1524"/>
                    <a:pt x="381" y="1809"/>
                  </a:cubicBezTo>
                  <a:cubicBezTo>
                    <a:pt x="1523" y="2000"/>
                    <a:pt x="2094" y="1429"/>
                    <a:pt x="1903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9" name="Forma libre 118">
              <a:extLst>
                <a:ext uri="{FF2B5EF4-FFF2-40B4-BE49-F238E27FC236}">
                  <a16:creationId xmlns:a16="http://schemas.microsoft.com/office/drawing/2014/main" id="{8C4013A6-436A-7B2D-3775-94798D7A9D69}"/>
                </a:ext>
              </a:extLst>
            </p:cNvPr>
            <p:cNvSpPr/>
            <p:nvPr/>
          </p:nvSpPr>
          <p:spPr>
            <a:xfrm>
              <a:off x="9658060" y="5607748"/>
              <a:ext cx="9518" cy="285"/>
            </a:xfrm>
            <a:custGeom>
              <a:avLst/>
              <a:gdLst>
                <a:gd name="connsiteX0" fmla="*/ 0 w 9518"/>
                <a:gd name="connsiteY0" fmla="*/ 286 h 285"/>
                <a:gd name="connsiteX1" fmla="*/ 0 w 9518"/>
                <a:gd name="connsiteY1" fmla="*/ 0 h 285"/>
                <a:gd name="connsiteX2" fmla="*/ 0 w 9518"/>
                <a:gd name="connsiteY2" fmla="*/ 286 h 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18" h="285">
                  <a:moveTo>
                    <a:pt x="0" y="286"/>
                  </a:moveTo>
                  <a:cubicBezTo>
                    <a:pt x="0" y="286"/>
                    <a:pt x="0" y="95"/>
                    <a:pt x="0" y="0"/>
                  </a:cubicBezTo>
                  <a:cubicBezTo>
                    <a:pt x="0" y="95"/>
                    <a:pt x="0" y="191"/>
                    <a:pt x="0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0" name="Forma libre 119">
              <a:extLst>
                <a:ext uri="{FF2B5EF4-FFF2-40B4-BE49-F238E27FC236}">
                  <a16:creationId xmlns:a16="http://schemas.microsoft.com/office/drawing/2014/main" id="{953E0954-DCB8-A3FC-43DA-DD223DC60B7D}"/>
                </a:ext>
              </a:extLst>
            </p:cNvPr>
            <p:cNvSpPr/>
            <p:nvPr/>
          </p:nvSpPr>
          <p:spPr>
            <a:xfrm>
              <a:off x="9705842" y="5708523"/>
              <a:ext cx="475" cy="380"/>
            </a:xfrm>
            <a:custGeom>
              <a:avLst/>
              <a:gdLst>
                <a:gd name="connsiteX0" fmla="*/ 476 w 475"/>
                <a:gd name="connsiteY0" fmla="*/ 381 h 380"/>
                <a:gd name="connsiteX1" fmla="*/ 286 w 475"/>
                <a:gd name="connsiteY1" fmla="*/ 0 h 380"/>
                <a:gd name="connsiteX2" fmla="*/ 0 w 475"/>
                <a:gd name="connsiteY2" fmla="*/ 286 h 380"/>
                <a:gd name="connsiteX3" fmla="*/ 476 w 475"/>
                <a:gd name="connsiteY3" fmla="*/ 286 h 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" h="380">
                  <a:moveTo>
                    <a:pt x="476" y="381"/>
                  </a:moveTo>
                  <a:cubicBezTo>
                    <a:pt x="476" y="381"/>
                    <a:pt x="476" y="95"/>
                    <a:pt x="286" y="0"/>
                  </a:cubicBezTo>
                  <a:cubicBezTo>
                    <a:pt x="191" y="95"/>
                    <a:pt x="95" y="190"/>
                    <a:pt x="0" y="286"/>
                  </a:cubicBezTo>
                  <a:cubicBezTo>
                    <a:pt x="191" y="286"/>
                    <a:pt x="286" y="286"/>
                    <a:pt x="476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1" name="Forma libre 120">
              <a:extLst>
                <a:ext uri="{FF2B5EF4-FFF2-40B4-BE49-F238E27FC236}">
                  <a16:creationId xmlns:a16="http://schemas.microsoft.com/office/drawing/2014/main" id="{04F4B2BC-ABB7-2001-1274-BFA9DF55B21B}"/>
                </a:ext>
              </a:extLst>
            </p:cNvPr>
            <p:cNvSpPr/>
            <p:nvPr/>
          </p:nvSpPr>
          <p:spPr>
            <a:xfrm>
              <a:off x="9253719" y="5678138"/>
              <a:ext cx="1540" cy="2666"/>
            </a:xfrm>
            <a:custGeom>
              <a:avLst/>
              <a:gdLst>
                <a:gd name="connsiteX0" fmla="*/ 666 w 1540"/>
                <a:gd name="connsiteY0" fmla="*/ 0 h 2666"/>
                <a:gd name="connsiteX1" fmla="*/ 0 w 1540"/>
                <a:gd name="connsiteY1" fmla="*/ 190 h 2666"/>
                <a:gd name="connsiteX2" fmla="*/ 191 w 1540"/>
                <a:gd name="connsiteY2" fmla="*/ 2667 h 2666"/>
                <a:gd name="connsiteX3" fmla="*/ 571 w 1540"/>
                <a:gd name="connsiteY3" fmla="*/ 0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0" h="2666">
                  <a:moveTo>
                    <a:pt x="666" y="0"/>
                  </a:moveTo>
                  <a:cubicBezTo>
                    <a:pt x="666" y="0"/>
                    <a:pt x="286" y="95"/>
                    <a:pt x="0" y="190"/>
                  </a:cubicBezTo>
                  <a:cubicBezTo>
                    <a:pt x="0" y="953"/>
                    <a:pt x="95" y="1714"/>
                    <a:pt x="191" y="2667"/>
                  </a:cubicBezTo>
                  <a:cubicBezTo>
                    <a:pt x="1713" y="1714"/>
                    <a:pt x="2094" y="953"/>
                    <a:pt x="571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2" name="Forma libre 121">
              <a:extLst>
                <a:ext uri="{FF2B5EF4-FFF2-40B4-BE49-F238E27FC236}">
                  <a16:creationId xmlns:a16="http://schemas.microsoft.com/office/drawing/2014/main" id="{1109D546-B875-071E-AEFC-DDFB50D4A7A9}"/>
                </a:ext>
              </a:extLst>
            </p:cNvPr>
            <p:cNvSpPr/>
            <p:nvPr/>
          </p:nvSpPr>
          <p:spPr>
            <a:xfrm>
              <a:off x="9237348" y="5661299"/>
              <a:ext cx="4323" cy="3221"/>
            </a:xfrm>
            <a:custGeom>
              <a:avLst/>
              <a:gdLst>
                <a:gd name="connsiteX0" fmla="*/ 3616 w 4323"/>
                <a:gd name="connsiteY0" fmla="*/ 75 h 3221"/>
                <a:gd name="connsiteX1" fmla="*/ 1713 w 4323"/>
                <a:gd name="connsiteY1" fmla="*/ 456 h 3221"/>
                <a:gd name="connsiteX2" fmla="*/ 0 w 4323"/>
                <a:gd name="connsiteY2" fmla="*/ 2932 h 3221"/>
                <a:gd name="connsiteX3" fmla="*/ 3807 w 4323"/>
                <a:gd name="connsiteY3" fmla="*/ 2170 h 3221"/>
                <a:gd name="connsiteX4" fmla="*/ 3616 w 4323"/>
                <a:gd name="connsiteY4" fmla="*/ 75 h 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3" h="3221">
                  <a:moveTo>
                    <a:pt x="3616" y="75"/>
                  </a:moveTo>
                  <a:cubicBezTo>
                    <a:pt x="3141" y="-116"/>
                    <a:pt x="2189" y="75"/>
                    <a:pt x="1713" y="456"/>
                  </a:cubicBezTo>
                  <a:cubicBezTo>
                    <a:pt x="952" y="1123"/>
                    <a:pt x="571" y="2075"/>
                    <a:pt x="0" y="2932"/>
                  </a:cubicBezTo>
                  <a:cubicBezTo>
                    <a:pt x="1618" y="3504"/>
                    <a:pt x="3141" y="3218"/>
                    <a:pt x="3807" y="2170"/>
                  </a:cubicBezTo>
                  <a:cubicBezTo>
                    <a:pt x="4283" y="1408"/>
                    <a:pt x="4759" y="551"/>
                    <a:pt x="3616" y="7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3" name="Forma libre 122">
              <a:extLst>
                <a:ext uri="{FF2B5EF4-FFF2-40B4-BE49-F238E27FC236}">
                  <a16:creationId xmlns:a16="http://schemas.microsoft.com/office/drawing/2014/main" id="{08A56490-31CA-56A8-6591-EC59BC0DE856}"/>
                </a:ext>
              </a:extLst>
            </p:cNvPr>
            <p:cNvSpPr/>
            <p:nvPr/>
          </p:nvSpPr>
          <p:spPr>
            <a:xfrm>
              <a:off x="9343763" y="5657183"/>
              <a:ext cx="1427" cy="5905"/>
            </a:xfrm>
            <a:custGeom>
              <a:avLst/>
              <a:gdLst>
                <a:gd name="connsiteX0" fmla="*/ 1428 w 1427"/>
                <a:gd name="connsiteY0" fmla="*/ 5905 h 5905"/>
                <a:gd name="connsiteX1" fmla="*/ 1428 w 1427"/>
                <a:gd name="connsiteY1" fmla="*/ 0 h 5905"/>
                <a:gd name="connsiteX2" fmla="*/ 1428 w 1427"/>
                <a:gd name="connsiteY2" fmla="*/ 5905 h 5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7" h="5905">
                  <a:moveTo>
                    <a:pt x="1428" y="5905"/>
                  </a:moveTo>
                  <a:lnTo>
                    <a:pt x="1428" y="0"/>
                  </a:lnTo>
                  <a:cubicBezTo>
                    <a:pt x="-476" y="3620"/>
                    <a:pt x="-476" y="4763"/>
                    <a:pt x="1428" y="5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4" name="Forma libre 123">
              <a:extLst>
                <a:ext uri="{FF2B5EF4-FFF2-40B4-BE49-F238E27FC236}">
                  <a16:creationId xmlns:a16="http://schemas.microsoft.com/office/drawing/2014/main" id="{57A79E95-38A5-355C-E6DE-D5E41F1CD81C}"/>
                </a:ext>
              </a:extLst>
            </p:cNvPr>
            <p:cNvSpPr/>
            <p:nvPr/>
          </p:nvSpPr>
          <p:spPr>
            <a:xfrm>
              <a:off x="9340622" y="5672232"/>
              <a:ext cx="1427" cy="1333"/>
            </a:xfrm>
            <a:custGeom>
              <a:avLst/>
              <a:gdLst>
                <a:gd name="connsiteX0" fmla="*/ 1428 w 1427"/>
                <a:gd name="connsiteY0" fmla="*/ 381 h 1333"/>
                <a:gd name="connsiteX1" fmla="*/ 952 w 1427"/>
                <a:gd name="connsiteY1" fmla="*/ 0 h 1333"/>
                <a:gd name="connsiteX2" fmla="*/ 0 w 1427"/>
                <a:gd name="connsiteY2" fmla="*/ 952 h 1333"/>
                <a:gd name="connsiteX3" fmla="*/ 285 w 1427"/>
                <a:gd name="connsiteY3" fmla="*/ 1333 h 1333"/>
                <a:gd name="connsiteX4" fmla="*/ 1428 w 1427"/>
                <a:gd name="connsiteY4" fmla="*/ 476 h 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7" h="1333">
                  <a:moveTo>
                    <a:pt x="1428" y="381"/>
                  </a:moveTo>
                  <a:cubicBezTo>
                    <a:pt x="1428" y="381"/>
                    <a:pt x="1142" y="95"/>
                    <a:pt x="952" y="0"/>
                  </a:cubicBezTo>
                  <a:cubicBezTo>
                    <a:pt x="666" y="286"/>
                    <a:pt x="285" y="667"/>
                    <a:pt x="0" y="952"/>
                  </a:cubicBezTo>
                  <a:lnTo>
                    <a:pt x="285" y="1333"/>
                  </a:lnTo>
                  <a:cubicBezTo>
                    <a:pt x="285" y="1333"/>
                    <a:pt x="1047" y="762"/>
                    <a:pt x="1428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5" name="Forma libre 124">
              <a:extLst>
                <a:ext uri="{FF2B5EF4-FFF2-40B4-BE49-F238E27FC236}">
                  <a16:creationId xmlns:a16="http://schemas.microsoft.com/office/drawing/2014/main" id="{202D71E6-5FCA-003E-0B3A-11796AAA3322}"/>
                </a:ext>
              </a:extLst>
            </p:cNvPr>
            <p:cNvSpPr/>
            <p:nvPr/>
          </p:nvSpPr>
          <p:spPr>
            <a:xfrm>
              <a:off x="9335387" y="5617083"/>
              <a:ext cx="3426" cy="7810"/>
            </a:xfrm>
            <a:custGeom>
              <a:avLst/>
              <a:gdLst>
                <a:gd name="connsiteX0" fmla="*/ 2094 w 3426"/>
                <a:gd name="connsiteY0" fmla="*/ 7715 h 7810"/>
                <a:gd name="connsiteX1" fmla="*/ 3426 w 3426"/>
                <a:gd name="connsiteY1" fmla="*/ 7239 h 7810"/>
                <a:gd name="connsiteX2" fmla="*/ 1523 w 3426"/>
                <a:gd name="connsiteY2" fmla="*/ 0 h 7810"/>
                <a:gd name="connsiteX3" fmla="*/ 0 w 3426"/>
                <a:gd name="connsiteY3" fmla="*/ 1714 h 7810"/>
                <a:gd name="connsiteX4" fmla="*/ 761 w 3426"/>
                <a:gd name="connsiteY4" fmla="*/ 4763 h 7810"/>
                <a:gd name="connsiteX5" fmla="*/ 2189 w 3426"/>
                <a:gd name="connsiteY5" fmla="*/ 7811 h 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6" h="7810">
                  <a:moveTo>
                    <a:pt x="2094" y="7715"/>
                  </a:moveTo>
                  <a:cubicBezTo>
                    <a:pt x="2094" y="7715"/>
                    <a:pt x="2855" y="7429"/>
                    <a:pt x="3426" y="7239"/>
                  </a:cubicBezTo>
                  <a:cubicBezTo>
                    <a:pt x="2760" y="4763"/>
                    <a:pt x="2189" y="2477"/>
                    <a:pt x="1523" y="0"/>
                  </a:cubicBezTo>
                  <a:cubicBezTo>
                    <a:pt x="856" y="667"/>
                    <a:pt x="0" y="1238"/>
                    <a:pt x="0" y="1714"/>
                  </a:cubicBezTo>
                  <a:cubicBezTo>
                    <a:pt x="0" y="2762"/>
                    <a:pt x="381" y="3715"/>
                    <a:pt x="761" y="4763"/>
                  </a:cubicBezTo>
                  <a:cubicBezTo>
                    <a:pt x="1142" y="5715"/>
                    <a:pt x="1618" y="6668"/>
                    <a:pt x="2189" y="781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6" name="Forma libre 125">
              <a:extLst>
                <a:ext uri="{FF2B5EF4-FFF2-40B4-BE49-F238E27FC236}">
                  <a16:creationId xmlns:a16="http://schemas.microsoft.com/office/drawing/2014/main" id="{D5F82A5D-D8A8-C237-B260-1D1E69A5E894}"/>
                </a:ext>
              </a:extLst>
            </p:cNvPr>
            <p:cNvSpPr/>
            <p:nvPr/>
          </p:nvSpPr>
          <p:spPr>
            <a:xfrm>
              <a:off x="9254290" y="5702522"/>
              <a:ext cx="1713" cy="1619"/>
            </a:xfrm>
            <a:custGeom>
              <a:avLst/>
              <a:gdLst>
                <a:gd name="connsiteX0" fmla="*/ 95 w 1713"/>
                <a:gd name="connsiteY0" fmla="*/ 476 h 1619"/>
                <a:gd name="connsiteX1" fmla="*/ 1237 w 1713"/>
                <a:gd name="connsiteY1" fmla="*/ 1619 h 1619"/>
                <a:gd name="connsiteX2" fmla="*/ 1713 w 1713"/>
                <a:gd name="connsiteY2" fmla="*/ 953 h 1619"/>
                <a:gd name="connsiteX3" fmla="*/ 476 w 1713"/>
                <a:gd name="connsiteY3" fmla="*/ 0 h 1619"/>
                <a:gd name="connsiteX4" fmla="*/ 0 w 1713"/>
                <a:gd name="connsiteY4" fmla="*/ 476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1619">
                  <a:moveTo>
                    <a:pt x="95" y="476"/>
                  </a:moveTo>
                  <a:cubicBezTo>
                    <a:pt x="95" y="476"/>
                    <a:pt x="857" y="1238"/>
                    <a:pt x="1237" y="1619"/>
                  </a:cubicBezTo>
                  <a:cubicBezTo>
                    <a:pt x="1428" y="1429"/>
                    <a:pt x="1618" y="1143"/>
                    <a:pt x="1713" y="953"/>
                  </a:cubicBezTo>
                  <a:cubicBezTo>
                    <a:pt x="1333" y="667"/>
                    <a:pt x="857" y="286"/>
                    <a:pt x="476" y="0"/>
                  </a:cubicBezTo>
                  <a:cubicBezTo>
                    <a:pt x="286" y="190"/>
                    <a:pt x="191" y="286"/>
                    <a:pt x="0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7" name="Forma libre 126">
              <a:extLst>
                <a:ext uri="{FF2B5EF4-FFF2-40B4-BE49-F238E27FC236}">
                  <a16:creationId xmlns:a16="http://schemas.microsoft.com/office/drawing/2014/main" id="{7D2FBF4A-4854-DEC0-2A29-3F4ED6976339}"/>
                </a:ext>
              </a:extLst>
            </p:cNvPr>
            <p:cNvSpPr/>
            <p:nvPr/>
          </p:nvSpPr>
          <p:spPr>
            <a:xfrm>
              <a:off x="9329200" y="5651449"/>
              <a:ext cx="4028" cy="3352"/>
            </a:xfrm>
            <a:custGeom>
              <a:avLst/>
              <a:gdLst>
                <a:gd name="connsiteX0" fmla="*/ 2570 w 4028"/>
                <a:gd name="connsiteY0" fmla="*/ 305 h 3352"/>
                <a:gd name="connsiteX1" fmla="*/ 0 w 4028"/>
                <a:gd name="connsiteY1" fmla="*/ 1257 h 3352"/>
                <a:gd name="connsiteX2" fmla="*/ 3808 w 4028"/>
                <a:gd name="connsiteY2" fmla="*/ 3353 h 3352"/>
                <a:gd name="connsiteX3" fmla="*/ 2475 w 4028"/>
                <a:gd name="connsiteY3" fmla="*/ 210 h 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8" h="3352">
                  <a:moveTo>
                    <a:pt x="2570" y="305"/>
                  </a:moveTo>
                  <a:cubicBezTo>
                    <a:pt x="1428" y="-362"/>
                    <a:pt x="857" y="114"/>
                    <a:pt x="0" y="1257"/>
                  </a:cubicBezTo>
                  <a:cubicBezTo>
                    <a:pt x="1333" y="2019"/>
                    <a:pt x="2570" y="2686"/>
                    <a:pt x="3808" y="3353"/>
                  </a:cubicBezTo>
                  <a:cubicBezTo>
                    <a:pt x="4379" y="1924"/>
                    <a:pt x="3808" y="971"/>
                    <a:pt x="2475" y="21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8" name="Forma libre 127">
              <a:extLst>
                <a:ext uri="{FF2B5EF4-FFF2-40B4-BE49-F238E27FC236}">
                  <a16:creationId xmlns:a16="http://schemas.microsoft.com/office/drawing/2014/main" id="{A098D3C0-1630-F85A-2D61-765619948771}"/>
                </a:ext>
              </a:extLst>
            </p:cNvPr>
            <p:cNvSpPr/>
            <p:nvPr/>
          </p:nvSpPr>
          <p:spPr>
            <a:xfrm>
              <a:off x="9257146" y="5672423"/>
              <a:ext cx="1713" cy="2381"/>
            </a:xfrm>
            <a:custGeom>
              <a:avLst/>
              <a:gdLst>
                <a:gd name="connsiteX0" fmla="*/ 0 w 1713"/>
                <a:gd name="connsiteY0" fmla="*/ 2000 h 2381"/>
                <a:gd name="connsiteX1" fmla="*/ 1428 w 1713"/>
                <a:gd name="connsiteY1" fmla="*/ 2381 h 2381"/>
                <a:gd name="connsiteX2" fmla="*/ 1713 w 1713"/>
                <a:gd name="connsiteY2" fmla="*/ 286 h 2381"/>
                <a:gd name="connsiteX3" fmla="*/ 476 w 1713"/>
                <a:gd name="connsiteY3" fmla="*/ 0 h 2381"/>
                <a:gd name="connsiteX4" fmla="*/ 0 w 1713"/>
                <a:gd name="connsiteY4" fmla="*/ 2000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2381">
                  <a:moveTo>
                    <a:pt x="0" y="2000"/>
                  </a:moveTo>
                  <a:cubicBezTo>
                    <a:pt x="476" y="2096"/>
                    <a:pt x="952" y="2191"/>
                    <a:pt x="1428" y="2381"/>
                  </a:cubicBezTo>
                  <a:cubicBezTo>
                    <a:pt x="1428" y="1714"/>
                    <a:pt x="1619" y="953"/>
                    <a:pt x="1713" y="286"/>
                  </a:cubicBezTo>
                  <a:cubicBezTo>
                    <a:pt x="1333" y="286"/>
                    <a:pt x="952" y="95"/>
                    <a:pt x="476" y="0"/>
                  </a:cubicBezTo>
                  <a:lnTo>
                    <a:pt x="0" y="2000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9" name="Forma libre 128">
              <a:extLst>
                <a:ext uri="{FF2B5EF4-FFF2-40B4-BE49-F238E27FC236}">
                  <a16:creationId xmlns:a16="http://schemas.microsoft.com/office/drawing/2014/main" id="{B49FD4BC-F5DA-1964-5236-D5A63ABD4EE0}"/>
                </a:ext>
              </a:extLst>
            </p:cNvPr>
            <p:cNvSpPr/>
            <p:nvPr/>
          </p:nvSpPr>
          <p:spPr>
            <a:xfrm>
              <a:off x="9259145" y="5697950"/>
              <a:ext cx="1332" cy="1619"/>
            </a:xfrm>
            <a:custGeom>
              <a:avLst/>
              <a:gdLst>
                <a:gd name="connsiteX0" fmla="*/ 0 w 1332"/>
                <a:gd name="connsiteY0" fmla="*/ 286 h 1619"/>
                <a:gd name="connsiteX1" fmla="*/ 762 w 1332"/>
                <a:gd name="connsiteY1" fmla="*/ 1619 h 1619"/>
                <a:gd name="connsiteX2" fmla="*/ 1333 w 1332"/>
                <a:gd name="connsiteY2" fmla="*/ 1143 h 1619"/>
                <a:gd name="connsiteX3" fmla="*/ 381 w 1332"/>
                <a:gd name="connsiteY3" fmla="*/ 0 h 1619"/>
                <a:gd name="connsiteX4" fmla="*/ 0 w 1332"/>
                <a:gd name="connsiteY4" fmla="*/ 286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1619">
                  <a:moveTo>
                    <a:pt x="0" y="286"/>
                  </a:moveTo>
                  <a:cubicBezTo>
                    <a:pt x="0" y="286"/>
                    <a:pt x="476" y="1143"/>
                    <a:pt x="762" y="1619"/>
                  </a:cubicBezTo>
                  <a:cubicBezTo>
                    <a:pt x="952" y="1429"/>
                    <a:pt x="1142" y="1334"/>
                    <a:pt x="1333" y="1143"/>
                  </a:cubicBezTo>
                  <a:lnTo>
                    <a:pt x="381" y="0"/>
                  </a:lnTo>
                  <a:cubicBezTo>
                    <a:pt x="381" y="0"/>
                    <a:pt x="191" y="191"/>
                    <a:pt x="0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0" name="Forma libre 129">
              <a:extLst>
                <a:ext uri="{FF2B5EF4-FFF2-40B4-BE49-F238E27FC236}">
                  <a16:creationId xmlns:a16="http://schemas.microsoft.com/office/drawing/2014/main" id="{D184F5C6-ABC5-54F8-0A2B-E729B1C24D54}"/>
                </a:ext>
              </a:extLst>
            </p:cNvPr>
            <p:cNvSpPr/>
            <p:nvPr/>
          </p:nvSpPr>
          <p:spPr>
            <a:xfrm>
              <a:off x="9264189" y="5649277"/>
              <a:ext cx="1923" cy="1524"/>
            </a:xfrm>
            <a:custGeom>
              <a:avLst/>
              <a:gdLst>
                <a:gd name="connsiteX0" fmla="*/ 95 w 1923"/>
                <a:gd name="connsiteY0" fmla="*/ 762 h 1524"/>
                <a:gd name="connsiteX1" fmla="*/ 1714 w 1923"/>
                <a:gd name="connsiteY1" fmla="*/ 1524 h 1524"/>
                <a:gd name="connsiteX2" fmla="*/ 1904 w 1923"/>
                <a:gd name="connsiteY2" fmla="*/ 953 h 1524"/>
                <a:gd name="connsiteX3" fmla="*/ 381 w 1923"/>
                <a:gd name="connsiteY3" fmla="*/ 0 h 1524"/>
                <a:gd name="connsiteX4" fmla="*/ 0 w 1923"/>
                <a:gd name="connsiteY4" fmla="*/ 762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3" h="1524">
                  <a:moveTo>
                    <a:pt x="95" y="762"/>
                  </a:moveTo>
                  <a:cubicBezTo>
                    <a:pt x="666" y="1048"/>
                    <a:pt x="1142" y="1238"/>
                    <a:pt x="1714" y="1524"/>
                  </a:cubicBezTo>
                  <a:cubicBezTo>
                    <a:pt x="1714" y="1333"/>
                    <a:pt x="1999" y="953"/>
                    <a:pt x="1904" y="953"/>
                  </a:cubicBezTo>
                  <a:cubicBezTo>
                    <a:pt x="1428" y="571"/>
                    <a:pt x="952" y="286"/>
                    <a:pt x="381" y="0"/>
                  </a:cubicBezTo>
                  <a:cubicBezTo>
                    <a:pt x="286" y="286"/>
                    <a:pt x="95" y="476"/>
                    <a:pt x="0" y="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1" name="Forma libre 130">
              <a:extLst>
                <a:ext uri="{FF2B5EF4-FFF2-40B4-BE49-F238E27FC236}">
                  <a16:creationId xmlns:a16="http://schemas.microsoft.com/office/drawing/2014/main" id="{D4F878D8-F491-5F81-5F64-9BC4E800AADF}"/>
                </a:ext>
              </a:extLst>
            </p:cNvPr>
            <p:cNvSpPr/>
            <p:nvPr/>
          </p:nvSpPr>
          <p:spPr>
            <a:xfrm>
              <a:off x="9305925" y="5718428"/>
              <a:ext cx="1867" cy="2667"/>
            </a:xfrm>
            <a:custGeom>
              <a:avLst/>
              <a:gdLst>
                <a:gd name="connsiteX0" fmla="*/ 812 w 1867"/>
                <a:gd name="connsiteY0" fmla="*/ 2667 h 2667"/>
                <a:gd name="connsiteX1" fmla="*/ 1192 w 1867"/>
                <a:gd name="connsiteY1" fmla="*/ 0 h 2667"/>
                <a:gd name="connsiteX2" fmla="*/ 812 w 1867"/>
                <a:gd name="connsiteY2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7" h="2667">
                  <a:moveTo>
                    <a:pt x="812" y="2667"/>
                  </a:moveTo>
                  <a:cubicBezTo>
                    <a:pt x="1764" y="1715"/>
                    <a:pt x="2430" y="953"/>
                    <a:pt x="1192" y="0"/>
                  </a:cubicBezTo>
                  <a:cubicBezTo>
                    <a:pt x="50" y="667"/>
                    <a:pt x="-616" y="1429"/>
                    <a:pt x="812" y="2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2" name="Forma libre 131">
              <a:extLst>
                <a:ext uri="{FF2B5EF4-FFF2-40B4-BE49-F238E27FC236}">
                  <a16:creationId xmlns:a16="http://schemas.microsoft.com/office/drawing/2014/main" id="{599566CD-0E37-64DC-9BDA-942E625BEE2A}"/>
                </a:ext>
              </a:extLst>
            </p:cNvPr>
            <p:cNvSpPr/>
            <p:nvPr/>
          </p:nvSpPr>
          <p:spPr>
            <a:xfrm>
              <a:off x="9327772" y="5704046"/>
              <a:ext cx="1427" cy="952"/>
            </a:xfrm>
            <a:custGeom>
              <a:avLst/>
              <a:gdLst>
                <a:gd name="connsiteX0" fmla="*/ 0 w 1427"/>
                <a:gd name="connsiteY0" fmla="*/ 476 h 952"/>
                <a:gd name="connsiteX1" fmla="*/ 0 w 1427"/>
                <a:gd name="connsiteY1" fmla="*/ 953 h 952"/>
                <a:gd name="connsiteX2" fmla="*/ 1427 w 1427"/>
                <a:gd name="connsiteY2" fmla="*/ 571 h 952"/>
                <a:gd name="connsiteX3" fmla="*/ 1237 w 1427"/>
                <a:gd name="connsiteY3" fmla="*/ 0 h 952"/>
                <a:gd name="connsiteX4" fmla="*/ 0 w 1427"/>
                <a:gd name="connsiteY4" fmla="*/ 476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7" h="952">
                  <a:moveTo>
                    <a:pt x="0" y="476"/>
                  </a:moveTo>
                  <a:cubicBezTo>
                    <a:pt x="0" y="476"/>
                    <a:pt x="0" y="857"/>
                    <a:pt x="0" y="953"/>
                  </a:cubicBezTo>
                  <a:cubicBezTo>
                    <a:pt x="476" y="857"/>
                    <a:pt x="952" y="667"/>
                    <a:pt x="1427" y="571"/>
                  </a:cubicBezTo>
                  <a:cubicBezTo>
                    <a:pt x="1427" y="381"/>
                    <a:pt x="1332" y="190"/>
                    <a:pt x="1237" y="0"/>
                  </a:cubicBezTo>
                  <a:cubicBezTo>
                    <a:pt x="761" y="95"/>
                    <a:pt x="381" y="286"/>
                    <a:pt x="0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3" name="Forma libre 132">
              <a:extLst>
                <a:ext uri="{FF2B5EF4-FFF2-40B4-BE49-F238E27FC236}">
                  <a16:creationId xmlns:a16="http://schemas.microsoft.com/office/drawing/2014/main" id="{B20A6113-263A-B6FC-8062-7A95CAE9D260}"/>
                </a:ext>
              </a:extLst>
            </p:cNvPr>
            <p:cNvSpPr/>
            <p:nvPr/>
          </p:nvSpPr>
          <p:spPr>
            <a:xfrm>
              <a:off x="9330152" y="5701188"/>
              <a:ext cx="1713" cy="1143"/>
            </a:xfrm>
            <a:custGeom>
              <a:avLst/>
              <a:gdLst>
                <a:gd name="connsiteX0" fmla="*/ 1713 w 1713"/>
                <a:gd name="connsiteY0" fmla="*/ 286 h 1143"/>
                <a:gd name="connsiteX1" fmla="*/ 190 w 1713"/>
                <a:gd name="connsiteY1" fmla="*/ 0 h 1143"/>
                <a:gd name="connsiteX2" fmla="*/ 0 w 1713"/>
                <a:gd name="connsiteY2" fmla="*/ 476 h 1143"/>
                <a:gd name="connsiteX3" fmla="*/ 1427 w 1713"/>
                <a:gd name="connsiteY3" fmla="*/ 1143 h 1143"/>
                <a:gd name="connsiteX4" fmla="*/ 1713 w 1713"/>
                <a:gd name="connsiteY4" fmla="*/ 286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1143">
                  <a:moveTo>
                    <a:pt x="1713" y="286"/>
                  </a:moveTo>
                  <a:cubicBezTo>
                    <a:pt x="1237" y="191"/>
                    <a:pt x="666" y="95"/>
                    <a:pt x="190" y="0"/>
                  </a:cubicBezTo>
                  <a:cubicBezTo>
                    <a:pt x="190" y="0"/>
                    <a:pt x="0" y="476"/>
                    <a:pt x="0" y="476"/>
                  </a:cubicBezTo>
                  <a:cubicBezTo>
                    <a:pt x="476" y="667"/>
                    <a:pt x="952" y="858"/>
                    <a:pt x="1427" y="1143"/>
                  </a:cubicBezTo>
                  <a:cubicBezTo>
                    <a:pt x="1523" y="858"/>
                    <a:pt x="1618" y="571"/>
                    <a:pt x="1713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4" name="Forma libre 133">
              <a:extLst>
                <a:ext uri="{FF2B5EF4-FFF2-40B4-BE49-F238E27FC236}">
                  <a16:creationId xmlns:a16="http://schemas.microsoft.com/office/drawing/2014/main" id="{1BA3F7C1-0C30-236F-69ED-1605E012F228}"/>
                </a:ext>
              </a:extLst>
            </p:cNvPr>
            <p:cNvSpPr/>
            <p:nvPr/>
          </p:nvSpPr>
          <p:spPr>
            <a:xfrm>
              <a:off x="9330140" y="5703950"/>
              <a:ext cx="4580" cy="7905"/>
            </a:xfrm>
            <a:custGeom>
              <a:avLst/>
              <a:gdLst>
                <a:gd name="connsiteX0" fmla="*/ 2392 w 4580"/>
                <a:gd name="connsiteY0" fmla="*/ 0 h 7905"/>
                <a:gd name="connsiteX1" fmla="*/ 202 w 4580"/>
                <a:gd name="connsiteY1" fmla="*/ 3524 h 7905"/>
                <a:gd name="connsiteX2" fmla="*/ 4581 w 4580"/>
                <a:gd name="connsiteY2" fmla="*/ 7906 h 7905"/>
                <a:gd name="connsiteX3" fmla="*/ 2867 w 4580"/>
                <a:gd name="connsiteY3" fmla="*/ 3905 h 7905"/>
                <a:gd name="connsiteX4" fmla="*/ 2486 w 4580"/>
                <a:gd name="connsiteY4" fmla="*/ 0 h 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0" h="7905">
                  <a:moveTo>
                    <a:pt x="2392" y="0"/>
                  </a:moveTo>
                  <a:cubicBezTo>
                    <a:pt x="583" y="1524"/>
                    <a:pt x="-464" y="2858"/>
                    <a:pt x="202" y="3524"/>
                  </a:cubicBezTo>
                  <a:cubicBezTo>
                    <a:pt x="1535" y="4858"/>
                    <a:pt x="1154" y="7811"/>
                    <a:pt x="4581" y="7906"/>
                  </a:cubicBezTo>
                  <a:cubicBezTo>
                    <a:pt x="3914" y="6382"/>
                    <a:pt x="3343" y="5144"/>
                    <a:pt x="2867" y="3905"/>
                  </a:cubicBezTo>
                  <a:cubicBezTo>
                    <a:pt x="2392" y="2667"/>
                    <a:pt x="4390" y="1334"/>
                    <a:pt x="2486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5" name="Forma libre 134">
              <a:extLst>
                <a:ext uri="{FF2B5EF4-FFF2-40B4-BE49-F238E27FC236}">
                  <a16:creationId xmlns:a16="http://schemas.microsoft.com/office/drawing/2014/main" id="{6EDCBF6B-0500-37B7-6A08-5D081FC06F1B}"/>
                </a:ext>
              </a:extLst>
            </p:cNvPr>
            <p:cNvSpPr/>
            <p:nvPr/>
          </p:nvSpPr>
          <p:spPr>
            <a:xfrm>
              <a:off x="9334721" y="5629179"/>
              <a:ext cx="1332" cy="2476"/>
            </a:xfrm>
            <a:custGeom>
              <a:avLst/>
              <a:gdLst>
                <a:gd name="connsiteX0" fmla="*/ 1333 w 1332"/>
                <a:gd name="connsiteY0" fmla="*/ 0 h 2476"/>
                <a:gd name="connsiteX1" fmla="*/ 476 w 1332"/>
                <a:gd name="connsiteY1" fmla="*/ 0 h 2476"/>
                <a:gd name="connsiteX2" fmla="*/ 0 w 1332"/>
                <a:gd name="connsiteY2" fmla="*/ 2286 h 2476"/>
                <a:gd name="connsiteX3" fmla="*/ 1142 w 1332"/>
                <a:gd name="connsiteY3" fmla="*/ 2477 h 2476"/>
                <a:gd name="connsiteX4" fmla="*/ 1333 w 1332"/>
                <a:gd name="connsiteY4" fmla="*/ 95 h 2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2476">
                  <a:moveTo>
                    <a:pt x="1333" y="0"/>
                  </a:moveTo>
                  <a:cubicBezTo>
                    <a:pt x="1333" y="0"/>
                    <a:pt x="762" y="0"/>
                    <a:pt x="476" y="0"/>
                  </a:cubicBezTo>
                  <a:lnTo>
                    <a:pt x="0" y="2286"/>
                  </a:lnTo>
                  <a:cubicBezTo>
                    <a:pt x="0" y="2286"/>
                    <a:pt x="762" y="2381"/>
                    <a:pt x="1142" y="2477"/>
                  </a:cubicBezTo>
                  <a:cubicBezTo>
                    <a:pt x="1142" y="1715"/>
                    <a:pt x="1237" y="953"/>
                    <a:pt x="1333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6" name="Forma libre 135">
              <a:extLst>
                <a:ext uri="{FF2B5EF4-FFF2-40B4-BE49-F238E27FC236}">
                  <a16:creationId xmlns:a16="http://schemas.microsoft.com/office/drawing/2014/main" id="{0800020B-F676-CF17-BD74-9F3016240CB1}"/>
                </a:ext>
              </a:extLst>
            </p:cNvPr>
            <p:cNvSpPr/>
            <p:nvPr/>
          </p:nvSpPr>
          <p:spPr>
            <a:xfrm>
              <a:off x="9319206" y="5707745"/>
              <a:ext cx="3997" cy="2682"/>
            </a:xfrm>
            <a:custGeom>
              <a:avLst/>
              <a:gdLst>
                <a:gd name="connsiteX0" fmla="*/ 0 w 3997"/>
                <a:gd name="connsiteY0" fmla="*/ 15 h 2682"/>
                <a:gd name="connsiteX1" fmla="*/ 3998 w 3997"/>
                <a:gd name="connsiteY1" fmla="*/ 2682 h 2682"/>
                <a:gd name="connsiteX2" fmla="*/ 0 w 3997"/>
                <a:gd name="connsiteY2" fmla="*/ 15 h 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97" h="2682">
                  <a:moveTo>
                    <a:pt x="0" y="15"/>
                  </a:moveTo>
                  <a:cubicBezTo>
                    <a:pt x="1237" y="872"/>
                    <a:pt x="2380" y="1635"/>
                    <a:pt x="3998" y="2682"/>
                  </a:cubicBezTo>
                  <a:cubicBezTo>
                    <a:pt x="2951" y="206"/>
                    <a:pt x="2284" y="-80"/>
                    <a:pt x="0" y="1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7" name="Forma libre 136">
              <a:extLst>
                <a:ext uri="{FF2B5EF4-FFF2-40B4-BE49-F238E27FC236}">
                  <a16:creationId xmlns:a16="http://schemas.microsoft.com/office/drawing/2014/main" id="{E03401B9-29A5-AED7-5931-7FDCF40F6C12}"/>
                </a:ext>
              </a:extLst>
            </p:cNvPr>
            <p:cNvSpPr/>
            <p:nvPr/>
          </p:nvSpPr>
          <p:spPr>
            <a:xfrm>
              <a:off x="9327011" y="5659088"/>
              <a:ext cx="1998" cy="2285"/>
            </a:xfrm>
            <a:custGeom>
              <a:avLst/>
              <a:gdLst>
                <a:gd name="connsiteX0" fmla="*/ 0 w 1998"/>
                <a:gd name="connsiteY0" fmla="*/ 0 h 2285"/>
                <a:gd name="connsiteX1" fmla="*/ 666 w 1998"/>
                <a:gd name="connsiteY1" fmla="*/ 2286 h 2285"/>
                <a:gd name="connsiteX2" fmla="*/ 1998 w 1998"/>
                <a:gd name="connsiteY2" fmla="*/ 0 h 2285"/>
                <a:gd name="connsiteX3" fmla="*/ 0 w 1998"/>
                <a:gd name="connsiteY3" fmla="*/ 0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8" h="2285">
                  <a:moveTo>
                    <a:pt x="0" y="0"/>
                  </a:moveTo>
                  <a:cubicBezTo>
                    <a:pt x="285" y="762"/>
                    <a:pt x="381" y="1333"/>
                    <a:pt x="666" y="2286"/>
                  </a:cubicBezTo>
                  <a:cubicBezTo>
                    <a:pt x="1237" y="1429"/>
                    <a:pt x="1523" y="762"/>
                    <a:pt x="1998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8" name="Forma libre 137">
              <a:extLst>
                <a:ext uri="{FF2B5EF4-FFF2-40B4-BE49-F238E27FC236}">
                  <a16:creationId xmlns:a16="http://schemas.microsoft.com/office/drawing/2014/main" id="{F5805644-86B0-5263-8FAD-5487E61ACEFF}"/>
                </a:ext>
              </a:extLst>
            </p:cNvPr>
            <p:cNvSpPr/>
            <p:nvPr/>
          </p:nvSpPr>
          <p:spPr>
            <a:xfrm>
              <a:off x="9316160" y="5673851"/>
              <a:ext cx="2474" cy="3333"/>
            </a:xfrm>
            <a:custGeom>
              <a:avLst/>
              <a:gdLst>
                <a:gd name="connsiteX0" fmla="*/ 0 w 2474"/>
                <a:gd name="connsiteY0" fmla="*/ 2762 h 3333"/>
                <a:gd name="connsiteX1" fmla="*/ 666 w 2474"/>
                <a:gd name="connsiteY1" fmla="*/ 3334 h 3333"/>
                <a:gd name="connsiteX2" fmla="*/ 2475 w 2474"/>
                <a:gd name="connsiteY2" fmla="*/ 1524 h 3333"/>
                <a:gd name="connsiteX3" fmla="*/ 857 w 2474"/>
                <a:gd name="connsiteY3" fmla="*/ 0 h 3333"/>
                <a:gd name="connsiteX4" fmla="*/ 0 w 2474"/>
                <a:gd name="connsiteY4" fmla="*/ 2667 h 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4" h="3333">
                  <a:moveTo>
                    <a:pt x="0" y="2762"/>
                  </a:moveTo>
                  <a:lnTo>
                    <a:pt x="666" y="3334"/>
                  </a:lnTo>
                  <a:cubicBezTo>
                    <a:pt x="1237" y="2762"/>
                    <a:pt x="1809" y="2191"/>
                    <a:pt x="2475" y="1524"/>
                  </a:cubicBezTo>
                  <a:cubicBezTo>
                    <a:pt x="1999" y="1048"/>
                    <a:pt x="1523" y="667"/>
                    <a:pt x="857" y="0"/>
                  </a:cubicBezTo>
                  <a:cubicBezTo>
                    <a:pt x="476" y="1143"/>
                    <a:pt x="286" y="1905"/>
                    <a:pt x="0" y="2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9" name="Forma libre 138">
              <a:extLst>
                <a:ext uri="{FF2B5EF4-FFF2-40B4-BE49-F238E27FC236}">
                  <a16:creationId xmlns:a16="http://schemas.microsoft.com/office/drawing/2014/main" id="{A7D1A227-13D8-3B34-B4BA-CF29D4EC1F3B}"/>
                </a:ext>
              </a:extLst>
            </p:cNvPr>
            <p:cNvSpPr/>
            <p:nvPr/>
          </p:nvSpPr>
          <p:spPr>
            <a:xfrm>
              <a:off x="9335292" y="5681376"/>
              <a:ext cx="1142" cy="1619"/>
            </a:xfrm>
            <a:custGeom>
              <a:avLst/>
              <a:gdLst>
                <a:gd name="connsiteX0" fmla="*/ 0 w 1142"/>
                <a:gd name="connsiteY0" fmla="*/ 1429 h 1619"/>
                <a:gd name="connsiteX1" fmla="*/ 381 w 1142"/>
                <a:gd name="connsiteY1" fmla="*/ 1619 h 1619"/>
                <a:gd name="connsiteX2" fmla="*/ 1142 w 1142"/>
                <a:gd name="connsiteY2" fmla="*/ 286 h 1619"/>
                <a:gd name="connsiteX3" fmla="*/ 666 w 1142"/>
                <a:gd name="connsiteY3" fmla="*/ 0 h 1619"/>
                <a:gd name="connsiteX4" fmla="*/ 0 w 1142"/>
                <a:gd name="connsiteY4" fmla="*/ 1429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2" h="1619">
                  <a:moveTo>
                    <a:pt x="0" y="1429"/>
                  </a:moveTo>
                  <a:cubicBezTo>
                    <a:pt x="0" y="1429"/>
                    <a:pt x="285" y="1524"/>
                    <a:pt x="381" y="1619"/>
                  </a:cubicBezTo>
                  <a:lnTo>
                    <a:pt x="1142" y="286"/>
                  </a:lnTo>
                  <a:cubicBezTo>
                    <a:pt x="1142" y="286"/>
                    <a:pt x="856" y="95"/>
                    <a:pt x="666" y="0"/>
                  </a:cubicBezTo>
                  <a:cubicBezTo>
                    <a:pt x="476" y="476"/>
                    <a:pt x="191" y="953"/>
                    <a:pt x="0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0" name="Forma libre 139">
              <a:extLst>
                <a:ext uri="{FF2B5EF4-FFF2-40B4-BE49-F238E27FC236}">
                  <a16:creationId xmlns:a16="http://schemas.microsoft.com/office/drawing/2014/main" id="{18BD6913-5E99-20A6-10F0-4F8A80AF09E9}"/>
                </a:ext>
              </a:extLst>
            </p:cNvPr>
            <p:cNvSpPr/>
            <p:nvPr/>
          </p:nvSpPr>
          <p:spPr>
            <a:xfrm>
              <a:off x="9321681" y="5718809"/>
              <a:ext cx="2569" cy="3238"/>
            </a:xfrm>
            <a:custGeom>
              <a:avLst/>
              <a:gdLst>
                <a:gd name="connsiteX0" fmla="*/ 0 w 2569"/>
                <a:gd name="connsiteY0" fmla="*/ 2858 h 3238"/>
                <a:gd name="connsiteX1" fmla="*/ 761 w 2569"/>
                <a:gd name="connsiteY1" fmla="*/ 3238 h 3238"/>
                <a:gd name="connsiteX2" fmla="*/ 2570 w 2569"/>
                <a:gd name="connsiteY2" fmla="*/ 0 h 3238"/>
                <a:gd name="connsiteX3" fmla="*/ 0 w 2569"/>
                <a:gd name="connsiteY3" fmla="*/ 2858 h 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9" h="3238">
                  <a:moveTo>
                    <a:pt x="0" y="2858"/>
                  </a:moveTo>
                  <a:cubicBezTo>
                    <a:pt x="0" y="2858"/>
                    <a:pt x="476" y="3143"/>
                    <a:pt x="761" y="3238"/>
                  </a:cubicBezTo>
                  <a:cubicBezTo>
                    <a:pt x="1333" y="2286"/>
                    <a:pt x="1904" y="1238"/>
                    <a:pt x="2570" y="0"/>
                  </a:cubicBezTo>
                  <a:cubicBezTo>
                    <a:pt x="0" y="0"/>
                    <a:pt x="571" y="1810"/>
                    <a:pt x="0" y="285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1" name="Forma libre 140">
              <a:extLst>
                <a:ext uri="{FF2B5EF4-FFF2-40B4-BE49-F238E27FC236}">
                  <a16:creationId xmlns:a16="http://schemas.microsoft.com/office/drawing/2014/main" id="{0460647B-6CF1-B5A0-59A3-ADA7BD504B05}"/>
                </a:ext>
              </a:extLst>
            </p:cNvPr>
            <p:cNvSpPr/>
            <p:nvPr/>
          </p:nvSpPr>
          <p:spPr>
            <a:xfrm>
              <a:off x="9338814" y="5686615"/>
              <a:ext cx="10138" cy="4370"/>
            </a:xfrm>
            <a:custGeom>
              <a:avLst/>
              <a:gdLst>
                <a:gd name="connsiteX0" fmla="*/ 9043 w 10138"/>
                <a:gd name="connsiteY0" fmla="*/ 0 h 4370"/>
                <a:gd name="connsiteX1" fmla="*/ 8281 w 10138"/>
                <a:gd name="connsiteY1" fmla="*/ 2096 h 4370"/>
                <a:gd name="connsiteX2" fmla="*/ 3998 w 10138"/>
                <a:gd name="connsiteY2" fmla="*/ 3143 h 4370"/>
                <a:gd name="connsiteX3" fmla="*/ 0 w 10138"/>
                <a:gd name="connsiteY3" fmla="*/ 3143 h 4370"/>
                <a:gd name="connsiteX4" fmla="*/ 571 w 10138"/>
                <a:gd name="connsiteY4" fmla="*/ 4286 h 4370"/>
                <a:gd name="connsiteX5" fmla="*/ 6187 w 10138"/>
                <a:gd name="connsiteY5" fmla="*/ 4286 h 4370"/>
                <a:gd name="connsiteX6" fmla="*/ 9804 w 10138"/>
                <a:gd name="connsiteY6" fmla="*/ 3143 h 4370"/>
                <a:gd name="connsiteX7" fmla="*/ 9043 w 10138"/>
                <a:gd name="connsiteY7" fmla="*/ 95 h 4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8" h="4370">
                  <a:moveTo>
                    <a:pt x="9043" y="0"/>
                  </a:moveTo>
                  <a:cubicBezTo>
                    <a:pt x="8757" y="857"/>
                    <a:pt x="8471" y="1619"/>
                    <a:pt x="8281" y="2096"/>
                  </a:cubicBezTo>
                  <a:cubicBezTo>
                    <a:pt x="6663" y="2477"/>
                    <a:pt x="5330" y="2953"/>
                    <a:pt x="3998" y="3143"/>
                  </a:cubicBezTo>
                  <a:cubicBezTo>
                    <a:pt x="2760" y="3238"/>
                    <a:pt x="1618" y="1429"/>
                    <a:pt x="0" y="3143"/>
                  </a:cubicBezTo>
                  <a:cubicBezTo>
                    <a:pt x="191" y="3620"/>
                    <a:pt x="381" y="4286"/>
                    <a:pt x="571" y="4286"/>
                  </a:cubicBezTo>
                  <a:cubicBezTo>
                    <a:pt x="2475" y="4286"/>
                    <a:pt x="4379" y="4477"/>
                    <a:pt x="6187" y="4286"/>
                  </a:cubicBezTo>
                  <a:cubicBezTo>
                    <a:pt x="7329" y="4191"/>
                    <a:pt x="8471" y="3524"/>
                    <a:pt x="9804" y="3143"/>
                  </a:cubicBezTo>
                  <a:cubicBezTo>
                    <a:pt x="9899" y="2191"/>
                    <a:pt x="10851" y="857"/>
                    <a:pt x="9043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2" name="Forma libre 141">
              <a:extLst>
                <a:ext uri="{FF2B5EF4-FFF2-40B4-BE49-F238E27FC236}">
                  <a16:creationId xmlns:a16="http://schemas.microsoft.com/office/drawing/2014/main" id="{F685E7BD-3B16-5A5B-2A26-32A84CC4DA0B}"/>
                </a:ext>
              </a:extLst>
            </p:cNvPr>
            <p:cNvSpPr/>
            <p:nvPr/>
          </p:nvSpPr>
          <p:spPr>
            <a:xfrm>
              <a:off x="9353567" y="5704998"/>
              <a:ext cx="1617" cy="952"/>
            </a:xfrm>
            <a:custGeom>
              <a:avLst/>
              <a:gdLst>
                <a:gd name="connsiteX0" fmla="*/ 0 w 1617"/>
                <a:gd name="connsiteY0" fmla="*/ 476 h 952"/>
                <a:gd name="connsiteX1" fmla="*/ 1428 w 1617"/>
                <a:gd name="connsiteY1" fmla="*/ 952 h 952"/>
                <a:gd name="connsiteX2" fmla="*/ 1618 w 1617"/>
                <a:gd name="connsiteY2" fmla="*/ 381 h 952"/>
                <a:gd name="connsiteX3" fmla="*/ 191 w 1617"/>
                <a:gd name="connsiteY3" fmla="*/ 0 h 952"/>
                <a:gd name="connsiteX4" fmla="*/ 0 w 1617"/>
                <a:gd name="connsiteY4" fmla="*/ 571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" h="952">
                  <a:moveTo>
                    <a:pt x="0" y="476"/>
                  </a:moveTo>
                  <a:cubicBezTo>
                    <a:pt x="476" y="667"/>
                    <a:pt x="952" y="762"/>
                    <a:pt x="1428" y="952"/>
                  </a:cubicBezTo>
                  <a:lnTo>
                    <a:pt x="1618" y="381"/>
                  </a:lnTo>
                  <a:lnTo>
                    <a:pt x="191" y="0"/>
                  </a:lnTo>
                  <a:cubicBezTo>
                    <a:pt x="191" y="0"/>
                    <a:pt x="95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3" name="Forma libre 142">
              <a:extLst>
                <a:ext uri="{FF2B5EF4-FFF2-40B4-BE49-F238E27FC236}">
                  <a16:creationId xmlns:a16="http://schemas.microsoft.com/office/drawing/2014/main" id="{18740F88-853D-AD56-A2BB-BB0131A93B0D}"/>
                </a:ext>
              </a:extLst>
            </p:cNvPr>
            <p:cNvSpPr/>
            <p:nvPr/>
          </p:nvSpPr>
          <p:spPr>
            <a:xfrm>
              <a:off x="9350997" y="5640207"/>
              <a:ext cx="3236" cy="1735"/>
            </a:xfrm>
            <a:custGeom>
              <a:avLst/>
              <a:gdLst>
                <a:gd name="connsiteX0" fmla="*/ 0 w 3236"/>
                <a:gd name="connsiteY0" fmla="*/ 1736 h 1735"/>
                <a:gd name="connsiteX1" fmla="*/ 3237 w 3236"/>
                <a:gd name="connsiteY1" fmla="*/ 402 h 1735"/>
                <a:gd name="connsiteX2" fmla="*/ 0 w 3236"/>
                <a:gd name="connsiteY2" fmla="*/ 1736 h 1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6" h="1735">
                  <a:moveTo>
                    <a:pt x="0" y="1736"/>
                  </a:moveTo>
                  <a:cubicBezTo>
                    <a:pt x="1143" y="1260"/>
                    <a:pt x="2190" y="784"/>
                    <a:pt x="3237" y="402"/>
                  </a:cubicBezTo>
                  <a:cubicBezTo>
                    <a:pt x="2031" y="-423"/>
                    <a:pt x="952" y="21"/>
                    <a:pt x="0" y="173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4" name="Forma libre 143">
              <a:extLst>
                <a:ext uri="{FF2B5EF4-FFF2-40B4-BE49-F238E27FC236}">
                  <a16:creationId xmlns:a16="http://schemas.microsoft.com/office/drawing/2014/main" id="{3EF80872-69C3-5AA4-EF2B-EC23517250D2}"/>
                </a:ext>
              </a:extLst>
            </p:cNvPr>
            <p:cNvSpPr/>
            <p:nvPr/>
          </p:nvSpPr>
          <p:spPr>
            <a:xfrm>
              <a:off x="9355280" y="5681757"/>
              <a:ext cx="1523" cy="1142"/>
            </a:xfrm>
            <a:custGeom>
              <a:avLst/>
              <a:gdLst>
                <a:gd name="connsiteX0" fmla="*/ 0 w 1523"/>
                <a:gd name="connsiteY0" fmla="*/ 667 h 1142"/>
                <a:gd name="connsiteX1" fmla="*/ 857 w 1523"/>
                <a:gd name="connsiteY1" fmla="*/ 1143 h 1142"/>
                <a:gd name="connsiteX2" fmla="*/ 1523 w 1523"/>
                <a:gd name="connsiteY2" fmla="*/ 571 h 1142"/>
                <a:gd name="connsiteX3" fmla="*/ 666 w 1523"/>
                <a:gd name="connsiteY3" fmla="*/ 0 h 1142"/>
                <a:gd name="connsiteX4" fmla="*/ 95 w 1523"/>
                <a:gd name="connsiteY4" fmla="*/ 667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" h="1142">
                  <a:moveTo>
                    <a:pt x="0" y="667"/>
                  </a:moveTo>
                  <a:cubicBezTo>
                    <a:pt x="0" y="667"/>
                    <a:pt x="571" y="1143"/>
                    <a:pt x="857" y="1143"/>
                  </a:cubicBezTo>
                  <a:cubicBezTo>
                    <a:pt x="1047" y="1143"/>
                    <a:pt x="1333" y="762"/>
                    <a:pt x="1523" y="571"/>
                  </a:cubicBezTo>
                  <a:cubicBezTo>
                    <a:pt x="1237" y="381"/>
                    <a:pt x="952" y="95"/>
                    <a:pt x="666" y="0"/>
                  </a:cubicBezTo>
                  <a:cubicBezTo>
                    <a:pt x="571" y="0"/>
                    <a:pt x="286" y="381"/>
                    <a:pt x="95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5" name="Forma libre 144">
              <a:extLst>
                <a:ext uri="{FF2B5EF4-FFF2-40B4-BE49-F238E27FC236}">
                  <a16:creationId xmlns:a16="http://schemas.microsoft.com/office/drawing/2014/main" id="{4BA659D6-76F2-8CEF-47B9-9AD50B433F54}"/>
                </a:ext>
              </a:extLst>
            </p:cNvPr>
            <p:cNvSpPr/>
            <p:nvPr/>
          </p:nvSpPr>
          <p:spPr>
            <a:xfrm>
              <a:off x="9336910" y="5639466"/>
              <a:ext cx="2189" cy="1872"/>
            </a:xfrm>
            <a:custGeom>
              <a:avLst/>
              <a:gdLst>
                <a:gd name="connsiteX0" fmla="*/ 571 w 2189"/>
                <a:gd name="connsiteY0" fmla="*/ 0 h 1872"/>
                <a:gd name="connsiteX1" fmla="*/ 0 w 2189"/>
                <a:gd name="connsiteY1" fmla="*/ 571 h 1872"/>
                <a:gd name="connsiteX2" fmla="*/ 2189 w 2189"/>
                <a:gd name="connsiteY2" fmla="*/ 1714 h 1872"/>
                <a:gd name="connsiteX3" fmla="*/ 571 w 2189"/>
                <a:gd name="connsiteY3" fmla="*/ 95 h 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9" h="1872">
                  <a:moveTo>
                    <a:pt x="571" y="0"/>
                  </a:moveTo>
                  <a:cubicBezTo>
                    <a:pt x="571" y="0"/>
                    <a:pt x="0" y="381"/>
                    <a:pt x="0" y="571"/>
                  </a:cubicBezTo>
                  <a:cubicBezTo>
                    <a:pt x="0" y="1524"/>
                    <a:pt x="381" y="2191"/>
                    <a:pt x="2189" y="1714"/>
                  </a:cubicBezTo>
                  <a:cubicBezTo>
                    <a:pt x="1523" y="953"/>
                    <a:pt x="1047" y="476"/>
                    <a:pt x="571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6" name="Forma libre 145">
              <a:extLst>
                <a:ext uri="{FF2B5EF4-FFF2-40B4-BE49-F238E27FC236}">
                  <a16:creationId xmlns:a16="http://schemas.microsoft.com/office/drawing/2014/main" id="{BD336301-C0C1-26FF-A48F-26D9A50E2F0F}"/>
                </a:ext>
              </a:extLst>
            </p:cNvPr>
            <p:cNvSpPr/>
            <p:nvPr/>
          </p:nvSpPr>
          <p:spPr>
            <a:xfrm>
              <a:off x="9350140" y="5623274"/>
              <a:ext cx="1999" cy="1428"/>
            </a:xfrm>
            <a:custGeom>
              <a:avLst/>
              <a:gdLst>
                <a:gd name="connsiteX0" fmla="*/ 1713 w 1999"/>
                <a:gd name="connsiteY0" fmla="*/ 0 h 1428"/>
                <a:gd name="connsiteX1" fmla="*/ 0 w 1999"/>
                <a:gd name="connsiteY1" fmla="*/ 953 h 1428"/>
                <a:gd name="connsiteX2" fmla="*/ 285 w 1999"/>
                <a:gd name="connsiteY2" fmla="*/ 1429 h 1428"/>
                <a:gd name="connsiteX3" fmla="*/ 1999 w 1999"/>
                <a:gd name="connsiteY3" fmla="*/ 667 h 1428"/>
                <a:gd name="connsiteX4" fmla="*/ 1713 w 1999"/>
                <a:gd name="connsiteY4" fmla="*/ 0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9" h="1428">
                  <a:moveTo>
                    <a:pt x="1713" y="0"/>
                  </a:moveTo>
                  <a:cubicBezTo>
                    <a:pt x="1142" y="286"/>
                    <a:pt x="571" y="667"/>
                    <a:pt x="0" y="953"/>
                  </a:cubicBezTo>
                  <a:cubicBezTo>
                    <a:pt x="0" y="1143"/>
                    <a:pt x="191" y="1238"/>
                    <a:pt x="285" y="1429"/>
                  </a:cubicBezTo>
                  <a:cubicBezTo>
                    <a:pt x="856" y="1143"/>
                    <a:pt x="1428" y="953"/>
                    <a:pt x="1999" y="667"/>
                  </a:cubicBezTo>
                  <a:cubicBezTo>
                    <a:pt x="1999" y="476"/>
                    <a:pt x="1809" y="191"/>
                    <a:pt x="1713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7" name="Forma libre 146">
              <a:extLst>
                <a:ext uri="{FF2B5EF4-FFF2-40B4-BE49-F238E27FC236}">
                  <a16:creationId xmlns:a16="http://schemas.microsoft.com/office/drawing/2014/main" id="{4CC18323-9921-F03F-3DB6-989CC344D15A}"/>
                </a:ext>
              </a:extLst>
            </p:cNvPr>
            <p:cNvSpPr/>
            <p:nvPr/>
          </p:nvSpPr>
          <p:spPr>
            <a:xfrm>
              <a:off x="9338327" y="5658897"/>
              <a:ext cx="2104" cy="2476"/>
            </a:xfrm>
            <a:custGeom>
              <a:avLst/>
              <a:gdLst>
                <a:gd name="connsiteX0" fmla="*/ 2104 w 2104"/>
                <a:gd name="connsiteY0" fmla="*/ 1429 h 2476"/>
                <a:gd name="connsiteX1" fmla="*/ 867 w 2104"/>
                <a:gd name="connsiteY1" fmla="*/ 0 h 2476"/>
                <a:gd name="connsiteX2" fmla="*/ 11 w 2104"/>
                <a:gd name="connsiteY2" fmla="*/ 1334 h 2476"/>
                <a:gd name="connsiteX3" fmla="*/ 1153 w 2104"/>
                <a:gd name="connsiteY3" fmla="*/ 2477 h 2476"/>
                <a:gd name="connsiteX4" fmla="*/ 2104 w 2104"/>
                <a:gd name="connsiteY4" fmla="*/ 1429 h 2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4" h="2476">
                  <a:moveTo>
                    <a:pt x="2104" y="1429"/>
                  </a:moveTo>
                  <a:cubicBezTo>
                    <a:pt x="2104" y="1429"/>
                    <a:pt x="1438" y="572"/>
                    <a:pt x="867" y="0"/>
                  </a:cubicBezTo>
                  <a:cubicBezTo>
                    <a:pt x="486" y="667"/>
                    <a:pt x="-85" y="1143"/>
                    <a:pt x="11" y="1334"/>
                  </a:cubicBezTo>
                  <a:cubicBezTo>
                    <a:pt x="201" y="1810"/>
                    <a:pt x="772" y="2096"/>
                    <a:pt x="1153" y="2477"/>
                  </a:cubicBezTo>
                  <a:cubicBezTo>
                    <a:pt x="1438" y="2096"/>
                    <a:pt x="2104" y="1619"/>
                    <a:pt x="2104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8" name="Forma libre 147">
              <a:extLst>
                <a:ext uri="{FF2B5EF4-FFF2-40B4-BE49-F238E27FC236}">
                  <a16:creationId xmlns:a16="http://schemas.microsoft.com/office/drawing/2014/main" id="{CA06607B-3CF0-1115-F884-38CE3701DB0E}"/>
                </a:ext>
              </a:extLst>
            </p:cNvPr>
            <p:cNvSpPr/>
            <p:nvPr/>
          </p:nvSpPr>
          <p:spPr>
            <a:xfrm>
              <a:off x="9341089" y="5694521"/>
              <a:ext cx="4863" cy="2669"/>
            </a:xfrm>
            <a:custGeom>
              <a:avLst/>
              <a:gdLst>
                <a:gd name="connsiteX0" fmla="*/ 485 w 4863"/>
                <a:gd name="connsiteY0" fmla="*/ 0 h 2669"/>
                <a:gd name="connsiteX1" fmla="*/ 1151 w 4863"/>
                <a:gd name="connsiteY1" fmla="*/ 2381 h 2669"/>
                <a:gd name="connsiteX2" fmla="*/ 4863 w 4863"/>
                <a:gd name="connsiteY2" fmla="*/ 381 h 2669"/>
                <a:gd name="connsiteX3" fmla="*/ 2388 w 4863"/>
                <a:gd name="connsiteY3" fmla="*/ 1619 h 2669"/>
                <a:gd name="connsiteX4" fmla="*/ 485 w 4863"/>
                <a:gd name="connsiteY4" fmla="*/ 0 h 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3" h="2669">
                  <a:moveTo>
                    <a:pt x="485" y="0"/>
                  </a:moveTo>
                  <a:cubicBezTo>
                    <a:pt x="-467" y="1429"/>
                    <a:pt x="104" y="2000"/>
                    <a:pt x="1151" y="2381"/>
                  </a:cubicBezTo>
                  <a:cubicBezTo>
                    <a:pt x="2674" y="2953"/>
                    <a:pt x="3816" y="2857"/>
                    <a:pt x="4863" y="381"/>
                  </a:cubicBezTo>
                  <a:cubicBezTo>
                    <a:pt x="3626" y="1048"/>
                    <a:pt x="2959" y="1333"/>
                    <a:pt x="2388" y="1619"/>
                  </a:cubicBezTo>
                  <a:cubicBezTo>
                    <a:pt x="1722" y="1048"/>
                    <a:pt x="1151" y="571"/>
                    <a:pt x="485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9" name="Forma libre 148">
              <a:extLst>
                <a:ext uri="{FF2B5EF4-FFF2-40B4-BE49-F238E27FC236}">
                  <a16:creationId xmlns:a16="http://schemas.microsoft.com/office/drawing/2014/main" id="{916E5172-638C-898B-C9AB-7A574F71429C}"/>
                </a:ext>
              </a:extLst>
            </p:cNvPr>
            <p:cNvSpPr/>
            <p:nvPr/>
          </p:nvSpPr>
          <p:spPr>
            <a:xfrm>
              <a:off x="9314922" y="5652611"/>
              <a:ext cx="1617" cy="857"/>
            </a:xfrm>
            <a:custGeom>
              <a:avLst/>
              <a:gdLst>
                <a:gd name="connsiteX0" fmla="*/ 1618 w 1617"/>
                <a:gd name="connsiteY0" fmla="*/ 190 h 857"/>
                <a:gd name="connsiteX1" fmla="*/ 95 w 1617"/>
                <a:gd name="connsiteY1" fmla="*/ 0 h 857"/>
                <a:gd name="connsiteX2" fmla="*/ 0 w 1617"/>
                <a:gd name="connsiteY2" fmla="*/ 667 h 857"/>
                <a:gd name="connsiteX3" fmla="*/ 1523 w 1617"/>
                <a:gd name="connsiteY3" fmla="*/ 857 h 857"/>
                <a:gd name="connsiteX4" fmla="*/ 1618 w 1617"/>
                <a:gd name="connsiteY4" fmla="*/ 190 h 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" h="857">
                  <a:moveTo>
                    <a:pt x="1618" y="190"/>
                  </a:moveTo>
                  <a:cubicBezTo>
                    <a:pt x="1142" y="190"/>
                    <a:pt x="571" y="0"/>
                    <a:pt x="95" y="0"/>
                  </a:cubicBezTo>
                  <a:cubicBezTo>
                    <a:pt x="95" y="190"/>
                    <a:pt x="95" y="476"/>
                    <a:pt x="0" y="667"/>
                  </a:cubicBezTo>
                  <a:cubicBezTo>
                    <a:pt x="476" y="667"/>
                    <a:pt x="1047" y="762"/>
                    <a:pt x="1523" y="857"/>
                  </a:cubicBezTo>
                  <a:cubicBezTo>
                    <a:pt x="1523" y="667"/>
                    <a:pt x="1523" y="381"/>
                    <a:pt x="1618" y="19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0" name="Forma libre 149">
              <a:extLst>
                <a:ext uri="{FF2B5EF4-FFF2-40B4-BE49-F238E27FC236}">
                  <a16:creationId xmlns:a16="http://schemas.microsoft.com/office/drawing/2014/main" id="{8EA26446-6AD6-D3E0-CB03-C0882717A567}"/>
                </a:ext>
              </a:extLst>
            </p:cNvPr>
            <p:cNvSpPr/>
            <p:nvPr/>
          </p:nvSpPr>
          <p:spPr>
            <a:xfrm>
              <a:off x="9294707" y="5721331"/>
              <a:ext cx="3156" cy="3859"/>
            </a:xfrm>
            <a:custGeom>
              <a:avLst/>
              <a:gdLst>
                <a:gd name="connsiteX0" fmla="*/ 323 w 3156"/>
                <a:gd name="connsiteY0" fmla="*/ 812 h 3859"/>
                <a:gd name="connsiteX1" fmla="*/ 1941 w 3156"/>
                <a:gd name="connsiteY1" fmla="*/ 3860 h 3859"/>
                <a:gd name="connsiteX2" fmla="*/ 2512 w 3156"/>
                <a:gd name="connsiteY2" fmla="*/ 431 h 3859"/>
                <a:gd name="connsiteX3" fmla="*/ 323 w 3156"/>
                <a:gd name="connsiteY3" fmla="*/ 717 h 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6" h="3859">
                  <a:moveTo>
                    <a:pt x="323" y="812"/>
                  </a:moveTo>
                  <a:cubicBezTo>
                    <a:pt x="-344" y="2146"/>
                    <a:pt x="-58" y="3288"/>
                    <a:pt x="1941" y="3860"/>
                  </a:cubicBezTo>
                  <a:cubicBezTo>
                    <a:pt x="2226" y="2622"/>
                    <a:pt x="4130" y="1859"/>
                    <a:pt x="2512" y="431"/>
                  </a:cubicBezTo>
                  <a:cubicBezTo>
                    <a:pt x="1845" y="-141"/>
                    <a:pt x="894" y="-236"/>
                    <a:pt x="323" y="71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1" name="Forma libre 150">
              <a:extLst>
                <a:ext uri="{FF2B5EF4-FFF2-40B4-BE49-F238E27FC236}">
                  <a16:creationId xmlns:a16="http://schemas.microsoft.com/office/drawing/2014/main" id="{F24ABE28-DEA2-DE15-E6C8-FC4C86C7AD11}"/>
                </a:ext>
              </a:extLst>
            </p:cNvPr>
            <p:cNvSpPr/>
            <p:nvPr/>
          </p:nvSpPr>
          <p:spPr>
            <a:xfrm>
              <a:off x="9293506" y="5683853"/>
              <a:ext cx="4188" cy="2666"/>
            </a:xfrm>
            <a:custGeom>
              <a:avLst/>
              <a:gdLst>
                <a:gd name="connsiteX0" fmla="*/ 4188 w 4188"/>
                <a:gd name="connsiteY0" fmla="*/ 476 h 2666"/>
                <a:gd name="connsiteX1" fmla="*/ 3903 w 4188"/>
                <a:gd name="connsiteY1" fmla="*/ 0 h 2666"/>
                <a:gd name="connsiteX2" fmla="*/ 0 w 4188"/>
                <a:gd name="connsiteY2" fmla="*/ 762 h 2666"/>
                <a:gd name="connsiteX3" fmla="*/ 2284 w 4188"/>
                <a:gd name="connsiteY3" fmla="*/ 2667 h 2666"/>
                <a:gd name="connsiteX4" fmla="*/ 4188 w 4188"/>
                <a:gd name="connsiteY4" fmla="*/ 476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8" h="2666">
                  <a:moveTo>
                    <a:pt x="4188" y="476"/>
                  </a:moveTo>
                  <a:cubicBezTo>
                    <a:pt x="4188" y="476"/>
                    <a:pt x="3998" y="95"/>
                    <a:pt x="3903" y="0"/>
                  </a:cubicBezTo>
                  <a:cubicBezTo>
                    <a:pt x="2760" y="190"/>
                    <a:pt x="1713" y="476"/>
                    <a:pt x="0" y="762"/>
                  </a:cubicBezTo>
                  <a:cubicBezTo>
                    <a:pt x="1142" y="1714"/>
                    <a:pt x="1618" y="2096"/>
                    <a:pt x="2284" y="2667"/>
                  </a:cubicBezTo>
                  <a:cubicBezTo>
                    <a:pt x="2951" y="1905"/>
                    <a:pt x="3617" y="1238"/>
                    <a:pt x="4188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2" name="Forma libre 151">
              <a:extLst>
                <a:ext uri="{FF2B5EF4-FFF2-40B4-BE49-F238E27FC236}">
                  <a16:creationId xmlns:a16="http://schemas.microsoft.com/office/drawing/2014/main" id="{EBCC31DC-B054-7202-6F9F-1A486C048062}"/>
                </a:ext>
              </a:extLst>
            </p:cNvPr>
            <p:cNvSpPr/>
            <p:nvPr/>
          </p:nvSpPr>
          <p:spPr>
            <a:xfrm>
              <a:off x="9286457" y="5701569"/>
              <a:ext cx="3527" cy="7715"/>
            </a:xfrm>
            <a:custGeom>
              <a:avLst/>
              <a:gdLst>
                <a:gd name="connsiteX0" fmla="*/ 1053 w 3527"/>
                <a:gd name="connsiteY0" fmla="*/ 0 h 7715"/>
                <a:gd name="connsiteX1" fmla="*/ 2385 w 3527"/>
                <a:gd name="connsiteY1" fmla="*/ 7715 h 7715"/>
                <a:gd name="connsiteX2" fmla="*/ 3528 w 3527"/>
                <a:gd name="connsiteY2" fmla="*/ 2953 h 7715"/>
                <a:gd name="connsiteX3" fmla="*/ 957 w 3527"/>
                <a:gd name="connsiteY3" fmla="*/ 0 h 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7" h="7715">
                  <a:moveTo>
                    <a:pt x="1053" y="0"/>
                  </a:moveTo>
                  <a:cubicBezTo>
                    <a:pt x="-756" y="2762"/>
                    <a:pt x="-185" y="5715"/>
                    <a:pt x="2385" y="7715"/>
                  </a:cubicBezTo>
                  <a:cubicBezTo>
                    <a:pt x="2766" y="6191"/>
                    <a:pt x="3147" y="4572"/>
                    <a:pt x="3528" y="2953"/>
                  </a:cubicBezTo>
                  <a:cubicBezTo>
                    <a:pt x="3052" y="1619"/>
                    <a:pt x="2957" y="0"/>
                    <a:pt x="95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3" name="Forma libre 152">
              <a:extLst>
                <a:ext uri="{FF2B5EF4-FFF2-40B4-BE49-F238E27FC236}">
                  <a16:creationId xmlns:a16="http://schemas.microsoft.com/office/drawing/2014/main" id="{66C9E819-6403-7D51-DBDF-340FFF6EDF60}"/>
                </a:ext>
              </a:extLst>
            </p:cNvPr>
            <p:cNvSpPr/>
            <p:nvPr/>
          </p:nvSpPr>
          <p:spPr>
            <a:xfrm>
              <a:off x="9291317" y="5658974"/>
              <a:ext cx="4378" cy="1975"/>
            </a:xfrm>
            <a:custGeom>
              <a:avLst/>
              <a:gdLst>
                <a:gd name="connsiteX0" fmla="*/ 4378 w 4378"/>
                <a:gd name="connsiteY0" fmla="*/ 876 h 1975"/>
                <a:gd name="connsiteX1" fmla="*/ 0 w 4378"/>
                <a:gd name="connsiteY1" fmla="*/ 876 h 1975"/>
                <a:gd name="connsiteX2" fmla="*/ 4378 w 4378"/>
                <a:gd name="connsiteY2" fmla="*/ 876 h 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78" h="1975">
                  <a:moveTo>
                    <a:pt x="4378" y="876"/>
                  </a:moveTo>
                  <a:cubicBezTo>
                    <a:pt x="2951" y="1352"/>
                    <a:pt x="1618" y="-1315"/>
                    <a:pt x="0" y="876"/>
                  </a:cubicBezTo>
                  <a:cubicBezTo>
                    <a:pt x="1618" y="1829"/>
                    <a:pt x="2951" y="2781"/>
                    <a:pt x="4378" y="8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4" name="Forma libre 153">
              <a:extLst>
                <a:ext uri="{FF2B5EF4-FFF2-40B4-BE49-F238E27FC236}">
                  <a16:creationId xmlns:a16="http://schemas.microsoft.com/office/drawing/2014/main" id="{E8A9F802-4679-7408-751E-EABD0419C533}"/>
                </a:ext>
              </a:extLst>
            </p:cNvPr>
            <p:cNvSpPr/>
            <p:nvPr/>
          </p:nvSpPr>
          <p:spPr>
            <a:xfrm>
              <a:off x="9308355" y="5647634"/>
              <a:ext cx="2665" cy="2023"/>
            </a:xfrm>
            <a:custGeom>
              <a:avLst/>
              <a:gdLst>
                <a:gd name="connsiteX0" fmla="*/ 0 w 2665"/>
                <a:gd name="connsiteY0" fmla="*/ 2024 h 2023"/>
                <a:gd name="connsiteX1" fmla="*/ 2665 w 2665"/>
                <a:gd name="connsiteY1" fmla="*/ 595 h 2023"/>
                <a:gd name="connsiteX2" fmla="*/ 0 w 2665"/>
                <a:gd name="connsiteY2" fmla="*/ 2024 h 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5" h="2023">
                  <a:moveTo>
                    <a:pt x="0" y="2024"/>
                  </a:moveTo>
                  <a:cubicBezTo>
                    <a:pt x="762" y="1643"/>
                    <a:pt x="1523" y="1166"/>
                    <a:pt x="2665" y="595"/>
                  </a:cubicBezTo>
                  <a:cubicBezTo>
                    <a:pt x="762" y="-357"/>
                    <a:pt x="571" y="-357"/>
                    <a:pt x="0" y="20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5" name="Forma libre 154">
              <a:extLst>
                <a:ext uri="{FF2B5EF4-FFF2-40B4-BE49-F238E27FC236}">
                  <a16:creationId xmlns:a16="http://schemas.microsoft.com/office/drawing/2014/main" id="{AAC9876E-2988-43D8-EA6C-C8324912760C}"/>
                </a:ext>
              </a:extLst>
            </p:cNvPr>
            <p:cNvSpPr/>
            <p:nvPr/>
          </p:nvSpPr>
          <p:spPr>
            <a:xfrm>
              <a:off x="9268758" y="5687758"/>
              <a:ext cx="6377" cy="5905"/>
            </a:xfrm>
            <a:custGeom>
              <a:avLst/>
              <a:gdLst>
                <a:gd name="connsiteX0" fmla="*/ 95 w 6377"/>
                <a:gd name="connsiteY0" fmla="*/ 5905 h 5905"/>
                <a:gd name="connsiteX1" fmla="*/ 2570 w 6377"/>
                <a:gd name="connsiteY1" fmla="*/ 4096 h 5905"/>
                <a:gd name="connsiteX2" fmla="*/ 6377 w 6377"/>
                <a:gd name="connsiteY2" fmla="*/ 2953 h 5905"/>
                <a:gd name="connsiteX3" fmla="*/ 4854 w 6377"/>
                <a:gd name="connsiteY3" fmla="*/ 0 h 5905"/>
                <a:gd name="connsiteX4" fmla="*/ 0 w 6377"/>
                <a:gd name="connsiteY4" fmla="*/ 5905 h 5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77" h="5905">
                  <a:moveTo>
                    <a:pt x="95" y="5905"/>
                  </a:moveTo>
                  <a:cubicBezTo>
                    <a:pt x="1427" y="5715"/>
                    <a:pt x="2284" y="5239"/>
                    <a:pt x="2570" y="4096"/>
                  </a:cubicBezTo>
                  <a:cubicBezTo>
                    <a:pt x="3046" y="2381"/>
                    <a:pt x="4093" y="2000"/>
                    <a:pt x="6377" y="2953"/>
                  </a:cubicBezTo>
                  <a:cubicBezTo>
                    <a:pt x="5616" y="1524"/>
                    <a:pt x="5330" y="857"/>
                    <a:pt x="4854" y="0"/>
                  </a:cubicBezTo>
                  <a:cubicBezTo>
                    <a:pt x="3141" y="2000"/>
                    <a:pt x="761" y="3048"/>
                    <a:pt x="0" y="5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6" name="Forma libre 155">
              <a:extLst>
                <a:ext uri="{FF2B5EF4-FFF2-40B4-BE49-F238E27FC236}">
                  <a16:creationId xmlns:a16="http://schemas.microsoft.com/office/drawing/2014/main" id="{CEE46A2F-0132-80C1-9C35-E643D4154BDE}"/>
                </a:ext>
              </a:extLst>
            </p:cNvPr>
            <p:cNvSpPr/>
            <p:nvPr/>
          </p:nvSpPr>
          <p:spPr>
            <a:xfrm>
              <a:off x="9271519" y="5648885"/>
              <a:ext cx="4949" cy="2391"/>
            </a:xfrm>
            <a:custGeom>
              <a:avLst/>
              <a:gdLst>
                <a:gd name="connsiteX0" fmla="*/ 0 w 4949"/>
                <a:gd name="connsiteY0" fmla="*/ 1344 h 2391"/>
                <a:gd name="connsiteX1" fmla="*/ 3617 w 4949"/>
                <a:gd name="connsiteY1" fmla="*/ 2392 h 2391"/>
                <a:gd name="connsiteX2" fmla="*/ 4950 w 4949"/>
                <a:gd name="connsiteY2" fmla="*/ 201 h 2391"/>
                <a:gd name="connsiteX3" fmla="*/ 0 w 4949"/>
                <a:gd name="connsiteY3" fmla="*/ 1344 h 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9" h="2391">
                  <a:moveTo>
                    <a:pt x="0" y="1344"/>
                  </a:moveTo>
                  <a:cubicBezTo>
                    <a:pt x="1333" y="1725"/>
                    <a:pt x="2475" y="2106"/>
                    <a:pt x="3617" y="2392"/>
                  </a:cubicBezTo>
                  <a:cubicBezTo>
                    <a:pt x="4093" y="1630"/>
                    <a:pt x="4569" y="963"/>
                    <a:pt x="4950" y="201"/>
                  </a:cubicBezTo>
                  <a:cubicBezTo>
                    <a:pt x="3237" y="11"/>
                    <a:pt x="1523" y="-465"/>
                    <a:pt x="0" y="134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7" name="Forma libre 156">
              <a:extLst>
                <a:ext uri="{FF2B5EF4-FFF2-40B4-BE49-F238E27FC236}">
                  <a16:creationId xmlns:a16="http://schemas.microsoft.com/office/drawing/2014/main" id="{E94F007E-6452-D745-AA9E-A5128A712CF2}"/>
                </a:ext>
              </a:extLst>
            </p:cNvPr>
            <p:cNvSpPr/>
            <p:nvPr/>
          </p:nvSpPr>
          <p:spPr>
            <a:xfrm>
              <a:off x="9276564" y="5646705"/>
              <a:ext cx="1398" cy="2286"/>
            </a:xfrm>
            <a:custGeom>
              <a:avLst/>
              <a:gdLst>
                <a:gd name="connsiteX0" fmla="*/ 0 w 1398"/>
                <a:gd name="connsiteY0" fmla="*/ 2286 h 2286"/>
                <a:gd name="connsiteX1" fmla="*/ 1332 w 1398"/>
                <a:gd name="connsiteY1" fmla="*/ 0 h 2286"/>
                <a:gd name="connsiteX2" fmla="*/ 0 w 1398"/>
                <a:gd name="connsiteY2" fmla="*/ 2286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8" h="2286">
                  <a:moveTo>
                    <a:pt x="0" y="2286"/>
                  </a:moveTo>
                  <a:cubicBezTo>
                    <a:pt x="952" y="1905"/>
                    <a:pt x="1618" y="1334"/>
                    <a:pt x="1332" y="0"/>
                  </a:cubicBezTo>
                  <a:cubicBezTo>
                    <a:pt x="-381" y="286"/>
                    <a:pt x="190" y="1429"/>
                    <a:pt x="0" y="2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8" name="Forma libre 157">
              <a:extLst>
                <a:ext uri="{FF2B5EF4-FFF2-40B4-BE49-F238E27FC236}">
                  <a16:creationId xmlns:a16="http://schemas.microsoft.com/office/drawing/2014/main" id="{8E47FCD6-944E-F469-9E26-DD888B380202}"/>
                </a:ext>
              </a:extLst>
            </p:cNvPr>
            <p:cNvSpPr/>
            <p:nvPr/>
          </p:nvSpPr>
          <p:spPr>
            <a:xfrm>
              <a:off x="9279800" y="5624988"/>
              <a:ext cx="1332" cy="857"/>
            </a:xfrm>
            <a:custGeom>
              <a:avLst/>
              <a:gdLst>
                <a:gd name="connsiteX0" fmla="*/ 0 w 1332"/>
                <a:gd name="connsiteY0" fmla="*/ 95 h 857"/>
                <a:gd name="connsiteX1" fmla="*/ 0 w 1332"/>
                <a:gd name="connsiteY1" fmla="*/ 858 h 857"/>
                <a:gd name="connsiteX2" fmla="*/ 1333 w 1332"/>
                <a:gd name="connsiteY2" fmla="*/ 762 h 857"/>
                <a:gd name="connsiteX3" fmla="*/ 1333 w 1332"/>
                <a:gd name="connsiteY3" fmla="*/ 0 h 857"/>
                <a:gd name="connsiteX4" fmla="*/ 0 w 1332"/>
                <a:gd name="connsiteY4" fmla="*/ 95 h 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857">
                  <a:moveTo>
                    <a:pt x="0" y="95"/>
                  </a:moveTo>
                  <a:cubicBezTo>
                    <a:pt x="0" y="95"/>
                    <a:pt x="0" y="571"/>
                    <a:pt x="0" y="858"/>
                  </a:cubicBezTo>
                  <a:cubicBezTo>
                    <a:pt x="476" y="858"/>
                    <a:pt x="857" y="858"/>
                    <a:pt x="1333" y="762"/>
                  </a:cubicBezTo>
                  <a:cubicBezTo>
                    <a:pt x="1333" y="762"/>
                    <a:pt x="1333" y="286"/>
                    <a:pt x="1333" y="0"/>
                  </a:cubicBezTo>
                  <a:cubicBezTo>
                    <a:pt x="857" y="0"/>
                    <a:pt x="381" y="0"/>
                    <a:pt x="0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9" name="Forma libre 158">
              <a:extLst>
                <a:ext uri="{FF2B5EF4-FFF2-40B4-BE49-F238E27FC236}">
                  <a16:creationId xmlns:a16="http://schemas.microsoft.com/office/drawing/2014/main" id="{596A865D-127E-B1D8-39A4-CDEF8A307FCD}"/>
                </a:ext>
              </a:extLst>
            </p:cNvPr>
            <p:cNvSpPr/>
            <p:nvPr/>
          </p:nvSpPr>
          <p:spPr>
            <a:xfrm>
              <a:off x="9283710" y="5713285"/>
              <a:ext cx="3513" cy="4667"/>
            </a:xfrm>
            <a:custGeom>
              <a:avLst/>
              <a:gdLst>
                <a:gd name="connsiteX0" fmla="*/ 658 w 3513"/>
                <a:gd name="connsiteY0" fmla="*/ 2476 h 4667"/>
                <a:gd name="connsiteX1" fmla="*/ 849 w 3513"/>
                <a:gd name="connsiteY1" fmla="*/ 4667 h 4667"/>
                <a:gd name="connsiteX2" fmla="*/ 3514 w 3513"/>
                <a:gd name="connsiteY2" fmla="*/ 1238 h 4667"/>
                <a:gd name="connsiteX3" fmla="*/ 2372 w 3513"/>
                <a:gd name="connsiteY3" fmla="*/ 0 h 4667"/>
                <a:gd name="connsiteX4" fmla="*/ 563 w 3513"/>
                <a:gd name="connsiteY4" fmla="*/ 2572 h 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3" h="4667">
                  <a:moveTo>
                    <a:pt x="658" y="2476"/>
                  </a:moveTo>
                  <a:cubicBezTo>
                    <a:pt x="-294" y="3429"/>
                    <a:pt x="-198" y="4000"/>
                    <a:pt x="849" y="4667"/>
                  </a:cubicBezTo>
                  <a:cubicBezTo>
                    <a:pt x="1705" y="3524"/>
                    <a:pt x="2562" y="2476"/>
                    <a:pt x="3514" y="1238"/>
                  </a:cubicBezTo>
                  <a:cubicBezTo>
                    <a:pt x="3133" y="857"/>
                    <a:pt x="2752" y="381"/>
                    <a:pt x="2372" y="0"/>
                  </a:cubicBezTo>
                  <a:cubicBezTo>
                    <a:pt x="1705" y="1048"/>
                    <a:pt x="1230" y="1905"/>
                    <a:pt x="563" y="2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0" name="Forma libre 159">
              <a:extLst>
                <a:ext uri="{FF2B5EF4-FFF2-40B4-BE49-F238E27FC236}">
                  <a16:creationId xmlns:a16="http://schemas.microsoft.com/office/drawing/2014/main" id="{24A77C14-C7A5-55A0-17CD-EB09A25570A2}"/>
                </a:ext>
              </a:extLst>
            </p:cNvPr>
            <p:cNvSpPr/>
            <p:nvPr/>
          </p:nvSpPr>
          <p:spPr>
            <a:xfrm>
              <a:off x="9356042" y="5647926"/>
              <a:ext cx="3045" cy="1827"/>
            </a:xfrm>
            <a:custGeom>
              <a:avLst/>
              <a:gdLst>
                <a:gd name="connsiteX0" fmla="*/ 0 w 3045"/>
                <a:gd name="connsiteY0" fmla="*/ 303 h 1827"/>
                <a:gd name="connsiteX1" fmla="*/ 3046 w 3045"/>
                <a:gd name="connsiteY1" fmla="*/ 1827 h 1827"/>
                <a:gd name="connsiteX2" fmla="*/ 0 w 3045"/>
                <a:gd name="connsiteY2" fmla="*/ 303 h 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5" h="1827">
                  <a:moveTo>
                    <a:pt x="0" y="303"/>
                  </a:moveTo>
                  <a:cubicBezTo>
                    <a:pt x="1047" y="780"/>
                    <a:pt x="1809" y="1256"/>
                    <a:pt x="3046" y="1827"/>
                  </a:cubicBezTo>
                  <a:cubicBezTo>
                    <a:pt x="2284" y="113"/>
                    <a:pt x="1269" y="-395"/>
                    <a:pt x="0" y="30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1" name="Forma libre 160">
              <a:extLst>
                <a:ext uri="{FF2B5EF4-FFF2-40B4-BE49-F238E27FC236}">
                  <a16:creationId xmlns:a16="http://schemas.microsoft.com/office/drawing/2014/main" id="{F8440BE9-9266-181A-9930-59197D3009C2}"/>
                </a:ext>
              </a:extLst>
            </p:cNvPr>
            <p:cNvSpPr/>
            <p:nvPr/>
          </p:nvSpPr>
          <p:spPr>
            <a:xfrm>
              <a:off x="9301141" y="5608986"/>
              <a:ext cx="5881" cy="6762"/>
            </a:xfrm>
            <a:custGeom>
              <a:avLst/>
              <a:gdLst>
                <a:gd name="connsiteX0" fmla="*/ 5215 w 5881"/>
                <a:gd name="connsiteY0" fmla="*/ 0 h 6762"/>
                <a:gd name="connsiteX1" fmla="*/ 4739 w 5881"/>
                <a:gd name="connsiteY1" fmla="*/ 3905 h 6762"/>
                <a:gd name="connsiteX2" fmla="*/ 1693 w 5881"/>
                <a:gd name="connsiteY2" fmla="*/ 3905 h 6762"/>
                <a:gd name="connsiteX3" fmla="*/ 266 w 5881"/>
                <a:gd name="connsiteY3" fmla="*/ 6763 h 6762"/>
                <a:gd name="connsiteX4" fmla="*/ 5881 w 5881"/>
                <a:gd name="connsiteY4" fmla="*/ 5525 h 6762"/>
                <a:gd name="connsiteX5" fmla="*/ 5215 w 5881"/>
                <a:gd name="connsiteY5" fmla="*/ 0 h 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81" h="6762">
                  <a:moveTo>
                    <a:pt x="5215" y="0"/>
                  </a:moveTo>
                  <a:cubicBezTo>
                    <a:pt x="2455" y="1429"/>
                    <a:pt x="5405" y="2477"/>
                    <a:pt x="4739" y="3905"/>
                  </a:cubicBezTo>
                  <a:lnTo>
                    <a:pt x="1693" y="3905"/>
                  </a:lnTo>
                  <a:cubicBezTo>
                    <a:pt x="1598" y="4858"/>
                    <a:pt x="-781" y="4953"/>
                    <a:pt x="266" y="6763"/>
                  </a:cubicBezTo>
                  <a:cubicBezTo>
                    <a:pt x="2169" y="6287"/>
                    <a:pt x="3978" y="5905"/>
                    <a:pt x="5881" y="5525"/>
                  </a:cubicBezTo>
                  <a:cubicBezTo>
                    <a:pt x="5691" y="3715"/>
                    <a:pt x="5405" y="1905"/>
                    <a:pt x="5215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2" name="Forma libre 161">
              <a:extLst>
                <a:ext uri="{FF2B5EF4-FFF2-40B4-BE49-F238E27FC236}">
                  <a16:creationId xmlns:a16="http://schemas.microsoft.com/office/drawing/2014/main" id="{0A62DC0F-538C-FDED-F22D-7CFE7187D65A}"/>
                </a:ext>
              </a:extLst>
            </p:cNvPr>
            <p:cNvSpPr/>
            <p:nvPr/>
          </p:nvSpPr>
          <p:spPr>
            <a:xfrm>
              <a:off x="9269594" y="5682996"/>
              <a:ext cx="2591" cy="4571"/>
            </a:xfrm>
            <a:custGeom>
              <a:avLst/>
              <a:gdLst>
                <a:gd name="connsiteX0" fmla="*/ 2591 w 2591"/>
                <a:gd name="connsiteY0" fmla="*/ 0 h 4571"/>
                <a:gd name="connsiteX1" fmla="*/ 116 w 2591"/>
                <a:gd name="connsiteY1" fmla="*/ 4572 h 4571"/>
                <a:gd name="connsiteX2" fmla="*/ 2591 w 2591"/>
                <a:gd name="connsiteY2" fmla="*/ 0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1" h="4571">
                  <a:moveTo>
                    <a:pt x="2591" y="0"/>
                  </a:moveTo>
                  <a:cubicBezTo>
                    <a:pt x="497" y="1651"/>
                    <a:pt x="-327" y="3175"/>
                    <a:pt x="116" y="4572"/>
                  </a:cubicBezTo>
                  <a:cubicBezTo>
                    <a:pt x="973" y="2953"/>
                    <a:pt x="1640" y="1714"/>
                    <a:pt x="2591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3" name="Forma libre 162">
              <a:extLst>
                <a:ext uri="{FF2B5EF4-FFF2-40B4-BE49-F238E27FC236}">
                  <a16:creationId xmlns:a16="http://schemas.microsoft.com/office/drawing/2014/main" id="{FA4481B8-A8BB-401B-8858-94B943638458}"/>
                </a:ext>
              </a:extLst>
            </p:cNvPr>
            <p:cNvSpPr/>
            <p:nvPr/>
          </p:nvSpPr>
          <p:spPr>
            <a:xfrm>
              <a:off x="9303786" y="5674994"/>
              <a:ext cx="6948" cy="3764"/>
            </a:xfrm>
            <a:custGeom>
              <a:avLst/>
              <a:gdLst>
                <a:gd name="connsiteX0" fmla="*/ 856 w 6948"/>
                <a:gd name="connsiteY0" fmla="*/ 1429 h 3764"/>
                <a:gd name="connsiteX1" fmla="*/ 0 w 6948"/>
                <a:gd name="connsiteY1" fmla="*/ 2953 h 3764"/>
                <a:gd name="connsiteX2" fmla="*/ 6948 w 6948"/>
                <a:gd name="connsiteY2" fmla="*/ 1334 h 3764"/>
                <a:gd name="connsiteX3" fmla="*/ 1523 w 6948"/>
                <a:gd name="connsiteY3" fmla="*/ 0 h 3764"/>
                <a:gd name="connsiteX4" fmla="*/ 856 w 6948"/>
                <a:gd name="connsiteY4" fmla="*/ 1429 h 3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48" h="3764">
                  <a:moveTo>
                    <a:pt x="856" y="1429"/>
                  </a:moveTo>
                  <a:cubicBezTo>
                    <a:pt x="856" y="1429"/>
                    <a:pt x="381" y="2286"/>
                    <a:pt x="0" y="2953"/>
                  </a:cubicBezTo>
                  <a:cubicBezTo>
                    <a:pt x="2855" y="4477"/>
                    <a:pt x="5426" y="3810"/>
                    <a:pt x="6948" y="1334"/>
                  </a:cubicBezTo>
                  <a:cubicBezTo>
                    <a:pt x="5044" y="858"/>
                    <a:pt x="3331" y="476"/>
                    <a:pt x="1523" y="0"/>
                  </a:cubicBezTo>
                  <a:cubicBezTo>
                    <a:pt x="1237" y="667"/>
                    <a:pt x="1047" y="1048"/>
                    <a:pt x="856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4" name="Forma libre 163">
              <a:extLst>
                <a:ext uri="{FF2B5EF4-FFF2-40B4-BE49-F238E27FC236}">
                  <a16:creationId xmlns:a16="http://schemas.microsoft.com/office/drawing/2014/main" id="{5B56A2A4-A98A-7353-FC84-E7B359E6FDF9}"/>
                </a:ext>
              </a:extLst>
            </p:cNvPr>
            <p:cNvSpPr/>
            <p:nvPr/>
          </p:nvSpPr>
          <p:spPr>
            <a:xfrm>
              <a:off x="9303024" y="5696422"/>
              <a:ext cx="3045" cy="2099"/>
            </a:xfrm>
            <a:custGeom>
              <a:avLst/>
              <a:gdLst>
                <a:gd name="connsiteX0" fmla="*/ 0 w 3045"/>
                <a:gd name="connsiteY0" fmla="*/ 4 h 2099"/>
                <a:gd name="connsiteX1" fmla="*/ 3046 w 3045"/>
                <a:gd name="connsiteY1" fmla="*/ 2099 h 2099"/>
                <a:gd name="connsiteX2" fmla="*/ 0 w 3045"/>
                <a:gd name="connsiteY2" fmla="*/ 4 h 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5" h="2099">
                  <a:moveTo>
                    <a:pt x="0" y="4"/>
                  </a:moveTo>
                  <a:cubicBezTo>
                    <a:pt x="1237" y="861"/>
                    <a:pt x="1904" y="1338"/>
                    <a:pt x="3046" y="2099"/>
                  </a:cubicBezTo>
                  <a:cubicBezTo>
                    <a:pt x="2792" y="639"/>
                    <a:pt x="1777" y="-59"/>
                    <a:pt x="0" y="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5" name="Forma libre 164">
              <a:extLst>
                <a:ext uri="{FF2B5EF4-FFF2-40B4-BE49-F238E27FC236}">
                  <a16:creationId xmlns:a16="http://schemas.microsoft.com/office/drawing/2014/main" id="{D6D21387-779F-2971-0455-FB74B67ABCE0}"/>
                </a:ext>
              </a:extLst>
            </p:cNvPr>
            <p:cNvSpPr/>
            <p:nvPr/>
          </p:nvSpPr>
          <p:spPr>
            <a:xfrm>
              <a:off x="9294934" y="5676204"/>
              <a:ext cx="3902" cy="1171"/>
            </a:xfrm>
            <a:custGeom>
              <a:avLst/>
              <a:gdLst>
                <a:gd name="connsiteX0" fmla="*/ 95 w 3902"/>
                <a:gd name="connsiteY0" fmla="*/ 886 h 1171"/>
                <a:gd name="connsiteX1" fmla="*/ 1998 w 3902"/>
                <a:gd name="connsiteY1" fmla="*/ 1172 h 1171"/>
                <a:gd name="connsiteX2" fmla="*/ 3902 w 3902"/>
                <a:gd name="connsiteY2" fmla="*/ 1172 h 1171"/>
                <a:gd name="connsiteX3" fmla="*/ 0 w 3902"/>
                <a:gd name="connsiteY3" fmla="*/ 886 h 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2" h="1171">
                  <a:moveTo>
                    <a:pt x="95" y="886"/>
                  </a:moveTo>
                  <a:cubicBezTo>
                    <a:pt x="952" y="981"/>
                    <a:pt x="1523" y="1077"/>
                    <a:pt x="1998" y="1172"/>
                  </a:cubicBezTo>
                  <a:cubicBezTo>
                    <a:pt x="2570" y="1172"/>
                    <a:pt x="3141" y="1172"/>
                    <a:pt x="3902" y="1172"/>
                  </a:cubicBezTo>
                  <a:cubicBezTo>
                    <a:pt x="2697" y="-289"/>
                    <a:pt x="1396" y="-384"/>
                    <a:pt x="0" y="8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6" name="Forma libre 165">
              <a:extLst>
                <a:ext uri="{FF2B5EF4-FFF2-40B4-BE49-F238E27FC236}">
                  <a16:creationId xmlns:a16="http://schemas.microsoft.com/office/drawing/2014/main" id="{3FD80962-186F-5ED8-FBFD-0818A887BB30}"/>
                </a:ext>
              </a:extLst>
            </p:cNvPr>
            <p:cNvSpPr/>
            <p:nvPr/>
          </p:nvSpPr>
          <p:spPr>
            <a:xfrm>
              <a:off x="9299312" y="5701188"/>
              <a:ext cx="1808" cy="1238"/>
            </a:xfrm>
            <a:custGeom>
              <a:avLst/>
              <a:gdLst>
                <a:gd name="connsiteX0" fmla="*/ 95 w 1808"/>
                <a:gd name="connsiteY0" fmla="*/ 476 h 1238"/>
                <a:gd name="connsiteX1" fmla="*/ 857 w 1808"/>
                <a:gd name="connsiteY1" fmla="*/ 1238 h 1238"/>
                <a:gd name="connsiteX2" fmla="*/ 1809 w 1808"/>
                <a:gd name="connsiteY2" fmla="*/ 762 h 1238"/>
                <a:gd name="connsiteX3" fmla="*/ 762 w 1808"/>
                <a:gd name="connsiteY3" fmla="*/ 0 h 1238"/>
                <a:gd name="connsiteX4" fmla="*/ 0 w 1808"/>
                <a:gd name="connsiteY4" fmla="*/ 476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" h="1238">
                  <a:moveTo>
                    <a:pt x="95" y="476"/>
                  </a:moveTo>
                  <a:cubicBezTo>
                    <a:pt x="95" y="476"/>
                    <a:pt x="571" y="1143"/>
                    <a:pt x="857" y="1238"/>
                  </a:cubicBezTo>
                  <a:cubicBezTo>
                    <a:pt x="1047" y="1238"/>
                    <a:pt x="1333" y="1048"/>
                    <a:pt x="1809" y="762"/>
                  </a:cubicBezTo>
                  <a:cubicBezTo>
                    <a:pt x="1333" y="476"/>
                    <a:pt x="1047" y="95"/>
                    <a:pt x="762" y="0"/>
                  </a:cubicBezTo>
                  <a:cubicBezTo>
                    <a:pt x="571" y="0"/>
                    <a:pt x="286" y="286"/>
                    <a:pt x="0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7" name="Forma libre 166">
              <a:extLst>
                <a:ext uri="{FF2B5EF4-FFF2-40B4-BE49-F238E27FC236}">
                  <a16:creationId xmlns:a16="http://schemas.microsoft.com/office/drawing/2014/main" id="{7081C8B0-8F73-C246-E217-253BBFB158C9}"/>
                </a:ext>
              </a:extLst>
            </p:cNvPr>
            <p:cNvSpPr/>
            <p:nvPr/>
          </p:nvSpPr>
          <p:spPr>
            <a:xfrm>
              <a:off x="9299050" y="5624226"/>
              <a:ext cx="1848" cy="2501"/>
            </a:xfrm>
            <a:custGeom>
              <a:avLst/>
              <a:gdLst>
                <a:gd name="connsiteX0" fmla="*/ 1499 w 1848"/>
                <a:gd name="connsiteY0" fmla="*/ 95 h 2501"/>
                <a:gd name="connsiteX1" fmla="*/ 167 w 1848"/>
                <a:gd name="connsiteY1" fmla="*/ 2191 h 2501"/>
                <a:gd name="connsiteX2" fmla="*/ 928 w 1848"/>
                <a:gd name="connsiteY2" fmla="*/ 2477 h 2501"/>
                <a:gd name="connsiteX3" fmla="*/ 1404 w 1848"/>
                <a:gd name="connsiteY3" fmla="*/ 0 h 2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8" h="2501">
                  <a:moveTo>
                    <a:pt x="1499" y="95"/>
                  </a:moveTo>
                  <a:cubicBezTo>
                    <a:pt x="262" y="571"/>
                    <a:pt x="-309" y="1143"/>
                    <a:pt x="167" y="2191"/>
                  </a:cubicBezTo>
                  <a:cubicBezTo>
                    <a:pt x="262" y="2381"/>
                    <a:pt x="738" y="2572"/>
                    <a:pt x="928" y="2477"/>
                  </a:cubicBezTo>
                  <a:cubicBezTo>
                    <a:pt x="2166" y="2000"/>
                    <a:pt x="1975" y="1143"/>
                    <a:pt x="1404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8" name="Forma libre 167">
              <a:extLst>
                <a:ext uri="{FF2B5EF4-FFF2-40B4-BE49-F238E27FC236}">
                  <a16:creationId xmlns:a16="http://schemas.microsoft.com/office/drawing/2014/main" id="{4369EB33-48D2-8BDB-85DF-524176036D8D}"/>
                </a:ext>
              </a:extLst>
            </p:cNvPr>
            <p:cNvSpPr/>
            <p:nvPr/>
          </p:nvSpPr>
          <p:spPr>
            <a:xfrm>
              <a:off x="9749150" y="5716428"/>
              <a:ext cx="1999" cy="1142"/>
            </a:xfrm>
            <a:custGeom>
              <a:avLst/>
              <a:gdLst>
                <a:gd name="connsiteX0" fmla="*/ 0 w 1999"/>
                <a:gd name="connsiteY0" fmla="*/ 667 h 1142"/>
                <a:gd name="connsiteX1" fmla="*/ 191 w 1999"/>
                <a:gd name="connsiteY1" fmla="*/ 1143 h 1142"/>
                <a:gd name="connsiteX2" fmla="*/ 1999 w 1999"/>
                <a:gd name="connsiteY2" fmla="*/ 1048 h 1142"/>
                <a:gd name="connsiteX3" fmla="*/ 1713 w 1999"/>
                <a:gd name="connsiteY3" fmla="*/ 0 h 1142"/>
                <a:gd name="connsiteX4" fmla="*/ 0 w 1999"/>
                <a:gd name="connsiteY4" fmla="*/ 667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9" h="1142">
                  <a:moveTo>
                    <a:pt x="0" y="667"/>
                  </a:moveTo>
                  <a:cubicBezTo>
                    <a:pt x="0" y="667"/>
                    <a:pt x="95" y="1143"/>
                    <a:pt x="191" y="1143"/>
                  </a:cubicBezTo>
                  <a:cubicBezTo>
                    <a:pt x="762" y="1143"/>
                    <a:pt x="1428" y="1143"/>
                    <a:pt x="1999" y="1048"/>
                  </a:cubicBezTo>
                  <a:cubicBezTo>
                    <a:pt x="1904" y="667"/>
                    <a:pt x="1809" y="381"/>
                    <a:pt x="1713" y="0"/>
                  </a:cubicBezTo>
                  <a:cubicBezTo>
                    <a:pt x="1142" y="191"/>
                    <a:pt x="571" y="476"/>
                    <a:pt x="0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9" name="Forma libre 168">
              <a:extLst>
                <a:ext uri="{FF2B5EF4-FFF2-40B4-BE49-F238E27FC236}">
                  <a16:creationId xmlns:a16="http://schemas.microsoft.com/office/drawing/2014/main" id="{26CC523E-30CF-FB99-55B6-EEDF6BF8B535}"/>
                </a:ext>
              </a:extLst>
            </p:cNvPr>
            <p:cNvSpPr/>
            <p:nvPr/>
          </p:nvSpPr>
          <p:spPr>
            <a:xfrm>
              <a:off x="9730518" y="5647563"/>
              <a:ext cx="6076" cy="4571"/>
            </a:xfrm>
            <a:custGeom>
              <a:avLst/>
              <a:gdLst>
                <a:gd name="connsiteX0" fmla="*/ 1023 w 6076"/>
                <a:gd name="connsiteY0" fmla="*/ 4572 h 4571"/>
                <a:gd name="connsiteX1" fmla="*/ 4926 w 6076"/>
                <a:gd name="connsiteY1" fmla="*/ 2762 h 4571"/>
                <a:gd name="connsiteX2" fmla="*/ 6068 w 6076"/>
                <a:gd name="connsiteY2" fmla="*/ 1143 h 4571"/>
                <a:gd name="connsiteX3" fmla="*/ 4640 w 6076"/>
                <a:gd name="connsiteY3" fmla="*/ 0 h 4571"/>
                <a:gd name="connsiteX4" fmla="*/ 928 w 6076"/>
                <a:gd name="connsiteY4" fmla="*/ 2191 h 4571"/>
                <a:gd name="connsiteX5" fmla="*/ 928 w 6076"/>
                <a:gd name="connsiteY5" fmla="*/ 4477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6" h="4571">
                  <a:moveTo>
                    <a:pt x="1023" y="4572"/>
                  </a:moveTo>
                  <a:cubicBezTo>
                    <a:pt x="2451" y="3905"/>
                    <a:pt x="3783" y="3429"/>
                    <a:pt x="4926" y="2762"/>
                  </a:cubicBezTo>
                  <a:cubicBezTo>
                    <a:pt x="5497" y="2381"/>
                    <a:pt x="6163" y="1714"/>
                    <a:pt x="6068" y="1143"/>
                  </a:cubicBezTo>
                  <a:cubicBezTo>
                    <a:pt x="6068" y="667"/>
                    <a:pt x="5021" y="286"/>
                    <a:pt x="4640" y="0"/>
                  </a:cubicBezTo>
                  <a:cubicBezTo>
                    <a:pt x="3212" y="857"/>
                    <a:pt x="2070" y="1619"/>
                    <a:pt x="928" y="2191"/>
                  </a:cubicBezTo>
                  <a:cubicBezTo>
                    <a:pt x="-309" y="2857"/>
                    <a:pt x="-309" y="3524"/>
                    <a:pt x="928" y="44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0" name="Forma libre 169">
              <a:extLst>
                <a:ext uri="{FF2B5EF4-FFF2-40B4-BE49-F238E27FC236}">
                  <a16:creationId xmlns:a16="http://schemas.microsoft.com/office/drawing/2014/main" id="{63AD759A-87DF-BDB2-2821-816D51E6B906}"/>
                </a:ext>
              </a:extLst>
            </p:cNvPr>
            <p:cNvSpPr/>
            <p:nvPr/>
          </p:nvSpPr>
          <p:spPr>
            <a:xfrm>
              <a:off x="9725545" y="5567267"/>
              <a:ext cx="5234" cy="4381"/>
            </a:xfrm>
            <a:custGeom>
              <a:avLst/>
              <a:gdLst>
                <a:gd name="connsiteX0" fmla="*/ 5235 w 5234"/>
                <a:gd name="connsiteY0" fmla="*/ 2762 h 4381"/>
                <a:gd name="connsiteX1" fmla="*/ 666 w 5234"/>
                <a:gd name="connsiteY1" fmla="*/ 0 h 4381"/>
                <a:gd name="connsiteX2" fmla="*/ 0 w 5234"/>
                <a:gd name="connsiteY2" fmla="*/ 571 h 4381"/>
                <a:gd name="connsiteX3" fmla="*/ 3426 w 5234"/>
                <a:gd name="connsiteY3" fmla="*/ 4382 h 4381"/>
                <a:gd name="connsiteX4" fmla="*/ 5235 w 5234"/>
                <a:gd name="connsiteY4" fmla="*/ 2762 h 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4" h="4381">
                  <a:moveTo>
                    <a:pt x="5235" y="2762"/>
                  </a:moveTo>
                  <a:cubicBezTo>
                    <a:pt x="3617" y="1715"/>
                    <a:pt x="2094" y="857"/>
                    <a:pt x="666" y="0"/>
                  </a:cubicBezTo>
                  <a:cubicBezTo>
                    <a:pt x="476" y="191"/>
                    <a:pt x="191" y="381"/>
                    <a:pt x="0" y="571"/>
                  </a:cubicBezTo>
                  <a:cubicBezTo>
                    <a:pt x="1047" y="1810"/>
                    <a:pt x="2189" y="2953"/>
                    <a:pt x="3426" y="4382"/>
                  </a:cubicBezTo>
                  <a:cubicBezTo>
                    <a:pt x="4188" y="3715"/>
                    <a:pt x="4664" y="3238"/>
                    <a:pt x="5235" y="2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1" name="Forma libre 170">
              <a:extLst>
                <a:ext uri="{FF2B5EF4-FFF2-40B4-BE49-F238E27FC236}">
                  <a16:creationId xmlns:a16="http://schemas.microsoft.com/office/drawing/2014/main" id="{B071B55F-28B4-5263-8DE1-331106F4DD0D}"/>
                </a:ext>
              </a:extLst>
            </p:cNvPr>
            <p:cNvSpPr/>
            <p:nvPr/>
          </p:nvSpPr>
          <p:spPr>
            <a:xfrm>
              <a:off x="9715646" y="5742952"/>
              <a:ext cx="4631" cy="3194"/>
            </a:xfrm>
            <a:custGeom>
              <a:avLst/>
              <a:gdLst>
                <a:gd name="connsiteX0" fmla="*/ 0 w 4631"/>
                <a:gd name="connsiteY0" fmla="*/ 1289 h 3194"/>
                <a:gd name="connsiteX1" fmla="*/ 2474 w 4631"/>
                <a:gd name="connsiteY1" fmla="*/ 3194 h 3194"/>
                <a:gd name="connsiteX2" fmla="*/ 4378 w 4631"/>
                <a:gd name="connsiteY2" fmla="*/ 813 h 3194"/>
                <a:gd name="connsiteX3" fmla="*/ 0 w 4631"/>
                <a:gd name="connsiteY3" fmla="*/ 1289 h 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1" h="3194">
                  <a:moveTo>
                    <a:pt x="0" y="1289"/>
                  </a:moveTo>
                  <a:cubicBezTo>
                    <a:pt x="761" y="1861"/>
                    <a:pt x="1523" y="2432"/>
                    <a:pt x="2474" y="3194"/>
                  </a:cubicBezTo>
                  <a:cubicBezTo>
                    <a:pt x="4093" y="2717"/>
                    <a:pt x="5140" y="2241"/>
                    <a:pt x="4378" y="813"/>
                  </a:cubicBezTo>
                  <a:cubicBezTo>
                    <a:pt x="3712" y="-425"/>
                    <a:pt x="2284" y="-235"/>
                    <a:pt x="0" y="128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2" name="Forma libre 171">
              <a:extLst>
                <a:ext uri="{FF2B5EF4-FFF2-40B4-BE49-F238E27FC236}">
                  <a16:creationId xmlns:a16="http://schemas.microsoft.com/office/drawing/2014/main" id="{F1459A82-9E0F-7BFC-EB77-1CC46329DF74}"/>
                </a:ext>
              </a:extLst>
            </p:cNvPr>
            <p:cNvSpPr/>
            <p:nvPr/>
          </p:nvSpPr>
          <p:spPr>
            <a:xfrm>
              <a:off x="9739912" y="5569267"/>
              <a:ext cx="2480" cy="2095"/>
            </a:xfrm>
            <a:custGeom>
              <a:avLst/>
              <a:gdLst>
                <a:gd name="connsiteX0" fmla="*/ 2481 w 2480"/>
                <a:gd name="connsiteY0" fmla="*/ 1333 h 2095"/>
                <a:gd name="connsiteX1" fmla="*/ 1053 w 2480"/>
                <a:gd name="connsiteY1" fmla="*/ 0 h 2095"/>
                <a:gd name="connsiteX2" fmla="*/ 6 w 2480"/>
                <a:gd name="connsiteY2" fmla="*/ 762 h 2095"/>
                <a:gd name="connsiteX3" fmla="*/ 1053 w 2480"/>
                <a:gd name="connsiteY3" fmla="*/ 2096 h 2095"/>
                <a:gd name="connsiteX4" fmla="*/ 2481 w 2480"/>
                <a:gd name="connsiteY4" fmla="*/ 133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0" h="2095">
                  <a:moveTo>
                    <a:pt x="2481" y="1333"/>
                  </a:moveTo>
                  <a:cubicBezTo>
                    <a:pt x="1910" y="762"/>
                    <a:pt x="1529" y="286"/>
                    <a:pt x="1053" y="0"/>
                  </a:cubicBezTo>
                  <a:cubicBezTo>
                    <a:pt x="958" y="0"/>
                    <a:pt x="-89" y="571"/>
                    <a:pt x="6" y="762"/>
                  </a:cubicBezTo>
                  <a:cubicBezTo>
                    <a:pt x="196" y="1238"/>
                    <a:pt x="577" y="1714"/>
                    <a:pt x="1053" y="2096"/>
                  </a:cubicBezTo>
                  <a:cubicBezTo>
                    <a:pt x="1053" y="2096"/>
                    <a:pt x="1910" y="1714"/>
                    <a:pt x="2481" y="133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3" name="Forma libre 172">
              <a:extLst>
                <a:ext uri="{FF2B5EF4-FFF2-40B4-BE49-F238E27FC236}">
                  <a16:creationId xmlns:a16="http://schemas.microsoft.com/office/drawing/2014/main" id="{A1BDFFB4-E593-86AB-BAF0-92F77D61DC04}"/>
                </a:ext>
              </a:extLst>
            </p:cNvPr>
            <p:cNvSpPr/>
            <p:nvPr/>
          </p:nvSpPr>
          <p:spPr>
            <a:xfrm>
              <a:off x="9739632" y="5703474"/>
              <a:ext cx="2104" cy="2095"/>
            </a:xfrm>
            <a:custGeom>
              <a:avLst/>
              <a:gdLst>
                <a:gd name="connsiteX0" fmla="*/ 0 w 2104"/>
                <a:gd name="connsiteY0" fmla="*/ 953 h 2095"/>
                <a:gd name="connsiteX1" fmla="*/ 1142 w 2104"/>
                <a:gd name="connsiteY1" fmla="*/ 2096 h 2095"/>
                <a:gd name="connsiteX2" fmla="*/ 2094 w 2104"/>
                <a:gd name="connsiteY2" fmla="*/ 762 h 2095"/>
                <a:gd name="connsiteX3" fmla="*/ 952 w 2104"/>
                <a:gd name="connsiteY3" fmla="*/ 0 h 2095"/>
                <a:gd name="connsiteX4" fmla="*/ 0 w 2104"/>
                <a:gd name="connsiteY4" fmla="*/ 857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4" h="2095">
                  <a:moveTo>
                    <a:pt x="0" y="953"/>
                  </a:moveTo>
                  <a:cubicBezTo>
                    <a:pt x="0" y="953"/>
                    <a:pt x="571" y="1619"/>
                    <a:pt x="1142" y="2096"/>
                  </a:cubicBezTo>
                  <a:cubicBezTo>
                    <a:pt x="1618" y="1524"/>
                    <a:pt x="2190" y="1143"/>
                    <a:pt x="2094" y="762"/>
                  </a:cubicBezTo>
                  <a:cubicBezTo>
                    <a:pt x="2094" y="476"/>
                    <a:pt x="1333" y="0"/>
                    <a:pt x="952" y="0"/>
                  </a:cubicBezTo>
                  <a:cubicBezTo>
                    <a:pt x="571" y="0"/>
                    <a:pt x="0" y="571"/>
                    <a:pt x="0" y="85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4" name="Forma libre 173">
              <a:extLst>
                <a:ext uri="{FF2B5EF4-FFF2-40B4-BE49-F238E27FC236}">
                  <a16:creationId xmlns:a16="http://schemas.microsoft.com/office/drawing/2014/main" id="{E4223334-0D8F-1D2A-088C-89F5178AAC28}"/>
                </a:ext>
              </a:extLst>
            </p:cNvPr>
            <p:cNvSpPr/>
            <p:nvPr/>
          </p:nvSpPr>
          <p:spPr>
            <a:xfrm>
              <a:off x="9732902" y="5625179"/>
              <a:ext cx="2446" cy="2952"/>
            </a:xfrm>
            <a:custGeom>
              <a:avLst/>
              <a:gdLst>
                <a:gd name="connsiteX0" fmla="*/ 2447 w 2446"/>
                <a:gd name="connsiteY0" fmla="*/ 381 h 2952"/>
                <a:gd name="connsiteX1" fmla="*/ 1495 w 2446"/>
                <a:gd name="connsiteY1" fmla="*/ 0 h 2952"/>
                <a:gd name="connsiteX2" fmla="*/ 924 w 2446"/>
                <a:gd name="connsiteY2" fmla="*/ 2953 h 2952"/>
                <a:gd name="connsiteX3" fmla="*/ 2447 w 2446"/>
                <a:gd name="connsiteY3" fmla="*/ 381 h 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" h="2952">
                  <a:moveTo>
                    <a:pt x="2447" y="381"/>
                  </a:moveTo>
                  <a:cubicBezTo>
                    <a:pt x="2447" y="381"/>
                    <a:pt x="1781" y="95"/>
                    <a:pt x="1495" y="0"/>
                  </a:cubicBezTo>
                  <a:cubicBezTo>
                    <a:pt x="162" y="476"/>
                    <a:pt x="-789" y="1143"/>
                    <a:pt x="924" y="2953"/>
                  </a:cubicBezTo>
                  <a:cubicBezTo>
                    <a:pt x="1590" y="1905"/>
                    <a:pt x="2066" y="1143"/>
                    <a:pt x="2447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5" name="Forma libre 174">
              <a:extLst>
                <a:ext uri="{FF2B5EF4-FFF2-40B4-BE49-F238E27FC236}">
                  <a16:creationId xmlns:a16="http://schemas.microsoft.com/office/drawing/2014/main" id="{1C35BD71-E894-129F-A5EB-A340CD57D844}"/>
                </a:ext>
              </a:extLst>
            </p:cNvPr>
            <p:cNvSpPr/>
            <p:nvPr/>
          </p:nvSpPr>
          <p:spPr>
            <a:xfrm>
              <a:off x="9721737" y="5725382"/>
              <a:ext cx="4092" cy="2012"/>
            </a:xfrm>
            <a:custGeom>
              <a:avLst/>
              <a:gdLst>
                <a:gd name="connsiteX0" fmla="*/ 2951 w 4092"/>
                <a:gd name="connsiteY0" fmla="*/ 190 h 2012"/>
                <a:gd name="connsiteX1" fmla="*/ 286 w 4092"/>
                <a:gd name="connsiteY1" fmla="*/ 0 h 2012"/>
                <a:gd name="connsiteX2" fmla="*/ 0 w 4092"/>
                <a:gd name="connsiteY2" fmla="*/ 762 h 2012"/>
                <a:gd name="connsiteX3" fmla="*/ 2094 w 4092"/>
                <a:gd name="connsiteY3" fmla="*/ 2000 h 2012"/>
                <a:gd name="connsiteX4" fmla="*/ 4093 w 4092"/>
                <a:gd name="connsiteY4" fmla="*/ 1334 h 2012"/>
                <a:gd name="connsiteX5" fmla="*/ 3046 w 4092"/>
                <a:gd name="connsiteY5" fmla="*/ 95 h 2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92" h="2012">
                  <a:moveTo>
                    <a:pt x="2951" y="190"/>
                  </a:moveTo>
                  <a:cubicBezTo>
                    <a:pt x="2094" y="0"/>
                    <a:pt x="1142" y="95"/>
                    <a:pt x="286" y="0"/>
                  </a:cubicBezTo>
                  <a:cubicBezTo>
                    <a:pt x="191" y="286"/>
                    <a:pt x="95" y="476"/>
                    <a:pt x="0" y="762"/>
                  </a:cubicBezTo>
                  <a:cubicBezTo>
                    <a:pt x="666" y="1238"/>
                    <a:pt x="1333" y="1905"/>
                    <a:pt x="2094" y="2000"/>
                  </a:cubicBezTo>
                  <a:cubicBezTo>
                    <a:pt x="2665" y="2096"/>
                    <a:pt x="3427" y="1619"/>
                    <a:pt x="4093" y="1334"/>
                  </a:cubicBezTo>
                  <a:cubicBezTo>
                    <a:pt x="3712" y="953"/>
                    <a:pt x="3427" y="286"/>
                    <a:pt x="3046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6" name="Forma libre 175">
              <a:extLst>
                <a:ext uri="{FF2B5EF4-FFF2-40B4-BE49-F238E27FC236}">
                  <a16:creationId xmlns:a16="http://schemas.microsoft.com/office/drawing/2014/main" id="{81F3DBAC-6514-9E18-2584-C2B8159EE9FE}"/>
                </a:ext>
              </a:extLst>
            </p:cNvPr>
            <p:cNvSpPr/>
            <p:nvPr/>
          </p:nvSpPr>
          <p:spPr>
            <a:xfrm>
              <a:off x="9735063" y="5585650"/>
              <a:ext cx="3876" cy="4426"/>
            </a:xfrm>
            <a:custGeom>
              <a:avLst/>
              <a:gdLst>
                <a:gd name="connsiteX0" fmla="*/ 2189 w 3876"/>
                <a:gd name="connsiteY0" fmla="*/ 0 h 4426"/>
                <a:gd name="connsiteX1" fmla="*/ 0 w 3876"/>
                <a:gd name="connsiteY1" fmla="*/ 2667 h 4426"/>
                <a:gd name="connsiteX2" fmla="*/ 3617 w 3876"/>
                <a:gd name="connsiteY2" fmla="*/ 4381 h 4426"/>
                <a:gd name="connsiteX3" fmla="*/ 2189 w 3876"/>
                <a:gd name="connsiteY3" fmla="*/ 0 h 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" h="4426">
                  <a:moveTo>
                    <a:pt x="2189" y="0"/>
                  </a:moveTo>
                  <a:cubicBezTo>
                    <a:pt x="1333" y="1048"/>
                    <a:pt x="666" y="1809"/>
                    <a:pt x="0" y="2667"/>
                  </a:cubicBezTo>
                  <a:cubicBezTo>
                    <a:pt x="952" y="3524"/>
                    <a:pt x="1618" y="4667"/>
                    <a:pt x="3617" y="4381"/>
                  </a:cubicBezTo>
                  <a:cubicBezTo>
                    <a:pt x="4379" y="2667"/>
                    <a:pt x="3331" y="1429"/>
                    <a:pt x="2189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7" name="Forma libre 176">
              <a:extLst>
                <a:ext uri="{FF2B5EF4-FFF2-40B4-BE49-F238E27FC236}">
                  <a16:creationId xmlns:a16="http://schemas.microsoft.com/office/drawing/2014/main" id="{0FF443F9-2681-E725-C6FD-240C3CCE7B0C}"/>
                </a:ext>
              </a:extLst>
            </p:cNvPr>
            <p:cNvSpPr/>
            <p:nvPr/>
          </p:nvSpPr>
          <p:spPr>
            <a:xfrm>
              <a:off x="9734778" y="5661841"/>
              <a:ext cx="3608" cy="4104"/>
            </a:xfrm>
            <a:custGeom>
              <a:avLst/>
              <a:gdLst>
                <a:gd name="connsiteX0" fmla="*/ 2475 w 3608"/>
                <a:gd name="connsiteY0" fmla="*/ 961 h 4104"/>
                <a:gd name="connsiteX1" fmla="*/ 0 w 3608"/>
                <a:gd name="connsiteY1" fmla="*/ 580 h 4104"/>
                <a:gd name="connsiteX2" fmla="*/ 2665 w 3608"/>
                <a:gd name="connsiteY2" fmla="*/ 4104 h 4104"/>
                <a:gd name="connsiteX3" fmla="*/ 2475 w 3608"/>
                <a:gd name="connsiteY3" fmla="*/ 961 h 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8" h="4104">
                  <a:moveTo>
                    <a:pt x="2475" y="961"/>
                  </a:moveTo>
                  <a:cubicBezTo>
                    <a:pt x="1809" y="-87"/>
                    <a:pt x="1237" y="-372"/>
                    <a:pt x="0" y="580"/>
                  </a:cubicBezTo>
                  <a:cubicBezTo>
                    <a:pt x="952" y="1914"/>
                    <a:pt x="1809" y="2961"/>
                    <a:pt x="2665" y="4104"/>
                  </a:cubicBezTo>
                  <a:cubicBezTo>
                    <a:pt x="3998" y="3247"/>
                    <a:pt x="3903" y="3247"/>
                    <a:pt x="2475" y="96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8" name="Forma libre 177">
              <a:extLst>
                <a:ext uri="{FF2B5EF4-FFF2-40B4-BE49-F238E27FC236}">
                  <a16:creationId xmlns:a16="http://schemas.microsoft.com/office/drawing/2014/main" id="{E66D1042-7217-38C6-AFC4-68D4AF3F29C5}"/>
                </a:ext>
              </a:extLst>
            </p:cNvPr>
            <p:cNvSpPr/>
            <p:nvPr/>
          </p:nvSpPr>
          <p:spPr>
            <a:xfrm>
              <a:off x="9738154" y="5695950"/>
              <a:ext cx="2081" cy="1905"/>
            </a:xfrm>
            <a:custGeom>
              <a:avLst/>
              <a:gdLst>
                <a:gd name="connsiteX0" fmla="*/ 2050 w 2081"/>
                <a:gd name="connsiteY0" fmla="*/ 571 h 1905"/>
                <a:gd name="connsiteX1" fmla="*/ 1098 w 2081"/>
                <a:gd name="connsiteY1" fmla="*/ 0 h 1905"/>
                <a:gd name="connsiteX2" fmla="*/ 336 w 2081"/>
                <a:gd name="connsiteY2" fmla="*/ 1905 h 1905"/>
                <a:gd name="connsiteX3" fmla="*/ 2050 w 2081"/>
                <a:gd name="connsiteY3" fmla="*/ 571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1" h="1905">
                  <a:moveTo>
                    <a:pt x="2050" y="571"/>
                  </a:moveTo>
                  <a:cubicBezTo>
                    <a:pt x="2050" y="571"/>
                    <a:pt x="1383" y="0"/>
                    <a:pt x="1098" y="0"/>
                  </a:cubicBezTo>
                  <a:cubicBezTo>
                    <a:pt x="-140" y="190"/>
                    <a:pt x="-235" y="857"/>
                    <a:pt x="336" y="1905"/>
                  </a:cubicBezTo>
                  <a:cubicBezTo>
                    <a:pt x="1574" y="1905"/>
                    <a:pt x="2240" y="1619"/>
                    <a:pt x="205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9" name="Forma libre 178">
              <a:extLst>
                <a:ext uri="{FF2B5EF4-FFF2-40B4-BE49-F238E27FC236}">
                  <a16:creationId xmlns:a16="http://schemas.microsoft.com/office/drawing/2014/main" id="{001FAE24-1F66-48A8-06D0-5159C71E8217}"/>
                </a:ext>
              </a:extLst>
            </p:cNvPr>
            <p:cNvSpPr/>
            <p:nvPr/>
          </p:nvSpPr>
          <p:spPr>
            <a:xfrm>
              <a:off x="9742583" y="5603462"/>
              <a:ext cx="2284" cy="2666"/>
            </a:xfrm>
            <a:custGeom>
              <a:avLst/>
              <a:gdLst>
                <a:gd name="connsiteX0" fmla="*/ 0 w 2284"/>
                <a:gd name="connsiteY0" fmla="*/ 1048 h 2666"/>
                <a:gd name="connsiteX1" fmla="*/ 857 w 2284"/>
                <a:gd name="connsiteY1" fmla="*/ 2667 h 2666"/>
                <a:gd name="connsiteX2" fmla="*/ 2284 w 2284"/>
                <a:gd name="connsiteY2" fmla="*/ 1333 h 2666"/>
                <a:gd name="connsiteX3" fmla="*/ 1333 w 2284"/>
                <a:gd name="connsiteY3" fmla="*/ 0 h 2666"/>
                <a:gd name="connsiteX4" fmla="*/ 0 w 2284"/>
                <a:gd name="connsiteY4" fmla="*/ 1048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" h="2666">
                  <a:moveTo>
                    <a:pt x="0" y="1048"/>
                  </a:moveTo>
                  <a:cubicBezTo>
                    <a:pt x="0" y="1048"/>
                    <a:pt x="476" y="1905"/>
                    <a:pt x="857" y="2667"/>
                  </a:cubicBezTo>
                  <a:cubicBezTo>
                    <a:pt x="1523" y="2000"/>
                    <a:pt x="2284" y="1714"/>
                    <a:pt x="2284" y="1333"/>
                  </a:cubicBezTo>
                  <a:cubicBezTo>
                    <a:pt x="2284" y="953"/>
                    <a:pt x="1713" y="476"/>
                    <a:pt x="1333" y="0"/>
                  </a:cubicBezTo>
                  <a:cubicBezTo>
                    <a:pt x="857" y="286"/>
                    <a:pt x="95" y="571"/>
                    <a:pt x="0" y="104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0" name="Forma libre 179">
              <a:extLst>
                <a:ext uri="{FF2B5EF4-FFF2-40B4-BE49-F238E27FC236}">
                  <a16:creationId xmlns:a16="http://schemas.microsoft.com/office/drawing/2014/main" id="{7DAC56B7-352C-3BBE-3FC4-67653455994D}"/>
                </a:ext>
              </a:extLst>
            </p:cNvPr>
            <p:cNvSpPr/>
            <p:nvPr/>
          </p:nvSpPr>
          <p:spPr>
            <a:xfrm>
              <a:off x="9726307" y="5638087"/>
              <a:ext cx="3902" cy="1664"/>
            </a:xfrm>
            <a:custGeom>
              <a:avLst/>
              <a:gdLst>
                <a:gd name="connsiteX0" fmla="*/ 1998 w 3902"/>
                <a:gd name="connsiteY0" fmla="*/ 46 h 1664"/>
                <a:gd name="connsiteX1" fmla="*/ 0 w 3902"/>
                <a:gd name="connsiteY1" fmla="*/ 1665 h 1664"/>
                <a:gd name="connsiteX2" fmla="*/ 3902 w 3902"/>
                <a:gd name="connsiteY2" fmla="*/ 1665 h 1664"/>
                <a:gd name="connsiteX3" fmla="*/ 1998 w 3902"/>
                <a:gd name="connsiteY3" fmla="*/ 46 h 1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2" h="1664">
                  <a:moveTo>
                    <a:pt x="1998" y="46"/>
                  </a:moveTo>
                  <a:cubicBezTo>
                    <a:pt x="1427" y="141"/>
                    <a:pt x="1047" y="808"/>
                    <a:pt x="0" y="1665"/>
                  </a:cubicBezTo>
                  <a:lnTo>
                    <a:pt x="3902" y="1665"/>
                  </a:lnTo>
                  <a:cubicBezTo>
                    <a:pt x="3712" y="236"/>
                    <a:pt x="3045" y="-145"/>
                    <a:pt x="1998" y="4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1" name="Forma libre 180">
              <a:extLst>
                <a:ext uri="{FF2B5EF4-FFF2-40B4-BE49-F238E27FC236}">
                  <a16:creationId xmlns:a16="http://schemas.microsoft.com/office/drawing/2014/main" id="{469EAD0E-CFFD-4285-FB03-02239A91E8DD}"/>
                </a:ext>
              </a:extLst>
            </p:cNvPr>
            <p:cNvSpPr/>
            <p:nvPr/>
          </p:nvSpPr>
          <p:spPr>
            <a:xfrm>
              <a:off x="9745248" y="5624798"/>
              <a:ext cx="6186" cy="3729"/>
            </a:xfrm>
            <a:custGeom>
              <a:avLst/>
              <a:gdLst>
                <a:gd name="connsiteX0" fmla="*/ 6187 w 6186"/>
                <a:gd name="connsiteY0" fmla="*/ 3238 h 3729"/>
                <a:gd name="connsiteX1" fmla="*/ 761 w 6186"/>
                <a:gd name="connsiteY1" fmla="*/ 0 h 3729"/>
                <a:gd name="connsiteX2" fmla="*/ 0 w 6186"/>
                <a:gd name="connsiteY2" fmla="*/ 667 h 3729"/>
                <a:gd name="connsiteX3" fmla="*/ 4569 w 6186"/>
                <a:gd name="connsiteY3" fmla="*/ 3715 h 3729"/>
                <a:gd name="connsiteX4" fmla="*/ 6092 w 6186"/>
                <a:gd name="connsiteY4" fmla="*/ 3143 h 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86" h="3729">
                  <a:moveTo>
                    <a:pt x="6187" y="3238"/>
                  </a:moveTo>
                  <a:cubicBezTo>
                    <a:pt x="4188" y="2000"/>
                    <a:pt x="2475" y="1048"/>
                    <a:pt x="761" y="0"/>
                  </a:cubicBezTo>
                  <a:cubicBezTo>
                    <a:pt x="476" y="190"/>
                    <a:pt x="285" y="476"/>
                    <a:pt x="0" y="667"/>
                  </a:cubicBezTo>
                  <a:cubicBezTo>
                    <a:pt x="1523" y="1714"/>
                    <a:pt x="3046" y="2762"/>
                    <a:pt x="4569" y="3715"/>
                  </a:cubicBezTo>
                  <a:cubicBezTo>
                    <a:pt x="4759" y="3810"/>
                    <a:pt x="5330" y="3429"/>
                    <a:pt x="6092" y="314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2" name="Forma libre 181">
              <a:extLst>
                <a:ext uri="{FF2B5EF4-FFF2-40B4-BE49-F238E27FC236}">
                  <a16:creationId xmlns:a16="http://schemas.microsoft.com/office/drawing/2014/main" id="{35927D5B-721D-9F86-2570-10CD9348C676}"/>
                </a:ext>
              </a:extLst>
            </p:cNvPr>
            <p:cNvSpPr/>
            <p:nvPr/>
          </p:nvSpPr>
          <p:spPr>
            <a:xfrm>
              <a:off x="9730209" y="5711701"/>
              <a:ext cx="2379" cy="1679"/>
            </a:xfrm>
            <a:custGeom>
              <a:avLst/>
              <a:gdLst>
                <a:gd name="connsiteX0" fmla="*/ 0 w 2379"/>
                <a:gd name="connsiteY0" fmla="*/ 60 h 1679"/>
                <a:gd name="connsiteX1" fmla="*/ 2380 w 2379"/>
                <a:gd name="connsiteY1" fmla="*/ 1679 h 1679"/>
                <a:gd name="connsiteX2" fmla="*/ 0 w 2379"/>
                <a:gd name="connsiteY2" fmla="*/ 60 h 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" h="1679">
                  <a:moveTo>
                    <a:pt x="0" y="60"/>
                  </a:moveTo>
                  <a:cubicBezTo>
                    <a:pt x="0" y="1394"/>
                    <a:pt x="857" y="1584"/>
                    <a:pt x="2380" y="1679"/>
                  </a:cubicBezTo>
                  <a:cubicBezTo>
                    <a:pt x="1904" y="536"/>
                    <a:pt x="1523" y="-225"/>
                    <a:pt x="0" y="6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3" name="Forma libre 182">
              <a:extLst>
                <a:ext uri="{FF2B5EF4-FFF2-40B4-BE49-F238E27FC236}">
                  <a16:creationId xmlns:a16="http://schemas.microsoft.com/office/drawing/2014/main" id="{8CDAD75A-4872-C067-CE5E-4EE68C7A85D1}"/>
                </a:ext>
              </a:extLst>
            </p:cNvPr>
            <p:cNvSpPr/>
            <p:nvPr/>
          </p:nvSpPr>
          <p:spPr>
            <a:xfrm>
              <a:off x="9736781" y="5684805"/>
              <a:ext cx="3422" cy="3693"/>
            </a:xfrm>
            <a:custGeom>
              <a:avLst/>
              <a:gdLst>
                <a:gd name="connsiteX0" fmla="*/ 3422 w 3422"/>
                <a:gd name="connsiteY0" fmla="*/ 3239 h 3693"/>
                <a:gd name="connsiteX1" fmla="*/ 2185 w 3422"/>
                <a:gd name="connsiteY1" fmla="*/ 0 h 3693"/>
                <a:gd name="connsiteX2" fmla="*/ 187 w 3422"/>
                <a:gd name="connsiteY2" fmla="*/ 2858 h 3693"/>
                <a:gd name="connsiteX3" fmla="*/ 3422 w 3422"/>
                <a:gd name="connsiteY3" fmla="*/ 3239 h 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2" h="3693">
                  <a:moveTo>
                    <a:pt x="3422" y="3239"/>
                  </a:moveTo>
                  <a:cubicBezTo>
                    <a:pt x="3042" y="2286"/>
                    <a:pt x="2661" y="1334"/>
                    <a:pt x="2185" y="0"/>
                  </a:cubicBezTo>
                  <a:cubicBezTo>
                    <a:pt x="376" y="858"/>
                    <a:pt x="-385" y="1715"/>
                    <a:pt x="187" y="2858"/>
                  </a:cubicBezTo>
                  <a:cubicBezTo>
                    <a:pt x="758" y="4001"/>
                    <a:pt x="1995" y="3810"/>
                    <a:pt x="3422" y="323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4" name="Forma libre 183">
              <a:extLst>
                <a:ext uri="{FF2B5EF4-FFF2-40B4-BE49-F238E27FC236}">
                  <a16:creationId xmlns:a16="http://schemas.microsoft.com/office/drawing/2014/main" id="{763BD870-6F18-EC0F-7619-2812457C1089}"/>
                </a:ext>
              </a:extLst>
            </p:cNvPr>
            <p:cNvSpPr/>
            <p:nvPr/>
          </p:nvSpPr>
          <p:spPr>
            <a:xfrm>
              <a:off x="9729511" y="5681484"/>
              <a:ext cx="5743" cy="3684"/>
            </a:xfrm>
            <a:custGeom>
              <a:avLst/>
              <a:gdLst>
                <a:gd name="connsiteX0" fmla="*/ 127 w 5743"/>
                <a:gd name="connsiteY0" fmla="*/ 1892 h 3684"/>
                <a:gd name="connsiteX1" fmla="*/ 127 w 5743"/>
                <a:gd name="connsiteY1" fmla="*/ 3416 h 3684"/>
                <a:gd name="connsiteX2" fmla="*/ 2221 w 5743"/>
                <a:gd name="connsiteY2" fmla="*/ 3512 h 3684"/>
                <a:gd name="connsiteX3" fmla="*/ 5743 w 5743"/>
                <a:gd name="connsiteY3" fmla="*/ 273 h 3684"/>
                <a:gd name="connsiteX4" fmla="*/ 127 w 5743"/>
                <a:gd name="connsiteY4" fmla="*/ 1892 h 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43" h="3684">
                  <a:moveTo>
                    <a:pt x="127" y="1892"/>
                  </a:moveTo>
                  <a:cubicBezTo>
                    <a:pt x="127" y="1892"/>
                    <a:pt x="-159" y="3321"/>
                    <a:pt x="127" y="3416"/>
                  </a:cubicBezTo>
                  <a:cubicBezTo>
                    <a:pt x="698" y="3702"/>
                    <a:pt x="1840" y="3797"/>
                    <a:pt x="2221" y="3512"/>
                  </a:cubicBezTo>
                  <a:cubicBezTo>
                    <a:pt x="3458" y="2654"/>
                    <a:pt x="4410" y="1606"/>
                    <a:pt x="5743" y="273"/>
                  </a:cubicBezTo>
                  <a:cubicBezTo>
                    <a:pt x="2602" y="-584"/>
                    <a:pt x="1364" y="749"/>
                    <a:pt x="127" y="189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5" name="Forma libre 184">
              <a:extLst>
                <a:ext uri="{FF2B5EF4-FFF2-40B4-BE49-F238E27FC236}">
                  <a16:creationId xmlns:a16="http://schemas.microsoft.com/office/drawing/2014/main" id="{BE7E76F6-1CBB-C4F9-9CD8-26557A4D1762}"/>
                </a:ext>
              </a:extLst>
            </p:cNvPr>
            <p:cNvSpPr/>
            <p:nvPr/>
          </p:nvSpPr>
          <p:spPr>
            <a:xfrm>
              <a:off x="9744772" y="5591651"/>
              <a:ext cx="3331" cy="2095"/>
            </a:xfrm>
            <a:custGeom>
              <a:avLst/>
              <a:gdLst>
                <a:gd name="connsiteX0" fmla="*/ 3331 w 3331"/>
                <a:gd name="connsiteY0" fmla="*/ 1238 h 2095"/>
                <a:gd name="connsiteX1" fmla="*/ 1237 w 3331"/>
                <a:gd name="connsiteY1" fmla="*/ 0 h 2095"/>
                <a:gd name="connsiteX2" fmla="*/ 0 w 3331"/>
                <a:gd name="connsiteY2" fmla="*/ 1048 h 2095"/>
                <a:gd name="connsiteX3" fmla="*/ 1713 w 3331"/>
                <a:gd name="connsiteY3" fmla="*/ 2096 h 2095"/>
                <a:gd name="connsiteX4" fmla="*/ 3236 w 3331"/>
                <a:gd name="connsiteY4" fmla="*/ 114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1" h="2095">
                  <a:moveTo>
                    <a:pt x="3331" y="1238"/>
                  </a:moveTo>
                  <a:cubicBezTo>
                    <a:pt x="2474" y="667"/>
                    <a:pt x="1903" y="191"/>
                    <a:pt x="1237" y="0"/>
                  </a:cubicBezTo>
                  <a:cubicBezTo>
                    <a:pt x="952" y="0"/>
                    <a:pt x="476" y="667"/>
                    <a:pt x="0" y="1048"/>
                  </a:cubicBezTo>
                  <a:cubicBezTo>
                    <a:pt x="571" y="1429"/>
                    <a:pt x="1142" y="1905"/>
                    <a:pt x="1713" y="2096"/>
                  </a:cubicBezTo>
                  <a:cubicBezTo>
                    <a:pt x="1998" y="2096"/>
                    <a:pt x="2474" y="1619"/>
                    <a:pt x="3236" y="114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6" name="Forma libre 185">
              <a:extLst>
                <a:ext uri="{FF2B5EF4-FFF2-40B4-BE49-F238E27FC236}">
                  <a16:creationId xmlns:a16="http://schemas.microsoft.com/office/drawing/2014/main" id="{EBA6515F-6A6C-B4AF-AAB0-1A46A1526DCD}"/>
                </a:ext>
              </a:extLst>
            </p:cNvPr>
            <p:cNvSpPr/>
            <p:nvPr/>
          </p:nvSpPr>
          <p:spPr>
            <a:xfrm>
              <a:off x="9731827" y="5642991"/>
              <a:ext cx="2251" cy="3238"/>
            </a:xfrm>
            <a:custGeom>
              <a:avLst/>
              <a:gdLst>
                <a:gd name="connsiteX0" fmla="*/ 1904 w 2251"/>
                <a:gd name="connsiteY0" fmla="*/ 3238 h 3238"/>
                <a:gd name="connsiteX1" fmla="*/ 0 w 2251"/>
                <a:gd name="connsiteY1" fmla="*/ 0 h 3238"/>
                <a:gd name="connsiteX2" fmla="*/ 1904 w 2251"/>
                <a:gd name="connsiteY2" fmla="*/ 3238 h 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51" h="3238">
                  <a:moveTo>
                    <a:pt x="1904" y="3238"/>
                  </a:moveTo>
                  <a:cubicBezTo>
                    <a:pt x="2761" y="1810"/>
                    <a:pt x="1999" y="1048"/>
                    <a:pt x="0" y="0"/>
                  </a:cubicBezTo>
                  <a:cubicBezTo>
                    <a:pt x="286" y="1619"/>
                    <a:pt x="-381" y="2953"/>
                    <a:pt x="1904" y="323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7" name="Forma libre 186">
              <a:extLst>
                <a:ext uri="{FF2B5EF4-FFF2-40B4-BE49-F238E27FC236}">
                  <a16:creationId xmlns:a16="http://schemas.microsoft.com/office/drawing/2014/main" id="{7FBCB834-260E-B956-858E-9DFB0DD2C652}"/>
                </a:ext>
              </a:extLst>
            </p:cNvPr>
            <p:cNvSpPr/>
            <p:nvPr/>
          </p:nvSpPr>
          <p:spPr>
            <a:xfrm>
              <a:off x="9713076" y="5590127"/>
              <a:ext cx="6281" cy="3626"/>
            </a:xfrm>
            <a:custGeom>
              <a:avLst/>
              <a:gdLst>
                <a:gd name="connsiteX0" fmla="*/ 0 w 6281"/>
                <a:gd name="connsiteY0" fmla="*/ 2667 h 3626"/>
                <a:gd name="connsiteX1" fmla="*/ 6282 w 6281"/>
                <a:gd name="connsiteY1" fmla="*/ 1143 h 3626"/>
                <a:gd name="connsiteX2" fmla="*/ 1998 w 6281"/>
                <a:gd name="connsiteY2" fmla="*/ 0 h 3626"/>
                <a:gd name="connsiteX3" fmla="*/ 0 w 6281"/>
                <a:gd name="connsiteY3" fmla="*/ 2762 h 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1" h="3626">
                  <a:moveTo>
                    <a:pt x="0" y="2667"/>
                  </a:moveTo>
                  <a:cubicBezTo>
                    <a:pt x="3331" y="4286"/>
                    <a:pt x="4664" y="3905"/>
                    <a:pt x="6282" y="1143"/>
                  </a:cubicBezTo>
                  <a:cubicBezTo>
                    <a:pt x="4664" y="667"/>
                    <a:pt x="3331" y="381"/>
                    <a:pt x="1998" y="0"/>
                  </a:cubicBezTo>
                  <a:cubicBezTo>
                    <a:pt x="1333" y="952"/>
                    <a:pt x="666" y="1809"/>
                    <a:pt x="0" y="2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8" name="Forma libre 187">
              <a:extLst>
                <a:ext uri="{FF2B5EF4-FFF2-40B4-BE49-F238E27FC236}">
                  <a16:creationId xmlns:a16="http://schemas.microsoft.com/office/drawing/2014/main" id="{4665AFC3-0B6E-7EE0-98FF-EDDC2DE28861}"/>
                </a:ext>
              </a:extLst>
            </p:cNvPr>
            <p:cNvSpPr/>
            <p:nvPr/>
          </p:nvSpPr>
          <p:spPr>
            <a:xfrm>
              <a:off x="9700226" y="5596127"/>
              <a:ext cx="2284" cy="2095"/>
            </a:xfrm>
            <a:custGeom>
              <a:avLst/>
              <a:gdLst>
                <a:gd name="connsiteX0" fmla="*/ 2285 w 2284"/>
                <a:gd name="connsiteY0" fmla="*/ 1143 h 2095"/>
                <a:gd name="connsiteX1" fmla="*/ 952 w 2284"/>
                <a:gd name="connsiteY1" fmla="*/ 0 h 2095"/>
                <a:gd name="connsiteX2" fmla="*/ 0 w 2284"/>
                <a:gd name="connsiteY2" fmla="*/ 667 h 2095"/>
                <a:gd name="connsiteX3" fmla="*/ 1143 w 2284"/>
                <a:gd name="connsiteY3" fmla="*/ 2096 h 2095"/>
                <a:gd name="connsiteX4" fmla="*/ 2190 w 2284"/>
                <a:gd name="connsiteY4" fmla="*/ 114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" h="2095">
                  <a:moveTo>
                    <a:pt x="2285" y="1143"/>
                  </a:moveTo>
                  <a:cubicBezTo>
                    <a:pt x="2285" y="1143"/>
                    <a:pt x="1523" y="286"/>
                    <a:pt x="952" y="0"/>
                  </a:cubicBezTo>
                  <a:cubicBezTo>
                    <a:pt x="857" y="0"/>
                    <a:pt x="0" y="571"/>
                    <a:pt x="0" y="667"/>
                  </a:cubicBezTo>
                  <a:cubicBezTo>
                    <a:pt x="191" y="1143"/>
                    <a:pt x="666" y="1524"/>
                    <a:pt x="1143" y="2096"/>
                  </a:cubicBezTo>
                  <a:cubicBezTo>
                    <a:pt x="1714" y="1619"/>
                    <a:pt x="2285" y="1238"/>
                    <a:pt x="2190" y="114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9" name="Forma libre 188">
              <a:extLst>
                <a:ext uri="{FF2B5EF4-FFF2-40B4-BE49-F238E27FC236}">
                  <a16:creationId xmlns:a16="http://schemas.microsoft.com/office/drawing/2014/main" id="{7E4BAFE0-E1B4-82B5-1363-DAA19FF4A902}"/>
                </a:ext>
              </a:extLst>
            </p:cNvPr>
            <p:cNvSpPr/>
            <p:nvPr/>
          </p:nvSpPr>
          <p:spPr>
            <a:xfrm>
              <a:off x="9710315" y="5609367"/>
              <a:ext cx="5250" cy="4704"/>
            </a:xfrm>
            <a:custGeom>
              <a:avLst/>
              <a:gdLst>
                <a:gd name="connsiteX0" fmla="*/ 0 w 5250"/>
                <a:gd name="connsiteY0" fmla="*/ 0 h 4704"/>
                <a:gd name="connsiteX1" fmla="*/ 3237 w 5250"/>
                <a:gd name="connsiteY1" fmla="*/ 4477 h 4704"/>
                <a:gd name="connsiteX2" fmla="*/ 4759 w 5250"/>
                <a:gd name="connsiteY2" fmla="*/ 4667 h 4704"/>
                <a:gd name="connsiteX3" fmla="*/ 5236 w 5250"/>
                <a:gd name="connsiteY3" fmla="*/ 3715 h 4704"/>
                <a:gd name="connsiteX4" fmla="*/ 0 w 5250"/>
                <a:gd name="connsiteY4" fmla="*/ 0 h 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0" h="4704">
                  <a:moveTo>
                    <a:pt x="0" y="0"/>
                  </a:moveTo>
                  <a:cubicBezTo>
                    <a:pt x="1333" y="1429"/>
                    <a:pt x="2951" y="2572"/>
                    <a:pt x="3237" y="4477"/>
                  </a:cubicBezTo>
                  <a:cubicBezTo>
                    <a:pt x="3237" y="4667"/>
                    <a:pt x="4283" y="4763"/>
                    <a:pt x="4759" y="4667"/>
                  </a:cubicBezTo>
                  <a:cubicBezTo>
                    <a:pt x="4950" y="4667"/>
                    <a:pt x="5331" y="3905"/>
                    <a:pt x="5236" y="3715"/>
                  </a:cubicBezTo>
                  <a:cubicBezTo>
                    <a:pt x="3998" y="2000"/>
                    <a:pt x="2665" y="381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0" name="Forma libre 189">
              <a:extLst>
                <a:ext uri="{FF2B5EF4-FFF2-40B4-BE49-F238E27FC236}">
                  <a16:creationId xmlns:a16="http://schemas.microsoft.com/office/drawing/2014/main" id="{E0134C59-2FA7-5A4B-12AD-2762EB0E49FE}"/>
                </a:ext>
              </a:extLst>
            </p:cNvPr>
            <p:cNvSpPr/>
            <p:nvPr/>
          </p:nvSpPr>
          <p:spPr>
            <a:xfrm>
              <a:off x="9669957" y="5578180"/>
              <a:ext cx="6282" cy="1659"/>
            </a:xfrm>
            <a:custGeom>
              <a:avLst/>
              <a:gdLst>
                <a:gd name="connsiteX0" fmla="*/ 0 w 6282"/>
                <a:gd name="connsiteY0" fmla="*/ 1660 h 1659"/>
                <a:gd name="connsiteX1" fmla="*/ 6282 w 6282"/>
                <a:gd name="connsiteY1" fmla="*/ 422 h 1659"/>
                <a:gd name="connsiteX2" fmla="*/ 0 w 6282"/>
                <a:gd name="connsiteY2" fmla="*/ 1660 h 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82" h="1659">
                  <a:moveTo>
                    <a:pt x="0" y="1660"/>
                  </a:moveTo>
                  <a:cubicBezTo>
                    <a:pt x="2475" y="1469"/>
                    <a:pt x="4569" y="2041"/>
                    <a:pt x="6282" y="422"/>
                  </a:cubicBezTo>
                  <a:cubicBezTo>
                    <a:pt x="2761" y="-340"/>
                    <a:pt x="1619" y="-150"/>
                    <a:pt x="0" y="166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1" name="Forma libre 190">
              <a:extLst>
                <a:ext uri="{FF2B5EF4-FFF2-40B4-BE49-F238E27FC236}">
                  <a16:creationId xmlns:a16="http://schemas.microsoft.com/office/drawing/2014/main" id="{8ED8BF3E-CE8F-172A-4BD0-2C379AD9C5F9}"/>
                </a:ext>
              </a:extLst>
            </p:cNvPr>
            <p:cNvSpPr/>
            <p:nvPr/>
          </p:nvSpPr>
          <p:spPr>
            <a:xfrm>
              <a:off x="9700601" y="5598414"/>
              <a:ext cx="4765" cy="3905"/>
            </a:xfrm>
            <a:custGeom>
              <a:avLst/>
              <a:gdLst>
                <a:gd name="connsiteX0" fmla="*/ 101 w 4765"/>
                <a:gd name="connsiteY0" fmla="*/ 3905 h 3905"/>
                <a:gd name="connsiteX1" fmla="*/ 4765 w 4765"/>
                <a:gd name="connsiteY1" fmla="*/ 0 h 3905"/>
                <a:gd name="connsiteX2" fmla="*/ 101 w 4765"/>
                <a:gd name="connsiteY2" fmla="*/ 3905 h 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5" h="3905">
                  <a:moveTo>
                    <a:pt x="101" y="3905"/>
                  </a:moveTo>
                  <a:cubicBezTo>
                    <a:pt x="2862" y="3715"/>
                    <a:pt x="3433" y="1810"/>
                    <a:pt x="4765" y="0"/>
                  </a:cubicBezTo>
                  <a:cubicBezTo>
                    <a:pt x="768" y="0"/>
                    <a:pt x="-375" y="1143"/>
                    <a:pt x="101" y="3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2" name="Forma libre 191">
              <a:extLst>
                <a:ext uri="{FF2B5EF4-FFF2-40B4-BE49-F238E27FC236}">
                  <a16:creationId xmlns:a16="http://schemas.microsoft.com/office/drawing/2014/main" id="{C4565AEF-D673-4B1A-D15A-670CF30C3FE1}"/>
                </a:ext>
              </a:extLst>
            </p:cNvPr>
            <p:cNvSpPr/>
            <p:nvPr/>
          </p:nvSpPr>
          <p:spPr>
            <a:xfrm>
              <a:off x="9749981" y="5570492"/>
              <a:ext cx="2602" cy="2489"/>
            </a:xfrm>
            <a:custGeom>
              <a:avLst/>
              <a:gdLst>
                <a:gd name="connsiteX0" fmla="*/ 2596 w 2602"/>
                <a:gd name="connsiteY0" fmla="*/ 13 h 2489"/>
                <a:gd name="connsiteX1" fmla="*/ 26 w 2602"/>
                <a:gd name="connsiteY1" fmla="*/ 2489 h 2489"/>
                <a:gd name="connsiteX2" fmla="*/ 2596 w 2602"/>
                <a:gd name="connsiteY2" fmla="*/ 13 h 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2" h="2489">
                  <a:moveTo>
                    <a:pt x="2596" y="13"/>
                  </a:moveTo>
                  <a:cubicBezTo>
                    <a:pt x="692" y="-114"/>
                    <a:pt x="-165" y="711"/>
                    <a:pt x="26" y="2489"/>
                  </a:cubicBezTo>
                  <a:cubicBezTo>
                    <a:pt x="1835" y="2108"/>
                    <a:pt x="2691" y="1442"/>
                    <a:pt x="2596" y="1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3" name="Forma libre 192">
              <a:extLst>
                <a:ext uri="{FF2B5EF4-FFF2-40B4-BE49-F238E27FC236}">
                  <a16:creationId xmlns:a16="http://schemas.microsoft.com/office/drawing/2014/main" id="{B32D7997-4800-2B2A-F5D9-D1EC8BE9D492}"/>
                </a:ext>
              </a:extLst>
            </p:cNvPr>
            <p:cNvSpPr/>
            <p:nvPr/>
          </p:nvSpPr>
          <p:spPr>
            <a:xfrm>
              <a:off x="9665738" y="5550217"/>
              <a:ext cx="3172" cy="3428"/>
            </a:xfrm>
            <a:custGeom>
              <a:avLst/>
              <a:gdLst>
                <a:gd name="connsiteX0" fmla="*/ 127 w 3172"/>
                <a:gd name="connsiteY0" fmla="*/ 3429 h 3428"/>
                <a:gd name="connsiteX1" fmla="*/ 3173 w 3172"/>
                <a:gd name="connsiteY1" fmla="*/ 0 h 3428"/>
                <a:gd name="connsiteX2" fmla="*/ 127 w 3172"/>
                <a:gd name="connsiteY2" fmla="*/ 3429 h 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2" h="3428">
                  <a:moveTo>
                    <a:pt x="127" y="3429"/>
                  </a:moveTo>
                  <a:cubicBezTo>
                    <a:pt x="1174" y="2191"/>
                    <a:pt x="2126" y="1048"/>
                    <a:pt x="3173" y="0"/>
                  </a:cubicBezTo>
                  <a:cubicBezTo>
                    <a:pt x="635" y="1143"/>
                    <a:pt x="-381" y="2286"/>
                    <a:pt x="127" y="3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4" name="Forma libre 193">
              <a:extLst>
                <a:ext uri="{FF2B5EF4-FFF2-40B4-BE49-F238E27FC236}">
                  <a16:creationId xmlns:a16="http://schemas.microsoft.com/office/drawing/2014/main" id="{296B318D-2C21-88B4-9ED0-0095D4462E5B}"/>
                </a:ext>
              </a:extLst>
            </p:cNvPr>
            <p:cNvSpPr/>
            <p:nvPr/>
          </p:nvSpPr>
          <p:spPr>
            <a:xfrm>
              <a:off x="9670624" y="5563171"/>
              <a:ext cx="1903" cy="1524"/>
            </a:xfrm>
            <a:custGeom>
              <a:avLst/>
              <a:gdLst>
                <a:gd name="connsiteX0" fmla="*/ 762 w 1903"/>
                <a:gd name="connsiteY0" fmla="*/ 1524 h 1524"/>
                <a:gd name="connsiteX1" fmla="*/ 1904 w 1903"/>
                <a:gd name="connsiteY1" fmla="*/ 953 h 1524"/>
                <a:gd name="connsiteX2" fmla="*/ 857 w 1903"/>
                <a:gd name="connsiteY2" fmla="*/ 0 h 1524"/>
                <a:gd name="connsiteX3" fmla="*/ 0 w 1903"/>
                <a:gd name="connsiteY3" fmla="*/ 667 h 1524"/>
                <a:gd name="connsiteX4" fmla="*/ 666 w 1903"/>
                <a:gd name="connsiteY4" fmla="*/ 1429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1524">
                  <a:moveTo>
                    <a:pt x="762" y="1524"/>
                  </a:moveTo>
                  <a:cubicBezTo>
                    <a:pt x="762" y="1524"/>
                    <a:pt x="1428" y="1238"/>
                    <a:pt x="1904" y="953"/>
                  </a:cubicBezTo>
                  <a:cubicBezTo>
                    <a:pt x="1428" y="571"/>
                    <a:pt x="1142" y="286"/>
                    <a:pt x="857" y="0"/>
                  </a:cubicBezTo>
                  <a:cubicBezTo>
                    <a:pt x="571" y="190"/>
                    <a:pt x="0" y="381"/>
                    <a:pt x="0" y="667"/>
                  </a:cubicBezTo>
                  <a:cubicBezTo>
                    <a:pt x="0" y="953"/>
                    <a:pt x="381" y="1334"/>
                    <a:pt x="666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5" name="Forma libre 194">
              <a:extLst>
                <a:ext uri="{FF2B5EF4-FFF2-40B4-BE49-F238E27FC236}">
                  <a16:creationId xmlns:a16="http://schemas.microsoft.com/office/drawing/2014/main" id="{64A11739-20AD-6F9B-3215-0E3941CE22C2}"/>
                </a:ext>
              </a:extLst>
            </p:cNvPr>
            <p:cNvSpPr/>
            <p:nvPr/>
          </p:nvSpPr>
          <p:spPr>
            <a:xfrm>
              <a:off x="9702320" y="5553836"/>
              <a:ext cx="1808" cy="1143"/>
            </a:xfrm>
            <a:custGeom>
              <a:avLst/>
              <a:gdLst>
                <a:gd name="connsiteX0" fmla="*/ 1809 w 1808"/>
                <a:gd name="connsiteY0" fmla="*/ 572 h 1143"/>
                <a:gd name="connsiteX1" fmla="*/ 762 w 1808"/>
                <a:gd name="connsiteY1" fmla="*/ 0 h 1143"/>
                <a:gd name="connsiteX2" fmla="*/ 0 w 1808"/>
                <a:gd name="connsiteY2" fmla="*/ 667 h 1143"/>
                <a:gd name="connsiteX3" fmla="*/ 1237 w 1808"/>
                <a:gd name="connsiteY3" fmla="*/ 1143 h 1143"/>
                <a:gd name="connsiteX4" fmla="*/ 1713 w 1808"/>
                <a:gd name="connsiteY4" fmla="*/ 572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" h="1143">
                  <a:moveTo>
                    <a:pt x="1809" y="572"/>
                  </a:moveTo>
                  <a:cubicBezTo>
                    <a:pt x="1809" y="572"/>
                    <a:pt x="1142" y="191"/>
                    <a:pt x="762" y="0"/>
                  </a:cubicBezTo>
                  <a:cubicBezTo>
                    <a:pt x="666" y="0"/>
                    <a:pt x="381" y="286"/>
                    <a:pt x="0" y="667"/>
                  </a:cubicBezTo>
                  <a:cubicBezTo>
                    <a:pt x="476" y="858"/>
                    <a:pt x="856" y="1048"/>
                    <a:pt x="1237" y="1143"/>
                  </a:cubicBezTo>
                  <a:cubicBezTo>
                    <a:pt x="1428" y="1143"/>
                    <a:pt x="1618" y="762"/>
                    <a:pt x="1713" y="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6" name="Forma libre 195">
              <a:extLst>
                <a:ext uri="{FF2B5EF4-FFF2-40B4-BE49-F238E27FC236}">
                  <a16:creationId xmlns:a16="http://schemas.microsoft.com/office/drawing/2014/main" id="{C2CEF852-9B17-90F7-72D1-9145B50B9A4A}"/>
                </a:ext>
              </a:extLst>
            </p:cNvPr>
            <p:cNvSpPr/>
            <p:nvPr/>
          </p:nvSpPr>
          <p:spPr>
            <a:xfrm>
              <a:off x="9751911" y="5554925"/>
              <a:ext cx="7465" cy="3425"/>
            </a:xfrm>
            <a:custGeom>
              <a:avLst/>
              <a:gdLst>
                <a:gd name="connsiteX0" fmla="*/ 5140 w 7465"/>
                <a:gd name="connsiteY0" fmla="*/ 3293 h 3425"/>
                <a:gd name="connsiteX1" fmla="*/ 7424 w 7465"/>
                <a:gd name="connsiteY1" fmla="*/ 2340 h 3425"/>
                <a:gd name="connsiteX2" fmla="*/ 3902 w 7465"/>
                <a:gd name="connsiteY2" fmla="*/ 340 h 3425"/>
                <a:gd name="connsiteX3" fmla="*/ 0 w 7465"/>
                <a:gd name="connsiteY3" fmla="*/ 1102 h 3425"/>
                <a:gd name="connsiteX4" fmla="*/ 0 w 7465"/>
                <a:gd name="connsiteY4" fmla="*/ 1674 h 3425"/>
                <a:gd name="connsiteX5" fmla="*/ 5044 w 7465"/>
                <a:gd name="connsiteY5" fmla="*/ 3293 h 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" h="3425">
                  <a:moveTo>
                    <a:pt x="5140" y="3293"/>
                  </a:moveTo>
                  <a:cubicBezTo>
                    <a:pt x="6472" y="3674"/>
                    <a:pt x="7710" y="3198"/>
                    <a:pt x="7424" y="2340"/>
                  </a:cubicBezTo>
                  <a:cubicBezTo>
                    <a:pt x="6948" y="816"/>
                    <a:pt x="5425" y="435"/>
                    <a:pt x="3902" y="340"/>
                  </a:cubicBezTo>
                  <a:cubicBezTo>
                    <a:pt x="2570" y="340"/>
                    <a:pt x="761" y="-803"/>
                    <a:pt x="0" y="1102"/>
                  </a:cubicBezTo>
                  <a:cubicBezTo>
                    <a:pt x="0" y="1292"/>
                    <a:pt x="0" y="1483"/>
                    <a:pt x="0" y="1674"/>
                  </a:cubicBezTo>
                  <a:cubicBezTo>
                    <a:pt x="1903" y="2245"/>
                    <a:pt x="3426" y="2816"/>
                    <a:pt x="5044" y="329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7" name="Forma libre 196">
              <a:extLst>
                <a:ext uri="{FF2B5EF4-FFF2-40B4-BE49-F238E27FC236}">
                  <a16:creationId xmlns:a16="http://schemas.microsoft.com/office/drawing/2014/main" id="{ABDA4FEC-C0E2-8937-D8A1-16ADCBD0C8FB}"/>
                </a:ext>
              </a:extLst>
            </p:cNvPr>
            <p:cNvSpPr/>
            <p:nvPr/>
          </p:nvSpPr>
          <p:spPr>
            <a:xfrm>
              <a:off x="9714492" y="5578958"/>
              <a:ext cx="7149" cy="7549"/>
            </a:xfrm>
            <a:custGeom>
              <a:avLst/>
              <a:gdLst>
                <a:gd name="connsiteX0" fmla="*/ 1439 w 7149"/>
                <a:gd name="connsiteY0" fmla="*/ 310 h 7549"/>
                <a:gd name="connsiteX1" fmla="*/ 392 w 7149"/>
                <a:gd name="connsiteY1" fmla="*/ 2691 h 7549"/>
                <a:gd name="connsiteX2" fmla="*/ 4009 w 7149"/>
                <a:gd name="connsiteY2" fmla="*/ 6597 h 7549"/>
                <a:gd name="connsiteX3" fmla="*/ 6198 w 7149"/>
                <a:gd name="connsiteY3" fmla="*/ 7549 h 7549"/>
                <a:gd name="connsiteX4" fmla="*/ 7150 w 7149"/>
                <a:gd name="connsiteY4" fmla="*/ 6787 h 7549"/>
                <a:gd name="connsiteX5" fmla="*/ 4009 w 7149"/>
                <a:gd name="connsiteY5" fmla="*/ 1072 h 7549"/>
                <a:gd name="connsiteX6" fmla="*/ 1439 w 7149"/>
                <a:gd name="connsiteY6" fmla="*/ 215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9" h="7549">
                  <a:moveTo>
                    <a:pt x="1439" y="310"/>
                  </a:moveTo>
                  <a:cubicBezTo>
                    <a:pt x="392" y="786"/>
                    <a:pt x="-560" y="1548"/>
                    <a:pt x="392" y="2691"/>
                  </a:cubicBezTo>
                  <a:cubicBezTo>
                    <a:pt x="1534" y="4025"/>
                    <a:pt x="2676" y="5358"/>
                    <a:pt x="4009" y="6597"/>
                  </a:cubicBezTo>
                  <a:cubicBezTo>
                    <a:pt x="4485" y="7073"/>
                    <a:pt x="5436" y="7263"/>
                    <a:pt x="6198" y="7549"/>
                  </a:cubicBezTo>
                  <a:lnTo>
                    <a:pt x="7150" y="6787"/>
                  </a:lnTo>
                  <a:cubicBezTo>
                    <a:pt x="5151" y="5168"/>
                    <a:pt x="3914" y="3358"/>
                    <a:pt x="4009" y="1072"/>
                  </a:cubicBezTo>
                  <a:cubicBezTo>
                    <a:pt x="4009" y="310"/>
                    <a:pt x="2676" y="-357"/>
                    <a:pt x="1439" y="21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8" name="Forma libre 197">
              <a:extLst>
                <a:ext uri="{FF2B5EF4-FFF2-40B4-BE49-F238E27FC236}">
                  <a16:creationId xmlns:a16="http://schemas.microsoft.com/office/drawing/2014/main" id="{A783C252-AB31-8EA2-9664-FF48FC4DEFE8}"/>
                </a:ext>
              </a:extLst>
            </p:cNvPr>
            <p:cNvSpPr/>
            <p:nvPr/>
          </p:nvSpPr>
          <p:spPr>
            <a:xfrm>
              <a:off x="9698417" y="5721296"/>
              <a:ext cx="4759" cy="1704"/>
            </a:xfrm>
            <a:custGeom>
              <a:avLst/>
              <a:gdLst>
                <a:gd name="connsiteX0" fmla="*/ 0 w 4759"/>
                <a:gd name="connsiteY0" fmla="*/ 1704 h 1704"/>
                <a:gd name="connsiteX1" fmla="*/ 4759 w 4759"/>
                <a:gd name="connsiteY1" fmla="*/ 1514 h 1704"/>
                <a:gd name="connsiteX2" fmla="*/ 0 w 4759"/>
                <a:gd name="connsiteY2" fmla="*/ 1704 h 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59" h="1704">
                  <a:moveTo>
                    <a:pt x="0" y="1704"/>
                  </a:moveTo>
                  <a:cubicBezTo>
                    <a:pt x="1714" y="1704"/>
                    <a:pt x="3046" y="1609"/>
                    <a:pt x="4759" y="1514"/>
                  </a:cubicBezTo>
                  <a:cubicBezTo>
                    <a:pt x="2856" y="-582"/>
                    <a:pt x="2285" y="-486"/>
                    <a:pt x="0" y="170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9" name="Forma libre 198">
              <a:extLst>
                <a:ext uri="{FF2B5EF4-FFF2-40B4-BE49-F238E27FC236}">
                  <a16:creationId xmlns:a16="http://schemas.microsoft.com/office/drawing/2014/main" id="{145C1903-9431-EFF3-8255-F116F48138B4}"/>
                </a:ext>
              </a:extLst>
            </p:cNvPr>
            <p:cNvSpPr/>
            <p:nvPr/>
          </p:nvSpPr>
          <p:spPr>
            <a:xfrm>
              <a:off x="9756956" y="5577744"/>
              <a:ext cx="1351" cy="1142"/>
            </a:xfrm>
            <a:custGeom>
              <a:avLst/>
              <a:gdLst>
                <a:gd name="connsiteX0" fmla="*/ 0 w 1351"/>
                <a:gd name="connsiteY0" fmla="*/ 667 h 1142"/>
                <a:gd name="connsiteX1" fmla="*/ 952 w 1351"/>
                <a:gd name="connsiteY1" fmla="*/ 1143 h 1142"/>
                <a:gd name="connsiteX2" fmla="*/ 1333 w 1351"/>
                <a:gd name="connsiteY2" fmla="*/ 476 h 1142"/>
                <a:gd name="connsiteX3" fmla="*/ 666 w 1351"/>
                <a:gd name="connsiteY3" fmla="*/ 0 h 1142"/>
                <a:gd name="connsiteX4" fmla="*/ 0 w 1351"/>
                <a:gd name="connsiteY4" fmla="*/ 762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1" h="1142">
                  <a:moveTo>
                    <a:pt x="0" y="667"/>
                  </a:moveTo>
                  <a:cubicBezTo>
                    <a:pt x="0" y="667"/>
                    <a:pt x="666" y="953"/>
                    <a:pt x="952" y="1143"/>
                  </a:cubicBezTo>
                  <a:cubicBezTo>
                    <a:pt x="1142" y="953"/>
                    <a:pt x="1428" y="667"/>
                    <a:pt x="1333" y="476"/>
                  </a:cubicBezTo>
                  <a:cubicBezTo>
                    <a:pt x="1333" y="286"/>
                    <a:pt x="857" y="190"/>
                    <a:pt x="666" y="0"/>
                  </a:cubicBezTo>
                  <a:cubicBezTo>
                    <a:pt x="476" y="190"/>
                    <a:pt x="286" y="381"/>
                    <a:pt x="0" y="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0" name="Forma libre 199">
              <a:extLst>
                <a:ext uri="{FF2B5EF4-FFF2-40B4-BE49-F238E27FC236}">
                  <a16:creationId xmlns:a16="http://schemas.microsoft.com/office/drawing/2014/main" id="{E4D295BB-35EA-7A67-A0E3-0FC6BE9510F4}"/>
                </a:ext>
              </a:extLst>
            </p:cNvPr>
            <p:cNvSpPr/>
            <p:nvPr/>
          </p:nvSpPr>
          <p:spPr>
            <a:xfrm>
              <a:off x="9708031" y="5737669"/>
              <a:ext cx="2189" cy="1619"/>
            </a:xfrm>
            <a:custGeom>
              <a:avLst/>
              <a:gdLst>
                <a:gd name="connsiteX0" fmla="*/ 0 w 2189"/>
                <a:gd name="connsiteY0" fmla="*/ 667 h 1619"/>
                <a:gd name="connsiteX1" fmla="*/ 1619 w 2189"/>
                <a:gd name="connsiteY1" fmla="*/ 1619 h 1619"/>
                <a:gd name="connsiteX2" fmla="*/ 2190 w 2189"/>
                <a:gd name="connsiteY2" fmla="*/ 952 h 1619"/>
                <a:gd name="connsiteX3" fmla="*/ 571 w 2189"/>
                <a:gd name="connsiteY3" fmla="*/ 0 h 1619"/>
                <a:gd name="connsiteX4" fmla="*/ 0 w 2189"/>
                <a:gd name="connsiteY4" fmla="*/ 667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" h="1619">
                  <a:moveTo>
                    <a:pt x="0" y="667"/>
                  </a:moveTo>
                  <a:cubicBezTo>
                    <a:pt x="571" y="952"/>
                    <a:pt x="1047" y="1334"/>
                    <a:pt x="1619" y="1619"/>
                  </a:cubicBezTo>
                  <a:cubicBezTo>
                    <a:pt x="1809" y="1429"/>
                    <a:pt x="1999" y="1143"/>
                    <a:pt x="2190" y="952"/>
                  </a:cubicBezTo>
                  <a:cubicBezTo>
                    <a:pt x="1619" y="667"/>
                    <a:pt x="1142" y="285"/>
                    <a:pt x="571" y="0"/>
                  </a:cubicBezTo>
                  <a:cubicBezTo>
                    <a:pt x="571" y="0"/>
                    <a:pt x="191" y="381"/>
                    <a:pt x="0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1" name="Forma libre 200">
              <a:extLst>
                <a:ext uri="{FF2B5EF4-FFF2-40B4-BE49-F238E27FC236}">
                  <a16:creationId xmlns:a16="http://schemas.microsoft.com/office/drawing/2014/main" id="{B6685768-DA3D-AD89-B9A6-D9B454E09579}"/>
                </a:ext>
              </a:extLst>
            </p:cNvPr>
            <p:cNvSpPr/>
            <p:nvPr/>
          </p:nvSpPr>
          <p:spPr>
            <a:xfrm>
              <a:off x="9722975" y="5575040"/>
              <a:ext cx="2181" cy="2132"/>
            </a:xfrm>
            <a:custGeom>
              <a:avLst/>
              <a:gdLst>
                <a:gd name="connsiteX0" fmla="*/ 0 w 2181"/>
                <a:gd name="connsiteY0" fmla="*/ 228 h 2132"/>
                <a:gd name="connsiteX1" fmla="*/ 1523 w 2181"/>
                <a:gd name="connsiteY1" fmla="*/ 2133 h 2132"/>
                <a:gd name="connsiteX2" fmla="*/ 1333 w 2181"/>
                <a:gd name="connsiteY2" fmla="*/ 37 h 2132"/>
                <a:gd name="connsiteX3" fmla="*/ 0 w 2181"/>
                <a:gd name="connsiteY3" fmla="*/ 228 h 2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1" h="2132">
                  <a:moveTo>
                    <a:pt x="0" y="228"/>
                  </a:moveTo>
                  <a:cubicBezTo>
                    <a:pt x="571" y="990"/>
                    <a:pt x="952" y="1466"/>
                    <a:pt x="1523" y="2133"/>
                  </a:cubicBezTo>
                  <a:cubicBezTo>
                    <a:pt x="2475" y="1085"/>
                    <a:pt x="2380" y="418"/>
                    <a:pt x="1333" y="37"/>
                  </a:cubicBezTo>
                  <a:cubicBezTo>
                    <a:pt x="1142" y="-58"/>
                    <a:pt x="666" y="37"/>
                    <a:pt x="0" y="22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2" name="Forma libre 201">
              <a:extLst>
                <a:ext uri="{FF2B5EF4-FFF2-40B4-BE49-F238E27FC236}">
                  <a16:creationId xmlns:a16="http://schemas.microsoft.com/office/drawing/2014/main" id="{37C96ADF-1B26-9FAF-CCE1-1BAA9EE8FD30}"/>
                </a:ext>
              </a:extLst>
            </p:cNvPr>
            <p:cNvSpPr/>
            <p:nvPr/>
          </p:nvSpPr>
          <p:spPr>
            <a:xfrm>
              <a:off x="9715931" y="5565658"/>
              <a:ext cx="6091" cy="2168"/>
            </a:xfrm>
            <a:custGeom>
              <a:avLst/>
              <a:gdLst>
                <a:gd name="connsiteX0" fmla="*/ 0 w 6091"/>
                <a:gd name="connsiteY0" fmla="*/ 466 h 2168"/>
                <a:gd name="connsiteX1" fmla="*/ 6092 w 6091"/>
                <a:gd name="connsiteY1" fmla="*/ 1704 h 2168"/>
                <a:gd name="connsiteX2" fmla="*/ 0 w 6091"/>
                <a:gd name="connsiteY2" fmla="*/ 466 h 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1" h="2168">
                  <a:moveTo>
                    <a:pt x="0" y="466"/>
                  </a:moveTo>
                  <a:cubicBezTo>
                    <a:pt x="2284" y="2276"/>
                    <a:pt x="3617" y="2561"/>
                    <a:pt x="6092" y="1704"/>
                  </a:cubicBezTo>
                  <a:cubicBezTo>
                    <a:pt x="3902" y="1990"/>
                    <a:pt x="2760" y="-1153"/>
                    <a:pt x="0" y="46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3" name="Forma libre 202">
              <a:extLst>
                <a:ext uri="{FF2B5EF4-FFF2-40B4-BE49-F238E27FC236}">
                  <a16:creationId xmlns:a16="http://schemas.microsoft.com/office/drawing/2014/main" id="{D266D6F6-AFD3-3B0F-C2DB-75A0B4930D6B}"/>
                </a:ext>
              </a:extLst>
            </p:cNvPr>
            <p:cNvSpPr/>
            <p:nvPr/>
          </p:nvSpPr>
          <p:spPr>
            <a:xfrm>
              <a:off x="9689455" y="5736987"/>
              <a:ext cx="5059" cy="2828"/>
            </a:xfrm>
            <a:custGeom>
              <a:avLst/>
              <a:gdLst>
                <a:gd name="connsiteX0" fmla="*/ 15 w 5059"/>
                <a:gd name="connsiteY0" fmla="*/ 682 h 2828"/>
                <a:gd name="connsiteX1" fmla="*/ 205 w 5059"/>
                <a:gd name="connsiteY1" fmla="*/ 2205 h 2828"/>
                <a:gd name="connsiteX2" fmla="*/ 5060 w 5059"/>
                <a:gd name="connsiteY2" fmla="*/ 1444 h 2828"/>
                <a:gd name="connsiteX3" fmla="*/ 1729 w 5059"/>
                <a:gd name="connsiteY3" fmla="*/ 15 h 2828"/>
                <a:gd name="connsiteX4" fmla="*/ 15 w 5059"/>
                <a:gd name="connsiteY4" fmla="*/ 682 h 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" h="2828">
                  <a:moveTo>
                    <a:pt x="15" y="682"/>
                  </a:moveTo>
                  <a:cubicBezTo>
                    <a:pt x="15" y="682"/>
                    <a:pt x="-80" y="1920"/>
                    <a:pt x="205" y="2205"/>
                  </a:cubicBezTo>
                  <a:cubicBezTo>
                    <a:pt x="1347" y="3254"/>
                    <a:pt x="3061" y="2968"/>
                    <a:pt x="5060" y="1444"/>
                  </a:cubicBezTo>
                  <a:cubicBezTo>
                    <a:pt x="3727" y="872"/>
                    <a:pt x="2775" y="206"/>
                    <a:pt x="1729" y="15"/>
                  </a:cubicBezTo>
                  <a:cubicBezTo>
                    <a:pt x="1252" y="-81"/>
                    <a:pt x="301" y="301"/>
                    <a:pt x="15" y="68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4" name="Forma libre 203">
              <a:extLst>
                <a:ext uri="{FF2B5EF4-FFF2-40B4-BE49-F238E27FC236}">
                  <a16:creationId xmlns:a16="http://schemas.microsoft.com/office/drawing/2014/main" id="{05B7673B-460A-A617-2D3F-81467C3D06B1}"/>
                </a:ext>
              </a:extLst>
            </p:cNvPr>
            <p:cNvSpPr/>
            <p:nvPr/>
          </p:nvSpPr>
          <p:spPr>
            <a:xfrm>
              <a:off x="9697561" y="5743955"/>
              <a:ext cx="3141" cy="2095"/>
            </a:xfrm>
            <a:custGeom>
              <a:avLst/>
              <a:gdLst>
                <a:gd name="connsiteX0" fmla="*/ 0 w 3141"/>
                <a:gd name="connsiteY0" fmla="*/ 1048 h 2095"/>
                <a:gd name="connsiteX1" fmla="*/ 2189 w 3141"/>
                <a:gd name="connsiteY1" fmla="*/ 2096 h 2095"/>
                <a:gd name="connsiteX2" fmla="*/ 3141 w 3141"/>
                <a:gd name="connsiteY2" fmla="*/ 1238 h 2095"/>
                <a:gd name="connsiteX3" fmla="*/ 1523 w 3141"/>
                <a:gd name="connsiteY3" fmla="*/ 0 h 2095"/>
                <a:gd name="connsiteX4" fmla="*/ 95 w 3141"/>
                <a:gd name="connsiteY4" fmla="*/ 95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1" h="2095">
                  <a:moveTo>
                    <a:pt x="0" y="1048"/>
                  </a:moveTo>
                  <a:cubicBezTo>
                    <a:pt x="856" y="1524"/>
                    <a:pt x="1523" y="1905"/>
                    <a:pt x="2189" y="2096"/>
                  </a:cubicBezTo>
                  <a:cubicBezTo>
                    <a:pt x="2380" y="2096"/>
                    <a:pt x="3141" y="1238"/>
                    <a:pt x="3141" y="1238"/>
                  </a:cubicBezTo>
                  <a:cubicBezTo>
                    <a:pt x="2665" y="762"/>
                    <a:pt x="2189" y="286"/>
                    <a:pt x="1523" y="0"/>
                  </a:cubicBezTo>
                  <a:cubicBezTo>
                    <a:pt x="1333" y="0"/>
                    <a:pt x="762" y="477"/>
                    <a:pt x="95" y="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5" name="Forma libre 204">
              <a:extLst>
                <a:ext uri="{FF2B5EF4-FFF2-40B4-BE49-F238E27FC236}">
                  <a16:creationId xmlns:a16="http://schemas.microsoft.com/office/drawing/2014/main" id="{4BB0AC04-5C5C-FFD0-F0FD-34964123BF45}"/>
                </a:ext>
              </a:extLst>
            </p:cNvPr>
            <p:cNvSpPr/>
            <p:nvPr/>
          </p:nvSpPr>
          <p:spPr>
            <a:xfrm>
              <a:off x="9739156" y="5735591"/>
              <a:ext cx="4949" cy="3055"/>
            </a:xfrm>
            <a:custGeom>
              <a:avLst/>
              <a:gdLst>
                <a:gd name="connsiteX0" fmla="*/ 0 w 4949"/>
                <a:gd name="connsiteY0" fmla="*/ 363 h 3055"/>
                <a:gd name="connsiteX1" fmla="*/ 4950 w 4949"/>
                <a:gd name="connsiteY1" fmla="*/ 3030 h 3055"/>
                <a:gd name="connsiteX2" fmla="*/ 0 w 4949"/>
                <a:gd name="connsiteY2" fmla="*/ 363 h 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49" h="3055">
                  <a:moveTo>
                    <a:pt x="0" y="363"/>
                  </a:moveTo>
                  <a:cubicBezTo>
                    <a:pt x="1713" y="1126"/>
                    <a:pt x="1904" y="3316"/>
                    <a:pt x="4950" y="3030"/>
                  </a:cubicBezTo>
                  <a:cubicBezTo>
                    <a:pt x="2760" y="77"/>
                    <a:pt x="1809" y="-494"/>
                    <a:pt x="0" y="36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6" name="Forma libre 205">
              <a:extLst>
                <a:ext uri="{FF2B5EF4-FFF2-40B4-BE49-F238E27FC236}">
                  <a16:creationId xmlns:a16="http://schemas.microsoft.com/office/drawing/2014/main" id="{4BE5AD5C-034A-79E3-14E3-A3D1C80877D3}"/>
                </a:ext>
              </a:extLst>
            </p:cNvPr>
            <p:cNvSpPr/>
            <p:nvPr/>
          </p:nvSpPr>
          <p:spPr>
            <a:xfrm>
              <a:off x="9620923" y="5633180"/>
              <a:ext cx="1632" cy="2095"/>
            </a:xfrm>
            <a:custGeom>
              <a:avLst/>
              <a:gdLst>
                <a:gd name="connsiteX0" fmla="*/ 1538 w 1632"/>
                <a:gd name="connsiteY0" fmla="*/ 953 h 2095"/>
                <a:gd name="connsiteX1" fmla="*/ 586 w 1632"/>
                <a:gd name="connsiteY1" fmla="*/ 0 h 2095"/>
                <a:gd name="connsiteX2" fmla="*/ 15 w 1632"/>
                <a:gd name="connsiteY2" fmla="*/ 1238 h 2095"/>
                <a:gd name="connsiteX3" fmla="*/ 776 w 1632"/>
                <a:gd name="connsiteY3" fmla="*/ 2096 h 2095"/>
                <a:gd name="connsiteX4" fmla="*/ 1633 w 1632"/>
                <a:gd name="connsiteY4" fmla="*/ 95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2" h="2095">
                  <a:moveTo>
                    <a:pt x="1538" y="953"/>
                  </a:moveTo>
                  <a:cubicBezTo>
                    <a:pt x="1538" y="953"/>
                    <a:pt x="1062" y="476"/>
                    <a:pt x="586" y="0"/>
                  </a:cubicBezTo>
                  <a:cubicBezTo>
                    <a:pt x="300" y="571"/>
                    <a:pt x="-80" y="953"/>
                    <a:pt x="15" y="1238"/>
                  </a:cubicBezTo>
                  <a:cubicBezTo>
                    <a:pt x="15" y="1524"/>
                    <a:pt x="491" y="1810"/>
                    <a:pt x="776" y="2096"/>
                  </a:cubicBezTo>
                  <a:cubicBezTo>
                    <a:pt x="1062" y="1714"/>
                    <a:pt x="1442" y="1333"/>
                    <a:pt x="1633" y="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7" name="Forma libre 206">
              <a:extLst>
                <a:ext uri="{FF2B5EF4-FFF2-40B4-BE49-F238E27FC236}">
                  <a16:creationId xmlns:a16="http://schemas.microsoft.com/office/drawing/2014/main" id="{46B748BA-F184-063F-9681-5A279AAA6624}"/>
                </a:ext>
              </a:extLst>
            </p:cNvPr>
            <p:cNvSpPr/>
            <p:nvPr/>
          </p:nvSpPr>
          <p:spPr>
            <a:xfrm>
              <a:off x="9610658" y="5693322"/>
              <a:ext cx="4473" cy="3770"/>
            </a:xfrm>
            <a:custGeom>
              <a:avLst/>
              <a:gdLst>
                <a:gd name="connsiteX0" fmla="*/ 952 w 4473"/>
                <a:gd name="connsiteY0" fmla="*/ 1294 h 3770"/>
                <a:gd name="connsiteX1" fmla="*/ 0 w 4473"/>
                <a:gd name="connsiteY1" fmla="*/ 2913 h 3770"/>
                <a:gd name="connsiteX2" fmla="*/ 952 w 4473"/>
                <a:gd name="connsiteY2" fmla="*/ 3770 h 3770"/>
                <a:gd name="connsiteX3" fmla="*/ 2380 w 4473"/>
                <a:gd name="connsiteY3" fmla="*/ 1961 h 3770"/>
                <a:gd name="connsiteX4" fmla="*/ 4473 w 4473"/>
                <a:gd name="connsiteY4" fmla="*/ 722 h 3770"/>
                <a:gd name="connsiteX5" fmla="*/ 857 w 4473"/>
                <a:gd name="connsiteY5" fmla="*/ 1199 h 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73" h="3770">
                  <a:moveTo>
                    <a:pt x="952" y="1294"/>
                  </a:moveTo>
                  <a:cubicBezTo>
                    <a:pt x="952" y="1294"/>
                    <a:pt x="191" y="2342"/>
                    <a:pt x="0" y="2913"/>
                  </a:cubicBezTo>
                  <a:cubicBezTo>
                    <a:pt x="0" y="3008"/>
                    <a:pt x="571" y="3389"/>
                    <a:pt x="952" y="3770"/>
                  </a:cubicBezTo>
                  <a:cubicBezTo>
                    <a:pt x="1523" y="3103"/>
                    <a:pt x="1904" y="2437"/>
                    <a:pt x="2380" y="1961"/>
                  </a:cubicBezTo>
                  <a:cubicBezTo>
                    <a:pt x="2951" y="1484"/>
                    <a:pt x="3712" y="1199"/>
                    <a:pt x="4473" y="722"/>
                  </a:cubicBezTo>
                  <a:cubicBezTo>
                    <a:pt x="2760" y="-1183"/>
                    <a:pt x="1999" y="1294"/>
                    <a:pt x="857" y="119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8" name="Forma libre 207">
              <a:extLst>
                <a:ext uri="{FF2B5EF4-FFF2-40B4-BE49-F238E27FC236}">
                  <a16:creationId xmlns:a16="http://schemas.microsoft.com/office/drawing/2014/main" id="{1FC96EF3-537C-9137-83EB-E23375319C7B}"/>
                </a:ext>
              </a:extLst>
            </p:cNvPr>
            <p:cNvSpPr/>
            <p:nvPr/>
          </p:nvSpPr>
          <p:spPr>
            <a:xfrm>
              <a:off x="9623841" y="5602509"/>
              <a:ext cx="523" cy="2762"/>
            </a:xfrm>
            <a:custGeom>
              <a:avLst/>
              <a:gdLst>
                <a:gd name="connsiteX0" fmla="*/ 524 w 523"/>
                <a:gd name="connsiteY0" fmla="*/ 0 h 2762"/>
                <a:gd name="connsiteX1" fmla="*/ 524 w 523"/>
                <a:gd name="connsiteY1" fmla="*/ 2762 h 2762"/>
                <a:gd name="connsiteX2" fmla="*/ 524 w 523"/>
                <a:gd name="connsiteY2" fmla="*/ 0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3" h="2762">
                  <a:moveTo>
                    <a:pt x="524" y="0"/>
                  </a:moveTo>
                  <a:cubicBezTo>
                    <a:pt x="-175" y="1016"/>
                    <a:pt x="-175" y="1937"/>
                    <a:pt x="524" y="2762"/>
                  </a:cubicBezTo>
                  <a:lnTo>
                    <a:pt x="524" y="0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9" name="Forma libre 208">
              <a:extLst>
                <a:ext uri="{FF2B5EF4-FFF2-40B4-BE49-F238E27FC236}">
                  <a16:creationId xmlns:a16="http://schemas.microsoft.com/office/drawing/2014/main" id="{3DECCB67-6B33-B134-1780-C7B5426D631E}"/>
                </a:ext>
              </a:extLst>
            </p:cNvPr>
            <p:cNvSpPr/>
            <p:nvPr/>
          </p:nvSpPr>
          <p:spPr>
            <a:xfrm>
              <a:off x="9747057" y="5636684"/>
              <a:ext cx="10168" cy="4401"/>
            </a:xfrm>
            <a:custGeom>
              <a:avLst/>
              <a:gdLst>
                <a:gd name="connsiteX0" fmla="*/ 7615 w 10168"/>
                <a:gd name="connsiteY0" fmla="*/ 972 h 4401"/>
                <a:gd name="connsiteX1" fmla="*/ 2189 w 10168"/>
                <a:gd name="connsiteY1" fmla="*/ 401 h 4401"/>
                <a:gd name="connsiteX2" fmla="*/ 0 w 10168"/>
                <a:gd name="connsiteY2" fmla="*/ 1068 h 4401"/>
                <a:gd name="connsiteX3" fmla="*/ 3331 w 10168"/>
                <a:gd name="connsiteY3" fmla="*/ 4401 h 4401"/>
                <a:gd name="connsiteX4" fmla="*/ 8281 w 10168"/>
                <a:gd name="connsiteY4" fmla="*/ 2973 h 4401"/>
                <a:gd name="connsiteX5" fmla="*/ 10089 w 10168"/>
                <a:gd name="connsiteY5" fmla="*/ 2020 h 4401"/>
                <a:gd name="connsiteX6" fmla="*/ 9899 w 10168"/>
                <a:gd name="connsiteY6" fmla="*/ 972 h 4401"/>
                <a:gd name="connsiteX7" fmla="*/ 7615 w 10168"/>
                <a:gd name="connsiteY7" fmla="*/ 972 h 4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68" h="4401">
                  <a:moveTo>
                    <a:pt x="7615" y="972"/>
                  </a:moveTo>
                  <a:cubicBezTo>
                    <a:pt x="5616" y="1830"/>
                    <a:pt x="3902" y="2115"/>
                    <a:pt x="2189" y="401"/>
                  </a:cubicBezTo>
                  <a:cubicBezTo>
                    <a:pt x="1427" y="-361"/>
                    <a:pt x="476" y="20"/>
                    <a:pt x="0" y="1068"/>
                  </a:cubicBezTo>
                  <a:cubicBezTo>
                    <a:pt x="1047" y="2211"/>
                    <a:pt x="2189" y="3258"/>
                    <a:pt x="3331" y="4401"/>
                  </a:cubicBezTo>
                  <a:cubicBezTo>
                    <a:pt x="5235" y="3735"/>
                    <a:pt x="6282" y="2211"/>
                    <a:pt x="8281" y="2973"/>
                  </a:cubicBezTo>
                  <a:cubicBezTo>
                    <a:pt x="8661" y="3068"/>
                    <a:pt x="9614" y="2401"/>
                    <a:pt x="10089" y="2020"/>
                  </a:cubicBezTo>
                  <a:cubicBezTo>
                    <a:pt x="10279" y="1830"/>
                    <a:pt x="10089" y="972"/>
                    <a:pt x="9899" y="972"/>
                  </a:cubicBezTo>
                  <a:cubicBezTo>
                    <a:pt x="9137" y="877"/>
                    <a:pt x="8281" y="687"/>
                    <a:pt x="7615" y="9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0" name="Forma libre 209">
              <a:extLst>
                <a:ext uri="{FF2B5EF4-FFF2-40B4-BE49-F238E27FC236}">
                  <a16:creationId xmlns:a16="http://schemas.microsoft.com/office/drawing/2014/main" id="{81EF51BD-D0B9-3262-9FB4-50BE7F49FE79}"/>
                </a:ext>
              </a:extLst>
            </p:cNvPr>
            <p:cNvSpPr/>
            <p:nvPr/>
          </p:nvSpPr>
          <p:spPr>
            <a:xfrm>
              <a:off x="9636167" y="5615177"/>
              <a:ext cx="761" cy="3333"/>
            </a:xfrm>
            <a:custGeom>
              <a:avLst/>
              <a:gdLst>
                <a:gd name="connsiteX0" fmla="*/ 762 w 761"/>
                <a:gd name="connsiteY0" fmla="*/ 3334 h 3333"/>
                <a:gd name="connsiteX1" fmla="*/ 381 w 761"/>
                <a:gd name="connsiteY1" fmla="*/ 0 h 3333"/>
                <a:gd name="connsiteX2" fmla="*/ 0 w 761"/>
                <a:gd name="connsiteY2" fmla="*/ 3334 h 3333"/>
                <a:gd name="connsiteX3" fmla="*/ 762 w 761"/>
                <a:gd name="connsiteY3" fmla="*/ 3334 h 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" h="3333">
                  <a:moveTo>
                    <a:pt x="762" y="3334"/>
                  </a:moveTo>
                  <a:lnTo>
                    <a:pt x="381" y="0"/>
                  </a:lnTo>
                  <a:cubicBezTo>
                    <a:pt x="286" y="1143"/>
                    <a:pt x="95" y="2286"/>
                    <a:pt x="0" y="3334"/>
                  </a:cubicBezTo>
                  <a:cubicBezTo>
                    <a:pt x="286" y="3334"/>
                    <a:pt x="571" y="3334"/>
                    <a:pt x="762" y="333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1" name="Forma libre 210">
              <a:extLst>
                <a:ext uri="{FF2B5EF4-FFF2-40B4-BE49-F238E27FC236}">
                  <a16:creationId xmlns:a16="http://schemas.microsoft.com/office/drawing/2014/main" id="{594F651C-DAA3-0EAE-6F5F-E4168FB8D479}"/>
                </a:ext>
              </a:extLst>
            </p:cNvPr>
            <p:cNvSpPr/>
            <p:nvPr/>
          </p:nvSpPr>
          <p:spPr>
            <a:xfrm>
              <a:off x="9622937" y="5690044"/>
              <a:ext cx="1999" cy="2952"/>
            </a:xfrm>
            <a:custGeom>
              <a:avLst/>
              <a:gdLst>
                <a:gd name="connsiteX0" fmla="*/ 0 w 1999"/>
                <a:gd name="connsiteY0" fmla="*/ 2953 h 2952"/>
                <a:gd name="connsiteX1" fmla="*/ 1999 w 1999"/>
                <a:gd name="connsiteY1" fmla="*/ 0 h 2952"/>
                <a:gd name="connsiteX2" fmla="*/ 0 w 1999"/>
                <a:gd name="connsiteY2" fmla="*/ 2953 h 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9" h="2952">
                  <a:moveTo>
                    <a:pt x="0" y="2953"/>
                  </a:moveTo>
                  <a:cubicBezTo>
                    <a:pt x="666" y="2000"/>
                    <a:pt x="1333" y="1048"/>
                    <a:pt x="1999" y="0"/>
                  </a:cubicBezTo>
                  <a:cubicBezTo>
                    <a:pt x="984" y="254"/>
                    <a:pt x="317" y="1238"/>
                    <a:pt x="0" y="2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2" name="Forma libre 211">
              <a:extLst>
                <a:ext uri="{FF2B5EF4-FFF2-40B4-BE49-F238E27FC236}">
                  <a16:creationId xmlns:a16="http://schemas.microsoft.com/office/drawing/2014/main" id="{AF558BAC-D4BF-C109-3578-6199385C51E0}"/>
                </a:ext>
              </a:extLst>
            </p:cNvPr>
            <p:cNvSpPr/>
            <p:nvPr/>
          </p:nvSpPr>
          <p:spPr>
            <a:xfrm>
              <a:off x="9630932" y="5710111"/>
              <a:ext cx="2284" cy="887"/>
            </a:xfrm>
            <a:custGeom>
              <a:avLst/>
              <a:gdLst>
                <a:gd name="connsiteX0" fmla="*/ 0 w 2284"/>
                <a:gd name="connsiteY0" fmla="*/ 888 h 887"/>
                <a:gd name="connsiteX1" fmla="*/ 2284 w 2284"/>
                <a:gd name="connsiteY1" fmla="*/ 602 h 887"/>
                <a:gd name="connsiteX2" fmla="*/ 0 w 2284"/>
                <a:gd name="connsiteY2" fmla="*/ 888 h 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4" h="887">
                  <a:moveTo>
                    <a:pt x="0" y="888"/>
                  </a:moveTo>
                  <a:cubicBezTo>
                    <a:pt x="762" y="793"/>
                    <a:pt x="1333" y="697"/>
                    <a:pt x="2284" y="602"/>
                  </a:cubicBezTo>
                  <a:cubicBezTo>
                    <a:pt x="1459" y="-287"/>
                    <a:pt x="698" y="-191"/>
                    <a:pt x="0" y="88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3" name="Forma libre 212">
              <a:extLst>
                <a:ext uri="{FF2B5EF4-FFF2-40B4-BE49-F238E27FC236}">
                  <a16:creationId xmlns:a16="http://schemas.microsoft.com/office/drawing/2014/main" id="{1CCCEB32-9901-60E7-EDC6-81DE5B3F547E}"/>
                </a:ext>
              </a:extLst>
            </p:cNvPr>
            <p:cNvSpPr/>
            <p:nvPr/>
          </p:nvSpPr>
          <p:spPr>
            <a:xfrm>
              <a:off x="9633312" y="5638609"/>
              <a:ext cx="3712" cy="4546"/>
            </a:xfrm>
            <a:custGeom>
              <a:avLst/>
              <a:gdLst>
                <a:gd name="connsiteX0" fmla="*/ 0 w 3712"/>
                <a:gd name="connsiteY0" fmla="*/ 3810 h 4546"/>
                <a:gd name="connsiteX1" fmla="*/ 3712 w 3712"/>
                <a:gd name="connsiteY1" fmla="*/ 3619 h 4546"/>
                <a:gd name="connsiteX2" fmla="*/ 2094 w 3712"/>
                <a:gd name="connsiteY2" fmla="*/ 0 h 4546"/>
                <a:gd name="connsiteX3" fmla="*/ 0 w 3712"/>
                <a:gd name="connsiteY3" fmla="*/ 3715 h 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2" h="4546">
                  <a:moveTo>
                    <a:pt x="0" y="3810"/>
                  </a:moveTo>
                  <a:cubicBezTo>
                    <a:pt x="1333" y="5334"/>
                    <a:pt x="2475" y="4096"/>
                    <a:pt x="3712" y="3619"/>
                  </a:cubicBezTo>
                  <a:cubicBezTo>
                    <a:pt x="3141" y="2476"/>
                    <a:pt x="2665" y="1333"/>
                    <a:pt x="2094" y="0"/>
                  </a:cubicBezTo>
                  <a:cubicBezTo>
                    <a:pt x="-191" y="571"/>
                    <a:pt x="191" y="2286"/>
                    <a:pt x="0" y="371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4" name="Forma libre 213">
              <a:extLst>
                <a:ext uri="{FF2B5EF4-FFF2-40B4-BE49-F238E27FC236}">
                  <a16:creationId xmlns:a16="http://schemas.microsoft.com/office/drawing/2014/main" id="{FAA1E600-8259-B793-2247-9343B6429963}"/>
                </a:ext>
              </a:extLst>
            </p:cNvPr>
            <p:cNvSpPr/>
            <p:nvPr/>
          </p:nvSpPr>
          <p:spPr>
            <a:xfrm>
              <a:off x="9609611" y="5659945"/>
              <a:ext cx="4607" cy="9429"/>
            </a:xfrm>
            <a:custGeom>
              <a:avLst/>
              <a:gdLst>
                <a:gd name="connsiteX0" fmla="*/ 3522 w 4607"/>
                <a:gd name="connsiteY0" fmla="*/ 8668 h 9429"/>
                <a:gd name="connsiteX1" fmla="*/ 4188 w 4607"/>
                <a:gd name="connsiteY1" fmla="*/ 7620 h 9429"/>
                <a:gd name="connsiteX2" fmla="*/ 3236 w 4607"/>
                <a:gd name="connsiteY2" fmla="*/ 3620 h 9429"/>
                <a:gd name="connsiteX3" fmla="*/ 4378 w 4607"/>
                <a:gd name="connsiteY3" fmla="*/ 0 h 9429"/>
                <a:gd name="connsiteX4" fmla="*/ 0 w 4607"/>
                <a:gd name="connsiteY4" fmla="*/ 4667 h 9429"/>
                <a:gd name="connsiteX5" fmla="*/ 3236 w 4607"/>
                <a:gd name="connsiteY5" fmla="*/ 9430 h 9429"/>
                <a:gd name="connsiteX6" fmla="*/ 3522 w 4607"/>
                <a:gd name="connsiteY6" fmla="*/ 8763 h 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7" h="9429">
                  <a:moveTo>
                    <a:pt x="3522" y="8668"/>
                  </a:moveTo>
                  <a:cubicBezTo>
                    <a:pt x="3522" y="8668"/>
                    <a:pt x="3902" y="7906"/>
                    <a:pt x="4188" y="7620"/>
                  </a:cubicBezTo>
                  <a:cubicBezTo>
                    <a:pt x="2760" y="6668"/>
                    <a:pt x="2475" y="4953"/>
                    <a:pt x="3236" y="3620"/>
                  </a:cubicBezTo>
                  <a:cubicBezTo>
                    <a:pt x="3807" y="2667"/>
                    <a:pt x="5140" y="1905"/>
                    <a:pt x="4378" y="0"/>
                  </a:cubicBezTo>
                  <a:cubicBezTo>
                    <a:pt x="3331" y="2381"/>
                    <a:pt x="0" y="1905"/>
                    <a:pt x="0" y="4667"/>
                  </a:cubicBezTo>
                  <a:cubicBezTo>
                    <a:pt x="1237" y="6572"/>
                    <a:pt x="2284" y="8001"/>
                    <a:pt x="3236" y="9430"/>
                  </a:cubicBezTo>
                  <a:cubicBezTo>
                    <a:pt x="3236" y="9335"/>
                    <a:pt x="3331" y="9049"/>
                    <a:pt x="3522" y="876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5" name="Forma libre 214">
              <a:extLst>
                <a:ext uri="{FF2B5EF4-FFF2-40B4-BE49-F238E27FC236}">
                  <a16:creationId xmlns:a16="http://schemas.microsoft.com/office/drawing/2014/main" id="{4D0EAEBE-D43E-2D2B-9CDE-0BE9BD34B231}"/>
                </a:ext>
              </a:extLst>
            </p:cNvPr>
            <p:cNvSpPr/>
            <p:nvPr/>
          </p:nvSpPr>
          <p:spPr>
            <a:xfrm>
              <a:off x="9635120" y="5612034"/>
              <a:ext cx="1427" cy="3048"/>
            </a:xfrm>
            <a:custGeom>
              <a:avLst/>
              <a:gdLst>
                <a:gd name="connsiteX0" fmla="*/ 1428 w 1427"/>
                <a:gd name="connsiteY0" fmla="*/ 3048 h 3048"/>
                <a:gd name="connsiteX1" fmla="*/ 856 w 1427"/>
                <a:gd name="connsiteY1" fmla="*/ 0 h 3048"/>
                <a:gd name="connsiteX2" fmla="*/ 1428 w 1427"/>
                <a:gd name="connsiteY2" fmla="*/ 3048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7" h="3048">
                  <a:moveTo>
                    <a:pt x="1428" y="3048"/>
                  </a:moveTo>
                  <a:cubicBezTo>
                    <a:pt x="1238" y="2000"/>
                    <a:pt x="1047" y="953"/>
                    <a:pt x="856" y="0"/>
                  </a:cubicBezTo>
                  <a:cubicBezTo>
                    <a:pt x="-95" y="1429"/>
                    <a:pt x="-666" y="2667"/>
                    <a:pt x="1428" y="304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6" name="Forma libre 215">
              <a:extLst>
                <a:ext uri="{FF2B5EF4-FFF2-40B4-BE49-F238E27FC236}">
                  <a16:creationId xmlns:a16="http://schemas.microsoft.com/office/drawing/2014/main" id="{98A6CE1C-C51C-00B2-C144-D13163C70EED}"/>
                </a:ext>
              </a:extLst>
            </p:cNvPr>
            <p:cNvSpPr/>
            <p:nvPr/>
          </p:nvSpPr>
          <p:spPr>
            <a:xfrm>
              <a:off x="9599327" y="5640324"/>
              <a:ext cx="2669" cy="2952"/>
            </a:xfrm>
            <a:custGeom>
              <a:avLst/>
              <a:gdLst>
                <a:gd name="connsiteX0" fmla="*/ 4 w 2669"/>
                <a:gd name="connsiteY0" fmla="*/ 2953 h 2952"/>
                <a:gd name="connsiteX1" fmla="*/ 2670 w 2669"/>
                <a:gd name="connsiteY1" fmla="*/ 0 h 2952"/>
                <a:gd name="connsiteX2" fmla="*/ 4 w 2669"/>
                <a:gd name="connsiteY2" fmla="*/ 2953 h 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9" h="2952">
                  <a:moveTo>
                    <a:pt x="4" y="2953"/>
                  </a:moveTo>
                  <a:cubicBezTo>
                    <a:pt x="1051" y="1810"/>
                    <a:pt x="1908" y="857"/>
                    <a:pt x="2670" y="0"/>
                  </a:cubicBezTo>
                  <a:cubicBezTo>
                    <a:pt x="1432" y="476"/>
                    <a:pt x="-91" y="762"/>
                    <a:pt x="4" y="2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7" name="Forma libre 216">
              <a:extLst>
                <a:ext uri="{FF2B5EF4-FFF2-40B4-BE49-F238E27FC236}">
                  <a16:creationId xmlns:a16="http://schemas.microsoft.com/office/drawing/2014/main" id="{BA186902-745A-6FDC-C2DF-B401C11156D6}"/>
                </a:ext>
              </a:extLst>
            </p:cNvPr>
            <p:cNvSpPr/>
            <p:nvPr/>
          </p:nvSpPr>
          <p:spPr>
            <a:xfrm>
              <a:off x="9602282" y="5630036"/>
              <a:ext cx="1523" cy="952"/>
            </a:xfrm>
            <a:custGeom>
              <a:avLst/>
              <a:gdLst>
                <a:gd name="connsiteX0" fmla="*/ 1523 w 1523"/>
                <a:gd name="connsiteY0" fmla="*/ 476 h 952"/>
                <a:gd name="connsiteX1" fmla="*/ 666 w 1523"/>
                <a:gd name="connsiteY1" fmla="*/ 0 h 952"/>
                <a:gd name="connsiteX2" fmla="*/ 0 w 1523"/>
                <a:gd name="connsiteY2" fmla="*/ 476 h 952"/>
                <a:gd name="connsiteX3" fmla="*/ 666 w 1523"/>
                <a:gd name="connsiteY3" fmla="*/ 953 h 952"/>
                <a:gd name="connsiteX4" fmla="*/ 1523 w 1523"/>
                <a:gd name="connsiteY4" fmla="*/ 476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" h="952">
                  <a:moveTo>
                    <a:pt x="1523" y="476"/>
                  </a:moveTo>
                  <a:cubicBezTo>
                    <a:pt x="1523" y="476"/>
                    <a:pt x="952" y="0"/>
                    <a:pt x="666" y="0"/>
                  </a:cubicBezTo>
                  <a:cubicBezTo>
                    <a:pt x="476" y="0"/>
                    <a:pt x="286" y="286"/>
                    <a:pt x="0" y="476"/>
                  </a:cubicBezTo>
                  <a:cubicBezTo>
                    <a:pt x="191" y="667"/>
                    <a:pt x="381" y="858"/>
                    <a:pt x="666" y="953"/>
                  </a:cubicBezTo>
                  <a:cubicBezTo>
                    <a:pt x="857" y="953"/>
                    <a:pt x="1142" y="762"/>
                    <a:pt x="1523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8" name="Forma libre 217">
              <a:extLst>
                <a:ext uri="{FF2B5EF4-FFF2-40B4-BE49-F238E27FC236}">
                  <a16:creationId xmlns:a16="http://schemas.microsoft.com/office/drawing/2014/main" id="{0ABAEC56-9963-97D6-15B5-96A62EED11FB}"/>
                </a:ext>
              </a:extLst>
            </p:cNvPr>
            <p:cNvSpPr/>
            <p:nvPr/>
          </p:nvSpPr>
          <p:spPr>
            <a:xfrm>
              <a:off x="9600188" y="5664665"/>
              <a:ext cx="5139" cy="1757"/>
            </a:xfrm>
            <a:custGeom>
              <a:avLst/>
              <a:gdLst>
                <a:gd name="connsiteX0" fmla="*/ 190 w 5139"/>
                <a:gd name="connsiteY0" fmla="*/ 1662 h 1757"/>
                <a:gd name="connsiteX1" fmla="*/ 5140 w 5139"/>
                <a:gd name="connsiteY1" fmla="*/ 710 h 1757"/>
                <a:gd name="connsiteX2" fmla="*/ 0 w 5139"/>
                <a:gd name="connsiteY2" fmla="*/ 995 h 1757"/>
                <a:gd name="connsiteX3" fmla="*/ 95 w 5139"/>
                <a:gd name="connsiteY3" fmla="*/ 1757 h 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9" h="1757">
                  <a:moveTo>
                    <a:pt x="190" y="1662"/>
                  </a:moveTo>
                  <a:cubicBezTo>
                    <a:pt x="1809" y="1376"/>
                    <a:pt x="3522" y="995"/>
                    <a:pt x="5140" y="710"/>
                  </a:cubicBezTo>
                  <a:cubicBezTo>
                    <a:pt x="3141" y="-910"/>
                    <a:pt x="1713" y="710"/>
                    <a:pt x="0" y="995"/>
                  </a:cubicBezTo>
                  <a:cubicBezTo>
                    <a:pt x="0" y="1281"/>
                    <a:pt x="0" y="1471"/>
                    <a:pt x="95" y="175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9" name="Forma libre 218">
              <a:extLst>
                <a:ext uri="{FF2B5EF4-FFF2-40B4-BE49-F238E27FC236}">
                  <a16:creationId xmlns:a16="http://schemas.microsoft.com/office/drawing/2014/main" id="{85CA218B-6D53-BFF2-0EBE-188B766500CA}"/>
                </a:ext>
              </a:extLst>
            </p:cNvPr>
            <p:cNvSpPr/>
            <p:nvPr/>
          </p:nvSpPr>
          <p:spPr>
            <a:xfrm>
              <a:off x="9599046" y="5697569"/>
              <a:ext cx="1903" cy="1142"/>
            </a:xfrm>
            <a:custGeom>
              <a:avLst/>
              <a:gdLst>
                <a:gd name="connsiteX0" fmla="*/ 0 w 1903"/>
                <a:gd name="connsiteY0" fmla="*/ 857 h 1142"/>
                <a:gd name="connsiteX1" fmla="*/ 1808 w 1903"/>
                <a:gd name="connsiteY1" fmla="*/ 1143 h 1142"/>
                <a:gd name="connsiteX2" fmla="*/ 1903 w 1903"/>
                <a:gd name="connsiteY2" fmla="*/ 476 h 1142"/>
                <a:gd name="connsiteX3" fmla="*/ 95 w 1903"/>
                <a:gd name="connsiteY3" fmla="*/ 0 h 1142"/>
                <a:gd name="connsiteX4" fmla="*/ 95 w 1903"/>
                <a:gd name="connsiteY4" fmla="*/ 762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1142">
                  <a:moveTo>
                    <a:pt x="0" y="857"/>
                  </a:moveTo>
                  <a:cubicBezTo>
                    <a:pt x="571" y="952"/>
                    <a:pt x="1237" y="1048"/>
                    <a:pt x="1808" y="1143"/>
                  </a:cubicBezTo>
                  <a:cubicBezTo>
                    <a:pt x="1808" y="952"/>
                    <a:pt x="1808" y="762"/>
                    <a:pt x="1903" y="476"/>
                  </a:cubicBezTo>
                  <a:cubicBezTo>
                    <a:pt x="1332" y="286"/>
                    <a:pt x="761" y="190"/>
                    <a:pt x="95" y="0"/>
                  </a:cubicBezTo>
                  <a:lnTo>
                    <a:pt x="95" y="762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0" name="Forma libre 219">
              <a:extLst>
                <a:ext uri="{FF2B5EF4-FFF2-40B4-BE49-F238E27FC236}">
                  <a16:creationId xmlns:a16="http://schemas.microsoft.com/office/drawing/2014/main" id="{C4C7F407-B629-C839-985A-1B798F7D6975}"/>
                </a:ext>
              </a:extLst>
            </p:cNvPr>
            <p:cNvSpPr/>
            <p:nvPr/>
          </p:nvSpPr>
          <p:spPr>
            <a:xfrm>
              <a:off x="9603802" y="5697378"/>
              <a:ext cx="2477" cy="3429"/>
            </a:xfrm>
            <a:custGeom>
              <a:avLst/>
              <a:gdLst>
                <a:gd name="connsiteX0" fmla="*/ 2478 w 2477"/>
                <a:gd name="connsiteY0" fmla="*/ 3429 h 3429"/>
                <a:gd name="connsiteX1" fmla="*/ 765 w 2477"/>
                <a:gd name="connsiteY1" fmla="*/ 0 h 3429"/>
                <a:gd name="connsiteX2" fmla="*/ 2478 w 2477"/>
                <a:gd name="connsiteY2" fmla="*/ 3429 h 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7" h="3429">
                  <a:moveTo>
                    <a:pt x="2478" y="3429"/>
                  </a:moveTo>
                  <a:cubicBezTo>
                    <a:pt x="1907" y="2286"/>
                    <a:pt x="1431" y="1334"/>
                    <a:pt x="765" y="0"/>
                  </a:cubicBezTo>
                  <a:cubicBezTo>
                    <a:pt x="-663" y="2286"/>
                    <a:pt x="-92" y="3238"/>
                    <a:pt x="2478" y="3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1" name="Forma libre 220">
              <a:extLst>
                <a:ext uri="{FF2B5EF4-FFF2-40B4-BE49-F238E27FC236}">
                  <a16:creationId xmlns:a16="http://schemas.microsoft.com/office/drawing/2014/main" id="{1F6CD622-7D71-35C1-F018-5569FC9C372F}"/>
                </a:ext>
              </a:extLst>
            </p:cNvPr>
            <p:cNvSpPr/>
            <p:nvPr/>
          </p:nvSpPr>
          <p:spPr>
            <a:xfrm>
              <a:off x="9606185" y="5680709"/>
              <a:ext cx="1378" cy="2762"/>
            </a:xfrm>
            <a:custGeom>
              <a:avLst/>
              <a:gdLst>
                <a:gd name="connsiteX0" fmla="*/ 285 w 1378"/>
                <a:gd name="connsiteY0" fmla="*/ 0 h 2762"/>
                <a:gd name="connsiteX1" fmla="*/ 0 w 1378"/>
                <a:gd name="connsiteY1" fmla="*/ 2762 h 2762"/>
                <a:gd name="connsiteX2" fmla="*/ 1142 w 1378"/>
                <a:gd name="connsiteY2" fmla="*/ 1143 h 2762"/>
                <a:gd name="connsiteX3" fmla="*/ 190 w 1378"/>
                <a:gd name="connsiteY3" fmla="*/ 95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8" h="2762">
                  <a:moveTo>
                    <a:pt x="285" y="0"/>
                  </a:moveTo>
                  <a:cubicBezTo>
                    <a:pt x="190" y="1143"/>
                    <a:pt x="95" y="1905"/>
                    <a:pt x="0" y="2762"/>
                  </a:cubicBezTo>
                  <a:cubicBezTo>
                    <a:pt x="952" y="2477"/>
                    <a:pt x="1808" y="2286"/>
                    <a:pt x="1142" y="1143"/>
                  </a:cubicBezTo>
                  <a:cubicBezTo>
                    <a:pt x="952" y="857"/>
                    <a:pt x="666" y="571"/>
                    <a:pt x="190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2" name="Forma libre 221">
              <a:extLst>
                <a:ext uri="{FF2B5EF4-FFF2-40B4-BE49-F238E27FC236}">
                  <a16:creationId xmlns:a16="http://schemas.microsoft.com/office/drawing/2014/main" id="{0E18FF62-7129-9A25-2A75-2F762C532D3A}"/>
                </a:ext>
              </a:extLst>
            </p:cNvPr>
            <p:cNvSpPr/>
            <p:nvPr/>
          </p:nvSpPr>
          <p:spPr>
            <a:xfrm>
              <a:off x="9600664" y="5670423"/>
              <a:ext cx="2760" cy="4426"/>
            </a:xfrm>
            <a:custGeom>
              <a:avLst/>
              <a:gdLst>
                <a:gd name="connsiteX0" fmla="*/ 2760 w 2760"/>
                <a:gd name="connsiteY0" fmla="*/ 0 h 4426"/>
                <a:gd name="connsiteX1" fmla="*/ 0 w 2760"/>
                <a:gd name="connsiteY1" fmla="*/ 4286 h 4426"/>
                <a:gd name="connsiteX2" fmla="*/ 2760 w 2760"/>
                <a:gd name="connsiteY2" fmla="*/ 0 h 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0" h="4426">
                  <a:moveTo>
                    <a:pt x="2760" y="0"/>
                  </a:moveTo>
                  <a:cubicBezTo>
                    <a:pt x="1618" y="1810"/>
                    <a:pt x="762" y="3048"/>
                    <a:pt x="0" y="4286"/>
                  </a:cubicBezTo>
                  <a:cubicBezTo>
                    <a:pt x="2570" y="4667"/>
                    <a:pt x="2570" y="4572"/>
                    <a:pt x="276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3" name="Forma libre 222">
              <a:extLst>
                <a:ext uri="{FF2B5EF4-FFF2-40B4-BE49-F238E27FC236}">
                  <a16:creationId xmlns:a16="http://schemas.microsoft.com/office/drawing/2014/main" id="{959945FF-4224-4D7F-3639-A2EFE3E3FEC9}"/>
                </a:ext>
              </a:extLst>
            </p:cNvPr>
            <p:cNvSpPr/>
            <p:nvPr/>
          </p:nvSpPr>
          <p:spPr>
            <a:xfrm>
              <a:off x="9598665" y="5674804"/>
              <a:ext cx="3236" cy="2762"/>
            </a:xfrm>
            <a:custGeom>
              <a:avLst/>
              <a:gdLst>
                <a:gd name="connsiteX0" fmla="*/ 3237 w 3236"/>
                <a:gd name="connsiteY0" fmla="*/ 2477 h 2762"/>
                <a:gd name="connsiteX1" fmla="*/ 1999 w 3236"/>
                <a:gd name="connsiteY1" fmla="*/ 0 h 2762"/>
                <a:gd name="connsiteX2" fmla="*/ 0 w 3236"/>
                <a:gd name="connsiteY2" fmla="*/ 2762 h 2762"/>
                <a:gd name="connsiteX3" fmla="*/ 3237 w 3236"/>
                <a:gd name="connsiteY3" fmla="*/ 2477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6" h="2762">
                  <a:moveTo>
                    <a:pt x="3237" y="2477"/>
                  </a:moveTo>
                  <a:cubicBezTo>
                    <a:pt x="2761" y="1524"/>
                    <a:pt x="2380" y="762"/>
                    <a:pt x="1999" y="0"/>
                  </a:cubicBezTo>
                  <a:cubicBezTo>
                    <a:pt x="1428" y="857"/>
                    <a:pt x="857" y="1619"/>
                    <a:pt x="0" y="2762"/>
                  </a:cubicBezTo>
                  <a:cubicBezTo>
                    <a:pt x="1333" y="2667"/>
                    <a:pt x="2189" y="2572"/>
                    <a:pt x="3237" y="24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4" name="Forma libre 223">
              <a:extLst>
                <a:ext uri="{FF2B5EF4-FFF2-40B4-BE49-F238E27FC236}">
                  <a16:creationId xmlns:a16="http://schemas.microsoft.com/office/drawing/2014/main" id="{67C0BB72-B715-AD6C-836A-846EBD51E672}"/>
                </a:ext>
              </a:extLst>
            </p:cNvPr>
            <p:cNvSpPr/>
            <p:nvPr/>
          </p:nvSpPr>
          <p:spPr>
            <a:xfrm>
              <a:off x="9621128" y="5673851"/>
              <a:ext cx="2775" cy="3905"/>
            </a:xfrm>
            <a:custGeom>
              <a:avLst/>
              <a:gdLst>
                <a:gd name="connsiteX0" fmla="*/ 762 w 2775"/>
                <a:gd name="connsiteY0" fmla="*/ 0 h 3905"/>
                <a:gd name="connsiteX1" fmla="*/ 0 w 2775"/>
                <a:gd name="connsiteY1" fmla="*/ 3905 h 3905"/>
                <a:gd name="connsiteX2" fmla="*/ 2475 w 2775"/>
                <a:gd name="connsiteY2" fmla="*/ 3334 h 3905"/>
                <a:gd name="connsiteX3" fmla="*/ 857 w 2775"/>
                <a:gd name="connsiteY3" fmla="*/ 0 h 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5" h="3905">
                  <a:moveTo>
                    <a:pt x="762" y="0"/>
                  </a:moveTo>
                  <a:cubicBezTo>
                    <a:pt x="476" y="1524"/>
                    <a:pt x="286" y="2477"/>
                    <a:pt x="0" y="3905"/>
                  </a:cubicBezTo>
                  <a:cubicBezTo>
                    <a:pt x="1047" y="3715"/>
                    <a:pt x="2190" y="3810"/>
                    <a:pt x="2475" y="3334"/>
                  </a:cubicBezTo>
                  <a:cubicBezTo>
                    <a:pt x="3427" y="1810"/>
                    <a:pt x="1904" y="1238"/>
                    <a:pt x="85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5" name="Forma libre 224">
              <a:extLst>
                <a:ext uri="{FF2B5EF4-FFF2-40B4-BE49-F238E27FC236}">
                  <a16:creationId xmlns:a16="http://schemas.microsoft.com/office/drawing/2014/main" id="{C2E34950-42FC-2BCF-01EF-CA38946311E8}"/>
                </a:ext>
              </a:extLst>
            </p:cNvPr>
            <p:cNvSpPr/>
            <p:nvPr/>
          </p:nvSpPr>
          <p:spPr>
            <a:xfrm>
              <a:off x="9648636" y="5686615"/>
              <a:ext cx="2284" cy="1619"/>
            </a:xfrm>
            <a:custGeom>
              <a:avLst/>
              <a:gdLst>
                <a:gd name="connsiteX0" fmla="*/ 0 w 2284"/>
                <a:gd name="connsiteY0" fmla="*/ 1619 h 1619"/>
                <a:gd name="connsiteX1" fmla="*/ 2284 w 2284"/>
                <a:gd name="connsiteY1" fmla="*/ 0 h 1619"/>
                <a:gd name="connsiteX2" fmla="*/ 0 w 2284"/>
                <a:gd name="connsiteY2" fmla="*/ 1619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4" h="1619">
                  <a:moveTo>
                    <a:pt x="0" y="1619"/>
                  </a:moveTo>
                  <a:cubicBezTo>
                    <a:pt x="857" y="1048"/>
                    <a:pt x="1428" y="667"/>
                    <a:pt x="2284" y="0"/>
                  </a:cubicBezTo>
                  <a:cubicBezTo>
                    <a:pt x="1016" y="64"/>
                    <a:pt x="254" y="603"/>
                    <a:pt x="0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6" name="Forma libre 225">
              <a:extLst>
                <a:ext uri="{FF2B5EF4-FFF2-40B4-BE49-F238E27FC236}">
                  <a16:creationId xmlns:a16="http://schemas.microsoft.com/office/drawing/2014/main" id="{BBF81697-7C36-2B9A-7623-ECCFA4375DEE}"/>
                </a:ext>
              </a:extLst>
            </p:cNvPr>
            <p:cNvSpPr/>
            <p:nvPr/>
          </p:nvSpPr>
          <p:spPr>
            <a:xfrm>
              <a:off x="9643919" y="5677281"/>
              <a:ext cx="1865" cy="2952"/>
            </a:xfrm>
            <a:custGeom>
              <a:avLst/>
              <a:gdLst>
                <a:gd name="connsiteX0" fmla="*/ 339 w 1865"/>
                <a:gd name="connsiteY0" fmla="*/ 2953 h 2952"/>
                <a:gd name="connsiteX1" fmla="*/ 1481 w 1865"/>
                <a:gd name="connsiteY1" fmla="*/ 0 h 2952"/>
                <a:gd name="connsiteX2" fmla="*/ 339 w 1865"/>
                <a:gd name="connsiteY2" fmla="*/ 2953 h 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5" h="2952">
                  <a:moveTo>
                    <a:pt x="339" y="2953"/>
                  </a:moveTo>
                  <a:cubicBezTo>
                    <a:pt x="1195" y="2096"/>
                    <a:pt x="2528" y="1619"/>
                    <a:pt x="1481" y="0"/>
                  </a:cubicBezTo>
                  <a:cubicBezTo>
                    <a:pt x="22" y="762"/>
                    <a:pt x="-359" y="1746"/>
                    <a:pt x="339" y="2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7" name="Forma libre 226">
              <a:extLst>
                <a:ext uri="{FF2B5EF4-FFF2-40B4-BE49-F238E27FC236}">
                  <a16:creationId xmlns:a16="http://schemas.microsoft.com/office/drawing/2014/main" id="{4FACE044-6EE1-6D55-0C83-A07A6EEF5CE5}"/>
                </a:ext>
              </a:extLst>
            </p:cNvPr>
            <p:cNvSpPr/>
            <p:nvPr/>
          </p:nvSpPr>
          <p:spPr>
            <a:xfrm>
              <a:off x="9646639" y="5666466"/>
              <a:ext cx="3139" cy="2337"/>
            </a:xfrm>
            <a:custGeom>
              <a:avLst/>
              <a:gdLst>
                <a:gd name="connsiteX0" fmla="*/ 3139 w 3139"/>
                <a:gd name="connsiteY0" fmla="*/ 527 h 2337"/>
                <a:gd name="connsiteX1" fmla="*/ 760 w 3139"/>
                <a:gd name="connsiteY1" fmla="*/ 51 h 2337"/>
                <a:gd name="connsiteX2" fmla="*/ 760 w 3139"/>
                <a:gd name="connsiteY2" fmla="*/ 2337 h 2337"/>
                <a:gd name="connsiteX3" fmla="*/ 3044 w 3139"/>
                <a:gd name="connsiteY3" fmla="*/ 527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9" h="2337">
                  <a:moveTo>
                    <a:pt x="3139" y="527"/>
                  </a:moveTo>
                  <a:cubicBezTo>
                    <a:pt x="1997" y="242"/>
                    <a:pt x="1141" y="-139"/>
                    <a:pt x="760" y="51"/>
                  </a:cubicBezTo>
                  <a:cubicBezTo>
                    <a:pt x="-1" y="527"/>
                    <a:pt x="-478" y="1290"/>
                    <a:pt x="760" y="2337"/>
                  </a:cubicBezTo>
                  <a:cubicBezTo>
                    <a:pt x="1426" y="1861"/>
                    <a:pt x="1997" y="1385"/>
                    <a:pt x="3044" y="52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8" name="Forma libre 227">
              <a:extLst>
                <a:ext uri="{FF2B5EF4-FFF2-40B4-BE49-F238E27FC236}">
                  <a16:creationId xmlns:a16="http://schemas.microsoft.com/office/drawing/2014/main" id="{5A725EA4-F478-0423-E8ED-7B4DC94928BA}"/>
                </a:ext>
              </a:extLst>
            </p:cNvPr>
            <p:cNvSpPr/>
            <p:nvPr/>
          </p:nvSpPr>
          <p:spPr>
            <a:xfrm>
              <a:off x="9646543" y="5723493"/>
              <a:ext cx="2855" cy="1317"/>
            </a:xfrm>
            <a:custGeom>
              <a:avLst/>
              <a:gdLst>
                <a:gd name="connsiteX0" fmla="*/ 0 w 2855"/>
                <a:gd name="connsiteY0" fmla="*/ 1317 h 1317"/>
                <a:gd name="connsiteX1" fmla="*/ 2855 w 2855"/>
                <a:gd name="connsiteY1" fmla="*/ 460 h 1317"/>
                <a:gd name="connsiteX2" fmla="*/ 0 w 2855"/>
                <a:gd name="connsiteY2" fmla="*/ 1317 h 1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5" h="1317">
                  <a:moveTo>
                    <a:pt x="0" y="1317"/>
                  </a:moveTo>
                  <a:cubicBezTo>
                    <a:pt x="1332" y="936"/>
                    <a:pt x="1998" y="746"/>
                    <a:pt x="2855" y="460"/>
                  </a:cubicBezTo>
                  <a:cubicBezTo>
                    <a:pt x="1840" y="-366"/>
                    <a:pt x="888" y="-80"/>
                    <a:pt x="0" y="131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9" name="Forma libre 228">
              <a:extLst>
                <a:ext uri="{FF2B5EF4-FFF2-40B4-BE49-F238E27FC236}">
                  <a16:creationId xmlns:a16="http://schemas.microsoft.com/office/drawing/2014/main" id="{67FF28AE-09E9-1C49-AA0A-1F0F68E3D6D7}"/>
                </a:ext>
              </a:extLst>
            </p:cNvPr>
            <p:cNvSpPr/>
            <p:nvPr/>
          </p:nvSpPr>
          <p:spPr>
            <a:xfrm>
              <a:off x="9762023" y="5612284"/>
              <a:ext cx="2737" cy="2417"/>
            </a:xfrm>
            <a:custGeom>
              <a:avLst/>
              <a:gdLst>
                <a:gd name="connsiteX0" fmla="*/ 72 w 2737"/>
                <a:gd name="connsiteY0" fmla="*/ 36 h 2417"/>
                <a:gd name="connsiteX1" fmla="*/ 1500 w 2737"/>
                <a:gd name="connsiteY1" fmla="*/ 2417 h 2417"/>
                <a:gd name="connsiteX2" fmla="*/ 2737 w 2737"/>
                <a:gd name="connsiteY2" fmla="*/ 1274 h 2417"/>
                <a:gd name="connsiteX3" fmla="*/ 72 w 2737"/>
                <a:gd name="connsiteY3" fmla="*/ 36 h 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7" h="2417">
                  <a:moveTo>
                    <a:pt x="72" y="36"/>
                  </a:moveTo>
                  <a:cubicBezTo>
                    <a:pt x="-118" y="1369"/>
                    <a:pt x="-23" y="2322"/>
                    <a:pt x="1500" y="2417"/>
                  </a:cubicBezTo>
                  <a:cubicBezTo>
                    <a:pt x="1880" y="2417"/>
                    <a:pt x="2737" y="1655"/>
                    <a:pt x="2737" y="1274"/>
                  </a:cubicBezTo>
                  <a:cubicBezTo>
                    <a:pt x="2737" y="-59"/>
                    <a:pt x="1500" y="-59"/>
                    <a:pt x="72" y="3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0" name="Forma libre 229">
              <a:extLst>
                <a:ext uri="{FF2B5EF4-FFF2-40B4-BE49-F238E27FC236}">
                  <a16:creationId xmlns:a16="http://schemas.microsoft.com/office/drawing/2014/main" id="{15685C29-D5BE-3A47-2086-416BC0A916F9}"/>
                </a:ext>
              </a:extLst>
            </p:cNvPr>
            <p:cNvSpPr/>
            <p:nvPr/>
          </p:nvSpPr>
          <p:spPr>
            <a:xfrm>
              <a:off x="9756480" y="5583935"/>
              <a:ext cx="6281" cy="9334"/>
            </a:xfrm>
            <a:custGeom>
              <a:avLst/>
              <a:gdLst>
                <a:gd name="connsiteX0" fmla="*/ 1427 w 6281"/>
                <a:gd name="connsiteY0" fmla="*/ 95 h 9334"/>
                <a:gd name="connsiteX1" fmla="*/ 0 w 6281"/>
                <a:gd name="connsiteY1" fmla="*/ 8287 h 9334"/>
                <a:gd name="connsiteX2" fmla="*/ 1333 w 6281"/>
                <a:gd name="connsiteY2" fmla="*/ 9335 h 9334"/>
                <a:gd name="connsiteX3" fmla="*/ 2284 w 6281"/>
                <a:gd name="connsiteY3" fmla="*/ 8287 h 9334"/>
                <a:gd name="connsiteX4" fmla="*/ 4188 w 6281"/>
                <a:gd name="connsiteY4" fmla="*/ 4763 h 9334"/>
                <a:gd name="connsiteX5" fmla="*/ 6282 w 6281"/>
                <a:gd name="connsiteY5" fmla="*/ 1619 h 9334"/>
                <a:gd name="connsiteX6" fmla="*/ 1427 w 6281"/>
                <a:gd name="connsiteY6" fmla="*/ 0 h 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81" h="9334">
                  <a:moveTo>
                    <a:pt x="1427" y="95"/>
                  </a:moveTo>
                  <a:cubicBezTo>
                    <a:pt x="856" y="3143"/>
                    <a:pt x="381" y="5715"/>
                    <a:pt x="0" y="8287"/>
                  </a:cubicBezTo>
                  <a:cubicBezTo>
                    <a:pt x="0" y="8573"/>
                    <a:pt x="856" y="9049"/>
                    <a:pt x="1333" y="9335"/>
                  </a:cubicBezTo>
                  <a:cubicBezTo>
                    <a:pt x="1713" y="8954"/>
                    <a:pt x="2380" y="8573"/>
                    <a:pt x="2284" y="8287"/>
                  </a:cubicBezTo>
                  <a:cubicBezTo>
                    <a:pt x="1999" y="6668"/>
                    <a:pt x="2951" y="5810"/>
                    <a:pt x="4188" y="4763"/>
                  </a:cubicBezTo>
                  <a:cubicBezTo>
                    <a:pt x="5044" y="4001"/>
                    <a:pt x="5521" y="2858"/>
                    <a:pt x="6282" y="1619"/>
                  </a:cubicBezTo>
                  <a:cubicBezTo>
                    <a:pt x="4569" y="1048"/>
                    <a:pt x="3426" y="667"/>
                    <a:pt x="142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1" name="Forma libre 230">
              <a:extLst>
                <a:ext uri="{FF2B5EF4-FFF2-40B4-BE49-F238E27FC236}">
                  <a16:creationId xmlns:a16="http://schemas.microsoft.com/office/drawing/2014/main" id="{3F583B13-5783-B0D8-C2A0-C7BC84613573}"/>
                </a:ext>
              </a:extLst>
            </p:cNvPr>
            <p:cNvSpPr/>
            <p:nvPr/>
          </p:nvSpPr>
          <p:spPr>
            <a:xfrm>
              <a:off x="9592383" y="5685472"/>
              <a:ext cx="3426" cy="4857"/>
            </a:xfrm>
            <a:custGeom>
              <a:avLst/>
              <a:gdLst>
                <a:gd name="connsiteX0" fmla="*/ 0 w 3426"/>
                <a:gd name="connsiteY0" fmla="*/ 4572 h 4857"/>
                <a:gd name="connsiteX1" fmla="*/ 3426 w 3426"/>
                <a:gd name="connsiteY1" fmla="*/ 4858 h 4857"/>
                <a:gd name="connsiteX2" fmla="*/ 2094 w 3426"/>
                <a:gd name="connsiteY2" fmla="*/ 0 h 4857"/>
                <a:gd name="connsiteX3" fmla="*/ 0 w 3426"/>
                <a:gd name="connsiteY3" fmla="*/ 4572 h 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6" h="4857">
                  <a:moveTo>
                    <a:pt x="0" y="4572"/>
                  </a:moveTo>
                  <a:cubicBezTo>
                    <a:pt x="1142" y="4572"/>
                    <a:pt x="2094" y="4763"/>
                    <a:pt x="3426" y="4858"/>
                  </a:cubicBezTo>
                  <a:cubicBezTo>
                    <a:pt x="2951" y="3048"/>
                    <a:pt x="2570" y="1714"/>
                    <a:pt x="2094" y="0"/>
                  </a:cubicBezTo>
                  <a:cubicBezTo>
                    <a:pt x="1332" y="1619"/>
                    <a:pt x="761" y="2953"/>
                    <a:pt x="0" y="4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2" name="Forma libre 231">
              <a:extLst>
                <a:ext uri="{FF2B5EF4-FFF2-40B4-BE49-F238E27FC236}">
                  <a16:creationId xmlns:a16="http://schemas.microsoft.com/office/drawing/2014/main" id="{C62CF6AC-9712-F0BC-DC40-960343AB015F}"/>
                </a:ext>
              </a:extLst>
            </p:cNvPr>
            <p:cNvSpPr/>
            <p:nvPr/>
          </p:nvSpPr>
          <p:spPr>
            <a:xfrm>
              <a:off x="9754862" y="5627655"/>
              <a:ext cx="4039" cy="4095"/>
            </a:xfrm>
            <a:custGeom>
              <a:avLst/>
              <a:gdLst>
                <a:gd name="connsiteX0" fmla="*/ 0 w 4039"/>
                <a:gd name="connsiteY0" fmla="*/ 4096 h 4095"/>
                <a:gd name="connsiteX1" fmla="*/ 3522 w 4039"/>
                <a:gd name="connsiteY1" fmla="*/ 0 h 4095"/>
                <a:gd name="connsiteX2" fmla="*/ 0 w 4039"/>
                <a:gd name="connsiteY2" fmla="*/ 4096 h 4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9" h="4095">
                  <a:moveTo>
                    <a:pt x="0" y="4096"/>
                  </a:moveTo>
                  <a:cubicBezTo>
                    <a:pt x="4093" y="2762"/>
                    <a:pt x="4664" y="2096"/>
                    <a:pt x="3522" y="0"/>
                  </a:cubicBezTo>
                  <a:cubicBezTo>
                    <a:pt x="1427" y="444"/>
                    <a:pt x="254" y="1810"/>
                    <a:pt x="0" y="409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3" name="Forma libre 232">
              <a:extLst>
                <a:ext uri="{FF2B5EF4-FFF2-40B4-BE49-F238E27FC236}">
                  <a16:creationId xmlns:a16="http://schemas.microsoft.com/office/drawing/2014/main" id="{4F03974A-43AC-EE3A-BB7A-219BB753F791}"/>
                </a:ext>
              </a:extLst>
            </p:cNvPr>
            <p:cNvSpPr/>
            <p:nvPr/>
          </p:nvSpPr>
          <p:spPr>
            <a:xfrm>
              <a:off x="9760457" y="5636990"/>
              <a:ext cx="2192" cy="3048"/>
            </a:xfrm>
            <a:custGeom>
              <a:avLst/>
              <a:gdLst>
                <a:gd name="connsiteX0" fmla="*/ 211 w 2192"/>
                <a:gd name="connsiteY0" fmla="*/ 0 h 3048"/>
                <a:gd name="connsiteX1" fmla="*/ 2115 w 2192"/>
                <a:gd name="connsiteY1" fmla="*/ 3048 h 3048"/>
                <a:gd name="connsiteX2" fmla="*/ 211 w 2192"/>
                <a:gd name="connsiteY2" fmla="*/ 0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" h="3048">
                  <a:moveTo>
                    <a:pt x="211" y="0"/>
                  </a:moveTo>
                  <a:cubicBezTo>
                    <a:pt x="-360" y="1619"/>
                    <a:pt x="211" y="2477"/>
                    <a:pt x="2115" y="3048"/>
                  </a:cubicBezTo>
                  <a:cubicBezTo>
                    <a:pt x="2400" y="1524"/>
                    <a:pt x="1925" y="667"/>
                    <a:pt x="211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4" name="Forma libre 233">
              <a:extLst>
                <a:ext uri="{FF2B5EF4-FFF2-40B4-BE49-F238E27FC236}">
                  <a16:creationId xmlns:a16="http://schemas.microsoft.com/office/drawing/2014/main" id="{A5C75007-8413-06D9-83EE-A05280B22A34}"/>
                </a:ext>
              </a:extLst>
            </p:cNvPr>
            <p:cNvSpPr/>
            <p:nvPr/>
          </p:nvSpPr>
          <p:spPr>
            <a:xfrm>
              <a:off x="9649683" y="5602605"/>
              <a:ext cx="2094" cy="1820"/>
            </a:xfrm>
            <a:custGeom>
              <a:avLst/>
              <a:gdLst>
                <a:gd name="connsiteX0" fmla="*/ 191 w 2094"/>
                <a:gd name="connsiteY0" fmla="*/ 1714 h 1820"/>
                <a:gd name="connsiteX1" fmla="*/ 2094 w 2094"/>
                <a:gd name="connsiteY1" fmla="*/ 0 h 1820"/>
                <a:gd name="connsiteX2" fmla="*/ 0 w 2094"/>
                <a:gd name="connsiteY2" fmla="*/ 952 h 1820"/>
                <a:gd name="connsiteX3" fmla="*/ 191 w 2094"/>
                <a:gd name="connsiteY3" fmla="*/ 1714 h 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4" h="1820">
                  <a:moveTo>
                    <a:pt x="191" y="1714"/>
                  </a:moveTo>
                  <a:cubicBezTo>
                    <a:pt x="1237" y="2096"/>
                    <a:pt x="1619" y="1429"/>
                    <a:pt x="2094" y="0"/>
                  </a:cubicBezTo>
                  <a:cubicBezTo>
                    <a:pt x="1142" y="476"/>
                    <a:pt x="571" y="667"/>
                    <a:pt x="0" y="952"/>
                  </a:cubicBezTo>
                  <a:cubicBezTo>
                    <a:pt x="0" y="952"/>
                    <a:pt x="0" y="1714"/>
                    <a:pt x="191" y="171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5" name="Forma libre 234">
              <a:extLst>
                <a:ext uri="{FF2B5EF4-FFF2-40B4-BE49-F238E27FC236}">
                  <a16:creationId xmlns:a16="http://schemas.microsoft.com/office/drawing/2014/main" id="{93DD3C02-6E45-0939-49B3-8816B18181FF}"/>
                </a:ext>
              </a:extLst>
            </p:cNvPr>
            <p:cNvSpPr/>
            <p:nvPr/>
          </p:nvSpPr>
          <p:spPr>
            <a:xfrm>
              <a:off x="9641299" y="5714428"/>
              <a:ext cx="1626" cy="4572"/>
            </a:xfrm>
            <a:custGeom>
              <a:avLst/>
              <a:gdLst>
                <a:gd name="connsiteX0" fmla="*/ 485 w 1626"/>
                <a:gd name="connsiteY0" fmla="*/ 4572 h 4572"/>
                <a:gd name="connsiteX1" fmla="*/ 1627 w 1626"/>
                <a:gd name="connsiteY1" fmla="*/ 286 h 4572"/>
                <a:gd name="connsiteX2" fmla="*/ 770 w 1626"/>
                <a:gd name="connsiteY2" fmla="*/ 0 h 4572"/>
                <a:gd name="connsiteX3" fmla="*/ 485 w 1626"/>
                <a:gd name="connsiteY3" fmla="*/ 4477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" h="4572">
                  <a:moveTo>
                    <a:pt x="485" y="4572"/>
                  </a:moveTo>
                  <a:cubicBezTo>
                    <a:pt x="960" y="2762"/>
                    <a:pt x="1341" y="1524"/>
                    <a:pt x="1627" y="286"/>
                  </a:cubicBezTo>
                  <a:cubicBezTo>
                    <a:pt x="1341" y="286"/>
                    <a:pt x="1056" y="95"/>
                    <a:pt x="770" y="0"/>
                  </a:cubicBezTo>
                  <a:cubicBezTo>
                    <a:pt x="770" y="1333"/>
                    <a:pt x="-753" y="2286"/>
                    <a:pt x="485" y="44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6" name="Forma libre 235">
              <a:extLst>
                <a:ext uri="{FF2B5EF4-FFF2-40B4-BE49-F238E27FC236}">
                  <a16:creationId xmlns:a16="http://schemas.microsoft.com/office/drawing/2014/main" id="{64987901-CF83-D39F-F924-1A3AC0348626}"/>
                </a:ext>
              </a:extLst>
            </p:cNvPr>
            <p:cNvSpPr/>
            <p:nvPr/>
          </p:nvSpPr>
          <p:spPr>
            <a:xfrm>
              <a:off x="9642640" y="5666041"/>
              <a:ext cx="1618" cy="1619"/>
            </a:xfrm>
            <a:custGeom>
              <a:avLst/>
              <a:gdLst>
                <a:gd name="connsiteX0" fmla="*/ 571 w 1618"/>
                <a:gd name="connsiteY0" fmla="*/ 1619 h 1619"/>
                <a:gd name="connsiteX1" fmla="*/ 1619 w 1618"/>
                <a:gd name="connsiteY1" fmla="*/ 381 h 1619"/>
                <a:gd name="connsiteX2" fmla="*/ 1142 w 1618"/>
                <a:gd name="connsiteY2" fmla="*/ 0 h 1619"/>
                <a:gd name="connsiteX3" fmla="*/ 0 w 1618"/>
                <a:gd name="connsiteY3" fmla="*/ 953 h 1619"/>
                <a:gd name="connsiteX4" fmla="*/ 571 w 1618"/>
                <a:gd name="connsiteY4" fmla="*/ 1619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" h="1619">
                  <a:moveTo>
                    <a:pt x="571" y="1619"/>
                  </a:moveTo>
                  <a:cubicBezTo>
                    <a:pt x="571" y="1619"/>
                    <a:pt x="1237" y="762"/>
                    <a:pt x="1619" y="381"/>
                  </a:cubicBezTo>
                  <a:cubicBezTo>
                    <a:pt x="1428" y="286"/>
                    <a:pt x="1237" y="0"/>
                    <a:pt x="1142" y="0"/>
                  </a:cubicBezTo>
                  <a:cubicBezTo>
                    <a:pt x="762" y="286"/>
                    <a:pt x="381" y="572"/>
                    <a:pt x="0" y="953"/>
                  </a:cubicBezTo>
                  <a:cubicBezTo>
                    <a:pt x="191" y="1143"/>
                    <a:pt x="381" y="1429"/>
                    <a:pt x="571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7" name="Forma libre 236">
              <a:extLst>
                <a:ext uri="{FF2B5EF4-FFF2-40B4-BE49-F238E27FC236}">
                  <a16:creationId xmlns:a16="http://schemas.microsoft.com/office/drawing/2014/main" id="{CCEDE726-8405-5B77-9F15-E7508B01BCF9}"/>
                </a:ext>
              </a:extLst>
            </p:cNvPr>
            <p:cNvSpPr/>
            <p:nvPr/>
          </p:nvSpPr>
          <p:spPr>
            <a:xfrm>
              <a:off x="9639975" y="5707284"/>
              <a:ext cx="2284" cy="1619"/>
            </a:xfrm>
            <a:custGeom>
              <a:avLst/>
              <a:gdLst>
                <a:gd name="connsiteX0" fmla="*/ 0 w 2284"/>
                <a:gd name="connsiteY0" fmla="*/ 667 h 1619"/>
                <a:gd name="connsiteX1" fmla="*/ 285 w 2284"/>
                <a:gd name="connsiteY1" fmla="*/ 1619 h 1619"/>
                <a:gd name="connsiteX2" fmla="*/ 2284 w 2284"/>
                <a:gd name="connsiteY2" fmla="*/ 1143 h 1619"/>
                <a:gd name="connsiteX3" fmla="*/ 1904 w 2284"/>
                <a:gd name="connsiteY3" fmla="*/ 0 h 1619"/>
                <a:gd name="connsiteX4" fmla="*/ 0 w 2284"/>
                <a:gd name="connsiteY4" fmla="*/ 762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" h="1619">
                  <a:moveTo>
                    <a:pt x="0" y="667"/>
                  </a:moveTo>
                  <a:cubicBezTo>
                    <a:pt x="0" y="667"/>
                    <a:pt x="285" y="1619"/>
                    <a:pt x="285" y="1619"/>
                  </a:cubicBezTo>
                  <a:cubicBezTo>
                    <a:pt x="952" y="1524"/>
                    <a:pt x="1618" y="1333"/>
                    <a:pt x="2284" y="1143"/>
                  </a:cubicBezTo>
                  <a:cubicBezTo>
                    <a:pt x="2189" y="762"/>
                    <a:pt x="1998" y="381"/>
                    <a:pt x="1904" y="0"/>
                  </a:cubicBezTo>
                  <a:cubicBezTo>
                    <a:pt x="1237" y="190"/>
                    <a:pt x="571" y="476"/>
                    <a:pt x="0" y="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8" name="Forma libre 237">
              <a:extLst>
                <a:ext uri="{FF2B5EF4-FFF2-40B4-BE49-F238E27FC236}">
                  <a16:creationId xmlns:a16="http://schemas.microsoft.com/office/drawing/2014/main" id="{A2389B44-6C97-488E-079C-800DE0DA0D42}"/>
                </a:ext>
              </a:extLst>
            </p:cNvPr>
            <p:cNvSpPr/>
            <p:nvPr/>
          </p:nvSpPr>
          <p:spPr>
            <a:xfrm>
              <a:off x="9641593" y="5685091"/>
              <a:ext cx="3617" cy="2571"/>
            </a:xfrm>
            <a:custGeom>
              <a:avLst/>
              <a:gdLst>
                <a:gd name="connsiteX0" fmla="*/ 0 w 3617"/>
                <a:gd name="connsiteY0" fmla="*/ 476 h 2571"/>
                <a:gd name="connsiteX1" fmla="*/ 2665 w 3617"/>
                <a:gd name="connsiteY1" fmla="*/ 2572 h 2571"/>
                <a:gd name="connsiteX2" fmla="*/ 3617 w 3617"/>
                <a:gd name="connsiteY2" fmla="*/ 858 h 2571"/>
                <a:gd name="connsiteX3" fmla="*/ 191 w 3617"/>
                <a:gd name="connsiteY3" fmla="*/ 0 h 2571"/>
                <a:gd name="connsiteX4" fmla="*/ 0 w 3617"/>
                <a:gd name="connsiteY4" fmla="*/ 572 h 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7" h="2571">
                  <a:moveTo>
                    <a:pt x="0" y="476"/>
                  </a:moveTo>
                  <a:cubicBezTo>
                    <a:pt x="857" y="1143"/>
                    <a:pt x="1713" y="1810"/>
                    <a:pt x="2665" y="2572"/>
                  </a:cubicBezTo>
                  <a:cubicBezTo>
                    <a:pt x="2951" y="2000"/>
                    <a:pt x="3141" y="1619"/>
                    <a:pt x="3617" y="858"/>
                  </a:cubicBezTo>
                  <a:cubicBezTo>
                    <a:pt x="2284" y="476"/>
                    <a:pt x="1237" y="191"/>
                    <a:pt x="191" y="0"/>
                  </a:cubicBezTo>
                  <a:cubicBezTo>
                    <a:pt x="191" y="191"/>
                    <a:pt x="95" y="381"/>
                    <a:pt x="0" y="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9" name="Forma libre 238">
              <a:extLst>
                <a:ext uri="{FF2B5EF4-FFF2-40B4-BE49-F238E27FC236}">
                  <a16:creationId xmlns:a16="http://schemas.microsoft.com/office/drawing/2014/main" id="{45273C5B-E475-2204-385A-3B576DE1EEF9}"/>
                </a:ext>
              </a:extLst>
            </p:cNvPr>
            <p:cNvSpPr/>
            <p:nvPr/>
          </p:nvSpPr>
          <p:spPr>
            <a:xfrm>
              <a:off x="9640343" y="5656824"/>
              <a:ext cx="4961" cy="4549"/>
            </a:xfrm>
            <a:custGeom>
              <a:avLst/>
              <a:gdLst>
                <a:gd name="connsiteX0" fmla="*/ 964 w 4961"/>
                <a:gd name="connsiteY0" fmla="*/ 4454 h 4549"/>
                <a:gd name="connsiteX1" fmla="*/ 4962 w 4961"/>
                <a:gd name="connsiteY1" fmla="*/ 739 h 4549"/>
                <a:gd name="connsiteX2" fmla="*/ 964 w 4961"/>
                <a:gd name="connsiteY2" fmla="*/ 1406 h 4549"/>
                <a:gd name="connsiteX3" fmla="*/ 964 w 4961"/>
                <a:gd name="connsiteY3" fmla="*/ 4549 h 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1" h="4549">
                  <a:moveTo>
                    <a:pt x="964" y="4454"/>
                  </a:moveTo>
                  <a:cubicBezTo>
                    <a:pt x="2392" y="3121"/>
                    <a:pt x="3629" y="1882"/>
                    <a:pt x="4962" y="739"/>
                  </a:cubicBezTo>
                  <a:cubicBezTo>
                    <a:pt x="3153" y="-975"/>
                    <a:pt x="2106" y="739"/>
                    <a:pt x="964" y="1406"/>
                  </a:cubicBezTo>
                  <a:cubicBezTo>
                    <a:pt x="-368" y="2263"/>
                    <a:pt x="-273" y="3311"/>
                    <a:pt x="964" y="454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0" name="Forma libre 239">
              <a:extLst>
                <a:ext uri="{FF2B5EF4-FFF2-40B4-BE49-F238E27FC236}">
                  <a16:creationId xmlns:a16="http://schemas.microsoft.com/office/drawing/2014/main" id="{07029EC6-E38B-545D-07A6-198FA16A8958}"/>
                </a:ext>
              </a:extLst>
            </p:cNvPr>
            <p:cNvSpPr/>
            <p:nvPr/>
          </p:nvSpPr>
          <p:spPr>
            <a:xfrm>
              <a:off x="9639309" y="5720429"/>
              <a:ext cx="3712" cy="2285"/>
            </a:xfrm>
            <a:custGeom>
              <a:avLst/>
              <a:gdLst>
                <a:gd name="connsiteX0" fmla="*/ 0 w 3712"/>
                <a:gd name="connsiteY0" fmla="*/ 953 h 2285"/>
                <a:gd name="connsiteX1" fmla="*/ 3141 w 3712"/>
                <a:gd name="connsiteY1" fmla="*/ 2286 h 2285"/>
                <a:gd name="connsiteX2" fmla="*/ 3712 w 3712"/>
                <a:gd name="connsiteY2" fmla="*/ 0 h 2285"/>
                <a:gd name="connsiteX3" fmla="*/ 0 w 3712"/>
                <a:gd name="connsiteY3" fmla="*/ 953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2" h="2285">
                  <a:moveTo>
                    <a:pt x="0" y="953"/>
                  </a:moveTo>
                  <a:cubicBezTo>
                    <a:pt x="1142" y="1429"/>
                    <a:pt x="2094" y="1810"/>
                    <a:pt x="3141" y="2286"/>
                  </a:cubicBezTo>
                  <a:cubicBezTo>
                    <a:pt x="3331" y="1524"/>
                    <a:pt x="3426" y="1048"/>
                    <a:pt x="3712" y="0"/>
                  </a:cubicBezTo>
                  <a:cubicBezTo>
                    <a:pt x="2380" y="953"/>
                    <a:pt x="1142" y="-857"/>
                    <a:pt x="0" y="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1" name="Forma libre 240">
              <a:extLst>
                <a:ext uri="{FF2B5EF4-FFF2-40B4-BE49-F238E27FC236}">
                  <a16:creationId xmlns:a16="http://schemas.microsoft.com/office/drawing/2014/main" id="{BDCD1C7E-71BE-784B-7ABB-F5C345FEA70F}"/>
                </a:ext>
              </a:extLst>
            </p:cNvPr>
            <p:cNvSpPr/>
            <p:nvPr/>
          </p:nvSpPr>
          <p:spPr>
            <a:xfrm>
              <a:off x="9639499" y="5628036"/>
              <a:ext cx="1807" cy="1428"/>
            </a:xfrm>
            <a:custGeom>
              <a:avLst/>
              <a:gdLst>
                <a:gd name="connsiteX0" fmla="*/ 1808 w 1807"/>
                <a:gd name="connsiteY0" fmla="*/ 667 h 1428"/>
                <a:gd name="connsiteX1" fmla="*/ 1427 w 1807"/>
                <a:gd name="connsiteY1" fmla="*/ 0 h 1428"/>
                <a:gd name="connsiteX2" fmla="*/ 0 w 1807"/>
                <a:gd name="connsiteY2" fmla="*/ 953 h 1428"/>
                <a:gd name="connsiteX3" fmla="*/ 285 w 1807"/>
                <a:gd name="connsiteY3" fmla="*/ 1429 h 1428"/>
                <a:gd name="connsiteX4" fmla="*/ 1808 w 1807"/>
                <a:gd name="connsiteY4" fmla="*/ 667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7" h="1428">
                  <a:moveTo>
                    <a:pt x="1808" y="667"/>
                  </a:moveTo>
                  <a:cubicBezTo>
                    <a:pt x="1808" y="667"/>
                    <a:pt x="1523" y="286"/>
                    <a:pt x="1427" y="0"/>
                  </a:cubicBezTo>
                  <a:cubicBezTo>
                    <a:pt x="952" y="286"/>
                    <a:pt x="476" y="667"/>
                    <a:pt x="0" y="953"/>
                  </a:cubicBezTo>
                  <a:cubicBezTo>
                    <a:pt x="95" y="1143"/>
                    <a:pt x="190" y="1238"/>
                    <a:pt x="285" y="1429"/>
                  </a:cubicBezTo>
                  <a:cubicBezTo>
                    <a:pt x="761" y="1143"/>
                    <a:pt x="1332" y="857"/>
                    <a:pt x="1808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2" name="Forma libre 241">
              <a:extLst>
                <a:ext uri="{FF2B5EF4-FFF2-40B4-BE49-F238E27FC236}">
                  <a16:creationId xmlns:a16="http://schemas.microsoft.com/office/drawing/2014/main" id="{6C45239B-B1E8-06B7-C5BB-EDE3DEB90750}"/>
                </a:ext>
              </a:extLst>
            </p:cNvPr>
            <p:cNvSpPr/>
            <p:nvPr/>
          </p:nvSpPr>
          <p:spPr>
            <a:xfrm>
              <a:off x="9639023" y="5678805"/>
              <a:ext cx="1618" cy="1142"/>
            </a:xfrm>
            <a:custGeom>
              <a:avLst/>
              <a:gdLst>
                <a:gd name="connsiteX0" fmla="*/ 1428 w 1618"/>
                <a:gd name="connsiteY0" fmla="*/ 0 h 1142"/>
                <a:gd name="connsiteX1" fmla="*/ 0 w 1618"/>
                <a:gd name="connsiteY1" fmla="*/ 571 h 1142"/>
                <a:gd name="connsiteX2" fmla="*/ 95 w 1618"/>
                <a:gd name="connsiteY2" fmla="*/ 1143 h 1142"/>
                <a:gd name="connsiteX3" fmla="*/ 1619 w 1618"/>
                <a:gd name="connsiteY3" fmla="*/ 762 h 1142"/>
                <a:gd name="connsiteX4" fmla="*/ 1428 w 1618"/>
                <a:gd name="connsiteY4" fmla="*/ 95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" h="1142">
                  <a:moveTo>
                    <a:pt x="1428" y="0"/>
                  </a:moveTo>
                  <a:cubicBezTo>
                    <a:pt x="952" y="190"/>
                    <a:pt x="476" y="381"/>
                    <a:pt x="0" y="571"/>
                  </a:cubicBezTo>
                  <a:cubicBezTo>
                    <a:pt x="0" y="571"/>
                    <a:pt x="0" y="952"/>
                    <a:pt x="95" y="1143"/>
                  </a:cubicBezTo>
                  <a:cubicBezTo>
                    <a:pt x="571" y="1048"/>
                    <a:pt x="1047" y="857"/>
                    <a:pt x="1619" y="762"/>
                  </a:cubicBezTo>
                  <a:lnTo>
                    <a:pt x="1428" y="95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3" name="Forma libre 242">
              <a:extLst>
                <a:ext uri="{FF2B5EF4-FFF2-40B4-BE49-F238E27FC236}">
                  <a16:creationId xmlns:a16="http://schemas.microsoft.com/office/drawing/2014/main" id="{15731CA8-E51F-FC57-7404-0AA819F0B6E1}"/>
                </a:ext>
              </a:extLst>
            </p:cNvPr>
            <p:cNvSpPr/>
            <p:nvPr/>
          </p:nvSpPr>
          <p:spPr>
            <a:xfrm>
              <a:off x="9667388" y="5540311"/>
              <a:ext cx="109951" cy="239434"/>
            </a:xfrm>
            <a:custGeom>
              <a:avLst/>
              <a:gdLst>
                <a:gd name="connsiteX0" fmla="*/ 30078 w 109951"/>
                <a:gd name="connsiteY0" fmla="*/ 73723 h 239434"/>
                <a:gd name="connsiteX1" fmla="*/ 52732 w 109951"/>
                <a:gd name="connsiteY1" fmla="*/ 91345 h 239434"/>
                <a:gd name="connsiteX2" fmla="*/ 57205 w 109951"/>
                <a:gd name="connsiteY2" fmla="*/ 97727 h 239434"/>
                <a:gd name="connsiteX3" fmla="*/ 59109 w 109951"/>
                <a:gd name="connsiteY3" fmla="*/ 96679 h 239434"/>
                <a:gd name="connsiteX4" fmla="*/ 57586 w 109951"/>
                <a:gd name="connsiteY4" fmla="*/ 98488 h 239434"/>
                <a:gd name="connsiteX5" fmla="*/ 60251 w 109951"/>
                <a:gd name="connsiteY5" fmla="*/ 104775 h 239434"/>
                <a:gd name="connsiteX6" fmla="*/ 65201 w 109951"/>
                <a:gd name="connsiteY6" fmla="*/ 121348 h 239434"/>
                <a:gd name="connsiteX7" fmla="*/ 64058 w 109951"/>
                <a:gd name="connsiteY7" fmla="*/ 126778 h 239434"/>
                <a:gd name="connsiteX8" fmla="*/ 66247 w 109951"/>
                <a:gd name="connsiteY8" fmla="*/ 129826 h 239434"/>
                <a:gd name="connsiteX9" fmla="*/ 67390 w 109951"/>
                <a:gd name="connsiteY9" fmla="*/ 134969 h 239434"/>
                <a:gd name="connsiteX10" fmla="*/ 66343 w 109951"/>
                <a:gd name="connsiteY10" fmla="*/ 144399 h 239434"/>
                <a:gd name="connsiteX11" fmla="*/ 65962 w 109951"/>
                <a:gd name="connsiteY11" fmla="*/ 150495 h 239434"/>
                <a:gd name="connsiteX12" fmla="*/ 65486 w 109951"/>
                <a:gd name="connsiteY12" fmla="*/ 152971 h 239434"/>
                <a:gd name="connsiteX13" fmla="*/ 61584 w 109951"/>
                <a:gd name="connsiteY13" fmla="*/ 163354 h 239434"/>
                <a:gd name="connsiteX14" fmla="*/ 56729 w 109951"/>
                <a:gd name="connsiteY14" fmla="*/ 173546 h 239434"/>
                <a:gd name="connsiteX15" fmla="*/ 56253 w 109951"/>
                <a:gd name="connsiteY15" fmla="*/ 174307 h 239434"/>
                <a:gd name="connsiteX16" fmla="*/ 53112 w 109951"/>
                <a:gd name="connsiteY16" fmla="*/ 177070 h 239434"/>
                <a:gd name="connsiteX17" fmla="*/ 48353 w 109951"/>
                <a:gd name="connsiteY17" fmla="*/ 184023 h 239434"/>
                <a:gd name="connsiteX18" fmla="*/ 48543 w 109951"/>
                <a:gd name="connsiteY18" fmla="*/ 184404 h 239434"/>
                <a:gd name="connsiteX19" fmla="*/ 48068 w 109951"/>
                <a:gd name="connsiteY19" fmla="*/ 184404 h 239434"/>
                <a:gd name="connsiteX20" fmla="*/ 47401 w 109951"/>
                <a:gd name="connsiteY20" fmla="*/ 185071 h 239434"/>
                <a:gd name="connsiteX21" fmla="*/ 44736 w 109951"/>
                <a:gd name="connsiteY21" fmla="*/ 188595 h 239434"/>
                <a:gd name="connsiteX22" fmla="*/ 39120 w 109951"/>
                <a:gd name="connsiteY22" fmla="*/ 192214 h 239434"/>
                <a:gd name="connsiteX23" fmla="*/ 38454 w 109951"/>
                <a:gd name="connsiteY23" fmla="*/ 192786 h 239434"/>
                <a:gd name="connsiteX24" fmla="*/ 33409 w 109951"/>
                <a:gd name="connsiteY24" fmla="*/ 196310 h 239434"/>
                <a:gd name="connsiteX25" fmla="*/ 30649 w 109951"/>
                <a:gd name="connsiteY25" fmla="*/ 197549 h 239434"/>
                <a:gd name="connsiteX26" fmla="*/ 23891 w 109951"/>
                <a:gd name="connsiteY26" fmla="*/ 201358 h 239434"/>
                <a:gd name="connsiteX27" fmla="*/ 22368 w 109951"/>
                <a:gd name="connsiteY27" fmla="*/ 201930 h 239434"/>
                <a:gd name="connsiteX28" fmla="*/ 13230 w 109951"/>
                <a:gd name="connsiteY28" fmla="*/ 203835 h 239434"/>
                <a:gd name="connsiteX29" fmla="*/ 15134 w 109951"/>
                <a:gd name="connsiteY29" fmla="*/ 206597 h 239434"/>
                <a:gd name="connsiteX30" fmla="*/ 19513 w 109951"/>
                <a:gd name="connsiteY30" fmla="*/ 214122 h 239434"/>
                <a:gd name="connsiteX31" fmla="*/ 33409 w 109951"/>
                <a:gd name="connsiteY31" fmla="*/ 229457 h 239434"/>
                <a:gd name="connsiteX32" fmla="*/ 47021 w 109951"/>
                <a:gd name="connsiteY32" fmla="*/ 237077 h 239434"/>
                <a:gd name="connsiteX33" fmla="*/ 51304 w 109951"/>
                <a:gd name="connsiteY33" fmla="*/ 238506 h 239434"/>
                <a:gd name="connsiteX34" fmla="*/ 57967 w 109951"/>
                <a:gd name="connsiteY34" fmla="*/ 238506 h 239434"/>
                <a:gd name="connsiteX35" fmla="*/ 60632 w 109951"/>
                <a:gd name="connsiteY35" fmla="*/ 237649 h 239434"/>
                <a:gd name="connsiteX36" fmla="*/ 75195 w 109951"/>
                <a:gd name="connsiteY36" fmla="*/ 230124 h 239434"/>
                <a:gd name="connsiteX37" fmla="*/ 75861 w 109951"/>
                <a:gd name="connsiteY37" fmla="*/ 228886 h 239434"/>
                <a:gd name="connsiteX38" fmla="*/ 72149 w 109951"/>
                <a:gd name="connsiteY38" fmla="*/ 228124 h 239434"/>
                <a:gd name="connsiteX39" fmla="*/ 75195 w 109951"/>
                <a:gd name="connsiteY39" fmla="*/ 226028 h 239434"/>
                <a:gd name="connsiteX40" fmla="*/ 76528 w 109951"/>
                <a:gd name="connsiteY40" fmla="*/ 226981 h 239434"/>
                <a:gd name="connsiteX41" fmla="*/ 77765 w 109951"/>
                <a:gd name="connsiteY41" fmla="*/ 227647 h 239434"/>
                <a:gd name="connsiteX42" fmla="*/ 78621 w 109951"/>
                <a:gd name="connsiteY42" fmla="*/ 227267 h 239434"/>
                <a:gd name="connsiteX43" fmla="*/ 92328 w 109951"/>
                <a:gd name="connsiteY43" fmla="*/ 209645 h 239434"/>
                <a:gd name="connsiteX44" fmla="*/ 92328 w 109951"/>
                <a:gd name="connsiteY44" fmla="*/ 203454 h 239434"/>
                <a:gd name="connsiteX45" fmla="*/ 94232 w 109951"/>
                <a:gd name="connsiteY45" fmla="*/ 201073 h 239434"/>
                <a:gd name="connsiteX46" fmla="*/ 95660 w 109951"/>
                <a:gd name="connsiteY46" fmla="*/ 203644 h 239434"/>
                <a:gd name="connsiteX47" fmla="*/ 99277 w 109951"/>
                <a:gd name="connsiteY47" fmla="*/ 198215 h 239434"/>
                <a:gd name="connsiteX48" fmla="*/ 102417 w 109951"/>
                <a:gd name="connsiteY48" fmla="*/ 191357 h 239434"/>
                <a:gd name="connsiteX49" fmla="*/ 106034 w 109951"/>
                <a:gd name="connsiteY49" fmla="*/ 181546 h 239434"/>
                <a:gd name="connsiteX50" fmla="*/ 107748 w 109951"/>
                <a:gd name="connsiteY50" fmla="*/ 170688 h 239434"/>
                <a:gd name="connsiteX51" fmla="*/ 109651 w 109951"/>
                <a:gd name="connsiteY51" fmla="*/ 145923 h 239434"/>
                <a:gd name="connsiteX52" fmla="*/ 109366 w 109951"/>
                <a:gd name="connsiteY52" fmla="*/ 135064 h 239434"/>
                <a:gd name="connsiteX53" fmla="*/ 109461 w 109951"/>
                <a:gd name="connsiteY53" fmla="*/ 122777 h 239434"/>
                <a:gd name="connsiteX54" fmla="*/ 109175 w 109951"/>
                <a:gd name="connsiteY54" fmla="*/ 114586 h 239434"/>
                <a:gd name="connsiteX55" fmla="*/ 109271 w 109951"/>
                <a:gd name="connsiteY55" fmla="*/ 104585 h 239434"/>
                <a:gd name="connsiteX56" fmla="*/ 109842 w 109951"/>
                <a:gd name="connsiteY56" fmla="*/ 99060 h 239434"/>
                <a:gd name="connsiteX57" fmla="*/ 109175 w 109951"/>
                <a:gd name="connsiteY57" fmla="*/ 79438 h 239434"/>
                <a:gd name="connsiteX58" fmla="*/ 109842 w 109951"/>
                <a:gd name="connsiteY58" fmla="*/ 75152 h 239434"/>
                <a:gd name="connsiteX59" fmla="*/ 109842 w 109951"/>
                <a:gd name="connsiteY59" fmla="*/ 74009 h 239434"/>
                <a:gd name="connsiteX60" fmla="*/ 109556 w 109951"/>
                <a:gd name="connsiteY60" fmla="*/ 65532 h 239434"/>
                <a:gd name="connsiteX61" fmla="*/ 109556 w 109951"/>
                <a:gd name="connsiteY61" fmla="*/ 62579 h 239434"/>
                <a:gd name="connsiteX62" fmla="*/ 109366 w 109951"/>
                <a:gd name="connsiteY62" fmla="*/ 59912 h 239434"/>
                <a:gd name="connsiteX63" fmla="*/ 109651 w 109951"/>
                <a:gd name="connsiteY63" fmla="*/ 48482 h 239434"/>
                <a:gd name="connsiteX64" fmla="*/ 107462 w 109951"/>
                <a:gd name="connsiteY64" fmla="*/ 43434 h 239434"/>
                <a:gd name="connsiteX65" fmla="*/ 106129 w 109951"/>
                <a:gd name="connsiteY65" fmla="*/ 39529 h 239434"/>
                <a:gd name="connsiteX66" fmla="*/ 109556 w 109951"/>
                <a:gd name="connsiteY66" fmla="*/ 40481 h 239434"/>
                <a:gd name="connsiteX67" fmla="*/ 105940 w 109951"/>
                <a:gd name="connsiteY67" fmla="*/ 31147 h 239434"/>
                <a:gd name="connsiteX68" fmla="*/ 109080 w 109951"/>
                <a:gd name="connsiteY68" fmla="*/ 30956 h 239434"/>
                <a:gd name="connsiteX69" fmla="*/ 109080 w 109951"/>
                <a:gd name="connsiteY69" fmla="*/ 22288 h 239434"/>
                <a:gd name="connsiteX70" fmla="*/ 107653 w 109951"/>
                <a:gd name="connsiteY70" fmla="*/ 20860 h 239434"/>
                <a:gd name="connsiteX71" fmla="*/ 105654 w 109951"/>
                <a:gd name="connsiteY71" fmla="*/ 18574 h 239434"/>
                <a:gd name="connsiteX72" fmla="*/ 108890 w 109951"/>
                <a:gd name="connsiteY72" fmla="*/ 17716 h 239434"/>
                <a:gd name="connsiteX73" fmla="*/ 108319 w 109951"/>
                <a:gd name="connsiteY73" fmla="*/ 0 h 239434"/>
                <a:gd name="connsiteX74" fmla="*/ 106320 w 109951"/>
                <a:gd name="connsiteY74" fmla="*/ 857 h 239434"/>
                <a:gd name="connsiteX75" fmla="*/ 102417 w 109951"/>
                <a:gd name="connsiteY75" fmla="*/ 7525 h 239434"/>
                <a:gd name="connsiteX76" fmla="*/ 100323 w 109951"/>
                <a:gd name="connsiteY76" fmla="*/ 10192 h 239434"/>
                <a:gd name="connsiteX77" fmla="*/ 98039 w 109951"/>
                <a:gd name="connsiteY77" fmla="*/ 12478 h 239434"/>
                <a:gd name="connsiteX78" fmla="*/ 90329 w 109951"/>
                <a:gd name="connsiteY78" fmla="*/ 23527 h 239434"/>
                <a:gd name="connsiteX79" fmla="*/ 82238 w 109951"/>
                <a:gd name="connsiteY79" fmla="*/ 37052 h 239434"/>
                <a:gd name="connsiteX80" fmla="*/ 77860 w 109951"/>
                <a:gd name="connsiteY80" fmla="*/ 42767 h 239434"/>
                <a:gd name="connsiteX81" fmla="*/ 76623 w 109951"/>
                <a:gd name="connsiteY81" fmla="*/ 40957 h 239434"/>
                <a:gd name="connsiteX82" fmla="*/ 73291 w 109951"/>
                <a:gd name="connsiteY82" fmla="*/ 34004 h 239434"/>
                <a:gd name="connsiteX83" fmla="*/ 69579 w 109951"/>
                <a:gd name="connsiteY83" fmla="*/ 26003 h 239434"/>
                <a:gd name="connsiteX84" fmla="*/ 64058 w 109951"/>
                <a:gd name="connsiteY84" fmla="*/ 17145 h 239434"/>
                <a:gd name="connsiteX85" fmla="*/ 63487 w 109951"/>
                <a:gd name="connsiteY85" fmla="*/ 15526 h 239434"/>
                <a:gd name="connsiteX86" fmla="*/ 62440 w 109951"/>
                <a:gd name="connsiteY86" fmla="*/ 13335 h 239434"/>
                <a:gd name="connsiteX87" fmla="*/ 57871 w 109951"/>
                <a:gd name="connsiteY87" fmla="*/ 4000 h 239434"/>
                <a:gd name="connsiteX88" fmla="*/ 54921 w 109951"/>
                <a:gd name="connsiteY88" fmla="*/ 1429 h 239434"/>
                <a:gd name="connsiteX89" fmla="*/ 51494 w 109951"/>
                <a:gd name="connsiteY89" fmla="*/ 3620 h 239434"/>
                <a:gd name="connsiteX90" fmla="*/ 51399 w 109951"/>
                <a:gd name="connsiteY90" fmla="*/ 5334 h 239434"/>
                <a:gd name="connsiteX91" fmla="*/ 51209 w 109951"/>
                <a:gd name="connsiteY91" fmla="*/ 7048 h 239434"/>
                <a:gd name="connsiteX92" fmla="*/ 44451 w 109951"/>
                <a:gd name="connsiteY92" fmla="*/ 17431 h 239434"/>
                <a:gd name="connsiteX93" fmla="*/ 37121 w 109951"/>
                <a:gd name="connsiteY93" fmla="*/ 30575 h 239434"/>
                <a:gd name="connsiteX94" fmla="*/ 32838 w 109951"/>
                <a:gd name="connsiteY94" fmla="*/ 40291 h 239434"/>
                <a:gd name="connsiteX95" fmla="*/ 30744 w 109951"/>
                <a:gd name="connsiteY95" fmla="*/ 42577 h 239434"/>
                <a:gd name="connsiteX96" fmla="*/ 24081 w 109951"/>
                <a:gd name="connsiteY96" fmla="*/ 32861 h 239434"/>
                <a:gd name="connsiteX97" fmla="*/ 20559 w 109951"/>
                <a:gd name="connsiteY97" fmla="*/ 36957 h 239434"/>
                <a:gd name="connsiteX98" fmla="*/ 17799 w 109951"/>
                <a:gd name="connsiteY98" fmla="*/ 36004 h 239434"/>
                <a:gd name="connsiteX99" fmla="*/ 14278 w 109951"/>
                <a:gd name="connsiteY99" fmla="*/ 37814 h 239434"/>
                <a:gd name="connsiteX100" fmla="*/ 15324 w 109951"/>
                <a:gd name="connsiteY100" fmla="*/ 33242 h 239434"/>
                <a:gd name="connsiteX101" fmla="*/ 19513 w 109951"/>
                <a:gd name="connsiteY101" fmla="*/ 34576 h 239434"/>
                <a:gd name="connsiteX102" fmla="*/ 21606 w 109951"/>
                <a:gd name="connsiteY102" fmla="*/ 31432 h 239434"/>
                <a:gd name="connsiteX103" fmla="*/ 22083 w 109951"/>
                <a:gd name="connsiteY103" fmla="*/ 28480 h 239434"/>
                <a:gd name="connsiteX104" fmla="*/ 16181 w 109951"/>
                <a:gd name="connsiteY104" fmla="*/ 18669 h 239434"/>
                <a:gd name="connsiteX105" fmla="*/ 11898 w 109951"/>
                <a:gd name="connsiteY105" fmla="*/ 12763 h 239434"/>
                <a:gd name="connsiteX106" fmla="*/ 7233 w 109951"/>
                <a:gd name="connsiteY106" fmla="*/ 6858 h 239434"/>
                <a:gd name="connsiteX107" fmla="*/ 3712 w 109951"/>
                <a:gd name="connsiteY107" fmla="*/ 1048 h 239434"/>
                <a:gd name="connsiteX108" fmla="*/ 3522 w 109951"/>
                <a:gd name="connsiteY108" fmla="*/ 762 h 239434"/>
                <a:gd name="connsiteX109" fmla="*/ 1523 w 109951"/>
                <a:gd name="connsiteY109" fmla="*/ 0 h 239434"/>
                <a:gd name="connsiteX110" fmla="*/ 761 w 109951"/>
                <a:gd name="connsiteY110" fmla="*/ 12573 h 239434"/>
                <a:gd name="connsiteX111" fmla="*/ 95 w 109951"/>
                <a:gd name="connsiteY111" fmla="*/ 28765 h 239434"/>
                <a:gd name="connsiteX112" fmla="*/ 571 w 109951"/>
                <a:gd name="connsiteY112" fmla="*/ 33147 h 239434"/>
                <a:gd name="connsiteX113" fmla="*/ 0 w 109951"/>
                <a:gd name="connsiteY113" fmla="*/ 48482 h 239434"/>
                <a:gd name="connsiteX114" fmla="*/ 285 w 109951"/>
                <a:gd name="connsiteY114" fmla="*/ 50197 h 239434"/>
                <a:gd name="connsiteX115" fmla="*/ 2189 w 109951"/>
                <a:gd name="connsiteY115" fmla="*/ 51340 h 239434"/>
                <a:gd name="connsiteX116" fmla="*/ 0 w 109951"/>
                <a:gd name="connsiteY116" fmla="*/ 55912 h 239434"/>
                <a:gd name="connsiteX117" fmla="*/ 95 w 109951"/>
                <a:gd name="connsiteY117" fmla="*/ 65818 h 239434"/>
                <a:gd name="connsiteX118" fmla="*/ 7044 w 109951"/>
                <a:gd name="connsiteY118" fmla="*/ 66104 h 239434"/>
                <a:gd name="connsiteX119" fmla="*/ 14944 w 109951"/>
                <a:gd name="connsiteY119" fmla="*/ 67628 h 239434"/>
                <a:gd name="connsiteX120" fmla="*/ 21416 w 109951"/>
                <a:gd name="connsiteY120" fmla="*/ 69532 h 239434"/>
                <a:gd name="connsiteX121" fmla="*/ 21416 w 109951"/>
                <a:gd name="connsiteY121" fmla="*/ 70580 h 239434"/>
                <a:gd name="connsiteX122" fmla="*/ 21416 w 109951"/>
                <a:gd name="connsiteY122" fmla="*/ 70580 h 239434"/>
                <a:gd name="connsiteX123" fmla="*/ 25319 w 109951"/>
                <a:gd name="connsiteY123" fmla="*/ 71152 h 239434"/>
                <a:gd name="connsiteX124" fmla="*/ 25890 w 109951"/>
                <a:gd name="connsiteY124" fmla="*/ 70771 h 239434"/>
                <a:gd name="connsiteX125" fmla="*/ 26461 w 109951"/>
                <a:gd name="connsiteY125" fmla="*/ 71342 h 239434"/>
                <a:gd name="connsiteX126" fmla="*/ 26365 w 109951"/>
                <a:gd name="connsiteY126" fmla="*/ 71533 h 239434"/>
                <a:gd name="connsiteX127" fmla="*/ 7995 w 109951"/>
                <a:gd name="connsiteY127" fmla="*/ 29146 h 239434"/>
                <a:gd name="connsiteX128" fmla="*/ 11041 w 109951"/>
                <a:gd name="connsiteY128" fmla="*/ 25717 h 239434"/>
                <a:gd name="connsiteX129" fmla="*/ 7995 w 109951"/>
                <a:gd name="connsiteY129" fmla="*/ 29146 h 239434"/>
                <a:gd name="connsiteX130" fmla="*/ 13706 w 109951"/>
                <a:gd name="connsiteY130" fmla="*/ 38671 h 239434"/>
                <a:gd name="connsiteX131" fmla="*/ 14753 w 109951"/>
                <a:gd name="connsiteY131" fmla="*/ 39624 h 239434"/>
                <a:gd name="connsiteX132" fmla="*/ 13611 w 109951"/>
                <a:gd name="connsiteY132" fmla="*/ 40196 h 239434"/>
                <a:gd name="connsiteX133" fmla="*/ 12945 w 109951"/>
                <a:gd name="connsiteY133" fmla="*/ 39433 h 239434"/>
                <a:gd name="connsiteX134" fmla="*/ 13801 w 109951"/>
                <a:gd name="connsiteY134" fmla="*/ 38767 h 239434"/>
                <a:gd name="connsiteX135" fmla="*/ 11993 w 109951"/>
                <a:gd name="connsiteY135" fmla="*/ 55340 h 239434"/>
                <a:gd name="connsiteX136" fmla="*/ 18275 w 109951"/>
                <a:gd name="connsiteY136" fmla="*/ 54102 h 239434"/>
                <a:gd name="connsiteX137" fmla="*/ 11993 w 109951"/>
                <a:gd name="connsiteY137" fmla="*/ 55340 h 239434"/>
                <a:gd name="connsiteX138" fmla="*/ 45117 w 109951"/>
                <a:gd name="connsiteY138" fmla="*/ 29337 h 239434"/>
                <a:gd name="connsiteX139" fmla="*/ 46164 w 109951"/>
                <a:gd name="connsiteY139" fmla="*/ 29908 h 239434"/>
                <a:gd name="connsiteX140" fmla="*/ 45688 w 109951"/>
                <a:gd name="connsiteY140" fmla="*/ 30480 h 239434"/>
                <a:gd name="connsiteX141" fmla="*/ 44451 w 109951"/>
                <a:gd name="connsiteY141" fmla="*/ 30004 h 239434"/>
                <a:gd name="connsiteX142" fmla="*/ 45212 w 109951"/>
                <a:gd name="connsiteY142" fmla="*/ 29337 h 239434"/>
                <a:gd name="connsiteX143" fmla="*/ 43213 w 109951"/>
                <a:gd name="connsiteY143" fmla="*/ 71628 h 239434"/>
                <a:gd name="connsiteX144" fmla="*/ 44546 w 109951"/>
                <a:gd name="connsiteY144" fmla="*/ 72771 h 239434"/>
                <a:gd name="connsiteX145" fmla="*/ 43499 w 109951"/>
                <a:gd name="connsiteY145" fmla="*/ 73723 h 239434"/>
                <a:gd name="connsiteX146" fmla="*/ 42356 w 109951"/>
                <a:gd name="connsiteY146" fmla="*/ 72295 h 239434"/>
                <a:gd name="connsiteX147" fmla="*/ 43308 w 109951"/>
                <a:gd name="connsiteY147" fmla="*/ 71628 h 239434"/>
                <a:gd name="connsiteX148" fmla="*/ 42642 w 109951"/>
                <a:gd name="connsiteY148" fmla="*/ 77724 h 239434"/>
                <a:gd name="connsiteX149" fmla="*/ 47306 w 109951"/>
                <a:gd name="connsiteY149" fmla="*/ 73819 h 239434"/>
                <a:gd name="connsiteX150" fmla="*/ 42642 w 109951"/>
                <a:gd name="connsiteY150" fmla="*/ 77724 h 239434"/>
                <a:gd name="connsiteX151" fmla="*/ 57110 w 109951"/>
                <a:gd name="connsiteY151" fmla="*/ 89440 h 239434"/>
                <a:gd name="connsiteX152" fmla="*/ 55587 w 109951"/>
                <a:gd name="connsiteY152" fmla="*/ 89249 h 239434"/>
                <a:gd name="connsiteX153" fmla="*/ 52351 w 109951"/>
                <a:gd name="connsiteY153" fmla="*/ 84772 h 239434"/>
                <a:gd name="connsiteX154" fmla="*/ 57586 w 109951"/>
                <a:gd name="connsiteY154" fmla="*/ 88487 h 239434"/>
                <a:gd name="connsiteX155" fmla="*/ 57110 w 109951"/>
                <a:gd name="connsiteY155" fmla="*/ 89440 h 239434"/>
                <a:gd name="connsiteX156" fmla="*/ 55016 w 109951"/>
                <a:gd name="connsiteY156" fmla="*/ 68199 h 239434"/>
                <a:gd name="connsiteX157" fmla="*/ 57015 w 109951"/>
                <a:gd name="connsiteY157" fmla="*/ 65437 h 239434"/>
                <a:gd name="connsiteX158" fmla="*/ 61298 w 109951"/>
                <a:gd name="connsiteY158" fmla="*/ 66580 h 239434"/>
                <a:gd name="connsiteX159" fmla="*/ 55016 w 109951"/>
                <a:gd name="connsiteY159" fmla="*/ 68104 h 239434"/>
                <a:gd name="connsiteX160" fmla="*/ 62630 w 109951"/>
                <a:gd name="connsiteY160" fmla="*/ 61913 h 239434"/>
                <a:gd name="connsiteX161" fmla="*/ 60441 w 109951"/>
                <a:gd name="connsiteY161" fmla="*/ 60960 h 239434"/>
                <a:gd name="connsiteX162" fmla="*/ 56824 w 109951"/>
                <a:gd name="connsiteY162" fmla="*/ 57055 h 239434"/>
                <a:gd name="connsiteX163" fmla="*/ 57871 w 109951"/>
                <a:gd name="connsiteY163" fmla="*/ 54673 h 239434"/>
                <a:gd name="connsiteX164" fmla="*/ 60441 w 109951"/>
                <a:gd name="connsiteY164" fmla="*/ 55531 h 239434"/>
                <a:gd name="connsiteX165" fmla="*/ 63583 w 109951"/>
                <a:gd name="connsiteY165" fmla="*/ 61246 h 239434"/>
                <a:gd name="connsiteX166" fmla="*/ 62630 w 109951"/>
                <a:gd name="connsiteY166" fmla="*/ 62008 h 239434"/>
                <a:gd name="connsiteX167" fmla="*/ 57871 w 109951"/>
                <a:gd name="connsiteY167" fmla="*/ 41529 h 239434"/>
                <a:gd name="connsiteX168" fmla="*/ 63963 w 109951"/>
                <a:gd name="connsiteY168" fmla="*/ 42767 h 239434"/>
                <a:gd name="connsiteX169" fmla="*/ 57871 w 109951"/>
                <a:gd name="connsiteY169" fmla="*/ 41529 h 239434"/>
                <a:gd name="connsiteX170" fmla="*/ 66438 w 109951"/>
                <a:gd name="connsiteY170" fmla="*/ 52673 h 239434"/>
                <a:gd name="connsiteX171" fmla="*/ 64915 w 109951"/>
                <a:gd name="connsiteY171" fmla="*/ 50768 h 239434"/>
                <a:gd name="connsiteX172" fmla="*/ 66247 w 109951"/>
                <a:gd name="connsiteY172" fmla="*/ 50578 h 239434"/>
                <a:gd name="connsiteX173" fmla="*/ 66438 w 109951"/>
                <a:gd name="connsiteY173" fmla="*/ 52673 h 239434"/>
                <a:gd name="connsiteX174" fmla="*/ 31696 w 109951"/>
                <a:gd name="connsiteY174" fmla="*/ 214694 h 239434"/>
                <a:gd name="connsiteX175" fmla="*/ 31506 w 109951"/>
                <a:gd name="connsiteY175" fmla="*/ 213169 h 239434"/>
                <a:gd name="connsiteX176" fmla="*/ 33219 w 109951"/>
                <a:gd name="connsiteY176" fmla="*/ 212502 h 239434"/>
                <a:gd name="connsiteX177" fmla="*/ 36550 w 109951"/>
                <a:gd name="connsiteY177" fmla="*/ 213931 h 239434"/>
                <a:gd name="connsiteX178" fmla="*/ 31696 w 109951"/>
                <a:gd name="connsiteY178" fmla="*/ 214694 h 239434"/>
                <a:gd name="connsiteX179" fmla="*/ 41691 w 109951"/>
                <a:gd name="connsiteY179" fmla="*/ 221551 h 239434"/>
                <a:gd name="connsiteX180" fmla="*/ 39501 w 109951"/>
                <a:gd name="connsiteY180" fmla="*/ 220504 h 239434"/>
                <a:gd name="connsiteX181" fmla="*/ 40929 w 109951"/>
                <a:gd name="connsiteY181" fmla="*/ 219551 h 239434"/>
                <a:gd name="connsiteX182" fmla="*/ 42547 w 109951"/>
                <a:gd name="connsiteY182" fmla="*/ 220790 h 239434"/>
                <a:gd name="connsiteX183" fmla="*/ 41595 w 109951"/>
                <a:gd name="connsiteY183" fmla="*/ 221647 h 239434"/>
                <a:gd name="connsiteX184" fmla="*/ 40453 w 109951"/>
                <a:gd name="connsiteY184" fmla="*/ 198501 h 239434"/>
                <a:gd name="connsiteX185" fmla="*/ 45212 w 109951"/>
                <a:gd name="connsiteY185" fmla="*/ 198310 h 239434"/>
                <a:gd name="connsiteX186" fmla="*/ 40453 w 109951"/>
                <a:gd name="connsiteY186" fmla="*/ 198501 h 239434"/>
                <a:gd name="connsiteX187" fmla="*/ 51589 w 109951"/>
                <a:gd name="connsiteY187" fmla="*/ 214789 h 239434"/>
                <a:gd name="connsiteX188" fmla="*/ 49971 w 109951"/>
                <a:gd name="connsiteY188" fmla="*/ 213836 h 239434"/>
                <a:gd name="connsiteX189" fmla="*/ 50543 w 109951"/>
                <a:gd name="connsiteY189" fmla="*/ 213169 h 239434"/>
                <a:gd name="connsiteX190" fmla="*/ 52160 w 109951"/>
                <a:gd name="connsiteY190" fmla="*/ 214122 h 239434"/>
                <a:gd name="connsiteX191" fmla="*/ 51589 w 109951"/>
                <a:gd name="connsiteY191" fmla="*/ 214789 h 239434"/>
                <a:gd name="connsiteX192" fmla="*/ 97753 w 109951"/>
                <a:gd name="connsiteY192" fmla="*/ 30671 h 239434"/>
                <a:gd name="connsiteX193" fmla="*/ 101275 w 109951"/>
                <a:gd name="connsiteY193" fmla="*/ 32671 h 239434"/>
                <a:gd name="connsiteX194" fmla="*/ 98991 w 109951"/>
                <a:gd name="connsiteY194" fmla="*/ 33623 h 239434"/>
                <a:gd name="connsiteX195" fmla="*/ 93946 w 109951"/>
                <a:gd name="connsiteY195" fmla="*/ 32004 h 239434"/>
                <a:gd name="connsiteX196" fmla="*/ 93946 w 109951"/>
                <a:gd name="connsiteY196" fmla="*/ 31432 h 239434"/>
                <a:gd name="connsiteX197" fmla="*/ 97849 w 109951"/>
                <a:gd name="connsiteY197" fmla="*/ 30671 h 239434"/>
                <a:gd name="connsiteX198" fmla="*/ 100323 w 109951"/>
                <a:gd name="connsiteY198" fmla="*/ 53626 h 239434"/>
                <a:gd name="connsiteX199" fmla="*/ 99943 w 109951"/>
                <a:gd name="connsiteY199" fmla="*/ 54292 h 239434"/>
                <a:gd name="connsiteX200" fmla="*/ 98991 w 109951"/>
                <a:gd name="connsiteY200" fmla="*/ 53816 h 239434"/>
                <a:gd name="connsiteX201" fmla="*/ 99657 w 109951"/>
                <a:gd name="connsiteY201" fmla="*/ 53054 h 239434"/>
                <a:gd name="connsiteX202" fmla="*/ 100323 w 109951"/>
                <a:gd name="connsiteY202" fmla="*/ 53530 h 239434"/>
                <a:gd name="connsiteX203" fmla="*/ 94613 w 109951"/>
                <a:gd name="connsiteY203" fmla="*/ 45911 h 239434"/>
                <a:gd name="connsiteX204" fmla="*/ 92042 w 109951"/>
                <a:gd name="connsiteY204" fmla="*/ 48387 h 239434"/>
                <a:gd name="connsiteX205" fmla="*/ 94613 w 109951"/>
                <a:gd name="connsiteY205" fmla="*/ 45911 h 239434"/>
                <a:gd name="connsiteX206" fmla="*/ 88045 w 109951"/>
                <a:gd name="connsiteY206" fmla="*/ 67151 h 239434"/>
                <a:gd name="connsiteX207" fmla="*/ 90139 w 109951"/>
                <a:gd name="connsiteY207" fmla="*/ 68389 h 239434"/>
                <a:gd name="connsiteX208" fmla="*/ 88616 w 109951"/>
                <a:gd name="connsiteY208" fmla="*/ 69342 h 239434"/>
                <a:gd name="connsiteX209" fmla="*/ 86903 w 109951"/>
                <a:gd name="connsiteY209" fmla="*/ 68294 h 239434"/>
                <a:gd name="connsiteX210" fmla="*/ 88140 w 109951"/>
                <a:gd name="connsiteY210" fmla="*/ 67246 h 239434"/>
                <a:gd name="connsiteX211" fmla="*/ 83000 w 109951"/>
                <a:gd name="connsiteY211" fmla="*/ 44672 h 239434"/>
                <a:gd name="connsiteX212" fmla="*/ 84428 w 109951"/>
                <a:gd name="connsiteY212" fmla="*/ 46006 h 239434"/>
                <a:gd name="connsiteX213" fmla="*/ 83000 w 109951"/>
                <a:gd name="connsiteY213" fmla="*/ 46768 h 239434"/>
                <a:gd name="connsiteX214" fmla="*/ 81953 w 109951"/>
                <a:gd name="connsiteY214" fmla="*/ 45434 h 239434"/>
                <a:gd name="connsiteX215" fmla="*/ 83000 w 109951"/>
                <a:gd name="connsiteY215" fmla="*/ 44672 h 239434"/>
                <a:gd name="connsiteX216" fmla="*/ 83666 w 109951"/>
                <a:gd name="connsiteY216" fmla="*/ 179737 h 239434"/>
                <a:gd name="connsiteX217" fmla="*/ 82715 w 109951"/>
                <a:gd name="connsiteY217" fmla="*/ 181070 h 239434"/>
                <a:gd name="connsiteX218" fmla="*/ 81573 w 109951"/>
                <a:gd name="connsiteY218" fmla="*/ 179927 h 239434"/>
                <a:gd name="connsiteX219" fmla="*/ 82524 w 109951"/>
                <a:gd name="connsiteY219" fmla="*/ 179070 h 239434"/>
                <a:gd name="connsiteX220" fmla="*/ 83666 w 109951"/>
                <a:gd name="connsiteY220" fmla="*/ 179832 h 239434"/>
                <a:gd name="connsiteX221" fmla="*/ 79193 w 109951"/>
                <a:gd name="connsiteY221" fmla="*/ 61150 h 239434"/>
                <a:gd name="connsiteX222" fmla="*/ 80620 w 109951"/>
                <a:gd name="connsiteY222" fmla="*/ 65532 h 239434"/>
                <a:gd name="connsiteX223" fmla="*/ 77003 w 109951"/>
                <a:gd name="connsiteY223" fmla="*/ 63817 h 239434"/>
                <a:gd name="connsiteX224" fmla="*/ 79193 w 109951"/>
                <a:gd name="connsiteY224" fmla="*/ 61150 h 239434"/>
                <a:gd name="connsiteX225" fmla="*/ 76337 w 109951"/>
                <a:gd name="connsiteY225" fmla="*/ 100584 h 239434"/>
                <a:gd name="connsiteX226" fmla="*/ 77289 w 109951"/>
                <a:gd name="connsiteY226" fmla="*/ 100965 h 239434"/>
                <a:gd name="connsiteX227" fmla="*/ 75766 w 109951"/>
                <a:gd name="connsiteY227" fmla="*/ 103537 h 239434"/>
                <a:gd name="connsiteX228" fmla="*/ 76337 w 109951"/>
                <a:gd name="connsiteY228" fmla="*/ 100584 h 239434"/>
                <a:gd name="connsiteX229" fmla="*/ 75766 w 109951"/>
                <a:gd name="connsiteY229" fmla="*/ 121729 h 239434"/>
                <a:gd name="connsiteX230" fmla="*/ 73862 w 109951"/>
                <a:gd name="connsiteY230" fmla="*/ 118491 h 239434"/>
                <a:gd name="connsiteX231" fmla="*/ 75766 w 109951"/>
                <a:gd name="connsiteY231" fmla="*/ 121729 h 239434"/>
                <a:gd name="connsiteX232" fmla="*/ 73482 w 109951"/>
                <a:gd name="connsiteY232" fmla="*/ 125349 h 239434"/>
                <a:gd name="connsiteX233" fmla="*/ 77194 w 109951"/>
                <a:gd name="connsiteY233" fmla="*/ 123158 h 239434"/>
                <a:gd name="connsiteX234" fmla="*/ 78621 w 109951"/>
                <a:gd name="connsiteY234" fmla="*/ 124301 h 239434"/>
                <a:gd name="connsiteX235" fmla="*/ 77479 w 109951"/>
                <a:gd name="connsiteY235" fmla="*/ 125921 h 239434"/>
                <a:gd name="connsiteX236" fmla="*/ 73577 w 109951"/>
                <a:gd name="connsiteY236" fmla="*/ 127730 h 239434"/>
                <a:gd name="connsiteX237" fmla="*/ 73577 w 109951"/>
                <a:gd name="connsiteY237" fmla="*/ 125444 h 239434"/>
                <a:gd name="connsiteX238" fmla="*/ 68247 w 109951"/>
                <a:gd name="connsiteY238" fmla="*/ 42672 h 239434"/>
                <a:gd name="connsiteX239" fmla="*/ 72815 w 109951"/>
                <a:gd name="connsiteY239" fmla="*/ 45434 h 239434"/>
                <a:gd name="connsiteX240" fmla="*/ 71007 w 109951"/>
                <a:gd name="connsiteY240" fmla="*/ 47054 h 239434"/>
                <a:gd name="connsiteX241" fmla="*/ 67580 w 109951"/>
                <a:gd name="connsiteY241" fmla="*/ 43244 h 239434"/>
                <a:gd name="connsiteX242" fmla="*/ 68247 w 109951"/>
                <a:gd name="connsiteY242" fmla="*/ 42672 h 239434"/>
                <a:gd name="connsiteX243" fmla="*/ 60061 w 109951"/>
                <a:gd name="connsiteY243" fmla="*/ 221551 h 239434"/>
                <a:gd name="connsiteX244" fmla="*/ 57586 w 109951"/>
                <a:gd name="connsiteY244" fmla="*/ 219646 h 239434"/>
                <a:gd name="connsiteX245" fmla="*/ 61964 w 109951"/>
                <a:gd name="connsiteY245" fmla="*/ 219170 h 239434"/>
                <a:gd name="connsiteX246" fmla="*/ 60061 w 109951"/>
                <a:gd name="connsiteY246" fmla="*/ 221551 h 239434"/>
                <a:gd name="connsiteX247" fmla="*/ 65772 w 109951"/>
                <a:gd name="connsiteY247" fmla="*/ 202883 h 239434"/>
                <a:gd name="connsiteX248" fmla="*/ 63678 w 109951"/>
                <a:gd name="connsiteY248" fmla="*/ 201644 h 239434"/>
                <a:gd name="connsiteX249" fmla="*/ 63963 w 109951"/>
                <a:gd name="connsiteY249" fmla="*/ 200882 h 239434"/>
                <a:gd name="connsiteX250" fmla="*/ 66629 w 109951"/>
                <a:gd name="connsiteY250" fmla="*/ 201073 h 239434"/>
                <a:gd name="connsiteX251" fmla="*/ 67675 w 109951"/>
                <a:gd name="connsiteY251" fmla="*/ 202311 h 239434"/>
                <a:gd name="connsiteX252" fmla="*/ 65676 w 109951"/>
                <a:gd name="connsiteY252" fmla="*/ 202977 h 239434"/>
                <a:gd name="connsiteX253" fmla="*/ 70246 w 109951"/>
                <a:gd name="connsiteY253" fmla="*/ 113633 h 239434"/>
                <a:gd name="connsiteX254" fmla="*/ 72149 w 109951"/>
                <a:gd name="connsiteY254" fmla="*/ 115253 h 239434"/>
                <a:gd name="connsiteX255" fmla="*/ 68247 w 109951"/>
                <a:gd name="connsiteY255" fmla="*/ 115253 h 239434"/>
                <a:gd name="connsiteX256" fmla="*/ 70246 w 109951"/>
                <a:gd name="connsiteY256" fmla="*/ 113633 h 239434"/>
                <a:gd name="connsiteX257" fmla="*/ 72149 w 109951"/>
                <a:gd name="connsiteY257" fmla="*/ 187262 h 239434"/>
                <a:gd name="connsiteX258" fmla="*/ 74528 w 109951"/>
                <a:gd name="connsiteY258" fmla="*/ 188881 h 239434"/>
                <a:gd name="connsiteX259" fmla="*/ 72149 w 109951"/>
                <a:gd name="connsiteY259" fmla="*/ 187262 h 239434"/>
                <a:gd name="connsiteX260" fmla="*/ 73672 w 109951"/>
                <a:gd name="connsiteY260" fmla="*/ 160591 h 239434"/>
                <a:gd name="connsiteX261" fmla="*/ 71578 w 109951"/>
                <a:gd name="connsiteY261" fmla="*/ 160496 h 239434"/>
                <a:gd name="connsiteX262" fmla="*/ 71578 w 109951"/>
                <a:gd name="connsiteY262" fmla="*/ 158972 h 239434"/>
                <a:gd name="connsiteX263" fmla="*/ 77194 w 109951"/>
                <a:gd name="connsiteY263" fmla="*/ 157353 h 239434"/>
                <a:gd name="connsiteX264" fmla="*/ 73672 w 109951"/>
                <a:gd name="connsiteY264" fmla="*/ 160591 h 239434"/>
                <a:gd name="connsiteX265" fmla="*/ 76718 w 109951"/>
                <a:gd name="connsiteY265" fmla="*/ 138017 h 239434"/>
                <a:gd name="connsiteX266" fmla="*/ 79193 w 109951"/>
                <a:gd name="connsiteY266" fmla="*/ 138398 h 239434"/>
                <a:gd name="connsiteX267" fmla="*/ 79383 w 109951"/>
                <a:gd name="connsiteY267" fmla="*/ 141541 h 239434"/>
                <a:gd name="connsiteX268" fmla="*/ 76718 w 109951"/>
                <a:gd name="connsiteY268" fmla="*/ 138017 h 239434"/>
                <a:gd name="connsiteX269" fmla="*/ 80906 w 109951"/>
                <a:gd name="connsiteY269" fmla="*/ 160401 h 239434"/>
                <a:gd name="connsiteX270" fmla="*/ 82144 w 109951"/>
                <a:gd name="connsiteY270" fmla="*/ 163639 h 239434"/>
                <a:gd name="connsiteX271" fmla="*/ 78907 w 109951"/>
                <a:gd name="connsiteY271" fmla="*/ 163258 h 239434"/>
                <a:gd name="connsiteX272" fmla="*/ 80906 w 109951"/>
                <a:gd name="connsiteY272" fmla="*/ 160401 h 239434"/>
                <a:gd name="connsiteX273" fmla="*/ 81096 w 109951"/>
                <a:gd name="connsiteY273" fmla="*/ 171545 h 239434"/>
                <a:gd name="connsiteX274" fmla="*/ 82048 w 109951"/>
                <a:gd name="connsiteY274" fmla="*/ 172117 h 239434"/>
                <a:gd name="connsiteX275" fmla="*/ 80335 w 109951"/>
                <a:gd name="connsiteY275" fmla="*/ 173450 h 239434"/>
                <a:gd name="connsiteX276" fmla="*/ 81096 w 109951"/>
                <a:gd name="connsiteY276" fmla="*/ 171545 h 239434"/>
                <a:gd name="connsiteX277" fmla="*/ 81096 w 109951"/>
                <a:gd name="connsiteY277" fmla="*/ 211550 h 239434"/>
                <a:gd name="connsiteX278" fmla="*/ 86046 w 109951"/>
                <a:gd name="connsiteY278" fmla="*/ 214217 h 239434"/>
                <a:gd name="connsiteX279" fmla="*/ 81096 w 109951"/>
                <a:gd name="connsiteY279" fmla="*/ 211550 h 239434"/>
                <a:gd name="connsiteX280" fmla="*/ 85380 w 109951"/>
                <a:gd name="connsiteY280" fmla="*/ 81724 h 239434"/>
                <a:gd name="connsiteX281" fmla="*/ 84523 w 109951"/>
                <a:gd name="connsiteY281" fmla="*/ 80105 h 239434"/>
                <a:gd name="connsiteX282" fmla="*/ 85855 w 109951"/>
                <a:gd name="connsiteY282" fmla="*/ 79057 h 239434"/>
                <a:gd name="connsiteX283" fmla="*/ 86808 w 109951"/>
                <a:gd name="connsiteY283" fmla="*/ 80391 h 239434"/>
                <a:gd name="connsiteX284" fmla="*/ 85380 w 109951"/>
                <a:gd name="connsiteY284" fmla="*/ 81724 h 239434"/>
                <a:gd name="connsiteX285" fmla="*/ 88045 w 109951"/>
                <a:gd name="connsiteY285" fmla="*/ 100394 h 239434"/>
                <a:gd name="connsiteX286" fmla="*/ 93470 w 109951"/>
                <a:gd name="connsiteY286" fmla="*/ 103632 h 239434"/>
                <a:gd name="connsiteX287" fmla="*/ 91947 w 109951"/>
                <a:gd name="connsiteY287" fmla="*/ 104204 h 239434"/>
                <a:gd name="connsiteX288" fmla="*/ 87379 w 109951"/>
                <a:gd name="connsiteY288" fmla="*/ 101155 h 239434"/>
                <a:gd name="connsiteX289" fmla="*/ 88140 w 109951"/>
                <a:gd name="connsiteY289" fmla="*/ 100489 h 239434"/>
                <a:gd name="connsiteX290" fmla="*/ 91376 w 109951"/>
                <a:gd name="connsiteY290" fmla="*/ 193072 h 239434"/>
                <a:gd name="connsiteX291" fmla="*/ 91186 w 109951"/>
                <a:gd name="connsiteY291" fmla="*/ 192596 h 239434"/>
                <a:gd name="connsiteX292" fmla="*/ 92899 w 109951"/>
                <a:gd name="connsiteY292" fmla="*/ 191929 h 239434"/>
                <a:gd name="connsiteX293" fmla="*/ 93185 w 109951"/>
                <a:gd name="connsiteY293" fmla="*/ 192977 h 239434"/>
                <a:gd name="connsiteX294" fmla="*/ 91376 w 109951"/>
                <a:gd name="connsiteY294" fmla="*/ 193072 h 239434"/>
                <a:gd name="connsiteX295" fmla="*/ 99181 w 109951"/>
                <a:gd name="connsiteY295" fmla="*/ 114205 h 239434"/>
                <a:gd name="connsiteX296" fmla="*/ 97373 w 109951"/>
                <a:gd name="connsiteY296" fmla="*/ 115157 h 239434"/>
                <a:gd name="connsiteX297" fmla="*/ 92423 w 109951"/>
                <a:gd name="connsiteY297" fmla="*/ 116586 h 239434"/>
                <a:gd name="connsiteX298" fmla="*/ 89092 w 109951"/>
                <a:gd name="connsiteY298" fmla="*/ 113252 h 239434"/>
                <a:gd name="connsiteX299" fmla="*/ 91281 w 109951"/>
                <a:gd name="connsiteY299" fmla="*/ 112586 h 239434"/>
                <a:gd name="connsiteX300" fmla="*/ 96706 w 109951"/>
                <a:gd name="connsiteY300" fmla="*/ 113157 h 239434"/>
                <a:gd name="connsiteX301" fmla="*/ 98991 w 109951"/>
                <a:gd name="connsiteY301" fmla="*/ 113157 h 239434"/>
                <a:gd name="connsiteX302" fmla="*/ 99181 w 109951"/>
                <a:gd name="connsiteY302" fmla="*/ 114205 h 239434"/>
                <a:gd name="connsiteX303" fmla="*/ 96992 w 109951"/>
                <a:gd name="connsiteY303" fmla="*/ 107252 h 239434"/>
                <a:gd name="connsiteX304" fmla="*/ 100514 w 109951"/>
                <a:gd name="connsiteY304" fmla="*/ 103156 h 239434"/>
                <a:gd name="connsiteX305" fmla="*/ 96992 w 109951"/>
                <a:gd name="connsiteY305" fmla="*/ 107252 h 239434"/>
                <a:gd name="connsiteX306" fmla="*/ 100799 w 109951"/>
                <a:gd name="connsiteY306" fmla="*/ 67818 h 239434"/>
                <a:gd name="connsiteX307" fmla="*/ 99848 w 109951"/>
                <a:gd name="connsiteY307" fmla="*/ 68866 h 239434"/>
                <a:gd name="connsiteX308" fmla="*/ 98515 w 109951"/>
                <a:gd name="connsiteY308" fmla="*/ 67818 h 239434"/>
                <a:gd name="connsiteX309" fmla="*/ 99943 w 109951"/>
                <a:gd name="connsiteY309" fmla="*/ 59627 h 239434"/>
                <a:gd name="connsiteX310" fmla="*/ 104797 w 109951"/>
                <a:gd name="connsiteY310" fmla="*/ 61246 h 239434"/>
                <a:gd name="connsiteX311" fmla="*/ 102703 w 109951"/>
                <a:gd name="connsiteY311" fmla="*/ 64389 h 239434"/>
                <a:gd name="connsiteX312" fmla="*/ 100799 w 109951"/>
                <a:gd name="connsiteY312" fmla="*/ 67913 h 239434"/>
                <a:gd name="connsiteX313" fmla="*/ 102703 w 109951"/>
                <a:gd name="connsiteY313" fmla="*/ 112490 h 239434"/>
                <a:gd name="connsiteX314" fmla="*/ 104607 w 109951"/>
                <a:gd name="connsiteY314" fmla="*/ 115538 h 239434"/>
                <a:gd name="connsiteX315" fmla="*/ 102703 w 109951"/>
                <a:gd name="connsiteY315" fmla="*/ 112490 h 239434"/>
                <a:gd name="connsiteX316" fmla="*/ 105558 w 109951"/>
                <a:gd name="connsiteY316" fmla="*/ 90202 h 239434"/>
                <a:gd name="connsiteX317" fmla="*/ 104131 w 109951"/>
                <a:gd name="connsiteY317" fmla="*/ 87821 h 239434"/>
                <a:gd name="connsiteX318" fmla="*/ 106796 w 109951"/>
                <a:gd name="connsiteY318" fmla="*/ 89059 h 239434"/>
                <a:gd name="connsiteX319" fmla="*/ 105558 w 109951"/>
                <a:gd name="connsiteY319" fmla="*/ 90202 h 23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</a:cxnLst>
              <a:rect l="l" t="t" r="r" b="b"/>
              <a:pathLst>
                <a:path w="109951" h="239434">
                  <a:moveTo>
                    <a:pt x="30078" y="73723"/>
                  </a:moveTo>
                  <a:cubicBezTo>
                    <a:pt x="38454" y="78486"/>
                    <a:pt x="46640" y="83534"/>
                    <a:pt x="52732" y="91345"/>
                  </a:cubicBezTo>
                  <a:cubicBezTo>
                    <a:pt x="54350" y="93345"/>
                    <a:pt x="55873" y="95440"/>
                    <a:pt x="57205" y="97727"/>
                  </a:cubicBezTo>
                  <a:cubicBezTo>
                    <a:pt x="57777" y="97346"/>
                    <a:pt x="58442" y="97060"/>
                    <a:pt x="59109" y="96679"/>
                  </a:cubicBezTo>
                  <a:cubicBezTo>
                    <a:pt x="59299" y="98107"/>
                    <a:pt x="58728" y="98679"/>
                    <a:pt x="57586" y="98488"/>
                  </a:cubicBezTo>
                  <a:cubicBezTo>
                    <a:pt x="58728" y="100489"/>
                    <a:pt x="59680" y="102489"/>
                    <a:pt x="60251" y="104775"/>
                  </a:cubicBezTo>
                  <a:cubicBezTo>
                    <a:pt x="61774" y="110299"/>
                    <a:pt x="63583" y="115824"/>
                    <a:pt x="65201" y="121348"/>
                  </a:cubicBezTo>
                  <a:cubicBezTo>
                    <a:pt x="65772" y="123158"/>
                    <a:pt x="66247" y="125158"/>
                    <a:pt x="64058" y="126778"/>
                  </a:cubicBezTo>
                  <a:cubicBezTo>
                    <a:pt x="65772" y="127349"/>
                    <a:pt x="66152" y="128397"/>
                    <a:pt x="66247" y="129826"/>
                  </a:cubicBezTo>
                  <a:cubicBezTo>
                    <a:pt x="66343" y="131540"/>
                    <a:pt x="67485" y="133255"/>
                    <a:pt x="67390" y="134969"/>
                  </a:cubicBezTo>
                  <a:cubicBezTo>
                    <a:pt x="67390" y="138113"/>
                    <a:pt x="67390" y="141256"/>
                    <a:pt x="66343" y="144399"/>
                  </a:cubicBezTo>
                  <a:cubicBezTo>
                    <a:pt x="65676" y="146209"/>
                    <a:pt x="66058" y="148399"/>
                    <a:pt x="65962" y="150495"/>
                  </a:cubicBezTo>
                  <a:cubicBezTo>
                    <a:pt x="65962" y="151352"/>
                    <a:pt x="65867" y="152210"/>
                    <a:pt x="65486" y="152971"/>
                  </a:cubicBezTo>
                  <a:cubicBezTo>
                    <a:pt x="63963" y="156400"/>
                    <a:pt x="62630" y="159734"/>
                    <a:pt x="61584" y="163354"/>
                  </a:cubicBezTo>
                  <a:cubicBezTo>
                    <a:pt x="60537" y="166878"/>
                    <a:pt x="58348" y="170212"/>
                    <a:pt x="56729" y="173546"/>
                  </a:cubicBezTo>
                  <a:cubicBezTo>
                    <a:pt x="56634" y="173831"/>
                    <a:pt x="56253" y="174117"/>
                    <a:pt x="56253" y="174307"/>
                  </a:cubicBezTo>
                  <a:cubicBezTo>
                    <a:pt x="56253" y="176498"/>
                    <a:pt x="54635" y="176879"/>
                    <a:pt x="53112" y="177070"/>
                  </a:cubicBezTo>
                  <a:cubicBezTo>
                    <a:pt x="52256" y="180022"/>
                    <a:pt x="50543" y="182213"/>
                    <a:pt x="48353" y="184023"/>
                  </a:cubicBezTo>
                  <a:cubicBezTo>
                    <a:pt x="48353" y="184118"/>
                    <a:pt x="48353" y="184309"/>
                    <a:pt x="48543" y="184404"/>
                  </a:cubicBezTo>
                  <a:cubicBezTo>
                    <a:pt x="48353" y="184404"/>
                    <a:pt x="48258" y="184404"/>
                    <a:pt x="48068" y="184404"/>
                  </a:cubicBezTo>
                  <a:cubicBezTo>
                    <a:pt x="47877" y="184595"/>
                    <a:pt x="47687" y="184880"/>
                    <a:pt x="47401" y="185071"/>
                  </a:cubicBezTo>
                  <a:cubicBezTo>
                    <a:pt x="46354" y="185833"/>
                    <a:pt x="45783" y="187166"/>
                    <a:pt x="44736" y="188595"/>
                  </a:cubicBezTo>
                  <a:cubicBezTo>
                    <a:pt x="42642" y="188786"/>
                    <a:pt x="40263" y="189547"/>
                    <a:pt x="39120" y="192214"/>
                  </a:cubicBezTo>
                  <a:cubicBezTo>
                    <a:pt x="39025" y="192500"/>
                    <a:pt x="38645" y="192786"/>
                    <a:pt x="38454" y="192786"/>
                  </a:cubicBezTo>
                  <a:cubicBezTo>
                    <a:pt x="35979" y="192881"/>
                    <a:pt x="34837" y="194691"/>
                    <a:pt x="33409" y="196310"/>
                  </a:cubicBezTo>
                  <a:cubicBezTo>
                    <a:pt x="32838" y="196977"/>
                    <a:pt x="31411" y="196977"/>
                    <a:pt x="30649" y="197549"/>
                  </a:cubicBezTo>
                  <a:cubicBezTo>
                    <a:pt x="28555" y="199168"/>
                    <a:pt x="25794" y="199549"/>
                    <a:pt x="23891" y="201358"/>
                  </a:cubicBezTo>
                  <a:cubicBezTo>
                    <a:pt x="23510" y="201740"/>
                    <a:pt x="22939" y="201834"/>
                    <a:pt x="22368" y="201930"/>
                  </a:cubicBezTo>
                  <a:cubicBezTo>
                    <a:pt x="19417" y="202597"/>
                    <a:pt x="16371" y="203168"/>
                    <a:pt x="13230" y="203835"/>
                  </a:cubicBezTo>
                  <a:cubicBezTo>
                    <a:pt x="13801" y="204787"/>
                    <a:pt x="14278" y="205835"/>
                    <a:pt x="15134" y="206597"/>
                  </a:cubicBezTo>
                  <a:cubicBezTo>
                    <a:pt x="17609" y="208883"/>
                    <a:pt x="18085" y="211550"/>
                    <a:pt x="19513" y="214122"/>
                  </a:cubicBezTo>
                  <a:cubicBezTo>
                    <a:pt x="22748" y="220123"/>
                    <a:pt x="27603" y="225076"/>
                    <a:pt x="33409" y="229457"/>
                  </a:cubicBezTo>
                  <a:cubicBezTo>
                    <a:pt x="37502" y="232601"/>
                    <a:pt x="41976" y="235172"/>
                    <a:pt x="47021" y="237077"/>
                  </a:cubicBezTo>
                  <a:cubicBezTo>
                    <a:pt x="48448" y="237649"/>
                    <a:pt x="50066" y="237839"/>
                    <a:pt x="51304" y="238506"/>
                  </a:cubicBezTo>
                  <a:cubicBezTo>
                    <a:pt x="53588" y="239744"/>
                    <a:pt x="55682" y="239744"/>
                    <a:pt x="57967" y="238506"/>
                  </a:cubicBezTo>
                  <a:cubicBezTo>
                    <a:pt x="58728" y="238125"/>
                    <a:pt x="59680" y="237839"/>
                    <a:pt x="60632" y="237649"/>
                  </a:cubicBezTo>
                  <a:cubicBezTo>
                    <a:pt x="66247" y="236125"/>
                    <a:pt x="70721" y="233172"/>
                    <a:pt x="75195" y="230124"/>
                  </a:cubicBezTo>
                  <a:cubicBezTo>
                    <a:pt x="75576" y="229838"/>
                    <a:pt x="75671" y="229362"/>
                    <a:pt x="75861" y="228886"/>
                  </a:cubicBezTo>
                  <a:cubicBezTo>
                    <a:pt x="74624" y="228600"/>
                    <a:pt x="73767" y="228410"/>
                    <a:pt x="72149" y="228124"/>
                  </a:cubicBezTo>
                  <a:cubicBezTo>
                    <a:pt x="73482" y="227171"/>
                    <a:pt x="74338" y="226600"/>
                    <a:pt x="75195" y="226028"/>
                  </a:cubicBezTo>
                  <a:cubicBezTo>
                    <a:pt x="75861" y="226504"/>
                    <a:pt x="76147" y="226790"/>
                    <a:pt x="76528" y="226981"/>
                  </a:cubicBezTo>
                  <a:cubicBezTo>
                    <a:pt x="77003" y="227267"/>
                    <a:pt x="77479" y="227457"/>
                    <a:pt x="77765" y="227647"/>
                  </a:cubicBezTo>
                  <a:cubicBezTo>
                    <a:pt x="78241" y="227457"/>
                    <a:pt x="78431" y="227362"/>
                    <a:pt x="78621" y="227267"/>
                  </a:cubicBezTo>
                  <a:cubicBezTo>
                    <a:pt x="84999" y="222409"/>
                    <a:pt x="88616" y="216027"/>
                    <a:pt x="92328" y="209645"/>
                  </a:cubicBezTo>
                  <a:cubicBezTo>
                    <a:pt x="93375" y="207835"/>
                    <a:pt x="94422" y="205645"/>
                    <a:pt x="92328" y="203454"/>
                  </a:cubicBezTo>
                  <a:cubicBezTo>
                    <a:pt x="91186" y="202311"/>
                    <a:pt x="91662" y="201834"/>
                    <a:pt x="94232" y="201073"/>
                  </a:cubicBezTo>
                  <a:cubicBezTo>
                    <a:pt x="94613" y="201834"/>
                    <a:pt x="95088" y="202597"/>
                    <a:pt x="95660" y="203644"/>
                  </a:cubicBezTo>
                  <a:cubicBezTo>
                    <a:pt x="97753" y="201930"/>
                    <a:pt x="98324" y="200025"/>
                    <a:pt x="99277" y="198215"/>
                  </a:cubicBezTo>
                  <a:cubicBezTo>
                    <a:pt x="100419" y="195929"/>
                    <a:pt x="100895" y="193357"/>
                    <a:pt x="102417" y="191357"/>
                  </a:cubicBezTo>
                  <a:cubicBezTo>
                    <a:pt x="104797" y="188309"/>
                    <a:pt x="105463" y="184975"/>
                    <a:pt x="106034" y="181546"/>
                  </a:cubicBezTo>
                  <a:cubicBezTo>
                    <a:pt x="106701" y="177927"/>
                    <a:pt x="106986" y="174212"/>
                    <a:pt x="107748" y="170688"/>
                  </a:cubicBezTo>
                  <a:cubicBezTo>
                    <a:pt x="109556" y="162496"/>
                    <a:pt x="109366" y="154210"/>
                    <a:pt x="109651" y="145923"/>
                  </a:cubicBezTo>
                  <a:cubicBezTo>
                    <a:pt x="109747" y="142304"/>
                    <a:pt x="109366" y="138684"/>
                    <a:pt x="109366" y="135064"/>
                  </a:cubicBezTo>
                  <a:cubicBezTo>
                    <a:pt x="109366" y="130969"/>
                    <a:pt x="109461" y="126873"/>
                    <a:pt x="109461" y="122777"/>
                  </a:cubicBezTo>
                  <a:cubicBezTo>
                    <a:pt x="109461" y="120015"/>
                    <a:pt x="109175" y="117348"/>
                    <a:pt x="109175" y="114586"/>
                  </a:cubicBezTo>
                  <a:cubicBezTo>
                    <a:pt x="109175" y="111252"/>
                    <a:pt x="109175" y="107918"/>
                    <a:pt x="109271" y="104585"/>
                  </a:cubicBezTo>
                  <a:cubicBezTo>
                    <a:pt x="109271" y="102775"/>
                    <a:pt x="110032" y="100870"/>
                    <a:pt x="109842" y="99060"/>
                  </a:cubicBezTo>
                  <a:cubicBezTo>
                    <a:pt x="109080" y="92488"/>
                    <a:pt x="110222" y="85915"/>
                    <a:pt x="109175" y="79438"/>
                  </a:cubicBezTo>
                  <a:cubicBezTo>
                    <a:pt x="108985" y="78105"/>
                    <a:pt x="108414" y="76486"/>
                    <a:pt x="109842" y="75152"/>
                  </a:cubicBezTo>
                  <a:cubicBezTo>
                    <a:pt x="110032" y="74962"/>
                    <a:pt x="109937" y="74390"/>
                    <a:pt x="109842" y="74009"/>
                  </a:cubicBezTo>
                  <a:cubicBezTo>
                    <a:pt x="109175" y="71247"/>
                    <a:pt x="108890" y="68389"/>
                    <a:pt x="109556" y="65532"/>
                  </a:cubicBezTo>
                  <a:cubicBezTo>
                    <a:pt x="109747" y="64579"/>
                    <a:pt x="109556" y="63532"/>
                    <a:pt x="109556" y="62579"/>
                  </a:cubicBezTo>
                  <a:cubicBezTo>
                    <a:pt x="109556" y="61722"/>
                    <a:pt x="109366" y="60770"/>
                    <a:pt x="109366" y="59912"/>
                  </a:cubicBezTo>
                  <a:cubicBezTo>
                    <a:pt x="109366" y="56102"/>
                    <a:pt x="109747" y="52292"/>
                    <a:pt x="109651" y="48482"/>
                  </a:cubicBezTo>
                  <a:cubicBezTo>
                    <a:pt x="109651" y="46768"/>
                    <a:pt x="109651" y="44863"/>
                    <a:pt x="107462" y="43434"/>
                  </a:cubicBezTo>
                  <a:cubicBezTo>
                    <a:pt x="106511" y="42863"/>
                    <a:pt x="105368" y="41338"/>
                    <a:pt x="106129" y="39529"/>
                  </a:cubicBezTo>
                  <a:cubicBezTo>
                    <a:pt x="107176" y="39814"/>
                    <a:pt x="108033" y="40100"/>
                    <a:pt x="109556" y="40481"/>
                  </a:cubicBezTo>
                  <a:cubicBezTo>
                    <a:pt x="109271" y="37052"/>
                    <a:pt x="110222" y="33719"/>
                    <a:pt x="105940" y="31147"/>
                  </a:cubicBezTo>
                  <a:cubicBezTo>
                    <a:pt x="107462" y="31052"/>
                    <a:pt x="108319" y="30956"/>
                    <a:pt x="109080" y="30956"/>
                  </a:cubicBezTo>
                  <a:cubicBezTo>
                    <a:pt x="109080" y="27908"/>
                    <a:pt x="109080" y="25146"/>
                    <a:pt x="109080" y="22288"/>
                  </a:cubicBezTo>
                  <a:cubicBezTo>
                    <a:pt x="109080" y="21812"/>
                    <a:pt x="108224" y="21146"/>
                    <a:pt x="107653" y="20860"/>
                  </a:cubicBezTo>
                  <a:cubicBezTo>
                    <a:pt x="106605" y="20383"/>
                    <a:pt x="105749" y="19812"/>
                    <a:pt x="105654" y="18574"/>
                  </a:cubicBezTo>
                  <a:cubicBezTo>
                    <a:pt x="106796" y="18288"/>
                    <a:pt x="107748" y="18002"/>
                    <a:pt x="108890" y="17716"/>
                  </a:cubicBezTo>
                  <a:cubicBezTo>
                    <a:pt x="109271" y="11906"/>
                    <a:pt x="109175" y="6096"/>
                    <a:pt x="108319" y="0"/>
                  </a:cubicBezTo>
                  <a:cubicBezTo>
                    <a:pt x="107367" y="381"/>
                    <a:pt x="106605" y="476"/>
                    <a:pt x="106320" y="857"/>
                  </a:cubicBezTo>
                  <a:cubicBezTo>
                    <a:pt x="104987" y="3048"/>
                    <a:pt x="103750" y="5334"/>
                    <a:pt x="102417" y="7525"/>
                  </a:cubicBezTo>
                  <a:cubicBezTo>
                    <a:pt x="101846" y="8477"/>
                    <a:pt x="101085" y="9335"/>
                    <a:pt x="100323" y="10192"/>
                  </a:cubicBezTo>
                  <a:cubicBezTo>
                    <a:pt x="99657" y="10954"/>
                    <a:pt x="98705" y="11716"/>
                    <a:pt x="98039" y="12478"/>
                  </a:cubicBezTo>
                  <a:cubicBezTo>
                    <a:pt x="95184" y="16002"/>
                    <a:pt x="92423" y="19526"/>
                    <a:pt x="90329" y="23527"/>
                  </a:cubicBezTo>
                  <a:cubicBezTo>
                    <a:pt x="87854" y="28099"/>
                    <a:pt x="85094" y="32575"/>
                    <a:pt x="82238" y="37052"/>
                  </a:cubicBezTo>
                  <a:cubicBezTo>
                    <a:pt x="81096" y="38862"/>
                    <a:pt x="80716" y="41053"/>
                    <a:pt x="77860" y="42767"/>
                  </a:cubicBezTo>
                  <a:cubicBezTo>
                    <a:pt x="77384" y="42196"/>
                    <a:pt x="76813" y="41624"/>
                    <a:pt x="76623" y="40957"/>
                  </a:cubicBezTo>
                  <a:cubicBezTo>
                    <a:pt x="75861" y="38576"/>
                    <a:pt x="73767" y="36671"/>
                    <a:pt x="73291" y="34004"/>
                  </a:cubicBezTo>
                  <a:cubicBezTo>
                    <a:pt x="72720" y="31242"/>
                    <a:pt x="71007" y="28670"/>
                    <a:pt x="69579" y="26003"/>
                  </a:cubicBezTo>
                  <a:cubicBezTo>
                    <a:pt x="67961" y="22955"/>
                    <a:pt x="67009" y="19621"/>
                    <a:pt x="64058" y="17145"/>
                  </a:cubicBezTo>
                  <a:cubicBezTo>
                    <a:pt x="63678" y="16764"/>
                    <a:pt x="63678" y="16002"/>
                    <a:pt x="63487" y="15526"/>
                  </a:cubicBezTo>
                  <a:cubicBezTo>
                    <a:pt x="63202" y="14764"/>
                    <a:pt x="62821" y="14097"/>
                    <a:pt x="62440" y="13335"/>
                  </a:cubicBezTo>
                  <a:cubicBezTo>
                    <a:pt x="60537" y="10382"/>
                    <a:pt x="57681" y="7715"/>
                    <a:pt x="57871" y="4000"/>
                  </a:cubicBezTo>
                  <a:cubicBezTo>
                    <a:pt x="57871" y="2667"/>
                    <a:pt x="56634" y="1619"/>
                    <a:pt x="54921" y="1429"/>
                  </a:cubicBezTo>
                  <a:cubicBezTo>
                    <a:pt x="53493" y="1238"/>
                    <a:pt x="52065" y="2096"/>
                    <a:pt x="51494" y="3620"/>
                  </a:cubicBezTo>
                  <a:cubicBezTo>
                    <a:pt x="51304" y="4191"/>
                    <a:pt x="51494" y="4763"/>
                    <a:pt x="51399" y="5334"/>
                  </a:cubicBezTo>
                  <a:cubicBezTo>
                    <a:pt x="51399" y="5905"/>
                    <a:pt x="51399" y="6572"/>
                    <a:pt x="51209" y="7048"/>
                  </a:cubicBezTo>
                  <a:cubicBezTo>
                    <a:pt x="49019" y="10573"/>
                    <a:pt x="46544" y="13906"/>
                    <a:pt x="44451" y="17431"/>
                  </a:cubicBezTo>
                  <a:cubicBezTo>
                    <a:pt x="41880" y="21717"/>
                    <a:pt x="39406" y="26194"/>
                    <a:pt x="37121" y="30575"/>
                  </a:cubicBezTo>
                  <a:cubicBezTo>
                    <a:pt x="35503" y="33719"/>
                    <a:pt x="34361" y="37147"/>
                    <a:pt x="32838" y="40291"/>
                  </a:cubicBezTo>
                  <a:cubicBezTo>
                    <a:pt x="32457" y="41053"/>
                    <a:pt x="31601" y="41720"/>
                    <a:pt x="30744" y="42577"/>
                  </a:cubicBezTo>
                  <a:cubicBezTo>
                    <a:pt x="27508" y="39433"/>
                    <a:pt x="27318" y="35433"/>
                    <a:pt x="24081" y="32861"/>
                  </a:cubicBezTo>
                  <a:cubicBezTo>
                    <a:pt x="21416" y="33528"/>
                    <a:pt x="21416" y="35433"/>
                    <a:pt x="20559" y="36957"/>
                  </a:cubicBezTo>
                  <a:cubicBezTo>
                    <a:pt x="19417" y="36576"/>
                    <a:pt x="18466" y="36195"/>
                    <a:pt x="17799" y="36004"/>
                  </a:cubicBezTo>
                  <a:cubicBezTo>
                    <a:pt x="16276" y="36386"/>
                    <a:pt x="16657" y="38290"/>
                    <a:pt x="14278" y="37814"/>
                  </a:cubicBezTo>
                  <a:cubicBezTo>
                    <a:pt x="14563" y="36386"/>
                    <a:pt x="14944" y="34957"/>
                    <a:pt x="15324" y="33242"/>
                  </a:cubicBezTo>
                  <a:cubicBezTo>
                    <a:pt x="17038" y="33814"/>
                    <a:pt x="18370" y="34195"/>
                    <a:pt x="19513" y="34576"/>
                  </a:cubicBezTo>
                  <a:cubicBezTo>
                    <a:pt x="20274" y="33433"/>
                    <a:pt x="20750" y="32290"/>
                    <a:pt x="21606" y="31432"/>
                  </a:cubicBezTo>
                  <a:cubicBezTo>
                    <a:pt x="22654" y="30480"/>
                    <a:pt x="22748" y="29528"/>
                    <a:pt x="22083" y="28480"/>
                  </a:cubicBezTo>
                  <a:cubicBezTo>
                    <a:pt x="20084" y="25241"/>
                    <a:pt x="18275" y="21907"/>
                    <a:pt x="16181" y="18669"/>
                  </a:cubicBezTo>
                  <a:cubicBezTo>
                    <a:pt x="14944" y="16669"/>
                    <a:pt x="13421" y="14764"/>
                    <a:pt x="11898" y="12763"/>
                  </a:cubicBezTo>
                  <a:cubicBezTo>
                    <a:pt x="10375" y="10763"/>
                    <a:pt x="9233" y="8382"/>
                    <a:pt x="7233" y="6858"/>
                  </a:cubicBezTo>
                  <a:cubicBezTo>
                    <a:pt x="4949" y="5144"/>
                    <a:pt x="5330" y="2762"/>
                    <a:pt x="3712" y="1048"/>
                  </a:cubicBezTo>
                  <a:cubicBezTo>
                    <a:pt x="3712" y="1048"/>
                    <a:pt x="3712" y="857"/>
                    <a:pt x="3522" y="762"/>
                  </a:cubicBezTo>
                  <a:cubicBezTo>
                    <a:pt x="2855" y="476"/>
                    <a:pt x="2284" y="286"/>
                    <a:pt x="1523" y="0"/>
                  </a:cubicBezTo>
                  <a:cubicBezTo>
                    <a:pt x="190" y="4381"/>
                    <a:pt x="1427" y="8477"/>
                    <a:pt x="761" y="12573"/>
                  </a:cubicBezTo>
                  <a:cubicBezTo>
                    <a:pt x="0" y="17907"/>
                    <a:pt x="666" y="23336"/>
                    <a:pt x="95" y="28765"/>
                  </a:cubicBezTo>
                  <a:cubicBezTo>
                    <a:pt x="-95" y="30194"/>
                    <a:pt x="571" y="31718"/>
                    <a:pt x="571" y="33147"/>
                  </a:cubicBezTo>
                  <a:cubicBezTo>
                    <a:pt x="476" y="38290"/>
                    <a:pt x="190" y="43434"/>
                    <a:pt x="0" y="48482"/>
                  </a:cubicBezTo>
                  <a:cubicBezTo>
                    <a:pt x="0" y="49054"/>
                    <a:pt x="0" y="49721"/>
                    <a:pt x="285" y="50197"/>
                  </a:cubicBezTo>
                  <a:cubicBezTo>
                    <a:pt x="666" y="50673"/>
                    <a:pt x="1427" y="50959"/>
                    <a:pt x="2189" y="51340"/>
                  </a:cubicBezTo>
                  <a:cubicBezTo>
                    <a:pt x="381" y="52673"/>
                    <a:pt x="0" y="54102"/>
                    <a:pt x="0" y="55912"/>
                  </a:cubicBezTo>
                  <a:cubicBezTo>
                    <a:pt x="95" y="59246"/>
                    <a:pt x="95" y="62484"/>
                    <a:pt x="95" y="65818"/>
                  </a:cubicBezTo>
                  <a:cubicBezTo>
                    <a:pt x="2380" y="65818"/>
                    <a:pt x="4759" y="65913"/>
                    <a:pt x="7044" y="66104"/>
                  </a:cubicBezTo>
                  <a:cubicBezTo>
                    <a:pt x="9708" y="66294"/>
                    <a:pt x="12088" y="67628"/>
                    <a:pt x="14944" y="67628"/>
                  </a:cubicBezTo>
                  <a:cubicBezTo>
                    <a:pt x="17133" y="67628"/>
                    <a:pt x="19227" y="68771"/>
                    <a:pt x="21416" y="69532"/>
                  </a:cubicBezTo>
                  <a:cubicBezTo>
                    <a:pt x="21416" y="69532"/>
                    <a:pt x="21416" y="70199"/>
                    <a:pt x="21416" y="70580"/>
                  </a:cubicBezTo>
                  <a:lnTo>
                    <a:pt x="21416" y="70580"/>
                  </a:lnTo>
                  <a:moveTo>
                    <a:pt x="25319" y="71152"/>
                  </a:moveTo>
                  <a:cubicBezTo>
                    <a:pt x="25319" y="71152"/>
                    <a:pt x="25699" y="70866"/>
                    <a:pt x="25890" y="70771"/>
                  </a:cubicBezTo>
                  <a:cubicBezTo>
                    <a:pt x="25890" y="70771"/>
                    <a:pt x="26461" y="71152"/>
                    <a:pt x="26461" y="71342"/>
                  </a:cubicBezTo>
                  <a:cubicBezTo>
                    <a:pt x="26461" y="71342"/>
                    <a:pt x="26461" y="71438"/>
                    <a:pt x="26365" y="71533"/>
                  </a:cubicBezTo>
                  <a:moveTo>
                    <a:pt x="7995" y="29146"/>
                  </a:moveTo>
                  <a:cubicBezTo>
                    <a:pt x="7424" y="28004"/>
                    <a:pt x="8440" y="26861"/>
                    <a:pt x="11041" y="25717"/>
                  </a:cubicBezTo>
                  <a:cubicBezTo>
                    <a:pt x="10089" y="26861"/>
                    <a:pt x="9137" y="28004"/>
                    <a:pt x="7995" y="29146"/>
                  </a:cubicBezTo>
                  <a:close/>
                  <a:moveTo>
                    <a:pt x="13706" y="38671"/>
                  </a:moveTo>
                  <a:cubicBezTo>
                    <a:pt x="13706" y="38671"/>
                    <a:pt x="14278" y="39148"/>
                    <a:pt x="14753" y="39624"/>
                  </a:cubicBezTo>
                  <a:cubicBezTo>
                    <a:pt x="14182" y="39910"/>
                    <a:pt x="13801" y="40196"/>
                    <a:pt x="13611" y="40196"/>
                  </a:cubicBezTo>
                  <a:cubicBezTo>
                    <a:pt x="13325" y="40100"/>
                    <a:pt x="12945" y="39624"/>
                    <a:pt x="12945" y="39433"/>
                  </a:cubicBezTo>
                  <a:cubicBezTo>
                    <a:pt x="12945" y="39243"/>
                    <a:pt x="13516" y="38957"/>
                    <a:pt x="13801" y="38767"/>
                  </a:cubicBezTo>
                  <a:close/>
                  <a:moveTo>
                    <a:pt x="11993" y="55340"/>
                  </a:moveTo>
                  <a:cubicBezTo>
                    <a:pt x="13611" y="53530"/>
                    <a:pt x="14849" y="53340"/>
                    <a:pt x="18275" y="54102"/>
                  </a:cubicBezTo>
                  <a:cubicBezTo>
                    <a:pt x="16562" y="55721"/>
                    <a:pt x="14468" y="55150"/>
                    <a:pt x="11993" y="55340"/>
                  </a:cubicBezTo>
                  <a:close/>
                  <a:moveTo>
                    <a:pt x="45117" y="29337"/>
                  </a:moveTo>
                  <a:cubicBezTo>
                    <a:pt x="45117" y="29337"/>
                    <a:pt x="45783" y="29718"/>
                    <a:pt x="46164" y="29908"/>
                  </a:cubicBezTo>
                  <a:cubicBezTo>
                    <a:pt x="45973" y="30099"/>
                    <a:pt x="45783" y="30480"/>
                    <a:pt x="45688" y="30480"/>
                  </a:cubicBezTo>
                  <a:cubicBezTo>
                    <a:pt x="45307" y="30480"/>
                    <a:pt x="44926" y="30289"/>
                    <a:pt x="44451" y="30004"/>
                  </a:cubicBezTo>
                  <a:cubicBezTo>
                    <a:pt x="44831" y="29623"/>
                    <a:pt x="45117" y="29337"/>
                    <a:pt x="45212" y="29337"/>
                  </a:cubicBezTo>
                  <a:close/>
                  <a:moveTo>
                    <a:pt x="43213" y="71628"/>
                  </a:moveTo>
                  <a:cubicBezTo>
                    <a:pt x="43689" y="71914"/>
                    <a:pt x="44165" y="72295"/>
                    <a:pt x="44546" y="72771"/>
                  </a:cubicBezTo>
                  <a:cubicBezTo>
                    <a:pt x="44546" y="72771"/>
                    <a:pt x="43975" y="73247"/>
                    <a:pt x="43499" y="73723"/>
                  </a:cubicBezTo>
                  <a:cubicBezTo>
                    <a:pt x="43023" y="73152"/>
                    <a:pt x="42547" y="72771"/>
                    <a:pt x="42356" y="72295"/>
                  </a:cubicBezTo>
                  <a:cubicBezTo>
                    <a:pt x="42356" y="72199"/>
                    <a:pt x="43213" y="71628"/>
                    <a:pt x="43308" y="71628"/>
                  </a:cubicBezTo>
                  <a:close/>
                  <a:moveTo>
                    <a:pt x="42642" y="77724"/>
                  </a:moveTo>
                  <a:cubicBezTo>
                    <a:pt x="42166" y="74962"/>
                    <a:pt x="43308" y="73819"/>
                    <a:pt x="47306" y="73819"/>
                  </a:cubicBezTo>
                  <a:cubicBezTo>
                    <a:pt x="45973" y="75629"/>
                    <a:pt x="45498" y="77533"/>
                    <a:pt x="42642" y="77724"/>
                  </a:cubicBezTo>
                  <a:close/>
                  <a:moveTo>
                    <a:pt x="57110" y="89440"/>
                  </a:moveTo>
                  <a:cubicBezTo>
                    <a:pt x="56634" y="89440"/>
                    <a:pt x="55587" y="89440"/>
                    <a:pt x="55587" y="89249"/>
                  </a:cubicBezTo>
                  <a:cubicBezTo>
                    <a:pt x="55206" y="87344"/>
                    <a:pt x="53683" y="86201"/>
                    <a:pt x="52351" y="84772"/>
                  </a:cubicBezTo>
                  <a:cubicBezTo>
                    <a:pt x="55111" y="85154"/>
                    <a:pt x="56349" y="86868"/>
                    <a:pt x="57586" y="88487"/>
                  </a:cubicBezTo>
                  <a:cubicBezTo>
                    <a:pt x="57681" y="88678"/>
                    <a:pt x="57395" y="89440"/>
                    <a:pt x="57110" y="89440"/>
                  </a:cubicBezTo>
                  <a:close/>
                  <a:moveTo>
                    <a:pt x="55016" y="68199"/>
                  </a:moveTo>
                  <a:cubicBezTo>
                    <a:pt x="55682" y="67342"/>
                    <a:pt x="56349" y="66389"/>
                    <a:pt x="57015" y="65437"/>
                  </a:cubicBezTo>
                  <a:cubicBezTo>
                    <a:pt x="58442" y="65818"/>
                    <a:pt x="59775" y="66199"/>
                    <a:pt x="61298" y="66580"/>
                  </a:cubicBezTo>
                  <a:cubicBezTo>
                    <a:pt x="59680" y="69437"/>
                    <a:pt x="58348" y="69723"/>
                    <a:pt x="55016" y="68104"/>
                  </a:cubicBezTo>
                  <a:close/>
                  <a:moveTo>
                    <a:pt x="62630" y="61913"/>
                  </a:moveTo>
                  <a:cubicBezTo>
                    <a:pt x="61869" y="61627"/>
                    <a:pt x="60917" y="61436"/>
                    <a:pt x="60441" y="60960"/>
                  </a:cubicBezTo>
                  <a:cubicBezTo>
                    <a:pt x="59109" y="59722"/>
                    <a:pt x="57967" y="58388"/>
                    <a:pt x="56824" y="57055"/>
                  </a:cubicBezTo>
                  <a:cubicBezTo>
                    <a:pt x="55873" y="55912"/>
                    <a:pt x="56824" y="55150"/>
                    <a:pt x="57871" y="54673"/>
                  </a:cubicBezTo>
                  <a:cubicBezTo>
                    <a:pt x="59013" y="54102"/>
                    <a:pt x="60441" y="54673"/>
                    <a:pt x="60441" y="55531"/>
                  </a:cubicBezTo>
                  <a:cubicBezTo>
                    <a:pt x="60441" y="57817"/>
                    <a:pt x="61584" y="59627"/>
                    <a:pt x="63583" y="61246"/>
                  </a:cubicBezTo>
                  <a:lnTo>
                    <a:pt x="62630" y="62008"/>
                  </a:lnTo>
                  <a:close/>
                  <a:moveTo>
                    <a:pt x="57871" y="41529"/>
                  </a:moveTo>
                  <a:cubicBezTo>
                    <a:pt x="60632" y="39910"/>
                    <a:pt x="61774" y="43053"/>
                    <a:pt x="63963" y="42767"/>
                  </a:cubicBezTo>
                  <a:cubicBezTo>
                    <a:pt x="61488" y="43624"/>
                    <a:pt x="60156" y="43339"/>
                    <a:pt x="57871" y="41529"/>
                  </a:cubicBezTo>
                  <a:close/>
                  <a:moveTo>
                    <a:pt x="66438" y="52673"/>
                  </a:moveTo>
                  <a:cubicBezTo>
                    <a:pt x="65867" y="52006"/>
                    <a:pt x="65486" y="51435"/>
                    <a:pt x="64915" y="50768"/>
                  </a:cubicBezTo>
                  <a:cubicBezTo>
                    <a:pt x="65676" y="50673"/>
                    <a:pt x="66058" y="50482"/>
                    <a:pt x="66247" y="50578"/>
                  </a:cubicBezTo>
                  <a:cubicBezTo>
                    <a:pt x="67295" y="51054"/>
                    <a:pt x="67390" y="51721"/>
                    <a:pt x="66438" y="52673"/>
                  </a:cubicBezTo>
                  <a:close/>
                  <a:moveTo>
                    <a:pt x="31696" y="214694"/>
                  </a:moveTo>
                  <a:cubicBezTo>
                    <a:pt x="31696" y="214694"/>
                    <a:pt x="31220" y="213551"/>
                    <a:pt x="31506" y="213169"/>
                  </a:cubicBezTo>
                  <a:cubicBezTo>
                    <a:pt x="31791" y="212788"/>
                    <a:pt x="32743" y="212312"/>
                    <a:pt x="33219" y="212502"/>
                  </a:cubicBezTo>
                  <a:cubicBezTo>
                    <a:pt x="34266" y="212788"/>
                    <a:pt x="35218" y="213360"/>
                    <a:pt x="36550" y="213931"/>
                  </a:cubicBezTo>
                  <a:cubicBezTo>
                    <a:pt x="34646" y="215456"/>
                    <a:pt x="32838" y="215741"/>
                    <a:pt x="31696" y="214694"/>
                  </a:cubicBezTo>
                  <a:close/>
                  <a:moveTo>
                    <a:pt x="41691" y="221551"/>
                  </a:moveTo>
                  <a:cubicBezTo>
                    <a:pt x="41024" y="221361"/>
                    <a:pt x="40453" y="220980"/>
                    <a:pt x="39501" y="220504"/>
                  </a:cubicBezTo>
                  <a:cubicBezTo>
                    <a:pt x="40167" y="220028"/>
                    <a:pt x="40738" y="219456"/>
                    <a:pt x="40929" y="219551"/>
                  </a:cubicBezTo>
                  <a:cubicBezTo>
                    <a:pt x="41595" y="219837"/>
                    <a:pt x="42071" y="220313"/>
                    <a:pt x="42547" y="220790"/>
                  </a:cubicBezTo>
                  <a:cubicBezTo>
                    <a:pt x="42547" y="220790"/>
                    <a:pt x="41785" y="221742"/>
                    <a:pt x="41595" y="221647"/>
                  </a:cubicBezTo>
                  <a:close/>
                  <a:moveTo>
                    <a:pt x="40453" y="198501"/>
                  </a:moveTo>
                  <a:cubicBezTo>
                    <a:pt x="42737" y="196310"/>
                    <a:pt x="43308" y="196215"/>
                    <a:pt x="45212" y="198310"/>
                  </a:cubicBezTo>
                  <a:cubicBezTo>
                    <a:pt x="43499" y="198310"/>
                    <a:pt x="42166" y="198406"/>
                    <a:pt x="40453" y="198501"/>
                  </a:cubicBezTo>
                  <a:close/>
                  <a:moveTo>
                    <a:pt x="51589" y="214789"/>
                  </a:moveTo>
                  <a:cubicBezTo>
                    <a:pt x="51018" y="214503"/>
                    <a:pt x="50543" y="214122"/>
                    <a:pt x="49971" y="213836"/>
                  </a:cubicBezTo>
                  <a:cubicBezTo>
                    <a:pt x="50161" y="213646"/>
                    <a:pt x="50543" y="213169"/>
                    <a:pt x="50543" y="213169"/>
                  </a:cubicBezTo>
                  <a:cubicBezTo>
                    <a:pt x="51114" y="213455"/>
                    <a:pt x="51589" y="213741"/>
                    <a:pt x="52160" y="214122"/>
                  </a:cubicBezTo>
                  <a:cubicBezTo>
                    <a:pt x="51970" y="214312"/>
                    <a:pt x="51780" y="214598"/>
                    <a:pt x="51589" y="214789"/>
                  </a:cubicBezTo>
                  <a:close/>
                  <a:moveTo>
                    <a:pt x="97753" y="30671"/>
                  </a:moveTo>
                  <a:cubicBezTo>
                    <a:pt x="99277" y="30766"/>
                    <a:pt x="100895" y="31147"/>
                    <a:pt x="101275" y="32671"/>
                  </a:cubicBezTo>
                  <a:cubicBezTo>
                    <a:pt x="101561" y="33528"/>
                    <a:pt x="100323" y="34099"/>
                    <a:pt x="98991" y="33623"/>
                  </a:cubicBezTo>
                  <a:cubicBezTo>
                    <a:pt x="97373" y="33147"/>
                    <a:pt x="95755" y="32575"/>
                    <a:pt x="93946" y="32004"/>
                  </a:cubicBezTo>
                  <a:cubicBezTo>
                    <a:pt x="93946" y="31813"/>
                    <a:pt x="93756" y="31623"/>
                    <a:pt x="93946" y="31432"/>
                  </a:cubicBezTo>
                  <a:cubicBezTo>
                    <a:pt x="94707" y="29528"/>
                    <a:pt x="96516" y="30575"/>
                    <a:pt x="97849" y="30671"/>
                  </a:cubicBezTo>
                  <a:close/>
                  <a:moveTo>
                    <a:pt x="100323" y="53626"/>
                  </a:moveTo>
                  <a:cubicBezTo>
                    <a:pt x="100323" y="53626"/>
                    <a:pt x="100038" y="54102"/>
                    <a:pt x="99943" y="54292"/>
                  </a:cubicBezTo>
                  <a:cubicBezTo>
                    <a:pt x="99657" y="54197"/>
                    <a:pt x="99372" y="54007"/>
                    <a:pt x="98991" y="53816"/>
                  </a:cubicBezTo>
                  <a:cubicBezTo>
                    <a:pt x="99277" y="53530"/>
                    <a:pt x="99467" y="53340"/>
                    <a:pt x="99657" y="53054"/>
                  </a:cubicBezTo>
                  <a:cubicBezTo>
                    <a:pt x="99848" y="53245"/>
                    <a:pt x="100323" y="53340"/>
                    <a:pt x="100323" y="53530"/>
                  </a:cubicBezTo>
                  <a:close/>
                  <a:moveTo>
                    <a:pt x="94613" y="45911"/>
                  </a:moveTo>
                  <a:cubicBezTo>
                    <a:pt x="94613" y="47244"/>
                    <a:pt x="93851" y="48006"/>
                    <a:pt x="92042" y="48387"/>
                  </a:cubicBezTo>
                  <a:cubicBezTo>
                    <a:pt x="91852" y="46609"/>
                    <a:pt x="92709" y="45784"/>
                    <a:pt x="94613" y="45911"/>
                  </a:cubicBezTo>
                  <a:close/>
                  <a:moveTo>
                    <a:pt x="88045" y="67151"/>
                  </a:moveTo>
                  <a:cubicBezTo>
                    <a:pt x="88711" y="67342"/>
                    <a:pt x="89282" y="67818"/>
                    <a:pt x="90139" y="68389"/>
                  </a:cubicBezTo>
                  <a:cubicBezTo>
                    <a:pt x="89377" y="68866"/>
                    <a:pt x="88901" y="69342"/>
                    <a:pt x="88616" y="69342"/>
                  </a:cubicBezTo>
                  <a:cubicBezTo>
                    <a:pt x="87950" y="69152"/>
                    <a:pt x="87474" y="68675"/>
                    <a:pt x="86903" y="68294"/>
                  </a:cubicBezTo>
                  <a:cubicBezTo>
                    <a:pt x="87283" y="67913"/>
                    <a:pt x="87854" y="67151"/>
                    <a:pt x="88140" y="67246"/>
                  </a:cubicBezTo>
                  <a:close/>
                  <a:moveTo>
                    <a:pt x="83000" y="44672"/>
                  </a:moveTo>
                  <a:cubicBezTo>
                    <a:pt x="83476" y="44958"/>
                    <a:pt x="83857" y="45434"/>
                    <a:pt x="84428" y="46006"/>
                  </a:cubicBezTo>
                  <a:cubicBezTo>
                    <a:pt x="83762" y="46387"/>
                    <a:pt x="83095" y="46863"/>
                    <a:pt x="83000" y="46768"/>
                  </a:cubicBezTo>
                  <a:cubicBezTo>
                    <a:pt x="82524" y="46387"/>
                    <a:pt x="82144" y="45911"/>
                    <a:pt x="81953" y="45434"/>
                  </a:cubicBezTo>
                  <a:cubicBezTo>
                    <a:pt x="81953" y="45244"/>
                    <a:pt x="82905" y="44672"/>
                    <a:pt x="83000" y="44672"/>
                  </a:cubicBezTo>
                  <a:close/>
                  <a:moveTo>
                    <a:pt x="83666" y="179737"/>
                  </a:moveTo>
                  <a:cubicBezTo>
                    <a:pt x="83666" y="179737"/>
                    <a:pt x="83190" y="180499"/>
                    <a:pt x="82715" y="181070"/>
                  </a:cubicBezTo>
                  <a:cubicBezTo>
                    <a:pt x="82238" y="180594"/>
                    <a:pt x="81573" y="180213"/>
                    <a:pt x="81573" y="179927"/>
                  </a:cubicBezTo>
                  <a:cubicBezTo>
                    <a:pt x="81573" y="179641"/>
                    <a:pt x="82144" y="179070"/>
                    <a:pt x="82524" y="179070"/>
                  </a:cubicBezTo>
                  <a:cubicBezTo>
                    <a:pt x="82905" y="179070"/>
                    <a:pt x="83571" y="179546"/>
                    <a:pt x="83666" y="179832"/>
                  </a:cubicBezTo>
                  <a:close/>
                  <a:moveTo>
                    <a:pt x="79193" y="61150"/>
                  </a:moveTo>
                  <a:cubicBezTo>
                    <a:pt x="80240" y="62674"/>
                    <a:pt x="81382" y="63817"/>
                    <a:pt x="80620" y="65532"/>
                  </a:cubicBezTo>
                  <a:cubicBezTo>
                    <a:pt x="78621" y="65818"/>
                    <a:pt x="77955" y="64770"/>
                    <a:pt x="77003" y="63817"/>
                  </a:cubicBezTo>
                  <a:cubicBezTo>
                    <a:pt x="77670" y="62960"/>
                    <a:pt x="78336" y="62103"/>
                    <a:pt x="79193" y="61150"/>
                  </a:cubicBezTo>
                  <a:close/>
                  <a:moveTo>
                    <a:pt x="76337" y="100584"/>
                  </a:moveTo>
                  <a:cubicBezTo>
                    <a:pt x="76337" y="100584"/>
                    <a:pt x="77003" y="100870"/>
                    <a:pt x="77289" y="100965"/>
                  </a:cubicBezTo>
                  <a:cubicBezTo>
                    <a:pt x="76813" y="101727"/>
                    <a:pt x="76337" y="102489"/>
                    <a:pt x="75766" y="103537"/>
                  </a:cubicBezTo>
                  <a:cubicBezTo>
                    <a:pt x="74053" y="101727"/>
                    <a:pt x="75005" y="101060"/>
                    <a:pt x="76337" y="100584"/>
                  </a:cubicBezTo>
                  <a:close/>
                  <a:moveTo>
                    <a:pt x="75766" y="121729"/>
                  </a:moveTo>
                  <a:cubicBezTo>
                    <a:pt x="73577" y="121444"/>
                    <a:pt x="74243" y="120110"/>
                    <a:pt x="73862" y="118491"/>
                  </a:cubicBezTo>
                  <a:cubicBezTo>
                    <a:pt x="75861" y="119539"/>
                    <a:pt x="76528" y="120301"/>
                    <a:pt x="75766" y="121729"/>
                  </a:cubicBezTo>
                  <a:close/>
                  <a:moveTo>
                    <a:pt x="73482" y="125349"/>
                  </a:moveTo>
                  <a:cubicBezTo>
                    <a:pt x="74624" y="124682"/>
                    <a:pt x="75766" y="124015"/>
                    <a:pt x="77194" y="123158"/>
                  </a:cubicBezTo>
                  <a:cubicBezTo>
                    <a:pt x="77574" y="123444"/>
                    <a:pt x="78621" y="123825"/>
                    <a:pt x="78621" y="124301"/>
                  </a:cubicBezTo>
                  <a:cubicBezTo>
                    <a:pt x="78621" y="124778"/>
                    <a:pt x="78050" y="125539"/>
                    <a:pt x="77479" y="125921"/>
                  </a:cubicBezTo>
                  <a:cubicBezTo>
                    <a:pt x="76337" y="126587"/>
                    <a:pt x="75005" y="127063"/>
                    <a:pt x="73577" y="127730"/>
                  </a:cubicBezTo>
                  <a:cubicBezTo>
                    <a:pt x="72339" y="126778"/>
                    <a:pt x="72339" y="126111"/>
                    <a:pt x="73577" y="125444"/>
                  </a:cubicBezTo>
                  <a:close/>
                  <a:moveTo>
                    <a:pt x="68247" y="42672"/>
                  </a:moveTo>
                  <a:cubicBezTo>
                    <a:pt x="69675" y="43529"/>
                    <a:pt x="71102" y="44387"/>
                    <a:pt x="72815" y="45434"/>
                  </a:cubicBezTo>
                  <a:cubicBezTo>
                    <a:pt x="72244" y="46006"/>
                    <a:pt x="71768" y="46387"/>
                    <a:pt x="71007" y="47054"/>
                  </a:cubicBezTo>
                  <a:cubicBezTo>
                    <a:pt x="69769" y="45625"/>
                    <a:pt x="68627" y="44482"/>
                    <a:pt x="67580" y="43244"/>
                  </a:cubicBezTo>
                  <a:cubicBezTo>
                    <a:pt x="67771" y="43053"/>
                    <a:pt x="68056" y="42863"/>
                    <a:pt x="68247" y="42672"/>
                  </a:cubicBezTo>
                  <a:close/>
                  <a:moveTo>
                    <a:pt x="60061" y="221551"/>
                  </a:moveTo>
                  <a:cubicBezTo>
                    <a:pt x="59109" y="220884"/>
                    <a:pt x="58348" y="220313"/>
                    <a:pt x="57586" y="219646"/>
                  </a:cubicBezTo>
                  <a:cubicBezTo>
                    <a:pt x="59870" y="218122"/>
                    <a:pt x="61298" y="218027"/>
                    <a:pt x="61964" y="219170"/>
                  </a:cubicBezTo>
                  <a:cubicBezTo>
                    <a:pt x="62726" y="220504"/>
                    <a:pt x="61679" y="221075"/>
                    <a:pt x="60061" y="221551"/>
                  </a:cubicBezTo>
                  <a:close/>
                  <a:moveTo>
                    <a:pt x="65772" y="202883"/>
                  </a:moveTo>
                  <a:cubicBezTo>
                    <a:pt x="65010" y="202692"/>
                    <a:pt x="64344" y="202025"/>
                    <a:pt x="63678" y="201644"/>
                  </a:cubicBezTo>
                  <a:cubicBezTo>
                    <a:pt x="63773" y="201358"/>
                    <a:pt x="63868" y="201168"/>
                    <a:pt x="63963" y="200882"/>
                  </a:cubicBezTo>
                  <a:cubicBezTo>
                    <a:pt x="64820" y="200882"/>
                    <a:pt x="65772" y="200882"/>
                    <a:pt x="66629" y="201073"/>
                  </a:cubicBezTo>
                  <a:cubicBezTo>
                    <a:pt x="67104" y="201168"/>
                    <a:pt x="67390" y="201834"/>
                    <a:pt x="67675" y="202311"/>
                  </a:cubicBezTo>
                  <a:cubicBezTo>
                    <a:pt x="67009" y="202501"/>
                    <a:pt x="66247" y="203073"/>
                    <a:pt x="65676" y="202977"/>
                  </a:cubicBezTo>
                  <a:close/>
                  <a:moveTo>
                    <a:pt x="70246" y="113633"/>
                  </a:moveTo>
                  <a:cubicBezTo>
                    <a:pt x="71293" y="113443"/>
                    <a:pt x="72054" y="113824"/>
                    <a:pt x="72149" y="115253"/>
                  </a:cubicBezTo>
                  <a:lnTo>
                    <a:pt x="68247" y="115253"/>
                  </a:lnTo>
                  <a:cubicBezTo>
                    <a:pt x="69293" y="114395"/>
                    <a:pt x="69675" y="113824"/>
                    <a:pt x="70246" y="113633"/>
                  </a:cubicBezTo>
                  <a:close/>
                  <a:moveTo>
                    <a:pt x="72149" y="187262"/>
                  </a:moveTo>
                  <a:cubicBezTo>
                    <a:pt x="73672" y="186976"/>
                    <a:pt x="74053" y="187738"/>
                    <a:pt x="74528" y="188881"/>
                  </a:cubicBezTo>
                  <a:cubicBezTo>
                    <a:pt x="73006" y="188881"/>
                    <a:pt x="72054" y="188595"/>
                    <a:pt x="72149" y="187262"/>
                  </a:cubicBezTo>
                  <a:close/>
                  <a:moveTo>
                    <a:pt x="73672" y="160591"/>
                  </a:moveTo>
                  <a:cubicBezTo>
                    <a:pt x="73672" y="160591"/>
                    <a:pt x="72149" y="160782"/>
                    <a:pt x="71578" y="160496"/>
                  </a:cubicBezTo>
                  <a:cubicBezTo>
                    <a:pt x="71293" y="160401"/>
                    <a:pt x="71293" y="159258"/>
                    <a:pt x="71578" y="158972"/>
                  </a:cubicBezTo>
                  <a:cubicBezTo>
                    <a:pt x="72815" y="157829"/>
                    <a:pt x="74148" y="156496"/>
                    <a:pt x="77194" y="157353"/>
                  </a:cubicBezTo>
                  <a:cubicBezTo>
                    <a:pt x="75861" y="158687"/>
                    <a:pt x="74910" y="159734"/>
                    <a:pt x="73672" y="160591"/>
                  </a:cubicBezTo>
                  <a:close/>
                  <a:moveTo>
                    <a:pt x="76718" y="138017"/>
                  </a:moveTo>
                  <a:cubicBezTo>
                    <a:pt x="78050" y="136970"/>
                    <a:pt x="78527" y="137350"/>
                    <a:pt x="79193" y="138398"/>
                  </a:cubicBezTo>
                  <a:cubicBezTo>
                    <a:pt x="80620" y="140684"/>
                    <a:pt x="80716" y="140684"/>
                    <a:pt x="79383" y="141541"/>
                  </a:cubicBezTo>
                  <a:cubicBezTo>
                    <a:pt x="78527" y="140398"/>
                    <a:pt x="77670" y="139351"/>
                    <a:pt x="76718" y="138017"/>
                  </a:cubicBezTo>
                  <a:close/>
                  <a:moveTo>
                    <a:pt x="80906" y="160401"/>
                  </a:moveTo>
                  <a:cubicBezTo>
                    <a:pt x="81382" y="161735"/>
                    <a:pt x="81762" y="162687"/>
                    <a:pt x="82144" y="163639"/>
                  </a:cubicBezTo>
                  <a:cubicBezTo>
                    <a:pt x="80716" y="164211"/>
                    <a:pt x="79478" y="164306"/>
                    <a:pt x="78907" y="163258"/>
                  </a:cubicBezTo>
                  <a:cubicBezTo>
                    <a:pt x="78336" y="162115"/>
                    <a:pt x="79098" y="161258"/>
                    <a:pt x="80906" y="160401"/>
                  </a:cubicBezTo>
                  <a:close/>
                  <a:moveTo>
                    <a:pt x="81096" y="171545"/>
                  </a:moveTo>
                  <a:cubicBezTo>
                    <a:pt x="81096" y="171545"/>
                    <a:pt x="82048" y="171831"/>
                    <a:pt x="82048" y="172117"/>
                  </a:cubicBezTo>
                  <a:cubicBezTo>
                    <a:pt x="82238" y="173069"/>
                    <a:pt x="81573" y="173450"/>
                    <a:pt x="80335" y="173450"/>
                  </a:cubicBezTo>
                  <a:cubicBezTo>
                    <a:pt x="79669" y="172403"/>
                    <a:pt x="79859" y="171736"/>
                    <a:pt x="81096" y="171545"/>
                  </a:cubicBezTo>
                  <a:close/>
                  <a:moveTo>
                    <a:pt x="81096" y="211550"/>
                  </a:moveTo>
                  <a:cubicBezTo>
                    <a:pt x="82905" y="210693"/>
                    <a:pt x="83857" y="211265"/>
                    <a:pt x="86046" y="214217"/>
                  </a:cubicBezTo>
                  <a:cubicBezTo>
                    <a:pt x="83000" y="214503"/>
                    <a:pt x="82809" y="212312"/>
                    <a:pt x="81096" y="211550"/>
                  </a:cubicBezTo>
                  <a:close/>
                  <a:moveTo>
                    <a:pt x="85380" y="81724"/>
                  </a:moveTo>
                  <a:cubicBezTo>
                    <a:pt x="84904" y="80963"/>
                    <a:pt x="84428" y="80486"/>
                    <a:pt x="84523" y="80105"/>
                  </a:cubicBezTo>
                  <a:cubicBezTo>
                    <a:pt x="84618" y="79724"/>
                    <a:pt x="85380" y="79438"/>
                    <a:pt x="85855" y="79057"/>
                  </a:cubicBezTo>
                  <a:cubicBezTo>
                    <a:pt x="86236" y="79534"/>
                    <a:pt x="86808" y="79915"/>
                    <a:pt x="86808" y="80391"/>
                  </a:cubicBezTo>
                  <a:cubicBezTo>
                    <a:pt x="86808" y="80772"/>
                    <a:pt x="86046" y="81153"/>
                    <a:pt x="85380" y="81724"/>
                  </a:cubicBezTo>
                  <a:close/>
                  <a:moveTo>
                    <a:pt x="88045" y="100394"/>
                  </a:moveTo>
                  <a:cubicBezTo>
                    <a:pt x="89758" y="101346"/>
                    <a:pt x="91376" y="102394"/>
                    <a:pt x="93470" y="103632"/>
                  </a:cubicBezTo>
                  <a:cubicBezTo>
                    <a:pt x="92614" y="103918"/>
                    <a:pt x="92042" y="104299"/>
                    <a:pt x="91947" y="104204"/>
                  </a:cubicBezTo>
                  <a:cubicBezTo>
                    <a:pt x="90425" y="103251"/>
                    <a:pt x="88901" y="102203"/>
                    <a:pt x="87379" y="101155"/>
                  </a:cubicBezTo>
                  <a:cubicBezTo>
                    <a:pt x="87664" y="100965"/>
                    <a:pt x="87854" y="100679"/>
                    <a:pt x="88140" y="100489"/>
                  </a:cubicBezTo>
                  <a:close/>
                  <a:moveTo>
                    <a:pt x="91376" y="193072"/>
                  </a:moveTo>
                  <a:cubicBezTo>
                    <a:pt x="91376" y="193072"/>
                    <a:pt x="91186" y="192596"/>
                    <a:pt x="91186" y="192596"/>
                  </a:cubicBezTo>
                  <a:cubicBezTo>
                    <a:pt x="91757" y="192310"/>
                    <a:pt x="92328" y="192119"/>
                    <a:pt x="92899" y="191929"/>
                  </a:cubicBezTo>
                  <a:cubicBezTo>
                    <a:pt x="92994" y="192310"/>
                    <a:pt x="93089" y="192596"/>
                    <a:pt x="93185" y="192977"/>
                  </a:cubicBezTo>
                  <a:cubicBezTo>
                    <a:pt x="92614" y="192977"/>
                    <a:pt x="91947" y="193072"/>
                    <a:pt x="91376" y="193072"/>
                  </a:cubicBezTo>
                  <a:close/>
                  <a:moveTo>
                    <a:pt x="99181" y="114205"/>
                  </a:moveTo>
                  <a:cubicBezTo>
                    <a:pt x="98705" y="114681"/>
                    <a:pt x="97753" y="115348"/>
                    <a:pt x="97373" y="115157"/>
                  </a:cubicBezTo>
                  <a:cubicBezTo>
                    <a:pt x="95374" y="114395"/>
                    <a:pt x="94327" y="115919"/>
                    <a:pt x="92423" y="116586"/>
                  </a:cubicBezTo>
                  <a:cubicBezTo>
                    <a:pt x="91281" y="115443"/>
                    <a:pt x="90234" y="114300"/>
                    <a:pt x="89092" y="113252"/>
                  </a:cubicBezTo>
                  <a:cubicBezTo>
                    <a:pt x="89568" y="112300"/>
                    <a:pt x="90615" y="111919"/>
                    <a:pt x="91281" y="112586"/>
                  </a:cubicBezTo>
                  <a:cubicBezTo>
                    <a:pt x="92994" y="114300"/>
                    <a:pt x="94707" y="113919"/>
                    <a:pt x="96706" y="113157"/>
                  </a:cubicBezTo>
                  <a:cubicBezTo>
                    <a:pt x="97277" y="112871"/>
                    <a:pt x="98230" y="113157"/>
                    <a:pt x="98991" y="113157"/>
                  </a:cubicBezTo>
                  <a:cubicBezTo>
                    <a:pt x="99181" y="113157"/>
                    <a:pt x="99372" y="114014"/>
                    <a:pt x="99181" y="114205"/>
                  </a:cubicBezTo>
                  <a:close/>
                  <a:moveTo>
                    <a:pt x="96992" y="107252"/>
                  </a:moveTo>
                  <a:cubicBezTo>
                    <a:pt x="97246" y="104965"/>
                    <a:pt x="98420" y="103600"/>
                    <a:pt x="100514" y="103156"/>
                  </a:cubicBezTo>
                  <a:cubicBezTo>
                    <a:pt x="101656" y="105346"/>
                    <a:pt x="101180" y="106013"/>
                    <a:pt x="96992" y="107252"/>
                  </a:cubicBezTo>
                  <a:close/>
                  <a:moveTo>
                    <a:pt x="100799" y="67818"/>
                  </a:moveTo>
                  <a:cubicBezTo>
                    <a:pt x="100799" y="67818"/>
                    <a:pt x="100133" y="68485"/>
                    <a:pt x="99848" y="68866"/>
                  </a:cubicBezTo>
                  <a:cubicBezTo>
                    <a:pt x="99372" y="68485"/>
                    <a:pt x="98515" y="68104"/>
                    <a:pt x="98515" y="67818"/>
                  </a:cubicBezTo>
                  <a:cubicBezTo>
                    <a:pt x="98895" y="65246"/>
                    <a:pt x="99372" y="62674"/>
                    <a:pt x="99943" y="59627"/>
                  </a:cubicBezTo>
                  <a:cubicBezTo>
                    <a:pt x="101941" y="60293"/>
                    <a:pt x="103084" y="60674"/>
                    <a:pt x="104797" y="61246"/>
                  </a:cubicBezTo>
                  <a:cubicBezTo>
                    <a:pt x="104036" y="62484"/>
                    <a:pt x="103655" y="63627"/>
                    <a:pt x="102703" y="64389"/>
                  </a:cubicBezTo>
                  <a:cubicBezTo>
                    <a:pt x="101466" y="65437"/>
                    <a:pt x="100514" y="66389"/>
                    <a:pt x="100799" y="67913"/>
                  </a:cubicBezTo>
                  <a:close/>
                  <a:moveTo>
                    <a:pt x="102703" y="112490"/>
                  </a:moveTo>
                  <a:cubicBezTo>
                    <a:pt x="104321" y="113157"/>
                    <a:pt x="104892" y="114014"/>
                    <a:pt x="104607" y="115538"/>
                  </a:cubicBezTo>
                  <a:cubicBezTo>
                    <a:pt x="102798" y="114967"/>
                    <a:pt x="102132" y="114110"/>
                    <a:pt x="102703" y="112490"/>
                  </a:cubicBezTo>
                  <a:close/>
                  <a:moveTo>
                    <a:pt x="105558" y="90202"/>
                  </a:moveTo>
                  <a:cubicBezTo>
                    <a:pt x="104036" y="90202"/>
                    <a:pt x="103845" y="89154"/>
                    <a:pt x="104131" y="87821"/>
                  </a:cubicBezTo>
                  <a:cubicBezTo>
                    <a:pt x="105558" y="87725"/>
                    <a:pt x="106796" y="87821"/>
                    <a:pt x="106796" y="89059"/>
                  </a:cubicBezTo>
                  <a:cubicBezTo>
                    <a:pt x="106796" y="89440"/>
                    <a:pt x="105940" y="90202"/>
                    <a:pt x="105558" y="90202"/>
                  </a:cubicBezTo>
                  <a:close/>
                </a:path>
              </a:pathLst>
            </a:custGeom>
            <a:solidFill>
              <a:srgbClr val="E9425C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4" name="Forma libre 243">
              <a:extLst>
                <a:ext uri="{FF2B5EF4-FFF2-40B4-BE49-F238E27FC236}">
                  <a16:creationId xmlns:a16="http://schemas.microsoft.com/office/drawing/2014/main" id="{793B3323-71E8-073E-EAC7-48D5D889242D}"/>
                </a:ext>
              </a:extLst>
            </p:cNvPr>
            <p:cNvSpPr/>
            <p:nvPr/>
          </p:nvSpPr>
          <p:spPr>
            <a:xfrm>
              <a:off x="9667155" y="5606415"/>
              <a:ext cx="67622" cy="137922"/>
            </a:xfrm>
            <a:custGeom>
              <a:avLst/>
              <a:gdLst>
                <a:gd name="connsiteX0" fmla="*/ 24124 w 67622"/>
                <a:gd name="connsiteY0" fmla="*/ 135446 h 137922"/>
                <a:gd name="connsiteX1" fmla="*/ 30882 w 67622"/>
                <a:gd name="connsiteY1" fmla="*/ 131635 h 137922"/>
                <a:gd name="connsiteX2" fmla="*/ 33642 w 67622"/>
                <a:gd name="connsiteY2" fmla="*/ 130397 h 137922"/>
                <a:gd name="connsiteX3" fmla="*/ 38687 w 67622"/>
                <a:gd name="connsiteY3" fmla="*/ 126873 h 137922"/>
                <a:gd name="connsiteX4" fmla="*/ 39353 w 67622"/>
                <a:gd name="connsiteY4" fmla="*/ 126301 h 137922"/>
                <a:gd name="connsiteX5" fmla="*/ 44969 w 67622"/>
                <a:gd name="connsiteY5" fmla="*/ 122682 h 137922"/>
                <a:gd name="connsiteX6" fmla="*/ 47634 w 67622"/>
                <a:gd name="connsiteY6" fmla="*/ 119158 h 137922"/>
                <a:gd name="connsiteX7" fmla="*/ 48301 w 67622"/>
                <a:gd name="connsiteY7" fmla="*/ 118491 h 137922"/>
                <a:gd name="connsiteX8" fmla="*/ 44684 w 67622"/>
                <a:gd name="connsiteY8" fmla="*/ 116872 h 137922"/>
                <a:gd name="connsiteX9" fmla="*/ 45540 w 67622"/>
                <a:gd name="connsiteY9" fmla="*/ 114300 h 137922"/>
                <a:gd name="connsiteX10" fmla="*/ 47634 w 67622"/>
                <a:gd name="connsiteY10" fmla="*/ 115633 h 137922"/>
                <a:gd name="connsiteX11" fmla="*/ 48586 w 67622"/>
                <a:gd name="connsiteY11" fmla="*/ 118110 h 137922"/>
                <a:gd name="connsiteX12" fmla="*/ 53345 w 67622"/>
                <a:gd name="connsiteY12" fmla="*/ 111157 h 137922"/>
                <a:gd name="connsiteX13" fmla="*/ 56486 w 67622"/>
                <a:gd name="connsiteY13" fmla="*/ 108395 h 137922"/>
                <a:gd name="connsiteX14" fmla="*/ 56962 w 67622"/>
                <a:gd name="connsiteY14" fmla="*/ 107632 h 137922"/>
                <a:gd name="connsiteX15" fmla="*/ 61816 w 67622"/>
                <a:gd name="connsiteY15" fmla="*/ 97441 h 137922"/>
                <a:gd name="connsiteX16" fmla="*/ 65719 w 67622"/>
                <a:gd name="connsiteY16" fmla="*/ 87058 h 137922"/>
                <a:gd name="connsiteX17" fmla="*/ 66195 w 67622"/>
                <a:gd name="connsiteY17" fmla="*/ 84582 h 137922"/>
                <a:gd name="connsiteX18" fmla="*/ 66576 w 67622"/>
                <a:gd name="connsiteY18" fmla="*/ 78486 h 137922"/>
                <a:gd name="connsiteX19" fmla="*/ 67623 w 67622"/>
                <a:gd name="connsiteY19" fmla="*/ 69056 h 137922"/>
                <a:gd name="connsiteX20" fmla="*/ 66480 w 67622"/>
                <a:gd name="connsiteY20" fmla="*/ 63913 h 137922"/>
                <a:gd name="connsiteX21" fmla="*/ 64291 w 67622"/>
                <a:gd name="connsiteY21" fmla="*/ 60865 h 137922"/>
                <a:gd name="connsiteX22" fmla="*/ 65434 w 67622"/>
                <a:gd name="connsiteY22" fmla="*/ 55436 h 137922"/>
                <a:gd name="connsiteX23" fmla="*/ 60484 w 67622"/>
                <a:gd name="connsiteY23" fmla="*/ 38862 h 137922"/>
                <a:gd name="connsiteX24" fmla="*/ 57819 w 67622"/>
                <a:gd name="connsiteY24" fmla="*/ 32575 h 137922"/>
                <a:gd name="connsiteX25" fmla="*/ 57628 w 67622"/>
                <a:gd name="connsiteY25" fmla="*/ 32575 h 137922"/>
                <a:gd name="connsiteX26" fmla="*/ 57343 w 67622"/>
                <a:gd name="connsiteY26" fmla="*/ 31909 h 137922"/>
                <a:gd name="connsiteX27" fmla="*/ 57438 w 67622"/>
                <a:gd name="connsiteY27" fmla="*/ 31909 h 137922"/>
                <a:gd name="connsiteX28" fmla="*/ 52964 w 67622"/>
                <a:gd name="connsiteY28" fmla="*/ 25527 h 137922"/>
                <a:gd name="connsiteX29" fmla="*/ 30311 w 67622"/>
                <a:gd name="connsiteY29" fmla="*/ 7906 h 137922"/>
                <a:gd name="connsiteX30" fmla="*/ 27075 w 67622"/>
                <a:gd name="connsiteY30" fmla="*/ 8477 h 137922"/>
                <a:gd name="connsiteX31" fmla="*/ 26503 w 67622"/>
                <a:gd name="connsiteY31" fmla="*/ 5810 h 137922"/>
                <a:gd name="connsiteX32" fmla="*/ 25742 w 67622"/>
                <a:gd name="connsiteY32" fmla="*/ 6953 h 137922"/>
                <a:gd name="connsiteX33" fmla="*/ 24885 w 67622"/>
                <a:gd name="connsiteY33" fmla="*/ 5810 h 137922"/>
                <a:gd name="connsiteX34" fmla="*/ 25456 w 67622"/>
                <a:gd name="connsiteY34" fmla="*/ 5429 h 137922"/>
                <a:gd name="connsiteX35" fmla="*/ 23267 w 67622"/>
                <a:gd name="connsiteY35" fmla="*/ 7144 h 137922"/>
                <a:gd name="connsiteX36" fmla="*/ 22981 w 67622"/>
                <a:gd name="connsiteY36" fmla="*/ 10192 h 137922"/>
                <a:gd name="connsiteX37" fmla="*/ 20317 w 67622"/>
                <a:gd name="connsiteY37" fmla="*/ 12668 h 137922"/>
                <a:gd name="connsiteX38" fmla="*/ 17937 w 67622"/>
                <a:gd name="connsiteY38" fmla="*/ 5144 h 137922"/>
                <a:gd name="connsiteX39" fmla="*/ 21649 w 67622"/>
                <a:gd name="connsiteY39" fmla="*/ 4667 h 137922"/>
                <a:gd name="connsiteX40" fmla="*/ 21649 w 67622"/>
                <a:gd name="connsiteY40" fmla="*/ 4667 h 137922"/>
                <a:gd name="connsiteX41" fmla="*/ 21649 w 67622"/>
                <a:gd name="connsiteY41" fmla="*/ 3715 h 137922"/>
                <a:gd name="connsiteX42" fmla="*/ 15177 w 67622"/>
                <a:gd name="connsiteY42" fmla="*/ 1810 h 137922"/>
                <a:gd name="connsiteX43" fmla="*/ 7276 w 67622"/>
                <a:gd name="connsiteY43" fmla="*/ 286 h 137922"/>
                <a:gd name="connsiteX44" fmla="*/ 328 w 67622"/>
                <a:gd name="connsiteY44" fmla="*/ 0 h 137922"/>
                <a:gd name="connsiteX45" fmla="*/ 328 w 67622"/>
                <a:gd name="connsiteY45" fmla="*/ 5429 h 137922"/>
                <a:gd name="connsiteX46" fmla="*/ 804 w 67622"/>
                <a:gd name="connsiteY46" fmla="*/ 12763 h 137922"/>
                <a:gd name="connsiteX47" fmla="*/ 423 w 67622"/>
                <a:gd name="connsiteY47" fmla="*/ 17431 h 137922"/>
                <a:gd name="connsiteX48" fmla="*/ 1375 w 67622"/>
                <a:gd name="connsiteY48" fmla="*/ 16288 h 137922"/>
                <a:gd name="connsiteX49" fmla="*/ 2802 w 67622"/>
                <a:gd name="connsiteY49" fmla="*/ 17240 h 137922"/>
                <a:gd name="connsiteX50" fmla="*/ 899 w 67622"/>
                <a:gd name="connsiteY50" fmla="*/ 19240 h 137922"/>
                <a:gd name="connsiteX51" fmla="*/ 328 w 67622"/>
                <a:gd name="connsiteY51" fmla="*/ 17716 h 137922"/>
                <a:gd name="connsiteX52" fmla="*/ 138 w 67622"/>
                <a:gd name="connsiteY52" fmla="*/ 20669 h 137922"/>
                <a:gd name="connsiteX53" fmla="*/ 233 w 67622"/>
                <a:gd name="connsiteY53" fmla="*/ 35528 h 137922"/>
                <a:gd name="connsiteX54" fmla="*/ 423 w 67622"/>
                <a:gd name="connsiteY54" fmla="*/ 49435 h 137922"/>
                <a:gd name="connsiteX55" fmla="*/ 42 w 67622"/>
                <a:gd name="connsiteY55" fmla="*/ 64198 h 137922"/>
                <a:gd name="connsiteX56" fmla="*/ 42 w 67622"/>
                <a:gd name="connsiteY56" fmla="*/ 79915 h 137922"/>
                <a:gd name="connsiteX57" fmla="*/ 709 w 67622"/>
                <a:gd name="connsiteY57" fmla="*/ 96488 h 137922"/>
                <a:gd name="connsiteX58" fmla="*/ 3850 w 67622"/>
                <a:gd name="connsiteY58" fmla="*/ 116491 h 137922"/>
                <a:gd name="connsiteX59" fmla="*/ 6705 w 67622"/>
                <a:gd name="connsiteY59" fmla="*/ 125063 h 137922"/>
                <a:gd name="connsiteX60" fmla="*/ 10703 w 67622"/>
                <a:gd name="connsiteY60" fmla="*/ 132969 h 137922"/>
                <a:gd name="connsiteX61" fmla="*/ 13273 w 67622"/>
                <a:gd name="connsiteY61" fmla="*/ 137922 h 137922"/>
                <a:gd name="connsiteX62" fmla="*/ 22410 w 67622"/>
                <a:gd name="connsiteY62" fmla="*/ 136017 h 137922"/>
                <a:gd name="connsiteX63" fmla="*/ 23934 w 67622"/>
                <a:gd name="connsiteY63" fmla="*/ 135446 h 137922"/>
                <a:gd name="connsiteX64" fmla="*/ 11940 w 67622"/>
                <a:gd name="connsiteY64" fmla="*/ 72676 h 137922"/>
                <a:gd name="connsiteX65" fmla="*/ 12987 w 67622"/>
                <a:gd name="connsiteY65" fmla="*/ 70104 h 137922"/>
                <a:gd name="connsiteX66" fmla="*/ 11940 w 67622"/>
                <a:gd name="connsiteY66" fmla="*/ 72676 h 137922"/>
                <a:gd name="connsiteX67" fmla="*/ 11274 w 67622"/>
                <a:gd name="connsiteY67" fmla="*/ 61722 h 137922"/>
                <a:gd name="connsiteX68" fmla="*/ 10798 w 67622"/>
                <a:gd name="connsiteY68" fmla="*/ 61341 h 137922"/>
                <a:gd name="connsiteX69" fmla="*/ 11654 w 67622"/>
                <a:gd name="connsiteY69" fmla="*/ 60103 h 137922"/>
                <a:gd name="connsiteX70" fmla="*/ 12131 w 67622"/>
                <a:gd name="connsiteY70" fmla="*/ 60484 h 137922"/>
                <a:gd name="connsiteX71" fmla="*/ 11274 w 67622"/>
                <a:gd name="connsiteY71" fmla="*/ 61722 h 137922"/>
                <a:gd name="connsiteX72" fmla="*/ 9941 w 67622"/>
                <a:gd name="connsiteY72" fmla="*/ 8477 h 137922"/>
                <a:gd name="connsiteX73" fmla="*/ 7847 w 67622"/>
                <a:gd name="connsiteY73" fmla="*/ 11239 h 137922"/>
                <a:gd name="connsiteX74" fmla="*/ 9941 w 67622"/>
                <a:gd name="connsiteY74" fmla="*/ 8477 h 137922"/>
                <a:gd name="connsiteX75" fmla="*/ 12607 w 67622"/>
                <a:gd name="connsiteY75" fmla="*/ 22384 h 137922"/>
                <a:gd name="connsiteX76" fmla="*/ 7752 w 67622"/>
                <a:gd name="connsiteY76" fmla="*/ 22670 h 137922"/>
                <a:gd name="connsiteX77" fmla="*/ 9751 w 67622"/>
                <a:gd name="connsiteY77" fmla="*/ 21241 h 137922"/>
                <a:gd name="connsiteX78" fmla="*/ 7276 w 67622"/>
                <a:gd name="connsiteY78" fmla="*/ 19336 h 137922"/>
                <a:gd name="connsiteX79" fmla="*/ 12607 w 67622"/>
                <a:gd name="connsiteY79" fmla="*/ 22384 h 137922"/>
                <a:gd name="connsiteX80" fmla="*/ 11750 w 67622"/>
                <a:gd name="connsiteY80" fmla="*/ 41148 h 137922"/>
                <a:gd name="connsiteX81" fmla="*/ 10418 w 67622"/>
                <a:gd name="connsiteY81" fmla="*/ 42196 h 137922"/>
                <a:gd name="connsiteX82" fmla="*/ 9846 w 67622"/>
                <a:gd name="connsiteY82" fmla="*/ 41148 h 137922"/>
                <a:gd name="connsiteX83" fmla="*/ 11083 w 67622"/>
                <a:gd name="connsiteY83" fmla="*/ 40481 h 137922"/>
                <a:gd name="connsiteX84" fmla="*/ 11750 w 67622"/>
                <a:gd name="connsiteY84" fmla="*/ 41243 h 137922"/>
                <a:gd name="connsiteX85" fmla="*/ 8514 w 67622"/>
                <a:gd name="connsiteY85" fmla="*/ 52959 h 137922"/>
                <a:gd name="connsiteX86" fmla="*/ 8514 w 67622"/>
                <a:gd name="connsiteY86" fmla="*/ 52959 h 137922"/>
                <a:gd name="connsiteX87" fmla="*/ 8894 w 67622"/>
                <a:gd name="connsiteY87" fmla="*/ 52483 h 137922"/>
                <a:gd name="connsiteX88" fmla="*/ 12036 w 67622"/>
                <a:gd name="connsiteY88" fmla="*/ 52864 h 137922"/>
                <a:gd name="connsiteX89" fmla="*/ 12036 w 67622"/>
                <a:gd name="connsiteY89" fmla="*/ 53245 h 137922"/>
                <a:gd name="connsiteX90" fmla="*/ 12036 w 67622"/>
                <a:gd name="connsiteY90" fmla="*/ 53245 h 137922"/>
                <a:gd name="connsiteX91" fmla="*/ 12036 w 67622"/>
                <a:gd name="connsiteY91" fmla="*/ 53245 h 137922"/>
                <a:gd name="connsiteX92" fmla="*/ 11654 w 67622"/>
                <a:gd name="connsiteY92" fmla="*/ 53816 h 137922"/>
                <a:gd name="connsiteX93" fmla="*/ 11654 w 67622"/>
                <a:gd name="connsiteY93" fmla="*/ 53816 h 137922"/>
                <a:gd name="connsiteX94" fmla="*/ 9275 w 67622"/>
                <a:gd name="connsiteY94" fmla="*/ 54864 h 137922"/>
                <a:gd name="connsiteX95" fmla="*/ 6230 w 67622"/>
                <a:gd name="connsiteY95" fmla="*/ 55912 h 137922"/>
                <a:gd name="connsiteX96" fmla="*/ 6610 w 67622"/>
                <a:gd name="connsiteY96" fmla="*/ 49530 h 137922"/>
                <a:gd name="connsiteX97" fmla="*/ 8609 w 67622"/>
                <a:gd name="connsiteY97" fmla="*/ 52864 h 137922"/>
                <a:gd name="connsiteX98" fmla="*/ 7752 w 67622"/>
                <a:gd name="connsiteY98" fmla="*/ 57436 h 137922"/>
                <a:gd name="connsiteX99" fmla="*/ 6801 w 67622"/>
                <a:gd name="connsiteY99" fmla="*/ 58007 h 137922"/>
                <a:gd name="connsiteX100" fmla="*/ 5753 w 67622"/>
                <a:gd name="connsiteY100" fmla="*/ 57436 h 137922"/>
                <a:gd name="connsiteX101" fmla="*/ 7086 w 67622"/>
                <a:gd name="connsiteY101" fmla="*/ 56959 h 137922"/>
                <a:gd name="connsiteX102" fmla="*/ 7752 w 67622"/>
                <a:gd name="connsiteY102" fmla="*/ 57436 h 137922"/>
                <a:gd name="connsiteX103" fmla="*/ 5753 w 67622"/>
                <a:gd name="connsiteY103" fmla="*/ 10001 h 137922"/>
                <a:gd name="connsiteX104" fmla="*/ 6419 w 67622"/>
                <a:gd name="connsiteY104" fmla="*/ 10858 h 137922"/>
                <a:gd name="connsiteX105" fmla="*/ 6134 w 67622"/>
                <a:gd name="connsiteY105" fmla="*/ 11239 h 137922"/>
                <a:gd name="connsiteX106" fmla="*/ 4611 w 67622"/>
                <a:gd name="connsiteY106" fmla="*/ 10478 h 137922"/>
                <a:gd name="connsiteX107" fmla="*/ 5753 w 67622"/>
                <a:gd name="connsiteY107" fmla="*/ 9906 h 137922"/>
                <a:gd name="connsiteX108" fmla="*/ 3945 w 67622"/>
                <a:gd name="connsiteY108" fmla="*/ 80867 h 137922"/>
                <a:gd name="connsiteX109" fmla="*/ 7276 w 67622"/>
                <a:gd name="connsiteY109" fmla="*/ 77629 h 137922"/>
                <a:gd name="connsiteX110" fmla="*/ 11560 w 67622"/>
                <a:gd name="connsiteY110" fmla="*/ 80200 h 137922"/>
                <a:gd name="connsiteX111" fmla="*/ 3945 w 67622"/>
                <a:gd name="connsiteY111" fmla="*/ 80772 h 137922"/>
                <a:gd name="connsiteX112" fmla="*/ 5277 w 67622"/>
                <a:gd name="connsiteY112" fmla="*/ 83344 h 137922"/>
                <a:gd name="connsiteX113" fmla="*/ 6610 w 67622"/>
                <a:gd name="connsiteY113" fmla="*/ 83820 h 137922"/>
                <a:gd name="connsiteX114" fmla="*/ 6230 w 67622"/>
                <a:gd name="connsiteY114" fmla="*/ 84391 h 137922"/>
                <a:gd name="connsiteX115" fmla="*/ 4897 w 67622"/>
                <a:gd name="connsiteY115" fmla="*/ 83915 h 137922"/>
                <a:gd name="connsiteX116" fmla="*/ 5277 w 67622"/>
                <a:gd name="connsiteY116" fmla="*/ 83248 h 137922"/>
                <a:gd name="connsiteX117" fmla="*/ 7562 w 67622"/>
                <a:gd name="connsiteY117" fmla="*/ 119539 h 137922"/>
                <a:gd name="connsiteX118" fmla="*/ 6230 w 67622"/>
                <a:gd name="connsiteY118" fmla="*/ 117538 h 137922"/>
                <a:gd name="connsiteX119" fmla="*/ 7562 w 67622"/>
                <a:gd name="connsiteY119" fmla="*/ 119539 h 137922"/>
                <a:gd name="connsiteX120" fmla="*/ 9751 w 67622"/>
                <a:gd name="connsiteY120" fmla="*/ 106775 h 137922"/>
                <a:gd name="connsiteX121" fmla="*/ 8609 w 67622"/>
                <a:gd name="connsiteY121" fmla="*/ 103727 h 137922"/>
                <a:gd name="connsiteX122" fmla="*/ 8609 w 67622"/>
                <a:gd name="connsiteY122" fmla="*/ 103727 h 137922"/>
                <a:gd name="connsiteX123" fmla="*/ 8609 w 67622"/>
                <a:gd name="connsiteY123" fmla="*/ 103727 h 137922"/>
                <a:gd name="connsiteX124" fmla="*/ 8609 w 67622"/>
                <a:gd name="connsiteY124" fmla="*/ 103727 h 137922"/>
                <a:gd name="connsiteX125" fmla="*/ 7847 w 67622"/>
                <a:gd name="connsiteY125" fmla="*/ 101822 h 137922"/>
                <a:gd name="connsiteX126" fmla="*/ 8038 w 67622"/>
                <a:gd name="connsiteY126" fmla="*/ 100394 h 137922"/>
                <a:gd name="connsiteX127" fmla="*/ 8799 w 67622"/>
                <a:gd name="connsiteY127" fmla="*/ 100394 h 137922"/>
                <a:gd name="connsiteX128" fmla="*/ 9370 w 67622"/>
                <a:gd name="connsiteY128" fmla="*/ 101727 h 137922"/>
                <a:gd name="connsiteX129" fmla="*/ 8514 w 67622"/>
                <a:gd name="connsiteY129" fmla="*/ 103727 h 137922"/>
                <a:gd name="connsiteX130" fmla="*/ 8514 w 67622"/>
                <a:gd name="connsiteY130" fmla="*/ 103727 h 137922"/>
                <a:gd name="connsiteX131" fmla="*/ 11845 w 67622"/>
                <a:gd name="connsiteY131" fmla="*/ 103918 h 137922"/>
                <a:gd name="connsiteX132" fmla="*/ 9656 w 67622"/>
                <a:gd name="connsiteY132" fmla="*/ 106775 h 137922"/>
                <a:gd name="connsiteX133" fmla="*/ 10322 w 67622"/>
                <a:gd name="connsiteY133" fmla="*/ 76867 h 137922"/>
                <a:gd name="connsiteX134" fmla="*/ 13749 w 67622"/>
                <a:gd name="connsiteY134" fmla="*/ 74200 h 137922"/>
                <a:gd name="connsiteX135" fmla="*/ 10322 w 67622"/>
                <a:gd name="connsiteY135" fmla="*/ 76867 h 137922"/>
                <a:gd name="connsiteX136" fmla="*/ 26980 w 67622"/>
                <a:gd name="connsiteY136" fmla="*/ 108299 h 137922"/>
                <a:gd name="connsiteX137" fmla="*/ 27360 w 67622"/>
                <a:gd name="connsiteY137" fmla="*/ 110014 h 137922"/>
                <a:gd name="connsiteX138" fmla="*/ 28312 w 67622"/>
                <a:gd name="connsiteY138" fmla="*/ 111252 h 137922"/>
                <a:gd name="connsiteX139" fmla="*/ 26884 w 67622"/>
                <a:gd name="connsiteY139" fmla="*/ 108299 h 137922"/>
                <a:gd name="connsiteX140" fmla="*/ 26503 w 67622"/>
                <a:gd name="connsiteY140" fmla="*/ 108299 h 137922"/>
                <a:gd name="connsiteX141" fmla="*/ 30882 w 67622"/>
                <a:gd name="connsiteY141" fmla="*/ 106108 h 137922"/>
                <a:gd name="connsiteX142" fmla="*/ 26884 w 67622"/>
                <a:gd name="connsiteY142" fmla="*/ 108299 h 137922"/>
                <a:gd name="connsiteX143" fmla="*/ 26408 w 67622"/>
                <a:gd name="connsiteY143" fmla="*/ 99536 h 137922"/>
                <a:gd name="connsiteX144" fmla="*/ 28217 w 67622"/>
                <a:gd name="connsiteY144" fmla="*/ 98107 h 137922"/>
                <a:gd name="connsiteX145" fmla="*/ 26884 w 67622"/>
                <a:gd name="connsiteY145" fmla="*/ 99822 h 137922"/>
                <a:gd name="connsiteX146" fmla="*/ 26408 w 67622"/>
                <a:gd name="connsiteY146" fmla="*/ 99536 h 137922"/>
                <a:gd name="connsiteX147" fmla="*/ 31929 w 67622"/>
                <a:gd name="connsiteY147" fmla="*/ 91440 h 137922"/>
                <a:gd name="connsiteX148" fmla="*/ 31358 w 67622"/>
                <a:gd name="connsiteY148" fmla="*/ 90964 h 137922"/>
                <a:gd name="connsiteX149" fmla="*/ 32024 w 67622"/>
                <a:gd name="connsiteY149" fmla="*/ 90106 h 137922"/>
                <a:gd name="connsiteX150" fmla="*/ 32690 w 67622"/>
                <a:gd name="connsiteY150" fmla="*/ 90964 h 137922"/>
                <a:gd name="connsiteX151" fmla="*/ 31834 w 67622"/>
                <a:gd name="connsiteY151" fmla="*/ 91535 h 137922"/>
                <a:gd name="connsiteX152" fmla="*/ 33357 w 67622"/>
                <a:gd name="connsiteY152" fmla="*/ 79438 h 137922"/>
                <a:gd name="connsiteX153" fmla="*/ 32690 w 67622"/>
                <a:gd name="connsiteY153" fmla="*/ 78296 h 137922"/>
                <a:gd name="connsiteX154" fmla="*/ 33357 w 67622"/>
                <a:gd name="connsiteY154" fmla="*/ 77438 h 137922"/>
                <a:gd name="connsiteX155" fmla="*/ 34118 w 67622"/>
                <a:gd name="connsiteY155" fmla="*/ 78296 h 137922"/>
                <a:gd name="connsiteX156" fmla="*/ 33357 w 67622"/>
                <a:gd name="connsiteY156" fmla="*/ 79343 h 137922"/>
                <a:gd name="connsiteX157" fmla="*/ 35260 w 67622"/>
                <a:gd name="connsiteY157" fmla="*/ 110490 h 137922"/>
                <a:gd name="connsiteX158" fmla="*/ 33928 w 67622"/>
                <a:gd name="connsiteY158" fmla="*/ 108680 h 137922"/>
                <a:gd name="connsiteX159" fmla="*/ 35260 w 67622"/>
                <a:gd name="connsiteY159" fmla="*/ 110490 h 137922"/>
                <a:gd name="connsiteX160" fmla="*/ 34308 w 67622"/>
                <a:gd name="connsiteY160" fmla="*/ 71819 h 137922"/>
                <a:gd name="connsiteX161" fmla="*/ 32119 w 67622"/>
                <a:gd name="connsiteY161" fmla="*/ 70485 h 137922"/>
                <a:gd name="connsiteX162" fmla="*/ 33642 w 67622"/>
                <a:gd name="connsiteY162" fmla="*/ 69151 h 137922"/>
                <a:gd name="connsiteX163" fmla="*/ 35736 w 67622"/>
                <a:gd name="connsiteY163" fmla="*/ 68389 h 137922"/>
                <a:gd name="connsiteX164" fmla="*/ 34308 w 67622"/>
                <a:gd name="connsiteY164" fmla="*/ 71723 h 137922"/>
                <a:gd name="connsiteX165" fmla="*/ 33071 w 67622"/>
                <a:gd name="connsiteY165" fmla="*/ 45148 h 137922"/>
                <a:gd name="connsiteX166" fmla="*/ 35260 w 67622"/>
                <a:gd name="connsiteY166" fmla="*/ 46577 h 137922"/>
                <a:gd name="connsiteX167" fmla="*/ 35356 w 67622"/>
                <a:gd name="connsiteY167" fmla="*/ 48292 h 137922"/>
                <a:gd name="connsiteX168" fmla="*/ 33452 w 67622"/>
                <a:gd name="connsiteY168" fmla="*/ 48006 h 137922"/>
                <a:gd name="connsiteX169" fmla="*/ 33071 w 67622"/>
                <a:gd name="connsiteY169" fmla="*/ 45148 h 137922"/>
                <a:gd name="connsiteX170" fmla="*/ 41923 w 67622"/>
                <a:gd name="connsiteY170" fmla="*/ 50768 h 137922"/>
                <a:gd name="connsiteX171" fmla="*/ 41733 w 67622"/>
                <a:gd name="connsiteY171" fmla="*/ 48006 h 137922"/>
                <a:gd name="connsiteX172" fmla="*/ 43066 w 67622"/>
                <a:gd name="connsiteY172" fmla="*/ 50578 h 137922"/>
                <a:gd name="connsiteX173" fmla="*/ 41923 w 67622"/>
                <a:gd name="connsiteY173" fmla="*/ 50768 h 137922"/>
                <a:gd name="connsiteX174" fmla="*/ 44398 w 67622"/>
                <a:gd name="connsiteY174" fmla="*/ 73533 h 137922"/>
                <a:gd name="connsiteX175" fmla="*/ 43827 w 67622"/>
                <a:gd name="connsiteY175" fmla="*/ 73057 h 137922"/>
                <a:gd name="connsiteX176" fmla="*/ 44493 w 67622"/>
                <a:gd name="connsiteY176" fmla="*/ 72485 h 137922"/>
                <a:gd name="connsiteX177" fmla="*/ 45350 w 67622"/>
                <a:gd name="connsiteY177" fmla="*/ 72962 h 137922"/>
                <a:gd name="connsiteX178" fmla="*/ 44493 w 67622"/>
                <a:gd name="connsiteY178" fmla="*/ 73438 h 137922"/>
                <a:gd name="connsiteX179" fmla="*/ 50775 w 67622"/>
                <a:gd name="connsiteY179" fmla="*/ 106585 h 137922"/>
                <a:gd name="connsiteX180" fmla="*/ 50775 w 67622"/>
                <a:gd name="connsiteY180" fmla="*/ 106585 h 137922"/>
                <a:gd name="connsiteX181" fmla="*/ 50775 w 67622"/>
                <a:gd name="connsiteY181" fmla="*/ 106585 h 137922"/>
                <a:gd name="connsiteX182" fmla="*/ 49823 w 67622"/>
                <a:gd name="connsiteY182" fmla="*/ 108490 h 137922"/>
                <a:gd name="connsiteX183" fmla="*/ 48967 w 67622"/>
                <a:gd name="connsiteY183" fmla="*/ 107918 h 137922"/>
                <a:gd name="connsiteX184" fmla="*/ 50775 w 67622"/>
                <a:gd name="connsiteY184" fmla="*/ 106680 h 137922"/>
                <a:gd name="connsiteX185" fmla="*/ 50775 w 67622"/>
                <a:gd name="connsiteY185" fmla="*/ 106680 h 137922"/>
                <a:gd name="connsiteX186" fmla="*/ 50775 w 67622"/>
                <a:gd name="connsiteY186" fmla="*/ 106680 h 137922"/>
                <a:gd name="connsiteX187" fmla="*/ 51156 w 67622"/>
                <a:gd name="connsiteY187" fmla="*/ 105251 h 137922"/>
                <a:gd name="connsiteX188" fmla="*/ 51727 w 67622"/>
                <a:gd name="connsiteY188" fmla="*/ 103441 h 137922"/>
                <a:gd name="connsiteX189" fmla="*/ 53726 w 67622"/>
                <a:gd name="connsiteY189" fmla="*/ 107918 h 137922"/>
                <a:gd name="connsiteX190" fmla="*/ 50680 w 67622"/>
                <a:gd name="connsiteY190" fmla="*/ 106775 h 137922"/>
                <a:gd name="connsiteX191" fmla="*/ 60484 w 67622"/>
                <a:gd name="connsiteY191" fmla="*/ 78296 h 137922"/>
                <a:gd name="connsiteX192" fmla="*/ 59627 w 67622"/>
                <a:gd name="connsiteY192" fmla="*/ 77819 h 137922"/>
                <a:gd name="connsiteX193" fmla="*/ 58961 w 67622"/>
                <a:gd name="connsiteY193" fmla="*/ 76676 h 137922"/>
                <a:gd name="connsiteX194" fmla="*/ 59913 w 67622"/>
                <a:gd name="connsiteY194" fmla="*/ 76200 h 137922"/>
                <a:gd name="connsiteX195" fmla="*/ 60865 w 67622"/>
                <a:gd name="connsiteY195" fmla="*/ 77153 h 137922"/>
                <a:gd name="connsiteX196" fmla="*/ 60579 w 67622"/>
                <a:gd name="connsiteY196" fmla="*/ 78296 h 137922"/>
                <a:gd name="connsiteX197" fmla="*/ 66100 w 67622"/>
                <a:gd name="connsiteY197" fmla="*/ 83629 h 137922"/>
                <a:gd name="connsiteX198" fmla="*/ 62769 w 67622"/>
                <a:gd name="connsiteY198" fmla="*/ 85439 h 137922"/>
                <a:gd name="connsiteX199" fmla="*/ 62102 w 67622"/>
                <a:gd name="connsiteY199" fmla="*/ 82867 h 137922"/>
                <a:gd name="connsiteX200" fmla="*/ 66100 w 67622"/>
                <a:gd name="connsiteY200" fmla="*/ 83629 h 137922"/>
                <a:gd name="connsiteX201" fmla="*/ 61626 w 67622"/>
                <a:gd name="connsiteY201" fmla="*/ 80581 h 137922"/>
                <a:gd name="connsiteX202" fmla="*/ 64862 w 67622"/>
                <a:gd name="connsiteY202" fmla="*/ 81629 h 137922"/>
                <a:gd name="connsiteX203" fmla="*/ 61626 w 67622"/>
                <a:gd name="connsiteY203" fmla="*/ 80581 h 137922"/>
                <a:gd name="connsiteX204" fmla="*/ 64767 w 67622"/>
                <a:gd name="connsiteY204" fmla="*/ 64198 h 137922"/>
                <a:gd name="connsiteX205" fmla="*/ 61055 w 67622"/>
                <a:gd name="connsiteY205" fmla="*/ 61913 h 137922"/>
                <a:gd name="connsiteX206" fmla="*/ 64767 w 67622"/>
                <a:gd name="connsiteY206" fmla="*/ 64198 h 137922"/>
                <a:gd name="connsiteX207" fmla="*/ 58104 w 67622"/>
                <a:gd name="connsiteY207" fmla="*/ 55054 h 137922"/>
                <a:gd name="connsiteX208" fmla="*/ 61721 w 67622"/>
                <a:gd name="connsiteY208" fmla="*/ 55626 h 137922"/>
                <a:gd name="connsiteX209" fmla="*/ 61531 w 67622"/>
                <a:gd name="connsiteY209" fmla="*/ 56293 h 137922"/>
                <a:gd name="connsiteX210" fmla="*/ 59723 w 67622"/>
                <a:gd name="connsiteY210" fmla="*/ 57340 h 137922"/>
                <a:gd name="connsiteX211" fmla="*/ 57724 w 67622"/>
                <a:gd name="connsiteY211" fmla="*/ 55531 h 137922"/>
                <a:gd name="connsiteX212" fmla="*/ 58104 w 67622"/>
                <a:gd name="connsiteY212" fmla="*/ 55054 h 137922"/>
                <a:gd name="connsiteX213" fmla="*/ 57248 w 67622"/>
                <a:gd name="connsiteY213" fmla="*/ 58864 h 137922"/>
                <a:gd name="connsiteX214" fmla="*/ 58390 w 67622"/>
                <a:gd name="connsiteY214" fmla="*/ 59626 h 137922"/>
                <a:gd name="connsiteX215" fmla="*/ 57153 w 67622"/>
                <a:gd name="connsiteY215" fmla="*/ 61055 h 137922"/>
                <a:gd name="connsiteX216" fmla="*/ 55725 w 67622"/>
                <a:gd name="connsiteY216" fmla="*/ 59722 h 137922"/>
                <a:gd name="connsiteX217" fmla="*/ 57248 w 67622"/>
                <a:gd name="connsiteY217" fmla="*/ 58864 h 137922"/>
                <a:gd name="connsiteX218" fmla="*/ 58771 w 67622"/>
                <a:gd name="connsiteY218" fmla="*/ 64961 h 137922"/>
                <a:gd name="connsiteX219" fmla="*/ 58675 w 67622"/>
                <a:gd name="connsiteY219" fmla="*/ 66865 h 137922"/>
                <a:gd name="connsiteX220" fmla="*/ 55154 w 67622"/>
                <a:gd name="connsiteY220" fmla="*/ 64294 h 137922"/>
                <a:gd name="connsiteX221" fmla="*/ 58771 w 67622"/>
                <a:gd name="connsiteY221" fmla="*/ 64961 h 137922"/>
                <a:gd name="connsiteX222" fmla="*/ 56106 w 67622"/>
                <a:gd name="connsiteY222" fmla="*/ 71438 h 137922"/>
                <a:gd name="connsiteX223" fmla="*/ 56391 w 67622"/>
                <a:gd name="connsiteY223" fmla="*/ 72295 h 137922"/>
                <a:gd name="connsiteX224" fmla="*/ 53916 w 67622"/>
                <a:gd name="connsiteY224" fmla="*/ 73057 h 137922"/>
                <a:gd name="connsiteX225" fmla="*/ 53631 w 67622"/>
                <a:gd name="connsiteY225" fmla="*/ 72104 h 137922"/>
                <a:gd name="connsiteX226" fmla="*/ 56106 w 67622"/>
                <a:gd name="connsiteY226" fmla="*/ 71438 h 137922"/>
                <a:gd name="connsiteX227" fmla="*/ 52964 w 67622"/>
                <a:gd name="connsiteY227" fmla="*/ 81724 h 137922"/>
                <a:gd name="connsiteX228" fmla="*/ 54202 w 67622"/>
                <a:gd name="connsiteY228" fmla="*/ 81439 h 137922"/>
                <a:gd name="connsiteX229" fmla="*/ 55058 w 67622"/>
                <a:gd name="connsiteY229" fmla="*/ 82487 h 137922"/>
                <a:gd name="connsiteX230" fmla="*/ 54392 w 67622"/>
                <a:gd name="connsiteY230" fmla="*/ 83629 h 137922"/>
                <a:gd name="connsiteX231" fmla="*/ 58771 w 67622"/>
                <a:gd name="connsiteY231" fmla="*/ 83629 h 137922"/>
                <a:gd name="connsiteX232" fmla="*/ 57343 w 67622"/>
                <a:gd name="connsiteY232" fmla="*/ 85915 h 137922"/>
                <a:gd name="connsiteX233" fmla="*/ 54011 w 67622"/>
                <a:gd name="connsiteY233" fmla="*/ 84582 h 137922"/>
                <a:gd name="connsiteX234" fmla="*/ 54011 w 67622"/>
                <a:gd name="connsiteY234" fmla="*/ 84296 h 137922"/>
                <a:gd name="connsiteX235" fmla="*/ 53345 w 67622"/>
                <a:gd name="connsiteY235" fmla="*/ 85534 h 137922"/>
                <a:gd name="connsiteX236" fmla="*/ 53060 w 67622"/>
                <a:gd name="connsiteY236" fmla="*/ 81629 h 137922"/>
                <a:gd name="connsiteX237" fmla="*/ 52489 w 67622"/>
                <a:gd name="connsiteY237" fmla="*/ 40196 h 137922"/>
                <a:gd name="connsiteX238" fmla="*/ 51347 w 67622"/>
                <a:gd name="connsiteY238" fmla="*/ 42196 h 137922"/>
                <a:gd name="connsiteX239" fmla="*/ 52489 w 67622"/>
                <a:gd name="connsiteY239" fmla="*/ 40196 h 137922"/>
                <a:gd name="connsiteX240" fmla="*/ 51347 w 67622"/>
                <a:gd name="connsiteY240" fmla="*/ 44863 h 137922"/>
                <a:gd name="connsiteX241" fmla="*/ 51727 w 67622"/>
                <a:gd name="connsiteY241" fmla="*/ 45625 h 137922"/>
                <a:gd name="connsiteX242" fmla="*/ 49633 w 67622"/>
                <a:gd name="connsiteY242" fmla="*/ 46387 h 137922"/>
                <a:gd name="connsiteX243" fmla="*/ 49443 w 67622"/>
                <a:gd name="connsiteY243" fmla="*/ 45815 h 137922"/>
                <a:gd name="connsiteX244" fmla="*/ 51347 w 67622"/>
                <a:gd name="connsiteY244" fmla="*/ 44863 h 137922"/>
                <a:gd name="connsiteX245" fmla="*/ 47634 w 67622"/>
                <a:gd name="connsiteY245" fmla="*/ 57721 h 137922"/>
                <a:gd name="connsiteX246" fmla="*/ 49252 w 67622"/>
                <a:gd name="connsiteY246" fmla="*/ 58674 h 137922"/>
                <a:gd name="connsiteX247" fmla="*/ 48872 w 67622"/>
                <a:gd name="connsiteY247" fmla="*/ 59150 h 137922"/>
                <a:gd name="connsiteX248" fmla="*/ 47348 w 67622"/>
                <a:gd name="connsiteY248" fmla="*/ 58198 h 137922"/>
                <a:gd name="connsiteX249" fmla="*/ 47634 w 67622"/>
                <a:gd name="connsiteY249" fmla="*/ 57721 h 137922"/>
                <a:gd name="connsiteX250" fmla="*/ 47158 w 67622"/>
                <a:gd name="connsiteY250" fmla="*/ 51340 h 137922"/>
                <a:gd name="connsiteX251" fmla="*/ 47158 w 67622"/>
                <a:gd name="connsiteY251" fmla="*/ 51816 h 137922"/>
                <a:gd name="connsiteX252" fmla="*/ 45921 w 67622"/>
                <a:gd name="connsiteY252" fmla="*/ 52197 h 137922"/>
                <a:gd name="connsiteX253" fmla="*/ 44588 w 67622"/>
                <a:gd name="connsiteY253" fmla="*/ 51340 h 137922"/>
                <a:gd name="connsiteX254" fmla="*/ 47158 w 67622"/>
                <a:gd name="connsiteY254" fmla="*/ 51340 h 137922"/>
                <a:gd name="connsiteX255" fmla="*/ 45159 w 67622"/>
                <a:gd name="connsiteY255" fmla="*/ 64294 h 137922"/>
                <a:gd name="connsiteX256" fmla="*/ 45540 w 67622"/>
                <a:gd name="connsiteY256" fmla="*/ 66865 h 137922"/>
                <a:gd name="connsiteX257" fmla="*/ 44588 w 67622"/>
                <a:gd name="connsiteY257" fmla="*/ 66865 h 137922"/>
                <a:gd name="connsiteX258" fmla="*/ 45159 w 67622"/>
                <a:gd name="connsiteY258" fmla="*/ 64198 h 137922"/>
                <a:gd name="connsiteX259" fmla="*/ 47444 w 67622"/>
                <a:gd name="connsiteY259" fmla="*/ 71152 h 137922"/>
                <a:gd name="connsiteX260" fmla="*/ 43637 w 67622"/>
                <a:gd name="connsiteY260" fmla="*/ 70390 h 137922"/>
                <a:gd name="connsiteX261" fmla="*/ 47444 w 67622"/>
                <a:gd name="connsiteY261" fmla="*/ 71152 h 137922"/>
                <a:gd name="connsiteX262" fmla="*/ 42589 w 67622"/>
                <a:gd name="connsiteY262" fmla="*/ 30766 h 137922"/>
                <a:gd name="connsiteX263" fmla="*/ 41257 w 67622"/>
                <a:gd name="connsiteY263" fmla="*/ 26765 h 137922"/>
                <a:gd name="connsiteX264" fmla="*/ 42589 w 67622"/>
                <a:gd name="connsiteY264" fmla="*/ 30766 h 137922"/>
                <a:gd name="connsiteX265" fmla="*/ 40591 w 67622"/>
                <a:gd name="connsiteY265" fmla="*/ 36195 h 137922"/>
                <a:gd name="connsiteX266" fmla="*/ 41828 w 67622"/>
                <a:gd name="connsiteY266" fmla="*/ 37814 h 137922"/>
                <a:gd name="connsiteX267" fmla="*/ 40686 w 67622"/>
                <a:gd name="connsiteY267" fmla="*/ 38195 h 137922"/>
                <a:gd name="connsiteX268" fmla="*/ 40495 w 67622"/>
                <a:gd name="connsiteY268" fmla="*/ 36290 h 137922"/>
                <a:gd name="connsiteX269" fmla="*/ 38496 w 67622"/>
                <a:gd name="connsiteY269" fmla="*/ 71819 h 137922"/>
                <a:gd name="connsiteX270" fmla="*/ 40210 w 67622"/>
                <a:gd name="connsiteY270" fmla="*/ 72485 h 137922"/>
                <a:gd name="connsiteX271" fmla="*/ 40020 w 67622"/>
                <a:gd name="connsiteY271" fmla="*/ 72962 h 137922"/>
                <a:gd name="connsiteX272" fmla="*/ 38211 w 67622"/>
                <a:gd name="connsiteY272" fmla="*/ 72390 h 137922"/>
                <a:gd name="connsiteX273" fmla="*/ 38401 w 67622"/>
                <a:gd name="connsiteY273" fmla="*/ 71819 h 137922"/>
                <a:gd name="connsiteX274" fmla="*/ 35927 w 67622"/>
                <a:gd name="connsiteY274" fmla="*/ 84106 h 137922"/>
                <a:gd name="connsiteX275" fmla="*/ 38021 w 67622"/>
                <a:gd name="connsiteY275" fmla="*/ 82105 h 137922"/>
                <a:gd name="connsiteX276" fmla="*/ 35927 w 67622"/>
                <a:gd name="connsiteY276" fmla="*/ 84106 h 137922"/>
                <a:gd name="connsiteX277" fmla="*/ 36117 w 67622"/>
                <a:gd name="connsiteY277" fmla="*/ 31432 h 137922"/>
                <a:gd name="connsiteX278" fmla="*/ 36974 w 67622"/>
                <a:gd name="connsiteY278" fmla="*/ 28099 h 137922"/>
                <a:gd name="connsiteX279" fmla="*/ 36117 w 67622"/>
                <a:gd name="connsiteY279" fmla="*/ 31432 h 137922"/>
                <a:gd name="connsiteX280" fmla="*/ 36498 w 67622"/>
                <a:gd name="connsiteY280" fmla="*/ 17240 h 137922"/>
                <a:gd name="connsiteX281" fmla="*/ 35641 w 67622"/>
                <a:gd name="connsiteY281" fmla="*/ 17812 h 137922"/>
                <a:gd name="connsiteX282" fmla="*/ 33737 w 67622"/>
                <a:gd name="connsiteY282" fmla="*/ 15526 h 137922"/>
                <a:gd name="connsiteX283" fmla="*/ 36498 w 67622"/>
                <a:gd name="connsiteY283" fmla="*/ 17145 h 137922"/>
                <a:gd name="connsiteX284" fmla="*/ 33261 w 67622"/>
                <a:gd name="connsiteY284" fmla="*/ 37909 h 137922"/>
                <a:gd name="connsiteX285" fmla="*/ 30501 w 67622"/>
                <a:gd name="connsiteY285" fmla="*/ 39148 h 137922"/>
                <a:gd name="connsiteX286" fmla="*/ 29073 w 67622"/>
                <a:gd name="connsiteY286" fmla="*/ 38290 h 137922"/>
                <a:gd name="connsiteX287" fmla="*/ 28407 w 67622"/>
                <a:gd name="connsiteY287" fmla="*/ 36576 h 137922"/>
                <a:gd name="connsiteX288" fmla="*/ 30311 w 67622"/>
                <a:gd name="connsiteY288" fmla="*/ 36386 h 137922"/>
                <a:gd name="connsiteX289" fmla="*/ 33261 w 67622"/>
                <a:gd name="connsiteY289" fmla="*/ 37814 h 137922"/>
                <a:gd name="connsiteX290" fmla="*/ 28026 w 67622"/>
                <a:gd name="connsiteY290" fmla="*/ 30956 h 137922"/>
                <a:gd name="connsiteX291" fmla="*/ 29740 w 67622"/>
                <a:gd name="connsiteY291" fmla="*/ 31432 h 137922"/>
                <a:gd name="connsiteX292" fmla="*/ 27265 w 67622"/>
                <a:gd name="connsiteY292" fmla="*/ 34004 h 137922"/>
                <a:gd name="connsiteX293" fmla="*/ 28026 w 67622"/>
                <a:gd name="connsiteY293" fmla="*/ 30956 h 137922"/>
                <a:gd name="connsiteX294" fmla="*/ 28883 w 67622"/>
                <a:gd name="connsiteY294" fmla="*/ 49244 h 137922"/>
                <a:gd name="connsiteX295" fmla="*/ 25932 w 67622"/>
                <a:gd name="connsiteY295" fmla="*/ 50292 h 137922"/>
                <a:gd name="connsiteX296" fmla="*/ 28883 w 67622"/>
                <a:gd name="connsiteY296" fmla="*/ 49244 h 137922"/>
                <a:gd name="connsiteX297" fmla="*/ 26218 w 67622"/>
                <a:gd name="connsiteY297" fmla="*/ 34766 h 137922"/>
                <a:gd name="connsiteX298" fmla="*/ 23267 w 67622"/>
                <a:gd name="connsiteY298" fmla="*/ 34766 h 137922"/>
                <a:gd name="connsiteX299" fmla="*/ 26218 w 67622"/>
                <a:gd name="connsiteY299" fmla="*/ 34766 h 137922"/>
                <a:gd name="connsiteX300" fmla="*/ 23172 w 67622"/>
                <a:gd name="connsiteY300" fmla="*/ 46958 h 137922"/>
                <a:gd name="connsiteX301" fmla="*/ 21268 w 67622"/>
                <a:gd name="connsiteY301" fmla="*/ 45339 h 137922"/>
                <a:gd name="connsiteX302" fmla="*/ 22410 w 67622"/>
                <a:gd name="connsiteY302" fmla="*/ 44863 h 137922"/>
                <a:gd name="connsiteX303" fmla="*/ 23172 w 67622"/>
                <a:gd name="connsiteY303" fmla="*/ 46958 h 137922"/>
                <a:gd name="connsiteX304" fmla="*/ 24600 w 67622"/>
                <a:gd name="connsiteY304" fmla="*/ 16573 h 137922"/>
                <a:gd name="connsiteX305" fmla="*/ 22220 w 67622"/>
                <a:gd name="connsiteY305" fmla="*/ 16478 h 137922"/>
                <a:gd name="connsiteX306" fmla="*/ 24600 w 67622"/>
                <a:gd name="connsiteY306" fmla="*/ 16573 h 137922"/>
                <a:gd name="connsiteX307" fmla="*/ 22030 w 67622"/>
                <a:gd name="connsiteY307" fmla="*/ 32575 h 137922"/>
                <a:gd name="connsiteX308" fmla="*/ 20888 w 67622"/>
                <a:gd name="connsiteY308" fmla="*/ 34671 h 137922"/>
                <a:gd name="connsiteX309" fmla="*/ 18699 w 67622"/>
                <a:gd name="connsiteY309" fmla="*/ 35623 h 137922"/>
                <a:gd name="connsiteX310" fmla="*/ 22030 w 67622"/>
                <a:gd name="connsiteY310" fmla="*/ 32575 h 137922"/>
                <a:gd name="connsiteX311" fmla="*/ 15367 w 67622"/>
                <a:gd name="connsiteY311" fmla="*/ 38100 h 137922"/>
                <a:gd name="connsiteX312" fmla="*/ 17175 w 67622"/>
                <a:gd name="connsiteY312" fmla="*/ 36290 h 137922"/>
                <a:gd name="connsiteX313" fmla="*/ 18032 w 67622"/>
                <a:gd name="connsiteY313" fmla="*/ 37338 h 137922"/>
                <a:gd name="connsiteX314" fmla="*/ 15462 w 67622"/>
                <a:gd name="connsiteY314" fmla="*/ 39148 h 137922"/>
                <a:gd name="connsiteX315" fmla="*/ 15462 w 67622"/>
                <a:gd name="connsiteY315" fmla="*/ 38005 h 137922"/>
                <a:gd name="connsiteX316" fmla="*/ 19079 w 67622"/>
                <a:gd name="connsiteY316" fmla="*/ 50959 h 137922"/>
                <a:gd name="connsiteX317" fmla="*/ 18699 w 67622"/>
                <a:gd name="connsiteY317" fmla="*/ 51435 h 137922"/>
                <a:gd name="connsiteX318" fmla="*/ 15843 w 67622"/>
                <a:gd name="connsiteY318" fmla="*/ 49816 h 137922"/>
                <a:gd name="connsiteX319" fmla="*/ 19174 w 67622"/>
                <a:gd name="connsiteY319" fmla="*/ 50959 h 137922"/>
                <a:gd name="connsiteX320" fmla="*/ 16699 w 67622"/>
                <a:gd name="connsiteY320" fmla="*/ 76295 h 137922"/>
                <a:gd name="connsiteX321" fmla="*/ 19460 w 67622"/>
                <a:gd name="connsiteY321" fmla="*/ 76295 h 137922"/>
                <a:gd name="connsiteX322" fmla="*/ 16699 w 67622"/>
                <a:gd name="connsiteY322" fmla="*/ 76295 h 137922"/>
                <a:gd name="connsiteX323" fmla="*/ 20507 w 67622"/>
                <a:gd name="connsiteY323" fmla="*/ 122301 h 137922"/>
                <a:gd name="connsiteX324" fmla="*/ 20507 w 67622"/>
                <a:gd name="connsiteY324" fmla="*/ 118681 h 137922"/>
                <a:gd name="connsiteX325" fmla="*/ 21459 w 67622"/>
                <a:gd name="connsiteY325" fmla="*/ 118681 h 137922"/>
                <a:gd name="connsiteX326" fmla="*/ 20126 w 67622"/>
                <a:gd name="connsiteY326" fmla="*/ 117538 h 137922"/>
                <a:gd name="connsiteX327" fmla="*/ 24505 w 67622"/>
                <a:gd name="connsiteY327" fmla="*/ 117729 h 137922"/>
                <a:gd name="connsiteX328" fmla="*/ 21554 w 67622"/>
                <a:gd name="connsiteY328" fmla="*/ 118681 h 137922"/>
                <a:gd name="connsiteX329" fmla="*/ 22696 w 67622"/>
                <a:gd name="connsiteY329" fmla="*/ 119539 h 137922"/>
                <a:gd name="connsiteX330" fmla="*/ 20412 w 67622"/>
                <a:gd name="connsiteY330" fmla="*/ 122396 h 13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67622" h="137922">
                  <a:moveTo>
                    <a:pt x="24124" y="135446"/>
                  </a:moveTo>
                  <a:cubicBezTo>
                    <a:pt x="26027" y="133636"/>
                    <a:pt x="28788" y="133255"/>
                    <a:pt x="30882" y="131635"/>
                  </a:cubicBezTo>
                  <a:cubicBezTo>
                    <a:pt x="31643" y="131064"/>
                    <a:pt x="33071" y="131064"/>
                    <a:pt x="33642" y="130397"/>
                  </a:cubicBezTo>
                  <a:cubicBezTo>
                    <a:pt x="35070" y="128778"/>
                    <a:pt x="36212" y="126968"/>
                    <a:pt x="38687" y="126873"/>
                  </a:cubicBezTo>
                  <a:cubicBezTo>
                    <a:pt x="38973" y="126873"/>
                    <a:pt x="39258" y="126587"/>
                    <a:pt x="39353" y="126301"/>
                  </a:cubicBezTo>
                  <a:cubicBezTo>
                    <a:pt x="40495" y="123634"/>
                    <a:pt x="42875" y="122872"/>
                    <a:pt x="44969" y="122682"/>
                  </a:cubicBezTo>
                  <a:cubicBezTo>
                    <a:pt x="46016" y="121253"/>
                    <a:pt x="46587" y="119920"/>
                    <a:pt x="47634" y="119158"/>
                  </a:cubicBezTo>
                  <a:cubicBezTo>
                    <a:pt x="47919" y="118967"/>
                    <a:pt x="48015" y="118777"/>
                    <a:pt x="48301" y="118491"/>
                  </a:cubicBezTo>
                  <a:cubicBezTo>
                    <a:pt x="46683" y="118491"/>
                    <a:pt x="45445" y="117920"/>
                    <a:pt x="44684" y="116872"/>
                  </a:cubicBezTo>
                  <a:cubicBezTo>
                    <a:pt x="44017" y="115919"/>
                    <a:pt x="44398" y="114776"/>
                    <a:pt x="45540" y="114300"/>
                  </a:cubicBezTo>
                  <a:cubicBezTo>
                    <a:pt x="46873" y="113729"/>
                    <a:pt x="47348" y="114681"/>
                    <a:pt x="47634" y="115633"/>
                  </a:cubicBezTo>
                  <a:cubicBezTo>
                    <a:pt x="47919" y="116396"/>
                    <a:pt x="48205" y="117253"/>
                    <a:pt x="48586" y="118110"/>
                  </a:cubicBezTo>
                  <a:cubicBezTo>
                    <a:pt x="50775" y="116205"/>
                    <a:pt x="52489" y="114109"/>
                    <a:pt x="53345" y="111157"/>
                  </a:cubicBezTo>
                  <a:cubicBezTo>
                    <a:pt x="54868" y="110871"/>
                    <a:pt x="56486" y="110585"/>
                    <a:pt x="56486" y="108395"/>
                  </a:cubicBezTo>
                  <a:cubicBezTo>
                    <a:pt x="56486" y="108109"/>
                    <a:pt x="56867" y="107918"/>
                    <a:pt x="56962" y="107632"/>
                  </a:cubicBezTo>
                  <a:cubicBezTo>
                    <a:pt x="58675" y="104204"/>
                    <a:pt x="60770" y="100965"/>
                    <a:pt x="61816" y="97441"/>
                  </a:cubicBezTo>
                  <a:cubicBezTo>
                    <a:pt x="62863" y="93821"/>
                    <a:pt x="64196" y="90488"/>
                    <a:pt x="65719" y="87058"/>
                  </a:cubicBezTo>
                  <a:cubicBezTo>
                    <a:pt x="66005" y="86296"/>
                    <a:pt x="66100" y="85439"/>
                    <a:pt x="66195" y="84582"/>
                  </a:cubicBezTo>
                  <a:cubicBezTo>
                    <a:pt x="66385" y="82582"/>
                    <a:pt x="66005" y="80391"/>
                    <a:pt x="66576" y="78486"/>
                  </a:cubicBezTo>
                  <a:cubicBezTo>
                    <a:pt x="67623" y="75343"/>
                    <a:pt x="67528" y="72199"/>
                    <a:pt x="67623" y="69056"/>
                  </a:cubicBezTo>
                  <a:cubicBezTo>
                    <a:pt x="67623" y="67342"/>
                    <a:pt x="66576" y="65627"/>
                    <a:pt x="66480" y="63913"/>
                  </a:cubicBezTo>
                  <a:cubicBezTo>
                    <a:pt x="66385" y="62484"/>
                    <a:pt x="66005" y="61531"/>
                    <a:pt x="64291" y="60865"/>
                  </a:cubicBezTo>
                  <a:cubicBezTo>
                    <a:pt x="66576" y="59246"/>
                    <a:pt x="66005" y="57245"/>
                    <a:pt x="65434" y="55436"/>
                  </a:cubicBezTo>
                  <a:cubicBezTo>
                    <a:pt x="63816" y="49911"/>
                    <a:pt x="62007" y="44387"/>
                    <a:pt x="60484" y="38862"/>
                  </a:cubicBezTo>
                  <a:cubicBezTo>
                    <a:pt x="59913" y="36576"/>
                    <a:pt x="58961" y="34576"/>
                    <a:pt x="57819" y="32575"/>
                  </a:cubicBezTo>
                  <a:cubicBezTo>
                    <a:pt x="57819" y="32575"/>
                    <a:pt x="57724" y="32575"/>
                    <a:pt x="57628" y="32575"/>
                  </a:cubicBezTo>
                  <a:cubicBezTo>
                    <a:pt x="57438" y="32575"/>
                    <a:pt x="57248" y="31909"/>
                    <a:pt x="57343" y="31909"/>
                  </a:cubicBezTo>
                  <a:cubicBezTo>
                    <a:pt x="57343" y="31909"/>
                    <a:pt x="57343" y="31909"/>
                    <a:pt x="57438" y="31909"/>
                  </a:cubicBezTo>
                  <a:cubicBezTo>
                    <a:pt x="56106" y="29718"/>
                    <a:pt x="54582" y="27622"/>
                    <a:pt x="52964" y="25527"/>
                  </a:cubicBezTo>
                  <a:cubicBezTo>
                    <a:pt x="46968" y="17716"/>
                    <a:pt x="38687" y="12668"/>
                    <a:pt x="30311" y="7906"/>
                  </a:cubicBezTo>
                  <a:cubicBezTo>
                    <a:pt x="29073" y="7239"/>
                    <a:pt x="28217" y="7620"/>
                    <a:pt x="27075" y="8477"/>
                  </a:cubicBezTo>
                  <a:cubicBezTo>
                    <a:pt x="27741" y="7048"/>
                    <a:pt x="27360" y="6287"/>
                    <a:pt x="26503" y="5810"/>
                  </a:cubicBezTo>
                  <a:cubicBezTo>
                    <a:pt x="26313" y="6096"/>
                    <a:pt x="26123" y="6477"/>
                    <a:pt x="25742" y="6953"/>
                  </a:cubicBezTo>
                  <a:cubicBezTo>
                    <a:pt x="25266" y="6382"/>
                    <a:pt x="24790" y="6001"/>
                    <a:pt x="24885" y="5810"/>
                  </a:cubicBezTo>
                  <a:cubicBezTo>
                    <a:pt x="24980" y="5620"/>
                    <a:pt x="25266" y="5524"/>
                    <a:pt x="25456" y="5429"/>
                  </a:cubicBezTo>
                  <a:cubicBezTo>
                    <a:pt x="24219" y="5239"/>
                    <a:pt x="23552" y="6191"/>
                    <a:pt x="23267" y="7144"/>
                  </a:cubicBezTo>
                  <a:cubicBezTo>
                    <a:pt x="22981" y="8096"/>
                    <a:pt x="23077" y="9239"/>
                    <a:pt x="22981" y="10192"/>
                  </a:cubicBezTo>
                  <a:cubicBezTo>
                    <a:pt x="22030" y="11049"/>
                    <a:pt x="21173" y="11811"/>
                    <a:pt x="20317" y="12668"/>
                  </a:cubicBezTo>
                  <a:cubicBezTo>
                    <a:pt x="19460" y="10096"/>
                    <a:pt x="18699" y="7715"/>
                    <a:pt x="17937" y="5144"/>
                  </a:cubicBezTo>
                  <a:cubicBezTo>
                    <a:pt x="19079" y="5144"/>
                    <a:pt x="20507" y="6001"/>
                    <a:pt x="21649" y="4667"/>
                  </a:cubicBezTo>
                  <a:lnTo>
                    <a:pt x="21649" y="4667"/>
                  </a:lnTo>
                  <a:cubicBezTo>
                    <a:pt x="21649" y="4667"/>
                    <a:pt x="21744" y="3715"/>
                    <a:pt x="21649" y="3715"/>
                  </a:cubicBezTo>
                  <a:cubicBezTo>
                    <a:pt x="19555" y="2953"/>
                    <a:pt x="17366" y="1810"/>
                    <a:pt x="15177" y="1810"/>
                  </a:cubicBezTo>
                  <a:cubicBezTo>
                    <a:pt x="12321" y="1810"/>
                    <a:pt x="9941" y="476"/>
                    <a:pt x="7276" y="286"/>
                  </a:cubicBezTo>
                  <a:cubicBezTo>
                    <a:pt x="4992" y="95"/>
                    <a:pt x="2612" y="95"/>
                    <a:pt x="328" y="0"/>
                  </a:cubicBezTo>
                  <a:cubicBezTo>
                    <a:pt x="328" y="1810"/>
                    <a:pt x="328" y="3620"/>
                    <a:pt x="328" y="5429"/>
                  </a:cubicBezTo>
                  <a:cubicBezTo>
                    <a:pt x="328" y="7906"/>
                    <a:pt x="804" y="10287"/>
                    <a:pt x="804" y="12763"/>
                  </a:cubicBezTo>
                  <a:cubicBezTo>
                    <a:pt x="804" y="14288"/>
                    <a:pt x="613" y="15812"/>
                    <a:pt x="423" y="17431"/>
                  </a:cubicBezTo>
                  <a:cubicBezTo>
                    <a:pt x="423" y="16954"/>
                    <a:pt x="804" y="16573"/>
                    <a:pt x="1375" y="16288"/>
                  </a:cubicBezTo>
                  <a:cubicBezTo>
                    <a:pt x="1660" y="16192"/>
                    <a:pt x="2707" y="16764"/>
                    <a:pt x="2802" y="17240"/>
                  </a:cubicBezTo>
                  <a:cubicBezTo>
                    <a:pt x="3184" y="18669"/>
                    <a:pt x="2136" y="19050"/>
                    <a:pt x="899" y="19240"/>
                  </a:cubicBezTo>
                  <a:cubicBezTo>
                    <a:pt x="613" y="18669"/>
                    <a:pt x="423" y="18193"/>
                    <a:pt x="328" y="17716"/>
                  </a:cubicBezTo>
                  <a:cubicBezTo>
                    <a:pt x="233" y="18669"/>
                    <a:pt x="138" y="19717"/>
                    <a:pt x="138" y="20669"/>
                  </a:cubicBezTo>
                  <a:cubicBezTo>
                    <a:pt x="138" y="25622"/>
                    <a:pt x="138" y="30575"/>
                    <a:pt x="233" y="35528"/>
                  </a:cubicBezTo>
                  <a:cubicBezTo>
                    <a:pt x="233" y="40196"/>
                    <a:pt x="423" y="44863"/>
                    <a:pt x="423" y="49435"/>
                  </a:cubicBezTo>
                  <a:cubicBezTo>
                    <a:pt x="423" y="54388"/>
                    <a:pt x="138" y="59246"/>
                    <a:pt x="42" y="64198"/>
                  </a:cubicBezTo>
                  <a:cubicBezTo>
                    <a:pt x="42" y="69437"/>
                    <a:pt x="-53" y="74676"/>
                    <a:pt x="42" y="79915"/>
                  </a:cubicBezTo>
                  <a:cubicBezTo>
                    <a:pt x="138" y="85439"/>
                    <a:pt x="138" y="90964"/>
                    <a:pt x="709" y="96488"/>
                  </a:cubicBezTo>
                  <a:cubicBezTo>
                    <a:pt x="1470" y="103156"/>
                    <a:pt x="2612" y="109823"/>
                    <a:pt x="3850" y="116491"/>
                  </a:cubicBezTo>
                  <a:cubicBezTo>
                    <a:pt x="4421" y="119348"/>
                    <a:pt x="5563" y="122206"/>
                    <a:pt x="6705" y="125063"/>
                  </a:cubicBezTo>
                  <a:cubicBezTo>
                    <a:pt x="7847" y="127730"/>
                    <a:pt x="9370" y="130397"/>
                    <a:pt x="10703" y="132969"/>
                  </a:cubicBezTo>
                  <a:cubicBezTo>
                    <a:pt x="11560" y="134588"/>
                    <a:pt x="12321" y="136302"/>
                    <a:pt x="13273" y="137922"/>
                  </a:cubicBezTo>
                  <a:cubicBezTo>
                    <a:pt x="16319" y="137255"/>
                    <a:pt x="19364" y="136684"/>
                    <a:pt x="22410" y="136017"/>
                  </a:cubicBezTo>
                  <a:cubicBezTo>
                    <a:pt x="22887" y="135922"/>
                    <a:pt x="23552" y="135826"/>
                    <a:pt x="23934" y="135446"/>
                  </a:cubicBezTo>
                  <a:close/>
                  <a:moveTo>
                    <a:pt x="11940" y="72676"/>
                  </a:moveTo>
                  <a:cubicBezTo>
                    <a:pt x="10512" y="71056"/>
                    <a:pt x="11560" y="70580"/>
                    <a:pt x="12987" y="70104"/>
                  </a:cubicBezTo>
                  <a:cubicBezTo>
                    <a:pt x="13844" y="71342"/>
                    <a:pt x="13178" y="71914"/>
                    <a:pt x="11940" y="72676"/>
                  </a:cubicBezTo>
                  <a:close/>
                  <a:moveTo>
                    <a:pt x="11274" y="61722"/>
                  </a:moveTo>
                  <a:cubicBezTo>
                    <a:pt x="11274" y="61722"/>
                    <a:pt x="10989" y="61531"/>
                    <a:pt x="10798" y="61341"/>
                  </a:cubicBezTo>
                  <a:cubicBezTo>
                    <a:pt x="11083" y="60960"/>
                    <a:pt x="11369" y="60484"/>
                    <a:pt x="11654" y="60103"/>
                  </a:cubicBezTo>
                  <a:cubicBezTo>
                    <a:pt x="11845" y="60198"/>
                    <a:pt x="12131" y="60484"/>
                    <a:pt x="12131" y="60484"/>
                  </a:cubicBezTo>
                  <a:cubicBezTo>
                    <a:pt x="11845" y="60865"/>
                    <a:pt x="11560" y="61341"/>
                    <a:pt x="11274" y="61722"/>
                  </a:cubicBezTo>
                  <a:close/>
                  <a:moveTo>
                    <a:pt x="9941" y="8477"/>
                  </a:moveTo>
                  <a:cubicBezTo>
                    <a:pt x="9815" y="9557"/>
                    <a:pt x="9116" y="10478"/>
                    <a:pt x="7847" y="11239"/>
                  </a:cubicBezTo>
                  <a:cubicBezTo>
                    <a:pt x="8609" y="10192"/>
                    <a:pt x="9275" y="9430"/>
                    <a:pt x="9941" y="8477"/>
                  </a:cubicBezTo>
                  <a:close/>
                  <a:moveTo>
                    <a:pt x="12607" y="22384"/>
                  </a:moveTo>
                  <a:cubicBezTo>
                    <a:pt x="10893" y="23146"/>
                    <a:pt x="9561" y="23622"/>
                    <a:pt x="7752" y="22670"/>
                  </a:cubicBezTo>
                  <a:cubicBezTo>
                    <a:pt x="8609" y="22098"/>
                    <a:pt x="9275" y="21622"/>
                    <a:pt x="9751" y="21241"/>
                  </a:cubicBezTo>
                  <a:cubicBezTo>
                    <a:pt x="9561" y="19431"/>
                    <a:pt x="6801" y="21907"/>
                    <a:pt x="7276" y="19336"/>
                  </a:cubicBezTo>
                  <a:cubicBezTo>
                    <a:pt x="9307" y="19336"/>
                    <a:pt x="11083" y="20352"/>
                    <a:pt x="12607" y="22384"/>
                  </a:cubicBezTo>
                  <a:close/>
                  <a:moveTo>
                    <a:pt x="11750" y="41148"/>
                  </a:moveTo>
                  <a:cubicBezTo>
                    <a:pt x="11750" y="41148"/>
                    <a:pt x="11083" y="41720"/>
                    <a:pt x="10418" y="42196"/>
                  </a:cubicBezTo>
                  <a:cubicBezTo>
                    <a:pt x="10132" y="41720"/>
                    <a:pt x="9751" y="41243"/>
                    <a:pt x="9846" y="41148"/>
                  </a:cubicBezTo>
                  <a:cubicBezTo>
                    <a:pt x="10132" y="40862"/>
                    <a:pt x="10608" y="40576"/>
                    <a:pt x="11083" y="40481"/>
                  </a:cubicBezTo>
                  <a:cubicBezTo>
                    <a:pt x="11179" y="40481"/>
                    <a:pt x="11750" y="41053"/>
                    <a:pt x="11750" y="41243"/>
                  </a:cubicBezTo>
                  <a:close/>
                  <a:moveTo>
                    <a:pt x="8514" y="52959"/>
                  </a:moveTo>
                  <a:cubicBezTo>
                    <a:pt x="8514" y="52959"/>
                    <a:pt x="8514" y="52959"/>
                    <a:pt x="8514" y="52959"/>
                  </a:cubicBezTo>
                  <a:cubicBezTo>
                    <a:pt x="8609" y="52769"/>
                    <a:pt x="8799" y="52483"/>
                    <a:pt x="8894" y="52483"/>
                  </a:cubicBezTo>
                  <a:cubicBezTo>
                    <a:pt x="10037" y="52102"/>
                    <a:pt x="11179" y="51816"/>
                    <a:pt x="12036" y="52864"/>
                  </a:cubicBezTo>
                  <a:cubicBezTo>
                    <a:pt x="12036" y="52864"/>
                    <a:pt x="12036" y="53054"/>
                    <a:pt x="12036" y="53245"/>
                  </a:cubicBezTo>
                  <a:cubicBezTo>
                    <a:pt x="12036" y="53245"/>
                    <a:pt x="12036" y="53245"/>
                    <a:pt x="12036" y="53245"/>
                  </a:cubicBezTo>
                  <a:cubicBezTo>
                    <a:pt x="12036" y="53245"/>
                    <a:pt x="12036" y="53245"/>
                    <a:pt x="12036" y="53245"/>
                  </a:cubicBezTo>
                  <a:cubicBezTo>
                    <a:pt x="12036" y="53530"/>
                    <a:pt x="11845" y="53721"/>
                    <a:pt x="11654" y="53816"/>
                  </a:cubicBezTo>
                  <a:cubicBezTo>
                    <a:pt x="11654" y="53816"/>
                    <a:pt x="11654" y="53816"/>
                    <a:pt x="11654" y="53816"/>
                  </a:cubicBezTo>
                  <a:cubicBezTo>
                    <a:pt x="11179" y="54578"/>
                    <a:pt x="10798" y="55340"/>
                    <a:pt x="9275" y="54864"/>
                  </a:cubicBezTo>
                  <a:cubicBezTo>
                    <a:pt x="8323" y="54578"/>
                    <a:pt x="7086" y="55531"/>
                    <a:pt x="6230" y="55912"/>
                  </a:cubicBezTo>
                  <a:cubicBezTo>
                    <a:pt x="4040" y="53340"/>
                    <a:pt x="7943" y="51721"/>
                    <a:pt x="6610" y="49530"/>
                  </a:cubicBezTo>
                  <a:cubicBezTo>
                    <a:pt x="9846" y="49244"/>
                    <a:pt x="7372" y="51625"/>
                    <a:pt x="8609" y="52864"/>
                  </a:cubicBezTo>
                  <a:close/>
                  <a:moveTo>
                    <a:pt x="7752" y="57436"/>
                  </a:moveTo>
                  <a:cubicBezTo>
                    <a:pt x="7752" y="57436"/>
                    <a:pt x="7086" y="57912"/>
                    <a:pt x="6801" y="58007"/>
                  </a:cubicBezTo>
                  <a:cubicBezTo>
                    <a:pt x="6610" y="58007"/>
                    <a:pt x="6324" y="57721"/>
                    <a:pt x="5753" y="57436"/>
                  </a:cubicBezTo>
                  <a:cubicBezTo>
                    <a:pt x="6324" y="57150"/>
                    <a:pt x="6705" y="56959"/>
                    <a:pt x="7086" y="56959"/>
                  </a:cubicBezTo>
                  <a:cubicBezTo>
                    <a:pt x="7276" y="56959"/>
                    <a:pt x="7562" y="57245"/>
                    <a:pt x="7752" y="57436"/>
                  </a:cubicBezTo>
                  <a:close/>
                  <a:moveTo>
                    <a:pt x="5753" y="10001"/>
                  </a:moveTo>
                  <a:cubicBezTo>
                    <a:pt x="5753" y="10001"/>
                    <a:pt x="6230" y="10573"/>
                    <a:pt x="6419" y="10858"/>
                  </a:cubicBezTo>
                  <a:cubicBezTo>
                    <a:pt x="6419" y="10858"/>
                    <a:pt x="6134" y="11335"/>
                    <a:pt x="6134" y="11239"/>
                  </a:cubicBezTo>
                  <a:cubicBezTo>
                    <a:pt x="5753" y="11144"/>
                    <a:pt x="5468" y="10954"/>
                    <a:pt x="4611" y="10478"/>
                  </a:cubicBezTo>
                  <a:cubicBezTo>
                    <a:pt x="5277" y="10192"/>
                    <a:pt x="5658" y="9811"/>
                    <a:pt x="5753" y="9906"/>
                  </a:cubicBezTo>
                  <a:close/>
                  <a:moveTo>
                    <a:pt x="3945" y="80867"/>
                  </a:moveTo>
                  <a:cubicBezTo>
                    <a:pt x="4230" y="78772"/>
                    <a:pt x="5277" y="77914"/>
                    <a:pt x="7276" y="77629"/>
                  </a:cubicBezTo>
                  <a:cubicBezTo>
                    <a:pt x="9561" y="77343"/>
                    <a:pt x="10132" y="77629"/>
                    <a:pt x="11560" y="80200"/>
                  </a:cubicBezTo>
                  <a:cubicBezTo>
                    <a:pt x="8799" y="80391"/>
                    <a:pt x="6419" y="80581"/>
                    <a:pt x="3945" y="80772"/>
                  </a:cubicBezTo>
                  <a:close/>
                  <a:moveTo>
                    <a:pt x="5277" y="83344"/>
                  </a:moveTo>
                  <a:cubicBezTo>
                    <a:pt x="5277" y="83344"/>
                    <a:pt x="6134" y="83629"/>
                    <a:pt x="6610" y="83820"/>
                  </a:cubicBezTo>
                  <a:cubicBezTo>
                    <a:pt x="6515" y="84011"/>
                    <a:pt x="6324" y="84201"/>
                    <a:pt x="6230" y="84391"/>
                  </a:cubicBezTo>
                  <a:cubicBezTo>
                    <a:pt x="5753" y="84201"/>
                    <a:pt x="5373" y="84106"/>
                    <a:pt x="4897" y="83915"/>
                  </a:cubicBezTo>
                  <a:cubicBezTo>
                    <a:pt x="4992" y="83725"/>
                    <a:pt x="5277" y="83248"/>
                    <a:pt x="5277" y="83248"/>
                  </a:cubicBezTo>
                  <a:close/>
                  <a:moveTo>
                    <a:pt x="7562" y="119539"/>
                  </a:moveTo>
                  <a:cubicBezTo>
                    <a:pt x="6895" y="118586"/>
                    <a:pt x="6610" y="118110"/>
                    <a:pt x="6230" y="117538"/>
                  </a:cubicBezTo>
                  <a:cubicBezTo>
                    <a:pt x="7752" y="117348"/>
                    <a:pt x="7847" y="118015"/>
                    <a:pt x="7562" y="119539"/>
                  </a:cubicBezTo>
                  <a:close/>
                  <a:moveTo>
                    <a:pt x="9751" y="106775"/>
                  </a:moveTo>
                  <a:cubicBezTo>
                    <a:pt x="7181" y="106585"/>
                    <a:pt x="8990" y="104775"/>
                    <a:pt x="8609" y="103727"/>
                  </a:cubicBezTo>
                  <a:cubicBezTo>
                    <a:pt x="8609" y="103727"/>
                    <a:pt x="8609" y="103727"/>
                    <a:pt x="8609" y="103727"/>
                  </a:cubicBezTo>
                  <a:lnTo>
                    <a:pt x="8609" y="103727"/>
                  </a:lnTo>
                  <a:cubicBezTo>
                    <a:pt x="8609" y="103727"/>
                    <a:pt x="8609" y="103727"/>
                    <a:pt x="8609" y="103727"/>
                  </a:cubicBezTo>
                  <a:cubicBezTo>
                    <a:pt x="8323" y="103061"/>
                    <a:pt x="7943" y="102489"/>
                    <a:pt x="7847" y="101822"/>
                  </a:cubicBezTo>
                  <a:cubicBezTo>
                    <a:pt x="7752" y="101346"/>
                    <a:pt x="7847" y="100870"/>
                    <a:pt x="8038" y="100394"/>
                  </a:cubicBezTo>
                  <a:cubicBezTo>
                    <a:pt x="8038" y="100394"/>
                    <a:pt x="8704" y="100298"/>
                    <a:pt x="8799" y="100394"/>
                  </a:cubicBezTo>
                  <a:cubicBezTo>
                    <a:pt x="9085" y="100774"/>
                    <a:pt x="9465" y="101251"/>
                    <a:pt x="9370" y="101727"/>
                  </a:cubicBezTo>
                  <a:cubicBezTo>
                    <a:pt x="9275" y="102394"/>
                    <a:pt x="8799" y="103061"/>
                    <a:pt x="8514" y="103727"/>
                  </a:cubicBezTo>
                  <a:cubicBezTo>
                    <a:pt x="8514" y="103727"/>
                    <a:pt x="8514" y="103727"/>
                    <a:pt x="8514" y="103727"/>
                  </a:cubicBezTo>
                  <a:cubicBezTo>
                    <a:pt x="9561" y="103727"/>
                    <a:pt x="10608" y="103822"/>
                    <a:pt x="11845" y="103918"/>
                  </a:cubicBezTo>
                  <a:cubicBezTo>
                    <a:pt x="11083" y="104965"/>
                    <a:pt x="10418" y="105823"/>
                    <a:pt x="9656" y="106775"/>
                  </a:cubicBezTo>
                  <a:close/>
                  <a:moveTo>
                    <a:pt x="10322" y="76867"/>
                  </a:moveTo>
                  <a:cubicBezTo>
                    <a:pt x="11560" y="75914"/>
                    <a:pt x="12511" y="75247"/>
                    <a:pt x="13749" y="74200"/>
                  </a:cubicBezTo>
                  <a:cubicBezTo>
                    <a:pt x="13368" y="76867"/>
                    <a:pt x="13082" y="77057"/>
                    <a:pt x="10322" y="76867"/>
                  </a:cubicBezTo>
                  <a:close/>
                  <a:moveTo>
                    <a:pt x="26980" y="108299"/>
                  </a:moveTo>
                  <a:cubicBezTo>
                    <a:pt x="27075" y="108966"/>
                    <a:pt x="27169" y="109538"/>
                    <a:pt x="27360" y="110014"/>
                  </a:cubicBezTo>
                  <a:cubicBezTo>
                    <a:pt x="27551" y="110490"/>
                    <a:pt x="27931" y="110776"/>
                    <a:pt x="28312" y="111252"/>
                  </a:cubicBezTo>
                  <a:cubicBezTo>
                    <a:pt x="25932" y="110871"/>
                    <a:pt x="25742" y="110490"/>
                    <a:pt x="26884" y="108299"/>
                  </a:cubicBezTo>
                  <a:cubicBezTo>
                    <a:pt x="26789" y="108299"/>
                    <a:pt x="26694" y="108299"/>
                    <a:pt x="26503" y="108299"/>
                  </a:cubicBezTo>
                  <a:cubicBezTo>
                    <a:pt x="28122" y="107537"/>
                    <a:pt x="29264" y="106966"/>
                    <a:pt x="30882" y="106108"/>
                  </a:cubicBezTo>
                  <a:cubicBezTo>
                    <a:pt x="29740" y="108204"/>
                    <a:pt x="29549" y="108299"/>
                    <a:pt x="26884" y="108299"/>
                  </a:cubicBezTo>
                  <a:close/>
                  <a:moveTo>
                    <a:pt x="26408" y="99536"/>
                  </a:moveTo>
                  <a:cubicBezTo>
                    <a:pt x="26218" y="98584"/>
                    <a:pt x="26884" y="98203"/>
                    <a:pt x="28217" y="98107"/>
                  </a:cubicBezTo>
                  <a:cubicBezTo>
                    <a:pt x="28312" y="99155"/>
                    <a:pt x="28122" y="99822"/>
                    <a:pt x="26884" y="99822"/>
                  </a:cubicBezTo>
                  <a:cubicBezTo>
                    <a:pt x="26694" y="99822"/>
                    <a:pt x="26408" y="99631"/>
                    <a:pt x="26408" y="99536"/>
                  </a:cubicBezTo>
                  <a:close/>
                  <a:moveTo>
                    <a:pt x="31929" y="91440"/>
                  </a:moveTo>
                  <a:cubicBezTo>
                    <a:pt x="31929" y="91440"/>
                    <a:pt x="31358" y="91059"/>
                    <a:pt x="31358" y="90964"/>
                  </a:cubicBezTo>
                  <a:cubicBezTo>
                    <a:pt x="31453" y="90678"/>
                    <a:pt x="31739" y="90392"/>
                    <a:pt x="32024" y="90106"/>
                  </a:cubicBezTo>
                  <a:cubicBezTo>
                    <a:pt x="32310" y="90488"/>
                    <a:pt x="32500" y="90678"/>
                    <a:pt x="32690" y="90964"/>
                  </a:cubicBezTo>
                  <a:cubicBezTo>
                    <a:pt x="32405" y="91154"/>
                    <a:pt x="32119" y="91440"/>
                    <a:pt x="31834" y="91535"/>
                  </a:cubicBezTo>
                  <a:close/>
                  <a:moveTo>
                    <a:pt x="33357" y="79438"/>
                  </a:moveTo>
                  <a:cubicBezTo>
                    <a:pt x="33071" y="78962"/>
                    <a:pt x="32690" y="78581"/>
                    <a:pt x="32690" y="78296"/>
                  </a:cubicBezTo>
                  <a:cubicBezTo>
                    <a:pt x="32690" y="78010"/>
                    <a:pt x="33166" y="77724"/>
                    <a:pt x="33357" y="77438"/>
                  </a:cubicBezTo>
                  <a:cubicBezTo>
                    <a:pt x="33642" y="77724"/>
                    <a:pt x="34023" y="78010"/>
                    <a:pt x="34118" y="78296"/>
                  </a:cubicBezTo>
                  <a:cubicBezTo>
                    <a:pt x="34118" y="78581"/>
                    <a:pt x="33737" y="78867"/>
                    <a:pt x="33357" y="79343"/>
                  </a:cubicBezTo>
                  <a:close/>
                  <a:moveTo>
                    <a:pt x="35260" y="110490"/>
                  </a:moveTo>
                  <a:cubicBezTo>
                    <a:pt x="34785" y="109823"/>
                    <a:pt x="34404" y="109252"/>
                    <a:pt x="33928" y="108680"/>
                  </a:cubicBezTo>
                  <a:cubicBezTo>
                    <a:pt x="35133" y="108553"/>
                    <a:pt x="35578" y="109156"/>
                    <a:pt x="35260" y="110490"/>
                  </a:cubicBezTo>
                  <a:close/>
                  <a:moveTo>
                    <a:pt x="34308" y="71819"/>
                  </a:moveTo>
                  <a:cubicBezTo>
                    <a:pt x="32976" y="72009"/>
                    <a:pt x="32119" y="71533"/>
                    <a:pt x="32119" y="70485"/>
                  </a:cubicBezTo>
                  <a:cubicBezTo>
                    <a:pt x="32119" y="70009"/>
                    <a:pt x="32976" y="69532"/>
                    <a:pt x="33642" y="69151"/>
                  </a:cubicBezTo>
                  <a:cubicBezTo>
                    <a:pt x="34308" y="68771"/>
                    <a:pt x="35070" y="68675"/>
                    <a:pt x="35736" y="68389"/>
                  </a:cubicBezTo>
                  <a:cubicBezTo>
                    <a:pt x="35260" y="69532"/>
                    <a:pt x="34785" y="70675"/>
                    <a:pt x="34308" y="71723"/>
                  </a:cubicBezTo>
                  <a:close/>
                  <a:moveTo>
                    <a:pt x="33071" y="45148"/>
                  </a:moveTo>
                  <a:cubicBezTo>
                    <a:pt x="33832" y="45625"/>
                    <a:pt x="34785" y="46006"/>
                    <a:pt x="35260" y="46577"/>
                  </a:cubicBezTo>
                  <a:cubicBezTo>
                    <a:pt x="35641" y="46958"/>
                    <a:pt x="35260" y="47720"/>
                    <a:pt x="35356" y="48292"/>
                  </a:cubicBezTo>
                  <a:cubicBezTo>
                    <a:pt x="34689" y="48292"/>
                    <a:pt x="33928" y="48292"/>
                    <a:pt x="33452" y="48006"/>
                  </a:cubicBezTo>
                  <a:cubicBezTo>
                    <a:pt x="32405" y="47339"/>
                    <a:pt x="31739" y="46387"/>
                    <a:pt x="33071" y="45148"/>
                  </a:cubicBezTo>
                  <a:close/>
                  <a:moveTo>
                    <a:pt x="41923" y="50768"/>
                  </a:moveTo>
                  <a:cubicBezTo>
                    <a:pt x="40876" y="50197"/>
                    <a:pt x="41257" y="49435"/>
                    <a:pt x="41733" y="48006"/>
                  </a:cubicBezTo>
                  <a:cubicBezTo>
                    <a:pt x="42304" y="49149"/>
                    <a:pt x="42684" y="49816"/>
                    <a:pt x="43066" y="50578"/>
                  </a:cubicBezTo>
                  <a:cubicBezTo>
                    <a:pt x="42494" y="50673"/>
                    <a:pt x="42113" y="50863"/>
                    <a:pt x="41923" y="50768"/>
                  </a:cubicBezTo>
                  <a:close/>
                  <a:moveTo>
                    <a:pt x="44398" y="73533"/>
                  </a:moveTo>
                  <a:cubicBezTo>
                    <a:pt x="44398" y="73533"/>
                    <a:pt x="43732" y="73152"/>
                    <a:pt x="43827" y="73057"/>
                  </a:cubicBezTo>
                  <a:cubicBezTo>
                    <a:pt x="43827" y="72866"/>
                    <a:pt x="44208" y="72580"/>
                    <a:pt x="44493" y="72485"/>
                  </a:cubicBezTo>
                  <a:cubicBezTo>
                    <a:pt x="44684" y="72485"/>
                    <a:pt x="44969" y="72771"/>
                    <a:pt x="45350" y="72962"/>
                  </a:cubicBezTo>
                  <a:cubicBezTo>
                    <a:pt x="44969" y="73152"/>
                    <a:pt x="44779" y="73438"/>
                    <a:pt x="44493" y="73438"/>
                  </a:cubicBezTo>
                  <a:close/>
                  <a:moveTo>
                    <a:pt x="50775" y="106585"/>
                  </a:moveTo>
                  <a:lnTo>
                    <a:pt x="50775" y="106585"/>
                  </a:lnTo>
                  <a:cubicBezTo>
                    <a:pt x="50775" y="106585"/>
                    <a:pt x="50775" y="106585"/>
                    <a:pt x="50775" y="106585"/>
                  </a:cubicBezTo>
                  <a:cubicBezTo>
                    <a:pt x="50490" y="107156"/>
                    <a:pt x="50204" y="107728"/>
                    <a:pt x="49823" y="108490"/>
                  </a:cubicBezTo>
                  <a:cubicBezTo>
                    <a:pt x="49538" y="108299"/>
                    <a:pt x="48967" y="108109"/>
                    <a:pt x="48967" y="107918"/>
                  </a:cubicBezTo>
                  <a:cubicBezTo>
                    <a:pt x="48967" y="106585"/>
                    <a:pt x="49919" y="106680"/>
                    <a:pt x="50775" y="106680"/>
                  </a:cubicBezTo>
                  <a:cubicBezTo>
                    <a:pt x="50775" y="106680"/>
                    <a:pt x="50775" y="106680"/>
                    <a:pt x="50775" y="106680"/>
                  </a:cubicBezTo>
                  <a:cubicBezTo>
                    <a:pt x="50775" y="106680"/>
                    <a:pt x="50775" y="106680"/>
                    <a:pt x="50775" y="106680"/>
                  </a:cubicBezTo>
                  <a:cubicBezTo>
                    <a:pt x="50965" y="106204"/>
                    <a:pt x="51061" y="105728"/>
                    <a:pt x="51156" y="105251"/>
                  </a:cubicBezTo>
                  <a:cubicBezTo>
                    <a:pt x="51251" y="104870"/>
                    <a:pt x="51442" y="104489"/>
                    <a:pt x="51727" y="103441"/>
                  </a:cubicBezTo>
                  <a:cubicBezTo>
                    <a:pt x="52489" y="105061"/>
                    <a:pt x="52964" y="106108"/>
                    <a:pt x="53726" y="107918"/>
                  </a:cubicBezTo>
                  <a:cubicBezTo>
                    <a:pt x="52203" y="107347"/>
                    <a:pt x="51442" y="107061"/>
                    <a:pt x="50680" y="106775"/>
                  </a:cubicBezTo>
                  <a:close/>
                  <a:moveTo>
                    <a:pt x="60484" y="78296"/>
                  </a:moveTo>
                  <a:lnTo>
                    <a:pt x="59627" y="77819"/>
                  </a:lnTo>
                  <a:cubicBezTo>
                    <a:pt x="59627" y="77819"/>
                    <a:pt x="59056" y="77057"/>
                    <a:pt x="58961" y="76676"/>
                  </a:cubicBezTo>
                  <a:cubicBezTo>
                    <a:pt x="58961" y="76581"/>
                    <a:pt x="59723" y="76105"/>
                    <a:pt x="59913" y="76200"/>
                  </a:cubicBezTo>
                  <a:cubicBezTo>
                    <a:pt x="60294" y="76390"/>
                    <a:pt x="60770" y="76771"/>
                    <a:pt x="60865" y="77153"/>
                  </a:cubicBezTo>
                  <a:cubicBezTo>
                    <a:pt x="60960" y="77533"/>
                    <a:pt x="60674" y="77914"/>
                    <a:pt x="60579" y="78296"/>
                  </a:cubicBezTo>
                  <a:close/>
                  <a:moveTo>
                    <a:pt x="66100" y="83629"/>
                  </a:moveTo>
                  <a:cubicBezTo>
                    <a:pt x="64672" y="84391"/>
                    <a:pt x="63720" y="84963"/>
                    <a:pt x="62769" y="85439"/>
                  </a:cubicBezTo>
                  <a:cubicBezTo>
                    <a:pt x="61436" y="84582"/>
                    <a:pt x="61150" y="83629"/>
                    <a:pt x="62102" y="82867"/>
                  </a:cubicBezTo>
                  <a:cubicBezTo>
                    <a:pt x="63244" y="81915"/>
                    <a:pt x="64482" y="82772"/>
                    <a:pt x="66100" y="83629"/>
                  </a:cubicBezTo>
                  <a:close/>
                  <a:moveTo>
                    <a:pt x="61626" y="80581"/>
                  </a:moveTo>
                  <a:cubicBezTo>
                    <a:pt x="62863" y="80963"/>
                    <a:pt x="63530" y="81248"/>
                    <a:pt x="64862" y="81629"/>
                  </a:cubicBezTo>
                  <a:cubicBezTo>
                    <a:pt x="62959" y="82772"/>
                    <a:pt x="62388" y="82201"/>
                    <a:pt x="61626" y="80581"/>
                  </a:cubicBezTo>
                  <a:close/>
                  <a:moveTo>
                    <a:pt x="64767" y="64198"/>
                  </a:moveTo>
                  <a:cubicBezTo>
                    <a:pt x="62673" y="64262"/>
                    <a:pt x="61436" y="63500"/>
                    <a:pt x="61055" y="61913"/>
                  </a:cubicBezTo>
                  <a:cubicBezTo>
                    <a:pt x="62863" y="61531"/>
                    <a:pt x="62769" y="63817"/>
                    <a:pt x="64767" y="64198"/>
                  </a:cubicBezTo>
                  <a:close/>
                  <a:moveTo>
                    <a:pt x="58104" y="55054"/>
                  </a:moveTo>
                  <a:cubicBezTo>
                    <a:pt x="59342" y="55245"/>
                    <a:pt x="60484" y="55436"/>
                    <a:pt x="61721" y="55626"/>
                  </a:cubicBezTo>
                  <a:cubicBezTo>
                    <a:pt x="61721" y="55912"/>
                    <a:pt x="61721" y="56197"/>
                    <a:pt x="61531" y="56293"/>
                  </a:cubicBezTo>
                  <a:cubicBezTo>
                    <a:pt x="61055" y="56674"/>
                    <a:pt x="60484" y="56959"/>
                    <a:pt x="59723" y="57340"/>
                  </a:cubicBezTo>
                  <a:cubicBezTo>
                    <a:pt x="58961" y="56674"/>
                    <a:pt x="58295" y="56102"/>
                    <a:pt x="57724" y="55531"/>
                  </a:cubicBezTo>
                  <a:cubicBezTo>
                    <a:pt x="57914" y="55245"/>
                    <a:pt x="58009" y="55054"/>
                    <a:pt x="58104" y="55054"/>
                  </a:cubicBezTo>
                  <a:close/>
                  <a:moveTo>
                    <a:pt x="57248" y="58864"/>
                  </a:moveTo>
                  <a:cubicBezTo>
                    <a:pt x="57248" y="58864"/>
                    <a:pt x="58390" y="59436"/>
                    <a:pt x="58390" y="59626"/>
                  </a:cubicBezTo>
                  <a:cubicBezTo>
                    <a:pt x="58390" y="60103"/>
                    <a:pt x="57724" y="60484"/>
                    <a:pt x="57153" y="61055"/>
                  </a:cubicBezTo>
                  <a:cubicBezTo>
                    <a:pt x="56581" y="60484"/>
                    <a:pt x="56106" y="60103"/>
                    <a:pt x="55725" y="59722"/>
                  </a:cubicBezTo>
                  <a:cubicBezTo>
                    <a:pt x="56201" y="59436"/>
                    <a:pt x="56677" y="58960"/>
                    <a:pt x="57248" y="58864"/>
                  </a:cubicBezTo>
                  <a:close/>
                  <a:moveTo>
                    <a:pt x="58771" y="64961"/>
                  </a:moveTo>
                  <a:cubicBezTo>
                    <a:pt x="58771" y="64961"/>
                    <a:pt x="59056" y="66008"/>
                    <a:pt x="58675" y="66865"/>
                  </a:cubicBezTo>
                  <a:cubicBezTo>
                    <a:pt x="57628" y="66104"/>
                    <a:pt x="56581" y="65341"/>
                    <a:pt x="55154" y="64294"/>
                  </a:cubicBezTo>
                  <a:cubicBezTo>
                    <a:pt x="57057" y="62960"/>
                    <a:pt x="57914" y="64294"/>
                    <a:pt x="58771" y="64961"/>
                  </a:cubicBezTo>
                  <a:close/>
                  <a:moveTo>
                    <a:pt x="56106" y="71438"/>
                  </a:moveTo>
                  <a:cubicBezTo>
                    <a:pt x="56106" y="71438"/>
                    <a:pt x="56296" y="72009"/>
                    <a:pt x="56391" y="72295"/>
                  </a:cubicBezTo>
                  <a:cubicBezTo>
                    <a:pt x="55535" y="72580"/>
                    <a:pt x="54773" y="72771"/>
                    <a:pt x="53916" y="73057"/>
                  </a:cubicBezTo>
                  <a:cubicBezTo>
                    <a:pt x="53916" y="72771"/>
                    <a:pt x="53726" y="72485"/>
                    <a:pt x="53631" y="72104"/>
                  </a:cubicBezTo>
                  <a:cubicBezTo>
                    <a:pt x="54487" y="71914"/>
                    <a:pt x="55344" y="71628"/>
                    <a:pt x="56106" y="71438"/>
                  </a:cubicBezTo>
                  <a:close/>
                  <a:moveTo>
                    <a:pt x="52964" y="81724"/>
                  </a:moveTo>
                  <a:cubicBezTo>
                    <a:pt x="52964" y="81724"/>
                    <a:pt x="53916" y="81344"/>
                    <a:pt x="54202" y="81439"/>
                  </a:cubicBezTo>
                  <a:cubicBezTo>
                    <a:pt x="54582" y="81629"/>
                    <a:pt x="55154" y="82296"/>
                    <a:pt x="55058" y="82487"/>
                  </a:cubicBezTo>
                  <a:cubicBezTo>
                    <a:pt x="54868" y="82867"/>
                    <a:pt x="54582" y="83248"/>
                    <a:pt x="54392" y="83629"/>
                  </a:cubicBezTo>
                  <a:lnTo>
                    <a:pt x="58771" y="83629"/>
                  </a:lnTo>
                  <a:cubicBezTo>
                    <a:pt x="58485" y="84106"/>
                    <a:pt x="58009" y="84868"/>
                    <a:pt x="57343" y="85915"/>
                  </a:cubicBezTo>
                  <a:cubicBezTo>
                    <a:pt x="56201" y="85439"/>
                    <a:pt x="55154" y="85058"/>
                    <a:pt x="54011" y="84582"/>
                  </a:cubicBezTo>
                  <a:cubicBezTo>
                    <a:pt x="54011" y="84582"/>
                    <a:pt x="54011" y="84391"/>
                    <a:pt x="54011" y="84296"/>
                  </a:cubicBezTo>
                  <a:cubicBezTo>
                    <a:pt x="53726" y="84677"/>
                    <a:pt x="53536" y="85154"/>
                    <a:pt x="53345" y="85534"/>
                  </a:cubicBezTo>
                  <a:cubicBezTo>
                    <a:pt x="51536" y="84011"/>
                    <a:pt x="52489" y="82867"/>
                    <a:pt x="53060" y="81629"/>
                  </a:cubicBezTo>
                  <a:close/>
                  <a:moveTo>
                    <a:pt x="52489" y="40196"/>
                  </a:moveTo>
                  <a:cubicBezTo>
                    <a:pt x="52489" y="41021"/>
                    <a:pt x="52108" y="41688"/>
                    <a:pt x="51347" y="42196"/>
                  </a:cubicBezTo>
                  <a:cubicBezTo>
                    <a:pt x="51727" y="41624"/>
                    <a:pt x="52013" y="41053"/>
                    <a:pt x="52489" y="40196"/>
                  </a:cubicBezTo>
                  <a:close/>
                  <a:moveTo>
                    <a:pt x="51347" y="44863"/>
                  </a:moveTo>
                  <a:cubicBezTo>
                    <a:pt x="51347" y="44863"/>
                    <a:pt x="51632" y="45339"/>
                    <a:pt x="51727" y="45625"/>
                  </a:cubicBezTo>
                  <a:lnTo>
                    <a:pt x="49633" y="46387"/>
                  </a:lnTo>
                  <a:cubicBezTo>
                    <a:pt x="49633" y="46387"/>
                    <a:pt x="49443" y="46006"/>
                    <a:pt x="49443" y="45815"/>
                  </a:cubicBezTo>
                  <a:cubicBezTo>
                    <a:pt x="50109" y="45529"/>
                    <a:pt x="50775" y="45244"/>
                    <a:pt x="51347" y="44863"/>
                  </a:cubicBezTo>
                  <a:close/>
                  <a:moveTo>
                    <a:pt x="47634" y="57721"/>
                  </a:moveTo>
                  <a:cubicBezTo>
                    <a:pt x="48205" y="58007"/>
                    <a:pt x="48681" y="58388"/>
                    <a:pt x="49252" y="58674"/>
                  </a:cubicBezTo>
                  <a:cubicBezTo>
                    <a:pt x="49157" y="58864"/>
                    <a:pt x="49062" y="58960"/>
                    <a:pt x="48872" y="59150"/>
                  </a:cubicBezTo>
                  <a:cubicBezTo>
                    <a:pt x="48396" y="58864"/>
                    <a:pt x="47825" y="58483"/>
                    <a:pt x="47348" y="58198"/>
                  </a:cubicBezTo>
                  <a:cubicBezTo>
                    <a:pt x="47348" y="58007"/>
                    <a:pt x="47539" y="57912"/>
                    <a:pt x="47634" y="57721"/>
                  </a:cubicBezTo>
                  <a:close/>
                  <a:moveTo>
                    <a:pt x="47158" y="51340"/>
                  </a:moveTo>
                  <a:cubicBezTo>
                    <a:pt x="47158" y="51340"/>
                    <a:pt x="47158" y="51625"/>
                    <a:pt x="47158" y="51816"/>
                  </a:cubicBezTo>
                  <a:cubicBezTo>
                    <a:pt x="46777" y="52006"/>
                    <a:pt x="46301" y="52197"/>
                    <a:pt x="45921" y="52197"/>
                  </a:cubicBezTo>
                  <a:cubicBezTo>
                    <a:pt x="45635" y="52197"/>
                    <a:pt x="45350" y="51816"/>
                    <a:pt x="44588" y="51340"/>
                  </a:cubicBezTo>
                  <a:lnTo>
                    <a:pt x="47158" y="51340"/>
                  </a:lnTo>
                  <a:close/>
                  <a:moveTo>
                    <a:pt x="45159" y="64294"/>
                  </a:moveTo>
                  <a:cubicBezTo>
                    <a:pt x="45350" y="65341"/>
                    <a:pt x="45445" y="66104"/>
                    <a:pt x="45540" y="66865"/>
                  </a:cubicBezTo>
                  <a:cubicBezTo>
                    <a:pt x="45255" y="66865"/>
                    <a:pt x="44874" y="66865"/>
                    <a:pt x="44588" y="66865"/>
                  </a:cubicBezTo>
                  <a:cubicBezTo>
                    <a:pt x="43446" y="66104"/>
                    <a:pt x="43637" y="65341"/>
                    <a:pt x="45159" y="64198"/>
                  </a:cubicBezTo>
                  <a:close/>
                  <a:moveTo>
                    <a:pt x="47444" y="71152"/>
                  </a:moveTo>
                  <a:cubicBezTo>
                    <a:pt x="46301" y="71819"/>
                    <a:pt x="45730" y="71723"/>
                    <a:pt x="43637" y="70390"/>
                  </a:cubicBezTo>
                  <a:cubicBezTo>
                    <a:pt x="44874" y="70675"/>
                    <a:pt x="46112" y="70866"/>
                    <a:pt x="47444" y="71152"/>
                  </a:cubicBezTo>
                  <a:close/>
                  <a:moveTo>
                    <a:pt x="42589" y="30766"/>
                  </a:moveTo>
                  <a:cubicBezTo>
                    <a:pt x="42209" y="29623"/>
                    <a:pt x="41828" y="28384"/>
                    <a:pt x="41257" y="26765"/>
                  </a:cubicBezTo>
                  <a:cubicBezTo>
                    <a:pt x="44779" y="27337"/>
                    <a:pt x="42589" y="29432"/>
                    <a:pt x="42589" y="30766"/>
                  </a:cubicBezTo>
                  <a:close/>
                  <a:moveTo>
                    <a:pt x="40591" y="36195"/>
                  </a:moveTo>
                  <a:cubicBezTo>
                    <a:pt x="41733" y="36386"/>
                    <a:pt x="42209" y="36862"/>
                    <a:pt x="41828" y="37814"/>
                  </a:cubicBezTo>
                  <a:cubicBezTo>
                    <a:pt x="41828" y="38005"/>
                    <a:pt x="40876" y="38290"/>
                    <a:pt x="40686" y="38195"/>
                  </a:cubicBezTo>
                  <a:cubicBezTo>
                    <a:pt x="39829" y="37624"/>
                    <a:pt x="39639" y="36957"/>
                    <a:pt x="40495" y="36290"/>
                  </a:cubicBezTo>
                  <a:close/>
                  <a:moveTo>
                    <a:pt x="38496" y="71819"/>
                  </a:moveTo>
                  <a:cubicBezTo>
                    <a:pt x="39067" y="72009"/>
                    <a:pt x="39639" y="72295"/>
                    <a:pt x="40210" y="72485"/>
                  </a:cubicBezTo>
                  <a:cubicBezTo>
                    <a:pt x="40210" y="72676"/>
                    <a:pt x="40115" y="72771"/>
                    <a:pt x="40020" y="72962"/>
                  </a:cubicBezTo>
                  <a:cubicBezTo>
                    <a:pt x="39449" y="72771"/>
                    <a:pt x="38877" y="72580"/>
                    <a:pt x="38211" y="72390"/>
                  </a:cubicBezTo>
                  <a:lnTo>
                    <a:pt x="38401" y="71819"/>
                  </a:lnTo>
                  <a:close/>
                  <a:moveTo>
                    <a:pt x="35927" y="84106"/>
                  </a:moveTo>
                  <a:cubicBezTo>
                    <a:pt x="36783" y="83344"/>
                    <a:pt x="37449" y="82677"/>
                    <a:pt x="38021" y="82105"/>
                  </a:cubicBezTo>
                  <a:cubicBezTo>
                    <a:pt x="38401" y="83820"/>
                    <a:pt x="38021" y="84772"/>
                    <a:pt x="35927" y="84106"/>
                  </a:cubicBezTo>
                  <a:close/>
                  <a:moveTo>
                    <a:pt x="36117" y="31432"/>
                  </a:moveTo>
                  <a:cubicBezTo>
                    <a:pt x="36403" y="30480"/>
                    <a:pt x="36593" y="29528"/>
                    <a:pt x="36974" y="28099"/>
                  </a:cubicBezTo>
                  <a:cubicBezTo>
                    <a:pt x="38496" y="30194"/>
                    <a:pt x="37164" y="30766"/>
                    <a:pt x="36117" y="31432"/>
                  </a:cubicBezTo>
                  <a:close/>
                  <a:moveTo>
                    <a:pt x="36498" y="17240"/>
                  </a:moveTo>
                  <a:cubicBezTo>
                    <a:pt x="36498" y="17240"/>
                    <a:pt x="35927" y="17621"/>
                    <a:pt x="35641" y="17812"/>
                  </a:cubicBezTo>
                  <a:cubicBezTo>
                    <a:pt x="35070" y="17145"/>
                    <a:pt x="34594" y="16573"/>
                    <a:pt x="33737" y="15526"/>
                  </a:cubicBezTo>
                  <a:cubicBezTo>
                    <a:pt x="36117" y="15430"/>
                    <a:pt x="36117" y="16478"/>
                    <a:pt x="36498" y="17145"/>
                  </a:cubicBezTo>
                  <a:close/>
                  <a:moveTo>
                    <a:pt x="33261" y="37909"/>
                  </a:moveTo>
                  <a:cubicBezTo>
                    <a:pt x="32119" y="40005"/>
                    <a:pt x="32119" y="40100"/>
                    <a:pt x="30501" y="39148"/>
                  </a:cubicBezTo>
                  <a:cubicBezTo>
                    <a:pt x="30025" y="38862"/>
                    <a:pt x="29359" y="38671"/>
                    <a:pt x="29073" y="38290"/>
                  </a:cubicBezTo>
                  <a:cubicBezTo>
                    <a:pt x="28693" y="37814"/>
                    <a:pt x="28597" y="37147"/>
                    <a:pt x="28407" y="36576"/>
                  </a:cubicBezTo>
                  <a:cubicBezTo>
                    <a:pt x="29073" y="36576"/>
                    <a:pt x="29835" y="36195"/>
                    <a:pt x="30311" y="36386"/>
                  </a:cubicBezTo>
                  <a:cubicBezTo>
                    <a:pt x="31358" y="36766"/>
                    <a:pt x="32310" y="37338"/>
                    <a:pt x="33261" y="37814"/>
                  </a:cubicBezTo>
                  <a:close/>
                  <a:moveTo>
                    <a:pt x="28026" y="30956"/>
                  </a:moveTo>
                  <a:cubicBezTo>
                    <a:pt x="28026" y="30956"/>
                    <a:pt x="29644" y="31147"/>
                    <a:pt x="29740" y="31432"/>
                  </a:cubicBezTo>
                  <a:cubicBezTo>
                    <a:pt x="30120" y="32861"/>
                    <a:pt x="29169" y="33623"/>
                    <a:pt x="27265" y="34004"/>
                  </a:cubicBezTo>
                  <a:cubicBezTo>
                    <a:pt x="26408" y="32575"/>
                    <a:pt x="26218" y="31528"/>
                    <a:pt x="28026" y="30956"/>
                  </a:cubicBezTo>
                  <a:close/>
                  <a:moveTo>
                    <a:pt x="28883" y="49244"/>
                  </a:moveTo>
                  <a:cubicBezTo>
                    <a:pt x="28756" y="50578"/>
                    <a:pt x="27773" y="50927"/>
                    <a:pt x="25932" y="50292"/>
                  </a:cubicBezTo>
                  <a:cubicBezTo>
                    <a:pt x="26694" y="48863"/>
                    <a:pt x="27836" y="49435"/>
                    <a:pt x="28883" y="49244"/>
                  </a:cubicBezTo>
                  <a:close/>
                  <a:moveTo>
                    <a:pt x="26218" y="34766"/>
                  </a:moveTo>
                  <a:cubicBezTo>
                    <a:pt x="25171" y="35623"/>
                    <a:pt x="24409" y="36100"/>
                    <a:pt x="23267" y="34766"/>
                  </a:cubicBezTo>
                  <a:lnTo>
                    <a:pt x="26218" y="34766"/>
                  </a:lnTo>
                  <a:close/>
                  <a:moveTo>
                    <a:pt x="23172" y="46958"/>
                  </a:moveTo>
                  <a:cubicBezTo>
                    <a:pt x="21649" y="46672"/>
                    <a:pt x="20888" y="46387"/>
                    <a:pt x="21268" y="45339"/>
                  </a:cubicBezTo>
                  <a:cubicBezTo>
                    <a:pt x="21363" y="45053"/>
                    <a:pt x="22030" y="44767"/>
                    <a:pt x="22410" y="44863"/>
                  </a:cubicBezTo>
                  <a:cubicBezTo>
                    <a:pt x="23743" y="45148"/>
                    <a:pt x="23267" y="46006"/>
                    <a:pt x="23172" y="46958"/>
                  </a:cubicBezTo>
                  <a:close/>
                  <a:moveTo>
                    <a:pt x="24600" y="16573"/>
                  </a:moveTo>
                  <a:cubicBezTo>
                    <a:pt x="23648" y="17907"/>
                    <a:pt x="22887" y="17812"/>
                    <a:pt x="22220" y="16478"/>
                  </a:cubicBezTo>
                  <a:cubicBezTo>
                    <a:pt x="22887" y="16478"/>
                    <a:pt x="23648" y="16478"/>
                    <a:pt x="24600" y="16573"/>
                  </a:cubicBezTo>
                  <a:close/>
                  <a:moveTo>
                    <a:pt x="22030" y="32575"/>
                  </a:moveTo>
                  <a:cubicBezTo>
                    <a:pt x="22601" y="33814"/>
                    <a:pt x="22316" y="34385"/>
                    <a:pt x="20888" y="34671"/>
                  </a:cubicBezTo>
                  <a:cubicBezTo>
                    <a:pt x="20126" y="34862"/>
                    <a:pt x="19460" y="35338"/>
                    <a:pt x="18699" y="35623"/>
                  </a:cubicBezTo>
                  <a:cubicBezTo>
                    <a:pt x="18508" y="34544"/>
                    <a:pt x="19618" y="33528"/>
                    <a:pt x="22030" y="32575"/>
                  </a:cubicBezTo>
                  <a:close/>
                  <a:moveTo>
                    <a:pt x="15367" y="38100"/>
                  </a:moveTo>
                  <a:cubicBezTo>
                    <a:pt x="15653" y="37243"/>
                    <a:pt x="15653" y="36195"/>
                    <a:pt x="17175" y="36290"/>
                  </a:cubicBezTo>
                  <a:cubicBezTo>
                    <a:pt x="17556" y="36290"/>
                    <a:pt x="18127" y="36957"/>
                    <a:pt x="18032" y="37338"/>
                  </a:cubicBezTo>
                  <a:cubicBezTo>
                    <a:pt x="18032" y="38481"/>
                    <a:pt x="17556" y="39433"/>
                    <a:pt x="15462" y="39148"/>
                  </a:cubicBezTo>
                  <a:cubicBezTo>
                    <a:pt x="15462" y="38576"/>
                    <a:pt x="15272" y="38290"/>
                    <a:pt x="15462" y="38005"/>
                  </a:cubicBezTo>
                  <a:close/>
                  <a:moveTo>
                    <a:pt x="19079" y="50959"/>
                  </a:moveTo>
                  <a:cubicBezTo>
                    <a:pt x="19079" y="50959"/>
                    <a:pt x="18793" y="51245"/>
                    <a:pt x="18699" y="51435"/>
                  </a:cubicBezTo>
                  <a:cubicBezTo>
                    <a:pt x="17842" y="50959"/>
                    <a:pt x="16985" y="50482"/>
                    <a:pt x="15843" y="49816"/>
                  </a:cubicBezTo>
                  <a:cubicBezTo>
                    <a:pt x="17937" y="48863"/>
                    <a:pt x="18317" y="50387"/>
                    <a:pt x="19174" y="50959"/>
                  </a:cubicBezTo>
                  <a:close/>
                  <a:moveTo>
                    <a:pt x="16699" y="76295"/>
                  </a:moveTo>
                  <a:cubicBezTo>
                    <a:pt x="17842" y="74962"/>
                    <a:pt x="18603" y="74962"/>
                    <a:pt x="19460" y="76295"/>
                  </a:cubicBezTo>
                  <a:lnTo>
                    <a:pt x="16699" y="76295"/>
                  </a:lnTo>
                  <a:close/>
                  <a:moveTo>
                    <a:pt x="20507" y="122301"/>
                  </a:moveTo>
                  <a:lnTo>
                    <a:pt x="20507" y="118681"/>
                  </a:lnTo>
                  <a:cubicBezTo>
                    <a:pt x="20507" y="118681"/>
                    <a:pt x="21173" y="118681"/>
                    <a:pt x="21459" y="118681"/>
                  </a:cubicBezTo>
                  <a:cubicBezTo>
                    <a:pt x="20888" y="118681"/>
                    <a:pt x="20697" y="118300"/>
                    <a:pt x="20126" y="117538"/>
                  </a:cubicBezTo>
                  <a:cubicBezTo>
                    <a:pt x="21649" y="117538"/>
                    <a:pt x="23077" y="117729"/>
                    <a:pt x="24505" y="117729"/>
                  </a:cubicBezTo>
                  <a:cubicBezTo>
                    <a:pt x="22887" y="118396"/>
                    <a:pt x="22125" y="118681"/>
                    <a:pt x="21554" y="118681"/>
                  </a:cubicBezTo>
                  <a:cubicBezTo>
                    <a:pt x="22125" y="118681"/>
                    <a:pt x="22601" y="118967"/>
                    <a:pt x="22696" y="119539"/>
                  </a:cubicBezTo>
                  <a:cubicBezTo>
                    <a:pt x="22887" y="120682"/>
                    <a:pt x="22601" y="121825"/>
                    <a:pt x="20412" y="122396"/>
                  </a:cubicBezTo>
                  <a:close/>
                </a:path>
              </a:pathLst>
            </a:custGeom>
            <a:solidFill>
              <a:srgbClr val="581F3A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5" name="Forma libre 244">
              <a:extLst>
                <a:ext uri="{FF2B5EF4-FFF2-40B4-BE49-F238E27FC236}">
                  <a16:creationId xmlns:a16="http://schemas.microsoft.com/office/drawing/2014/main" id="{D9D6DCCE-E5D3-94DE-C66F-9FC05B0A0AA3}"/>
                </a:ext>
              </a:extLst>
            </p:cNvPr>
            <p:cNvSpPr/>
            <p:nvPr/>
          </p:nvSpPr>
          <p:spPr>
            <a:xfrm>
              <a:off x="9714885" y="5622131"/>
              <a:ext cx="475" cy="761"/>
            </a:xfrm>
            <a:custGeom>
              <a:avLst/>
              <a:gdLst>
                <a:gd name="connsiteX0" fmla="*/ 285 w 475"/>
                <a:gd name="connsiteY0" fmla="*/ 762 h 761"/>
                <a:gd name="connsiteX1" fmla="*/ 476 w 475"/>
                <a:gd name="connsiteY1" fmla="*/ 762 h 761"/>
                <a:gd name="connsiteX2" fmla="*/ 95 w 475"/>
                <a:gd name="connsiteY2" fmla="*/ 0 h 761"/>
                <a:gd name="connsiteX3" fmla="*/ 0 w 475"/>
                <a:gd name="connsiteY3" fmla="*/ 0 h 761"/>
                <a:gd name="connsiteX4" fmla="*/ 285 w 475"/>
                <a:gd name="connsiteY4" fmla="*/ 667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" h="761">
                  <a:moveTo>
                    <a:pt x="285" y="762"/>
                  </a:moveTo>
                  <a:cubicBezTo>
                    <a:pt x="285" y="762"/>
                    <a:pt x="381" y="762"/>
                    <a:pt x="476" y="762"/>
                  </a:cubicBezTo>
                  <a:cubicBezTo>
                    <a:pt x="381" y="476"/>
                    <a:pt x="190" y="286"/>
                    <a:pt x="95" y="0"/>
                  </a:cubicBezTo>
                  <a:cubicBezTo>
                    <a:pt x="95" y="0"/>
                    <a:pt x="95" y="0"/>
                    <a:pt x="0" y="0"/>
                  </a:cubicBezTo>
                  <a:cubicBezTo>
                    <a:pt x="0" y="0"/>
                    <a:pt x="95" y="667"/>
                    <a:pt x="285" y="667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6" name="Forma libre 245">
              <a:extLst>
                <a:ext uri="{FF2B5EF4-FFF2-40B4-BE49-F238E27FC236}">
                  <a16:creationId xmlns:a16="http://schemas.microsoft.com/office/drawing/2014/main" id="{D47A3584-BBDB-31B1-79AE-9196DB938D64}"/>
                </a:ext>
              </a:extLst>
            </p:cNvPr>
            <p:cNvSpPr/>
            <p:nvPr/>
          </p:nvSpPr>
          <p:spPr>
            <a:xfrm>
              <a:off x="9197844" y="5606129"/>
              <a:ext cx="483059" cy="141167"/>
            </a:xfrm>
            <a:custGeom>
              <a:avLst/>
              <a:gdLst>
                <a:gd name="connsiteX0" fmla="*/ 476206 w 483059"/>
                <a:gd name="connsiteY0" fmla="*/ 125254 h 141167"/>
                <a:gd name="connsiteX1" fmla="*/ 473351 w 483059"/>
                <a:gd name="connsiteY1" fmla="*/ 116681 h 141167"/>
                <a:gd name="connsiteX2" fmla="*/ 470210 w 483059"/>
                <a:gd name="connsiteY2" fmla="*/ 96679 h 141167"/>
                <a:gd name="connsiteX3" fmla="*/ 469544 w 483059"/>
                <a:gd name="connsiteY3" fmla="*/ 80105 h 141167"/>
                <a:gd name="connsiteX4" fmla="*/ 469544 w 483059"/>
                <a:gd name="connsiteY4" fmla="*/ 64389 h 141167"/>
                <a:gd name="connsiteX5" fmla="*/ 469924 w 483059"/>
                <a:gd name="connsiteY5" fmla="*/ 49625 h 141167"/>
                <a:gd name="connsiteX6" fmla="*/ 469734 w 483059"/>
                <a:gd name="connsiteY6" fmla="*/ 35719 h 141167"/>
                <a:gd name="connsiteX7" fmla="*/ 469639 w 483059"/>
                <a:gd name="connsiteY7" fmla="*/ 20860 h 141167"/>
                <a:gd name="connsiteX8" fmla="*/ 469829 w 483059"/>
                <a:gd name="connsiteY8" fmla="*/ 17907 h 141167"/>
                <a:gd name="connsiteX9" fmla="*/ 469829 w 483059"/>
                <a:gd name="connsiteY9" fmla="*/ 17621 h 141167"/>
                <a:gd name="connsiteX10" fmla="*/ 470210 w 483059"/>
                <a:gd name="connsiteY10" fmla="*/ 12954 h 141167"/>
                <a:gd name="connsiteX11" fmla="*/ 469734 w 483059"/>
                <a:gd name="connsiteY11" fmla="*/ 5620 h 141167"/>
                <a:gd name="connsiteX12" fmla="*/ 469734 w 483059"/>
                <a:gd name="connsiteY12" fmla="*/ 190 h 141167"/>
                <a:gd name="connsiteX13" fmla="*/ 460787 w 483059"/>
                <a:gd name="connsiteY13" fmla="*/ 0 h 141167"/>
                <a:gd name="connsiteX14" fmla="*/ 460215 w 483059"/>
                <a:gd name="connsiteY14" fmla="*/ 190 h 141167"/>
                <a:gd name="connsiteX15" fmla="*/ 456789 w 483059"/>
                <a:gd name="connsiteY15" fmla="*/ 571 h 141167"/>
                <a:gd name="connsiteX16" fmla="*/ 450412 w 483059"/>
                <a:gd name="connsiteY16" fmla="*/ 2096 h 141167"/>
                <a:gd name="connsiteX17" fmla="*/ 448413 w 483059"/>
                <a:gd name="connsiteY17" fmla="*/ 3238 h 141167"/>
                <a:gd name="connsiteX18" fmla="*/ 439941 w 483059"/>
                <a:gd name="connsiteY18" fmla="*/ 4953 h 141167"/>
                <a:gd name="connsiteX19" fmla="*/ 436610 w 483059"/>
                <a:gd name="connsiteY19" fmla="*/ 6572 h 141167"/>
                <a:gd name="connsiteX20" fmla="*/ 434992 w 483059"/>
                <a:gd name="connsiteY20" fmla="*/ 7620 h 141167"/>
                <a:gd name="connsiteX21" fmla="*/ 424141 w 483059"/>
                <a:gd name="connsiteY21" fmla="*/ 15049 h 141167"/>
                <a:gd name="connsiteX22" fmla="*/ 422808 w 483059"/>
                <a:gd name="connsiteY22" fmla="*/ 16002 h 141167"/>
                <a:gd name="connsiteX23" fmla="*/ 414813 w 483059"/>
                <a:gd name="connsiteY23" fmla="*/ 21812 h 141167"/>
                <a:gd name="connsiteX24" fmla="*/ 411767 w 483059"/>
                <a:gd name="connsiteY24" fmla="*/ 24479 h 141167"/>
                <a:gd name="connsiteX25" fmla="*/ 403486 w 483059"/>
                <a:gd name="connsiteY25" fmla="*/ 34480 h 141167"/>
                <a:gd name="connsiteX26" fmla="*/ 402058 w 483059"/>
                <a:gd name="connsiteY26" fmla="*/ 36195 h 141167"/>
                <a:gd name="connsiteX27" fmla="*/ 395015 w 483059"/>
                <a:gd name="connsiteY27" fmla="*/ 44005 h 141167"/>
                <a:gd name="connsiteX28" fmla="*/ 393682 w 483059"/>
                <a:gd name="connsiteY28" fmla="*/ 46101 h 141167"/>
                <a:gd name="connsiteX29" fmla="*/ 391398 w 483059"/>
                <a:gd name="connsiteY29" fmla="*/ 50006 h 141167"/>
                <a:gd name="connsiteX30" fmla="*/ 393302 w 483059"/>
                <a:gd name="connsiteY30" fmla="*/ 55245 h 141167"/>
                <a:gd name="connsiteX31" fmla="*/ 389304 w 483059"/>
                <a:gd name="connsiteY31" fmla="*/ 52102 h 141167"/>
                <a:gd name="connsiteX32" fmla="*/ 374074 w 483059"/>
                <a:gd name="connsiteY32" fmla="*/ 64579 h 141167"/>
                <a:gd name="connsiteX33" fmla="*/ 364365 w 483059"/>
                <a:gd name="connsiteY33" fmla="*/ 67342 h 141167"/>
                <a:gd name="connsiteX34" fmla="*/ 362652 w 483059"/>
                <a:gd name="connsiteY34" fmla="*/ 56388 h 141167"/>
                <a:gd name="connsiteX35" fmla="*/ 359321 w 483059"/>
                <a:gd name="connsiteY35" fmla="*/ 55721 h 141167"/>
                <a:gd name="connsiteX36" fmla="*/ 360083 w 483059"/>
                <a:gd name="connsiteY36" fmla="*/ 46577 h 141167"/>
                <a:gd name="connsiteX37" fmla="*/ 355799 w 483059"/>
                <a:gd name="connsiteY37" fmla="*/ 35147 h 141167"/>
                <a:gd name="connsiteX38" fmla="*/ 345329 w 483059"/>
                <a:gd name="connsiteY38" fmla="*/ 20669 h 141167"/>
                <a:gd name="connsiteX39" fmla="*/ 329433 w 483059"/>
                <a:gd name="connsiteY39" fmla="*/ 9430 h 141167"/>
                <a:gd name="connsiteX40" fmla="*/ 325150 w 483059"/>
                <a:gd name="connsiteY40" fmla="*/ 8096 h 141167"/>
                <a:gd name="connsiteX41" fmla="*/ 323532 w 483059"/>
                <a:gd name="connsiteY41" fmla="*/ 6191 h 141167"/>
                <a:gd name="connsiteX42" fmla="*/ 315917 w 483059"/>
                <a:gd name="connsiteY42" fmla="*/ 2953 h 141167"/>
                <a:gd name="connsiteX43" fmla="*/ 307541 w 483059"/>
                <a:gd name="connsiteY43" fmla="*/ 1143 h 141167"/>
                <a:gd name="connsiteX44" fmla="*/ 298594 w 483059"/>
                <a:gd name="connsiteY44" fmla="*/ 381 h 141167"/>
                <a:gd name="connsiteX45" fmla="*/ 291645 w 483059"/>
                <a:gd name="connsiteY45" fmla="*/ 571 h 141167"/>
                <a:gd name="connsiteX46" fmla="*/ 285649 w 483059"/>
                <a:gd name="connsiteY46" fmla="*/ 1619 h 141167"/>
                <a:gd name="connsiteX47" fmla="*/ 284507 w 483059"/>
                <a:gd name="connsiteY47" fmla="*/ 5810 h 141167"/>
                <a:gd name="connsiteX48" fmla="*/ 280223 w 483059"/>
                <a:gd name="connsiteY48" fmla="*/ 4381 h 141167"/>
                <a:gd name="connsiteX49" fmla="*/ 280890 w 483059"/>
                <a:gd name="connsiteY49" fmla="*/ 953 h 141167"/>
                <a:gd name="connsiteX50" fmla="*/ 279652 w 483059"/>
                <a:gd name="connsiteY50" fmla="*/ 1333 h 141167"/>
                <a:gd name="connsiteX51" fmla="*/ 274988 w 483059"/>
                <a:gd name="connsiteY51" fmla="*/ 3524 h 141167"/>
                <a:gd name="connsiteX52" fmla="*/ 266897 w 483059"/>
                <a:gd name="connsiteY52" fmla="*/ 5334 h 141167"/>
                <a:gd name="connsiteX53" fmla="*/ 264613 w 483059"/>
                <a:gd name="connsiteY53" fmla="*/ 6287 h 141167"/>
                <a:gd name="connsiteX54" fmla="*/ 255095 w 483059"/>
                <a:gd name="connsiteY54" fmla="*/ 12001 h 141167"/>
                <a:gd name="connsiteX55" fmla="*/ 252620 w 483059"/>
                <a:gd name="connsiteY55" fmla="*/ 13906 h 141167"/>
                <a:gd name="connsiteX56" fmla="*/ 250621 w 483059"/>
                <a:gd name="connsiteY56" fmla="*/ 15907 h 141167"/>
                <a:gd name="connsiteX57" fmla="*/ 241103 w 483059"/>
                <a:gd name="connsiteY57" fmla="*/ 22955 h 141167"/>
                <a:gd name="connsiteX58" fmla="*/ 239390 w 483059"/>
                <a:gd name="connsiteY58" fmla="*/ 24384 h 141167"/>
                <a:gd name="connsiteX59" fmla="*/ 233298 w 483059"/>
                <a:gd name="connsiteY59" fmla="*/ 32766 h 141167"/>
                <a:gd name="connsiteX60" fmla="*/ 232822 w 483059"/>
                <a:gd name="connsiteY60" fmla="*/ 33147 h 141167"/>
                <a:gd name="connsiteX61" fmla="*/ 228063 w 483059"/>
                <a:gd name="connsiteY61" fmla="*/ 38290 h 141167"/>
                <a:gd name="connsiteX62" fmla="*/ 224065 w 483059"/>
                <a:gd name="connsiteY62" fmla="*/ 42863 h 141167"/>
                <a:gd name="connsiteX63" fmla="*/ 220448 w 483059"/>
                <a:gd name="connsiteY63" fmla="*/ 47911 h 141167"/>
                <a:gd name="connsiteX64" fmla="*/ 219496 w 483059"/>
                <a:gd name="connsiteY64" fmla="*/ 49530 h 141167"/>
                <a:gd name="connsiteX65" fmla="*/ 213499 w 483059"/>
                <a:gd name="connsiteY65" fmla="*/ 55245 h 141167"/>
                <a:gd name="connsiteX66" fmla="*/ 209407 w 483059"/>
                <a:gd name="connsiteY66" fmla="*/ 60293 h 141167"/>
                <a:gd name="connsiteX67" fmla="*/ 206456 w 483059"/>
                <a:gd name="connsiteY67" fmla="*/ 61531 h 141167"/>
                <a:gd name="connsiteX68" fmla="*/ 187039 w 483059"/>
                <a:gd name="connsiteY68" fmla="*/ 67628 h 141167"/>
                <a:gd name="connsiteX69" fmla="*/ 185991 w 483059"/>
                <a:gd name="connsiteY69" fmla="*/ 63627 h 141167"/>
                <a:gd name="connsiteX70" fmla="*/ 185040 w 483059"/>
                <a:gd name="connsiteY70" fmla="*/ 55626 h 141167"/>
                <a:gd name="connsiteX71" fmla="*/ 179900 w 483059"/>
                <a:gd name="connsiteY71" fmla="*/ 38767 h 141167"/>
                <a:gd name="connsiteX72" fmla="*/ 177901 w 483059"/>
                <a:gd name="connsiteY72" fmla="*/ 36195 h 141167"/>
                <a:gd name="connsiteX73" fmla="*/ 177520 w 483059"/>
                <a:gd name="connsiteY73" fmla="*/ 33147 h 141167"/>
                <a:gd name="connsiteX74" fmla="*/ 161244 w 483059"/>
                <a:gd name="connsiteY74" fmla="*/ 15240 h 141167"/>
                <a:gd name="connsiteX75" fmla="*/ 151154 w 483059"/>
                <a:gd name="connsiteY75" fmla="*/ 9144 h 141167"/>
                <a:gd name="connsiteX76" fmla="*/ 128881 w 483059"/>
                <a:gd name="connsiteY76" fmla="*/ 953 h 141167"/>
                <a:gd name="connsiteX77" fmla="*/ 115174 w 483059"/>
                <a:gd name="connsiteY77" fmla="*/ 857 h 141167"/>
                <a:gd name="connsiteX78" fmla="*/ 113937 w 483059"/>
                <a:gd name="connsiteY78" fmla="*/ 857 h 141167"/>
                <a:gd name="connsiteX79" fmla="*/ 109464 w 483059"/>
                <a:gd name="connsiteY79" fmla="*/ 857 h 141167"/>
                <a:gd name="connsiteX80" fmla="*/ 107275 w 483059"/>
                <a:gd name="connsiteY80" fmla="*/ 953 h 141167"/>
                <a:gd name="connsiteX81" fmla="*/ 99374 w 483059"/>
                <a:gd name="connsiteY81" fmla="*/ 2857 h 141167"/>
                <a:gd name="connsiteX82" fmla="*/ 96709 w 483059"/>
                <a:gd name="connsiteY82" fmla="*/ 3715 h 141167"/>
                <a:gd name="connsiteX83" fmla="*/ 88618 w 483059"/>
                <a:gd name="connsiteY83" fmla="*/ 5524 h 141167"/>
                <a:gd name="connsiteX84" fmla="*/ 87286 w 483059"/>
                <a:gd name="connsiteY84" fmla="*/ 6382 h 141167"/>
                <a:gd name="connsiteX85" fmla="*/ 85001 w 483059"/>
                <a:gd name="connsiteY85" fmla="*/ 8001 h 141167"/>
                <a:gd name="connsiteX86" fmla="*/ 78720 w 483059"/>
                <a:gd name="connsiteY86" fmla="*/ 11811 h 141167"/>
                <a:gd name="connsiteX87" fmla="*/ 78434 w 483059"/>
                <a:gd name="connsiteY87" fmla="*/ 12287 h 141167"/>
                <a:gd name="connsiteX88" fmla="*/ 79195 w 483059"/>
                <a:gd name="connsiteY88" fmla="*/ 14192 h 141167"/>
                <a:gd name="connsiteX89" fmla="*/ 76625 w 483059"/>
                <a:gd name="connsiteY89" fmla="*/ 12954 h 141167"/>
                <a:gd name="connsiteX90" fmla="*/ 72152 w 483059"/>
                <a:gd name="connsiteY90" fmla="*/ 16764 h 141167"/>
                <a:gd name="connsiteX91" fmla="*/ 64251 w 483059"/>
                <a:gd name="connsiteY91" fmla="*/ 22765 h 141167"/>
                <a:gd name="connsiteX92" fmla="*/ 58350 w 483059"/>
                <a:gd name="connsiteY92" fmla="*/ 29051 h 141167"/>
                <a:gd name="connsiteX93" fmla="*/ 52639 w 483059"/>
                <a:gd name="connsiteY93" fmla="*/ 35814 h 141167"/>
                <a:gd name="connsiteX94" fmla="*/ 50450 w 483059"/>
                <a:gd name="connsiteY94" fmla="*/ 38957 h 141167"/>
                <a:gd name="connsiteX95" fmla="*/ 47880 w 483059"/>
                <a:gd name="connsiteY95" fmla="*/ 41910 h 141167"/>
                <a:gd name="connsiteX96" fmla="*/ 46452 w 483059"/>
                <a:gd name="connsiteY96" fmla="*/ 45339 h 141167"/>
                <a:gd name="connsiteX97" fmla="*/ 44644 w 483059"/>
                <a:gd name="connsiteY97" fmla="*/ 47815 h 141167"/>
                <a:gd name="connsiteX98" fmla="*/ 42835 w 483059"/>
                <a:gd name="connsiteY98" fmla="*/ 49721 h 141167"/>
                <a:gd name="connsiteX99" fmla="*/ 41027 w 483059"/>
                <a:gd name="connsiteY99" fmla="*/ 50768 h 141167"/>
                <a:gd name="connsiteX100" fmla="*/ 41883 w 483059"/>
                <a:gd name="connsiteY100" fmla="*/ 53340 h 141167"/>
                <a:gd name="connsiteX101" fmla="*/ 41407 w 483059"/>
                <a:gd name="connsiteY101" fmla="*/ 54197 h 141167"/>
                <a:gd name="connsiteX102" fmla="*/ 39599 w 483059"/>
                <a:gd name="connsiteY102" fmla="*/ 52483 h 141167"/>
                <a:gd name="connsiteX103" fmla="*/ 27511 w 483059"/>
                <a:gd name="connsiteY103" fmla="*/ 63341 h 141167"/>
                <a:gd name="connsiteX104" fmla="*/ 28367 w 483059"/>
                <a:gd name="connsiteY104" fmla="*/ 65341 h 141167"/>
                <a:gd name="connsiteX105" fmla="*/ 24845 w 483059"/>
                <a:gd name="connsiteY105" fmla="*/ 67342 h 141167"/>
                <a:gd name="connsiteX106" fmla="*/ 24369 w 483059"/>
                <a:gd name="connsiteY106" fmla="*/ 64961 h 141167"/>
                <a:gd name="connsiteX107" fmla="*/ 17611 w 483059"/>
                <a:gd name="connsiteY107" fmla="*/ 67913 h 141167"/>
                <a:gd name="connsiteX108" fmla="*/ 17992 w 483059"/>
                <a:gd name="connsiteY108" fmla="*/ 69056 h 141167"/>
                <a:gd name="connsiteX109" fmla="*/ 17992 w 483059"/>
                <a:gd name="connsiteY109" fmla="*/ 70199 h 141167"/>
                <a:gd name="connsiteX110" fmla="*/ 15613 w 483059"/>
                <a:gd name="connsiteY110" fmla="*/ 68961 h 141167"/>
                <a:gd name="connsiteX111" fmla="*/ 12281 w 483059"/>
                <a:gd name="connsiteY111" fmla="*/ 67628 h 141167"/>
                <a:gd name="connsiteX112" fmla="*/ 383 w 483059"/>
                <a:gd name="connsiteY112" fmla="*/ 67628 h 141167"/>
                <a:gd name="connsiteX113" fmla="*/ 669 w 483059"/>
                <a:gd name="connsiteY113" fmla="*/ 78867 h 141167"/>
                <a:gd name="connsiteX114" fmla="*/ 6665 w 483059"/>
                <a:gd name="connsiteY114" fmla="*/ 78867 h 141167"/>
                <a:gd name="connsiteX115" fmla="*/ 21799 w 483059"/>
                <a:gd name="connsiteY115" fmla="*/ 80010 h 141167"/>
                <a:gd name="connsiteX116" fmla="*/ 28558 w 483059"/>
                <a:gd name="connsiteY116" fmla="*/ 83534 h 141167"/>
                <a:gd name="connsiteX117" fmla="*/ 42930 w 483059"/>
                <a:gd name="connsiteY117" fmla="*/ 95345 h 141167"/>
                <a:gd name="connsiteX118" fmla="*/ 47214 w 483059"/>
                <a:gd name="connsiteY118" fmla="*/ 99536 h 141167"/>
                <a:gd name="connsiteX119" fmla="*/ 56351 w 483059"/>
                <a:gd name="connsiteY119" fmla="*/ 104394 h 141167"/>
                <a:gd name="connsiteX120" fmla="*/ 57113 w 483059"/>
                <a:gd name="connsiteY120" fmla="*/ 104965 h 141167"/>
                <a:gd name="connsiteX121" fmla="*/ 54447 w 483059"/>
                <a:gd name="connsiteY121" fmla="*/ 106680 h 141167"/>
                <a:gd name="connsiteX122" fmla="*/ 56637 w 483059"/>
                <a:gd name="connsiteY122" fmla="*/ 109633 h 141167"/>
                <a:gd name="connsiteX123" fmla="*/ 61110 w 483059"/>
                <a:gd name="connsiteY123" fmla="*/ 114586 h 141167"/>
                <a:gd name="connsiteX124" fmla="*/ 61777 w 483059"/>
                <a:gd name="connsiteY124" fmla="*/ 115253 h 141167"/>
                <a:gd name="connsiteX125" fmla="*/ 67868 w 483059"/>
                <a:gd name="connsiteY125" fmla="*/ 121253 h 141167"/>
                <a:gd name="connsiteX126" fmla="*/ 69106 w 483059"/>
                <a:gd name="connsiteY126" fmla="*/ 123349 h 141167"/>
                <a:gd name="connsiteX127" fmla="*/ 72913 w 483059"/>
                <a:gd name="connsiteY127" fmla="*/ 126682 h 141167"/>
                <a:gd name="connsiteX128" fmla="*/ 85382 w 483059"/>
                <a:gd name="connsiteY128" fmla="*/ 134684 h 141167"/>
                <a:gd name="connsiteX129" fmla="*/ 89475 w 483059"/>
                <a:gd name="connsiteY129" fmla="*/ 136398 h 141167"/>
                <a:gd name="connsiteX130" fmla="*/ 98232 w 483059"/>
                <a:gd name="connsiteY130" fmla="*/ 139541 h 141167"/>
                <a:gd name="connsiteX131" fmla="*/ 113271 w 483059"/>
                <a:gd name="connsiteY131" fmla="*/ 140684 h 141167"/>
                <a:gd name="connsiteX132" fmla="*/ 129547 w 483059"/>
                <a:gd name="connsiteY132" fmla="*/ 138969 h 141167"/>
                <a:gd name="connsiteX133" fmla="*/ 146586 w 483059"/>
                <a:gd name="connsiteY133" fmla="*/ 134207 h 141167"/>
                <a:gd name="connsiteX134" fmla="*/ 153058 w 483059"/>
                <a:gd name="connsiteY134" fmla="*/ 131350 h 141167"/>
                <a:gd name="connsiteX135" fmla="*/ 159340 w 483059"/>
                <a:gd name="connsiteY135" fmla="*/ 126873 h 141167"/>
                <a:gd name="connsiteX136" fmla="*/ 160673 w 483059"/>
                <a:gd name="connsiteY136" fmla="*/ 124968 h 141167"/>
                <a:gd name="connsiteX137" fmla="*/ 165432 w 483059"/>
                <a:gd name="connsiteY137" fmla="*/ 122682 h 141167"/>
                <a:gd name="connsiteX138" fmla="*/ 167716 w 483059"/>
                <a:gd name="connsiteY138" fmla="*/ 119539 h 141167"/>
                <a:gd name="connsiteX139" fmla="*/ 173237 w 483059"/>
                <a:gd name="connsiteY139" fmla="*/ 111633 h 141167"/>
                <a:gd name="connsiteX140" fmla="*/ 176378 w 483059"/>
                <a:gd name="connsiteY140" fmla="*/ 109728 h 141167"/>
                <a:gd name="connsiteX141" fmla="*/ 178281 w 483059"/>
                <a:gd name="connsiteY141" fmla="*/ 105632 h 141167"/>
                <a:gd name="connsiteX142" fmla="*/ 180090 w 483059"/>
                <a:gd name="connsiteY142" fmla="*/ 102298 h 141167"/>
                <a:gd name="connsiteX143" fmla="*/ 181327 w 483059"/>
                <a:gd name="connsiteY143" fmla="*/ 99060 h 141167"/>
                <a:gd name="connsiteX144" fmla="*/ 182184 w 483059"/>
                <a:gd name="connsiteY144" fmla="*/ 97060 h 141167"/>
                <a:gd name="connsiteX145" fmla="*/ 183802 w 483059"/>
                <a:gd name="connsiteY145" fmla="*/ 88011 h 141167"/>
                <a:gd name="connsiteX146" fmla="*/ 183802 w 483059"/>
                <a:gd name="connsiteY146" fmla="*/ 87630 h 141167"/>
                <a:gd name="connsiteX147" fmla="*/ 185991 w 483059"/>
                <a:gd name="connsiteY147" fmla="*/ 86773 h 141167"/>
                <a:gd name="connsiteX148" fmla="*/ 186467 w 483059"/>
                <a:gd name="connsiteY148" fmla="*/ 79343 h 141167"/>
                <a:gd name="connsiteX149" fmla="*/ 188371 w 483059"/>
                <a:gd name="connsiteY149" fmla="*/ 79153 h 141167"/>
                <a:gd name="connsiteX150" fmla="*/ 195034 w 483059"/>
                <a:gd name="connsiteY150" fmla="*/ 79343 h 141167"/>
                <a:gd name="connsiteX151" fmla="*/ 196652 w 483059"/>
                <a:gd name="connsiteY151" fmla="*/ 79629 h 141167"/>
                <a:gd name="connsiteX152" fmla="*/ 204362 w 483059"/>
                <a:gd name="connsiteY152" fmla="*/ 82582 h 141167"/>
                <a:gd name="connsiteX153" fmla="*/ 205599 w 483059"/>
                <a:gd name="connsiteY153" fmla="*/ 82963 h 141167"/>
                <a:gd name="connsiteX154" fmla="*/ 211406 w 483059"/>
                <a:gd name="connsiteY154" fmla="*/ 82296 h 141167"/>
                <a:gd name="connsiteX155" fmla="*/ 207883 w 483059"/>
                <a:gd name="connsiteY155" fmla="*/ 85439 h 141167"/>
                <a:gd name="connsiteX156" fmla="*/ 208836 w 483059"/>
                <a:gd name="connsiteY156" fmla="*/ 86487 h 141167"/>
                <a:gd name="connsiteX157" fmla="*/ 221590 w 483059"/>
                <a:gd name="connsiteY157" fmla="*/ 96679 h 141167"/>
                <a:gd name="connsiteX158" fmla="*/ 223779 w 483059"/>
                <a:gd name="connsiteY158" fmla="*/ 98965 h 141167"/>
                <a:gd name="connsiteX159" fmla="*/ 229490 w 483059"/>
                <a:gd name="connsiteY159" fmla="*/ 105537 h 141167"/>
                <a:gd name="connsiteX160" fmla="*/ 234440 w 483059"/>
                <a:gd name="connsiteY160" fmla="*/ 111633 h 141167"/>
                <a:gd name="connsiteX161" fmla="*/ 241864 w 483059"/>
                <a:gd name="connsiteY161" fmla="*/ 115824 h 141167"/>
                <a:gd name="connsiteX162" fmla="*/ 242245 w 483059"/>
                <a:gd name="connsiteY162" fmla="*/ 119634 h 141167"/>
                <a:gd name="connsiteX163" fmla="*/ 249574 w 483059"/>
                <a:gd name="connsiteY163" fmla="*/ 126492 h 141167"/>
                <a:gd name="connsiteX164" fmla="*/ 252810 w 483059"/>
                <a:gd name="connsiteY164" fmla="*/ 128207 h 141167"/>
                <a:gd name="connsiteX165" fmla="*/ 253762 w 483059"/>
                <a:gd name="connsiteY165" fmla="*/ 131064 h 141167"/>
                <a:gd name="connsiteX166" fmla="*/ 256998 w 483059"/>
                <a:gd name="connsiteY166" fmla="*/ 132207 h 141167"/>
                <a:gd name="connsiteX167" fmla="*/ 262995 w 483059"/>
                <a:gd name="connsiteY167" fmla="*/ 135064 h 141167"/>
                <a:gd name="connsiteX168" fmla="*/ 266802 w 483059"/>
                <a:gd name="connsiteY168" fmla="*/ 136684 h 141167"/>
                <a:gd name="connsiteX169" fmla="*/ 274893 w 483059"/>
                <a:gd name="connsiteY169" fmla="*/ 139732 h 141167"/>
                <a:gd name="connsiteX170" fmla="*/ 291169 w 483059"/>
                <a:gd name="connsiteY170" fmla="*/ 140970 h 141167"/>
                <a:gd name="connsiteX171" fmla="*/ 309635 w 483059"/>
                <a:gd name="connsiteY171" fmla="*/ 138875 h 141167"/>
                <a:gd name="connsiteX172" fmla="*/ 321723 w 483059"/>
                <a:gd name="connsiteY172" fmla="*/ 135731 h 141167"/>
                <a:gd name="connsiteX173" fmla="*/ 329909 w 483059"/>
                <a:gd name="connsiteY173" fmla="*/ 131921 h 141167"/>
                <a:gd name="connsiteX174" fmla="*/ 331051 w 483059"/>
                <a:gd name="connsiteY174" fmla="*/ 130969 h 141167"/>
                <a:gd name="connsiteX175" fmla="*/ 336001 w 483059"/>
                <a:gd name="connsiteY175" fmla="*/ 127540 h 141167"/>
                <a:gd name="connsiteX176" fmla="*/ 336477 w 483059"/>
                <a:gd name="connsiteY176" fmla="*/ 127159 h 141167"/>
                <a:gd name="connsiteX177" fmla="*/ 342093 w 483059"/>
                <a:gd name="connsiteY177" fmla="*/ 123444 h 141167"/>
                <a:gd name="connsiteX178" fmla="*/ 345043 w 483059"/>
                <a:gd name="connsiteY178" fmla="*/ 119729 h 141167"/>
                <a:gd name="connsiteX179" fmla="*/ 350278 w 483059"/>
                <a:gd name="connsiteY179" fmla="*/ 112300 h 141167"/>
                <a:gd name="connsiteX180" fmla="*/ 353324 w 483059"/>
                <a:gd name="connsiteY180" fmla="*/ 110490 h 141167"/>
                <a:gd name="connsiteX181" fmla="*/ 355323 w 483059"/>
                <a:gd name="connsiteY181" fmla="*/ 106299 h 141167"/>
                <a:gd name="connsiteX182" fmla="*/ 355799 w 483059"/>
                <a:gd name="connsiteY182" fmla="*/ 99727 h 141167"/>
                <a:gd name="connsiteX183" fmla="*/ 359226 w 483059"/>
                <a:gd name="connsiteY183" fmla="*/ 97346 h 141167"/>
                <a:gd name="connsiteX184" fmla="*/ 361034 w 483059"/>
                <a:gd name="connsiteY184" fmla="*/ 91630 h 141167"/>
                <a:gd name="connsiteX185" fmla="*/ 363509 w 483059"/>
                <a:gd name="connsiteY185" fmla="*/ 81153 h 141167"/>
                <a:gd name="connsiteX186" fmla="*/ 363794 w 483059"/>
                <a:gd name="connsiteY186" fmla="*/ 79820 h 141167"/>
                <a:gd name="connsiteX187" fmla="*/ 379214 w 483059"/>
                <a:gd name="connsiteY187" fmla="*/ 84772 h 141167"/>
                <a:gd name="connsiteX188" fmla="*/ 388161 w 483059"/>
                <a:gd name="connsiteY188" fmla="*/ 92107 h 141167"/>
                <a:gd name="connsiteX189" fmla="*/ 389399 w 483059"/>
                <a:gd name="connsiteY189" fmla="*/ 90583 h 141167"/>
                <a:gd name="connsiteX190" fmla="*/ 390541 w 483059"/>
                <a:gd name="connsiteY190" fmla="*/ 89630 h 141167"/>
                <a:gd name="connsiteX191" fmla="*/ 391112 w 483059"/>
                <a:gd name="connsiteY191" fmla="*/ 92678 h 141167"/>
                <a:gd name="connsiteX192" fmla="*/ 394539 w 483059"/>
                <a:gd name="connsiteY192" fmla="*/ 95155 h 141167"/>
                <a:gd name="connsiteX193" fmla="*/ 402439 w 483059"/>
                <a:gd name="connsiteY193" fmla="*/ 106108 h 141167"/>
                <a:gd name="connsiteX194" fmla="*/ 406627 w 483059"/>
                <a:gd name="connsiteY194" fmla="*/ 111157 h 141167"/>
                <a:gd name="connsiteX195" fmla="*/ 410244 w 483059"/>
                <a:gd name="connsiteY195" fmla="*/ 114871 h 141167"/>
                <a:gd name="connsiteX196" fmla="*/ 411863 w 483059"/>
                <a:gd name="connsiteY196" fmla="*/ 116300 h 141167"/>
                <a:gd name="connsiteX197" fmla="*/ 414052 w 483059"/>
                <a:gd name="connsiteY197" fmla="*/ 119063 h 141167"/>
                <a:gd name="connsiteX198" fmla="*/ 418049 w 483059"/>
                <a:gd name="connsiteY198" fmla="*/ 120015 h 141167"/>
                <a:gd name="connsiteX199" fmla="*/ 418811 w 483059"/>
                <a:gd name="connsiteY199" fmla="*/ 123444 h 141167"/>
                <a:gd name="connsiteX200" fmla="*/ 421857 w 483059"/>
                <a:gd name="connsiteY200" fmla="*/ 124396 h 141167"/>
                <a:gd name="connsiteX201" fmla="*/ 424426 w 483059"/>
                <a:gd name="connsiteY201" fmla="*/ 129444 h 141167"/>
                <a:gd name="connsiteX202" fmla="*/ 429281 w 483059"/>
                <a:gd name="connsiteY202" fmla="*/ 131064 h 141167"/>
                <a:gd name="connsiteX203" fmla="*/ 432327 w 483059"/>
                <a:gd name="connsiteY203" fmla="*/ 124111 h 141167"/>
                <a:gd name="connsiteX204" fmla="*/ 434897 w 483059"/>
                <a:gd name="connsiteY204" fmla="*/ 129350 h 141167"/>
                <a:gd name="connsiteX205" fmla="*/ 438799 w 483059"/>
                <a:gd name="connsiteY205" fmla="*/ 133064 h 141167"/>
                <a:gd name="connsiteX206" fmla="*/ 435277 w 483059"/>
                <a:gd name="connsiteY206" fmla="*/ 134874 h 141167"/>
                <a:gd name="connsiteX207" fmla="*/ 434135 w 483059"/>
                <a:gd name="connsiteY207" fmla="*/ 132207 h 141167"/>
                <a:gd name="connsiteX208" fmla="*/ 433755 w 483059"/>
                <a:gd name="connsiteY208" fmla="*/ 130397 h 141167"/>
                <a:gd name="connsiteX209" fmla="*/ 432137 w 483059"/>
                <a:gd name="connsiteY209" fmla="*/ 129064 h 141167"/>
                <a:gd name="connsiteX210" fmla="*/ 430899 w 483059"/>
                <a:gd name="connsiteY210" fmla="*/ 130683 h 141167"/>
                <a:gd name="connsiteX211" fmla="*/ 430423 w 483059"/>
                <a:gd name="connsiteY211" fmla="*/ 133159 h 141167"/>
                <a:gd name="connsiteX212" fmla="*/ 433184 w 483059"/>
                <a:gd name="connsiteY212" fmla="*/ 134398 h 141167"/>
                <a:gd name="connsiteX213" fmla="*/ 438514 w 483059"/>
                <a:gd name="connsiteY213" fmla="*/ 136398 h 141167"/>
                <a:gd name="connsiteX214" fmla="*/ 448222 w 483059"/>
                <a:gd name="connsiteY214" fmla="*/ 139065 h 141167"/>
                <a:gd name="connsiteX215" fmla="*/ 449365 w 483059"/>
                <a:gd name="connsiteY215" fmla="*/ 139636 h 141167"/>
                <a:gd name="connsiteX216" fmla="*/ 454314 w 483059"/>
                <a:gd name="connsiteY216" fmla="*/ 140970 h 141167"/>
                <a:gd name="connsiteX217" fmla="*/ 461358 w 483059"/>
                <a:gd name="connsiteY217" fmla="*/ 141161 h 141167"/>
                <a:gd name="connsiteX218" fmla="*/ 478776 w 483059"/>
                <a:gd name="connsiteY218" fmla="*/ 139446 h 141167"/>
                <a:gd name="connsiteX219" fmla="*/ 479443 w 483059"/>
                <a:gd name="connsiteY219" fmla="*/ 136684 h 141167"/>
                <a:gd name="connsiteX220" fmla="*/ 481251 w 483059"/>
                <a:gd name="connsiteY220" fmla="*/ 139160 h 141167"/>
                <a:gd name="connsiteX221" fmla="*/ 483060 w 483059"/>
                <a:gd name="connsiteY221" fmla="*/ 138779 h 141167"/>
                <a:gd name="connsiteX222" fmla="*/ 480490 w 483059"/>
                <a:gd name="connsiteY222" fmla="*/ 133826 h 141167"/>
                <a:gd name="connsiteX223" fmla="*/ 476492 w 483059"/>
                <a:gd name="connsiteY223" fmla="*/ 125921 h 141167"/>
                <a:gd name="connsiteX224" fmla="*/ 6665 w 483059"/>
                <a:gd name="connsiteY224" fmla="*/ 72104 h 141167"/>
                <a:gd name="connsiteX225" fmla="*/ 3048 w 483059"/>
                <a:gd name="connsiteY225" fmla="*/ 73914 h 141167"/>
                <a:gd name="connsiteX226" fmla="*/ 5333 w 483059"/>
                <a:gd name="connsiteY226" fmla="*/ 70580 h 141167"/>
                <a:gd name="connsiteX227" fmla="*/ 6665 w 483059"/>
                <a:gd name="connsiteY227" fmla="*/ 70675 h 141167"/>
                <a:gd name="connsiteX228" fmla="*/ 6665 w 483059"/>
                <a:gd name="connsiteY228" fmla="*/ 72104 h 141167"/>
                <a:gd name="connsiteX229" fmla="*/ 41978 w 483059"/>
                <a:gd name="connsiteY229" fmla="*/ 72390 h 141167"/>
                <a:gd name="connsiteX230" fmla="*/ 41598 w 483059"/>
                <a:gd name="connsiteY230" fmla="*/ 71628 h 141167"/>
                <a:gd name="connsiteX231" fmla="*/ 42264 w 483059"/>
                <a:gd name="connsiteY231" fmla="*/ 70199 h 141167"/>
                <a:gd name="connsiteX232" fmla="*/ 42740 w 483059"/>
                <a:gd name="connsiteY232" fmla="*/ 71723 h 141167"/>
                <a:gd name="connsiteX233" fmla="*/ 41883 w 483059"/>
                <a:gd name="connsiteY233" fmla="*/ 72390 h 141167"/>
                <a:gd name="connsiteX234" fmla="*/ 45024 w 483059"/>
                <a:gd name="connsiteY234" fmla="*/ 75533 h 141167"/>
                <a:gd name="connsiteX235" fmla="*/ 44073 w 483059"/>
                <a:gd name="connsiteY235" fmla="*/ 74009 h 141167"/>
                <a:gd name="connsiteX236" fmla="*/ 46928 w 483059"/>
                <a:gd name="connsiteY236" fmla="*/ 73723 h 141167"/>
                <a:gd name="connsiteX237" fmla="*/ 45024 w 483059"/>
                <a:gd name="connsiteY237" fmla="*/ 75533 h 141167"/>
                <a:gd name="connsiteX238" fmla="*/ 52829 w 483059"/>
                <a:gd name="connsiteY238" fmla="*/ 73438 h 141167"/>
                <a:gd name="connsiteX239" fmla="*/ 49022 w 483059"/>
                <a:gd name="connsiteY239" fmla="*/ 74200 h 141167"/>
                <a:gd name="connsiteX240" fmla="*/ 50735 w 483059"/>
                <a:gd name="connsiteY240" fmla="*/ 71723 h 141167"/>
                <a:gd name="connsiteX241" fmla="*/ 52639 w 483059"/>
                <a:gd name="connsiteY241" fmla="*/ 71342 h 141167"/>
                <a:gd name="connsiteX242" fmla="*/ 52829 w 483059"/>
                <a:gd name="connsiteY242" fmla="*/ 73438 h 141167"/>
                <a:gd name="connsiteX243" fmla="*/ 61396 w 483059"/>
                <a:gd name="connsiteY243" fmla="*/ 82010 h 141167"/>
                <a:gd name="connsiteX244" fmla="*/ 63871 w 483059"/>
                <a:gd name="connsiteY244" fmla="*/ 77724 h 141167"/>
                <a:gd name="connsiteX245" fmla="*/ 61396 w 483059"/>
                <a:gd name="connsiteY245" fmla="*/ 82010 h 141167"/>
                <a:gd name="connsiteX246" fmla="*/ 65489 w 483059"/>
                <a:gd name="connsiteY246" fmla="*/ 88297 h 141167"/>
                <a:gd name="connsiteX247" fmla="*/ 66155 w 483059"/>
                <a:gd name="connsiteY247" fmla="*/ 88106 h 141167"/>
                <a:gd name="connsiteX248" fmla="*/ 65774 w 483059"/>
                <a:gd name="connsiteY248" fmla="*/ 90773 h 141167"/>
                <a:gd name="connsiteX249" fmla="*/ 65584 w 483059"/>
                <a:gd name="connsiteY249" fmla="*/ 88297 h 141167"/>
                <a:gd name="connsiteX250" fmla="*/ 67297 w 483059"/>
                <a:gd name="connsiteY250" fmla="*/ 114014 h 141167"/>
                <a:gd name="connsiteX251" fmla="*/ 66155 w 483059"/>
                <a:gd name="connsiteY251" fmla="*/ 112871 h 141167"/>
                <a:gd name="connsiteX252" fmla="*/ 66631 w 483059"/>
                <a:gd name="connsiteY252" fmla="*/ 112395 h 141167"/>
                <a:gd name="connsiteX253" fmla="*/ 67868 w 483059"/>
                <a:gd name="connsiteY253" fmla="*/ 113347 h 141167"/>
                <a:gd name="connsiteX254" fmla="*/ 67393 w 483059"/>
                <a:gd name="connsiteY254" fmla="*/ 114014 h 141167"/>
                <a:gd name="connsiteX255" fmla="*/ 70248 w 483059"/>
                <a:gd name="connsiteY255" fmla="*/ 84677 h 141167"/>
                <a:gd name="connsiteX256" fmla="*/ 68820 w 483059"/>
                <a:gd name="connsiteY256" fmla="*/ 84296 h 141167"/>
                <a:gd name="connsiteX257" fmla="*/ 69296 w 483059"/>
                <a:gd name="connsiteY257" fmla="*/ 82296 h 141167"/>
                <a:gd name="connsiteX258" fmla="*/ 70533 w 483059"/>
                <a:gd name="connsiteY258" fmla="*/ 82582 h 141167"/>
                <a:gd name="connsiteX259" fmla="*/ 70248 w 483059"/>
                <a:gd name="connsiteY259" fmla="*/ 84677 h 141167"/>
                <a:gd name="connsiteX260" fmla="*/ 71581 w 483059"/>
                <a:gd name="connsiteY260" fmla="*/ 109442 h 141167"/>
                <a:gd name="connsiteX261" fmla="*/ 70819 w 483059"/>
                <a:gd name="connsiteY261" fmla="*/ 108109 h 141167"/>
                <a:gd name="connsiteX262" fmla="*/ 71200 w 483059"/>
                <a:gd name="connsiteY262" fmla="*/ 107823 h 141167"/>
                <a:gd name="connsiteX263" fmla="*/ 72152 w 483059"/>
                <a:gd name="connsiteY263" fmla="*/ 108966 h 141167"/>
                <a:gd name="connsiteX264" fmla="*/ 71581 w 483059"/>
                <a:gd name="connsiteY264" fmla="*/ 109442 h 141167"/>
                <a:gd name="connsiteX265" fmla="*/ 77577 w 483059"/>
                <a:gd name="connsiteY265" fmla="*/ 60770 h 141167"/>
                <a:gd name="connsiteX266" fmla="*/ 75959 w 483059"/>
                <a:gd name="connsiteY266" fmla="*/ 60007 h 141167"/>
                <a:gd name="connsiteX267" fmla="*/ 76340 w 483059"/>
                <a:gd name="connsiteY267" fmla="*/ 59246 h 141167"/>
                <a:gd name="connsiteX268" fmla="*/ 77863 w 483059"/>
                <a:gd name="connsiteY268" fmla="*/ 60198 h 141167"/>
                <a:gd name="connsiteX269" fmla="*/ 77672 w 483059"/>
                <a:gd name="connsiteY269" fmla="*/ 60770 h 141167"/>
                <a:gd name="connsiteX270" fmla="*/ 156865 w 483059"/>
                <a:gd name="connsiteY270" fmla="*/ 67056 h 141167"/>
                <a:gd name="connsiteX271" fmla="*/ 156865 w 483059"/>
                <a:gd name="connsiteY271" fmla="*/ 72962 h 141167"/>
                <a:gd name="connsiteX272" fmla="*/ 156865 w 483059"/>
                <a:gd name="connsiteY272" fmla="*/ 67056 h 141167"/>
                <a:gd name="connsiteX273" fmla="*/ 153248 w 483059"/>
                <a:gd name="connsiteY273" fmla="*/ 82105 h 141167"/>
                <a:gd name="connsiteX274" fmla="*/ 153724 w 483059"/>
                <a:gd name="connsiteY274" fmla="*/ 82487 h 141167"/>
                <a:gd name="connsiteX275" fmla="*/ 152582 w 483059"/>
                <a:gd name="connsiteY275" fmla="*/ 83344 h 141167"/>
                <a:gd name="connsiteX276" fmla="*/ 152296 w 483059"/>
                <a:gd name="connsiteY276" fmla="*/ 82963 h 141167"/>
                <a:gd name="connsiteX277" fmla="*/ 153248 w 483059"/>
                <a:gd name="connsiteY277" fmla="*/ 82010 h 141167"/>
                <a:gd name="connsiteX278" fmla="*/ 148489 w 483059"/>
                <a:gd name="connsiteY278" fmla="*/ 26956 h 141167"/>
                <a:gd name="connsiteX279" fmla="*/ 150393 w 483059"/>
                <a:gd name="connsiteY279" fmla="*/ 34195 h 141167"/>
                <a:gd name="connsiteX280" fmla="*/ 149060 w 483059"/>
                <a:gd name="connsiteY280" fmla="*/ 34671 h 141167"/>
                <a:gd name="connsiteX281" fmla="*/ 147632 w 483059"/>
                <a:gd name="connsiteY281" fmla="*/ 31623 h 141167"/>
                <a:gd name="connsiteX282" fmla="*/ 146871 w 483059"/>
                <a:gd name="connsiteY282" fmla="*/ 28575 h 141167"/>
                <a:gd name="connsiteX283" fmla="*/ 148393 w 483059"/>
                <a:gd name="connsiteY283" fmla="*/ 26861 h 141167"/>
                <a:gd name="connsiteX284" fmla="*/ 140779 w 483059"/>
                <a:gd name="connsiteY284" fmla="*/ 62674 h 141167"/>
                <a:gd name="connsiteX285" fmla="*/ 143349 w 483059"/>
                <a:gd name="connsiteY285" fmla="*/ 61722 h 141167"/>
                <a:gd name="connsiteX286" fmla="*/ 144682 w 483059"/>
                <a:gd name="connsiteY286" fmla="*/ 64865 h 141167"/>
                <a:gd name="connsiteX287" fmla="*/ 140874 w 483059"/>
                <a:gd name="connsiteY287" fmla="*/ 62770 h 141167"/>
                <a:gd name="connsiteX288" fmla="*/ 143730 w 483059"/>
                <a:gd name="connsiteY288" fmla="*/ 104870 h 141167"/>
                <a:gd name="connsiteX289" fmla="*/ 142302 w 483059"/>
                <a:gd name="connsiteY289" fmla="*/ 102870 h 141167"/>
                <a:gd name="connsiteX290" fmla="*/ 143730 w 483059"/>
                <a:gd name="connsiteY290" fmla="*/ 104870 h 141167"/>
                <a:gd name="connsiteX291" fmla="*/ 143159 w 483059"/>
                <a:gd name="connsiteY291" fmla="*/ 19812 h 141167"/>
                <a:gd name="connsiteX292" fmla="*/ 144777 w 483059"/>
                <a:gd name="connsiteY292" fmla="*/ 22003 h 141167"/>
                <a:gd name="connsiteX293" fmla="*/ 143159 w 483059"/>
                <a:gd name="connsiteY293" fmla="*/ 19812 h 141167"/>
                <a:gd name="connsiteX294" fmla="*/ 144491 w 483059"/>
                <a:gd name="connsiteY294" fmla="*/ 14668 h 141167"/>
                <a:gd name="connsiteX295" fmla="*/ 139923 w 483059"/>
                <a:gd name="connsiteY295" fmla="*/ 14573 h 141167"/>
                <a:gd name="connsiteX296" fmla="*/ 138875 w 483059"/>
                <a:gd name="connsiteY296" fmla="*/ 12668 h 141167"/>
                <a:gd name="connsiteX297" fmla="*/ 144396 w 483059"/>
                <a:gd name="connsiteY297" fmla="*/ 14668 h 141167"/>
                <a:gd name="connsiteX298" fmla="*/ 135544 w 483059"/>
                <a:gd name="connsiteY298" fmla="*/ 64389 h 141167"/>
                <a:gd name="connsiteX299" fmla="*/ 131736 w 483059"/>
                <a:gd name="connsiteY299" fmla="*/ 61627 h 141167"/>
                <a:gd name="connsiteX300" fmla="*/ 139066 w 483059"/>
                <a:gd name="connsiteY300" fmla="*/ 61627 h 141167"/>
                <a:gd name="connsiteX301" fmla="*/ 135163 w 483059"/>
                <a:gd name="connsiteY301" fmla="*/ 61436 h 141167"/>
                <a:gd name="connsiteX302" fmla="*/ 135544 w 483059"/>
                <a:gd name="connsiteY302" fmla="*/ 64294 h 141167"/>
                <a:gd name="connsiteX303" fmla="*/ 135259 w 483059"/>
                <a:gd name="connsiteY303" fmla="*/ 84011 h 141167"/>
                <a:gd name="connsiteX304" fmla="*/ 134878 w 483059"/>
                <a:gd name="connsiteY304" fmla="*/ 86106 h 141167"/>
                <a:gd name="connsiteX305" fmla="*/ 134021 w 483059"/>
                <a:gd name="connsiteY305" fmla="*/ 85915 h 141167"/>
                <a:gd name="connsiteX306" fmla="*/ 134497 w 483059"/>
                <a:gd name="connsiteY306" fmla="*/ 83915 h 141167"/>
                <a:gd name="connsiteX307" fmla="*/ 135259 w 483059"/>
                <a:gd name="connsiteY307" fmla="*/ 84106 h 141167"/>
                <a:gd name="connsiteX308" fmla="*/ 132498 w 483059"/>
                <a:gd name="connsiteY308" fmla="*/ 21050 h 141167"/>
                <a:gd name="connsiteX309" fmla="*/ 130023 w 483059"/>
                <a:gd name="connsiteY309" fmla="*/ 18859 h 141167"/>
                <a:gd name="connsiteX310" fmla="*/ 132498 w 483059"/>
                <a:gd name="connsiteY310" fmla="*/ 21050 h 141167"/>
                <a:gd name="connsiteX311" fmla="*/ 129643 w 483059"/>
                <a:gd name="connsiteY311" fmla="*/ 29432 h 141167"/>
                <a:gd name="connsiteX312" fmla="*/ 132308 w 483059"/>
                <a:gd name="connsiteY312" fmla="*/ 28384 h 141167"/>
                <a:gd name="connsiteX313" fmla="*/ 137352 w 483059"/>
                <a:gd name="connsiteY313" fmla="*/ 28956 h 141167"/>
                <a:gd name="connsiteX314" fmla="*/ 136496 w 483059"/>
                <a:gd name="connsiteY314" fmla="*/ 30861 h 141167"/>
                <a:gd name="connsiteX315" fmla="*/ 134306 w 483059"/>
                <a:gd name="connsiteY315" fmla="*/ 31813 h 141167"/>
                <a:gd name="connsiteX316" fmla="*/ 129643 w 483059"/>
                <a:gd name="connsiteY316" fmla="*/ 31623 h 141167"/>
                <a:gd name="connsiteX317" fmla="*/ 129643 w 483059"/>
                <a:gd name="connsiteY317" fmla="*/ 29337 h 141167"/>
                <a:gd name="connsiteX318" fmla="*/ 129167 w 483059"/>
                <a:gd name="connsiteY318" fmla="*/ 4096 h 141167"/>
                <a:gd name="connsiteX319" fmla="*/ 129547 w 483059"/>
                <a:gd name="connsiteY319" fmla="*/ 4763 h 141167"/>
                <a:gd name="connsiteX320" fmla="*/ 127929 w 483059"/>
                <a:gd name="connsiteY320" fmla="*/ 5524 h 141167"/>
                <a:gd name="connsiteX321" fmla="*/ 127644 w 483059"/>
                <a:gd name="connsiteY321" fmla="*/ 4953 h 141167"/>
                <a:gd name="connsiteX322" fmla="*/ 129167 w 483059"/>
                <a:gd name="connsiteY322" fmla="*/ 4096 h 141167"/>
                <a:gd name="connsiteX323" fmla="*/ 120791 w 483059"/>
                <a:gd name="connsiteY323" fmla="*/ 19812 h 141167"/>
                <a:gd name="connsiteX324" fmla="*/ 121076 w 483059"/>
                <a:gd name="connsiteY324" fmla="*/ 21717 h 141167"/>
                <a:gd name="connsiteX325" fmla="*/ 120505 w 483059"/>
                <a:gd name="connsiteY325" fmla="*/ 21812 h 141167"/>
                <a:gd name="connsiteX326" fmla="*/ 119744 w 483059"/>
                <a:gd name="connsiteY326" fmla="*/ 20003 h 141167"/>
                <a:gd name="connsiteX327" fmla="*/ 120695 w 483059"/>
                <a:gd name="connsiteY327" fmla="*/ 19812 h 141167"/>
                <a:gd name="connsiteX328" fmla="*/ 118982 w 483059"/>
                <a:gd name="connsiteY328" fmla="*/ 47911 h 141167"/>
                <a:gd name="connsiteX329" fmla="*/ 120029 w 483059"/>
                <a:gd name="connsiteY329" fmla="*/ 44863 h 141167"/>
                <a:gd name="connsiteX330" fmla="*/ 118982 w 483059"/>
                <a:gd name="connsiteY330" fmla="*/ 47911 h 141167"/>
                <a:gd name="connsiteX331" fmla="*/ 117364 w 483059"/>
                <a:gd name="connsiteY331" fmla="*/ 42481 h 141167"/>
                <a:gd name="connsiteX332" fmla="*/ 115460 w 483059"/>
                <a:gd name="connsiteY332" fmla="*/ 42481 h 141167"/>
                <a:gd name="connsiteX333" fmla="*/ 116698 w 483059"/>
                <a:gd name="connsiteY333" fmla="*/ 38671 h 141167"/>
                <a:gd name="connsiteX334" fmla="*/ 119744 w 483059"/>
                <a:gd name="connsiteY334" fmla="*/ 39814 h 141167"/>
                <a:gd name="connsiteX335" fmla="*/ 117459 w 483059"/>
                <a:gd name="connsiteY335" fmla="*/ 42577 h 141167"/>
                <a:gd name="connsiteX336" fmla="*/ 114889 w 483059"/>
                <a:gd name="connsiteY336" fmla="*/ 4763 h 141167"/>
                <a:gd name="connsiteX337" fmla="*/ 116507 w 483059"/>
                <a:gd name="connsiteY337" fmla="*/ 2762 h 141167"/>
                <a:gd name="connsiteX338" fmla="*/ 118506 w 483059"/>
                <a:gd name="connsiteY338" fmla="*/ 2762 h 141167"/>
                <a:gd name="connsiteX339" fmla="*/ 115365 w 483059"/>
                <a:gd name="connsiteY339" fmla="*/ 6477 h 141167"/>
                <a:gd name="connsiteX340" fmla="*/ 114889 w 483059"/>
                <a:gd name="connsiteY340" fmla="*/ 4667 h 141167"/>
                <a:gd name="connsiteX341" fmla="*/ 108988 w 483059"/>
                <a:gd name="connsiteY341" fmla="*/ 65818 h 141167"/>
                <a:gd name="connsiteX342" fmla="*/ 108988 w 483059"/>
                <a:gd name="connsiteY342" fmla="*/ 66961 h 141167"/>
                <a:gd name="connsiteX343" fmla="*/ 107179 w 483059"/>
                <a:gd name="connsiteY343" fmla="*/ 66961 h 141167"/>
                <a:gd name="connsiteX344" fmla="*/ 107179 w 483059"/>
                <a:gd name="connsiteY344" fmla="*/ 66199 h 141167"/>
                <a:gd name="connsiteX345" fmla="*/ 108988 w 483059"/>
                <a:gd name="connsiteY345" fmla="*/ 65818 h 141167"/>
                <a:gd name="connsiteX346" fmla="*/ 105942 w 483059"/>
                <a:gd name="connsiteY346" fmla="*/ 52197 h 141167"/>
                <a:gd name="connsiteX347" fmla="*/ 105561 w 483059"/>
                <a:gd name="connsiteY347" fmla="*/ 50768 h 141167"/>
                <a:gd name="connsiteX348" fmla="*/ 106704 w 483059"/>
                <a:gd name="connsiteY348" fmla="*/ 47625 h 141167"/>
                <a:gd name="connsiteX349" fmla="*/ 106037 w 483059"/>
                <a:gd name="connsiteY349" fmla="*/ 52102 h 141167"/>
                <a:gd name="connsiteX350" fmla="*/ 106132 w 483059"/>
                <a:gd name="connsiteY350" fmla="*/ 36671 h 141167"/>
                <a:gd name="connsiteX351" fmla="*/ 100041 w 483059"/>
                <a:gd name="connsiteY351" fmla="*/ 34385 h 141167"/>
                <a:gd name="connsiteX352" fmla="*/ 102134 w 483059"/>
                <a:gd name="connsiteY352" fmla="*/ 33433 h 141167"/>
                <a:gd name="connsiteX353" fmla="*/ 106418 w 483059"/>
                <a:gd name="connsiteY353" fmla="*/ 34385 h 141167"/>
                <a:gd name="connsiteX354" fmla="*/ 106132 w 483059"/>
                <a:gd name="connsiteY354" fmla="*/ 36671 h 141167"/>
                <a:gd name="connsiteX355" fmla="*/ 106322 w 483059"/>
                <a:gd name="connsiteY355" fmla="*/ 19240 h 141167"/>
                <a:gd name="connsiteX356" fmla="*/ 102991 w 483059"/>
                <a:gd name="connsiteY356" fmla="*/ 20288 h 141167"/>
                <a:gd name="connsiteX357" fmla="*/ 102896 w 483059"/>
                <a:gd name="connsiteY357" fmla="*/ 18669 h 141167"/>
                <a:gd name="connsiteX358" fmla="*/ 106322 w 483059"/>
                <a:gd name="connsiteY358" fmla="*/ 18669 h 141167"/>
                <a:gd name="connsiteX359" fmla="*/ 106322 w 483059"/>
                <a:gd name="connsiteY359" fmla="*/ 19336 h 141167"/>
                <a:gd name="connsiteX360" fmla="*/ 104704 w 483059"/>
                <a:gd name="connsiteY360" fmla="*/ 9430 h 141167"/>
                <a:gd name="connsiteX361" fmla="*/ 101849 w 483059"/>
                <a:gd name="connsiteY361" fmla="*/ 11049 h 141167"/>
                <a:gd name="connsiteX362" fmla="*/ 104704 w 483059"/>
                <a:gd name="connsiteY362" fmla="*/ 9430 h 141167"/>
                <a:gd name="connsiteX363" fmla="*/ 99945 w 483059"/>
                <a:gd name="connsiteY363" fmla="*/ 17050 h 141167"/>
                <a:gd name="connsiteX364" fmla="*/ 100612 w 483059"/>
                <a:gd name="connsiteY364" fmla="*/ 17907 h 141167"/>
                <a:gd name="connsiteX365" fmla="*/ 99945 w 483059"/>
                <a:gd name="connsiteY365" fmla="*/ 18859 h 141167"/>
                <a:gd name="connsiteX366" fmla="*/ 99374 w 483059"/>
                <a:gd name="connsiteY366" fmla="*/ 18193 h 141167"/>
                <a:gd name="connsiteX367" fmla="*/ 99945 w 483059"/>
                <a:gd name="connsiteY367" fmla="*/ 17050 h 141167"/>
                <a:gd name="connsiteX368" fmla="*/ 101087 w 483059"/>
                <a:gd name="connsiteY368" fmla="*/ 38481 h 141167"/>
                <a:gd name="connsiteX369" fmla="*/ 100707 w 483059"/>
                <a:gd name="connsiteY369" fmla="*/ 39910 h 141167"/>
                <a:gd name="connsiteX370" fmla="*/ 98708 w 483059"/>
                <a:gd name="connsiteY370" fmla="*/ 40100 h 141167"/>
                <a:gd name="connsiteX371" fmla="*/ 98613 w 483059"/>
                <a:gd name="connsiteY371" fmla="*/ 39624 h 141167"/>
                <a:gd name="connsiteX372" fmla="*/ 101087 w 483059"/>
                <a:gd name="connsiteY372" fmla="*/ 38386 h 141167"/>
                <a:gd name="connsiteX373" fmla="*/ 86524 w 483059"/>
                <a:gd name="connsiteY373" fmla="*/ 42767 h 141167"/>
                <a:gd name="connsiteX374" fmla="*/ 88904 w 483059"/>
                <a:gd name="connsiteY374" fmla="*/ 44196 h 141167"/>
                <a:gd name="connsiteX375" fmla="*/ 86239 w 483059"/>
                <a:gd name="connsiteY375" fmla="*/ 43339 h 141167"/>
                <a:gd name="connsiteX376" fmla="*/ 86524 w 483059"/>
                <a:gd name="connsiteY376" fmla="*/ 42767 h 141167"/>
                <a:gd name="connsiteX377" fmla="*/ 83859 w 483059"/>
                <a:gd name="connsiteY377" fmla="*/ 92869 h 141167"/>
                <a:gd name="connsiteX378" fmla="*/ 81384 w 483059"/>
                <a:gd name="connsiteY378" fmla="*/ 97441 h 141167"/>
                <a:gd name="connsiteX379" fmla="*/ 83859 w 483059"/>
                <a:gd name="connsiteY379" fmla="*/ 92869 h 141167"/>
                <a:gd name="connsiteX380" fmla="*/ 83002 w 483059"/>
                <a:gd name="connsiteY380" fmla="*/ 101727 h 141167"/>
                <a:gd name="connsiteX381" fmla="*/ 80528 w 483059"/>
                <a:gd name="connsiteY381" fmla="*/ 103537 h 141167"/>
                <a:gd name="connsiteX382" fmla="*/ 85382 w 483059"/>
                <a:gd name="connsiteY382" fmla="*/ 97631 h 141167"/>
                <a:gd name="connsiteX383" fmla="*/ 86905 w 483059"/>
                <a:gd name="connsiteY383" fmla="*/ 100584 h 141167"/>
                <a:gd name="connsiteX384" fmla="*/ 83098 w 483059"/>
                <a:gd name="connsiteY384" fmla="*/ 101727 h 141167"/>
                <a:gd name="connsiteX385" fmla="*/ 88238 w 483059"/>
                <a:gd name="connsiteY385" fmla="*/ 58960 h 141167"/>
                <a:gd name="connsiteX386" fmla="*/ 88238 w 483059"/>
                <a:gd name="connsiteY386" fmla="*/ 59055 h 141167"/>
                <a:gd name="connsiteX387" fmla="*/ 88143 w 483059"/>
                <a:gd name="connsiteY387" fmla="*/ 59055 h 141167"/>
                <a:gd name="connsiteX388" fmla="*/ 86810 w 483059"/>
                <a:gd name="connsiteY388" fmla="*/ 61246 h 141167"/>
                <a:gd name="connsiteX389" fmla="*/ 83193 w 483059"/>
                <a:gd name="connsiteY389" fmla="*/ 60198 h 141167"/>
                <a:gd name="connsiteX390" fmla="*/ 88143 w 483059"/>
                <a:gd name="connsiteY390" fmla="*/ 59055 h 141167"/>
                <a:gd name="connsiteX391" fmla="*/ 88143 w 483059"/>
                <a:gd name="connsiteY391" fmla="*/ 59055 h 141167"/>
                <a:gd name="connsiteX392" fmla="*/ 88143 w 483059"/>
                <a:gd name="connsiteY392" fmla="*/ 59055 h 141167"/>
                <a:gd name="connsiteX393" fmla="*/ 89475 w 483059"/>
                <a:gd name="connsiteY393" fmla="*/ 56769 h 141167"/>
                <a:gd name="connsiteX394" fmla="*/ 88143 w 483059"/>
                <a:gd name="connsiteY394" fmla="*/ 59055 h 141167"/>
                <a:gd name="connsiteX395" fmla="*/ 92902 w 483059"/>
                <a:gd name="connsiteY395" fmla="*/ 35719 h 141167"/>
                <a:gd name="connsiteX396" fmla="*/ 91569 w 483059"/>
                <a:gd name="connsiteY396" fmla="*/ 35814 h 141167"/>
                <a:gd name="connsiteX397" fmla="*/ 91569 w 483059"/>
                <a:gd name="connsiteY397" fmla="*/ 35052 h 141167"/>
                <a:gd name="connsiteX398" fmla="*/ 92902 w 483059"/>
                <a:gd name="connsiteY398" fmla="*/ 34957 h 141167"/>
                <a:gd name="connsiteX399" fmla="*/ 92902 w 483059"/>
                <a:gd name="connsiteY399" fmla="*/ 35719 h 141167"/>
                <a:gd name="connsiteX400" fmla="*/ 97851 w 483059"/>
                <a:gd name="connsiteY400" fmla="*/ 7620 h 141167"/>
                <a:gd name="connsiteX401" fmla="*/ 95948 w 483059"/>
                <a:gd name="connsiteY401" fmla="*/ 11144 h 141167"/>
                <a:gd name="connsiteX402" fmla="*/ 94806 w 483059"/>
                <a:gd name="connsiteY402" fmla="*/ 8287 h 141167"/>
                <a:gd name="connsiteX403" fmla="*/ 97851 w 483059"/>
                <a:gd name="connsiteY403" fmla="*/ 7620 h 141167"/>
                <a:gd name="connsiteX404" fmla="*/ 96233 w 483059"/>
                <a:gd name="connsiteY404" fmla="*/ 127921 h 141167"/>
                <a:gd name="connsiteX405" fmla="*/ 96042 w 483059"/>
                <a:gd name="connsiteY405" fmla="*/ 125730 h 141167"/>
                <a:gd name="connsiteX406" fmla="*/ 97851 w 483059"/>
                <a:gd name="connsiteY406" fmla="*/ 123158 h 141167"/>
                <a:gd name="connsiteX407" fmla="*/ 98994 w 483059"/>
                <a:gd name="connsiteY407" fmla="*/ 124396 h 141167"/>
                <a:gd name="connsiteX408" fmla="*/ 96328 w 483059"/>
                <a:gd name="connsiteY408" fmla="*/ 127825 h 141167"/>
                <a:gd name="connsiteX409" fmla="*/ 101754 w 483059"/>
                <a:gd name="connsiteY409" fmla="*/ 114681 h 141167"/>
                <a:gd name="connsiteX410" fmla="*/ 101754 w 483059"/>
                <a:gd name="connsiteY410" fmla="*/ 114681 h 141167"/>
                <a:gd name="connsiteX411" fmla="*/ 100612 w 483059"/>
                <a:gd name="connsiteY411" fmla="*/ 119443 h 141167"/>
                <a:gd name="connsiteX412" fmla="*/ 99279 w 483059"/>
                <a:gd name="connsiteY412" fmla="*/ 111728 h 141167"/>
                <a:gd name="connsiteX413" fmla="*/ 101849 w 483059"/>
                <a:gd name="connsiteY413" fmla="*/ 114681 h 141167"/>
                <a:gd name="connsiteX414" fmla="*/ 101849 w 483059"/>
                <a:gd name="connsiteY414" fmla="*/ 114586 h 141167"/>
                <a:gd name="connsiteX415" fmla="*/ 101849 w 483059"/>
                <a:gd name="connsiteY415" fmla="*/ 114776 h 141167"/>
                <a:gd name="connsiteX416" fmla="*/ 107369 w 483059"/>
                <a:gd name="connsiteY416" fmla="*/ 69913 h 141167"/>
                <a:gd name="connsiteX417" fmla="*/ 102991 w 483059"/>
                <a:gd name="connsiteY417" fmla="*/ 69913 h 141167"/>
                <a:gd name="connsiteX418" fmla="*/ 107369 w 483059"/>
                <a:gd name="connsiteY418" fmla="*/ 69913 h 141167"/>
                <a:gd name="connsiteX419" fmla="*/ 105180 w 483059"/>
                <a:gd name="connsiteY419" fmla="*/ 94679 h 141167"/>
                <a:gd name="connsiteX420" fmla="*/ 109083 w 483059"/>
                <a:gd name="connsiteY420" fmla="*/ 93916 h 141167"/>
                <a:gd name="connsiteX421" fmla="*/ 109368 w 483059"/>
                <a:gd name="connsiteY421" fmla="*/ 94393 h 141167"/>
                <a:gd name="connsiteX422" fmla="*/ 107465 w 483059"/>
                <a:gd name="connsiteY422" fmla="*/ 96583 h 141167"/>
                <a:gd name="connsiteX423" fmla="*/ 105180 w 483059"/>
                <a:gd name="connsiteY423" fmla="*/ 94679 h 141167"/>
                <a:gd name="connsiteX424" fmla="*/ 108322 w 483059"/>
                <a:gd name="connsiteY424" fmla="*/ 135255 h 141167"/>
                <a:gd name="connsiteX425" fmla="*/ 106704 w 483059"/>
                <a:gd name="connsiteY425" fmla="*/ 132207 h 141167"/>
                <a:gd name="connsiteX426" fmla="*/ 108893 w 483059"/>
                <a:gd name="connsiteY426" fmla="*/ 131921 h 141167"/>
                <a:gd name="connsiteX427" fmla="*/ 108322 w 483059"/>
                <a:gd name="connsiteY427" fmla="*/ 135350 h 141167"/>
                <a:gd name="connsiteX428" fmla="*/ 108702 w 483059"/>
                <a:gd name="connsiteY428" fmla="*/ 87439 h 141167"/>
                <a:gd name="connsiteX429" fmla="*/ 106798 w 483059"/>
                <a:gd name="connsiteY429" fmla="*/ 87154 h 141167"/>
                <a:gd name="connsiteX430" fmla="*/ 110701 w 483059"/>
                <a:gd name="connsiteY430" fmla="*/ 87439 h 141167"/>
                <a:gd name="connsiteX431" fmla="*/ 108797 w 483059"/>
                <a:gd name="connsiteY431" fmla="*/ 87439 h 141167"/>
                <a:gd name="connsiteX432" fmla="*/ 112224 w 483059"/>
                <a:gd name="connsiteY432" fmla="*/ 34480 h 141167"/>
                <a:gd name="connsiteX433" fmla="*/ 111748 w 483059"/>
                <a:gd name="connsiteY433" fmla="*/ 36957 h 141167"/>
                <a:gd name="connsiteX434" fmla="*/ 110986 w 483059"/>
                <a:gd name="connsiteY434" fmla="*/ 36671 h 141167"/>
                <a:gd name="connsiteX435" fmla="*/ 112319 w 483059"/>
                <a:gd name="connsiteY435" fmla="*/ 34576 h 141167"/>
                <a:gd name="connsiteX436" fmla="*/ 111939 w 483059"/>
                <a:gd name="connsiteY436" fmla="*/ 112490 h 141167"/>
                <a:gd name="connsiteX437" fmla="*/ 111177 w 483059"/>
                <a:gd name="connsiteY437" fmla="*/ 111728 h 141167"/>
                <a:gd name="connsiteX438" fmla="*/ 111939 w 483059"/>
                <a:gd name="connsiteY438" fmla="*/ 111252 h 141167"/>
                <a:gd name="connsiteX439" fmla="*/ 112985 w 483059"/>
                <a:gd name="connsiteY439" fmla="*/ 112014 h 141167"/>
                <a:gd name="connsiteX440" fmla="*/ 112034 w 483059"/>
                <a:gd name="connsiteY440" fmla="*/ 112490 h 141167"/>
                <a:gd name="connsiteX441" fmla="*/ 114699 w 483059"/>
                <a:gd name="connsiteY441" fmla="*/ 23050 h 141167"/>
                <a:gd name="connsiteX442" fmla="*/ 117745 w 483059"/>
                <a:gd name="connsiteY442" fmla="*/ 23050 h 141167"/>
                <a:gd name="connsiteX443" fmla="*/ 118220 w 483059"/>
                <a:gd name="connsiteY443" fmla="*/ 19145 h 141167"/>
                <a:gd name="connsiteX444" fmla="*/ 118887 w 483059"/>
                <a:gd name="connsiteY444" fmla="*/ 24670 h 141167"/>
                <a:gd name="connsiteX445" fmla="*/ 113271 w 483059"/>
                <a:gd name="connsiteY445" fmla="*/ 25908 h 141167"/>
                <a:gd name="connsiteX446" fmla="*/ 114699 w 483059"/>
                <a:gd name="connsiteY446" fmla="*/ 23050 h 141167"/>
                <a:gd name="connsiteX447" fmla="*/ 118506 w 483059"/>
                <a:gd name="connsiteY447" fmla="*/ 131254 h 141167"/>
                <a:gd name="connsiteX448" fmla="*/ 118887 w 483059"/>
                <a:gd name="connsiteY448" fmla="*/ 128588 h 141167"/>
                <a:gd name="connsiteX449" fmla="*/ 118506 w 483059"/>
                <a:gd name="connsiteY449" fmla="*/ 131254 h 141167"/>
                <a:gd name="connsiteX450" fmla="*/ 114794 w 483059"/>
                <a:gd name="connsiteY450" fmla="*/ 106585 h 141167"/>
                <a:gd name="connsiteX451" fmla="*/ 117840 w 483059"/>
                <a:gd name="connsiteY451" fmla="*/ 108680 h 141167"/>
                <a:gd name="connsiteX452" fmla="*/ 114794 w 483059"/>
                <a:gd name="connsiteY452" fmla="*/ 106585 h 141167"/>
                <a:gd name="connsiteX453" fmla="*/ 115460 w 483059"/>
                <a:gd name="connsiteY453" fmla="*/ 88106 h 141167"/>
                <a:gd name="connsiteX454" fmla="*/ 116317 w 483059"/>
                <a:gd name="connsiteY454" fmla="*/ 86582 h 141167"/>
                <a:gd name="connsiteX455" fmla="*/ 116983 w 483059"/>
                <a:gd name="connsiteY455" fmla="*/ 85154 h 141167"/>
                <a:gd name="connsiteX456" fmla="*/ 122409 w 483059"/>
                <a:gd name="connsiteY456" fmla="*/ 86487 h 141167"/>
                <a:gd name="connsiteX457" fmla="*/ 115460 w 483059"/>
                <a:gd name="connsiteY457" fmla="*/ 88106 h 141167"/>
                <a:gd name="connsiteX458" fmla="*/ 120124 w 483059"/>
                <a:gd name="connsiteY458" fmla="*/ 59817 h 141167"/>
                <a:gd name="connsiteX459" fmla="*/ 122790 w 483059"/>
                <a:gd name="connsiteY459" fmla="*/ 58388 h 141167"/>
                <a:gd name="connsiteX460" fmla="*/ 120124 w 483059"/>
                <a:gd name="connsiteY460" fmla="*/ 59817 h 141167"/>
                <a:gd name="connsiteX461" fmla="*/ 126787 w 483059"/>
                <a:gd name="connsiteY461" fmla="*/ 62770 h 141167"/>
                <a:gd name="connsiteX462" fmla="*/ 128310 w 483059"/>
                <a:gd name="connsiteY462" fmla="*/ 62960 h 141167"/>
                <a:gd name="connsiteX463" fmla="*/ 128215 w 483059"/>
                <a:gd name="connsiteY463" fmla="*/ 63627 h 141167"/>
                <a:gd name="connsiteX464" fmla="*/ 126692 w 483059"/>
                <a:gd name="connsiteY464" fmla="*/ 63437 h 141167"/>
                <a:gd name="connsiteX465" fmla="*/ 126787 w 483059"/>
                <a:gd name="connsiteY465" fmla="*/ 62770 h 141167"/>
                <a:gd name="connsiteX466" fmla="*/ 128596 w 483059"/>
                <a:gd name="connsiteY466" fmla="*/ 87439 h 141167"/>
                <a:gd name="connsiteX467" fmla="*/ 127929 w 483059"/>
                <a:gd name="connsiteY467" fmla="*/ 86868 h 141167"/>
                <a:gd name="connsiteX468" fmla="*/ 128786 w 483059"/>
                <a:gd name="connsiteY468" fmla="*/ 84201 h 141167"/>
                <a:gd name="connsiteX469" fmla="*/ 130404 w 483059"/>
                <a:gd name="connsiteY469" fmla="*/ 85725 h 141167"/>
                <a:gd name="connsiteX470" fmla="*/ 128596 w 483059"/>
                <a:gd name="connsiteY470" fmla="*/ 87535 h 141167"/>
                <a:gd name="connsiteX471" fmla="*/ 135068 w 483059"/>
                <a:gd name="connsiteY471" fmla="*/ 120587 h 141167"/>
                <a:gd name="connsiteX472" fmla="*/ 131071 w 483059"/>
                <a:gd name="connsiteY472" fmla="*/ 117920 h 141167"/>
                <a:gd name="connsiteX473" fmla="*/ 135068 w 483059"/>
                <a:gd name="connsiteY473" fmla="*/ 120587 h 141167"/>
                <a:gd name="connsiteX474" fmla="*/ 134211 w 483059"/>
                <a:gd name="connsiteY474" fmla="*/ 132397 h 141167"/>
                <a:gd name="connsiteX475" fmla="*/ 133450 w 483059"/>
                <a:gd name="connsiteY475" fmla="*/ 132016 h 141167"/>
                <a:gd name="connsiteX476" fmla="*/ 136020 w 483059"/>
                <a:gd name="connsiteY476" fmla="*/ 129159 h 141167"/>
                <a:gd name="connsiteX477" fmla="*/ 134211 w 483059"/>
                <a:gd name="connsiteY477" fmla="*/ 132397 h 141167"/>
                <a:gd name="connsiteX478" fmla="*/ 138875 w 483059"/>
                <a:gd name="connsiteY478" fmla="*/ 69342 h 141167"/>
                <a:gd name="connsiteX479" fmla="*/ 140874 w 483059"/>
                <a:gd name="connsiteY479" fmla="*/ 69342 h 141167"/>
                <a:gd name="connsiteX480" fmla="*/ 139541 w 483059"/>
                <a:gd name="connsiteY480" fmla="*/ 71628 h 141167"/>
                <a:gd name="connsiteX481" fmla="*/ 138875 w 483059"/>
                <a:gd name="connsiteY481" fmla="*/ 69342 h 141167"/>
                <a:gd name="connsiteX482" fmla="*/ 139732 w 483059"/>
                <a:gd name="connsiteY482" fmla="*/ 115253 h 141167"/>
                <a:gd name="connsiteX483" fmla="*/ 139732 w 483059"/>
                <a:gd name="connsiteY483" fmla="*/ 114776 h 141167"/>
                <a:gd name="connsiteX484" fmla="*/ 140969 w 483059"/>
                <a:gd name="connsiteY484" fmla="*/ 114300 h 141167"/>
                <a:gd name="connsiteX485" fmla="*/ 141160 w 483059"/>
                <a:gd name="connsiteY485" fmla="*/ 114871 h 141167"/>
                <a:gd name="connsiteX486" fmla="*/ 139732 w 483059"/>
                <a:gd name="connsiteY486" fmla="*/ 115253 h 141167"/>
                <a:gd name="connsiteX487" fmla="*/ 142207 w 483059"/>
                <a:gd name="connsiteY487" fmla="*/ 111442 h 141167"/>
                <a:gd name="connsiteX488" fmla="*/ 143730 w 483059"/>
                <a:gd name="connsiteY488" fmla="*/ 111728 h 141167"/>
                <a:gd name="connsiteX489" fmla="*/ 143444 w 483059"/>
                <a:gd name="connsiteY489" fmla="*/ 112586 h 141167"/>
                <a:gd name="connsiteX490" fmla="*/ 142016 w 483059"/>
                <a:gd name="connsiteY490" fmla="*/ 111919 h 141167"/>
                <a:gd name="connsiteX491" fmla="*/ 142207 w 483059"/>
                <a:gd name="connsiteY491" fmla="*/ 111442 h 141167"/>
                <a:gd name="connsiteX492" fmla="*/ 142207 w 483059"/>
                <a:gd name="connsiteY492" fmla="*/ 117729 h 141167"/>
                <a:gd name="connsiteX493" fmla="*/ 144396 w 483059"/>
                <a:gd name="connsiteY493" fmla="*/ 114205 h 141167"/>
                <a:gd name="connsiteX494" fmla="*/ 144777 w 483059"/>
                <a:gd name="connsiteY494" fmla="*/ 118110 h 141167"/>
                <a:gd name="connsiteX495" fmla="*/ 146490 w 483059"/>
                <a:gd name="connsiteY495" fmla="*/ 122111 h 141167"/>
                <a:gd name="connsiteX496" fmla="*/ 142112 w 483059"/>
                <a:gd name="connsiteY496" fmla="*/ 117729 h 141167"/>
                <a:gd name="connsiteX497" fmla="*/ 147157 w 483059"/>
                <a:gd name="connsiteY497" fmla="*/ 39338 h 141167"/>
                <a:gd name="connsiteX498" fmla="*/ 148013 w 483059"/>
                <a:gd name="connsiteY498" fmla="*/ 39338 h 141167"/>
                <a:gd name="connsiteX499" fmla="*/ 147822 w 483059"/>
                <a:gd name="connsiteY499" fmla="*/ 41720 h 141167"/>
                <a:gd name="connsiteX500" fmla="*/ 146680 w 483059"/>
                <a:gd name="connsiteY500" fmla="*/ 41529 h 141167"/>
                <a:gd name="connsiteX501" fmla="*/ 147157 w 483059"/>
                <a:gd name="connsiteY501" fmla="*/ 39243 h 141167"/>
                <a:gd name="connsiteX502" fmla="*/ 147632 w 483059"/>
                <a:gd name="connsiteY502" fmla="*/ 93250 h 141167"/>
                <a:gd name="connsiteX503" fmla="*/ 147251 w 483059"/>
                <a:gd name="connsiteY503" fmla="*/ 93059 h 141167"/>
                <a:gd name="connsiteX504" fmla="*/ 147918 w 483059"/>
                <a:gd name="connsiteY504" fmla="*/ 91630 h 141167"/>
                <a:gd name="connsiteX505" fmla="*/ 148393 w 483059"/>
                <a:gd name="connsiteY505" fmla="*/ 91916 h 141167"/>
                <a:gd name="connsiteX506" fmla="*/ 147632 w 483059"/>
                <a:gd name="connsiteY506" fmla="*/ 93250 h 141167"/>
                <a:gd name="connsiteX507" fmla="*/ 148775 w 483059"/>
                <a:gd name="connsiteY507" fmla="*/ 50292 h 141167"/>
                <a:gd name="connsiteX508" fmla="*/ 149346 w 483059"/>
                <a:gd name="connsiteY508" fmla="*/ 49721 h 141167"/>
                <a:gd name="connsiteX509" fmla="*/ 150964 w 483059"/>
                <a:gd name="connsiteY509" fmla="*/ 51340 h 141167"/>
                <a:gd name="connsiteX510" fmla="*/ 148775 w 483059"/>
                <a:gd name="connsiteY510" fmla="*/ 50197 h 141167"/>
                <a:gd name="connsiteX511" fmla="*/ 150964 w 483059"/>
                <a:gd name="connsiteY511" fmla="*/ 69151 h 141167"/>
                <a:gd name="connsiteX512" fmla="*/ 152201 w 483059"/>
                <a:gd name="connsiteY512" fmla="*/ 70580 h 141167"/>
                <a:gd name="connsiteX513" fmla="*/ 151249 w 483059"/>
                <a:gd name="connsiteY513" fmla="*/ 71628 h 141167"/>
                <a:gd name="connsiteX514" fmla="*/ 150107 w 483059"/>
                <a:gd name="connsiteY514" fmla="*/ 70485 h 141167"/>
                <a:gd name="connsiteX515" fmla="*/ 150964 w 483059"/>
                <a:gd name="connsiteY515" fmla="*/ 69151 h 141167"/>
                <a:gd name="connsiteX516" fmla="*/ 154105 w 483059"/>
                <a:gd name="connsiteY516" fmla="*/ 107156 h 141167"/>
                <a:gd name="connsiteX517" fmla="*/ 153439 w 483059"/>
                <a:gd name="connsiteY517" fmla="*/ 104775 h 141167"/>
                <a:gd name="connsiteX518" fmla="*/ 155342 w 483059"/>
                <a:gd name="connsiteY518" fmla="*/ 106394 h 141167"/>
                <a:gd name="connsiteX519" fmla="*/ 157817 w 483059"/>
                <a:gd name="connsiteY519" fmla="*/ 105156 h 141167"/>
                <a:gd name="connsiteX520" fmla="*/ 154105 w 483059"/>
                <a:gd name="connsiteY520" fmla="*/ 107156 h 141167"/>
                <a:gd name="connsiteX521" fmla="*/ 160482 w 483059"/>
                <a:gd name="connsiteY521" fmla="*/ 99917 h 141167"/>
                <a:gd name="connsiteX522" fmla="*/ 156865 w 483059"/>
                <a:gd name="connsiteY522" fmla="*/ 101060 h 141167"/>
                <a:gd name="connsiteX523" fmla="*/ 151249 w 483059"/>
                <a:gd name="connsiteY523" fmla="*/ 101060 h 141167"/>
                <a:gd name="connsiteX524" fmla="*/ 150678 w 483059"/>
                <a:gd name="connsiteY524" fmla="*/ 99917 h 141167"/>
                <a:gd name="connsiteX525" fmla="*/ 154676 w 483059"/>
                <a:gd name="connsiteY525" fmla="*/ 99917 h 141167"/>
                <a:gd name="connsiteX526" fmla="*/ 158959 w 483059"/>
                <a:gd name="connsiteY526" fmla="*/ 98870 h 141167"/>
                <a:gd name="connsiteX527" fmla="*/ 159720 w 483059"/>
                <a:gd name="connsiteY527" fmla="*/ 96774 h 141167"/>
                <a:gd name="connsiteX528" fmla="*/ 160482 w 483059"/>
                <a:gd name="connsiteY528" fmla="*/ 99822 h 141167"/>
                <a:gd name="connsiteX529" fmla="*/ 162005 w 483059"/>
                <a:gd name="connsiteY529" fmla="*/ 34385 h 141167"/>
                <a:gd name="connsiteX530" fmla="*/ 163719 w 483059"/>
                <a:gd name="connsiteY530" fmla="*/ 33433 h 141167"/>
                <a:gd name="connsiteX531" fmla="*/ 164004 w 483059"/>
                <a:gd name="connsiteY531" fmla="*/ 34099 h 141167"/>
                <a:gd name="connsiteX532" fmla="*/ 162291 w 483059"/>
                <a:gd name="connsiteY532" fmla="*/ 34862 h 141167"/>
                <a:gd name="connsiteX533" fmla="*/ 162005 w 483059"/>
                <a:gd name="connsiteY533" fmla="*/ 34385 h 141167"/>
                <a:gd name="connsiteX534" fmla="*/ 162862 w 483059"/>
                <a:gd name="connsiteY534" fmla="*/ 52102 h 141167"/>
                <a:gd name="connsiteX535" fmla="*/ 166098 w 483059"/>
                <a:gd name="connsiteY535" fmla="*/ 50768 h 141167"/>
                <a:gd name="connsiteX536" fmla="*/ 162862 w 483059"/>
                <a:gd name="connsiteY536" fmla="*/ 52102 h 141167"/>
                <a:gd name="connsiteX537" fmla="*/ 166859 w 483059"/>
                <a:gd name="connsiteY537" fmla="*/ 116110 h 141167"/>
                <a:gd name="connsiteX538" fmla="*/ 165432 w 483059"/>
                <a:gd name="connsiteY538" fmla="*/ 115633 h 141167"/>
                <a:gd name="connsiteX539" fmla="*/ 165622 w 483059"/>
                <a:gd name="connsiteY539" fmla="*/ 115062 h 141167"/>
                <a:gd name="connsiteX540" fmla="*/ 167050 w 483059"/>
                <a:gd name="connsiteY540" fmla="*/ 115443 h 141167"/>
                <a:gd name="connsiteX541" fmla="*/ 166859 w 483059"/>
                <a:gd name="connsiteY541" fmla="*/ 116014 h 141167"/>
                <a:gd name="connsiteX542" fmla="*/ 168002 w 483059"/>
                <a:gd name="connsiteY542" fmla="*/ 93059 h 141167"/>
                <a:gd name="connsiteX543" fmla="*/ 167145 w 483059"/>
                <a:gd name="connsiteY543" fmla="*/ 92583 h 141167"/>
                <a:gd name="connsiteX544" fmla="*/ 167716 w 483059"/>
                <a:gd name="connsiteY544" fmla="*/ 91916 h 141167"/>
                <a:gd name="connsiteX545" fmla="*/ 168573 w 483059"/>
                <a:gd name="connsiteY545" fmla="*/ 92488 h 141167"/>
                <a:gd name="connsiteX546" fmla="*/ 167907 w 483059"/>
                <a:gd name="connsiteY546" fmla="*/ 93059 h 141167"/>
                <a:gd name="connsiteX547" fmla="*/ 167907 w 483059"/>
                <a:gd name="connsiteY547" fmla="*/ 58388 h 141167"/>
                <a:gd name="connsiteX548" fmla="*/ 170953 w 483059"/>
                <a:gd name="connsiteY548" fmla="*/ 59912 h 141167"/>
                <a:gd name="connsiteX549" fmla="*/ 167907 w 483059"/>
                <a:gd name="connsiteY549" fmla="*/ 58388 h 141167"/>
                <a:gd name="connsiteX550" fmla="*/ 171428 w 483059"/>
                <a:gd name="connsiteY550" fmla="*/ 40291 h 141167"/>
                <a:gd name="connsiteX551" fmla="*/ 171428 w 483059"/>
                <a:gd name="connsiteY551" fmla="*/ 40291 h 141167"/>
                <a:gd name="connsiteX552" fmla="*/ 171428 w 483059"/>
                <a:gd name="connsiteY552" fmla="*/ 40291 h 141167"/>
                <a:gd name="connsiteX553" fmla="*/ 171047 w 483059"/>
                <a:gd name="connsiteY553" fmla="*/ 36671 h 141167"/>
                <a:gd name="connsiteX554" fmla="*/ 171714 w 483059"/>
                <a:gd name="connsiteY554" fmla="*/ 36671 h 141167"/>
                <a:gd name="connsiteX555" fmla="*/ 171428 w 483059"/>
                <a:gd name="connsiteY555" fmla="*/ 40291 h 141167"/>
                <a:gd name="connsiteX556" fmla="*/ 171428 w 483059"/>
                <a:gd name="connsiteY556" fmla="*/ 40291 h 141167"/>
                <a:gd name="connsiteX557" fmla="*/ 171428 w 483059"/>
                <a:gd name="connsiteY557" fmla="*/ 40291 h 141167"/>
                <a:gd name="connsiteX558" fmla="*/ 173808 w 483059"/>
                <a:gd name="connsiteY558" fmla="*/ 40862 h 141167"/>
                <a:gd name="connsiteX559" fmla="*/ 171428 w 483059"/>
                <a:gd name="connsiteY559" fmla="*/ 40291 h 141167"/>
                <a:gd name="connsiteX560" fmla="*/ 174760 w 483059"/>
                <a:gd name="connsiteY560" fmla="*/ 94297 h 141167"/>
                <a:gd name="connsiteX561" fmla="*/ 177139 w 483059"/>
                <a:gd name="connsiteY561" fmla="*/ 96393 h 141167"/>
                <a:gd name="connsiteX562" fmla="*/ 174760 w 483059"/>
                <a:gd name="connsiteY562" fmla="*/ 94297 h 141167"/>
                <a:gd name="connsiteX563" fmla="*/ 180185 w 483059"/>
                <a:gd name="connsiteY563" fmla="*/ 67056 h 141167"/>
                <a:gd name="connsiteX564" fmla="*/ 179805 w 483059"/>
                <a:gd name="connsiteY564" fmla="*/ 62865 h 141167"/>
                <a:gd name="connsiteX565" fmla="*/ 182089 w 483059"/>
                <a:gd name="connsiteY565" fmla="*/ 64484 h 141167"/>
                <a:gd name="connsiteX566" fmla="*/ 180185 w 483059"/>
                <a:gd name="connsiteY566" fmla="*/ 67056 h 141167"/>
                <a:gd name="connsiteX567" fmla="*/ 181232 w 483059"/>
                <a:gd name="connsiteY567" fmla="*/ 54102 h 141167"/>
                <a:gd name="connsiteX568" fmla="*/ 180566 w 483059"/>
                <a:gd name="connsiteY568" fmla="*/ 53340 h 141167"/>
                <a:gd name="connsiteX569" fmla="*/ 181708 w 483059"/>
                <a:gd name="connsiteY569" fmla="*/ 53054 h 141167"/>
                <a:gd name="connsiteX570" fmla="*/ 182755 w 483059"/>
                <a:gd name="connsiteY570" fmla="*/ 52768 h 141167"/>
                <a:gd name="connsiteX571" fmla="*/ 183041 w 483059"/>
                <a:gd name="connsiteY571" fmla="*/ 53435 h 141167"/>
                <a:gd name="connsiteX572" fmla="*/ 181327 w 483059"/>
                <a:gd name="connsiteY572" fmla="*/ 54007 h 141167"/>
                <a:gd name="connsiteX573" fmla="*/ 223589 w 483059"/>
                <a:gd name="connsiteY573" fmla="*/ 56102 h 141167"/>
                <a:gd name="connsiteX574" fmla="*/ 223398 w 483059"/>
                <a:gd name="connsiteY574" fmla="*/ 56102 h 141167"/>
                <a:gd name="connsiteX575" fmla="*/ 223304 w 483059"/>
                <a:gd name="connsiteY575" fmla="*/ 56007 h 141167"/>
                <a:gd name="connsiteX576" fmla="*/ 221590 w 483059"/>
                <a:gd name="connsiteY576" fmla="*/ 55721 h 141167"/>
                <a:gd name="connsiteX577" fmla="*/ 223304 w 483059"/>
                <a:gd name="connsiteY577" fmla="*/ 56007 h 141167"/>
                <a:gd name="connsiteX578" fmla="*/ 223494 w 483059"/>
                <a:gd name="connsiteY578" fmla="*/ 56007 h 141167"/>
                <a:gd name="connsiteX579" fmla="*/ 223494 w 483059"/>
                <a:gd name="connsiteY579" fmla="*/ 56102 h 141167"/>
                <a:gd name="connsiteX580" fmla="*/ 225873 w 483059"/>
                <a:gd name="connsiteY580" fmla="*/ 56769 h 141167"/>
                <a:gd name="connsiteX581" fmla="*/ 223494 w 483059"/>
                <a:gd name="connsiteY581" fmla="*/ 56102 h 141167"/>
                <a:gd name="connsiteX582" fmla="*/ 226349 w 483059"/>
                <a:gd name="connsiteY582" fmla="*/ 65818 h 141167"/>
                <a:gd name="connsiteX583" fmla="*/ 227492 w 483059"/>
                <a:gd name="connsiteY583" fmla="*/ 66389 h 141167"/>
                <a:gd name="connsiteX584" fmla="*/ 226920 w 483059"/>
                <a:gd name="connsiteY584" fmla="*/ 67342 h 141167"/>
                <a:gd name="connsiteX585" fmla="*/ 225873 w 483059"/>
                <a:gd name="connsiteY585" fmla="*/ 67151 h 141167"/>
                <a:gd name="connsiteX586" fmla="*/ 224922 w 483059"/>
                <a:gd name="connsiteY586" fmla="*/ 65913 h 141167"/>
                <a:gd name="connsiteX587" fmla="*/ 226349 w 483059"/>
                <a:gd name="connsiteY587" fmla="*/ 65913 h 141167"/>
                <a:gd name="connsiteX588" fmla="*/ 225873 w 483059"/>
                <a:gd name="connsiteY588" fmla="*/ 99727 h 141167"/>
                <a:gd name="connsiteX589" fmla="*/ 226635 w 483059"/>
                <a:gd name="connsiteY589" fmla="*/ 95536 h 141167"/>
                <a:gd name="connsiteX590" fmla="*/ 228729 w 483059"/>
                <a:gd name="connsiteY590" fmla="*/ 98203 h 141167"/>
                <a:gd name="connsiteX591" fmla="*/ 225873 w 483059"/>
                <a:gd name="connsiteY591" fmla="*/ 99727 h 141167"/>
                <a:gd name="connsiteX592" fmla="*/ 230157 w 483059"/>
                <a:gd name="connsiteY592" fmla="*/ 80486 h 141167"/>
                <a:gd name="connsiteX593" fmla="*/ 227968 w 483059"/>
                <a:gd name="connsiteY593" fmla="*/ 76581 h 141167"/>
                <a:gd name="connsiteX594" fmla="*/ 228539 w 483059"/>
                <a:gd name="connsiteY594" fmla="*/ 75629 h 141167"/>
                <a:gd name="connsiteX595" fmla="*/ 234440 w 483059"/>
                <a:gd name="connsiteY595" fmla="*/ 76771 h 141167"/>
                <a:gd name="connsiteX596" fmla="*/ 230157 w 483059"/>
                <a:gd name="connsiteY596" fmla="*/ 80486 h 141167"/>
                <a:gd name="connsiteX597" fmla="*/ 249289 w 483059"/>
                <a:gd name="connsiteY597" fmla="*/ 21717 h 141167"/>
                <a:gd name="connsiteX598" fmla="*/ 247290 w 483059"/>
                <a:gd name="connsiteY598" fmla="*/ 19431 h 141167"/>
                <a:gd name="connsiteX599" fmla="*/ 249289 w 483059"/>
                <a:gd name="connsiteY599" fmla="*/ 21717 h 141167"/>
                <a:gd name="connsiteX600" fmla="*/ 240437 w 483059"/>
                <a:gd name="connsiteY600" fmla="*/ 109538 h 141167"/>
                <a:gd name="connsiteX601" fmla="*/ 239770 w 483059"/>
                <a:gd name="connsiteY601" fmla="*/ 109538 h 141167"/>
                <a:gd name="connsiteX602" fmla="*/ 239580 w 483059"/>
                <a:gd name="connsiteY602" fmla="*/ 106966 h 141167"/>
                <a:gd name="connsiteX603" fmla="*/ 240437 w 483059"/>
                <a:gd name="connsiteY603" fmla="*/ 109538 h 141167"/>
                <a:gd name="connsiteX604" fmla="*/ 236915 w 483059"/>
                <a:gd name="connsiteY604" fmla="*/ 91726 h 141167"/>
                <a:gd name="connsiteX605" fmla="*/ 238247 w 483059"/>
                <a:gd name="connsiteY605" fmla="*/ 90202 h 141167"/>
                <a:gd name="connsiteX606" fmla="*/ 240817 w 483059"/>
                <a:gd name="connsiteY606" fmla="*/ 92869 h 141167"/>
                <a:gd name="connsiteX607" fmla="*/ 237010 w 483059"/>
                <a:gd name="connsiteY607" fmla="*/ 91726 h 141167"/>
                <a:gd name="connsiteX608" fmla="*/ 240722 w 483059"/>
                <a:gd name="connsiteY608" fmla="*/ 68771 h 141167"/>
                <a:gd name="connsiteX609" fmla="*/ 240341 w 483059"/>
                <a:gd name="connsiteY609" fmla="*/ 68485 h 141167"/>
                <a:gd name="connsiteX610" fmla="*/ 241293 w 483059"/>
                <a:gd name="connsiteY610" fmla="*/ 66961 h 141167"/>
                <a:gd name="connsiteX611" fmla="*/ 242055 w 483059"/>
                <a:gd name="connsiteY611" fmla="*/ 67723 h 141167"/>
                <a:gd name="connsiteX612" fmla="*/ 240722 w 483059"/>
                <a:gd name="connsiteY612" fmla="*/ 68771 h 141167"/>
                <a:gd name="connsiteX613" fmla="*/ 245481 w 483059"/>
                <a:gd name="connsiteY613" fmla="*/ 29146 h 141167"/>
                <a:gd name="connsiteX614" fmla="*/ 242911 w 483059"/>
                <a:gd name="connsiteY614" fmla="*/ 25527 h 141167"/>
                <a:gd name="connsiteX615" fmla="*/ 245481 w 483059"/>
                <a:gd name="connsiteY615" fmla="*/ 29146 h 141167"/>
                <a:gd name="connsiteX616" fmla="*/ 245672 w 483059"/>
                <a:gd name="connsiteY616" fmla="*/ 117062 h 141167"/>
                <a:gd name="connsiteX617" fmla="*/ 243197 w 483059"/>
                <a:gd name="connsiteY617" fmla="*/ 116681 h 141167"/>
                <a:gd name="connsiteX618" fmla="*/ 246147 w 483059"/>
                <a:gd name="connsiteY618" fmla="*/ 114490 h 141167"/>
                <a:gd name="connsiteX619" fmla="*/ 245767 w 483059"/>
                <a:gd name="connsiteY619" fmla="*/ 117062 h 141167"/>
                <a:gd name="connsiteX620" fmla="*/ 248813 w 483059"/>
                <a:gd name="connsiteY620" fmla="*/ 102489 h 141167"/>
                <a:gd name="connsiteX621" fmla="*/ 246814 w 483059"/>
                <a:gd name="connsiteY621" fmla="*/ 100013 h 141167"/>
                <a:gd name="connsiteX622" fmla="*/ 252144 w 483059"/>
                <a:gd name="connsiteY622" fmla="*/ 100393 h 141167"/>
                <a:gd name="connsiteX623" fmla="*/ 248908 w 483059"/>
                <a:gd name="connsiteY623" fmla="*/ 102394 h 141167"/>
                <a:gd name="connsiteX624" fmla="*/ 287457 w 483059"/>
                <a:gd name="connsiteY624" fmla="*/ 27432 h 141167"/>
                <a:gd name="connsiteX625" fmla="*/ 288124 w 483059"/>
                <a:gd name="connsiteY625" fmla="*/ 27718 h 141167"/>
                <a:gd name="connsiteX626" fmla="*/ 286886 w 483059"/>
                <a:gd name="connsiteY626" fmla="*/ 30956 h 141167"/>
                <a:gd name="connsiteX627" fmla="*/ 286220 w 483059"/>
                <a:gd name="connsiteY627" fmla="*/ 30671 h 141167"/>
                <a:gd name="connsiteX628" fmla="*/ 287457 w 483059"/>
                <a:gd name="connsiteY628" fmla="*/ 27432 h 141167"/>
                <a:gd name="connsiteX629" fmla="*/ 285839 w 483059"/>
                <a:gd name="connsiteY629" fmla="*/ 48482 h 141167"/>
                <a:gd name="connsiteX630" fmla="*/ 286886 w 483059"/>
                <a:gd name="connsiteY630" fmla="*/ 49339 h 141167"/>
                <a:gd name="connsiteX631" fmla="*/ 286315 w 483059"/>
                <a:gd name="connsiteY631" fmla="*/ 50101 h 141167"/>
                <a:gd name="connsiteX632" fmla="*/ 284602 w 483059"/>
                <a:gd name="connsiteY632" fmla="*/ 49149 h 141167"/>
                <a:gd name="connsiteX633" fmla="*/ 285934 w 483059"/>
                <a:gd name="connsiteY633" fmla="*/ 48482 h 141167"/>
                <a:gd name="connsiteX634" fmla="*/ 285078 w 483059"/>
                <a:gd name="connsiteY634" fmla="*/ 72962 h 141167"/>
                <a:gd name="connsiteX635" fmla="*/ 287743 w 483059"/>
                <a:gd name="connsiteY635" fmla="*/ 75057 h 141167"/>
                <a:gd name="connsiteX636" fmla="*/ 284697 w 483059"/>
                <a:gd name="connsiteY636" fmla="*/ 75533 h 141167"/>
                <a:gd name="connsiteX637" fmla="*/ 284411 w 483059"/>
                <a:gd name="connsiteY637" fmla="*/ 73247 h 141167"/>
                <a:gd name="connsiteX638" fmla="*/ 285078 w 483059"/>
                <a:gd name="connsiteY638" fmla="*/ 72962 h 141167"/>
                <a:gd name="connsiteX639" fmla="*/ 278510 w 483059"/>
                <a:gd name="connsiteY639" fmla="*/ 70675 h 141167"/>
                <a:gd name="connsiteX640" fmla="*/ 278986 w 483059"/>
                <a:gd name="connsiteY640" fmla="*/ 74866 h 141167"/>
                <a:gd name="connsiteX641" fmla="*/ 277368 w 483059"/>
                <a:gd name="connsiteY641" fmla="*/ 76390 h 141167"/>
                <a:gd name="connsiteX642" fmla="*/ 278510 w 483059"/>
                <a:gd name="connsiteY642" fmla="*/ 70675 h 141167"/>
                <a:gd name="connsiteX643" fmla="*/ 278510 w 483059"/>
                <a:gd name="connsiteY643" fmla="*/ 52197 h 141167"/>
                <a:gd name="connsiteX644" fmla="*/ 279081 w 483059"/>
                <a:gd name="connsiteY644" fmla="*/ 51721 h 141167"/>
                <a:gd name="connsiteX645" fmla="*/ 279843 w 483059"/>
                <a:gd name="connsiteY645" fmla="*/ 52197 h 141167"/>
                <a:gd name="connsiteX646" fmla="*/ 279271 w 483059"/>
                <a:gd name="connsiteY646" fmla="*/ 53054 h 141167"/>
                <a:gd name="connsiteX647" fmla="*/ 278510 w 483059"/>
                <a:gd name="connsiteY647" fmla="*/ 52292 h 141167"/>
                <a:gd name="connsiteX648" fmla="*/ 272894 w 483059"/>
                <a:gd name="connsiteY648" fmla="*/ 37529 h 141167"/>
                <a:gd name="connsiteX649" fmla="*/ 274036 w 483059"/>
                <a:gd name="connsiteY649" fmla="*/ 38195 h 141167"/>
                <a:gd name="connsiteX650" fmla="*/ 273085 w 483059"/>
                <a:gd name="connsiteY650" fmla="*/ 39053 h 141167"/>
                <a:gd name="connsiteX651" fmla="*/ 272132 w 483059"/>
                <a:gd name="connsiteY651" fmla="*/ 38386 h 141167"/>
                <a:gd name="connsiteX652" fmla="*/ 272894 w 483059"/>
                <a:gd name="connsiteY652" fmla="*/ 37529 h 141167"/>
                <a:gd name="connsiteX653" fmla="*/ 266993 w 483059"/>
                <a:gd name="connsiteY653" fmla="*/ 28289 h 141167"/>
                <a:gd name="connsiteX654" fmla="*/ 267945 w 483059"/>
                <a:gd name="connsiteY654" fmla="*/ 30099 h 141167"/>
                <a:gd name="connsiteX655" fmla="*/ 267088 w 483059"/>
                <a:gd name="connsiteY655" fmla="*/ 30385 h 141167"/>
                <a:gd name="connsiteX656" fmla="*/ 266326 w 483059"/>
                <a:gd name="connsiteY656" fmla="*/ 28575 h 141167"/>
                <a:gd name="connsiteX657" fmla="*/ 266897 w 483059"/>
                <a:gd name="connsiteY657" fmla="*/ 28289 h 141167"/>
                <a:gd name="connsiteX658" fmla="*/ 263757 w 483059"/>
                <a:gd name="connsiteY658" fmla="*/ 10478 h 141167"/>
                <a:gd name="connsiteX659" fmla="*/ 264613 w 483059"/>
                <a:gd name="connsiteY659" fmla="*/ 11144 h 141167"/>
                <a:gd name="connsiteX660" fmla="*/ 264042 w 483059"/>
                <a:gd name="connsiteY660" fmla="*/ 11716 h 141167"/>
                <a:gd name="connsiteX661" fmla="*/ 262709 w 483059"/>
                <a:gd name="connsiteY661" fmla="*/ 11430 h 141167"/>
                <a:gd name="connsiteX662" fmla="*/ 263851 w 483059"/>
                <a:gd name="connsiteY662" fmla="*/ 10478 h 141167"/>
                <a:gd name="connsiteX663" fmla="*/ 260806 w 483059"/>
                <a:gd name="connsiteY663" fmla="*/ 59722 h 141167"/>
                <a:gd name="connsiteX664" fmla="*/ 258616 w 483059"/>
                <a:gd name="connsiteY664" fmla="*/ 63151 h 141167"/>
                <a:gd name="connsiteX665" fmla="*/ 260806 w 483059"/>
                <a:gd name="connsiteY665" fmla="*/ 59722 h 141167"/>
                <a:gd name="connsiteX666" fmla="*/ 256047 w 483059"/>
                <a:gd name="connsiteY666" fmla="*/ 45148 h 141167"/>
                <a:gd name="connsiteX667" fmla="*/ 257474 w 483059"/>
                <a:gd name="connsiteY667" fmla="*/ 47720 h 141167"/>
                <a:gd name="connsiteX668" fmla="*/ 256903 w 483059"/>
                <a:gd name="connsiteY668" fmla="*/ 48482 h 141167"/>
                <a:gd name="connsiteX669" fmla="*/ 254428 w 483059"/>
                <a:gd name="connsiteY669" fmla="*/ 47625 h 141167"/>
                <a:gd name="connsiteX670" fmla="*/ 256047 w 483059"/>
                <a:gd name="connsiteY670" fmla="*/ 45148 h 141167"/>
                <a:gd name="connsiteX671" fmla="*/ 257855 w 483059"/>
                <a:gd name="connsiteY671" fmla="*/ 64961 h 141167"/>
                <a:gd name="connsiteX672" fmla="*/ 253667 w 483059"/>
                <a:gd name="connsiteY672" fmla="*/ 70771 h 141167"/>
                <a:gd name="connsiteX673" fmla="*/ 257855 w 483059"/>
                <a:gd name="connsiteY673" fmla="*/ 64961 h 141167"/>
                <a:gd name="connsiteX674" fmla="*/ 253191 w 483059"/>
                <a:gd name="connsiteY674" fmla="*/ 98298 h 141167"/>
                <a:gd name="connsiteX675" fmla="*/ 256047 w 483059"/>
                <a:gd name="connsiteY675" fmla="*/ 98870 h 141167"/>
                <a:gd name="connsiteX676" fmla="*/ 253191 w 483059"/>
                <a:gd name="connsiteY676" fmla="*/ 98298 h 141167"/>
                <a:gd name="connsiteX677" fmla="*/ 255475 w 483059"/>
                <a:gd name="connsiteY677" fmla="*/ 119824 h 141167"/>
                <a:gd name="connsiteX678" fmla="*/ 254524 w 483059"/>
                <a:gd name="connsiteY678" fmla="*/ 119158 h 141167"/>
                <a:gd name="connsiteX679" fmla="*/ 254999 w 483059"/>
                <a:gd name="connsiteY679" fmla="*/ 118491 h 141167"/>
                <a:gd name="connsiteX680" fmla="*/ 256142 w 483059"/>
                <a:gd name="connsiteY680" fmla="*/ 118967 h 141167"/>
                <a:gd name="connsiteX681" fmla="*/ 255475 w 483059"/>
                <a:gd name="connsiteY681" fmla="*/ 119729 h 141167"/>
                <a:gd name="connsiteX682" fmla="*/ 257189 w 483059"/>
                <a:gd name="connsiteY682" fmla="*/ 111919 h 141167"/>
                <a:gd name="connsiteX683" fmla="*/ 257570 w 483059"/>
                <a:gd name="connsiteY683" fmla="*/ 114395 h 141167"/>
                <a:gd name="connsiteX684" fmla="*/ 255856 w 483059"/>
                <a:gd name="connsiteY684" fmla="*/ 110680 h 141167"/>
                <a:gd name="connsiteX685" fmla="*/ 258616 w 483059"/>
                <a:gd name="connsiteY685" fmla="*/ 110299 h 141167"/>
                <a:gd name="connsiteX686" fmla="*/ 257189 w 483059"/>
                <a:gd name="connsiteY686" fmla="*/ 111919 h 141167"/>
                <a:gd name="connsiteX687" fmla="*/ 256713 w 483059"/>
                <a:gd name="connsiteY687" fmla="*/ 84582 h 141167"/>
                <a:gd name="connsiteX688" fmla="*/ 259378 w 483059"/>
                <a:gd name="connsiteY688" fmla="*/ 82487 h 141167"/>
                <a:gd name="connsiteX689" fmla="*/ 256713 w 483059"/>
                <a:gd name="connsiteY689" fmla="*/ 84582 h 141167"/>
                <a:gd name="connsiteX690" fmla="*/ 260711 w 483059"/>
                <a:gd name="connsiteY690" fmla="*/ 71342 h 141167"/>
                <a:gd name="connsiteX691" fmla="*/ 258807 w 483059"/>
                <a:gd name="connsiteY691" fmla="*/ 70866 h 141167"/>
                <a:gd name="connsiteX692" fmla="*/ 258998 w 483059"/>
                <a:gd name="connsiteY692" fmla="*/ 70199 h 141167"/>
                <a:gd name="connsiteX693" fmla="*/ 260806 w 483059"/>
                <a:gd name="connsiteY693" fmla="*/ 71056 h 141167"/>
                <a:gd name="connsiteX694" fmla="*/ 260806 w 483059"/>
                <a:gd name="connsiteY694" fmla="*/ 71342 h 141167"/>
                <a:gd name="connsiteX695" fmla="*/ 261472 w 483059"/>
                <a:gd name="connsiteY695" fmla="*/ 56007 h 141167"/>
                <a:gd name="connsiteX696" fmla="*/ 264042 w 483059"/>
                <a:gd name="connsiteY696" fmla="*/ 54673 h 141167"/>
                <a:gd name="connsiteX697" fmla="*/ 265375 w 483059"/>
                <a:gd name="connsiteY697" fmla="*/ 57340 h 141167"/>
                <a:gd name="connsiteX698" fmla="*/ 262043 w 483059"/>
                <a:gd name="connsiteY698" fmla="*/ 57340 h 141167"/>
                <a:gd name="connsiteX699" fmla="*/ 261567 w 483059"/>
                <a:gd name="connsiteY699" fmla="*/ 56102 h 141167"/>
                <a:gd name="connsiteX700" fmla="*/ 262805 w 483059"/>
                <a:gd name="connsiteY700" fmla="*/ 72009 h 141167"/>
                <a:gd name="connsiteX701" fmla="*/ 265375 w 483059"/>
                <a:gd name="connsiteY701" fmla="*/ 73723 h 141167"/>
                <a:gd name="connsiteX702" fmla="*/ 262805 w 483059"/>
                <a:gd name="connsiteY702" fmla="*/ 72009 h 141167"/>
                <a:gd name="connsiteX703" fmla="*/ 263090 w 483059"/>
                <a:gd name="connsiteY703" fmla="*/ 126778 h 141167"/>
                <a:gd name="connsiteX704" fmla="*/ 264804 w 483059"/>
                <a:gd name="connsiteY704" fmla="*/ 128301 h 141167"/>
                <a:gd name="connsiteX705" fmla="*/ 264994 w 483059"/>
                <a:gd name="connsiteY705" fmla="*/ 130111 h 141167"/>
                <a:gd name="connsiteX706" fmla="*/ 263186 w 483059"/>
                <a:gd name="connsiteY706" fmla="*/ 129444 h 141167"/>
                <a:gd name="connsiteX707" fmla="*/ 263186 w 483059"/>
                <a:gd name="connsiteY707" fmla="*/ 126682 h 141167"/>
                <a:gd name="connsiteX708" fmla="*/ 264708 w 483059"/>
                <a:gd name="connsiteY708" fmla="*/ 130873 h 141167"/>
                <a:gd name="connsiteX709" fmla="*/ 268230 w 483059"/>
                <a:gd name="connsiteY709" fmla="*/ 132302 h 141167"/>
                <a:gd name="connsiteX710" fmla="*/ 264708 w 483059"/>
                <a:gd name="connsiteY710" fmla="*/ 130873 h 141167"/>
                <a:gd name="connsiteX711" fmla="*/ 271085 w 483059"/>
                <a:gd name="connsiteY711" fmla="*/ 23908 h 141167"/>
                <a:gd name="connsiteX712" fmla="*/ 270705 w 483059"/>
                <a:gd name="connsiteY712" fmla="*/ 26670 h 141167"/>
                <a:gd name="connsiteX713" fmla="*/ 268706 w 483059"/>
                <a:gd name="connsiteY713" fmla="*/ 24574 h 141167"/>
                <a:gd name="connsiteX714" fmla="*/ 271085 w 483059"/>
                <a:gd name="connsiteY714" fmla="*/ 23908 h 141167"/>
                <a:gd name="connsiteX715" fmla="*/ 270039 w 483059"/>
                <a:gd name="connsiteY715" fmla="*/ 55436 h 141167"/>
                <a:gd name="connsiteX716" fmla="*/ 271085 w 483059"/>
                <a:gd name="connsiteY716" fmla="*/ 56769 h 141167"/>
                <a:gd name="connsiteX717" fmla="*/ 270610 w 483059"/>
                <a:gd name="connsiteY717" fmla="*/ 57150 h 141167"/>
                <a:gd name="connsiteX718" fmla="*/ 269563 w 483059"/>
                <a:gd name="connsiteY718" fmla="*/ 55816 h 141167"/>
                <a:gd name="connsiteX719" fmla="*/ 270039 w 483059"/>
                <a:gd name="connsiteY719" fmla="*/ 55436 h 141167"/>
                <a:gd name="connsiteX720" fmla="*/ 275274 w 483059"/>
                <a:gd name="connsiteY720" fmla="*/ 96679 h 141167"/>
                <a:gd name="connsiteX721" fmla="*/ 270419 w 483059"/>
                <a:gd name="connsiteY721" fmla="*/ 96679 h 141167"/>
                <a:gd name="connsiteX722" fmla="*/ 275274 w 483059"/>
                <a:gd name="connsiteY722" fmla="*/ 96679 h 141167"/>
                <a:gd name="connsiteX723" fmla="*/ 274322 w 483059"/>
                <a:gd name="connsiteY723" fmla="*/ 122777 h 141167"/>
                <a:gd name="connsiteX724" fmla="*/ 272132 w 483059"/>
                <a:gd name="connsiteY724" fmla="*/ 121634 h 141167"/>
                <a:gd name="connsiteX725" fmla="*/ 272609 w 483059"/>
                <a:gd name="connsiteY725" fmla="*/ 121158 h 141167"/>
                <a:gd name="connsiteX726" fmla="*/ 274512 w 483059"/>
                <a:gd name="connsiteY726" fmla="*/ 122301 h 141167"/>
                <a:gd name="connsiteX727" fmla="*/ 274227 w 483059"/>
                <a:gd name="connsiteY727" fmla="*/ 122777 h 141167"/>
                <a:gd name="connsiteX728" fmla="*/ 273370 w 483059"/>
                <a:gd name="connsiteY728" fmla="*/ 116300 h 141167"/>
                <a:gd name="connsiteX729" fmla="*/ 273560 w 483059"/>
                <a:gd name="connsiteY729" fmla="*/ 115443 h 141167"/>
                <a:gd name="connsiteX730" fmla="*/ 275845 w 483059"/>
                <a:gd name="connsiteY730" fmla="*/ 115919 h 141167"/>
                <a:gd name="connsiteX731" fmla="*/ 273370 w 483059"/>
                <a:gd name="connsiteY731" fmla="*/ 116396 h 141167"/>
                <a:gd name="connsiteX732" fmla="*/ 280509 w 483059"/>
                <a:gd name="connsiteY732" fmla="*/ 99536 h 141167"/>
                <a:gd name="connsiteX733" fmla="*/ 278891 w 483059"/>
                <a:gd name="connsiteY733" fmla="*/ 97346 h 141167"/>
                <a:gd name="connsiteX734" fmla="*/ 276892 w 483059"/>
                <a:gd name="connsiteY734" fmla="*/ 98393 h 141167"/>
                <a:gd name="connsiteX735" fmla="*/ 279271 w 483059"/>
                <a:gd name="connsiteY735" fmla="*/ 96679 h 141167"/>
                <a:gd name="connsiteX736" fmla="*/ 280509 w 483059"/>
                <a:gd name="connsiteY736" fmla="*/ 99536 h 141167"/>
                <a:gd name="connsiteX737" fmla="*/ 278795 w 483059"/>
                <a:gd name="connsiteY737" fmla="*/ 46101 h 141167"/>
                <a:gd name="connsiteX738" fmla="*/ 282508 w 483059"/>
                <a:gd name="connsiteY738" fmla="*/ 46482 h 141167"/>
                <a:gd name="connsiteX739" fmla="*/ 278795 w 483059"/>
                <a:gd name="connsiteY739" fmla="*/ 46101 h 141167"/>
                <a:gd name="connsiteX740" fmla="*/ 280033 w 483059"/>
                <a:gd name="connsiteY740" fmla="*/ 11144 h 141167"/>
                <a:gd name="connsiteX741" fmla="*/ 283079 w 483059"/>
                <a:gd name="connsiteY741" fmla="*/ 11144 h 141167"/>
                <a:gd name="connsiteX742" fmla="*/ 280033 w 483059"/>
                <a:gd name="connsiteY742" fmla="*/ 11144 h 141167"/>
                <a:gd name="connsiteX743" fmla="*/ 283365 w 483059"/>
                <a:gd name="connsiteY743" fmla="*/ 113062 h 141167"/>
                <a:gd name="connsiteX744" fmla="*/ 285173 w 483059"/>
                <a:gd name="connsiteY744" fmla="*/ 113538 h 141167"/>
                <a:gd name="connsiteX745" fmla="*/ 284887 w 483059"/>
                <a:gd name="connsiteY745" fmla="*/ 114300 h 141167"/>
                <a:gd name="connsiteX746" fmla="*/ 283174 w 483059"/>
                <a:gd name="connsiteY746" fmla="*/ 113538 h 141167"/>
                <a:gd name="connsiteX747" fmla="*/ 283365 w 483059"/>
                <a:gd name="connsiteY747" fmla="*/ 113062 h 141167"/>
                <a:gd name="connsiteX748" fmla="*/ 285268 w 483059"/>
                <a:gd name="connsiteY748" fmla="*/ 133541 h 141167"/>
                <a:gd name="connsiteX749" fmla="*/ 285744 w 483059"/>
                <a:gd name="connsiteY749" fmla="*/ 131064 h 141167"/>
                <a:gd name="connsiteX750" fmla="*/ 285268 w 483059"/>
                <a:gd name="connsiteY750" fmla="*/ 133541 h 141167"/>
                <a:gd name="connsiteX751" fmla="*/ 288218 w 483059"/>
                <a:gd name="connsiteY751" fmla="*/ 128397 h 141167"/>
                <a:gd name="connsiteX752" fmla="*/ 285744 w 483059"/>
                <a:gd name="connsiteY752" fmla="*/ 128016 h 141167"/>
                <a:gd name="connsiteX753" fmla="*/ 285363 w 483059"/>
                <a:gd name="connsiteY753" fmla="*/ 127540 h 141167"/>
                <a:gd name="connsiteX754" fmla="*/ 286600 w 483059"/>
                <a:gd name="connsiteY754" fmla="*/ 124873 h 141167"/>
                <a:gd name="connsiteX755" fmla="*/ 287933 w 483059"/>
                <a:gd name="connsiteY755" fmla="*/ 124492 h 141167"/>
                <a:gd name="connsiteX756" fmla="*/ 288218 w 483059"/>
                <a:gd name="connsiteY756" fmla="*/ 128301 h 141167"/>
                <a:gd name="connsiteX757" fmla="*/ 289932 w 483059"/>
                <a:gd name="connsiteY757" fmla="*/ 67913 h 141167"/>
                <a:gd name="connsiteX758" fmla="*/ 291360 w 483059"/>
                <a:gd name="connsiteY758" fmla="*/ 65532 h 141167"/>
                <a:gd name="connsiteX759" fmla="*/ 289932 w 483059"/>
                <a:gd name="connsiteY759" fmla="*/ 67913 h 141167"/>
                <a:gd name="connsiteX760" fmla="*/ 292597 w 483059"/>
                <a:gd name="connsiteY760" fmla="*/ 68008 h 141167"/>
                <a:gd name="connsiteX761" fmla="*/ 293073 w 483059"/>
                <a:gd name="connsiteY761" fmla="*/ 69532 h 141167"/>
                <a:gd name="connsiteX762" fmla="*/ 292026 w 483059"/>
                <a:gd name="connsiteY762" fmla="*/ 70390 h 141167"/>
                <a:gd name="connsiteX763" fmla="*/ 291169 w 483059"/>
                <a:gd name="connsiteY763" fmla="*/ 69056 h 141167"/>
                <a:gd name="connsiteX764" fmla="*/ 292502 w 483059"/>
                <a:gd name="connsiteY764" fmla="*/ 68008 h 141167"/>
                <a:gd name="connsiteX765" fmla="*/ 291360 w 483059"/>
                <a:gd name="connsiteY765" fmla="*/ 118396 h 141167"/>
                <a:gd name="connsiteX766" fmla="*/ 292217 w 483059"/>
                <a:gd name="connsiteY766" fmla="*/ 115253 h 141167"/>
                <a:gd name="connsiteX767" fmla="*/ 295928 w 483059"/>
                <a:gd name="connsiteY767" fmla="*/ 116872 h 141167"/>
                <a:gd name="connsiteX768" fmla="*/ 291360 w 483059"/>
                <a:gd name="connsiteY768" fmla="*/ 118396 h 141167"/>
                <a:gd name="connsiteX769" fmla="*/ 294310 w 483059"/>
                <a:gd name="connsiteY769" fmla="*/ 58388 h 141167"/>
                <a:gd name="connsiteX770" fmla="*/ 298118 w 483059"/>
                <a:gd name="connsiteY770" fmla="*/ 57245 h 141167"/>
                <a:gd name="connsiteX771" fmla="*/ 294310 w 483059"/>
                <a:gd name="connsiteY771" fmla="*/ 58388 h 141167"/>
                <a:gd name="connsiteX772" fmla="*/ 297737 w 483059"/>
                <a:gd name="connsiteY772" fmla="*/ 112014 h 141167"/>
                <a:gd name="connsiteX773" fmla="*/ 300497 w 483059"/>
                <a:gd name="connsiteY773" fmla="*/ 114586 h 141167"/>
                <a:gd name="connsiteX774" fmla="*/ 297737 w 483059"/>
                <a:gd name="connsiteY774" fmla="*/ 112014 h 141167"/>
                <a:gd name="connsiteX775" fmla="*/ 298974 w 483059"/>
                <a:gd name="connsiteY775" fmla="*/ 60579 h 141167"/>
                <a:gd name="connsiteX776" fmla="*/ 300497 w 483059"/>
                <a:gd name="connsiteY776" fmla="*/ 57912 h 141167"/>
                <a:gd name="connsiteX777" fmla="*/ 298974 w 483059"/>
                <a:gd name="connsiteY777" fmla="*/ 60579 h 141167"/>
                <a:gd name="connsiteX778" fmla="*/ 302591 w 483059"/>
                <a:gd name="connsiteY778" fmla="*/ 15812 h 141167"/>
                <a:gd name="connsiteX779" fmla="*/ 304400 w 483059"/>
                <a:gd name="connsiteY779" fmla="*/ 18383 h 141167"/>
                <a:gd name="connsiteX780" fmla="*/ 302591 w 483059"/>
                <a:gd name="connsiteY780" fmla="*/ 15812 h 141167"/>
                <a:gd name="connsiteX781" fmla="*/ 304781 w 483059"/>
                <a:gd name="connsiteY781" fmla="*/ 128778 h 141167"/>
                <a:gd name="connsiteX782" fmla="*/ 302972 w 483059"/>
                <a:gd name="connsiteY782" fmla="*/ 126397 h 141167"/>
                <a:gd name="connsiteX783" fmla="*/ 305257 w 483059"/>
                <a:gd name="connsiteY783" fmla="*/ 128111 h 141167"/>
                <a:gd name="connsiteX784" fmla="*/ 304781 w 483059"/>
                <a:gd name="connsiteY784" fmla="*/ 128778 h 141167"/>
                <a:gd name="connsiteX785" fmla="*/ 308017 w 483059"/>
                <a:gd name="connsiteY785" fmla="*/ 118586 h 141167"/>
                <a:gd name="connsiteX786" fmla="*/ 310492 w 483059"/>
                <a:gd name="connsiteY786" fmla="*/ 120110 h 141167"/>
                <a:gd name="connsiteX787" fmla="*/ 308017 w 483059"/>
                <a:gd name="connsiteY787" fmla="*/ 118586 h 141167"/>
                <a:gd name="connsiteX788" fmla="*/ 313062 w 483059"/>
                <a:gd name="connsiteY788" fmla="*/ 137160 h 141167"/>
                <a:gd name="connsiteX789" fmla="*/ 312014 w 483059"/>
                <a:gd name="connsiteY789" fmla="*/ 136112 h 141167"/>
                <a:gd name="connsiteX790" fmla="*/ 312491 w 483059"/>
                <a:gd name="connsiteY790" fmla="*/ 135731 h 141167"/>
                <a:gd name="connsiteX791" fmla="*/ 313442 w 483059"/>
                <a:gd name="connsiteY791" fmla="*/ 136874 h 141167"/>
                <a:gd name="connsiteX792" fmla="*/ 313062 w 483059"/>
                <a:gd name="connsiteY792" fmla="*/ 137255 h 141167"/>
                <a:gd name="connsiteX793" fmla="*/ 318202 w 483059"/>
                <a:gd name="connsiteY793" fmla="*/ 77914 h 141167"/>
                <a:gd name="connsiteX794" fmla="*/ 317916 w 483059"/>
                <a:gd name="connsiteY794" fmla="*/ 77153 h 141167"/>
                <a:gd name="connsiteX795" fmla="*/ 318487 w 483059"/>
                <a:gd name="connsiteY795" fmla="*/ 76581 h 141167"/>
                <a:gd name="connsiteX796" fmla="*/ 319248 w 483059"/>
                <a:gd name="connsiteY796" fmla="*/ 77248 h 141167"/>
                <a:gd name="connsiteX797" fmla="*/ 318297 w 483059"/>
                <a:gd name="connsiteY797" fmla="*/ 77914 h 141167"/>
                <a:gd name="connsiteX798" fmla="*/ 319153 w 483059"/>
                <a:gd name="connsiteY798" fmla="*/ 55816 h 141167"/>
                <a:gd name="connsiteX799" fmla="*/ 322104 w 483059"/>
                <a:gd name="connsiteY799" fmla="*/ 55436 h 141167"/>
                <a:gd name="connsiteX800" fmla="*/ 319153 w 483059"/>
                <a:gd name="connsiteY800" fmla="*/ 55816 h 141167"/>
                <a:gd name="connsiteX801" fmla="*/ 326958 w 483059"/>
                <a:gd name="connsiteY801" fmla="*/ 71533 h 141167"/>
                <a:gd name="connsiteX802" fmla="*/ 326768 w 483059"/>
                <a:gd name="connsiteY802" fmla="*/ 70866 h 141167"/>
                <a:gd name="connsiteX803" fmla="*/ 328386 w 483059"/>
                <a:gd name="connsiteY803" fmla="*/ 70295 h 141167"/>
                <a:gd name="connsiteX804" fmla="*/ 328482 w 483059"/>
                <a:gd name="connsiteY804" fmla="*/ 71152 h 141167"/>
                <a:gd name="connsiteX805" fmla="*/ 326958 w 483059"/>
                <a:gd name="connsiteY805" fmla="*/ 71533 h 141167"/>
                <a:gd name="connsiteX806" fmla="*/ 331622 w 483059"/>
                <a:gd name="connsiteY806" fmla="*/ 126206 h 141167"/>
                <a:gd name="connsiteX807" fmla="*/ 331242 w 483059"/>
                <a:gd name="connsiteY807" fmla="*/ 125444 h 141167"/>
                <a:gd name="connsiteX808" fmla="*/ 331908 w 483059"/>
                <a:gd name="connsiteY808" fmla="*/ 124873 h 141167"/>
                <a:gd name="connsiteX809" fmla="*/ 332479 w 483059"/>
                <a:gd name="connsiteY809" fmla="*/ 125730 h 141167"/>
                <a:gd name="connsiteX810" fmla="*/ 331527 w 483059"/>
                <a:gd name="connsiteY810" fmla="*/ 126301 h 141167"/>
                <a:gd name="connsiteX811" fmla="*/ 333431 w 483059"/>
                <a:gd name="connsiteY811" fmla="*/ 106299 h 141167"/>
                <a:gd name="connsiteX812" fmla="*/ 333621 w 483059"/>
                <a:gd name="connsiteY812" fmla="*/ 102965 h 141167"/>
                <a:gd name="connsiteX813" fmla="*/ 335334 w 483059"/>
                <a:gd name="connsiteY813" fmla="*/ 102775 h 141167"/>
                <a:gd name="connsiteX814" fmla="*/ 335525 w 483059"/>
                <a:gd name="connsiteY814" fmla="*/ 103537 h 141167"/>
                <a:gd name="connsiteX815" fmla="*/ 333336 w 483059"/>
                <a:gd name="connsiteY815" fmla="*/ 106299 h 141167"/>
                <a:gd name="connsiteX816" fmla="*/ 333431 w 483059"/>
                <a:gd name="connsiteY816" fmla="*/ 13335 h 141167"/>
                <a:gd name="connsiteX817" fmla="*/ 335620 w 483059"/>
                <a:gd name="connsiteY817" fmla="*/ 17145 h 141167"/>
                <a:gd name="connsiteX818" fmla="*/ 333431 w 483059"/>
                <a:gd name="connsiteY818" fmla="*/ 13335 h 141167"/>
                <a:gd name="connsiteX819" fmla="*/ 337143 w 483059"/>
                <a:gd name="connsiteY819" fmla="*/ 58674 h 141167"/>
                <a:gd name="connsiteX820" fmla="*/ 335906 w 483059"/>
                <a:gd name="connsiteY820" fmla="*/ 54864 h 141167"/>
                <a:gd name="connsiteX821" fmla="*/ 340094 w 483059"/>
                <a:gd name="connsiteY821" fmla="*/ 56579 h 141167"/>
                <a:gd name="connsiteX822" fmla="*/ 337143 w 483059"/>
                <a:gd name="connsiteY822" fmla="*/ 58674 h 141167"/>
                <a:gd name="connsiteX823" fmla="*/ 340094 w 483059"/>
                <a:gd name="connsiteY823" fmla="*/ 77629 h 141167"/>
                <a:gd name="connsiteX824" fmla="*/ 339333 w 483059"/>
                <a:gd name="connsiteY824" fmla="*/ 76867 h 141167"/>
                <a:gd name="connsiteX825" fmla="*/ 339904 w 483059"/>
                <a:gd name="connsiteY825" fmla="*/ 76295 h 141167"/>
                <a:gd name="connsiteX826" fmla="*/ 341236 w 483059"/>
                <a:gd name="connsiteY826" fmla="*/ 76867 h 141167"/>
                <a:gd name="connsiteX827" fmla="*/ 340094 w 483059"/>
                <a:gd name="connsiteY827" fmla="*/ 77724 h 141167"/>
                <a:gd name="connsiteX828" fmla="*/ 343711 w 483059"/>
                <a:gd name="connsiteY828" fmla="*/ 65151 h 141167"/>
                <a:gd name="connsiteX829" fmla="*/ 343140 w 483059"/>
                <a:gd name="connsiteY829" fmla="*/ 62770 h 141167"/>
                <a:gd name="connsiteX830" fmla="*/ 343711 w 483059"/>
                <a:gd name="connsiteY830" fmla="*/ 65151 h 141167"/>
                <a:gd name="connsiteX831" fmla="*/ 343711 w 483059"/>
                <a:gd name="connsiteY831" fmla="*/ 46101 h 141167"/>
                <a:gd name="connsiteX832" fmla="*/ 341997 w 483059"/>
                <a:gd name="connsiteY832" fmla="*/ 46958 h 141167"/>
                <a:gd name="connsiteX833" fmla="*/ 340569 w 483059"/>
                <a:gd name="connsiteY833" fmla="*/ 48863 h 141167"/>
                <a:gd name="connsiteX834" fmla="*/ 347994 w 483059"/>
                <a:gd name="connsiteY834" fmla="*/ 44291 h 141167"/>
                <a:gd name="connsiteX835" fmla="*/ 345710 w 483059"/>
                <a:gd name="connsiteY835" fmla="*/ 45339 h 141167"/>
                <a:gd name="connsiteX836" fmla="*/ 343615 w 483059"/>
                <a:gd name="connsiteY836" fmla="*/ 46006 h 141167"/>
                <a:gd name="connsiteX837" fmla="*/ 346281 w 483059"/>
                <a:gd name="connsiteY837" fmla="*/ 98298 h 141167"/>
                <a:gd name="connsiteX838" fmla="*/ 347042 w 483059"/>
                <a:gd name="connsiteY838" fmla="*/ 97726 h 141167"/>
                <a:gd name="connsiteX839" fmla="*/ 349041 w 483059"/>
                <a:gd name="connsiteY839" fmla="*/ 100393 h 141167"/>
                <a:gd name="connsiteX840" fmla="*/ 346281 w 483059"/>
                <a:gd name="connsiteY840" fmla="*/ 98298 h 141167"/>
                <a:gd name="connsiteX841" fmla="*/ 356656 w 483059"/>
                <a:gd name="connsiteY841" fmla="*/ 71723 h 141167"/>
                <a:gd name="connsiteX842" fmla="*/ 357322 w 483059"/>
                <a:gd name="connsiteY842" fmla="*/ 74771 h 141167"/>
                <a:gd name="connsiteX843" fmla="*/ 356656 w 483059"/>
                <a:gd name="connsiteY843" fmla="*/ 71723 h 141167"/>
                <a:gd name="connsiteX844" fmla="*/ 360558 w 483059"/>
                <a:gd name="connsiteY844" fmla="*/ 74200 h 141167"/>
                <a:gd name="connsiteX845" fmla="*/ 359226 w 483059"/>
                <a:gd name="connsiteY845" fmla="*/ 72580 h 141167"/>
                <a:gd name="connsiteX846" fmla="*/ 359797 w 483059"/>
                <a:gd name="connsiteY846" fmla="*/ 72009 h 141167"/>
                <a:gd name="connsiteX847" fmla="*/ 361225 w 483059"/>
                <a:gd name="connsiteY847" fmla="*/ 73533 h 141167"/>
                <a:gd name="connsiteX848" fmla="*/ 360558 w 483059"/>
                <a:gd name="connsiteY848" fmla="*/ 74200 h 141167"/>
                <a:gd name="connsiteX849" fmla="*/ 374074 w 483059"/>
                <a:gd name="connsiteY849" fmla="*/ 77724 h 141167"/>
                <a:gd name="connsiteX850" fmla="*/ 376169 w 483059"/>
                <a:gd name="connsiteY850" fmla="*/ 73819 h 141167"/>
                <a:gd name="connsiteX851" fmla="*/ 374074 w 483059"/>
                <a:gd name="connsiteY851" fmla="*/ 77724 h 141167"/>
                <a:gd name="connsiteX852" fmla="*/ 377596 w 483059"/>
                <a:gd name="connsiteY852" fmla="*/ 72295 h 141167"/>
                <a:gd name="connsiteX853" fmla="*/ 379690 w 483059"/>
                <a:gd name="connsiteY853" fmla="*/ 71628 h 141167"/>
                <a:gd name="connsiteX854" fmla="*/ 377596 w 483059"/>
                <a:gd name="connsiteY854" fmla="*/ 72295 h 141167"/>
                <a:gd name="connsiteX855" fmla="*/ 397966 w 483059"/>
                <a:gd name="connsiteY855" fmla="*/ 71152 h 141167"/>
                <a:gd name="connsiteX856" fmla="*/ 397299 w 483059"/>
                <a:gd name="connsiteY856" fmla="*/ 70580 h 141167"/>
                <a:gd name="connsiteX857" fmla="*/ 398441 w 483059"/>
                <a:gd name="connsiteY857" fmla="*/ 68961 h 141167"/>
                <a:gd name="connsiteX858" fmla="*/ 399393 w 483059"/>
                <a:gd name="connsiteY858" fmla="*/ 69913 h 141167"/>
                <a:gd name="connsiteX859" fmla="*/ 397870 w 483059"/>
                <a:gd name="connsiteY859" fmla="*/ 71056 h 141167"/>
                <a:gd name="connsiteX860" fmla="*/ 400155 w 483059"/>
                <a:gd name="connsiteY860" fmla="*/ 88392 h 141167"/>
                <a:gd name="connsiteX861" fmla="*/ 399774 w 483059"/>
                <a:gd name="connsiteY861" fmla="*/ 85630 h 141167"/>
                <a:gd name="connsiteX862" fmla="*/ 400155 w 483059"/>
                <a:gd name="connsiteY862" fmla="*/ 88392 h 141167"/>
                <a:gd name="connsiteX863" fmla="*/ 400536 w 483059"/>
                <a:gd name="connsiteY863" fmla="*/ 101822 h 141167"/>
                <a:gd name="connsiteX864" fmla="*/ 399965 w 483059"/>
                <a:gd name="connsiteY864" fmla="*/ 97060 h 141167"/>
                <a:gd name="connsiteX865" fmla="*/ 402820 w 483059"/>
                <a:gd name="connsiteY865" fmla="*/ 98488 h 141167"/>
                <a:gd name="connsiteX866" fmla="*/ 400630 w 483059"/>
                <a:gd name="connsiteY866" fmla="*/ 101822 h 141167"/>
                <a:gd name="connsiteX867" fmla="*/ 404343 w 483059"/>
                <a:gd name="connsiteY867" fmla="*/ 100203 h 141167"/>
                <a:gd name="connsiteX868" fmla="*/ 406437 w 483059"/>
                <a:gd name="connsiteY868" fmla="*/ 95631 h 141167"/>
                <a:gd name="connsiteX869" fmla="*/ 407769 w 483059"/>
                <a:gd name="connsiteY869" fmla="*/ 100489 h 141167"/>
                <a:gd name="connsiteX870" fmla="*/ 404343 w 483059"/>
                <a:gd name="connsiteY870" fmla="*/ 100203 h 141167"/>
                <a:gd name="connsiteX871" fmla="*/ 417287 w 483059"/>
                <a:gd name="connsiteY871" fmla="*/ 75533 h 141167"/>
                <a:gd name="connsiteX872" fmla="*/ 412338 w 483059"/>
                <a:gd name="connsiteY872" fmla="*/ 76486 h 141167"/>
                <a:gd name="connsiteX873" fmla="*/ 412243 w 483059"/>
                <a:gd name="connsiteY873" fmla="*/ 75724 h 141167"/>
                <a:gd name="connsiteX874" fmla="*/ 417383 w 483059"/>
                <a:gd name="connsiteY874" fmla="*/ 75438 h 141167"/>
                <a:gd name="connsiteX875" fmla="*/ 414908 w 483059"/>
                <a:gd name="connsiteY875" fmla="*/ 40196 h 141167"/>
                <a:gd name="connsiteX876" fmla="*/ 415765 w 483059"/>
                <a:gd name="connsiteY876" fmla="*/ 40672 h 141167"/>
                <a:gd name="connsiteX877" fmla="*/ 414908 w 483059"/>
                <a:gd name="connsiteY877" fmla="*/ 41148 h 141167"/>
                <a:gd name="connsiteX878" fmla="*/ 414242 w 483059"/>
                <a:gd name="connsiteY878" fmla="*/ 40672 h 141167"/>
                <a:gd name="connsiteX879" fmla="*/ 414908 w 483059"/>
                <a:gd name="connsiteY879" fmla="*/ 40196 h 141167"/>
                <a:gd name="connsiteX880" fmla="*/ 413956 w 483059"/>
                <a:gd name="connsiteY880" fmla="*/ 50482 h 141167"/>
                <a:gd name="connsiteX881" fmla="*/ 411291 w 483059"/>
                <a:gd name="connsiteY881" fmla="*/ 53435 h 141167"/>
                <a:gd name="connsiteX882" fmla="*/ 413956 w 483059"/>
                <a:gd name="connsiteY882" fmla="*/ 50482 h 141167"/>
                <a:gd name="connsiteX883" fmla="*/ 412814 w 483059"/>
                <a:gd name="connsiteY883" fmla="*/ 108966 h 141167"/>
                <a:gd name="connsiteX884" fmla="*/ 411006 w 483059"/>
                <a:gd name="connsiteY884" fmla="*/ 108680 h 141167"/>
                <a:gd name="connsiteX885" fmla="*/ 411006 w 483059"/>
                <a:gd name="connsiteY885" fmla="*/ 107918 h 141167"/>
                <a:gd name="connsiteX886" fmla="*/ 412909 w 483059"/>
                <a:gd name="connsiteY886" fmla="*/ 108395 h 141167"/>
                <a:gd name="connsiteX887" fmla="*/ 412814 w 483059"/>
                <a:gd name="connsiteY887" fmla="*/ 109061 h 141167"/>
                <a:gd name="connsiteX888" fmla="*/ 412624 w 483059"/>
                <a:gd name="connsiteY888" fmla="*/ 84868 h 141167"/>
                <a:gd name="connsiteX889" fmla="*/ 412624 w 483059"/>
                <a:gd name="connsiteY889" fmla="*/ 84868 h 141167"/>
                <a:gd name="connsiteX890" fmla="*/ 412624 w 483059"/>
                <a:gd name="connsiteY890" fmla="*/ 84868 h 141167"/>
                <a:gd name="connsiteX891" fmla="*/ 413861 w 483059"/>
                <a:gd name="connsiteY891" fmla="*/ 87344 h 141167"/>
                <a:gd name="connsiteX892" fmla="*/ 410625 w 483059"/>
                <a:gd name="connsiteY892" fmla="*/ 87630 h 141167"/>
                <a:gd name="connsiteX893" fmla="*/ 412624 w 483059"/>
                <a:gd name="connsiteY893" fmla="*/ 84868 h 141167"/>
                <a:gd name="connsiteX894" fmla="*/ 412624 w 483059"/>
                <a:gd name="connsiteY894" fmla="*/ 84772 h 141167"/>
                <a:gd name="connsiteX895" fmla="*/ 412719 w 483059"/>
                <a:gd name="connsiteY895" fmla="*/ 84772 h 141167"/>
                <a:gd name="connsiteX896" fmla="*/ 415480 w 483059"/>
                <a:gd name="connsiteY896" fmla="*/ 80486 h 141167"/>
                <a:gd name="connsiteX897" fmla="*/ 412719 w 483059"/>
                <a:gd name="connsiteY897" fmla="*/ 84772 h 141167"/>
                <a:gd name="connsiteX898" fmla="*/ 416526 w 483059"/>
                <a:gd name="connsiteY898" fmla="*/ 107537 h 141167"/>
                <a:gd name="connsiteX899" fmla="*/ 418240 w 483059"/>
                <a:gd name="connsiteY899" fmla="*/ 110966 h 141167"/>
                <a:gd name="connsiteX900" fmla="*/ 416526 w 483059"/>
                <a:gd name="connsiteY900" fmla="*/ 107537 h 141167"/>
                <a:gd name="connsiteX901" fmla="*/ 418240 w 483059"/>
                <a:gd name="connsiteY901" fmla="*/ 93631 h 141167"/>
                <a:gd name="connsiteX902" fmla="*/ 418525 w 483059"/>
                <a:gd name="connsiteY902" fmla="*/ 90868 h 141167"/>
                <a:gd name="connsiteX903" fmla="*/ 419477 w 483059"/>
                <a:gd name="connsiteY903" fmla="*/ 91916 h 141167"/>
                <a:gd name="connsiteX904" fmla="*/ 418335 w 483059"/>
                <a:gd name="connsiteY904" fmla="*/ 93536 h 141167"/>
                <a:gd name="connsiteX905" fmla="*/ 421571 w 483059"/>
                <a:gd name="connsiteY905" fmla="*/ 74676 h 141167"/>
                <a:gd name="connsiteX906" fmla="*/ 425950 w 483059"/>
                <a:gd name="connsiteY906" fmla="*/ 70009 h 141167"/>
                <a:gd name="connsiteX907" fmla="*/ 424807 w 483059"/>
                <a:gd name="connsiteY907" fmla="*/ 73628 h 141167"/>
                <a:gd name="connsiteX908" fmla="*/ 425759 w 483059"/>
                <a:gd name="connsiteY908" fmla="*/ 77629 h 141167"/>
                <a:gd name="connsiteX909" fmla="*/ 425093 w 483059"/>
                <a:gd name="connsiteY909" fmla="*/ 78676 h 141167"/>
                <a:gd name="connsiteX910" fmla="*/ 424807 w 483059"/>
                <a:gd name="connsiteY910" fmla="*/ 79343 h 141167"/>
                <a:gd name="connsiteX911" fmla="*/ 421571 w 483059"/>
                <a:gd name="connsiteY911" fmla="*/ 74581 h 141167"/>
                <a:gd name="connsiteX912" fmla="*/ 425093 w 483059"/>
                <a:gd name="connsiteY912" fmla="*/ 105632 h 141167"/>
                <a:gd name="connsiteX913" fmla="*/ 423665 w 483059"/>
                <a:gd name="connsiteY913" fmla="*/ 107442 h 141167"/>
                <a:gd name="connsiteX914" fmla="*/ 422713 w 483059"/>
                <a:gd name="connsiteY914" fmla="*/ 106585 h 141167"/>
                <a:gd name="connsiteX915" fmla="*/ 423665 w 483059"/>
                <a:gd name="connsiteY915" fmla="*/ 104965 h 141167"/>
                <a:gd name="connsiteX916" fmla="*/ 427282 w 483059"/>
                <a:gd name="connsiteY916" fmla="*/ 104489 h 141167"/>
                <a:gd name="connsiteX917" fmla="*/ 425188 w 483059"/>
                <a:gd name="connsiteY917" fmla="*/ 105728 h 141167"/>
                <a:gd name="connsiteX918" fmla="*/ 436324 w 483059"/>
                <a:gd name="connsiteY918" fmla="*/ 12763 h 141167"/>
                <a:gd name="connsiteX919" fmla="*/ 436324 w 483059"/>
                <a:gd name="connsiteY919" fmla="*/ 15526 h 141167"/>
                <a:gd name="connsiteX920" fmla="*/ 436324 w 483059"/>
                <a:gd name="connsiteY920" fmla="*/ 12763 h 141167"/>
                <a:gd name="connsiteX921" fmla="*/ 433374 w 483059"/>
                <a:gd name="connsiteY921" fmla="*/ 16192 h 141167"/>
                <a:gd name="connsiteX922" fmla="*/ 434135 w 483059"/>
                <a:gd name="connsiteY922" fmla="*/ 18479 h 141167"/>
                <a:gd name="connsiteX923" fmla="*/ 433184 w 483059"/>
                <a:gd name="connsiteY923" fmla="*/ 18574 h 141167"/>
                <a:gd name="connsiteX924" fmla="*/ 432708 w 483059"/>
                <a:gd name="connsiteY924" fmla="*/ 16383 h 141167"/>
                <a:gd name="connsiteX925" fmla="*/ 433374 w 483059"/>
                <a:gd name="connsiteY925" fmla="*/ 16192 h 141167"/>
                <a:gd name="connsiteX926" fmla="*/ 433564 w 483059"/>
                <a:gd name="connsiteY926" fmla="*/ 43434 h 141167"/>
                <a:gd name="connsiteX927" fmla="*/ 434516 w 483059"/>
                <a:gd name="connsiteY927" fmla="*/ 44387 h 141167"/>
                <a:gd name="connsiteX928" fmla="*/ 433659 w 483059"/>
                <a:gd name="connsiteY928" fmla="*/ 45529 h 141167"/>
                <a:gd name="connsiteX929" fmla="*/ 432898 w 483059"/>
                <a:gd name="connsiteY929" fmla="*/ 44672 h 141167"/>
                <a:gd name="connsiteX930" fmla="*/ 433469 w 483059"/>
                <a:gd name="connsiteY930" fmla="*/ 43434 h 141167"/>
                <a:gd name="connsiteX931" fmla="*/ 433945 w 483059"/>
                <a:gd name="connsiteY931" fmla="*/ 84106 h 141167"/>
                <a:gd name="connsiteX932" fmla="*/ 435563 w 483059"/>
                <a:gd name="connsiteY932" fmla="*/ 87439 h 141167"/>
                <a:gd name="connsiteX933" fmla="*/ 433088 w 483059"/>
                <a:gd name="connsiteY933" fmla="*/ 88011 h 141167"/>
                <a:gd name="connsiteX934" fmla="*/ 433850 w 483059"/>
                <a:gd name="connsiteY934" fmla="*/ 84106 h 141167"/>
                <a:gd name="connsiteX935" fmla="*/ 434992 w 483059"/>
                <a:gd name="connsiteY935" fmla="*/ 103251 h 141167"/>
                <a:gd name="connsiteX936" fmla="*/ 436991 w 483059"/>
                <a:gd name="connsiteY936" fmla="*/ 100298 h 141167"/>
                <a:gd name="connsiteX937" fmla="*/ 434992 w 483059"/>
                <a:gd name="connsiteY937" fmla="*/ 103251 h 141167"/>
                <a:gd name="connsiteX938" fmla="*/ 448032 w 483059"/>
                <a:gd name="connsiteY938" fmla="*/ 22193 h 141167"/>
                <a:gd name="connsiteX939" fmla="*/ 448603 w 483059"/>
                <a:gd name="connsiteY939" fmla="*/ 25241 h 141167"/>
                <a:gd name="connsiteX940" fmla="*/ 448603 w 483059"/>
                <a:gd name="connsiteY940" fmla="*/ 25241 h 141167"/>
                <a:gd name="connsiteX941" fmla="*/ 448603 w 483059"/>
                <a:gd name="connsiteY941" fmla="*/ 25337 h 141167"/>
                <a:gd name="connsiteX942" fmla="*/ 448984 w 483059"/>
                <a:gd name="connsiteY942" fmla="*/ 28670 h 141167"/>
                <a:gd name="connsiteX943" fmla="*/ 448222 w 483059"/>
                <a:gd name="connsiteY943" fmla="*/ 28670 h 141167"/>
                <a:gd name="connsiteX944" fmla="*/ 448603 w 483059"/>
                <a:gd name="connsiteY944" fmla="*/ 25337 h 141167"/>
                <a:gd name="connsiteX945" fmla="*/ 448603 w 483059"/>
                <a:gd name="connsiteY945" fmla="*/ 25241 h 141167"/>
                <a:gd name="connsiteX946" fmla="*/ 448603 w 483059"/>
                <a:gd name="connsiteY946" fmla="*/ 25241 h 141167"/>
                <a:gd name="connsiteX947" fmla="*/ 448032 w 483059"/>
                <a:gd name="connsiteY947" fmla="*/ 22193 h 141167"/>
                <a:gd name="connsiteX948" fmla="*/ 442987 w 483059"/>
                <a:gd name="connsiteY948" fmla="*/ 121253 h 141167"/>
                <a:gd name="connsiteX949" fmla="*/ 445272 w 483059"/>
                <a:gd name="connsiteY949" fmla="*/ 120967 h 141167"/>
                <a:gd name="connsiteX950" fmla="*/ 442987 w 483059"/>
                <a:gd name="connsiteY950" fmla="*/ 121253 h 141167"/>
                <a:gd name="connsiteX951" fmla="*/ 445462 w 483059"/>
                <a:gd name="connsiteY951" fmla="*/ 52578 h 141167"/>
                <a:gd name="connsiteX952" fmla="*/ 447556 w 483059"/>
                <a:gd name="connsiteY952" fmla="*/ 48863 h 141167"/>
                <a:gd name="connsiteX953" fmla="*/ 449174 w 483059"/>
                <a:gd name="connsiteY953" fmla="*/ 52483 h 141167"/>
                <a:gd name="connsiteX954" fmla="*/ 445462 w 483059"/>
                <a:gd name="connsiteY954" fmla="*/ 52673 h 141167"/>
                <a:gd name="connsiteX955" fmla="*/ 459549 w 483059"/>
                <a:gd name="connsiteY955" fmla="*/ 76771 h 141167"/>
                <a:gd name="connsiteX956" fmla="*/ 461929 w 483059"/>
                <a:gd name="connsiteY956" fmla="*/ 77248 h 141167"/>
                <a:gd name="connsiteX957" fmla="*/ 459644 w 483059"/>
                <a:gd name="connsiteY957" fmla="*/ 79057 h 141167"/>
                <a:gd name="connsiteX958" fmla="*/ 459644 w 483059"/>
                <a:gd name="connsiteY958" fmla="*/ 76771 h 141167"/>
                <a:gd name="connsiteX959" fmla="*/ 457455 w 483059"/>
                <a:gd name="connsiteY959" fmla="*/ 67723 h 141167"/>
                <a:gd name="connsiteX960" fmla="*/ 453458 w 483059"/>
                <a:gd name="connsiteY960" fmla="*/ 71438 h 141167"/>
                <a:gd name="connsiteX961" fmla="*/ 453458 w 483059"/>
                <a:gd name="connsiteY961" fmla="*/ 68294 h 141167"/>
                <a:gd name="connsiteX962" fmla="*/ 457455 w 483059"/>
                <a:gd name="connsiteY962" fmla="*/ 67628 h 141167"/>
                <a:gd name="connsiteX963" fmla="*/ 456408 w 483059"/>
                <a:gd name="connsiteY963" fmla="*/ 76676 h 141167"/>
                <a:gd name="connsiteX964" fmla="*/ 455361 w 483059"/>
                <a:gd name="connsiteY964" fmla="*/ 77914 h 141167"/>
                <a:gd name="connsiteX965" fmla="*/ 454790 w 483059"/>
                <a:gd name="connsiteY965" fmla="*/ 77248 h 141167"/>
                <a:gd name="connsiteX966" fmla="*/ 455933 w 483059"/>
                <a:gd name="connsiteY966" fmla="*/ 76295 h 141167"/>
                <a:gd name="connsiteX967" fmla="*/ 456408 w 483059"/>
                <a:gd name="connsiteY967" fmla="*/ 76676 h 141167"/>
                <a:gd name="connsiteX968" fmla="*/ 452410 w 483059"/>
                <a:gd name="connsiteY968" fmla="*/ 119158 h 141167"/>
                <a:gd name="connsiteX969" fmla="*/ 452125 w 483059"/>
                <a:gd name="connsiteY969" fmla="*/ 118205 h 141167"/>
                <a:gd name="connsiteX970" fmla="*/ 454029 w 483059"/>
                <a:gd name="connsiteY970" fmla="*/ 117443 h 141167"/>
                <a:gd name="connsiteX971" fmla="*/ 454409 w 483059"/>
                <a:gd name="connsiteY971" fmla="*/ 118586 h 141167"/>
                <a:gd name="connsiteX972" fmla="*/ 452410 w 483059"/>
                <a:gd name="connsiteY972" fmla="*/ 119063 h 141167"/>
                <a:gd name="connsiteX973" fmla="*/ 455076 w 483059"/>
                <a:gd name="connsiteY973" fmla="*/ 124968 h 141167"/>
                <a:gd name="connsiteX974" fmla="*/ 453934 w 483059"/>
                <a:gd name="connsiteY974" fmla="*/ 129254 h 141167"/>
                <a:gd name="connsiteX975" fmla="*/ 454219 w 483059"/>
                <a:gd name="connsiteY975" fmla="*/ 124778 h 141167"/>
                <a:gd name="connsiteX976" fmla="*/ 455076 w 483059"/>
                <a:gd name="connsiteY976" fmla="*/ 125063 h 141167"/>
                <a:gd name="connsiteX977" fmla="*/ 453077 w 483059"/>
                <a:gd name="connsiteY977" fmla="*/ 38386 h 141167"/>
                <a:gd name="connsiteX978" fmla="*/ 453458 w 483059"/>
                <a:gd name="connsiteY978" fmla="*/ 39053 h 141167"/>
                <a:gd name="connsiteX979" fmla="*/ 451935 w 483059"/>
                <a:gd name="connsiteY979" fmla="*/ 39814 h 141167"/>
                <a:gd name="connsiteX980" fmla="*/ 451649 w 483059"/>
                <a:gd name="connsiteY980" fmla="*/ 39338 h 141167"/>
                <a:gd name="connsiteX981" fmla="*/ 453077 w 483059"/>
                <a:gd name="connsiteY981" fmla="*/ 38386 h 141167"/>
                <a:gd name="connsiteX982" fmla="*/ 451173 w 483059"/>
                <a:gd name="connsiteY982" fmla="*/ 89630 h 141167"/>
                <a:gd name="connsiteX983" fmla="*/ 452601 w 483059"/>
                <a:gd name="connsiteY983" fmla="*/ 89059 h 141167"/>
                <a:gd name="connsiteX984" fmla="*/ 452791 w 483059"/>
                <a:gd name="connsiteY984" fmla="*/ 89725 h 141167"/>
                <a:gd name="connsiteX985" fmla="*/ 451268 w 483059"/>
                <a:gd name="connsiteY985" fmla="*/ 90106 h 141167"/>
                <a:gd name="connsiteX986" fmla="*/ 451173 w 483059"/>
                <a:gd name="connsiteY986" fmla="*/ 89535 h 141167"/>
                <a:gd name="connsiteX987" fmla="*/ 454600 w 483059"/>
                <a:gd name="connsiteY987" fmla="*/ 132969 h 141167"/>
                <a:gd name="connsiteX988" fmla="*/ 451459 w 483059"/>
                <a:gd name="connsiteY988" fmla="*/ 131636 h 141167"/>
                <a:gd name="connsiteX989" fmla="*/ 455171 w 483059"/>
                <a:gd name="connsiteY989" fmla="*/ 130683 h 141167"/>
                <a:gd name="connsiteX990" fmla="*/ 454600 w 483059"/>
                <a:gd name="connsiteY990" fmla="*/ 132969 h 141167"/>
                <a:gd name="connsiteX991" fmla="*/ 456408 w 483059"/>
                <a:gd name="connsiteY991" fmla="*/ 97917 h 141167"/>
                <a:gd name="connsiteX992" fmla="*/ 453743 w 483059"/>
                <a:gd name="connsiteY992" fmla="*/ 95821 h 141167"/>
                <a:gd name="connsiteX993" fmla="*/ 453934 w 483059"/>
                <a:gd name="connsiteY993" fmla="*/ 95250 h 141167"/>
                <a:gd name="connsiteX994" fmla="*/ 457360 w 483059"/>
                <a:gd name="connsiteY994" fmla="*/ 96107 h 141167"/>
                <a:gd name="connsiteX995" fmla="*/ 456408 w 483059"/>
                <a:gd name="connsiteY995" fmla="*/ 97822 h 141167"/>
                <a:gd name="connsiteX996" fmla="*/ 456313 w 483059"/>
                <a:gd name="connsiteY996" fmla="*/ 90488 h 141167"/>
                <a:gd name="connsiteX997" fmla="*/ 457455 w 483059"/>
                <a:gd name="connsiteY997" fmla="*/ 87535 h 141167"/>
                <a:gd name="connsiteX998" fmla="*/ 456313 w 483059"/>
                <a:gd name="connsiteY998" fmla="*/ 90488 h 141167"/>
                <a:gd name="connsiteX999" fmla="*/ 458597 w 483059"/>
                <a:gd name="connsiteY999" fmla="*/ 135160 h 141167"/>
                <a:gd name="connsiteX1000" fmla="*/ 461453 w 483059"/>
                <a:gd name="connsiteY1000" fmla="*/ 134302 h 141167"/>
                <a:gd name="connsiteX1001" fmla="*/ 458597 w 483059"/>
                <a:gd name="connsiteY1001" fmla="*/ 135160 h 141167"/>
                <a:gd name="connsiteX1002" fmla="*/ 460692 w 483059"/>
                <a:gd name="connsiteY1002" fmla="*/ 98584 h 141167"/>
                <a:gd name="connsiteX1003" fmla="*/ 462976 w 483059"/>
                <a:gd name="connsiteY1003" fmla="*/ 96964 h 141167"/>
                <a:gd name="connsiteX1004" fmla="*/ 460692 w 483059"/>
                <a:gd name="connsiteY1004" fmla="*/ 98584 h 141167"/>
                <a:gd name="connsiteX1005" fmla="*/ 461929 w 483059"/>
                <a:gd name="connsiteY1005" fmla="*/ 14668 h 141167"/>
                <a:gd name="connsiteX1006" fmla="*/ 461739 w 483059"/>
                <a:gd name="connsiteY1006" fmla="*/ 13906 h 141167"/>
                <a:gd name="connsiteX1007" fmla="*/ 463832 w 483059"/>
                <a:gd name="connsiteY1007" fmla="*/ 12954 h 141167"/>
                <a:gd name="connsiteX1008" fmla="*/ 461929 w 483059"/>
                <a:gd name="connsiteY1008" fmla="*/ 14668 h 14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483059" h="141167">
                  <a:moveTo>
                    <a:pt x="476206" y="125254"/>
                  </a:moveTo>
                  <a:cubicBezTo>
                    <a:pt x="475064" y="122491"/>
                    <a:pt x="473922" y="119634"/>
                    <a:pt x="473351" y="116681"/>
                  </a:cubicBezTo>
                  <a:cubicBezTo>
                    <a:pt x="472113" y="110014"/>
                    <a:pt x="470876" y="103346"/>
                    <a:pt x="470210" y="96679"/>
                  </a:cubicBezTo>
                  <a:cubicBezTo>
                    <a:pt x="469639" y="91154"/>
                    <a:pt x="469639" y="85630"/>
                    <a:pt x="469544" y="80105"/>
                  </a:cubicBezTo>
                  <a:cubicBezTo>
                    <a:pt x="469449" y="74866"/>
                    <a:pt x="469544" y="69628"/>
                    <a:pt x="469544" y="64389"/>
                  </a:cubicBezTo>
                  <a:cubicBezTo>
                    <a:pt x="469544" y="59436"/>
                    <a:pt x="469829" y="54578"/>
                    <a:pt x="469924" y="49625"/>
                  </a:cubicBezTo>
                  <a:cubicBezTo>
                    <a:pt x="469924" y="44958"/>
                    <a:pt x="469829" y="40291"/>
                    <a:pt x="469734" y="35719"/>
                  </a:cubicBezTo>
                  <a:cubicBezTo>
                    <a:pt x="469734" y="30766"/>
                    <a:pt x="469544" y="25813"/>
                    <a:pt x="469639" y="20860"/>
                  </a:cubicBezTo>
                  <a:cubicBezTo>
                    <a:pt x="469639" y="19907"/>
                    <a:pt x="469734" y="18859"/>
                    <a:pt x="469829" y="17907"/>
                  </a:cubicBezTo>
                  <a:cubicBezTo>
                    <a:pt x="469829" y="17812"/>
                    <a:pt x="469829" y="17716"/>
                    <a:pt x="469829" y="17621"/>
                  </a:cubicBezTo>
                  <a:cubicBezTo>
                    <a:pt x="470020" y="16097"/>
                    <a:pt x="470210" y="14573"/>
                    <a:pt x="470210" y="12954"/>
                  </a:cubicBezTo>
                  <a:cubicBezTo>
                    <a:pt x="470210" y="10478"/>
                    <a:pt x="469829" y="8096"/>
                    <a:pt x="469734" y="5620"/>
                  </a:cubicBezTo>
                  <a:cubicBezTo>
                    <a:pt x="469734" y="3810"/>
                    <a:pt x="469734" y="2000"/>
                    <a:pt x="469734" y="190"/>
                  </a:cubicBezTo>
                  <a:cubicBezTo>
                    <a:pt x="466783" y="190"/>
                    <a:pt x="463737" y="95"/>
                    <a:pt x="460787" y="0"/>
                  </a:cubicBezTo>
                  <a:cubicBezTo>
                    <a:pt x="460597" y="0"/>
                    <a:pt x="460406" y="190"/>
                    <a:pt x="460215" y="190"/>
                  </a:cubicBezTo>
                  <a:cubicBezTo>
                    <a:pt x="459073" y="381"/>
                    <a:pt x="457931" y="476"/>
                    <a:pt x="456789" y="571"/>
                  </a:cubicBezTo>
                  <a:cubicBezTo>
                    <a:pt x="454600" y="762"/>
                    <a:pt x="452125" y="381"/>
                    <a:pt x="450412" y="2096"/>
                  </a:cubicBezTo>
                  <a:cubicBezTo>
                    <a:pt x="449745" y="2667"/>
                    <a:pt x="449270" y="3048"/>
                    <a:pt x="448413" y="3238"/>
                  </a:cubicBezTo>
                  <a:cubicBezTo>
                    <a:pt x="445653" y="4096"/>
                    <a:pt x="442702" y="3905"/>
                    <a:pt x="439941" y="4953"/>
                  </a:cubicBezTo>
                  <a:cubicBezTo>
                    <a:pt x="438704" y="5429"/>
                    <a:pt x="437467" y="5524"/>
                    <a:pt x="436610" y="6572"/>
                  </a:cubicBezTo>
                  <a:cubicBezTo>
                    <a:pt x="436230" y="7048"/>
                    <a:pt x="435468" y="7239"/>
                    <a:pt x="434992" y="7620"/>
                  </a:cubicBezTo>
                  <a:cubicBezTo>
                    <a:pt x="431470" y="10287"/>
                    <a:pt x="426616" y="10858"/>
                    <a:pt x="424141" y="15049"/>
                  </a:cubicBezTo>
                  <a:cubicBezTo>
                    <a:pt x="423855" y="15430"/>
                    <a:pt x="423284" y="15621"/>
                    <a:pt x="422808" y="16002"/>
                  </a:cubicBezTo>
                  <a:cubicBezTo>
                    <a:pt x="420143" y="17907"/>
                    <a:pt x="417478" y="19907"/>
                    <a:pt x="414813" y="21812"/>
                  </a:cubicBezTo>
                  <a:cubicBezTo>
                    <a:pt x="413766" y="22670"/>
                    <a:pt x="412624" y="23527"/>
                    <a:pt x="411767" y="24479"/>
                  </a:cubicBezTo>
                  <a:cubicBezTo>
                    <a:pt x="409007" y="27718"/>
                    <a:pt x="406246" y="31147"/>
                    <a:pt x="403486" y="34480"/>
                  </a:cubicBezTo>
                  <a:cubicBezTo>
                    <a:pt x="403010" y="35052"/>
                    <a:pt x="402439" y="35623"/>
                    <a:pt x="402058" y="36195"/>
                  </a:cubicBezTo>
                  <a:cubicBezTo>
                    <a:pt x="400059" y="39148"/>
                    <a:pt x="397966" y="42005"/>
                    <a:pt x="395015" y="44005"/>
                  </a:cubicBezTo>
                  <a:cubicBezTo>
                    <a:pt x="394348" y="44482"/>
                    <a:pt x="393682" y="45339"/>
                    <a:pt x="393682" y="46101"/>
                  </a:cubicBezTo>
                  <a:cubicBezTo>
                    <a:pt x="393682" y="48006"/>
                    <a:pt x="392635" y="49244"/>
                    <a:pt x="391398" y="50006"/>
                  </a:cubicBezTo>
                  <a:cubicBezTo>
                    <a:pt x="392064" y="51816"/>
                    <a:pt x="392635" y="53435"/>
                    <a:pt x="393302" y="55245"/>
                  </a:cubicBezTo>
                  <a:cubicBezTo>
                    <a:pt x="390541" y="55531"/>
                    <a:pt x="391017" y="52673"/>
                    <a:pt x="389304" y="52102"/>
                  </a:cubicBezTo>
                  <a:cubicBezTo>
                    <a:pt x="384735" y="56769"/>
                    <a:pt x="380071" y="61436"/>
                    <a:pt x="374074" y="64579"/>
                  </a:cubicBezTo>
                  <a:cubicBezTo>
                    <a:pt x="371028" y="66199"/>
                    <a:pt x="368078" y="67818"/>
                    <a:pt x="364365" y="67342"/>
                  </a:cubicBezTo>
                  <a:cubicBezTo>
                    <a:pt x="362367" y="63817"/>
                    <a:pt x="362747" y="60007"/>
                    <a:pt x="362652" y="56388"/>
                  </a:cubicBezTo>
                  <a:cubicBezTo>
                    <a:pt x="361701" y="56197"/>
                    <a:pt x="360844" y="56007"/>
                    <a:pt x="359321" y="55721"/>
                  </a:cubicBezTo>
                  <a:cubicBezTo>
                    <a:pt x="361891" y="52673"/>
                    <a:pt x="361034" y="49530"/>
                    <a:pt x="360083" y="46577"/>
                  </a:cubicBezTo>
                  <a:cubicBezTo>
                    <a:pt x="358845" y="42672"/>
                    <a:pt x="357608" y="38862"/>
                    <a:pt x="355799" y="35147"/>
                  </a:cubicBezTo>
                  <a:cubicBezTo>
                    <a:pt x="353229" y="29718"/>
                    <a:pt x="349803" y="24670"/>
                    <a:pt x="345329" y="20669"/>
                  </a:cubicBezTo>
                  <a:cubicBezTo>
                    <a:pt x="340475" y="16288"/>
                    <a:pt x="335239" y="12382"/>
                    <a:pt x="329433" y="9430"/>
                  </a:cubicBezTo>
                  <a:cubicBezTo>
                    <a:pt x="328196" y="8763"/>
                    <a:pt x="326768" y="8572"/>
                    <a:pt x="325150" y="8096"/>
                  </a:cubicBezTo>
                  <a:cubicBezTo>
                    <a:pt x="324769" y="7620"/>
                    <a:pt x="324293" y="6572"/>
                    <a:pt x="323532" y="6191"/>
                  </a:cubicBezTo>
                  <a:cubicBezTo>
                    <a:pt x="321057" y="4953"/>
                    <a:pt x="318487" y="3715"/>
                    <a:pt x="315917" y="2953"/>
                  </a:cubicBezTo>
                  <a:cubicBezTo>
                    <a:pt x="313157" y="2096"/>
                    <a:pt x="310301" y="1619"/>
                    <a:pt x="307541" y="1143"/>
                  </a:cubicBezTo>
                  <a:cubicBezTo>
                    <a:pt x="304590" y="571"/>
                    <a:pt x="301640" y="0"/>
                    <a:pt x="298594" y="381"/>
                  </a:cubicBezTo>
                  <a:cubicBezTo>
                    <a:pt x="296309" y="667"/>
                    <a:pt x="293834" y="1048"/>
                    <a:pt x="291645" y="571"/>
                  </a:cubicBezTo>
                  <a:cubicBezTo>
                    <a:pt x="289266" y="0"/>
                    <a:pt x="287267" y="0"/>
                    <a:pt x="285649" y="1619"/>
                  </a:cubicBezTo>
                  <a:cubicBezTo>
                    <a:pt x="285268" y="3048"/>
                    <a:pt x="284982" y="4286"/>
                    <a:pt x="284507" y="5810"/>
                  </a:cubicBezTo>
                  <a:cubicBezTo>
                    <a:pt x="282888" y="5334"/>
                    <a:pt x="281365" y="5239"/>
                    <a:pt x="280223" y="4381"/>
                  </a:cubicBezTo>
                  <a:cubicBezTo>
                    <a:pt x="279843" y="4096"/>
                    <a:pt x="280604" y="2286"/>
                    <a:pt x="280890" y="953"/>
                  </a:cubicBezTo>
                  <a:cubicBezTo>
                    <a:pt x="280414" y="1048"/>
                    <a:pt x="280033" y="1143"/>
                    <a:pt x="279652" y="1333"/>
                  </a:cubicBezTo>
                  <a:cubicBezTo>
                    <a:pt x="278129" y="2096"/>
                    <a:pt x="276606" y="3048"/>
                    <a:pt x="274988" y="3524"/>
                  </a:cubicBezTo>
                  <a:cubicBezTo>
                    <a:pt x="272323" y="4286"/>
                    <a:pt x="269563" y="4667"/>
                    <a:pt x="266897" y="5334"/>
                  </a:cubicBezTo>
                  <a:cubicBezTo>
                    <a:pt x="266136" y="5524"/>
                    <a:pt x="265279" y="5810"/>
                    <a:pt x="264613" y="6287"/>
                  </a:cubicBezTo>
                  <a:cubicBezTo>
                    <a:pt x="261472" y="8287"/>
                    <a:pt x="258712" y="10858"/>
                    <a:pt x="255095" y="12001"/>
                  </a:cubicBezTo>
                  <a:cubicBezTo>
                    <a:pt x="254143" y="12287"/>
                    <a:pt x="253477" y="13240"/>
                    <a:pt x="252620" y="13906"/>
                  </a:cubicBezTo>
                  <a:cubicBezTo>
                    <a:pt x="251953" y="14573"/>
                    <a:pt x="251288" y="15335"/>
                    <a:pt x="250621" y="15907"/>
                  </a:cubicBezTo>
                  <a:cubicBezTo>
                    <a:pt x="247480" y="18288"/>
                    <a:pt x="244244" y="20574"/>
                    <a:pt x="241103" y="22955"/>
                  </a:cubicBezTo>
                  <a:cubicBezTo>
                    <a:pt x="240532" y="23431"/>
                    <a:pt x="239580" y="23813"/>
                    <a:pt x="239390" y="24384"/>
                  </a:cubicBezTo>
                  <a:cubicBezTo>
                    <a:pt x="238533" y="28004"/>
                    <a:pt x="233774" y="28861"/>
                    <a:pt x="233298" y="32766"/>
                  </a:cubicBezTo>
                  <a:cubicBezTo>
                    <a:pt x="233298" y="32956"/>
                    <a:pt x="233012" y="33052"/>
                    <a:pt x="232822" y="33147"/>
                  </a:cubicBezTo>
                  <a:cubicBezTo>
                    <a:pt x="230823" y="34480"/>
                    <a:pt x="229490" y="36386"/>
                    <a:pt x="228063" y="38290"/>
                  </a:cubicBezTo>
                  <a:cubicBezTo>
                    <a:pt x="226920" y="39910"/>
                    <a:pt x="225683" y="41624"/>
                    <a:pt x="224065" y="42863"/>
                  </a:cubicBezTo>
                  <a:cubicBezTo>
                    <a:pt x="222256" y="44196"/>
                    <a:pt x="220733" y="45529"/>
                    <a:pt x="220448" y="47911"/>
                  </a:cubicBezTo>
                  <a:cubicBezTo>
                    <a:pt x="220448" y="48482"/>
                    <a:pt x="219877" y="49054"/>
                    <a:pt x="219496" y="49530"/>
                  </a:cubicBezTo>
                  <a:cubicBezTo>
                    <a:pt x="217497" y="51435"/>
                    <a:pt x="215403" y="53245"/>
                    <a:pt x="213499" y="55245"/>
                  </a:cubicBezTo>
                  <a:cubicBezTo>
                    <a:pt x="212071" y="56769"/>
                    <a:pt x="210835" y="58483"/>
                    <a:pt x="209407" y="60293"/>
                  </a:cubicBezTo>
                  <a:cubicBezTo>
                    <a:pt x="208455" y="60007"/>
                    <a:pt x="207503" y="60674"/>
                    <a:pt x="206456" y="61531"/>
                  </a:cubicBezTo>
                  <a:cubicBezTo>
                    <a:pt x="200840" y="65627"/>
                    <a:pt x="194748" y="68771"/>
                    <a:pt x="187039" y="67628"/>
                  </a:cubicBezTo>
                  <a:cubicBezTo>
                    <a:pt x="186753" y="66389"/>
                    <a:pt x="186182" y="65056"/>
                    <a:pt x="185991" y="63627"/>
                  </a:cubicBezTo>
                  <a:cubicBezTo>
                    <a:pt x="185611" y="60960"/>
                    <a:pt x="185706" y="58198"/>
                    <a:pt x="185040" y="55626"/>
                  </a:cubicBezTo>
                  <a:cubicBezTo>
                    <a:pt x="183612" y="49911"/>
                    <a:pt x="182374" y="44196"/>
                    <a:pt x="179900" y="38767"/>
                  </a:cubicBezTo>
                  <a:cubicBezTo>
                    <a:pt x="179328" y="37433"/>
                    <a:pt x="178852" y="36290"/>
                    <a:pt x="177901" y="36195"/>
                  </a:cubicBezTo>
                  <a:cubicBezTo>
                    <a:pt x="177710" y="34957"/>
                    <a:pt x="177901" y="33909"/>
                    <a:pt x="177520" y="33147"/>
                  </a:cubicBezTo>
                  <a:cubicBezTo>
                    <a:pt x="173522" y="25908"/>
                    <a:pt x="168097" y="19907"/>
                    <a:pt x="161244" y="15240"/>
                  </a:cubicBezTo>
                  <a:cubicBezTo>
                    <a:pt x="158007" y="13049"/>
                    <a:pt x="154295" y="11335"/>
                    <a:pt x="151154" y="9144"/>
                  </a:cubicBezTo>
                  <a:cubicBezTo>
                    <a:pt x="144396" y="4381"/>
                    <a:pt x="136781" y="2381"/>
                    <a:pt x="128881" y="953"/>
                  </a:cubicBezTo>
                  <a:cubicBezTo>
                    <a:pt x="124312" y="95"/>
                    <a:pt x="119744" y="0"/>
                    <a:pt x="115174" y="857"/>
                  </a:cubicBezTo>
                  <a:cubicBezTo>
                    <a:pt x="114794" y="857"/>
                    <a:pt x="114223" y="1048"/>
                    <a:pt x="113937" y="857"/>
                  </a:cubicBezTo>
                  <a:cubicBezTo>
                    <a:pt x="112414" y="-95"/>
                    <a:pt x="111082" y="-286"/>
                    <a:pt x="109464" y="857"/>
                  </a:cubicBezTo>
                  <a:cubicBezTo>
                    <a:pt x="108988" y="1238"/>
                    <a:pt x="108036" y="953"/>
                    <a:pt x="107275" y="953"/>
                  </a:cubicBezTo>
                  <a:cubicBezTo>
                    <a:pt x="104419" y="762"/>
                    <a:pt x="101754" y="1238"/>
                    <a:pt x="99374" y="2857"/>
                  </a:cubicBezTo>
                  <a:cubicBezTo>
                    <a:pt x="98613" y="3334"/>
                    <a:pt x="97566" y="3524"/>
                    <a:pt x="96709" y="3715"/>
                  </a:cubicBezTo>
                  <a:cubicBezTo>
                    <a:pt x="94044" y="4286"/>
                    <a:pt x="91283" y="4858"/>
                    <a:pt x="88618" y="5524"/>
                  </a:cubicBezTo>
                  <a:cubicBezTo>
                    <a:pt x="88143" y="5620"/>
                    <a:pt x="87762" y="6096"/>
                    <a:pt x="87286" y="6382"/>
                  </a:cubicBezTo>
                  <a:cubicBezTo>
                    <a:pt x="86524" y="6953"/>
                    <a:pt x="85763" y="7525"/>
                    <a:pt x="85001" y="8001"/>
                  </a:cubicBezTo>
                  <a:cubicBezTo>
                    <a:pt x="82908" y="9334"/>
                    <a:pt x="80813" y="10573"/>
                    <a:pt x="78720" y="11811"/>
                  </a:cubicBezTo>
                  <a:cubicBezTo>
                    <a:pt x="78529" y="11811"/>
                    <a:pt x="78529" y="12192"/>
                    <a:pt x="78434" y="12287"/>
                  </a:cubicBezTo>
                  <a:cubicBezTo>
                    <a:pt x="78624" y="12763"/>
                    <a:pt x="78814" y="13240"/>
                    <a:pt x="79195" y="14192"/>
                  </a:cubicBezTo>
                  <a:cubicBezTo>
                    <a:pt x="77863" y="13525"/>
                    <a:pt x="77101" y="13240"/>
                    <a:pt x="76625" y="12954"/>
                  </a:cubicBezTo>
                  <a:cubicBezTo>
                    <a:pt x="75102" y="14288"/>
                    <a:pt x="73675" y="15526"/>
                    <a:pt x="72152" y="16764"/>
                  </a:cubicBezTo>
                  <a:cubicBezTo>
                    <a:pt x="69486" y="18764"/>
                    <a:pt x="66726" y="20574"/>
                    <a:pt x="64251" y="22765"/>
                  </a:cubicBezTo>
                  <a:cubicBezTo>
                    <a:pt x="62062" y="24670"/>
                    <a:pt x="60254" y="26861"/>
                    <a:pt x="58350" y="29051"/>
                  </a:cubicBezTo>
                  <a:cubicBezTo>
                    <a:pt x="56446" y="31242"/>
                    <a:pt x="54542" y="33528"/>
                    <a:pt x="52639" y="35814"/>
                  </a:cubicBezTo>
                  <a:cubicBezTo>
                    <a:pt x="51878" y="36862"/>
                    <a:pt x="51211" y="38005"/>
                    <a:pt x="50450" y="38957"/>
                  </a:cubicBezTo>
                  <a:cubicBezTo>
                    <a:pt x="49688" y="40005"/>
                    <a:pt x="48736" y="40862"/>
                    <a:pt x="47880" y="41910"/>
                  </a:cubicBezTo>
                  <a:cubicBezTo>
                    <a:pt x="47023" y="42863"/>
                    <a:pt x="46071" y="43815"/>
                    <a:pt x="46452" y="45339"/>
                  </a:cubicBezTo>
                  <a:cubicBezTo>
                    <a:pt x="46833" y="47054"/>
                    <a:pt x="44739" y="47054"/>
                    <a:pt x="44644" y="47815"/>
                  </a:cubicBezTo>
                  <a:cubicBezTo>
                    <a:pt x="44358" y="49054"/>
                    <a:pt x="43787" y="49339"/>
                    <a:pt x="42835" y="49721"/>
                  </a:cubicBezTo>
                  <a:cubicBezTo>
                    <a:pt x="42169" y="50006"/>
                    <a:pt x="41598" y="50387"/>
                    <a:pt x="41027" y="50768"/>
                  </a:cubicBezTo>
                  <a:cubicBezTo>
                    <a:pt x="41407" y="51816"/>
                    <a:pt x="41693" y="52578"/>
                    <a:pt x="41883" y="53340"/>
                  </a:cubicBezTo>
                  <a:cubicBezTo>
                    <a:pt x="41883" y="53530"/>
                    <a:pt x="41693" y="53816"/>
                    <a:pt x="41407" y="54197"/>
                  </a:cubicBezTo>
                  <a:cubicBezTo>
                    <a:pt x="40741" y="53530"/>
                    <a:pt x="40170" y="52959"/>
                    <a:pt x="39599" y="52483"/>
                  </a:cubicBezTo>
                  <a:cubicBezTo>
                    <a:pt x="35506" y="56102"/>
                    <a:pt x="31508" y="59722"/>
                    <a:pt x="27511" y="63341"/>
                  </a:cubicBezTo>
                  <a:cubicBezTo>
                    <a:pt x="27701" y="63817"/>
                    <a:pt x="27986" y="64484"/>
                    <a:pt x="28367" y="65341"/>
                  </a:cubicBezTo>
                  <a:cubicBezTo>
                    <a:pt x="27130" y="66008"/>
                    <a:pt x="26083" y="66580"/>
                    <a:pt x="24845" y="67342"/>
                  </a:cubicBezTo>
                  <a:cubicBezTo>
                    <a:pt x="24655" y="66389"/>
                    <a:pt x="24465" y="65722"/>
                    <a:pt x="24369" y="64961"/>
                  </a:cubicBezTo>
                  <a:cubicBezTo>
                    <a:pt x="22085" y="66008"/>
                    <a:pt x="19895" y="66961"/>
                    <a:pt x="17611" y="67913"/>
                  </a:cubicBezTo>
                  <a:cubicBezTo>
                    <a:pt x="17802" y="68485"/>
                    <a:pt x="17992" y="68771"/>
                    <a:pt x="17992" y="69056"/>
                  </a:cubicBezTo>
                  <a:cubicBezTo>
                    <a:pt x="17992" y="69342"/>
                    <a:pt x="17992" y="69628"/>
                    <a:pt x="17992" y="70199"/>
                  </a:cubicBezTo>
                  <a:cubicBezTo>
                    <a:pt x="17040" y="69723"/>
                    <a:pt x="15993" y="69532"/>
                    <a:pt x="15613" y="68961"/>
                  </a:cubicBezTo>
                  <a:cubicBezTo>
                    <a:pt x="14756" y="67628"/>
                    <a:pt x="13518" y="67628"/>
                    <a:pt x="12281" y="67628"/>
                  </a:cubicBezTo>
                  <a:cubicBezTo>
                    <a:pt x="8379" y="67628"/>
                    <a:pt x="4476" y="67628"/>
                    <a:pt x="383" y="67628"/>
                  </a:cubicBezTo>
                  <a:cubicBezTo>
                    <a:pt x="573" y="71342"/>
                    <a:pt x="-759" y="75247"/>
                    <a:pt x="669" y="78867"/>
                  </a:cubicBezTo>
                  <a:cubicBezTo>
                    <a:pt x="2858" y="78867"/>
                    <a:pt x="4762" y="78676"/>
                    <a:pt x="6665" y="78867"/>
                  </a:cubicBezTo>
                  <a:cubicBezTo>
                    <a:pt x="11710" y="79438"/>
                    <a:pt x="16755" y="78391"/>
                    <a:pt x="21799" y="80010"/>
                  </a:cubicBezTo>
                  <a:cubicBezTo>
                    <a:pt x="24369" y="80867"/>
                    <a:pt x="26558" y="81915"/>
                    <a:pt x="28558" y="83534"/>
                  </a:cubicBezTo>
                  <a:cubicBezTo>
                    <a:pt x="33317" y="87535"/>
                    <a:pt x="37981" y="91535"/>
                    <a:pt x="42930" y="95345"/>
                  </a:cubicBezTo>
                  <a:cubicBezTo>
                    <a:pt x="44548" y="96583"/>
                    <a:pt x="46071" y="97822"/>
                    <a:pt x="47214" y="99536"/>
                  </a:cubicBezTo>
                  <a:cubicBezTo>
                    <a:pt x="49403" y="102679"/>
                    <a:pt x="51782" y="105632"/>
                    <a:pt x="56351" y="104394"/>
                  </a:cubicBezTo>
                  <a:cubicBezTo>
                    <a:pt x="56446" y="104394"/>
                    <a:pt x="56637" y="104584"/>
                    <a:pt x="57113" y="104965"/>
                  </a:cubicBezTo>
                  <a:cubicBezTo>
                    <a:pt x="56256" y="105537"/>
                    <a:pt x="55399" y="106013"/>
                    <a:pt x="54447" y="106680"/>
                  </a:cubicBezTo>
                  <a:cubicBezTo>
                    <a:pt x="55304" y="107728"/>
                    <a:pt x="56256" y="108585"/>
                    <a:pt x="56637" y="109633"/>
                  </a:cubicBezTo>
                  <a:cubicBezTo>
                    <a:pt x="57493" y="111919"/>
                    <a:pt x="58350" y="114014"/>
                    <a:pt x="61110" y="114586"/>
                  </a:cubicBezTo>
                  <a:cubicBezTo>
                    <a:pt x="61396" y="114586"/>
                    <a:pt x="61681" y="114967"/>
                    <a:pt x="61777" y="115253"/>
                  </a:cubicBezTo>
                  <a:cubicBezTo>
                    <a:pt x="63205" y="117824"/>
                    <a:pt x="65489" y="119634"/>
                    <a:pt x="67868" y="121253"/>
                  </a:cubicBezTo>
                  <a:cubicBezTo>
                    <a:pt x="68440" y="121634"/>
                    <a:pt x="68535" y="122777"/>
                    <a:pt x="69106" y="123349"/>
                  </a:cubicBezTo>
                  <a:cubicBezTo>
                    <a:pt x="70343" y="124492"/>
                    <a:pt x="71866" y="125349"/>
                    <a:pt x="72913" y="126682"/>
                  </a:cubicBezTo>
                  <a:cubicBezTo>
                    <a:pt x="76149" y="130778"/>
                    <a:pt x="80909" y="132588"/>
                    <a:pt x="85382" y="134684"/>
                  </a:cubicBezTo>
                  <a:cubicBezTo>
                    <a:pt x="86715" y="135255"/>
                    <a:pt x="88143" y="135827"/>
                    <a:pt x="89475" y="136398"/>
                  </a:cubicBezTo>
                  <a:cubicBezTo>
                    <a:pt x="92426" y="137446"/>
                    <a:pt x="95281" y="138684"/>
                    <a:pt x="98232" y="139541"/>
                  </a:cubicBezTo>
                  <a:cubicBezTo>
                    <a:pt x="103087" y="140875"/>
                    <a:pt x="108226" y="140970"/>
                    <a:pt x="113271" y="140684"/>
                  </a:cubicBezTo>
                  <a:cubicBezTo>
                    <a:pt x="118696" y="140398"/>
                    <a:pt x="124217" y="140018"/>
                    <a:pt x="129547" y="138969"/>
                  </a:cubicBezTo>
                  <a:cubicBezTo>
                    <a:pt x="135353" y="137826"/>
                    <a:pt x="141445" y="138017"/>
                    <a:pt x="146586" y="134207"/>
                  </a:cubicBezTo>
                  <a:cubicBezTo>
                    <a:pt x="148393" y="132874"/>
                    <a:pt x="151249" y="132779"/>
                    <a:pt x="153058" y="131350"/>
                  </a:cubicBezTo>
                  <a:cubicBezTo>
                    <a:pt x="155056" y="129730"/>
                    <a:pt x="156389" y="127349"/>
                    <a:pt x="159340" y="126873"/>
                  </a:cubicBezTo>
                  <a:cubicBezTo>
                    <a:pt x="159911" y="126873"/>
                    <a:pt x="160006" y="125349"/>
                    <a:pt x="160673" y="124968"/>
                  </a:cubicBezTo>
                  <a:cubicBezTo>
                    <a:pt x="162195" y="124015"/>
                    <a:pt x="163814" y="123444"/>
                    <a:pt x="165432" y="122682"/>
                  </a:cubicBezTo>
                  <a:cubicBezTo>
                    <a:pt x="166193" y="121634"/>
                    <a:pt x="166764" y="120301"/>
                    <a:pt x="167716" y="119539"/>
                  </a:cubicBezTo>
                  <a:cubicBezTo>
                    <a:pt x="170476" y="117538"/>
                    <a:pt x="172475" y="115062"/>
                    <a:pt x="173237" y="111633"/>
                  </a:cubicBezTo>
                  <a:cubicBezTo>
                    <a:pt x="174188" y="110966"/>
                    <a:pt x="176473" y="111633"/>
                    <a:pt x="176378" y="109728"/>
                  </a:cubicBezTo>
                  <a:cubicBezTo>
                    <a:pt x="176188" y="107823"/>
                    <a:pt x="177330" y="106871"/>
                    <a:pt x="178281" y="105632"/>
                  </a:cubicBezTo>
                  <a:cubicBezTo>
                    <a:pt x="179043" y="104680"/>
                    <a:pt x="179519" y="103441"/>
                    <a:pt x="180090" y="102298"/>
                  </a:cubicBezTo>
                  <a:cubicBezTo>
                    <a:pt x="180566" y="101251"/>
                    <a:pt x="180947" y="100108"/>
                    <a:pt x="181327" y="99060"/>
                  </a:cubicBezTo>
                  <a:cubicBezTo>
                    <a:pt x="181613" y="98393"/>
                    <a:pt x="182184" y="97726"/>
                    <a:pt x="182184" y="97060"/>
                  </a:cubicBezTo>
                  <a:cubicBezTo>
                    <a:pt x="182279" y="93916"/>
                    <a:pt x="185420" y="91440"/>
                    <a:pt x="183802" y="88011"/>
                  </a:cubicBezTo>
                  <a:cubicBezTo>
                    <a:pt x="183802" y="88011"/>
                    <a:pt x="183802" y="87821"/>
                    <a:pt x="183802" y="87630"/>
                  </a:cubicBezTo>
                  <a:cubicBezTo>
                    <a:pt x="184468" y="87344"/>
                    <a:pt x="185230" y="87058"/>
                    <a:pt x="185991" y="86773"/>
                  </a:cubicBezTo>
                  <a:cubicBezTo>
                    <a:pt x="186182" y="84201"/>
                    <a:pt x="186277" y="81820"/>
                    <a:pt x="186467" y="79343"/>
                  </a:cubicBezTo>
                  <a:cubicBezTo>
                    <a:pt x="187324" y="79248"/>
                    <a:pt x="187895" y="79057"/>
                    <a:pt x="188371" y="79153"/>
                  </a:cubicBezTo>
                  <a:cubicBezTo>
                    <a:pt x="190560" y="79153"/>
                    <a:pt x="192845" y="79248"/>
                    <a:pt x="195034" y="79343"/>
                  </a:cubicBezTo>
                  <a:cubicBezTo>
                    <a:pt x="195605" y="79343"/>
                    <a:pt x="196081" y="79343"/>
                    <a:pt x="196652" y="79629"/>
                  </a:cubicBezTo>
                  <a:cubicBezTo>
                    <a:pt x="199222" y="80581"/>
                    <a:pt x="202173" y="80677"/>
                    <a:pt x="204362" y="82582"/>
                  </a:cubicBezTo>
                  <a:cubicBezTo>
                    <a:pt x="204647" y="82867"/>
                    <a:pt x="205218" y="82772"/>
                    <a:pt x="205599" y="82963"/>
                  </a:cubicBezTo>
                  <a:cubicBezTo>
                    <a:pt x="207598" y="83725"/>
                    <a:pt x="209407" y="82772"/>
                    <a:pt x="211406" y="82296"/>
                  </a:cubicBezTo>
                  <a:cubicBezTo>
                    <a:pt x="211406" y="85154"/>
                    <a:pt x="207883" y="82772"/>
                    <a:pt x="207883" y="85439"/>
                  </a:cubicBezTo>
                  <a:cubicBezTo>
                    <a:pt x="208074" y="85725"/>
                    <a:pt x="208455" y="86106"/>
                    <a:pt x="208836" y="86487"/>
                  </a:cubicBezTo>
                  <a:cubicBezTo>
                    <a:pt x="213119" y="89916"/>
                    <a:pt x="217402" y="93250"/>
                    <a:pt x="221590" y="96679"/>
                  </a:cubicBezTo>
                  <a:cubicBezTo>
                    <a:pt x="222447" y="97346"/>
                    <a:pt x="223113" y="98203"/>
                    <a:pt x="223779" y="98965"/>
                  </a:cubicBezTo>
                  <a:cubicBezTo>
                    <a:pt x="225683" y="101155"/>
                    <a:pt x="227301" y="103632"/>
                    <a:pt x="229490" y="105537"/>
                  </a:cubicBezTo>
                  <a:cubicBezTo>
                    <a:pt x="231585" y="107347"/>
                    <a:pt x="233393" y="108966"/>
                    <a:pt x="234440" y="111633"/>
                  </a:cubicBezTo>
                  <a:cubicBezTo>
                    <a:pt x="235582" y="114586"/>
                    <a:pt x="239199" y="116396"/>
                    <a:pt x="241864" y="115824"/>
                  </a:cubicBezTo>
                  <a:cubicBezTo>
                    <a:pt x="240912" y="118015"/>
                    <a:pt x="241008" y="118491"/>
                    <a:pt x="242245" y="119634"/>
                  </a:cubicBezTo>
                  <a:cubicBezTo>
                    <a:pt x="244720" y="121920"/>
                    <a:pt x="247100" y="124301"/>
                    <a:pt x="249574" y="126492"/>
                  </a:cubicBezTo>
                  <a:cubicBezTo>
                    <a:pt x="250431" y="127254"/>
                    <a:pt x="251668" y="127635"/>
                    <a:pt x="252810" y="128207"/>
                  </a:cubicBezTo>
                  <a:cubicBezTo>
                    <a:pt x="251953" y="129826"/>
                    <a:pt x="252144" y="130493"/>
                    <a:pt x="253762" y="131064"/>
                  </a:cubicBezTo>
                  <a:cubicBezTo>
                    <a:pt x="254904" y="131445"/>
                    <a:pt x="256237" y="131540"/>
                    <a:pt x="256998" y="132207"/>
                  </a:cubicBezTo>
                  <a:cubicBezTo>
                    <a:pt x="258807" y="133731"/>
                    <a:pt x="260901" y="134302"/>
                    <a:pt x="262995" y="135064"/>
                  </a:cubicBezTo>
                  <a:cubicBezTo>
                    <a:pt x="264328" y="135541"/>
                    <a:pt x="265565" y="136207"/>
                    <a:pt x="266802" y="136684"/>
                  </a:cubicBezTo>
                  <a:cubicBezTo>
                    <a:pt x="269467" y="137732"/>
                    <a:pt x="272132" y="138875"/>
                    <a:pt x="274893" y="139732"/>
                  </a:cubicBezTo>
                  <a:cubicBezTo>
                    <a:pt x="280223" y="141256"/>
                    <a:pt x="285744" y="141351"/>
                    <a:pt x="291169" y="140970"/>
                  </a:cubicBezTo>
                  <a:cubicBezTo>
                    <a:pt x="297356" y="140589"/>
                    <a:pt x="303543" y="139827"/>
                    <a:pt x="309635" y="138875"/>
                  </a:cubicBezTo>
                  <a:cubicBezTo>
                    <a:pt x="313728" y="138208"/>
                    <a:pt x="317726" y="137065"/>
                    <a:pt x="321723" y="135731"/>
                  </a:cubicBezTo>
                  <a:cubicBezTo>
                    <a:pt x="324579" y="134778"/>
                    <a:pt x="327149" y="133255"/>
                    <a:pt x="329909" y="131921"/>
                  </a:cubicBezTo>
                  <a:cubicBezTo>
                    <a:pt x="330385" y="131731"/>
                    <a:pt x="330766" y="131254"/>
                    <a:pt x="331051" y="130969"/>
                  </a:cubicBezTo>
                  <a:cubicBezTo>
                    <a:pt x="332479" y="129444"/>
                    <a:pt x="333241" y="127159"/>
                    <a:pt x="336001" y="127540"/>
                  </a:cubicBezTo>
                  <a:cubicBezTo>
                    <a:pt x="336191" y="127540"/>
                    <a:pt x="336477" y="127349"/>
                    <a:pt x="336477" y="127159"/>
                  </a:cubicBezTo>
                  <a:cubicBezTo>
                    <a:pt x="337524" y="124396"/>
                    <a:pt x="339998" y="123730"/>
                    <a:pt x="342093" y="123444"/>
                  </a:cubicBezTo>
                  <a:cubicBezTo>
                    <a:pt x="343235" y="121920"/>
                    <a:pt x="343901" y="120587"/>
                    <a:pt x="345043" y="119729"/>
                  </a:cubicBezTo>
                  <a:cubicBezTo>
                    <a:pt x="347614" y="117634"/>
                    <a:pt x="349707" y="115443"/>
                    <a:pt x="350278" y="112300"/>
                  </a:cubicBezTo>
                  <a:cubicBezTo>
                    <a:pt x="351421" y="111633"/>
                    <a:pt x="352753" y="111347"/>
                    <a:pt x="353324" y="110490"/>
                  </a:cubicBezTo>
                  <a:cubicBezTo>
                    <a:pt x="354181" y="109252"/>
                    <a:pt x="354371" y="107537"/>
                    <a:pt x="355323" y="106299"/>
                  </a:cubicBezTo>
                  <a:cubicBezTo>
                    <a:pt x="356941" y="104204"/>
                    <a:pt x="357703" y="102108"/>
                    <a:pt x="355799" y="99727"/>
                  </a:cubicBezTo>
                  <a:cubicBezTo>
                    <a:pt x="358274" y="99727"/>
                    <a:pt x="358750" y="99441"/>
                    <a:pt x="359226" y="97346"/>
                  </a:cubicBezTo>
                  <a:cubicBezTo>
                    <a:pt x="359701" y="95440"/>
                    <a:pt x="359987" y="93250"/>
                    <a:pt x="361034" y="91630"/>
                  </a:cubicBezTo>
                  <a:cubicBezTo>
                    <a:pt x="362938" y="88297"/>
                    <a:pt x="363509" y="84868"/>
                    <a:pt x="363509" y="81153"/>
                  </a:cubicBezTo>
                  <a:cubicBezTo>
                    <a:pt x="363509" y="80772"/>
                    <a:pt x="363700" y="80391"/>
                    <a:pt x="363794" y="79820"/>
                  </a:cubicBezTo>
                  <a:cubicBezTo>
                    <a:pt x="369696" y="79248"/>
                    <a:pt x="374836" y="80486"/>
                    <a:pt x="379214" y="84772"/>
                  </a:cubicBezTo>
                  <a:cubicBezTo>
                    <a:pt x="381975" y="87439"/>
                    <a:pt x="385116" y="89630"/>
                    <a:pt x="388161" y="92107"/>
                  </a:cubicBezTo>
                  <a:cubicBezTo>
                    <a:pt x="388732" y="91345"/>
                    <a:pt x="389018" y="90964"/>
                    <a:pt x="389399" y="90583"/>
                  </a:cubicBezTo>
                  <a:cubicBezTo>
                    <a:pt x="389685" y="90297"/>
                    <a:pt x="390065" y="90011"/>
                    <a:pt x="390541" y="89630"/>
                  </a:cubicBezTo>
                  <a:cubicBezTo>
                    <a:pt x="390827" y="90773"/>
                    <a:pt x="391017" y="91726"/>
                    <a:pt x="391112" y="92678"/>
                  </a:cubicBezTo>
                  <a:cubicBezTo>
                    <a:pt x="391398" y="95821"/>
                    <a:pt x="391684" y="96012"/>
                    <a:pt x="394539" y="95155"/>
                  </a:cubicBezTo>
                  <a:cubicBezTo>
                    <a:pt x="395776" y="98870"/>
                    <a:pt x="399393" y="104204"/>
                    <a:pt x="402439" y="106108"/>
                  </a:cubicBezTo>
                  <a:cubicBezTo>
                    <a:pt x="404343" y="107347"/>
                    <a:pt x="405675" y="109061"/>
                    <a:pt x="406627" y="111157"/>
                  </a:cubicBezTo>
                  <a:cubicBezTo>
                    <a:pt x="407389" y="112776"/>
                    <a:pt x="408055" y="114490"/>
                    <a:pt x="410244" y="114871"/>
                  </a:cubicBezTo>
                  <a:cubicBezTo>
                    <a:pt x="410815" y="114967"/>
                    <a:pt x="411386" y="115824"/>
                    <a:pt x="411863" y="116300"/>
                  </a:cubicBezTo>
                  <a:cubicBezTo>
                    <a:pt x="412624" y="117157"/>
                    <a:pt x="413290" y="118110"/>
                    <a:pt x="414052" y="119063"/>
                  </a:cubicBezTo>
                  <a:cubicBezTo>
                    <a:pt x="415194" y="120491"/>
                    <a:pt x="416622" y="120872"/>
                    <a:pt x="418049" y="120015"/>
                  </a:cubicBezTo>
                  <a:cubicBezTo>
                    <a:pt x="418335" y="121348"/>
                    <a:pt x="418144" y="122777"/>
                    <a:pt x="418811" y="123444"/>
                  </a:cubicBezTo>
                  <a:cubicBezTo>
                    <a:pt x="419667" y="124206"/>
                    <a:pt x="421095" y="124206"/>
                    <a:pt x="421857" y="124396"/>
                  </a:cubicBezTo>
                  <a:cubicBezTo>
                    <a:pt x="422808" y="126301"/>
                    <a:pt x="423570" y="127825"/>
                    <a:pt x="424426" y="129444"/>
                  </a:cubicBezTo>
                  <a:cubicBezTo>
                    <a:pt x="426330" y="128968"/>
                    <a:pt x="426711" y="132397"/>
                    <a:pt x="429281" y="131064"/>
                  </a:cubicBezTo>
                  <a:cubicBezTo>
                    <a:pt x="430138" y="129159"/>
                    <a:pt x="431089" y="127063"/>
                    <a:pt x="432327" y="124111"/>
                  </a:cubicBezTo>
                  <a:cubicBezTo>
                    <a:pt x="432898" y="126397"/>
                    <a:pt x="434421" y="127349"/>
                    <a:pt x="434897" y="129350"/>
                  </a:cubicBezTo>
                  <a:cubicBezTo>
                    <a:pt x="435277" y="130778"/>
                    <a:pt x="437467" y="131826"/>
                    <a:pt x="438799" y="133064"/>
                  </a:cubicBezTo>
                  <a:cubicBezTo>
                    <a:pt x="437657" y="133635"/>
                    <a:pt x="436610" y="134207"/>
                    <a:pt x="435277" y="134874"/>
                  </a:cubicBezTo>
                  <a:cubicBezTo>
                    <a:pt x="434897" y="133921"/>
                    <a:pt x="434421" y="133064"/>
                    <a:pt x="434135" y="132207"/>
                  </a:cubicBezTo>
                  <a:cubicBezTo>
                    <a:pt x="433945" y="131636"/>
                    <a:pt x="434135" y="130873"/>
                    <a:pt x="433755" y="130397"/>
                  </a:cubicBezTo>
                  <a:cubicBezTo>
                    <a:pt x="433374" y="129826"/>
                    <a:pt x="432708" y="129540"/>
                    <a:pt x="432137" y="129064"/>
                  </a:cubicBezTo>
                  <a:cubicBezTo>
                    <a:pt x="431756" y="129635"/>
                    <a:pt x="431185" y="130111"/>
                    <a:pt x="430899" y="130683"/>
                  </a:cubicBezTo>
                  <a:cubicBezTo>
                    <a:pt x="430613" y="131350"/>
                    <a:pt x="430613" y="132112"/>
                    <a:pt x="430423" y="133159"/>
                  </a:cubicBezTo>
                  <a:cubicBezTo>
                    <a:pt x="431280" y="133541"/>
                    <a:pt x="432231" y="134017"/>
                    <a:pt x="433184" y="134398"/>
                  </a:cubicBezTo>
                  <a:cubicBezTo>
                    <a:pt x="434897" y="135160"/>
                    <a:pt x="436705" y="136207"/>
                    <a:pt x="438514" y="136398"/>
                  </a:cubicBezTo>
                  <a:cubicBezTo>
                    <a:pt x="441940" y="136684"/>
                    <a:pt x="444225" y="140779"/>
                    <a:pt x="448222" y="139065"/>
                  </a:cubicBezTo>
                  <a:cubicBezTo>
                    <a:pt x="448508" y="138969"/>
                    <a:pt x="448984" y="139446"/>
                    <a:pt x="449365" y="139636"/>
                  </a:cubicBezTo>
                  <a:cubicBezTo>
                    <a:pt x="450983" y="140113"/>
                    <a:pt x="452601" y="140779"/>
                    <a:pt x="454314" y="140970"/>
                  </a:cubicBezTo>
                  <a:cubicBezTo>
                    <a:pt x="456598" y="141256"/>
                    <a:pt x="458978" y="141065"/>
                    <a:pt x="461358" y="141161"/>
                  </a:cubicBezTo>
                  <a:cubicBezTo>
                    <a:pt x="467259" y="141256"/>
                    <a:pt x="473066" y="140303"/>
                    <a:pt x="478776" y="139446"/>
                  </a:cubicBezTo>
                  <a:cubicBezTo>
                    <a:pt x="478967" y="138493"/>
                    <a:pt x="479157" y="137826"/>
                    <a:pt x="479443" y="136684"/>
                  </a:cubicBezTo>
                  <a:cubicBezTo>
                    <a:pt x="480204" y="137732"/>
                    <a:pt x="480775" y="138493"/>
                    <a:pt x="481251" y="139160"/>
                  </a:cubicBezTo>
                  <a:cubicBezTo>
                    <a:pt x="481822" y="139065"/>
                    <a:pt x="482393" y="138875"/>
                    <a:pt x="483060" y="138779"/>
                  </a:cubicBezTo>
                  <a:cubicBezTo>
                    <a:pt x="482108" y="137160"/>
                    <a:pt x="481347" y="135445"/>
                    <a:pt x="480490" y="133826"/>
                  </a:cubicBezTo>
                  <a:cubicBezTo>
                    <a:pt x="479062" y="131159"/>
                    <a:pt x="477634" y="128588"/>
                    <a:pt x="476492" y="125921"/>
                  </a:cubicBezTo>
                  <a:close/>
                  <a:moveTo>
                    <a:pt x="6665" y="72104"/>
                  </a:moveTo>
                  <a:cubicBezTo>
                    <a:pt x="5808" y="73247"/>
                    <a:pt x="4666" y="73914"/>
                    <a:pt x="3048" y="73914"/>
                  </a:cubicBezTo>
                  <a:cubicBezTo>
                    <a:pt x="3334" y="72295"/>
                    <a:pt x="4000" y="71152"/>
                    <a:pt x="5333" y="70580"/>
                  </a:cubicBezTo>
                  <a:cubicBezTo>
                    <a:pt x="5713" y="70390"/>
                    <a:pt x="6475" y="70485"/>
                    <a:pt x="6665" y="70675"/>
                  </a:cubicBezTo>
                  <a:cubicBezTo>
                    <a:pt x="6855" y="70961"/>
                    <a:pt x="6855" y="71723"/>
                    <a:pt x="6665" y="72104"/>
                  </a:cubicBezTo>
                  <a:close/>
                  <a:moveTo>
                    <a:pt x="41978" y="72390"/>
                  </a:moveTo>
                  <a:cubicBezTo>
                    <a:pt x="41978" y="72390"/>
                    <a:pt x="41598" y="71818"/>
                    <a:pt x="41598" y="71628"/>
                  </a:cubicBezTo>
                  <a:cubicBezTo>
                    <a:pt x="41598" y="71342"/>
                    <a:pt x="41883" y="71056"/>
                    <a:pt x="42264" y="70199"/>
                  </a:cubicBezTo>
                  <a:cubicBezTo>
                    <a:pt x="42549" y="71056"/>
                    <a:pt x="42835" y="71438"/>
                    <a:pt x="42740" y="71723"/>
                  </a:cubicBezTo>
                  <a:cubicBezTo>
                    <a:pt x="42645" y="72009"/>
                    <a:pt x="42169" y="72199"/>
                    <a:pt x="41883" y="72390"/>
                  </a:cubicBezTo>
                  <a:close/>
                  <a:moveTo>
                    <a:pt x="45024" y="75533"/>
                  </a:moveTo>
                  <a:cubicBezTo>
                    <a:pt x="44644" y="74962"/>
                    <a:pt x="43977" y="74390"/>
                    <a:pt x="44073" y="74009"/>
                  </a:cubicBezTo>
                  <a:cubicBezTo>
                    <a:pt x="44644" y="72295"/>
                    <a:pt x="45786" y="73342"/>
                    <a:pt x="46928" y="73723"/>
                  </a:cubicBezTo>
                  <a:cubicBezTo>
                    <a:pt x="46357" y="74295"/>
                    <a:pt x="45786" y="74771"/>
                    <a:pt x="45024" y="75533"/>
                  </a:cubicBezTo>
                  <a:close/>
                  <a:moveTo>
                    <a:pt x="52829" y="73438"/>
                  </a:moveTo>
                  <a:cubicBezTo>
                    <a:pt x="52163" y="74486"/>
                    <a:pt x="50640" y="74866"/>
                    <a:pt x="49022" y="74200"/>
                  </a:cubicBezTo>
                  <a:cubicBezTo>
                    <a:pt x="49593" y="73342"/>
                    <a:pt x="50069" y="72390"/>
                    <a:pt x="50735" y="71723"/>
                  </a:cubicBezTo>
                  <a:cubicBezTo>
                    <a:pt x="51116" y="71342"/>
                    <a:pt x="52163" y="71056"/>
                    <a:pt x="52639" y="71342"/>
                  </a:cubicBezTo>
                  <a:cubicBezTo>
                    <a:pt x="53686" y="71818"/>
                    <a:pt x="53210" y="72771"/>
                    <a:pt x="52829" y="73438"/>
                  </a:cubicBezTo>
                  <a:close/>
                  <a:moveTo>
                    <a:pt x="61396" y="82010"/>
                  </a:moveTo>
                  <a:cubicBezTo>
                    <a:pt x="62252" y="80486"/>
                    <a:pt x="63109" y="79057"/>
                    <a:pt x="63871" y="77724"/>
                  </a:cubicBezTo>
                  <a:cubicBezTo>
                    <a:pt x="65394" y="79629"/>
                    <a:pt x="64822" y="80772"/>
                    <a:pt x="61396" y="82010"/>
                  </a:cubicBezTo>
                  <a:close/>
                  <a:moveTo>
                    <a:pt x="65489" y="88297"/>
                  </a:moveTo>
                  <a:cubicBezTo>
                    <a:pt x="65489" y="88297"/>
                    <a:pt x="66060" y="88011"/>
                    <a:pt x="66155" y="88106"/>
                  </a:cubicBezTo>
                  <a:cubicBezTo>
                    <a:pt x="67583" y="89059"/>
                    <a:pt x="67297" y="89916"/>
                    <a:pt x="65774" y="90773"/>
                  </a:cubicBezTo>
                  <a:cubicBezTo>
                    <a:pt x="65774" y="89821"/>
                    <a:pt x="65679" y="89059"/>
                    <a:pt x="65584" y="88297"/>
                  </a:cubicBezTo>
                  <a:close/>
                  <a:moveTo>
                    <a:pt x="67297" y="114014"/>
                  </a:moveTo>
                  <a:cubicBezTo>
                    <a:pt x="67297" y="114014"/>
                    <a:pt x="66536" y="113252"/>
                    <a:pt x="66155" y="112871"/>
                  </a:cubicBezTo>
                  <a:cubicBezTo>
                    <a:pt x="66345" y="112681"/>
                    <a:pt x="66440" y="112586"/>
                    <a:pt x="66631" y="112395"/>
                  </a:cubicBezTo>
                  <a:cubicBezTo>
                    <a:pt x="67012" y="112681"/>
                    <a:pt x="67487" y="113062"/>
                    <a:pt x="67868" y="113347"/>
                  </a:cubicBezTo>
                  <a:cubicBezTo>
                    <a:pt x="67678" y="113538"/>
                    <a:pt x="67487" y="113824"/>
                    <a:pt x="67393" y="114014"/>
                  </a:cubicBezTo>
                  <a:close/>
                  <a:moveTo>
                    <a:pt x="70248" y="84677"/>
                  </a:moveTo>
                  <a:cubicBezTo>
                    <a:pt x="69772" y="84582"/>
                    <a:pt x="69296" y="84487"/>
                    <a:pt x="68820" y="84296"/>
                  </a:cubicBezTo>
                  <a:lnTo>
                    <a:pt x="69296" y="82296"/>
                  </a:lnTo>
                  <a:cubicBezTo>
                    <a:pt x="69296" y="82296"/>
                    <a:pt x="70057" y="82487"/>
                    <a:pt x="70533" y="82582"/>
                  </a:cubicBezTo>
                  <a:cubicBezTo>
                    <a:pt x="70533" y="83248"/>
                    <a:pt x="70343" y="84011"/>
                    <a:pt x="70248" y="84677"/>
                  </a:cubicBezTo>
                  <a:close/>
                  <a:moveTo>
                    <a:pt x="71581" y="109442"/>
                  </a:moveTo>
                  <a:cubicBezTo>
                    <a:pt x="71581" y="109442"/>
                    <a:pt x="71104" y="108585"/>
                    <a:pt x="70819" y="108109"/>
                  </a:cubicBezTo>
                  <a:cubicBezTo>
                    <a:pt x="70914" y="108109"/>
                    <a:pt x="71010" y="107918"/>
                    <a:pt x="71200" y="107823"/>
                  </a:cubicBezTo>
                  <a:lnTo>
                    <a:pt x="72152" y="108966"/>
                  </a:lnTo>
                  <a:cubicBezTo>
                    <a:pt x="72152" y="108966"/>
                    <a:pt x="71771" y="109252"/>
                    <a:pt x="71581" y="109442"/>
                  </a:cubicBezTo>
                  <a:close/>
                  <a:moveTo>
                    <a:pt x="77577" y="60770"/>
                  </a:moveTo>
                  <a:cubicBezTo>
                    <a:pt x="77006" y="60484"/>
                    <a:pt x="76530" y="60293"/>
                    <a:pt x="75959" y="60007"/>
                  </a:cubicBezTo>
                  <a:cubicBezTo>
                    <a:pt x="76054" y="59722"/>
                    <a:pt x="76245" y="59531"/>
                    <a:pt x="76340" y="59246"/>
                  </a:cubicBezTo>
                  <a:cubicBezTo>
                    <a:pt x="76816" y="59531"/>
                    <a:pt x="77387" y="59817"/>
                    <a:pt x="77863" y="60198"/>
                  </a:cubicBezTo>
                  <a:cubicBezTo>
                    <a:pt x="77863" y="60198"/>
                    <a:pt x="77672" y="60579"/>
                    <a:pt x="77672" y="60770"/>
                  </a:cubicBezTo>
                  <a:close/>
                  <a:moveTo>
                    <a:pt x="156865" y="67056"/>
                  </a:moveTo>
                  <a:lnTo>
                    <a:pt x="156865" y="72962"/>
                  </a:lnTo>
                  <a:cubicBezTo>
                    <a:pt x="154961" y="71818"/>
                    <a:pt x="154961" y="70675"/>
                    <a:pt x="156865" y="67056"/>
                  </a:cubicBezTo>
                  <a:close/>
                  <a:moveTo>
                    <a:pt x="153248" y="82105"/>
                  </a:moveTo>
                  <a:cubicBezTo>
                    <a:pt x="153248" y="82105"/>
                    <a:pt x="153534" y="82391"/>
                    <a:pt x="153724" y="82487"/>
                  </a:cubicBezTo>
                  <a:cubicBezTo>
                    <a:pt x="153343" y="82772"/>
                    <a:pt x="152963" y="83058"/>
                    <a:pt x="152582" y="83344"/>
                  </a:cubicBezTo>
                  <a:lnTo>
                    <a:pt x="152296" y="82963"/>
                  </a:lnTo>
                  <a:cubicBezTo>
                    <a:pt x="152296" y="82963"/>
                    <a:pt x="152963" y="82296"/>
                    <a:pt x="153248" y="82010"/>
                  </a:cubicBezTo>
                  <a:close/>
                  <a:moveTo>
                    <a:pt x="148489" y="26956"/>
                  </a:moveTo>
                  <a:cubicBezTo>
                    <a:pt x="149155" y="29528"/>
                    <a:pt x="149821" y="31813"/>
                    <a:pt x="150393" y="34195"/>
                  </a:cubicBezTo>
                  <a:cubicBezTo>
                    <a:pt x="149821" y="34385"/>
                    <a:pt x="149346" y="34576"/>
                    <a:pt x="149060" y="34671"/>
                  </a:cubicBezTo>
                  <a:cubicBezTo>
                    <a:pt x="148489" y="33528"/>
                    <a:pt x="148013" y="32575"/>
                    <a:pt x="147632" y="31623"/>
                  </a:cubicBezTo>
                  <a:cubicBezTo>
                    <a:pt x="147251" y="30671"/>
                    <a:pt x="146871" y="29623"/>
                    <a:pt x="146871" y="28575"/>
                  </a:cubicBezTo>
                  <a:cubicBezTo>
                    <a:pt x="146871" y="28004"/>
                    <a:pt x="147728" y="27527"/>
                    <a:pt x="148393" y="26861"/>
                  </a:cubicBezTo>
                  <a:close/>
                  <a:moveTo>
                    <a:pt x="140779" y="62674"/>
                  </a:moveTo>
                  <a:cubicBezTo>
                    <a:pt x="141636" y="61436"/>
                    <a:pt x="142207" y="61055"/>
                    <a:pt x="143349" y="61722"/>
                  </a:cubicBezTo>
                  <a:cubicBezTo>
                    <a:pt x="144682" y="62484"/>
                    <a:pt x="145158" y="63437"/>
                    <a:pt x="144682" y="64865"/>
                  </a:cubicBezTo>
                  <a:cubicBezTo>
                    <a:pt x="143349" y="64103"/>
                    <a:pt x="142207" y="63437"/>
                    <a:pt x="140874" y="62770"/>
                  </a:cubicBezTo>
                  <a:close/>
                  <a:moveTo>
                    <a:pt x="143730" y="104870"/>
                  </a:moveTo>
                  <a:cubicBezTo>
                    <a:pt x="142016" y="104870"/>
                    <a:pt x="142016" y="103918"/>
                    <a:pt x="142302" y="102870"/>
                  </a:cubicBezTo>
                  <a:cubicBezTo>
                    <a:pt x="142683" y="103441"/>
                    <a:pt x="143159" y="104013"/>
                    <a:pt x="143730" y="104870"/>
                  </a:cubicBezTo>
                  <a:close/>
                  <a:moveTo>
                    <a:pt x="143159" y="19812"/>
                  </a:moveTo>
                  <a:cubicBezTo>
                    <a:pt x="143634" y="20383"/>
                    <a:pt x="144015" y="20955"/>
                    <a:pt x="144777" y="22003"/>
                  </a:cubicBezTo>
                  <a:cubicBezTo>
                    <a:pt x="142969" y="21812"/>
                    <a:pt x="142492" y="21336"/>
                    <a:pt x="143159" y="19812"/>
                  </a:cubicBezTo>
                  <a:close/>
                  <a:moveTo>
                    <a:pt x="144491" y="14668"/>
                  </a:moveTo>
                  <a:cubicBezTo>
                    <a:pt x="142207" y="16192"/>
                    <a:pt x="141160" y="15049"/>
                    <a:pt x="139923" y="14573"/>
                  </a:cubicBezTo>
                  <a:cubicBezTo>
                    <a:pt x="139541" y="14383"/>
                    <a:pt x="139447" y="13716"/>
                    <a:pt x="138875" y="12668"/>
                  </a:cubicBezTo>
                  <a:cubicBezTo>
                    <a:pt x="140874" y="13430"/>
                    <a:pt x="142397" y="13906"/>
                    <a:pt x="144396" y="14668"/>
                  </a:cubicBezTo>
                  <a:close/>
                  <a:moveTo>
                    <a:pt x="135544" y="64389"/>
                  </a:moveTo>
                  <a:cubicBezTo>
                    <a:pt x="133069" y="64770"/>
                    <a:pt x="132593" y="62960"/>
                    <a:pt x="131736" y="61627"/>
                  </a:cubicBezTo>
                  <a:cubicBezTo>
                    <a:pt x="132879" y="60039"/>
                    <a:pt x="135322" y="60039"/>
                    <a:pt x="139066" y="61627"/>
                  </a:cubicBezTo>
                  <a:cubicBezTo>
                    <a:pt x="137828" y="61627"/>
                    <a:pt x="136591" y="61531"/>
                    <a:pt x="135163" y="61436"/>
                  </a:cubicBezTo>
                  <a:cubicBezTo>
                    <a:pt x="135353" y="62484"/>
                    <a:pt x="135449" y="63341"/>
                    <a:pt x="135544" y="64294"/>
                  </a:cubicBezTo>
                  <a:close/>
                  <a:moveTo>
                    <a:pt x="135259" y="84011"/>
                  </a:moveTo>
                  <a:cubicBezTo>
                    <a:pt x="135163" y="84677"/>
                    <a:pt x="135068" y="85439"/>
                    <a:pt x="134878" y="86106"/>
                  </a:cubicBezTo>
                  <a:lnTo>
                    <a:pt x="134021" y="85915"/>
                  </a:lnTo>
                  <a:cubicBezTo>
                    <a:pt x="134211" y="85249"/>
                    <a:pt x="134402" y="84582"/>
                    <a:pt x="134497" y="83915"/>
                  </a:cubicBezTo>
                  <a:cubicBezTo>
                    <a:pt x="134782" y="83915"/>
                    <a:pt x="134973" y="84011"/>
                    <a:pt x="135259" y="84106"/>
                  </a:cubicBezTo>
                  <a:close/>
                  <a:moveTo>
                    <a:pt x="132498" y="21050"/>
                  </a:moveTo>
                  <a:cubicBezTo>
                    <a:pt x="131451" y="20098"/>
                    <a:pt x="130785" y="19526"/>
                    <a:pt x="130023" y="18859"/>
                  </a:cubicBezTo>
                  <a:cubicBezTo>
                    <a:pt x="132117" y="17907"/>
                    <a:pt x="132498" y="18193"/>
                    <a:pt x="132498" y="21050"/>
                  </a:cubicBezTo>
                  <a:close/>
                  <a:moveTo>
                    <a:pt x="129643" y="29432"/>
                  </a:moveTo>
                  <a:cubicBezTo>
                    <a:pt x="130689" y="29051"/>
                    <a:pt x="132213" y="28194"/>
                    <a:pt x="132308" y="28384"/>
                  </a:cubicBezTo>
                  <a:cubicBezTo>
                    <a:pt x="133735" y="30289"/>
                    <a:pt x="135544" y="28480"/>
                    <a:pt x="137352" y="28956"/>
                  </a:cubicBezTo>
                  <a:cubicBezTo>
                    <a:pt x="137067" y="29718"/>
                    <a:pt x="136972" y="30480"/>
                    <a:pt x="136496" y="30861"/>
                  </a:cubicBezTo>
                  <a:cubicBezTo>
                    <a:pt x="135924" y="31432"/>
                    <a:pt x="134592" y="32099"/>
                    <a:pt x="134306" y="31813"/>
                  </a:cubicBezTo>
                  <a:cubicBezTo>
                    <a:pt x="132784" y="30575"/>
                    <a:pt x="131261" y="31623"/>
                    <a:pt x="129643" y="31623"/>
                  </a:cubicBezTo>
                  <a:lnTo>
                    <a:pt x="129643" y="29337"/>
                  </a:lnTo>
                  <a:close/>
                  <a:moveTo>
                    <a:pt x="129167" y="4096"/>
                  </a:moveTo>
                  <a:cubicBezTo>
                    <a:pt x="129167" y="4096"/>
                    <a:pt x="129452" y="4572"/>
                    <a:pt x="129547" y="4763"/>
                  </a:cubicBezTo>
                  <a:cubicBezTo>
                    <a:pt x="128976" y="5048"/>
                    <a:pt x="128500" y="5239"/>
                    <a:pt x="127929" y="5524"/>
                  </a:cubicBezTo>
                  <a:lnTo>
                    <a:pt x="127644" y="4953"/>
                  </a:lnTo>
                  <a:cubicBezTo>
                    <a:pt x="128120" y="4667"/>
                    <a:pt x="128691" y="4381"/>
                    <a:pt x="129167" y="4096"/>
                  </a:cubicBezTo>
                  <a:close/>
                  <a:moveTo>
                    <a:pt x="120791" y="19812"/>
                  </a:moveTo>
                  <a:cubicBezTo>
                    <a:pt x="120791" y="20479"/>
                    <a:pt x="120981" y="21050"/>
                    <a:pt x="121076" y="21717"/>
                  </a:cubicBezTo>
                  <a:cubicBezTo>
                    <a:pt x="121076" y="21717"/>
                    <a:pt x="120600" y="21907"/>
                    <a:pt x="120505" y="21812"/>
                  </a:cubicBezTo>
                  <a:cubicBezTo>
                    <a:pt x="120219" y="21241"/>
                    <a:pt x="120029" y="20574"/>
                    <a:pt x="119744" y="20003"/>
                  </a:cubicBezTo>
                  <a:cubicBezTo>
                    <a:pt x="120029" y="20003"/>
                    <a:pt x="120410" y="19907"/>
                    <a:pt x="120695" y="19812"/>
                  </a:cubicBezTo>
                  <a:close/>
                  <a:moveTo>
                    <a:pt x="118982" y="47911"/>
                  </a:moveTo>
                  <a:cubicBezTo>
                    <a:pt x="118316" y="46006"/>
                    <a:pt x="118982" y="45434"/>
                    <a:pt x="120029" y="44863"/>
                  </a:cubicBezTo>
                  <a:cubicBezTo>
                    <a:pt x="121647" y="46482"/>
                    <a:pt x="120219" y="46863"/>
                    <a:pt x="118982" y="47911"/>
                  </a:cubicBezTo>
                  <a:close/>
                  <a:moveTo>
                    <a:pt x="117364" y="42481"/>
                  </a:moveTo>
                  <a:cubicBezTo>
                    <a:pt x="117364" y="42481"/>
                    <a:pt x="116031" y="43243"/>
                    <a:pt x="115460" y="42481"/>
                  </a:cubicBezTo>
                  <a:cubicBezTo>
                    <a:pt x="115841" y="41243"/>
                    <a:pt x="116222" y="40005"/>
                    <a:pt x="116698" y="38671"/>
                  </a:cubicBezTo>
                  <a:cubicBezTo>
                    <a:pt x="117586" y="38481"/>
                    <a:pt x="118602" y="38862"/>
                    <a:pt x="119744" y="39814"/>
                  </a:cubicBezTo>
                  <a:cubicBezTo>
                    <a:pt x="118506" y="40386"/>
                    <a:pt x="116888" y="40576"/>
                    <a:pt x="117459" y="42577"/>
                  </a:cubicBezTo>
                  <a:close/>
                  <a:moveTo>
                    <a:pt x="114889" y="4763"/>
                  </a:moveTo>
                  <a:cubicBezTo>
                    <a:pt x="115746" y="4286"/>
                    <a:pt x="116317" y="4000"/>
                    <a:pt x="116507" y="2762"/>
                  </a:cubicBezTo>
                  <a:cubicBezTo>
                    <a:pt x="116602" y="1619"/>
                    <a:pt x="117649" y="2000"/>
                    <a:pt x="118506" y="2762"/>
                  </a:cubicBezTo>
                  <a:cubicBezTo>
                    <a:pt x="117364" y="4096"/>
                    <a:pt x="116412" y="5334"/>
                    <a:pt x="115365" y="6477"/>
                  </a:cubicBezTo>
                  <a:cubicBezTo>
                    <a:pt x="114318" y="5905"/>
                    <a:pt x="113747" y="5334"/>
                    <a:pt x="114889" y="4667"/>
                  </a:cubicBezTo>
                  <a:close/>
                  <a:moveTo>
                    <a:pt x="108988" y="65818"/>
                  </a:moveTo>
                  <a:cubicBezTo>
                    <a:pt x="108988" y="65818"/>
                    <a:pt x="108988" y="66580"/>
                    <a:pt x="108988" y="66961"/>
                  </a:cubicBezTo>
                  <a:lnTo>
                    <a:pt x="107179" y="66961"/>
                  </a:lnTo>
                  <a:cubicBezTo>
                    <a:pt x="107179" y="66961"/>
                    <a:pt x="107179" y="66484"/>
                    <a:pt x="107179" y="66199"/>
                  </a:cubicBezTo>
                  <a:cubicBezTo>
                    <a:pt x="107750" y="66104"/>
                    <a:pt x="108417" y="66008"/>
                    <a:pt x="108988" y="65818"/>
                  </a:cubicBezTo>
                  <a:close/>
                  <a:moveTo>
                    <a:pt x="105942" y="52197"/>
                  </a:moveTo>
                  <a:cubicBezTo>
                    <a:pt x="105656" y="51149"/>
                    <a:pt x="105466" y="50959"/>
                    <a:pt x="105561" y="50768"/>
                  </a:cubicBezTo>
                  <a:cubicBezTo>
                    <a:pt x="105847" y="49911"/>
                    <a:pt x="106132" y="49149"/>
                    <a:pt x="106704" y="47625"/>
                  </a:cubicBezTo>
                  <a:cubicBezTo>
                    <a:pt x="107179" y="49435"/>
                    <a:pt x="106704" y="50482"/>
                    <a:pt x="106037" y="52102"/>
                  </a:cubicBezTo>
                  <a:close/>
                  <a:moveTo>
                    <a:pt x="106132" y="36671"/>
                  </a:moveTo>
                  <a:cubicBezTo>
                    <a:pt x="104133" y="35909"/>
                    <a:pt x="102420" y="35242"/>
                    <a:pt x="100041" y="34385"/>
                  </a:cubicBezTo>
                  <a:cubicBezTo>
                    <a:pt x="101183" y="33814"/>
                    <a:pt x="102134" y="33433"/>
                    <a:pt x="102134" y="33433"/>
                  </a:cubicBezTo>
                  <a:cubicBezTo>
                    <a:pt x="103181" y="35147"/>
                    <a:pt x="104895" y="34099"/>
                    <a:pt x="106418" y="34385"/>
                  </a:cubicBezTo>
                  <a:cubicBezTo>
                    <a:pt x="106418" y="35052"/>
                    <a:pt x="106227" y="35719"/>
                    <a:pt x="106132" y="36671"/>
                  </a:cubicBezTo>
                  <a:close/>
                  <a:moveTo>
                    <a:pt x="106322" y="19240"/>
                  </a:moveTo>
                  <a:cubicBezTo>
                    <a:pt x="105276" y="19526"/>
                    <a:pt x="104229" y="19907"/>
                    <a:pt x="102991" y="20288"/>
                  </a:cubicBezTo>
                  <a:cubicBezTo>
                    <a:pt x="102991" y="19621"/>
                    <a:pt x="102896" y="19145"/>
                    <a:pt x="102896" y="18669"/>
                  </a:cubicBezTo>
                  <a:lnTo>
                    <a:pt x="106322" y="18669"/>
                  </a:lnTo>
                  <a:cubicBezTo>
                    <a:pt x="106322" y="18669"/>
                    <a:pt x="106322" y="19050"/>
                    <a:pt x="106322" y="19336"/>
                  </a:cubicBezTo>
                  <a:close/>
                  <a:moveTo>
                    <a:pt x="104704" y="9430"/>
                  </a:moveTo>
                  <a:cubicBezTo>
                    <a:pt x="103562" y="10096"/>
                    <a:pt x="102896" y="10478"/>
                    <a:pt x="101849" y="11049"/>
                  </a:cubicBezTo>
                  <a:cubicBezTo>
                    <a:pt x="102230" y="9842"/>
                    <a:pt x="103181" y="9303"/>
                    <a:pt x="104704" y="9430"/>
                  </a:cubicBezTo>
                  <a:close/>
                  <a:moveTo>
                    <a:pt x="99945" y="17050"/>
                  </a:moveTo>
                  <a:cubicBezTo>
                    <a:pt x="99945" y="17050"/>
                    <a:pt x="100612" y="17812"/>
                    <a:pt x="100612" y="17907"/>
                  </a:cubicBezTo>
                  <a:cubicBezTo>
                    <a:pt x="100516" y="18288"/>
                    <a:pt x="100136" y="18479"/>
                    <a:pt x="99945" y="18859"/>
                  </a:cubicBezTo>
                  <a:cubicBezTo>
                    <a:pt x="99755" y="18669"/>
                    <a:pt x="99374" y="18383"/>
                    <a:pt x="99374" y="18193"/>
                  </a:cubicBezTo>
                  <a:cubicBezTo>
                    <a:pt x="99374" y="17812"/>
                    <a:pt x="99659" y="17526"/>
                    <a:pt x="99945" y="17050"/>
                  </a:cubicBezTo>
                  <a:close/>
                  <a:moveTo>
                    <a:pt x="101087" y="38481"/>
                  </a:moveTo>
                  <a:cubicBezTo>
                    <a:pt x="100897" y="39338"/>
                    <a:pt x="100897" y="39910"/>
                    <a:pt x="100707" y="39910"/>
                  </a:cubicBezTo>
                  <a:cubicBezTo>
                    <a:pt x="100041" y="40100"/>
                    <a:pt x="99374" y="40100"/>
                    <a:pt x="98708" y="40100"/>
                  </a:cubicBezTo>
                  <a:cubicBezTo>
                    <a:pt x="98708" y="39910"/>
                    <a:pt x="98708" y="39814"/>
                    <a:pt x="98613" y="39624"/>
                  </a:cubicBezTo>
                  <a:cubicBezTo>
                    <a:pt x="99279" y="39338"/>
                    <a:pt x="99945" y="38957"/>
                    <a:pt x="101087" y="38386"/>
                  </a:cubicBezTo>
                  <a:close/>
                  <a:moveTo>
                    <a:pt x="86524" y="42767"/>
                  </a:moveTo>
                  <a:cubicBezTo>
                    <a:pt x="87381" y="42672"/>
                    <a:pt x="88523" y="42196"/>
                    <a:pt x="88904" y="44196"/>
                  </a:cubicBezTo>
                  <a:cubicBezTo>
                    <a:pt x="87762" y="43815"/>
                    <a:pt x="87000" y="43624"/>
                    <a:pt x="86239" y="43339"/>
                  </a:cubicBezTo>
                  <a:cubicBezTo>
                    <a:pt x="86429" y="43053"/>
                    <a:pt x="86429" y="42767"/>
                    <a:pt x="86524" y="42767"/>
                  </a:cubicBezTo>
                  <a:close/>
                  <a:moveTo>
                    <a:pt x="83859" y="92869"/>
                  </a:moveTo>
                  <a:cubicBezTo>
                    <a:pt x="82908" y="94679"/>
                    <a:pt x="82337" y="95821"/>
                    <a:pt x="81384" y="97441"/>
                  </a:cubicBezTo>
                  <a:cubicBezTo>
                    <a:pt x="80940" y="96044"/>
                    <a:pt x="81765" y="94520"/>
                    <a:pt x="83859" y="92869"/>
                  </a:cubicBezTo>
                  <a:close/>
                  <a:moveTo>
                    <a:pt x="83002" y="101727"/>
                  </a:moveTo>
                  <a:cubicBezTo>
                    <a:pt x="82717" y="102870"/>
                    <a:pt x="81860" y="103346"/>
                    <a:pt x="80528" y="103537"/>
                  </a:cubicBezTo>
                  <a:cubicBezTo>
                    <a:pt x="81289" y="100679"/>
                    <a:pt x="83573" y="99631"/>
                    <a:pt x="85382" y="97631"/>
                  </a:cubicBezTo>
                  <a:cubicBezTo>
                    <a:pt x="85763" y="98488"/>
                    <a:pt x="86144" y="99060"/>
                    <a:pt x="86905" y="100584"/>
                  </a:cubicBezTo>
                  <a:cubicBezTo>
                    <a:pt x="84621" y="99631"/>
                    <a:pt x="83573" y="99917"/>
                    <a:pt x="83098" y="101727"/>
                  </a:cubicBezTo>
                  <a:close/>
                  <a:moveTo>
                    <a:pt x="88238" y="58960"/>
                  </a:moveTo>
                  <a:cubicBezTo>
                    <a:pt x="88238" y="58960"/>
                    <a:pt x="88238" y="58960"/>
                    <a:pt x="88238" y="59055"/>
                  </a:cubicBezTo>
                  <a:cubicBezTo>
                    <a:pt x="88238" y="59055"/>
                    <a:pt x="88238" y="59055"/>
                    <a:pt x="88143" y="59055"/>
                  </a:cubicBezTo>
                  <a:cubicBezTo>
                    <a:pt x="87762" y="59722"/>
                    <a:pt x="87286" y="60484"/>
                    <a:pt x="86810" y="61246"/>
                  </a:cubicBezTo>
                  <a:cubicBezTo>
                    <a:pt x="85668" y="60960"/>
                    <a:pt x="84526" y="60579"/>
                    <a:pt x="83193" y="60198"/>
                  </a:cubicBezTo>
                  <a:cubicBezTo>
                    <a:pt x="84716" y="58483"/>
                    <a:pt x="86429" y="58960"/>
                    <a:pt x="88143" y="59055"/>
                  </a:cubicBezTo>
                  <a:cubicBezTo>
                    <a:pt x="88143" y="59055"/>
                    <a:pt x="88143" y="59055"/>
                    <a:pt x="88143" y="59055"/>
                  </a:cubicBezTo>
                  <a:cubicBezTo>
                    <a:pt x="88143" y="59055"/>
                    <a:pt x="88143" y="59055"/>
                    <a:pt x="88143" y="59055"/>
                  </a:cubicBezTo>
                  <a:cubicBezTo>
                    <a:pt x="88333" y="58198"/>
                    <a:pt x="87857" y="56959"/>
                    <a:pt x="89475" y="56769"/>
                  </a:cubicBezTo>
                  <a:cubicBezTo>
                    <a:pt x="89761" y="58103"/>
                    <a:pt x="89094" y="58674"/>
                    <a:pt x="88143" y="59055"/>
                  </a:cubicBezTo>
                  <a:close/>
                  <a:moveTo>
                    <a:pt x="92902" y="35719"/>
                  </a:moveTo>
                  <a:cubicBezTo>
                    <a:pt x="92902" y="35719"/>
                    <a:pt x="92045" y="35719"/>
                    <a:pt x="91569" y="35814"/>
                  </a:cubicBezTo>
                  <a:cubicBezTo>
                    <a:pt x="91569" y="35528"/>
                    <a:pt x="91569" y="35338"/>
                    <a:pt x="91569" y="35052"/>
                  </a:cubicBezTo>
                  <a:cubicBezTo>
                    <a:pt x="92045" y="35052"/>
                    <a:pt x="92521" y="35052"/>
                    <a:pt x="92902" y="34957"/>
                  </a:cubicBezTo>
                  <a:cubicBezTo>
                    <a:pt x="92902" y="35242"/>
                    <a:pt x="92902" y="35719"/>
                    <a:pt x="92902" y="35719"/>
                  </a:cubicBezTo>
                  <a:close/>
                  <a:moveTo>
                    <a:pt x="97851" y="7620"/>
                  </a:moveTo>
                  <a:cubicBezTo>
                    <a:pt x="96995" y="9144"/>
                    <a:pt x="96614" y="9906"/>
                    <a:pt x="95948" y="11144"/>
                  </a:cubicBezTo>
                  <a:cubicBezTo>
                    <a:pt x="95471" y="9906"/>
                    <a:pt x="95186" y="9239"/>
                    <a:pt x="94806" y="8287"/>
                  </a:cubicBezTo>
                  <a:cubicBezTo>
                    <a:pt x="95662" y="8096"/>
                    <a:pt x="96328" y="8001"/>
                    <a:pt x="97851" y="7620"/>
                  </a:cubicBezTo>
                  <a:close/>
                  <a:moveTo>
                    <a:pt x="96233" y="127921"/>
                  </a:moveTo>
                  <a:cubicBezTo>
                    <a:pt x="95186" y="127349"/>
                    <a:pt x="95091" y="126682"/>
                    <a:pt x="96042" y="125730"/>
                  </a:cubicBezTo>
                  <a:cubicBezTo>
                    <a:pt x="96709" y="125063"/>
                    <a:pt x="97090" y="124206"/>
                    <a:pt x="97851" y="123158"/>
                  </a:cubicBezTo>
                  <a:cubicBezTo>
                    <a:pt x="98232" y="123634"/>
                    <a:pt x="98613" y="124015"/>
                    <a:pt x="98994" y="124396"/>
                  </a:cubicBezTo>
                  <a:cubicBezTo>
                    <a:pt x="98042" y="125635"/>
                    <a:pt x="97185" y="126682"/>
                    <a:pt x="96328" y="127825"/>
                  </a:cubicBezTo>
                  <a:close/>
                  <a:moveTo>
                    <a:pt x="101754" y="114681"/>
                  </a:moveTo>
                  <a:cubicBezTo>
                    <a:pt x="101754" y="114681"/>
                    <a:pt x="101754" y="114681"/>
                    <a:pt x="101754" y="114681"/>
                  </a:cubicBezTo>
                  <a:cubicBezTo>
                    <a:pt x="101373" y="116300"/>
                    <a:pt x="100992" y="117920"/>
                    <a:pt x="100612" y="119443"/>
                  </a:cubicBezTo>
                  <a:cubicBezTo>
                    <a:pt x="97946" y="117348"/>
                    <a:pt x="97375" y="114395"/>
                    <a:pt x="99279" y="111728"/>
                  </a:cubicBezTo>
                  <a:cubicBezTo>
                    <a:pt x="101278" y="111728"/>
                    <a:pt x="101373" y="113443"/>
                    <a:pt x="101849" y="114681"/>
                  </a:cubicBezTo>
                  <a:cubicBezTo>
                    <a:pt x="101849" y="114681"/>
                    <a:pt x="101849" y="114681"/>
                    <a:pt x="101849" y="114586"/>
                  </a:cubicBezTo>
                  <a:lnTo>
                    <a:pt x="101849" y="114776"/>
                  </a:lnTo>
                  <a:close/>
                  <a:moveTo>
                    <a:pt x="107369" y="69913"/>
                  </a:moveTo>
                  <a:cubicBezTo>
                    <a:pt x="105942" y="71818"/>
                    <a:pt x="104609" y="70866"/>
                    <a:pt x="102991" y="69913"/>
                  </a:cubicBezTo>
                  <a:cubicBezTo>
                    <a:pt x="104609" y="67723"/>
                    <a:pt x="105942" y="70390"/>
                    <a:pt x="107369" y="69913"/>
                  </a:cubicBezTo>
                  <a:close/>
                  <a:moveTo>
                    <a:pt x="105180" y="94679"/>
                  </a:moveTo>
                  <a:cubicBezTo>
                    <a:pt x="106894" y="94297"/>
                    <a:pt x="108036" y="94107"/>
                    <a:pt x="109083" y="93916"/>
                  </a:cubicBezTo>
                  <a:cubicBezTo>
                    <a:pt x="109083" y="94107"/>
                    <a:pt x="109273" y="94297"/>
                    <a:pt x="109368" y="94393"/>
                  </a:cubicBezTo>
                  <a:cubicBezTo>
                    <a:pt x="108797" y="95059"/>
                    <a:pt x="108226" y="95726"/>
                    <a:pt x="107465" y="96583"/>
                  </a:cubicBezTo>
                  <a:cubicBezTo>
                    <a:pt x="106798" y="96012"/>
                    <a:pt x="106322" y="95631"/>
                    <a:pt x="105180" y="94679"/>
                  </a:cubicBezTo>
                  <a:close/>
                  <a:moveTo>
                    <a:pt x="108322" y="135255"/>
                  </a:moveTo>
                  <a:cubicBezTo>
                    <a:pt x="106322" y="134684"/>
                    <a:pt x="106037" y="133541"/>
                    <a:pt x="106704" y="132207"/>
                  </a:cubicBezTo>
                  <a:cubicBezTo>
                    <a:pt x="107179" y="131254"/>
                    <a:pt x="108226" y="131350"/>
                    <a:pt x="108893" y="131921"/>
                  </a:cubicBezTo>
                  <a:cubicBezTo>
                    <a:pt x="110511" y="133255"/>
                    <a:pt x="108607" y="134017"/>
                    <a:pt x="108322" y="135350"/>
                  </a:cubicBezTo>
                  <a:close/>
                  <a:moveTo>
                    <a:pt x="108702" y="87439"/>
                  </a:moveTo>
                  <a:cubicBezTo>
                    <a:pt x="108226" y="87439"/>
                    <a:pt x="107655" y="87344"/>
                    <a:pt x="106798" y="87154"/>
                  </a:cubicBezTo>
                  <a:cubicBezTo>
                    <a:pt x="108194" y="85884"/>
                    <a:pt x="109496" y="85979"/>
                    <a:pt x="110701" y="87439"/>
                  </a:cubicBezTo>
                  <a:cubicBezTo>
                    <a:pt x="109844" y="87439"/>
                    <a:pt x="109273" y="87439"/>
                    <a:pt x="108797" y="87439"/>
                  </a:cubicBezTo>
                  <a:close/>
                  <a:moveTo>
                    <a:pt x="112224" y="34480"/>
                  </a:moveTo>
                  <a:cubicBezTo>
                    <a:pt x="112795" y="35623"/>
                    <a:pt x="112890" y="36481"/>
                    <a:pt x="111748" y="36957"/>
                  </a:cubicBezTo>
                  <a:cubicBezTo>
                    <a:pt x="111557" y="36957"/>
                    <a:pt x="111082" y="36862"/>
                    <a:pt x="110986" y="36671"/>
                  </a:cubicBezTo>
                  <a:cubicBezTo>
                    <a:pt x="110415" y="35528"/>
                    <a:pt x="110986" y="34957"/>
                    <a:pt x="112319" y="34576"/>
                  </a:cubicBezTo>
                  <a:close/>
                  <a:moveTo>
                    <a:pt x="111939" y="112490"/>
                  </a:moveTo>
                  <a:cubicBezTo>
                    <a:pt x="111939" y="112490"/>
                    <a:pt x="111463" y="112014"/>
                    <a:pt x="111177" y="111728"/>
                  </a:cubicBezTo>
                  <a:cubicBezTo>
                    <a:pt x="111463" y="111538"/>
                    <a:pt x="111653" y="111252"/>
                    <a:pt x="111939" y="111252"/>
                  </a:cubicBezTo>
                  <a:cubicBezTo>
                    <a:pt x="112224" y="111252"/>
                    <a:pt x="112510" y="111633"/>
                    <a:pt x="112985" y="112014"/>
                  </a:cubicBezTo>
                  <a:cubicBezTo>
                    <a:pt x="112510" y="112300"/>
                    <a:pt x="112129" y="112586"/>
                    <a:pt x="112034" y="112490"/>
                  </a:cubicBezTo>
                  <a:close/>
                  <a:moveTo>
                    <a:pt x="114699" y="23050"/>
                  </a:moveTo>
                  <a:lnTo>
                    <a:pt x="117745" y="23050"/>
                  </a:lnTo>
                  <a:cubicBezTo>
                    <a:pt x="118411" y="21622"/>
                    <a:pt x="115460" y="20479"/>
                    <a:pt x="118220" y="19145"/>
                  </a:cubicBezTo>
                  <a:cubicBezTo>
                    <a:pt x="118411" y="21146"/>
                    <a:pt x="118696" y="22860"/>
                    <a:pt x="118887" y="24670"/>
                  </a:cubicBezTo>
                  <a:cubicBezTo>
                    <a:pt x="116888" y="25146"/>
                    <a:pt x="115174" y="25527"/>
                    <a:pt x="113271" y="25908"/>
                  </a:cubicBezTo>
                  <a:cubicBezTo>
                    <a:pt x="112224" y="24098"/>
                    <a:pt x="114603" y="24003"/>
                    <a:pt x="114699" y="23050"/>
                  </a:cubicBezTo>
                  <a:close/>
                  <a:moveTo>
                    <a:pt x="118506" y="131254"/>
                  </a:moveTo>
                  <a:cubicBezTo>
                    <a:pt x="117078" y="130016"/>
                    <a:pt x="117745" y="129254"/>
                    <a:pt x="118887" y="128588"/>
                  </a:cubicBezTo>
                  <a:cubicBezTo>
                    <a:pt x="120124" y="129540"/>
                    <a:pt x="119458" y="130302"/>
                    <a:pt x="118506" y="131254"/>
                  </a:cubicBezTo>
                  <a:close/>
                  <a:moveTo>
                    <a:pt x="114794" y="106585"/>
                  </a:moveTo>
                  <a:cubicBezTo>
                    <a:pt x="116571" y="106458"/>
                    <a:pt x="117586" y="107156"/>
                    <a:pt x="117840" y="108680"/>
                  </a:cubicBezTo>
                  <a:cubicBezTo>
                    <a:pt x="116698" y="107918"/>
                    <a:pt x="116031" y="107442"/>
                    <a:pt x="114794" y="106585"/>
                  </a:cubicBezTo>
                  <a:close/>
                  <a:moveTo>
                    <a:pt x="115460" y="88106"/>
                  </a:moveTo>
                  <a:cubicBezTo>
                    <a:pt x="115841" y="87439"/>
                    <a:pt x="116127" y="87058"/>
                    <a:pt x="116317" y="86582"/>
                  </a:cubicBezTo>
                  <a:cubicBezTo>
                    <a:pt x="116507" y="86201"/>
                    <a:pt x="116698" y="85820"/>
                    <a:pt x="116983" y="85154"/>
                  </a:cubicBezTo>
                  <a:cubicBezTo>
                    <a:pt x="118791" y="85630"/>
                    <a:pt x="120600" y="86011"/>
                    <a:pt x="122409" y="86487"/>
                  </a:cubicBezTo>
                  <a:cubicBezTo>
                    <a:pt x="120791" y="88963"/>
                    <a:pt x="118316" y="89630"/>
                    <a:pt x="115460" y="88106"/>
                  </a:cubicBezTo>
                  <a:close/>
                  <a:moveTo>
                    <a:pt x="120124" y="59817"/>
                  </a:moveTo>
                  <a:cubicBezTo>
                    <a:pt x="120695" y="57436"/>
                    <a:pt x="120791" y="57436"/>
                    <a:pt x="122790" y="58388"/>
                  </a:cubicBezTo>
                  <a:cubicBezTo>
                    <a:pt x="121742" y="58960"/>
                    <a:pt x="120886" y="59436"/>
                    <a:pt x="120124" y="59817"/>
                  </a:cubicBezTo>
                  <a:close/>
                  <a:moveTo>
                    <a:pt x="126787" y="62770"/>
                  </a:moveTo>
                  <a:cubicBezTo>
                    <a:pt x="127263" y="62770"/>
                    <a:pt x="127834" y="62960"/>
                    <a:pt x="128310" y="62960"/>
                  </a:cubicBezTo>
                  <a:cubicBezTo>
                    <a:pt x="128310" y="63151"/>
                    <a:pt x="128310" y="63437"/>
                    <a:pt x="128215" y="63627"/>
                  </a:cubicBezTo>
                  <a:cubicBezTo>
                    <a:pt x="127739" y="63627"/>
                    <a:pt x="127168" y="63532"/>
                    <a:pt x="126692" y="63437"/>
                  </a:cubicBezTo>
                  <a:cubicBezTo>
                    <a:pt x="126692" y="63246"/>
                    <a:pt x="126692" y="62960"/>
                    <a:pt x="126787" y="62770"/>
                  </a:cubicBezTo>
                  <a:close/>
                  <a:moveTo>
                    <a:pt x="128596" y="87439"/>
                  </a:moveTo>
                  <a:lnTo>
                    <a:pt x="127929" y="86868"/>
                  </a:lnTo>
                  <a:cubicBezTo>
                    <a:pt x="128120" y="86106"/>
                    <a:pt x="128405" y="85344"/>
                    <a:pt x="128786" y="84201"/>
                  </a:cubicBezTo>
                  <a:cubicBezTo>
                    <a:pt x="129452" y="84772"/>
                    <a:pt x="129928" y="85249"/>
                    <a:pt x="130404" y="85725"/>
                  </a:cubicBezTo>
                  <a:cubicBezTo>
                    <a:pt x="129833" y="86296"/>
                    <a:pt x="129262" y="86868"/>
                    <a:pt x="128596" y="87535"/>
                  </a:cubicBezTo>
                  <a:close/>
                  <a:moveTo>
                    <a:pt x="135068" y="120587"/>
                  </a:moveTo>
                  <a:cubicBezTo>
                    <a:pt x="133450" y="119539"/>
                    <a:pt x="132308" y="118777"/>
                    <a:pt x="131071" y="117920"/>
                  </a:cubicBezTo>
                  <a:cubicBezTo>
                    <a:pt x="133355" y="117729"/>
                    <a:pt x="134021" y="118110"/>
                    <a:pt x="135068" y="120587"/>
                  </a:cubicBezTo>
                  <a:close/>
                  <a:moveTo>
                    <a:pt x="134211" y="132397"/>
                  </a:moveTo>
                  <a:cubicBezTo>
                    <a:pt x="134211" y="132397"/>
                    <a:pt x="133735" y="132112"/>
                    <a:pt x="133450" y="132016"/>
                  </a:cubicBezTo>
                  <a:cubicBezTo>
                    <a:pt x="134021" y="131064"/>
                    <a:pt x="133450" y="129254"/>
                    <a:pt x="136020" y="129159"/>
                  </a:cubicBezTo>
                  <a:cubicBezTo>
                    <a:pt x="135353" y="130397"/>
                    <a:pt x="134782" y="131445"/>
                    <a:pt x="134211" y="132397"/>
                  </a:cubicBezTo>
                  <a:close/>
                  <a:moveTo>
                    <a:pt x="138875" y="69342"/>
                  </a:moveTo>
                  <a:lnTo>
                    <a:pt x="140874" y="69342"/>
                  </a:lnTo>
                  <a:cubicBezTo>
                    <a:pt x="140398" y="70104"/>
                    <a:pt x="140113" y="70675"/>
                    <a:pt x="139541" y="71628"/>
                  </a:cubicBezTo>
                  <a:cubicBezTo>
                    <a:pt x="139256" y="70675"/>
                    <a:pt x="139066" y="70104"/>
                    <a:pt x="138875" y="69342"/>
                  </a:cubicBezTo>
                  <a:close/>
                  <a:moveTo>
                    <a:pt x="139732" y="115253"/>
                  </a:moveTo>
                  <a:cubicBezTo>
                    <a:pt x="139732" y="115253"/>
                    <a:pt x="139637" y="114776"/>
                    <a:pt x="139732" y="114776"/>
                  </a:cubicBezTo>
                  <a:cubicBezTo>
                    <a:pt x="140113" y="114586"/>
                    <a:pt x="140589" y="114490"/>
                    <a:pt x="140969" y="114300"/>
                  </a:cubicBezTo>
                  <a:cubicBezTo>
                    <a:pt x="140969" y="114490"/>
                    <a:pt x="141065" y="114681"/>
                    <a:pt x="141160" y="114871"/>
                  </a:cubicBezTo>
                  <a:cubicBezTo>
                    <a:pt x="140684" y="114967"/>
                    <a:pt x="140208" y="115157"/>
                    <a:pt x="139732" y="115253"/>
                  </a:cubicBezTo>
                  <a:close/>
                  <a:moveTo>
                    <a:pt x="142207" y="111442"/>
                  </a:moveTo>
                  <a:cubicBezTo>
                    <a:pt x="142683" y="111442"/>
                    <a:pt x="143254" y="111633"/>
                    <a:pt x="143730" y="111728"/>
                  </a:cubicBezTo>
                  <a:cubicBezTo>
                    <a:pt x="143634" y="112014"/>
                    <a:pt x="143540" y="112300"/>
                    <a:pt x="143444" y="112586"/>
                  </a:cubicBezTo>
                  <a:cubicBezTo>
                    <a:pt x="142969" y="112395"/>
                    <a:pt x="142492" y="112204"/>
                    <a:pt x="142016" y="111919"/>
                  </a:cubicBezTo>
                  <a:cubicBezTo>
                    <a:pt x="142016" y="111919"/>
                    <a:pt x="142207" y="111442"/>
                    <a:pt x="142207" y="111442"/>
                  </a:cubicBezTo>
                  <a:close/>
                  <a:moveTo>
                    <a:pt x="142207" y="117729"/>
                  </a:moveTo>
                  <a:cubicBezTo>
                    <a:pt x="141541" y="117062"/>
                    <a:pt x="142587" y="115729"/>
                    <a:pt x="144396" y="114205"/>
                  </a:cubicBezTo>
                  <a:cubicBezTo>
                    <a:pt x="146300" y="115538"/>
                    <a:pt x="144396" y="116872"/>
                    <a:pt x="144777" y="118110"/>
                  </a:cubicBezTo>
                  <a:cubicBezTo>
                    <a:pt x="145253" y="119348"/>
                    <a:pt x="145824" y="120491"/>
                    <a:pt x="146490" y="122111"/>
                  </a:cubicBezTo>
                  <a:cubicBezTo>
                    <a:pt x="143063" y="122111"/>
                    <a:pt x="143444" y="119063"/>
                    <a:pt x="142112" y="117729"/>
                  </a:cubicBezTo>
                  <a:close/>
                  <a:moveTo>
                    <a:pt x="147157" y="39338"/>
                  </a:moveTo>
                  <a:cubicBezTo>
                    <a:pt x="147157" y="39338"/>
                    <a:pt x="147728" y="39338"/>
                    <a:pt x="148013" y="39338"/>
                  </a:cubicBezTo>
                  <a:cubicBezTo>
                    <a:pt x="148013" y="40100"/>
                    <a:pt x="147918" y="40862"/>
                    <a:pt x="147822" y="41720"/>
                  </a:cubicBezTo>
                  <a:cubicBezTo>
                    <a:pt x="147442" y="41720"/>
                    <a:pt x="147061" y="41624"/>
                    <a:pt x="146680" y="41529"/>
                  </a:cubicBezTo>
                  <a:lnTo>
                    <a:pt x="147157" y="39243"/>
                  </a:lnTo>
                  <a:close/>
                  <a:moveTo>
                    <a:pt x="147632" y="93250"/>
                  </a:moveTo>
                  <a:cubicBezTo>
                    <a:pt x="147632" y="93250"/>
                    <a:pt x="147347" y="93154"/>
                    <a:pt x="147251" y="93059"/>
                  </a:cubicBezTo>
                  <a:cubicBezTo>
                    <a:pt x="147442" y="92583"/>
                    <a:pt x="147728" y="92107"/>
                    <a:pt x="147918" y="91630"/>
                  </a:cubicBezTo>
                  <a:cubicBezTo>
                    <a:pt x="148108" y="91630"/>
                    <a:pt x="148204" y="91821"/>
                    <a:pt x="148393" y="91916"/>
                  </a:cubicBezTo>
                  <a:lnTo>
                    <a:pt x="147632" y="93250"/>
                  </a:lnTo>
                  <a:close/>
                  <a:moveTo>
                    <a:pt x="148775" y="50292"/>
                  </a:moveTo>
                  <a:cubicBezTo>
                    <a:pt x="148775" y="50292"/>
                    <a:pt x="149346" y="49721"/>
                    <a:pt x="149346" y="49721"/>
                  </a:cubicBezTo>
                  <a:cubicBezTo>
                    <a:pt x="149821" y="50197"/>
                    <a:pt x="150297" y="50673"/>
                    <a:pt x="150964" y="51340"/>
                  </a:cubicBezTo>
                  <a:cubicBezTo>
                    <a:pt x="149155" y="51816"/>
                    <a:pt x="148775" y="51149"/>
                    <a:pt x="148775" y="50197"/>
                  </a:cubicBezTo>
                  <a:close/>
                  <a:moveTo>
                    <a:pt x="150964" y="69151"/>
                  </a:moveTo>
                  <a:cubicBezTo>
                    <a:pt x="151535" y="69818"/>
                    <a:pt x="152106" y="70104"/>
                    <a:pt x="152201" y="70580"/>
                  </a:cubicBezTo>
                  <a:cubicBezTo>
                    <a:pt x="152201" y="70866"/>
                    <a:pt x="151630" y="71342"/>
                    <a:pt x="151249" y="71628"/>
                  </a:cubicBezTo>
                  <a:cubicBezTo>
                    <a:pt x="150868" y="71247"/>
                    <a:pt x="150297" y="70961"/>
                    <a:pt x="150107" y="70485"/>
                  </a:cubicBezTo>
                  <a:cubicBezTo>
                    <a:pt x="150012" y="70295"/>
                    <a:pt x="150488" y="69723"/>
                    <a:pt x="150964" y="69151"/>
                  </a:cubicBezTo>
                  <a:close/>
                  <a:moveTo>
                    <a:pt x="154105" y="107156"/>
                  </a:moveTo>
                  <a:cubicBezTo>
                    <a:pt x="153058" y="106775"/>
                    <a:pt x="152487" y="106108"/>
                    <a:pt x="153439" y="104775"/>
                  </a:cubicBezTo>
                  <a:cubicBezTo>
                    <a:pt x="154105" y="105346"/>
                    <a:pt x="154676" y="105823"/>
                    <a:pt x="155342" y="106394"/>
                  </a:cubicBezTo>
                  <a:cubicBezTo>
                    <a:pt x="155913" y="106108"/>
                    <a:pt x="156580" y="105823"/>
                    <a:pt x="157817" y="105156"/>
                  </a:cubicBezTo>
                  <a:cubicBezTo>
                    <a:pt x="156865" y="107537"/>
                    <a:pt x="155628" y="107728"/>
                    <a:pt x="154105" y="107156"/>
                  </a:cubicBezTo>
                  <a:close/>
                  <a:moveTo>
                    <a:pt x="160482" y="99917"/>
                  </a:moveTo>
                  <a:cubicBezTo>
                    <a:pt x="159149" y="100393"/>
                    <a:pt x="158007" y="100965"/>
                    <a:pt x="156865" y="101060"/>
                  </a:cubicBezTo>
                  <a:cubicBezTo>
                    <a:pt x="154961" y="101251"/>
                    <a:pt x="153058" y="101060"/>
                    <a:pt x="151249" y="101060"/>
                  </a:cubicBezTo>
                  <a:cubicBezTo>
                    <a:pt x="151059" y="101060"/>
                    <a:pt x="150868" y="100393"/>
                    <a:pt x="150678" y="99917"/>
                  </a:cubicBezTo>
                  <a:cubicBezTo>
                    <a:pt x="152296" y="98298"/>
                    <a:pt x="153439" y="100108"/>
                    <a:pt x="154676" y="99917"/>
                  </a:cubicBezTo>
                  <a:cubicBezTo>
                    <a:pt x="156009" y="99727"/>
                    <a:pt x="157341" y="99250"/>
                    <a:pt x="158959" y="98870"/>
                  </a:cubicBezTo>
                  <a:cubicBezTo>
                    <a:pt x="159149" y="98298"/>
                    <a:pt x="159435" y="97536"/>
                    <a:pt x="159720" y="96774"/>
                  </a:cubicBezTo>
                  <a:cubicBezTo>
                    <a:pt x="161529" y="97631"/>
                    <a:pt x="160577" y="98870"/>
                    <a:pt x="160482" y="99822"/>
                  </a:cubicBezTo>
                  <a:close/>
                  <a:moveTo>
                    <a:pt x="162005" y="34385"/>
                  </a:moveTo>
                  <a:cubicBezTo>
                    <a:pt x="162576" y="34099"/>
                    <a:pt x="163147" y="33718"/>
                    <a:pt x="163719" y="33433"/>
                  </a:cubicBezTo>
                  <a:cubicBezTo>
                    <a:pt x="163719" y="33623"/>
                    <a:pt x="163908" y="33909"/>
                    <a:pt x="164004" y="34099"/>
                  </a:cubicBezTo>
                  <a:cubicBezTo>
                    <a:pt x="163433" y="34385"/>
                    <a:pt x="162862" y="34576"/>
                    <a:pt x="162291" y="34862"/>
                  </a:cubicBezTo>
                  <a:cubicBezTo>
                    <a:pt x="162291" y="34671"/>
                    <a:pt x="162100" y="34576"/>
                    <a:pt x="162005" y="34385"/>
                  </a:cubicBezTo>
                  <a:close/>
                  <a:moveTo>
                    <a:pt x="162862" y="52102"/>
                  </a:moveTo>
                  <a:cubicBezTo>
                    <a:pt x="163750" y="50324"/>
                    <a:pt x="164829" y="49879"/>
                    <a:pt x="166098" y="50768"/>
                  </a:cubicBezTo>
                  <a:cubicBezTo>
                    <a:pt x="165051" y="51245"/>
                    <a:pt x="164004" y="51625"/>
                    <a:pt x="162862" y="52102"/>
                  </a:cubicBezTo>
                  <a:close/>
                  <a:moveTo>
                    <a:pt x="166859" y="116110"/>
                  </a:moveTo>
                  <a:cubicBezTo>
                    <a:pt x="166383" y="115919"/>
                    <a:pt x="165908" y="115824"/>
                    <a:pt x="165432" y="115633"/>
                  </a:cubicBezTo>
                  <a:cubicBezTo>
                    <a:pt x="165432" y="115443"/>
                    <a:pt x="165527" y="115253"/>
                    <a:pt x="165622" y="115062"/>
                  </a:cubicBezTo>
                  <a:lnTo>
                    <a:pt x="167050" y="115443"/>
                  </a:lnTo>
                  <a:lnTo>
                    <a:pt x="166859" y="116014"/>
                  </a:lnTo>
                  <a:close/>
                  <a:moveTo>
                    <a:pt x="168002" y="93059"/>
                  </a:moveTo>
                  <a:cubicBezTo>
                    <a:pt x="168002" y="93059"/>
                    <a:pt x="167526" y="92773"/>
                    <a:pt x="167145" y="92583"/>
                  </a:cubicBezTo>
                  <a:cubicBezTo>
                    <a:pt x="167430" y="92297"/>
                    <a:pt x="167621" y="91916"/>
                    <a:pt x="167716" y="91916"/>
                  </a:cubicBezTo>
                  <a:cubicBezTo>
                    <a:pt x="168002" y="91916"/>
                    <a:pt x="168287" y="92297"/>
                    <a:pt x="168573" y="92488"/>
                  </a:cubicBezTo>
                  <a:cubicBezTo>
                    <a:pt x="168382" y="92678"/>
                    <a:pt x="168192" y="92964"/>
                    <a:pt x="167907" y="93059"/>
                  </a:cubicBezTo>
                  <a:close/>
                  <a:moveTo>
                    <a:pt x="167907" y="58388"/>
                  </a:moveTo>
                  <a:cubicBezTo>
                    <a:pt x="169175" y="57690"/>
                    <a:pt x="170191" y="58198"/>
                    <a:pt x="170953" y="59912"/>
                  </a:cubicBezTo>
                  <a:cubicBezTo>
                    <a:pt x="169715" y="59246"/>
                    <a:pt x="168954" y="58864"/>
                    <a:pt x="167907" y="58388"/>
                  </a:cubicBezTo>
                  <a:close/>
                  <a:moveTo>
                    <a:pt x="171428" y="40291"/>
                  </a:moveTo>
                  <a:cubicBezTo>
                    <a:pt x="171428" y="40291"/>
                    <a:pt x="171428" y="40291"/>
                    <a:pt x="171428" y="40291"/>
                  </a:cubicBezTo>
                  <a:cubicBezTo>
                    <a:pt x="171428" y="40291"/>
                    <a:pt x="171428" y="40291"/>
                    <a:pt x="171428" y="40291"/>
                  </a:cubicBezTo>
                  <a:cubicBezTo>
                    <a:pt x="171333" y="39053"/>
                    <a:pt x="171238" y="37909"/>
                    <a:pt x="171047" y="36671"/>
                  </a:cubicBezTo>
                  <a:cubicBezTo>
                    <a:pt x="171238" y="36671"/>
                    <a:pt x="171524" y="36671"/>
                    <a:pt x="171714" y="36671"/>
                  </a:cubicBezTo>
                  <a:cubicBezTo>
                    <a:pt x="171999" y="37909"/>
                    <a:pt x="171428" y="39053"/>
                    <a:pt x="171428" y="40291"/>
                  </a:cubicBezTo>
                  <a:cubicBezTo>
                    <a:pt x="171428" y="40291"/>
                    <a:pt x="171428" y="40291"/>
                    <a:pt x="171428" y="40291"/>
                  </a:cubicBezTo>
                  <a:cubicBezTo>
                    <a:pt x="171428" y="40291"/>
                    <a:pt x="171428" y="40291"/>
                    <a:pt x="171428" y="40291"/>
                  </a:cubicBezTo>
                  <a:cubicBezTo>
                    <a:pt x="172095" y="40481"/>
                    <a:pt x="172761" y="40672"/>
                    <a:pt x="173808" y="40862"/>
                  </a:cubicBezTo>
                  <a:cubicBezTo>
                    <a:pt x="171999" y="42577"/>
                    <a:pt x="171999" y="40862"/>
                    <a:pt x="171428" y="40291"/>
                  </a:cubicBezTo>
                  <a:close/>
                  <a:moveTo>
                    <a:pt x="174760" y="94297"/>
                  </a:moveTo>
                  <a:cubicBezTo>
                    <a:pt x="176378" y="94297"/>
                    <a:pt x="177425" y="94297"/>
                    <a:pt x="177139" y="96393"/>
                  </a:cubicBezTo>
                  <a:cubicBezTo>
                    <a:pt x="176283" y="95631"/>
                    <a:pt x="175712" y="95155"/>
                    <a:pt x="174760" y="94297"/>
                  </a:cubicBezTo>
                  <a:close/>
                  <a:moveTo>
                    <a:pt x="180185" y="67056"/>
                  </a:moveTo>
                  <a:cubicBezTo>
                    <a:pt x="178948" y="65722"/>
                    <a:pt x="178662" y="64484"/>
                    <a:pt x="179805" y="62865"/>
                  </a:cubicBezTo>
                  <a:cubicBezTo>
                    <a:pt x="180661" y="63437"/>
                    <a:pt x="181327" y="64008"/>
                    <a:pt x="182089" y="64484"/>
                  </a:cubicBezTo>
                  <a:cubicBezTo>
                    <a:pt x="181423" y="65437"/>
                    <a:pt x="180851" y="66199"/>
                    <a:pt x="180185" y="67056"/>
                  </a:cubicBezTo>
                  <a:close/>
                  <a:moveTo>
                    <a:pt x="181232" y="54102"/>
                  </a:moveTo>
                  <a:cubicBezTo>
                    <a:pt x="181232" y="54102"/>
                    <a:pt x="180756" y="53626"/>
                    <a:pt x="180566" y="53340"/>
                  </a:cubicBezTo>
                  <a:cubicBezTo>
                    <a:pt x="180947" y="53340"/>
                    <a:pt x="181327" y="53149"/>
                    <a:pt x="181708" y="53054"/>
                  </a:cubicBezTo>
                  <a:cubicBezTo>
                    <a:pt x="182089" y="53054"/>
                    <a:pt x="182374" y="52864"/>
                    <a:pt x="182755" y="52768"/>
                  </a:cubicBezTo>
                  <a:cubicBezTo>
                    <a:pt x="182755" y="52959"/>
                    <a:pt x="182945" y="53245"/>
                    <a:pt x="183041" y="53435"/>
                  </a:cubicBezTo>
                  <a:lnTo>
                    <a:pt x="181327" y="54007"/>
                  </a:lnTo>
                  <a:close/>
                  <a:moveTo>
                    <a:pt x="223589" y="56102"/>
                  </a:moveTo>
                  <a:cubicBezTo>
                    <a:pt x="223589" y="56102"/>
                    <a:pt x="223494" y="56102"/>
                    <a:pt x="223398" y="56102"/>
                  </a:cubicBezTo>
                  <a:cubicBezTo>
                    <a:pt x="223398" y="56102"/>
                    <a:pt x="223398" y="56102"/>
                    <a:pt x="223304" y="56007"/>
                  </a:cubicBezTo>
                  <a:cubicBezTo>
                    <a:pt x="222827" y="55912"/>
                    <a:pt x="222256" y="55816"/>
                    <a:pt x="221590" y="55721"/>
                  </a:cubicBezTo>
                  <a:cubicBezTo>
                    <a:pt x="222542" y="54959"/>
                    <a:pt x="222637" y="55054"/>
                    <a:pt x="223304" y="56007"/>
                  </a:cubicBezTo>
                  <a:cubicBezTo>
                    <a:pt x="223304" y="56007"/>
                    <a:pt x="223398" y="56007"/>
                    <a:pt x="223494" y="56007"/>
                  </a:cubicBezTo>
                  <a:cubicBezTo>
                    <a:pt x="223494" y="56007"/>
                    <a:pt x="223494" y="56007"/>
                    <a:pt x="223494" y="56102"/>
                  </a:cubicBezTo>
                  <a:cubicBezTo>
                    <a:pt x="224160" y="56293"/>
                    <a:pt x="224731" y="56483"/>
                    <a:pt x="225873" y="56769"/>
                  </a:cubicBezTo>
                  <a:cubicBezTo>
                    <a:pt x="224255" y="57531"/>
                    <a:pt x="223684" y="57150"/>
                    <a:pt x="223494" y="56102"/>
                  </a:cubicBezTo>
                  <a:close/>
                  <a:moveTo>
                    <a:pt x="226349" y="65818"/>
                  </a:moveTo>
                  <a:cubicBezTo>
                    <a:pt x="226349" y="65818"/>
                    <a:pt x="227111" y="66199"/>
                    <a:pt x="227492" y="66389"/>
                  </a:cubicBezTo>
                  <a:cubicBezTo>
                    <a:pt x="227301" y="66675"/>
                    <a:pt x="227111" y="66961"/>
                    <a:pt x="226920" y="67342"/>
                  </a:cubicBezTo>
                  <a:cubicBezTo>
                    <a:pt x="226540" y="67342"/>
                    <a:pt x="226159" y="67342"/>
                    <a:pt x="225873" y="67151"/>
                  </a:cubicBezTo>
                  <a:cubicBezTo>
                    <a:pt x="225588" y="66961"/>
                    <a:pt x="225397" y="66580"/>
                    <a:pt x="224922" y="65913"/>
                  </a:cubicBezTo>
                  <a:cubicBezTo>
                    <a:pt x="225683" y="65913"/>
                    <a:pt x="226064" y="65913"/>
                    <a:pt x="226349" y="65913"/>
                  </a:cubicBezTo>
                  <a:close/>
                  <a:moveTo>
                    <a:pt x="225873" y="99727"/>
                  </a:moveTo>
                  <a:cubicBezTo>
                    <a:pt x="226159" y="98107"/>
                    <a:pt x="226349" y="97155"/>
                    <a:pt x="226635" y="95536"/>
                  </a:cubicBezTo>
                  <a:cubicBezTo>
                    <a:pt x="227586" y="96679"/>
                    <a:pt x="228063" y="97346"/>
                    <a:pt x="228729" y="98203"/>
                  </a:cubicBezTo>
                  <a:cubicBezTo>
                    <a:pt x="227872" y="98679"/>
                    <a:pt x="227206" y="98965"/>
                    <a:pt x="225873" y="99727"/>
                  </a:cubicBezTo>
                  <a:close/>
                  <a:moveTo>
                    <a:pt x="230157" y="80486"/>
                  </a:moveTo>
                  <a:cubicBezTo>
                    <a:pt x="230220" y="78772"/>
                    <a:pt x="229490" y="77470"/>
                    <a:pt x="227968" y="76581"/>
                  </a:cubicBezTo>
                  <a:cubicBezTo>
                    <a:pt x="227968" y="76581"/>
                    <a:pt x="228253" y="75629"/>
                    <a:pt x="228539" y="75629"/>
                  </a:cubicBezTo>
                  <a:cubicBezTo>
                    <a:pt x="229966" y="75247"/>
                    <a:pt x="232536" y="75724"/>
                    <a:pt x="234440" y="76771"/>
                  </a:cubicBezTo>
                  <a:cubicBezTo>
                    <a:pt x="232917" y="78105"/>
                    <a:pt x="231679" y="79153"/>
                    <a:pt x="230157" y="80486"/>
                  </a:cubicBezTo>
                  <a:close/>
                  <a:moveTo>
                    <a:pt x="249289" y="21717"/>
                  </a:moveTo>
                  <a:cubicBezTo>
                    <a:pt x="247671" y="21717"/>
                    <a:pt x="247290" y="21146"/>
                    <a:pt x="247290" y="19431"/>
                  </a:cubicBezTo>
                  <a:cubicBezTo>
                    <a:pt x="248146" y="20383"/>
                    <a:pt x="248622" y="20955"/>
                    <a:pt x="249289" y="21717"/>
                  </a:cubicBezTo>
                  <a:close/>
                  <a:moveTo>
                    <a:pt x="240437" y="109538"/>
                  </a:moveTo>
                  <a:cubicBezTo>
                    <a:pt x="240437" y="109538"/>
                    <a:pt x="239961" y="109538"/>
                    <a:pt x="239770" y="109538"/>
                  </a:cubicBezTo>
                  <a:cubicBezTo>
                    <a:pt x="239770" y="108871"/>
                    <a:pt x="239675" y="108109"/>
                    <a:pt x="239580" y="106966"/>
                  </a:cubicBezTo>
                  <a:cubicBezTo>
                    <a:pt x="241103" y="107918"/>
                    <a:pt x="240627" y="108775"/>
                    <a:pt x="240437" y="109538"/>
                  </a:cubicBezTo>
                  <a:close/>
                  <a:moveTo>
                    <a:pt x="236915" y="91726"/>
                  </a:moveTo>
                  <a:cubicBezTo>
                    <a:pt x="237391" y="91154"/>
                    <a:pt x="237676" y="90773"/>
                    <a:pt x="238247" y="90202"/>
                  </a:cubicBezTo>
                  <a:cubicBezTo>
                    <a:pt x="239199" y="91154"/>
                    <a:pt x="239961" y="92012"/>
                    <a:pt x="240817" y="92869"/>
                  </a:cubicBezTo>
                  <a:cubicBezTo>
                    <a:pt x="239929" y="93948"/>
                    <a:pt x="238659" y="93567"/>
                    <a:pt x="237010" y="91726"/>
                  </a:cubicBezTo>
                  <a:close/>
                  <a:moveTo>
                    <a:pt x="240722" y="68771"/>
                  </a:moveTo>
                  <a:cubicBezTo>
                    <a:pt x="240722" y="68771"/>
                    <a:pt x="240341" y="68485"/>
                    <a:pt x="240341" y="68485"/>
                  </a:cubicBezTo>
                  <a:cubicBezTo>
                    <a:pt x="240627" y="68008"/>
                    <a:pt x="241008" y="67532"/>
                    <a:pt x="241293" y="66961"/>
                  </a:cubicBezTo>
                  <a:cubicBezTo>
                    <a:pt x="241579" y="67246"/>
                    <a:pt x="241864" y="67437"/>
                    <a:pt x="242055" y="67723"/>
                  </a:cubicBezTo>
                  <a:cubicBezTo>
                    <a:pt x="241579" y="68104"/>
                    <a:pt x="241198" y="68485"/>
                    <a:pt x="240722" y="68771"/>
                  </a:cubicBezTo>
                  <a:close/>
                  <a:moveTo>
                    <a:pt x="245481" y="29146"/>
                  </a:moveTo>
                  <a:cubicBezTo>
                    <a:pt x="243483" y="28575"/>
                    <a:pt x="242721" y="27337"/>
                    <a:pt x="242911" y="25527"/>
                  </a:cubicBezTo>
                  <a:cubicBezTo>
                    <a:pt x="245862" y="26098"/>
                    <a:pt x="246528" y="27051"/>
                    <a:pt x="245481" y="29146"/>
                  </a:cubicBezTo>
                  <a:close/>
                  <a:moveTo>
                    <a:pt x="245672" y="117062"/>
                  </a:moveTo>
                  <a:cubicBezTo>
                    <a:pt x="244910" y="118015"/>
                    <a:pt x="244054" y="117538"/>
                    <a:pt x="243197" y="116681"/>
                  </a:cubicBezTo>
                  <a:cubicBezTo>
                    <a:pt x="244244" y="115919"/>
                    <a:pt x="245196" y="115157"/>
                    <a:pt x="246147" y="114490"/>
                  </a:cubicBezTo>
                  <a:cubicBezTo>
                    <a:pt x="247480" y="115538"/>
                    <a:pt x="246147" y="116396"/>
                    <a:pt x="245767" y="117062"/>
                  </a:cubicBezTo>
                  <a:close/>
                  <a:moveTo>
                    <a:pt x="248813" y="102489"/>
                  </a:moveTo>
                  <a:cubicBezTo>
                    <a:pt x="248146" y="101727"/>
                    <a:pt x="247480" y="100870"/>
                    <a:pt x="246814" y="100013"/>
                  </a:cubicBezTo>
                  <a:cubicBezTo>
                    <a:pt x="249860" y="98107"/>
                    <a:pt x="250907" y="98107"/>
                    <a:pt x="252144" y="100393"/>
                  </a:cubicBezTo>
                  <a:cubicBezTo>
                    <a:pt x="250907" y="101155"/>
                    <a:pt x="249860" y="101822"/>
                    <a:pt x="248908" y="102394"/>
                  </a:cubicBezTo>
                  <a:close/>
                  <a:moveTo>
                    <a:pt x="287457" y="27432"/>
                  </a:moveTo>
                  <a:cubicBezTo>
                    <a:pt x="287457" y="27432"/>
                    <a:pt x="287838" y="27622"/>
                    <a:pt x="288124" y="27718"/>
                  </a:cubicBezTo>
                  <a:cubicBezTo>
                    <a:pt x="287743" y="28765"/>
                    <a:pt x="287267" y="29908"/>
                    <a:pt x="286886" y="30956"/>
                  </a:cubicBezTo>
                  <a:cubicBezTo>
                    <a:pt x="286696" y="30956"/>
                    <a:pt x="286505" y="30766"/>
                    <a:pt x="286220" y="30671"/>
                  </a:cubicBezTo>
                  <a:cubicBezTo>
                    <a:pt x="286600" y="29623"/>
                    <a:pt x="287076" y="28480"/>
                    <a:pt x="287457" y="27432"/>
                  </a:cubicBezTo>
                  <a:close/>
                  <a:moveTo>
                    <a:pt x="285839" y="48482"/>
                  </a:moveTo>
                  <a:cubicBezTo>
                    <a:pt x="285839" y="48482"/>
                    <a:pt x="286600" y="48958"/>
                    <a:pt x="286886" y="49339"/>
                  </a:cubicBezTo>
                  <a:cubicBezTo>
                    <a:pt x="286886" y="49339"/>
                    <a:pt x="286410" y="50101"/>
                    <a:pt x="286315" y="50101"/>
                  </a:cubicBezTo>
                  <a:cubicBezTo>
                    <a:pt x="285839" y="50006"/>
                    <a:pt x="285458" y="49625"/>
                    <a:pt x="284602" y="49149"/>
                  </a:cubicBezTo>
                  <a:cubicBezTo>
                    <a:pt x="285173" y="48768"/>
                    <a:pt x="285649" y="48387"/>
                    <a:pt x="285934" y="48482"/>
                  </a:cubicBezTo>
                  <a:close/>
                  <a:moveTo>
                    <a:pt x="285078" y="72962"/>
                  </a:moveTo>
                  <a:cubicBezTo>
                    <a:pt x="285934" y="73628"/>
                    <a:pt x="286791" y="74295"/>
                    <a:pt x="287743" y="75057"/>
                  </a:cubicBezTo>
                  <a:cubicBezTo>
                    <a:pt x="286696" y="76295"/>
                    <a:pt x="285458" y="76200"/>
                    <a:pt x="284697" y="75533"/>
                  </a:cubicBezTo>
                  <a:cubicBezTo>
                    <a:pt x="284221" y="75152"/>
                    <a:pt x="284411" y="74009"/>
                    <a:pt x="284411" y="73247"/>
                  </a:cubicBezTo>
                  <a:cubicBezTo>
                    <a:pt x="284602" y="73152"/>
                    <a:pt x="284887" y="73057"/>
                    <a:pt x="285078" y="72962"/>
                  </a:cubicBezTo>
                  <a:close/>
                  <a:moveTo>
                    <a:pt x="278510" y="70675"/>
                  </a:moveTo>
                  <a:cubicBezTo>
                    <a:pt x="278700" y="72104"/>
                    <a:pt x="278986" y="73438"/>
                    <a:pt x="278986" y="74866"/>
                  </a:cubicBezTo>
                  <a:cubicBezTo>
                    <a:pt x="278986" y="75343"/>
                    <a:pt x="278034" y="75819"/>
                    <a:pt x="277368" y="76390"/>
                  </a:cubicBezTo>
                  <a:cubicBezTo>
                    <a:pt x="276416" y="74104"/>
                    <a:pt x="277177" y="72390"/>
                    <a:pt x="278510" y="70675"/>
                  </a:cubicBezTo>
                  <a:close/>
                  <a:moveTo>
                    <a:pt x="278510" y="52197"/>
                  </a:moveTo>
                  <a:cubicBezTo>
                    <a:pt x="278510" y="52197"/>
                    <a:pt x="278891" y="51721"/>
                    <a:pt x="279081" y="51721"/>
                  </a:cubicBezTo>
                  <a:cubicBezTo>
                    <a:pt x="279271" y="51721"/>
                    <a:pt x="279557" y="52006"/>
                    <a:pt x="279843" y="52197"/>
                  </a:cubicBezTo>
                  <a:cubicBezTo>
                    <a:pt x="279557" y="52578"/>
                    <a:pt x="279462" y="52768"/>
                    <a:pt x="279271" y="53054"/>
                  </a:cubicBezTo>
                  <a:cubicBezTo>
                    <a:pt x="278986" y="52768"/>
                    <a:pt x="278795" y="52578"/>
                    <a:pt x="278510" y="52292"/>
                  </a:cubicBezTo>
                  <a:close/>
                  <a:moveTo>
                    <a:pt x="272894" y="37529"/>
                  </a:moveTo>
                  <a:cubicBezTo>
                    <a:pt x="272894" y="37529"/>
                    <a:pt x="273465" y="37909"/>
                    <a:pt x="274036" y="38195"/>
                  </a:cubicBezTo>
                  <a:cubicBezTo>
                    <a:pt x="273560" y="38576"/>
                    <a:pt x="273275" y="39053"/>
                    <a:pt x="273085" y="39053"/>
                  </a:cubicBezTo>
                  <a:cubicBezTo>
                    <a:pt x="272704" y="39053"/>
                    <a:pt x="272418" y="38671"/>
                    <a:pt x="272132" y="38386"/>
                  </a:cubicBezTo>
                  <a:cubicBezTo>
                    <a:pt x="272418" y="38100"/>
                    <a:pt x="272609" y="37624"/>
                    <a:pt x="272894" y="37529"/>
                  </a:cubicBezTo>
                  <a:close/>
                  <a:moveTo>
                    <a:pt x="266993" y="28289"/>
                  </a:moveTo>
                  <a:cubicBezTo>
                    <a:pt x="267278" y="28861"/>
                    <a:pt x="267659" y="29528"/>
                    <a:pt x="267945" y="30099"/>
                  </a:cubicBezTo>
                  <a:cubicBezTo>
                    <a:pt x="267659" y="30099"/>
                    <a:pt x="267373" y="30289"/>
                    <a:pt x="267088" y="30385"/>
                  </a:cubicBezTo>
                  <a:cubicBezTo>
                    <a:pt x="266802" y="29813"/>
                    <a:pt x="266612" y="29146"/>
                    <a:pt x="266326" y="28575"/>
                  </a:cubicBezTo>
                  <a:cubicBezTo>
                    <a:pt x="266517" y="28480"/>
                    <a:pt x="266707" y="28384"/>
                    <a:pt x="266897" y="28289"/>
                  </a:cubicBezTo>
                  <a:close/>
                  <a:moveTo>
                    <a:pt x="263757" y="10478"/>
                  </a:moveTo>
                  <a:cubicBezTo>
                    <a:pt x="263757" y="10478"/>
                    <a:pt x="264328" y="10858"/>
                    <a:pt x="264613" y="11144"/>
                  </a:cubicBezTo>
                  <a:cubicBezTo>
                    <a:pt x="264422" y="11335"/>
                    <a:pt x="264233" y="11716"/>
                    <a:pt x="264042" y="11716"/>
                  </a:cubicBezTo>
                  <a:cubicBezTo>
                    <a:pt x="263757" y="11716"/>
                    <a:pt x="263376" y="11621"/>
                    <a:pt x="262709" y="11430"/>
                  </a:cubicBezTo>
                  <a:cubicBezTo>
                    <a:pt x="263280" y="10954"/>
                    <a:pt x="263566" y="10478"/>
                    <a:pt x="263851" y="10478"/>
                  </a:cubicBezTo>
                  <a:close/>
                  <a:moveTo>
                    <a:pt x="260806" y="59722"/>
                  </a:moveTo>
                  <a:cubicBezTo>
                    <a:pt x="259854" y="61150"/>
                    <a:pt x="259283" y="62103"/>
                    <a:pt x="258616" y="63151"/>
                  </a:cubicBezTo>
                  <a:cubicBezTo>
                    <a:pt x="258299" y="62008"/>
                    <a:pt x="259029" y="60865"/>
                    <a:pt x="260806" y="59722"/>
                  </a:cubicBezTo>
                  <a:close/>
                  <a:moveTo>
                    <a:pt x="256047" y="45148"/>
                  </a:moveTo>
                  <a:cubicBezTo>
                    <a:pt x="256523" y="46101"/>
                    <a:pt x="256998" y="46863"/>
                    <a:pt x="257474" y="47720"/>
                  </a:cubicBezTo>
                  <a:cubicBezTo>
                    <a:pt x="257284" y="48006"/>
                    <a:pt x="257094" y="48292"/>
                    <a:pt x="256903" y="48482"/>
                  </a:cubicBezTo>
                  <a:cubicBezTo>
                    <a:pt x="256047" y="48196"/>
                    <a:pt x="254809" y="48196"/>
                    <a:pt x="254428" y="47625"/>
                  </a:cubicBezTo>
                  <a:cubicBezTo>
                    <a:pt x="253477" y="46387"/>
                    <a:pt x="254809" y="45911"/>
                    <a:pt x="256047" y="45148"/>
                  </a:cubicBezTo>
                  <a:close/>
                  <a:moveTo>
                    <a:pt x="257855" y="64961"/>
                  </a:moveTo>
                  <a:cubicBezTo>
                    <a:pt x="258616" y="68771"/>
                    <a:pt x="255856" y="69437"/>
                    <a:pt x="253667" y="70771"/>
                  </a:cubicBezTo>
                  <a:cubicBezTo>
                    <a:pt x="253286" y="67342"/>
                    <a:pt x="256047" y="66770"/>
                    <a:pt x="257855" y="64961"/>
                  </a:cubicBezTo>
                  <a:close/>
                  <a:moveTo>
                    <a:pt x="253191" y="98298"/>
                  </a:moveTo>
                  <a:cubicBezTo>
                    <a:pt x="254238" y="98488"/>
                    <a:pt x="255095" y="98679"/>
                    <a:pt x="256047" y="98870"/>
                  </a:cubicBezTo>
                  <a:cubicBezTo>
                    <a:pt x="254619" y="100489"/>
                    <a:pt x="254238" y="100489"/>
                    <a:pt x="253191" y="98298"/>
                  </a:cubicBezTo>
                  <a:close/>
                  <a:moveTo>
                    <a:pt x="255475" y="119824"/>
                  </a:moveTo>
                  <a:cubicBezTo>
                    <a:pt x="255475" y="119824"/>
                    <a:pt x="254809" y="119443"/>
                    <a:pt x="254524" y="119158"/>
                  </a:cubicBezTo>
                  <a:cubicBezTo>
                    <a:pt x="254524" y="119158"/>
                    <a:pt x="254809" y="118491"/>
                    <a:pt x="254999" y="118491"/>
                  </a:cubicBezTo>
                  <a:cubicBezTo>
                    <a:pt x="255285" y="118491"/>
                    <a:pt x="255666" y="118777"/>
                    <a:pt x="256142" y="118967"/>
                  </a:cubicBezTo>
                  <a:cubicBezTo>
                    <a:pt x="255856" y="119348"/>
                    <a:pt x="255570" y="119824"/>
                    <a:pt x="255475" y="119729"/>
                  </a:cubicBezTo>
                  <a:close/>
                  <a:moveTo>
                    <a:pt x="257189" y="111919"/>
                  </a:moveTo>
                  <a:cubicBezTo>
                    <a:pt x="256998" y="112681"/>
                    <a:pt x="257379" y="113538"/>
                    <a:pt x="257570" y="114395"/>
                  </a:cubicBezTo>
                  <a:cubicBezTo>
                    <a:pt x="256427" y="114268"/>
                    <a:pt x="255856" y="113030"/>
                    <a:pt x="255856" y="110680"/>
                  </a:cubicBezTo>
                  <a:cubicBezTo>
                    <a:pt x="256618" y="110109"/>
                    <a:pt x="257379" y="109156"/>
                    <a:pt x="258616" y="110299"/>
                  </a:cubicBezTo>
                  <a:cubicBezTo>
                    <a:pt x="258141" y="110871"/>
                    <a:pt x="257379" y="111347"/>
                    <a:pt x="257189" y="111919"/>
                  </a:cubicBezTo>
                  <a:close/>
                  <a:moveTo>
                    <a:pt x="256713" y="84582"/>
                  </a:moveTo>
                  <a:cubicBezTo>
                    <a:pt x="256966" y="83375"/>
                    <a:pt x="257855" y="82677"/>
                    <a:pt x="259378" y="82487"/>
                  </a:cubicBezTo>
                  <a:cubicBezTo>
                    <a:pt x="258331" y="83344"/>
                    <a:pt x="257665" y="83820"/>
                    <a:pt x="256713" y="84582"/>
                  </a:cubicBezTo>
                  <a:close/>
                  <a:moveTo>
                    <a:pt x="260711" y="71342"/>
                  </a:moveTo>
                  <a:lnTo>
                    <a:pt x="258807" y="70866"/>
                  </a:lnTo>
                  <a:cubicBezTo>
                    <a:pt x="258807" y="70866"/>
                    <a:pt x="258998" y="70390"/>
                    <a:pt x="258998" y="70199"/>
                  </a:cubicBezTo>
                  <a:cubicBezTo>
                    <a:pt x="259569" y="70485"/>
                    <a:pt x="260140" y="70771"/>
                    <a:pt x="260806" y="71056"/>
                  </a:cubicBezTo>
                  <a:cubicBezTo>
                    <a:pt x="260806" y="71152"/>
                    <a:pt x="260806" y="71247"/>
                    <a:pt x="260806" y="71342"/>
                  </a:cubicBezTo>
                  <a:close/>
                  <a:moveTo>
                    <a:pt x="261472" y="56007"/>
                  </a:moveTo>
                  <a:cubicBezTo>
                    <a:pt x="261662" y="54483"/>
                    <a:pt x="262805" y="54673"/>
                    <a:pt x="264042" y="54673"/>
                  </a:cubicBezTo>
                  <a:cubicBezTo>
                    <a:pt x="264518" y="55626"/>
                    <a:pt x="264899" y="56293"/>
                    <a:pt x="265375" y="57340"/>
                  </a:cubicBezTo>
                  <a:cubicBezTo>
                    <a:pt x="264137" y="57340"/>
                    <a:pt x="263090" y="57340"/>
                    <a:pt x="262043" y="57340"/>
                  </a:cubicBezTo>
                  <a:cubicBezTo>
                    <a:pt x="261853" y="57340"/>
                    <a:pt x="261472" y="56483"/>
                    <a:pt x="261567" y="56102"/>
                  </a:cubicBezTo>
                  <a:close/>
                  <a:moveTo>
                    <a:pt x="262805" y="72009"/>
                  </a:moveTo>
                  <a:cubicBezTo>
                    <a:pt x="263566" y="72485"/>
                    <a:pt x="264233" y="72962"/>
                    <a:pt x="265375" y="73723"/>
                  </a:cubicBezTo>
                  <a:cubicBezTo>
                    <a:pt x="263661" y="74104"/>
                    <a:pt x="262519" y="74200"/>
                    <a:pt x="262805" y="72009"/>
                  </a:cubicBezTo>
                  <a:close/>
                  <a:moveTo>
                    <a:pt x="263090" y="126778"/>
                  </a:moveTo>
                  <a:cubicBezTo>
                    <a:pt x="264137" y="127635"/>
                    <a:pt x="264613" y="127921"/>
                    <a:pt x="264804" y="128301"/>
                  </a:cubicBezTo>
                  <a:cubicBezTo>
                    <a:pt x="264994" y="128873"/>
                    <a:pt x="264899" y="129540"/>
                    <a:pt x="264994" y="130111"/>
                  </a:cubicBezTo>
                  <a:cubicBezTo>
                    <a:pt x="264328" y="129921"/>
                    <a:pt x="263471" y="129921"/>
                    <a:pt x="263186" y="129444"/>
                  </a:cubicBezTo>
                  <a:cubicBezTo>
                    <a:pt x="262900" y="128968"/>
                    <a:pt x="263186" y="128207"/>
                    <a:pt x="263186" y="126682"/>
                  </a:cubicBezTo>
                  <a:close/>
                  <a:moveTo>
                    <a:pt x="264708" y="130873"/>
                  </a:moveTo>
                  <a:cubicBezTo>
                    <a:pt x="266326" y="131540"/>
                    <a:pt x="267183" y="131921"/>
                    <a:pt x="268230" y="132302"/>
                  </a:cubicBezTo>
                  <a:cubicBezTo>
                    <a:pt x="266231" y="133921"/>
                    <a:pt x="266041" y="133921"/>
                    <a:pt x="264708" y="130873"/>
                  </a:cubicBezTo>
                  <a:close/>
                  <a:moveTo>
                    <a:pt x="271085" y="23908"/>
                  </a:moveTo>
                  <a:cubicBezTo>
                    <a:pt x="270895" y="24860"/>
                    <a:pt x="270800" y="25527"/>
                    <a:pt x="270705" y="26670"/>
                  </a:cubicBezTo>
                  <a:cubicBezTo>
                    <a:pt x="269848" y="25813"/>
                    <a:pt x="269467" y="25337"/>
                    <a:pt x="268706" y="24574"/>
                  </a:cubicBezTo>
                  <a:cubicBezTo>
                    <a:pt x="269658" y="24289"/>
                    <a:pt x="270134" y="24193"/>
                    <a:pt x="271085" y="23908"/>
                  </a:cubicBezTo>
                  <a:close/>
                  <a:moveTo>
                    <a:pt x="270039" y="55436"/>
                  </a:moveTo>
                  <a:cubicBezTo>
                    <a:pt x="270039" y="55436"/>
                    <a:pt x="270705" y="56293"/>
                    <a:pt x="271085" y="56769"/>
                  </a:cubicBezTo>
                  <a:cubicBezTo>
                    <a:pt x="270895" y="56864"/>
                    <a:pt x="270800" y="57055"/>
                    <a:pt x="270610" y="57150"/>
                  </a:cubicBezTo>
                  <a:cubicBezTo>
                    <a:pt x="270229" y="56674"/>
                    <a:pt x="269943" y="56293"/>
                    <a:pt x="269563" y="55816"/>
                  </a:cubicBezTo>
                  <a:lnTo>
                    <a:pt x="270039" y="55436"/>
                  </a:lnTo>
                  <a:close/>
                  <a:moveTo>
                    <a:pt x="275274" y="96679"/>
                  </a:moveTo>
                  <a:lnTo>
                    <a:pt x="270419" y="96679"/>
                  </a:lnTo>
                  <a:cubicBezTo>
                    <a:pt x="273180" y="94679"/>
                    <a:pt x="273370" y="94679"/>
                    <a:pt x="275274" y="96679"/>
                  </a:cubicBezTo>
                  <a:close/>
                  <a:moveTo>
                    <a:pt x="274322" y="122777"/>
                  </a:moveTo>
                  <a:cubicBezTo>
                    <a:pt x="273560" y="122396"/>
                    <a:pt x="272894" y="122015"/>
                    <a:pt x="272132" y="121634"/>
                  </a:cubicBezTo>
                  <a:lnTo>
                    <a:pt x="272609" y="121158"/>
                  </a:lnTo>
                  <a:cubicBezTo>
                    <a:pt x="273275" y="121539"/>
                    <a:pt x="273941" y="121920"/>
                    <a:pt x="274512" y="122301"/>
                  </a:cubicBezTo>
                  <a:cubicBezTo>
                    <a:pt x="274512" y="122491"/>
                    <a:pt x="274322" y="122587"/>
                    <a:pt x="274227" y="122777"/>
                  </a:cubicBezTo>
                  <a:close/>
                  <a:moveTo>
                    <a:pt x="273370" y="116300"/>
                  </a:moveTo>
                  <a:cubicBezTo>
                    <a:pt x="273465" y="115729"/>
                    <a:pt x="273370" y="115443"/>
                    <a:pt x="273560" y="115443"/>
                  </a:cubicBezTo>
                  <a:cubicBezTo>
                    <a:pt x="274322" y="115062"/>
                    <a:pt x="274322" y="115062"/>
                    <a:pt x="275845" y="115919"/>
                  </a:cubicBezTo>
                  <a:cubicBezTo>
                    <a:pt x="274798" y="116110"/>
                    <a:pt x="274131" y="116205"/>
                    <a:pt x="273370" y="116396"/>
                  </a:cubicBezTo>
                  <a:close/>
                  <a:moveTo>
                    <a:pt x="280509" y="99536"/>
                  </a:moveTo>
                  <a:cubicBezTo>
                    <a:pt x="279843" y="98679"/>
                    <a:pt x="279366" y="98012"/>
                    <a:pt x="278891" y="97346"/>
                  </a:cubicBezTo>
                  <a:cubicBezTo>
                    <a:pt x="278224" y="97631"/>
                    <a:pt x="277653" y="98012"/>
                    <a:pt x="276892" y="98393"/>
                  </a:cubicBezTo>
                  <a:cubicBezTo>
                    <a:pt x="276892" y="96393"/>
                    <a:pt x="278320" y="96298"/>
                    <a:pt x="279271" y="96679"/>
                  </a:cubicBezTo>
                  <a:cubicBezTo>
                    <a:pt x="280128" y="96964"/>
                    <a:pt x="281461" y="97631"/>
                    <a:pt x="280509" y="99536"/>
                  </a:cubicBezTo>
                  <a:close/>
                  <a:moveTo>
                    <a:pt x="278795" y="46101"/>
                  </a:moveTo>
                  <a:cubicBezTo>
                    <a:pt x="280223" y="46291"/>
                    <a:pt x="281365" y="46387"/>
                    <a:pt x="282508" y="46482"/>
                  </a:cubicBezTo>
                  <a:cubicBezTo>
                    <a:pt x="281461" y="48578"/>
                    <a:pt x="280604" y="48578"/>
                    <a:pt x="278795" y="46101"/>
                  </a:cubicBezTo>
                  <a:close/>
                  <a:moveTo>
                    <a:pt x="280033" y="11144"/>
                  </a:moveTo>
                  <a:lnTo>
                    <a:pt x="283079" y="11144"/>
                  </a:lnTo>
                  <a:cubicBezTo>
                    <a:pt x="281556" y="13430"/>
                    <a:pt x="281270" y="13430"/>
                    <a:pt x="280033" y="11144"/>
                  </a:cubicBezTo>
                  <a:close/>
                  <a:moveTo>
                    <a:pt x="283365" y="113062"/>
                  </a:moveTo>
                  <a:cubicBezTo>
                    <a:pt x="283936" y="113252"/>
                    <a:pt x="284602" y="113347"/>
                    <a:pt x="285173" y="113538"/>
                  </a:cubicBezTo>
                  <a:cubicBezTo>
                    <a:pt x="285173" y="113824"/>
                    <a:pt x="284982" y="114014"/>
                    <a:pt x="284887" y="114300"/>
                  </a:cubicBezTo>
                  <a:cubicBezTo>
                    <a:pt x="284316" y="114014"/>
                    <a:pt x="283745" y="113729"/>
                    <a:pt x="283174" y="113538"/>
                  </a:cubicBezTo>
                  <a:cubicBezTo>
                    <a:pt x="283174" y="113347"/>
                    <a:pt x="283269" y="113252"/>
                    <a:pt x="283365" y="113062"/>
                  </a:cubicBezTo>
                  <a:close/>
                  <a:moveTo>
                    <a:pt x="285268" y="133541"/>
                  </a:moveTo>
                  <a:cubicBezTo>
                    <a:pt x="283840" y="132588"/>
                    <a:pt x="283840" y="131921"/>
                    <a:pt x="285744" y="131064"/>
                  </a:cubicBezTo>
                  <a:cubicBezTo>
                    <a:pt x="285554" y="132207"/>
                    <a:pt x="285458" y="132779"/>
                    <a:pt x="285268" y="133541"/>
                  </a:cubicBezTo>
                  <a:close/>
                  <a:moveTo>
                    <a:pt x="288218" y="128397"/>
                  </a:moveTo>
                  <a:cubicBezTo>
                    <a:pt x="287647" y="129730"/>
                    <a:pt x="286505" y="128873"/>
                    <a:pt x="285744" y="128016"/>
                  </a:cubicBezTo>
                  <a:cubicBezTo>
                    <a:pt x="285744" y="128016"/>
                    <a:pt x="285649" y="127825"/>
                    <a:pt x="285363" y="127540"/>
                  </a:cubicBezTo>
                  <a:cubicBezTo>
                    <a:pt x="285744" y="126587"/>
                    <a:pt x="286029" y="125730"/>
                    <a:pt x="286600" y="124873"/>
                  </a:cubicBezTo>
                  <a:cubicBezTo>
                    <a:pt x="286791" y="124587"/>
                    <a:pt x="287457" y="124587"/>
                    <a:pt x="287933" y="124492"/>
                  </a:cubicBezTo>
                  <a:cubicBezTo>
                    <a:pt x="288028" y="125825"/>
                    <a:pt x="288695" y="127254"/>
                    <a:pt x="288218" y="128301"/>
                  </a:cubicBezTo>
                  <a:close/>
                  <a:moveTo>
                    <a:pt x="289932" y="67913"/>
                  </a:moveTo>
                  <a:cubicBezTo>
                    <a:pt x="289171" y="66104"/>
                    <a:pt x="290122" y="65722"/>
                    <a:pt x="291360" y="65532"/>
                  </a:cubicBezTo>
                  <a:cubicBezTo>
                    <a:pt x="290979" y="66199"/>
                    <a:pt x="290503" y="66865"/>
                    <a:pt x="289932" y="67913"/>
                  </a:cubicBezTo>
                  <a:close/>
                  <a:moveTo>
                    <a:pt x="292597" y="68008"/>
                  </a:moveTo>
                  <a:cubicBezTo>
                    <a:pt x="292883" y="68771"/>
                    <a:pt x="293168" y="69247"/>
                    <a:pt x="293073" y="69532"/>
                  </a:cubicBezTo>
                  <a:cubicBezTo>
                    <a:pt x="293073" y="69913"/>
                    <a:pt x="292407" y="70104"/>
                    <a:pt x="292026" y="70390"/>
                  </a:cubicBezTo>
                  <a:cubicBezTo>
                    <a:pt x="291741" y="69913"/>
                    <a:pt x="291264" y="69532"/>
                    <a:pt x="291169" y="69056"/>
                  </a:cubicBezTo>
                  <a:cubicBezTo>
                    <a:pt x="291169" y="68866"/>
                    <a:pt x="291835" y="68485"/>
                    <a:pt x="292502" y="68008"/>
                  </a:cubicBezTo>
                  <a:close/>
                  <a:moveTo>
                    <a:pt x="291360" y="118396"/>
                  </a:moveTo>
                  <a:cubicBezTo>
                    <a:pt x="291645" y="117348"/>
                    <a:pt x="291835" y="116396"/>
                    <a:pt x="292217" y="115253"/>
                  </a:cubicBezTo>
                  <a:cubicBezTo>
                    <a:pt x="293644" y="115919"/>
                    <a:pt x="294786" y="116396"/>
                    <a:pt x="295928" y="116872"/>
                  </a:cubicBezTo>
                  <a:cubicBezTo>
                    <a:pt x="295357" y="117951"/>
                    <a:pt x="293834" y="118459"/>
                    <a:pt x="291360" y="118396"/>
                  </a:cubicBezTo>
                  <a:close/>
                  <a:moveTo>
                    <a:pt x="294310" y="58388"/>
                  </a:moveTo>
                  <a:cubicBezTo>
                    <a:pt x="295452" y="57436"/>
                    <a:pt x="296309" y="56483"/>
                    <a:pt x="298118" y="57245"/>
                  </a:cubicBezTo>
                  <a:cubicBezTo>
                    <a:pt x="297420" y="58515"/>
                    <a:pt x="296151" y="58896"/>
                    <a:pt x="294310" y="58388"/>
                  </a:cubicBezTo>
                  <a:close/>
                  <a:moveTo>
                    <a:pt x="297737" y="112014"/>
                  </a:moveTo>
                  <a:cubicBezTo>
                    <a:pt x="298784" y="112966"/>
                    <a:pt x="299641" y="113729"/>
                    <a:pt x="300497" y="114586"/>
                  </a:cubicBezTo>
                  <a:cubicBezTo>
                    <a:pt x="298308" y="115538"/>
                    <a:pt x="297832" y="115157"/>
                    <a:pt x="297737" y="112014"/>
                  </a:cubicBezTo>
                  <a:close/>
                  <a:moveTo>
                    <a:pt x="298974" y="60579"/>
                  </a:moveTo>
                  <a:cubicBezTo>
                    <a:pt x="299545" y="59531"/>
                    <a:pt x="299926" y="58960"/>
                    <a:pt x="300497" y="57912"/>
                  </a:cubicBezTo>
                  <a:cubicBezTo>
                    <a:pt x="301164" y="59626"/>
                    <a:pt x="300878" y="60293"/>
                    <a:pt x="298974" y="60579"/>
                  </a:cubicBezTo>
                  <a:close/>
                  <a:moveTo>
                    <a:pt x="302591" y="15812"/>
                  </a:moveTo>
                  <a:cubicBezTo>
                    <a:pt x="303162" y="16669"/>
                    <a:pt x="303639" y="17336"/>
                    <a:pt x="304400" y="18383"/>
                  </a:cubicBezTo>
                  <a:cubicBezTo>
                    <a:pt x="301354" y="18669"/>
                    <a:pt x="301259" y="18574"/>
                    <a:pt x="302591" y="15812"/>
                  </a:cubicBezTo>
                  <a:close/>
                  <a:moveTo>
                    <a:pt x="304781" y="128778"/>
                  </a:moveTo>
                  <a:cubicBezTo>
                    <a:pt x="303924" y="128397"/>
                    <a:pt x="302687" y="128397"/>
                    <a:pt x="302972" y="126397"/>
                  </a:cubicBezTo>
                  <a:cubicBezTo>
                    <a:pt x="303829" y="127063"/>
                    <a:pt x="304495" y="127635"/>
                    <a:pt x="305257" y="128111"/>
                  </a:cubicBezTo>
                  <a:cubicBezTo>
                    <a:pt x="305066" y="128301"/>
                    <a:pt x="304971" y="128492"/>
                    <a:pt x="304781" y="128778"/>
                  </a:cubicBezTo>
                  <a:close/>
                  <a:moveTo>
                    <a:pt x="308017" y="118586"/>
                  </a:moveTo>
                  <a:cubicBezTo>
                    <a:pt x="308778" y="119063"/>
                    <a:pt x="309540" y="119539"/>
                    <a:pt x="310492" y="120110"/>
                  </a:cubicBezTo>
                  <a:cubicBezTo>
                    <a:pt x="308683" y="121348"/>
                    <a:pt x="308398" y="119920"/>
                    <a:pt x="308017" y="118586"/>
                  </a:cubicBezTo>
                  <a:close/>
                  <a:moveTo>
                    <a:pt x="313062" y="137160"/>
                  </a:moveTo>
                  <a:cubicBezTo>
                    <a:pt x="313062" y="137160"/>
                    <a:pt x="312395" y="136398"/>
                    <a:pt x="312014" y="136112"/>
                  </a:cubicBezTo>
                  <a:cubicBezTo>
                    <a:pt x="312205" y="136017"/>
                    <a:pt x="312300" y="135827"/>
                    <a:pt x="312491" y="135731"/>
                  </a:cubicBezTo>
                  <a:cubicBezTo>
                    <a:pt x="312871" y="136112"/>
                    <a:pt x="313157" y="136493"/>
                    <a:pt x="313442" y="136874"/>
                  </a:cubicBezTo>
                  <a:cubicBezTo>
                    <a:pt x="313442" y="136874"/>
                    <a:pt x="313157" y="137160"/>
                    <a:pt x="313062" y="137255"/>
                  </a:cubicBezTo>
                  <a:close/>
                  <a:moveTo>
                    <a:pt x="318202" y="77914"/>
                  </a:moveTo>
                  <a:cubicBezTo>
                    <a:pt x="318202" y="77914"/>
                    <a:pt x="317821" y="77438"/>
                    <a:pt x="317916" y="77153"/>
                  </a:cubicBezTo>
                  <a:cubicBezTo>
                    <a:pt x="317916" y="76962"/>
                    <a:pt x="318202" y="76676"/>
                    <a:pt x="318487" y="76581"/>
                  </a:cubicBezTo>
                  <a:cubicBezTo>
                    <a:pt x="318582" y="76581"/>
                    <a:pt x="318868" y="76867"/>
                    <a:pt x="319248" y="77248"/>
                  </a:cubicBezTo>
                  <a:cubicBezTo>
                    <a:pt x="318868" y="77533"/>
                    <a:pt x="318582" y="77724"/>
                    <a:pt x="318297" y="77914"/>
                  </a:cubicBezTo>
                  <a:close/>
                  <a:moveTo>
                    <a:pt x="319153" y="55816"/>
                  </a:moveTo>
                  <a:cubicBezTo>
                    <a:pt x="320010" y="55721"/>
                    <a:pt x="320867" y="55626"/>
                    <a:pt x="322104" y="55436"/>
                  </a:cubicBezTo>
                  <a:cubicBezTo>
                    <a:pt x="321247" y="57912"/>
                    <a:pt x="320105" y="56388"/>
                    <a:pt x="319153" y="55816"/>
                  </a:cubicBezTo>
                  <a:close/>
                  <a:moveTo>
                    <a:pt x="326958" y="71533"/>
                  </a:moveTo>
                  <a:lnTo>
                    <a:pt x="326768" y="70866"/>
                  </a:lnTo>
                  <a:cubicBezTo>
                    <a:pt x="327339" y="70675"/>
                    <a:pt x="327815" y="70485"/>
                    <a:pt x="328386" y="70295"/>
                  </a:cubicBezTo>
                  <a:cubicBezTo>
                    <a:pt x="328386" y="70580"/>
                    <a:pt x="328386" y="70866"/>
                    <a:pt x="328482" y="71152"/>
                  </a:cubicBezTo>
                  <a:cubicBezTo>
                    <a:pt x="328006" y="71247"/>
                    <a:pt x="327435" y="71438"/>
                    <a:pt x="326958" y="71533"/>
                  </a:cubicBezTo>
                  <a:close/>
                  <a:moveTo>
                    <a:pt x="331622" y="126206"/>
                  </a:moveTo>
                  <a:cubicBezTo>
                    <a:pt x="331622" y="126206"/>
                    <a:pt x="331242" y="125635"/>
                    <a:pt x="331242" y="125444"/>
                  </a:cubicBezTo>
                  <a:cubicBezTo>
                    <a:pt x="331242" y="125254"/>
                    <a:pt x="331622" y="125063"/>
                    <a:pt x="331908" y="124873"/>
                  </a:cubicBezTo>
                  <a:cubicBezTo>
                    <a:pt x="332099" y="125254"/>
                    <a:pt x="332289" y="125444"/>
                    <a:pt x="332479" y="125730"/>
                  </a:cubicBezTo>
                  <a:cubicBezTo>
                    <a:pt x="332194" y="125921"/>
                    <a:pt x="331908" y="126111"/>
                    <a:pt x="331527" y="126301"/>
                  </a:cubicBezTo>
                  <a:close/>
                  <a:moveTo>
                    <a:pt x="333431" y="106299"/>
                  </a:moveTo>
                  <a:cubicBezTo>
                    <a:pt x="331908" y="104965"/>
                    <a:pt x="332765" y="103822"/>
                    <a:pt x="333621" y="102965"/>
                  </a:cubicBezTo>
                  <a:cubicBezTo>
                    <a:pt x="333907" y="102679"/>
                    <a:pt x="334763" y="102870"/>
                    <a:pt x="335334" y="102775"/>
                  </a:cubicBezTo>
                  <a:cubicBezTo>
                    <a:pt x="335334" y="103061"/>
                    <a:pt x="335430" y="103346"/>
                    <a:pt x="335525" y="103537"/>
                  </a:cubicBezTo>
                  <a:cubicBezTo>
                    <a:pt x="334859" y="104394"/>
                    <a:pt x="334097" y="105346"/>
                    <a:pt x="333336" y="106299"/>
                  </a:cubicBezTo>
                  <a:close/>
                  <a:moveTo>
                    <a:pt x="333431" y="13335"/>
                  </a:moveTo>
                  <a:cubicBezTo>
                    <a:pt x="334288" y="14859"/>
                    <a:pt x="334954" y="16002"/>
                    <a:pt x="335620" y="17145"/>
                  </a:cubicBezTo>
                  <a:cubicBezTo>
                    <a:pt x="334859" y="16097"/>
                    <a:pt x="332289" y="16097"/>
                    <a:pt x="333431" y="13335"/>
                  </a:cubicBezTo>
                  <a:close/>
                  <a:moveTo>
                    <a:pt x="337143" y="58674"/>
                  </a:moveTo>
                  <a:cubicBezTo>
                    <a:pt x="336667" y="57245"/>
                    <a:pt x="336287" y="56102"/>
                    <a:pt x="335906" y="54864"/>
                  </a:cubicBezTo>
                  <a:cubicBezTo>
                    <a:pt x="338476" y="54673"/>
                    <a:pt x="339808" y="55245"/>
                    <a:pt x="340094" y="56579"/>
                  </a:cubicBezTo>
                  <a:cubicBezTo>
                    <a:pt x="340284" y="57626"/>
                    <a:pt x="339713" y="58103"/>
                    <a:pt x="337143" y="58674"/>
                  </a:cubicBezTo>
                  <a:close/>
                  <a:moveTo>
                    <a:pt x="340094" y="77629"/>
                  </a:moveTo>
                  <a:cubicBezTo>
                    <a:pt x="340094" y="77629"/>
                    <a:pt x="339523" y="77153"/>
                    <a:pt x="339333" y="76867"/>
                  </a:cubicBezTo>
                  <a:cubicBezTo>
                    <a:pt x="339333" y="76867"/>
                    <a:pt x="339713" y="76295"/>
                    <a:pt x="339904" y="76295"/>
                  </a:cubicBezTo>
                  <a:cubicBezTo>
                    <a:pt x="340189" y="76295"/>
                    <a:pt x="340569" y="76581"/>
                    <a:pt x="341236" y="76867"/>
                  </a:cubicBezTo>
                  <a:cubicBezTo>
                    <a:pt x="340665" y="77343"/>
                    <a:pt x="340379" y="77724"/>
                    <a:pt x="340094" y="77724"/>
                  </a:cubicBezTo>
                  <a:close/>
                  <a:moveTo>
                    <a:pt x="343711" y="65151"/>
                  </a:moveTo>
                  <a:cubicBezTo>
                    <a:pt x="343520" y="64198"/>
                    <a:pt x="343330" y="63437"/>
                    <a:pt x="343140" y="62770"/>
                  </a:cubicBezTo>
                  <a:cubicBezTo>
                    <a:pt x="344186" y="63246"/>
                    <a:pt x="344948" y="63817"/>
                    <a:pt x="343711" y="65151"/>
                  </a:cubicBezTo>
                  <a:close/>
                  <a:moveTo>
                    <a:pt x="343711" y="46101"/>
                  </a:moveTo>
                  <a:cubicBezTo>
                    <a:pt x="343140" y="46291"/>
                    <a:pt x="342473" y="46577"/>
                    <a:pt x="341997" y="46958"/>
                  </a:cubicBezTo>
                  <a:cubicBezTo>
                    <a:pt x="341522" y="47434"/>
                    <a:pt x="341141" y="48101"/>
                    <a:pt x="340569" y="48863"/>
                  </a:cubicBezTo>
                  <a:cubicBezTo>
                    <a:pt x="339713" y="45911"/>
                    <a:pt x="341712" y="44577"/>
                    <a:pt x="347994" y="44291"/>
                  </a:cubicBezTo>
                  <a:cubicBezTo>
                    <a:pt x="346852" y="44863"/>
                    <a:pt x="346281" y="45148"/>
                    <a:pt x="345710" y="45339"/>
                  </a:cubicBezTo>
                  <a:cubicBezTo>
                    <a:pt x="345043" y="45625"/>
                    <a:pt x="344282" y="45720"/>
                    <a:pt x="343615" y="46006"/>
                  </a:cubicBezTo>
                  <a:close/>
                  <a:moveTo>
                    <a:pt x="346281" y="98298"/>
                  </a:moveTo>
                  <a:cubicBezTo>
                    <a:pt x="346281" y="98298"/>
                    <a:pt x="346852" y="97917"/>
                    <a:pt x="347042" y="97726"/>
                  </a:cubicBezTo>
                  <a:cubicBezTo>
                    <a:pt x="347614" y="98584"/>
                    <a:pt x="348279" y="99346"/>
                    <a:pt x="349041" y="100393"/>
                  </a:cubicBezTo>
                  <a:cubicBezTo>
                    <a:pt x="346376" y="101060"/>
                    <a:pt x="346852" y="99155"/>
                    <a:pt x="346281" y="98298"/>
                  </a:cubicBezTo>
                  <a:close/>
                  <a:moveTo>
                    <a:pt x="356656" y="71723"/>
                  </a:moveTo>
                  <a:cubicBezTo>
                    <a:pt x="356846" y="72676"/>
                    <a:pt x="357037" y="73628"/>
                    <a:pt x="357322" y="74771"/>
                  </a:cubicBezTo>
                  <a:cubicBezTo>
                    <a:pt x="355989" y="74454"/>
                    <a:pt x="355767" y="73438"/>
                    <a:pt x="356656" y="71723"/>
                  </a:cubicBezTo>
                  <a:close/>
                  <a:moveTo>
                    <a:pt x="360558" y="74200"/>
                  </a:moveTo>
                  <a:cubicBezTo>
                    <a:pt x="360083" y="73628"/>
                    <a:pt x="359701" y="73152"/>
                    <a:pt x="359226" y="72580"/>
                  </a:cubicBezTo>
                  <a:cubicBezTo>
                    <a:pt x="359416" y="72390"/>
                    <a:pt x="359606" y="72199"/>
                    <a:pt x="359797" y="72009"/>
                  </a:cubicBezTo>
                  <a:cubicBezTo>
                    <a:pt x="360273" y="72485"/>
                    <a:pt x="360749" y="73057"/>
                    <a:pt x="361225" y="73533"/>
                  </a:cubicBezTo>
                  <a:cubicBezTo>
                    <a:pt x="361034" y="73723"/>
                    <a:pt x="360844" y="73914"/>
                    <a:pt x="360558" y="74200"/>
                  </a:cubicBezTo>
                  <a:close/>
                  <a:moveTo>
                    <a:pt x="374074" y="77724"/>
                  </a:moveTo>
                  <a:cubicBezTo>
                    <a:pt x="373123" y="76390"/>
                    <a:pt x="373820" y="75089"/>
                    <a:pt x="376169" y="73819"/>
                  </a:cubicBezTo>
                  <a:cubicBezTo>
                    <a:pt x="375407" y="75247"/>
                    <a:pt x="374741" y="76486"/>
                    <a:pt x="374074" y="77724"/>
                  </a:cubicBezTo>
                  <a:close/>
                  <a:moveTo>
                    <a:pt x="377596" y="72295"/>
                  </a:moveTo>
                  <a:cubicBezTo>
                    <a:pt x="378167" y="72104"/>
                    <a:pt x="378833" y="71914"/>
                    <a:pt x="379690" y="71628"/>
                  </a:cubicBezTo>
                  <a:cubicBezTo>
                    <a:pt x="379214" y="73438"/>
                    <a:pt x="378262" y="72485"/>
                    <a:pt x="377596" y="72295"/>
                  </a:cubicBezTo>
                  <a:close/>
                  <a:moveTo>
                    <a:pt x="397966" y="71152"/>
                  </a:moveTo>
                  <a:cubicBezTo>
                    <a:pt x="397966" y="71152"/>
                    <a:pt x="397490" y="70771"/>
                    <a:pt x="397299" y="70580"/>
                  </a:cubicBezTo>
                  <a:cubicBezTo>
                    <a:pt x="397680" y="70009"/>
                    <a:pt x="398061" y="69532"/>
                    <a:pt x="398441" y="68961"/>
                  </a:cubicBezTo>
                  <a:cubicBezTo>
                    <a:pt x="398727" y="69247"/>
                    <a:pt x="399108" y="69628"/>
                    <a:pt x="399393" y="69913"/>
                  </a:cubicBezTo>
                  <a:cubicBezTo>
                    <a:pt x="398917" y="70295"/>
                    <a:pt x="398441" y="70675"/>
                    <a:pt x="397870" y="71056"/>
                  </a:cubicBezTo>
                  <a:close/>
                  <a:moveTo>
                    <a:pt x="400155" y="88392"/>
                  </a:moveTo>
                  <a:cubicBezTo>
                    <a:pt x="400059" y="87439"/>
                    <a:pt x="399965" y="86773"/>
                    <a:pt x="399774" y="85630"/>
                  </a:cubicBezTo>
                  <a:cubicBezTo>
                    <a:pt x="401202" y="86582"/>
                    <a:pt x="402344" y="87154"/>
                    <a:pt x="400155" y="88392"/>
                  </a:cubicBezTo>
                  <a:close/>
                  <a:moveTo>
                    <a:pt x="400536" y="101822"/>
                  </a:moveTo>
                  <a:cubicBezTo>
                    <a:pt x="400345" y="100013"/>
                    <a:pt x="400155" y="98679"/>
                    <a:pt x="399965" y="97060"/>
                  </a:cubicBezTo>
                  <a:cubicBezTo>
                    <a:pt x="401107" y="97631"/>
                    <a:pt x="401773" y="97917"/>
                    <a:pt x="402820" y="98488"/>
                  </a:cubicBezTo>
                  <a:cubicBezTo>
                    <a:pt x="402058" y="99631"/>
                    <a:pt x="401487" y="100489"/>
                    <a:pt x="400630" y="101822"/>
                  </a:cubicBezTo>
                  <a:close/>
                  <a:moveTo>
                    <a:pt x="404343" y="100203"/>
                  </a:moveTo>
                  <a:cubicBezTo>
                    <a:pt x="405104" y="98584"/>
                    <a:pt x="405675" y="97250"/>
                    <a:pt x="406437" y="95631"/>
                  </a:cubicBezTo>
                  <a:cubicBezTo>
                    <a:pt x="406913" y="97346"/>
                    <a:pt x="407293" y="98679"/>
                    <a:pt x="407769" y="100489"/>
                  </a:cubicBezTo>
                  <a:cubicBezTo>
                    <a:pt x="406437" y="100393"/>
                    <a:pt x="405485" y="100298"/>
                    <a:pt x="404343" y="100203"/>
                  </a:cubicBezTo>
                  <a:close/>
                  <a:moveTo>
                    <a:pt x="417287" y="75533"/>
                  </a:moveTo>
                  <a:cubicBezTo>
                    <a:pt x="415670" y="75819"/>
                    <a:pt x="413956" y="76200"/>
                    <a:pt x="412338" y="76486"/>
                  </a:cubicBezTo>
                  <a:cubicBezTo>
                    <a:pt x="412338" y="76200"/>
                    <a:pt x="412338" y="76009"/>
                    <a:pt x="412243" y="75724"/>
                  </a:cubicBezTo>
                  <a:cubicBezTo>
                    <a:pt x="413956" y="75438"/>
                    <a:pt x="415384" y="73819"/>
                    <a:pt x="417383" y="75438"/>
                  </a:cubicBezTo>
                  <a:close/>
                  <a:moveTo>
                    <a:pt x="414908" y="40196"/>
                  </a:moveTo>
                  <a:cubicBezTo>
                    <a:pt x="414908" y="40196"/>
                    <a:pt x="415384" y="40386"/>
                    <a:pt x="415765" y="40672"/>
                  </a:cubicBezTo>
                  <a:cubicBezTo>
                    <a:pt x="415384" y="40862"/>
                    <a:pt x="415194" y="41148"/>
                    <a:pt x="414908" y="41148"/>
                  </a:cubicBezTo>
                  <a:cubicBezTo>
                    <a:pt x="414718" y="41148"/>
                    <a:pt x="414527" y="40862"/>
                    <a:pt x="414242" y="40672"/>
                  </a:cubicBezTo>
                  <a:cubicBezTo>
                    <a:pt x="414432" y="40481"/>
                    <a:pt x="414623" y="40196"/>
                    <a:pt x="414908" y="40196"/>
                  </a:cubicBezTo>
                  <a:close/>
                  <a:moveTo>
                    <a:pt x="413956" y="50482"/>
                  </a:moveTo>
                  <a:cubicBezTo>
                    <a:pt x="413195" y="51340"/>
                    <a:pt x="412338" y="52292"/>
                    <a:pt x="411291" y="53435"/>
                  </a:cubicBezTo>
                  <a:cubicBezTo>
                    <a:pt x="411196" y="51245"/>
                    <a:pt x="412719" y="50959"/>
                    <a:pt x="413956" y="50482"/>
                  </a:cubicBezTo>
                  <a:close/>
                  <a:moveTo>
                    <a:pt x="412814" y="108966"/>
                  </a:moveTo>
                  <a:cubicBezTo>
                    <a:pt x="412243" y="108871"/>
                    <a:pt x="411577" y="108775"/>
                    <a:pt x="411006" y="108680"/>
                  </a:cubicBezTo>
                  <a:lnTo>
                    <a:pt x="411006" y="107918"/>
                  </a:lnTo>
                  <a:cubicBezTo>
                    <a:pt x="411767" y="108109"/>
                    <a:pt x="412338" y="108204"/>
                    <a:pt x="412909" y="108395"/>
                  </a:cubicBezTo>
                  <a:cubicBezTo>
                    <a:pt x="412909" y="108585"/>
                    <a:pt x="412909" y="108775"/>
                    <a:pt x="412814" y="109061"/>
                  </a:cubicBezTo>
                  <a:close/>
                  <a:moveTo>
                    <a:pt x="412624" y="84868"/>
                  </a:moveTo>
                  <a:cubicBezTo>
                    <a:pt x="412624" y="84868"/>
                    <a:pt x="412624" y="84868"/>
                    <a:pt x="412624" y="84868"/>
                  </a:cubicBezTo>
                  <a:cubicBezTo>
                    <a:pt x="412624" y="84868"/>
                    <a:pt x="412624" y="84868"/>
                    <a:pt x="412624" y="84868"/>
                  </a:cubicBezTo>
                  <a:cubicBezTo>
                    <a:pt x="413005" y="85630"/>
                    <a:pt x="413385" y="86392"/>
                    <a:pt x="413861" y="87344"/>
                  </a:cubicBezTo>
                  <a:cubicBezTo>
                    <a:pt x="412814" y="87439"/>
                    <a:pt x="411863" y="87535"/>
                    <a:pt x="410625" y="87630"/>
                  </a:cubicBezTo>
                  <a:cubicBezTo>
                    <a:pt x="411481" y="86487"/>
                    <a:pt x="412053" y="85630"/>
                    <a:pt x="412624" y="84868"/>
                  </a:cubicBezTo>
                  <a:cubicBezTo>
                    <a:pt x="412624" y="84868"/>
                    <a:pt x="412624" y="84868"/>
                    <a:pt x="412624" y="84772"/>
                  </a:cubicBezTo>
                  <a:cubicBezTo>
                    <a:pt x="412624" y="84772"/>
                    <a:pt x="412624" y="84772"/>
                    <a:pt x="412719" y="84772"/>
                  </a:cubicBezTo>
                  <a:cubicBezTo>
                    <a:pt x="413480" y="83534"/>
                    <a:pt x="414337" y="82296"/>
                    <a:pt x="415480" y="80486"/>
                  </a:cubicBezTo>
                  <a:cubicBezTo>
                    <a:pt x="415289" y="85058"/>
                    <a:pt x="415289" y="85154"/>
                    <a:pt x="412719" y="84772"/>
                  </a:cubicBezTo>
                  <a:close/>
                  <a:moveTo>
                    <a:pt x="416526" y="107537"/>
                  </a:moveTo>
                  <a:cubicBezTo>
                    <a:pt x="417193" y="108871"/>
                    <a:pt x="417669" y="109823"/>
                    <a:pt x="418240" y="110966"/>
                  </a:cubicBezTo>
                  <a:cubicBezTo>
                    <a:pt x="415574" y="110776"/>
                    <a:pt x="415098" y="109823"/>
                    <a:pt x="416526" y="107537"/>
                  </a:cubicBezTo>
                  <a:close/>
                  <a:moveTo>
                    <a:pt x="418240" y="93631"/>
                  </a:moveTo>
                  <a:cubicBezTo>
                    <a:pt x="418240" y="92773"/>
                    <a:pt x="418430" y="92012"/>
                    <a:pt x="418525" y="90868"/>
                  </a:cubicBezTo>
                  <a:cubicBezTo>
                    <a:pt x="419001" y="91345"/>
                    <a:pt x="419287" y="91630"/>
                    <a:pt x="419477" y="91916"/>
                  </a:cubicBezTo>
                  <a:cubicBezTo>
                    <a:pt x="420143" y="93059"/>
                    <a:pt x="419191" y="93250"/>
                    <a:pt x="418335" y="93536"/>
                  </a:cubicBezTo>
                  <a:close/>
                  <a:moveTo>
                    <a:pt x="421571" y="74676"/>
                  </a:moveTo>
                  <a:cubicBezTo>
                    <a:pt x="421571" y="71914"/>
                    <a:pt x="424998" y="72390"/>
                    <a:pt x="425950" y="70009"/>
                  </a:cubicBezTo>
                  <a:cubicBezTo>
                    <a:pt x="426711" y="72009"/>
                    <a:pt x="425378" y="72676"/>
                    <a:pt x="424807" y="73628"/>
                  </a:cubicBezTo>
                  <a:cubicBezTo>
                    <a:pt x="423950" y="74962"/>
                    <a:pt x="424332" y="76771"/>
                    <a:pt x="425759" y="77629"/>
                  </a:cubicBezTo>
                  <a:cubicBezTo>
                    <a:pt x="425569" y="78010"/>
                    <a:pt x="425283" y="78296"/>
                    <a:pt x="425093" y="78676"/>
                  </a:cubicBezTo>
                  <a:cubicBezTo>
                    <a:pt x="424998" y="78962"/>
                    <a:pt x="424903" y="79248"/>
                    <a:pt x="424807" y="79343"/>
                  </a:cubicBezTo>
                  <a:cubicBezTo>
                    <a:pt x="423855" y="77914"/>
                    <a:pt x="422808" y="76390"/>
                    <a:pt x="421571" y="74581"/>
                  </a:cubicBezTo>
                  <a:close/>
                  <a:moveTo>
                    <a:pt x="425093" y="105632"/>
                  </a:moveTo>
                  <a:cubicBezTo>
                    <a:pt x="424522" y="106108"/>
                    <a:pt x="424141" y="106680"/>
                    <a:pt x="423665" y="107442"/>
                  </a:cubicBezTo>
                  <a:cubicBezTo>
                    <a:pt x="423189" y="107061"/>
                    <a:pt x="422618" y="106680"/>
                    <a:pt x="422713" y="106585"/>
                  </a:cubicBezTo>
                  <a:cubicBezTo>
                    <a:pt x="422904" y="106013"/>
                    <a:pt x="423379" y="104870"/>
                    <a:pt x="423665" y="104965"/>
                  </a:cubicBezTo>
                  <a:cubicBezTo>
                    <a:pt x="424903" y="104965"/>
                    <a:pt x="425569" y="102584"/>
                    <a:pt x="427282" y="104489"/>
                  </a:cubicBezTo>
                  <a:cubicBezTo>
                    <a:pt x="426425" y="104965"/>
                    <a:pt x="425759" y="105251"/>
                    <a:pt x="425188" y="105728"/>
                  </a:cubicBezTo>
                  <a:close/>
                  <a:moveTo>
                    <a:pt x="436324" y="12763"/>
                  </a:moveTo>
                  <a:lnTo>
                    <a:pt x="436324" y="15526"/>
                  </a:lnTo>
                  <a:cubicBezTo>
                    <a:pt x="435627" y="14764"/>
                    <a:pt x="435627" y="13843"/>
                    <a:pt x="436324" y="12763"/>
                  </a:cubicBezTo>
                  <a:close/>
                  <a:moveTo>
                    <a:pt x="433374" y="16192"/>
                  </a:moveTo>
                  <a:cubicBezTo>
                    <a:pt x="433659" y="16954"/>
                    <a:pt x="433850" y="17716"/>
                    <a:pt x="434135" y="18479"/>
                  </a:cubicBezTo>
                  <a:cubicBezTo>
                    <a:pt x="433850" y="18479"/>
                    <a:pt x="433469" y="18479"/>
                    <a:pt x="433184" y="18574"/>
                  </a:cubicBezTo>
                  <a:cubicBezTo>
                    <a:pt x="432993" y="17812"/>
                    <a:pt x="432898" y="17145"/>
                    <a:pt x="432708" y="16383"/>
                  </a:cubicBezTo>
                  <a:cubicBezTo>
                    <a:pt x="432898" y="16383"/>
                    <a:pt x="433184" y="16288"/>
                    <a:pt x="433374" y="16192"/>
                  </a:cubicBezTo>
                  <a:close/>
                  <a:moveTo>
                    <a:pt x="433564" y="43434"/>
                  </a:moveTo>
                  <a:cubicBezTo>
                    <a:pt x="433564" y="43434"/>
                    <a:pt x="434611" y="44196"/>
                    <a:pt x="434516" y="44387"/>
                  </a:cubicBezTo>
                  <a:cubicBezTo>
                    <a:pt x="434326" y="44863"/>
                    <a:pt x="433945" y="45148"/>
                    <a:pt x="433659" y="45529"/>
                  </a:cubicBezTo>
                  <a:cubicBezTo>
                    <a:pt x="433374" y="45244"/>
                    <a:pt x="432993" y="44958"/>
                    <a:pt x="432898" y="44672"/>
                  </a:cubicBezTo>
                  <a:cubicBezTo>
                    <a:pt x="432898" y="44387"/>
                    <a:pt x="433184" y="44005"/>
                    <a:pt x="433469" y="43434"/>
                  </a:cubicBezTo>
                  <a:close/>
                  <a:moveTo>
                    <a:pt x="433945" y="84106"/>
                  </a:moveTo>
                  <a:cubicBezTo>
                    <a:pt x="434992" y="85439"/>
                    <a:pt x="436515" y="85915"/>
                    <a:pt x="435563" y="87439"/>
                  </a:cubicBezTo>
                  <a:cubicBezTo>
                    <a:pt x="435277" y="87821"/>
                    <a:pt x="434230" y="87725"/>
                    <a:pt x="433088" y="88011"/>
                  </a:cubicBezTo>
                  <a:cubicBezTo>
                    <a:pt x="433374" y="86582"/>
                    <a:pt x="433564" y="85630"/>
                    <a:pt x="433850" y="84106"/>
                  </a:cubicBezTo>
                  <a:close/>
                  <a:moveTo>
                    <a:pt x="434992" y="103251"/>
                  </a:moveTo>
                  <a:cubicBezTo>
                    <a:pt x="435309" y="101537"/>
                    <a:pt x="435976" y="100552"/>
                    <a:pt x="436991" y="100298"/>
                  </a:cubicBezTo>
                  <a:cubicBezTo>
                    <a:pt x="436324" y="101346"/>
                    <a:pt x="435658" y="102298"/>
                    <a:pt x="434992" y="103251"/>
                  </a:cubicBezTo>
                  <a:close/>
                  <a:moveTo>
                    <a:pt x="448032" y="22193"/>
                  </a:moveTo>
                  <a:cubicBezTo>
                    <a:pt x="448222" y="23241"/>
                    <a:pt x="448413" y="24289"/>
                    <a:pt x="448603" y="25241"/>
                  </a:cubicBezTo>
                  <a:cubicBezTo>
                    <a:pt x="448603" y="25241"/>
                    <a:pt x="448603" y="25241"/>
                    <a:pt x="448603" y="25241"/>
                  </a:cubicBezTo>
                  <a:cubicBezTo>
                    <a:pt x="448603" y="25241"/>
                    <a:pt x="448603" y="25241"/>
                    <a:pt x="448603" y="25337"/>
                  </a:cubicBezTo>
                  <a:lnTo>
                    <a:pt x="448984" y="28670"/>
                  </a:lnTo>
                  <a:cubicBezTo>
                    <a:pt x="448984" y="28670"/>
                    <a:pt x="448413" y="28670"/>
                    <a:pt x="448222" y="28670"/>
                  </a:cubicBezTo>
                  <a:cubicBezTo>
                    <a:pt x="448317" y="27527"/>
                    <a:pt x="448508" y="26384"/>
                    <a:pt x="448603" y="25337"/>
                  </a:cubicBezTo>
                  <a:cubicBezTo>
                    <a:pt x="448603" y="25337"/>
                    <a:pt x="448603" y="25337"/>
                    <a:pt x="448603" y="25241"/>
                  </a:cubicBezTo>
                  <a:cubicBezTo>
                    <a:pt x="448603" y="25241"/>
                    <a:pt x="448603" y="25241"/>
                    <a:pt x="448603" y="25241"/>
                  </a:cubicBezTo>
                  <a:cubicBezTo>
                    <a:pt x="446509" y="24860"/>
                    <a:pt x="446985" y="23527"/>
                    <a:pt x="448032" y="22193"/>
                  </a:cubicBezTo>
                  <a:close/>
                  <a:moveTo>
                    <a:pt x="442987" y="121253"/>
                  </a:moveTo>
                  <a:cubicBezTo>
                    <a:pt x="443749" y="120174"/>
                    <a:pt x="444510" y="120078"/>
                    <a:pt x="445272" y="120967"/>
                  </a:cubicBezTo>
                  <a:cubicBezTo>
                    <a:pt x="444225" y="121063"/>
                    <a:pt x="443654" y="121158"/>
                    <a:pt x="442987" y="121253"/>
                  </a:cubicBezTo>
                  <a:close/>
                  <a:moveTo>
                    <a:pt x="445462" y="52578"/>
                  </a:moveTo>
                  <a:cubicBezTo>
                    <a:pt x="445653" y="51149"/>
                    <a:pt x="445272" y="49435"/>
                    <a:pt x="447556" y="48863"/>
                  </a:cubicBezTo>
                  <a:cubicBezTo>
                    <a:pt x="448128" y="50101"/>
                    <a:pt x="448699" y="51245"/>
                    <a:pt x="449174" y="52483"/>
                  </a:cubicBezTo>
                  <a:cubicBezTo>
                    <a:pt x="447937" y="52864"/>
                    <a:pt x="446795" y="54197"/>
                    <a:pt x="445462" y="52673"/>
                  </a:cubicBezTo>
                  <a:close/>
                  <a:moveTo>
                    <a:pt x="459549" y="76771"/>
                  </a:moveTo>
                  <a:cubicBezTo>
                    <a:pt x="459549" y="76771"/>
                    <a:pt x="460787" y="76962"/>
                    <a:pt x="461929" y="77248"/>
                  </a:cubicBezTo>
                  <a:cubicBezTo>
                    <a:pt x="460882" y="78105"/>
                    <a:pt x="460311" y="78581"/>
                    <a:pt x="459644" y="79057"/>
                  </a:cubicBezTo>
                  <a:cubicBezTo>
                    <a:pt x="458312" y="78105"/>
                    <a:pt x="458788" y="77248"/>
                    <a:pt x="459644" y="76771"/>
                  </a:cubicBezTo>
                  <a:close/>
                  <a:moveTo>
                    <a:pt x="457455" y="67723"/>
                  </a:moveTo>
                  <a:cubicBezTo>
                    <a:pt x="456123" y="68961"/>
                    <a:pt x="454885" y="70104"/>
                    <a:pt x="453458" y="71438"/>
                  </a:cubicBezTo>
                  <a:cubicBezTo>
                    <a:pt x="452316" y="70199"/>
                    <a:pt x="452220" y="69151"/>
                    <a:pt x="453458" y="68294"/>
                  </a:cubicBezTo>
                  <a:cubicBezTo>
                    <a:pt x="454600" y="67532"/>
                    <a:pt x="455552" y="65913"/>
                    <a:pt x="457455" y="67628"/>
                  </a:cubicBezTo>
                  <a:close/>
                  <a:moveTo>
                    <a:pt x="456408" y="76676"/>
                  </a:moveTo>
                  <a:cubicBezTo>
                    <a:pt x="456408" y="76676"/>
                    <a:pt x="455742" y="77533"/>
                    <a:pt x="455361" y="77914"/>
                  </a:cubicBezTo>
                  <a:cubicBezTo>
                    <a:pt x="455171" y="77724"/>
                    <a:pt x="454980" y="77438"/>
                    <a:pt x="454790" y="77248"/>
                  </a:cubicBezTo>
                  <a:cubicBezTo>
                    <a:pt x="455171" y="76962"/>
                    <a:pt x="455552" y="76581"/>
                    <a:pt x="455933" y="76295"/>
                  </a:cubicBezTo>
                  <a:cubicBezTo>
                    <a:pt x="455933" y="76295"/>
                    <a:pt x="456218" y="76486"/>
                    <a:pt x="456408" y="76676"/>
                  </a:cubicBezTo>
                  <a:close/>
                  <a:moveTo>
                    <a:pt x="452410" y="119158"/>
                  </a:moveTo>
                  <a:cubicBezTo>
                    <a:pt x="452410" y="119158"/>
                    <a:pt x="452030" y="118205"/>
                    <a:pt x="452125" y="118205"/>
                  </a:cubicBezTo>
                  <a:cubicBezTo>
                    <a:pt x="452791" y="117920"/>
                    <a:pt x="453458" y="117729"/>
                    <a:pt x="454029" y="117443"/>
                  </a:cubicBezTo>
                  <a:cubicBezTo>
                    <a:pt x="454124" y="117824"/>
                    <a:pt x="454314" y="118205"/>
                    <a:pt x="454409" y="118586"/>
                  </a:cubicBezTo>
                  <a:cubicBezTo>
                    <a:pt x="453743" y="118777"/>
                    <a:pt x="453077" y="118967"/>
                    <a:pt x="452410" y="119063"/>
                  </a:cubicBezTo>
                  <a:close/>
                  <a:moveTo>
                    <a:pt x="455076" y="124968"/>
                  </a:moveTo>
                  <a:cubicBezTo>
                    <a:pt x="454790" y="126206"/>
                    <a:pt x="454409" y="127445"/>
                    <a:pt x="453934" y="129254"/>
                  </a:cubicBezTo>
                  <a:cubicBezTo>
                    <a:pt x="452791" y="127063"/>
                    <a:pt x="454314" y="126111"/>
                    <a:pt x="454219" y="124778"/>
                  </a:cubicBezTo>
                  <a:cubicBezTo>
                    <a:pt x="454505" y="124778"/>
                    <a:pt x="454790" y="124968"/>
                    <a:pt x="455076" y="125063"/>
                  </a:cubicBezTo>
                  <a:close/>
                  <a:moveTo>
                    <a:pt x="453077" y="38386"/>
                  </a:moveTo>
                  <a:cubicBezTo>
                    <a:pt x="453077" y="38386"/>
                    <a:pt x="453362" y="38767"/>
                    <a:pt x="453458" y="39053"/>
                  </a:cubicBezTo>
                  <a:cubicBezTo>
                    <a:pt x="452981" y="39338"/>
                    <a:pt x="452410" y="39624"/>
                    <a:pt x="451935" y="39814"/>
                  </a:cubicBezTo>
                  <a:cubicBezTo>
                    <a:pt x="451839" y="39624"/>
                    <a:pt x="451745" y="39529"/>
                    <a:pt x="451649" y="39338"/>
                  </a:cubicBezTo>
                  <a:cubicBezTo>
                    <a:pt x="452125" y="39053"/>
                    <a:pt x="452601" y="38671"/>
                    <a:pt x="453077" y="38386"/>
                  </a:cubicBezTo>
                  <a:close/>
                  <a:moveTo>
                    <a:pt x="451173" y="89630"/>
                  </a:moveTo>
                  <a:cubicBezTo>
                    <a:pt x="451173" y="89630"/>
                    <a:pt x="452125" y="89249"/>
                    <a:pt x="452601" y="89059"/>
                  </a:cubicBezTo>
                  <a:lnTo>
                    <a:pt x="452791" y="89725"/>
                  </a:lnTo>
                  <a:cubicBezTo>
                    <a:pt x="452316" y="89821"/>
                    <a:pt x="451839" y="90011"/>
                    <a:pt x="451268" y="90106"/>
                  </a:cubicBezTo>
                  <a:cubicBezTo>
                    <a:pt x="451268" y="89916"/>
                    <a:pt x="451078" y="89630"/>
                    <a:pt x="451173" y="89535"/>
                  </a:cubicBezTo>
                  <a:close/>
                  <a:moveTo>
                    <a:pt x="454600" y="132969"/>
                  </a:moveTo>
                  <a:cubicBezTo>
                    <a:pt x="453553" y="132493"/>
                    <a:pt x="452506" y="132112"/>
                    <a:pt x="451459" y="131636"/>
                  </a:cubicBezTo>
                  <a:cubicBezTo>
                    <a:pt x="452601" y="129826"/>
                    <a:pt x="453934" y="131636"/>
                    <a:pt x="455171" y="130683"/>
                  </a:cubicBezTo>
                  <a:cubicBezTo>
                    <a:pt x="454885" y="131731"/>
                    <a:pt x="454790" y="132207"/>
                    <a:pt x="454600" y="132969"/>
                  </a:cubicBezTo>
                  <a:close/>
                  <a:moveTo>
                    <a:pt x="456408" y="97917"/>
                  </a:moveTo>
                  <a:cubicBezTo>
                    <a:pt x="455456" y="97155"/>
                    <a:pt x="454600" y="96488"/>
                    <a:pt x="453743" y="95821"/>
                  </a:cubicBezTo>
                  <a:cubicBezTo>
                    <a:pt x="453743" y="95631"/>
                    <a:pt x="453838" y="95440"/>
                    <a:pt x="453934" y="95250"/>
                  </a:cubicBezTo>
                  <a:cubicBezTo>
                    <a:pt x="454980" y="95536"/>
                    <a:pt x="455933" y="95821"/>
                    <a:pt x="457360" y="96107"/>
                  </a:cubicBezTo>
                  <a:cubicBezTo>
                    <a:pt x="456884" y="96964"/>
                    <a:pt x="456694" y="97250"/>
                    <a:pt x="456408" y="97822"/>
                  </a:cubicBezTo>
                  <a:close/>
                  <a:moveTo>
                    <a:pt x="456313" y="90488"/>
                  </a:moveTo>
                  <a:cubicBezTo>
                    <a:pt x="455552" y="89281"/>
                    <a:pt x="455933" y="88297"/>
                    <a:pt x="457455" y="87535"/>
                  </a:cubicBezTo>
                  <a:cubicBezTo>
                    <a:pt x="458597" y="89154"/>
                    <a:pt x="457169" y="89630"/>
                    <a:pt x="456313" y="90488"/>
                  </a:cubicBezTo>
                  <a:close/>
                  <a:moveTo>
                    <a:pt x="458597" y="135160"/>
                  </a:moveTo>
                  <a:cubicBezTo>
                    <a:pt x="459549" y="133826"/>
                    <a:pt x="460501" y="133541"/>
                    <a:pt x="461453" y="134302"/>
                  </a:cubicBezTo>
                  <a:cubicBezTo>
                    <a:pt x="460597" y="134588"/>
                    <a:pt x="459835" y="134778"/>
                    <a:pt x="458597" y="135160"/>
                  </a:cubicBezTo>
                  <a:close/>
                  <a:moveTo>
                    <a:pt x="460692" y="98584"/>
                  </a:moveTo>
                  <a:cubicBezTo>
                    <a:pt x="460946" y="97631"/>
                    <a:pt x="461707" y="97091"/>
                    <a:pt x="462976" y="96964"/>
                  </a:cubicBezTo>
                  <a:cubicBezTo>
                    <a:pt x="462119" y="97536"/>
                    <a:pt x="461453" y="98012"/>
                    <a:pt x="460692" y="98584"/>
                  </a:cubicBezTo>
                  <a:close/>
                  <a:moveTo>
                    <a:pt x="461929" y="14668"/>
                  </a:moveTo>
                  <a:cubicBezTo>
                    <a:pt x="461929" y="14668"/>
                    <a:pt x="461643" y="13906"/>
                    <a:pt x="461739" y="13906"/>
                  </a:cubicBezTo>
                  <a:cubicBezTo>
                    <a:pt x="462215" y="13621"/>
                    <a:pt x="462786" y="13335"/>
                    <a:pt x="463832" y="12954"/>
                  </a:cubicBezTo>
                  <a:cubicBezTo>
                    <a:pt x="463452" y="14478"/>
                    <a:pt x="462976" y="15049"/>
                    <a:pt x="461929" y="14668"/>
                  </a:cubicBezTo>
                  <a:close/>
                </a:path>
              </a:pathLst>
            </a:custGeom>
            <a:solidFill>
              <a:srgbClr val="63C3D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7" name="Forma libre 246">
              <a:extLst>
                <a:ext uri="{FF2B5EF4-FFF2-40B4-BE49-F238E27FC236}">
                  <a16:creationId xmlns:a16="http://schemas.microsoft.com/office/drawing/2014/main" id="{CD09418E-98C4-EAA7-8CCD-DABCC492F238}"/>
                </a:ext>
              </a:extLst>
            </p:cNvPr>
            <p:cNvSpPr/>
            <p:nvPr/>
          </p:nvSpPr>
          <p:spPr>
            <a:xfrm>
              <a:off x="9636643" y="5615082"/>
              <a:ext cx="9518" cy="95"/>
            </a:xfrm>
            <a:custGeom>
              <a:avLst/>
              <a:gdLst>
                <a:gd name="connsiteX0" fmla="*/ 0 w 9518"/>
                <a:gd name="connsiteY0" fmla="*/ 95 h 95"/>
                <a:gd name="connsiteX1" fmla="*/ 0 w 9518"/>
                <a:gd name="connsiteY1" fmla="*/ 0 h 95"/>
                <a:gd name="connsiteX2" fmla="*/ 0 w 9518"/>
                <a:gd name="connsiteY2" fmla="*/ 0 h 95"/>
                <a:gd name="connsiteX3" fmla="*/ 0 w 9518"/>
                <a:gd name="connsiteY3" fmla="*/ 0 h 95"/>
                <a:gd name="connsiteX4" fmla="*/ 0 w 9518"/>
                <a:gd name="connsiteY4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8" h="95">
                  <a:moveTo>
                    <a:pt x="0" y="95"/>
                  </a:moveTo>
                  <a:cubicBezTo>
                    <a:pt x="0" y="95"/>
                    <a:pt x="0" y="9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95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8" name="Forma libre 247">
              <a:extLst>
                <a:ext uri="{FF2B5EF4-FFF2-40B4-BE49-F238E27FC236}">
                  <a16:creationId xmlns:a16="http://schemas.microsoft.com/office/drawing/2014/main" id="{422A1C82-463A-1C77-CA6F-329EDDDEE6F8}"/>
                </a:ext>
              </a:extLst>
            </p:cNvPr>
            <p:cNvSpPr/>
            <p:nvPr/>
          </p:nvSpPr>
          <p:spPr>
            <a:xfrm>
              <a:off x="9609992" y="5690711"/>
              <a:ext cx="95" cy="95"/>
            </a:xfrm>
            <a:custGeom>
              <a:avLst/>
              <a:gdLst>
                <a:gd name="connsiteX0" fmla="*/ 95 w 95"/>
                <a:gd name="connsiteY0" fmla="*/ 0 h 95"/>
                <a:gd name="connsiteX1" fmla="*/ 95 w 95"/>
                <a:gd name="connsiteY1" fmla="*/ 0 h 95"/>
                <a:gd name="connsiteX2" fmla="*/ 95 w 95"/>
                <a:gd name="connsiteY2" fmla="*/ 0 h 95"/>
                <a:gd name="connsiteX3" fmla="*/ 0 w 95"/>
                <a:gd name="connsiteY3" fmla="*/ 0 h 95"/>
                <a:gd name="connsiteX4" fmla="*/ 0 w 95"/>
                <a:gd name="connsiteY4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" h="95">
                  <a:moveTo>
                    <a:pt x="95" y="0"/>
                  </a:move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95" y="0"/>
                    <a:pt x="0" y="0"/>
                  </a:cubicBezTo>
                  <a:cubicBezTo>
                    <a:pt x="0" y="0"/>
                    <a:pt x="0" y="0"/>
                    <a:pt x="0" y="95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9" name="Forma libre 248">
              <a:extLst>
                <a:ext uri="{FF2B5EF4-FFF2-40B4-BE49-F238E27FC236}">
                  <a16:creationId xmlns:a16="http://schemas.microsoft.com/office/drawing/2014/main" id="{19600545-4B30-6928-40CF-33337929B7EE}"/>
                </a:ext>
              </a:extLst>
            </p:cNvPr>
            <p:cNvSpPr/>
            <p:nvPr/>
          </p:nvSpPr>
          <p:spPr>
            <a:xfrm>
              <a:off x="9290080" y="5704427"/>
              <a:ext cx="9518" cy="190"/>
            </a:xfrm>
            <a:custGeom>
              <a:avLst/>
              <a:gdLst>
                <a:gd name="connsiteX0" fmla="*/ 0 w 9518"/>
                <a:gd name="connsiteY0" fmla="*/ 190 h 190"/>
                <a:gd name="connsiteX1" fmla="*/ 0 w 9518"/>
                <a:gd name="connsiteY1" fmla="*/ 0 h 190"/>
                <a:gd name="connsiteX2" fmla="*/ 0 w 9518"/>
                <a:gd name="connsiteY2" fmla="*/ 95 h 190"/>
                <a:gd name="connsiteX3" fmla="*/ 0 w 9518"/>
                <a:gd name="connsiteY3" fmla="*/ 95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18" h="190">
                  <a:moveTo>
                    <a:pt x="0" y="190"/>
                  </a:moveTo>
                  <a:lnTo>
                    <a:pt x="0" y="0"/>
                  </a:lnTo>
                  <a:cubicBezTo>
                    <a:pt x="0" y="0"/>
                    <a:pt x="0" y="0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0" name="Forma libre 249">
              <a:extLst>
                <a:ext uri="{FF2B5EF4-FFF2-40B4-BE49-F238E27FC236}">
                  <a16:creationId xmlns:a16="http://schemas.microsoft.com/office/drawing/2014/main" id="{3EE55A38-0D93-1437-7E3B-D2CBD7084614}"/>
                </a:ext>
              </a:extLst>
            </p:cNvPr>
            <p:cNvSpPr/>
            <p:nvPr/>
          </p:nvSpPr>
          <p:spPr>
            <a:xfrm>
              <a:off x="9276373" y="5648991"/>
              <a:ext cx="190" cy="95"/>
            </a:xfrm>
            <a:custGeom>
              <a:avLst/>
              <a:gdLst>
                <a:gd name="connsiteX0" fmla="*/ 0 w 190"/>
                <a:gd name="connsiteY0" fmla="*/ 95 h 95"/>
                <a:gd name="connsiteX1" fmla="*/ 95 w 190"/>
                <a:gd name="connsiteY1" fmla="*/ 95 h 95"/>
                <a:gd name="connsiteX2" fmla="*/ 191 w 190"/>
                <a:gd name="connsiteY2" fmla="*/ 0 h 95"/>
                <a:gd name="connsiteX3" fmla="*/ 95 w 190"/>
                <a:gd name="connsiteY3" fmla="*/ 95 h 95"/>
                <a:gd name="connsiteX4" fmla="*/ 0 w 190"/>
                <a:gd name="connsiteY4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" h="95">
                  <a:moveTo>
                    <a:pt x="0" y="95"/>
                  </a:moveTo>
                  <a:lnTo>
                    <a:pt x="95" y="95"/>
                  </a:lnTo>
                  <a:lnTo>
                    <a:pt x="191" y="0"/>
                  </a:lnTo>
                  <a:lnTo>
                    <a:pt x="95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1" name="Forma libre 250">
              <a:extLst>
                <a:ext uri="{FF2B5EF4-FFF2-40B4-BE49-F238E27FC236}">
                  <a16:creationId xmlns:a16="http://schemas.microsoft.com/office/drawing/2014/main" id="{A611872C-B493-F052-78A4-31A2A9A05A78}"/>
                </a:ext>
              </a:extLst>
            </p:cNvPr>
            <p:cNvSpPr/>
            <p:nvPr/>
          </p:nvSpPr>
          <p:spPr>
            <a:xfrm>
              <a:off x="9411439" y="5645753"/>
              <a:ext cx="285" cy="95"/>
            </a:xfrm>
            <a:custGeom>
              <a:avLst/>
              <a:gdLst>
                <a:gd name="connsiteX0" fmla="*/ 0 w 285"/>
                <a:gd name="connsiteY0" fmla="*/ 0 h 95"/>
                <a:gd name="connsiteX1" fmla="*/ 95 w 285"/>
                <a:gd name="connsiteY1" fmla="*/ 95 h 95"/>
                <a:gd name="connsiteX2" fmla="*/ 285 w 285"/>
                <a:gd name="connsiteY2" fmla="*/ 95 h 95"/>
                <a:gd name="connsiteX3" fmla="*/ 285 w 285"/>
                <a:gd name="connsiteY3" fmla="*/ 0 h 95"/>
                <a:gd name="connsiteX4" fmla="*/ 95 w 285"/>
                <a:gd name="connsiteY4" fmla="*/ 0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" h="95">
                  <a:moveTo>
                    <a:pt x="0" y="0"/>
                  </a:moveTo>
                  <a:cubicBezTo>
                    <a:pt x="0" y="0"/>
                    <a:pt x="0" y="0"/>
                    <a:pt x="95" y="95"/>
                  </a:cubicBezTo>
                  <a:cubicBezTo>
                    <a:pt x="95" y="95"/>
                    <a:pt x="191" y="95"/>
                    <a:pt x="285" y="95"/>
                  </a:cubicBezTo>
                  <a:cubicBezTo>
                    <a:pt x="285" y="95"/>
                    <a:pt x="285" y="95"/>
                    <a:pt x="285" y="0"/>
                  </a:cubicBezTo>
                  <a:cubicBezTo>
                    <a:pt x="285" y="0"/>
                    <a:pt x="191" y="0"/>
                    <a:pt x="95" y="0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2" name="Forma libre 251">
              <a:extLst>
                <a:ext uri="{FF2B5EF4-FFF2-40B4-BE49-F238E27FC236}">
                  <a16:creationId xmlns:a16="http://schemas.microsoft.com/office/drawing/2014/main" id="{2825DDEC-EDF1-A572-A8B8-E5E5146D785D}"/>
                </a:ext>
              </a:extLst>
            </p:cNvPr>
            <p:cNvSpPr/>
            <p:nvPr/>
          </p:nvSpPr>
          <p:spPr>
            <a:xfrm>
              <a:off x="9359468" y="5630036"/>
              <a:ext cx="95" cy="9525"/>
            </a:xfrm>
            <a:custGeom>
              <a:avLst/>
              <a:gdLst>
                <a:gd name="connsiteX0" fmla="*/ 0 w 95"/>
                <a:gd name="connsiteY0" fmla="*/ 0 h 9525"/>
                <a:gd name="connsiteX1" fmla="*/ 0 w 95"/>
                <a:gd name="connsiteY1" fmla="*/ 0 h 9525"/>
                <a:gd name="connsiteX2" fmla="*/ 95 w 95"/>
                <a:gd name="connsiteY2" fmla="*/ 0 h 9525"/>
                <a:gd name="connsiteX3" fmla="*/ 0 w 95"/>
                <a:gd name="connsiteY3" fmla="*/ 0 h 9525"/>
                <a:gd name="connsiteX4" fmla="*/ 0 w 95"/>
                <a:gd name="connsiteY4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" h="9525">
                  <a:moveTo>
                    <a:pt x="0" y="0"/>
                  </a:moveTo>
                  <a:lnTo>
                    <a:pt x="0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3" name="Forma libre 252">
              <a:extLst>
                <a:ext uri="{FF2B5EF4-FFF2-40B4-BE49-F238E27FC236}">
                  <a16:creationId xmlns:a16="http://schemas.microsoft.com/office/drawing/2014/main" id="{FFA30B2D-2519-6195-029F-9E6EE99BD040}"/>
                </a:ext>
              </a:extLst>
            </p:cNvPr>
            <p:cNvSpPr/>
            <p:nvPr/>
          </p:nvSpPr>
          <p:spPr>
            <a:xfrm>
              <a:off x="9029181" y="5598266"/>
              <a:ext cx="135065" cy="177978"/>
            </a:xfrm>
            <a:custGeom>
              <a:avLst/>
              <a:gdLst>
                <a:gd name="connsiteX0" fmla="*/ 132496 w 135065"/>
                <a:gd name="connsiteY0" fmla="*/ 120353 h 177978"/>
                <a:gd name="connsiteX1" fmla="*/ 133828 w 135065"/>
                <a:gd name="connsiteY1" fmla="*/ 123496 h 177978"/>
                <a:gd name="connsiteX2" fmla="*/ 133924 w 135065"/>
                <a:gd name="connsiteY2" fmla="*/ 135116 h 177978"/>
                <a:gd name="connsiteX3" fmla="*/ 132686 w 135065"/>
                <a:gd name="connsiteY3" fmla="*/ 138450 h 177978"/>
                <a:gd name="connsiteX4" fmla="*/ 131735 w 135065"/>
                <a:gd name="connsiteY4" fmla="*/ 142165 h 177978"/>
                <a:gd name="connsiteX5" fmla="*/ 132877 w 135065"/>
                <a:gd name="connsiteY5" fmla="*/ 139212 h 177978"/>
                <a:gd name="connsiteX6" fmla="*/ 133734 w 135065"/>
                <a:gd name="connsiteY6" fmla="*/ 139212 h 177978"/>
                <a:gd name="connsiteX7" fmla="*/ 133924 w 135065"/>
                <a:gd name="connsiteY7" fmla="*/ 143118 h 177978"/>
                <a:gd name="connsiteX8" fmla="*/ 134305 w 135065"/>
                <a:gd name="connsiteY8" fmla="*/ 159215 h 177978"/>
                <a:gd name="connsiteX9" fmla="*/ 134305 w 135065"/>
                <a:gd name="connsiteY9" fmla="*/ 159786 h 177978"/>
                <a:gd name="connsiteX10" fmla="*/ 134780 w 135065"/>
                <a:gd name="connsiteY10" fmla="*/ 171121 h 177978"/>
                <a:gd name="connsiteX11" fmla="*/ 135066 w 135065"/>
                <a:gd name="connsiteY11" fmla="*/ 177979 h 177978"/>
                <a:gd name="connsiteX12" fmla="*/ 130117 w 135065"/>
                <a:gd name="connsiteY12" fmla="*/ 173407 h 177978"/>
                <a:gd name="connsiteX13" fmla="*/ 119265 w 135065"/>
                <a:gd name="connsiteY13" fmla="*/ 161596 h 177978"/>
                <a:gd name="connsiteX14" fmla="*/ 105845 w 135065"/>
                <a:gd name="connsiteY14" fmla="*/ 147689 h 177978"/>
                <a:gd name="connsiteX15" fmla="*/ 100800 w 135065"/>
                <a:gd name="connsiteY15" fmla="*/ 141498 h 177978"/>
                <a:gd name="connsiteX16" fmla="*/ 99753 w 135065"/>
                <a:gd name="connsiteY16" fmla="*/ 141022 h 177978"/>
                <a:gd name="connsiteX17" fmla="*/ 98515 w 135065"/>
                <a:gd name="connsiteY17" fmla="*/ 140260 h 177978"/>
                <a:gd name="connsiteX18" fmla="*/ 94232 w 135065"/>
                <a:gd name="connsiteY18" fmla="*/ 135878 h 177978"/>
                <a:gd name="connsiteX19" fmla="*/ 89949 w 135065"/>
                <a:gd name="connsiteY19" fmla="*/ 131402 h 177978"/>
                <a:gd name="connsiteX20" fmla="*/ 85761 w 135065"/>
                <a:gd name="connsiteY20" fmla="*/ 126449 h 177978"/>
                <a:gd name="connsiteX21" fmla="*/ 80240 w 135065"/>
                <a:gd name="connsiteY21" fmla="*/ 120638 h 177978"/>
                <a:gd name="connsiteX22" fmla="*/ 78717 w 135065"/>
                <a:gd name="connsiteY22" fmla="*/ 116828 h 177978"/>
                <a:gd name="connsiteX23" fmla="*/ 78051 w 135065"/>
                <a:gd name="connsiteY23" fmla="*/ 115590 h 177978"/>
                <a:gd name="connsiteX24" fmla="*/ 76813 w 135065"/>
                <a:gd name="connsiteY24" fmla="*/ 117209 h 177978"/>
                <a:gd name="connsiteX25" fmla="*/ 71674 w 135065"/>
                <a:gd name="connsiteY25" fmla="*/ 110923 h 177978"/>
                <a:gd name="connsiteX26" fmla="*/ 73958 w 135065"/>
                <a:gd name="connsiteY26" fmla="*/ 110256 h 177978"/>
                <a:gd name="connsiteX27" fmla="*/ 72435 w 135065"/>
                <a:gd name="connsiteY27" fmla="*/ 108446 h 177978"/>
                <a:gd name="connsiteX28" fmla="*/ 69960 w 135065"/>
                <a:gd name="connsiteY28" fmla="*/ 108446 h 177978"/>
                <a:gd name="connsiteX29" fmla="*/ 67866 w 135065"/>
                <a:gd name="connsiteY29" fmla="*/ 105779 h 177978"/>
                <a:gd name="connsiteX30" fmla="*/ 62155 w 135065"/>
                <a:gd name="connsiteY30" fmla="*/ 111018 h 177978"/>
                <a:gd name="connsiteX31" fmla="*/ 54731 w 135065"/>
                <a:gd name="connsiteY31" fmla="*/ 119019 h 177978"/>
                <a:gd name="connsiteX32" fmla="*/ 53113 w 135065"/>
                <a:gd name="connsiteY32" fmla="*/ 119495 h 177978"/>
                <a:gd name="connsiteX33" fmla="*/ 50828 w 135065"/>
                <a:gd name="connsiteY33" fmla="*/ 119305 h 177978"/>
                <a:gd name="connsiteX34" fmla="*/ 50543 w 135065"/>
                <a:gd name="connsiteY34" fmla="*/ 119876 h 177978"/>
                <a:gd name="connsiteX35" fmla="*/ 52542 w 135065"/>
                <a:gd name="connsiteY35" fmla="*/ 121496 h 177978"/>
                <a:gd name="connsiteX36" fmla="*/ 49781 w 135065"/>
                <a:gd name="connsiteY36" fmla="*/ 124639 h 177978"/>
                <a:gd name="connsiteX37" fmla="*/ 47878 w 135065"/>
                <a:gd name="connsiteY37" fmla="*/ 125972 h 177978"/>
                <a:gd name="connsiteX38" fmla="*/ 36741 w 135065"/>
                <a:gd name="connsiteY38" fmla="*/ 138545 h 177978"/>
                <a:gd name="connsiteX39" fmla="*/ 30269 w 135065"/>
                <a:gd name="connsiteY39" fmla="*/ 143784 h 177978"/>
                <a:gd name="connsiteX40" fmla="*/ 29317 w 135065"/>
                <a:gd name="connsiteY40" fmla="*/ 144451 h 177978"/>
                <a:gd name="connsiteX41" fmla="*/ 21987 w 135065"/>
                <a:gd name="connsiteY41" fmla="*/ 150833 h 177978"/>
                <a:gd name="connsiteX42" fmla="*/ 16562 w 135065"/>
                <a:gd name="connsiteY42" fmla="*/ 157500 h 177978"/>
                <a:gd name="connsiteX43" fmla="*/ 9899 w 135065"/>
                <a:gd name="connsiteY43" fmla="*/ 165406 h 177978"/>
                <a:gd name="connsiteX44" fmla="*/ 3522 w 135065"/>
                <a:gd name="connsiteY44" fmla="*/ 172931 h 177978"/>
                <a:gd name="connsiteX45" fmla="*/ 952 w 135065"/>
                <a:gd name="connsiteY45" fmla="*/ 175884 h 177978"/>
                <a:gd name="connsiteX46" fmla="*/ 571 w 135065"/>
                <a:gd name="connsiteY46" fmla="*/ 169121 h 177978"/>
                <a:gd name="connsiteX47" fmla="*/ 666 w 135065"/>
                <a:gd name="connsiteY47" fmla="*/ 150547 h 177978"/>
                <a:gd name="connsiteX48" fmla="*/ 191 w 135065"/>
                <a:gd name="connsiteY48" fmla="*/ 132735 h 177978"/>
                <a:gd name="connsiteX49" fmla="*/ 286 w 135065"/>
                <a:gd name="connsiteY49" fmla="*/ 101017 h 177978"/>
                <a:gd name="connsiteX50" fmla="*/ 191 w 135065"/>
                <a:gd name="connsiteY50" fmla="*/ 84634 h 177978"/>
                <a:gd name="connsiteX51" fmla="*/ 191 w 135065"/>
                <a:gd name="connsiteY51" fmla="*/ 60440 h 177978"/>
                <a:gd name="connsiteX52" fmla="*/ 0 w 135065"/>
                <a:gd name="connsiteY52" fmla="*/ 42629 h 177978"/>
                <a:gd name="connsiteX53" fmla="*/ 0 w 135065"/>
                <a:gd name="connsiteY53" fmla="*/ 37676 h 177978"/>
                <a:gd name="connsiteX54" fmla="*/ 2856 w 135065"/>
                <a:gd name="connsiteY54" fmla="*/ 35675 h 177978"/>
                <a:gd name="connsiteX55" fmla="*/ 2380 w 135065"/>
                <a:gd name="connsiteY55" fmla="*/ 35009 h 177978"/>
                <a:gd name="connsiteX56" fmla="*/ 191 w 135065"/>
                <a:gd name="connsiteY56" fmla="*/ 34818 h 177978"/>
                <a:gd name="connsiteX57" fmla="*/ 95 w 135065"/>
                <a:gd name="connsiteY57" fmla="*/ 17864 h 177978"/>
                <a:gd name="connsiteX58" fmla="*/ 95 w 135065"/>
                <a:gd name="connsiteY58" fmla="*/ 528 h 177978"/>
                <a:gd name="connsiteX59" fmla="*/ 15801 w 135065"/>
                <a:gd name="connsiteY59" fmla="*/ 719 h 177978"/>
                <a:gd name="connsiteX60" fmla="*/ 18276 w 135065"/>
                <a:gd name="connsiteY60" fmla="*/ 814 h 177978"/>
                <a:gd name="connsiteX61" fmla="*/ 29793 w 135065"/>
                <a:gd name="connsiteY61" fmla="*/ 242 h 177978"/>
                <a:gd name="connsiteX62" fmla="*/ 34076 w 135065"/>
                <a:gd name="connsiteY62" fmla="*/ 2338 h 177978"/>
                <a:gd name="connsiteX63" fmla="*/ 41881 w 135065"/>
                <a:gd name="connsiteY63" fmla="*/ 528 h 177978"/>
                <a:gd name="connsiteX64" fmla="*/ 45879 w 135065"/>
                <a:gd name="connsiteY64" fmla="*/ 623 h 177978"/>
                <a:gd name="connsiteX65" fmla="*/ 54731 w 135065"/>
                <a:gd name="connsiteY65" fmla="*/ 433 h 177978"/>
                <a:gd name="connsiteX66" fmla="*/ 60251 w 135065"/>
                <a:gd name="connsiteY66" fmla="*/ 242 h 177978"/>
                <a:gd name="connsiteX67" fmla="*/ 65392 w 135065"/>
                <a:gd name="connsiteY67" fmla="*/ 433 h 177978"/>
                <a:gd name="connsiteX68" fmla="*/ 69770 w 135065"/>
                <a:gd name="connsiteY68" fmla="*/ 2719 h 177978"/>
                <a:gd name="connsiteX69" fmla="*/ 69485 w 135065"/>
                <a:gd name="connsiteY69" fmla="*/ 433 h 177978"/>
                <a:gd name="connsiteX70" fmla="*/ 78908 w 135065"/>
                <a:gd name="connsiteY70" fmla="*/ 52 h 177978"/>
                <a:gd name="connsiteX71" fmla="*/ 97278 w 135065"/>
                <a:gd name="connsiteY71" fmla="*/ 338 h 177978"/>
                <a:gd name="connsiteX72" fmla="*/ 117837 w 135065"/>
                <a:gd name="connsiteY72" fmla="*/ 433 h 177978"/>
                <a:gd name="connsiteX73" fmla="*/ 127546 w 135065"/>
                <a:gd name="connsiteY73" fmla="*/ 338 h 177978"/>
                <a:gd name="connsiteX74" fmla="*/ 132496 w 135065"/>
                <a:gd name="connsiteY74" fmla="*/ 1004 h 177978"/>
                <a:gd name="connsiteX75" fmla="*/ 131449 w 135065"/>
                <a:gd name="connsiteY75" fmla="*/ 6148 h 177978"/>
                <a:gd name="connsiteX76" fmla="*/ 132496 w 135065"/>
                <a:gd name="connsiteY76" fmla="*/ 15387 h 177978"/>
                <a:gd name="connsiteX77" fmla="*/ 132781 w 135065"/>
                <a:gd name="connsiteY77" fmla="*/ 29675 h 177978"/>
                <a:gd name="connsiteX78" fmla="*/ 132781 w 135065"/>
                <a:gd name="connsiteY78" fmla="*/ 29961 h 177978"/>
                <a:gd name="connsiteX79" fmla="*/ 132781 w 135065"/>
                <a:gd name="connsiteY79" fmla="*/ 45486 h 177978"/>
                <a:gd name="connsiteX80" fmla="*/ 131544 w 135065"/>
                <a:gd name="connsiteY80" fmla="*/ 49963 h 177978"/>
                <a:gd name="connsiteX81" fmla="*/ 132972 w 135065"/>
                <a:gd name="connsiteY81" fmla="*/ 58536 h 177978"/>
                <a:gd name="connsiteX82" fmla="*/ 133163 w 135065"/>
                <a:gd name="connsiteY82" fmla="*/ 77586 h 177978"/>
                <a:gd name="connsiteX83" fmla="*/ 133257 w 135065"/>
                <a:gd name="connsiteY83" fmla="*/ 87968 h 177978"/>
                <a:gd name="connsiteX84" fmla="*/ 133257 w 135065"/>
                <a:gd name="connsiteY84" fmla="*/ 102350 h 177978"/>
                <a:gd name="connsiteX85" fmla="*/ 133448 w 135065"/>
                <a:gd name="connsiteY85" fmla="*/ 118733 h 177978"/>
                <a:gd name="connsiteX86" fmla="*/ 132306 w 135065"/>
                <a:gd name="connsiteY86" fmla="*/ 120734 h 177978"/>
                <a:gd name="connsiteX87" fmla="*/ 90139 w 135065"/>
                <a:gd name="connsiteY87" fmla="*/ 94159 h 177978"/>
                <a:gd name="connsiteX88" fmla="*/ 91091 w 135065"/>
                <a:gd name="connsiteY88" fmla="*/ 95873 h 177978"/>
                <a:gd name="connsiteX89" fmla="*/ 92709 w 135065"/>
                <a:gd name="connsiteY89" fmla="*/ 96540 h 177978"/>
                <a:gd name="connsiteX90" fmla="*/ 91567 w 135065"/>
                <a:gd name="connsiteY90" fmla="*/ 92445 h 177978"/>
                <a:gd name="connsiteX91" fmla="*/ 90235 w 135065"/>
                <a:gd name="connsiteY91" fmla="*/ 94254 h 177978"/>
                <a:gd name="connsiteX92" fmla="*/ 87379 w 135065"/>
                <a:gd name="connsiteY92" fmla="*/ 93968 h 177978"/>
                <a:gd name="connsiteX93" fmla="*/ 90139 w 135065"/>
                <a:gd name="connsiteY93" fmla="*/ 94159 h 177978"/>
                <a:gd name="connsiteX94" fmla="*/ 11327 w 135065"/>
                <a:gd name="connsiteY94" fmla="*/ 25865 h 177978"/>
                <a:gd name="connsiteX95" fmla="*/ 14944 w 135065"/>
                <a:gd name="connsiteY95" fmla="*/ 27103 h 177978"/>
                <a:gd name="connsiteX96" fmla="*/ 13612 w 135065"/>
                <a:gd name="connsiteY96" fmla="*/ 22531 h 177978"/>
                <a:gd name="connsiteX97" fmla="*/ 11517 w 135065"/>
                <a:gd name="connsiteY97" fmla="*/ 25960 h 177978"/>
                <a:gd name="connsiteX98" fmla="*/ 10661 w 135065"/>
                <a:gd name="connsiteY98" fmla="*/ 27103 h 177978"/>
                <a:gd name="connsiteX99" fmla="*/ 10661 w 135065"/>
                <a:gd name="connsiteY99" fmla="*/ 28341 h 177978"/>
                <a:gd name="connsiteX100" fmla="*/ 11422 w 135065"/>
                <a:gd name="connsiteY100" fmla="*/ 25865 h 177978"/>
                <a:gd name="connsiteX101" fmla="*/ 100229 w 135065"/>
                <a:gd name="connsiteY101" fmla="*/ 99398 h 177978"/>
                <a:gd name="connsiteX102" fmla="*/ 99372 w 135065"/>
                <a:gd name="connsiteY102" fmla="*/ 102731 h 177978"/>
                <a:gd name="connsiteX103" fmla="*/ 100229 w 135065"/>
                <a:gd name="connsiteY103" fmla="*/ 99398 h 177978"/>
                <a:gd name="connsiteX104" fmla="*/ 100229 w 135065"/>
                <a:gd name="connsiteY104" fmla="*/ 95873 h 177978"/>
                <a:gd name="connsiteX105" fmla="*/ 93852 w 135065"/>
                <a:gd name="connsiteY105" fmla="*/ 98921 h 177978"/>
                <a:gd name="connsiteX106" fmla="*/ 100229 w 135065"/>
                <a:gd name="connsiteY106" fmla="*/ 99398 h 177978"/>
                <a:gd name="connsiteX107" fmla="*/ 121550 w 135065"/>
                <a:gd name="connsiteY107" fmla="*/ 129116 h 177978"/>
                <a:gd name="connsiteX108" fmla="*/ 116981 w 135065"/>
                <a:gd name="connsiteY108" fmla="*/ 128449 h 177978"/>
                <a:gd name="connsiteX109" fmla="*/ 114697 w 135065"/>
                <a:gd name="connsiteY109" fmla="*/ 132449 h 177978"/>
                <a:gd name="connsiteX110" fmla="*/ 116410 w 135065"/>
                <a:gd name="connsiteY110" fmla="*/ 133116 h 177978"/>
                <a:gd name="connsiteX111" fmla="*/ 118219 w 135065"/>
                <a:gd name="connsiteY111" fmla="*/ 131306 h 177978"/>
                <a:gd name="connsiteX112" fmla="*/ 121455 w 135065"/>
                <a:gd name="connsiteY112" fmla="*/ 129211 h 177978"/>
                <a:gd name="connsiteX113" fmla="*/ 112698 w 135065"/>
                <a:gd name="connsiteY113" fmla="*/ 75204 h 177978"/>
                <a:gd name="connsiteX114" fmla="*/ 110889 w 135065"/>
                <a:gd name="connsiteY114" fmla="*/ 72442 h 177978"/>
                <a:gd name="connsiteX115" fmla="*/ 108129 w 135065"/>
                <a:gd name="connsiteY115" fmla="*/ 71585 h 177978"/>
                <a:gd name="connsiteX116" fmla="*/ 109271 w 135065"/>
                <a:gd name="connsiteY116" fmla="*/ 73299 h 177978"/>
                <a:gd name="connsiteX117" fmla="*/ 106987 w 135065"/>
                <a:gd name="connsiteY117" fmla="*/ 74633 h 177978"/>
                <a:gd name="connsiteX118" fmla="*/ 112698 w 135065"/>
                <a:gd name="connsiteY118" fmla="*/ 75204 h 177978"/>
                <a:gd name="connsiteX119" fmla="*/ 120883 w 135065"/>
                <a:gd name="connsiteY119" fmla="*/ 154547 h 177978"/>
                <a:gd name="connsiteX120" fmla="*/ 116600 w 135065"/>
                <a:gd name="connsiteY120" fmla="*/ 156928 h 177978"/>
                <a:gd name="connsiteX121" fmla="*/ 119932 w 135065"/>
                <a:gd name="connsiteY121" fmla="*/ 159310 h 177978"/>
                <a:gd name="connsiteX122" fmla="*/ 120598 w 135065"/>
                <a:gd name="connsiteY122" fmla="*/ 157881 h 177978"/>
                <a:gd name="connsiteX123" fmla="*/ 122216 w 135065"/>
                <a:gd name="connsiteY123" fmla="*/ 157214 h 177978"/>
                <a:gd name="connsiteX124" fmla="*/ 120979 w 135065"/>
                <a:gd name="connsiteY124" fmla="*/ 154547 h 177978"/>
                <a:gd name="connsiteX125" fmla="*/ 131163 w 135065"/>
                <a:gd name="connsiteY125" fmla="*/ 124829 h 177978"/>
                <a:gd name="connsiteX126" fmla="*/ 129260 w 135065"/>
                <a:gd name="connsiteY126" fmla="*/ 122067 h 177978"/>
                <a:gd name="connsiteX127" fmla="*/ 127737 w 135065"/>
                <a:gd name="connsiteY127" fmla="*/ 126734 h 177978"/>
                <a:gd name="connsiteX128" fmla="*/ 131163 w 135065"/>
                <a:gd name="connsiteY128" fmla="*/ 124829 h 177978"/>
                <a:gd name="connsiteX129" fmla="*/ 94232 w 135065"/>
                <a:gd name="connsiteY129" fmla="*/ 80443 h 177978"/>
                <a:gd name="connsiteX130" fmla="*/ 95279 w 135065"/>
                <a:gd name="connsiteY130" fmla="*/ 86539 h 177978"/>
                <a:gd name="connsiteX131" fmla="*/ 94232 w 135065"/>
                <a:gd name="connsiteY131" fmla="*/ 80443 h 177978"/>
                <a:gd name="connsiteX132" fmla="*/ 57967 w 135065"/>
                <a:gd name="connsiteY132" fmla="*/ 76728 h 177978"/>
                <a:gd name="connsiteX133" fmla="*/ 60918 w 135065"/>
                <a:gd name="connsiteY133" fmla="*/ 72061 h 177978"/>
                <a:gd name="connsiteX134" fmla="*/ 57967 w 135065"/>
                <a:gd name="connsiteY134" fmla="*/ 72061 h 177978"/>
                <a:gd name="connsiteX135" fmla="*/ 57967 w 135065"/>
                <a:gd name="connsiteY135" fmla="*/ 76728 h 177978"/>
                <a:gd name="connsiteX136" fmla="*/ 114411 w 135065"/>
                <a:gd name="connsiteY136" fmla="*/ 89682 h 177978"/>
                <a:gd name="connsiteX137" fmla="*/ 113269 w 135065"/>
                <a:gd name="connsiteY137" fmla="*/ 87777 h 177978"/>
                <a:gd name="connsiteX138" fmla="*/ 108890 w 135065"/>
                <a:gd name="connsiteY138" fmla="*/ 86920 h 177978"/>
                <a:gd name="connsiteX139" fmla="*/ 110032 w 135065"/>
                <a:gd name="connsiteY139" fmla="*/ 88539 h 177978"/>
                <a:gd name="connsiteX140" fmla="*/ 114411 w 135065"/>
                <a:gd name="connsiteY140" fmla="*/ 89682 h 177978"/>
                <a:gd name="connsiteX141" fmla="*/ 119646 w 135065"/>
                <a:gd name="connsiteY141" fmla="*/ 11482 h 177978"/>
                <a:gd name="connsiteX142" fmla="*/ 118885 w 135065"/>
                <a:gd name="connsiteY142" fmla="*/ 11577 h 177978"/>
                <a:gd name="connsiteX143" fmla="*/ 119075 w 135065"/>
                <a:gd name="connsiteY143" fmla="*/ 13768 h 177978"/>
                <a:gd name="connsiteX144" fmla="*/ 124500 w 135065"/>
                <a:gd name="connsiteY144" fmla="*/ 14911 h 177978"/>
                <a:gd name="connsiteX145" fmla="*/ 119551 w 135065"/>
                <a:gd name="connsiteY145" fmla="*/ 11482 h 177978"/>
                <a:gd name="connsiteX146" fmla="*/ 71959 w 135065"/>
                <a:gd name="connsiteY146" fmla="*/ 26341 h 177978"/>
                <a:gd name="connsiteX147" fmla="*/ 68057 w 135065"/>
                <a:gd name="connsiteY147" fmla="*/ 23674 h 177978"/>
                <a:gd name="connsiteX148" fmla="*/ 71959 w 135065"/>
                <a:gd name="connsiteY148" fmla="*/ 26341 h 177978"/>
                <a:gd name="connsiteX149" fmla="*/ 46450 w 135065"/>
                <a:gd name="connsiteY149" fmla="*/ 89968 h 177978"/>
                <a:gd name="connsiteX150" fmla="*/ 43404 w 135065"/>
                <a:gd name="connsiteY150" fmla="*/ 94445 h 177978"/>
                <a:gd name="connsiteX151" fmla="*/ 47782 w 135065"/>
                <a:gd name="connsiteY151" fmla="*/ 90730 h 177978"/>
                <a:gd name="connsiteX152" fmla="*/ 46450 w 135065"/>
                <a:gd name="connsiteY152" fmla="*/ 89873 h 177978"/>
                <a:gd name="connsiteX153" fmla="*/ 62060 w 135065"/>
                <a:gd name="connsiteY153" fmla="*/ 49868 h 177978"/>
                <a:gd name="connsiteX154" fmla="*/ 59205 w 135065"/>
                <a:gd name="connsiteY154" fmla="*/ 48058 h 177978"/>
                <a:gd name="connsiteX155" fmla="*/ 58158 w 135065"/>
                <a:gd name="connsiteY155" fmla="*/ 50915 h 177978"/>
                <a:gd name="connsiteX156" fmla="*/ 62060 w 135065"/>
                <a:gd name="connsiteY156" fmla="*/ 49963 h 177978"/>
                <a:gd name="connsiteX157" fmla="*/ 126785 w 135065"/>
                <a:gd name="connsiteY157" fmla="*/ 149499 h 177978"/>
                <a:gd name="connsiteX158" fmla="*/ 125167 w 135065"/>
                <a:gd name="connsiteY158" fmla="*/ 148356 h 177978"/>
                <a:gd name="connsiteX159" fmla="*/ 123358 w 135065"/>
                <a:gd name="connsiteY159" fmla="*/ 148356 h 177978"/>
                <a:gd name="connsiteX160" fmla="*/ 123644 w 135065"/>
                <a:gd name="connsiteY160" fmla="*/ 150357 h 177978"/>
                <a:gd name="connsiteX161" fmla="*/ 126785 w 135065"/>
                <a:gd name="connsiteY161" fmla="*/ 149595 h 177978"/>
                <a:gd name="connsiteX162" fmla="*/ 50733 w 135065"/>
                <a:gd name="connsiteY162" fmla="*/ 92635 h 177978"/>
                <a:gd name="connsiteX163" fmla="*/ 49496 w 135065"/>
                <a:gd name="connsiteY163" fmla="*/ 95969 h 177978"/>
                <a:gd name="connsiteX164" fmla="*/ 52732 w 135065"/>
                <a:gd name="connsiteY164" fmla="*/ 93397 h 177978"/>
                <a:gd name="connsiteX165" fmla="*/ 50828 w 135065"/>
                <a:gd name="connsiteY165" fmla="*/ 92730 h 177978"/>
                <a:gd name="connsiteX166" fmla="*/ 5236 w 135065"/>
                <a:gd name="connsiteY166" fmla="*/ 9196 h 177978"/>
                <a:gd name="connsiteX167" fmla="*/ 7425 w 135065"/>
                <a:gd name="connsiteY167" fmla="*/ 7767 h 177978"/>
                <a:gd name="connsiteX168" fmla="*/ 5236 w 135065"/>
                <a:gd name="connsiteY168" fmla="*/ 5005 h 177978"/>
                <a:gd name="connsiteX169" fmla="*/ 5236 w 135065"/>
                <a:gd name="connsiteY169" fmla="*/ 9291 h 177978"/>
                <a:gd name="connsiteX170" fmla="*/ 9614 w 135065"/>
                <a:gd name="connsiteY170" fmla="*/ 69108 h 177978"/>
                <a:gd name="connsiteX171" fmla="*/ 13326 w 135065"/>
                <a:gd name="connsiteY171" fmla="*/ 71966 h 177978"/>
                <a:gd name="connsiteX172" fmla="*/ 13706 w 135065"/>
                <a:gd name="connsiteY172" fmla="*/ 69965 h 177978"/>
                <a:gd name="connsiteX173" fmla="*/ 9614 w 135065"/>
                <a:gd name="connsiteY173" fmla="*/ 69108 h 177978"/>
                <a:gd name="connsiteX174" fmla="*/ 94708 w 135065"/>
                <a:gd name="connsiteY174" fmla="*/ 59583 h 177978"/>
                <a:gd name="connsiteX175" fmla="*/ 90996 w 135065"/>
                <a:gd name="connsiteY175" fmla="*/ 59107 h 177978"/>
                <a:gd name="connsiteX176" fmla="*/ 93661 w 135065"/>
                <a:gd name="connsiteY176" fmla="*/ 61298 h 177978"/>
                <a:gd name="connsiteX177" fmla="*/ 94708 w 135065"/>
                <a:gd name="connsiteY177" fmla="*/ 59583 h 177978"/>
                <a:gd name="connsiteX178" fmla="*/ 65963 w 135065"/>
                <a:gd name="connsiteY178" fmla="*/ 104922 h 177978"/>
                <a:gd name="connsiteX179" fmla="*/ 64344 w 135065"/>
                <a:gd name="connsiteY179" fmla="*/ 99874 h 177978"/>
                <a:gd name="connsiteX180" fmla="*/ 63678 w 135065"/>
                <a:gd name="connsiteY180" fmla="*/ 101017 h 177978"/>
                <a:gd name="connsiteX181" fmla="*/ 65963 w 135065"/>
                <a:gd name="connsiteY181" fmla="*/ 104922 h 177978"/>
                <a:gd name="connsiteX182" fmla="*/ 95660 w 135065"/>
                <a:gd name="connsiteY182" fmla="*/ 30056 h 177978"/>
                <a:gd name="connsiteX183" fmla="*/ 91186 w 135065"/>
                <a:gd name="connsiteY183" fmla="*/ 29103 h 177978"/>
                <a:gd name="connsiteX184" fmla="*/ 95660 w 135065"/>
                <a:gd name="connsiteY184" fmla="*/ 30056 h 177978"/>
                <a:gd name="connsiteX185" fmla="*/ 25890 w 135065"/>
                <a:gd name="connsiteY185" fmla="*/ 35961 h 177978"/>
                <a:gd name="connsiteX186" fmla="*/ 26652 w 135065"/>
                <a:gd name="connsiteY186" fmla="*/ 36152 h 177978"/>
                <a:gd name="connsiteX187" fmla="*/ 27984 w 135065"/>
                <a:gd name="connsiteY187" fmla="*/ 34342 h 177978"/>
                <a:gd name="connsiteX188" fmla="*/ 27223 w 135065"/>
                <a:gd name="connsiteY188" fmla="*/ 32723 h 177978"/>
                <a:gd name="connsiteX189" fmla="*/ 25890 w 135065"/>
                <a:gd name="connsiteY189" fmla="*/ 33580 h 177978"/>
                <a:gd name="connsiteX190" fmla="*/ 25890 w 135065"/>
                <a:gd name="connsiteY190" fmla="*/ 35961 h 177978"/>
                <a:gd name="connsiteX191" fmla="*/ 69389 w 135065"/>
                <a:gd name="connsiteY191" fmla="*/ 79871 h 177978"/>
                <a:gd name="connsiteX192" fmla="*/ 66724 w 135065"/>
                <a:gd name="connsiteY192" fmla="*/ 80824 h 177978"/>
                <a:gd name="connsiteX193" fmla="*/ 67961 w 135065"/>
                <a:gd name="connsiteY193" fmla="*/ 83205 h 177978"/>
                <a:gd name="connsiteX194" fmla="*/ 69294 w 135065"/>
                <a:gd name="connsiteY194" fmla="*/ 79871 h 177978"/>
                <a:gd name="connsiteX195" fmla="*/ 66629 w 135065"/>
                <a:gd name="connsiteY195" fmla="*/ 28055 h 177978"/>
                <a:gd name="connsiteX196" fmla="*/ 66914 w 135065"/>
                <a:gd name="connsiteY196" fmla="*/ 25484 h 177978"/>
                <a:gd name="connsiteX197" fmla="*/ 62346 w 135065"/>
                <a:gd name="connsiteY197" fmla="*/ 26436 h 177978"/>
                <a:gd name="connsiteX198" fmla="*/ 66629 w 135065"/>
                <a:gd name="connsiteY198" fmla="*/ 28055 h 177978"/>
                <a:gd name="connsiteX199" fmla="*/ 83762 w 135065"/>
                <a:gd name="connsiteY199" fmla="*/ 33770 h 177978"/>
                <a:gd name="connsiteX200" fmla="*/ 84238 w 135065"/>
                <a:gd name="connsiteY200" fmla="*/ 34532 h 177978"/>
                <a:gd name="connsiteX201" fmla="*/ 88616 w 135065"/>
                <a:gd name="connsiteY201" fmla="*/ 31961 h 177978"/>
                <a:gd name="connsiteX202" fmla="*/ 87569 w 135065"/>
                <a:gd name="connsiteY202" fmla="*/ 30818 h 177978"/>
                <a:gd name="connsiteX203" fmla="*/ 83762 w 135065"/>
                <a:gd name="connsiteY203" fmla="*/ 33770 h 177978"/>
                <a:gd name="connsiteX204" fmla="*/ 92995 w 135065"/>
                <a:gd name="connsiteY204" fmla="*/ 47867 h 177978"/>
                <a:gd name="connsiteX205" fmla="*/ 95945 w 135065"/>
                <a:gd name="connsiteY205" fmla="*/ 50439 h 177978"/>
                <a:gd name="connsiteX206" fmla="*/ 96421 w 135065"/>
                <a:gd name="connsiteY206" fmla="*/ 48058 h 177978"/>
                <a:gd name="connsiteX207" fmla="*/ 92995 w 135065"/>
                <a:gd name="connsiteY207" fmla="*/ 47867 h 177978"/>
                <a:gd name="connsiteX208" fmla="*/ 26652 w 135065"/>
                <a:gd name="connsiteY208" fmla="*/ 60917 h 177978"/>
                <a:gd name="connsiteX209" fmla="*/ 24177 w 135065"/>
                <a:gd name="connsiteY209" fmla="*/ 57773 h 177978"/>
                <a:gd name="connsiteX210" fmla="*/ 26652 w 135065"/>
                <a:gd name="connsiteY210" fmla="*/ 60917 h 177978"/>
                <a:gd name="connsiteX211" fmla="*/ 8376 w 135065"/>
                <a:gd name="connsiteY211" fmla="*/ 46343 h 177978"/>
                <a:gd name="connsiteX212" fmla="*/ 8947 w 135065"/>
                <a:gd name="connsiteY212" fmla="*/ 50249 h 177978"/>
                <a:gd name="connsiteX213" fmla="*/ 11898 w 135065"/>
                <a:gd name="connsiteY213" fmla="*/ 50630 h 177978"/>
                <a:gd name="connsiteX214" fmla="*/ 8376 w 135065"/>
                <a:gd name="connsiteY214" fmla="*/ 46343 h 177978"/>
                <a:gd name="connsiteX215" fmla="*/ 53588 w 135065"/>
                <a:gd name="connsiteY215" fmla="*/ 85110 h 177978"/>
                <a:gd name="connsiteX216" fmla="*/ 50638 w 135065"/>
                <a:gd name="connsiteY216" fmla="*/ 86920 h 177978"/>
                <a:gd name="connsiteX217" fmla="*/ 53588 w 135065"/>
                <a:gd name="connsiteY217" fmla="*/ 85110 h 177978"/>
                <a:gd name="connsiteX218" fmla="*/ 44070 w 135065"/>
                <a:gd name="connsiteY218" fmla="*/ 33770 h 177978"/>
                <a:gd name="connsiteX219" fmla="*/ 43594 w 135065"/>
                <a:gd name="connsiteY219" fmla="*/ 34342 h 177978"/>
                <a:gd name="connsiteX220" fmla="*/ 45118 w 135065"/>
                <a:gd name="connsiteY220" fmla="*/ 36628 h 177978"/>
                <a:gd name="connsiteX221" fmla="*/ 46164 w 135065"/>
                <a:gd name="connsiteY221" fmla="*/ 36628 h 177978"/>
                <a:gd name="connsiteX222" fmla="*/ 45974 w 135065"/>
                <a:gd name="connsiteY222" fmla="*/ 34056 h 177978"/>
                <a:gd name="connsiteX223" fmla="*/ 44070 w 135065"/>
                <a:gd name="connsiteY223" fmla="*/ 33770 h 177978"/>
                <a:gd name="connsiteX224" fmla="*/ 99848 w 135065"/>
                <a:gd name="connsiteY224" fmla="*/ 115876 h 177978"/>
                <a:gd name="connsiteX225" fmla="*/ 101466 w 135065"/>
                <a:gd name="connsiteY225" fmla="*/ 114447 h 177978"/>
                <a:gd name="connsiteX226" fmla="*/ 101561 w 135065"/>
                <a:gd name="connsiteY226" fmla="*/ 112923 h 177978"/>
                <a:gd name="connsiteX227" fmla="*/ 99753 w 135065"/>
                <a:gd name="connsiteY227" fmla="*/ 113114 h 177978"/>
                <a:gd name="connsiteX228" fmla="*/ 99753 w 135065"/>
                <a:gd name="connsiteY228" fmla="*/ 115781 h 177978"/>
                <a:gd name="connsiteX229" fmla="*/ 125262 w 135065"/>
                <a:gd name="connsiteY229" fmla="*/ 31103 h 177978"/>
                <a:gd name="connsiteX230" fmla="*/ 128213 w 135065"/>
                <a:gd name="connsiteY230" fmla="*/ 27770 h 177978"/>
                <a:gd name="connsiteX231" fmla="*/ 125262 w 135065"/>
                <a:gd name="connsiteY231" fmla="*/ 31103 h 177978"/>
                <a:gd name="connsiteX232" fmla="*/ 22464 w 135065"/>
                <a:gd name="connsiteY232" fmla="*/ 44153 h 177978"/>
                <a:gd name="connsiteX233" fmla="*/ 24177 w 135065"/>
                <a:gd name="connsiteY233" fmla="*/ 41676 h 177978"/>
                <a:gd name="connsiteX234" fmla="*/ 22178 w 135065"/>
                <a:gd name="connsiteY234" fmla="*/ 40152 h 177978"/>
                <a:gd name="connsiteX235" fmla="*/ 22464 w 135065"/>
                <a:gd name="connsiteY235" fmla="*/ 44153 h 177978"/>
                <a:gd name="connsiteX236" fmla="*/ 27318 w 135065"/>
                <a:gd name="connsiteY236" fmla="*/ 95111 h 177978"/>
                <a:gd name="connsiteX237" fmla="*/ 26271 w 135065"/>
                <a:gd name="connsiteY237" fmla="*/ 97778 h 177978"/>
                <a:gd name="connsiteX238" fmla="*/ 27794 w 135065"/>
                <a:gd name="connsiteY238" fmla="*/ 97778 h 177978"/>
                <a:gd name="connsiteX239" fmla="*/ 27318 w 135065"/>
                <a:gd name="connsiteY239" fmla="*/ 95111 h 177978"/>
                <a:gd name="connsiteX240" fmla="*/ 91948 w 135065"/>
                <a:gd name="connsiteY240" fmla="*/ 9196 h 177978"/>
                <a:gd name="connsiteX241" fmla="*/ 95660 w 135065"/>
                <a:gd name="connsiteY241" fmla="*/ 9482 h 177978"/>
                <a:gd name="connsiteX242" fmla="*/ 91948 w 135065"/>
                <a:gd name="connsiteY242" fmla="*/ 9196 h 177978"/>
                <a:gd name="connsiteX243" fmla="*/ 131449 w 135065"/>
                <a:gd name="connsiteY243" fmla="*/ 116828 h 177978"/>
                <a:gd name="connsiteX244" fmla="*/ 128308 w 135065"/>
                <a:gd name="connsiteY244" fmla="*/ 113876 h 177978"/>
                <a:gd name="connsiteX245" fmla="*/ 131449 w 135065"/>
                <a:gd name="connsiteY245" fmla="*/ 116828 h 177978"/>
                <a:gd name="connsiteX246" fmla="*/ 36360 w 135065"/>
                <a:gd name="connsiteY246" fmla="*/ 19007 h 177978"/>
                <a:gd name="connsiteX247" fmla="*/ 31696 w 135065"/>
                <a:gd name="connsiteY247" fmla="*/ 19197 h 177978"/>
                <a:gd name="connsiteX248" fmla="*/ 36360 w 135065"/>
                <a:gd name="connsiteY248" fmla="*/ 19007 h 177978"/>
                <a:gd name="connsiteX249" fmla="*/ 46355 w 135065"/>
                <a:gd name="connsiteY249" fmla="*/ 24722 h 177978"/>
                <a:gd name="connsiteX250" fmla="*/ 46640 w 135065"/>
                <a:gd name="connsiteY250" fmla="*/ 22721 h 177978"/>
                <a:gd name="connsiteX251" fmla="*/ 43499 w 135065"/>
                <a:gd name="connsiteY251" fmla="*/ 24055 h 177978"/>
                <a:gd name="connsiteX252" fmla="*/ 46355 w 135065"/>
                <a:gd name="connsiteY252" fmla="*/ 24722 h 177978"/>
                <a:gd name="connsiteX253" fmla="*/ 59871 w 135065"/>
                <a:gd name="connsiteY253" fmla="*/ 24055 h 177978"/>
                <a:gd name="connsiteX254" fmla="*/ 59395 w 135065"/>
                <a:gd name="connsiteY254" fmla="*/ 23674 h 177978"/>
                <a:gd name="connsiteX255" fmla="*/ 57777 w 135065"/>
                <a:gd name="connsiteY255" fmla="*/ 27103 h 177978"/>
                <a:gd name="connsiteX256" fmla="*/ 59871 w 135065"/>
                <a:gd name="connsiteY256" fmla="*/ 24055 h 177978"/>
                <a:gd name="connsiteX257" fmla="*/ 52542 w 135065"/>
                <a:gd name="connsiteY257" fmla="*/ 110732 h 177978"/>
                <a:gd name="connsiteX258" fmla="*/ 55016 w 135065"/>
                <a:gd name="connsiteY258" fmla="*/ 110447 h 177978"/>
                <a:gd name="connsiteX259" fmla="*/ 55016 w 135065"/>
                <a:gd name="connsiteY259" fmla="*/ 107780 h 177978"/>
                <a:gd name="connsiteX260" fmla="*/ 52542 w 135065"/>
                <a:gd name="connsiteY260" fmla="*/ 110732 h 177978"/>
                <a:gd name="connsiteX261" fmla="*/ 114030 w 135065"/>
                <a:gd name="connsiteY261" fmla="*/ 62345 h 177978"/>
                <a:gd name="connsiteX262" fmla="*/ 114411 w 135065"/>
                <a:gd name="connsiteY262" fmla="*/ 61869 h 177978"/>
                <a:gd name="connsiteX263" fmla="*/ 110985 w 135065"/>
                <a:gd name="connsiteY263" fmla="*/ 58154 h 177978"/>
                <a:gd name="connsiteX264" fmla="*/ 110318 w 135065"/>
                <a:gd name="connsiteY264" fmla="*/ 58726 h 177978"/>
                <a:gd name="connsiteX265" fmla="*/ 114030 w 135065"/>
                <a:gd name="connsiteY265" fmla="*/ 62345 h 177978"/>
                <a:gd name="connsiteX266" fmla="*/ 106225 w 135065"/>
                <a:gd name="connsiteY266" fmla="*/ 138641 h 177978"/>
                <a:gd name="connsiteX267" fmla="*/ 105464 w 135065"/>
                <a:gd name="connsiteY267" fmla="*/ 138927 h 177978"/>
                <a:gd name="connsiteX268" fmla="*/ 104607 w 135065"/>
                <a:gd name="connsiteY268" fmla="*/ 141784 h 177978"/>
                <a:gd name="connsiteX269" fmla="*/ 107558 w 135065"/>
                <a:gd name="connsiteY269" fmla="*/ 140546 h 177978"/>
                <a:gd name="connsiteX270" fmla="*/ 106225 w 135065"/>
                <a:gd name="connsiteY270" fmla="*/ 138736 h 177978"/>
                <a:gd name="connsiteX271" fmla="*/ 55683 w 135065"/>
                <a:gd name="connsiteY271" fmla="*/ 41486 h 177978"/>
                <a:gd name="connsiteX272" fmla="*/ 56444 w 135065"/>
                <a:gd name="connsiteY272" fmla="*/ 41295 h 177978"/>
                <a:gd name="connsiteX273" fmla="*/ 54350 w 135065"/>
                <a:gd name="connsiteY273" fmla="*/ 37961 h 177978"/>
                <a:gd name="connsiteX274" fmla="*/ 55683 w 135065"/>
                <a:gd name="connsiteY274" fmla="*/ 41486 h 177978"/>
                <a:gd name="connsiteX275" fmla="*/ 29888 w 135065"/>
                <a:gd name="connsiteY275" fmla="*/ 75776 h 177978"/>
                <a:gd name="connsiteX276" fmla="*/ 28841 w 135065"/>
                <a:gd name="connsiteY276" fmla="*/ 79205 h 177978"/>
                <a:gd name="connsiteX277" fmla="*/ 29888 w 135065"/>
                <a:gd name="connsiteY277" fmla="*/ 75776 h 177978"/>
                <a:gd name="connsiteX278" fmla="*/ 93852 w 135065"/>
                <a:gd name="connsiteY278" fmla="*/ 109780 h 177978"/>
                <a:gd name="connsiteX279" fmla="*/ 93661 w 135065"/>
                <a:gd name="connsiteY279" fmla="*/ 113495 h 177978"/>
                <a:gd name="connsiteX280" fmla="*/ 93852 w 135065"/>
                <a:gd name="connsiteY280" fmla="*/ 109780 h 177978"/>
                <a:gd name="connsiteX281" fmla="*/ 74338 w 135065"/>
                <a:gd name="connsiteY281" fmla="*/ 103017 h 177978"/>
                <a:gd name="connsiteX282" fmla="*/ 77194 w 135065"/>
                <a:gd name="connsiteY282" fmla="*/ 104351 h 177978"/>
                <a:gd name="connsiteX283" fmla="*/ 74338 w 135065"/>
                <a:gd name="connsiteY283" fmla="*/ 103017 h 177978"/>
                <a:gd name="connsiteX284" fmla="*/ 107558 w 135065"/>
                <a:gd name="connsiteY284" fmla="*/ 8053 h 177978"/>
                <a:gd name="connsiteX285" fmla="*/ 107082 w 135065"/>
                <a:gd name="connsiteY285" fmla="*/ 7577 h 177978"/>
                <a:gd name="connsiteX286" fmla="*/ 104988 w 135065"/>
                <a:gd name="connsiteY286" fmla="*/ 7005 h 177978"/>
                <a:gd name="connsiteX287" fmla="*/ 104797 w 135065"/>
                <a:gd name="connsiteY287" fmla="*/ 7958 h 177978"/>
                <a:gd name="connsiteX288" fmla="*/ 106987 w 135065"/>
                <a:gd name="connsiteY288" fmla="*/ 8529 h 177978"/>
                <a:gd name="connsiteX289" fmla="*/ 107653 w 135065"/>
                <a:gd name="connsiteY289" fmla="*/ 8053 h 177978"/>
                <a:gd name="connsiteX290" fmla="*/ 89092 w 135065"/>
                <a:gd name="connsiteY290" fmla="*/ 103208 h 177978"/>
                <a:gd name="connsiteX291" fmla="*/ 88616 w 135065"/>
                <a:gd name="connsiteY291" fmla="*/ 102350 h 177978"/>
                <a:gd name="connsiteX292" fmla="*/ 86236 w 135065"/>
                <a:gd name="connsiteY292" fmla="*/ 104636 h 177978"/>
                <a:gd name="connsiteX293" fmla="*/ 88997 w 135065"/>
                <a:gd name="connsiteY293" fmla="*/ 103208 h 177978"/>
                <a:gd name="connsiteX294" fmla="*/ 74815 w 135065"/>
                <a:gd name="connsiteY294" fmla="*/ 80253 h 177978"/>
                <a:gd name="connsiteX295" fmla="*/ 74529 w 135065"/>
                <a:gd name="connsiteY295" fmla="*/ 77014 h 177978"/>
                <a:gd name="connsiteX296" fmla="*/ 71959 w 135065"/>
                <a:gd name="connsiteY296" fmla="*/ 77966 h 177978"/>
                <a:gd name="connsiteX297" fmla="*/ 74815 w 135065"/>
                <a:gd name="connsiteY297" fmla="*/ 80253 h 177978"/>
                <a:gd name="connsiteX298" fmla="*/ 50257 w 135065"/>
                <a:gd name="connsiteY298" fmla="*/ 49391 h 177978"/>
                <a:gd name="connsiteX299" fmla="*/ 49686 w 135065"/>
                <a:gd name="connsiteY299" fmla="*/ 52058 h 177978"/>
                <a:gd name="connsiteX300" fmla="*/ 51495 w 135065"/>
                <a:gd name="connsiteY300" fmla="*/ 50725 h 177978"/>
                <a:gd name="connsiteX301" fmla="*/ 50257 w 135065"/>
                <a:gd name="connsiteY301" fmla="*/ 49391 h 177978"/>
                <a:gd name="connsiteX302" fmla="*/ 75671 w 135065"/>
                <a:gd name="connsiteY302" fmla="*/ 61679 h 177978"/>
                <a:gd name="connsiteX303" fmla="*/ 72721 w 135065"/>
                <a:gd name="connsiteY303" fmla="*/ 62060 h 177978"/>
                <a:gd name="connsiteX304" fmla="*/ 73767 w 135065"/>
                <a:gd name="connsiteY304" fmla="*/ 62631 h 177978"/>
                <a:gd name="connsiteX305" fmla="*/ 74815 w 135065"/>
                <a:gd name="connsiteY305" fmla="*/ 63107 h 177978"/>
                <a:gd name="connsiteX306" fmla="*/ 75671 w 135065"/>
                <a:gd name="connsiteY306" fmla="*/ 61774 h 177978"/>
                <a:gd name="connsiteX307" fmla="*/ 7710 w 135065"/>
                <a:gd name="connsiteY307" fmla="*/ 40628 h 177978"/>
                <a:gd name="connsiteX308" fmla="*/ 11232 w 135065"/>
                <a:gd name="connsiteY308" fmla="*/ 39486 h 177978"/>
                <a:gd name="connsiteX309" fmla="*/ 7710 w 135065"/>
                <a:gd name="connsiteY309" fmla="*/ 40628 h 177978"/>
                <a:gd name="connsiteX310" fmla="*/ 56634 w 135065"/>
                <a:gd name="connsiteY310" fmla="*/ 85491 h 177978"/>
                <a:gd name="connsiteX311" fmla="*/ 55778 w 135065"/>
                <a:gd name="connsiteY311" fmla="*/ 82253 h 177978"/>
                <a:gd name="connsiteX312" fmla="*/ 56634 w 135065"/>
                <a:gd name="connsiteY312" fmla="*/ 85491 h 177978"/>
                <a:gd name="connsiteX313" fmla="*/ 6758 w 135065"/>
                <a:gd name="connsiteY313" fmla="*/ 131021 h 177978"/>
                <a:gd name="connsiteX314" fmla="*/ 5521 w 135065"/>
                <a:gd name="connsiteY314" fmla="*/ 132449 h 177978"/>
                <a:gd name="connsiteX315" fmla="*/ 6854 w 135065"/>
                <a:gd name="connsiteY315" fmla="*/ 133878 h 177978"/>
                <a:gd name="connsiteX316" fmla="*/ 7329 w 135065"/>
                <a:gd name="connsiteY316" fmla="*/ 133497 h 177978"/>
                <a:gd name="connsiteX317" fmla="*/ 6663 w 135065"/>
                <a:gd name="connsiteY317" fmla="*/ 130925 h 177978"/>
                <a:gd name="connsiteX318" fmla="*/ 56539 w 135065"/>
                <a:gd name="connsiteY318" fmla="*/ 57392 h 177978"/>
                <a:gd name="connsiteX319" fmla="*/ 58253 w 135065"/>
                <a:gd name="connsiteY319" fmla="*/ 55297 h 177978"/>
                <a:gd name="connsiteX320" fmla="*/ 56539 w 135065"/>
                <a:gd name="connsiteY320" fmla="*/ 57392 h 177978"/>
                <a:gd name="connsiteX321" fmla="*/ 114506 w 135065"/>
                <a:gd name="connsiteY321" fmla="*/ 113209 h 177978"/>
                <a:gd name="connsiteX322" fmla="*/ 114887 w 135065"/>
                <a:gd name="connsiteY322" fmla="*/ 113971 h 177978"/>
                <a:gd name="connsiteX323" fmla="*/ 118123 w 135065"/>
                <a:gd name="connsiteY323" fmla="*/ 112733 h 177978"/>
                <a:gd name="connsiteX324" fmla="*/ 114506 w 135065"/>
                <a:gd name="connsiteY324" fmla="*/ 113209 h 177978"/>
                <a:gd name="connsiteX325" fmla="*/ 54255 w 135065"/>
                <a:gd name="connsiteY325" fmla="*/ 62917 h 177978"/>
                <a:gd name="connsiteX326" fmla="*/ 56920 w 135065"/>
                <a:gd name="connsiteY326" fmla="*/ 65298 h 177978"/>
                <a:gd name="connsiteX327" fmla="*/ 54255 w 135065"/>
                <a:gd name="connsiteY327" fmla="*/ 62917 h 177978"/>
                <a:gd name="connsiteX328" fmla="*/ 8186 w 135065"/>
                <a:gd name="connsiteY328" fmla="*/ 31008 h 177978"/>
                <a:gd name="connsiteX329" fmla="*/ 10756 w 135065"/>
                <a:gd name="connsiteY329" fmla="*/ 32628 h 177978"/>
                <a:gd name="connsiteX330" fmla="*/ 8186 w 135065"/>
                <a:gd name="connsiteY330" fmla="*/ 31008 h 177978"/>
                <a:gd name="connsiteX331" fmla="*/ 60918 w 135065"/>
                <a:gd name="connsiteY331" fmla="*/ 35104 h 177978"/>
                <a:gd name="connsiteX332" fmla="*/ 58729 w 135065"/>
                <a:gd name="connsiteY332" fmla="*/ 37485 h 177978"/>
                <a:gd name="connsiteX333" fmla="*/ 61584 w 135065"/>
                <a:gd name="connsiteY333" fmla="*/ 37104 h 177978"/>
                <a:gd name="connsiteX334" fmla="*/ 60918 w 135065"/>
                <a:gd name="connsiteY334" fmla="*/ 35009 h 177978"/>
                <a:gd name="connsiteX335" fmla="*/ 24272 w 135065"/>
                <a:gd name="connsiteY335" fmla="*/ 90920 h 177978"/>
                <a:gd name="connsiteX336" fmla="*/ 24272 w 135065"/>
                <a:gd name="connsiteY336" fmla="*/ 87872 h 177978"/>
                <a:gd name="connsiteX337" fmla="*/ 22083 w 135065"/>
                <a:gd name="connsiteY337" fmla="*/ 90063 h 177978"/>
                <a:gd name="connsiteX338" fmla="*/ 24272 w 135065"/>
                <a:gd name="connsiteY338" fmla="*/ 90920 h 177978"/>
                <a:gd name="connsiteX339" fmla="*/ 34362 w 135065"/>
                <a:gd name="connsiteY339" fmla="*/ 50249 h 177978"/>
                <a:gd name="connsiteX340" fmla="*/ 35980 w 135065"/>
                <a:gd name="connsiteY340" fmla="*/ 52154 h 177978"/>
                <a:gd name="connsiteX341" fmla="*/ 36741 w 135065"/>
                <a:gd name="connsiteY341" fmla="*/ 50915 h 177978"/>
                <a:gd name="connsiteX342" fmla="*/ 34266 w 135065"/>
                <a:gd name="connsiteY342" fmla="*/ 50344 h 177978"/>
                <a:gd name="connsiteX343" fmla="*/ 121740 w 135065"/>
                <a:gd name="connsiteY343" fmla="*/ 61774 h 177978"/>
                <a:gd name="connsiteX344" fmla="*/ 122407 w 135065"/>
                <a:gd name="connsiteY344" fmla="*/ 61488 h 177978"/>
                <a:gd name="connsiteX345" fmla="*/ 122121 w 135065"/>
                <a:gd name="connsiteY345" fmla="*/ 60155 h 177978"/>
                <a:gd name="connsiteX346" fmla="*/ 119741 w 135065"/>
                <a:gd name="connsiteY346" fmla="*/ 60155 h 177978"/>
                <a:gd name="connsiteX347" fmla="*/ 121836 w 135065"/>
                <a:gd name="connsiteY347" fmla="*/ 61774 h 177978"/>
                <a:gd name="connsiteX348" fmla="*/ 19132 w 135065"/>
                <a:gd name="connsiteY348" fmla="*/ 66727 h 177978"/>
                <a:gd name="connsiteX349" fmla="*/ 20369 w 135065"/>
                <a:gd name="connsiteY349" fmla="*/ 69489 h 177978"/>
                <a:gd name="connsiteX350" fmla="*/ 19132 w 135065"/>
                <a:gd name="connsiteY350" fmla="*/ 66727 h 177978"/>
                <a:gd name="connsiteX351" fmla="*/ 90806 w 135065"/>
                <a:gd name="connsiteY351" fmla="*/ 125496 h 177978"/>
                <a:gd name="connsiteX352" fmla="*/ 88616 w 135065"/>
                <a:gd name="connsiteY352" fmla="*/ 123877 h 177978"/>
                <a:gd name="connsiteX353" fmla="*/ 88331 w 135065"/>
                <a:gd name="connsiteY353" fmla="*/ 124448 h 177978"/>
                <a:gd name="connsiteX354" fmla="*/ 90806 w 135065"/>
                <a:gd name="connsiteY354" fmla="*/ 125496 h 177978"/>
                <a:gd name="connsiteX355" fmla="*/ 10471 w 135065"/>
                <a:gd name="connsiteY355" fmla="*/ 17292 h 177978"/>
                <a:gd name="connsiteX356" fmla="*/ 9804 w 135065"/>
                <a:gd name="connsiteY356" fmla="*/ 16530 h 177978"/>
                <a:gd name="connsiteX357" fmla="*/ 7425 w 135065"/>
                <a:gd name="connsiteY357" fmla="*/ 18530 h 177978"/>
                <a:gd name="connsiteX358" fmla="*/ 7900 w 135065"/>
                <a:gd name="connsiteY358" fmla="*/ 19007 h 177978"/>
                <a:gd name="connsiteX359" fmla="*/ 10566 w 135065"/>
                <a:gd name="connsiteY359" fmla="*/ 17197 h 177978"/>
                <a:gd name="connsiteX360" fmla="*/ 66343 w 135065"/>
                <a:gd name="connsiteY360" fmla="*/ 4529 h 177978"/>
                <a:gd name="connsiteX361" fmla="*/ 67010 w 135065"/>
                <a:gd name="connsiteY361" fmla="*/ 4053 h 177978"/>
                <a:gd name="connsiteX362" fmla="*/ 65486 w 135065"/>
                <a:gd name="connsiteY362" fmla="*/ 1957 h 177978"/>
                <a:gd name="connsiteX363" fmla="*/ 66343 w 135065"/>
                <a:gd name="connsiteY363" fmla="*/ 4529 h 177978"/>
                <a:gd name="connsiteX364" fmla="*/ 33791 w 135065"/>
                <a:gd name="connsiteY364" fmla="*/ 9672 h 177978"/>
                <a:gd name="connsiteX365" fmla="*/ 36646 w 135065"/>
                <a:gd name="connsiteY365" fmla="*/ 8624 h 177978"/>
                <a:gd name="connsiteX366" fmla="*/ 33791 w 135065"/>
                <a:gd name="connsiteY366" fmla="*/ 9672 h 177978"/>
                <a:gd name="connsiteX367" fmla="*/ 9899 w 135065"/>
                <a:gd name="connsiteY367" fmla="*/ 123020 h 177978"/>
                <a:gd name="connsiteX368" fmla="*/ 9138 w 135065"/>
                <a:gd name="connsiteY368" fmla="*/ 122353 h 177978"/>
                <a:gd name="connsiteX369" fmla="*/ 7805 w 135065"/>
                <a:gd name="connsiteY369" fmla="*/ 123401 h 177978"/>
                <a:gd name="connsiteX370" fmla="*/ 8757 w 135065"/>
                <a:gd name="connsiteY370" fmla="*/ 124353 h 177978"/>
                <a:gd name="connsiteX371" fmla="*/ 9804 w 135065"/>
                <a:gd name="connsiteY371" fmla="*/ 123020 h 177978"/>
                <a:gd name="connsiteX372" fmla="*/ 38455 w 135065"/>
                <a:gd name="connsiteY372" fmla="*/ 55487 h 177978"/>
                <a:gd name="connsiteX373" fmla="*/ 38835 w 135065"/>
                <a:gd name="connsiteY373" fmla="*/ 56154 h 177978"/>
                <a:gd name="connsiteX374" fmla="*/ 40834 w 135065"/>
                <a:gd name="connsiteY374" fmla="*/ 55392 h 177978"/>
                <a:gd name="connsiteX375" fmla="*/ 38455 w 135065"/>
                <a:gd name="connsiteY375" fmla="*/ 55487 h 177978"/>
                <a:gd name="connsiteX376" fmla="*/ 72340 w 135065"/>
                <a:gd name="connsiteY376" fmla="*/ 86444 h 177978"/>
                <a:gd name="connsiteX377" fmla="*/ 71864 w 135065"/>
                <a:gd name="connsiteY377" fmla="*/ 86920 h 177978"/>
                <a:gd name="connsiteX378" fmla="*/ 74434 w 135065"/>
                <a:gd name="connsiteY378" fmla="*/ 87968 h 177978"/>
                <a:gd name="connsiteX379" fmla="*/ 72340 w 135065"/>
                <a:gd name="connsiteY379" fmla="*/ 86444 h 177978"/>
                <a:gd name="connsiteX380" fmla="*/ 19703 w 135065"/>
                <a:gd name="connsiteY380" fmla="*/ 78347 h 177978"/>
                <a:gd name="connsiteX381" fmla="*/ 18751 w 135065"/>
                <a:gd name="connsiteY381" fmla="*/ 76252 h 177978"/>
                <a:gd name="connsiteX382" fmla="*/ 19703 w 135065"/>
                <a:gd name="connsiteY382" fmla="*/ 78347 h 177978"/>
                <a:gd name="connsiteX383" fmla="*/ 66343 w 135065"/>
                <a:gd name="connsiteY383" fmla="*/ 63870 h 177978"/>
                <a:gd name="connsiteX384" fmla="*/ 63964 w 135065"/>
                <a:gd name="connsiteY384" fmla="*/ 63870 h 177978"/>
                <a:gd name="connsiteX385" fmla="*/ 63297 w 135065"/>
                <a:gd name="connsiteY385" fmla="*/ 65298 h 177978"/>
                <a:gd name="connsiteX386" fmla="*/ 63773 w 135065"/>
                <a:gd name="connsiteY386" fmla="*/ 65584 h 177978"/>
                <a:gd name="connsiteX387" fmla="*/ 66343 w 135065"/>
                <a:gd name="connsiteY387" fmla="*/ 63965 h 177978"/>
                <a:gd name="connsiteX388" fmla="*/ 87474 w 135065"/>
                <a:gd name="connsiteY388" fmla="*/ 68251 h 177978"/>
                <a:gd name="connsiteX389" fmla="*/ 85094 w 135065"/>
                <a:gd name="connsiteY389" fmla="*/ 69489 h 177978"/>
                <a:gd name="connsiteX390" fmla="*/ 87474 w 135065"/>
                <a:gd name="connsiteY390" fmla="*/ 68251 h 177978"/>
                <a:gd name="connsiteX391" fmla="*/ 3237 w 135065"/>
                <a:gd name="connsiteY391" fmla="*/ 69394 h 177978"/>
                <a:gd name="connsiteX392" fmla="*/ 1047 w 135065"/>
                <a:gd name="connsiteY392" fmla="*/ 69394 h 177978"/>
                <a:gd name="connsiteX393" fmla="*/ 3237 w 135065"/>
                <a:gd name="connsiteY393" fmla="*/ 69394 h 177978"/>
                <a:gd name="connsiteX394" fmla="*/ 66914 w 135065"/>
                <a:gd name="connsiteY394" fmla="*/ 66917 h 177978"/>
                <a:gd name="connsiteX395" fmla="*/ 66153 w 135065"/>
                <a:gd name="connsiteY395" fmla="*/ 68918 h 177978"/>
                <a:gd name="connsiteX396" fmla="*/ 66914 w 135065"/>
                <a:gd name="connsiteY396" fmla="*/ 66917 h 177978"/>
                <a:gd name="connsiteX397" fmla="*/ 113649 w 135065"/>
                <a:gd name="connsiteY397" fmla="*/ 136450 h 177978"/>
                <a:gd name="connsiteX398" fmla="*/ 112984 w 135065"/>
                <a:gd name="connsiteY398" fmla="*/ 137498 h 177978"/>
                <a:gd name="connsiteX399" fmla="*/ 113649 w 135065"/>
                <a:gd name="connsiteY399" fmla="*/ 138260 h 177978"/>
                <a:gd name="connsiteX400" fmla="*/ 114411 w 135065"/>
                <a:gd name="connsiteY400" fmla="*/ 137784 h 177978"/>
                <a:gd name="connsiteX401" fmla="*/ 113555 w 135065"/>
                <a:gd name="connsiteY401" fmla="*/ 136450 h 177978"/>
                <a:gd name="connsiteX402" fmla="*/ 35123 w 135065"/>
                <a:gd name="connsiteY402" fmla="*/ 62536 h 177978"/>
                <a:gd name="connsiteX403" fmla="*/ 32172 w 135065"/>
                <a:gd name="connsiteY403" fmla="*/ 63203 h 177978"/>
                <a:gd name="connsiteX404" fmla="*/ 35123 w 135065"/>
                <a:gd name="connsiteY404" fmla="*/ 62536 h 177978"/>
                <a:gd name="connsiteX405" fmla="*/ 8662 w 135065"/>
                <a:gd name="connsiteY405" fmla="*/ 83110 h 177978"/>
                <a:gd name="connsiteX406" fmla="*/ 8662 w 135065"/>
                <a:gd name="connsiteY406" fmla="*/ 85967 h 177978"/>
                <a:gd name="connsiteX407" fmla="*/ 8662 w 135065"/>
                <a:gd name="connsiteY407" fmla="*/ 83110 h 177978"/>
                <a:gd name="connsiteX408" fmla="*/ 81668 w 135065"/>
                <a:gd name="connsiteY408" fmla="*/ 97778 h 177978"/>
                <a:gd name="connsiteX409" fmla="*/ 81668 w 135065"/>
                <a:gd name="connsiteY409" fmla="*/ 97016 h 177978"/>
                <a:gd name="connsiteX410" fmla="*/ 80050 w 135065"/>
                <a:gd name="connsiteY410" fmla="*/ 97302 h 177978"/>
                <a:gd name="connsiteX411" fmla="*/ 80050 w 135065"/>
                <a:gd name="connsiteY411" fmla="*/ 97778 h 177978"/>
                <a:gd name="connsiteX412" fmla="*/ 81668 w 135065"/>
                <a:gd name="connsiteY412" fmla="*/ 97778 h 177978"/>
                <a:gd name="connsiteX413" fmla="*/ 23891 w 135065"/>
                <a:gd name="connsiteY413" fmla="*/ 56059 h 177978"/>
                <a:gd name="connsiteX414" fmla="*/ 23130 w 135065"/>
                <a:gd name="connsiteY414" fmla="*/ 55106 h 177978"/>
                <a:gd name="connsiteX415" fmla="*/ 22273 w 135065"/>
                <a:gd name="connsiteY415" fmla="*/ 55392 h 177978"/>
                <a:gd name="connsiteX416" fmla="*/ 22559 w 135065"/>
                <a:gd name="connsiteY416" fmla="*/ 56249 h 177978"/>
                <a:gd name="connsiteX417" fmla="*/ 23891 w 135065"/>
                <a:gd name="connsiteY417" fmla="*/ 56059 h 177978"/>
                <a:gd name="connsiteX418" fmla="*/ 22654 w 135065"/>
                <a:gd name="connsiteY418" fmla="*/ 102255 h 177978"/>
                <a:gd name="connsiteX419" fmla="*/ 20465 w 135065"/>
                <a:gd name="connsiteY419" fmla="*/ 103303 h 177978"/>
                <a:gd name="connsiteX420" fmla="*/ 20751 w 135065"/>
                <a:gd name="connsiteY420" fmla="*/ 103874 h 177978"/>
                <a:gd name="connsiteX421" fmla="*/ 22654 w 135065"/>
                <a:gd name="connsiteY421" fmla="*/ 102350 h 177978"/>
                <a:gd name="connsiteX422" fmla="*/ 37027 w 135065"/>
                <a:gd name="connsiteY422" fmla="*/ 101779 h 177978"/>
                <a:gd name="connsiteX423" fmla="*/ 36456 w 135065"/>
                <a:gd name="connsiteY423" fmla="*/ 102827 h 177978"/>
                <a:gd name="connsiteX424" fmla="*/ 37122 w 135065"/>
                <a:gd name="connsiteY424" fmla="*/ 103684 h 177978"/>
                <a:gd name="connsiteX425" fmla="*/ 37979 w 135065"/>
                <a:gd name="connsiteY425" fmla="*/ 102731 h 177978"/>
                <a:gd name="connsiteX426" fmla="*/ 37122 w 135065"/>
                <a:gd name="connsiteY426" fmla="*/ 101779 h 177978"/>
                <a:gd name="connsiteX427" fmla="*/ 10946 w 135065"/>
                <a:gd name="connsiteY427" fmla="*/ 155500 h 177978"/>
                <a:gd name="connsiteX428" fmla="*/ 10185 w 135065"/>
                <a:gd name="connsiteY428" fmla="*/ 155119 h 177978"/>
                <a:gd name="connsiteX429" fmla="*/ 9424 w 135065"/>
                <a:gd name="connsiteY429" fmla="*/ 156452 h 177978"/>
                <a:gd name="connsiteX430" fmla="*/ 9995 w 135065"/>
                <a:gd name="connsiteY430" fmla="*/ 156834 h 177978"/>
                <a:gd name="connsiteX431" fmla="*/ 10946 w 135065"/>
                <a:gd name="connsiteY431" fmla="*/ 155500 h 177978"/>
                <a:gd name="connsiteX432" fmla="*/ 38930 w 135065"/>
                <a:gd name="connsiteY432" fmla="*/ 49582 h 177978"/>
                <a:gd name="connsiteX433" fmla="*/ 39121 w 135065"/>
                <a:gd name="connsiteY433" fmla="*/ 48725 h 177978"/>
                <a:gd name="connsiteX434" fmla="*/ 37312 w 135065"/>
                <a:gd name="connsiteY434" fmla="*/ 48534 h 177978"/>
                <a:gd name="connsiteX435" fmla="*/ 37217 w 135065"/>
                <a:gd name="connsiteY435" fmla="*/ 49201 h 177978"/>
                <a:gd name="connsiteX436" fmla="*/ 38930 w 135065"/>
                <a:gd name="connsiteY436" fmla="*/ 49582 h 177978"/>
                <a:gd name="connsiteX437" fmla="*/ 40168 w 135065"/>
                <a:gd name="connsiteY437" fmla="*/ 41676 h 177978"/>
                <a:gd name="connsiteX438" fmla="*/ 40168 w 135065"/>
                <a:gd name="connsiteY438" fmla="*/ 39581 h 177978"/>
                <a:gd name="connsiteX439" fmla="*/ 39406 w 135065"/>
                <a:gd name="connsiteY439" fmla="*/ 39771 h 177978"/>
                <a:gd name="connsiteX440" fmla="*/ 40168 w 135065"/>
                <a:gd name="connsiteY440" fmla="*/ 41676 h 177978"/>
                <a:gd name="connsiteX441" fmla="*/ 127451 w 135065"/>
                <a:gd name="connsiteY441" fmla="*/ 24436 h 177978"/>
                <a:gd name="connsiteX442" fmla="*/ 126595 w 135065"/>
                <a:gd name="connsiteY442" fmla="*/ 25103 h 177978"/>
                <a:gd name="connsiteX443" fmla="*/ 127071 w 135065"/>
                <a:gd name="connsiteY443" fmla="*/ 25960 h 177978"/>
                <a:gd name="connsiteX444" fmla="*/ 128117 w 135065"/>
                <a:gd name="connsiteY444" fmla="*/ 26341 h 177978"/>
                <a:gd name="connsiteX445" fmla="*/ 128689 w 135065"/>
                <a:gd name="connsiteY445" fmla="*/ 25674 h 177978"/>
                <a:gd name="connsiteX446" fmla="*/ 127356 w 135065"/>
                <a:gd name="connsiteY446" fmla="*/ 24531 h 177978"/>
                <a:gd name="connsiteX447" fmla="*/ 15610 w 135065"/>
                <a:gd name="connsiteY447" fmla="*/ 19102 h 177978"/>
                <a:gd name="connsiteX448" fmla="*/ 14563 w 135065"/>
                <a:gd name="connsiteY448" fmla="*/ 21197 h 177978"/>
                <a:gd name="connsiteX449" fmla="*/ 15610 w 135065"/>
                <a:gd name="connsiteY449" fmla="*/ 19102 h 177978"/>
                <a:gd name="connsiteX450" fmla="*/ 51209 w 135065"/>
                <a:gd name="connsiteY450" fmla="*/ 17959 h 177978"/>
                <a:gd name="connsiteX451" fmla="*/ 50067 w 135065"/>
                <a:gd name="connsiteY451" fmla="*/ 17292 h 177978"/>
                <a:gd name="connsiteX452" fmla="*/ 49306 w 135065"/>
                <a:gd name="connsiteY452" fmla="*/ 17959 h 177978"/>
                <a:gd name="connsiteX453" fmla="*/ 50067 w 135065"/>
                <a:gd name="connsiteY453" fmla="*/ 18626 h 177978"/>
                <a:gd name="connsiteX454" fmla="*/ 51114 w 135065"/>
                <a:gd name="connsiteY454" fmla="*/ 17959 h 177978"/>
                <a:gd name="connsiteX455" fmla="*/ 96421 w 135065"/>
                <a:gd name="connsiteY455" fmla="*/ 121020 h 177978"/>
                <a:gd name="connsiteX456" fmla="*/ 95660 w 135065"/>
                <a:gd name="connsiteY456" fmla="*/ 121496 h 177978"/>
                <a:gd name="connsiteX457" fmla="*/ 96612 w 135065"/>
                <a:gd name="connsiteY457" fmla="*/ 122734 h 177978"/>
                <a:gd name="connsiteX458" fmla="*/ 97183 w 135065"/>
                <a:gd name="connsiteY458" fmla="*/ 122353 h 177978"/>
                <a:gd name="connsiteX459" fmla="*/ 96421 w 135065"/>
                <a:gd name="connsiteY459" fmla="*/ 120924 h 177978"/>
                <a:gd name="connsiteX460" fmla="*/ 122502 w 135065"/>
                <a:gd name="connsiteY460" fmla="*/ 123115 h 177978"/>
                <a:gd name="connsiteX461" fmla="*/ 122121 w 135065"/>
                <a:gd name="connsiteY461" fmla="*/ 121020 h 177978"/>
                <a:gd name="connsiteX462" fmla="*/ 121455 w 135065"/>
                <a:gd name="connsiteY462" fmla="*/ 121210 h 177978"/>
                <a:gd name="connsiteX463" fmla="*/ 122502 w 135065"/>
                <a:gd name="connsiteY463" fmla="*/ 123115 h 177978"/>
                <a:gd name="connsiteX464" fmla="*/ 98991 w 135065"/>
                <a:gd name="connsiteY464" fmla="*/ 123496 h 177978"/>
                <a:gd name="connsiteX465" fmla="*/ 101276 w 135065"/>
                <a:gd name="connsiteY465" fmla="*/ 122924 h 177978"/>
                <a:gd name="connsiteX466" fmla="*/ 98991 w 135065"/>
                <a:gd name="connsiteY466" fmla="*/ 123496 h 177978"/>
                <a:gd name="connsiteX467" fmla="*/ 78432 w 135065"/>
                <a:gd name="connsiteY467" fmla="*/ 7005 h 177978"/>
                <a:gd name="connsiteX468" fmla="*/ 77480 w 135065"/>
                <a:gd name="connsiteY468" fmla="*/ 7862 h 177978"/>
                <a:gd name="connsiteX469" fmla="*/ 79764 w 135065"/>
                <a:gd name="connsiteY469" fmla="*/ 8910 h 177978"/>
                <a:gd name="connsiteX470" fmla="*/ 78337 w 135065"/>
                <a:gd name="connsiteY470" fmla="*/ 7005 h 177978"/>
                <a:gd name="connsiteX471" fmla="*/ 21987 w 135065"/>
                <a:gd name="connsiteY471" fmla="*/ 18340 h 177978"/>
                <a:gd name="connsiteX472" fmla="*/ 20845 w 135065"/>
                <a:gd name="connsiteY472" fmla="*/ 16816 h 177978"/>
                <a:gd name="connsiteX473" fmla="*/ 21987 w 135065"/>
                <a:gd name="connsiteY473" fmla="*/ 18340 h 177978"/>
                <a:gd name="connsiteX474" fmla="*/ 33314 w 135065"/>
                <a:gd name="connsiteY474" fmla="*/ 25388 h 177978"/>
                <a:gd name="connsiteX475" fmla="*/ 33314 w 135065"/>
                <a:gd name="connsiteY475" fmla="*/ 25770 h 177978"/>
                <a:gd name="connsiteX476" fmla="*/ 33981 w 135065"/>
                <a:gd name="connsiteY476" fmla="*/ 26150 h 177978"/>
                <a:gd name="connsiteX477" fmla="*/ 34933 w 135065"/>
                <a:gd name="connsiteY477" fmla="*/ 26150 h 177978"/>
                <a:gd name="connsiteX478" fmla="*/ 34933 w 135065"/>
                <a:gd name="connsiteY478" fmla="*/ 25674 h 177978"/>
                <a:gd name="connsiteX479" fmla="*/ 33410 w 135065"/>
                <a:gd name="connsiteY479" fmla="*/ 25484 h 177978"/>
                <a:gd name="connsiteX480" fmla="*/ 113935 w 135065"/>
                <a:gd name="connsiteY480" fmla="*/ 35485 h 177978"/>
                <a:gd name="connsiteX481" fmla="*/ 113364 w 135065"/>
                <a:gd name="connsiteY481" fmla="*/ 35961 h 177978"/>
                <a:gd name="connsiteX482" fmla="*/ 115363 w 135065"/>
                <a:gd name="connsiteY482" fmla="*/ 37485 h 177978"/>
                <a:gd name="connsiteX483" fmla="*/ 115744 w 135065"/>
                <a:gd name="connsiteY483" fmla="*/ 37009 h 177978"/>
                <a:gd name="connsiteX484" fmla="*/ 113840 w 135065"/>
                <a:gd name="connsiteY484" fmla="*/ 35485 h 177978"/>
                <a:gd name="connsiteX485" fmla="*/ 33791 w 135065"/>
                <a:gd name="connsiteY485" fmla="*/ 42153 h 177978"/>
                <a:gd name="connsiteX486" fmla="*/ 34266 w 135065"/>
                <a:gd name="connsiteY486" fmla="*/ 42343 h 177978"/>
                <a:gd name="connsiteX487" fmla="*/ 35123 w 135065"/>
                <a:gd name="connsiteY487" fmla="*/ 41295 h 177978"/>
                <a:gd name="connsiteX488" fmla="*/ 34266 w 135065"/>
                <a:gd name="connsiteY488" fmla="*/ 40819 h 177978"/>
                <a:gd name="connsiteX489" fmla="*/ 33885 w 135065"/>
                <a:gd name="connsiteY489" fmla="*/ 42153 h 177978"/>
                <a:gd name="connsiteX490" fmla="*/ 11898 w 135065"/>
                <a:gd name="connsiteY490" fmla="*/ 138831 h 177978"/>
                <a:gd name="connsiteX491" fmla="*/ 12184 w 135065"/>
                <a:gd name="connsiteY491" fmla="*/ 138355 h 177978"/>
                <a:gd name="connsiteX492" fmla="*/ 10851 w 135065"/>
                <a:gd name="connsiteY492" fmla="*/ 137498 h 177978"/>
                <a:gd name="connsiteX493" fmla="*/ 9995 w 135065"/>
                <a:gd name="connsiteY493" fmla="*/ 138736 h 177978"/>
                <a:gd name="connsiteX494" fmla="*/ 11898 w 135065"/>
                <a:gd name="connsiteY494" fmla="*/ 138831 h 177978"/>
                <a:gd name="connsiteX495" fmla="*/ 123168 w 135065"/>
                <a:gd name="connsiteY495" fmla="*/ 54916 h 177978"/>
                <a:gd name="connsiteX496" fmla="*/ 123834 w 135065"/>
                <a:gd name="connsiteY496" fmla="*/ 55202 h 177978"/>
                <a:gd name="connsiteX497" fmla="*/ 124596 w 135065"/>
                <a:gd name="connsiteY497" fmla="*/ 53678 h 177978"/>
                <a:gd name="connsiteX498" fmla="*/ 123834 w 135065"/>
                <a:gd name="connsiteY498" fmla="*/ 53487 h 177978"/>
                <a:gd name="connsiteX499" fmla="*/ 123168 w 135065"/>
                <a:gd name="connsiteY499" fmla="*/ 55011 h 177978"/>
                <a:gd name="connsiteX500" fmla="*/ 68437 w 135065"/>
                <a:gd name="connsiteY500" fmla="*/ 61488 h 177978"/>
                <a:gd name="connsiteX501" fmla="*/ 66629 w 135065"/>
                <a:gd name="connsiteY501" fmla="*/ 61107 h 177978"/>
                <a:gd name="connsiteX502" fmla="*/ 66248 w 135065"/>
                <a:gd name="connsiteY502" fmla="*/ 62345 h 177978"/>
                <a:gd name="connsiteX503" fmla="*/ 68437 w 135065"/>
                <a:gd name="connsiteY503" fmla="*/ 61393 h 177978"/>
                <a:gd name="connsiteX504" fmla="*/ 116981 w 135065"/>
                <a:gd name="connsiteY504" fmla="*/ 62155 h 177978"/>
                <a:gd name="connsiteX505" fmla="*/ 117648 w 135065"/>
                <a:gd name="connsiteY505" fmla="*/ 62536 h 177978"/>
                <a:gd name="connsiteX506" fmla="*/ 118504 w 135065"/>
                <a:gd name="connsiteY506" fmla="*/ 60821 h 177978"/>
                <a:gd name="connsiteX507" fmla="*/ 117837 w 135065"/>
                <a:gd name="connsiteY507" fmla="*/ 60536 h 177978"/>
                <a:gd name="connsiteX508" fmla="*/ 116981 w 135065"/>
                <a:gd name="connsiteY508" fmla="*/ 62155 h 177978"/>
                <a:gd name="connsiteX509" fmla="*/ 41501 w 135065"/>
                <a:gd name="connsiteY509" fmla="*/ 66917 h 177978"/>
                <a:gd name="connsiteX510" fmla="*/ 42072 w 135065"/>
                <a:gd name="connsiteY510" fmla="*/ 65393 h 177978"/>
                <a:gd name="connsiteX511" fmla="*/ 41881 w 135065"/>
                <a:gd name="connsiteY511" fmla="*/ 64250 h 177978"/>
                <a:gd name="connsiteX512" fmla="*/ 41501 w 135065"/>
                <a:gd name="connsiteY512" fmla="*/ 66917 h 177978"/>
                <a:gd name="connsiteX513" fmla="*/ 130688 w 135065"/>
                <a:gd name="connsiteY513" fmla="*/ 68632 h 177978"/>
                <a:gd name="connsiteX514" fmla="*/ 130117 w 135065"/>
                <a:gd name="connsiteY514" fmla="*/ 69203 h 177978"/>
                <a:gd name="connsiteX515" fmla="*/ 131354 w 135065"/>
                <a:gd name="connsiteY515" fmla="*/ 70156 h 177978"/>
                <a:gd name="connsiteX516" fmla="*/ 131735 w 135065"/>
                <a:gd name="connsiteY516" fmla="*/ 69775 h 177978"/>
                <a:gd name="connsiteX517" fmla="*/ 130688 w 135065"/>
                <a:gd name="connsiteY517" fmla="*/ 68632 h 177978"/>
                <a:gd name="connsiteX518" fmla="*/ 107368 w 135065"/>
                <a:gd name="connsiteY518" fmla="*/ 70251 h 177978"/>
                <a:gd name="connsiteX519" fmla="*/ 106130 w 135065"/>
                <a:gd name="connsiteY519" fmla="*/ 69584 h 177978"/>
                <a:gd name="connsiteX520" fmla="*/ 105559 w 135065"/>
                <a:gd name="connsiteY520" fmla="*/ 70346 h 177978"/>
                <a:gd name="connsiteX521" fmla="*/ 106321 w 135065"/>
                <a:gd name="connsiteY521" fmla="*/ 70537 h 177978"/>
                <a:gd name="connsiteX522" fmla="*/ 107272 w 135065"/>
                <a:gd name="connsiteY522" fmla="*/ 70251 h 177978"/>
                <a:gd name="connsiteX523" fmla="*/ 15896 w 135065"/>
                <a:gd name="connsiteY523" fmla="*/ 75776 h 177978"/>
                <a:gd name="connsiteX524" fmla="*/ 15039 w 135065"/>
                <a:gd name="connsiteY524" fmla="*/ 75204 h 177978"/>
                <a:gd name="connsiteX525" fmla="*/ 14373 w 135065"/>
                <a:gd name="connsiteY525" fmla="*/ 76252 h 177978"/>
                <a:gd name="connsiteX526" fmla="*/ 15039 w 135065"/>
                <a:gd name="connsiteY526" fmla="*/ 76442 h 177978"/>
                <a:gd name="connsiteX527" fmla="*/ 15896 w 135065"/>
                <a:gd name="connsiteY527" fmla="*/ 75776 h 177978"/>
                <a:gd name="connsiteX528" fmla="*/ 126404 w 135065"/>
                <a:gd name="connsiteY528" fmla="*/ 117971 h 177978"/>
                <a:gd name="connsiteX529" fmla="*/ 124215 w 135065"/>
                <a:gd name="connsiteY529" fmla="*/ 116638 h 177978"/>
                <a:gd name="connsiteX530" fmla="*/ 126404 w 135065"/>
                <a:gd name="connsiteY530" fmla="*/ 117971 h 177978"/>
                <a:gd name="connsiteX531" fmla="*/ 2665 w 135065"/>
                <a:gd name="connsiteY531" fmla="*/ 115114 h 177978"/>
                <a:gd name="connsiteX532" fmla="*/ 4854 w 135065"/>
                <a:gd name="connsiteY532" fmla="*/ 117019 h 177978"/>
                <a:gd name="connsiteX533" fmla="*/ 2665 w 135065"/>
                <a:gd name="connsiteY533" fmla="*/ 115114 h 177978"/>
                <a:gd name="connsiteX534" fmla="*/ 114506 w 135065"/>
                <a:gd name="connsiteY534" fmla="*/ 85015 h 177978"/>
                <a:gd name="connsiteX535" fmla="*/ 113745 w 135065"/>
                <a:gd name="connsiteY535" fmla="*/ 84729 h 177978"/>
                <a:gd name="connsiteX536" fmla="*/ 113269 w 135065"/>
                <a:gd name="connsiteY536" fmla="*/ 86444 h 177978"/>
                <a:gd name="connsiteX537" fmla="*/ 114030 w 135065"/>
                <a:gd name="connsiteY537" fmla="*/ 86634 h 177978"/>
                <a:gd name="connsiteX538" fmla="*/ 114602 w 135065"/>
                <a:gd name="connsiteY538" fmla="*/ 84920 h 177978"/>
                <a:gd name="connsiteX539" fmla="*/ 63773 w 135065"/>
                <a:gd name="connsiteY539" fmla="*/ 90920 h 177978"/>
                <a:gd name="connsiteX540" fmla="*/ 61965 w 135065"/>
                <a:gd name="connsiteY540" fmla="*/ 89492 h 177978"/>
                <a:gd name="connsiteX541" fmla="*/ 63773 w 135065"/>
                <a:gd name="connsiteY541" fmla="*/ 90920 h 177978"/>
                <a:gd name="connsiteX542" fmla="*/ 51019 w 135065"/>
                <a:gd name="connsiteY542" fmla="*/ 101970 h 177978"/>
                <a:gd name="connsiteX543" fmla="*/ 51304 w 135065"/>
                <a:gd name="connsiteY543" fmla="*/ 101493 h 177978"/>
                <a:gd name="connsiteX544" fmla="*/ 49971 w 135065"/>
                <a:gd name="connsiteY544" fmla="*/ 100826 h 177978"/>
                <a:gd name="connsiteX545" fmla="*/ 49781 w 135065"/>
                <a:gd name="connsiteY545" fmla="*/ 101493 h 177978"/>
                <a:gd name="connsiteX546" fmla="*/ 51114 w 135065"/>
                <a:gd name="connsiteY546" fmla="*/ 101970 h 177978"/>
                <a:gd name="connsiteX547" fmla="*/ 43690 w 135065"/>
                <a:gd name="connsiteY547" fmla="*/ 95969 h 177978"/>
                <a:gd name="connsiteX548" fmla="*/ 46355 w 135065"/>
                <a:gd name="connsiteY548" fmla="*/ 95969 h 177978"/>
                <a:gd name="connsiteX549" fmla="*/ 43690 w 135065"/>
                <a:gd name="connsiteY549" fmla="*/ 95969 h 177978"/>
                <a:gd name="connsiteX550" fmla="*/ 47592 w 135065"/>
                <a:gd name="connsiteY550" fmla="*/ 100826 h 177978"/>
                <a:gd name="connsiteX551" fmla="*/ 45022 w 135065"/>
                <a:gd name="connsiteY551" fmla="*/ 100064 h 177978"/>
                <a:gd name="connsiteX552" fmla="*/ 47592 w 135065"/>
                <a:gd name="connsiteY552" fmla="*/ 100826 h 177978"/>
                <a:gd name="connsiteX553" fmla="*/ 37884 w 135065"/>
                <a:gd name="connsiteY553" fmla="*/ 108828 h 177978"/>
                <a:gd name="connsiteX554" fmla="*/ 39692 w 135065"/>
                <a:gd name="connsiteY554" fmla="*/ 110256 h 177978"/>
                <a:gd name="connsiteX555" fmla="*/ 37884 w 135065"/>
                <a:gd name="connsiteY555" fmla="*/ 108828 h 177978"/>
                <a:gd name="connsiteX556" fmla="*/ 47592 w 135065"/>
                <a:gd name="connsiteY556" fmla="*/ 7100 h 177978"/>
                <a:gd name="connsiteX557" fmla="*/ 49877 w 135065"/>
                <a:gd name="connsiteY557" fmla="*/ 7100 h 177978"/>
                <a:gd name="connsiteX558" fmla="*/ 47592 w 135065"/>
                <a:gd name="connsiteY558" fmla="*/ 7100 h 177978"/>
                <a:gd name="connsiteX559" fmla="*/ 32267 w 135065"/>
                <a:gd name="connsiteY559" fmla="*/ 81300 h 177978"/>
                <a:gd name="connsiteX560" fmla="*/ 32458 w 135065"/>
                <a:gd name="connsiteY560" fmla="*/ 81967 h 177978"/>
                <a:gd name="connsiteX561" fmla="*/ 33981 w 135065"/>
                <a:gd name="connsiteY561" fmla="*/ 81586 h 177978"/>
                <a:gd name="connsiteX562" fmla="*/ 33791 w 135065"/>
                <a:gd name="connsiteY562" fmla="*/ 80824 h 177978"/>
                <a:gd name="connsiteX563" fmla="*/ 32267 w 135065"/>
                <a:gd name="connsiteY563" fmla="*/ 81300 h 177978"/>
                <a:gd name="connsiteX564" fmla="*/ 121930 w 135065"/>
                <a:gd name="connsiteY564" fmla="*/ 123686 h 177978"/>
                <a:gd name="connsiteX565" fmla="*/ 121265 w 135065"/>
                <a:gd name="connsiteY565" fmla="*/ 124163 h 177978"/>
                <a:gd name="connsiteX566" fmla="*/ 122407 w 135065"/>
                <a:gd name="connsiteY566" fmla="*/ 125306 h 177978"/>
                <a:gd name="connsiteX567" fmla="*/ 122787 w 135065"/>
                <a:gd name="connsiteY567" fmla="*/ 125020 h 177978"/>
                <a:gd name="connsiteX568" fmla="*/ 121930 w 135065"/>
                <a:gd name="connsiteY568" fmla="*/ 123686 h 177978"/>
                <a:gd name="connsiteX569" fmla="*/ 93756 w 135065"/>
                <a:gd name="connsiteY569" fmla="*/ 70442 h 177978"/>
                <a:gd name="connsiteX570" fmla="*/ 94137 w 135065"/>
                <a:gd name="connsiteY570" fmla="*/ 70918 h 177978"/>
                <a:gd name="connsiteX571" fmla="*/ 94898 w 135065"/>
                <a:gd name="connsiteY571" fmla="*/ 70346 h 177978"/>
                <a:gd name="connsiteX572" fmla="*/ 95565 w 135065"/>
                <a:gd name="connsiteY572" fmla="*/ 69489 h 177978"/>
                <a:gd name="connsiteX573" fmla="*/ 95279 w 135065"/>
                <a:gd name="connsiteY573" fmla="*/ 69299 h 177978"/>
                <a:gd name="connsiteX574" fmla="*/ 93756 w 135065"/>
                <a:gd name="connsiteY574" fmla="*/ 70537 h 177978"/>
                <a:gd name="connsiteX575" fmla="*/ 64344 w 135065"/>
                <a:gd name="connsiteY575" fmla="*/ 59107 h 177978"/>
                <a:gd name="connsiteX576" fmla="*/ 63678 w 135065"/>
                <a:gd name="connsiteY576" fmla="*/ 59488 h 177978"/>
                <a:gd name="connsiteX577" fmla="*/ 64630 w 135065"/>
                <a:gd name="connsiteY577" fmla="*/ 60726 h 177978"/>
                <a:gd name="connsiteX578" fmla="*/ 65201 w 135065"/>
                <a:gd name="connsiteY578" fmla="*/ 60345 h 177978"/>
                <a:gd name="connsiteX579" fmla="*/ 64440 w 135065"/>
                <a:gd name="connsiteY579" fmla="*/ 59012 h 177978"/>
                <a:gd name="connsiteX580" fmla="*/ 29221 w 135065"/>
                <a:gd name="connsiteY580" fmla="*/ 59107 h 177978"/>
                <a:gd name="connsiteX581" fmla="*/ 28460 w 135065"/>
                <a:gd name="connsiteY581" fmla="*/ 59678 h 177978"/>
                <a:gd name="connsiteX582" fmla="*/ 29031 w 135065"/>
                <a:gd name="connsiteY582" fmla="*/ 60440 h 177978"/>
                <a:gd name="connsiteX583" fmla="*/ 29603 w 135065"/>
                <a:gd name="connsiteY583" fmla="*/ 60155 h 177978"/>
                <a:gd name="connsiteX584" fmla="*/ 29221 w 135065"/>
                <a:gd name="connsiteY584" fmla="*/ 59107 h 177978"/>
                <a:gd name="connsiteX585" fmla="*/ 26081 w 135065"/>
                <a:gd name="connsiteY585" fmla="*/ 138450 h 177978"/>
                <a:gd name="connsiteX586" fmla="*/ 26652 w 135065"/>
                <a:gd name="connsiteY586" fmla="*/ 138927 h 177978"/>
                <a:gd name="connsiteX587" fmla="*/ 27413 w 135065"/>
                <a:gd name="connsiteY587" fmla="*/ 137784 h 177978"/>
                <a:gd name="connsiteX588" fmla="*/ 27032 w 135065"/>
                <a:gd name="connsiteY588" fmla="*/ 137498 h 177978"/>
                <a:gd name="connsiteX589" fmla="*/ 26081 w 135065"/>
                <a:gd name="connsiteY589" fmla="*/ 138450 h 177978"/>
                <a:gd name="connsiteX590" fmla="*/ 118980 w 135065"/>
                <a:gd name="connsiteY590" fmla="*/ 50058 h 177978"/>
                <a:gd name="connsiteX591" fmla="*/ 119646 w 135065"/>
                <a:gd name="connsiteY591" fmla="*/ 50344 h 177978"/>
                <a:gd name="connsiteX592" fmla="*/ 120312 w 135065"/>
                <a:gd name="connsiteY592" fmla="*/ 48439 h 177978"/>
                <a:gd name="connsiteX593" fmla="*/ 119646 w 135065"/>
                <a:gd name="connsiteY593" fmla="*/ 48248 h 177978"/>
                <a:gd name="connsiteX594" fmla="*/ 118980 w 135065"/>
                <a:gd name="connsiteY594" fmla="*/ 50058 h 177978"/>
                <a:gd name="connsiteX595" fmla="*/ 121169 w 135065"/>
                <a:gd name="connsiteY595" fmla="*/ 36723 h 177978"/>
                <a:gd name="connsiteX596" fmla="*/ 120122 w 135065"/>
                <a:gd name="connsiteY596" fmla="*/ 36437 h 177978"/>
                <a:gd name="connsiteX597" fmla="*/ 119456 w 135065"/>
                <a:gd name="connsiteY597" fmla="*/ 37104 h 177978"/>
                <a:gd name="connsiteX598" fmla="*/ 119837 w 135065"/>
                <a:gd name="connsiteY598" fmla="*/ 37676 h 177978"/>
                <a:gd name="connsiteX599" fmla="*/ 121169 w 135065"/>
                <a:gd name="connsiteY599" fmla="*/ 36723 h 177978"/>
                <a:gd name="connsiteX600" fmla="*/ 19703 w 135065"/>
                <a:gd name="connsiteY600" fmla="*/ 30627 h 177978"/>
                <a:gd name="connsiteX601" fmla="*/ 18847 w 135065"/>
                <a:gd name="connsiteY601" fmla="*/ 30151 h 177978"/>
                <a:gd name="connsiteX602" fmla="*/ 18180 w 135065"/>
                <a:gd name="connsiteY602" fmla="*/ 30913 h 177978"/>
                <a:gd name="connsiteX603" fmla="*/ 18847 w 135065"/>
                <a:gd name="connsiteY603" fmla="*/ 31294 h 177978"/>
                <a:gd name="connsiteX604" fmla="*/ 19798 w 135065"/>
                <a:gd name="connsiteY604" fmla="*/ 30627 h 177978"/>
                <a:gd name="connsiteX605" fmla="*/ 10661 w 135065"/>
                <a:gd name="connsiteY605" fmla="*/ 19197 h 177978"/>
                <a:gd name="connsiteX606" fmla="*/ 10089 w 135065"/>
                <a:gd name="connsiteY606" fmla="*/ 19673 h 177978"/>
                <a:gd name="connsiteX607" fmla="*/ 11327 w 135065"/>
                <a:gd name="connsiteY607" fmla="*/ 20721 h 177978"/>
                <a:gd name="connsiteX608" fmla="*/ 11708 w 135065"/>
                <a:gd name="connsiteY608" fmla="*/ 20340 h 177978"/>
                <a:gd name="connsiteX609" fmla="*/ 10661 w 135065"/>
                <a:gd name="connsiteY609" fmla="*/ 19197 h 177978"/>
                <a:gd name="connsiteX610" fmla="*/ 108605 w 135065"/>
                <a:gd name="connsiteY610" fmla="*/ 5005 h 177978"/>
                <a:gd name="connsiteX611" fmla="*/ 108985 w 135065"/>
                <a:gd name="connsiteY611" fmla="*/ 4433 h 177978"/>
                <a:gd name="connsiteX612" fmla="*/ 108129 w 135065"/>
                <a:gd name="connsiteY612" fmla="*/ 4243 h 177978"/>
                <a:gd name="connsiteX613" fmla="*/ 107368 w 135065"/>
                <a:gd name="connsiteY613" fmla="*/ 4529 h 177978"/>
                <a:gd name="connsiteX614" fmla="*/ 107558 w 135065"/>
                <a:gd name="connsiteY614" fmla="*/ 5100 h 177978"/>
                <a:gd name="connsiteX615" fmla="*/ 108605 w 135065"/>
                <a:gd name="connsiteY615" fmla="*/ 4910 h 17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</a:cxnLst>
              <a:rect l="l" t="t" r="r" b="b"/>
              <a:pathLst>
                <a:path w="135065" h="177978">
                  <a:moveTo>
                    <a:pt x="132496" y="120353"/>
                  </a:moveTo>
                  <a:cubicBezTo>
                    <a:pt x="133734" y="120829"/>
                    <a:pt x="133828" y="122067"/>
                    <a:pt x="133828" y="123496"/>
                  </a:cubicBezTo>
                  <a:cubicBezTo>
                    <a:pt x="133828" y="127401"/>
                    <a:pt x="133828" y="131211"/>
                    <a:pt x="133924" y="135116"/>
                  </a:cubicBezTo>
                  <a:cubicBezTo>
                    <a:pt x="133924" y="136355"/>
                    <a:pt x="133924" y="137402"/>
                    <a:pt x="132686" y="138450"/>
                  </a:cubicBezTo>
                  <a:cubicBezTo>
                    <a:pt x="131735" y="139212"/>
                    <a:pt x="130688" y="140546"/>
                    <a:pt x="131735" y="142165"/>
                  </a:cubicBezTo>
                  <a:cubicBezTo>
                    <a:pt x="132115" y="141117"/>
                    <a:pt x="132496" y="140165"/>
                    <a:pt x="132877" y="139212"/>
                  </a:cubicBezTo>
                  <a:lnTo>
                    <a:pt x="133734" y="139212"/>
                  </a:lnTo>
                  <a:cubicBezTo>
                    <a:pt x="133734" y="140546"/>
                    <a:pt x="133924" y="141879"/>
                    <a:pt x="133924" y="143118"/>
                  </a:cubicBezTo>
                  <a:cubicBezTo>
                    <a:pt x="134019" y="148452"/>
                    <a:pt x="134114" y="153881"/>
                    <a:pt x="134305" y="159215"/>
                  </a:cubicBezTo>
                  <a:cubicBezTo>
                    <a:pt x="134305" y="159405"/>
                    <a:pt x="134305" y="159596"/>
                    <a:pt x="134305" y="159786"/>
                  </a:cubicBezTo>
                  <a:cubicBezTo>
                    <a:pt x="132972" y="163596"/>
                    <a:pt x="134876" y="167311"/>
                    <a:pt x="134780" y="171121"/>
                  </a:cubicBezTo>
                  <a:cubicBezTo>
                    <a:pt x="134780" y="173216"/>
                    <a:pt x="134971" y="175312"/>
                    <a:pt x="135066" y="177979"/>
                  </a:cubicBezTo>
                  <a:cubicBezTo>
                    <a:pt x="133163" y="176169"/>
                    <a:pt x="131544" y="174931"/>
                    <a:pt x="130117" y="173407"/>
                  </a:cubicBezTo>
                  <a:cubicBezTo>
                    <a:pt x="126404" y="169501"/>
                    <a:pt x="122978" y="165501"/>
                    <a:pt x="119265" y="161596"/>
                  </a:cubicBezTo>
                  <a:cubicBezTo>
                    <a:pt x="114887" y="156928"/>
                    <a:pt x="110223" y="152452"/>
                    <a:pt x="105845" y="147689"/>
                  </a:cubicBezTo>
                  <a:cubicBezTo>
                    <a:pt x="104036" y="145689"/>
                    <a:pt x="101466" y="144356"/>
                    <a:pt x="100800" y="141498"/>
                  </a:cubicBezTo>
                  <a:cubicBezTo>
                    <a:pt x="100800" y="141308"/>
                    <a:pt x="100133" y="141212"/>
                    <a:pt x="99753" y="141022"/>
                  </a:cubicBezTo>
                  <a:cubicBezTo>
                    <a:pt x="99277" y="140832"/>
                    <a:pt x="98611" y="140641"/>
                    <a:pt x="98515" y="140260"/>
                  </a:cubicBezTo>
                  <a:cubicBezTo>
                    <a:pt x="97659" y="138260"/>
                    <a:pt x="95565" y="137498"/>
                    <a:pt x="94232" y="135878"/>
                  </a:cubicBezTo>
                  <a:cubicBezTo>
                    <a:pt x="92899" y="134259"/>
                    <a:pt x="91281" y="132926"/>
                    <a:pt x="89949" y="131402"/>
                  </a:cubicBezTo>
                  <a:cubicBezTo>
                    <a:pt x="88521" y="129782"/>
                    <a:pt x="87189" y="128068"/>
                    <a:pt x="85761" y="126449"/>
                  </a:cubicBezTo>
                  <a:cubicBezTo>
                    <a:pt x="83952" y="124448"/>
                    <a:pt x="82144" y="122543"/>
                    <a:pt x="80240" y="120638"/>
                  </a:cubicBezTo>
                  <a:cubicBezTo>
                    <a:pt x="79193" y="119495"/>
                    <a:pt x="78241" y="118448"/>
                    <a:pt x="78717" y="116828"/>
                  </a:cubicBezTo>
                  <a:cubicBezTo>
                    <a:pt x="78717" y="116543"/>
                    <a:pt x="78432" y="116162"/>
                    <a:pt x="78051" y="115590"/>
                  </a:cubicBezTo>
                  <a:cubicBezTo>
                    <a:pt x="77575" y="116162"/>
                    <a:pt x="77290" y="116543"/>
                    <a:pt x="76813" y="117209"/>
                  </a:cubicBezTo>
                  <a:cubicBezTo>
                    <a:pt x="75100" y="115114"/>
                    <a:pt x="73482" y="113114"/>
                    <a:pt x="71674" y="110923"/>
                  </a:cubicBezTo>
                  <a:cubicBezTo>
                    <a:pt x="72531" y="110637"/>
                    <a:pt x="73102" y="110542"/>
                    <a:pt x="73958" y="110256"/>
                  </a:cubicBezTo>
                  <a:cubicBezTo>
                    <a:pt x="73387" y="109589"/>
                    <a:pt x="73102" y="108732"/>
                    <a:pt x="72435" y="108446"/>
                  </a:cubicBezTo>
                  <a:cubicBezTo>
                    <a:pt x="71864" y="108161"/>
                    <a:pt x="71007" y="108446"/>
                    <a:pt x="69960" y="108446"/>
                  </a:cubicBezTo>
                  <a:cubicBezTo>
                    <a:pt x="69389" y="107780"/>
                    <a:pt x="68818" y="106922"/>
                    <a:pt x="67866" y="105779"/>
                  </a:cubicBezTo>
                  <a:cubicBezTo>
                    <a:pt x="65868" y="107589"/>
                    <a:pt x="63773" y="109113"/>
                    <a:pt x="62155" y="111018"/>
                  </a:cubicBezTo>
                  <a:cubicBezTo>
                    <a:pt x="59776" y="113780"/>
                    <a:pt x="56539" y="115781"/>
                    <a:pt x="54731" y="119019"/>
                  </a:cubicBezTo>
                  <a:cubicBezTo>
                    <a:pt x="54541" y="119400"/>
                    <a:pt x="53684" y="119495"/>
                    <a:pt x="53113" y="119495"/>
                  </a:cubicBezTo>
                  <a:cubicBezTo>
                    <a:pt x="52351" y="119495"/>
                    <a:pt x="51590" y="119400"/>
                    <a:pt x="50828" y="119305"/>
                  </a:cubicBezTo>
                  <a:cubicBezTo>
                    <a:pt x="50828" y="119495"/>
                    <a:pt x="50638" y="119686"/>
                    <a:pt x="50543" y="119876"/>
                  </a:cubicBezTo>
                  <a:cubicBezTo>
                    <a:pt x="51209" y="120353"/>
                    <a:pt x="51780" y="120829"/>
                    <a:pt x="52542" y="121496"/>
                  </a:cubicBezTo>
                  <a:cubicBezTo>
                    <a:pt x="52256" y="122924"/>
                    <a:pt x="51019" y="123782"/>
                    <a:pt x="49781" y="124639"/>
                  </a:cubicBezTo>
                  <a:cubicBezTo>
                    <a:pt x="49115" y="125115"/>
                    <a:pt x="48353" y="125401"/>
                    <a:pt x="47878" y="125972"/>
                  </a:cubicBezTo>
                  <a:cubicBezTo>
                    <a:pt x="44165" y="130163"/>
                    <a:pt x="40548" y="134545"/>
                    <a:pt x="36741" y="138545"/>
                  </a:cubicBezTo>
                  <a:cubicBezTo>
                    <a:pt x="34838" y="140546"/>
                    <a:pt x="32458" y="142069"/>
                    <a:pt x="30269" y="143784"/>
                  </a:cubicBezTo>
                  <a:cubicBezTo>
                    <a:pt x="29983" y="144070"/>
                    <a:pt x="29507" y="144165"/>
                    <a:pt x="29317" y="144451"/>
                  </a:cubicBezTo>
                  <a:cubicBezTo>
                    <a:pt x="27508" y="147309"/>
                    <a:pt x="24462" y="148737"/>
                    <a:pt x="21987" y="150833"/>
                  </a:cubicBezTo>
                  <a:cubicBezTo>
                    <a:pt x="19703" y="152738"/>
                    <a:pt x="18276" y="155214"/>
                    <a:pt x="16562" y="157500"/>
                  </a:cubicBezTo>
                  <a:cubicBezTo>
                    <a:pt x="14563" y="160167"/>
                    <a:pt x="12469" y="162929"/>
                    <a:pt x="9899" y="165406"/>
                  </a:cubicBezTo>
                  <a:cubicBezTo>
                    <a:pt x="7520" y="167597"/>
                    <a:pt x="4950" y="169883"/>
                    <a:pt x="3522" y="172931"/>
                  </a:cubicBezTo>
                  <a:cubicBezTo>
                    <a:pt x="3046" y="173788"/>
                    <a:pt x="2190" y="174550"/>
                    <a:pt x="952" y="175884"/>
                  </a:cubicBezTo>
                  <a:cubicBezTo>
                    <a:pt x="762" y="173216"/>
                    <a:pt x="571" y="171216"/>
                    <a:pt x="571" y="169121"/>
                  </a:cubicBezTo>
                  <a:cubicBezTo>
                    <a:pt x="571" y="162929"/>
                    <a:pt x="762" y="156738"/>
                    <a:pt x="666" y="150547"/>
                  </a:cubicBezTo>
                  <a:cubicBezTo>
                    <a:pt x="666" y="144641"/>
                    <a:pt x="191" y="138641"/>
                    <a:pt x="191" y="132735"/>
                  </a:cubicBezTo>
                  <a:cubicBezTo>
                    <a:pt x="191" y="122162"/>
                    <a:pt x="286" y="111590"/>
                    <a:pt x="286" y="101017"/>
                  </a:cubicBezTo>
                  <a:cubicBezTo>
                    <a:pt x="286" y="95588"/>
                    <a:pt x="286" y="90063"/>
                    <a:pt x="191" y="84634"/>
                  </a:cubicBezTo>
                  <a:cubicBezTo>
                    <a:pt x="191" y="76538"/>
                    <a:pt x="191" y="68441"/>
                    <a:pt x="191" y="60440"/>
                  </a:cubicBezTo>
                  <a:cubicBezTo>
                    <a:pt x="191" y="54535"/>
                    <a:pt x="95" y="48534"/>
                    <a:pt x="0" y="42629"/>
                  </a:cubicBezTo>
                  <a:cubicBezTo>
                    <a:pt x="0" y="41009"/>
                    <a:pt x="95" y="39390"/>
                    <a:pt x="0" y="37676"/>
                  </a:cubicBezTo>
                  <a:cubicBezTo>
                    <a:pt x="0" y="36152"/>
                    <a:pt x="1047" y="35580"/>
                    <a:pt x="2856" y="35675"/>
                  </a:cubicBezTo>
                  <a:lnTo>
                    <a:pt x="2380" y="35009"/>
                  </a:lnTo>
                  <a:cubicBezTo>
                    <a:pt x="1809" y="35009"/>
                    <a:pt x="1237" y="35009"/>
                    <a:pt x="191" y="34818"/>
                  </a:cubicBezTo>
                  <a:cubicBezTo>
                    <a:pt x="-95" y="29198"/>
                    <a:pt x="191" y="23483"/>
                    <a:pt x="95" y="17864"/>
                  </a:cubicBezTo>
                  <a:cubicBezTo>
                    <a:pt x="-95" y="12149"/>
                    <a:pt x="95" y="6434"/>
                    <a:pt x="95" y="528"/>
                  </a:cubicBezTo>
                  <a:cubicBezTo>
                    <a:pt x="5426" y="242"/>
                    <a:pt x="10566" y="-43"/>
                    <a:pt x="15801" y="719"/>
                  </a:cubicBezTo>
                  <a:cubicBezTo>
                    <a:pt x="16562" y="814"/>
                    <a:pt x="17419" y="814"/>
                    <a:pt x="18276" y="814"/>
                  </a:cubicBezTo>
                  <a:cubicBezTo>
                    <a:pt x="22083" y="623"/>
                    <a:pt x="25986" y="433"/>
                    <a:pt x="29793" y="242"/>
                  </a:cubicBezTo>
                  <a:cubicBezTo>
                    <a:pt x="31601" y="147"/>
                    <a:pt x="33220" y="242"/>
                    <a:pt x="34076" y="2338"/>
                  </a:cubicBezTo>
                  <a:cubicBezTo>
                    <a:pt x="36360" y="-43"/>
                    <a:pt x="39026" y="147"/>
                    <a:pt x="41881" y="528"/>
                  </a:cubicBezTo>
                  <a:cubicBezTo>
                    <a:pt x="43214" y="719"/>
                    <a:pt x="44546" y="623"/>
                    <a:pt x="45879" y="623"/>
                  </a:cubicBezTo>
                  <a:cubicBezTo>
                    <a:pt x="48829" y="623"/>
                    <a:pt x="51780" y="528"/>
                    <a:pt x="54731" y="433"/>
                  </a:cubicBezTo>
                  <a:cubicBezTo>
                    <a:pt x="56539" y="433"/>
                    <a:pt x="58443" y="242"/>
                    <a:pt x="60251" y="242"/>
                  </a:cubicBezTo>
                  <a:cubicBezTo>
                    <a:pt x="61965" y="242"/>
                    <a:pt x="63773" y="-43"/>
                    <a:pt x="65392" y="433"/>
                  </a:cubicBezTo>
                  <a:cubicBezTo>
                    <a:pt x="66914" y="814"/>
                    <a:pt x="68152" y="1862"/>
                    <a:pt x="69770" y="2719"/>
                  </a:cubicBezTo>
                  <a:cubicBezTo>
                    <a:pt x="69675" y="1957"/>
                    <a:pt x="69579" y="1290"/>
                    <a:pt x="69485" y="433"/>
                  </a:cubicBezTo>
                  <a:cubicBezTo>
                    <a:pt x="72625" y="242"/>
                    <a:pt x="75766" y="-139"/>
                    <a:pt x="78908" y="52"/>
                  </a:cubicBezTo>
                  <a:cubicBezTo>
                    <a:pt x="85000" y="528"/>
                    <a:pt x="91186" y="338"/>
                    <a:pt x="97278" y="338"/>
                  </a:cubicBezTo>
                  <a:cubicBezTo>
                    <a:pt x="104131" y="338"/>
                    <a:pt x="111080" y="52"/>
                    <a:pt x="117837" y="433"/>
                  </a:cubicBezTo>
                  <a:cubicBezTo>
                    <a:pt x="121074" y="623"/>
                    <a:pt x="124310" y="-139"/>
                    <a:pt x="127546" y="338"/>
                  </a:cubicBezTo>
                  <a:cubicBezTo>
                    <a:pt x="129069" y="528"/>
                    <a:pt x="130497" y="719"/>
                    <a:pt x="132496" y="1004"/>
                  </a:cubicBezTo>
                  <a:cubicBezTo>
                    <a:pt x="132115" y="2719"/>
                    <a:pt x="131925" y="4148"/>
                    <a:pt x="131449" y="6148"/>
                  </a:cubicBezTo>
                  <a:cubicBezTo>
                    <a:pt x="133257" y="8624"/>
                    <a:pt x="132306" y="12053"/>
                    <a:pt x="132496" y="15387"/>
                  </a:cubicBezTo>
                  <a:cubicBezTo>
                    <a:pt x="132781" y="20150"/>
                    <a:pt x="132020" y="24912"/>
                    <a:pt x="132781" y="29675"/>
                  </a:cubicBezTo>
                  <a:cubicBezTo>
                    <a:pt x="132781" y="29675"/>
                    <a:pt x="132781" y="29865"/>
                    <a:pt x="132781" y="29961"/>
                  </a:cubicBezTo>
                  <a:cubicBezTo>
                    <a:pt x="131259" y="35104"/>
                    <a:pt x="133257" y="40343"/>
                    <a:pt x="132781" y="45486"/>
                  </a:cubicBezTo>
                  <a:cubicBezTo>
                    <a:pt x="132591" y="46915"/>
                    <a:pt x="132020" y="48248"/>
                    <a:pt x="131544" y="49963"/>
                  </a:cubicBezTo>
                  <a:cubicBezTo>
                    <a:pt x="134209" y="52154"/>
                    <a:pt x="132877" y="55583"/>
                    <a:pt x="132972" y="58536"/>
                  </a:cubicBezTo>
                  <a:cubicBezTo>
                    <a:pt x="133257" y="64917"/>
                    <a:pt x="133163" y="71204"/>
                    <a:pt x="133163" y="77586"/>
                  </a:cubicBezTo>
                  <a:cubicBezTo>
                    <a:pt x="133163" y="81014"/>
                    <a:pt x="133163" y="84539"/>
                    <a:pt x="133257" y="87968"/>
                  </a:cubicBezTo>
                  <a:cubicBezTo>
                    <a:pt x="133257" y="92730"/>
                    <a:pt x="133257" y="97588"/>
                    <a:pt x="133257" y="102350"/>
                  </a:cubicBezTo>
                  <a:cubicBezTo>
                    <a:pt x="133257" y="107780"/>
                    <a:pt x="133448" y="113304"/>
                    <a:pt x="133448" y="118733"/>
                  </a:cubicBezTo>
                  <a:cubicBezTo>
                    <a:pt x="133448" y="119305"/>
                    <a:pt x="132781" y="119972"/>
                    <a:pt x="132306" y="120734"/>
                  </a:cubicBezTo>
                  <a:close/>
                  <a:moveTo>
                    <a:pt x="90139" y="94159"/>
                  </a:moveTo>
                  <a:cubicBezTo>
                    <a:pt x="91091" y="94445"/>
                    <a:pt x="91377" y="94921"/>
                    <a:pt x="91091" y="95873"/>
                  </a:cubicBezTo>
                  <a:cubicBezTo>
                    <a:pt x="90806" y="96731"/>
                    <a:pt x="91567" y="97016"/>
                    <a:pt x="92709" y="96540"/>
                  </a:cubicBezTo>
                  <a:cubicBezTo>
                    <a:pt x="92424" y="95397"/>
                    <a:pt x="92043" y="94159"/>
                    <a:pt x="91567" y="92445"/>
                  </a:cubicBezTo>
                  <a:cubicBezTo>
                    <a:pt x="90806" y="93492"/>
                    <a:pt x="90520" y="93873"/>
                    <a:pt x="90235" y="94254"/>
                  </a:cubicBezTo>
                  <a:cubicBezTo>
                    <a:pt x="89378" y="94254"/>
                    <a:pt x="88616" y="94064"/>
                    <a:pt x="87379" y="93968"/>
                  </a:cubicBezTo>
                  <a:cubicBezTo>
                    <a:pt x="88616" y="95588"/>
                    <a:pt x="89378" y="95302"/>
                    <a:pt x="90139" y="94159"/>
                  </a:cubicBezTo>
                  <a:close/>
                  <a:moveTo>
                    <a:pt x="11327" y="25865"/>
                  </a:moveTo>
                  <a:cubicBezTo>
                    <a:pt x="12564" y="26246"/>
                    <a:pt x="13231" y="28055"/>
                    <a:pt x="14944" y="27103"/>
                  </a:cubicBezTo>
                  <a:cubicBezTo>
                    <a:pt x="15896" y="25293"/>
                    <a:pt x="14659" y="24245"/>
                    <a:pt x="13612" y="22531"/>
                  </a:cubicBezTo>
                  <a:cubicBezTo>
                    <a:pt x="12755" y="23864"/>
                    <a:pt x="12089" y="24912"/>
                    <a:pt x="11517" y="25960"/>
                  </a:cubicBezTo>
                  <a:cubicBezTo>
                    <a:pt x="11232" y="26341"/>
                    <a:pt x="10851" y="26627"/>
                    <a:pt x="10661" y="27103"/>
                  </a:cubicBezTo>
                  <a:cubicBezTo>
                    <a:pt x="10566" y="27389"/>
                    <a:pt x="10661" y="27865"/>
                    <a:pt x="10661" y="28341"/>
                  </a:cubicBezTo>
                  <a:cubicBezTo>
                    <a:pt x="12469" y="27674"/>
                    <a:pt x="11613" y="26722"/>
                    <a:pt x="11422" y="25865"/>
                  </a:cubicBezTo>
                  <a:close/>
                  <a:moveTo>
                    <a:pt x="100229" y="99398"/>
                  </a:moveTo>
                  <a:cubicBezTo>
                    <a:pt x="99943" y="100445"/>
                    <a:pt x="99658" y="101493"/>
                    <a:pt x="99372" y="102731"/>
                  </a:cubicBezTo>
                  <a:cubicBezTo>
                    <a:pt x="102133" y="101779"/>
                    <a:pt x="100324" y="100445"/>
                    <a:pt x="100229" y="99398"/>
                  </a:cubicBezTo>
                  <a:lnTo>
                    <a:pt x="100229" y="95873"/>
                  </a:lnTo>
                  <a:cubicBezTo>
                    <a:pt x="98040" y="96921"/>
                    <a:pt x="96136" y="97874"/>
                    <a:pt x="93852" y="98921"/>
                  </a:cubicBezTo>
                  <a:cubicBezTo>
                    <a:pt x="96231" y="100255"/>
                    <a:pt x="98325" y="98826"/>
                    <a:pt x="100229" y="99398"/>
                  </a:cubicBezTo>
                  <a:close/>
                  <a:moveTo>
                    <a:pt x="121550" y="129116"/>
                  </a:moveTo>
                  <a:cubicBezTo>
                    <a:pt x="119456" y="127592"/>
                    <a:pt x="118028" y="128735"/>
                    <a:pt x="116981" y="128449"/>
                  </a:cubicBezTo>
                  <a:cubicBezTo>
                    <a:pt x="116124" y="129878"/>
                    <a:pt x="115458" y="131116"/>
                    <a:pt x="114697" y="132449"/>
                  </a:cubicBezTo>
                  <a:cubicBezTo>
                    <a:pt x="114982" y="133021"/>
                    <a:pt x="115363" y="133783"/>
                    <a:pt x="116410" y="133116"/>
                  </a:cubicBezTo>
                  <a:cubicBezTo>
                    <a:pt x="117171" y="132640"/>
                    <a:pt x="118219" y="131973"/>
                    <a:pt x="118219" y="131306"/>
                  </a:cubicBezTo>
                  <a:cubicBezTo>
                    <a:pt x="118409" y="129687"/>
                    <a:pt x="119456" y="129401"/>
                    <a:pt x="121455" y="129211"/>
                  </a:cubicBezTo>
                  <a:close/>
                  <a:moveTo>
                    <a:pt x="112698" y="75204"/>
                  </a:moveTo>
                  <a:cubicBezTo>
                    <a:pt x="112031" y="74156"/>
                    <a:pt x="111460" y="73299"/>
                    <a:pt x="110889" y="72442"/>
                  </a:cubicBezTo>
                  <a:cubicBezTo>
                    <a:pt x="110318" y="71585"/>
                    <a:pt x="108510" y="71108"/>
                    <a:pt x="108129" y="71585"/>
                  </a:cubicBezTo>
                  <a:cubicBezTo>
                    <a:pt x="108510" y="72156"/>
                    <a:pt x="108796" y="72632"/>
                    <a:pt x="109271" y="73299"/>
                  </a:cubicBezTo>
                  <a:cubicBezTo>
                    <a:pt x="108414" y="73775"/>
                    <a:pt x="107748" y="74156"/>
                    <a:pt x="106987" y="74633"/>
                  </a:cubicBezTo>
                  <a:cubicBezTo>
                    <a:pt x="108890" y="75299"/>
                    <a:pt x="110699" y="75585"/>
                    <a:pt x="112698" y="75204"/>
                  </a:cubicBezTo>
                  <a:close/>
                  <a:moveTo>
                    <a:pt x="120883" y="154547"/>
                  </a:moveTo>
                  <a:cubicBezTo>
                    <a:pt x="119265" y="155405"/>
                    <a:pt x="117933" y="156167"/>
                    <a:pt x="116600" y="156928"/>
                  </a:cubicBezTo>
                  <a:cubicBezTo>
                    <a:pt x="117837" y="157786"/>
                    <a:pt x="118790" y="158548"/>
                    <a:pt x="119932" y="159310"/>
                  </a:cubicBezTo>
                  <a:cubicBezTo>
                    <a:pt x="120122" y="158833"/>
                    <a:pt x="120217" y="158262"/>
                    <a:pt x="120598" y="157881"/>
                  </a:cubicBezTo>
                  <a:cubicBezTo>
                    <a:pt x="120979" y="157500"/>
                    <a:pt x="121550" y="157500"/>
                    <a:pt x="122216" y="157214"/>
                  </a:cubicBezTo>
                  <a:cubicBezTo>
                    <a:pt x="121836" y="156357"/>
                    <a:pt x="121359" y="155500"/>
                    <a:pt x="120979" y="154547"/>
                  </a:cubicBezTo>
                  <a:close/>
                  <a:moveTo>
                    <a:pt x="131163" y="124829"/>
                  </a:moveTo>
                  <a:cubicBezTo>
                    <a:pt x="130497" y="123782"/>
                    <a:pt x="129926" y="123020"/>
                    <a:pt x="129260" y="122067"/>
                  </a:cubicBezTo>
                  <a:cubicBezTo>
                    <a:pt x="128117" y="123686"/>
                    <a:pt x="126118" y="124734"/>
                    <a:pt x="127737" y="126734"/>
                  </a:cubicBezTo>
                  <a:cubicBezTo>
                    <a:pt x="128879" y="126163"/>
                    <a:pt x="129831" y="125591"/>
                    <a:pt x="131163" y="124829"/>
                  </a:cubicBezTo>
                  <a:close/>
                  <a:moveTo>
                    <a:pt x="94232" y="80443"/>
                  </a:moveTo>
                  <a:cubicBezTo>
                    <a:pt x="94518" y="82443"/>
                    <a:pt x="94898" y="84443"/>
                    <a:pt x="95279" y="86539"/>
                  </a:cubicBezTo>
                  <a:cubicBezTo>
                    <a:pt x="97563" y="84729"/>
                    <a:pt x="96898" y="81776"/>
                    <a:pt x="94232" y="80443"/>
                  </a:cubicBezTo>
                  <a:close/>
                  <a:moveTo>
                    <a:pt x="57967" y="76728"/>
                  </a:moveTo>
                  <a:cubicBezTo>
                    <a:pt x="59680" y="75395"/>
                    <a:pt x="60633" y="73966"/>
                    <a:pt x="60918" y="72061"/>
                  </a:cubicBezTo>
                  <a:lnTo>
                    <a:pt x="57967" y="72061"/>
                  </a:lnTo>
                  <a:lnTo>
                    <a:pt x="57967" y="76728"/>
                  </a:lnTo>
                  <a:close/>
                  <a:moveTo>
                    <a:pt x="114411" y="89682"/>
                  </a:moveTo>
                  <a:cubicBezTo>
                    <a:pt x="114506" y="88730"/>
                    <a:pt x="113840" y="87491"/>
                    <a:pt x="113269" y="87777"/>
                  </a:cubicBezTo>
                  <a:cubicBezTo>
                    <a:pt x="111460" y="88920"/>
                    <a:pt x="110794" y="86825"/>
                    <a:pt x="108890" y="86920"/>
                  </a:cubicBezTo>
                  <a:cubicBezTo>
                    <a:pt x="109367" y="87682"/>
                    <a:pt x="109557" y="88444"/>
                    <a:pt x="110032" y="88539"/>
                  </a:cubicBezTo>
                  <a:cubicBezTo>
                    <a:pt x="111460" y="88920"/>
                    <a:pt x="112317" y="91206"/>
                    <a:pt x="114411" y="89682"/>
                  </a:cubicBezTo>
                  <a:close/>
                  <a:moveTo>
                    <a:pt x="119646" y="11482"/>
                  </a:moveTo>
                  <a:cubicBezTo>
                    <a:pt x="119646" y="11482"/>
                    <a:pt x="119170" y="11482"/>
                    <a:pt x="118885" y="11577"/>
                  </a:cubicBezTo>
                  <a:cubicBezTo>
                    <a:pt x="118885" y="12339"/>
                    <a:pt x="118694" y="13482"/>
                    <a:pt x="119075" y="13768"/>
                  </a:cubicBezTo>
                  <a:cubicBezTo>
                    <a:pt x="120503" y="14816"/>
                    <a:pt x="122216" y="15768"/>
                    <a:pt x="124500" y="14911"/>
                  </a:cubicBezTo>
                  <a:cubicBezTo>
                    <a:pt x="122978" y="14530"/>
                    <a:pt x="120788" y="12911"/>
                    <a:pt x="119551" y="11482"/>
                  </a:cubicBezTo>
                  <a:close/>
                  <a:moveTo>
                    <a:pt x="71959" y="26341"/>
                  </a:moveTo>
                  <a:cubicBezTo>
                    <a:pt x="71642" y="23483"/>
                    <a:pt x="70341" y="22594"/>
                    <a:pt x="68057" y="23674"/>
                  </a:cubicBezTo>
                  <a:cubicBezTo>
                    <a:pt x="68818" y="25103"/>
                    <a:pt x="70056" y="25865"/>
                    <a:pt x="71959" y="26341"/>
                  </a:cubicBezTo>
                  <a:close/>
                  <a:moveTo>
                    <a:pt x="46450" y="89968"/>
                  </a:moveTo>
                  <a:cubicBezTo>
                    <a:pt x="44419" y="91936"/>
                    <a:pt x="43404" y="93429"/>
                    <a:pt x="43404" y="94445"/>
                  </a:cubicBezTo>
                  <a:cubicBezTo>
                    <a:pt x="43785" y="92063"/>
                    <a:pt x="47687" y="93587"/>
                    <a:pt x="47782" y="90730"/>
                  </a:cubicBezTo>
                  <a:cubicBezTo>
                    <a:pt x="47402" y="90444"/>
                    <a:pt x="46831" y="90158"/>
                    <a:pt x="46450" y="89873"/>
                  </a:cubicBezTo>
                  <a:close/>
                  <a:moveTo>
                    <a:pt x="62060" y="49868"/>
                  </a:moveTo>
                  <a:cubicBezTo>
                    <a:pt x="61394" y="48534"/>
                    <a:pt x="60727" y="47486"/>
                    <a:pt x="59205" y="48058"/>
                  </a:cubicBezTo>
                  <a:cubicBezTo>
                    <a:pt x="57967" y="48534"/>
                    <a:pt x="57301" y="49487"/>
                    <a:pt x="58158" y="50915"/>
                  </a:cubicBezTo>
                  <a:cubicBezTo>
                    <a:pt x="59395" y="50630"/>
                    <a:pt x="60633" y="50344"/>
                    <a:pt x="62060" y="49963"/>
                  </a:cubicBezTo>
                  <a:close/>
                  <a:moveTo>
                    <a:pt x="126785" y="149499"/>
                  </a:moveTo>
                  <a:cubicBezTo>
                    <a:pt x="126214" y="149118"/>
                    <a:pt x="125738" y="148547"/>
                    <a:pt x="125167" y="148356"/>
                  </a:cubicBezTo>
                  <a:cubicBezTo>
                    <a:pt x="124596" y="148166"/>
                    <a:pt x="123929" y="148356"/>
                    <a:pt x="123358" y="148356"/>
                  </a:cubicBezTo>
                  <a:cubicBezTo>
                    <a:pt x="123358" y="149023"/>
                    <a:pt x="123358" y="149880"/>
                    <a:pt x="123644" y="150357"/>
                  </a:cubicBezTo>
                  <a:cubicBezTo>
                    <a:pt x="124596" y="151500"/>
                    <a:pt x="125738" y="151118"/>
                    <a:pt x="126785" y="149595"/>
                  </a:cubicBezTo>
                  <a:close/>
                  <a:moveTo>
                    <a:pt x="50733" y="92635"/>
                  </a:moveTo>
                  <a:cubicBezTo>
                    <a:pt x="50353" y="93968"/>
                    <a:pt x="49020" y="94540"/>
                    <a:pt x="49496" y="95969"/>
                  </a:cubicBezTo>
                  <a:cubicBezTo>
                    <a:pt x="51971" y="95588"/>
                    <a:pt x="53208" y="94540"/>
                    <a:pt x="52732" y="93397"/>
                  </a:cubicBezTo>
                  <a:cubicBezTo>
                    <a:pt x="52351" y="93206"/>
                    <a:pt x="51780" y="93016"/>
                    <a:pt x="50828" y="92730"/>
                  </a:cubicBezTo>
                  <a:close/>
                  <a:moveTo>
                    <a:pt x="5236" y="9196"/>
                  </a:moveTo>
                  <a:cubicBezTo>
                    <a:pt x="6663" y="9386"/>
                    <a:pt x="7710" y="8720"/>
                    <a:pt x="7425" y="7767"/>
                  </a:cubicBezTo>
                  <a:cubicBezTo>
                    <a:pt x="7234" y="6815"/>
                    <a:pt x="6092" y="6053"/>
                    <a:pt x="5236" y="5005"/>
                  </a:cubicBezTo>
                  <a:lnTo>
                    <a:pt x="5236" y="9291"/>
                  </a:lnTo>
                  <a:close/>
                  <a:moveTo>
                    <a:pt x="9614" y="69108"/>
                  </a:moveTo>
                  <a:cubicBezTo>
                    <a:pt x="11042" y="70156"/>
                    <a:pt x="11993" y="70918"/>
                    <a:pt x="13326" y="71966"/>
                  </a:cubicBezTo>
                  <a:cubicBezTo>
                    <a:pt x="13517" y="71013"/>
                    <a:pt x="13897" y="70156"/>
                    <a:pt x="13706" y="69965"/>
                  </a:cubicBezTo>
                  <a:cubicBezTo>
                    <a:pt x="12755" y="69108"/>
                    <a:pt x="11613" y="68251"/>
                    <a:pt x="9614" y="69108"/>
                  </a:cubicBezTo>
                  <a:close/>
                  <a:moveTo>
                    <a:pt x="94708" y="59583"/>
                  </a:moveTo>
                  <a:cubicBezTo>
                    <a:pt x="93661" y="58250"/>
                    <a:pt x="92519" y="57488"/>
                    <a:pt x="90996" y="59107"/>
                  </a:cubicBezTo>
                  <a:cubicBezTo>
                    <a:pt x="91853" y="59774"/>
                    <a:pt x="92709" y="60536"/>
                    <a:pt x="93661" y="61298"/>
                  </a:cubicBezTo>
                  <a:cubicBezTo>
                    <a:pt x="94042" y="60726"/>
                    <a:pt x="94327" y="60155"/>
                    <a:pt x="94708" y="59583"/>
                  </a:cubicBezTo>
                  <a:close/>
                  <a:moveTo>
                    <a:pt x="65963" y="104922"/>
                  </a:moveTo>
                  <a:cubicBezTo>
                    <a:pt x="65677" y="103208"/>
                    <a:pt x="67105" y="101017"/>
                    <a:pt x="64344" y="99874"/>
                  </a:cubicBezTo>
                  <a:cubicBezTo>
                    <a:pt x="64059" y="100255"/>
                    <a:pt x="63583" y="100826"/>
                    <a:pt x="63678" y="101017"/>
                  </a:cubicBezTo>
                  <a:cubicBezTo>
                    <a:pt x="64344" y="102350"/>
                    <a:pt x="65201" y="103589"/>
                    <a:pt x="65963" y="104922"/>
                  </a:cubicBezTo>
                  <a:close/>
                  <a:moveTo>
                    <a:pt x="95660" y="30056"/>
                  </a:moveTo>
                  <a:cubicBezTo>
                    <a:pt x="94232" y="28627"/>
                    <a:pt x="92804" y="29294"/>
                    <a:pt x="91186" y="29103"/>
                  </a:cubicBezTo>
                  <a:cubicBezTo>
                    <a:pt x="92392" y="30627"/>
                    <a:pt x="93883" y="30945"/>
                    <a:pt x="95660" y="30056"/>
                  </a:cubicBezTo>
                  <a:close/>
                  <a:moveTo>
                    <a:pt x="25890" y="35961"/>
                  </a:moveTo>
                  <a:cubicBezTo>
                    <a:pt x="25890" y="35961"/>
                    <a:pt x="26461" y="36056"/>
                    <a:pt x="26652" y="36152"/>
                  </a:cubicBezTo>
                  <a:cubicBezTo>
                    <a:pt x="27128" y="35580"/>
                    <a:pt x="27794" y="35009"/>
                    <a:pt x="27984" y="34342"/>
                  </a:cubicBezTo>
                  <a:cubicBezTo>
                    <a:pt x="28079" y="33866"/>
                    <a:pt x="27508" y="33294"/>
                    <a:pt x="27223" y="32723"/>
                  </a:cubicBezTo>
                  <a:cubicBezTo>
                    <a:pt x="26747" y="33008"/>
                    <a:pt x="25986" y="33199"/>
                    <a:pt x="25890" y="33580"/>
                  </a:cubicBezTo>
                  <a:cubicBezTo>
                    <a:pt x="25700" y="34342"/>
                    <a:pt x="25890" y="35199"/>
                    <a:pt x="25890" y="35961"/>
                  </a:cubicBezTo>
                  <a:close/>
                  <a:moveTo>
                    <a:pt x="69389" y="79871"/>
                  </a:moveTo>
                  <a:cubicBezTo>
                    <a:pt x="68057" y="79776"/>
                    <a:pt x="67105" y="79776"/>
                    <a:pt x="66724" y="80824"/>
                  </a:cubicBezTo>
                  <a:cubicBezTo>
                    <a:pt x="66343" y="81776"/>
                    <a:pt x="66724" y="82443"/>
                    <a:pt x="67961" y="83205"/>
                  </a:cubicBezTo>
                  <a:cubicBezTo>
                    <a:pt x="68437" y="82062"/>
                    <a:pt x="68818" y="81110"/>
                    <a:pt x="69294" y="79871"/>
                  </a:cubicBezTo>
                  <a:close/>
                  <a:moveTo>
                    <a:pt x="66629" y="28055"/>
                  </a:moveTo>
                  <a:cubicBezTo>
                    <a:pt x="66629" y="27103"/>
                    <a:pt x="66819" y="26341"/>
                    <a:pt x="66914" y="25484"/>
                  </a:cubicBezTo>
                  <a:cubicBezTo>
                    <a:pt x="65392" y="25770"/>
                    <a:pt x="64249" y="26055"/>
                    <a:pt x="62346" y="26436"/>
                  </a:cubicBezTo>
                  <a:cubicBezTo>
                    <a:pt x="64154" y="27103"/>
                    <a:pt x="65201" y="27484"/>
                    <a:pt x="66629" y="28055"/>
                  </a:cubicBezTo>
                  <a:close/>
                  <a:moveTo>
                    <a:pt x="83762" y="33770"/>
                  </a:moveTo>
                  <a:cubicBezTo>
                    <a:pt x="83762" y="33770"/>
                    <a:pt x="84143" y="34342"/>
                    <a:pt x="84238" y="34532"/>
                  </a:cubicBezTo>
                  <a:cubicBezTo>
                    <a:pt x="85665" y="33675"/>
                    <a:pt x="87093" y="32913"/>
                    <a:pt x="88616" y="31961"/>
                  </a:cubicBezTo>
                  <a:cubicBezTo>
                    <a:pt x="88235" y="31580"/>
                    <a:pt x="87950" y="31199"/>
                    <a:pt x="87569" y="30818"/>
                  </a:cubicBezTo>
                  <a:cubicBezTo>
                    <a:pt x="86236" y="31865"/>
                    <a:pt x="85000" y="32818"/>
                    <a:pt x="83762" y="33770"/>
                  </a:cubicBezTo>
                  <a:close/>
                  <a:moveTo>
                    <a:pt x="92995" y="47867"/>
                  </a:moveTo>
                  <a:cubicBezTo>
                    <a:pt x="93470" y="49582"/>
                    <a:pt x="94613" y="49868"/>
                    <a:pt x="95945" y="50439"/>
                  </a:cubicBezTo>
                  <a:cubicBezTo>
                    <a:pt x="96136" y="49582"/>
                    <a:pt x="96231" y="49011"/>
                    <a:pt x="96421" y="48058"/>
                  </a:cubicBezTo>
                  <a:cubicBezTo>
                    <a:pt x="95184" y="48058"/>
                    <a:pt x="94232" y="47963"/>
                    <a:pt x="92995" y="47867"/>
                  </a:cubicBezTo>
                  <a:close/>
                  <a:moveTo>
                    <a:pt x="26652" y="60917"/>
                  </a:moveTo>
                  <a:cubicBezTo>
                    <a:pt x="26271" y="59393"/>
                    <a:pt x="26652" y="57583"/>
                    <a:pt x="24177" y="57773"/>
                  </a:cubicBezTo>
                  <a:cubicBezTo>
                    <a:pt x="24272" y="59393"/>
                    <a:pt x="24367" y="60821"/>
                    <a:pt x="26652" y="60917"/>
                  </a:cubicBezTo>
                  <a:close/>
                  <a:moveTo>
                    <a:pt x="8376" y="46343"/>
                  </a:moveTo>
                  <a:cubicBezTo>
                    <a:pt x="8567" y="47677"/>
                    <a:pt x="8757" y="48820"/>
                    <a:pt x="8947" y="50249"/>
                  </a:cubicBezTo>
                  <a:cubicBezTo>
                    <a:pt x="9614" y="50344"/>
                    <a:pt x="10471" y="50439"/>
                    <a:pt x="11898" y="50630"/>
                  </a:cubicBezTo>
                  <a:cubicBezTo>
                    <a:pt x="10280" y="49106"/>
                    <a:pt x="10185" y="47296"/>
                    <a:pt x="8376" y="46343"/>
                  </a:cubicBezTo>
                  <a:close/>
                  <a:moveTo>
                    <a:pt x="53588" y="85110"/>
                  </a:moveTo>
                  <a:cubicBezTo>
                    <a:pt x="50638" y="84634"/>
                    <a:pt x="50638" y="84634"/>
                    <a:pt x="50638" y="86920"/>
                  </a:cubicBezTo>
                  <a:cubicBezTo>
                    <a:pt x="52256" y="87491"/>
                    <a:pt x="53017" y="86729"/>
                    <a:pt x="53588" y="85110"/>
                  </a:cubicBezTo>
                  <a:close/>
                  <a:moveTo>
                    <a:pt x="44070" y="33770"/>
                  </a:moveTo>
                  <a:cubicBezTo>
                    <a:pt x="44070" y="33770"/>
                    <a:pt x="43690" y="34151"/>
                    <a:pt x="43594" y="34342"/>
                  </a:cubicBezTo>
                  <a:cubicBezTo>
                    <a:pt x="44070" y="35104"/>
                    <a:pt x="44546" y="35866"/>
                    <a:pt x="45118" y="36628"/>
                  </a:cubicBezTo>
                  <a:cubicBezTo>
                    <a:pt x="45118" y="36723"/>
                    <a:pt x="45689" y="36628"/>
                    <a:pt x="46164" y="36628"/>
                  </a:cubicBezTo>
                  <a:cubicBezTo>
                    <a:pt x="46164" y="35675"/>
                    <a:pt x="46069" y="34913"/>
                    <a:pt x="45974" y="34056"/>
                  </a:cubicBezTo>
                  <a:cubicBezTo>
                    <a:pt x="45212" y="33961"/>
                    <a:pt x="44641" y="33866"/>
                    <a:pt x="44070" y="33770"/>
                  </a:cubicBezTo>
                  <a:close/>
                  <a:moveTo>
                    <a:pt x="99848" y="115876"/>
                  </a:moveTo>
                  <a:cubicBezTo>
                    <a:pt x="100514" y="115304"/>
                    <a:pt x="101180" y="115019"/>
                    <a:pt x="101466" y="114447"/>
                  </a:cubicBezTo>
                  <a:cubicBezTo>
                    <a:pt x="101751" y="114066"/>
                    <a:pt x="101561" y="113495"/>
                    <a:pt x="101561" y="112923"/>
                  </a:cubicBezTo>
                  <a:cubicBezTo>
                    <a:pt x="100895" y="112923"/>
                    <a:pt x="100229" y="112923"/>
                    <a:pt x="99753" y="113114"/>
                  </a:cubicBezTo>
                  <a:cubicBezTo>
                    <a:pt x="98706" y="113780"/>
                    <a:pt x="98706" y="114638"/>
                    <a:pt x="99753" y="115781"/>
                  </a:cubicBezTo>
                  <a:close/>
                  <a:moveTo>
                    <a:pt x="125262" y="31103"/>
                  </a:moveTo>
                  <a:cubicBezTo>
                    <a:pt x="128689" y="30056"/>
                    <a:pt x="128974" y="29770"/>
                    <a:pt x="128213" y="27770"/>
                  </a:cubicBezTo>
                  <a:cubicBezTo>
                    <a:pt x="128498" y="30056"/>
                    <a:pt x="124786" y="28341"/>
                    <a:pt x="125262" y="31103"/>
                  </a:cubicBezTo>
                  <a:close/>
                  <a:moveTo>
                    <a:pt x="22464" y="44153"/>
                  </a:moveTo>
                  <a:cubicBezTo>
                    <a:pt x="23986" y="43676"/>
                    <a:pt x="24558" y="42819"/>
                    <a:pt x="24177" y="41676"/>
                  </a:cubicBezTo>
                  <a:cubicBezTo>
                    <a:pt x="23986" y="41200"/>
                    <a:pt x="23130" y="40914"/>
                    <a:pt x="22178" y="40152"/>
                  </a:cubicBezTo>
                  <a:cubicBezTo>
                    <a:pt x="22273" y="41771"/>
                    <a:pt x="22369" y="42819"/>
                    <a:pt x="22464" y="44153"/>
                  </a:cubicBezTo>
                  <a:close/>
                  <a:moveTo>
                    <a:pt x="27318" y="95111"/>
                  </a:moveTo>
                  <a:cubicBezTo>
                    <a:pt x="26366" y="95969"/>
                    <a:pt x="25129" y="96540"/>
                    <a:pt x="26271" y="97778"/>
                  </a:cubicBezTo>
                  <a:cubicBezTo>
                    <a:pt x="26461" y="98064"/>
                    <a:pt x="27508" y="98064"/>
                    <a:pt x="27794" y="97778"/>
                  </a:cubicBezTo>
                  <a:cubicBezTo>
                    <a:pt x="28841" y="96826"/>
                    <a:pt x="28270" y="95969"/>
                    <a:pt x="27318" y="95111"/>
                  </a:cubicBezTo>
                  <a:close/>
                  <a:moveTo>
                    <a:pt x="91948" y="9196"/>
                  </a:moveTo>
                  <a:cubicBezTo>
                    <a:pt x="94137" y="11863"/>
                    <a:pt x="94518" y="11863"/>
                    <a:pt x="95660" y="9482"/>
                  </a:cubicBezTo>
                  <a:cubicBezTo>
                    <a:pt x="94423" y="9482"/>
                    <a:pt x="93281" y="9291"/>
                    <a:pt x="91948" y="9196"/>
                  </a:cubicBezTo>
                  <a:close/>
                  <a:moveTo>
                    <a:pt x="131449" y="116828"/>
                  </a:moveTo>
                  <a:cubicBezTo>
                    <a:pt x="131163" y="114828"/>
                    <a:pt x="129164" y="115114"/>
                    <a:pt x="128308" y="113876"/>
                  </a:cubicBezTo>
                  <a:cubicBezTo>
                    <a:pt x="128181" y="115019"/>
                    <a:pt x="129228" y="116003"/>
                    <a:pt x="131449" y="116828"/>
                  </a:cubicBezTo>
                  <a:close/>
                  <a:moveTo>
                    <a:pt x="36360" y="19007"/>
                  </a:moveTo>
                  <a:cubicBezTo>
                    <a:pt x="33791" y="17292"/>
                    <a:pt x="33124" y="17292"/>
                    <a:pt x="31696" y="19197"/>
                  </a:cubicBezTo>
                  <a:cubicBezTo>
                    <a:pt x="33220" y="19197"/>
                    <a:pt x="34457" y="19102"/>
                    <a:pt x="36360" y="19007"/>
                  </a:cubicBezTo>
                  <a:close/>
                  <a:moveTo>
                    <a:pt x="46355" y="24722"/>
                  </a:moveTo>
                  <a:cubicBezTo>
                    <a:pt x="46450" y="23864"/>
                    <a:pt x="46545" y="23388"/>
                    <a:pt x="46640" y="22721"/>
                  </a:cubicBezTo>
                  <a:cubicBezTo>
                    <a:pt x="45498" y="23198"/>
                    <a:pt x="44546" y="23579"/>
                    <a:pt x="43499" y="24055"/>
                  </a:cubicBezTo>
                  <a:cubicBezTo>
                    <a:pt x="44261" y="25484"/>
                    <a:pt x="45212" y="24912"/>
                    <a:pt x="46355" y="24722"/>
                  </a:cubicBezTo>
                  <a:close/>
                  <a:moveTo>
                    <a:pt x="59871" y="24055"/>
                  </a:moveTo>
                  <a:cubicBezTo>
                    <a:pt x="59871" y="24055"/>
                    <a:pt x="59585" y="23769"/>
                    <a:pt x="59395" y="23674"/>
                  </a:cubicBezTo>
                  <a:cubicBezTo>
                    <a:pt x="57364" y="24944"/>
                    <a:pt x="56825" y="26087"/>
                    <a:pt x="57777" y="27103"/>
                  </a:cubicBezTo>
                  <a:cubicBezTo>
                    <a:pt x="58538" y="26055"/>
                    <a:pt x="59205" y="25103"/>
                    <a:pt x="59871" y="24055"/>
                  </a:cubicBezTo>
                  <a:close/>
                  <a:moveTo>
                    <a:pt x="52542" y="110732"/>
                  </a:moveTo>
                  <a:cubicBezTo>
                    <a:pt x="53684" y="110637"/>
                    <a:pt x="54636" y="110732"/>
                    <a:pt x="55016" y="110447"/>
                  </a:cubicBezTo>
                  <a:cubicBezTo>
                    <a:pt x="55873" y="109685"/>
                    <a:pt x="56159" y="108637"/>
                    <a:pt x="55016" y="107780"/>
                  </a:cubicBezTo>
                  <a:cubicBezTo>
                    <a:pt x="54350" y="108542"/>
                    <a:pt x="53684" y="109304"/>
                    <a:pt x="52542" y="110732"/>
                  </a:cubicBezTo>
                  <a:close/>
                  <a:moveTo>
                    <a:pt x="114030" y="62345"/>
                  </a:moveTo>
                  <a:cubicBezTo>
                    <a:pt x="114030" y="62345"/>
                    <a:pt x="114316" y="61964"/>
                    <a:pt x="114411" y="61869"/>
                  </a:cubicBezTo>
                  <a:cubicBezTo>
                    <a:pt x="113269" y="60631"/>
                    <a:pt x="112127" y="59393"/>
                    <a:pt x="110985" y="58154"/>
                  </a:cubicBezTo>
                  <a:cubicBezTo>
                    <a:pt x="110794" y="58345"/>
                    <a:pt x="110509" y="58536"/>
                    <a:pt x="110318" y="58726"/>
                  </a:cubicBezTo>
                  <a:cubicBezTo>
                    <a:pt x="112031" y="59488"/>
                    <a:pt x="111841" y="61964"/>
                    <a:pt x="114030" y="62345"/>
                  </a:cubicBezTo>
                  <a:close/>
                  <a:moveTo>
                    <a:pt x="106225" y="138641"/>
                  </a:moveTo>
                  <a:cubicBezTo>
                    <a:pt x="106225" y="138641"/>
                    <a:pt x="105654" y="138831"/>
                    <a:pt x="105464" y="138927"/>
                  </a:cubicBezTo>
                  <a:cubicBezTo>
                    <a:pt x="105273" y="139688"/>
                    <a:pt x="104988" y="140450"/>
                    <a:pt x="104607" y="141784"/>
                  </a:cubicBezTo>
                  <a:cubicBezTo>
                    <a:pt x="105940" y="141212"/>
                    <a:pt x="106701" y="140926"/>
                    <a:pt x="107558" y="140546"/>
                  </a:cubicBezTo>
                  <a:cubicBezTo>
                    <a:pt x="106987" y="139783"/>
                    <a:pt x="106606" y="139212"/>
                    <a:pt x="106225" y="138736"/>
                  </a:cubicBezTo>
                  <a:close/>
                  <a:moveTo>
                    <a:pt x="55683" y="41486"/>
                  </a:moveTo>
                  <a:cubicBezTo>
                    <a:pt x="55683" y="41486"/>
                    <a:pt x="56159" y="41390"/>
                    <a:pt x="56444" y="41295"/>
                  </a:cubicBezTo>
                  <a:cubicBezTo>
                    <a:pt x="56634" y="39962"/>
                    <a:pt x="56634" y="38723"/>
                    <a:pt x="54350" y="37961"/>
                  </a:cubicBezTo>
                  <a:cubicBezTo>
                    <a:pt x="54921" y="39390"/>
                    <a:pt x="55302" y="40438"/>
                    <a:pt x="55683" y="41486"/>
                  </a:cubicBezTo>
                  <a:close/>
                  <a:moveTo>
                    <a:pt x="29888" y="75776"/>
                  </a:moveTo>
                  <a:cubicBezTo>
                    <a:pt x="29507" y="76823"/>
                    <a:pt x="29126" y="78062"/>
                    <a:pt x="28841" y="79205"/>
                  </a:cubicBezTo>
                  <a:cubicBezTo>
                    <a:pt x="31316" y="78347"/>
                    <a:pt x="31411" y="77966"/>
                    <a:pt x="29888" y="75776"/>
                  </a:cubicBezTo>
                  <a:close/>
                  <a:moveTo>
                    <a:pt x="93852" y="109780"/>
                  </a:moveTo>
                  <a:cubicBezTo>
                    <a:pt x="92836" y="111685"/>
                    <a:pt x="92773" y="112923"/>
                    <a:pt x="93661" y="113495"/>
                  </a:cubicBezTo>
                  <a:cubicBezTo>
                    <a:pt x="93661" y="112256"/>
                    <a:pt x="93756" y="111018"/>
                    <a:pt x="93852" y="109780"/>
                  </a:cubicBezTo>
                  <a:close/>
                  <a:moveTo>
                    <a:pt x="74338" y="103017"/>
                  </a:moveTo>
                  <a:cubicBezTo>
                    <a:pt x="75195" y="103779"/>
                    <a:pt x="75671" y="104922"/>
                    <a:pt x="77194" y="104351"/>
                  </a:cubicBezTo>
                  <a:cubicBezTo>
                    <a:pt x="76623" y="102827"/>
                    <a:pt x="75671" y="102382"/>
                    <a:pt x="74338" y="103017"/>
                  </a:cubicBezTo>
                  <a:close/>
                  <a:moveTo>
                    <a:pt x="107558" y="8053"/>
                  </a:moveTo>
                  <a:cubicBezTo>
                    <a:pt x="107558" y="8053"/>
                    <a:pt x="107177" y="7577"/>
                    <a:pt x="107082" y="7577"/>
                  </a:cubicBezTo>
                  <a:cubicBezTo>
                    <a:pt x="106416" y="7386"/>
                    <a:pt x="105654" y="7196"/>
                    <a:pt x="104988" y="7005"/>
                  </a:cubicBezTo>
                  <a:cubicBezTo>
                    <a:pt x="104988" y="7386"/>
                    <a:pt x="104702" y="7958"/>
                    <a:pt x="104797" y="7958"/>
                  </a:cubicBezTo>
                  <a:cubicBezTo>
                    <a:pt x="105464" y="8148"/>
                    <a:pt x="106225" y="8339"/>
                    <a:pt x="106987" y="8529"/>
                  </a:cubicBezTo>
                  <a:cubicBezTo>
                    <a:pt x="107082" y="8529"/>
                    <a:pt x="107272" y="8339"/>
                    <a:pt x="107653" y="8053"/>
                  </a:cubicBezTo>
                  <a:close/>
                  <a:moveTo>
                    <a:pt x="89092" y="103208"/>
                  </a:moveTo>
                  <a:lnTo>
                    <a:pt x="88616" y="102350"/>
                  </a:lnTo>
                  <a:cubicBezTo>
                    <a:pt x="86808" y="101684"/>
                    <a:pt x="86618" y="103208"/>
                    <a:pt x="86236" y="104636"/>
                  </a:cubicBezTo>
                  <a:cubicBezTo>
                    <a:pt x="87189" y="104160"/>
                    <a:pt x="88045" y="103684"/>
                    <a:pt x="88997" y="103208"/>
                  </a:cubicBezTo>
                  <a:close/>
                  <a:moveTo>
                    <a:pt x="74815" y="80253"/>
                  </a:moveTo>
                  <a:cubicBezTo>
                    <a:pt x="74720" y="78919"/>
                    <a:pt x="74624" y="78062"/>
                    <a:pt x="74529" y="77014"/>
                  </a:cubicBezTo>
                  <a:cubicBezTo>
                    <a:pt x="73482" y="77395"/>
                    <a:pt x="72816" y="77681"/>
                    <a:pt x="71959" y="77966"/>
                  </a:cubicBezTo>
                  <a:cubicBezTo>
                    <a:pt x="72911" y="78728"/>
                    <a:pt x="73577" y="79300"/>
                    <a:pt x="74815" y="80253"/>
                  </a:cubicBezTo>
                  <a:close/>
                  <a:moveTo>
                    <a:pt x="50257" y="49391"/>
                  </a:moveTo>
                  <a:cubicBezTo>
                    <a:pt x="48639" y="50630"/>
                    <a:pt x="48449" y="51392"/>
                    <a:pt x="49686" y="52058"/>
                  </a:cubicBezTo>
                  <a:cubicBezTo>
                    <a:pt x="50257" y="51678"/>
                    <a:pt x="50828" y="51296"/>
                    <a:pt x="51495" y="50725"/>
                  </a:cubicBezTo>
                  <a:cubicBezTo>
                    <a:pt x="51019" y="50249"/>
                    <a:pt x="50733" y="49868"/>
                    <a:pt x="50257" y="49391"/>
                  </a:cubicBezTo>
                  <a:close/>
                  <a:moveTo>
                    <a:pt x="75671" y="61679"/>
                  </a:moveTo>
                  <a:cubicBezTo>
                    <a:pt x="74624" y="61012"/>
                    <a:pt x="73767" y="60536"/>
                    <a:pt x="72721" y="62060"/>
                  </a:cubicBezTo>
                  <a:cubicBezTo>
                    <a:pt x="73102" y="62250"/>
                    <a:pt x="73387" y="62441"/>
                    <a:pt x="73767" y="62631"/>
                  </a:cubicBezTo>
                  <a:cubicBezTo>
                    <a:pt x="74053" y="62822"/>
                    <a:pt x="74434" y="62917"/>
                    <a:pt x="74815" y="63107"/>
                  </a:cubicBezTo>
                  <a:cubicBezTo>
                    <a:pt x="75100" y="62631"/>
                    <a:pt x="75386" y="62155"/>
                    <a:pt x="75671" y="61774"/>
                  </a:cubicBezTo>
                  <a:close/>
                  <a:moveTo>
                    <a:pt x="7710" y="40628"/>
                  </a:moveTo>
                  <a:cubicBezTo>
                    <a:pt x="9899" y="41581"/>
                    <a:pt x="10851" y="41200"/>
                    <a:pt x="11232" y="39486"/>
                  </a:cubicBezTo>
                  <a:cubicBezTo>
                    <a:pt x="10185" y="39866"/>
                    <a:pt x="9043" y="40247"/>
                    <a:pt x="7710" y="40628"/>
                  </a:cubicBezTo>
                  <a:close/>
                  <a:moveTo>
                    <a:pt x="56634" y="85491"/>
                  </a:moveTo>
                  <a:cubicBezTo>
                    <a:pt x="56349" y="84443"/>
                    <a:pt x="56063" y="83491"/>
                    <a:pt x="55778" y="82253"/>
                  </a:cubicBezTo>
                  <a:cubicBezTo>
                    <a:pt x="54731" y="84062"/>
                    <a:pt x="54731" y="84062"/>
                    <a:pt x="56634" y="85491"/>
                  </a:cubicBezTo>
                  <a:close/>
                  <a:moveTo>
                    <a:pt x="6758" y="131021"/>
                  </a:moveTo>
                  <a:cubicBezTo>
                    <a:pt x="6092" y="131687"/>
                    <a:pt x="5426" y="132259"/>
                    <a:pt x="5521" y="132449"/>
                  </a:cubicBezTo>
                  <a:cubicBezTo>
                    <a:pt x="5807" y="133021"/>
                    <a:pt x="6378" y="133402"/>
                    <a:pt x="6854" y="133878"/>
                  </a:cubicBezTo>
                  <a:cubicBezTo>
                    <a:pt x="7044" y="133783"/>
                    <a:pt x="7234" y="133688"/>
                    <a:pt x="7329" y="133497"/>
                  </a:cubicBezTo>
                  <a:cubicBezTo>
                    <a:pt x="7139" y="132830"/>
                    <a:pt x="6949" y="132164"/>
                    <a:pt x="6663" y="130925"/>
                  </a:cubicBezTo>
                  <a:close/>
                  <a:moveTo>
                    <a:pt x="56539" y="57392"/>
                  </a:moveTo>
                  <a:cubicBezTo>
                    <a:pt x="57110" y="56726"/>
                    <a:pt x="57681" y="56059"/>
                    <a:pt x="58253" y="55297"/>
                  </a:cubicBezTo>
                  <a:cubicBezTo>
                    <a:pt x="56984" y="54979"/>
                    <a:pt x="56413" y="55678"/>
                    <a:pt x="56539" y="57392"/>
                  </a:cubicBezTo>
                  <a:close/>
                  <a:moveTo>
                    <a:pt x="114506" y="113209"/>
                  </a:moveTo>
                  <a:cubicBezTo>
                    <a:pt x="114506" y="113209"/>
                    <a:pt x="114697" y="113685"/>
                    <a:pt x="114887" y="113971"/>
                  </a:cubicBezTo>
                  <a:cubicBezTo>
                    <a:pt x="115744" y="113590"/>
                    <a:pt x="116600" y="113304"/>
                    <a:pt x="118123" y="112733"/>
                  </a:cubicBezTo>
                  <a:cubicBezTo>
                    <a:pt x="116124" y="111875"/>
                    <a:pt x="115268" y="112352"/>
                    <a:pt x="114506" y="113209"/>
                  </a:cubicBezTo>
                  <a:close/>
                  <a:moveTo>
                    <a:pt x="54255" y="62917"/>
                  </a:moveTo>
                  <a:cubicBezTo>
                    <a:pt x="53588" y="64822"/>
                    <a:pt x="53684" y="64917"/>
                    <a:pt x="56920" y="65298"/>
                  </a:cubicBezTo>
                  <a:cubicBezTo>
                    <a:pt x="55778" y="64346"/>
                    <a:pt x="55112" y="63679"/>
                    <a:pt x="54255" y="62917"/>
                  </a:cubicBezTo>
                  <a:close/>
                  <a:moveTo>
                    <a:pt x="8186" y="31008"/>
                  </a:moveTo>
                  <a:cubicBezTo>
                    <a:pt x="8503" y="32278"/>
                    <a:pt x="9360" y="32818"/>
                    <a:pt x="10756" y="32628"/>
                  </a:cubicBezTo>
                  <a:cubicBezTo>
                    <a:pt x="9804" y="31961"/>
                    <a:pt x="8947" y="31484"/>
                    <a:pt x="8186" y="31008"/>
                  </a:cubicBezTo>
                  <a:close/>
                  <a:moveTo>
                    <a:pt x="60918" y="35104"/>
                  </a:moveTo>
                  <a:cubicBezTo>
                    <a:pt x="60156" y="35961"/>
                    <a:pt x="59585" y="36533"/>
                    <a:pt x="58729" y="37485"/>
                  </a:cubicBezTo>
                  <a:cubicBezTo>
                    <a:pt x="59966" y="37295"/>
                    <a:pt x="60727" y="37199"/>
                    <a:pt x="61584" y="37104"/>
                  </a:cubicBezTo>
                  <a:cubicBezTo>
                    <a:pt x="61394" y="36437"/>
                    <a:pt x="61204" y="35961"/>
                    <a:pt x="60918" y="35009"/>
                  </a:cubicBezTo>
                  <a:close/>
                  <a:moveTo>
                    <a:pt x="24272" y="90920"/>
                  </a:moveTo>
                  <a:lnTo>
                    <a:pt x="24272" y="87872"/>
                  </a:lnTo>
                  <a:cubicBezTo>
                    <a:pt x="23320" y="88825"/>
                    <a:pt x="22749" y="89396"/>
                    <a:pt x="22083" y="90063"/>
                  </a:cubicBezTo>
                  <a:cubicBezTo>
                    <a:pt x="22940" y="90444"/>
                    <a:pt x="23511" y="90635"/>
                    <a:pt x="24272" y="90920"/>
                  </a:cubicBezTo>
                  <a:close/>
                  <a:moveTo>
                    <a:pt x="34362" y="50249"/>
                  </a:moveTo>
                  <a:cubicBezTo>
                    <a:pt x="34362" y="51773"/>
                    <a:pt x="34933" y="52344"/>
                    <a:pt x="35980" y="52154"/>
                  </a:cubicBezTo>
                  <a:cubicBezTo>
                    <a:pt x="36360" y="52154"/>
                    <a:pt x="36551" y="51296"/>
                    <a:pt x="36741" y="50915"/>
                  </a:cubicBezTo>
                  <a:cubicBezTo>
                    <a:pt x="35980" y="50725"/>
                    <a:pt x="35218" y="50534"/>
                    <a:pt x="34266" y="50344"/>
                  </a:cubicBezTo>
                  <a:close/>
                  <a:moveTo>
                    <a:pt x="121740" y="61774"/>
                  </a:moveTo>
                  <a:cubicBezTo>
                    <a:pt x="121740" y="61774"/>
                    <a:pt x="122216" y="61583"/>
                    <a:pt x="122407" y="61488"/>
                  </a:cubicBezTo>
                  <a:cubicBezTo>
                    <a:pt x="122407" y="61012"/>
                    <a:pt x="122407" y="60345"/>
                    <a:pt x="122121" y="60155"/>
                  </a:cubicBezTo>
                  <a:cubicBezTo>
                    <a:pt x="121740" y="59964"/>
                    <a:pt x="121074" y="60155"/>
                    <a:pt x="119741" y="60155"/>
                  </a:cubicBezTo>
                  <a:cubicBezTo>
                    <a:pt x="120883" y="61012"/>
                    <a:pt x="121359" y="61393"/>
                    <a:pt x="121836" y="61774"/>
                  </a:cubicBezTo>
                  <a:close/>
                  <a:moveTo>
                    <a:pt x="19132" y="66727"/>
                  </a:moveTo>
                  <a:cubicBezTo>
                    <a:pt x="19608" y="67679"/>
                    <a:pt x="19989" y="68537"/>
                    <a:pt x="20369" y="69489"/>
                  </a:cubicBezTo>
                  <a:cubicBezTo>
                    <a:pt x="20750" y="68092"/>
                    <a:pt x="20338" y="67171"/>
                    <a:pt x="19132" y="66727"/>
                  </a:cubicBezTo>
                  <a:close/>
                  <a:moveTo>
                    <a:pt x="90806" y="125496"/>
                  </a:moveTo>
                  <a:cubicBezTo>
                    <a:pt x="90806" y="123305"/>
                    <a:pt x="89568" y="123686"/>
                    <a:pt x="88616" y="123877"/>
                  </a:cubicBezTo>
                  <a:cubicBezTo>
                    <a:pt x="88521" y="123877"/>
                    <a:pt x="88426" y="124163"/>
                    <a:pt x="88331" y="124448"/>
                  </a:cubicBezTo>
                  <a:cubicBezTo>
                    <a:pt x="88997" y="124734"/>
                    <a:pt x="89759" y="125020"/>
                    <a:pt x="90806" y="125496"/>
                  </a:cubicBezTo>
                  <a:close/>
                  <a:moveTo>
                    <a:pt x="10471" y="17292"/>
                  </a:moveTo>
                  <a:cubicBezTo>
                    <a:pt x="10471" y="17292"/>
                    <a:pt x="9995" y="16816"/>
                    <a:pt x="9804" y="16530"/>
                  </a:cubicBezTo>
                  <a:cubicBezTo>
                    <a:pt x="9043" y="17197"/>
                    <a:pt x="8186" y="17864"/>
                    <a:pt x="7425" y="18530"/>
                  </a:cubicBezTo>
                  <a:cubicBezTo>
                    <a:pt x="7615" y="18721"/>
                    <a:pt x="7710" y="18911"/>
                    <a:pt x="7900" y="19007"/>
                  </a:cubicBezTo>
                  <a:cubicBezTo>
                    <a:pt x="8757" y="18435"/>
                    <a:pt x="9614" y="17864"/>
                    <a:pt x="10566" y="17197"/>
                  </a:cubicBezTo>
                  <a:close/>
                  <a:moveTo>
                    <a:pt x="66343" y="4529"/>
                  </a:moveTo>
                  <a:cubicBezTo>
                    <a:pt x="66343" y="4529"/>
                    <a:pt x="66819" y="4243"/>
                    <a:pt x="67010" y="4053"/>
                  </a:cubicBezTo>
                  <a:cubicBezTo>
                    <a:pt x="66534" y="3481"/>
                    <a:pt x="66153" y="2814"/>
                    <a:pt x="65486" y="1957"/>
                  </a:cubicBezTo>
                  <a:cubicBezTo>
                    <a:pt x="64440" y="3767"/>
                    <a:pt x="65582" y="4053"/>
                    <a:pt x="66343" y="4529"/>
                  </a:cubicBezTo>
                  <a:close/>
                  <a:moveTo>
                    <a:pt x="33791" y="9672"/>
                  </a:moveTo>
                  <a:cubicBezTo>
                    <a:pt x="35218" y="10815"/>
                    <a:pt x="35789" y="10053"/>
                    <a:pt x="36646" y="8624"/>
                  </a:cubicBezTo>
                  <a:cubicBezTo>
                    <a:pt x="35313" y="9101"/>
                    <a:pt x="34552" y="9386"/>
                    <a:pt x="33791" y="9672"/>
                  </a:cubicBezTo>
                  <a:close/>
                  <a:moveTo>
                    <a:pt x="9899" y="123020"/>
                  </a:moveTo>
                  <a:lnTo>
                    <a:pt x="9138" y="122353"/>
                  </a:lnTo>
                  <a:cubicBezTo>
                    <a:pt x="9138" y="122353"/>
                    <a:pt x="8282" y="123020"/>
                    <a:pt x="7805" y="123401"/>
                  </a:cubicBezTo>
                  <a:cubicBezTo>
                    <a:pt x="8091" y="123686"/>
                    <a:pt x="8471" y="123972"/>
                    <a:pt x="8757" y="124353"/>
                  </a:cubicBezTo>
                  <a:cubicBezTo>
                    <a:pt x="9138" y="123877"/>
                    <a:pt x="9518" y="123496"/>
                    <a:pt x="9804" y="123020"/>
                  </a:cubicBezTo>
                  <a:close/>
                  <a:moveTo>
                    <a:pt x="38455" y="55487"/>
                  </a:moveTo>
                  <a:cubicBezTo>
                    <a:pt x="38455" y="55487"/>
                    <a:pt x="38645" y="55964"/>
                    <a:pt x="38835" y="56154"/>
                  </a:cubicBezTo>
                  <a:cubicBezTo>
                    <a:pt x="39406" y="55868"/>
                    <a:pt x="40073" y="55678"/>
                    <a:pt x="40834" y="55392"/>
                  </a:cubicBezTo>
                  <a:cubicBezTo>
                    <a:pt x="39406" y="53963"/>
                    <a:pt x="39026" y="55106"/>
                    <a:pt x="38455" y="55487"/>
                  </a:cubicBezTo>
                  <a:close/>
                  <a:moveTo>
                    <a:pt x="72340" y="86444"/>
                  </a:moveTo>
                  <a:lnTo>
                    <a:pt x="71864" y="86920"/>
                  </a:lnTo>
                  <a:cubicBezTo>
                    <a:pt x="72340" y="87587"/>
                    <a:pt x="72625" y="88539"/>
                    <a:pt x="74434" y="87968"/>
                  </a:cubicBezTo>
                  <a:cubicBezTo>
                    <a:pt x="73767" y="87491"/>
                    <a:pt x="73006" y="86920"/>
                    <a:pt x="72340" y="86444"/>
                  </a:cubicBezTo>
                  <a:close/>
                  <a:moveTo>
                    <a:pt x="19703" y="78347"/>
                  </a:moveTo>
                  <a:cubicBezTo>
                    <a:pt x="20338" y="77268"/>
                    <a:pt x="20020" y="76569"/>
                    <a:pt x="18751" y="76252"/>
                  </a:cubicBezTo>
                  <a:cubicBezTo>
                    <a:pt x="19132" y="77014"/>
                    <a:pt x="19323" y="77586"/>
                    <a:pt x="19703" y="78347"/>
                  </a:cubicBezTo>
                  <a:close/>
                  <a:moveTo>
                    <a:pt x="66343" y="63870"/>
                  </a:moveTo>
                  <a:cubicBezTo>
                    <a:pt x="65011" y="63870"/>
                    <a:pt x="64344" y="63584"/>
                    <a:pt x="63964" y="63870"/>
                  </a:cubicBezTo>
                  <a:cubicBezTo>
                    <a:pt x="63583" y="64060"/>
                    <a:pt x="63488" y="64822"/>
                    <a:pt x="63297" y="65298"/>
                  </a:cubicBezTo>
                  <a:cubicBezTo>
                    <a:pt x="63488" y="65298"/>
                    <a:pt x="63583" y="65489"/>
                    <a:pt x="63773" y="65584"/>
                  </a:cubicBezTo>
                  <a:cubicBezTo>
                    <a:pt x="64440" y="65203"/>
                    <a:pt x="65011" y="64822"/>
                    <a:pt x="66343" y="63965"/>
                  </a:cubicBezTo>
                  <a:close/>
                  <a:moveTo>
                    <a:pt x="87474" y="68251"/>
                  </a:moveTo>
                  <a:cubicBezTo>
                    <a:pt x="86618" y="68727"/>
                    <a:pt x="85856" y="69108"/>
                    <a:pt x="85094" y="69489"/>
                  </a:cubicBezTo>
                  <a:cubicBezTo>
                    <a:pt x="86300" y="70124"/>
                    <a:pt x="87093" y="69711"/>
                    <a:pt x="87474" y="68251"/>
                  </a:cubicBezTo>
                  <a:close/>
                  <a:moveTo>
                    <a:pt x="3237" y="69394"/>
                  </a:moveTo>
                  <a:cubicBezTo>
                    <a:pt x="2475" y="68346"/>
                    <a:pt x="1809" y="68918"/>
                    <a:pt x="1047" y="69394"/>
                  </a:cubicBezTo>
                  <a:cubicBezTo>
                    <a:pt x="1809" y="70537"/>
                    <a:pt x="2475" y="70156"/>
                    <a:pt x="3237" y="69394"/>
                  </a:cubicBezTo>
                  <a:close/>
                  <a:moveTo>
                    <a:pt x="66914" y="66917"/>
                  </a:moveTo>
                  <a:cubicBezTo>
                    <a:pt x="65106" y="67108"/>
                    <a:pt x="64725" y="67679"/>
                    <a:pt x="66153" y="68918"/>
                  </a:cubicBezTo>
                  <a:cubicBezTo>
                    <a:pt x="66439" y="68061"/>
                    <a:pt x="66724" y="67489"/>
                    <a:pt x="66914" y="66917"/>
                  </a:cubicBezTo>
                  <a:close/>
                  <a:moveTo>
                    <a:pt x="113649" y="136450"/>
                  </a:moveTo>
                  <a:cubicBezTo>
                    <a:pt x="113364" y="136926"/>
                    <a:pt x="112984" y="137212"/>
                    <a:pt x="112984" y="137498"/>
                  </a:cubicBezTo>
                  <a:cubicBezTo>
                    <a:pt x="112984" y="137784"/>
                    <a:pt x="113364" y="138164"/>
                    <a:pt x="113649" y="138260"/>
                  </a:cubicBezTo>
                  <a:cubicBezTo>
                    <a:pt x="113840" y="138260"/>
                    <a:pt x="114506" y="137878"/>
                    <a:pt x="114411" y="137784"/>
                  </a:cubicBezTo>
                  <a:cubicBezTo>
                    <a:pt x="114316" y="137402"/>
                    <a:pt x="114030" y="137117"/>
                    <a:pt x="113555" y="136450"/>
                  </a:cubicBezTo>
                  <a:close/>
                  <a:moveTo>
                    <a:pt x="35123" y="62536"/>
                  </a:moveTo>
                  <a:cubicBezTo>
                    <a:pt x="33791" y="62822"/>
                    <a:pt x="33124" y="63012"/>
                    <a:pt x="32172" y="63203"/>
                  </a:cubicBezTo>
                  <a:cubicBezTo>
                    <a:pt x="33410" y="64346"/>
                    <a:pt x="34076" y="63870"/>
                    <a:pt x="35123" y="62536"/>
                  </a:cubicBezTo>
                  <a:close/>
                  <a:moveTo>
                    <a:pt x="8662" y="83110"/>
                  </a:moveTo>
                  <a:lnTo>
                    <a:pt x="8662" y="85967"/>
                  </a:lnTo>
                  <a:cubicBezTo>
                    <a:pt x="9995" y="84920"/>
                    <a:pt x="9614" y="84158"/>
                    <a:pt x="8662" y="83110"/>
                  </a:cubicBezTo>
                  <a:close/>
                  <a:moveTo>
                    <a:pt x="81668" y="97778"/>
                  </a:moveTo>
                  <a:cubicBezTo>
                    <a:pt x="81668" y="97778"/>
                    <a:pt x="81668" y="97302"/>
                    <a:pt x="81668" y="97016"/>
                  </a:cubicBezTo>
                  <a:cubicBezTo>
                    <a:pt x="81097" y="97016"/>
                    <a:pt x="80526" y="97207"/>
                    <a:pt x="80050" y="97302"/>
                  </a:cubicBezTo>
                  <a:cubicBezTo>
                    <a:pt x="80050" y="97493"/>
                    <a:pt x="80050" y="97588"/>
                    <a:pt x="80050" y="97778"/>
                  </a:cubicBezTo>
                  <a:lnTo>
                    <a:pt x="81668" y="97778"/>
                  </a:lnTo>
                  <a:close/>
                  <a:moveTo>
                    <a:pt x="23891" y="56059"/>
                  </a:moveTo>
                  <a:cubicBezTo>
                    <a:pt x="23891" y="56059"/>
                    <a:pt x="23320" y="55202"/>
                    <a:pt x="23130" y="55106"/>
                  </a:cubicBezTo>
                  <a:cubicBezTo>
                    <a:pt x="22940" y="55106"/>
                    <a:pt x="22369" y="55297"/>
                    <a:pt x="22273" y="55392"/>
                  </a:cubicBezTo>
                  <a:cubicBezTo>
                    <a:pt x="22273" y="55678"/>
                    <a:pt x="22369" y="56154"/>
                    <a:pt x="22559" y="56249"/>
                  </a:cubicBezTo>
                  <a:cubicBezTo>
                    <a:pt x="22844" y="56345"/>
                    <a:pt x="23225" y="56154"/>
                    <a:pt x="23891" y="56059"/>
                  </a:cubicBezTo>
                  <a:close/>
                  <a:moveTo>
                    <a:pt x="22654" y="102255"/>
                  </a:moveTo>
                  <a:cubicBezTo>
                    <a:pt x="20845" y="101493"/>
                    <a:pt x="20751" y="102541"/>
                    <a:pt x="20465" y="103303"/>
                  </a:cubicBezTo>
                  <a:cubicBezTo>
                    <a:pt x="20465" y="103398"/>
                    <a:pt x="20560" y="103589"/>
                    <a:pt x="20751" y="103874"/>
                  </a:cubicBezTo>
                  <a:cubicBezTo>
                    <a:pt x="21322" y="103398"/>
                    <a:pt x="21797" y="103017"/>
                    <a:pt x="22654" y="102350"/>
                  </a:cubicBezTo>
                  <a:close/>
                  <a:moveTo>
                    <a:pt x="37027" y="101779"/>
                  </a:moveTo>
                  <a:cubicBezTo>
                    <a:pt x="36741" y="102255"/>
                    <a:pt x="36360" y="102636"/>
                    <a:pt x="36456" y="102827"/>
                  </a:cubicBezTo>
                  <a:cubicBezTo>
                    <a:pt x="36456" y="103112"/>
                    <a:pt x="36837" y="103398"/>
                    <a:pt x="37122" y="103684"/>
                  </a:cubicBezTo>
                  <a:cubicBezTo>
                    <a:pt x="37408" y="103398"/>
                    <a:pt x="37788" y="103112"/>
                    <a:pt x="37979" y="102731"/>
                  </a:cubicBezTo>
                  <a:cubicBezTo>
                    <a:pt x="37979" y="102541"/>
                    <a:pt x="37502" y="102255"/>
                    <a:pt x="37122" y="101779"/>
                  </a:cubicBezTo>
                  <a:close/>
                  <a:moveTo>
                    <a:pt x="10946" y="155500"/>
                  </a:moveTo>
                  <a:cubicBezTo>
                    <a:pt x="10946" y="155500"/>
                    <a:pt x="10471" y="155214"/>
                    <a:pt x="10185" y="155119"/>
                  </a:cubicBezTo>
                  <a:cubicBezTo>
                    <a:pt x="9899" y="155595"/>
                    <a:pt x="9614" y="155976"/>
                    <a:pt x="9424" y="156452"/>
                  </a:cubicBezTo>
                  <a:cubicBezTo>
                    <a:pt x="9614" y="156548"/>
                    <a:pt x="9804" y="156738"/>
                    <a:pt x="9995" y="156834"/>
                  </a:cubicBezTo>
                  <a:cubicBezTo>
                    <a:pt x="10280" y="156357"/>
                    <a:pt x="10661" y="155976"/>
                    <a:pt x="10946" y="155500"/>
                  </a:cubicBezTo>
                  <a:close/>
                  <a:moveTo>
                    <a:pt x="38930" y="49582"/>
                  </a:moveTo>
                  <a:cubicBezTo>
                    <a:pt x="38930" y="49582"/>
                    <a:pt x="39121" y="49011"/>
                    <a:pt x="39121" y="48725"/>
                  </a:cubicBezTo>
                  <a:cubicBezTo>
                    <a:pt x="38550" y="48725"/>
                    <a:pt x="37884" y="48534"/>
                    <a:pt x="37312" y="48534"/>
                  </a:cubicBezTo>
                  <a:cubicBezTo>
                    <a:pt x="37312" y="48534"/>
                    <a:pt x="37122" y="49201"/>
                    <a:pt x="37217" y="49201"/>
                  </a:cubicBezTo>
                  <a:cubicBezTo>
                    <a:pt x="37788" y="49391"/>
                    <a:pt x="38359" y="49487"/>
                    <a:pt x="38930" y="49582"/>
                  </a:cubicBezTo>
                  <a:close/>
                  <a:moveTo>
                    <a:pt x="40168" y="41676"/>
                  </a:moveTo>
                  <a:cubicBezTo>
                    <a:pt x="41405" y="40724"/>
                    <a:pt x="40929" y="40152"/>
                    <a:pt x="40168" y="39581"/>
                  </a:cubicBezTo>
                  <a:cubicBezTo>
                    <a:pt x="40168" y="39581"/>
                    <a:pt x="39787" y="39581"/>
                    <a:pt x="39406" y="39771"/>
                  </a:cubicBezTo>
                  <a:cubicBezTo>
                    <a:pt x="39597" y="40343"/>
                    <a:pt x="39882" y="40914"/>
                    <a:pt x="40168" y="41676"/>
                  </a:cubicBezTo>
                  <a:close/>
                  <a:moveTo>
                    <a:pt x="127451" y="24436"/>
                  </a:moveTo>
                  <a:cubicBezTo>
                    <a:pt x="127451" y="24436"/>
                    <a:pt x="126880" y="24912"/>
                    <a:pt x="126595" y="25103"/>
                  </a:cubicBezTo>
                  <a:cubicBezTo>
                    <a:pt x="126785" y="25388"/>
                    <a:pt x="126880" y="25770"/>
                    <a:pt x="127071" y="25960"/>
                  </a:cubicBezTo>
                  <a:cubicBezTo>
                    <a:pt x="127356" y="26150"/>
                    <a:pt x="127832" y="26150"/>
                    <a:pt x="128117" y="26341"/>
                  </a:cubicBezTo>
                  <a:cubicBezTo>
                    <a:pt x="128308" y="26150"/>
                    <a:pt x="128498" y="25865"/>
                    <a:pt x="128689" y="25674"/>
                  </a:cubicBezTo>
                  <a:cubicBezTo>
                    <a:pt x="128213" y="25293"/>
                    <a:pt x="127832" y="24912"/>
                    <a:pt x="127356" y="24531"/>
                  </a:cubicBezTo>
                  <a:close/>
                  <a:moveTo>
                    <a:pt x="15610" y="19102"/>
                  </a:moveTo>
                  <a:cubicBezTo>
                    <a:pt x="15134" y="20054"/>
                    <a:pt x="14849" y="20626"/>
                    <a:pt x="14563" y="21197"/>
                  </a:cubicBezTo>
                  <a:cubicBezTo>
                    <a:pt x="15420" y="20912"/>
                    <a:pt x="16752" y="20912"/>
                    <a:pt x="15610" y="19102"/>
                  </a:cubicBezTo>
                  <a:close/>
                  <a:moveTo>
                    <a:pt x="51209" y="17959"/>
                  </a:moveTo>
                  <a:cubicBezTo>
                    <a:pt x="50733" y="17673"/>
                    <a:pt x="50448" y="17292"/>
                    <a:pt x="50067" y="17292"/>
                  </a:cubicBezTo>
                  <a:cubicBezTo>
                    <a:pt x="49781" y="17292"/>
                    <a:pt x="49591" y="17673"/>
                    <a:pt x="49306" y="17959"/>
                  </a:cubicBezTo>
                  <a:cubicBezTo>
                    <a:pt x="49591" y="18149"/>
                    <a:pt x="49781" y="18626"/>
                    <a:pt x="50067" y="18626"/>
                  </a:cubicBezTo>
                  <a:cubicBezTo>
                    <a:pt x="50353" y="18626"/>
                    <a:pt x="50638" y="18340"/>
                    <a:pt x="51114" y="17959"/>
                  </a:cubicBezTo>
                  <a:close/>
                  <a:moveTo>
                    <a:pt x="96421" y="121020"/>
                  </a:moveTo>
                  <a:lnTo>
                    <a:pt x="95660" y="121496"/>
                  </a:lnTo>
                  <a:cubicBezTo>
                    <a:pt x="95660" y="121496"/>
                    <a:pt x="96326" y="122353"/>
                    <a:pt x="96612" y="122734"/>
                  </a:cubicBezTo>
                  <a:cubicBezTo>
                    <a:pt x="96802" y="122639"/>
                    <a:pt x="96992" y="122543"/>
                    <a:pt x="97183" y="122353"/>
                  </a:cubicBezTo>
                  <a:cubicBezTo>
                    <a:pt x="96898" y="121877"/>
                    <a:pt x="96612" y="121400"/>
                    <a:pt x="96421" y="120924"/>
                  </a:cubicBezTo>
                  <a:close/>
                  <a:moveTo>
                    <a:pt x="122502" y="123115"/>
                  </a:moveTo>
                  <a:cubicBezTo>
                    <a:pt x="123834" y="121686"/>
                    <a:pt x="122978" y="121305"/>
                    <a:pt x="122121" y="121020"/>
                  </a:cubicBezTo>
                  <a:cubicBezTo>
                    <a:pt x="122026" y="121020"/>
                    <a:pt x="121740" y="121115"/>
                    <a:pt x="121455" y="121210"/>
                  </a:cubicBezTo>
                  <a:cubicBezTo>
                    <a:pt x="121740" y="121781"/>
                    <a:pt x="122026" y="122353"/>
                    <a:pt x="122502" y="123115"/>
                  </a:cubicBezTo>
                  <a:close/>
                  <a:moveTo>
                    <a:pt x="98991" y="123496"/>
                  </a:moveTo>
                  <a:cubicBezTo>
                    <a:pt x="100133" y="124734"/>
                    <a:pt x="100705" y="124258"/>
                    <a:pt x="101276" y="122924"/>
                  </a:cubicBezTo>
                  <a:cubicBezTo>
                    <a:pt x="100229" y="123210"/>
                    <a:pt x="99658" y="123305"/>
                    <a:pt x="98991" y="123496"/>
                  </a:cubicBezTo>
                  <a:close/>
                  <a:moveTo>
                    <a:pt x="78432" y="7005"/>
                  </a:moveTo>
                  <a:cubicBezTo>
                    <a:pt x="78432" y="7005"/>
                    <a:pt x="77861" y="7577"/>
                    <a:pt x="77480" y="7862"/>
                  </a:cubicBezTo>
                  <a:cubicBezTo>
                    <a:pt x="77766" y="8720"/>
                    <a:pt x="78432" y="9196"/>
                    <a:pt x="79764" y="8910"/>
                  </a:cubicBezTo>
                  <a:cubicBezTo>
                    <a:pt x="79288" y="8243"/>
                    <a:pt x="78812" y="7672"/>
                    <a:pt x="78337" y="7005"/>
                  </a:cubicBezTo>
                  <a:close/>
                  <a:moveTo>
                    <a:pt x="21987" y="18340"/>
                  </a:moveTo>
                  <a:cubicBezTo>
                    <a:pt x="21987" y="18340"/>
                    <a:pt x="21322" y="17483"/>
                    <a:pt x="20845" y="16816"/>
                  </a:cubicBezTo>
                  <a:cubicBezTo>
                    <a:pt x="20084" y="18149"/>
                    <a:pt x="20560" y="18530"/>
                    <a:pt x="21987" y="18340"/>
                  </a:cubicBezTo>
                  <a:close/>
                  <a:moveTo>
                    <a:pt x="33314" y="25388"/>
                  </a:moveTo>
                  <a:cubicBezTo>
                    <a:pt x="33314" y="25388"/>
                    <a:pt x="33314" y="25579"/>
                    <a:pt x="33314" y="25770"/>
                  </a:cubicBezTo>
                  <a:cubicBezTo>
                    <a:pt x="33505" y="25865"/>
                    <a:pt x="33791" y="26055"/>
                    <a:pt x="33981" y="26150"/>
                  </a:cubicBezTo>
                  <a:cubicBezTo>
                    <a:pt x="34266" y="26150"/>
                    <a:pt x="34552" y="26150"/>
                    <a:pt x="34933" y="26150"/>
                  </a:cubicBezTo>
                  <a:cubicBezTo>
                    <a:pt x="34933" y="25960"/>
                    <a:pt x="34933" y="25865"/>
                    <a:pt x="34933" y="25674"/>
                  </a:cubicBezTo>
                  <a:cubicBezTo>
                    <a:pt x="34457" y="25674"/>
                    <a:pt x="33885" y="25579"/>
                    <a:pt x="33410" y="25484"/>
                  </a:cubicBezTo>
                  <a:close/>
                  <a:moveTo>
                    <a:pt x="113935" y="35485"/>
                  </a:moveTo>
                  <a:lnTo>
                    <a:pt x="113364" y="35961"/>
                  </a:lnTo>
                  <a:cubicBezTo>
                    <a:pt x="114030" y="36437"/>
                    <a:pt x="114697" y="36914"/>
                    <a:pt x="115363" y="37485"/>
                  </a:cubicBezTo>
                  <a:cubicBezTo>
                    <a:pt x="115458" y="37295"/>
                    <a:pt x="115648" y="37199"/>
                    <a:pt x="115744" y="37009"/>
                  </a:cubicBezTo>
                  <a:lnTo>
                    <a:pt x="113840" y="35485"/>
                  </a:lnTo>
                  <a:close/>
                  <a:moveTo>
                    <a:pt x="33791" y="42153"/>
                  </a:moveTo>
                  <a:cubicBezTo>
                    <a:pt x="33791" y="42153"/>
                    <a:pt x="34076" y="42343"/>
                    <a:pt x="34266" y="42343"/>
                  </a:cubicBezTo>
                  <a:cubicBezTo>
                    <a:pt x="34552" y="41962"/>
                    <a:pt x="34838" y="41581"/>
                    <a:pt x="35123" y="41295"/>
                  </a:cubicBezTo>
                  <a:cubicBezTo>
                    <a:pt x="34838" y="41105"/>
                    <a:pt x="34552" y="41009"/>
                    <a:pt x="34266" y="40819"/>
                  </a:cubicBezTo>
                  <a:lnTo>
                    <a:pt x="33885" y="42153"/>
                  </a:lnTo>
                  <a:close/>
                  <a:moveTo>
                    <a:pt x="11898" y="138831"/>
                  </a:moveTo>
                  <a:cubicBezTo>
                    <a:pt x="11898" y="138831"/>
                    <a:pt x="12089" y="138545"/>
                    <a:pt x="12184" y="138355"/>
                  </a:cubicBezTo>
                  <a:cubicBezTo>
                    <a:pt x="11708" y="138069"/>
                    <a:pt x="11327" y="137784"/>
                    <a:pt x="10851" y="137498"/>
                  </a:cubicBezTo>
                  <a:cubicBezTo>
                    <a:pt x="10661" y="137878"/>
                    <a:pt x="10375" y="138164"/>
                    <a:pt x="9995" y="138736"/>
                  </a:cubicBezTo>
                  <a:cubicBezTo>
                    <a:pt x="10851" y="138736"/>
                    <a:pt x="11422" y="138736"/>
                    <a:pt x="11898" y="138831"/>
                  </a:cubicBezTo>
                  <a:close/>
                  <a:moveTo>
                    <a:pt x="123168" y="54916"/>
                  </a:moveTo>
                  <a:cubicBezTo>
                    <a:pt x="123168" y="54916"/>
                    <a:pt x="123644" y="55106"/>
                    <a:pt x="123834" y="55202"/>
                  </a:cubicBezTo>
                  <a:cubicBezTo>
                    <a:pt x="124120" y="54725"/>
                    <a:pt x="124310" y="54154"/>
                    <a:pt x="124596" y="53678"/>
                  </a:cubicBezTo>
                  <a:cubicBezTo>
                    <a:pt x="124310" y="53678"/>
                    <a:pt x="123834" y="53392"/>
                    <a:pt x="123834" y="53487"/>
                  </a:cubicBezTo>
                  <a:cubicBezTo>
                    <a:pt x="123549" y="53963"/>
                    <a:pt x="123358" y="54440"/>
                    <a:pt x="123168" y="55011"/>
                  </a:cubicBezTo>
                  <a:close/>
                  <a:moveTo>
                    <a:pt x="68437" y="61488"/>
                  </a:moveTo>
                  <a:cubicBezTo>
                    <a:pt x="67200" y="60631"/>
                    <a:pt x="67200" y="60536"/>
                    <a:pt x="66629" y="61107"/>
                  </a:cubicBezTo>
                  <a:cubicBezTo>
                    <a:pt x="66439" y="61298"/>
                    <a:pt x="66439" y="61774"/>
                    <a:pt x="66248" y="62345"/>
                  </a:cubicBezTo>
                  <a:cubicBezTo>
                    <a:pt x="67200" y="61964"/>
                    <a:pt x="67771" y="61679"/>
                    <a:pt x="68437" y="61393"/>
                  </a:cubicBezTo>
                  <a:close/>
                  <a:moveTo>
                    <a:pt x="116981" y="62155"/>
                  </a:moveTo>
                  <a:cubicBezTo>
                    <a:pt x="116981" y="62155"/>
                    <a:pt x="117457" y="62345"/>
                    <a:pt x="117648" y="62536"/>
                  </a:cubicBezTo>
                  <a:cubicBezTo>
                    <a:pt x="117933" y="61964"/>
                    <a:pt x="118219" y="61393"/>
                    <a:pt x="118504" y="60821"/>
                  </a:cubicBezTo>
                  <a:cubicBezTo>
                    <a:pt x="118314" y="60821"/>
                    <a:pt x="118123" y="60631"/>
                    <a:pt x="117837" y="60536"/>
                  </a:cubicBezTo>
                  <a:cubicBezTo>
                    <a:pt x="117552" y="61107"/>
                    <a:pt x="117266" y="61679"/>
                    <a:pt x="116981" y="62155"/>
                  </a:cubicBezTo>
                  <a:close/>
                  <a:moveTo>
                    <a:pt x="41501" y="66917"/>
                  </a:moveTo>
                  <a:cubicBezTo>
                    <a:pt x="41786" y="66251"/>
                    <a:pt x="41976" y="65870"/>
                    <a:pt x="42072" y="65393"/>
                  </a:cubicBezTo>
                  <a:cubicBezTo>
                    <a:pt x="42072" y="65108"/>
                    <a:pt x="42072" y="64727"/>
                    <a:pt x="41881" y="64250"/>
                  </a:cubicBezTo>
                  <a:cubicBezTo>
                    <a:pt x="41310" y="65012"/>
                    <a:pt x="41183" y="65901"/>
                    <a:pt x="41501" y="66917"/>
                  </a:cubicBezTo>
                  <a:close/>
                  <a:moveTo>
                    <a:pt x="130688" y="68632"/>
                  </a:moveTo>
                  <a:lnTo>
                    <a:pt x="130117" y="69203"/>
                  </a:lnTo>
                  <a:cubicBezTo>
                    <a:pt x="130117" y="69203"/>
                    <a:pt x="130973" y="69870"/>
                    <a:pt x="131354" y="70156"/>
                  </a:cubicBezTo>
                  <a:cubicBezTo>
                    <a:pt x="131354" y="70156"/>
                    <a:pt x="131735" y="69870"/>
                    <a:pt x="131735" y="69775"/>
                  </a:cubicBezTo>
                  <a:cubicBezTo>
                    <a:pt x="131354" y="69394"/>
                    <a:pt x="130973" y="69013"/>
                    <a:pt x="130688" y="68632"/>
                  </a:cubicBezTo>
                  <a:close/>
                  <a:moveTo>
                    <a:pt x="107368" y="70251"/>
                  </a:moveTo>
                  <a:cubicBezTo>
                    <a:pt x="106606" y="69870"/>
                    <a:pt x="106225" y="69584"/>
                    <a:pt x="106130" y="69584"/>
                  </a:cubicBezTo>
                  <a:cubicBezTo>
                    <a:pt x="105845" y="69775"/>
                    <a:pt x="105750" y="70061"/>
                    <a:pt x="105559" y="70346"/>
                  </a:cubicBezTo>
                  <a:cubicBezTo>
                    <a:pt x="105845" y="70346"/>
                    <a:pt x="106035" y="70537"/>
                    <a:pt x="106321" y="70537"/>
                  </a:cubicBezTo>
                  <a:cubicBezTo>
                    <a:pt x="106606" y="70537"/>
                    <a:pt x="106796" y="70346"/>
                    <a:pt x="107272" y="70251"/>
                  </a:cubicBezTo>
                  <a:close/>
                  <a:moveTo>
                    <a:pt x="15896" y="75776"/>
                  </a:moveTo>
                  <a:cubicBezTo>
                    <a:pt x="15896" y="75776"/>
                    <a:pt x="15325" y="75395"/>
                    <a:pt x="15039" y="75204"/>
                  </a:cubicBezTo>
                  <a:cubicBezTo>
                    <a:pt x="14849" y="75585"/>
                    <a:pt x="14563" y="75871"/>
                    <a:pt x="14373" y="76252"/>
                  </a:cubicBezTo>
                  <a:cubicBezTo>
                    <a:pt x="14563" y="76252"/>
                    <a:pt x="14944" y="76538"/>
                    <a:pt x="15039" y="76442"/>
                  </a:cubicBezTo>
                  <a:cubicBezTo>
                    <a:pt x="15325" y="76347"/>
                    <a:pt x="15515" y="76061"/>
                    <a:pt x="15896" y="75776"/>
                  </a:cubicBezTo>
                  <a:close/>
                  <a:moveTo>
                    <a:pt x="126404" y="117971"/>
                  </a:moveTo>
                  <a:cubicBezTo>
                    <a:pt x="125643" y="116765"/>
                    <a:pt x="124913" y="116320"/>
                    <a:pt x="124215" y="116638"/>
                  </a:cubicBezTo>
                  <a:cubicBezTo>
                    <a:pt x="124786" y="117019"/>
                    <a:pt x="125357" y="117305"/>
                    <a:pt x="126404" y="117971"/>
                  </a:cubicBezTo>
                  <a:close/>
                  <a:moveTo>
                    <a:pt x="2665" y="115114"/>
                  </a:moveTo>
                  <a:cubicBezTo>
                    <a:pt x="2665" y="116733"/>
                    <a:pt x="3141" y="117209"/>
                    <a:pt x="4854" y="117019"/>
                  </a:cubicBezTo>
                  <a:cubicBezTo>
                    <a:pt x="3998" y="116257"/>
                    <a:pt x="3522" y="115876"/>
                    <a:pt x="2665" y="115114"/>
                  </a:cubicBezTo>
                  <a:close/>
                  <a:moveTo>
                    <a:pt x="114506" y="85015"/>
                  </a:moveTo>
                  <a:cubicBezTo>
                    <a:pt x="114506" y="85015"/>
                    <a:pt x="114030" y="84824"/>
                    <a:pt x="113745" y="84729"/>
                  </a:cubicBezTo>
                  <a:cubicBezTo>
                    <a:pt x="113555" y="85301"/>
                    <a:pt x="113364" y="85872"/>
                    <a:pt x="113269" y="86444"/>
                  </a:cubicBezTo>
                  <a:cubicBezTo>
                    <a:pt x="113555" y="86444"/>
                    <a:pt x="113745" y="86539"/>
                    <a:pt x="114030" y="86634"/>
                  </a:cubicBezTo>
                  <a:cubicBezTo>
                    <a:pt x="114220" y="86063"/>
                    <a:pt x="114411" y="85491"/>
                    <a:pt x="114602" y="84920"/>
                  </a:cubicBezTo>
                  <a:close/>
                  <a:moveTo>
                    <a:pt x="63773" y="90920"/>
                  </a:moveTo>
                  <a:cubicBezTo>
                    <a:pt x="63519" y="89650"/>
                    <a:pt x="62917" y="89174"/>
                    <a:pt x="61965" y="89492"/>
                  </a:cubicBezTo>
                  <a:cubicBezTo>
                    <a:pt x="62440" y="89873"/>
                    <a:pt x="62917" y="90254"/>
                    <a:pt x="63773" y="90920"/>
                  </a:cubicBezTo>
                  <a:close/>
                  <a:moveTo>
                    <a:pt x="51019" y="101970"/>
                  </a:moveTo>
                  <a:lnTo>
                    <a:pt x="51304" y="101493"/>
                  </a:lnTo>
                  <a:cubicBezTo>
                    <a:pt x="51304" y="101493"/>
                    <a:pt x="50448" y="101017"/>
                    <a:pt x="49971" y="100826"/>
                  </a:cubicBezTo>
                  <a:cubicBezTo>
                    <a:pt x="49971" y="101017"/>
                    <a:pt x="49686" y="101493"/>
                    <a:pt x="49781" y="101493"/>
                  </a:cubicBezTo>
                  <a:cubicBezTo>
                    <a:pt x="50162" y="101684"/>
                    <a:pt x="50638" y="101874"/>
                    <a:pt x="51114" y="101970"/>
                  </a:cubicBezTo>
                  <a:close/>
                  <a:moveTo>
                    <a:pt x="43690" y="95969"/>
                  </a:moveTo>
                  <a:cubicBezTo>
                    <a:pt x="45022" y="97302"/>
                    <a:pt x="45593" y="97207"/>
                    <a:pt x="46355" y="95969"/>
                  </a:cubicBezTo>
                  <a:lnTo>
                    <a:pt x="43690" y="95969"/>
                  </a:lnTo>
                  <a:close/>
                  <a:moveTo>
                    <a:pt x="47592" y="100826"/>
                  </a:moveTo>
                  <a:cubicBezTo>
                    <a:pt x="46640" y="100541"/>
                    <a:pt x="46069" y="100350"/>
                    <a:pt x="45022" y="100064"/>
                  </a:cubicBezTo>
                  <a:cubicBezTo>
                    <a:pt x="45593" y="101493"/>
                    <a:pt x="46164" y="101779"/>
                    <a:pt x="47592" y="100826"/>
                  </a:cubicBezTo>
                  <a:close/>
                  <a:moveTo>
                    <a:pt x="37884" y="108828"/>
                  </a:moveTo>
                  <a:cubicBezTo>
                    <a:pt x="38550" y="109399"/>
                    <a:pt x="39026" y="109780"/>
                    <a:pt x="39692" y="110256"/>
                  </a:cubicBezTo>
                  <a:cubicBezTo>
                    <a:pt x="39882" y="108828"/>
                    <a:pt x="39311" y="108637"/>
                    <a:pt x="37884" y="108828"/>
                  </a:cubicBezTo>
                  <a:close/>
                  <a:moveTo>
                    <a:pt x="47592" y="7100"/>
                  </a:moveTo>
                  <a:cubicBezTo>
                    <a:pt x="48671" y="7799"/>
                    <a:pt x="49432" y="7799"/>
                    <a:pt x="49877" y="7100"/>
                  </a:cubicBezTo>
                  <a:lnTo>
                    <a:pt x="47592" y="7100"/>
                  </a:lnTo>
                  <a:close/>
                  <a:moveTo>
                    <a:pt x="32267" y="81300"/>
                  </a:moveTo>
                  <a:cubicBezTo>
                    <a:pt x="32267" y="81300"/>
                    <a:pt x="32363" y="81776"/>
                    <a:pt x="32458" y="81967"/>
                  </a:cubicBezTo>
                  <a:cubicBezTo>
                    <a:pt x="32934" y="81872"/>
                    <a:pt x="33505" y="81776"/>
                    <a:pt x="33981" y="81586"/>
                  </a:cubicBezTo>
                  <a:cubicBezTo>
                    <a:pt x="33981" y="81586"/>
                    <a:pt x="33885" y="81110"/>
                    <a:pt x="33791" y="80824"/>
                  </a:cubicBezTo>
                  <a:cubicBezTo>
                    <a:pt x="33314" y="81014"/>
                    <a:pt x="32743" y="81110"/>
                    <a:pt x="32267" y="81300"/>
                  </a:cubicBezTo>
                  <a:close/>
                  <a:moveTo>
                    <a:pt x="121930" y="123686"/>
                  </a:moveTo>
                  <a:cubicBezTo>
                    <a:pt x="121930" y="123686"/>
                    <a:pt x="121455" y="123972"/>
                    <a:pt x="121265" y="124163"/>
                  </a:cubicBezTo>
                  <a:cubicBezTo>
                    <a:pt x="121645" y="124544"/>
                    <a:pt x="122026" y="124925"/>
                    <a:pt x="122407" y="125306"/>
                  </a:cubicBezTo>
                  <a:cubicBezTo>
                    <a:pt x="122502" y="125211"/>
                    <a:pt x="122692" y="125115"/>
                    <a:pt x="122787" y="125020"/>
                  </a:cubicBezTo>
                  <a:cubicBezTo>
                    <a:pt x="122502" y="124544"/>
                    <a:pt x="122216" y="124163"/>
                    <a:pt x="121930" y="123686"/>
                  </a:cubicBezTo>
                  <a:close/>
                  <a:moveTo>
                    <a:pt x="93756" y="70442"/>
                  </a:moveTo>
                  <a:cubicBezTo>
                    <a:pt x="93756" y="70442"/>
                    <a:pt x="94042" y="70728"/>
                    <a:pt x="94137" y="70918"/>
                  </a:cubicBezTo>
                  <a:cubicBezTo>
                    <a:pt x="94423" y="70728"/>
                    <a:pt x="94708" y="70537"/>
                    <a:pt x="94898" y="70346"/>
                  </a:cubicBezTo>
                  <a:cubicBezTo>
                    <a:pt x="95184" y="70061"/>
                    <a:pt x="95374" y="69775"/>
                    <a:pt x="95565" y="69489"/>
                  </a:cubicBezTo>
                  <a:cubicBezTo>
                    <a:pt x="95470" y="69489"/>
                    <a:pt x="95374" y="69299"/>
                    <a:pt x="95279" y="69299"/>
                  </a:cubicBezTo>
                  <a:cubicBezTo>
                    <a:pt x="94803" y="69680"/>
                    <a:pt x="94232" y="70061"/>
                    <a:pt x="93756" y="70537"/>
                  </a:cubicBezTo>
                  <a:close/>
                  <a:moveTo>
                    <a:pt x="64344" y="59107"/>
                  </a:moveTo>
                  <a:cubicBezTo>
                    <a:pt x="64344" y="59107"/>
                    <a:pt x="63868" y="59393"/>
                    <a:pt x="63678" y="59488"/>
                  </a:cubicBezTo>
                  <a:cubicBezTo>
                    <a:pt x="63964" y="59869"/>
                    <a:pt x="64344" y="60345"/>
                    <a:pt x="64630" y="60726"/>
                  </a:cubicBezTo>
                  <a:lnTo>
                    <a:pt x="65201" y="60345"/>
                  </a:lnTo>
                  <a:cubicBezTo>
                    <a:pt x="65201" y="60345"/>
                    <a:pt x="64725" y="59488"/>
                    <a:pt x="64440" y="59012"/>
                  </a:cubicBezTo>
                  <a:close/>
                  <a:moveTo>
                    <a:pt x="29221" y="59107"/>
                  </a:moveTo>
                  <a:cubicBezTo>
                    <a:pt x="29221" y="59107"/>
                    <a:pt x="28460" y="59583"/>
                    <a:pt x="28460" y="59678"/>
                  </a:cubicBezTo>
                  <a:cubicBezTo>
                    <a:pt x="28555" y="59964"/>
                    <a:pt x="28746" y="60250"/>
                    <a:pt x="29031" y="60440"/>
                  </a:cubicBezTo>
                  <a:cubicBezTo>
                    <a:pt x="29031" y="60440"/>
                    <a:pt x="29603" y="60250"/>
                    <a:pt x="29603" y="60155"/>
                  </a:cubicBezTo>
                  <a:cubicBezTo>
                    <a:pt x="29603" y="59869"/>
                    <a:pt x="29412" y="59488"/>
                    <a:pt x="29221" y="59107"/>
                  </a:cubicBezTo>
                  <a:close/>
                  <a:moveTo>
                    <a:pt x="26081" y="138450"/>
                  </a:moveTo>
                  <a:cubicBezTo>
                    <a:pt x="26081" y="138450"/>
                    <a:pt x="26461" y="138736"/>
                    <a:pt x="26652" y="138927"/>
                  </a:cubicBezTo>
                  <a:cubicBezTo>
                    <a:pt x="26937" y="138545"/>
                    <a:pt x="27223" y="138164"/>
                    <a:pt x="27413" y="137784"/>
                  </a:cubicBezTo>
                  <a:cubicBezTo>
                    <a:pt x="27318" y="137784"/>
                    <a:pt x="27128" y="137593"/>
                    <a:pt x="27032" y="137498"/>
                  </a:cubicBezTo>
                  <a:cubicBezTo>
                    <a:pt x="26747" y="137784"/>
                    <a:pt x="26366" y="138164"/>
                    <a:pt x="26081" y="138450"/>
                  </a:cubicBezTo>
                  <a:close/>
                  <a:moveTo>
                    <a:pt x="118980" y="50058"/>
                  </a:moveTo>
                  <a:cubicBezTo>
                    <a:pt x="118980" y="50058"/>
                    <a:pt x="119456" y="50249"/>
                    <a:pt x="119646" y="50344"/>
                  </a:cubicBezTo>
                  <a:cubicBezTo>
                    <a:pt x="119837" y="49677"/>
                    <a:pt x="120122" y="49106"/>
                    <a:pt x="120312" y="48439"/>
                  </a:cubicBezTo>
                  <a:cubicBezTo>
                    <a:pt x="120122" y="48439"/>
                    <a:pt x="119932" y="48344"/>
                    <a:pt x="119646" y="48248"/>
                  </a:cubicBezTo>
                  <a:cubicBezTo>
                    <a:pt x="119456" y="48820"/>
                    <a:pt x="119170" y="49487"/>
                    <a:pt x="118980" y="50058"/>
                  </a:cubicBezTo>
                  <a:close/>
                  <a:moveTo>
                    <a:pt x="121169" y="36723"/>
                  </a:moveTo>
                  <a:cubicBezTo>
                    <a:pt x="120693" y="36533"/>
                    <a:pt x="120312" y="36342"/>
                    <a:pt x="120122" y="36437"/>
                  </a:cubicBezTo>
                  <a:cubicBezTo>
                    <a:pt x="119837" y="36533"/>
                    <a:pt x="119551" y="36818"/>
                    <a:pt x="119456" y="37104"/>
                  </a:cubicBezTo>
                  <a:cubicBezTo>
                    <a:pt x="119456" y="37199"/>
                    <a:pt x="119741" y="37485"/>
                    <a:pt x="119837" y="37676"/>
                  </a:cubicBezTo>
                  <a:cubicBezTo>
                    <a:pt x="120122" y="37485"/>
                    <a:pt x="120408" y="37295"/>
                    <a:pt x="121169" y="36723"/>
                  </a:cubicBezTo>
                  <a:close/>
                  <a:moveTo>
                    <a:pt x="19703" y="30627"/>
                  </a:moveTo>
                  <a:cubicBezTo>
                    <a:pt x="19703" y="30627"/>
                    <a:pt x="18942" y="30151"/>
                    <a:pt x="18847" y="30151"/>
                  </a:cubicBezTo>
                  <a:cubicBezTo>
                    <a:pt x="18561" y="30341"/>
                    <a:pt x="18371" y="30722"/>
                    <a:pt x="18180" y="30913"/>
                  </a:cubicBezTo>
                  <a:cubicBezTo>
                    <a:pt x="18371" y="31008"/>
                    <a:pt x="18656" y="31294"/>
                    <a:pt x="18847" y="31294"/>
                  </a:cubicBezTo>
                  <a:cubicBezTo>
                    <a:pt x="19132" y="31199"/>
                    <a:pt x="19418" y="30913"/>
                    <a:pt x="19798" y="30627"/>
                  </a:cubicBezTo>
                  <a:close/>
                  <a:moveTo>
                    <a:pt x="10661" y="19197"/>
                  </a:moveTo>
                  <a:cubicBezTo>
                    <a:pt x="10661" y="19197"/>
                    <a:pt x="10280" y="19483"/>
                    <a:pt x="10089" y="19673"/>
                  </a:cubicBezTo>
                  <a:cubicBezTo>
                    <a:pt x="10471" y="20054"/>
                    <a:pt x="10946" y="20436"/>
                    <a:pt x="11327" y="20721"/>
                  </a:cubicBezTo>
                  <a:cubicBezTo>
                    <a:pt x="11422" y="20626"/>
                    <a:pt x="11708" y="20340"/>
                    <a:pt x="11708" y="20340"/>
                  </a:cubicBezTo>
                  <a:cubicBezTo>
                    <a:pt x="11422" y="19959"/>
                    <a:pt x="11042" y="19578"/>
                    <a:pt x="10661" y="19197"/>
                  </a:cubicBezTo>
                  <a:close/>
                  <a:moveTo>
                    <a:pt x="108605" y="5005"/>
                  </a:moveTo>
                  <a:cubicBezTo>
                    <a:pt x="108605" y="5005"/>
                    <a:pt x="108890" y="4624"/>
                    <a:pt x="108985" y="4433"/>
                  </a:cubicBezTo>
                  <a:cubicBezTo>
                    <a:pt x="108700" y="4433"/>
                    <a:pt x="108414" y="4243"/>
                    <a:pt x="108129" y="4243"/>
                  </a:cubicBezTo>
                  <a:cubicBezTo>
                    <a:pt x="107843" y="4243"/>
                    <a:pt x="107558" y="4338"/>
                    <a:pt x="107368" y="4529"/>
                  </a:cubicBezTo>
                  <a:cubicBezTo>
                    <a:pt x="107368" y="4624"/>
                    <a:pt x="107463" y="5100"/>
                    <a:pt x="107558" y="5100"/>
                  </a:cubicBezTo>
                  <a:cubicBezTo>
                    <a:pt x="107939" y="5100"/>
                    <a:pt x="108224" y="5005"/>
                    <a:pt x="108605" y="4910"/>
                  </a:cubicBezTo>
                  <a:close/>
                </a:path>
              </a:pathLst>
            </a:custGeom>
            <a:solidFill>
              <a:srgbClr val="F5E9DE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</p:grpSp>
      <p:grpSp>
        <p:nvGrpSpPr>
          <p:cNvPr id="254" name="Gráfico 4">
            <a:extLst>
              <a:ext uri="{FF2B5EF4-FFF2-40B4-BE49-F238E27FC236}">
                <a16:creationId xmlns:a16="http://schemas.microsoft.com/office/drawing/2014/main" id="{B66934AD-2207-9375-2BA1-927570EA89E4}"/>
              </a:ext>
            </a:extLst>
          </p:cNvPr>
          <p:cNvGrpSpPr/>
          <p:nvPr userDrawn="1"/>
        </p:nvGrpSpPr>
        <p:grpSpPr>
          <a:xfrm>
            <a:off x="443040" y="356389"/>
            <a:ext cx="224038" cy="233746"/>
            <a:chOff x="4258945" y="1922430"/>
            <a:chExt cx="158775" cy="165655"/>
          </a:xfrm>
        </p:grpSpPr>
        <p:sp>
          <p:nvSpPr>
            <p:cNvPr id="255" name="Forma libre 254">
              <a:extLst>
                <a:ext uri="{FF2B5EF4-FFF2-40B4-BE49-F238E27FC236}">
                  <a16:creationId xmlns:a16="http://schemas.microsoft.com/office/drawing/2014/main" id="{EC010A26-5210-530D-449D-8E4649FF3850}"/>
                </a:ext>
              </a:extLst>
            </p:cNvPr>
            <p:cNvSpPr/>
            <p:nvPr/>
          </p:nvSpPr>
          <p:spPr>
            <a:xfrm>
              <a:off x="4258945" y="1981660"/>
              <a:ext cx="106284" cy="106425"/>
            </a:xfrm>
            <a:custGeom>
              <a:avLst/>
              <a:gdLst>
                <a:gd name="connsiteX0" fmla="*/ 77298 w 106284"/>
                <a:gd name="connsiteY0" fmla="*/ 100505 h 106425"/>
                <a:gd name="connsiteX1" fmla="*/ 76727 w 106284"/>
                <a:gd name="connsiteY1" fmla="*/ 99457 h 106425"/>
                <a:gd name="connsiteX2" fmla="*/ 76346 w 106284"/>
                <a:gd name="connsiteY2" fmla="*/ 99743 h 106425"/>
                <a:gd name="connsiteX3" fmla="*/ 76537 w 106284"/>
                <a:gd name="connsiteY3" fmla="*/ 100886 h 106425"/>
                <a:gd name="connsiteX4" fmla="*/ 71778 w 106284"/>
                <a:gd name="connsiteY4" fmla="*/ 103076 h 106425"/>
                <a:gd name="connsiteX5" fmla="*/ 70826 w 106284"/>
                <a:gd name="connsiteY5" fmla="*/ 101838 h 106425"/>
                <a:gd name="connsiteX6" fmla="*/ 69874 w 106284"/>
                <a:gd name="connsiteY6" fmla="*/ 102791 h 106425"/>
                <a:gd name="connsiteX7" fmla="*/ 68351 w 106284"/>
                <a:gd name="connsiteY7" fmla="*/ 104124 h 106425"/>
                <a:gd name="connsiteX8" fmla="*/ 29231 w 106284"/>
                <a:gd name="connsiteY8" fmla="*/ 100600 h 106425"/>
                <a:gd name="connsiteX9" fmla="*/ 11241 w 106284"/>
                <a:gd name="connsiteY9" fmla="*/ 85646 h 106425"/>
                <a:gd name="connsiteX10" fmla="*/ 2674 w 106284"/>
                <a:gd name="connsiteY10" fmla="*/ 68786 h 106425"/>
                <a:gd name="connsiteX11" fmla="*/ 2008 w 106284"/>
                <a:gd name="connsiteY11" fmla="*/ 65072 h 106425"/>
                <a:gd name="connsiteX12" fmla="*/ 1247 w 106284"/>
                <a:gd name="connsiteY12" fmla="*/ 63738 h 106425"/>
                <a:gd name="connsiteX13" fmla="*/ 9 w 106284"/>
                <a:gd name="connsiteY13" fmla="*/ 52689 h 106425"/>
                <a:gd name="connsiteX14" fmla="*/ 104 w 106284"/>
                <a:gd name="connsiteY14" fmla="*/ 51927 h 106425"/>
                <a:gd name="connsiteX15" fmla="*/ 2293 w 106284"/>
                <a:gd name="connsiteY15" fmla="*/ 51737 h 106425"/>
                <a:gd name="connsiteX16" fmla="*/ 2293 w 106284"/>
                <a:gd name="connsiteY16" fmla="*/ 51356 h 106425"/>
                <a:gd name="connsiteX17" fmla="*/ 9 w 106284"/>
                <a:gd name="connsiteY17" fmla="*/ 50784 h 106425"/>
                <a:gd name="connsiteX18" fmla="*/ 1342 w 106284"/>
                <a:gd name="connsiteY18" fmla="*/ 46974 h 106425"/>
                <a:gd name="connsiteX19" fmla="*/ 1722 w 106284"/>
                <a:gd name="connsiteY19" fmla="*/ 40402 h 106425"/>
                <a:gd name="connsiteX20" fmla="*/ 3531 w 106284"/>
                <a:gd name="connsiteY20" fmla="*/ 39830 h 106425"/>
                <a:gd name="connsiteX21" fmla="*/ 3531 w 106284"/>
                <a:gd name="connsiteY21" fmla="*/ 34877 h 106425"/>
                <a:gd name="connsiteX22" fmla="*/ 7719 w 106284"/>
                <a:gd name="connsiteY22" fmla="*/ 26210 h 106425"/>
                <a:gd name="connsiteX23" fmla="*/ 9432 w 106284"/>
                <a:gd name="connsiteY23" fmla="*/ 23447 h 106425"/>
                <a:gd name="connsiteX24" fmla="*/ 11336 w 106284"/>
                <a:gd name="connsiteY24" fmla="*/ 23066 h 106425"/>
                <a:gd name="connsiteX25" fmla="*/ 10670 w 106284"/>
                <a:gd name="connsiteY25" fmla="*/ 21733 h 106425"/>
                <a:gd name="connsiteX26" fmla="*/ 17713 w 106284"/>
                <a:gd name="connsiteY26" fmla="*/ 14018 h 106425"/>
                <a:gd name="connsiteX27" fmla="*/ 18665 w 106284"/>
                <a:gd name="connsiteY27" fmla="*/ 13637 h 106425"/>
                <a:gd name="connsiteX28" fmla="*/ 19522 w 106284"/>
                <a:gd name="connsiteY28" fmla="*/ 13065 h 106425"/>
                <a:gd name="connsiteX29" fmla="*/ 20569 w 106284"/>
                <a:gd name="connsiteY29" fmla="*/ 11541 h 106425"/>
                <a:gd name="connsiteX30" fmla="*/ 34180 w 106284"/>
                <a:gd name="connsiteY30" fmla="*/ 3826 h 106425"/>
                <a:gd name="connsiteX31" fmla="*/ 42271 w 106284"/>
                <a:gd name="connsiteY31" fmla="*/ 1445 h 106425"/>
                <a:gd name="connsiteX32" fmla="*/ 50742 w 106284"/>
                <a:gd name="connsiteY32" fmla="*/ 206 h 106425"/>
                <a:gd name="connsiteX33" fmla="*/ 52836 w 106284"/>
                <a:gd name="connsiteY33" fmla="*/ 587 h 106425"/>
                <a:gd name="connsiteX34" fmla="*/ 53312 w 106284"/>
                <a:gd name="connsiteY34" fmla="*/ 587 h 106425"/>
                <a:gd name="connsiteX35" fmla="*/ 58357 w 106284"/>
                <a:gd name="connsiteY35" fmla="*/ 873 h 106425"/>
                <a:gd name="connsiteX36" fmla="*/ 58833 w 106284"/>
                <a:gd name="connsiteY36" fmla="*/ 873 h 106425"/>
                <a:gd name="connsiteX37" fmla="*/ 62640 w 106284"/>
                <a:gd name="connsiteY37" fmla="*/ 968 h 106425"/>
                <a:gd name="connsiteX38" fmla="*/ 81011 w 106284"/>
                <a:gd name="connsiteY38" fmla="*/ 8017 h 106425"/>
                <a:gd name="connsiteX39" fmla="*/ 82438 w 106284"/>
                <a:gd name="connsiteY39" fmla="*/ 8969 h 106425"/>
                <a:gd name="connsiteX40" fmla="*/ 82153 w 106284"/>
                <a:gd name="connsiteY40" fmla="*/ 10112 h 106425"/>
                <a:gd name="connsiteX41" fmla="*/ 83009 w 106284"/>
                <a:gd name="connsiteY41" fmla="*/ 9922 h 106425"/>
                <a:gd name="connsiteX42" fmla="*/ 84056 w 106284"/>
                <a:gd name="connsiteY42" fmla="*/ 10112 h 106425"/>
                <a:gd name="connsiteX43" fmla="*/ 86341 w 106284"/>
                <a:gd name="connsiteY43" fmla="*/ 12208 h 106425"/>
                <a:gd name="connsiteX44" fmla="*/ 86721 w 106284"/>
                <a:gd name="connsiteY44" fmla="*/ 12589 h 106425"/>
                <a:gd name="connsiteX45" fmla="*/ 94146 w 106284"/>
                <a:gd name="connsiteY45" fmla="*/ 19447 h 106425"/>
                <a:gd name="connsiteX46" fmla="*/ 105663 w 106284"/>
                <a:gd name="connsiteY46" fmla="*/ 46022 h 106425"/>
                <a:gd name="connsiteX47" fmla="*/ 106234 w 106284"/>
                <a:gd name="connsiteY47" fmla="*/ 50975 h 106425"/>
                <a:gd name="connsiteX48" fmla="*/ 104711 w 106284"/>
                <a:gd name="connsiteY48" fmla="*/ 52499 h 106425"/>
                <a:gd name="connsiteX49" fmla="*/ 106234 w 106284"/>
                <a:gd name="connsiteY49" fmla="*/ 52880 h 106425"/>
                <a:gd name="connsiteX50" fmla="*/ 105663 w 106284"/>
                <a:gd name="connsiteY50" fmla="*/ 59357 h 106425"/>
                <a:gd name="connsiteX51" fmla="*/ 104330 w 106284"/>
                <a:gd name="connsiteY51" fmla="*/ 58595 h 106425"/>
                <a:gd name="connsiteX52" fmla="*/ 104330 w 106284"/>
                <a:gd name="connsiteY52" fmla="*/ 59833 h 106425"/>
                <a:gd name="connsiteX53" fmla="*/ 105187 w 106284"/>
                <a:gd name="connsiteY53" fmla="*/ 62881 h 106425"/>
                <a:gd name="connsiteX54" fmla="*/ 102712 w 106284"/>
                <a:gd name="connsiteY54" fmla="*/ 71644 h 106425"/>
                <a:gd name="connsiteX55" fmla="*/ 101761 w 106284"/>
                <a:gd name="connsiteY55" fmla="*/ 71453 h 106425"/>
                <a:gd name="connsiteX56" fmla="*/ 101761 w 106284"/>
                <a:gd name="connsiteY56" fmla="*/ 71739 h 106425"/>
                <a:gd name="connsiteX57" fmla="*/ 101951 w 106284"/>
                <a:gd name="connsiteY57" fmla="*/ 73739 h 106425"/>
                <a:gd name="connsiteX58" fmla="*/ 87102 w 106284"/>
                <a:gd name="connsiteY58" fmla="*/ 94028 h 106425"/>
                <a:gd name="connsiteX59" fmla="*/ 77394 w 106284"/>
                <a:gd name="connsiteY59" fmla="*/ 100505 h 106425"/>
                <a:gd name="connsiteX60" fmla="*/ 19807 w 106284"/>
                <a:gd name="connsiteY60" fmla="*/ 64691 h 106425"/>
                <a:gd name="connsiteX61" fmla="*/ 19427 w 106284"/>
                <a:gd name="connsiteY61" fmla="*/ 63357 h 106425"/>
                <a:gd name="connsiteX62" fmla="*/ 18380 w 106284"/>
                <a:gd name="connsiteY62" fmla="*/ 63548 h 106425"/>
                <a:gd name="connsiteX63" fmla="*/ 19807 w 106284"/>
                <a:gd name="connsiteY63" fmla="*/ 64691 h 106425"/>
                <a:gd name="connsiteX64" fmla="*/ 20188 w 106284"/>
                <a:gd name="connsiteY64" fmla="*/ 66024 h 106425"/>
                <a:gd name="connsiteX65" fmla="*/ 21045 w 106284"/>
                <a:gd name="connsiteY65" fmla="*/ 65262 h 106425"/>
                <a:gd name="connsiteX66" fmla="*/ 19807 w 106284"/>
                <a:gd name="connsiteY66" fmla="*/ 64786 h 106425"/>
                <a:gd name="connsiteX67" fmla="*/ 81201 w 106284"/>
                <a:gd name="connsiteY67" fmla="*/ 41259 h 106425"/>
                <a:gd name="connsiteX68" fmla="*/ 81677 w 106284"/>
                <a:gd name="connsiteY68" fmla="*/ 44974 h 106425"/>
                <a:gd name="connsiteX69" fmla="*/ 83866 w 106284"/>
                <a:gd name="connsiteY69" fmla="*/ 43164 h 106425"/>
                <a:gd name="connsiteX70" fmla="*/ 82343 w 106284"/>
                <a:gd name="connsiteY70" fmla="*/ 42307 h 106425"/>
                <a:gd name="connsiteX71" fmla="*/ 81201 w 106284"/>
                <a:gd name="connsiteY71" fmla="*/ 41259 h 106425"/>
                <a:gd name="connsiteX72" fmla="*/ 71016 w 106284"/>
                <a:gd name="connsiteY72" fmla="*/ 47450 h 106425"/>
                <a:gd name="connsiteX73" fmla="*/ 70255 w 106284"/>
                <a:gd name="connsiteY73" fmla="*/ 49165 h 106425"/>
                <a:gd name="connsiteX74" fmla="*/ 73586 w 106284"/>
                <a:gd name="connsiteY74" fmla="*/ 46403 h 106425"/>
                <a:gd name="connsiteX75" fmla="*/ 71111 w 106284"/>
                <a:gd name="connsiteY75" fmla="*/ 47450 h 106425"/>
                <a:gd name="connsiteX76" fmla="*/ 60260 w 106284"/>
                <a:gd name="connsiteY76" fmla="*/ 48498 h 106425"/>
                <a:gd name="connsiteX77" fmla="*/ 60832 w 106284"/>
                <a:gd name="connsiteY77" fmla="*/ 46688 h 106425"/>
                <a:gd name="connsiteX78" fmla="*/ 60356 w 106284"/>
                <a:gd name="connsiteY78" fmla="*/ 45831 h 106425"/>
                <a:gd name="connsiteX79" fmla="*/ 59689 w 106284"/>
                <a:gd name="connsiteY79" fmla="*/ 46307 h 106425"/>
                <a:gd name="connsiteX80" fmla="*/ 58452 w 106284"/>
                <a:gd name="connsiteY80" fmla="*/ 47069 h 106425"/>
                <a:gd name="connsiteX81" fmla="*/ 60260 w 106284"/>
                <a:gd name="connsiteY81" fmla="*/ 48498 h 106425"/>
                <a:gd name="connsiteX82" fmla="*/ 38273 w 106284"/>
                <a:gd name="connsiteY82" fmla="*/ 57737 h 106425"/>
                <a:gd name="connsiteX83" fmla="*/ 35132 w 106284"/>
                <a:gd name="connsiteY83" fmla="*/ 56594 h 106425"/>
                <a:gd name="connsiteX84" fmla="*/ 35322 w 106284"/>
                <a:gd name="connsiteY84" fmla="*/ 59166 h 106425"/>
                <a:gd name="connsiteX85" fmla="*/ 37321 w 106284"/>
                <a:gd name="connsiteY85" fmla="*/ 58309 h 106425"/>
                <a:gd name="connsiteX86" fmla="*/ 38178 w 106284"/>
                <a:gd name="connsiteY86" fmla="*/ 57737 h 106425"/>
                <a:gd name="connsiteX87" fmla="*/ 12954 w 106284"/>
                <a:gd name="connsiteY87" fmla="*/ 66881 h 106425"/>
                <a:gd name="connsiteX88" fmla="*/ 12573 w 106284"/>
                <a:gd name="connsiteY88" fmla="*/ 63738 h 106425"/>
                <a:gd name="connsiteX89" fmla="*/ 11526 w 106284"/>
                <a:gd name="connsiteY89" fmla="*/ 63071 h 106425"/>
                <a:gd name="connsiteX90" fmla="*/ 12954 w 106284"/>
                <a:gd name="connsiteY90" fmla="*/ 66881 h 106425"/>
                <a:gd name="connsiteX91" fmla="*/ 51027 w 106284"/>
                <a:gd name="connsiteY91" fmla="*/ 66500 h 106425"/>
                <a:gd name="connsiteX92" fmla="*/ 52741 w 106284"/>
                <a:gd name="connsiteY92" fmla="*/ 67358 h 106425"/>
                <a:gd name="connsiteX93" fmla="*/ 51979 w 106284"/>
                <a:gd name="connsiteY93" fmla="*/ 64881 h 106425"/>
                <a:gd name="connsiteX94" fmla="*/ 51027 w 106284"/>
                <a:gd name="connsiteY94" fmla="*/ 66500 h 106425"/>
                <a:gd name="connsiteX95" fmla="*/ 85199 w 106284"/>
                <a:gd name="connsiteY95" fmla="*/ 22114 h 106425"/>
                <a:gd name="connsiteX96" fmla="*/ 82914 w 106284"/>
                <a:gd name="connsiteY96" fmla="*/ 23257 h 106425"/>
                <a:gd name="connsiteX97" fmla="*/ 83866 w 106284"/>
                <a:gd name="connsiteY97" fmla="*/ 24209 h 106425"/>
                <a:gd name="connsiteX98" fmla="*/ 85103 w 106284"/>
                <a:gd name="connsiteY98" fmla="*/ 22114 h 106425"/>
                <a:gd name="connsiteX99" fmla="*/ 75490 w 106284"/>
                <a:gd name="connsiteY99" fmla="*/ 90884 h 106425"/>
                <a:gd name="connsiteX100" fmla="*/ 73967 w 106284"/>
                <a:gd name="connsiteY100" fmla="*/ 90884 h 106425"/>
                <a:gd name="connsiteX101" fmla="*/ 73967 w 106284"/>
                <a:gd name="connsiteY101" fmla="*/ 93075 h 106425"/>
                <a:gd name="connsiteX102" fmla="*/ 74252 w 106284"/>
                <a:gd name="connsiteY102" fmla="*/ 93075 h 106425"/>
                <a:gd name="connsiteX103" fmla="*/ 75490 w 106284"/>
                <a:gd name="connsiteY103" fmla="*/ 90884 h 106425"/>
                <a:gd name="connsiteX104" fmla="*/ 67114 w 106284"/>
                <a:gd name="connsiteY104" fmla="*/ 13922 h 106425"/>
                <a:gd name="connsiteX105" fmla="*/ 67494 w 106284"/>
                <a:gd name="connsiteY105" fmla="*/ 17351 h 106425"/>
                <a:gd name="connsiteX106" fmla="*/ 67114 w 106284"/>
                <a:gd name="connsiteY106" fmla="*/ 13922 h 106425"/>
                <a:gd name="connsiteX107" fmla="*/ 7053 w 106284"/>
                <a:gd name="connsiteY107" fmla="*/ 69739 h 106425"/>
                <a:gd name="connsiteX108" fmla="*/ 4578 w 106284"/>
                <a:gd name="connsiteY108" fmla="*/ 68596 h 106425"/>
                <a:gd name="connsiteX109" fmla="*/ 7053 w 106284"/>
                <a:gd name="connsiteY109" fmla="*/ 69739 h 106425"/>
                <a:gd name="connsiteX110" fmla="*/ 39510 w 106284"/>
                <a:gd name="connsiteY110" fmla="*/ 65834 h 106425"/>
                <a:gd name="connsiteX111" fmla="*/ 38273 w 106284"/>
                <a:gd name="connsiteY111" fmla="*/ 66881 h 106425"/>
                <a:gd name="connsiteX112" fmla="*/ 39035 w 106284"/>
                <a:gd name="connsiteY112" fmla="*/ 67548 h 106425"/>
                <a:gd name="connsiteX113" fmla="*/ 39510 w 106284"/>
                <a:gd name="connsiteY113" fmla="*/ 65834 h 106425"/>
                <a:gd name="connsiteX114" fmla="*/ 12954 w 106284"/>
                <a:gd name="connsiteY114" fmla="*/ 70882 h 106425"/>
                <a:gd name="connsiteX115" fmla="*/ 11907 w 106284"/>
                <a:gd name="connsiteY115" fmla="*/ 73073 h 106425"/>
                <a:gd name="connsiteX116" fmla="*/ 13335 w 106284"/>
                <a:gd name="connsiteY116" fmla="*/ 72406 h 106425"/>
                <a:gd name="connsiteX117" fmla="*/ 12954 w 106284"/>
                <a:gd name="connsiteY117" fmla="*/ 70882 h 106425"/>
                <a:gd name="connsiteX118" fmla="*/ 53978 w 106284"/>
                <a:gd name="connsiteY118" fmla="*/ 44021 h 106425"/>
                <a:gd name="connsiteX119" fmla="*/ 52836 w 106284"/>
                <a:gd name="connsiteY119" fmla="*/ 45641 h 106425"/>
                <a:gd name="connsiteX120" fmla="*/ 55596 w 106284"/>
                <a:gd name="connsiteY120" fmla="*/ 45450 h 106425"/>
                <a:gd name="connsiteX121" fmla="*/ 53978 w 106284"/>
                <a:gd name="connsiteY121" fmla="*/ 44021 h 106425"/>
                <a:gd name="connsiteX122" fmla="*/ 66542 w 106284"/>
                <a:gd name="connsiteY122" fmla="*/ 102029 h 106425"/>
                <a:gd name="connsiteX123" fmla="*/ 68732 w 106284"/>
                <a:gd name="connsiteY123" fmla="*/ 100505 h 106425"/>
                <a:gd name="connsiteX124" fmla="*/ 66542 w 106284"/>
                <a:gd name="connsiteY124" fmla="*/ 102029 h 106425"/>
                <a:gd name="connsiteX125" fmla="*/ 80344 w 106284"/>
                <a:gd name="connsiteY125" fmla="*/ 66691 h 106425"/>
                <a:gd name="connsiteX126" fmla="*/ 80725 w 106284"/>
                <a:gd name="connsiteY126" fmla="*/ 66500 h 106425"/>
                <a:gd name="connsiteX127" fmla="*/ 80439 w 106284"/>
                <a:gd name="connsiteY127" fmla="*/ 64595 h 106425"/>
                <a:gd name="connsiteX128" fmla="*/ 78631 w 106284"/>
                <a:gd name="connsiteY128" fmla="*/ 65262 h 106425"/>
                <a:gd name="connsiteX129" fmla="*/ 80344 w 106284"/>
                <a:gd name="connsiteY129" fmla="*/ 66691 h 106425"/>
                <a:gd name="connsiteX130" fmla="*/ 22187 w 106284"/>
                <a:gd name="connsiteY130" fmla="*/ 25067 h 106425"/>
                <a:gd name="connsiteX131" fmla="*/ 22948 w 106284"/>
                <a:gd name="connsiteY131" fmla="*/ 21733 h 106425"/>
                <a:gd name="connsiteX132" fmla="*/ 22187 w 106284"/>
                <a:gd name="connsiteY132" fmla="*/ 21923 h 106425"/>
                <a:gd name="connsiteX133" fmla="*/ 22187 w 106284"/>
                <a:gd name="connsiteY133" fmla="*/ 24971 h 106425"/>
                <a:gd name="connsiteX134" fmla="*/ 74062 w 106284"/>
                <a:gd name="connsiteY134" fmla="*/ 23066 h 106425"/>
                <a:gd name="connsiteX135" fmla="*/ 76727 w 106284"/>
                <a:gd name="connsiteY135" fmla="*/ 22876 h 106425"/>
                <a:gd name="connsiteX136" fmla="*/ 74062 w 106284"/>
                <a:gd name="connsiteY136" fmla="*/ 23066 h 106425"/>
                <a:gd name="connsiteX137" fmla="*/ 73872 w 106284"/>
                <a:gd name="connsiteY137" fmla="*/ 79454 h 106425"/>
                <a:gd name="connsiteX138" fmla="*/ 75585 w 106284"/>
                <a:gd name="connsiteY138" fmla="*/ 78883 h 106425"/>
                <a:gd name="connsiteX139" fmla="*/ 75585 w 106284"/>
                <a:gd name="connsiteY139" fmla="*/ 78502 h 106425"/>
                <a:gd name="connsiteX140" fmla="*/ 74252 w 106284"/>
                <a:gd name="connsiteY140" fmla="*/ 78026 h 106425"/>
                <a:gd name="connsiteX141" fmla="*/ 73777 w 106284"/>
                <a:gd name="connsiteY141" fmla="*/ 79454 h 106425"/>
                <a:gd name="connsiteX142" fmla="*/ 10479 w 106284"/>
                <a:gd name="connsiteY142" fmla="*/ 41164 h 106425"/>
                <a:gd name="connsiteX143" fmla="*/ 8861 w 106284"/>
                <a:gd name="connsiteY143" fmla="*/ 42116 h 106425"/>
                <a:gd name="connsiteX144" fmla="*/ 8861 w 106284"/>
                <a:gd name="connsiteY144" fmla="*/ 42593 h 106425"/>
                <a:gd name="connsiteX145" fmla="*/ 9432 w 106284"/>
                <a:gd name="connsiteY145" fmla="*/ 42878 h 106425"/>
                <a:gd name="connsiteX146" fmla="*/ 10574 w 106284"/>
                <a:gd name="connsiteY146" fmla="*/ 41164 h 106425"/>
                <a:gd name="connsiteX147" fmla="*/ 28088 w 106284"/>
                <a:gd name="connsiteY147" fmla="*/ 63643 h 106425"/>
                <a:gd name="connsiteX148" fmla="*/ 27612 w 106284"/>
                <a:gd name="connsiteY148" fmla="*/ 61738 h 106425"/>
                <a:gd name="connsiteX149" fmla="*/ 28088 w 106284"/>
                <a:gd name="connsiteY149" fmla="*/ 63643 h 106425"/>
                <a:gd name="connsiteX150" fmla="*/ 90434 w 106284"/>
                <a:gd name="connsiteY150" fmla="*/ 68024 h 106425"/>
                <a:gd name="connsiteX151" fmla="*/ 92528 w 106284"/>
                <a:gd name="connsiteY151" fmla="*/ 68215 h 106425"/>
                <a:gd name="connsiteX152" fmla="*/ 90434 w 106284"/>
                <a:gd name="connsiteY152" fmla="*/ 68024 h 106425"/>
                <a:gd name="connsiteX153" fmla="*/ 44555 w 106284"/>
                <a:gd name="connsiteY153" fmla="*/ 86027 h 106425"/>
                <a:gd name="connsiteX154" fmla="*/ 42366 w 106284"/>
                <a:gd name="connsiteY154" fmla="*/ 87455 h 106425"/>
                <a:gd name="connsiteX155" fmla="*/ 44555 w 106284"/>
                <a:gd name="connsiteY155" fmla="*/ 86027 h 106425"/>
                <a:gd name="connsiteX156" fmla="*/ 51504 w 106284"/>
                <a:gd name="connsiteY156" fmla="*/ 90503 h 106425"/>
                <a:gd name="connsiteX157" fmla="*/ 49981 w 106284"/>
                <a:gd name="connsiteY157" fmla="*/ 89170 h 106425"/>
                <a:gd name="connsiteX158" fmla="*/ 51504 w 106284"/>
                <a:gd name="connsiteY158" fmla="*/ 90503 h 106425"/>
                <a:gd name="connsiteX159" fmla="*/ 85960 w 106284"/>
                <a:gd name="connsiteY159" fmla="*/ 27067 h 106425"/>
                <a:gd name="connsiteX160" fmla="*/ 84723 w 106284"/>
                <a:gd name="connsiteY160" fmla="*/ 24876 h 106425"/>
                <a:gd name="connsiteX161" fmla="*/ 85960 w 106284"/>
                <a:gd name="connsiteY161" fmla="*/ 27067 h 106425"/>
                <a:gd name="connsiteX162" fmla="*/ 47220 w 106284"/>
                <a:gd name="connsiteY162" fmla="*/ 14113 h 106425"/>
                <a:gd name="connsiteX163" fmla="*/ 47887 w 106284"/>
                <a:gd name="connsiteY163" fmla="*/ 16018 h 106425"/>
                <a:gd name="connsiteX164" fmla="*/ 47315 w 106284"/>
                <a:gd name="connsiteY164" fmla="*/ 14113 h 106425"/>
                <a:gd name="connsiteX165" fmla="*/ 47125 w 106284"/>
                <a:gd name="connsiteY165" fmla="*/ 14113 h 106425"/>
                <a:gd name="connsiteX166" fmla="*/ 18380 w 106284"/>
                <a:gd name="connsiteY166" fmla="*/ 72406 h 106425"/>
                <a:gd name="connsiteX167" fmla="*/ 17713 w 106284"/>
                <a:gd name="connsiteY167" fmla="*/ 74692 h 106425"/>
                <a:gd name="connsiteX168" fmla="*/ 18380 w 106284"/>
                <a:gd name="connsiteY168" fmla="*/ 72406 h 106425"/>
                <a:gd name="connsiteX169" fmla="*/ 58262 w 106284"/>
                <a:gd name="connsiteY169" fmla="*/ 69834 h 106425"/>
                <a:gd name="connsiteX170" fmla="*/ 58262 w 106284"/>
                <a:gd name="connsiteY170" fmla="*/ 71834 h 106425"/>
                <a:gd name="connsiteX171" fmla="*/ 58262 w 106284"/>
                <a:gd name="connsiteY171" fmla="*/ 69834 h 106425"/>
                <a:gd name="connsiteX172" fmla="*/ 20283 w 106284"/>
                <a:gd name="connsiteY172" fmla="*/ 50498 h 106425"/>
                <a:gd name="connsiteX173" fmla="*/ 19902 w 106284"/>
                <a:gd name="connsiteY173" fmla="*/ 51451 h 106425"/>
                <a:gd name="connsiteX174" fmla="*/ 19807 w 106284"/>
                <a:gd name="connsiteY174" fmla="*/ 52499 h 106425"/>
                <a:gd name="connsiteX175" fmla="*/ 21711 w 106284"/>
                <a:gd name="connsiteY175" fmla="*/ 50975 h 106425"/>
                <a:gd name="connsiteX176" fmla="*/ 20379 w 106284"/>
                <a:gd name="connsiteY176" fmla="*/ 50498 h 106425"/>
                <a:gd name="connsiteX177" fmla="*/ 43984 w 106284"/>
                <a:gd name="connsiteY177" fmla="*/ 30972 h 106425"/>
                <a:gd name="connsiteX178" fmla="*/ 42652 w 106284"/>
                <a:gd name="connsiteY178" fmla="*/ 31925 h 106425"/>
                <a:gd name="connsiteX179" fmla="*/ 43984 w 106284"/>
                <a:gd name="connsiteY179" fmla="*/ 30972 h 106425"/>
                <a:gd name="connsiteX180" fmla="*/ 31420 w 106284"/>
                <a:gd name="connsiteY180" fmla="*/ 66500 h 106425"/>
                <a:gd name="connsiteX181" fmla="*/ 31134 w 106284"/>
                <a:gd name="connsiteY181" fmla="*/ 64024 h 106425"/>
                <a:gd name="connsiteX182" fmla="*/ 31420 w 106284"/>
                <a:gd name="connsiteY182" fmla="*/ 66500 h 106425"/>
                <a:gd name="connsiteX183" fmla="*/ 17523 w 106284"/>
                <a:gd name="connsiteY183" fmla="*/ 69167 h 106425"/>
                <a:gd name="connsiteX184" fmla="*/ 18094 w 106284"/>
                <a:gd name="connsiteY184" fmla="*/ 67262 h 106425"/>
                <a:gd name="connsiteX185" fmla="*/ 17523 w 106284"/>
                <a:gd name="connsiteY185" fmla="*/ 69167 h 106425"/>
                <a:gd name="connsiteX186" fmla="*/ 26185 w 106284"/>
                <a:gd name="connsiteY186" fmla="*/ 96314 h 106425"/>
                <a:gd name="connsiteX187" fmla="*/ 26375 w 106284"/>
                <a:gd name="connsiteY187" fmla="*/ 95837 h 106425"/>
                <a:gd name="connsiteX188" fmla="*/ 25042 w 106284"/>
                <a:gd name="connsiteY188" fmla="*/ 95266 h 106425"/>
                <a:gd name="connsiteX189" fmla="*/ 24852 w 106284"/>
                <a:gd name="connsiteY189" fmla="*/ 96028 h 106425"/>
                <a:gd name="connsiteX190" fmla="*/ 26185 w 106284"/>
                <a:gd name="connsiteY190" fmla="*/ 96409 h 106425"/>
                <a:gd name="connsiteX191" fmla="*/ 47696 w 106284"/>
                <a:gd name="connsiteY191" fmla="*/ 57642 h 106425"/>
                <a:gd name="connsiteX192" fmla="*/ 48838 w 106284"/>
                <a:gd name="connsiteY192" fmla="*/ 56880 h 106425"/>
                <a:gd name="connsiteX193" fmla="*/ 48172 w 106284"/>
                <a:gd name="connsiteY193" fmla="*/ 56118 h 106425"/>
                <a:gd name="connsiteX194" fmla="*/ 47887 w 106284"/>
                <a:gd name="connsiteY194" fmla="*/ 56118 h 106425"/>
                <a:gd name="connsiteX195" fmla="*/ 47696 w 106284"/>
                <a:gd name="connsiteY195" fmla="*/ 57642 h 106425"/>
                <a:gd name="connsiteX196" fmla="*/ 73491 w 106284"/>
                <a:gd name="connsiteY196" fmla="*/ 66977 h 106425"/>
                <a:gd name="connsiteX197" fmla="*/ 74728 w 106284"/>
                <a:gd name="connsiteY197" fmla="*/ 64881 h 106425"/>
                <a:gd name="connsiteX198" fmla="*/ 73491 w 106284"/>
                <a:gd name="connsiteY198" fmla="*/ 66977 h 106425"/>
                <a:gd name="connsiteX199" fmla="*/ 22758 w 106284"/>
                <a:gd name="connsiteY199" fmla="*/ 85550 h 106425"/>
                <a:gd name="connsiteX200" fmla="*/ 24852 w 106284"/>
                <a:gd name="connsiteY200" fmla="*/ 86312 h 106425"/>
                <a:gd name="connsiteX201" fmla="*/ 22758 w 106284"/>
                <a:gd name="connsiteY201" fmla="*/ 85550 h 106425"/>
                <a:gd name="connsiteX202" fmla="*/ 78155 w 106284"/>
                <a:gd name="connsiteY202" fmla="*/ 67453 h 106425"/>
                <a:gd name="connsiteX203" fmla="*/ 78155 w 106284"/>
                <a:gd name="connsiteY203" fmla="*/ 66215 h 106425"/>
                <a:gd name="connsiteX204" fmla="*/ 76061 w 106284"/>
                <a:gd name="connsiteY204" fmla="*/ 66596 h 106425"/>
                <a:gd name="connsiteX205" fmla="*/ 78155 w 106284"/>
                <a:gd name="connsiteY205" fmla="*/ 67358 h 106425"/>
                <a:gd name="connsiteX206" fmla="*/ 86817 w 106284"/>
                <a:gd name="connsiteY206" fmla="*/ 70501 h 106425"/>
                <a:gd name="connsiteX207" fmla="*/ 87102 w 106284"/>
                <a:gd name="connsiteY207" fmla="*/ 70787 h 106425"/>
                <a:gd name="connsiteX208" fmla="*/ 89006 w 106284"/>
                <a:gd name="connsiteY208" fmla="*/ 69453 h 106425"/>
                <a:gd name="connsiteX209" fmla="*/ 88720 w 106284"/>
                <a:gd name="connsiteY209" fmla="*/ 69072 h 106425"/>
                <a:gd name="connsiteX210" fmla="*/ 86817 w 106284"/>
                <a:gd name="connsiteY210" fmla="*/ 70501 h 106425"/>
                <a:gd name="connsiteX211" fmla="*/ 81772 w 106284"/>
                <a:gd name="connsiteY211" fmla="*/ 51641 h 106425"/>
                <a:gd name="connsiteX212" fmla="*/ 81011 w 106284"/>
                <a:gd name="connsiteY212" fmla="*/ 50022 h 106425"/>
                <a:gd name="connsiteX213" fmla="*/ 81772 w 106284"/>
                <a:gd name="connsiteY213" fmla="*/ 51641 h 106425"/>
                <a:gd name="connsiteX214" fmla="*/ 91290 w 106284"/>
                <a:gd name="connsiteY214" fmla="*/ 84884 h 106425"/>
                <a:gd name="connsiteX215" fmla="*/ 91671 w 106284"/>
                <a:gd name="connsiteY215" fmla="*/ 84884 h 106425"/>
                <a:gd name="connsiteX216" fmla="*/ 91386 w 106284"/>
                <a:gd name="connsiteY216" fmla="*/ 83741 h 106425"/>
                <a:gd name="connsiteX217" fmla="*/ 90053 w 106284"/>
                <a:gd name="connsiteY217" fmla="*/ 83931 h 106425"/>
                <a:gd name="connsiteX218" fmla="*/ 91195 w 106284"/>
                <a:gd name="connsiteY218" fmla="*/ 84979 h 106425"/>
                <a:gd name="connsiteX219" fmla="*/ 36084 w 106284"/>
                <a:gd name="connsiteY219" fmla="*/ 69072 h 106425"/>
                <a:gd name="connsiteX220" fmla="*/ 35608 w 106284"/>
                <a:gd name="connsiteY220" fmla="*/ 66119 h 106425"/>
                <a:gd name="connsiteX221" fmla="*/ 36084 w 106284"/>
                <a:gd name="connsiteY221" fmla="*/ 69072 h 106425"/>
                <a:gd name="connsiteX222" fmla="*/ 19998 w 106284"/>
                <a:gd name="connsiteY222" fmla="*/ 71739 h 106425"/>
                <a:gd name="connsiteX223" fmla="*/ 20474 w 106284"/>
                <a:gd name="connsiteY223" fmla="*/ 73358 h 106425"/>
                <a:gd name="connsiteX224" fmla="*/ 19998 w 106284"/>
                <a:gd name="connsiteY224" fmla="*/ 71739 h 106425"/>
                <a:gd name="connsiteX225" fmla="*/ 58547 w 106284"/>
                <a:gd name="connsiteY225" fmla="*/ 102981 h 106425"/>
                <a:gd name="connsiteX226" fmla="*/ 57976 w 106284"/>
                <a:gd name="connsiteY226" fmla="*/ 104219 h 106425"/>
                <a:gd name="connsiteX227" fmla="*/ 58642 w 106284"/>
                <a:gd name="connsiteY227" fmla="*/ 104219 h 106425"/>
                <a:gd name="connsiteX228" fmla="*/ 58547 w 106284"/>
                <a:gd name="connsiteY228" fmla="*/ 102886 h 106425"/>
                <a:gd name="connsiteX229" fmla="*/ 57500 w 106284"/>
                <a:gd name="connsiteY229" fmla="*/ 82979 h 106425"/>
                <a:gd name="connsiteX230" fmla="*/ 57024 w 106284"/>
                <a:gd name="connsiteY230" fmla="*/ 83169 h 106425"/>
                <a:gd name="connsiteX231" fmla="*/ 58262 w 106284"/>
                <a:gd name="connsiteY231" fmla="*/ 84693 h 106425"/>
                <a:gd name="connsiteX232" fmla="*/ 57500 w 106284"/>
                <a:gd name="connsiteY232" fmla="*/ 82979 h 106425"/>
                <a:gd name="connsiteX233" fmla="*/ 60832 w 106284"/>
                <a:gd name="connsiteY233" fmla="*/ 62309 h 106425"/>
                <a:gd name="connsiteX234" fmla="*/ 60832 w 106284"/>
                <a:gd name="connsiteY234" fmla="*/ 62786 h 106425"/>
                <a:gd name="connsiteX235" fmla="*/ 62545 w 106284"/>
                <a:gd name="connsiteY235" fmla="*/ 62595 h 106425"/>
                <a:gd name="connsiteX236" fmla="*/ 62545 w 106284"/>
                <a:gd name="connsiteY236" fmla="*/ 62214 h 106425"/>
                <a:gd name="connsiteX237" fmla="*/ 60736 w 106284"/>
                <a:gd name="connsiteY237" fmla="*/ 62309 h 106425"/>
                <a:gd name="connsiteX238" fmla="*/ 66638 w 106284"/>
                <a:gd name="connsiteY238" fmla="*/ 70406 h 106425"/>
                <a:gd name="connsiteX239" fmla="*/ 67780 w 106284"/>
                <a:gd name="connsiteY239" fmla="*/ 72025 h 106425"/>
                <a:gd name="connsiteX240" fmla="*/ 66638 w 106284"/>
                <a:gd name="connsiteY240" fmla="*/ 70406 h 106425"/>
                <a:gd name="connsiteX241" fmla="*/ 29516 w 106284"/>
                <a:gd name="connsiteY241" fmla="*/ 79550 h 106425"/>
                <a:gd name="connsiteX242" fmla="*/ 29611 w 106284"/>
                <a:gd name="connsiteY242" fmla="*/ 77740 h 106425"/>
                <a:gd name="connsiteX243" fmla="*/ 29516 w 106284"/>
                <a:gd name="connsiteY243" fmla="*/ 79550 h 106425"/>
                <a:gd name="connsiteX244" fmla="*/ 29421 w 106284"/>
                <a:gd name="connsiteY244" fmla="*/ 17256 h 106425"/>
                <a:gd name="connsiteX245" fmla="*/ 28945 w 106284"/>
                <a:gd name="connsiteY245" fmla="*/ 17256 h 106425"/>
                <a:gd name="connsiteX246" fmla="*/ 28660 w 106284"/>
                <a:gd name="connsiteY246" fmla="*/ 18304 h 106425"/>
                <a:gd name="connsiteX247" fmla="*/ 29802 w 106284"/>
                <a:gd name="connsiteY247" fmla="*/ 18875 h 106425"/>
                <a:gd name="connsiteX248" fmla="*/ 29326 w 106284"/>
                <a:gd name="connsiteY248" fmla="*/ 17351 h 106425"/>
                <a:gd name="connsiteX249" fmla="*/ 41319 w 106284"/>
                <a:gd name="connsiteY249" fmla="*/ 94790 h 106425"/>
                <a:gd name="connsiteX250" fmla="*/ 41890 w 106284"/>
                <a:gd name="connsiteY250" fmla="*/ 96218 h 106425"/>
                <a:gd name="connsiteX251" fmla="*/ 41319 w 106284"/>
                <a:gd name="connsiteY251" fmla="*/ 94790 h 106425"/>
                <a:gd name="connsiteX252" fmla="*/ 42175 w 106284"/>
                <a:gd name="connsiteY252" fmla="*/ 62405 h 106425"/>
                <a:gd name="connsiteX253" fmla="*/ 42175 w 106284"/>
                <a:gd name="connsiteY253" fmla="*/ 60214 h 106425"/>
                <a:gd name="connsiteX254" fmla="*/ 42175 w 106284"/>
                <a:gd name="connsiteY254" fmla="*/ 62405 h 106425"/>
                <a:gd name="connsiteX255" fmla="*/ 78155 w 106284"/>
                <a:gd name="connsiteY255" fmla="*/ 96314 h 106425"/>
                <a:gd name="connsiteX256" fmla="*/ 78726 w 106284"/>
                <a:gd name="connsiteY256" fmla="*/ 94885 h 106425"/>
                <a:gd name="connsiteX257" fmla="*/ 78250 w 106284"/>
                <a:gd name="connsiteY257" fmla="*/ 94885 h 106425"/>
                <a:gd name="connsiteX258" fmla="*/ 78155 w 106284"/>
                <a:gd name="connsiteY258" fmla="*/ 96409 h 106425"/>
                <a:gd name="connsiteX259" fmla="*/ 21997 w 106284"/>
                <a:gd name="connsiteY259" fmla="*/ 80121 h 106425"/>
                <a:gd name="connsiteX260" fmla="*/ 23329 w 106284"/>
                <a:gd name="connsiteY260" fmla="*/ 80121 h 106425"/>
                <a:gd name="connsiteX261" fmla="*/ 23329 w 106284"/>
                <a:gd name="connsiteY261" fmla="*/ 79454 h 106425"/>
                <a:gd name="connsiteX262" fmla="*/ 21997 w 106284"/>
                <a:gd name="connsiteY262" fmla="*/ 80121 h 106425"/>
                <a:gd name="connsiteX263" fmla="*/ 81677 w 106284"/>
                <a:gd name="connsiteY263" fmla="*/ 23257 h 106425"/>
                <a:gd name="connsiteX264" fmla="*/ 80439 w 106284"/>
                <a:gd name="connsiteY264" fmla="*/ 21542 h 106425"/>
                <a:gd name="connsiteX265" fmla="*/ 81677 w 106284"/>
                <a:gd name="connsiteY265" fmla="*/ 23257 h 106425"/>
                <a:gd name="connsiteX266" fmla="*/ 19998 w 106284"/>
                <a:gd name="connsiteY266" fmla="*/ 78121 h 106425"/>
                <a:gd name="connsiteX267" fmla="*/ 19807 w 106284"/>
                <a:gd name="connsiteY267" fmla="*/ 76787 h 106425"/>
                <a:gd name="connsiteX268" fmla="*/ 19998 w 106284"/>
                <a:gd name="connsiteY268" fmla="*/ 78121 h 106425"/>
                <a:gd name="connsiteX269" fmla="*/ 95764 w 106284"/>
                <a:gd name="connsiteY269" fmla="*/ 38497 h 106425"/>
                <a:gd name="connsiteX270" fmla="*/ 96145 w 106284"/>
                <a:gd name="connsiteY270" fmla="*/ 37163 h 106425"/>
                <a:gd name="connsiteX271" fmla="*/ 95003 w 106284"/>
                <a:gd name="connsiteY271" fmla="*/ 36687 h 106425"/>
                <a:gd name="connsiteX272" fmla="*/ 94812 w 106284"/>
                <a:gd name="connsiteY272" fmla="*/ 36973 h 106425"/>
                <a:gd name="connsiteX273" fmla="*/ 95764 w 106284"/>
                <a:gd name="connsiteY273" fmla="*/ 38402 h 106425"/>
                <a:gd name="connsiteX274" fmla="*/ 90434 w 106284"/>
                <a:gd name="connsiteY274" fmla="*/ 57642 h 106425"/>
                <a:gd name="connsiteX275" fmla="*/ 92052 w 106284"/>
                <a:gd name="connsiteY275" fmla="*/ 57642 h 106425"/>
                <a:gd name="connsiteX276" fmla="*/ 90434 w 106284"/>
                <a:gd name="connsiteY276" fmla="*/ 57642 h 106425"/>
                <a:gd name="connsiteX277" fmla="*/ 86246 w 106284"/>
                <a:gd name="connsiteY277" fmla="*/ 88884 h 106425"/>
                <a:gd name="connsiteX278" fmla="*/ 87959 w 106284"/>
                <a:gd name="connsiteY278" fmla="*/ 88789 h 106425"/>
                <a:gd name="connsiteX279" fmla="*/ 86246 w 106284"/>
                <a:gd name="connsiteY279" fmla="*/ 88884 h 106425"/>
                <a:gd name="connsiteX280" fmla="*/ 81296 w 106284"/>
                <a:gd name="connsiteY280" fmla="*/ 94599 h 106425"/>
                <a:gd name="connsiteX281" fmla="*/ 81677 w 106284"/>
                <a:gd name="connsiteY281" fmla="*/ 94504 h 106425"/>
                <a:gd name="connsiteX282" fmla="*/ 81486 w 106284"/>
                <a:gd name="connsiteY282" fmla="*/ 93551 h 106425"/>
                <a:gd name="connsiteX283" fmla="*/ 80249 w 106284"/>
                <a:gd name="connsiteY283" fmla="*/ 93742 h 106425"/>
                <a:gd name="connsiteX284" fmla="*/ 81391 w 106284"/>
                <a:gd name="connsiteY284" fmla="*/ 94599 h 106425"/>
                <a:gd name="connsiteX285" fmla="*/ 47791 w 106284"/>
                <a:gd name="connsiteY285" fmla="*/ 12398 h 106425"/>
                <a:gd name="connsiteX286" fmla="*/ 47411 w 106284"/>
                <a:gd name="connsiteY286" fmla="*/ 12017 h 106425"/>
                <a:gd name="connsiteX287" fmla="*/ 46268 w 106284"/>
                <a:gd name="connsiteY287" fmla="*/ 13351 h 106425"/>
                <a:gd name="connsiteX288" fmla="*/ 47791 w 106284"/>
                <a:gd name="connsiteY288" fmla="*/ 12303 h 106425"/>
                <a:gd name="connsiteX289" fmla="*/ 49314 w 106284"/>
                <a:gd name="connsiteY289" fmla="*/ 77359 h 106425"/>
                <a:gd name="connsiteX290" fmla="*/ 49029 w 106284"/>
                <a:gd name="connsiteY290" fmla="*/ 78978 h 106425"/>
                <a:gd name="connsiteX291" fmla="*/ 50361 w 106284"/>
                <a:gd name="connsiteY291" fmla="*/ 79073 h 106425"/>
                <a:gd name="connsiteX292" fmla="*/ 49314 w 106284"/>
                <a:gd name="connsiteY292" fmla="*/ 77264 h 106425"/>
                <a:gd name="connsiteX293" fmla="*/ 53978 w 106284"/>
                <a:gd name="connsiteY293" fmla="*/ 39640 h 106425"/>
                <a:gd name="connsiteX294" fmla="*/ 54359 w 106284"/>
                <a:gd name="connsiteY294" fmla="*/ 40021 h 106425"/>
                <a:gd name="connsiteX295" fmla="*/ 55501 w 106284"/>
                <a:gd name="connsiteY295" fmla="*/ 38211 h 106425"/>
                <a:gd name="connsiteX296" fmla="*/ 53978 w 106284"/>
                <a:gd name="connsiteY296" fmla="*/ 39640 h 106425"/>
                <a:gd name="connsiteX297" fmla="*/ 31039 w 106284"/>
                <a:gd name="connsiteY297" fmla="*/ 48308 h 106425"/>
                <a:gd name="connsiteX298" fmla="*/ 31515 w 106284"/>
                <a:gd name="connsiteY298" fmla="*/ 46784 h 106425"/>
                <a:gd name="connsiteX299" fmla="*/ 31039 w 106284"/>
                <a:gd name="connsiteY299" fmla="*/ 48308 h 106425"/>
                <a:gd name="connsiteX300" fmla="*/ 12954 w 106284"/>
                <a:gd name="connsiteY300" fmla="*/ 32687 h 106425"/>
                <a:gd name="connsiteX301" fmla="*/ 13335 w 106284"/>
                <a:gd name="connsiteY301" fmla="*/ 32210 h 106425"/>
                <a:gd name="connsiteX302" fmla="*/ 12573 w 106284"/>
                <a:gd name="connsiteY302" fmla="*/ 31448 h 106425"/>
                <a:gd name="connsiteX303" fmla="*/ 12097 w 106284"/>
                <a:gd name="connsiteY303" fmla="*/ 32115 h 106425"/>
                <a:gd name="connsiteX304" fmla="*/ 12954 w 106284"/>
                <a:gd name="connsiteY304" fmla="*/ 32687 h 106425"/>
                <a:gd name="connsiteX305" fmla="*/ 69493 w 106284"/>
                <a:gd name="connsiteY305" fmla="*/ 98219 h 106425"/>
                <a:gd name="connsiteX306" fmla="*/ 71016 w 106284"/>
                <a:gd name="connsiteY306" fmla="*/ 97266 h 106425"/>
                <a:gd name="connsiteX307" fmla="*/ 69493 w 106284"/>
                <a:gd name="connsiteY307" fmla="*/ 98219 h 106425"/>
                <a:gd name="connsiteX308" fmla="*/ 55882 w 106284"/>
                <a:gd name="connsiteY308" fmla="*/ 73835 h 106425"/>
                <a:gd name="connsiteX309" fmla="*/ 55882 w 106284"/>
                <a:gd name="connsiteY309" fmla="*/ 75644 h 106425"/>
                <a:gd name="connsiteX310" fmla="*/ 55882 w 106284"/>
                <a:gd name="connsiteY310" fmla="*/ 73835 h 106425"/>
                <a:gd name="connsiteX311" fmla="*/ 62164 w 106284"/>
                <a:gd name="connsiteY311" fmla="*/ 43926 h 106425"/>
                <a:gd name="connsiteX312" fmla="*/ 62735 w 106284"/>
                <a:gd name="connsiteY312" fmla="*/ 44117 h 106425"/>
                <a:gd name="connsiteX313" fmla="*/ 62925 w 106284"/>
                <a:gd name="connsiteY313" fmla="*/ 43069 h 106425"/>
                <a:gd name="connsiteX314" fmla="*/ 62640 w 106284"/>
                <a:gd name="connsiteY314" fmla="*/ 42974 h 106425"/>
                <a:gd name="connsiteX315" fmla="*/ 62164 w 106284"/>
                <a:gd name="connsiteY315" fmla="*/ 43926 h 106425"/>
                <a:gd name="connsiteX316" fmla="*/ 67494 w 106284"/>
                <a:gd name="connsiteY316" fmla="*/ 65548 h 106425"/>
                <a:gd name="connsiteX317" fmla="*/ 67494 w 106284"/>
                <a:gd name="connsiteY317" fmla="*/ 64976 h 106425"/>
                <a:gd name="connsiteX318" fmla="*/ 65971 w 106284"/>
                <a:gd name="connsiteY318" fmla="*/ 65453 h 106425"/>
                <a:gd name="connsiteX319" fmla="*/ 67399 w 106284"/>
                <a:gd name="connsiteY319" fmla="*/ 65548 h 106425"/>
                <a:gd name="connsiteX320" fmla="*/ 67780 w 106284"/>
                <a:gd name="connsiteY320" fmla="*/ 11255 h 106425"/>
                <a:gd name="connsiteX321" fmla="*/ 67399 w 106284"/>
                <a:gd name="connsiteY321" fmla="*/ 10970 h 106425"/>
                <a:gd name="connsiteX322" fmla="*/ 66352 w 106284"/>
                <a:gd name="connsiteY322" fmla="*/ 12303 h 106425"/>
                <a:gd name="connsiteX323" fmla="*/ 66638 w 106284"/>
                <a:gd name="connsiteY323" fmla="*/ 12494 h 106425"/>
                <a:gd name="connsiteX324" fmla="*/ 67780 w 106284"/>
                <a:gd name="connsiteY324" fmla="*/ 11255 h 106425"/>
                <a:gd name="connsiteX325" fmla="*/ 68542 w 106284"/>
                <a:gd name="connsiteY325" fmla="*/ 79264 h 106425"/>
                <a:gd name="connsiteX326" fmla="*/ 69113 w 106284"/>
                <a:gd name="connsiteY326" fmla="*/ 79740 h 106425"/>
                <a:gd name="connsiteX327" fmla="*/ 69779 w 106284"/>
                <a:gd name="connsiteY327" fmla="*/ 79264 h 106425"/>
                <a:gd name="connsiteX328" fmla="*/ 69303 w 106284"/>
                <a:gd name="connsiteY328" fmla="*/ 78692 h 106425"/>
                <a:gd name="connsiteX329" fmla="*/ 68542 w 106284"/>
                <a:gd name="connsiteY329" fmla="*/ 79264 h 106425"/>
                <a:gd name="connsiteX330" fmla="*/ 57405 w 106284"/>
                <a:gd name="connsiteY330" fmla="*/ 32115 h 106425"/>
                <a:gd name="connsiteX331" fmla="*/ 58642 w 106284"/>
                <a:gd name="connsiteY331" fmla="*/ 32115 h 106425"/>
                <a:gd name="connsiteX332" fmla="*/ 58166 w 106284"/>
                <a:gd name="connsiteY332" fmla="*/ 31925 h 106425"/>
                <a:gd name="connsiteX333" fmla="*/ 57405 w 106284"/>
                <a:gd name="connsiteY333" fmla="*/ 32020 h 106425"/>
                <a:gd name="connsiteX334" fmla="*/ 91957 w 106284"/>
                <a:gd name="connsiteY334" fmla="*/ 78883 h 106425"/>
                <a:gd name="connsiteX335" fmla="*/ 91290 w 106284"/>
                <a:gd name="connsiteY335" fmla="*/ 77740 h 106425"/>
                <a:gd name="connsiteX336" fmla="*/ 90624 w 106284"/>
                <a:gd name="connsiteY336" fmla="*/ 78121 h 106425"/>
                <a:gd name="connsiteX337" fmla="*/ 92052 w 106284"/>
                <a:gd name="connsiteY337" fmla="*/ 78883 h 106425"/>
                <a:gd name="connsiteX338" fmla="*/ 61783 w 106284"/>
                <a:gd name="connsiteY338" fmla="*/ 79073 h 106425"/>
                <a:gd name="connsiteX339" fmla="*/ 61688 w 106284"/>
                <a:gd name="connsiteY339" fmla="*/ 79740 h 106425"/>
                <a:gd name="connsiteX340" fmla="*/ 62735 w 106284"/>
                <a:gd name="connsiteY340" fmla="*/ 79835 h 106425"/>
                <a:gd name="connsiteX341" fmla="*/ 62830 w 106284"/>
                <a:gd name="connsiteY341" fmla="*/ 79169 h 106425"/>
                <a:gd name="connsiteX342" fmla="*/ 61783 w 106284"/>
                <a:gd name="connsiteY342" fmla="*/ 78978 h 106425"/>
                <a:gd name="connsiteX343" fmla="*/ 72254 w 106284"/>
                <a:gd name="connsiteY343" fmla="*/ 86884 h 106425"/>
                <a:gd name="connsiteX344" fmla="*/ 72539 w 106284"/>
                <a:gd name="connsiteY344" fmla="*/ 86503 h 106425"/>
                <a:gd name="connsiteX345" fmla="*/ 71207 w 106284"/>
                <a:gd name="connsiteY345" fmla="*/ 85455 h 106425"/>
                <a:gd name="connsiteX346" fmla="*/ 72254 w 106284"/>
                <a:gd name="connsiteY346" fmla="*/ 86884 h 106425"/>
                <a:gd name="connsiteX347" fmla="*/ 55596 w 106284"/>
                <a:gd name="connsiteY347" fmla="*/ 99647 h 106425"/>
                <a:gd name="connsiteX348" fmla="*/ 56739 w 106284"/>
                <a:gd name="connsiteY348" fmla="*/ 99647 h 106425"/>
                <a:gd name="connsiteX349" fmla="*/ 56453 w 106284"/>
                <a:gd name="connsiteY349" fmla="*/ 98504 h 106425"/>
                <a:gd name="connsiteX350" fmla="*/ 55596 w 106284"/>
                <a:gd name="connsiteY350" fmla="*/ 99552 h 106425"/>
                <a:gd name="connsiteX351" fmla="*/ 72063 w 106284"/>
                <a:gd name="connsiteY351" fmla="*/ 72406 h 106425"/>
                <a:gd name="connsiteX352" fmla="*/ 72825 w 106284"/>
                <a:gd name="connsiteY352" fmla="*/ 74216 h 106425"/>
                <a:gd name="connsiteX353" fmla="*/ 72063 w 106284"/>
                <a:gd name="connsiteY353" fmla="*/ 72406 h 106425"/>
                <a:gd name="connsiteX354" fmla="*/ 38463 w 106284"/>
                <a:gd name="connsiteY354" fmla="*/ 64024 h 106425"/>
                <a:gd name="connsiteX355" fmla="*/ 36274 w 106284"/>
                <a:gd name="connsiteY355" fmla="*/ 65072 h 106425"/>
                <a:gd name="connsiteX356" fmla="*/ 38463 w 106284"/>
                <a:gd name="connsiteY356" fmla="*/ 64024 h 106425"/>
                <a:gd name="connsiteX357" fmla="*/ 14477 w 106284"/>
                <a:gd name="connsiteY357" fmla="*/ 22781 h 106425"/>
                <a:gd name="connsiteX358" fmla="*/ 14477 w 106284"/>
                <a:gd name="connsiteY358" fmla="*/ 22495 h 106425"/>
                <a:gd name="connsiteX359" fmla="*/ 12764 w 106284"/>
                <a:gd name="connsiteY359" fmla="*/ 21923 h 106425"/>
                <a:gd name="connsiteX360" fmla="*/ 12668 w 106284"/>
                <a:gd name="connsiteY360" fmla="*/ 22304 h 106425"/>
                <a:gd name="connsiteX361" fmla="*/ 14382 w 106284"/>
                <a:gd name="connsiteY361" fmla="*/ 22781 h 106425"/>
                <a:gd name="connsiteX362" fmla="*/ 48553 w 106284"/>
                <a:gd name="connsiteY362" fmla="*/ 73739 h 106425"/>
                <a:gd name="connsiteX363" fmla="*/ 50266 w 106284"/>
                <a:gd name="connsiteY363" fmla="*/ 73073 h 106425"/>
                <a:gd name="connsiteX364" fmla="*/ 48553 w 106284"/>
                <a:gd name="connsiteY364" fmla="*/ 73739 h 106425"/>
                <a:gd name="connsiteX365" fmla="*/ 19236 w 106284"/>
                <a:gd name="connsiteY365" fmla="*/ 20971 h 106425"/>
                <a:gd name="connsiteX366" fmla="*/ 18760 w 106284"/>
                <a:gd name="connsiteY366" fmla="*/ 21733 h 106425"/>
                <a:gd name="connsiteX367" fmla="*/ 19236 w 106284"/>
                <a:gd name="connsiteY367" fmla="*/ 22209 h 106425"/>
                <a:gd name="connsiteX368" fmla="*/ 19902 w 106284"/>
                <a:gd name="connsiteY368" fmla="*/ 21542 h 106425"/>
                <a:gd name="connsiteX369" fmla="*/ 19331 w 106284"/>
                <a:gd name="connsiteY369" fmla="*/ 20971 h 106425"/>
                <a:gd name="connsiteX370" fmla="*/ 46078 w 106284"/>
                <a:gd name="connsiteY370" fmla="*/ 28591 h 106425"/>
                <a:gd name="connsiteX371" fmla="*/ 45317 w 106284"/>
                <a:gd name="connsiteY371" fmla="*/ 29639 h 106425"/>
                <a:gd name="connsiteX372" fmla="*/ 46554 w 106284"/>
                <a:gd name="connsiteY372" fmla="*/ 30115 h 106425"/>
                <a:gd name="connsiteX373" fmla="*/ 46078 w 106284"/>
                <a:gd name="connsiteY373" fmla="*/ 28591 h 106425"/>
                <a:gd name="connsiteX374" fmla="*/ 20950 w 106284"/>
                <a:gd name="connsiteY374" fmla="*/ 64976 h 106425"/>
                <a:gd name="connsiteX375" fmla="*/ 21901 w 106284"/>
                <a:gd name="connsiteY375" fmla="*/ 63833 h 106425"/>
                <a:gd name="connsiteX376" fmla="*/ 21521 w 106284"/>
                <a:gd name="connsiteY376" fmla="*/ 63643 h 106425"/>
                <a:gd name="connsiteX377" fmla="*/ 20950 w 106284"/>
                <a:gd name="connsiteY377" fmla="*/ 64976 h 106425"/>
                <a:gd name="connsiteX378" fmla="*/ 25233 w 106284"/>
                <a:gd name="connsiteY378" fmla="*/ 54404 h 106425"/>
                <a:gd name="connsiteX379" fmla="*/ 23900 w 106284"/>
                <a:gd name="connsiteY379" fmla="*/ 55451 h 106425"/>
                <a:gd name="connsiteX380" fmla="*/ 25233 w 106284"/>
                <a:gd name="connsiteY380" fmla="*/ 54404 h 106425"/>
                <a:gd name="connsiteX381" fmla="*/ 97668 w 106284"/>
                <a:gd name="connsiteY381" fmla="*/ 56880 h 106425"/>
                <a:gd name="connsiteX382" fmla="*/ 97858 w 106284"/>
                <a:gd name="connsiteY382" fmla="*/ 56404 h 106425"/>
                <a:gd name="connsiteX383" fmla="*/ 96716 w 106284"/>
                <a:gd name="connsiteY383" fmla="*/ 56023 h 106425"/>
                <a:gd name="connsiteX384" fmla="*/ 96526 w 106284"/>
                <a:gd name="connsiteY384" fmla="*/ 56404 h 106425"/>
                <a:gd name="connsiteX385" fmla="*/ 97572 w 106284"/>
                <a:gd name="connsiteY385" fmla="*/ 56880 h 106425"/>
                <a:gd name="connsiteX386" fmla="*/ 15524 w 106284"/>
                <a:gd name="connsiteY386" fmla="*/ 56213 h 106425"/>
                <a:gd name="connsiteX387" fmla="*/ 15619 w 106284"/>
                <a:gd name="connsiteY387" fmla="*/ 55928 h 106425"/>
                <a:gd name="connsiteX388" fmla="*/ 15143 w 106284"/>
                <a:gd name="connsiteY388" fmla="*/ 55642 h 106425"/>
                <a:gd name="connsiteX389" fmla="*/ 14382 w 106284"/>
                <a:gd name="connsiteY389" fmla="*/ 55832 h 106425"/>
                <a:gd name="connsiteX390" fmla="*/ 14382 w 106284"/>
                <a:gd name="connsiteY390" fmla="*/ 56118 h 106425"/>
                <a:gd name="connsiteX391" fmla="*/ 15429 w 106284"/>
                <a:gd name="connsiteY391" fmla="*/ 56213 h 106425"/>
                <a:gd name="connsiteX392" fmla="*/ 54550 w 106284"/>
                <a:gd name="connsiteY392" fmla="*/ 88598 h 106425"/>
                <a:gd name="connsiteX393" fmla="*/ 54835 w 106284"/>
                <a:gd name="connsiteY393" fmla="*/ 88598 h 106425"/>
                <a:gd name="connsiteX394" fmla="*/ 54835 w 106284"/>
                <a:gd name="connsiteY394" fmla="*/ 87932 h 106425"/>
                <a:gd name="connsiteX395" fmla="*/ 53883 w 106284"/>
                <a:gd name="connsiteY395" fmla="*/ 87170 h 106425"/>
                <a:gd name="connsiteX396" fmla="*/ 54454 w 106284"/>
                <a:gd name="connsiteY396" fmla="*/ 88694 h 106425"/>
                <a:gd name="connsiteX397" fmla="*/ 74538 w 106284"/>
                <a:gd name="connsiteY397" fmla="*/ 70977 h 106425"/>
                <a:gd name="connsiteX398" fmla="*/ 73681 w 106284"/>
                <a:gd name="connsiteY398" fmla="*/ 71930 h 106425"/>
                <a:gd name="connsiteX399" fmla="*/ 74538 w 106284"/>
                <a:gd name="connsiteY399" fmla="*/ 70977 h 106425"/>
                <a:gd name="connsiteX400" fmla="*/ 72158 w 106284"/>
                <a:gd name="connsiteY400" fmla="*/ 95933 h 106425"/>
                <a:gd name="connsiteX401" fmla="*/ 71682 w 106284"/>
                <a:gd name="connsiteY401" fmla="*/ 96028 h 106425"/>
                <a:gd name="connsiteX402" fmla="*/ 72063 w 106284"/>
                <a:gd name="connsiteY402" fmla="*/ 97171 h 106425"/>
                <a:gd name="connsiteX403" fmla="*/ 72349 w 106284"/>
                <a:gd name="connsiteY403" fmla="*/ 97171 h 106425"/>
                <a:gd name="connsiteX404" fmla="*/ 72158 w 106284"/>
                <a:gd name="connsiteY404" fmla="*/ 95933 h 106425"/>
                <a:gd name="connsiteX405" fmla="*/ 68542 w 106284"/>
                <a:gd name="connsiteY405" fmla="*/ 40973 h 106425"/>
                <a:gd name="connsiteX406" fmla="*/ 69398 w 106284"/>
                <a:gd name="connsiteY406" fmla="*/ 39735 h 106425"/>
                <a:gd name="connsiteX407" fmla="*/ 69017 w 106284"/>
                <a:gd name="connsiteY407" fmla="*/ 39640 h 106425"/>
                <a:gd name="connsiteX408" fmla="*/ 68542 w 106284"/>
                <a:gd name="connsiteY408" fmla="*/ 40973 h 106425"/>
                <a:gd name="connsiteX409" fmla="*/ 28279 w 106284"/>
                <a:gd name="connsiteY409" fmla="*/ 94123 h 106425"/>
                <a:gd name="connsiteX410" fmla="*/ 26851 w 106284"/>
                <a:gd name="connsiteY410" fmla="*/ 93456 h 106425"/>
                <a:gd name="connsiteX411" fmla="*/ 28279 w 106284"/>
                <a:gd name="connsiteY411" fmla="*/ 94123 h 106425"/>
                <a:gd name="connsiteX412" fmla="*/ 30373 w 106284"/>
                <a:gd name="connsiteY412" fmla="*/ 53165 h 106425"/>
                <a:gd name="connsiteX413" fmla="*/ 30373 w 106284"/>
                <a:gd name="connsiteY413" fmla="*/ 53737 h 106425"/>
                <a:gd name="connsiteX414" fmla="*/ 31325 w 106284"/>
                <a:gd name="connsiteY414" fmla="*/ 53451 h 106425"/>
                <a:gd name="connsiteX415" fmla="*/ 31325 w 106284"/>
                <a:gd name="connsiteY415" fmla="*/ 53165 h 106425"/>
                <a:gd name="connsiteX416" fmla="*/ 30277 w 106284"/>
                <a:gd name="connsiteY416" fmla="*/ 53165 h 106425"/>
                <a:gd name="connsiteX417" fmla="*/ 61688 w 106284"/>
                <a:gd name="connsiteY417" fmla="*/ 53356 h 106425"/>
                <a:gd name="connsiteX418" fmla="*/ 60832 w 106284"/>
                <a:gd name="connsiteY418" fmla="*/ 51546 h 106425"/>
                <a:gd name="connsiteX419" fmla="*/ 61688 w 106284"/>
                <a:gd name="connsiteY419" fmla="*/ 53356 h 106425"/>
                <a:gd name="connsiteX420" fmla="*/ 33514 w 106284"/>
                <a:gd name="connsiteY420" fmla="*/ 9541 h 106425"/>
                <a:gd name="connsiteX421" fmla="*/ 34085 w 106284"/>
                <a:gd name="connsiteY421" fmla="*/ 10589 h 106425"/>
                <a:gd name="connsiteX422" fmla="*/ 33514 w 106284"/>
                <a:gd name="connsiteY422" fmla="*/ 9541 h 106425"/>
                <a:gd name="connsiteX423" fmla="*/ 65115 w 106284"/>
                <a:gd name="connsiteY423" fmla="*/ 46879 h 106425"/>
                <a:gd name="connsiteX424" fmla="*/ 64829 w 106284"/>
                <a:gd name="connsiteY424" fmla="*/ 47069 h 106425"/>
                <a:gd name="connsiteX425" fmla="*/ 65210 w 106284"/>
                <a:gd name="connsiteY425" fmla="*/ 47831 h 106425"/>
                <a:gd name="connsiteX426" fmla="*/ 65496 w 106284"/>
                <a:gd name="connsiteY426" fmla="*/ 47736 h 106425"/>
                <a:gd name="connsiteX427" fmla="*/ 65115 w 106284"/>
                <a:gd name="connsiteY427" fmla="*/ 46879 h 106425"/>
                <a:gd name="connsiteX428" fmla="*/ 58738 w 106284"/>
                <a:gd name="connsiteY428" fmla="*/ 94123 h 106425"/>
                <a:gd name="connsiteX429" fmla="*/ 59499 w 106284"/>
                <a:gd name="connsiteY429" fmla="*/ 92504 h 106425"/>
                <a:gd name="connsiteX430" fmla="*/ 58738 w 106284"/>
                <a:gd name="connsiteY430" fmla="*/ 94123 h 106425"/>
                <a:gd name="connsiteX431" fmla="*/ 17142 w 106284"/>
                <a:gd name="connsiteY431" fmla="*/ 43355 h 106425"/>
                <a:gd name="connsiteX432" fmla="*/ 18665 w 106284"/>
                <a:gd name="connsiteY432" fmla="*/ 43069 h 106425"/>
                <a:gd name="connsiteX433" fmla="*/ 17142 w 106284"/>
                <a:gd name="connsiteY433" fmla="*/ 43355 h 106425"/>
                <a:gd name="connsiteX434" fmla="*/ 70350 w 106284"/>
                <a:gd name="connsiteY434" fmla="*/ 35639 h 106425"/>
                <a:gd name="connsiteX435" fmla="*/ 70064 w 106284"/>
                <a:gd name="connsiteY435" fmla="*/ 35258 h 106425"/>
                <a:gd name="connsiteX436" fmla="*/ 69398 w 106284"/>
                <a:gd name="connsiteY436" fmla="*/ 35830 h 106425"/>
                <a:gd name="connsiteX437" fmla="*/ 69684 w 106284"/>
                <a:gd name="connsiteY437" fmla="*/ 36211 h 106425"/>
                <a:gd name="connsiteX438" fmla="*/ 70350 w 106284"/>
                <a:gd name="connsiteY438" fmla="*/ 35639 h 106425"/>
                <a:gd name="connsiteX439" fmla="*/ 18189 w 106284"/>
                <a:gd name="connsiteY439" fmla="*/ 47450 h 106425"/>
                <a:gd name="connsiteX440" fmla="*/ 18380 w 106284"/>
                <a:gd name="connsiteY440" fmla="*/ 49260 h 106425"/>
                <a:gd name="connsiteX441" fmla="*/ 18189 w 106284"/>
                <a:gd name="connsiteY441" fmla="*/ 47450 h 106425"/>
                <a:gd name="connsiteX442" fmla="*/ 73110 w 106284"/>
                <a:gd name="connsiteY442" fmla="*/ 81645 h 106425"/>
                <a:gd name="connsiteX443" fmla="*/ 72254 w 106284"/>
                <a:gd name="connsiteY443" fmla="*/ 82693 h 106425"/>
                <a:gd name="connsiteX444" fmla="*/ 73110 w 106284"/>
                <a:gd name="connsiteY444" fmla="*/ 81645 h 106425"/>
                <a:gd name="connsiteX445" fmla="*/ 76346 w 106284"/>
                <a:gd name="connsiteY445" fmla="*/ 25448 h 106425"/>
                <a:gd name="connsiteX446" fmla="*/ 76156 w 106284"/>
                <a:gd name="connsiteY446" fmla="*/ 24971 h 106425"/>
                <a:gd name="connsiteX447" fmla="*/ 75299 w 106284"/>
                <a:gd name="connsiteY447" fmla="*/ 25352 h 106425"/>
                <a:gd name="connsiteX448" fmla="*/ 75490 w 106284"/>
                <a:gd name="connsiteY448" fmla="*/ 25733 h 106425"/>
                <a:gd name="connsiteX449" fmla="*/ 76251 w 106284"/>
                <a:gd name="connsiteY449" fmla="*/ 25352 h 106425"/>
                <a:gd name="connsiteX450" fmla="*/ 76632 w 106284"/>
                <a:gd name="connsiteY450" fmla="*/ 86217 h 106425"/>
                <a:gd name="connsiteX451" fmla="*/ 76442 w 106284"/>
                <a:gd name="connsiteY451" fmla="*/ 85836 h 106425"/>
                <a:gd name="connsiteX452" fmla="*/ 75775 w 106284"/>
                <a:gd name="connsiteY452" fmla="*/ 85931 h 106425"/>
                <a:gd name="connsiteX453" fmla="*/ 75395 w 106284"/>
                <a:gd name="connsiteY453" fmla="*/ 86979 h 106425"/>
                <a:gd name="connsiteX454" fmla="*/ 76537 w 106284"/>
                <a:gd name="connsiteY454" fmla="*/ 86122 h 106425"/>
                <a:gd name="connsiteX455" fmla="*/ 52360 w 106284"/>
                <a:gd name="connsiteY455" fmla="*/ 13827 h 106425"/>
                <a:gd name="connsiteX456" fmla="*/ 51884 w 106284"/>
                <a:gd name="connsiteY456" fmla="*/ 13541 h 106425"/>
                <a:gd name="connsiteX457" fmla="*/ 51599 w 106284"/>
                <a:gd name="connsiteY457" fmla="*/ 14494 h 106425"/>
                <a:gd name="connsiteX458" fmla="*/ 51979 w 106284"/>
                <a:gd name="connsiteY458" fmla="*/ 14684 h 106425"/>
                <a:gd name="connsiteX459" fmla="*/ 52360 w 106284"/>
                <a:gd name="connsiteY459" fmla="*/ 13827 h 106425"/>
                <a:gd name="connsiteX460" fmla="*/ 48267 w 106284"/>
                <a:gd name="connsiteY460" fmla="*/ 68691 h 106425"/>
                <a:gd name="connsiteX461" fmla="*/ 47982 w 106284"/>
                <a:gd name="connsiteY461" fmla="*/ 69072 h 106425"/>
                <a:gd name="connsiteX462" fmla="*/ 49124 w 106284"/>
                <a:gd name="connsiteY462" fmla="*/ 69739 h 106425"/>
                <a:gd name="connsiteX463" fmla="*/ 49314 w 106284"/>
                <a:gd name="connsiteY463" fmla="*/ 69358 h 106425"/>
                <a:gd name="connsiteX464" fmla="*/ 48267 w 106284"/>
                <a:gd name="connsiteY464" fmla="*/ 68596 h 106425"/>
                <a:gd name="connsiteX465" fmla="*/ 80439 w 106284"/>
                <a:gd name="connsiteY465" fmla="*/ 84407 h 106425"/>
                <a:gd name="connsiteX466" fmla="*/ 80344 w 106284"/>
                <a:gd name="connsiteY466" fmla="*/ 85074 h 106425"/>
                <a:gd name="connsiteX467" fmla="*/ 81391 w 106284"/>
                <a:gd name="connsiteY467" fmla="*/ 85074 h 106425"/>
                <a:gd name="connsiteX468" fmla="*/ 81391 w 106284"/>
                <a:gd name="connsiteY468" fmla="*/ 84598 h 106425"/>
                <a:gd name="connsiteX469" fmla="*/ 80439 w 106284"/>
                <a:gd name="connsiteY469" fmla="*/ 84407 h 106425"/>
                <a:gd name="connsiteX470" fmla="*/ 25328 w 106284"/>
                <a:gd name="connsiteY470" fmla="*/ 24876 h 106425"/>
                <a:gd name="connsiteX471" fmla="*/ 25042 w 106284"/>
                <a:gd name="connsiteY471" fmla="*/ 24590 h 106425"/>
                <a:gd name="connsiteX472" fmla="*/ 24281 w 106284"/>
                <a:gd name="connsiteY472" fmla="*/ 25257 h 106425"/>
                <a:gd name="connsiteX473" fmla="*/ 24662 w 106284"/>
                <a:gd name="connsiteY473" fmla="*/ 25543 h 106425"/>
                <a:gd name="connsiteX474" fmla="*/ 25328 w 106284"/>
                <a:gd name="connsiteY474" fmla="*/ 24876 h 106425"/>
                <a:gd name="connsiteX475" fmla="*/ 24852 w 106284"/>
                <a:gd name="connsiteY475" fmla="*/ 68501 h 106425"/>
                <a:gd name="connsiteX476" fmla="*/ 24947 w 106284"/>
                <a:gd name="connsiteY476" fmla="*/ 68882 h 106425"/>
                <a:gd name="connsiteX477" fmla="*/ 25709 w 106284"/>
                <a:gd name="connsiteY477" fmla="*/ 68691 h 106425"/>
                <a:gd name="connsiteX478" fmla="*/ 25518 w 106284"/>
                <a:gd name="connsiteY478" fmla="*/ 68215 h 106425"/>
                <a:gd name="connsiteX479" fmla="*/ 24757 w 106284"/>
                <a:gd name="connsiteY479" fmla="*/ 68405 h 106425"/>
                <a:gd name="connsiteX480" fmla="*/ 101951 w 106284"/>
                <a:gd name="connsiteY480" fmla="*/ 51070 h 106425"/>
                <a:gd name="connsiteX481" fmla="*/ 101094 w 106284"/>
                <a:gd name="connsiteY481" fmla="*/ 51641 h 106425"/>
                <a:gd name="connsiteX482" fmla="*/ 101951 w 106284"/>
                <a:gd name="connsiteY482" fmla="*/ 51070 h 106425"/>
                <a:gd name="connsiteX483" fmla="*/ 27612 w 106284"/>
                <a:gd name="connsiteY483" fmla="*/ 82407 h 106425"/>
                <a:gd name="connsiteX484" fmla="*/ 28088 w 106284"/>
                <a:gd name="connsiteY484" fmla="*/ 82788 h 106425"/>
                <a:gd name="connsiteX485" fmla="*/ 28660 w 106284"/>
                <a:gd name="connsiteY485" fmla="*/ 82312 h 106425"/>
                <a:gd name="connsiteX486" fmla="*/ 28374 w 106284"/>
                <a:gd name="connsiteY486" fmla="*/ 82026 h 106425"/>
                <a:gd name="connsiteX487" fmla="*/ 27612 w 106284"/>
                <a:gd name="connsiteY487" fmla="*/ 82502 h 106425"/>
                <a:gd name="connsiteX488" fmla="*/ 29135 w 106284"/>
                <a:gd name="connsiteY488" fmla="*/ 50689 h 106425"/>
                <a:gd name="connsiteX489" fmla="*/ 29040 w 106284"/>
                <a:gd name="connsiteY489" fmla="*/ 50975 h 106425"/>
                <a:gd name="connsiteX490" fmla="*/ 30277 w 106284"/>
                <a:gd name="connsiteY490" fmla="*/ 51260 h 106425"/>
                <a:gd name="connsiteX491" fmla="*/ 30277 w 106284"/>
                <a:gd name="connsiteY491" fmla="*/ 50879 h 106425"/>
                <a:gd name="connsiteX492" fmla="*/ 29135 w 106284"/>
                <a:gd name="connsiteY492" fmla="*/ 50594 h 106425"/>
                <a:gd name="connsiteX493" fmla="*/ 46268 w 106284"/>
                <a:gd name="connsiteY493" fmla="*/ 5445 h 106425"/>
                <a:gd name="connsiteX494" fmla="*/ 46649 w 106284"/>
                <a:gd name="connsiteY494" fmla="*/ 5540 h 106425"/>
                <a:gd name="connsiteX495" fmla="*/ 47030 w 106284"/>
                <a:gd name="connsiteY495" fmla="*/ 4397 h 106425"/>
                <a:gd name="connsiteX496" fmla="*/ 46744 w 106284"/>
                <a:gd name="connsiteY496" fmla="*/ 4112 h 106425"/>
                <a:gd name="connsiteX497" fmla="*/ 46268 w 106284"/>
                <a:gd name="connsiteY497" fmla="*/ 5445 h 106425"/>
                <a:gd name="connsiteX498" fmla="*/ 33323 w 106284"/>
                <a:gd name="connsiteY498" fmla="*/ 96599 h 106425"/>
                <a:gd name="connsiteX499" fmla="*/ 33799 w 106284"/>
                <a:gd name="connsiteY499" fmla="*/ 96409 h 106425"/>
                <a:gd name="connsiteX500" fmla="*/ 33514 w 106284"/>
                <a:gd name="connsiteY500" fmla="*/ 95552 h 106425"/>
                <a:gd name="connsiteX501" fmla="*/ 33228 w 106284"/>
                <a:gd name="connsiteY501" fmla="*/ 95552 h 106425"/>
                <a:gd name="connsiteX502" fmla="*/ 33419 w 106284"/>
                <a:gd name="connsiteY502" fmla="*/ 96504 h 106425"/>
                <a:gd name="connsiteX503" fmla="*/ 33228 w 106284"/>
                <a:gd name="connsiteY503" fmla="*/ 25638 h 106425"/>
                <a:gd name="connsiteX504" fmla="*/ 33228 w 106284"/>
                <a:gd name="connsiteY504" fmla="*/ 26210 h 106425"/>
                <a:gd name="connsiteX505" fmla="*/ 34275 w 106284"/>
                <a:gd name="connsiteY505" fmla="*/ 25924 h 106425"/>
                <a:gd name="connsiteX506" fmla="*/ 34275 w 106284"/>
                <a:gd name="connsiteY506" fmla="*/ 25543 h 106425"/>
                <a:gd name="connsiteX507" fmla="*/ 33228 w 106284"/>
                <a:gd name="connsiteY507" fmla="*/ 25638 h 106425"/>
                <a:gd name="connsiteX508" fmla="*/ 35227 w 106284"/>
                <a:gd name="connsiteY508" fmla="*/ 47831 h 106425"/>
                <a:gd name="connsiteX509" fmla="*/ 33990 w 106284"/>
                <a:gd name="connsiteY509" fmla="*/ 47069 h 106425"/>
                <a:gd name="connsiteX510" fmla="*/ 35227 w 106284"/>
                <a:gd name="connsiteY510" fmla="*/ 47831 h 106425"/>
                <a:gd name="connsiteX511" fmla="*/ 42271 w 106284"/>
                <a:gd name="connsiteY511" fmla="*/ 36782 h 106425"/>
                <a:gd name="connsiteX512" fmla="*/ 41795 w 106284"/>
                <a:gd name="connsiteY512" fmla="*/ 36401 h 106425"/>
                <a:gd name="connsiteX513" fmla="*/ 41319 w 106284"/>
                <a:gd name="connsiteY513" fmla="*/ 36782 h 106425"/>
                <a:gd name="connsiteX514" fmla="*/ 41795 w 106284"/>
                <a:gd name="connsiteY514" fmla="*/ 36973 h 106425"/>
                <a:gd name="connsiteX515" fmla="*/ 42271 w 106284"/>
                <a:gd name="connsiteY515" fmla="*/ 36687 h 106425"/>
                <a:gd name="connsiteX516" fmla="*/ 41795 w 106284"/>
                <a:gd name="connsiteY516" fmla="*/ 23924 h 106425"/>
                <a:gd name="connsiteX517" fmla="*/ 41319 w 106284"/>
                <a:gd name="connsiteY517" fmla="*/ 24400 h 106425"/>
                <a:gd name="connsiteX518" fmla="*/ 41890 w 106284"/>
                <a:gd name="connsiteY518" fmla="*/ 24971 h 106425"/>
                <a:gd name="connsiteX519" fmla="*/ 42175 w 106284"/>
                <a:gd name="connsiteY519" fmla="*/ 24590 h 106425"/>
                <a:gd name="connsiteX520" fmla="*/ 41890 w 106284"/>
                <a:gd name="connsiteY520" fmla="*/ 24019 h 106425"/>
                <a:gd name="connsiteX521" fmla="*/ 26851 w 106284"/>
                <a:gd name="connsiteY521" fmla="*/ 8112 h 106425"/>
                <a:gd name="connsiteX522" fmla="*/ 27232 w 106284"/>
                <a:gd name="connsiteY522" fmla="*/ 7922 h 106425"/>
                <a:gd name="connsiteX523" fmla="*/ 26756 w 106284"/>
                <a:gd name="connsiteY523" fmla="*/ 7064 h 106425"/>
                <a:gd name="connsiteX524" fmla="*/ 26470 w 106284"/>
                <a:gd name="connsiteY524" fmla="*/ 7160 h 106425"/>
                <a:gd name="connsiteX525" fmla="*/ 26851 w 106284"/>
                <a:gd name="connsiteY525" fmla="*/ 8017 h 106425"/>
                <a:gd name="connsiteX526" fmla="*/ 25709 w 106284"/>
                <a:gd name="connsiteY526" fmla="*/ 58118 h 106425"/>
                <a:gd name="connsiteX527" fmla="*/ 25614 w 106284"/>
                <a:gd name="connsiteY527" fmla="*/ 58499 h 106425"/>
                <a:gd name="connsiteX528" fmla="*/ 26851 w 106284"/>
                <a:gd name="connsiteY528" fmla="*/ 58976 h 106425"/>
                <a:gd name="connsiteX529" fmla="*/ 26946 w 106284"/>
                <a:gd name="connsiteY529" fmla="*/ 58690 h 106425"/>
                <a:gd name="connsiteX530" fmla="*/ 25709 w 106284"/>
                <a:gd name="connsiteY530" fmla="*/ 58214 h 106425"/>
                <a:gd name="connsiteX531" fmla="*/ 83390 w 106284"/>
                <a:gd name="connsiteY531" fmla="*/ 56594 h 106425"/>
                <a:gd name="connsiteX532" fmla="*/ 83580 w 106284"/>
                <a:gd name="connsiteY532" fmla="*/ 56213 h 106425"/>
                <a:gd name="connsiteX533" fmla="*/ 82724 w 106284"/>
                <a:gd name="connsiteY533" fmla="*/ 55642 h 106425"/>
                <a:gd name="connsiteX534" fmla="*/ 82534 w 106284"/>
                <a:gd name="connsiteY534" fmla="*/ 55928 h 106425"/>
                <a:gd name="connsiteX535" fmla="*/ 83295 w 106284"/>
                <a:gd name="connsiteY535" fmla="*/ 56594 h 106425"/>
                <a:gd name="connsiteX536" fmla="*/ 48362 w 106284"/>
                <a:gd name="connsiteY536" fmla="*/ 96885 h 106425"/>
                <a:gd name="connsiteX537" fmla="*/ 48648 w 106284"/>
                <a:gd name="connsiteY537" fmla="*/ 96885 h 106425"/>
                <a:gd name="connsiteX538" fmla="*/ 48648 w 106284"/>
                <a:gd name="connsiteY538" fmla="*/ 95837 h 106425"/>
                <a:gd name="connsiteX539" fmla="*/ 48362 w 106284"/>
                <a:gd name="connsiteY539" fmla="*/ 95837 h 106425"/>
                <a:gd name="connsiteX540" fmla="*/ 48362 w 106284"/>
                <a:gd name="connsiteY540" fmla="*/ 96885 h 106425"/>
                <a:gd name="connsiteX541" fmla="*/ 80154 w 106284"/>
                <a:gd name="connsiteY541" fmla="*/ 15446 h 106425"/>
                <a:gd name="connsiteX542" fmla="*/ 80630 w 106284"/>
                <a:gd name="connsiteY542" fmla="*/ 15065 h 106425"/>
                <a:gd name="connsiteX543" fmla="*/ 80249 w 106284"/>
                <a:gd name="connsiteY543" fmla="*/ 14399 h 106425"/>
                <a:gd name="connsiteX544" fmla="*/ 79963 w 106284"/>
                <a:gd name="connsiteY544" fmla="*/ 14780 h 106425"/>
                <a:gd name="connsiteX545" fmla="*/ 80249 w 106284"/>
                <a:gd name="connsiteY545" fmla="*/ 15446 h 106425"/>
                <a:gd name="connsiteX546" fmla="*/ 78726 w 106284"/>
                <a:gd name="connsiteY546" fmla="*/ 53070 h 106425"/>
                <a:gd name="connsiteX547" fmla="*/ 77774 w 106284"/>
                <a:gd name="connsiteY547" fmla="*/ 51927 h 106425"/>
                <a:gd name="connsiteX548" fmla="*/ 77584 w 106284"/>
                <a:gd name="connsiteY548" fmla="*/ 52118 h 106425"/>
                <a:gd name="connsiteX549" fmla="*/ 78726 w 106284"/>
                <a:gd name="connsiteY549" fmla="*/ 53070 h 106425"/>
                <a:gd name="connsiteX550" fmla="*/ 77013 w 106284"/>
                <a:gd name="connsiteY550" fmla="*/ 86789 h 106425"/>
                <a:gd name="connsiteX551" fmla="*/ 76632 w 106284"/>
                <a:gd name="connsiteY551" fmla="*/ 87455 h 106425"/>
                <a:gd name="connsiteX552" fmla="*/ 76917 w 106284"/>
                <a:gd name="connsiteY552" fmla="*/ 87836 h 106425"/>
                <a:gd name="connsiteX553" fmla="*/ 77298 w 106284"/>
                <a:gd name="connsiteY553" fmla="*/ 87360 h 106425"/>
                <a:gd name="connsiteX554" fmla="*/ 77013 w 106284"/>
                <a:gd name="connsiteY554" fmla="*/ 86789 h 106425"/>
                <a:gd name="connsiteX555" fmla="*/ 23139 w 106284"/>
                <a:gd name="connsiteY555" fmla="*/ 73168 h 106425"/>
                <a:gd name="connsiteX556" fmla="*/ 23139 w 106284"/>
                <a:gd name="connsiteY556" fmla="*/ 72692 h 106425"/>
                <a:gd name="connsiteX557" fmla="*/ 22187 w 106284"/>
                <a:gd name="connsiteY557" fmla="*/ 72882 h 106425"/>
                <a:gd name="connsiteX558" fmla="*/ 22187 w 106284"/>
                <a:gd name="connsiteY558" fmla="*/ 73168 h 106425"/>
                <a:gd name="connsiteX559" fmla="*/ 23139 w 106284"/>
                <a:gd name="connsiteY559" fmla="*/ 73168 h 106425"/>
                <a:gd name="connsiteX560" fmla="*/ 77013 w 106284"/>
                <a:gd name="connsiteY560" fmla="*/ 54213 h 106425"/>
                <a:gd name="connsiteX561" fmla="*/ 77394 w 106284"/>
                <a:gd name="connsiteY561" fmla="*/ 53927 h 106425"/>
                <a:gd name="connsiteX562" fmla="*/ 76727 w 106284"/>
                <a:gd name="connsiteY562" fmla="*/ 53165 h 106425"/>
                <a:gd name="connsiteX563" fmla="*/ 76442 w 106284"/>
                <a:gd name="connsiteY563" fmla="*/ 53356 h 106425"/>
                <a:gd name="connsiteX564" fmla="*/ 77013 w 106284"/>
                <a:gd name="connsiteY564" fmla="*/ 54213 h 106425"/>
                <a:gd name="connsiteX565" fmla="*/ 20664 w 106284"/>
                <a:gd name="connsiteY565" fmla="*/ 87265 h 106425"/>
                <a:gd name="connsiteX566" fmla="*/ 21045 w 106284"/>
                <a:gd name="connsiteY566" fmla="*/ 87551 h 106425"/>
                <a:gd name="connsiteX567" fmla="*/ 21521 w 106284"/>
                <a:gd name="connsiteY567" fmla="*/ 86693 h 106425"/>
                <a:gd name="connsiteX568" fmla="*/ 21235 w 106284"/>
                <a:gd name="connsiteY568" fmla="*/ 86503 h 106425"/>
                <a:gd name="connsiteX569" fmla="*/ 20664 w 106284"/>
                <a:gd name="connsiteY569" fmla="*/ 87265 h 106425"/>
                <a:gd name="connsiteX570" fmla="*/ 75871 w 106284"/>
                <a:gd name="connsiteY570" fmla="*/ 41259 h 106425"/>
                <a:gd name="connsiteX571" fmla="*/ 76156 w 106284"/>
                <a:gd name="connsiteY571" fmla="*/ 41640 h 106425"/>
                <a:gd name="connsiteX572" fmla="*/ 76537 w 106284"/>
                <a:gd name="connsiteY572" fmla="*/ 41354 h 106425"/>
                <a:gd name="connsiteX573" fmla="*/ 76251 w 106284"/>
                <a:gd name="connsiteY573" fmla="*/ 40878 h 106425"/>
                <a:gd name="connsiteX574" fmla="*/ 75871 w 106284"/>
                <a:gd name="connsiteY574" fmla="*/ 41259 h 106425"/>
                <a:gd name="connsiteX575" fmla="*/ 55501 w 106284"/>
                <a:gd name="connsiteY575" fmla="*/ 24781 h 106425"/>
                <a:gd name="connsiteX576" fmla="*/ 55501 w 106284"/>
                <a:gd name="connsiteY576" fmla="*/ 24495 h 106425"/>
                <a:gd name="connsiteX577" fmla="*/ 54550 w 106284"/>
                <a:gd name="connsiteY577" fmla="*/ 24209 h 106425"/>
                <a:gd name="connsiteX578" fmla="*/ 54550 w 106284"/>
                <a:gd name="connsiteY578" fmla="*/ 24590 h 106425"/>
                <a:gd name="connsiteX579" fmla="*/ 55501 w 106284"/>
                <a:gd name="connsiteY579" fmla="*/ 24781 h 106425"/>
                <a:gd name="connsiteX580" fmla="*/ 57786 w 106284"/>
                <a:gd name="connsiteY580" fmla="*/ 7064 h 106425"/>
                <a:gd name="connsiteX581" fmla="*/ 57500 w 106284"/>
                <a:gd name="connsiteY581" fmla="*/ 7064 h 106425"/>
                <a:gd name="connsiteX582" fmla="*/ 57215 w 106284"/>
                <a:gd name="connsiteY582" fmla="*/ 7922 h 106425"/>
                <a:gd name="connsiteX583" fmla="*/ 57690 w 106284"/>
                <a:gd name="connsiteY583" fmla="*/ 8112 h 106425"/>
                <a:gd name="connsiteX584" fmla="*/ 57881 w 106284"/>
                <a:gd name="connsiteY584" fmla="*/ 7160 h 106425"/>
                <a:gd name="connsiteX585" fmla="*/ 15429 w 106284"/>
                <a:gd name="connsiteY585" fmla="*/ 39545 h 106425"/>
                <a:gd name="connsiteX586" fmla="*/ 16571 w 106284"/>
                <a:gd name="connsiteY586" fmla="*/ 39354 h 106425"/>
                <a:gd name="connsiteX587" fmla="*/ 15429 w 106284"/>
                <a:gd name="connsiteY587" fmla="*/ 39545 h 106425"/>
                <a:gd name="connsiteX588" fmla="*/ 68446 w 106284"/>
                <a:gd name="connsiteY588" fmla="*/ 55642 h 106425"/>
                <a:gd name="connsiteX589" fmla="*/ 68446 w 106284"/>
                <a:gd name="connsiteY589" fmla="*/ 55928 h 106425"/>
                <a:gd name="connsiteX590" fmla="*/ 68732 w 106284"/>
                <a:gd name="connsiteY590" fmla="*/ 56118 h 106425"/>
                <a:gd name="connsiteX591" fmla="*/ 69208 w 106284"/>
                <a:gd name="connsiteY591" fmla="*/ 55737 h 106425"/>
                <a:gd name="connsiteX592" fmla="*/ 68446 w 106284"/>
                <a:gd name="connsiteY592" fmla="*/ 55642 h 106425"/>
                <a:gd name="connsiteX593" fmla="*/ 12668 w 106284"/>
                <a:gd name="connsiteY593" fmla="*/ 39259 h 106425"/>
                <a:gd name="connsiteX594" fmla="*/ 13335 w 106284"/>
                <a:gd name="connsiteY594" fmla="*/ 39735 h 106425"/>
                <a:gd name="connsiteX595" fmla="*/ 13811 w 106284"/>
                <a:gd name="connsiteY595" fmla="*/ 39354 h 106425"/>
                <a:gd name="connsiteX596" fmla="*/ 13430 w 106284"/>
                <a:gd name="connsiteY596" fmla="*/ 39068 h 106425"/>
                <a:gd name="connsiteX597" fmla="*/ 12668 w 106284"/>
                <a:gd name="connsiteY597" fmla="*/ 39354 h 106425"/>
                <a:gd name="connsiteX598" fmla="*/ 66447 w 106284"/>
                <a:gd name="connsiteY598" fmla="*/ 102505 h 106425"/>
                <a:gd name="connsiteX599" fmla="*/ 66447 w 106284"/>
                <a:gd name="connsiteY599" fmla="*/ 102981 h 106425"/>
                <a:gd name="connsiteX600" fmla="*/ 67304 w 106284"/>
                <a:gd name="connsiteY600" fmla="*/ 102981 h 106425"/>
                <a:gd name="connsiteX601" fmla="*/ 67304 w 106284"/>
                <a:gd name="connsiteY601" fmla="*/ 102695 h 106425"/>
                <a:gd name="connsiteX602" fmla="*/ 66447 w 106284"/>
                <a:gd name="connsiteY602" fmla="*/ 102600 h 106425"/>
                <a:gd name="connsiteX603" fmla="*/ 61022 w 106284"/>
                <a:gd name="connsiteY603" fmla="*/ 94504 h 106425"/>
                <a:gd name="connsiteX604" fmla="*/ 60546 w 106284"/>
                <a:gd name="connsiteY604" fmla="*/ 95075 h 106425"/>
                <a:gd name="connsiteX605" fmla="*/ 60927 w 106284"/>
                <a:gd name="connsiteY605" fmla="*/ 95266 h 106425"/>
                <a:gd name="connsiteX606" fmla="*/ 61307 w 106284"/>
                <a:gd name="connsiteY606" fmla="*/ 94980 h 106425"/>
                <a:gd name="connsiteX607" fmla="*/ 61022 w 106284"/>
                <a:gd name="connsiteY607" fmla="*/ 94504 h 106425"/>
                <a:gd name="connsiteX608" fmla="*/ 4768 w 106284"/>
                <a:gd name="connsiteY608" fmla="*/ 41545 h 106425"/>
                <a:gd name="connsiteX609" fmla="*/ 4388 w 106284"/>
                <a:gd name="connsiteY609" fmla="*/ 41831 h 106425"/>
                <a:gd name="connsiteX610" fmla="*/ 4959 w 106284"/>
                <a:gd name="connsiteY610" fmla="*/ 42593 h 106425"/>
                <a:gd name="connsiteX611" fmla="*/ 5244 w 106284"/>
                <a:gd name="connsiteY611" fmla="*/ 42497 h 106425"/>
                <a:gd name="connsiteX612" fmla="*/ 4864 w 106284"/>
                <a:gd name="connsiteY612" fmla="*/ 41640 h 106425"/>
                <a:gd name="connsiteX613" fmla="*/ 3245 w 106284"/>
                <a:gd name="connsiteY613" fmla="*/ 42783 h 106425"/>
                <a:gd name="connsiteX614" fmla="*/ 2865 w 106284"/>
                <a:gd name="connsiteY614" fmla="*/ 42402 h 106425"/>
                <a:gd name="connsiteX615" fmla="*/ 2579 w 106284"/>
                <a:gd name="connsiteY615" fmla="*/ 42878 h 106425"/>
                <a:gd name="connsiteX616" fmla="*/ 2960 w 106284"/>
                <a:gd name="connsiteY616" fmla="*/ 43164 h 106425"/>
                <a:gd name="connsiteX617" fmla="*/ 3245 w 106284"/>
                <a:gd name="connsiteY617" fmla="*/ 42688 h 106425"/>
                <a:gd name="connsiteX618" fmla="*/ 3245 w 106284"/>
                <a:gd name="connsiteY618" fmla="*/ 49070 h 106425"/>
                <a:gd name="connsiteX619" fmla="*/ 3245 w 106284"/>
                <a:gd name="connsiteY619" fmla="*/ 48689 h 106425"/>
                <a:gd name="connsiteX620" fmla="*/ 2484 w 106284"/>
                <a:gd name="connsiteY620" fmla="*/ 48689 h 106425"/>
                <a:gd name="connsiteX621" fmla="*/ 2484 w 106284"/>
                <a:gd name="connsiteY621" fmla="*/ 48974 h 106425"/>
                <a:gd name="connsiteX622" fmla="*/ 3245 w 106284"/>
                <a:gd name="connsiteY622" fmla="*/ 48974 h 106425"/>
                <a:gd name="connsiteX623" fmla="*/ 62164 w 106284"/>
                <a:gd name="connsiteY623" fmla="*/ 23447 h 106425"/>
                <a:gd name="connsiteX624" fmla="*/ 61879 w 106284"/>
                <a:gd name="connsiteY624" fmla="*/ 24114 h 106425"/>
                <a:gd name="connsiteX625" fmla="*/ 62164 w 106284"/>
                <a:gd name="connsiteY625" fmla="*/ 24305 h 106425"/>
                <a:gd name="connsiteX626" fmla="*/ 62545 w 106284"/>
                <a:gd name="connsiteY626" fmla="*/ 23828 h 106425"/>
                <a:gd name="connsiteX627" fmla="*/ 62164 w 106284"/>
                <a:gd name="connsiteY627" fmla="*/ 23447 h 106425"/>
                <a:gd name="connsiteX628" fmla="*/ 62450 w 106284"/>
                <a:gd name="connsiteY628" fmla="*/ 57356 h 106425"/>
                <a:gd name="connsiteX629" fmla="*/ 62259 w 106284"/>
                <a:gd name="connsiteY629" fmla="*/ 56975 h 106425"/>
                <a:gd name="connsiteX630" fmla="*/ 61403 w 106284"/>
                <a:gd name="connsiteY630" fmla="*/ 57452 h 106425"/>
                <a:gd name="connsiteX631" fmla="*/ 61593 w 106284"/>
                <a:gd name="connsiteY631" fmla="*/ 57737 h 106425"/>
                <a:gd name="connsiteX632" fmla="*/ 62545 w 106284"/>
                <a:gd name="connsiteY632" fmla="*/ 57356 h 106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</a:cxnLst>
              <a:rect l="l" t="t" r="r" b="b"/>
              <a:pathLst>
                <a:path w="106284" h="106425">
                  <a:moveTo>
                    <a:pt x="77298" y="100505"/>
                  </a:moveTo>
                  <a:cubicBezTo>
                    <a:pt x="77013" y="100028"/>
                    <a:pt x="76917" y="99743"/>
                    <a:pt x="76727" y="99457"/>
                  </a:cubicBezTo>
                  <a:cubicBezTo>
                    <a:pt x="76537" y="99457"/>
                    <a:pt x="76442" y="99647"/>
                    <a:pt x="76346" y="99743"/>
                  </a:cubicBezTo>
                  <a:cubicBezTo>
                    <a:pt x="76346" y="100028"/>
                    <a:pt x="76442" y="100314"/>
                    <a:pt x="76537" y="100886"/>
                  </a:cubicBezTo>
                  <a:cubicBezTo>
                    <a:pt x="75014" y="101648"/>
                    <a:pt x="73396" y="102314"/>
                    <a:pt x="71778" y="103076"/>
                  </a:cubicBezTo>
                  <a:cubicBezTo>
                    <a:pt x="71397" y="102600"/>
                    <a:pt x="71111" y="102219"/>
                    <a:pt x="70826" y="101838"/>
                  </a:cubicBezTo>
                  <a:cubicBezTo>
                    <a:pt x="70445" y="102124"/>
                    <a:pt x="69969" y="102410"/>
                    <a:pt x="69874" y="102791"/>
                  </a:cubicBezTo>
                  <a:cubicBezTo>
                    <a:pt x="69684" y="103648"/>
                    <a:pt x="69017" y="103934"/>
                    <a:pt x="68351" y="104124"/>
                  </a:cubicBezTo>
                  <a:cubicBezTo>
                    <a:pt x="54835" y="108125"/>
                    <a:pt x="41795" y="106886"/>
                    <a:pt x="29231" y="100600"/>
                  </a:cubicBezTo>
                  <a:cubicBezTo>
                    <a:pt x="22092" y="97076"/>
                    <a:pt x="16095" y="92027"/>
                    <a:pt x="11241" y="85646"/>
                  </a:cubicBezTo>
                  <a:cubicBezTo>
                    <a:pt x="7338" y="80597"/>
                    <a:pt x="4388" y="74978"/>
                    <a:pt x="2674" y="68786"/>
                  </a:cubicBezTo>
                  <a:cubicBezTo>
                    <a:pt x="2389" y="67548"/>
                    <a:pt x="1437" y="66500"/>
                    <a:pt x="2008" y="65072"/>
                  </a:cubicBezTo>
                  <a:cubicBezTo>
                    <a:pt x="2103" y="64786"/>
                    <a:pt x="1342" y="64214"/>
                    <a:pt x="1247" y="63738"/>
                  </a:cubicBezTo>
                  <a:cubicBezTo>
                    <a:pt x="580" y="60119"/>
                    <a:pt x="-86" y="56404"/>
                    <a:pt x="9" y="52689"/>
                  </a:cubicBezTo>
                  <a:cubicBezTo>
                    <a:pt x="9" y="52403"/>
                    <a:pt x="9" y="52213"/>
                    <a:pt x="104" y="51927"/>
                  </a:cubicBezTo>
                  <a:cubicBezTo>
                    <a:pt x="866" y="51927"/>
                    <a:pt x="1627" y="51737"/>
                    <a:pt x="2293" y="51737"/>
                  </a:cubicBezTo>
                  <a:cubicBezTo>
                    <a:pt x="2293" y="51641"/>
                    <a:pt x="2293" y="51546"/>
                    <a:pt x="2293" y="51356"/>
                  </a:cubicBezTo>
                  <a:cubicBezTo>
                    <a:pt x="1532" y="51165"/>
                    <a:pt x="866" y="50975"/>
                    <a:pt x="9" y="50784"/>
                  </a:cubicBezTo>
                  <a:cubicBezTo>
                    <a:pt x="390" y="49451"/>
                    <a:pt x="-276" y="47831"/>
                    <a:pt x="1342" y="46974"/>
                  </a:cubicBezTo>
                  <a:cubicBezTo>
                    <a:pt x="104" y="44688"/>
                    <a:pt x="1722" y="42593"/>
                    <a:pt x="1722" y="40402"/>
                  </a:cubicBezTo>
                  <a:cubicBezTo>
                    <a:pt x="2389" y="40211"/>
                    <a:pt x="3245" y="41164"/>
                    <a:pt x="3531" y="39830"/>
                  </a:cubicBezTo>
                  <a:cubicBezTo>
                    <a:pt x="2674" y="38306"/>
                    <a:pt x="2770" y="36592"/>
                    <a:pt x="3531" y="34877"/>
                  </a:cubicBezTo>
                  <a:cubicBezTo>
                    <a:pt x="4864" y="31925"/>
                    <a:pt x="6291" y="29067"/>
                    <a:pt x="7719" y="26210"/>
                  </a:cubicBezTo>
                  <a:cubicBezTo>
                    <a:pt x="8195" y="25257"/>
                    <a:pt x="8956" y="24400"/>
                    <a:pt x="9432" y="23447"/>
                  </a:cubicBezTo>
                  <a:cubicBezTo>
                    <a:pt x="9908" y="22495"/>
                    <a:pt x="10670" y="23447"/>
                    <a:pt x="11336" y="23066"/>
                  </a:cubicBezTo>
                  <a:cubicBezTo>
                    <a:pt x="11146" y="22590"/>
                    <a:pt x="10860" y="22209"/>
                    <a:pt x="10670" y="21733"/>
                  </a:cubicBezTo>
                  <a:cubicBezTo>
                    <a:pt x="12668" y="18971"/>
                    <a:pt x="15048" y="16304"/>
                    <a:pt x="17713" y="14018"/>
                  </a:cubicBezTo>
                  <a:cubicBezTo>
                    <a:pt x="17904" y="13827"/>
                    <a:pt x="18380" y="13827"/>
                    <a:pt x="18665" y="13637"/>
                  </a:cubicBezTo>
                  <a:cubicBezTo>
                    <a:pt x="18951" y="13446"/>
                    <a:pt x="19522" y="13256"/>
                    <a:pt x="19522" y="13065"/>
                  </a:cubicBezTo>
                  <a:cubicBezTo>
                    <a:pt x="19331" y="12113"/>
                    <a:pt x="20093" y="11922"/>
                    <a:pt x="20569" y="11541"/>
                  </a:cubicBezTo>
                  <a:cubicBezTo>
                    <a:pt x="24757" y="8303"/>
                    <a:pt x="29231" y="5636"/>
                    <a:pt x="34180" y="3826"/>
                  </a:cubicBezTo>
                  <a:cubicBezTo>
                    <a:pt x="36845" y="2873"/>
                    <a:pt x="39510" y="2111"/>
                    <a:pt x="42271" y="1445"/>
                  </a:cubicBezTo>
                  <a:cubicBezTo>
                    <a:pt x="45031" y="873"/>
                    <a:pt x="47887" y="492"/>
                    <a:pt x="50742" y="206"/>
                  </a:cubicBezTo>
                  <a:cubicBezTo>
                    <a:pt x="51408" y="206"/>
                    <a:pt x="52170" y="492"/>
                    <a:pt x="52836" y="587"/>
                  </a:cubicBezTo>
                  <a:cubicBezTo>
                    <a:pt x="53027" y="587"/>
                    <a:pt x="53217" y="683"/>
                    <a:pt x="53312" y="587"/>
                  </a:cubicBezTo>
                  <a:cubicBezTo>
                    <a:pt x="55025" y="-365"/>
                    <a:pt x="56739" y="-79"/>
                    <a:pt x="58357" y="873"/>
                  </a:cubicBezTo>
                  <a:cubicBezTo>
                    <a:pt x="58547" y="873"/>
                    <a:pt x="58738" y="968"/>
                    <a:pt x="58833" y="873"/>
                  </a:cubicBezTo>
                  <a:cubicBezTo>
                    <a:pt x="60165" y="206"/>
                    <a:pt x="61403" y="873"/>
                    <a:pt x="62640" y="968"/>
                  </a:cubicBezTo>
                  <a:cubicBezTo>
                    <a:pt x="69208" y="2111"/>
                    <a:pt x="75395" y="4493"/>
                    <a:pt x="81011" y="8017"/>
                  </a:cubicBezTo>
                  <a:cubicBezTo>
                    <a:pt x="81486" y="8303"/>
                    <a:pt x="82057" y="8684"/>
                    <a:pt x="82438" y="8969"/>
                  </a:cubicBezTo>
                  <a:cubicBezTo>
                    <a:pt x="82343" y="9446"/>
                    <a:pt x="82248" y="9731"/>
                    <a:pt x="82153" y="10112"/>
                  </a:cubicBezTo>
                  <a:cubicBezTo>
                    <a:pt x="82438" y="10112"/>
                    <a:pt x="82724" y="9922"/>
                    <a:pt x="83009" y="9922"/>
                  </a:cubicBezTo>
                  <a:cubicBezTo>
                    <a:pt x="83390" y="9922"/>
                    <a:pt x="83771" y="9922"/>
                    <a:pt x="84056" y="10112"/>
                  </a:cubicBezTo>
                  <a:cubicBezTo>
                    <a:pt x="84818" y="10779"/>
                    <a:pt x="85579" y="11446"/>
                    <a:pt x="86341" y="12208"/>
                  </a:cubicBezTo>
                  <a:cubicBezTo>
                    <a:pt x="86436" y="12303"/>
                    <a:pt x="86531" y="12494"/>
                    <a:pt x="86721" y="12589"/>
                  </a:cubicBezTo>
                  <a:cubicBezTo>
                    <a:pt x="89958" y="14113"/>
                    <a:pt x="91957" y="16875"/>
                    <a:pt x="94146" y="19447"/>
                  </a:cubicBezTo>
                  <a:cubicBezTo>
                    <a:pt x="100523" y="27162"/>
                    <a:pt x="104330" y="36020"/>
                    <a:pt x="105663" y="46022"/>
                  </a:cubicBezTo>
                  <a:cubicBezTo>
                    <a:pt x="105949" y="47831"/>
                    <a:pt x="106139" y="49546"/>
                    <a:pt x="106234" y="50975"/>
                  </a:cubicBezTo>
                  <a:cubicBezTo>
                    <a:pt x="105853" y="52022"/>
                    <a:pt x="104521" y="51165"/>
                    <a:pt x="104711" y="52499"/>
                  </a:cubicBezTo>
                  <a:cubicBezTo>
                    <a:pt x="105187" y="52594"/>
                    <a:pt x="105663" y="52689"/>
                    <a:pt x="106234" y="52880"/>
                  </a:cubicBezTo>
                  <a:cubicBezTo>
                    <a:pt x="106424" y="55070"/>
                    <a:pt x="106044" y="57071"/>
                    <a:pt x="105663" y="59357"/>
                  </a:cubicBezTo>
                  <a:cubicBezTo>
                    <a:pt x="105092" y="59071"/>
                    <a:pt x="104807" y="58880"/>
                    <a:pt x="104330" y="58595"/>
                  </a:cubicBezTo>
                  <a:cubicBezTo>
                    <a:pt x="104330" y="59071"/>
                    <a:pt x="104330" y="59738"/>
                    <a:pt x="104330" y="59833"/>
                  </a:cubicBezTo>
                  <a:cubicBezTo>
                    <a:pt x="105853" y="60500"/>
                    <a:pt x="105473" y="61643"/>
                    <a:pt x="105187" y="62881"/>
                  </a:cubicBezTo>
                  <a:cubicBezTo>
                    <a:pt x="104616" y="65834"/>
                    <a:pt x="103855" y="68786"/>
                    <a:pt x="102712" y="71644"/>
                  </a:cubicBezTo>
                  <a:cubicBezTo>
                    <a:pt x="102332" y="71644"/>
                    <a:pt x="102046" y="71453"/>
                    <a:pt x="101761" y="71453"/>
                  </a:cubicBezTo>
                  <a:cubicBezTo>
                    <a:pt x="101761" y="71453"/>
                    <a:pt x="101761" y="71644"/>
                    <a:pt x="101761" y="71739"/>
                  </a:cubicBezTo>
                  <a:cubicBezTo>
                    <a:pt x="102427" y="72311"/>
                    <a:pt x="102332" y="72977"/>
                    <a:pt x="101951" y="73739"/>
                  </a:cubicBezTo>
                  <a:cubicBezTo>
                    <a:pt x="98619" y="81740"/>
                    <a:pt x="93670" y="88408"/>
                    <a:pt x="87102" y="94028"/>
                  </a:cubicBezTo>
                  <a:cubicBezTo>
                    <a:pt x="84152" y="96504"/>
                    <a:pt x="80915" y="98504"/>
                    <a:pt x="77394" y="100505"/>
                  </a:cubicBezTo>
                  <a:moveTo>
                    <a:pt x="19807" y="64691"/>
                  </a:moveTo>
                  <a:cubicBezTo>
                    <a:pt x="19807" y="64691"/>
                    <a:pt x="19617" y="63738"/>
                    <a:pt x="19427" y="63357"/>
                  </a:cubicBezTo>
                  <a:cubicBezTo>
                    <a:pt x="19141" y="62690"/>
                    <a:pt x="18856" y="62976"/>
                    <a:pt x="18380" y="63548"/>
                  </a:cubicBezTo>
                  <a:cubicBezTo>
                    <a:pt x="18856" y="63929"/>
                    <a:pt x="19331" y="64310"/>
                    <a:pt x="19807" y="64691"/>
                  </a:cubicBezTo>
                  <a:cubicBezTo>
                    <a:pt x="19902" y="65072"/>
                    <a:pt x="19998" y="65453"/>
                    <a:pt x="20188" y="66024"/>
                  </a:cubicBezTo>
                  <a:cubicBezTo>
                    <a:pt x="20474" y="65738"/>
                    <a:pt x="20664" y="65548"/>
                    <a:pt x="21045" y="65262"/>
                  </a:cubicBezTo>
                  <a:cubicBezTo>
                    <a:pt x="20474" y="65072"/>
                    <a:pt x="20093" y="64881"/>
                    <a:pt x="19807" y="64786"/>
                  </a:cubicBezTo>
                  <a:moveTo>
                    <a:pt x="81201" y="41259"/>
                  </a:moveTo>
                  <a:cubicBezTo>
                    <a:pt x="80439" y="42593"/>
                    <a:pt x="81772" y="43545"/>
                    <a:pt x="81677" y="44974"/>
                  </a:cubicBezTo>
                  <a:cubicBezTo>
                    <a:pt x="82438" y="44307"/>
                    <a:pt x="83105" y="43831"/>
                    <a:pt x="83866" y="43164"/>
                  </a:cubicBezTo>
                  <a:cubicBezTo>
                    <a:pt x="83200" y="42783"/>
                    <a:pt x="82724" y="42593"/>
                    <a:pt x="82343" y="42307"/>
                  </a:cubicBezTo>
                  <a:cubicBezTo>
                    <a:pt x="81962" y="42021"/>
                    <a:pt x="81582" y="41640"/>
                    <a:pt x="81201" y="41259"/>
                  </a:cubicBezTo>
                  <a:moveTo>
                    <a:pt x="71016" y="47450"/>
                  </a:moveTo>
                  <a:cubicBezTo>
                    <a:pt x="70826" y="47927"/>
                    <a:pt x="70540" y="48593"/>
                    <a:pt x="70255" y="49165"/>
                  </a:cubicBezTo>
                  <a:cubicBezTo>
                    <a:pt x="72158" y="49355"/>
                    <a:pt x="72730" y="48879"/>
                    <a:pt x="73586" y="46403"/>
                  </a:cubicBezTo>
                  <a:cubicBezTo>
                    <a:pt x="72825" y="46784"/>
                    <a:pt x="71968" y="47069"/>
                    <a:pt x="71111" y="47450"/>
                  </a:cubicBezTo>
                  <a:moveTo>
                    <a:pt x="60260" y="48498"/>
                  </a:moveTo>
                  <a:cubicBezTo>
                    <a:pt x="60451" y="47927"/>
                    <a:pt x="60736" y="47355"/>
                    <a:pt x="60832" y="46688"/>
                  </a:cubicBezTo>
                  <a:cubicBezTo>
                    <a:pt x="60832" y="46498"/>
                    <a:pt x="60546" y="46117"/>
                    <a:pt x="60356" y="45831"/>
                  </a:cubicBezTo>
                  <a:cubicBezTo>
                    <a:pt x="60165" y="46022"/>
                    <a:pt x="59689" y="46117"/>
                    <a:pt x="59689" y="46307"/>
                  </a:cubicBezTo>
                  <a:cubicBezTo>
                    <a:pt x="59689" y="47260"/>
                    <a:pt x="58833" y="46688"/>
                    <a:pt x="58452" y="47069"/>
                  </a:cubicBezTo>
                  <a:cubicBezTo>
                    <a:pt x="59309" y="47260"/>
                    <a:pt x="58738" y="48784"/>
                    <a:pt x="60260" y="48498"/>
                  </a:cubicBezTo>
                  <a:moveTo>
                    <a:pt x="38273" y="57737"/>
                  </a:moveTo>
                  <a:cubicBezTo>
                    <a:pt x="37131" y="57356"/>
                    <a:pt x="36179" y="56975"/>
                    <a:pt x="35132" y="56594"/>
                  </a:cubicBezTo>
                  <a:cubicBezTo>
                    <a:pt x="36179" y="57356"/>
                    <a:pt x="34085" y="58309"/>
                    <a:pt x="35322" y="59166"/>
                  </a:cubicBezTo>
                  <a:cubicBezTo>
                    <a:pt x="35798" y="58309"/>
                    <a:pt x="36369" y="57737"/>
                    <a:pt x="37321" y="58309"/>
                  </a:cubicBezTo>
                  <a:cubicBezTo>
                    <a:pt x="37416" y="58309"/>
                    <a:pt x="37797" y="58023"/>
                    <a:pt x="38178" y="57737"/>
                  </a:cubicBezTo>
                  <a:moveTo>
                    <a:pt x="12954" y="66881"/>
                  </a:moveTo>
                  <a:cubicBezTo>
                    <a:pt x="12764" y="65548"/>
                    <a:pt x="12668" y="64786"/>
                    <a:pt x="12573" y="63738"/>
                  </a:cubicBezTo>
                  <a:cubicBezTo>
                    <a:pt x="12383" y="63643"/>
                    <a:pt x="12002" y="63357"/>
                    <a:pt x="11526" y="63071"/>
                  </a:cubicBezTo>
                  <a:cubicBezTo>
                    <a:pt x="11241" y="64691"/>
                    <a:pt x="11907" y="65643"/>
                    <a:pt x="12954" y="66881"/>
                  </a:cubicBezTo>
                  <a:moveTo>
                    <a:pt x="51027" y="66500"/>
                  </a:moveTo>
                  <a:cubicBezTo>
                    <a:pt x="51599" y="66786"/>
                    <a:pt x="52170" y="67072"/>
                    <a:pt x="52741" y="67358"/>
                  </a:cubicBezTo>
                  <a:cubicBezTo>
                    <a:pt x="53027" y="66215"/>
                    <a:pt x="52836" y="65548"/>
                    <a:pt x="51979" y="64881"/>
                  </a:cubicBezTo>
                  <a:cubicBezTo>
                    <a:pt x="51694" y="65357"/>
                    <a:pt x="51408" y="65834"/>
                    <a:pt x="51027" y="66500"/>
                  </a:cubicBezTo>
                  <a:moveTo>
                    <a:pt x="85199" y="22114"/>
                  </a:moveTo>
                  <a:cubicBezTo>
                    <a:pt x="83866" y="20876"/>
                    <a:pt x="83961" y="23257"/>
                    <a:pt x="82914" y="23257"/>
                  </a:cubicBezTo>
                  <a:cubicBezTo>
                    <a:pt x="83295" y="23638"/>
                    <a:pt x="83580" y="23924"/>
                    <a:pt x="83866" y="24209"/>
                  </a:cubicBezTo>
                  <a:cubicBezTo>
                    <a:pt x="84342" y="23447"/>
                    <a:pt x="84723" y="22781"/>
                    <a:pt x="85103" y="22114"/>
                  </a:cubicBezTo>
                  <a:moveTo>
                    <a:pt x="75490" y="90884"/>
                  </a:moveTo>
                  <a:lnTo>
                    <a:pt x="73967" y="90884"/>
                  </a:lnTo>
                  <a:lnTo>
                    <a:pt x="73967" y="93075"/>
                  </a:lnTo>
                  <a:cubicBezTo>
                    <a:pt x="73967" y="93075"/>
                    <a:pt x="74157" y="93075"/>
                    <a:pt x="74252" y="93075"/>
                  </a:cubicBezTo>
                  <a:cubicBezTo>
                    <a:pt x="74633" y="92408"/>
                    <a:pt x="75014" y="91646"/>
                    <a:pt x="75490" y="90884"/>
                  </a:cubicBezTo>
                  <a:moveTo>
                    <a:pt x="67114" y="13922"/>
                  </a:moveTo>
                  <a:cubicBezTo>
                    <a:pt x="67209" y="15161"/>
                    <a:pt x="67399" y="16304"/>
                    <a:pt x="67494" y="17351"/>
                  </a:cubicBezTo>
                  <a:cubicBezTo>
                    <a:pt x="68129" y="16399"/>
                    <a:pt x="68002" y="15256"/>
                    <a:pt x="67114" y="13922"/>
                  </a:cubicBezTo>
                  <a:moveTo>
                    <a:pt x="7053" y="69739"/>
                  </a:moveTo>
                  <a:cubicBezTo>
                    <a:pt x="6989" y="69231"/>
                    <a:pt x="6164" y="68850"/>
                    <a:pt x="4578" y="68596"/>
                  </a:cubicBezTo>
                  <a:cubicBezTo>
                    <a:pt x="4864" y="70310"/>
                    <a:pt x="6482" y="68882"/>
                    <a:pt x="7053" y="69739"/>
                  </a:cubicBezTo>
                  <a:moveTo>
                    <a:pt x="39510" y="65834"/>
                  </a:moveTo>
                  <a:cubicBezTo>
                    <a:pt x="38558" y="65834"/>
                    <a:pt x="38083" y="66119"/>
                    <a:pt x="38273" y="66881"/>
                  </a:cubicBezTo>
                  <a:cubicBezTo>
                    <a:pt x="38273" y="67167"/>
                    <a:pt x="38844" y="67548"/>
                    <a:pt x="39035" y="67548"/>
                  </a:cubicBezTo>
                  <a:cubicBezTo>
                    <a:pt x="39986" y="67262"/>
                    <a:pt x="39606" y="66500"/>
                    <a:pt x="39510" y="65834"/>
                  </a:cubicBezTo>
                  <a:moveTo>
                    <a:pt x="12954" y="70882"/>
                  </a:moveTo>
                  <a:cubicBezTo>
                    <a:pt x="11907" y="71453"/>
                    <a:pt x="11241" y="72501"/>
                    <a:pt x="11907" y="73073"/>
                  </a:cubicBezTo>
                  <a:cubicBezTo>
                    <a:pt x="12288" y="72882"/>
                    <a:pt x="12668" y="72692"/>
                    <a:pt x="13335" y="72406"/>
                  </a:cubicBezTo>
                  <a:cubicBezTo>
                    <a:pt x="11907" y="71930"/>
                    <a:pt x="13240" y="71358"/>
                    <a:pt x="12954" y="70882"/>
                  </a:cubicBezTo>
                  <a:moveTo>
                    <a:pt x="53978" y="44021"/>
                  </a:moveTo>
                  <a:cubicBezTo>
                    <a:pt x="53502" y="44593"/>
                    <a:pt x="53217" y="45069"/>
                    <a:pt x="52836" y="45641"/>
                  </a:cubicBezTo>
                  <a:cubicBezTo>
                    <a:pt x="53883" y="45641"/>
                    <a:pt x="54550" y="45545"/>
                    <a:pt x="55596" y="45450"/>
                  </a:cubicBezTo>
                  <a:cubicBezTo>
                    <a:pt x="54930" y="44879"/>
                    <a:pt x="54550" y="44593"/>
                    <a:pt x="53978" y="44021"/>
                  </a:cubicBezTo>
                  <a:moveTo>
                    <a:pt x="66542" y="102029"/>
                  </a:moveTo>
                  <a:cubicBezTo>
                    <a:pt x="67304" y="101552"/>
                    <a:pt x="68637" y="102029"/>
                    <a:pt x="68732" y="100505"/>
                  </a:cubicBezTo>
                  <a:cubicBezTo>
                    <a:pt x="67304" y="100028"/>
                    <a:pt x="67209" y="101457"/>
                    <a:pt x="66542" y="102029"/>
                  </a:cubicBezTo>
                  <a:moveTo>
                    <a:pt x="80344" y="66691"/>
                  </a:moveTo>
                  <a:cubicBezTo>
                    <a:pt x="80344" y="66691"/>
                    <a:pt x="80630" y="66596"/>
                    <a:pt x="80725" y="66500"/>
                  </a:cubicBezTo>
                  <a:cubicBezTo>
                    <a:pt x="80725" y="65929"/>
                    <a:pt x="80534" y="65357"/>
                    <a:pt x="80439" y="64595"/>
                  </a:cubicBezTo>
                  <a:cubicBezTo>
                    <a:pt x="79773" y="64881"/>
                    <a:pt x="79297" y="64976"/>
                    <a:pt x="78631" y="65262"/>
                  </a:cubicBezTo>
                  <a:cubicBezTo>
                    <a:pt x="79392" y="65834"/>
                    <a:pt x="79868" y="66215"/>
                    <a:pt x="80344" y="66691"/>
                  </a:cubicBezTo>
                  <a:moveTo>
                    <a:pt x="22187" y="25067"/>
                  </a:moveTo>
                  <a:cubicBezTo>
                    <a:pt x="23424" y="24019"/>
                    <a:pt x="22187" y="22876"/>
                    <a:pt x="22948" y="21733"/>
                  </a:cubicBezTo>
                  <a:cubicBezTo>
                    <a:pt x="22472" y="21828"/>
                    <a:pt x="22187" y="21923"/>
                    <a:pt x="22187" y="21923"/>
                  </a:cubicBezTo>
                  <a:cubicBezTo>
                    <a:pt x="22187" y="22876"/>
                    <a:pt x="22187" y="23828"/>
                    <a:pt x="22187" y="24971"/>
                  </a:cubicBezTo>
                  <a:moveTo>
                    <a:pt x="74062" y="23066"/>
                  </a:moveTo>
                  <a:cubicBezTo>
                    <a:pt x="75014" y="23066"/>
                    <a:pt x="75775" y="22876"/>
                    <a:pt x="76727" y="22876"/>
                  </a:cubicBezTo>
                  <a:cubicBezTo>
                    <a:pt x="75458" y="22177"/>
                    <a:pt x="74570" y="22241"/>
                    <a:pt x="74062" y="23066"/>
                  </a:cubicBezTo>
                  <a:moveTo>
                    <a:pt x="73872" y="79454"/>
                  </a:moveTo>
                  <a:cubicBezTo>
                    <a:pt x="74443" y="79264"/>
                    <a:pt x="75014" y="79073"/>
                    <a:pt x="75585" y="78883"/>
                  </a:cubicBezTo>
                  <a:cubicBezTo>
                    <a:pt x="75585" y="78788"/>
                    <a:pt x="75585" y="78597"/>
                    <a:pt x="75585" y="78502"/>
                  </a:cubicBezTo>
                  <a:cubicBezTo>
                    <a:pt x="75109" y="78311"/>
                    <a:pt x="74633" y="77930"/>
                    <a:pt x="74252" y="78026"/>
                  </a:cubicBezTo>
                  <a:cubicBezTo>
                    <a:pt x="73681" y="78121"/>
                    <a:pt x="73396" y="78692"/>
                    <a:pt x="73777" y="79454"/>
                  </a:cubicBezTo>
                  <a:moveTo>
                    <a:pt x="10479" y="41164"/>
                  </a:moveTo>
                  <a:cubicBezTo>
                    <a:pt x="9813" y="41545"/>
                    <a:pt x="9337" y="41831"/>
                    <a:pt x="8861" y="42116"/>
                  </a:cubicBezTo>
                  <a:cubicBezTo>
                    <a:pt x="8766" y="42116"/>
                    <a:pt x="8766" y="42497"/>
                    <a:pt x="8861" y="42593"/>
                  </a:cubicBezTo>
                  <a:cubicBezTo>
                    <a:pt x="9052" y="42783"/>
                    <a:pt x="9242" y="42878"/>
                    <a:pt x="9432" y="42878"/>
                  </a:cubicBezTo>
                  <a:cubicBezTo>
                    <a:pt x="10289" y="42783"/>
                    <a:pt x="10384" y="42021"/>
                    <a:pt x="10574" y="41164"/>
                  </a:cubicBezTo>
                  <a:moveTo>
                    <a:pt x="28088" y="63643"/>
                  </a:moveTo>
                  <a:cubicBezTo>
                    <a:pt x="27898" y="62786"/>
                    <a:pt x="27708" y="62309"/>
                    <a:pt x="27612" y="61738"/>
                  </a:cubicBezTo>
                  <a:cubicBezTo>
                    <a:pt x="27041" y="62405"/>
                    <a:pt x="26280" y="63071"/>
                    <a:pt x="28088" y="63643"/>
                  </a:cubicBezTo>
                  <a:moveTo>
                    <a:pt x="90434" y="68024"/>
                  </a:moveTo>
                  <a:cubicBezTo>
                    <a:pt x="90909" y="69167"/>
                    <a:pt x="91576" y="69263"/>
                    <a:pt x="92528" y="68215"/>
                  </a:cubicBezTo>
                  <a:cubicBezTo>
                    <a:pt x="91576" y="68215"/>
                    <a:pt x="91005" y="68024"/>
                    <a:pt x="90434" y="68024"/>
                  </a:cubicBezTo>
                  <a:moveTo>
                    <a:pt x="44555" y="86027"/>
                  </a:moveTo>
                  <a:cubicBezTo>
                    <a:pt x="43889" y="86503"/>
                    <a:pt x="43223" y="86884"/>
                    <a:pt x="42366" y="87455"/>
                  </a:cubicBezTo>
                  <a:cubicBezTo>
                    <a:pt x="43794" y="87836"/>
                    <a:pt x="43889" y="87741"/>
                    <a:pt x="44555" y="86027"/>
                  </a:cubicBezTo>
                  <a:moveTo>
                    <a:pt x="51504" y="90503"/>
                  </a:moveTo>
                  <a:cubicBezTo>
                    <a:pt x="51979" y="89265"/>
                    <a:pt x="51504" y="88884"/>
                    <a:pt x="49981" y="89170"/>
                  </a:cubicBezTo>
                  <a:cubicBezTo>
                    <a:pt x="50552" y="89646"/>
                    <a:pt x="51027" y="90122"/>
                    <a:pt x="51504" y="90503"/>
                  </a:cubicBezTo>
                  <a:moveTo>
                    <a:pt x="85960" y="27067"/>
                  </a:moveTo>
                  <a:cubicBezTo>
                    <a:pt x="86626" y="25733"/>
                    <a:pt x="84913" y="25733"/>
                    <a:pt x="84723" y="24876"/>
                  </a:cubicBezTo>
                  <a:cubicBezTo>
                    <a:pt x="84342" y="26019"/>
                    <a:pt x="85484" y="26305"/>
                    <a:pt x="85960" y="27067"/>
                  </a:cubicBezTo>
                  <a:moveTo>
                    <a:pt x="47220" y="14113"/>
                  </a:moveTo>
                  <a:cubicBezTo>
                    <a:pt x="47030" y="15383"/>
                    <a:pt x="47252" y="16018"/>
                    <a:pt x="47887" y="16018"/>
                  </a:cubicBezTo>
                  <a:cubicBezTo>
                    <a:pt x="47696" y="15351"/>
                    <a:pt x="47506" y="14780"/>
                    <a:pt x="47315" y="14113"/>
                  </a:cubicBezTo>
                  <a:cubicBezTo>
                    <a:pt x="47315" y="14113"/>
                    <a:pt x="47220" y="14113"/>
                    <a:pt x="47125" y="14113"/>
                  </a:cubicBezTo>
                  <a:moveTo>
                    <a:pt x="18380" y="72406"/>
                  </a:moveTo>
                  <a:cubicBezTo>
                    <a:pt x="17618" y="73073"/>
                    <a:pt x="17333" y="73739"/>
                    <a:pt x="17713" y="74692"/>
                  </a:cubicBezTo>
                  <a:cubicBezTo>
                    <a:pt x="18189" y="74025"/>
                    <a:pt x="19331" y="73644"/>
                    <a:pt x="18380" y="72406"/>
                  </a:cubicBezTo>
                  <a:moveTo>
                    <a:pt x="58262" y="69834"/>
                  </a:moveTo>
                  <a:cubicBezTo>
                    <a:pt x="57881" y="70469"/>
                    <a:pt x="57881" y="71136"/>
                    <a:pt x="58262" y="71834"/>
                  </a:cubicBezTo>
                  <a:cubicBezTo>
                    <a:pt x="58262" y="71072"/>
                    <a:pt x="59594" y="70501"/>
                    <a:pt x="58262" y="69834"/>
                  </a:cubicBezTo>
                  <a:moveTo>
                    <a:pt x="20283" y="50498"/>
                  </a:moveTo>
                  <a:cubicBezTo>
                    <a:pt x="20283" y="50498"/>
                    <a:pt x="19902" y="51165"/>
                    <a:pt x="19902" y="51451"/>
                  </a:cubicBezTo>
                  <a:cubicBezTo>
                    <a:pt x="19902" y="51737"/>
                    <a:pt x="19902" y="51927"/>
                    <a:pt x="19807" y="52499"/>
                  </a:cubicBezTo>
                  <a:cubicBezTo>
                    <a:pt x="20569" y="51927"/>
                    <a:pt x="21045" y="51546"/>
                    <a:pt x="21711" y="50975"/>
                  </a:cubicBezTo>
                  <a:cubicBezTo>
                    <a:pt x="21045" y="50784"/>
                    <a:pt x="20854" y="50594"/>
                    <a:pt x="20379" y="50498"/>
                  </a:cubicBezTo>
                  <a:moveTo>
                    <a:pt x="43984" y="30972"/>
                  </a:moveTo>
                  <a:cubicBezTo>
                    <a:pt x="43508" y="31258"/>
                    <a:pt x="42747" y="31067"/>
                    <a:pt x="42652" y="31925"/>
                  </a:cubicBezTo>
                  <a:cubicBezTo>
                    <a:pt x="44079" y="32401"/>
                    <a:pt x="44175" y="32306"/>
                    <a:pt x="43984" y="30972"/>
                  </a:cubicBezTo>
                  <a:moveTo>
                    <a:pt x="31420" y="66500"/>
                  </a:moveTo>
                  <a:cubicBezTo>
                    <a:pt x="32181" y="65262"/>
                    <a:pt x="31991" y="64405"/>
                    <a:pt x="31134" y="64024"/>
                  </a:cubicBezTo>
                  <a:cubicBezTo>
                    <a:pt x="31229" y="64881"/>
                    <a:pt x="31325" y="65643"/>
                    <a:pt x="31420" y="66500"/>
                  </a:cubicBezTo>
                  <a:moveTo>
                    <a:pt x="17523" y="69167"/>
                  </a:moveTo>
                  <a:cubicBezTo>
                    <a:pt x="17713" y="68501"/>
                    <a:pt x="17904" y="67929"/>
                    <a:pt x="18094" y="67262"/>
                  </a:cubicBezTo>
                  <a:cubicBezTo>
                    <a:pt x="16381" y="68120"/>
                    <a:pt x="16381" y="68215"/>
                    <a:pt x="17523" y="69167"/>
                  </a:cubicBezTo>
                  <a:moveTo>
                    <a:pt x="26185" y="96314"/>
                  </a:moveTo>
                  <a:cubicBezTo>
                    <a:pt x="26185" y="96314"/>
                    <a:pt x="26280" y="95933"/>
                    <a:pt x="26375" y="95837"/>
                  </a:cubicBezTo>
                  <a:cubicBezTo>
                    <a:pt x="25899" y="95647"/>
                    <a:pt x="25518" y="95456"/>
                    <a:pt x="25042" y="95266"/>
                  </a:cubicBezTo>
                  <a:cubicBezTo>
                    <a:pt x="25042" y="95552"/>
                    <a:pt x="24852" y="96028"/>
                    <a:pt x="24852" y="96028"/>
                  </a:cubicBezTo>
                  <a:cubicBezTo>
                    <a:pt x="25328" y="96218"/>
                    <a:pt x="25709" y="96218"/>
                    <a:pt x="26185" y="96409"/>
                  </a:cubicBezTo>
                  <a:moveTo>
                    <a:pt x="47696" y="57642"/>
                  </a:moveTo>
                  <a:cubicBezTo>
                    <a:pt x="48458" y="57642"/>
                    <a:pt x="48838" y="57356"/>
                    <a:pt x="48838" y="56880"/>
                  </a:cubicBezTo>
                  <a:cubicBezTo>
                    <a:pt x="48838" y="56594"/>
                    <a:pt x="48458" y="56404"/>
                    <a:pt x="48172" y="56118"/>
                  </a:cubicBezTo>
                  <a:cubicBezTo>
                    <a:pt x="48172" y="56118"/>
                    <a:pt x="47982" y="56118"/>
                    <a:pt x="47887" y="56118"/>
                  </a:cubicBezTo>
                  <a:cubicBezTo>
                    <a:pt x="47887" y="56594"/>
                    <a:pt x="47791" y="57071"/>
                    <a:pt x="47696" y="57642"/>
                  </a:cubicBezTo>
                  <a:moveTo>
                    <a:pt x="73491" y="66977"/>
                  </a:moveTo>
                  <a:cubicBezTo>
                    <a:pt x="74157" y="66500"/>
                    <a:pt x="74538" y="66024"/>
                    <a:pt x="74728" y="64881"/>
                  </a:cubicBezTo>
                  <a:cubicBezTo>
                    <a:pt x="74062" y="65643"/>
                    <a:pt x="73015" y="65738"/>
                    <a:pt x="73491" y="66977"/>
                  </a:cubicBezTo>
                  <a:moveTo>
                    <a:pt x="22758" y="85550"/>
                  </a:moveTo>
                  <a:cubicBezTo>
                    <a:pt x="23234" y="86312"/>
                    <a:pt x="23900" y="86503"/>
                    <a:pt x="24852" y="86312"/>
                  </a:cubicBezTo>
                  <a:cubicBezTo>
                    <a:pt x="24281" y="85265"/>
                    <a:pt x="23424" y="85646"/>
                    <a:pt x="22758" y="85550"/>
                  </a:cubicBezTo>
                  <a:moveTo>
                    <a:pt x="78155" y="67453"/>
                  </a:moveTo>
                  <a:cubicBezTo>
                    <a:pt x="78155" y="67453"/>
                    <a:pt x="78155" y="66691"/>
                    <a:pt x="78155" y="66215"/>
                  </a:cubicBezTo>
                  <a:cubicBezTo>
                    <a:pt x="77489" y="66310"/>
                    <a:pt x="76917" y="66500"/>
                    <a:pt x="76061" y="66596"/>
                  </a:cubicBezTo>
                  <a:cubicBezTo>
                    <a:pt x="76917" y="66977"/>
                    <a:pt x="77489" y="67167"/>
                    <a:pt x="78155" y="67358"/>
                  </a:cubicBezTo>
                  <a:moveTo>
                    <a:pt x="86817" y="70501"/>
                  </a:moveTo>
                  <a:cubicBezTo>
                    <a:pt x="86817" y="70501"/>
                    <a:pt x="87007" y="70691"/>
                    <a:pt x="87102" y="70787"/>
                  </a:cubicBezTo>
                  <a:cubicBezTo>
                    <a:pt x="87769" y="70310"/>
                    <a:pt x="88340" y="69929"/>
                    <a:pt x="89006" y="69453"/>
                  </a:cubicBezTo>
                  <a:cubicBezTo>
                    <a:pt x="89006" y="69358"/>
                    <a:pt x="88815" y="69167"/>
                    <a:pt x="88720" y="69072"/>
                  </a:cubicBezTo>
                  <a:cubicBezTo>
                    <a:pt x="87864" y="69263"/>
                    <a:pt x="87197" y="69644"/>
                    <a:pt x="86817" y="70501"/>
                  </a:cubicBezTo>
                  <a:moveTo>
                    <a:pt x="81772" y="51641"/>
                  </a:moveTo>
                  <a:cubicBezTo>
                    <a:pt x="82438" y="50213"/>
                    <a:pt x="82438" y="50117"/>
                    <a:pt x="81011" y="50022"/>
                  </a:cubicBezTo>
                  <a:cubicBezTo>
                    <a:pt x="81296" y="50594"/>
                    <a:pt x="81486" y="51070"/>
                    <a:pt x="81772" y="51641"/>
                  </a:cubicBezTo>
                  <a:moveTo>
                    <a:pt x="91290" y="84884"/>
                  </a:moveTo>
                  <a:cubicBezTo>
                    <a:pt x="91290" y="84884"/>
                    <a:pt x="91576" y="84884"/>
                    <a:pt x="91671" y="84884"/>
                  </a:cubicBezTo>
                  <a:cubicBezTo>
                    <a:pt x="91671" y="84503"/>
                    <a:pt x="91671" y="84026"/>
                    <a:pt x="91386" y="83741"/>
                  </a:cubicBezTo>
                  <a:cubicBezTo>
                    <a:pt x="90909" y="83169"/>
                    <a:pt x="90434" y="83455"/>
                    <a:pt x="90053" y="83931"/>
                  </a:cubicBezTo>
                  <a:cubicBezTo>
                    <a:pt x="90434" y="84312"/>
                    <a:pt x="90814" y="84598"/>
                    <a:pt x="91195" y="84979"/>
                  </a:cubicBezTo>
                  <a:moveTo>
                    <a:pt x="36084" y="69072"/>
                  </a:moveTo>
                  <a:cubicBezTo>
                    <a:pt x="36338" y="68056"/>
                    <a:pt x="36179" y="67072"/>
                    <a:pt x="35608" y="66119"/>
                  </a:cubicBezTo>
                  <a:cubicBezTo>
                    <a:pt x="35798" y="67167"/>
                    <a:pt x="35893" y="67929"/>
                    <a:pt x="36084" y="69072"/>
                  </a:cubicBezTo>
                  <a:moveTo>
                    <a:pt x="19998" y="71739"/>
                  </a:moveTo>
                  <a:cubicBezTo>
                    <a:pt x="20188" y="72406"/>
                    <a:pt x="20283" y="72882"/>
                    <a:pt x="20474" y="73358"/>
                  </a:cubicBezTo>
                  <a:cubicBezTo>
                    <a:pt x="21172" y="72596"/>
                    <a:pt x="21013" y="72057"/>
                    <a:pt x="19998" y="71739"/>
                  </a:cubicBezTo>
                  <a:moveTo>
                    <a:pt x="58547" y="102981"/>
                  </a:moveTo>
                  <a:cubicBezTo>
                    <a:pt x="57976" y="103267"/>
                    <a:pt x="57595" y="103553"/>
                    <a:pt x="57976" y="104219"/>
                  </a:cubicBezTo>
                  <a:cubicBezTo>
                    <a:pt x="57976" y="104315"/>
                    <a:pt x="58452" y="104410"/>
                    <a:pt x="58642" y="104219"/>
                  </a:cubicBezTo>
                  <a:cubicBezTo>
                    <a:pt x="59309" y="103743"/>
                    <a:pt x="59118" y="103267"/>
                    <a:pt x="58547" y="102886"/>
                  </a:cubicBezTo>
                  <a:moveTo>
                    <a:pt x="57500" y="82979"/>
                  </a:moveTo>
                  <a:cubicBezTo>
                    <a:pt x="57500" y="82979"/>
                    <a:pt x="57215" y="83074"/>
                    <a:pt x="57024" y="83169"/>
                  </a:cubicBezTo>
                  <a:cubicBezTo>
                    <a:pt x="56929" y="83931"/>
                    <a:pt x="57024" y="84503"/>
                    <a:pt x="58262" y="84693"/>
                  </a:cubicBezTo>
                  <a:cubicBezTo>
                    <a:pt x="57976" y="84026"/>
                    <a:pt x="57690" y="83550"/>
                    <a:pt x="57500" y="82979"/>
                  </a:cubicBezTo>
                  <a:moveTo>
                    <a:pt x="60832" y="62309"/>
                  </a:moveTo>
                  <a:cubicBezTo>
                    <a:pt x="60832" y="62309"/>
                    <a:pt x="60832" y="62595"/>
                    <a:pt x="60832" y="62786"/>
                  </a:cubicBezTo>
                  <a:cubicBezTo>
                    <a:pt x="61403" y="62786"/>
                    <a:pt x="61974" y="62690"/>
                    <a:pt x="62545" y="62595"/>
                  </a:cubicBezTo>
                  <a:cubicBezTo>
                    <a:pt x="62545" y="62500"/>
                    <a:pt x="62545" y="62309"/>
                    <a:pt x="62545" y="62214"/>
                  </a:cubicBezTo>
                  <a:cubicBezTo>
                    <a:pt x="61974" y="61928"/>
                    <a:pt x="61307" y="61833"/>
                    <a:pt x="60736" y="62309"/>
                  </a:cubicBezTo>
                  <a:moveTo>
                    <a:pt x="66638" y="70406"/>
                  </a:moveTo>
                  <a:cubicBezTo>
                    <a:pt x="66638" y="71168"/>
                    <a:pt x="66828" y="71739"/>
                    <a:pt x="67780" y="72025"/>
                  </a:cubicBezTo>
                  <a:cubicBezTo>
                    <a:pt x="67780" y="71168"/>
                    <a:pt x="68065" y="70406"/>
                    <a:pt x="66638" y="70406"/>
                  </a:cubicBezTo>
                  <a:moveTo>
                    <a:pt x="29516" y="79550"/>
                  </a:moveTo>
                  <a:cubicBezTo>
                    <a:pt x="30214" y="79232"/>
                    <a:pt x="30246" y="78629"/>
                    <a:pt x="29611" y="77740"/>
                  </a:cubicBezTo>
                  <a:cubicBezTo>
                    <a:pt x="29611" y="78407"/>
                    <a:pt x="29611" y="78978"/>
                    <a:pt x="29516" y="79550"/>
                  </a:cubicBezTo>
                  <a:moveTo>
                    <a:pt x="29421" y="17256"/>
                  </a:moveTo>
                  <a:cubicBezTo>
                    <a:pt x="29421" y="17256"/>
                    <a:pt x="29135" y="17256"/>
                    <a:pt x="28945" y="17256"/>
                  </a:cubicBezTo>
                  <a:cubicBezTo>
                    <a:pt x="28850" y="17637"/>
                    <a:pt x="28564" y="18018"/>
                    <a:pt x="28660" y="18304"/>
                  </a:cubicBezTo>
                  <a:cubicBezTo>
                    <a:pt x="28660" y="18494"/>
                    <a:pt x="29326" y="18590"/>
                    <a:pt x="29802" y="18875"/>
                  </a:cubicBezTo>
                  <a:cubicBezTo>
                    <a:pt x="29611" y="18209"/>
                    <a:pt x="29516" y="17732"/>
                    <a:pt x="29326" y="17351"/>
                  </a:cubicBezTo>
                  <a:moveTo>
                    <a:pt x="41319" y="94790"/>
                  </a:moveTo>
                  <a:cubicBezTo>
                    <a:pt x="41065" y="95679"/>
                    <a:pt x="41256" y="96155"/>
                    <a:pt x="41890" y="96218"/>
                  </a:cubicBezTo>
                  <a:cubicBezTo>
                    <a:pt x="41700" y="95647"/>
                    <a:pt x="41509" y="95266"/>
                    <a:pt x="41319" y="94790"/>
                  </a:cubicBezTo>
                  <a:moveTo>
                    <a:pt x="42175" y="62405"/>
                  </a:moveTo>
                  <a:cubicBezTo>
                    <a:pt x="42842" y="61357"/>
                    <a:pt x="42556" y="60785"/>
                    <a:pt x="42175" y="60214"/>
                  </a:cubicBezTo>
                  <a:cubicBezTo>
                    <a:pt x="41795" y="60785"/>
                    <a:pt x="41890" y="61357"/>
                    <a:pt x="42175" y="62405"/>
                  </a:cubicBezTo>
                  <a:moveTo>
                    <a:pt x="78155" y="96314"/>
                  </a:moveTo>
                  <a:cubicBezTo>
                    <a:pt x="78821" y="95933"/>
                    <a:pt x="79107" y="95552"/>
                    <a:pt x="78726" y="94885"/>
                  </a:cubicBezTo>
                  <a:cubicBezTo>
                    <a:pt x="78726" y="94885"/>
                    <a:pt x="78345" y="94790"/>
                    <a:pt x="78250" y="94885"/>
                  </a:cubicBezTo>
                  <a:cubicBezTo>
                    <a:pt x="77584" y="95266"/>
                    <a:pt x="77679" y="95742"/>
                    <a:pt x="78155" y="96409"/>
                  </a:cubicBezTo>
                  <a:moveTo>
                    <a:pt x="21997" y="80121"/>
                  </a:moveTo>
                  <a:cubicBezTo>
                    <a:pt x="22568" y="80216"/>
                    <a:pt x="22948" y="80883"/>
                    <a:pt x="23329" y="80121"/>
                  </a:cubicBezTo>
                  <a:cubicBezTo>
                    <a:pt x="23424" y="79931"/>
                    <a:pt x="23329" y="79550"/>
                    <a:pt x="23329" y="79454"/>
                  </a:cubicBezTo>
                  <a:cubicBezTo>
                    <a:pt x="22853" y="78978"/>
                    <a:pt x="22472" y="79454"/>
                    <a:pt x="21997" y="80121"/>
                  </a:cubicBezTo>
                  <a:moveTo>
                    <a:pt x="81677" y="23257"/>
                  </a:moveTo>
                  <a:cubicBezTo>
                    <a:pt x="81486" y="22368"/>
                    <a:pt x="81074" y="21796"/>
                    <a:pt x="80439" y="21542"/>
                  </a:cubicBezTo>
                  <a:cubicBezTo>
                    <a:pt x="79805" y="21288"/>
                    <a:pt x="80217" y="21860"/>
                    <a:pt x="81677" y="23257"/>
                  </a:cubicBezTo>
                  <a:moveTo>
                    <a:pt x="19998" y="78121"/>
                  </a:moveTo>
                  <a:cubicBezTo>
                    <a:pt x="20569" y="77486"/>
                    <a:pt x="20505" y="77041"/>
                    <a:pt x="19807" y="76787"/>
                  </a:cubicBezTo>
                  <a:cubicBezTo>
                    <a:pt x="19807" y="77264"/>
                    <a:pt x="19902" y="77740"/>
                    <a:pt x="19998" y="78121"/>
                  </a:cubicBezTo>
                  <a:moveTo>
                    <a:pt x="95764" y="38497"/>
                  </a:moveTo>
                  <a:cubicBezTo>
                    <a:pt x="95954" y="37830"/>
                    <a:pt x="96240" y="37259"/>
                    <a:pt x="96145" y="37163"/>
                  </a:cubicBezTo>
                  <a:cubicBezTo>
                    <a:pt x="95859" y="36878"/>
                    <a:pt x="95383" y="36878"/>
                    <a:pt x="95003" y="36687"/>
                  </a:cubicBezTo>
                  <a:cubicBezTo>
                    <a:pt x="95003" y="36782"/>
                    <a:pt x="94907" y="36878"/>
                    <a:pt x="94812" y="36973"/>
                  </a:cubicBezTo>
                  <a:cubicBezTo>
                    <a:pt x="95003" y="37354"/>
                    <a:pt x="95288" y="37735"/>
                    <a:pt x="95764" y="38402"/>
                  </a:cubicBezTo>
                  <a:moveTo>
                    <a:pt x="90434" y="57642"/>
                  </a:moveTo>
                  <a:cubicBezTo>
                    <a:pt x="91068" y="58277"/>
                    <a:pt x="91607" y="58277"/>
                    <a:pt x="92052" y="57642"/>
                  </a:cubicBezTo>
                  <a:lnTo>
                    <a:pt x="90434" y="57642"/>
                  </a:lnTo>
                  <a:close/>
                  <a:moveTo>
                    <a:pt x="86246" y="88884"/>
                  </a:moveTo>
                  <a:cubicBezTo>
                    <a:pt x="87007" y="89456"/>
                    <a:pt x="87578" y="89424"/>
                    <a:pt x="87959" y="88789"/>
                  </a:cubicBezTo>
                  <a:cubicBezTo>
                    <a:pt x="87388" y="88789"/>
                    <a:pt x="86912" y="88789"/>
                    <a:pt x="86246" y="88884"/>
                  </a:cubicBezTo>
                  <a:moveTo>
                    <a:pt x="81296" y="94599"/>
                  </a:moveTo>
                  <a:cubicBezTo>
                    <a:pt x="81296" y="94599"/>
                    <a:pt x="81486" y="94599"/>
                    <a:pt x="81677" y="94504"/>
                  </a:cubicBezTo>
                  <a:cubicBezTo>
                    <a:pt x="81677" y="94218"/>
                    <a:pt x="81677" y="93742"/>
                    <a:pt x="81486" y="93551"/>
                  </a:cubicBezTo>
                  <a:cubicBezTo>
                    <a:pt x="81296" y="93456"/>
                    <a:pt x="80820" y="93551"/>
                    <a:pt x="80249" y="93742"/>
                  </a:cubicBezTo>
                  <a:cubicBezTo>
                    <a:pt x="80820" y="94218"/>
                    <a:pt x="81106" y="94409"/>
                    <a:pt x="81391" y="94599"/>
                  </a:cubicBezTo>
                  <a:moveTo>
                    <a:pt x="47791" y="12398"/>
                  </a:moveTo>
                  <a:cubicBezTo>
                    <a:pt x="47791" y="12398"/>
                    <a:pt x="47506" y="12113"/>
                    <a:pt x="47411" y="12017"/>
                  </a:cubicBezTo>
                  <a:cubicBezTo>
                    <a:pt x="47125" y="12398"/>
                    <a:pt x="46840" y="12779"/>
                    <a:pt x="46268" y="13351"/>
                  </a:cubicBezTo>
                  <a:cubicBezTo>
                    <a:pt x="47315" y="13256"/>
                    <a:pt x="47791" y="13065"/>
                    <a:pt x="47791" y="12303"/>
                  </a:cubicBezTo>
                  <a:moveTo>
                    <a:pt x="49314" y="77359"/>
                  </a:moveTo>
                  <a:cubicBezTo>
                    <a:pt x="49219" y="78121"/>
                    <a:pt x="49124" y="78502"/>
                    <a:pt x="49029" y="78978"/>
                  </a:cubicBezTo>
                  <a:cubicBezTo>
                    <a:pt x="49505" y="78978"/>
                    <a:pt x="49790" y="78978"/>
                    <a:pt x="50361" y="79073"/>
                  </a:cubicBezTo>
                  <a:cubicBezTo>
                    <a:pt x="49981" y="78502"/>
                    <a:pt x="49790" y="78026"/>
                    <a:pt x="49314" y="77264"/>
                  </a:cubicBezTo>
                  <a:moveTo>
                    <a:pt x="53978" y="39640"/>
                  </a:moveTo>
                  <a:cubicBezTo>
                    <a:pt x="53978" y="39640"/>
                    <a:pt x="54264" y="39926"/>
                    <a:pt x="54359" y="40021"/>
                  </a:cubicBezTo>
                  <a:cubicBezTo>
                    <a:pt x="54930" y="39735"/>
                    <a:pt x="55501" y="39545"/>
                    <a:pt x="55501" y="38211"/>
                  </a:cubicBezTo>
                  <a:cubicBezTo>
                    <a:pt x="54835" y="38878"/>
                    <a:pt x="54359" y="39259"/>
                    <a:pt x="53978" y="39640"/>
                  </a:cubicBezTo>
                  <a:moveTo>
                    <a:pt x="31039" y="48308"/>
                  </a:moveTo>
                  <a:cubicBezTo>
                    <a:pt x="31325" y="47641"/>
                    <a:pt x="31420" y="47260"/>
                    <a:pt x="31515" y="46784"/>
                  </a:cubicBezTo>
                  <a:cubicBezTo>
                    <a:pt x="30881" y="46911"/>
                    <a:pt x="30722" y="47419"/>
                    <a:pt x="31039" y="48308"/>
                  </a:cubicBezTo>
                  <a:moveTo>
                    <a:pt x="12954" y="32687"/>
                  </a:moveTo>
                  <a:cubicBezTo>
                    <a:pt x="12954" y="32687"/>
                    <a:pt x="13240" y="32401"/>
                    <a:pt x="13335" y="32210"/>
                  </a:cubicBezTo>
                  <a:cubicBezTo>
                    <a:pt x="13049" y="31925"/>
                    <a:pt x="12764" y="31734"/>
                    <a:pt x="12573" y="31448"/>
                  </a:cubicBezTo>
                  <a:lnTo>
                    <a:pt x="12097" y="32115"/>
                  </a:lnTo>
                  <a:lnTo>
                    <a:pt x="12954" y="32687"/>
                  </a:lnTo>
                  <a:moveTo>
                    <a:pt x="69493" y="98219"/>
                  </a:moveTo>
                  <a:cubicBezTo>
                    <a:pt x="70445" y="98409"/>
                    <a:pt x="70921" y="98219"/>
                    <a:pt x="71016" y="97266"/>
                  </a:cubicBezTo>
                  <a:cubicBezTo>
                    <a:pt x="70255" y="97076"/>
                    <a:pt x="69684" y="97076"/>
                    <a:pt x="69493" y="98219"/>
                  </a:cubicBezTo>
                  <a:moveTo>
                    <a:pt x="55882" y="73835"/>
                  </a:moveTo>
                  <a:lnTo>
                    <a:pt x="55882" y="75644"/>
                  </a:lnTo>
                  <a:cubicBezTo>
                    <a:pt x="56548" y="75073"/>
                    <a:pt x="57215" y="74501"/>
                    <a:pt x="55882" y="73835"/>
                  </a:cubicBezTo>
                  <a:moveTo>
                    <a:pt x="62164" y="43926"/>
                  </a:moveTo>
                  <a:cubicBezTo>
                    <a:pt x="62164" y="43926"/>
                    <a:pt x="62545" y="44021"/>
                    <a:pt x="62735" y="44117"/>
                  </a:cubicBezTo>
                  <a:cubicBezTo>
                    <a:pt x="62735" y="43736"/>
                    <a:pt x="62925" y="43450"/>
                    <a:pt x="62925" y="43069"/>
                  </a:cubicBezTo>
                  <a:cubicBezTo>
                    <a:pt x="62925" y="43069"/>
                    <a:pt x="62640" y="42974"/>
                    <a:pt x="62640" y="42974"/>
                  </a:cubicBezTo>
                  <a:cubicBezTo>
                    <a:pt x="62450" y="43259"/>
                    <a:pt x="62354" y="43640"/>
                    <a:pt x="62164" y="43926"/>
                  </a:cubicBezTo>
                  <a:moveTo>
                    <a:pt x="67494" y="65548"/>
                  </a:moveTo>
                  <a:cubicBezTo>
                    <a:pt x="67494" y="65548"/>
                    <a:pt x="67494" y="65167"/>
                    <a:pt x="67494" y="64976"/>
                  </a:cubicBezTo>
                  <a:cubicBezTo>
                    <a:pt x="67114" y="64786"/>
                    <a:pt x="66638" y="64691"/>
                    <a:pt x="65971" y="65453"/>
                  </a:cubicBezTo>
                  <a:cubicBezTo>
                    <a:pt x="66638" y="65453"/>
                    <a:pt x="67019" y="65453"/>
                    <a:pt x="67399" y="65548"/>
                  </a:cubicBezTo>
                  <a:moveTo>
                    <a:pt x="67780" y="11255"/>
                  </a:moveTo>
                  <a:cubicBezTo>
                    <a:pt x="67780" y="11255"/>
                    <a:pt x="67494" y="11065"/>
                    <a:pt x="67399" y="10970"/>
                  </a:cubicBezTo>
                  <a:cubicBezTo>
                    <a:pt x="67019" y="11446"/>
                    <a:pt x="66733" y="11827"/>
                    <a:pt x="66352" y="12303"/>
                  </a:cubicBezTo>
                  <a:cubicBezTo>
                    <a:pt x="66352" y="12303"/>
                    <a:pt x="66542" y="12494"/>
                    <a:pt x="66638" y="12494"/>
                  </a:cubicBezTo>
                  <a:cubicBezTo>
                    <a:pt x="67019" y="12113"/>
                    <a:pt x="67399" y="11636"/>
                    <a:pt x="67780" y="11255"/>
                  </a:cubicBezTo>
                  <a:moveTo>
                    <a:pt x="68542" y="79264"/>
                  </a:moveTo>
                  <a:cubicBezTo>
                    <a:pt x="68542" y="79264"/>
                    <a:pt x="69017" y="79835"/>
                    <a:pt x="69113" y="79740"/>
                  </a:cubicBezTo>
                  <a:cubicBezTo>
                    <a:pt x="69398" y="79740"/>
                    <a:pt x="69588" y="79454"/>
                    <a:pt x="69779" y="79264"/>
                  </a:cubicBezTo>
                  <a:cubicBezTo>
                    <a:pt x="69588" y="79073"/>
                    <a:pt x="69398" y="78692"/>
                    <a:pt x="69303" y="78692"/>
                  </a:cubicBezTo>
                  <a:cubicBezTo>
                    <a:pt x="69113" y="78692"/>
                    <a:pt x="68827" y="78978"/>
                    <a:pt x="68542" y="79264"/>
                  </a:cubicBezTo>
                  <a:moveTo>
                    <a:pt x="57405" y="32115"/>
                  </a:moveTo>
                  <a:cubicBezTo>
                    <a:pt x="57849" y="32750"/>
                    <a:pt x="58262" y="32750"/>
                    <a:pt x="58642" y="32115"/>
                  </a:cubicBezTo>
                  <a:cubicBezTo>
                    <a:pt x="58642" y="32115"/>
                    <a:pt x="58357" y="31925"/>
                    <a:pt x="58166" y="31925"/>
                  </a:cubicBezTo>
                  <a:cubicBezTo>
                    <a:pt x="57976" y="31925"/>
                    <a:pt x="57690" y="31925"/>
                    <a:pt x="57405" y="32020"/>
                  </a:cubicBezTo>
                  <a:moveTo>
                    <a:pt x="91957" y="78883"/>
                  </a:moveTo>
                  <a:cubicBezTo>
                    <a:pt x="92337" y="77930"/>
                    <a:pt x="92052" y="77645"/>
                    <a:pt x="91290" y="77740"/>
                  </a:cubicBezTo>
                  <a:cubicBezTo>
                    <a:pt x="91100" y="77740"/>
                    <a:pt x="90909" y="77930"/>
                    <a:pt x="90624" y="78121"/>
                  </a:cubicBezTo>
                  <a:cubicBezTo>
                    <a:pt x="91195" y="78502"/>
                    <a:pt x="91576" y="78692"/>
                    <a:pt x="92052" y="78883"/>
                  </a:cubicBezTo>
                  <a:moveTo>
                    <a:pt x="61783" y="79073"/>
                  </a:moveTo>
                  <a:cubicBezTo>
                    <a:pt x="61783" y="79073"/>
                    <a:pt x="61783" y="79550"/>
                    <a:pt x="61688" y="79740"/>
                  </a:cubicBezTo>
                  <a:cubicBezTo>
                    <a:pt x="62069" y="79740"/>
                    <a:pt x="62354" y="79835"/>
                    <a:pt x="62735" y="79835"/>
                  </a:cubicBezTo>
                  <a:cubicBezTo>
                    <a:pt x="62735" y="79835"/>
                    <a:pt x="62830" y="79454"/>
                    <a:pt x="62830" y="79169"/>
                  </a:cubicBezTo>
                  <a:cubicBezTo>
                    <a:pt x="62450" y="79169"/>
                    <a:pt x="62164" y="79073"/>
                    <a:pt x="61783" y="78978"/>
                  </a:cubicBezTo>
                  <a:moveTo>
                    <a:pt x="72254" y="86884"/>
                  </a:moveTo>
                  <a:cubicBezTo>
                    <a:pt x="72254" y="86884"/>
                    <a:pt x="72444" y="86693"/>
                    <a:pt x="72539" y="86503"/>
                  </a:cubicBezTo>
                  <a:cubicBezTo>
                    <a:pt x="72158" y="86217"/>
                    <a:pt x="71778" y="85931"/>
                    <a:pt x="71207" y="85455"/>
                  </a:cubicBezTo>
                  <a:cubicBezTo>
                    <a:pt x="71207" y="86693"/>
                    <a:pt x="71873" y="86598"/>
                    <a:pt x="72254" y="86884"/>
                  </a:cubicBezTo>
                  <a:moveTo>
                    <a:pt x="55596" y="99647"/>
                  </a:moveTo>
                  <a:cubicBezTo>
                    <a:pt x="56072" y="100219"/>
                    <a:pt x="56453" y="100505"/>
                    <a:pt x="56739" y="99647"/>
                  </a:cubicBezTo>
                  <a:cubicBezTo>
                    <a:pt x="56739" y="99457"/>
                    <a:pt x="56739" y="99266"/>
                    <a:pt x="56453" y="98504"/>
                  </a:cubicBezTo>
                  <a:cubicBezTo>
                    <a:pt x="55977" y="99076"/>
                    <a:pt x="55787" y="99266"/>
                    <a:pt x="55596" y="99552"/>
                  </a:cubicBezTo>
                  <a:moveTo>
                    <a:pt x="72063" y="72406"/>
                  </a:moveTo>
                  <a:cubicBezTo>
                    <a:pt x="71936" y="73104"/>
                    <a:pt x="72190" y="73708"/>
                    <a:pt x="72825" y="74216"/>
                  </a:cubicBezTo>
                  <a:cubicBezTo>
                    <a:pt x="72444" y="73358"/>
                    <a:pt x="72254" y="72882"/>
                    <a:pt x="72063" y="72406"/>
                  </a:cubicBezTo>
                  <a:moveTo>
                    <a:pt x="38463" y="64024"/>
                  </a:moveTo>
                  <a:cubicBezTo>
                    <a:pt x="37321" y="63548"/>
                    <a:pt x="36940" y="64024"/>
                    <a:pt x="36274" y="65072"/>
                  </a:cubicBezTo>
                  <a:cubicBezTo>
                    <a:pt x="37131" y="64691"/>
                    <a:pt x="37702" y="64405"/>
                    <a:pt x="38463" y="64024"/>
                  </a:cubicBezTo>
                  <a:moveTo>
                    <a:pt x="14477" y="22781"/>
                  </a:moveTo>
                  <a:cubicBezTo>
                    <a:pt x="14477" y="22781"/>
                    <a:pt x="14477" y="22590"/>
                    <a:pt x="14477" y="22495"/>
                  </a:cubicBezTo>
                  <a:cubicBezTo>
                    <a:pt x="13906" y="22304"/>
                    <a:pt x="13335" y="22114"/>
                    <a:pt x="12764" y="21923"/>
                  </a:cubicBezTo>
                  <a:cubicBezTo>
                    <a:pt x="12764" y="22019"/>
                    <a:pt x="12764" y="22114"/>
                    <a:pt x="12668" y="22304"/>
                  </a:cubicBezTo>
                  <a:cubicBezTo>
                    <a:pt x="13240" y="22495"/>
                    <a:pt x="13811" y="22590"/>
                    <a:pt x="14382" y="22781"/>
                  </a:cubicBezTo>
                  <a:moveTo>
                    <a:pt x="48553" y="73739"/>
                  </a:moveTo>
                  <a:cubicBezTo>
                    <a:pt x="49219" y="73930"/>
                    <a:pt x="49885" y="74025"/>
                    <a:pt x="50266" y="73073"/>
                  </a:cubicBezTo>
                  <a:cubicBezTo>
                    <a:pt x="49600" y="73358"/>
                    <a:pt x="49029" y="73549"/>
                    <a:pt x="48553" y="73739"/>
                  </a:cubicBezTo>
                  <a:moveTo>
                    <a:pt x="19236" y="20971"/>
                  </a:moveTo>
                  <a:cubicBezTo>
                    <a:pt x="19236" y="20971"/>
                    <a:pt x="18760" y="21542"/>
                    <a:pt x="18760" y="21733"/>
                  </a:cubicBezTo>
                  <a:cubicBezTo>
                    <a:pt x="18760" y="21828"/>
                    <a:pt x="19046" y="22019"/>
                    <a:pt x="19236" y="22209"/>
                  </a:cubicBezTo>
                  <a:cubicBezTo>
                    <a:pt x="19427" y="21923"/>
                    <a:pt x="19617" y="21733"/>
                    <a:pt x="19902" y="21542"/>
                  </a:cubicBezTo>
                  <a:cubicBezTo>
                    <a:pt x="19712" y="21352"/>
                    <a:pt x="19617" y="21257"/>
                    <a:pt x="19331" y="20971"/>
                  </a:cubicBezTo>
                  <a:moveTo>
                    <a:pt x="46078" y="28591"/>
                  </a:moveTo>
                  <a:cubicBezTo>
                    <a:pt x="46078" y="28591"/>
                    <a:pt x="45507" y="29258"/>
                    <a:pt x="45317" y="29639"/>
                  </a:cubicBezTo>
                  <a:cubicBezTo>
                    <a:pt x="45792" y="29829"/>
                    <a:pt x="46078" y="29924"/>
                    <a:pt x="46554" y="30115"/>
                  </a:cubicBezTo>
                  <a:cubicBezTo>
                    <a:pt x="46364" y="29543"/>
                    <a:pt x="46268" y="29258"/>
                    <a:pt x="46078" y="28591"/>
                  </a:cubicBezTo>
                  <a:moveTo>
                    <a:pt x="20950" y="64976"/>
                  </a:moveTo>
                  <a:cubicBezTo>
                    <a:pt x="21901" y="64881"/>
                    <a:pt x="22282" y="64595"/>
                    <a:pt x="21901" y="63833"/>
                  </a:cubicBezTo>
                  <a:cubicBezTo>
                    <a:pt x="21901" y="63833"/>
                    <a:pt x="21711" y="63833"/>
                    <a:pt x="21521" y="63643"/>
                  </a:cubicBezTo>
                  <a:cubicBezTo>
                    <a:pt x="21330" y="64024"/>
                    <a:pt x="21235" y="64405"/>
                    <a:pt x="20950" y="64976"/>
                  </a:cubicBezTo>
                  <a:moveTo>
                    <a:pt x="25233" y="54404"/>
                  </a:moveTo>
                  <a:cubicBezTo>
                    <a:pt x="24344" y="54213"/>
                    <a:pt x="23900" y="54562"/>
                    <a:pt x="23900" y="55451"/>
                  </a:cubicBezTo>
                  <a:cubicBezTo>
                    <a:pt x="24376" y="55070"/>
                    <a:pt x="24757" y="54785"/>
                    <a:pt x="25233" y="54404"/>
                  </a:cubicBezTo>
                  <a:moveTo>
                    <a:pt x="97668" y="56880"/>
                  </a:moveTo>
                  <a:cubicBezTo>
                    <a:pt x="97668" y="56880"/>
                    <a:pt x="97763" y="56594"/>
                    <a:pt x="97858" y="56404"/>
                  </a:cubicBezTo>
                  <a:cubicBezTo>
                    <a:pt x="97477" y="56309"/>
                    <a:pt x="97097" y="56118"/>
                    <a:pt x="96716" y="56023"/>
                  </a:cubicBezTo>
                  <a:cubicBezTo>
                    <a:pt x="96716" y="56023"/>
                    <a:pt x="96526" y="56404"/>
                    <a:pt x="96526" y="56404"/>
                  </a:cubicBezTo>
                  <a:cubicBezTo>
                    <a:pt x="96906" y="56594"/>
                    <a:pt x="97192" y="56690"/>
                    <a:pt x="97572" y="56880"/>
                  </a:cubicBezTo>
                  <a:moveTo>
                    <a:pt x="15524" y="56213"/>
                  </a:moveTo>
                  <a:cubicBezTo>
                    <a:pt x="15524" y="56213"/>
                    <a:pt x="15524" y="56023"/>
                    <a:pt x="15619" y="55928"/>
                  </a:cubicBezTo>
                  <a:cubicBezTo>
                    <a:pt x="15429" y="55832"/>
                    <a:pt x="15334" y="55642"/>
                    <a:pt x="15143" y="55642"/>
                  </a:cubicBezTo>
                  <a:cubicBezTo>
                    <a:pt x="14953" y="55642"/>
                    <a:pt x="14668" y="55737"/>
                    <a:pt x="14382" y="55832"/>
                  </a:cubicBezTo>
                  <a:cubicBezTo>
                    <a:pt x="14382" y="55928"/>
                    <a:pt x="14382" y="56023"/>
                    <a:pt x="14382" y="56118"/>
                  </a:cubicBezTo>
                  <a:cubicBezTo>
                    <a:pt x="14762" y="56118"/>
                    <a:pt x="15048" y="56118"/>
                    <a:pt x="15429" y="56213"/>
                  </a:cubicBezTo>
                  <a:moveTo>
                    <a:pt x="54550" y="88598"/>
                  </a:moveTo>
                  <a:cubicBezTo>
                    <a:pt x="54550" y="88598"/>
                    <a:pt x="54740" y="88598"/>
                    <a:pt x="54835" y="88598"/>
                  </a:cubicBezTo>
                  <a:cubicBezTo>
                    <a:pt x="54835" y="88408"/>
                    <a:pt x="54930" y="88122"/>
                    <a:pt x="54835" y="87932"/>
                  </a:cubicBezTo>
                  <a:cubicBezTo>
                    <a:pt x="54740" y="87741"/>
                    <a:pt x="54454" y="87646"/>
                    <a:pt x="53883" y="87170"/>
                  </a:cubicBezTo>
                  <a:cubicBezTo>
                    <a:pt x="54169" y="87932"/>
                    <a:pt x="54264" y="88313"/>
                    <a:pt x="54454" y="88694"/>
                  </a:cubicBezTo>
                  <a:moveTo>
                    <a:pt x="74538" y="70977"/>
                  </a:moveTo>
                  <a:cubicBezTo>
                    <a:pt x="74538" y="70977"/>
                    <a:pt x="74062" y="71644"/>
                    <a:pt x="73681" y="71930"/>
                  </a:cubicBezTo>
                  <a:cubicBezTo>
                    <a:pt x="74379" y="71866"/>
                    <a:pt x="74665" y="71549"/>
                    <a:pt x="74538" y="70977"/>
                  </a:cubicBezTo>
                  <a:moveTo>
                    <a:pt x="72158" y="95933"/>
                  </a:moveTo>
                  <a:cubicBezTo>
                    <a:pt x="72158" y="95933"/>
                    <a:pt x="71778" y="95933"/>
                    <a:pt x="71682" y="96028"/>
                  </a:cubicBezTo>
                  <a:cubicBezTo>
                    <a:pt x="71778" y="96409"/>
                    <a:pt x="71968" y="96790"/>
                    <a:pt x="72063" y="97171"/>
                  </a:cubicBezTo>
                  <a:cubicBezTo>
                    <a:pt x="72063" y="97171"/>
                    <a:pt x="72254" y="97171"/>
                    <a:pt x="72349" y="97171"/>
                  </a:cubicBezTo>
                  <a:cubicBezTo>
                    <a:pt x="72349" y="96790"/>
                    <a:pt x="72254" y="96314"/>
                    <a:pt x="72158" y="95933"/>
                  </a:cubicBezTo>
                  <a:moveTo>
                    <a:pt x="68542" y="40973"/>
                  </a:moveTo>
                  <a:cubicBezTo>
                    <a:pt x="69493" y="40688"/>
                    <a:pt x="69969" y="40497"/>
                    <a:pt x="69398" y="39735"/>
                  </a:cubicBezTo>
                  <a:cubicBezTo>
                    <a:pt x="69398" y="39735"/>
                    <a:pt x="69208" y="39735"/>
                    <a:pt x="69017" y="39640"/>
                  </a:cubicBezTo>
                  <a:cubicBezTo>
                    <a:pt x="68922" y="40021"/>
                    <a:pt x="68732" y="40307"/>
                    <a:pt x="68542" y="40973"/>
                  </a:cubicBezTo>
                  <a:moveTo>
                    <a:pt x="28279" y="94123"/>
                  </a:moveTo>
                  <a:cubicBezTo>
                    <a:pt x="28279" y="94123"/>
                    <a:pt x="27422" y="93742"/>
                    <a:pt x="26851" y="93456"/>
                  </a:cubicBezTo>
                  <a:cubicBezTo>
                    <a:pt x="26946" y="94599"/>
                    <a:pt x="27517" y="94504"/>
                    <a:pt x="28279" y="94123"/>
                  </a:cubicBezTo>
                  <a:moveTo>
                    <a:pt x="30373" y="53165"/>
                  </a:moveTo>
                  <a:cubicBezTo>
                    <a:pt x="30373" y="53165"/>
                    <a:pt x="30373" y="53546"/>
                    <a:pt x="30373" y="53737"/>
                  </a:cubicBezTo>
                  <a:cubicBezTo>
                    <a:pt x="30658" y="53737"/>
                    <a:pt x="31039" y="53546"/>
                    <a:pt x="31325" y="53451"/>
                  </a:cubicBezTo>
                  <a:cubicBezTo>
                    <a:pt x="31325" y="53451"/>
                    <a:pt x="31325" y="53165"/>
                    <a:pt x="31325" y="53165"/>
                  </a:cubicBezTo>
                  <a:cubicBezTo>
                    <a:pt x="30944" y="53165"/>
                    <a:pt x="30658" y="53165"/>
                    <a:pt x="30277" y="53165"/>
                  </a:cubicBezTo>
                  <a:moveTo>
                    <a:pt x="61688" y="53356"/>
                  </a:moveTo>
                  <a:cubicBezTo>
                    <a:pt x="61307" y="52499"/>
                    <a:pt x="61022" y="52022"/>
                    <a:pt x="60832" y="51546"/>
                  </a:cubicBezTo>
                  <a:cubicBezTo>
                    <a:pt x="61022" y="52118"/>
                    <a:pt x="60641" y="52880"/>
                    <a:pt x="61688" y="53356"/>
                  </a:cubicBezTo>
                  <a:moveTo>
                    <a:pt x="33514" y="9541"/>
                  </a:moveTo>
                  <a:cubicBezTo>
                    <a:pt x="33387" y="10112"/>
                    <a:pt x="33577" y="10462"/>
                    <a:pt x="34085" y="10589"/>
                  </a:cubicBezTo>
                  <a:cubicBezTo>
                    <a:pt x="34085" y="10589"/>
                    <a:pt x="33704" y="9922"/>
                    <a:pt x="33514" y="9541"/>
                  </a:cubicBezTo>
                  <a:moveTo>
                    <a:pt x="65115" y="46879"/>
                  </a:moveTo>
                  <a:cubicBezTo>
                    <a:pt x="65115" y="46879"/>
                    <a:pt x="64925" y="46974"/>
                    <a:pt x="64829" y="47069"/>
                  </a:cubicBezTo>
                  <a:cubicBezTo>
                    <a:pt x="64925" y="47355"/>
                    <a:pt x="65019" y="47641"/>
                    <a:pt x="65210" y="47831"/>
                  </a:cubicBezTo>
                  <a:cubicBezTo>
                    <a:pt x="65305" y="47831"/>
                    <a:pt x="65400" y="47831"/>
                    <a:pt x="65496" y="47736"/>
                  </a:cubicBezTo>
                  <a:cubicBezTo>
                    <a:pt x="65400" y="47450"/>
                    <a:pt x="65305" y="47165"/>
                    <a:pt x="65115" y="46879"/>
                  </a:cubicBezTo>
                  <a:moveTo>
                    <a:pt x="58738" y="94123"/>
                  </a:moveTo>
                  <a:cubicBezTo>
                    <a:pt x="59880" y="93742"/>
                    <a:pt x="59880" y="93266"/>
                    <a:pt x="59499" y="92504"/>
                  </a:cubicBezTo>
                  <a:cubicBezTo>
                    <a:pt x="59213" y="93075"/>
                    <a:pt x="59023" y="93456"/>
                    <a:pt x="58738" y="94123"/>
                  </a:cubicBezTo>
                  <a:moveTo>
                    <a:pt x="17142" y="43355"/>
                  </a:moveTo>
                  <a:cubicBezTo>
                    <a:pt x="17142" y="43355"/>
                    <a:pt x="17999" y="43164"/>
                    <a:pt x="18665" y="43069"/>
                  </a:cubicBezTo>
                  <a:cubicBezTo>
                    <a:pt x="17808" y="42402"/>
                    <a:pt x="17428" y="42593"/>
                    <a:pt x="17142" y="43355"/>
                  </a:cubicBezTo>
                  <a:moveTo>
                    <a:pt x="70350" y="35639"/>
                  </a:moveTo>
                  <a:cubicBezTo>
                    <a:pt x="70350" y="35639"/>
                    <a:pt x="70159" y="35449"/>
                    <a:pt x="70064" y="35258"/>
                  </a:cubicBezTo>
                  <a:cubicBezTo>
                    <a:pt x="69874" y="35449"/>
                    <a:pt x="69588" y="35639"/>
                    <a:pt x="69398" y="35830"/>
                  </a:cubicBezTo>
                  <a:cubicBezTo>
                    <a:pt x="69493" y="35925"/>
                    <a:pt x="69588" y="36116"/>
                    <a:pt x="69684" y="36211"/>
                  </a:cubicBezTo>
                  <a:cubicBezTo>
                    <a:pt x="69874" y="36020"/>
                    <a:pt x="70159" y="35830"/>
                    <a:pt x="70350" y="35639"/>
                  </a:cubicBezTo>
                  <a:moveTo>
                    <a:pt x="18189" y="47450"/>
                  </a:moveTo>
                  <a:cubicBezTo>
                    <a:pt x="18189" y="48212"/>
                    <a:pt x="18285" y="48593"/>
                    <a:pt x="18380" y="49260"/>
                  </a:cubicBezTo>
                  <a:cubicBezTo>
                    <a:pt x="18856" y="48593"/>
                    <a:pt x="19141" y="48117"/>
                    <a:pt x="18189" y="47450"/>
                  </a:cubicBezTo>
                  <a:moveTo>
                    <a:pt x="73110" y="81645"/>
                  </a:moveTo>
                  <a:cubicBezTo>
                    <a:pt x="72539" y="81709"/>
                    <a:pt x="72254" y="82058"/>
                    <a:pt x="72254" y="82693"/>
                  </a:cubicBezTo>
                  <a:cubicBezTo>
                    <a:pt x="72254" y="82693"/>
                    <a:pt x="72825" y="81931"/>
                    <a:pt x="73110" y="81645"/>
                  </a:cubicBezTo>
                  <a:moveTo>
                    <a:pt x="76346" y="25448"/>
                  </a:moveTo>
                  <a:cubicBezTo>
                    <a:pt x="76346" y="25448"/>
                    <a:pt x="76251" y="25162"/>
                    <a:pt x="76156" y="24971"/>
                  </a:cubicBezTo>
                  <a:cubicBezTo>
                    <a:pt x="75871" y="25067"/>
                    <a:pt x="75585" y="25257"/>
                    <a:pt x="75299" y="25352"/>
                  </a:cubicBezTo>
                  <a:cubicBezTo>
                    <a:pt x="75299" y="25543"/>
                    <a:pt x="75490" y="25829"/>
                    <a:pt x="75490" y="25733"/>
                  </a:cubicBezTo>
                  <a:cubicBezTo>
                    <a:pt x="75775" y="25733"/>
                    <a:pt x="76061" y="25543"/>
                    <a:pt x="76251" y="25352"/>
                  </a:cubicBezTo>
                  <a:moveTo>
                    <a:pt x="76632" y="86217"/>
                  </a:moveTo>
                  <a:cubicBezTo>
                    <a:pt x="76632" y="86217"/>
                    <a:pt x="76537" y="85931"/>
                    <a:pt x="76442" y="85836"/>
                  </a:cubicBezTo>
                  <a:cubicBezTo>
                    <a:pt x="76251" y="85836"/>
                    <a:pt x="75966" y="85836"/>
                    <a:pt x="75775" y="85931"/>
                  </a:cubicBezTo>
                  <a:cubicBezTo>
                    <a:pt x="75585" y="86122"/>
                    <a:pt x="75585" y="86408"/>
                    <a:pt x="75395" y="86979"/>
                  </a:cubicBezTo>
                  <a:cubicBezTo>
                    <a:pt x="75966" y="86503"/>
                    <a:pt x="76251" y="86312"/>
                    <a:pt x="76537" y="86122"/>
                  </a:cubicBezTo>
                  <a:moveTo>
                    <a:pt x="52360" y="13827"/>
                  </a:moveTo>
                  <a:cubicBezTo>
                    <a:pt x="52360" y="13827"/>
                    <a:pt x="51979" y="13637"/>
                    <a:pt x="51884" y="13541"/>
                  </a:cubicBezTo>
                  <a:cubicBezTo>
                    <a:pt x="51789" y="13827"/>
                    <a:pt x="51694" y="14208"/>
                    <a:pt x="51599" y="14494"/>
                  </a:cubicBezTo>
                  <a:cubicBezTo>
                    <a:pt x="51599" y="14494"/>
                    <a:pt x="51884" y="14589"/>
                    <a:pt x="51979" y="14684"/>
                  </a:cubicBezTo>
                  <a:cubicBezTo>
                    <a:pt x="52075" y="14399"/>
                    <a:pt x="52265" y="14113"/>
                    <a:pt x="52360" y="13827"/>
                  </a:cubicBezTo>
                  <a:moveTo>
                    <a:pt x="48267" y="68691"/>
                  </a:moveTo>
                  <a:cubicBezTo>
                    <a:pt x="48267" y="68691"/>
                    <a:pt x="48077" y="68977"/>
                    <a:pt x="47982" y="69072"/>
                  </a:cubicBezTo>
                  <a:cubicBezTo>
                    <a:pt x="48362" y="69263"/>
                    <a:pt x="48743" y="69548"/>
                    <a:pt x="49124" y="69739"/>
                  </a:cubicBezTo>
                  <a:cubicBezTo>
                    <a:pt x="49124" y="69644"/>
                    <a:pt x="49314" y="69548"/>
                    <a:pt x="49314" y="69358"/>
                  </a:cubicBezTo>
                  <a:cubicBezTo>
                    <a:pt x="48934" y="69072"/>
                    <a:pt x="48648" y="68882"/>
                    <a:pt x="48267" y="68596"/>
                  </a:cubicBezTo>
                  <a:moveTo>
                    <a:pt x="80439" y="84407"/>
                  </a:moveTo>
                  <a:cubicBezTo>
                    <a:pt x="80439" y="84407"/>
                    <a:pt x="80439" y="84884"/>
                    <a:pt x="80344" y="85074"/>
                  </a:cubicBezTo>
                  <a:cubicBezTo>
                    <a:pt x="80725" y="85074"/>
                    <a:pt x="81011" y="85074"/>
                    <a:pt x="81391" y="85074"/>
                  </a:cubicBezTo>
                  <a:cubicBezTo>
                    <a:pt x="81391" y="85074"/>
                    <a:pt x="81391" y="84598"/>
                    <a:pt x="81391" y="84598"/>
                  </a:cubicBezTo>
                  <a:cubicBezTo>
                    <a:pt x="81106" y="84503"/>
                    <a:pt x="80725" y="84407"/>
                    <a:pt x="80439" y="84407"/>
                  </a:cubicBezTo>
                  <a:moveTo>
                    <a:pt x="25328" y="24876"/>
                  </a:moveTo>
                  <a:cubicBezTo>
                    <a:pt x="25328" y="24876"/>
                    <a:pt x="25138" y="24686"/>
                    <a:pt x="25042" y="24590"/>
                  </a:cubicBezTo>
                  <a:cubicBezTo>
                    <a:pt x="24757" y="24781"/>
                    <a:pt x="24566" y="25067"/>
                    <a:pt x="24281" y="25257"/>
                  </a:cubicBezTo>
                  <a:cubicBezTo>
                    <a:pt x="24376" y="25352"/>
                    <a:pt x="24662" y="25543"/>
                    <a:pt x="24662" y="25543"/>
                  </a:cubicBezTo>
                  <a:cubicBezTo>
                    <a:pt x="24947" y="25352"/>
                    <a:pt x="25138" y="25067"/>
                    <a:pt x="25328" y="24876"/>
                  </a:cubicBezTo>
                  <a:moveTo>
                    <a:pt x="24852" y="68501"/>
                  </a:moveTo>
                  <a:cubicBezTo>
                    <a:pt x="24852" y="68501"/>
                    <a:pt x="24947" y="68786"/>
                    <a:pt x="24947" y="68882"/>
                  </a:cubicBezTo>
                  <a:cubicBezTo>
                    <a:pt x="25233" y="68882"/>
                    <a:pt x="25518" y="68786"/>
                    <a:pt x="25709" y="68691"/>
                  </a:cubicBezTo>
                  <a:cubicBezTo>
                    <a:pt x="25709" y="68501"/>
                    <a:pt x="25518" y="68215"/>
                    <a:pt x="25518" y="68215"/>
                  </a:cubicBezTo>
                  <a:cubicBezTo>
                    <a:pt x="25233" y="68215"/>
                    <a:pt x="25042" y="68405"/>
                    <a:pt x="24757" y="68405"/>
                  </a:cubicBezTo>
                  <a:moveTo>
                    <a:pt x="101951" y="51070"/>
                  </a:moveTo>
                  <a:cubicBezTo>
                    <a:pt x="101316" y="50879"/>
                    <a:pt x="101031" y="51070"/>
                    <a:pt x="101094" y="51641"/>
                  </a:cubicBezTo>
                  <a:cubicBezTo>
                    <a:pt x="101094" y="51641"/>
                    <a:pt x="101665" y="51260"/>
                    <a:pt x="101951" y="51070"/>
                  </a:cubicBezTo>
                  <a:moveTo>
                    <a:pt x="27612" y="82407"/>
                  </a:moveTo>
                  <a:cubicBezTo>
                    <a:pt x="27612" y="82407"/>
                    <a:pt x="27993" y="82883"/>
                    <a:pt x="28088" y="82788"/>
                  </a:cubicBezTo>
                  <a:cubicBezTo>
                    <a:pt x="28279" y="82693"/>
                    <a:pt x="28469" y="82502"/>
                    <a:pt x="28660" y="82312"/>
                  </a:cubicBezTo>
                  <a:cubicBezTo>
                    <a:pt x="28660" y="82312"/>
                    <a:pt x="28374" y="81931"/>
                    <a:pt x="28374" y="82026"/>
                  </a:cubicBezTo>
                  <a:cubicBezTo>
                    <a:pt x="28088" y="82026"/>
                    <a:pt x="27898" y="82312"/>
                    <a:pt x="27612" y="82502"/>
                  </a:cubicBezTo>
                  <a:moveTo>
                    <a:pt x="29135" y="50689"/>
                  </a:moveTo>
                  <a:cubicBezTo>
                    <a:pt x="29135" y="50689"/>
                    <a:pt x="29040" y="50879"/>
                    <a:pt x="29040" y="50975"/>
                  </a:cubicBezTo>
                  <a:cubicBezTo>
                    <a:pt x="29421" y="50975"/>
                    <a:pt x="29802" y="51165"/>
                    <a:pt x="30277" y="51260"/>
                  </a:cubicBezTo>
                  <a:cubicBezTo>
                    <a:pt x="30277" y="51165"/>
                    <a:pt x="30277" y="51070"/>
                    <a:pt x="30277" y="50879"/>
                  </a:cubicBezTo>
                  <a:cubicBezTo>
                    <a:pt x="29897" y="50879"/>
                    <a:pt x="29516" y="50689"/>
                    <a:pt x="29135" y="50594"/>
                  </a:cubicBezTo>
                  <a:moveTo>
                    <a:pt x="46268" y="5445"/>
                  </a:moveTo>
                  <a:cubicBezTo>
                    <a:pt x="46268" y="5445"/>
                    <a:pt x="46459" y="5445"/>
                    <a:pt x="46649" y="5540"/>
                  </a:cubicBezTo>
                  <a:cubicBezTo>
                    <a:pt x="46744" y="5159"/>
                    <a:pt x="46935" y="4778"/>
                    <a:pt x="47030" y="4397"/>
                  </a:cubicBezTo>
                  <a:cubicBezTo>
                    <a:pt x="47030" y="4397"/>
                    <a:pt x="47030" y="4397"/>
                    <a:pt x="46744" y="4112"/>
                  </a:cubicBezTo>
                  <a:cubicBezTo>
                    <a:pt x="46554" y="4683"/>
                    <a:pt x="46364" y="5064"/>
                    <a:pt x="46268" y="5445"/>
                  </a:cubicBezTo>
                  <a:moveTo>
                    <a:pt x="33323" y="96599"/>
                  </a:moveTo>
                  <a:cubicBezTo>
                    <a:pt x="33323" y="96599"/>
                    <a:pt x="33609" y="96504"/>
                    <a:pt x="33799" y="96409"/>
                  </a:cubicBezTo>
                  <a:cubicBezTo>
                    <a:pt x="33704" y="96123"/>
                    <a:pt x="33609" y="95837"/>
                    <a:pt x="33514" y="95552"/>
                  </a:cubicBezTo>
                  <a:cubicBezTo>
                    <a:pt x="33514" y="95552"/>
                    <a:pt x="33228" y="95552"/>
                    <a:pt x="33228" y="95552"/>
                  </a:cubicBezTo>
                  <a:cubicBezTo>
                    <a:pt x="33228" y="95837"/>
                    <a:pt x="33323" y="96218"/>
                    <a:pt x="33419" y="96504"/>
                  </a:cubicBezTo>
                  <a:moveTo>
                    <a:pt x="33228" y="25638"/>
                  </a:moveTo>
                  <a:cubicBezTo>
                    <a:pt x="33228" y="25638"/>
                    <a:pt x="33228" y="26019"/>
                    <a:pt x="33228" y="26210"/>
                  </a:cubicBezTo>
                  <a:cubicBezTo>
                    <a:pt x="33609" y="26114"/>
                    <a:pt x="33895" y="26019"/>
                    <a:pt x="34275" y="25924"/>
                  </a:cubicBezTo>
                  <a:cubicBezTo>
                    <a:pt x="34275" y="25829"/>
                    <a:pt x="34275" y="25638"/>
                    <a:pt x="34275" y="25543"/>
                  </a:cubicBezTo>
                  <a:cubicBezTo>
                    <a:pt x="33895" y="25543"/>
                    <a:pt x="33609" y="25543"/>
                    <a:pt x="33228" y="25638"/>
                  </a:cubicBezTo>
                  <a:moveTo>
                    <a:pt x="35227" y="47831"/>
                  </a:moveTo>
                  <a:cubicBezTo>
                    <a:pt x="35132" y="47260"/>
                    <a:pt x="34942" y="46688"/>
                    <a:pt x="33990" y="47069"/>
                  </a:cubicBezTo>
                  <a:cubicBezTo>
                    <a:pt x="34561" y="47450"/>
                    <a:pt x="34846" y="47641"/>
                    <a:pt x="35227" y="47831"/>
                  </a:cubicBezTo>
                  <a:moveTo>
                    <a:pt x="42271" y="36782"/>
                  </a:moveTo>
                  <a:cubicBezTo>
                    <a:pt x="42271" y="36782"/>
                    <a:pt x="41890" y="36401"/>
                    <a:pt x="41795" y="36401"/>
                  </a:cubicBezTo>
                  <a:cubicBezTo>
                    <a:pt x="41604" y="36401"/>
                    <a:pt x="41509" y="36687"/>
                    <a:pt x="41319" y="36782"/>
                  </a:cubicBezTo>
                  <a:cubicBezTo>
                    <a:pt x="41509" y="36782"/>
                    <a:pt x="41604" y="36973"/>
                    <a:pt x="41795" y="36973"/>
                  </a:cubicBezTo>
                  <a:cubicBezTo>
                    <a:pt x="41890" y="36973"/>
                    <a:pt x="42080" y="36878"/>
                    <a:pt x="42271" y="36687"/>
                  </a:cubicBezTo>
                  <a:moveTo>
                    <a:pt x="41795" y="23924"/>
                  </a:moveTo>
                  <a:cubicBezTo>
                    <a:pt x="41795" y="23924"/>
                    <a:pt x="41414" y="24209"/>
                    <a:pt x="41319" y="24400"/>
                  </a:cubicBezTo>
                  <a:cubicBezTo>
                    <a:pt x="41509" y="24590"/>
                    <a:pt x="41700" y="24781"/>
                    <a:pt x="41890" y="24971"/>
                  </a:cubicBezTo>
                  <a:cubicBezTo>
                    <a:pt x="41890" y="24876"/>
                    <a:pt x="42175" y="24686"/>
                    <a:pt x="42175" y="24590"/>
                  </a:cubicBezTo>
                  <a:cubicBezTo>
                    <a:pt x="42175" y="24400"/>
                    <a:pt x="41985" y="24209"/>
                    <a:pt x="41890" y="24019"/>
                  </a:cubicBezTo>
                  <a:moveTo>
                    <a:pt x="26851" y="8112"/>
                  </a:moveTo>
                  <a:cubicBezTo>
                    <a:pt x="26851" y="8112"/>
                    <a:pt x="27041" y="8017"/>
                    <a:pt x="27232" y="7922"/>
                  </a:cubicBezTo>
                  <a:cubicBezTo>
                    <a:pt x="27041" y="7636"/>
                    <a:pt x="26851" y="7350"/>
                    <a:pt x="26756" y="7064"/>
                  </a:cubicBezTo>
                  <a:cubicBezTo>
                    <a:pt x="26756" y="7064"/>
                    <a:pt x="26565" y="7064"/>
                    <a:pt x="26470" y="7160"/>
                  </a:cubicBezTo>
                  <a:cubicBezTo>
                    <a:pt x="26565" y="7445"/>
                    <a:pt x="26756" y="7731"/>
                    <a:pt x="26851" y="8017"/>
                  </a:cubicBezTo>
                  <a:moveTo>
                    <a:pt x="25709" y="58118"/>
                  </a:moveTo>
                  <a:cubicBezTo>
                    <a:pt x="25709" y="58118"/>
                    <a:pt x="25709" y="58309"/>
                    <a:pt x="25614" y="58499"/>
                  </a:cubicBezTo>
                  <a:cubicBezTo>
                    <a:pt x="25994" y="58690"/>
                    <a:pt x="26470" y="58785"/>
                    <a:pt x="26851" y="58976"/>
                  </a:cubicBezTo>
                  <a:cubicBezTo>
                    <a:pt x="26851" y="58880"/>
                    <a:pt x="26851" y="58785"/>
                    <a:pt x="26946" y="58690"/>
                  </a:cubicBezTo>
                  <a:cubicBezTo>
                    <a:pt x="26565" y="58499"/>
                    <a:pt x="26089" y="58404"/>
                    <a:pt x="25709" y="58214"/>
                  </a:cubicBezTo>
                  <a:moveTo>
                    <a:pt x="83390" y="56594"/>
                  </a:moveTo>
                  <a:cubicBezTo>
                    <a:pt x="83390" y="56594"/>
                    <a:pt x="83580" y="56404"/>
                    <a:pt x="83580" y="56213"/>
                  </a:cubicBezTo>
                  <a:cubicBezTo>
                    <a:pt x="83295" y="56023"/>
                    <a:pt x="83009" y="55832"/>
                    <a:pt x="82724" y="55642"/>
                  </a:cubicBezTo>
                  <a:cubicBezTo>
                    <a:pt x="82724" y="55642"/>
                    <a:pt x="82629" y="55832"/>
                    <a:pt x="82534" y="55928"/>
                  </a:cubicBezTo>
                  <a:cubicBezTo>
                    <a:pt x="82819" y="56118"/>
                    <a:pt x="83009" y="56404"/>
                    <a:pt x="83295" y="56594"/>
                  </a:cubicBezTo>
                  <a:moveTo>
                    <a:pt x="48362" y="96885"/>
                  </a:moveTo>
                  <a:lnTo>
                    <a:pt x="48648" y="96885"/>
                  </a:lnTo>
                  <a:lnTo>
                    <a:pt x="48648" y="95837"/>
                  </a:lnTo>
                  <a:lnTo>
                    <a:pt x="48362" y="95837"/>
                  </a:lnTo>
                  <a:lnTo>
                    <a:pt x="48362" y="96885"/>
                  </a:lnTo>
                  <a:close/>
                  <a:moveTo>
                    <a:pt x="80154" y="15446"/>
                  </a:moveTo>
                  <a:cubicBezTo>
                    <a:pt x="80154" y="15446"/>
                    <a:pt x="80630" y="15065"/>
                    <a:pt x="80630" y="15065"/>
                  </a:cubicBezTo>
                  <a:cubicBezTo>
                    <a:pt x="80534" y="14875"/>
                    <a:pt x="80344" y="14589"/>
                    <a:pt x="80249" y="14399"/>
                  </a:cubicBezTo>
                  <a:cubicBezTo>
                    <a:pt x="80154" y="14494"/>
                    <a:pt x="79963" y="14684"/>
                    <a:pt x="79963" y="14780"/>
                  </a:cubicBezTo>
                  <a:cubicBezTo>
                    <a:pt x="79963" y="14970"/>
                    <a:pt x="80154" y="15161"/>
                    <a:pt x="80249" y="15446"/>
                  </a:cubicBezTo>
                  <a:moveTo>
                    <a:pt x="78726" y="53070"/>
                  </a:moveTo>
                  <a:cubicBezTo>
                    <a:pt x="78726" y="52118"/>
                    <a:pt x="78345" y="51927"/>
                    <a:pt x="77774" y="51927"/>
                  </a:cubicBezTo>
                  <a:cubicBezTo>
                    <a:pt x="77774" y="51927"/>
                    <a:pt x="77584" y="52022"/>
                    <a:pt x="77584" y="52118"/>
                  </a:cubicBezTo>
                  <a:cubicBezTo>
                    <a:pt x="77965" y="52403"/>
                    <a:pt x="78250" y="52689"/>
                    <a:pt x="78726" y="53070"/>
                  </a:cubicBezTo>
                  <a:moveTo>
                    <a:pt x="77013" y="86789"/>
                  </a:moveTo>
                  <a:cubicBezTo>
                    <a:pt x="77013" y="86789"/>
                    <a:pt x="76632" y="87265"/>
                    <a:pt x="76632" y="87455"/>
                  </a:cubicBezTo>
                  <a:cubicBezTo>
                    <a:pt x="76632" y="87551"/>
                    <a:pt x="76822" y="87741"/>
                    <a:pt x="76917" y="87836"/>
                  </a:cubicBezTo>
                  <a:cubicBezTo>
                    <a:pt x="77108" y="87646"/>
                    <a:pt x="77298" y="87551"/>
                    <a:pt x="77298" y="87360"/>
                  </a:cubicBezTo>
                  <a:cubicBezTo>
                    <a:pt x="77298" y="87360"/>
                    <a:pt x="77203" y="87074"/>
                    <a:pt x="77013" y="86789"/>
                  </a:cubicBezTo>
                  <a:moveTo>
                    <a:pt x="23139" y="73168"/>
                  </a:moveTo>
                  <a:lnTo>
                    <a:pt x="23139" y="72692"/>
                  </a:lnTo>
                  <a:cubicBezTo>
                    <a:pt x="23139" y="72692"/>
                    <a:pt x="22472" y="72787"/>
                    <a:pt x="22187" y="72882"/>
                  </a:cubicBezTo>
                  <a:cubicBezTo>
                    <a:pt x="22187" y="72882"/>
                    <a:pt x="22187" y="73073"/>
                    <a:pt x="22187" y="73168"/>
                  </a:cubicBezTo>
                  <a:lnTo>
                    <a:pt x="23139" y="73168"/>
                  </a:lnTo>
                  <a:close/>
                  <a:moveTo>
                    <a:pt x="77013" y="54213"/>
                  </a:moveTo>
                  <a:cubicBezTo>
                    <a:pt x="77013" y="54213"/>
                    <a:pt x="77298" y="54023"/>
                    <a:pt x="77394" y="53927"/>
                  </a:cubicBezTo>
                  <a:cubicBezTo>
                    <a:pt x="77203" y="53642"/>
                    <a:pt x="77013" y="53356"/>
                    <a:pt x="76727" y="53165"/>
                  </a:cubicBezTo>
                  <a:cubicBezTo>
                    <a:pt x="76632" y="53165"/>
                    <a:pt x="76537" y="53356"/>
                    <a:pt x="76442" y="53356"/>
                  </a:cubicBezTo>
                  <a:cubicBezTo>
                    <a:pt x="76632" y="53642"/>
                    <a:pt x="76822" y="53927"/>
                    <a:pt x="77013" y="54213"/>
                  </a:cubicBezTo>
                  <a:moveTo>
                    <a:pt x="20664" y="87265"/>
                  </a:moveTo>
                  <a:cubicBezTo>
                    <a:pt x="20664" y="87265"/>
                    <a:pt x="20950" y="87455"/>
                    <a:pt x="21045" y="87551"/>
                  </a:cubicBezTo>
                  <a:cubicBezTo>
                    <a:pt x="21235" y="87265"/>
                    <a:pt x="21330" y="86979"/>
                    <a:pt x="21521" y="86693"/>
                  </a:cubicBezTo>
                  <a:cubicBezTo>
                    <a:pt x="21521" y="86693"/>
                    <a:pt x="21330" y="86598"/>
                    <a:pt x="21235" y="86503"/>
                  </a:cubicBezTo>
                  <a:cubicBezTo>
                    <a:pt x="21045" y="86789"/>
                    <a:pt x="20854" y="86979"/>
                    <a:pt x="20664" y="87265"/>
                  </a:cubicBezTo>
                  <a:moveTo>
                    <a:pt x="75871" y="41259"/>
                  </a:moveTo>
                  <a:cubicBezTo>
                    <a:pt x="75871" y="41259"/>
                    <a:pt x="76061" y="41640"/>
                    <a:pt x="76156" y="41640"/>
                  </a:cubicBezTo>
                  <a:cubicBezTo>
                    <a:pt x="76251" y="41640"/>
                    <a:pt x="76537" y="41450"/>
                    <a:pt x="76537" y="41354"/>
                  </a:cubicBezTo>
                  <a:cubicBezTo>
                    <a:pt x="76537" y="41164"/>
                    <a:pt x="76346" y="41069"/>
                    <a:pt x="76251" y="40878"/>
                  </a:cubicBezTo>
                  <a:cubicBezTo>
                    <a:pt x="76156" y="40973"/>
                    <a:pt x="75966" y="41069"/>
                    <a:pt x="75871" y="41259"/>
                  </a:cubicBezTo>
                  <a:moveTo>
                    <a:pt x="55501" y="24781"/>
                  </a:moveTo>
                  <a:cubicBezTo>
                    <a:pt x="55501" y="24781"/>
                    <a:pt x="55501" y="24590"/>
                    <a:pt x="55501" y="24495"/>
                  </a:cubicBezTo>
                  <a:cubicBezTo>
                    <a:pt x="55216" y="24495"/>
                    <a:pt x="54835" y="24305"/>
                    <a:pt x="54550" y="24209"/>
                  </a:cubicBezTo>
                  <a:cubicBezTo>
                    <a:pt x="54550" y="24305"/>
                    <a:pt x="54550" y="24495"/>
                    <a:pt x="54550" y="24590"/>
                  </a:cubicBezTo>
                  <a:cubicBezTo>
                    <a:pt x="54835" y="24590"/>
                    <a:pt x="55216" y="24686"/>
                    <a:pt x="55501" y="24781"/>
                  </a:cubicBezTo>
                  <a:moveTo>
                    <a:pt x="57786" y="7064"/>
                  </a:moveTo>
                  <a:cubicBezTo>
                    <a:pt x="57786" y="7064"/>
                    <a:pt x="57595" y="7064"/>
                    <a:pt x="57500" y="7064"/>
                  </a:cubicBezTo>
                  <a:cubicBezTo>
                    <a:pt x="57405" y="7350"/>
                    <a:pt x="57310" y="7636"/>
                    <a:pt x="57215" y="7922"/>
                  </a:cubicBezTo>
                  <a:cubicBezTo>
                    <a:pt x="57215" y="7922"/>
                    <a:pt x="57500" y="8017"/>
                    <a:pt x="57690" y="8112"/>
                  </a:cubicBezTo>
                  <a:cubicBezTo>
                    <a:pt x="57690" y="7826"/>
                    <a:pt x="57786" y="7445"/>
                    <a:pt x="57881" y="7160"/>
                  </a:cubicBezTo>
                  <a:moveTo>
                    <a:pt x="15429" y="39545"/>
                  </a:moveTo>
                  <a:cubicBezTo>
                    <a:pt x="15937" y="39799"/>
                    <a:pt x="16317" y="39735"/>
                    <a:pt x="16571" y="39354"/>
                  </a:cubicBezTo>
                  <a:cubicBezTo>
                    <a:pt x="16571" y="39354"/>
                    <a:pt x="15905" y="39449"/>
                    <a:pt x="15429" y="39545"/>
                  </a:cubicBezTo>
                  <a:moveTo>
                    <a:pt x="68446" y="55642"/>
                  </a:moveTo>
                  <a:cubicBezTo>
                    <a:pt x="68446" y="55642"/>
                    <a:pt x="68446" y="55832"/>
                    <a:pt x="68446" y="55928"/>
                  </a:cubicBezTo>
                  <a:cubicBezTo>
                    <a:pt x="68542" y="55928"/>
                    <a:pt x="68732" y="56118"/>
                    <a:pt x="68732" y="56118"/>
                  </a:cubicBezTo>
                  <a:cubicBezTo>
                    <a:pt x="68922" y="56118"/>
                    <a:pt x="69017" y="55832"/>
                    <a:pt x="69208" y="55737"/>
                  </a:cubicBezTo>
                  <a:cubicBezTo>
                    <a:pt x="68922" y="55737"/>
                    <a:pt x="68732" y="55737"/>
                    <a:pt x="68446" y="55642"/>
                  </a:cubicBezTo>
                  <a:moveTo>
                    <a:pt x="12668" y="39259"/>
                  </a:moveTo>
                  <a:cubicBezTo>
                    <a:pt x="12668" y="39259"/>
                    <a:pt x="13240" y="39735"/>
                    <a:pt x="13335" y="39735"/>
                  </a:cubicBezTo>
                  <a:cubicBezTo>
                    <a:pt x="13525" y="39735"/>
                    <a:pt x="13620" y="39449"/>
                    <a:pt x="13811" y="39354"/>
                  </a:cubicBezTo>
                  <a:cubicBezTo>
                    <a:pt x="13716" y="39259"/>
                    <a:pt x="13525" y="39068"/>
                    <a:pt x="13430" y="39068"/>
                  </a:cubicBezTo>
                  <a:cubicBezTo>
                    <a:pt x="13240" y="39068"/>
                    <a:pt x="13049" y="39164"/>
                    <a:pt x="12668" y="39354"/>
                  </a:cubicBezTo>
                  <a:moveTo>
                    <a:pt x="66447" y="102505"/>
                  </a:moveTo>
                  <a:cubicBezTo>
                    <a:pt x="66447" y="102505"/>
                    <a:pt x="66447" y="102791"/>
                    <a:pt x="66447" y="102981"/>
                  </a:cubicBezTo>
                  <a:cubicBezTo>
                    <a:pt x="66733" y="102981"/>
                    <a:pt x="67019" y="102981"/>
                    <a:pt x="67304" y="102981"/>
                  </a:cubicBezTo>
                  <a:cubicBezTo>
                    <a:pt x="67304" y="102886"/>
                    <a:pt x="67304" y="102791"/>
                    <a:pt x="67304" y="102695"/>
                  </a:cubicBezTo>
                  <a:cubicBezTo>
                    <a:pt x="67019" y="102695"/>
                    <a:pt x="66733" y="102695"/>
                    <a:pt x="66447" y="102600"/>
                  </a:cubicBezTo>
                  <a:moveTo>
                    <a:pt x="61022" y="94504"/>
                  </a:moveTo>
                  <a:cubicBezTo>
                    <a:pt x="61022" y="94504"/>
                    <a:pt x="60736" y="94885"/>
                    <a:pt x="60546" y="95075"/>
                  </a:cubicBezTo>
                  <a:cubicBezTo>
                    <a:pt x="60641" y="95075"/>
                    <a:pt x="60832" y="95361"/>
                    <a:pt x="60927" y="95266"/>
                  </a:cubicBezTo>
                  <a:cubicBezTo>
                    <a:pt x="61022" y="95266"/>
                    <a:pt x="61212" y="95075"/>
                    <a:pt x="61307" y="94980"/>
                  </a:cubicBezTo>
                  <a:cubicBezTo>
                    <a:pt x="61307" y="94885"/>
                    <a:pt x="61212" y="94694"/>
                    <a:pt x="61022" y="94504"/>
                  </a:cubicBezTo>
                  <a:moveTo>
                    <a:pt x="4768" y="41545"/>
                  </a:moveTo>
                  <a:cubicBezTo>
                    <a:pt x="4768" y="41545"/>
                    <a:pt x="4483" y="41735"/>
                    <a:pt x="4388" y="41831"/>
                  </a:cubicBezTo>
                  <a:cubicBezTo>
                    <a:pt x="4578" y="42116"/>
                    <a:pt x="4768" y="42307"/>
                    <a:pt x="4959" y="42593"/>
                  </a:cubicBezTo>
                  <a:cubicBezTo>
                    <a:pt x="4959" y="42593"/>
                    <a:pt x="5149" y="42593"/>
                    <a:pt x="5244" y="42497"/>
                  </a:cubicBezTo>
                  <a:cubicBezTo>
                    <a:pt x="5149" y="42212"/>
                    <a:pt x="4959" y="41926"/>
                    <a:pt x="4864" y="41640"/>
                  </a:cubicBezTo>
                  <a:moveTo>
                    <a:pt x="3245" y="42783"/>
                  </a:moveTo>
                  <a:cubicBezTo>
                    <a:pt x="3245" y="42783"/>
                    <a:pt x="2960" y="42593"/>
                    <a:pt x="2865" y="42402"/>
                  </a:cubicBezTo>
                  <a:cubicBezTo>
                    <a:pt x="2865" y="42593"/>
                    <a:pt x="2674" y="42783"/>
                    <a:pt x="2579" y="42878"/>
                  </a:cubicBezTo>
                  <a:cubicBezTo>
                    <a:pt x="2579" y="42878"/>
                    <a:pt x="2770" y="43069"/>
                    <a:pt x="2960" y="43164"/>
                  </a:cubicBezTo>
                  <a:cubicBezTo>
                    <a:pt x="2960" y="43069"/>
                    <a:pt x="3150" y="42878"/>
                    <a:pt x="3245" y="42688"/>
                  </a:cubicBezTo>
                  <a:moveTo>
                    <a:pt x="3245" y="49070"/>
                  </a:moveTo>
                  <a:lnTo>
                    <a:pt x="3245" y="48689"/>
                  </a:lnTo>
                  <a:cubicBezTo>
                    <a:pt x="3245" y="48689"/>
                    <a:pt x="2770" y="48689"/>
                    <a:pt x="2484" y="48689"/>
                  </a:cubicBezTo>
                  <a:cubicBezTo>
                    <a:pt x="2484" y="48784"/>
                    <a:pt x="2484" y="48974"/>
                    <a:pt x="2484" y="48974"/>
                  </a:cubicBezTo>
                  <a:cubicBezTo>
                    <a:pt x="2770" y="48974"/>
                    <a:pt x="2960" y="48974"/>
                    <a:pt x="3245" y="48974"/>
                  </a:cubicBezTo>
                  <a:moveTo>
                    <a:pt x="62164" y="23447"/>
                  </a:moveTo>
                  <a:cubicBezTo>
                    <a:pt x="62164" y="23447"/>
                    <a:pt x="61974" y="23924"/>
                    <a:pt x="61879" y="24114"/>
                  </a:cubicBezTo>
                  <a:cubicBezTo>
                    <a:pt x="61879" y="24114"/>
                    <a:pt x="62069" y="24305"/>
                    <a:pt x="62164" y="24305"/>
                  </a:cubicBezTo>
                  <a:cubicBezTo>
                    <a:pt x="62354" y="24209"/>
                    <a:pt x="62450" y="24019"/>
                    <a:pt x="62545" y="23828"/>
                  </a:cubicBezTo>
                  <a:cubicBezTo>
                    <a:pt x="62545" y="23828"/>
                    <a:pt x="62354" y="23638"/>
                    <a:pt x="62164" y="23447"/>
                  </a:cubicBezTo>
                  <a:moveTo>
                    <a:pt x="62450" y="57356"/>
                  </a:moveTo>
                  <a:cubicBezTo>
                    <a:pt x="62450" y="57356"/>
                    <a:pt x="62354" y="57071"/>
                    <a:pt x="62259" y="56975"/>
                  </a:cubicBezTo>
                  <a:cubicBezTo>
                    <a:pt x="61974" y="57166"/>
                    <a:pt x="61688" y="57356"/>
                    <a:pt x="61403" y="57452"/>
                  </a:cubicBezTo>
                  <a:cubicBezTo>
                    <a:pt x="61403" y="57547"/>
                    <a:pt x="61498" y="57642"/>
                    <a:pt x="61593" y="57737"/>
                  </a:cubicBezTo>
                  <a:cubicBezTo>
                    <a:pt x="61879" y="57547"/>
                    <a:pt x="62259" y="57452"/>
                    <a:pt x="62545" y="57356"/>
                  </a:cubicBezTo>
                </a:path>
              </a:pathLst>
            </a:custGeom>
            <a:solidFill>
              <a:srgbClr val="71C5D0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6" name="Forma libre 255">
              <a:extLst>
                <a:ext uri="{FF2B5EF4-FFF2-40B4-BE49-F238E27FC236}">
                  <a16:creationId xmlns:a16="http://schemas.microsoft.com/office/drawing/2014/main" id="{DC29C148-6658-6D24-55BE-FCDFBED06289}"/>
                </a:ext>
              </a:extLst>
            </p:cNvPr>
            <p:cNvSpPr/>
            <p:nvPr/>
          </p:nvSpPr>
          <p:spPr>
            <a:xfrm>
              <a:off x="4292447" y="1922430"/>
              <a:ext cx="125273" cy="124972"/>
            </a:xfrm>
            <a:custGeom>
              <a:avLst/>
              <a:gdLst>
                <a:gd name="connsiteX0" fmla="*/ 32850 w 125273"/>
                <a:gd name="connsiteY0" fmla="*/ 120682 h 124972"/>
                <a:gd name="connsiteX1" fmla="*/ 33421 w 125273"/>
                <a:gd name="connsiteY1" fmla="*/ 119063 h 124972"/>
                <a:gd name="connsiteX2" fmla="*/ 31708 w 125273"/>
                <a:gd name="connsiteY2" fmla="*/ 119444 h 124972"/>
                <a:gd name="connsiteX3" fmla="*/ 29043 w 125273"/>
                <a:gd name="connsiteY3" fmla="*/ 122111 h 124972"/>
                <a:gd name="connsiteX4" fmla="*/ 16669 w 125273"/>
                <a:gd name="connsiteY4" fmla="*/ 124968 h 124972"/>
                <a:gd name="connsiteX5" fmla="*/ 16193 w 125273"/>
                <a:gd name="connsiteY5" fmla="*/ 124873 h 124972"/>
                <a:gd name="connsiteX6" fmla="*/ 16003 w 125273"/>
                <a:gd name="connsiteY6" fmla="*/ 124111 h 124972"/>
                <a:gd name="connsiteX7" fmla="*/ 16003 w 125273"/>
                <a:gd name="connsiteY7" fmla="*/ 123253 h 124972"/>
                <a:gd name="connsiteX8" fmla="*/ 14004 w 125273"/>
                <a:gd name="connsiteY8" fmla="*/ 123063 h 124972"/>
                <a:gd name="connsiteX9" fmla="*/ 14956 w 125273"/>
                <a:gd name="connsiteY9" fmla="*/ 124682 h 124972"/>
                <a:gd name="connsiteX10" fmla="*/ 14194 w 125273"/>
                <a:gd name="connsiteY10" fmla="*/ 124968 h 124972"/>
                <a:gd name="connsiteX11" fmla="*/ 5913 w 125273"/>
                <a:gd name="connsiteY11" fmla="*/ 123158 h 124972"/>
                <a:gd name="connsiteX12" fmla="*/ 4581 w 125273"/>
                <a:gd name="connsiteY12" fmla="*/ 122587 h 124972"/>
                <a:gd name="connsiteX13" fmla="*/ 2296 w 125273"/>
                <a:gd name="connsiteY13" fmla="*/ 120205 h 124972"/>
                <a:gd name="connsiteX14" fmla="*/ 1440 w 125273"/>
                <a:gd name="connsiteY14" fmla="*/ 118110 h 124972"/>
                <a:gd name="connsiteX15" fmla="*/ 12 w 125273"/>
                <a:gd name="connsiteY15" fmla="*/ 110109 h 124972"/>
                <a:gd name="connsiteX16" fmla="*/ 1820 w 125273"/>
                <a:gd name="connsiteY16" fmla="*/ 98679 h 124972"/>
                <a:gd name="connsiteX17" fmla="*/ 3534 w 125273"/>
                <a:gd name="connsiteY17" fmla="*/ 93917 h 124972"/>
                <a:gd name="connsiteX18" fmla="*/ 5247 w 125273"/>
                <a:gd name="connsiteY18" fmla="*/ 89059 h 124972"/>
                <a:gd name="connsiteX19" fmla="*/ 7246 w 125273"/>
                <a:gd name="connsiteY19" fmla="*/ 84201 h 124972"/>
                <a:gd name="connsiteX20" fmla="*/ 9911 w 125273"/>
                <a:gd name="connsiteY20" fmla="*/ 79534 h 124972"/>
                <a:gd name="connsiteX21" fmla="*/ 17430 w 125273"/>
                <a:gd name="connsiteY21" fmla="*/ 69818 h 124972"/>
                <a:gd name="connsiteX22" fmla="*/ 24379 w 125273"/>
                <a:gd name="connsiteY22" fmla="*/ 62389 h 124972"/>
                <a:gd name="connsiteX23" fmla="*/ 31137 w 125273"/>
                <a:gd name="connsiteY23" fmla="*/ 55626 h 124972"/>
                <a:gd name="connsiteX24" fmla="*/ 37609 w 125273"/>
                <a:gd name="connsiteY24" fmla="*/ 49340 h 124972"/>
                <a:gd name="connsiteX25" fmla="*/ 43511 w 125273"/>
                <a:gd name="connsiteY25" fmla="*/ 43244 h 124972"/>
                <a:gd name="connsiteX26" fmla="*/ 49888 w 125273"/>
                <a:gd name="connsiteY26" fmla="*/ 36767 h 124972"/>
                <a:gd name="connsiteX27" fmla="*/ 53505 w 125273"/>
                <a:gd name="connsiteY27" fmla="*/ 33528 h 124972"/>
                <a:gd name="connsiteX28" fmla="*/ 56551 w 125273"/>
                <a:gd name="connsiteY28" fmla="*/ 30194 h 124972"/>
                <a:gd name="connsiteX29" fmla="*/ 63118 w 125273"/>
                <a:gd name="connsiteY29" fmla="*/ 23527 h 124972"/>
                <a:gd name="connsiteX30" fmla="*/ 65879 w 125273"/>
                <a:gd name="connsiteY30" fmla="*/ 22288 h 124972"/>
                <a:gd name="connsiteX31" fmla="*/ 65689 w 125273"/>
                <a:gd name="connsiteY31" fmla="*/ 21146 h 124972"/>
                <a:gd name="connsiteX32" fmla="*/ 66355 w 125273"/>
                <a:gd name="connsiteY32" fmla="*/ 20288 h 124972"/>
                <a:gd name="connsiteX33" fmla="*/ 73208 w 125273"/>
                <a:gd name="connsiteY33" fmla="*/ 13906 h 124972"/>
                <a:gd name="connsiteX34" fmla="*/ 74921 w 125273"/>
                <a:gd name="connsiteY34" fmla="*/ 11906 h 124972"/>
                <a:gd name="connsiteX35" fmla="*/ 82155 w 125273"/>
                <a:gd name="connsiteY35" fmla="*/ 5144 h 124972"/>
                <a:gd name="connsiteX36" fmla="*/ 87866 w 125273"/>
                <a:gd name="connsiteY36" fmla="*/ 0 h 124972"/>
                <a:gd name="connsiteX37" fmla="*/ 88247 w 125273"/>
                <a:gd name="connsiteY37" fmla="*/ 1048 h 124972"/>
                <a:gd name="connsiteX38" fmla="*/ 88247 w 125273"/>
                <a:gd name="connsiteY38" fmla="*/ 1238 h 124972"/>
                <a:gd name="connsiteX39" fmla="*/ 86914 w 125273"/>
                <a:gd name="connsiteY39" fmla="*/ 4953 h 124972"/>
                <a:gd name="connsiteX40" fmla="*/ 85963 w 125273"/>
                <a:gd name="connsiteY40" fmla="*/ 9144 h 124972"/>
                <a:gd name="connsiteX41" fmla="*/ 84916 w 125273"/>
                <a:gd name="connsiteY41" fmla="*/ 13144 h 124972"/>
                <a:gd name="connsiteX42" fmla="*/ 82726 w 125273"/>
                <a:gd name="connsiteY42" fmla="*/ 19431 h 124972"/>
                <a:gd name="connsiteX43" fmla="*/ 81299 w 125273"/>
                <a:gd name="connsiteY43" fmla="*/ 20574 h 124972"/>
                <a:gd name="connsiteX44" fmla="*/ 79205 w 125273"/>
                <a:gd name="connsiteY44" fmla="*/ 21241 h 124972"/>
                <a:gd name="connsiteX45" fmla="*/ 78348 w 125273"/>
                <a:gd name="connsiteY45" fmla="*/ 19240 h 124972"/>
                <a:gd name="connsiteX46" fmla="*/ 76064 w 125273"/>
                <a:gd name="connsiteY46" fmla="*/ 20860 h 124972"/>
                <a:gd name="connsiteX47" fmla="*/ 78062 w 125273"/>
                <a:gd name="connsiteY47" fmla="*/ 21336 h 124972"/>
                <a:gd name="connsiteX48" fmla="*/ 78633 w 125273"/>
                <a:gd name="connsiteY48" fmla="*/ 22669 h 124972"/>
                <a:gd name="connsiteX49" fmla="*/ 81679 w 125273"/>
                <a:gd name="connsiteY49" fmla="*/ 22098 h 124972"/>
                <a:gd name="connsiteX50" fmla="*/ 79776 w 125273"/>
                <a:gd name="connsiteY50" fmla="*/ 28575 h 124972"/>
                <a:gd name="connsiteX51" fmla="*/ 81489 w 125273"/>
                <a:gd name="connsiteY51" fmla="*/ 28289 h 124972"/>
                <a:gd name="connsiteX52" fmla="*/ 87200 w 125273"/>
                <a:gd name="connsiteY52" fmla="*/ 25527 h 124972"/>
                <a:gd name="connsiteX53" fmla="*/ 95386 w 125273"/>
                <a:gd name="connsiteY53" fmla="*/ 22384 h 124972"/>
                <a:gd name="connsiteX54" fmla="*/ 102239 w 125273"/>
                <a:gd name="connsiteY54" fmla="*/ 20288 h 124972"/>
                <a:gd name="connsiteX55" fmla="*/ 103096 w 125273"/>
                <a:gd name="connsiteY55" fmla="*/ 19621 h 124972"/>
                <a:gd name="connsiteX56" fmla="*/ 103857 w 125273"/>
                <a:gd name="connsiteY56" fmla="*/ 18955 h 124972"/>
                <a:gd name="connsiteX57" fmla="*/ 105951 w 125273"/>
                <a:gd name="connsiteY57" fmla="*/ 19240 h 124972"/>
                <a:gd name="connsiteX58" fmla="*/ 105951 w 125273"/>
                <a:gd name="connsiteY58" fmla="*/ 21431 h 124972"/>
                <a:gd name="connsiteX59" fmla="*/ 103477 w 125273"/>
                <a:gd name="connsiteY59" fmla="*/ 27051 h 124972"/>
                <a:gd name="connsiteX60" fmla="*/ 102905 w 125273"/>
                <a:gd name="connsiteY60" fmla="*/ 28384 h 124972"/>
                <a:gd name="connsiteX61" fmla="*/ 102429 w 125273"/>
                <a:gd name="connsiteY61" fmla="*/ 29337 h 124972"/>
                <a:gd name="connsiteX62" fmla="*/ 100526 w 125273"/>
                <a:gd name="connsiteY62" fmla="*/ 35052 h 124972"/>
                <a:gd name="connsiteX63" fmla="*/ 98337 w 125273"/>
                <a:gd name="connsiteY63" fmla="*/ 39815 h 124972"/>
                <a:gd name="connsiteX64" fmla="*/ 96528 w 125273"/>
                <a:gd name="connsiteY64" fmla="*/ 44005 h 124972"/>
                <a:gd name="connsiteX65" fmla="*/ 96243 w 125273"/>
                <a:gd name="connsiteY65" fmla="*/ 45244 h 124972"/>
                <a:gd name="connsiteX66" fmla="*/ 100240 w 125273"/>
                <a:gd name="connsiteY66" fmla="*/ 44291 h 124972"/>
                <a:gd name="connsiteX67" fmla="*/ 108902 w 125273"/>
                <a:gd name="connsiteY67" fmla="*/ 41243 h 124972"/>
                <a:gd name="connsiteX68" fmla="*/ 116326 w 125273"/>
                <a:gd name="connsiteY68" fmla="*/ 39148 h 124972"/>
                <a:gd name="connsiteX69" fmla="*/ 118135 w 125273"/>
                <a:gd name="connsiteY69" fmla="*/ 38957 h 124972"/>
                <a:gd name="connsiteX70" fmla="*/ 120038 w 125273"/>
                <a:gd name="connsiteY70" fmla="*/ 38481 h 124972"/>
                <a:gd name="connsiteX71" fmla="*/ 124227 w 125273"/>
                <a:gd name="connsiteY71" fmla="*/ 36957 h 124972"/>
                <a:gd name="connsiteX72" fmla="*/ 125273 w 125273"/>
                <a:gd name="connsiteY72" fmla="*/ 37243 h 124972"/>
                <a:gd name="connsiteX73" fmla="*/ 117849 w 125273"/>
                <a:gd name="connsiteY73" fmla="*/ 45053 h 124972"/>
                <a:gd name="connsiteX74" fmla="*/ 116326 w 125273"/>
                <a:gd name="connsiteY74" fmla="*/ 44291 h 124972"/>
                <a:gd name="connsiteX75" fmla="*/ 116041 w 125273"/>
                <a:gd name="connsiteY75" fmla="*/ 46006 h 124972"/>
                <a:gd name="connsiteX76" fmla="*/ 115946 w 125273"/>
                <a:gd name="connsiteY76" fmla="*/ 47149 h 124972"/>
                <a:gd name="connsiteX77" fmla="*/ 112233 w 125273"/>
                <a:gd name="connsiteY77" fmla="*/ 50959 h 124972"/>
                <a:gd name="connsiteX78" fmla="*/ 111091 w 125273"/>
                <a:gd name="connsiteY78" fmla="*/ 50006 h 124972"/>
                <a:gd name="connsiteX79" fmla="*/ 108331 w 125273"/>
                <a:gd name="connsiteY79" fmla="*/ 55245 h 124972"/>
                <a:gd name="connsiteX80" fmla="*/ 107569 w 125273"/>
                <a:gd name="connsiteY80" fmla="*/ 53626 h 124972"/>
                <a:gd name="connsiteX81" fmla="*/ 106332 w 125273"/>
                <a:gd name="connsiteY81" fmla="*/ 55721 h 124972"/>
                <a:gd name="connsiteX82" fmla="*/ 104904 w 125273"/>
                <a:gd name="connsiteY82" fmla="*/ 58674 h 124972"/>
                <a:gd name="connsiteX83" fmla="*/ 99860 w 125273"/>
                <a:gd name="connsiteY83" fmla="*/ 63532 h 124972"/>
                <a:gd name="connsiteX84" fmla="*/ 98812 w 125273"/>
                <a:gd name="connsiteY84" fmla="*/ 64770 h 124972"/>
                <a:gd name="connsiteX85" fmla="*/ 97575 w 125273"/>
                <a:gd name="connsiteY85" fmla="*/ 66103 h 124972"/>
                <a:gd name="connsiteX86" fmla="*/ 94053 w 125273"/>
                <a:gd name="connsiteY86" fmla="*/ 69818 h 124972"/>
                <a:gd name="connsiteX87" fmla="*/ 93577 w 125273"/>
                <a:gd name="connsiteY87" fmla="*/ 70294 h 124972"/>
                <a:gd name="connsiteX88" fmla="*/ 91483 w 125273"/>
                <a:gd name="connsiteY88" fmla="*/ 71914 h 124972"/>
                <a:gd name="connsiteX89" fmla="*/ 83202 w 125273"/>
                <a:gd name="connsiteY89" fmla="*/ 80581 h 124972"/>
                <a:gd name="connsiteX90" fmla="*/ 80632 w 125273"/>
                <a:gd name="connsiteY90" fmla="*/ 82772 h 124972"/>
                <a:gd name="connsiteX91" fmla="*/ 76254 w 125273"/>
                <a:gd name="connsiteY91" fmla="*/ 87058 h 124972"/>
                <a:gd name="connsiteX92" fmla="*/ 72827 w 125273"/>
                <a:gd name="connsiteY92" fmla="*/ 90678 h 124972"/>
                <a:gd name="connsiteX93" fmla="*/ 67497 w 125273"/>
                <a:gd name="connsiteY93" fmla="*/ 95917 h 124972"/>
                <a:gd name="connsiteX94" fmla="*/ 62928 w 125273"/>
                <a:gd name="connsiteY94" fmla="*/ 100679 h 124972"/>
                <a:gd name="connsiteX95" fmla="*/ 51601 w 125273"/>
                <a:gd name="connsiteY95" fmla="*/ 110680 h 124972"/>
                <a:gd name="connsiteX96" fmla="*/ 46271 w 125273"/>
                <a:gd name="connsiteY96" fmla="*/ 114776 h 124972"/>
                <a:gd name="connsiteX97" fmla="*/ 40750 w 125273"/>
                <a:gd name="connsiteY97" fmla="*/ 117729 h 124972"/>
                <a:gd name="connsiteX98" fmla="*/ 36657 w 125273"/>
                <a:gd name="connsiteY98" fmla="*/ 119634 h 124972"/>
                <a:gd name="connsiteX99" fmla="*/ 33040 w 125273"/>
                <a:gd name="connsiteY99" fmla="*/ 120682 h 124972"/>
                <a:gd name="connsiteX100" fmla="*/ 96623 w 125273"/>
                <a:gd name="connsiteY100" fmla="*/ 59912 h 124972"/>
                <a:gd name="connsiteX101" fmla="*/ 92626 w 125273"/>
                <a:gd name="connsiteY101" fmla="*/ 62960 h 124972"/>
                <a:gd name="connsiteX102" fmla="*/ 92626 w 125273"/>
                <a:gd name="connsiteY102" fmla="*/ 63913 h 124972"/>
                <a:gd name="connsiteX103" fmla="*/ 93387 w 125273"/>
                <a:gd name="connsiteY103" fmla="*/ 63817 h 124972"/>
                <a:gd name="connsiteX104" fmla="*/ 95576 w 125273"/>
                <a:gd name="connsiteY104" fmla="*/ 62960 h 124972"/>
                <a:gd name="connsiteX105" fmla="*/ 97670 w 125273"/>
                <a:gd name="connsiteY105" fmla="*/ 62294 h 124972"/>
                <a:gd name="connsiteX106" fmla="*/ 96718 w 125273"/>
                <a:gd name="connsiteY106" fmla="*/ 59912 h 124972"/>
                <a:gd name="connsiteX107" fmla="*/ 82726 w 125273"/>
                <a:gd name="connsiteY107" fmla="*/ 48006 h 124972"/>
                <a:gd name="connsiteX108" fmla="*/ 83393 w 125273"/>
                <a:gd name="connsiteY108" fmla="*/ 48006 h 124972"/>
                <a:gd name="connsiteX109" fmla="*/ 84725 w 125273"/>
                <a:gd name="connsiteY109" fmla="*/ 44386 h 124972"/>
                <a:gd name="connsiteX110" fmla="*/ 84154 w 125273"/>
                <a:gd name="connsiteY110" fmla="*/ 43148 h 124972"/>
                <a:gd name="connsiteX111" fmla="*/ 82726 w 125273"/>
                <a:gd name="connsiteY111" fmla="*/ 43815 h 124972"/>
                <a:gd name="connsiteX112" fmla="*/ 82251 w 125273"/>
                <a:gd name="connsiteY112" fmla="*/ 46768 h 124972"/>
                <a:gd name="connsiteX113" fmla="*/ 82631 w 125273"/>
                <a:gd name="connsiteY113" fmla="*/ 47911 h 124972"/>
                <a:gd name="connsiteX114" fmla="*/ 69401 w 125273"/>
                <a:gd name="connsiteY114" fmla="*/ 81820 h 124972"/>
                <a:gd name="connsiteX115" fmla="*/ 71780 w 125273"/>
                <a:gd name="connsiteY115" fmla="*/ 82963 h 124972"/>
                <a:gd name="connsiteX116" fmla="*/ 72827 w 125273"/>
                <a:gd name="connsiteY116" fmla="*/ 83153 h 124972"/>
                <a:gd name="connsiteX117" fmla="*/ 73208 w 125273"/>
                <a:gd name="connsiteY117" fmla="*/ 82677 h 124972"/>
                <a:gd name="connsiteX118" fmla="*/ 72447 w 125273"/>
                <a:gd name="connsiteY118" fmla="*/ 81915 h 124972"/>
                <a:gd name="connsiteX119" fmla="*/ 70828 w 125273"/>
                <a:gd name="connsiteY119" fmla="*/ 79819 h 124972"/>
                <a:gd name="connsiteX120" fmla="*/ 69781 w 125273"/>
                <a:gd name="connsiteY120" fmla="*/ 79343 h 124972"/>
                <a:gd name="connsiteX121" fmla="*/ 69496 w 125273"/>
                <a:gd name="connsiteY121" fmla="*/ 81915 h 124972"/>
                <a:gd name="connsiteX122" fmla="*/ 28472 w 125273"/>
                <a:gd name="connsiteY122" fmla="*/ 66484 h 124972"/>
                <a:gd name="connsiteX123" fmla="*/ 28091 w 125273"/>
                <a:gd name="connsiteY123" fmla="*/ 63913 h 124972"/>
                <a:gd name="connsiteX124" fmla="*/ 25521 w 125273"/>
                <a:gd name="connsiteY124" fmla="*/ 64103 h 124972"/>
                <a:gd name="connsiteX125" fmla="*/ 28472 w 125273"/>
                <a:gd name="connsiteY125" fmla="*/ 66484 h 124972"/>
                <a:gd name="connsiteX126" fmla="*/ 106427 w 125273"/>
                <a:gd name="connsiteY126" fmla="*/ 46006 h 124972"/>
                <a:gd name="connsiteX127" fmla="*/ 107474 w 125273"/>
                <a:gd name="connsiteY127" fmla="*/ 48482 h 124972"/>
                <a:gd name="connsiteX128" fmla="*/ 108712 w 125273"/>
                <a:gd name="connsiteY128" fmla="*/ 48863 h 124972"/>
                <a:gd name="connsiteX129" fmla="*/ 108331 w 125273"/>
                <a:gd name="connsiteY129" fmla="*/ 46768 h 124972"/>
                <a:gd name="connsiteX130" fmla="*/ 106618 w 125273"/>
                <a:gd name="connsiteY130" fmla="*/ 45815 h 124972"/>
                <a:gd name="connsiteX131" fmla="*/ 106427 w 125273"/>
                <a:gd name="connsiteY131" fmla="*/ 46101 h 124972"/>
                <a:gd name="connsiteX132" fmla="*/ 80156 w 125273"/>
                <a:gd name="connsiteY132" fmla="*/ 49721 h 124972"/>
                <a:gd name="connsiteX133" fmla="*/ 79109 w 125273"/>
                <a:gd name="connsiteY133" fmla="*/ 47720 h 124972"/>
                <a:gd name="connsiteX134" fmla="*/ 77206 w 125273"/>
                <a:gd name="connsiteY134" fmla="*/ 48196 h 124972"/>
                <a:gd name="connsiteX135" fmla="*/ 80061 w 125273"/>
                <a:gd name="connsiteY135" fmla="*/ 49721 h 124972"/>
                <a:gd name="connsiteX136" fmla="*/ 58074 w 125273"/>
                <a:gd name="connsiteY136" fmla="*/ 80200 h 124972"/>
                <a:gd name="connsiteX137" fmla="*/ 60168 w 125273"/>
                <a:gd name="connsiteY137" fmla="*/ 80772 h 124972"/>
                <a:gd name="connsiteX138" fmla="*/ 61215 w 125273"/>
                <a:gd name="connsiteY138" fmla="*/ 80486 h 124972"/>
                <a:gd name="connsiteX139" fmla="*/ 61215 w 125273"/>
                <a:gd name="connsiteY139" fmla="*/ 79534 h 124972"/>
                <a:gd name="connsiteX140" fmla="*/ 58930 w 125273"/>
                <a:gd name="connsiteY140" fmla="*/ 79248 h 124972"/>
                <a:gd name="connsiteX141" fmla="*/ 57978 w 125273"/>
                <a:gd name="connsiteY141" fmla="*/ 80200 h 124972"/>
                <a:gd name="connsiteX142" fmla="*/ 46557 w 125273"/>
                <a:gd name="connsiteY142" fmla="*/ 94298 h 124972"/>
                <a:gd name="connsiteX143" fmla="*/ 43891 w 125273"/>
                <a:gd name="connsiteY143" fmla="*/ 93059 h 124972"/>
                <a:gd name="connsiteX144" fmla="*/ 43225 w 125273"/>
                <a:gd name="connsiteY144" fmla="*/ 93726 h 124972"/>
                <a:gd name="connsiteX145" fmla="*/ 43891 w 125273"/>
                <a:gd name="connsiteY145" fmla="*/ 94488 h 124972"/>
                <a:gd name="connsiteX146" fmla="*/ 46557 w 125273"/>
                <a:gd name="connsiteY146" fmla="*/ 94298 h 124972"/>
                <a:gd name="connsiteX147" fmla="*/ 24855 w 125273"/>
                <a:gd name="connsiteY147" fmla="*/ 95917 h 124972"/>
                <a:gd name="connsiteX148" fmla="*/ 25711 w 125273"/>
                <a:gd name="connsiteY148" fmla="*/ 94298 h 124972"/>
                <a:gd name="connsiteX149" fmla="*/ 25521 w 125273"/>
                <a:gd name="connsiteY149" fmla="*/ 92964 h 124972"/>
                <a:gd name="connsiteX150" fmla="*/ 24093 w 125273"/>
                <a:gd name="connsiteY150" fmla="*/ 93726 h 124972"/>
                <a:gd name="connsiteX151" fmla="*/ 24759 w 125273"/>
                <a:gd name="connsiteY151" fmla="*/ 95821 h 124972"/>
                <a:gd name="connsiteX152" fmla="*/ 74921 w 125273"/>
                <a:gd name="connsiteY152" fmla="*/ 79438 h 124972"/>
                <a:gd name="connsiteX153" fmla="*/ 77872 w 125273"/>
                <a:gd name="connsiteY153" fmla="*/ 78867 h 124972"/>
                <a:gd name="connsiteX154" fmla="*/ 74921 w 125273"/>
                <a:gd name="connsiteY154" fmla="*/ 79438 h 124972"/>
                <a:gd name="connsiteX155" fmla="*/ 72066 w 125273"/>
                <a:gd name="connsiteY155" fmla="*/ 47815 h 124972"/>
                <a:gd name="connsiteX156" fmla="*/ 68734 w 125273"/>
                <a:gd name="connsiteY156" fmla="*/ 47815 h 124972"/>
                <a:gd name="connsiteX157" fmla="*/ 72066 w 125273"/>
                <a:gd name="connsiteY157" fmla="*/ 47815 h 124972"/>
                <a:gd name="connsiteX158" fmla="*/ 7912 w 125273"/>
                <a:gd name="connsiteY158" fmla="*/ 104489 h 124972"/>
                <a:gd name="connsiteX159" fmla="*/ 7341 w 125273"/>
                <a:gd name="connsiteY159" fmla="*/ 102679 h 124972"/>
                <a:gd name="connsiteX160" fmla="*/ 6484 w 125273"/>
                <a:gd name="connsiteY160" fmla="*/ 102394 h 124972"/>
                <a:gd name="connsiteX161" fmla="*/ 5913 w 125273"/>
                <a:gd name="connsiteY161" fmla="*/ 103156 h 124972"/>
                <a:gd name="connsiteX162" fmla="*/ 7912 w 125273"/>
                <a:gd name="connsiteY162" fmla="*/ 104489 h 124972"/>
                <a:gd name="connsiteX163" fmla="*/ 86724 w 125273"/>
                <a:gd name="connsiteY163" fmla="*/ 53816 h 124972"/>
                <a:gd name="connsiteX164" fmla="*/ 87200 w 125273"/>
                <a:gd name="connsiteY164" fmla="*/ 55817 h 124972"/>
                <a:gd name="connsiteX165" fmla="*/ 88628 w 125273"/>
                <a:gd name="connsiteY165" fmla="*/ 53435 h 124972"/>
                <a:gd name="connsiteX166" fmla="*/ 86724 w 125273"/>
                <a:gd name="connsiteY166" fmla="*/ 53816 h 124972"/>
                <a:gd name="connsiteX167" fmla="*/ 54076 w 125273"/>
                <a:gd name="connsiteY167" fmla="*/ 55721 h 124972"/>
                <a:gd name="connsiteX168" fmla="*/ 53695 w 125273"/>
                <a:gd name="connsiteY168" fmla="*/ 54007 h 124972"/>
                <a:gd name="connsiteX169" fmla="*/ 52934 w 125273"/>
                <a:gd name="connsiteY169" fmla="*/ 53435 h 124972"/>
                <a:gd name="connsiteX170" fmla="*/ 52458 w 125273"/>
                <a:gd name="connsiteY170" fmla="*/ 54388 h 124972"/>
                <a:gd name="connsiteX171" fmla="*/ 52553 w 125273"/>
                <a:gd name="connsiteY171" fmla="*/ 55245 h 124972"/>
                <a:gd name="connsiteX172" fmla="*/ 54076 w 125273"/>
                <a:gd name="connsiteY172" fmla="*/ 55626 h 124972"/>
                <a:gd name="connsiteX173" fmla="*/ 69020 w 125273"/>
                <a:gd name="connsiteY173" fmla="*/ 54197 h 124972"/>
                <a:gd name="connsiteX174" fmla="*/ 68259 w 125273"/>
                <a:gd name="connsiteY174" fmla="*/ 57245 h 124972"/>
                <a:gd name="connsiteX175" fmla="*/ 68734 w 125273"/>
                <a:gd name="connsiteY175" fmla="*/ 57912 h 124972"/>
                <a:gd name="connsiteX176" fmla="*/ 69305 w 125273"/>
                <a:gd name="connsiteY176" fmla="*/ 57626 h 124972"/>
                <a:gd name="connsiteX177" fmla="*/ 69115 w 125273"/>
                <a:gd name="connsiteY177" fmla="*/ 54197 h 124972"/>
                <a:gd name="connsiteX178" fmla="*/ 12862 w 125273"/>
                <a:gd name="connsiteY178" fmla="*/ 115919 h 124972"/>
                <a:gd name="connsiteX179" fmla="*/ 14575 w 125273"/>
                <a:gd name="connsiteY179" fmla="*/ 115538 h 124972"/>
                <a:gd name="connsiteX180" fmla="*/ 12862 w 125273"/>
                <a:gd name="connsiteY180" fmla="*/ 114205 h 124972"/>
                <a:gd name="connsiteX181" fmla="*/ 12862 w 125273"/>
                <a:gd name="connsiteY181" fmla="*/ 115919 h 124972"/>
                <a:gd name="connsiteX182" fmla="*/ 67783 w 125273"/>
                <a:gd name="connsiteY182" fmla="*/ 27432 h 124972"/>
                <a:gd name="connsiteX183" fmla="*/ 70543 w 125273"/>
                <a:gd name="connsiteY183" fmla="*/ 29051 h 124972"/>
                <a:gd name="connsiteX184" fmla="*/ 67783 w 125273"/>
                <a:gd name="connsiteY184" fmla="*/ 27432 h 124972"/>
                <a:gd name="connsiteX185" fmla="*/ 40560 w 125273"/>
                <a:gd name="connsiteY185" fmla="*/ 83248 h 124972"/>
                <a:gd name="connsiteX186" fmla="*/ 42559 w 125273"/>
                <a:gd name="connsiteY186" fmla="*/ 82486 h 124972"/>
                <a:gd name="connsiteX187" fmla="*/ 42749 w 125273"/>
                <a:gd name="connsiteY187" fmla="*/ 81725 h 124972"/>
                <a:gd name="connsiteX188" fmla="*/ 42178 w 125273"/>
                <a:gd name="connsiteY188" fmla="*/ 81439 h 124972"/>
                <a:gd name="connsiteX189" fmla="*/ 40560 w 125273"/>
                <a:gd name="connsiteY189" fmla="*/ 83248 h 124972"/>
                <a:gd name="connsiteX190" fmla="*/ 89675 w 125273"/>
                <a:gd name="connsiteY190" fmla="*/ 37528 h 124972"/>
                <a:gd name="connsiteX191" fmla="*/ 91293 w 125273"/>
                <a:gd name="connsiteY191" fmla="*/ 40196 h 124972"/>
                <a:gd name="connsiteX192" fmla="*/ 89675 w 125273"/>
                <a:gd name="connsiteY192" fmla="*/ 37528 h 124972"/>
                <a:gd name="connsiteX193" fmla="*/ 92816 w 125273"/>
                <a:gd name="connsiteY193" fmla="*/ 41624 h 124972"/>
                <a:gd name="connsiteX194" fmla="*/ 92340 w 125273"/>
                <a:gd name="connsiteY194" fmla="*/ 41624 h 124972"/>
                <a:gd name="connsiteX195" fmla="*/ 91864 w 125273"/>
                <a:gd name="connsiteY195" fmla="*/ 44482 h 124972"/>
                <a:gd name="connsiteX196" fmla="*/ 93197 w 125273"/>
                <a:gd name="connsiteY196" fmla="*/ 44386 h 124972"/>
                <a:gd name="connsiteX197" fmla="*/ 92816 w 125273"/>
                <a:gd name="connsiteY197" fmla="*/ 41624 h 124972"/>
                <a:gd name="connsiteX198" fmla="*/ 25140 w 125273"/>
                <a:gd name="connsiteY198" fmla="*/ 121825 h 124972"/>
                <a:gd name="connsiteX199" fmla="*/ 24569 w 125273"/>
                <a:gd name="connsiteY199" fmla="*/ 118967 h 124972"/>
                <a:gd name="connsiteX200" fmla="*/ 25140 w 125273"/>
                <a:gd name="connsiteY200" fmla="*/ 121825 h 124972"/>
                <a:gd name="connsiteX201" fmla="*/ 46557 w 125273"/>
                <a:gd name="connsiteY201" fmla="*/ 96869 h 124972"/>
                <a:gd name="connsiteX202" fmla="*/ 44653 w 125273"/>
                <a:gd name="connsiteY202" fmla="*/ 97441 h 124972"/>
                <a:gd name="connsiteX203" fmla="*/ 45605 w 125273"/>
                <a:gd name="connsiteY203" fmla="*/ 98774 h 124972"/>
                <a:gd name="connsiteX204" fmla="*/ 46557 w 125273"/>
                <a:gd name="connsiteY204" fmla="*/ 96965 h 124972"/>
                <a:gd name="connsiteX205" fmla="*/ 41797 w 125273"/>
                <a:gd name="connsiteY205" fmla="*/ 69913 h 124972"/>
                <a:gd name="connsiteX206" fmla="*/ 40750 w 125273"/>
                <a:gd name="connsiteY206" fmla="*/ 69532 h 124972"/>
                <a:gd name="connsiteX207" fmla="*/ 39703 w 125273"/>
                <a:gd name="connsiteY207" fmla="*/ 69532 h 124972"/>
                <a:gd name="connsiteX208" fmla="*/ 39894 w 125273"/>
                <a:gd name="connsiteY208" fmla="*/ 70866 h 124972"/>
                <a:gd name="connsiteX209" fmla="*/ 41797 w 125273"/>
                <a:gd name="connsiteY209" fmla="*/ 69913 h 124972"/>
                <a:gd name="connsiteX210" fmla="*/ 74921 w 125273"/>
                <a:gd name="connsiteY210" fmla="*/ 73533 h 124972"/>
                <a:gd name="connsiteX211" fmla="*/ 74350 w 125273"/>
                <a:gd name="connsiteY211" fmla="*/ 73533 h 124972"/>
                <a:gd name="connsiteX212" fmla="*/ 74636 w 125273"/>
                <a:gd name="connsiteY212" fmla="*/ 76486 h 124972"/>
                <a:gd name="connsiteX213" fmla="*/ 75397 w 125273"/>
                <a:gd name="connsiteY213" fmla="*/ 76771 h 124972"/>
                <a:gd name="connsiteX214" fmla="*/ 74921 w 125273"/>
                <a:gd name="connsiteY214" fmla="*/ 73533 h 124972"/>
                <a:gd name="connsiteX215" fmla="*/ 54742 w 125273"/>
                <a:gd name="connsiteY215" fmla="*/ 85820 h 124972"/>
                <a:gd name="connsiteX216" fmla="*/ 54171 w 125273"/>
                <a:gd name="connsiteY216" fmla="*/ 88297 h 124972"/>
                <a:gd name="connsiteX217" fmla="*/ 55409 w 125273"/>
                <a:gd name="connsiteY217" fmla="*/ 86868 h 124972"/>
                <a:gd name="connsiteX218" fmla="*/ 54742 w 125273"/>
                <a:gd name="connsiteY218" fmla="*/ 85820 h 124972"/>
                <a:gd name="connsiteX219" fmla="*/ 45795 w 125273"/>
                <a:gd name="connsiteY219" fmla="*/ 86963 h 124972"/>
                <a:gd name="connsiteX220" fmla="*/ 44748 w 125273"/>
                <a:gd name="connsiteY220" fmla="*/ 85249 h 124972"/>
                <a:gd name="connsiteX221" fmla="*/ 43891 w 125273"/>
                <a:gd name="connsiteY221" fmla="*/ 86582 h 124972"/>
                <a:gd name="connsiteX222" fmla="*/ 45795 w 125273"/>
                <a:gd name="connsiteY222" fmla="*/ 86963 h 124972"/>
                <a:gd name="connsiteX223" fmla="*/ 50840 w 125273"/>
                <a:gd name="connsiteY223" fmla="*/ 58865 h 124972"/>
                <a:gd name="connsiteX224" fmla="*/ 49793 w 125273"/>
                <a:gd name="connsiteY224" fmla="*/ 60198 h 124972"/>
                <a:gd name="connsiteX225" fmla="*/ 50364 w 125273"/>
                <a:gd name="connsiteY225" fmla="*/ 60960 h 124972"/>
                <a:gd name="connsiteX226" fmla="*/ 51126 w 125273"/>
                <a:gd name="connsiteY226" fmla="*/ 60198 h 124972"/>
                <a:gd name="connsiteX227" fmla="*/ 50935 w 125273"/>
                <a:gd name="connsiteY227" fmla="*/ 58865 h 124972"/>
                <a:gd name="connsiteX228" fmla="*/ 53791 w 125273"/>
                <a:gd name="connsiteY228" fmla="*/ 52006 h 124972"/>
                <a:gd name="connsiteX229" fmla="*/ 55789 w 125273"/>
                <a:gd name="connsiteY229" fmla="*/ 51721 h 124972"/>
                <a:gd name="connsiteX230" fmla="*/ 55409 w 125273"/>
                <a:gd name="connsiteY230" fmla="*/ 50959 h 124972"/>
                <a:gd name="connsiteX231" fmla="*/ 53791 w 125273"/>
                <a:gd name="connsiteY231" fmla="*/ 52006 h 124972"/>
                <a:gd name="connsiteX232" fmla="*/ 13338 w 125273"/>
                <a:gd name="connsiteY232" fmla="*/ 87821 h 124972"/>
                <a:gd name="connsiteX233" fmla="*/ 15336 w 125273"/>
                <a:gd name="connsiteY233" fmla="*/ 87344 h 124972"/>
                <a:gd name="connsiteX234" fmla="*/ 14860 w 125273"/>
                <a:gd name="connsiteY234" fmla="*/ 86201 h 124972"/>
                <a:gd name="connsiteX235" fmla="*/ 13338 w 125273"/>
                <a:gd name="connsiteY235" fmla="*/ 87725 h 124972"/>
                <a:gd name="connsiteX236" fmla="*/ 47318 w 125273"/>
                <a:gd name="connsiteY236" fmla="*/ 50197 h 124972"/>
                <a:gd name="connsiteX237" fmla="*/ 49031 w 125273"/>
                <a:gd name="connsiteY237" fmla="*/ 50292 h 124972"/>
                <a:gd name="connsiteX238" fmla="*/ 49222 w 125273"/>
                <a:gd name="connsiteY238" fmla="*/ 49530 h 124972"/>
                <a:gd name="connsiteX239" fmla="*/ 47794 w 125273"/>
                <a:gd name="connsiteY239" fmla="*/ 49721 h 124972"/>
                <a:gd name="connsiteX240" fmla="*/ 47318 w 125273"/>
                <a:gd name="connsiteY240" fmla="*/ 50197 h 124972"/>
                <a:gd name="connsiteX241" fmla="*/ 23142 w 125273"/>
                <a:gd name="connsiteY241" fmla="*/ 108490 h 124972"/>
                <a:gd name="connsiteX242" fmla="*/ 22761 w 125273"/>
                <a:gd name="connsiteY242" fmla="*/ 108680 h 124972"/>
                <a:gd name="connsiteX243" fmla="*/ 22951 w 125273"/>
                <a:gd name="connsiteY243" fmla="*/ 109919 h 124972"/>
                <a:gd name="connsiteX244" fmla="*/ 23903 w 125273"/>
                <a:gd name="connsiteY244" fmla="*/ 110300 h 124972"/>
                <a:gd name="connsiteX245" fmla="*/ 23998 w 125273"/>
                <a:gd name="connsiteY245" fmla="*/ 109442 h 124972"/>
                <a:gd name="connsiteX246" fmla="*/ 23142 w 125273"/>
                <a:gd name="connsiteY246" fmla="*/ 108394 h 124972"/>
                <a:gd name="connsiteX247" fmla="*/ 80156 w 125273"/>
                <a:gd name="connsiteY247" fmla="*/ 14288 h 124972"/>
                <a:gd name="connsiteX248" fmla="*/ 77587 w 125273"/>
                <a:gd name="connsiteY248" fmla="*/ 14764 h 124972"/>
                <a:gd name="connsiteX249" fmla="*/ 80156 w 125273"/>
                <a:gd name="connsiteY249" fmla="*/ 14288 h 124972"/>
                <a:gd name="connsiteX250" fmla="*/ 85772 w 125273"/>
                <a:gd name="connsiteY250" fmla="*/ 73533 h 124972"/>
                <a:gd name="connsiteX251" fmla="*/ 85296 w 125273"/>
                <a:gd name="connsiteY251" fmla="*/ 75057 h 124972"/>
                <a:gd name="connsiteX252" fmla="*/ 86153 w 125273"/>
                <a:gd name="connsiteY252" fmla="*/ 75057 h 124972"/>
                <a:gd name="connsiteX253" fmla="*/ 85772 w 125273"/>
                <a:gd name="connsiteY253" fmla="*/ 73533 h 124972"/>
                <a:gd name="connsiteX254" fmla="*/ 15907 w 125273"/>
                <a:gd name="connsiteY254" fmla="*/ 99155 h 124972"/>
                <a:gd name="connsiteX255" fmla="*/ 17621 w 125273"/>
                <a:gd name="connsiteY255" fmla="*/ 100775 h 124972"/>
                <a:gd name="connsiteX256" fmla="*/ 15907 w 125273"/>
                <a:gd name="connsiteY256" fmla="*/ 99155 h 124972"/>
                <a:gd name="connsiteX257" fmla="*/ 98527 w 125273"/>
                <a:gd name="connsiteY257" fmla="*/ 52388 h 124972"/>
                <a:gd name="connsiteX258" fmla="*/ 100431 w 125273"/>
                <a:gd name="connsiteY258" fmla="*/ 52197 h 124972"/>
                <a:gd name="connsiteX259" fmla="*/ 98527 w 125273"/>
                <a:gd name="connsiteY259" fmla="*/ 52388 h 124972"/>
                <a:gd name="connsiteX260" fmla="*/ 38847 w 125273"/>
                <a:gd name="connsiteY260" fmla="*/ 53626 h 124972"/>
                <a:gd name="connsiteX261" fmla="*/ 39703 w 125273"/>
                <a:gd name="connsiteY261" fmla="*/ 55150 h 124972"/>
                <a:gd name="connsiteX262" fmla="*/ 40274 w 125273"/>
                <a:gd name="connsiteY262" fmla="*/ 54864 h 124972"/>
                <a:gd name="connsiteX263" fmla="*/ 39323 w 125273"/>
                <a:gd name="connsiteY263" fmla="*/ 53626 h 124972"/>
                <a:gd name="connsiteX264" fmla="*/ 38847 w 125273"/>
                <a:gd name="connsiteY264" fmla="*/ 53721 h 124972"/>
                <a:gd name="connsiteX265" fmla="*/ 31613 w 125273"/>
                <a:gd name="connsiteY265" fmla="*/ 64675 h 124972"/>
                <a:gd name="connsiteX266" fmla="*/ 29233 w 125273"/>
                <a:gd name="connsiteY266" fmla="*/ 64675 h 124972"/>
                <a:gd name="connsiteX267" fmla="*/ 31613 w 125273"/>
                <a:gd name="connsiteY267" fmla="*/ 64675 h 124972"/>
                <a:gd name="connsiteX268" fmla="*/ 89199 w 125273"/>
                <a:gd name="connsiteY268" fmla="*/ 60388 h 124972"/>
                <a:gd name="connsiteX269" fmla="*/ 89008 w 125273"/>
                <a:gd name="connsiteY269" fmla="*/ 59150 h 124972"/>
                <a:gd name="connsiteX270" fmla="*/ 88152 w 125273"/>
                <a:gd name="connsiteY270" fmla="*/ 59150 h 124972"/>
                <a:gd name="connsiteX271" fmla="*/ 88342 w 125273"/>
                <a:gd name="connsiteY271" fmla="*/ 60198 h 124972"/>
                <a:gd name="connsiteX272" fmla="*/ 89294 w 125273"/>
                <a:gd name="connsiteY272" fmla="*/ 60293 h 124972"/>
                <a:gd name="connsiteX273" fmla="*/ 6199 w 125273"/>
                <a:gd name="connsiteY273" fmla="*/ 108299 h 124972"/>
                <a:gd name="connsiteX274" fmla="*/ 6484 w 125273"/>
                <a:gd name="connsiteY274" fmla="*/ 109538 h 124972"/>
                <a:gd name="connsiteX275" fmla="*/ 7150 w 125273"/>
                <a:gd name="connsiteY275" fmla="*/ 109538 h 124972"/>
                <a:gd name="connsiteX276" fmla="*/ 7150 w 125273"/>
                <a:gd name="connsiteY276" fmla="*/ 108490 h 124972"/>
                <a:gd name="connsiteX277" fmla="*/ 6199 w 125273"/>
                <a:gd name="connsiteY277" fmla="*/ 108490 h 124972"/>
                <a:gd name="connsiteX278" fmla="*/ 70828 w 125273"/>
                <a:gd name="connsiteY278" fmla="*/ 70104 h 124972"/>
                <a:gd name="connsiteX279" fmla="*/ 70638 w 125273"/>
                <a:gd name="connsiteY279" fmla="*/ 69532 h 124972"/>
                <a:gd name="connsiteX280" fmla="*/ 69115 w 125273"/>
                <a:gd name="connsiteY280" fmla="*/ 70675 h 124972"/>
                <a:gd name="connsiteX281" fmla="*/ 70733 w 125273"/>
                <a:gd name="connsiteY281" fmla="*/ 70104 h 124972"/>
                <a:gd name="connsiteX282" fmla="*/ 61976 w 125273"/>
                <a:gd name="connsiteY282" fmla="*/ 76486 h 124972"/>
                <a:gd name="connsiteX283" fmla="*/ 61215 w 125273"/>
                <a:gd name="connsiteY283" fmla="*/ 78581 h 124972"/>
                <a:gd name="connsiteX284" fmla="*/ 61976 w 125273"/>
                <a:gd name="connsiteY284" fmla="*/ 76486 h 124972"/>
                <a:gd name="connsiteX285" fmla="*/ 62833 w 125273"/>
                <a:gd name="connsiteY285" fmla="*/ 74486 h 124972"/>
                <a:gd name="connsiteX286" fmla="*/ 62833 w 125273"/>
                <a:gd name="connsiteY286" fmla="*/ 73152 h 124972"/>
                <a:gd name="connsiteX287" fmla="*/ 61405 w 125273"/>
                <a:gd name="connsiteY287" fmla="*/ 73152 h 124972"/>
                <a:gd name="connsiteX288" fmla="*/ 62738 w 125273"/>
                <a:gd name="connsiteY288" fmla="*/ 74486 h 124972"/>
                <a:gd name="connsiteX289" fmla="*/ 73970 w 125273"/>
                <a:gd name="connsiteY289" fmla="*/ 85820 h 124972"/>
                <a:gd name="connsiteX290" fmla="*/ 74636 w 125273"/>
                <a:gd name="connsiteY290" fmla="*/ 83820 h 124972"/>
                <a:gd name="connsiteX291" fmla="*/ 73970 w 125273"/>
                <a:gd name="connsiteY291" fmla="*/ 85820 h 124972"/>
                <a:gd name="connsiteX292" fmla="*/ 21333 w 125273"/>
                <a:gd name="connsiteY292" fmla="*/ 83915 h 124972"/>
                <a:gd name="connsiteX293" fmla="*/ 23808 w 125273"/>
                <a:gd name="connsiteY293" fmla="*/ 84487 h 124972"/>
                <a:gd name="connsiteX294" fmla="*/ 21333 w 125273"/>
                <a:gd name="connsiteY294" fmla="*/ 83915 h 124972"/>
                <a:gd name="connsiteX295" fmla="*/ 52363 w 125273"/>
                <a:gd name="connsiteY295" fmla="*/ 74200 h 124972"/>
                <a:gd name="connsiteX296" fmla="*/ 53410 w 125273"/>
                <a:gd name="connsiteY296" fmla="*/ 74009 h 124972"/>
                <a:gd name="connsiteX297" fmla="*/ 53410 w 125273"/>
                <a:gd name="connsiteY297" fmla="*/ 73247 h 124972"/>
                <a:gd name="connsiteX298" fmla="*/ 52458 w 125273"/>
                <a:gd name="connsiteY298" fmla="*/ 73057 h 124972"/>
                <a:gd name="connsiteX299" fmla="*/ 52363 w 125273"/>
                <a:gd name="connsiteY299" fmla="*/ 74104 h 124972"/>
                <a:gd name="connsiteX300" fmla="*/ 81870 w 125273"/>
                <a:gd name="connsiteY300" fmla="*/ 64484 h 124972"/>
                <a:gd name="connsiteX301" fmla="*/ 83012 w 125273"/>
                <a:gd name="connsiteY301" fmla="*/ 64484 h 124972"/>
                <a:gd name="connsiteX302" fmla="*/ 83202 w 125273"/>
                <a:gd name="connsiteY302" fmla="*/ 63627 h 124972"/>
                <a:gd name="connsiteX303" fmla="*/ 82251 w 125273"/>
                <a:gd name="connsiteY303" fmla="*/ 63627 h 124972"/>
                <a:gd name="connsiteX304" fmla="*/ 81870 w 125273"/>
                <a:gd name="connsiteY304" fmla="*/ 64675 h 124972"/>
                <a:gd name="connsiteX305" fmla="*/ 31708 w 125273"/>
                <a:gd name="connsiteY305" fmla="*/ 63627 h 124972"/>
                <a:gd name="connsiteX306" fmla="*/ 33231 w 125273"/>
                <a:gd name="connsiteY306" fmla="*/ 62865 h 124972"/>
                <a:gd name="connsiteX307" fmla="*/ 31708 w 125273"/>
                <a:gd name="connsiteY307" fmla="*/ 63627 h 124972"/>
                <a:gd name="connsiteX308" fmla="*/ 63595 w 125273"/>
                <a:gd name="connsiteY308" fmla="*/ 48196 h 124972"/>
                <a:gd name="connsiteX309" fmla="*/ 64166 w 125273"/>
                <a:gd name="connsiteY309" fmla="*/ 48196 h 124972"/>
                <a:gd name="connsiteX310" fmla="*/ 63880 w 125273"/>
                <a:gd name="connsiteY310" fmla="*/ 46482 h 124972"/>
                <a:gd name="connsiteX311" fmla="*/ 63595 w 125273"/>
                <a:gd name="connsiteY311" fmla="*/ 48101 h 124972"/>
                <a:gd name="connsiteX312" fmla="*/ 57407 w 125273"/>
                <a:gd name="connsiteY312" fmla="*/ 57817 h 124972"/>
                <a:gd name="connsiteX313" fmla="*/ 56646 w 125273"/>
                <a:gd name="connsiteY313" fmla="*/ 58769 h 124972"/>
                <a:gd name="connsiteX314" fmla="*/ 57217 w 125273"/>
                <a:gd name="connsiteY314" fmla="*/ 58960 h 124972"/>
                <a:gd name="connsiteX315" fmla="*/ 57503 w 125273"/>
                <a:gd name="connsiteY315" fmla="*/ 57817 h 124972"/>
                <a:gd name="connsiteX316" fmla="*/ 97004 w 125273"/>
                <a:gd name="connsiteY316" fmla="*/ 48958 h 124972"/>
                <a:gd name="connsiteX317" fmla="*/ 97004 w 125273"/>
                <a:gd name="connsiteY317" fmla="*/ 47911 h 124972"/>
                <a:gd name="connsiteX318" fmla="*/ 96338 w 125273"/>
                <a:gd name="connsiteY318" fmla="*/ 47911 h 124972"/>
                <a:gd name="connsiteX319" fmla="*/ 96147 w 125273"/>
                <a:gd name="connsiteY319" fmla="*/ 48863 h 124972"/>
                <a:gd name="connsiteX320" fmla="*/ 97004 w 125273"/>
                <a:gd name="connsiteY320" fmla="*/ 49054 h 124972"/>
                <a:gd name="connsiteX321" fmla="*/ 40750 w 125273"/>
                <a:gd name="connsiteY321" fmla="*/ 102584 h 124972"/>
                <a:gd name="connsiteX322" fmla="*/ 41893 w 125273"/>
                <a:gd name="connsiteY322" fmla="*/ 102584 h 124972"/>
                <a:gd name="connsiteX323" fmla="*/ 41797 w 125273"/>
                <a:gd name="connsiteY323" fmla="*/ 102013 h 124972"/>
                <a:gd name="connsiteX324" fmla="*/ 40750 w 125273"/>
                <a:gd name="connsiteY324" fmla="*/ 102584 h 124972"/>
                <a:gd name="connsiteX325" fmla="*/ 66355 w 125273"/>
                <a:gd name="connsiteY325" fmla="*/ 62008 h 124972"/>
                <a:gd name="connsiteX326" fmla="*/ 65213 w 125273"/>
                <a:gd name="connsiteY326" fmla="*/ 61817 h 124972"/>
                <a:gd name="connsiteX327" fmla="*/ 65022 w 125273"/>
                <a:gd name="connsiteY327" fmla="*/ 62198 h 124972"/>
                <a:gd name="connsiteX328" fmla="*/ 66355 w 125273"/>
                <a:gd name="connsiteY328" fmla="*/ 62008 h 124972"/>
                <a:gd name="connsiteX329" fmla="*/ 87866 w 125273"/>
                <a:gd name="connsiteY329" fmla="*/ 45720 h 124972"/>
                <a:gd name="connsiteX330" fmla="*/ 88723 w 125273"/>
                <a:gd name="connsiteY330" fmla="*/ 44767 h 124972"/>
                <a:gd name="connsiteX331" fmla="*/ 88152 w 125273"/>
                <a:gd name="connsiteY331" fmla="*/ 44386 h 124972"/>
                <a:gd name="connsiteX332" fmla="*/ 87866 w 125273"/>
                <a:gd name="connsiteY332" fmla="*/ 45720 h 124972"/>
                <a:gd name="connsiteX333" fmla="*/ 31994 w 125273"/>
                <a:gd name="connsiteY333" fmla="*/ 107251 h 124972"/>
                <a:gd name="connsiteX334" fmla="*/ 31803 w 125273"/>
                <a:gd name="connsiteY334" fmla="*/ 105727 h 124972"/>
                <a:gd name="connsiteX335" fmla="*/ 31994 w 125273"/>
                <a:gd name="connsiteY335" fmla="*/ 107251 h 124972"/>
                <a:gd name="connsiteX336" fmla="*/ 38180 w 125273"/>
                <a:gd name="connsiteY336" fmla="*/ 106680 h 124972"/>
                <a:gd name="connsiteX337" fmla="*/ 39037 w 125273"/>
                <a:gd name="connsiteY337" fmla="*/ 106490 h 124972"/>
                <a:gd name="connsiteX338" fmla="*/ 39037 w 125273"/>
                <a:gd name="connsiteY338" fmla="*/ 105823 h 124972"/>
                <a:gd name="connsiteX339" fmla="*/ 38276 w 125273"/>
                <a:gd name="connsiteY339" fmla="*/ 105823 h 124972"/>
                <a:gd name="connsiteX340" fmla="*/ 38180 w 125273"/>
                <a:gd name="connsiteY340" fmla="*/ 106680 h 124972"/>
                <a:gd name="connsiteX341" fmla="*/ 45605 w 125273"/>
                <a:gd name="connsiteY341" fmla="*/ 72485 h 124972"/>
                <a:gd name="connsiteX342" fmla="*/ 45986 w 125273"/>
                <a:gd name="connsiteY342" fmla="*/ 72771 h 124972"/>
                <a:gd name="connsiteX343" fmla="*/ 46937 w 125273"/>
                <a:gd name="connsiteY343" fmla="*/ 71533 h 124972"/>
                <a:gd name="connsiteX344" fmla="*/ 45605 w 125273"/>
                <a:gd name="connsiteY344" fmla="*/ 72485 h 124972"/>
                <a:gd name="connsiteX345" fmla="*/ 70828 w 125273"/>
                <a:gd name="connsiteY345" fmla="*/ 46673 h 124972"/>
                <a:gd name="connsiteX346" fmla="*/ 71590 w 125273"/>
                <a:gd name="connsiteY346" fmla="*/ 46673 h 124972"/>
                <a:gd name="connsiteX347" fmla="*/ 71590 w 125273"/>
                <a:gd name="connsiteY347" fmla="*/ 45720 h 124972"/>
                <a:gd name="connsiteX348" fmla="*/ 71019 w 125273"/>
                <a:gd name="connsiteY348" fmla="*/ 45720 h 124972"/>
                <a:gd name="connsiteX349" fmla="*/ 70828 w 125273"/>
                <a:gd name="connsiteY349" fmla="*/ 46768 h 124972"/>
                <a:gd name="connsiteX350" fmla="*/ 26378 w 125273"/>
                <a:gd name="connsiteY350" fmla="*/ 80296 h 124972"/>
                <a:gd name="connsiteX351" fmla="*/ 25140 w 125273"/>
                <a:gd name="connsiteY351" fmla="*/ 80296 h 124972"/>
                <a:gd name="connsiteX352" fmla="*/ 25140 w 125273"/>
                <a:gd name="connsiteY352" fmla="*/ 80581 h 124972"/>
                <a:gd name="connsiteX353" fmla="*/ 26378 w 125273"/>
                <a:gd name="connsiteY353" fmla="*/ 80296 h 124972"/>
                <a:gd name="connsiteX354" fmla="*/ 46747 w 125273"/>
                <a:gd name="connsiteY354" fmla="*/ 56483 h 124972"/>
                <a:gd name="connsiteX355" fmla="*/ 47413 w 125273"/>
                <a:gd name="connsiteY355" fmla="*/ 55340 h 124972"/>
                <a:gd name="connsiteX356" fmla="*/ 46842 w 125273"/>
                <a:gd name="connsiteY356" fmla="*/ 55150 h 124972"/>
                <a:gd name="connsiteX357" fmla="*/ 46842 w 125273"/>
                <a:gd name="connsiteY357" fmla="*/ 56483 h 124972"/>
                <a:gd name="connsiteX358" fmla="*/ 44463 w 125273"/>
                <a:gd name="connsiteY358" fmla="*/ 50006 h 124972"/>
                <a:gd name="connsiteX359" fmla="*/ 45414 w 125273"/>
                <a:gd name="connsiteY359" fmla="*/ 50006 h 124972"/>
                <a:gd name="connsiteX360" fmla="*/ 45509 w 125273"/>
                <a:gd name="connsiteY360" fmla="*/ 49435 h 124972"/>
                <a:gd name="connsiteX361" fmla="*/ 44748 w 125273"/>
                <a:gd name="connsiteY361" fmla="*/ 49340 h 124972"/>
                <a:gd name="connsiteX362" fmla="*/ 44463 w 125273"/>
                <a:gd name="connsiteY362" fmla="*/ 50006 h 124972"/>
                <a:gd name="connsiteX363" fmla="*/ 59597 w 125273"/>
                <a:gd name="connsiteY363" fmla="*/ 42958 h 124972"/>
                <a:gd name="connsiteX364" fmla="*/ 60358 w 125273"/>
                <a:gd name="connsiteY364" fmla="*/ 43815 h 124972"/>
                <a:gd name="connsiteX365" fmla="*/ 59597 w 125273"/>
                <a:gd name="connsiteY365" fmla="*/ 42958 h 124972"/>
                <a:gd name="connsiteX366" fmla="*/ 12862 w 125273"/>
                <a:gd name="connsiteY366" fmla="*/ 110395 h 124972"/>
                <a:gd name="connsiteX367" fmla="*/ 13338 w 125273"/>
                <a:gd name="connsiteY367" fmla="*/ 110395 h 124972"/>
                <a:gd name="connsiteX368" fmla="*/ 13147 w 125273"/>
                <a:gd name="connsiteY368" fmla="*/ 109442 h 124972"/>
                <a:gd name="connsiteX369" fmla="*/ 12671 w 125273"/>
                <a:gd name="connsiteY369" fmla="*/ 109442 h 124972"/>
                <a:gd name="connsiteX370" fmla="*/ 12766 w 125273"/>
                <a:gd name="connsiteY370" fmla="*/ 110395 h 124972"/>
                <a:gd name="connsiteX371" fmla="*/ 45986 w 125273"/>
                <a:gd name="connsiteY371" fmla="*/ 82391 h 124972"/>
                <a:gd name="connsiteX372" fmla="*/ 46081 w 125273"/>
                <a:gd name="connsiteY372" fmla="*/ 82867 h 124972"/>
                <a:gd name="connsiteX373" fmla="*/ 46652 w 125273"/>
                <a:gd name="connsiteY373" fmla="*/ 82486 h 124972"/>
                <a:gd name="connsiteX374" fmla="*/ 46652 w 125273"/>
                <a:gd name="connsiteY374" fmla="*/ 81725 h 124972"/>
                <a:gd name="connsiteX375" fmla="*/ 46081 w 125273"/>
                <a:gd name="connsiteY375" fmla="*/ 81629 h 124972"/>
                <a:gd name="connsiteX376" fmla="*/ 45795 w 125273"/>
                <a:gd name="connsiteY376" fmla="*/ 82391 h 124972"/>
                <a:gd name="connsiteX377" fmla="*/ 32565 w 125273"/>
                <a:gd name="connsiteY377" fmla="*/ 67818 h 124972"/>
                <a:gd name="connsiteX378" fmla="*/ 31613 w 125273"/>
                <a:gd name="connsiteY378" fmla="*/ 66865 h 124972"/>
                <a:gd name="connsiteX379" fmla="*/ 32565 w 125273"/>
                <a:gd name="connsiteY379" fmla="*/ 67818 h 124972"/>
                <a:gd name="connsiteX380" fmla="*/ 35896 w 125273"/>
                <a:gd name="connsiteY380" fmla="*/ 54864 h 124972"/>
                <a:gd name="connsiteX381" fmla="*/ 35991 w 125273"/>
                <a:gd name="connsiteY381" fmla="*/ 55435 h 124972"/>
                <a:gd name="connsiteX382" fmla="*/ 36562 w 125273"/>
                <a:gd name="connsiteY382" fmla="*/ 55435 h 124972"/>
                <a:gd name="connsiteX383" fmla="*/ 36562 w 125273"/>
                <a:gd name="connsiteY383" fmla="*/ 54959 h 124972"/>
                <a:gd name="connsiteX384" fmla="*/ 35896 w 125273"/>
                <a:gd name="connsiteY384" fmla="*/ 54769 h 124972"/>
                <a:gd name="connsiteX385" fmla="*/ 24379 w 125273"/>
                <a:gd name="connsiteY385" fmla="*/ 66580 h 124972"/>
                <a:gd name="connsiteX386" fmla="*/ 24759 w 125273"/>
                <a:gd name="connsiteY386" fmla="*/ 66484 h 124972"/>
                <a:gd name="connsiteX387" fmla="*/ 24474 w 125273"/>
                <a:gd name="connsiteY387" fmla="*/ 65818 h 124972"/>
                <a:gd name="connsiteX388" fmla="*/ 24093 w 125273"/>
                <a:gd name="connsiteY388" fmla="*/ 65913 h 124972"/>
                <a:gd name="connsiteX389" fmla="*/ 24379 w 125273"/>
                <a:gd name="connsiteY389" fmla="*/ 66580 h 124972"/>
                <a:gd name="connsiteX390" fmla="*/ 75207 w 125273"/>
                <a:gd name="connsiteY390" fmla="*/ 21907 h 124972"/>
                <a:gd name="connsiteX391" fmla="*/ 75207 w 125273"/>
                <a:gd name="connsiteY391" fmla="*/ 21146 h 124972"/>
                <a:gd name="connsiteX392" fmla="*/ 74636 w 125273"/>
                <a:gd name="connsiteY392" fmla="*/ 21146 h 124972"/>
                <a:gd name="connsiteX393" fmla="*/ 74541 w 125273"/>
                <a:gd name="connsiteY393" fmla="*/ 21717 h 124972"/>
                <a:gd name="connsiteX394" fmla="*/ 75207 w 125273"/>
                <a:gd name="connsiteY394" fmla="*/ 21907 h 124972"/>
                <a:gd name="connsiteX395" fmla="*/ 64737 w 125273"/>
                <a:gd name="connsiteY395" fmla="*/ 39910 h 124972"/>
                <a:gd name="connsiteX396" fmla="*/ 65593 w 125273"/>
                <a:gd name="connsiteY396" fmla="*/ 39624 h 124972"/>
                <a:gd name="connsiteX397" fmla="*/ 65593 w 125273"/>
                <a:gd name="connsiteY397" fmla="*/ 39243 h 124972"/>
                <a:gd name="connsiteX398" fmla="*/ 64832 w 125273"/>
                <a:gd name="connsiteY398" fmla="*/ 39243 h 124972"/>
                <a:gd name="connsiteX399" fmla="*/ 64641 w 125273"/>
                <a:gd name="connsiteY399" fmla="*/ 40005 h 124972"/>
                <a:gd name="connsiteX400" fmla="*/ 89580 w 125273"/>
                <a:gd name="connsiteY400" fmla="*/ 28194 h 124972"/>
                <a:gd name="connsiteX401" fmla="*/ 89865 w 125273"/>
                <a:gd name="connsiteY401" fmla="*/ 28861 h 124972"/>
                <a:gd name="connsiteX402" fmla="*/ 90246 w 125273"/>
                <a:gd name="connsiteY402" fmla="*/ 28861 h 124972"/>
                <a:gd name="connsiteX403" fmla="*/ 90151 w 125273"/>
                <a:gd name="connsiteY403" fmla="*/ 28289 h 124972"/>
                <a:gd name="connsiteX404" fmla="*/ 89580 w 125273"/>
                <a:gd name="connsiteY404" fmla="*/ 28289 h 124972"/>
                <a:gd name="connsiteX405" fmla="*/ 36277 w 125273"/>
                <a:gd name="connsiteY405" fmla="*/ 115538 h 124972"/>
                <a:gd name="connsiteX406" fmla="*/ 36562 w 125273"/>
                <a:gd name="connsiteY406" fmla="*/ 114967 h 124972"/>
                <a:gd name="connsiteX407" fmla="*/ 35706 w 125273"/>
                <a:gd name="connsiteY407" fmla="*/ 114681 h 124972"/>
                <a:gd name="connsiteX408" fmla="*/ 35611 w 125273"/>
                <a:gd name="connsiteY408" fmla="*/ 114967 h 124972"/>
                <a:gd name="connsiteX409" fmla="*/ 36277 w 125273"/>
                <a:gd name="connsiteY409" fmla="*/ 115538 h 124972"/>
                <a:gd name="connsiteX410" fmla="*/ 98241 w 125273"/>
                <a:gd name="connsiteY410" fmla="*/ 57626 h 124972"/>
                <a:gd name="connsiteX411" fmla="*/ 98337 w 125273"/>
                <a:gd name="connsiteY411" fmla="*/ 58102 h 124972"/>
                <a:gd name="connsiteX412" fmla="*/ 98812 w 125273"/>
                <a:gd name="connsiteY412" fmla="*/ 57912 h 124972"/>
                <a:gd name="connsiteX413" fmla="*/ 98812 w 125273"/>
                <a:gd name="connsiteY413" fmla="*/ 57436 h 124972"/>
                <a:gd name="connsiteX414" fmla="*/ 98241 w 125273"/>
                <a:gd name="connsiteY414" fmla="*/ 57436 h 124972"/>
                <a:gd name="connsiteX415" fmla="*/ 42749 w 125273"/>
                <a:gd name="connsiteY415" fmla="*/ 75343 h 124972"/>
                <a:gd name="connsiteX416" fmla="*/ 42749 w 125273"/>
                <a:gd name="connsiteY416" fmla="*/ 74867 h 124972"/>
                <a:gd name="connsiteX417" fmla="*/ 42273 w 125273"/>
                <a:gd name="connsiteY417" fmla="*/ 74867 h 124972"/>
                <a:gd name="connsiteX418" fmla="*/ 42273 w 125273"/>
                <a:gd name="connsiteY418" fmla="*/ 75248 h 124972"/>
                <a:gd name="connsiteX419" fmla="*/ 42749 w 125273"/>
                <a:gd name="connsiteY419" fmla="*/ 75248 h 124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</a:cxnLst>
              <a:rect l="l" t="t" r="r" b="b"/>
              <a:pathLst>
                <a:path w="125273" h="124972">
                  <a:moveTo>
                    <a:pt x="32850" y="120682"/>
                  </a:moveTo>
                  <a:cubicBezTo>
                    <a:pt x="33136" y="120015"/>
                    <a:pt x="33326" y="119539"/>
                    <a:pt x="33421" y="119063"/>
                  </a:cubicBezTo>
                  <a:cubicBezTo>
                    <a:pt x="32184" y="118491"/>
                    <a:pt x="31803" y="118586"/>
                    <a:pt x="31708" y="119444"/>
                  </a:cubicBezTo>
                  <a:cubicBezTo>
                    <a:pt x="31517" y="121158"/>
                    <a:pt x="30185" y="121729"/>
                    <a:pt x="29043" y="122111"/>
                  </a:cubicBezTo>
                  <a:cubicBezTo>
                    <a:pt x="25045" y="123539"/>
                    <a:pt x="21047" y="125063"/>
                    <a:pt x="16669" y="124968"/>
                  </a:cubicBezTo>
                  <a:cubicBezTo>
                    <a:pt x="16574" y="124968"/>
                    <a:pt x="16479" y="124968"/>
                    <a:pt x="16193" y="124873"/>
                  </a:cubicBezTo>
                  <a:cubicBezTo>
                    <a:pt x="16193" y="124682"/>
                    <a:pt x="16098" y="124396"/>
                    <a:pt x="16003" y="124111"/>
                  </a:cubicBezTo>
                  <a:cubicBezTo>
                    <a:pt x="16003" y="123920"/>
                    <a:pt x="16003" y="123634"/>
                    <a:pt x="16003" y="123253"/>
                  </a:cubicBezTo>
                  <a:cubicBezTo>
                    <a:pt x="15432" y="123253"/>
                    <a:pt x="14860" y="123253"/>
                    <a:pt x="14004" y="123063"/>
                  </a:cubicBezTo>
                  <a:cubicBezTo>
                    <a:pt x="14384" y="123730"/>
                    <a:pt x="14670" y="124111"/>
                    <a:pt x="14956" y="124682"/>
                  </a:cubicBezTo>
                  <a:cubicBezTo>
                    <a:pt x="14670" y="124777"/>
                    <a:pt x="14384" y="124968"/>
                    <a:pt x="14194" y="124968"/>
                  </a:cubicBezTo>
                  <a:cubicBezTo>
                    <a:pt x="11339" y="124682"/>
                    <a:pt x="8483" y="124396"/>
                    <a:pt x="5913" y="123158"/>
                  </a:cubicBezTo>
                  <a:cubicBezTo>
                    <a:pt x="5532" y="122968"/>
                    <a:pt x="5056" y="122682"/>
                    <a:pt x="4581" y="122587"/>
                  </a:cubicBezTo>
                  <a:cubicBezTo>
                    <a:pt x="3248" y="122301"/>
                    <a:pt x="2582" y="121539"/>
                    <a:pt x="2296" y="120205"/>
                  </a:cubicBezTo>
                  <a:cubicBezTo>
                    <a:pt x="2106" y="119444"/>
                    <a:pt x="1630" y="118777"/>
                    <a:pt x="1440" y="118110"/>
                  </a:cubicBezTo>
                  <a:cubicBezTo>
                    <a:pt x="488" y="115538"/>
                    <a:pt x="107" y="112871"/>
                    <a:pt x="12" y="110109"/>
                  </a:cubicBezTo>
                  <a:cubicBezTo>
                    <a:pt x="-83" y="106204"/>
                    <a:pt x="392" y="102394"/>
                    <a:pt x="1820" y="98679"/>
                  </a:cubicBezTo>
                  <a:cubicBezTo>
                    <a:pt x="2391" y="97155"/>
                    <a:pt x="3438" y="95821"/>
                    <a:pt x="3534" y="93917"/>
                  </a:cubicBezTo>
                  <a:cubicBezTo>
                    <a:pt x="3629" y="92297"/>
                    <a:pt x="4676" y="90678"/>
                    <a:pt x="5247" y="89059"/>
                  </a:cubicBezTo>
                  <a:cubicBezTo>
                    <a:pt x="5913" y="87440"/>
                    <a:pt x="6484" y="85820"/>
                    <a:pt x="7246" y="84201"/>
                  </a:cubicBezTo>
                  <a:cubicBezTo>
                    <a:pt x="8007" y="82582"/>
                    <a:pt x="8864" y="80963"/>
                    <a:pt x="9911" y="79534"/>
                  </a:cubicBezTo>
                  <a:cubicBezTo>
                    <a:pt x="12290" y="76200"/>
                    <a:pt x="14765" y="72961"/>
                    <a:pt x="17430" y="69818"/>
                  </a:cubicBezTo>
                  <a:cubicBezTo>
                    <a:pt x="19619" y="67246"/>
                    <a:pt x="21999" y="64865"/>
                    <a:pt x="24379" y="62389"/>
                  </a:cubicBezTo>
                  <a:cubicBezTo>
                    <a:pt x="26568" y="60103"/>
                    <a:pt x="28852" y="57817"/>
                    <a:pt x="31137" y="55626"/>
                  </a:cubicBezTo>
                  <a:cubicBezTo>
                    <a:pt x="33326" y="53530"/>
                    <a:pt x="35515" y="51435"/>
                    <a:pt x="37609" y="49340"/>
                  </a:cubicBezTo>
                  <a:cubicBezTo>
                    <a:pt x="39608" y="47339"/>
                    <a:pt x="41607" y="45244"/>
                    <a:pt x="43511" y="43244"/>
                  </a:cubicBezTo>
                  <a:cubicBezTo>
                    <a:pt x="45605" y="41053"/>
                    <a:pt x="47699" y="38957"/>
                    <a:pt x="49888" y="36767"/>
                  </a:cubicBezTo>
                  <a:cubicBezTo>
                    <a:pt x="51030" y="35623"/>
                    <a:pt x="52363" y="34671"/>
                    <a:pt x="53505" y="33528"/>
                  </a:cubicBezTo>
                  <a:cubicBezTo>
                    <a:pt x="54552" y="32480"/>
                    <a:pt x="55504" y="31242"/>
                    <a:pt x="56551" y="30194"/>
                  </a:cubicBezTo>
                  <a:cubicBezTo>
                    <a:pt x="58740" y="27908"/>
                    <a:pt x="60929" y="25813"/>
                    <a:pt x="63118" y="23527"/>
                  </a:cubicBezTo>
                  <a:cubicBezTo>
                    <a:pt x="63880" y="22765"/>
                    <a:pt x="64641" y="22193"/>
                    <a:pt x="65879" y="22288"/>
                  </a:cubicBezTo>
                  <a:cubicBezTo>
                    <a:pt x="65879" y="21812"/>
                    <a:pt x="65593" y="21431"/>
                    <a:pt x="65689" y="21146"/>
                  </a:cubicBezTo>
                  <a:cubicBezTo>
                    <a:pt x="65689" y="20860"/>
                    <a:pt x="66069" y="20574"/>
                    <a:pt x="66355" y="20288"/>
                  </a:cubicBezTo>
                  <a:cubicBezTo>
                    <a:pt x="68639" y="18193"/>
                    <a:pt x="70924" y="16002"/>
                    <a:pt x="73208" y="13906"/>
                  </a:cubicBezTo>
                  <a:cubicBezTo>
                    <a:pt x="73874" y="13335"/>
                    <a:pt x="74255" y="12382"/>
                    <a:pt x="74921" y="11906"/>
                  </a:cubicBezTo>
                  <a:cubicBezTo>
                    <a:pt x="77491" y="9811"/>
                    <a:pt x="79585" y="7239"/>
                    <a:pt x="82155" y="5144"/>
                  </a:cubicBezTo>
                  <a:cubicBezTo>
                    <a:pt x="84154" y="3619"/>
                    <a:pt x="85487" y="1429"/>
                    <a:pt x="87866" y="0"/>
                  </a:cubicBezTo>
                  <a:cubicBezTo>
                    <a:pt x="87962" y="381"/>
                    <a:pt x="88152" y="667"/>
                    <a:pt x="88247" y="1048"/>
                  </a:cubicBezTo>
                  <a:cubicBezTo>
                    <a:pt x="88247" y="1048"/>
                    <a:pt x="88247" y="1143"/>
                    <a:pt x="88247" y="1238"/>
                  </a:cubicBezTo>
                  <a:cubicBezTo>
                    <a:pt x="88057" y="2572"/>
                    <a:pt x="86914" y="3429"/>
                    <a:pt x="86914" y="4953"/>
                  </a:cubicBezTo>
                  <a:cubicBezTo>
                    <a:pt x="86914" y="6286"/>
                    <a:pt x="86343" y="7715"/>
                    <a:pt x="85963" y="9144"/>
                  </a:cubicBezTo>
                  <a:cubicBezTo>
                    <a:pt x="85582" y="10477"/>
                    <a:pt x="85296" y="11811"/>
                    <a:pt x="84916" y="13144"/>
                  </a:cubicBezTo>
                  <a:cubicBezTo>
                    <a:pt x="84249" y="15240"/>
                    <a:pt x="83488" y="17335"/>
                    <a:pt x="82726" y="19431"/>
                  </a:cubicBezTo>
                  <a:cubicBezTo>
                    <a:pt x="82441" y="20098"/>
                    <a:pt x="82060" y="20479"/>
                    <a:pt x="81299" y="20574"/>
                  </a:cubicBezTo>
                  <a:cubicBezTo>
                    <a:pt x="80632" y="20574"/>
                    <a:pt x="79966" y="20955"/>
                    <a:pt x="79205" y="21241"/>
                  </a:cubicBezTo>
                  <a:cubicBezTo>
                    <a:pt x="78919" y="20669"/>
                    <a:pt x="78729" y="20098"/>
                    <a:pt x="78348" y="19240"/>
                  </a:cubicBezTo>
                  <a:cubicBezTo>
                    <a:pt x="77491" y="19812"/>
                    <a:pt x="76730" y="20383"/>
                    <a:pt x="76064" y="20860"/>
                  </a:cubicBezTo>
                  <a:cubicBezTo>
                    <a:pt x="76635" y="21907"/>
                    <a:pt x="77396" y="20955"/>
                    <a:pt x="78062" y="21336"/>
                  </a:cubicBezTo>
                  <a:cubicBezTo>
                    <a:pt x="78158" y="21717"/>
                    <a:pt x="78348" y="22193"/>
                    <a:pt x="78633" y="22669"/>
                  </a:cubicBezTo>
                  <a:cubicBezTo>
                    <a:pt x="79585" y="22288"/>
                    <a:pt x="80442" y="21431"/>
                    <a:pt x="81679" y="22098"/>
                  </a:cubicBezTo>
                  <a:cubicBezTo>
                    <a:pt x="81679" y="24289"/>
                    <a:pt x="80061" y="26098"/>
                    <a:pt x="79776" y="28575"/>
                  </a:cubicBezTo>
                  <a:cubicBezTo>
                    <a:pt x="80442" y="28575"/>
                    <a:pt x="81013" y="28575"/>
                    <a:pt x="81489" y="28289"/>
                  </a:cubicBezTo>
                  <a:cubicBezTo>
                    <a:pt x="83393" y="27432"/>
                    <a:pt x="85201" y="26384"/>
                    <a:pt x="87200" y="25527"/>
                  </a:cubicBezTo>
                  <a:cubicBezTo>
                    <a:pt x="89865" y="24384"/>
                    <a:pt x="92626" y="23336"/>
                    <a:pt x="95386" y="22384"/>
                  </a:cubicBezTo>
                  <a:cubicBezTo>
                    <a:pt x="97670" y="21622"/>
                    <a:pt x="99955" y="20955"/>
                    <a:pt x="102239" y="20288"/>
                  </a:cubicBezTo>
                  <a:cubicBezTo>
                    <a:pt x="102525" y="20193"/>
                    <a:pt x="102810" y="19812"/>
                    <a:pt x="103096" y="19621"/>
                  </a:cubicBezTo>
                  <a:cubicBezTo>
                    <a:pt x="103381" y="19336"/>
                    <a:pt x="103572" y="19050"/>
                    <a:pt x="103857" y="18955"/>
                  </a:cubicBezTo>
                  <a:cubicBezTo>
                    <a:pt x="104714" y="18478"/>
                    <a:pt x="105570" y="18574"/>
                    <a:pt x="105951" y="19240"/>
                  </a:cubicBezTo>
                  <a:cubicBezTo>
                    <a:pt x="106427" y="19907"/>
                    <a:pt x="106522" y="20860"/>
                    <a:pt x="105951" y="21431"/>
                  </a:cubicBezTo>
                  <a:cubicBezTo>
                    <a:pt x="104238" y="22955"/>
                    <a:pt x="104048" y="25051"/>
                    <a:pt x="103477" y="27051"/>
                  </a:cubicBezTo>
                  <a:cubicBezTo>
                    <a:pt x="103286" y="27527"/>
                    <a:pt x="103096" y="27908"/>
                    <a:pt x="102905" y="28384"/>
                  </a:cubicBezTo>
                  <a:cubicBezTo>
                    <a:pt x="102715" y="28670"/>
                    <a:pt x="102429" y="28956"/>
                    <a:pt x="102429" y="29337"/>
                  </a:cubicBezTo>
                  <a:cubicBezTo>
                    <a:pt x="102429" y="31432"/>
                    <a:pt x="101287" y="33242"/>
                    <a:pt x="100526" y="35052"/>
                  </a:cubicBezTo>
                  <a:cubicBezTo>
                    <a:pt x="99860" y="36671"/>
                    <a:pt x="99383" y="38386"/>
                    <a:pt x="98337" y="39815"/>
                  </a:cubicBezTo>
                  <a:cubicBezTo>
                    <a:pt x="97385" y="41148"/>
                    <a:pt x="97289" y="42672"/>
                    <a:pt x="96528" y="44005"/>
                  </a:cubicBezTo>
                  <a:cubicBezTo>
                    <a:pt x="96338" y="44386"/>
                    <a:pt x="96338" y="44767"/>
                    <a:pt x="96243" y="45244"/>
                  </a:cubicBezTo>
                  <a:cubicBezTo>
                    <a:pt x="97956" y="45529"/>
                    <a:pt x="99098" y="44672"/>
                    <a:pt x="100240" y="44291"/>
                  </a:cubicBezTo>
                  <a:cubicBezTo>
                    <a:pt x="103096" y="43339"/>
                    <a:pt x="106046" y="42386"/>
                    <a:pt x="108902" y="41243"/>
                  </a:cubicBezTo>
                  <a:cubicBezTo>
                    <a:pt x="111281" y="40291"/>
                    <a:pt x="113852" y="39719"/>
                    <a:pt x="116326" y="39148"/>
                  </a:cubicBezTo>
                  <a:cubicBezTo>
                    <a:pt x="116897" y="39052"/>
                    <a:pt x="117468" y="39052"/>
                    <a:pt x="118135" y="38957"/>
                  </a:cubicBezTo>
                  <a:cubicBezTo>
                    <a:pt x="118801" y="38862"/>
                    <a:pt x="119467" y="38767"/>
                    <a:pt x="120038" y="38481"/>
                  </a:cubicBezTo>
                  <a:cubicBezTo>
                    <a:pt x="121466" y="38005"/>
                    <a:pt x="122799" y="37433"/>
                    <a:pt x="124227" y="36957"/>
                  </a:cubicBezTo>
                  <a:cubicBezTo>
                    <a:pt x="124417" y="36957"/>
                    <a:pt x="124798" y="37148"/>
                    <a:pt x="125273" y="37243"/>
                  </a:cubicBezTo>
                  <a:cubicBezTo>
                    <a:pt x="122894" y="40196"/>
                    <a:pt x="120419" y="42672"/>
                    <a:pt x="117849" y="45053"/>
                  </a:cubicBezTo>
                  <a:cubicBezTo>
                    <a:pt x="117278" y="44767"/>
                    <a:pt x="116897" y="44577"/>
                    <a:pt x="116326" y="44291"/>
                  </a:cubicBezTo>
                  <a:cubicBezTo>
                    <a:pt x="115755" y="44863"/>
                    <a:pt x="115850" y="45339"/>
                    <a:pt x="116041" y="46006"/>
                  </a:cubicBezTo>
                  <a:cubicBezTo>
                    <a:pt x="116136" y="46387"/>
                    <a:pt x="116041" y="46958"/>
                    <a:pt x="115946" y="47149"/>
                  </a:cubicBezTo>
                  <a:cubicBezTo>
                    <a:pt x="114803" y="48387"/>
                    <a:pt x="113566" y="49625"/>
                    <a:pt x="112233" y="50959"/>
                  </a:cubicBezTo>
                  <a:cubicBezTo>
                    <a:pt x="111948" y="50768"/>
                    <a:pt x="111662" y="50482"/>
                    <a:pt x="111091" y="50006"/>
                  </a:cubicBezTo>
                  <a:cubicBezTo>
                    <a:pt x="111472" y="52578"/>
                    <a:pt x="109758" y="53721"/>
                    <a:pt x="108331" y="55245"/>
                  </a:cubicBezTo>
                  <a:cubicBezTo>
                    <a:pt x="108045" y="54578"/>
                    <a:pt x="107760" y="54102"/>
                    <a:pt x="107569" y="53626"/>
                  </a:cubicBezTo>
                  <a:cubicBezTo>
                    <a:pt x="106522" y="54102"/>
                    <a:pt x="106237" y="55150"/>
                    <a:pt x="106332" y="55721"/>
                  </a:cubicBezTo>
                  <a:cubicBezTo>
                    <a:pt x="106522" y="57150"/>
                    <a:pt x="105666" y="57912"/>
                    <a:pt x="104904" y="58674"/>
                  </a:cubicBezTo>
                  <a:cubicBezTo>
                    <a:pt x="103286" y="60388"/>
                    <a:pt x="101573" y="61913"/>
                    <a:pt x="99860" y="63532"/>
                  </a:cubicBezTo>
                  <a:cubicBezTo>
                    <a:pt x="99479" y="63913"/>
                    <a:pt x="99193" y="64389"/>
                    <a:pt x="98812" y="64770"/>
                  </a:cubicBezTo>
                  <a:cubicBezTo>
                    <a:pt x="98432" y="65246"/>
                    <a:pt x="98051" y="65723"/>
                    <a:pt x="97575" y="66103"/>
                  </a:cubicBezTo>
                  <a:cubicBezTo>
                    <a:pt x="96147" y="67151"/>
                    <a:pt x="95005" y="68390"/>
                    <a:pt x="94053" y="69818"/>
                  </a:cubicBezTo>
                  <a:cubicBezTo>
                    <a:pt x="93958" y="70009"/>
                    <a:pt x="93768" y="70294"/>
                    <a:pt x="93577" y="70294"/>
                  </a:cubicBezTo>
                  <a:cubicBezTo>
                    <a:pt x="92530" y="70294"/>
                    <a:pt x="92054" y="71247"/>
                    <a:pt x="91483" y="71914"/>
                  </a:cubicBezTo>
                  <a:cubicBezTo>
                    <a:pt x="89008" y="75057"/>
                    <a:pt x="85772" y="77533"/>
                    <a:pt x="83202" y="80581"/>
                  </a:cubicBezTo>
                  <a:cubicBezTo>
                    <a:pt x="82536" y="81439"/>
                    <a:pt x="81394" y="82010"/>
                    <a:pt x="80632" y="82772"/>
                  </a:cubicBezTo>
                  <a:cubicBezTo>
                    <a:pt x="79109" y="84201"/>
                    <a:pt x="77682" y="85630"/>
                    <a:pt x="76254" y="87058"/>
                  </a:cubicBezTo>
                  <a:cubicBezTo>
                    <a:pt x="75112" y="88201"/>
                    <a:pt x="73970" y="89535"/>
                    <a:pt x="72827" y="90678"/>
                  </a:cubicBezTo>
                  <a:cubicBezTo>
                    <a:pt x="71019" y="92488"/>
                    <a:pt x="69210" y="94202"/>
                    <a:pt x="67497" y="95917"/>
                  </a:cubicBezTo>
                  <a:cubicBezTo>
                    <a:pt x="65974" y="97536"/>
                    <a:pt x="64546" y="99155"/>
                    <a:pt x="62928" y="100679"/>
                  </a:cubicBezTo>
                  <a:cubicBezTo>
                    <a:pt x="59216" y="104108"/>
                    <a:pt x="55694" y="107823"/>
                    <a:pt x="51601" y="110680"/>
                  </a:cubicBezTo>
                  <a:cubicBezTo>
                    <a:pt x="49793" y="111919"/>
                    <a:pt x="48080" y="113443"/>
                    <a:pt x="46271" y="114776"/>
                  </a:cubicBezTo>
                  <a:cubicBezTo>
                    <a:pt x="44558" y="116015"/>
                    <a:pt x="42940" y="117253"/>
                    <a:pt x="40750" y="117729"/>
                  </a:cubicBezTo>
                  <a:cubicBezTo>
                    <a:pt x="39323" y="118015"/>
                    <a:pt x="38085" y="119063"/>
                    <a:pt x="36657" y="119634"/>
                  </a:cubicBezTo>
                  <a:cubicBezTo>
                    <a:pt x="35611" y="120110"/>
                    <a:pt x="34563" y="120682"/>
                    <a:pt x="33040" y="120682"/>
                  </a:cubicBezTo>
                  <a:moveTo>
                    <a:pt x="96623" y="59912"/>
                  </a:moveTo>
                  <a:cubicBezTo>
                    <a:pt x="95100" y="61055"/>
                    <a:pt x="93863" y="62008"/>
                    <a:pt x="92626" y="62960"/>
                  </a:cubicBezTo>
                  <a:cubicBezTo>
                    <a:pt x="92435" y="63055"/>
                    <a:pt x="92626" y="63532"/>
                    <a:pt x="92626" y="63913"/>
                  </a:cubicBezTo>
                  <a:cubicBezTo>
                    <a:pt x="92911" y="63913"/>
                    <a:pt x="93292" y="63913"/>
                    <a:pt x="93387" y="63817"/>
                  </a:cubicBezTo>
                  <a:cubicBezTo>
                    <a:pt x="93958" y="63055"/>
                    <a:pt x="94720" y="62960"/>
                    <a:pt x="95576" y="62960"/>
                  </a:cubicBezTo>
                  <a:cubicBezTo>
                    <a:pt x="96243" y="62960"/>
                    <a:pt x="96814" y="62579"/>
                    <a:pt x="97670" y="62294"/>
                  </a:cubicBezTo>
                  <a:cubicBezTo>
                    <a:pt x="97289" y="61436"/>
                    <a:pt x="97099" y="60865"/>
                    <a:pt x="96718" y="59912"/>
                  </a:cubicBezTo>
                  <a:moveTo>
                    <a:pt x="82726" y="48006"/>
                  </a:moveTo>
                  <a:cubicBezTo>
                    <a:pt x="82726" y="48006"/>
                    <a:pt x="83107" y="48006"/>
                    <a:pt x="83393" y="48006"/>
                  </a:cubicBezTo>
                  <a:cubicBezTo>
                    <a:pt x="83393" y="46577"/>
                    <a:pt x="83773" y="45434"/>
                    <a:pt x="84725" y="44386"/>
                  </a:cubicBezTo>
                  <a:cubicBezTo>
                    <a:pt x="85106" y="44101"/>
                    <a:pt x="84820" y="43339"/>
                    <a:pt x="84154" y="43148"/>
                  </a:cubicBezTo>
                  <a:cubicBezTo>
                    <a:pt x="83583" y="42958"/>
                    <a:pt x="82917" y="42958"/>
                    <a:pt x="82726" y="43815"/>
                  </a:cubicBezTo>
                  <a:cubicBezTo>
                    <a:pt x="82536" y="44767"/>
                    <a:pt x="82346" y="45815"/>
                    <a:pt x="82251" y="46768"/>
                  </a:cubicBezTo>
                  <a:cubicBezTo>
                    <a:pt x="82251" y="47149"/>
                    <a:pt x="82441" y="47530"/>
                    <a:pt x="82631" y="47911"/>
                  </a:cubicBezTo>
                  <a:moveTo>
                    <a:pt x="69401" y="81820"/>
                  </a:moveTo>
                  <a:cubicBezTo>
                    <a:pt x="70353" y="82201"/>
                    <a:pt x="71399" y="81820"/>
                    <a:pt x="71780" y="82963"/>
                  </a:cubicBezTo>
                  <a:cubicBezTo>
                    <a:pt x="71780" y="83153"/>
                    <a:pt x="72447" y="83153"/>
                    <a:pt x="72827" y="83153"/>
                  </a:cubicBezTo>
                  <a:cubicBezTo>
                    <a:pt x="72922" y="83153"/>
                    <a:pt x="73208" y="82677"/>
                    <a:pt x="73208" y="82677"/>
                  </a:cubicBezTo>
                  <a:cubicBezTo>
                    <a:pt x="73018" y="82391"/>
                    <a:pt x="72732" y="82010"/>
                    <a:pt x="72447" y="81915"/>
                  </a:cubicBezTo>
                  <a:cubicBezTo>
                    <a:pt x="71399" y="81534"/>
                    <a:pt x="70638" y="81153"/>
                    <a:pt x="70828" y="79819"/>
                  </a:cubicBezTo>
                  <a:cubicBezTo>
                    <a:pt x="70828" y="79248"/>
                    <a:pt x="70353" y="79057"/>
                    <a:pt x="69781" y="79343"/>
                  </a:cubicBezTo>
                  <a:cubicBezTo>
                    <a:pt x="69686" y="80200"/>
                    <a:pt x="69591" y="81058"/>
                    <a:pt x="69496" y="81915"/>
                  </a:cubicBezTo>
                  <a:moveTo>
                    <a:pt x="28472" y="66484"/>
                  </a:moveTo>
                  <a:cubicBezTo>
                    <a:pt x="29138" y="64865"/>
                    <a:pt x="29043" y="64484"/>
                    <a:pt x="28091" y="63913"/>
                  </a:cubicBezTo>
                  <a:cubicBezTo>
                    <a:pt x="27234" y="63341"/>
                    <a:pt x="26568" y="63341"/>
                    <a:pt x="25521" y="64103"/>
                  </a:cubicBezTo>
                  <a:cubicBezTo>
                    <a:pt x="26473" y="64865"/>
                    <a:pt x="27425" y="65627"/>
                    <a:pt x="28472" y="66484"/>
                  </a:cubicBezTo>
                  <a:moveTo>
                    <a:pt x="106427" y="46006"/>
                  </a:moveTo>
                  <a:cubicBezTo>
                    <a:pt x="106808" y="46958"/>
                    <a:pt x="107093" y="47720"/>
                    <a:pt x="107474" y="48482"/>
                  </a:cubicBezTo>
                  <a:cubicBezTo>
                    <a:pt x="107760" y="49149"/>
                    <a:pt x="108426" y="49340"/>
                    <a:pt x="108712" y="48863"/>
                  </a:cubicBezTo>
                  <a:cubicBezTo>
                    <a:pt x="109187" y="48101"/>
                    <a:pt x="108807" y="47339"/>
                    <a:pt x="108331" y="46768"/>
                  </a:cubicBezTo>
                  <a:cubicBezTo>
                    <a:pt x="107950" y="46292"/>
                    <a:pt x="107760" y="45148"/>
                    <a:pt x="106618" y="45815"/>
                  </a:cubicBezTo>
                  <a:cubicBezTo>
                    <a:pt x="106522" y="45815"/>
                    <a:pt x="106427" y="46006"/>
                    <a:pt x="106427" y="46101"/>
                  </a:cubicBezTo>
                  <a:moveTo>
                    <a:pt x="80156" y="49721"/>
                  </a:moveTo>
                  <a:cubicBezTo>
                    <a:pt x="79776" y="48958"/>
                    <a:pt x="79490" y="48387"/>
                    <a:pt x="79109" y="47720"/>
                  </a:cubicBezTo>
                  <a:cubicBezTo>
                    <a:pt x="78443" y="47911"/>
                    <a:pt x="77872" y="48006"/>
                    <a:pt x="77206" y="48196"/>
                  </a:cubicBezTo>
                  <a:cubicBezTo>
                    <a:pt x="77682" y="50006"/>
                    <a:pt x="78253" y="50387"/>
                    <a:pt x="80061" y="49721"/>
                  </a:cubicBezTo>
                  <a:moveTo>
                    <a:pt x="58074" y="80200"/>
                  </a:moveTo>
                  <a:cubicBezTo>
                    <a:pt x="58835" y="80391"/>
                    <a:pt x="59501" y="80677"/>
                    <a:pt x="60168" y="80772"/>
                  </a:cubicBezTo>
                  <a:cubicBezTo>
                    <a:pt x="60549" y="80772"/>
                    <a:pt x="61024" y="80772"/>
                    <a:pt x="61215" y="80486"/>
                  </a:cubicBezTo>
                  <a:cubicBezTo>
                    <a:pt x="61405" y="80296"/>
                    <a:pt x="61215" y="79819"/>
                    <a:pt x="61215" y="79534"/>
                  </a:cubicBezTo>
                  <a:cubicBezTo>
                    <a:pt x="60358" y="79438"/>
                    <a:pt x="59692" y="79343"/>
                    <a:pt x="58930" y="79248"/>
                  </a:cubicBezTo>
                  <a:cubicBezTo>
                    <a:pt x="58264" y="79153"/>
                    <a:pt x="57978" y="79438"/>
                    <a:pt x="57978" y="80200"/>
                  </a:cubicBezTo>
                  <a:moveTo>
                    <a:pt x="46557" y="94298"/>
                  </a:moveTo>
                  <a:cubicBezTo>
                    <a:pt x="45795" y="92869"/>
                    <a:pt x="44843" y="92964"/>
                    <a:pt x="43891" y="93059"/>
                  </a:cubicBezTo>
                  <a:cubicBezTo>
                    <a:pt x="43606" y="93059"/>
                    <a:pt x="43225" y="93536"/>
                    <a:pt x="43225" y="93726"/>
                  </a:cubicBezTo>
                  <a:cubicBezTo>
                    <a:pt x="43320" y="94012"/>
                    <a:pt x="43701" y="94488"/>
                    <a:pt x="43891" y="94488"/>
                  </a:cubicBezTo>
                  <a:cubicBezTo>
                    <a:pt x="44653" y="94488"/>
                    <a:pt x="45509" y="94488"/>
                    <a:pt x="46557" y="94298"/>
                  </a:cubicBezTo>
                  <a:moveTo>
                    <a:pt x="24855" y="95917"/>
                  </a:moveTo>
                  <a:cubicBezTo>
                    <a:pt x="25140" y="95345"/>
                    <a:pt x="25426" y="94774"/>
                    <a:pt x="25711" y="94298"/>
                  </a:cubicBezTo>
                  <a:cubicBezTo>
                    <a:pt x="25997" y="93821"/>
                    <a:pt x="26282" y="93250"/>
                    <a:pt x="25521" y="92964"/>
                  </a:cubicBezTo>
                  <a:cubicBezTo>
                    <a:pt x="24855" y="92773"/>
                    <a:pt x="24284" y="93059"/>
                    <a:pt x="24093" y="93726"/>
                  </a:cubicBezTo>
                  <a:cubicBezTo>
                    <a:pt x="23808" y="94488"/>
                    <a:pt x="24093" y="95250"/>
                    <a:pt x="24759" y="95821"/>
                  </a:cubicBezTo>
                  <a:moveTo>
                    <a:pt x="74921" y="79438"/>
                  </a:moveTo>
                  <a:cubicBezTo>
                    <a:pt x="76920" y="80296"/>
                    <a:pt x="77396" y="80200"/>
                    <a:pt x="77872" y="78867"/>
                  </a:cubicBezTo>
                  <a:cubicBezTo>
                    <a:pt x="76984" y="78359"/>
                    <a:pt x="76000" y="78549"/>
                    <a:pt x="74921" y="79438"/>
                  </a:cubicBezTo>
                  <a:moveTo>
                    <a:pt x="72066" y="47815"/>
                  </a:moveTo>
                  <a:cubicBezTo>
                    <a:pt x="70638" y="46482"/>
                    <a:pt x="69781" y="46482"/>
                    <a:pt x="68734" y="47815"/>
                  </a:cubicBezTo>
                  <a:cubicBezTo>
                    <a:pt x="69781" y="48673"/>
                    <a:pt x="70828" y="48101"/>
                    <a:pt x="72066" y="47815"/>
                  </a:cubicBezTo>
                  <a:moveTo>
                    <a:pt x="7912" y="104489"/>
                  </a:moveTo>
                  <a:cubicBezTo>
                    <a:pt x="7722" y="103727"/>
                    <a:pt x="7627" y="103156"/>
                    <a:pt x="7341" y="102679"/>
                  </a:cubicBezTo>
                  <a:cubicBezTo>
                    <a:pt x="7246" y="102489"/>
                    <a:pt x="6675" y="102298"/>
                    <a:pt x="6484" y="102394"/>
                  </a:cubicBezTo>
                  <a:cubicBezTo>
                    <a:pt x="6199" y="102394"/>
                    <a:pt x="5913" y="102870"/>
                    <a:pt x="5913" y="103156"/>
                  </a:cubicBezTo>
                  <a:cubicBezTo>
                    <a:pt x="5913" y="104013"/>
                    <a:pt x="6579" y="104489"/>
                    <a:pt x="7912" y="104489"/>
                  </a:cubicBezTo>
                  <a:moveTo>
                    <a:pt x="86724" y="53816"/>
                  </a:moveTo>
                  <a:cubicBezTo>
                    <a:pt x="86724" y="54578"/>
                    <a:pt x="86439" y="55245"/>
                    <a:pt x="87200" y="55817"/>
                  </a:cubicBezTo>
                  <a:cubicBezTo>
                    <a:pt x="88247" y="55340"/>
                    <a:pt x="88342" y="54483"/>
                    <a:pt x="88628" y="53435"/>
                  </a:cubicBezTo>
                  <a:cubicBezTo>
                    <a:pt x="87866" y="53626"/>
                    <a:pt x="87295" y="53721"/>
                    <a:pt x="86724" y="53816"/>
                  </a:cubicBezTo>
                  <a:moveTo>
                    <a:pt x="54076" y="55721"/>
                  </a:moveTo>
                  <a:cubicBezTo>
                    <a:pt x="53981" y="55150"/>
                    <a:pt x="53886" y="54578"/>
                    <a:pt x="53695" y="54007"/>
                  </a:cubicBezTo>
                  <a:cubicBezTo>
                    <a:pt x="53600" y="53721"/>
                    <a:pt x="53219" y="53626"/>
                    <a:pt x="52934" y="53435"/>
                  </a:cubicBezTo>
                  <a:cubicBezTo>
                    <a:pt x="52744" y="53721"/>
                    <a:pt x="52553" y="54102"/>
                    <a:pt x="52458" y="54388"/>
                  </a:cubicBezTo>
                  <a:cubicBezTo>
                    <a:pt x="52458" y="54673"/>
                    <a:pt x="52458" y="54959"/>
                    <a:pt x="52553" y="55245"/>
                  </a:cubicBezTo>
                  <a:cubicBezTo>
                    <a:pt x="52744" y="56198"/>
                    <a:pt x="52744" y="56198"/>
                    <a:pt x="54076" y="55626"/>
                  </a:cubicBezTo>
                  <a:moveTo>
                    <a:pt x="69020" y="54197"/>
                  </a:moveTo>
                  <a:cubicBezTo>
                    <a:pt x="68830" y="55245"/>
                    <a:pt x="68925" y="56388"/>
                    <a:pt x="68259" y="57245"/>
                  </a:cubicBezTo>
                  <a:cubicBezTo>
                    <a:pt x="68259" y="57245"/>
                    <a:pt x="68544" y="57721"/>
                    <a:pt x="68734" y="57912"/>
                  </a:cubicBezTo>
                  <a:cubicBezTo>
                    <a:pt x="68830" y="57912"/>
                    <a:pt x="69305" y="57817"/>
                    <a:pt x="69305" y="57626"/>
                  </a:cubicBezTo>
                  <a:cubicBezTo>
                    <a:pt x="69591" y="56483"/>
                    <a:pt x="69876" y="55245"/>
                    <a:pt x="69115" y="54197"/>
                  </a:cubicBezTo>
                  <a:moveTo>
                    <a:pt x="12862" y="115919"/>
                  </a:moveTo>
                  <a:cubicBezTo>
                    <a:pt x="13623" y="116300"/>
                    <a:pt x="14194" y="116396"/>
                    <a:pt x="14575" y="115538"/>
                  </a:cubicBezTo>
                  <a:cubicBezTo>
                    <a:pt x="14860" y="114776"/>
                    <a:pt x="14289" y="114300"/>
                    <a:pt x="12862" y="114205"/>
                  </a:cubicBezTo>
                  <a:cubicBezTo>
                    <a:pt x="12862" y="114776"/>
                    <a:pt x="12862" y="115252"/>
                    <a:pt x="12862" y="115919"/>
                  </a:cubicBezTo>
                  <a:moveTo>
                    <a:pt x="67783" y="27432"/>
                  </a:moveTo>
                  <a:cubicBezTo>
                    <a:pt x="68734" y="28194"/>
                    <a:pt x="69210" y="29242"/>
                    <a:pt x="70543" y="29051"/>
                  </a:cubicBezTo>
                  <a:cubicBezTo>
                    <a:pt x="69686" y="27527"/>
                    <a:pt x="69115" y="27146"/>
                    <a:pt x="67783" y="27432"/>
                  </a:cubicBezTo>
                  <a:moveTo>
                    <a:pt x="40560" y="83248"/>
                  </a:moveTo>
                  <a:cubicBezTo>
                    <a:pt x="41226" y="83058"/>
                    <a:pt x="41893" y="82772"/>
                    <a:pt x="42559" y="82486"/>
                  </a:cubicBezTo>
                  <a:cubicBezTo>
                    <a:pt x="42749" y="82486"/>
                    <a:pt x="42749" y="82010"/>
                    <a:pt x="42749" y="81725"/>
                  </a:cubicBezTo>
                  <a:cubicBezTo>
                    <a:pt x="42749" y="81629"/>
                    <a:pt x="42369" y="81344"/>
                    <a:pt x="42178" y="81439"/>
                  </a:cubicBezTo>
                  <a:cubicBezTo>
                    <a:pt x="41417" y="81725"/>
                    <a:pt x="40560" y="81915"/>
                    <a:pt x="40560" y="83248"/>
                  </a:cubicBezTo>
                  <a:moveTo>
                    <a:pt x="89675" y="37528"/>
                  </a:moveTo>
                  <a:cubicBezTo>
                    <a:pt x="89675" y="39052"/>
                    <a:pt x="90056" y="39719"/>
                    <a:pt x="91293" y="40196"/>
                  </a:cubicBezTo>
                  <a:cubicBezTo>
                    <a:pt x="90436" y="39529"/>
                    <a:pt x="91293" y="37814"/>
                    <a:pt x="89675" y="37528"/>
                  </a:cubicBezTo>
                  <a:moveTo>
                    <a:pt x="92816" y="41624"/>
                  </a:moveTo>
                  <a:cubicBezTo>
                    <a:pt x="92816" y="41624"/>
                    <a:pt x="92435" y="41624"/>
                    <a:pt x="92340" y="41624"/>
                  </a:cubicBezTo>
                  <a:cubicBezTo>
                    <a:pt x="92150" y="42481"/>
                    <a:pt x="92054" y="43434"/>
                    <a:pt x="91864" y="44482"/>
                  </a:cubicBezTo>
                  <a:cubicBezTo>
                    <a:pt x="92435" y="44482"/>
                    <a:pt x="92816" y="44482"/>
                    <a:pt x="93197" y="44386"/>
                  </a:cubicBezTo>
                  <a:cubicBezTo>
                    <a:pt x="93006" y="43339"/>
                    <a:pt x="92911" y="42481"/>
                    <a:pt x="92816" y="41624"/>
                  </a:cubicBezTo>
                  <a:moveTo>
                    <a:pt x="25140" y="121825"/>
                  </a:moveTo>
                  <a:cubicBezTo>
                    <a:pt x="25616" y="119825"/>
                    <a:pt x="25521" y="119253"/>
                    <a:pt x="24569" y="118967"/>
                  </a:cubicBezTo>
                  <a:cubicBezTo>
                    <a:pt x="24855" y="119920"/>
                    <a:pt x="23903" y="120872"/>
                    <a:pt x="25140" y="121825"/>
                  </a:cubicBezTo>
                  <a:moveTo>
                    <a:pt x="46557" y="96869"/>
                  </a:moveTo>
                  <a:cubicBezTo>
                    <a:pt x="45605" y="96583"/>
                    <a:pt x="44938" y="96679"/>
                    <a:pt x="44653" y="97441"/>
                  </a:cubicBezTo>
                  <a:cubicBezTo>
                    <a:pt x="44367" y="98107"/>
                    <a:pt x="44843" y="98488"/>
                    <a:pt x="45605" y="98774"/>
                  </a:cubicBezTo>
                  <a:cubicBezTo>
                    <a:pt x="45890" y="98203"/>
                    <a:pt x="46176" y="97631"/>
                    <a:pt x="46557" y="96965"/>
                  </a:cubicBezTo>
                  <a:moveTo>
                    <a:pt x="41797" y="69913"/>
                  </a:moveTo>
                  <a:cubicBezTo>
                    <a:pt x="41797" y="69913"/>
                    <a:pt x="41131" y="69532"/>
                    <a:pt x="40750" y="69532"/>
                  </a:cubicBezTo>
                  <a:cubicBezTo>
                    <a:pt x="40370" y="69532"/>
                    <a:pt x="39894" y="69342"/>
                    <a:pt x="39703" y="69532"/>
                  </a:cubicBezTo>
                  <a:cubicBezTo>
                    <a:pt x="39228" y="69913"/>
                    <a:pt x="39323" y="70485"/>
                    <a:pt x="39894" y="70866"/>
                  </a:cubicBezTo>
                  <a:cubicBezTo>
                    <a:pt x="40560" y="70580"/>
                    <a:pt x="41131" y="70199"/>
                    <a:pt x="41797" y="69913"/>
                  </a:cubicBezTo>
                  <a:moveTo>
                    <a:pt x="74921" y="73533"/>
                  </a:moveTo>
                  <a:cubicBezTo>
                    <a:pt x="74921" y="73533"/>
                    <a:pt x="74541" y="73533"/>
                    <a:pt x="74350" y="73533"/>
                  </a:cubicBezTo>
                  <a:cubicBezTo>
                    <a:pt x="74350" y="74486"/>
                    <a:pt x="74541" y="75533"/>
                    <a:pt x="74636" y="76486"/>
                  </a:cubicBezTo>
                  <a:cubicBezTo>
                    <a:pt x="74636" y="76581"/>
                    <a:pt x="75016" y="76676"/>
                    <a:pt x="75397" y="76771"/>
                  </a:cubicBezTo>
                  <a:cubicBezTo>
                    <a:pt x="75207" y="75533"/>
                    <a:pt x="75016" y="74486"/>
                    <a:pt x="74921" y="73533"/>
                  </a:cubicBezTo>
                  <a:moveTo>
                    <a:pt x="54742" y="85820"/>
                  </a:moveTo>
                  <a:cubicBezTo>
                    <a:pt x="54552" y="86677"/>
                    <a:pt x="54362" y="87535"/>
                    <a:pt x="54171" y="88297"/>
                  </a:cubicBezTo>
                  <a:cubicBezTo>
                    <a:pt x="55028" y="88297"/>
                    <a:pt x="54933" y="88297"/>
                    <a:pt x="55409" y="86868"/>
                  </a:cubicBezTo>
                  <a:cubicBezTo>
                    <a:pt x="55599" y="86201"/>
                    <a:pt x="55599" y="85820"/>
                    <a:pt x="54742" y="85820"/>
                  </a:cubicBezTo>
                  <a:moveTo>
                    <a:pt x="45795" y="86963"/>
                  </a:moveTo>
                  <a:cubicBezTo>
                    <a:pt x="45605" y="86011"/>
                    <a:pt x="45605" y="85249"/>
                    <a:pt x="44748" y="85249"/>
                  </a:cubicBezTo>
                  <a:cubicBezTo>
                    <a:pt x="44082" y="85249"/>
                    <a:pt x="43701" y="85725"/>
                    <a:pt x="43891" y="86582"/>
                  </a:cubicBezTo>
                  <a:cubicBezTo>
                    <a:pt x="44463" y="86677"/>
                    <a:pt x="44938" y="86773"/>
                    <a:pt x="45795" y="86963"/>
                  </a:cubicBezTo>
                  <a:moveTo>
                    <a:pt x="50840" y="58865"/>
                  </a:moveTo>
                  <a:cubicBezTo>
                    <a:pt x="49888" y="58960"/>
                    <a:pt x="49698" y="59626"/>
                    <a:pt x="49793" y="60198"/>
                  </a:cubicBezTo>
                  <a:cubicBezTo>
                    <a:pt x="49793" y="60484"/>
                    <a:pt x="50174" y="60674"/>
                    <a:pt x="50364" y="60960"/>
                  </a:cubicBezTo>
                  <a:cubicBezTo>
                    <a:pt x="50649" y="60674"/>
                    <a:pt x="51030" y="60484"/>
                    <a:pt x="51126" y="60198"/>
                  </a:cubicBezTo>
                  <a:cubicBezTo>
                    <a:pt x="51126" y="59817"/>
                    <a:pt x="51126" y="59341"/>
                    <a:pt x="50935" y="58865"/>
                  </a:cubicBezTo>
                  <a:moveTo>
                    <a:pt x="53791" y="52006"/>
                  </a:moveTo>
                  <a:cubicBezTo>
                    <a:pt x="54647" y="52483"/>
                    <a:pt x="55313" y="52483"/>
                    <a:pt x="55789" y="51721"/>
                  </a:cubicBezTo>
                  <a:cubicBezTo>
                    <a:pt x="55789" y="51530"/>
                    <a:pt x="55599" y="51054"/>
                    <a:pt x="55409" y="50959"/>
                  </a:cubicBezTo>
                  <a:cubicBezTo>
                    <a:pt x="54552" y="50578"/>
                    <a:pt x="54171" y="51149"/>
                    <a:pt x="53791" y="52006"/>
                  </a:cubicBezTo>
                  <a:moveTo>
                    <a:pt x="13338" y="87821"/>
                  </a:moveTo>
                  <a:cubicBezTo>
                    <a:pt x="14384" y="88297"/>
                    <a:pt x="14956" y="87916"/>
                    <a:pt x="15336" y="87344"/>
                  </a:cubicBezTo>
                  <a:cubicBezTo>
                    <a:pt x="15622" y="86963"/>
                    <a:pt x="15432" y="86487"/>
                    <a:pt x="14860" y="86201"/>
                  </a:cubicBezTo>
                  <a:lnTo>
                    <a:pt x="13338" y="87725"/>
                  </a:lnTo>
                  <a:close/>
                  <a:moveTo>
                    <a:pt x="47318" y="50197"/>
                  </a:moveTo>
                  <a:cubicBezTo>
                    <a:pt x="47889" y="51054"/>
                    <a:pt x="48460" y="50768"/>
                    <a:pt x="49031" y="50292"/>
                  </a:cubicBezTo>
                  <a:cubicBezTo>
                    <a:pt x="49222" y="50101"/>
                    <a:pt x="49317" y="49625"/>
                    <a:pt x="49222" y="49530"/>
                  </a:cubicBezTo>
                  <a:cubicBezTo>
                    <a:pt x="48746" y="48958"/>
                    <a:pt x="48270" y="49435"/>
                    <a:pt x="47794" y="49721"/>
                  </a:cubicBezTo>
                  <a:cubicBezTo>
                    <a:pt x="47604" y="49721"/>
                    <a:pt x="47604" y="50006"/>
                    <a:pt x="47318" y="50197"/>
                  </a:cubicBezTo>
                  <a:moveTo>
                    <a:pt x="23142" y="108490"/>
                  </a:moveTo>
                  <a:cubicBezTo>
                    <a:pt x="23142" y="108490"/>
                    <a:pt x="22856" y="108585"/>
                    <a:pt x="22761" y="108680"/>
                  </a:cubicBezTo>
                  <a:cubicBezTo>
                    <a:pt x="22761" y="109156"/>
                    <a:pt x="22761" y="109633"/>
                    <a:pt x="22951" y="109919"/>
                  </a:cubicBezTo>
                  <a:cubicBezTo>
                    <a:pt x="23046" y="110204"/>
                    <a:pt x="23617" y="110204"/>
                    <a:pt x="23903" y="110300"/>
                  </a:cubicBezTo>
                  <a:cubicBezTo>
                    <a:pt x="23903" y="110014"/>
                    <a:pt x="24188" y="109633"/>
                    <a:pt x="23998" y="109442"/>
                  </a:cubicBezTo>
                  <a:cubicBezTo>
                    <a:pt x="23808" y="109061"/>
                    <a:pt x="23427" y="108775"/>
                    <a:pt x="23142" y="108394"/>
                  </a:cubicBezTo>
                  <a:moveTo>
                    <a:pt x="80156" y="14288"/>
                  </a:moveTo>
                  <a:cubicBezTo>
                    <a:pt x="78760" y="13906"/>
                    <a:pt x="77904" y="14065"/>
                    <a:pt x="77587" y="14764"/>
                  </a:cubicBezTo>
                  <a:cubicBezTo>
                    <a:pt x="78538" y="14573"/>
                    <a:pt x="79300" y="14478"/>
                    <a:pt x="80156" y="14288"/>
                  </a:cubicBezTo>
                  <a:moveTo>
                    <a:pt x="85772" y="73533"/>
                  </a:moveTo>
                  <a:cubicBezTo>
                    <a:pt x="85106" y="74009"/>
                    <a:pt x="84725" y="74486"/>
                    <a:pt x="85296" y="75057"/>
                  </a:cubicBezTo>
                  <a:cubicBezTo>
                    <a:pt x="85391" y="75248"/>
                    <a:pt x="86058" y="75152"/>
                    <a:pt x="86153" y="75057"/>
                  </a:cubicBezTo>
                  <a:cubicBezTo>
                    <a:pt x="86724" y="74486"/>
                    <a:pt x="86343" y="74009"/>
                    <a:pt x="85772" y="73533"/>
                  </a:cubicBezTo>
                  <a:moveTo>
                    <a:pt x="15907" y="99155"/>
                  </a:moveTo>
                  <a:cubicBezTo>
                    <a:pt x="16479" y="99727"/>
                    <a:pt x="17050" y="100203"/>
                    <a:pt x="17621" y="100775"/>
                  </a:cubicBezTo>
                  <a:cubicBezTo>
                    <a:pt x="17811" y="99250"/>
                    <a:pt x="17621" y="99060"/>
                    <a:pt x="15907" y="99155"/>
                  </a:cubicBezTo>
                  <a:moveTo>
                    <a:pt x="98527" y="52388"/>
                  </a:moveTo>
                  <a:cubicBezTo>
                    <a:pt x="99288" y="52864"/>
                    <a:pt x="99955" y="52864"/>
                    <a:pt x="100431" y="52197"/>
                  </a:cubicBezTo>
                  <a:cubicBezTo>
                    <a:pt x="99860" y="51498"/>
                    <a:pt x="99225" y="51562"/>
                    <a:pt x="98527" y="52388"/>
                  </a:cubicBezTo>
                  <a:moveTo>
                    <a:pt x="38847" y="53626"/>
                  </a:moveTo>
                  <a:cubicBezTo>
                    <a:pt x="38656" y="54483"/>
                    <a:pt x="38942" y="54959"/>
                    <a:pt x="39703" y="55150"/>
                  </a:cubicBezTo>
                  <a:cubicBezTo>
                    <a:pt x="39894" y="55150"/>
                    <a:pt x="40179" y="54959"/>
                    <a:pt x="40274" y="54864"/>
                  </a:cubicBezTo>
                  <a:cubicBezTo>
                    <a:pt x="40465" y="54102"/>
                    <a:pt x="39894" y="53816"/>
                    <a:pt x="39323" y="53626"/>
                  </a:cubicBezTo>
                  <a:cubicBezTo>
                    <a:pt x="39323" y="53626"/>
                    <a:pt x="39132" y="53626"/>
                    <a:pt x="38847" y="53721"/>
                  </a:cubicBezTo>
                  <a:moveTo>
                    <a:pt x="31613" y="64675"/>
                  </a:moveTo>
                  <a:cubicBezTo>
                    <a:pt x="30756" y="64675"/>
                    <a:pt x="30090" y="64675"/>
                    <a:pt x="29233" y="64675"/>
                  </a:cubicBezTo>
                  <a:cubicBezTo>
                    <a:pt x="30090" y="65723"/>
                    <a:pt x="30280" y="65723"/>
                    <a:pt x="31613" y="64675"/>
                  </a:cubicBezTo>
                  <a:moveTo>
                    <a:pt x="89199" y="60388"/>
                  </a:moveTo>
                  <a:cubicBezTo>
                    <a:pt x="89199" y="59817"/>
                    <a:pt x="89199" y="59436"/>
                    <a:pt x="89008" y="59150"/>
                  </a:cubicBezTo>
                  <a:cubicBezTo>
                    <a:pt x="89008" y="59055"/>
                    <a:pt x="88437" y="59150"/>
                    <a:pt x="88152" y="59150"/>
                  </a:cubicBezTo>
                  <a:cubicBezTo>
                    <a:pt x="88152" y="59531"/>
                    <a:pt x="88152" y="59912"/>
                    <a:pt x="88342" y="60198"/>
                  </a:cubicBezTo>
                  <a:cubicBezTo>
                    <a:pt x="88342" y="60293"/>
                    <a:pt x="88818" y="60198"/>
                    <a:pt x="89294" y="60293"/>
                  </a:cubicBezTo>
                  <a:moveTo>
                    <a:pt x="6199" y="108299"/>
                  </a:moveTo>
                  <a:cubicBezTo>
                    <a:pt x="6294" y="108775"/>
                    <a:pt x="6294" y="109156"/>
                    <a:pt x="6484" y="109538"/>
                  </a:cubicBezTo>
                  <a:cubicBezTo>
                    <a:pt x="6484" y="109538"/>
                    <a:pt x="7150" y="109538"/>
                    <a:pt x="7150" y="109538"/>
                  </a:cubicBezTo>
                  <a:cubicBezTo>
                    <a:pt x="7150" y="109156"/>
                    <a:pt x="7150" y="108775"/>
                    <a:pt x="7150" y="108490"/>
                  </a:cubicBezTo>
                  <a:cubicBezTo>
                    <a:pt x="7150" y="108490"/>
                    <a:pt x="6675" y="108490"/>
                    <a:pt x="6199" y="108490"/>
                  </a:cubicBezTo>
                  <a:moveTo>
                    <a:pt x="70828" y="70104"/>
                  </a:moveTo>
                  <a:cubicBezTo>
                    <a:pt x="70828" y="70104"/>
                    <a:pt x="70733" y="69723"/>
                    <a:pt x="70638" y="69532"/>
                  </a:cubicBezTo>
                  <a:cubicBezTo>
                    <a:pt x="69972" y="69247"/>
                    <a:pt x="69305" y="69247"/>
                    <a:pt x="69115" y="70675"/>
                  </a:cubicBezTo>
                  <a:cubicBezTo>
                    <a:pt x="69781" y="70390"/>
                    <a:pt x="70257" y="70294"/>
                    <a:pt x="70733" y="70104"/>
                  </a:cubicBezTo>
                  <a:moveTo>
                    <a:pt x="61976" y="76486"/>
                  </a:moveTo>
                  <a:cubicBezTo>
                    <a:pt x="61405" y="77343"/>
                    <a:pt x="60549" y="77629"/>
                    <a:pt x="61215" y="78581"/>
                  </a:cubicBezTo>
                  <a:cubicBezTo>
                    <a:pt x="62072" y="78296"/>
                    <a:pt x="62167" y="77629"/>
                    <a:pt x="61976" y="76486"/>
                  </a:cubicBezTo>
                  <a:moveTo>
                    <a:pt x="62833" y="74486"/>
                  </a:moveTo>
                  <a:cubicBezTo>
                    <a:pt x="63404" y="73819"/>
                    <a:pt x="63309" y="73342"/>
                    <a:pt x="62833" y="73152"/>
                  </a:cubicBezTo>
                  <a:cubicBezTo>
                    <a:pt x="62547" y="72961"/>
                    <a:pt x="62167" y="73152"/>
                    <a:pt x="61405" y="73152"/>
                  </a:cubicBezTo>
                  <a:lnTo>
                    <a:pt x="62738" y="74486"/>
                  </a:lnTo>
                  <a:close/>
                  <a:moveTo>
                    <a:pt x="73970" y="85820"/>
                  </a:moveTo>
                  <a:cubicBezTo>
                    <a:pt x="74731" y="85249"/>
                    <a:pt x="74921" y="84677"/>
                    <a:pt x="74636" y="83820"/>
                  </a:cubicBezTo>
                  <a:cubicBezTo>
                    <a:pt x="73684" y="84296"/>
                    <a:pt x="73589" y="84868"/>
                    <a:pt x="73970" y="85820"/>
                  </a:cubicBezTo>
                  <a:moveTo>
                    <a:pt x="21333" y="83915"/>
                  </a:moveTo>
                  <a:cubicBezTo>
                    <a:pt x="22094" y="84677"/>
                    <a:pt x="22919" y="84868"/>
                    <a:pt x="23808" y="84487"/>
                  </a:cubicBezTo>
                  <a:cubicBezTo>
                    <a:pt x="22856" y="84296"/>
                    <a:pt x="22285" y="84106"/>
                    <a:pt x="21333" y="83915"/>
                  </a:cubicBezTo>
                  <a:moveTo>
                    <a:pt x="52363" y="74200"/>
                  </a:moveTo>
                  <a:cubicBezTo>
                    <a:pt x="52363" y="74200"/>
                    <a:pt x="53219" y="74200"/>
                    <a:pt x="53410" y="74009"/>
                  </a:cubicBezTo>
                  <a:cubicBezTo>
                    <a:pt x="53505" y="74009"/>
                    <a:pt x="53505" y="73342"/>
                    <a:pt x="53410" y="73247"/>
                  </a:cubicBezTo>
                  <a:cubicBezTo>
                    <a:pt x="53219" y="73057"/>
                    <a:pt x="52839" y="73152"/>
                    <a:pt x="52458" y="73057"/>
                  </a:cubicBezTo>
                  <a:cubicBezTo>
                    <a:pt x="52458" y="73342"/>
                    <a:pt x="52458" y="73628"/>
                    <a:pt x="52363" y="74104"/>
                  </a:cubicBezTo>
                  <a:moveTo>
                    <a:pt x="81870" y="64484"/>
                  </a:moveTo>
                  <a:cubicBezTo>
                    <a:pt x="82346" y="64484"/>
                    <a:pt x="82822" y="64484"/>
                    <a:pt x="83012" y="64484"/>
                  </a:cubicBezTo>
                  <a:cubicBezTo>
                    <a:pt x="83202" y="64294"/>
                    <a:pt x="83202" y="63913"/>
                    <a:pt x="83202" y="63627"/>
                  </a:cubicBezTo>
                  <a:cubicBezTo>
                    <a:pt x="82917" y="63627"/>
                    <a:pt x="82536" y="63436"/>
                    <a:pt x="82251" y="63627"/>
                  </a:cubicBezTo>
                  <a:cubicBezTo>
                    <a:pt x="82060" y="63722"/>
                    <a:pt x="82060" y="64198"/>
                    <a:pt x="81870" y="64675"/>
                  </a:cubicBezTo>
                  <a:moveTo>
                    <a:pt x="31708" y="63627"/>
                  </a:moveTo>
                  <a:cubicBezTo>
                    <a:pt x="32469" y="63627"/>
                    <a:pt x="32945" y="63627"/>
                    <a:pt x="33231" y="62865"/>
                  </a:cubicBezTo>
                  <a:cubicBezTo>
                    <a:pt x="32469" y="62579"/>
                    <a:pt x="31994" y="62484"/>
                    <a:pt x="31708" y="63627"/>
                  </a:cubicBezTo>
                  <a:moveTo>
                    <a:pt x="63595" y="48196"/>
                  </a:moveTo>
                  <a:cubicBezTo>
                    <a:pt x="63595" y="48196"/>
                    <a:pt x="63975" y="48196"/>
                    <a:pt x="64166" y="48196"/>
                  </a:cubicBezTo>
                  <a:cubicBezTo>
                    <a:pt x="64356" y="47720"/>
                    <a:pt x="64832" y="47244"/>
                    <a:pt x="63880" y="46482"/>
                  </a:cubicBezTo>
                  <a:cubicBezTo>
                    <a:pt x="63785" y="47149"/>
                    <a:pt x="63690" y="47625"/>
                    <a:pt x="63595" y="48101"/>
                  </a:cubicBezTo>
                  <a:moveTo>
                    <a:pt x="57407" y="57817"/>
                  </a:moveTo>
                  <a:cubicBezTo>
                    <a:pt x="56741" y="57817"/>
                    <a:pt x="56551" y="58198"/>
                    <a:pt x="56646" y="58769"/>
                  </a:cubicBezTo>
                  <a:cubicBezTo>
                    <a:pt x="56646" y="58865"/>
                    <a:pt x="57027" y="59055"/>
                    <a:pt x="57217" y="58960"/>
                  </a:cubicBezTo>
                  <a:cubicBezTo>
                    <a:pt x="57788" y="58674"/>
                    <a:pt x="57788" y="58293"/>
                    <a:pt x="57503" y="57817"/>
                  </a:cubicBezTo>
                  <a:moveTo>
                    <a:pt x="97004" y="48958"/>
                  </a:moveTo>
                  <a:cubicBezTo>
                    <a:pt x="97004" y="48958"/>
                    <a:pt x="97099" y="48196"/>
                    <a:pt x="97004" y="47911"/>
                  </a:cubicBezTo>
                  <a:cubicBezTo>
                    <a:pt x="97004" y="47911"/>
                    <a:pt x="96338" y="47720"/>
                    <a:pt x="96338" y="47911"/>
                  </a:cubicBezTo>
                  <a:cubicBezTo>
                    <a:pt x="96147" y="48196"/>
                    <a:pt x="96147" y="48577"/>
                    <a:pt x="96147" y="48863"/>
                  </a:cubicBezTo>
                  <a:cubicBezTo>
                    <a:pt x="96147" y="48863"/>
                    <a:pt x="96623" y="48958"/>
                    <a:pt x="97004" y="49054"/>
                  </a:cubicBezTo>
                  <a:moveTo>
                    <a:pt x="40750" y="102584"/>
                  </a:moveTo>
                  <a:cubicBezTo>
                    <a:pt x="40750" y="102584"/>
                    <a:pt x="41607" y="103156"/>
                    <a:pt x="41893" y="102584"/>
                  </a:cubicBezTo>
                  <a:cubicBezTo>
                    <a:pt x="41893" y="102489"/>
                    <a:pt x="41893" y="102108"/>
                    <a:pt x="41797" y="102013"/>
                  </a:cubicBezTo>
                  <a:cubicBezTo>
                    <a:pt x="41321" y="101632"/>
                    <a:pt x="40941" y="101917"/>
                    <a:pt x="40750" y="102584"/>
                  </a:cubicBezTo>
                  <a:moveTo>
                    <a:pt x="66355" y="62008"/>
                  </a:moveTo>
                  <a:cubicBezTo>
                    <a:pt x="66355" y="62008"/>
                    <a:pt x="65593" y="61817"/>
                    <a:pt x="65213" y="61817"/>
                  </a:cubicBezTo>
                  <a:cubicBezTo>
                    <a:pt x="65213" y="61817"/>
                    <a:pt x="64927" y="62103"/>
                    <a:pt x="65022" y="62198"/>
                  </a:cubicBezTo>
                  <a:cubicBezTo>
                    <a:pt x="65308" y="62865"/>
                    <a:pt x="65784" y="62770"/>
                    <a:pt x="66355" y="62008"/>
                  </a:cubicBezTo>
                  <a:moveTo>
                    <a:pt x="87866" y="45720"/>
                  </a:moveTo>
                  <a:cubicBezTo>
                    <a:pt x="88628" y="45625"/>
                    <a:pt x="88913" y="45339"/>
                    <a:pt x="88723" y="44767"/>
                  </a:cubicBezTo>
                  <a:cubicBezTo>
                    <a:pt x="88723" y="44672"/>
                    <a:pt x="88437" y="44577"/>
                    <a:pt x="88152" y="44386"/>
                  </a:cubicBezTo>
                  <a:cubicBezTo>
                    <a:pt x="88057" y="44863"/>
                    <a:pt x="87962" y="45244"/>
                    <a:pt x="87866" y="45720"/>
                  </a:cubicBezTo>
                  <a:moveTo>
                    <a:pt x="31994" y="107251"/>
                  </a:moveTo>
                  <a:cubicBezTo>
                    <a:pt x="32279" y="106585"/>
                    <a:pt x="32469" y="106108"/>
                    <a:pt x="31803" y="105727"/>
                  </a:cubicBezTo>
                  <a:cubicBezTo>
                    <a:pt x="31232" y="106299"/>
                    <a:pt x="31422" y="106680"/>
                    <a:pt x="31994" y="107251"/>
                  </a:cubicBezTo>
                  <a:moveTo>
                    <a:pt x="38180" y="106680"/>
                  </a:moveTo>
                  <a:cubicBezTo>
                    <a:pt x="38180" y="106680"/>
                    <a:pt x="38942" y="106680"/>
                    <a:pt x="39037" y="106490"/>
                  </a:cubicBezTo>
                  <a:cubicBezTo>
                    <a:pt x="39132" y="106394"/>
                    <a:pt x="39037" y="105918"/>
                    <a:pt x="39037" y="105823"/>
                  </a:cubicBezTo>
                  <a:cubicBezTo>
                    <a:pt x="38847" y="105727"/>
                    <a:pt x="38466" y="105823"/>
                    <a:pt x="38276" y="105823"/>
                  </a:cubicBezTo>
                  <a:cubicBezTo>
                    <a:pt x="38180" y="105918"/>
                    <a:pt x="38276" y="106299"/>
                    <a:pt x="38180" y="106680"/>
                  </a:cubicBezTo>
                  <a:moveTo>
                    <a:pt x="45605" y="72485"/>
                  </a:moveTo>
                  <a:cubicBezTo>
                    <a:pt x="45605" y="72485"/>
                    <a:pt x="45890" y="72676"/>
                    <a:pt x="45986" y="72771"/>
                  </a:cubicBezTo>
                  <a:cubicBezTo>
                    <a:pt x="46271" y="72390"/>
                    <a:pt x="46557" y="72009"/>
                    <a:pt x="46937" y="71533"/>
                  </a:cubicBezTo>
                  <a:cubicBezTo>
                    <a:pt x="45890" y="71533"/>
                    <a:pt x="45509" y="71723"/>
                    <a:pt x="45605" y="72485"/>
                  </a:cubicBezTo>
                  <a:moveTo>
                    <a:pt x="70828" y="46673"/>
                  </a:moveTo>
                  <a:cubicBezTo>
                    <a:pt x="70828" y="46673"/>
                    <a:pt x="71590" y="46673"/>
                    <a:pt x="71590" y="46673"/>
                  </a:cubicBezTo>
                  <a:cubicBezTo>
                    <a:pt x="71590" y="46387"/>
                    <a:pt x="71590" y="46006"/>
                    <a:pt x="71590" y="45720"/>
                  </a:cubicBezTo>
                  <a:cubicBezTo>
                    <a:pt x="71590" y="45720"/>
                    <a:pt x="71019" y="45625"/>
                    <a:pt x="71019" y="45720"/>
                  </a:cubicBezTo>
                  <a:cubicBezTo>
                    <a:pt x="70924" y="46006"/>
                    <a:pt x="70828" y="46292"/>
                    <a:pt x="70828" y="46768"/>
                  </a:cubicBezTo>
                  <a:moveTo>
                    <a:pt x="26378" y="80296"/>
                  </a:moveTo>
                  <a:cubicBezTo>
                    <a:pt x="25902" y="79915"/>
                    <a:pt x="25521" y="79819"/>
                    <a:pt x="25140" y="80296"/>
                  </a:cubicBezTo>
                  <a:cubicBezTo>
                    <a:pt x="25140" y="80296"/>
                    <a:pt x="25140" y="80581"/>
                    <a:pt x="25140" y="80581"/>
                  </a:cubicBezTo>
                  <a:cubicBezTo>
                    <a:pt x="25616" y="80963"/>
                    <a:pt x="25902" y="80772"/>
                    <a:pt x="26378" y="80296"/>
                  </a:cubicBezTo>
                  <a:moveTo>
                    <a:pt x="46747" y="56483"/>
                  </a:moveTo>
                  <a:cubicBezTo>
                    <a:pt x="46747" y="56483"/>
                    <a:pt x="47699" y="55912"/>
                    <a:pt x="47413" y="55340"/>
                  </a:cubicBezTo>
                  <a:cubicBezTo>
                    <a:pt x="47413" y="55150"/>
                    <a:pt x="46937" y="55054"/>
                    <a:pt x="46842" y="55150"/>
                  </a:cubicBezTo>
                  <a:cubicBezTo>
                    <a:pt x="46271" y="55435"/>
                    <a:pt x="46366" y="55817"/>
                    <a:pt x="46842" y="56483"/>
                  </a:cubicBezTo>
                  <a:moveTo>
                    <a:pt x="44463" y="50006"/>
                  </a:moveTo>
                  <a:cubicBezTo>
                    <a:pt x="44463" y="50006"/>
                    <a:pt x="45129" y="50006"/>
                    <a:pt x="45414" y="50006"/>
                  </a:cubicBezTo>
                  <a:cubicBezTo>
                    <a:pt x="45414" y="50006"/>
                    <a:pt x="45605" y="49530"/>
                    <a:pt x="45509" y="49435"/>
                  </a:cubicBezTo>
                  <a:cubicBezTo>
                    <a:pt x="45319" y="49340"/>
                    <a:pt x="45034" y="49244"/>
                    <a:pt x="44748" y="49340"/>
                  </a:cubicBezTo>
                  <a:cubicBezTo>
                    <a:pt x="44748" y="49340"/>
                    <a:pt x="44558" y="49721"/>
                    <a:pt x="44463" y="50006"/>
                  </a:cubicBezTo>
                  <a:moveTo>
                    <a:pt x="59597" y="42958"/>
                  </a:moveTo>
                  <a:cubicBezTo>
                    <a:pt x="59216" y="43815"/>
                    <a:pt x="59406" y="44101"/>
                    <a:pt x="60358" y="43815"/>
                  </a:cubicBezTo>
                  <a:cubicBezTo>
                    <a:pt x="59978" y="43434"/>
                    <a:pt x="59787" y="43148"/>
                    <a:pt x="59597" y="42958"/>
                  </a:cubicBezTo>
                  <a:moveTo>
                    <a:pt x="12862" y="110395"/>
                  </a:moveTo>
                  <a:cubicBezTo>
                    <a:pt x="12862" y="110395"/>
                    <a:pt x="13147" y="110395"/>
                    <a:pt x="13338" y="110395"/>
                  </a:cubicBezTo>
                  <a:cubicBezTo>
                    <a:pt x="13338" y="110109"/>
                    <a:pt x="13338" y="109728"/>
                    <a:pt x="13147" y="109442"/>
                  </a:cubicBezTo>
                  <a:cubicBezTo>
                    <a:pt x="13147" y="109442"/>
                    <a:pt x="12862" y="109442"/>
                    <a:pt x="12671" y="109442"/>
                  </a:cubicBezTo>
                  <a:cubicBezTo>
                    <a:pt x="12671" y="109728"/>
                    <a:pt x="12671" y="110109"/>
                    <a:pt x="12766" y="110395"/>
                  </a:cubicBezTo>
                  <a:moveTo>
                    <a:pt x="45986" y="82391"/>
                  </a:moveTo>
                  <a:cubicBezTo>
                    <a:pt x="45986" y="82391"/>
                    <a:pt x="45986" y="82772"/>
                    <a:pt x="46081" y="82867"/>
                  </a:cubicBezTo>
                  <a:cubicBezTo>
                    <a:pt x="46271" y="82772"/>
                    <a:pt x="46557" y="82677"/>
                    <a:pt x="46652" y="82486"/>
                  </a:cubicBezTo>
                  <a:cubicBezTo>
                    <a:pt x="46747" y="82296"/>
                    <a:pt x="46842" y="82010"/>
                    <a:pt x="46652" y="81725"/>
                  </a:cubicBezTo>
                  <a:cubicBezTo>
                    <a:pt x="46652" y="81725"/>
                    <a:pt x="46176" y="81534"/>
                    <a:pt x="46081" y="81629"/>
                  </a:cubicBezTo>
                  <a:cubicBezTo>
                    <a:pt x="45986" y="81820"/>
                    <a:pt x="45890" y="82105"/>
                    <a:pt x="45795" y="82391"/>
                  </a:cubicBezTo>
                  <a:moveTo>
                    <a:pt x="32565" y="67818"/>
                  </a:moveTo>
                  <a:cubicBezTo>
                    <a:pt x="32850" y="66961"/>
                    <a:pt x="32565" y="66675"/>
                    <a:pt x="31613" y="66865"/>
                  </a:cubicBezTo>
                  <a:lnTo>
                    <a:pt x="32565" y="67818"/>
                  </a:lnTo>
                  <a:close/>
                  <a:moveTo>
                    <a:pt x="35896" y="54864"/>
                  </a:moveTo>
                  <a:cubicBezTo>
                    <a:pt x="35896" y="54864"/>
                    <a:pt x="35896" y="55435"/>
                    <a:pt x="35991" y="55435"/>
                  </a:cubicBezTo>
                  <a:cubicBezTo>
                    <a:pt x="36182" y="55435"/>
                    <a:pt x="36372" y="55435"/>
                    <a:pt x="36562" y="55435"/>
                  </a:cubicBezTo>
                  <a:cubicBezTo>
                    <a:pt x="36562" y="55245"/>
                    <a:pt x="36562" y="55054"/>
                    <a:pt x="36562" y="54959"/>
                  </a:cubicBezTo>
                  <a:cubicBezTo>
                    <a:pt x="36372" y="54864"/>
                    <a:pt x="36182" y="54864"/>
                    <a:pt x="35896" y="54769"/>
                  </a:cubicBezTo>
                  <a:moveTo>
                    <a:pt x="24379" y="66580"/>
                  </a:moveTo>
                  <a:cubicBezTo>
                    <a:pt x="24379" y="66580"/>
                    <a:pt x="24664" y="66580"/>
                    <a:pt x="24759" y="66484"/>
                  </a:cubicBezTo>
                  <a:cubicBezTo>
                    <a:pt x="24759" y="66294"/>
                    <a:pt x="24569" y="66008"/>
                    <a:pt x="24474" y="65818"/>
                  </a:cubicBezTo>
                  <a:cubicBezTo>
                    <a:pt x="24474" y="65818"/>
                    <a:pt x="24188" y="65818"/>
                    <a:pt x="24093" y="65913"/>
                  </a:cubicBezTo>
                  <a:cubicBezTo>
                    <a:pt x="24093" y="66103"/>
                    <a:pt x="24284" y="66389"/>
                    <a:pt x="24379" y="66580"/>
                  </a:cubicBezTo>
                  <a:moveTo>
                    <a:pt x="75207" y="21907"/>
                  </a:moveTo>
                  <a:cubicBezTo>
                    <a:pt x="75207" y="21907"/>
                    <a:pt x="75207" y="21336"/>
                    <a:pt x="75207" y="21146"/>
                  </a:cubicBezTo>
                  <a:cubicBezTo>
                    <a:pt x="75016" y="21146"/>
                    <a:pt x="74731" y="21050"/>
                    <a:pt x="74636" y="21146"/>
                  </a:cubicBezTo>
                  <a:cubicBezTo>
                    <a:pt x="74541" y="21241"/>
                    <a:pt x="74445" y="21526"/>
                    <a:pt x="74541" y="21717"/>
                  </a:cubicBezTo>
                  <a:cubicBezTo>
                    <a:pt x="74541" y="21812"/>
                    <a:pt x="74921" y="21812"/>
                    <a:pt x="75207" y="21907"/>
                  </a:cubicBezTo>
                  <a:moveTo>
                    <a:pt x="64737" y="39910"/>
                  </a:moveTo>
                  <a:cubicBezTo>
                    <a:pt x="64737" y="39910"/>
                    <a:pt x="65403" y="39719"/>
                    <a:pt x="65593" y="39624"/>
                  </a:cubicBezTo>
                  <a:cubicBezTo>
                    <a:pt x="65593" y="39624"/>
                    <a:pt x="65593" y="39243"/>
                    <a:pt x="65593" y="39243"/>
                  </a:cubicBezTo>
                  <a:cubicBezTo>
                    <a:pt x="65308" y="39243"/>
                    <a:pt x="65117" y="39148"/>
                    <a:pt x="64832" y="39243"/>
                  </a:cubicBezTo>
                  <a:cubicBezTo>
                    <a:pt x="64832" y="39243"/>
                    <a:pt x="64737" y="39624"/>
                    <a:pt x="64641" y="40005"/>
                  </a:cubicBezTo>
                  <a:moveTo>
                    <a:pt x="89580" y="28194"/>
                  </a:moveTo>
                  <a:cubicBezTo>
                    <a:pt x="89580" y="28194"/>
                    <a:pt x="89675" y="28670"/>
                    <a:pt x="89865" y="28861"/>
                  </a:cubicBezTo>
                  <a:cubicBezTo>
                    <a:pt x="89865" y="28861"/>
                    <a:pt x="90151" y="28861"/>
                    <a:pt x="90246" y="28861"/>
                  </a:cubicBezTo>
                  <a:cubicBezTo>
                    <a:pt x="90246" y="28670"/>
                    <a:pt x="90246" y="28480"/>
                    <a:pt x="90151" y="28289"/>
                  </a:cubicBezTo>
                  <a:cubicBezTo>
                    <a:pt x="90151" y="28289"/>
                    <a:pt x="89865" y="28289"/>
                    <a:pt x="89580" y="28289"/>
                  </a:cubicBezTo>
                  <a:moveTo>
                    <a:pt x="36277" y="115538"/>
                  </a:moveTo>
                  <a:cubicBezTo>
                    <a:pt x="36277" y="115538"/>
                    <a:pt x="36467" y="115157"/>
                    <a:pt x="36562" y="114967"/>
                  </a:cubicBezTo>
                  <a:cubicBezTo>
                    <a:pt x="36277" y="114871"/>
                    <a:pt x="35991" y="114776"/>
                    <a:pt x="35706" y="114681"/>
                  </a:cubicBezTo>
                  <a:cubicBezTo>
                    <a:pt x="35706" y="114681"/>
                    <a:pt x="35515" y="114967"/>
                    <a:pt x="35611" y="114967"/>
                  </a:cubicBezTo>
                  <a:cubicBezTo>
                    <a:pt x="35801" y="115157"/>
                    <a:pt x="36086" y="115348"/>
                    <a:pt x="36277" y="115538"/>
                  </a:cubicBezTo>
                  <a:moveTo>
                    <a:pt x="98241" y="57626"/>
                  </a:moveTo>
                  <a:cubicBezTo>
                    <a:pt x="98241" y="57626"/>
                    <a:pt x="98241" y="58007"/>
                    <a:pt x="98337" y="58102"/>
                  </a:cubicBezTo>
                  <a:cubicBezTo>
                    <a:pt x="98527" y="58102"/>
                    <a:pt x="98717" y="58102"/>
                    <a:pt x="98812" y="57912"/>
                  </a:cubicBezTo>
                  <a:cubicBezTo>
                    <a:pt x="98812" y="57912"/>
                    <a:pt x="98812" y="57626"/>
                    <a:pt x="98812" y="57436"/>
                  </a:cubicBezTo>
                  <a:cubicBezTo>
                    <a:pt x="98622" y="57436"/>
                    <a:pt x="98527" y="57436"/>
                    <a:pt x="98241" y="57436"/>
                  </a:cubicBezTo>
                  <a:moveTo>
                    <a:pt x="42749" y="75343"/>
                  </a:moveTo>
                  <a:cubicBezTo>
                    <a:pt x="42749" y="75343"/>
                    <a:pt x="42749" y="74867"/>
                    <a:pt x="42749" y="74867"/>
                  </a:cubicBezTo>
                  <a:cubicBezTo>
                    <a:pt x="42654" y="74867"/>
                    <a:pt x="42369" y="74867"/>
                    <a:pt x="42273" y="74867"/>
                  </a:cubicBezTo>
                  <a:cubicBezTo>
                    <a:pt x="42273" y="74867"/>
                    <a:pt x="42273" y="75248"/>
                    <a:pt x="42273" y="75248"/>
                  </a:cubicBezTo>
                  <a:cubicBezTo>
                    <a:pt x="42273" y="75248"/>
                    <a:pt x="42559" y="75248"/>
                    <a:pt x="42749" y="75248"/>
                  </a:cubicBezTo>
                </a:path>
              </a:pathLst>
            </a:custGeom>
            <a:solidFill>
              <a:srgbClr val="E8475F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</p:grpSp>
      <p:sp>
        <p:nvSpPr>
          <p:cNvPr id="297" name="Forma libre 296">
            <a:extLst>
              <a:ext uri="{FF2B5EF4-FFF2-40B4-BE49-F238E27FC236}">
                <a16:creationId xmlns:a16="http://schemas.microsoft.com/office/drawing/2014/main" id="{A9290311-870B-A2BB-6AB8-B9953185D693}"/>
              </a:ext>
            </a:extLst>
          </p:cNvPr>
          <p:cNvSpPr/>
          <p:nvPr userDrawn="1"/>
        </p:nvSpPr>
        <p:spPr>
          <a:xfrm>
            <a:off x="5389945" y="461514"/>
            <a:ext cx="706055" cy="142432"/>
          </a:xfrm>
          <a:custGeom>
            <a:avLst/>
            <a:gdLst>
              <a:gd name="connsiteX0" fmla="*/ 1745319 w 2548598"/>
              <a:gd name="connsiteY0" fmla="*/ 133052 h 514126"/>
              <a:gd name="connsiteX1" fmla="*/ 1725683 w 2548598"/>
              <a:gd name="connsiteY1" fmla="*/ 120551 h 514126"/>
              <a:gd name="connsiteX2" fmla="*/ 1787268 w 2548598"/>
              <a:gd name="connsiteY2" fmla="*/ 80367 h 514126"/>
              <a:gd name="connsiteX3" fmla="*/ 1848853 w 2548598"/>
              <a:gd name="connsiteY3" fmla="*/ 41076 h 514126"/>
              <a:gd name="connsiteX4" fmla="*/ 1910438 w 2548598"/>
              <a:gd name="connsiteY4" fmla="*/ 893 h 514126"/>
              <a:gd name="connsiteX5" fmla="*/ 1914007 w 2548598"/>
              <a:gd name="connsiteY5" fmla="*/ 1786 h 514126"/>
              <a:gd name="connsiteX6" fmla="*/ 2119290 w 2548598"/>
              <a:gd name="connsiteY6" fmla="*/ 135731 h 514126"/>
              <a:gd name="connsiteX7" fmla="*/ 2210329 w 2548598"/>
              <a:gd name="connsiteY7" fmla="*/ 192881 h 514126"/>
              <a:gd name="connsiteX8" fmla="*/ 2230857 w 2548598"/>
              <a:gd name="connsiteY8" fmla="*/ 191095 h 514126"/>
              <a:gd name="connsiteX9" fmla="*/ 2285302 w 2548598"/>
              <a:gd name="connsiteY9" fmla="*/ 158948 h 514126"/>
              <a:gd name="connsiteX10" fmla="*/ 2337961 w 2548598"/>
              <a:gd name="connsiteY10" fmla="*/ 134838 h 514126"/>
              <a:gd name="connsiteX11" fmla="*/ 2419182 w 2548598"/>
              <a:gd name="connsiteY11" fmla="*/ 83939 h 514126"/>
              <a:gd name="connsiteX12" fmla="*/ 2540566 w 2548598"/>
              <a:gd name="connsiteY12" fmla="*/ 6251 h 514126"/>
              <a:gd name="connsiteX13" fmla="*/ 2546814 w 2548598"/>
              <a:gd name="connsiteY13" fmla="*/ 4465 h 514126"/>
              <a:gd name="connsiteX14" fmla="*/ 2547706 w 2548598"/>
              <a:gd name="connsiteY14" fmla="*/ 25003 h 514126"/>
              <a:gd name="connsiteX15" fmla="*/ 2548599 w 2548598"/>
              <a:gd name="connsiteY15" fmla="*/ 186630 h 514126"/>
              <a:gd name="connsiteX16" fmla="*/ 2547706 w 2548598"/>
              <a:gd name="connsiteY16" fmla="*/ 294680 h 514126"/>
              <a:gd name="connsiteX17" fmla="*/ 2536103 w 2548598"/>
              <a:gd name="connsiteY17" fmla="*/ 315218 h 514126"/>
              <a:gd name="connsiteX18" fmla="*/ 2445065 w 2548598"/>
              <a:gd name="connsiteY18" fmla="*/ 374154 h 514126"/>
              <a:gd name="connsiteX19" fmla="*/ 2438817 w 2548598"/>
              <a:gd name="connsiteY19" fmla="*/ 376833 h 514126"/>
              <a:gd name="connsiteX20" fmla="*/ 2414719 w 2548598"/>
              <a:gd name="connsiteY20" fmla="*/ 368796 h 514126"/>
              <a:gd name="connsiteX21" fmla="*/ 2420966 w 2548598"/>
              <a:gd name="connsiteY21" fmla="*/ 375047 h 514126"/>
              <a:gd name="connsiteX22" fmla="*/ 2420074 w 2548598"/>
              <a:gd name="connsiteY22" fmla="*/ 388441 h 514126"/>
              <a:gd name="connsiteX23" fmla="*/ 2405794 w 2548598"/>
              <a:gd name="connsiteY23" fmla="*/ 398264 h 514126"/>
              <a:gd name="connsiteX24" fmla="*/ 2229072 w 2548598"/>
              <a:gd name="connsiteY24" fmla="*/ 510778 h 514126"/>
              <a:gd name="connsiteX25" fmla="*/ 2209436 w 2548598"/>
              <a:gd name="connsiteY25" fmla="*/ 510778 h 514126"/>
              <a:gd name="connsiteX26" fmla="*/ 2170165 w 2548598"/>
              <a:gd name="connsiteY26" fmla="*/ 484882 h 514126"/>
              <a:gd name="connsiteX27" fmla="*/ 2083589 w 2548598"/>
              <a:gd name="connsiteY27" fmla="*/ 427732 h 514126"/>
              <a:gd name="connsiteX28" fmla="*/ 2063061 w 2548598"/>
              <a:gd name="connsiteY28" fmla="*/ 408980 h 514126"/>
              <a:gd name="connsiteX29" fmla="*/ 2051458 w 2548598"/>
              <a:gd name="connsiteY29" fmla="*/ 403622 h 514126"/>
              <a:gd name="connsiteX30" fmla="*/ 1917578 w 2548598"/>
              <a:gd name="connsiteY30" fmla="*/ 316111 h 514126"/>
              <a:gd name="connsiteX31" fmla="*/ 1889017 w 2548598"/>
              <a:gd name="connsiteY31" fmla="*/ 317897 h 514126"/>
              <a:gd name="connsiteX32" fmla="*/ 1830110 w 2548598"/>
              <a:gd name="connsiteY32" fmla="*/ 360759 h 514126"/>
              <a:gd name="connsiteX33" fmla="*/ 1739071 w 2548598"/>
              <a:gd name="connsiteY33" fmla="*/ 419695 h 514126"/>
              <a:gd name="connsiteX34" fmla="*/ 1596266 w 2548598"/>
              <a:gd name="connsiteY34" fmla="*/ 509885 h 514126"/>
              <a:gd name="connsiteX35" fmla="*/ 1572167 w 2548598"/>
              <a:gd name="connsiteY35" fmla="*/ 509885 h 514126"/>
              <a:gd name="connsiteX36" fmla="*/ 1413297 w 2548598"/>
              <a:gd name="connsiteY36" fmla="*/ 401836 h 514126"/>
              <a:gd name="connsiteX37" fmla="*/ 1363315 w 2548598"/>
              <a:gd name="connsiteY37" fmla="*/ 367903 h 514126"/>
              <a:gd name="connsiteX38" fmla="*/ 1316010 w 2548598"/>
              <a:gd name="connsiteY38" fmla="*/ 336649 h 514126"/>
              <a:gd name="connsiteX39" fmla="*/ 1296375 w 2548598"/>
              <a:gd name="connsiteY39" fmla="*/ 317004 h 514126"/>
              <a:gd name="connsiteX40" fmla="*/ 1281202 w 2548598"/>
              <a:gd name="connsiteY40" fmla="*/ 316111 h 514126"/>
              <a:gd name="connsiteX41" fmla="*/ 1261566 w 2548598"/>
              <a:gd name="connsiteY41" fmla="*/ 317004 h 514126"/>
              <a:gd name="connsiteX42" fmla="*/ 1212477 w 2548598"/>
              <a:gd name="connsiteY42" fmla="*/ 348258 h 514126"/>
              <a:gd name="connsiteX43" fmla="*/ 1197304 w 2548598"/>
              <a:gd name="connsiteY43" fmla="*/ 358080 h 514126"/>
              <a:gd name="connsiteX44" fmla="*/ 1185701 w 2548598"/>
              <a:gd name="connsiteY44" fmla="*/ 346472 h 514126"/>
              <a:gd name="connsiteX45" fmla="*/ 1191056 w 2548598"/>
              <a:gd name="connsiteY45" fmla="*/ 362545 h 514126"/>
              <a:gd name="connsiteX46" fmla="*/ 1130364 w 2548598"/>
              <a:gd name="connsiteY46" fmla="*/ 400050 h 514126"/>
              <a:gd name="connsiteX47" fmla="*/ 1116083 w 2548598"/>
              <a:gd name="connsiteY47" fmla="*/ 400050 h 514126"/>
              <a:gd name="connsiteX48" fmla="*/ 1108050 w 2548598"/>
              <a:gd name="connsiteY48" fmla="*/ 415230 h 514126"/>
              <a:gd name="connsiteX49" fmla="*/ 1027722 w 2548598"/>
              <a:gd name="connsiteY49" fmla="*/ 464344 h 514126"/>
              <a:gd name="connsiteX50" fmla="*/ 979525 w 2548598"/>
              <a:gd name="connsiteY50" fmla="*/ 494705 h 514126"/>
              <a:gd name="connsiteX51" fmla="*/ 967923 w 2548598"/>
              <a:gd name="connsiteY51" fmla="*/ 498276 h 514126"/>
              <a:gd name="connsiteX52" fmla="*/ 958105 w 2548598"/>
              <a:gd name="connsiteY52" fmla="*/ 504527 h 514126"/>
              <a:gd name="connsiteX53" fmla="*/ 939361 w 2548598"/>
              <a:gd name="connsiteY53" fmla="*/ 509885 h 514126"/>
              <a:gd name="connsiteX54" fmla="*/ 788524 w 2548598"/>
              <a:gd name="connsiteY54" fmla="*/ 409873 h 514126"/>
              <a:gd name="connsiteX55" fmla="*/ 701056 w 2548598"/>
              <a:gd name="connsiteY55" fmla="*/ 350937 h 514126"/>
              <a:gd name="connsiteX56" fmla="*/ 679635 w 2548598"/>
              <a:gd name="connsiteY56" fmla="*/ 325041 h 514126"/>
              <a:gd name="connsiteX57" fmla="*/ 675172 w 2548598"/>
              <a:gd name="connsiteY57" fmla="*/ 317897 h 514126"/>
              <a:gd name="connsiteX58" fmla="*/ 669817 w 2548598"/>
              <a:gd name="connsiteY58" fmla="*/ 328612 h 514126"/>
              <a:gd name="connsiteX59" fmla="*/ 634116 w 2548598"/>
              <a:gd name="connsiteY59" fmla="*/ 309860 h 514126"/>
              <a:gd name="connsiteX60" fmla="*/ 593952 w 2548598"/>
              <a:gd name="connsiteY60" fmla="*/ 333970 h 514126"/>
              <a:gd name="connsiteX61" fmla="*/ 490417 w 2548598"/>
              <a:gd name="connsiteY61" fmla="*/ 400943 h 514126"/>
              <a:gd name="connsiteX62" fmla="*/ 340472 w 2548598"/>
              <a:gd name="connsiteY62" fmla="*/ 497383 h 514126"/>
              <a:gd name="connsiteX63" fmla="*/ 330654 w 2548598"/>
              <a:gd name="connsiteY63" fmla="*/ 503634 h 514126"/>
              <a:gd name="connsiteX64" fmla="*/ 314588 w 2548598"/>
              <a:gd name="connsiteY64" fmla="*/ 502741 h 514126"/>
              <a:gd name="connsiteX65" fmla="*/ 319051 w 2548598"/>
              <a:gd name="connsiteY65" fmla="*/ 509885 h 514126"/>
              <a:gd name="connsiteX66" fmla="*/ 315481 w 2548598"/>
              <a:gd name="connsiteY66" fmla="*/ 512564 h 514126"/>
              <a:gd name="connsiteX67" fmla="*/ 298523 w 2548598"/>
              <a:gd name="connsiteY67" fmla="*/ 508099 h 514126"/>
              <a:gd name="connsiteX68" fmla="*/ 165536 w 2548598"/>
              <a:gd name="connsiteY68" fmla="*/ 419695 h 514126"/>
              <a:gd name="connsiteX69" fmla="*/ 22730 w 2548598"/>
              <a:gd name="connsiteY69" fmla="*/ 324148 h 514126"/>
              <a:gd name="connsiteX70" fmla="*/ 417 w 2548598"/>
              <a:gd name="connsiteY70" fmla="*/ 284857 h 514126"/>
              <a:gd name="connsiteX71" fmla="*/ 417 w 2548598"/>
              <a:gd name="connsiteY71" fmla="*/ 24110 h 514126"/>
              <a:gd name="connsiteX72" fmla="*/ 7557 w 2548598"/>
              <a:gd name="connsiteY72" fmla="*/ 4465 h 514126"/>
              <a:gd name="connsiteX73" fmla="*/ 12020 w 2548598"/>
              <a:gd name="connsiteY73" fmla="*/ 6251 h 514126"/>
              <a:gd name="connsiteX74" fmla="*/ 83423 w 2548598"/>
              <a:gd name="connsiteY74" fmla="*/ 55364 h 514126"/>
              <a:gd name="connsiteX75" fmla="*/ 156610 w 2548598"/>
              <a:gd name="connsiteY75" fmla="*/ 100905 h 514126"/>
              <a:gd name="connsiteX76" fmla="*/ 219088 w 2548598"/>
              <a:gd name="connsiteY76" fmla="*/ 141982 h 514126"/>
              <a:gd name="connsiteX77" fmla="*/ 209270 w 2548598"/>
              <a:gd name="connsiteY77" fmla="*/ 170557 h 514126"/>
              <a:gd name="connsiteX78" fmla="*/ 228013 w 2548598"/>
              <a:gd name="connsiteY78" fmla="*/ 148233 h 514126"/>
              <a:gd name="connsiteX79" fmla="*/ 248541 w 2548598"/>
              <a:gd name="connsiteY79" fmla="*/ 161627 h 514126"/>
              <a:gd name="connsiteX80" fmla="*/ 300308 w 2548598"/>
              <a:gd name="connsiteY80" fmla="*/ 192881 h 514126"/>
              <a:gd name="connsiteX81" fmla="*/ 319944 w 2548598"/>
              <a:gd name="connsiteY81" fmla="*/ 192881 h 514126"/>
              <a:gd name="connsiteX82" fmla="*/ 350290 w 2548598"/>
              <a:gd name="connsiteY82" fmla="*/ 174129 h 514126"/>
              <a:gd name="connsiteX83" fmla="*/ 487740 w 2548598"/>
              <a:gd name="connsiteY83" fmla="*/ 98227 h 514126"/>
              <a:gd name="connsiteX84" fmla="*/ 529689 w 2548598"/>
              <a:gd name="connsiteY84" fmla="*/ 70544 h 514126"/>
              <a:gd name="connsiteX85" fmla="*/ 570745 w 2548598"/>
              <a:gd name="connsiteY85" fmla="*/ 41969 h 514126"/>
              <a:gd name="connsiteX86" fmla="*/ 601984 w 2548598"/>
              <a:gd name="connsiteY86" fmla="*/ 22324 h 514126"/>
              <a:gd name="connsiteX87" fmla="*/ 615372 w 2548598"/>
              <a:gd name="connsiteY87" fmla="*/ 19645 h 514126"/>
              <a:gd name="connsiteX88" fmla="*/ 635900 w 2548598"/>
              <a:gd name="connsiteY88" fmla="*/ 0 h 514126"/>
              <a:gd name="connsiteX89" fmla="*/ 646611 w 2548598"/>
              <a:gd name="connsiteY89" fmla="*/ 7144 h 514126"/>
              <a:gd name="connsiteX90" fmla="*/ 760855 w 2548598"/>
              <a:gd name="connsiteY90" fmla="*/ 83046 h 514126"/>
              <a:gd name="connsiteX91" fmla="*/ 867066 w 2548598"/>
              <a:gd name="connsiteY91" fmla="*/ 150912 h 514126"/>
              <a:gd name="connsiteX92" fmla="*/ 935792 w 2548598"/>
              <a:gd name="connsiteY92" fmla="*/ 192881 h 514126"/>
              <a:gd name="connsiteX93" fmla="*/ 953642 w 2548598"/>
              <a:gd name="connsiteY93" fmla="*/ 191095 h 514126"/>
              <a:gd name="connsiteX94" fmla="*/ 988451 w 2548598"/>
              <a:gd name="connsiteY94" fmla="*/ 170557 h 514126"/>
              <a:gd name="connsiteX95" fmla="*/ 1082167 w 2548598"/>
              <a:gd name="connsiteY95" fmla="*/ 119658 h 514126"/>
              <a:gd name="connsiteX96" fmla="*/ 1134826 w 2548598"/>
              <a:gd name="connsiteY96" fmla="*/ 90190 h 514126"/>
              <a:gd name="connsiteX97" fmla="*/ 1185701 w 2548598"/>
              <a:gd name="connsiteY97" fmla="*/ 54471 h 514126"/>
              <a:gd name="connsiteX98" fmla="*/ 1269599 w 2548598"/>
              <a:gd name="connsiteY98" fmla="*/ 0 h 514126"/>
              <a:gd name="connsiteX99" fmla="*/ 1357960 w 2548598"/>
              <a:gd name="connsiteY99" fmla="*/ 60722 h 514126"/>
              <a:gd name="connsiteX100" fmla="*/ 1360637 w 2548598"/>
              <a:gd name="connsiteY100" fmla="*/ 75009 h 514126"/>
              <a:gd name="connsiteX101" fmla="*/ 1375810 w 2548598"/>
              <a:gd name="connsiteY101" fmla="*/ 75009 h 514126"/>
              <a:gd name="connsiteX102" fmla="*/ 1387413 w 2548598"/>
              <a:gd name="connsiteY102" fmla="*/ 78581 h 514126"/>
              <a:gd name="connsiteX103" fmla="*/ 1442750 w 2548598"/>
              <a:gd name="connsiteY103" fmla="*/ 112514 h 514126"/>
              <a:gd name="connsiteX104" fmla="*/ 1552532 w 2548598"/>
              <a:gd name="connsiteY104" fmla="*/ 181273 h 514126"/>
              <a:gd name="connsiteX105" fmla="*/ 1556994 w 2548598"/>
              <a:gd name="connsiteY105" fmla="*/ 198239 h 514126"/>
              <a:gd name="connsiteX106" fmla="*/ 1608761 w 2548598"/>
              <a:gd name="connsiteY106" fmla="*/ 179487 h 514126"/>
              <a:gd name="connsiteX107" fmla="*/ 1672131 w 2548598"/>
              <a:gd name="connsiteY107" fmla="*/ 143768 h 514126"/>
              <a:gd name="connsiteX108" fmla="*/ 1707833 w 2548598"/>
              <a:gd name="connsiteY108" fmla="*/ 140196 h 514126"/>
              <a:gd name="connsiteX109" fmla="*/ 1714080 w 2548598"/>
              <a:gd name="connsiteY109" fmla="*/ 140196 h 514126"/>
              <a:gd name="connsiteX110" fmla="*/ 1745319 w 2548598"/>
              <a:gd name="connsiteY110" fmla="*/ 133052 h 514126"/>
              <a:gd name="connsiteX111" fmla="*/ 1663206 w 2548598"/>
              <a:gd name="connsiteY111" fmla="*/ 418802 h 514126"/>
              <a:gd name="connsiteX112" fmla="*/ 1660528 w 2548598"/>
              <a:gd name="connsiteY112" fmla="*/ 428625 h 514126"/>
              <a:gd name="connsiteX113" fmla="*/ 1679271 w 2548598"/>
              <a:gd name="connsiteY113" fmla="*/ 416123 h 514126"/>
              <a:gd name="connsiteX114" fmla="*/ 1667669 w 2548598"/>
              <a:gd name="connsiteY114" fmla="*/ 409873 h 514126"/>
              <a:gd name="connsiteX115" fmla="*/ 1648925 w 2548598"/>
              <a:gd name="connsiteY115" fmla="*/ 415230 h 514126"/>
              <a:gd name="connsiteX116" fmla="*/ 1648925 w 2548598"/>
              <a:gd name="connsiteY116" fmla="*/ 421481 h 514126"/>
              <a:gd name="connsiteX117" fmla="*/ 1656066 w 2548598"/>
              <a:gd name="connsiteY117" fmla="*/ 418802 h 514126"/>
              <a:gd name="connsiteX118" fmla="*/ 1663206 w 2548598"/>
              <a:gd name="connsiteY118" fmla="*/ 418802 h 514126"/>
              <a:gd name="connsiteX119" fmla="*/ 794771 w 2548598"/>
              <a:gd name="connsiteY119" fmla="*/ 116979 h 514126"/>
              <a:gd name="connsiteX120" fmla="*/ 788524 w 2548598"/>
              <a:gd name="connsiteY120" fmla="*/ 127694 h 514126"/>
              <a:gd name="connsiteX121" fmla="*/ 774243 w 2548598"/>
              <a:gd name="connsiteY121" fmla="*/ 129480 h 514126"/>
              <a:gd name="connsiteX122" fmla="*/ 792986 w 2548598"/>
              <a:gd name="connsiteY122" fmla="*/ 148233 h 514126"/>
              <a:gd name="connsiteX123" fmla="*/ 794771 w 2548598"/>
              <a:gd name="connsiteY123" fmla="*/ 116979 h 514126"/>
              <a:gd name="connsiteX124" fmla="*/ 851001 w 2548598"/>
              <a:gd name="connsiteY124" fmla="*/ 374154 h 514126"/>
              <a:gd name="connsiteX125" fmla="*/ 822440 w 2548598"/>
              <a:gd name="connsiteY125" fmla="*/ 354508 h 514126"/>
              <a:gd name="connsiteX126" fmla="*/ 851001 w 2548598"/>
              <a:gd name="connsiteY126" fmla="*/ 374154 h 514126"/>
              <a:gd name="connsiteX127" fmla="*/ 1841713 w 2548598"/>
              <a:gd name="connsiteY127" fmla="*/ 319683 h 514126"/>
              <a:gd name="connsiteX128" fmla="*/ 1833680 w 2548598"/>
              <a:gd name="connsiteY128" fmla="*/ 345579 h 514126"/>
              <a:gd name="connsiteX129" fmla="*/ 1841713 w 2548598"/>
              <a:gd name="connsiteY129" fmla="*/ 319683 h 514126"/>
              <a:gd name="connsiteX130" fmla="*/ 405627 w 2548598"/>
              <a:gd name="connsiteY130" fmla="*/ 420588 h 514126"/>
              <a:gd name="connsiteX131" fmla="*/ 387776 w 2548598"/>
              <a:gd name="connsiteY131" fmla="*/ 439340 h 514126"/>
              <a:gd name="connsiteX132" fmla="*/ 410089 w 2548598"/>
              <a:gd name="connsiteY132" fmla="*/ 442020 h 514126"/>
              <a:gd name="connsiteX133" fmla="*/ 405627 w 2548598"/>
              <a:gd name="connsiteY133" fmla="*/ 420588 h 514126"/>
              <a:gd name="connsiteX134" fmla="*/ 2223717 w 2548598"/>
              <a:gd name="connsiteY134" fmla="*/ 284857 h 514126"/>
              <a:gd name="connsiteX135" fmla="*/ 2237105 w 2548598"/>
              <a:gd name="connsiteY135" fmla="*/ 293787 h 514126"/>
              <a:gd name="connsiteX136" fmla="*/ 2249600 w 2548598"/>
              <a:gd name="connsiteY136" fmla="*/ 282178 h 514126"/>
              <a:gd name="connsiteX137" fmla="*/ 2223717 w 2548598"/>
              <a:gd name="connsiteY137" fmla="*/ 284857 h 514126"/>
              <a:gd name="connsiteX138" fmla="*/ 903660 w 2548598"/>
              <a:gd name="connsiteY138" fmla="*/ 404515 h 514126"/>
              <a:gd name="connsiteX139" fmla="*/ 890272 w 2548598"/>
              <a:gd name="connsiteY139" fmla="*/ 392013 h 514126"/>
              <a:gd name="connsiteX140" fmla="*/ 890272 w 2548598"/>
              <a:gd name="connsiteY140" fmla="*/ 409873 h 514126"/>
              <a:gd name="connsiteX141" fmla="*/ 903660 w 2548598"/>
              <a:gd name="connsiteY141" fmla="*/ 404515 h 514126"/>
              <a:gd name="connsiteX142" fmla="*/ 1403479 w 2548598"/>
              <a:gd name="connsiteY142" fmla="*/ 99119 h 514126"/>
              <a:gd name="connsiteX143" fmla="*/ 1407049 w 2548598"/>
              <a:gd name="connsiteY143" fmla="*/ 115193 h 514126"/>
              <a:gd name="connsiteX144" fmla="*/ 1428470 w 2548598"/>
              <a:gd name="connsiteY144" fmla="*/ 111621 h 514126"/>
              <a:gd name="connsiteX145" fmla="*/ 1429362 w 2548598"/>
              <a:gd name="connsiteY145" fmla="*/ 108942 h 514126"/>
              <a:gd name="connsiteX146" fmla="*/ 1403479 w 2548598"/>
              <a:gd name="connsiteY146" fmla="*/ 99119 h 514126"/>
              <a:gd name="connsiteX147" fmla="*/ 1370455 w 2548598"/>
              <a:gd name="connsiteY147" fmla="*/ 126801 h 514126"/>
              <a:gd name="connsiteX148" fmla="*/ 1356174 w 2548598"/>
              <a:gd name="connsiteY148" fmla="*/ 136624 h 514126"/>
              <a:gd name="connsiteX149" fmla="*/ 1357067 w 2548598"/>
              <a:gd name="connsiteY149" fmla="*/ 140196 h 514126"/>
              <a:gd name="connsiteX150" fmla="*/ 1372240 w 2548598"/>
              <a:gd name="connsiteY150" fmla="*/ 143768 h 514126"/>
              <a:gd name="connsiteX151" fmla="*/ 1370455 w 2548598"/>
              <a:gd name="connsiteY151" fmla="*/ 126801 h 514126"/>
              <a:gd name="connsiteX152" fmla="*/ 2226394 w 2548598"/>
              <a:gd name="connsiteY152" fmla="*/ 399157 h 514126"/>
              <a:gd name="connsiteX153" fmla="*/ 2224609 w 2548598"/>
              <a:gd name="connsiteY153" fmla="*/ 403622 h 514126"/>
              <a:gd name="connsiteX154" fmla="*/ 2237997 w 2548598"/>
              <a:gd name="connsiteY154" fmla="*/ 408087 h 514126"/>
              <a:gd name="connsiteX155" fmla="*/ 2250493 w 2548598"/>
              <a:gd name="connsiteY155" fmla="*/ 396478 h 514126"/>
              <a:gd name="connsiteX156" fmla="*/ 2226394 w 2548598"/>
              <a:gd name="connsiteY156" fmla="*/ 399157 h 514126"/>
              <a:gd name="connsiteX157" fmla="*/ 1695337 w 2548598"/>
              <a:gd name="connsiteY157" fmla="*/ 213419 h 514126"/>
              <a:gd name="connsiteX158" fmla="*/ 1681057 w 2548598"/>
              <a:gd name="connsiteY158" fmla="*/ 226814 h 514126"/>
              <a:gd name="connsiteX159" fmla="*/ 1700692 w 2548598"/>
              <a:gd name="connsiteY159" fmla="*/ 223242 h 514126"/>
              <a:gd name="connsiteX160" fmla="*/ 1695337 w 2548598"/>
              <a:gd name="connsiteY160" fmla="*/ 213419 h 514126"/>
              <a:gd name="connsiteX161" fmla="*/ 1226757 w 2548598"/>
              <a:gd name="connsiteY161" fmla="*/ 88404 h 514126"/>
              <a:gd name="connsiteX162" fmla="*/ 1235682 w 2548598"/>
              <a:gd name="connsiteY162" fmla="*/ 87511 h 514126"/>
              <a:gd name="connsiteX163" fmla="*/ 1240145 w 2548598"/>
              <a:gd name="connsiteY163" fmla="*/ 75009 h 514126"/>
              <a:gd name="connsiteX164" fmla="*/ 1233005 w 2548598"/>
              <a:gd name="connsiteY164" fmla="*/ 58043 h 514126"/>
              <a:gd name="connsiteX165" fmla="*/ 1229435 w 2548598"/>
              <a:gd name="connsiteY165" fmla="*/ 65187 h 514126"/>
              <a:gd name="connsiteX166" fmla="*/ 1226757 w 2548598"/>
              <a:gd name="connsiteY166" fmla="*/ 88404 h 514126"/>
              <a:gd name="connsiteX167" fmla="*/ 1027722 w 2548598"/>
              <a:gd name="connsiteY167" fmla="*/ 201811 h 514126"/>
              <a:gd name="connsiteX168" fmla="*/ 1047358 w 2548598"/>
              <a:gd name="connsiteY168" fmla="*/ 187523 h 514126"/>
              <a:gd name="connsiteX169" fmla="*/ 1027722 w 2548598"/>
              <a:gd name="connsiteY169" fmla="*/ 201811 h 514126"/>
              <a:gd name="connsiteX170" fmla="*/ 521656 w 2548598"/>
              <a:gd name="connsiteY170" fmla="*/ 330398 h 514126"/>
              <a:gd name="connsiteX171" fmla="*/ 539507 w 2548598"/>
              <a:gd name="connsiteY171" fmla="*/ 349151 h 514126"/>
              <a:gd name="connsiteX172" fmla="*/ 531474 w 2548598"/>
              <a:gd name="connsiteY172" fmla="*/ 333970 h 514126"/>
              <a:gd name="connsiteX173" fmla="*/ 521656 w 2548598"/>
              <a:gd name="connsiteY173" fmla="*/ 330398 h 514126"/>
              <a:gd name="connsiteX174" fmla="*/ 1208906 w 2548598"/>
              <a:gd name="connsiteY174" fmla="*/ 65187 h 514126"/>
              <a:gd name="connsiteX175" fmla="*/ 1193733 w 2548598"/>
              <a:gd name="connsiteY175" fmla="*/ 62508 h 514126"/>
              <a:gd name="connsiteX176" fmla="*/ 1198196 w 2548598"/>
              <a:gd name="connsiteY176" fmla="*/ 78581 h 514126"/>
              <a:gd name="connsiteX177" fmla="*/ 1201766 w 2548598"/>
              <a:gd name="connsiteY177" fmla="*/ 78581 h 514126"/>
              <a:gd name="connsiteX178" fmla="*/ 1208906 w 2548598"/>
              <a:gd name="connsiteY178" fmla="*/ 65187 h 514126"/>
              <a:gd name="connsiteX179" fmla="*/ 1821184 w 2548598"/>
              <a:gd name="connsiteY179" fmla="*/ 109835 h 514126"/>
              <a:gd name="connsiteX180" fmla="*/ 1805118 w 2548598"/>
              <a:gd name="connsiteY180" fmla="*/ 119658 h 514126"/>
              <a:gd name="connsiteX181" fmla="*/ 1822077 w 2548598"/>
              <a:gd name="connsiteY181" fmla="*/ 123230 h 514126"/>
              <a:gd name="connsiteX182" fmla="*/ 1821184 w 2548598"/>
              <a:gd name="connsiteY182" fmla="*/ 109835 h 514126"/>
              <a:gd name="connsiteX183" fmla="*/ 2027359 w 2548598"/>
              <a:gd name="connsiteY183" fmla="*/ 344686 h 514126"/>
              <a:gd name="connsiteX184" fmla="*/ 2007723 w 2548598"/>
              <a:gd name="connsiteY184" fmla="*/ 357188 h 514126"/>
              <a:gd name="connsiteX185" fmla="*/ 2027359 w 2548598"/>
              <a:gd name="connsiteY185" fmla="*/ 344686 h 514126"/>
              <a:gd name="connsiteX186" fmla="*/ 710873 w 2548598"/>
              <a:gd name="connsiteY186" fmla="*/ 292001 h 514126"/>
              <a:gd name="connsiteX187" fmla="*/ 728724 w 2548598"/>
              <a:gd name="connsiteY187" fmla="*/ 283071 h 514126"/>
              <a:gd name="connsiteX188" fmla="*/ 719798 w 2548598"/>
              <a:gd name="connsiteY188" fmla="*/ 277713 h 514126"/>
              <a:gd name="connsiteX189" fmla="*/ 709981 w 2548598"/>
              <a:gd name="connsiteY189" fmla="*/ 284857 h 514126"/>
              <a:gd name="connsiteX190" fmla="*/ 710873 w 2548598"/>
              <a:gd name="connsiteY190" fmla="*/ 292001 h 514126"/>
              <a:gd name="connsiteX191" fmla="*/ 640363 w 2548598"/>
              <a:gd name="connsiteY191" fmla="*/ 92869 h 514126"/>
              <a:gd name="connsiteX192" fmla="*/ 641256 w 2548598"/>
              <a:gd name="connsiteY192" fmla="*/ 91083 h 514126"/>
              <a:gd name="connsiteX193" fmla="*/ 615372 w 2548598"/>
              <a:gd name="connsiteY193" fmla="*/ 91083 h 514126"/>
              <a:gd name="connsiteX194" fmla="*/ 618050 w 2548598"/>
              <a:gd name="connsiteY194" fmla="*/ 100012 h 514126"/>
              <a:gd name="connsiteX195" fmla="*/ 640363 w 2548598"/>
              <a:gd name="connsiteY195" fmla="*/ 92869 h 514126"/>
              <a:gd name="connsiteX196" fmla="*/ 2375447 w 2548598"/>
              <a:gd name="connsiteY196" fmla="*/ 328612 h 514126"/>
              <a:gd name="connsiteX197" fmla="*/ 2380802 w 2548598"/>
              <a:gd name="connsiteY197" fmla="*/ 354508 h 514126"/>
              <a:gd name="connsiteX198" fmla="*/ 2375447 w 2548598"/>
              <a:gd name="connsiteY198" fmla="*/ 328612 h 514126"/>
              <a:gd name="connsiteX199" fmla="*/ 950965 w 2548598"/>
              <a:gd name="connsiteY199" fmla="*/ 252710 h 514126"/>
              <a:gd name="connsiteX200" fmla="*/ 938469 w 2548598"/>
              <a:gd name="connsiteY200" fmla="*/ 244673 h 514126"/>
              <a:gd name="connsiteX201" fmla="*/ 936684 w 2548598"/>
              <a:gd name="connsiteY201" fmla="*/ 259854 h 514126"/>
              <a:gd name="connsiteX202" fmla="*/ 950965 w 2548598"/>
              <a:gd name="connsiteY202" fmla="*/ 252710 h 514126"/>
              <a:gd name="connsiteX203" fmla="*/ 1843498 w 2548598"/>
              <a:gd name="connsiteY203" fmla="*/ 262533 h 514126"/>
              <a:gd name="connsiteX204" fmla="*/ 1847068 w 2548598"/>
              <a:gd name="connsiteY204" fmla="*/ 287536 h 514126"/>
              <a:gd name="connsiteX205" fmla="*/ 1854208 w 2548598"/>
              <a:gd name="connsiteY205" fmla="*/ 268783 h 514126"/>
              <a:gd name="connsiteX206" fmla="*/ 1843498 w 2548598"/>
              <a:gd name="connsiteY206" fmla="*/ 262533 h 514126"/>
              <a:gd name="connsiteX207" fmla="*/ 1903297 w 2548598"/>
              <a:gd name="connsiteY207" fmla="*/ 84832 h 514126"/>
              <a:gd name="connsiteX208" fmla="*/ 1891694 w 2548598"/>
              <a:gd name="connsiteY208" fmla="*/ 75009 h 514126"/>
              <a:gd name="connsiteX209" fmla="*/ 1903297 w 2548598"/>
              <a:gd name="connsiteY209" fmla="*/ 84832 h 514126"/>
              <a:gd name="connsiteX210" fmla="*/ 2108580 w 2548598"/>
              <a:gd name="connsiteY210" fmla="*/ 158948 h 514126"/>
              <a:gd name="connsiteX211" fmla="*/ 2102332 w 2548598"/>
              <a:gd name="connsiteY211" fmla="*/ 141089 h 514126"/>
              <a:gd name="connsiteX212" fmla="*/ 2108580 w 2548598"/>
              <a:gd name="connsiteY212" fmla="*/ 158948 h 514126"/>
              <a:gd name="connsiteX213" fmla="*/ 616265 w 2548598"/>
              <a:gd name="connsiteY213" fmla="*/ 210740 h 514126"/>
              <a:gd name="connsiteX214" fmla="*/ 617157 w 2548598"/>
              <a:gd name="connsiteY214" fmla="*/ 214313 h 514126"/>
              <a:gd name="connsiteX215" fmla="*/ 640363 w 2548598"/>
              <a:gd name="connsiteY215" fmla="*/ 206276 h 514126"/>
              <a:gd name="connsiteX216" fmla="*/ 616265 w 2548598"/>
              <a:gd name="connsiteY216" fmla="*/ 210740 h 514126"/>
              <a:gd name="connsiteX217" fmla="*/ 1789946 w 2548598"/>
              <a:gd name="connsiteY217" fmla="*/ 309860 h 514126"/>
              <a:gd name="connsiteX218" fmla="*/ 1773880 w 2548598"/>
              <a:gd name="connsiteY218" fmla="*/ 317897 h 514126"/>
              <a:gd name="connsiteX219" fmla="*/ 1782805 w 2548598"/>
              <a:gd name="connsiteY219" fmla="*/ 321469 h 514126"/>
              <a:gd name="connsiteX220" fmla="*/ 1789946 w 2548598"/>
              <a:gd name="connsiteY220" fmla="*/ 309860 h 514126"/>
              <a:gd name="connsiteX221" fmla="*/ 1310655 w 2548598"/>
              <a:gd name="connsiteY221" fmla="*/ 265212 h 514126"/>
              <a:gd name="connsiteX222" fmla="*/ 1309763 w 2548598"/>
              <a:gd name="connsiteY222" fmla="*/ 261640 h 514126"/>
              <a:gd name="connsiteX223" fmla="*/ 1291020 w 2548598"/>
              <a:gd name="connsiteY223" fmla="*/ 262533 h 514126"/>
              <a:gd name="connsiteX224" fmla="*/ 1310655 w 2548598"/>
              <a:gd name="connsiteY224" fmla="*/ 265212 h 514126"/>
              <a:gd name="connsiteX225" fmla="*/ 1929181 w 2548598"/>
              <a:gd name="connsiteY225" fmla="*/ 33933 h 514126"/>
              <a:gd name="connsiteX226" fmla="*/ 1937214 w 2548598"/>
              <a:gd name="connsiteY226" fmla="*/ 50006 h 514126"/>
              <a:gd name="connsiteX227" fmla="*/ 1929181 w 2548598"/>
              <a:gd name="connsiteY227" fmla="*/ 33933 h 514126"/>
              <a:gd name="connsiteX228" fmla="*/ 946502 w 2548598"/>
              <a:gd name="connsiteY228" fmla="*/ 476845 h 514126"/>
              <a:gd name="connsiteX229" fmla="*/ 936684 w 2548598"/>
              <a:gd name="connsiteY229" fmla="*/ 483989 h 514126"/>
              <a:gd name="connsiteX230" fmla="*/ 943824 w 2548598"/>
              <a:gd name="connsiteY230" fmla="*/ 492026 h 514126"/>
              <a:gd name="connsiteX231" fmla="*/ 946502 w 2548598"/>
              <a:gd name="connsiteY231" fmla="*/ 476845 h 514126"/>
              <a:gd name="connsiteX232" fmla="*/ 1952386 w 2548598"/>
              <a:gd name="connsiteY232" fmla="*/ 77688 h 514126"/>
              <a:gd name="connsiteX233" fmla="*/ 1953279 w 2548598"/>
              <a:gd name="connsiteY233" fmla="*/ 56257 h 514126"/>
              <a:gd name="connsiteX234" fmla="*/ 1952386 w 2548598"/>
              <a:gd name="connsiteY234" fmla="*/ 77688 h 514126"/>
              <a:gd name="connsiteX235" fmla="*/ 696593 w 2548598"/>
              <a:gd name="connsiteY235" fmla="*/ 116979 h 514126"/>
              <a:gd name="connsiteX236" fmla="*/ 683205 w 2548598"/>
              <a:gd name="connsiteY236" fmla="*/ 111621 h 514126"/>
              <a:gd name="connsiteX237" fmla="*/ 684989 w 2548598"/>
              <a:gd name="connsiteY237" fmla="*/ 117872 h 514126"/>
              <a:gd name="connsiteX238" fmla="*/ 696593 w 2548598"/>
              <a:gd name="connsiteY238" fmla="*/ 116979 h 514126"/>
              <a:gd name="connsiteX239" fmla="*/ 1682842 w 2548598"/>
              <a:gd name="connsiteY239" fmla="*/ 444698 h 514126"/>
              <a:gd name="connsiteX240" fmla="*/ 1691767 w 2548598"/>
              <a:gd name="connsiteY240" fmla="*/ 435769 h 514126"/>
              <a:gd name="connsiteX241" fmla="*/ 1688197 w 2548598"/>
              <a:gd name="connsiteY241" fmla="*/ 433090 h 514126"/>
              <a:gd name="connsiteX242" fmla="*/ 1682842 w 2548598"/>
              <a:gd name="connsiteY242" fmla="*/ 444698 h 514126"/>
              <a:gd name="connsiteX243" fmla="*/ 595736 w 2548598"/>
              <a:gd name="connsiteY243" fmla="*/ 306288 h 514126"/>
              <a:gd name="connsiteX244" fmla="*/ 593952 w 2548598"/>
              <a:gd name="connsiteY244" fmla="*/ 317897 h 514126"/>
              <a:gd name="connsiteX245" fmla="*/ 606447 w 2548598"/>
              <a:gd name="connsiteY245" fmla="*/ 318790 h 514126"/>
              <a:gd name="connsiteX246" fmla="*/ 595736 w 2548598"/>
              <a:gd name="connsiteY246" fmla="*/ 306288 h 514126"/>
              <a:gd name="connsiteX247" fmla="*/ 1257996 w 2548598"/>
              <a:gd name="connsiteY247" fmla="*/ 254496 h 514126"/>
              <a:gd name="connsiteX248" fmla="*/ 1260673 w 2548598"/>
              <a:gd name="connsiteY248" fmla="*/ 255389 h 514126"/>
              <a:gd name="connsiteX249" fmla="*/ 1269599 w 2548598"/>
              <a:gd name="connsiteY249" fmla="*/ 240209 h 514126"/>
              <a:gd name="connsiteX250" fmla="*/ 1258889 w 2548598"/>
              <a:gd name="connsiteY250" fmla="*/ 238423 h 514126"/>
              <a:gd name="connsiteX251" fmla="*/ 1257996 w 2548598"/>
              <a:gd name="connsiteY251" fmla="*/ 254496 h 514126"/>
              <a:gd name="connsiteX252" fmla="*/ 1682842 w 2548598"/>
              <a:gd name="connsiteY252" fmla="*/ 342007 h 514126"/>
              <a:gd name="connsiteX253" fmla="*/ 1700692 w 2548598"/>
              <a:gd name="connsiteY253" fmla="*/ 334863 h 514126"/>
              <a:gd name="connsiteX254" fmla="*/ 1682842 w 2548598"/>
              <a:gd name="connsiteY254" fmla="*/ 342007 h 514126"/>
              <a:gd name="connsiteX255" fmla="*/ 1635537 w 2548598"/>
              <a:gd name="connsiteY255" fmla="*/ 255389 h 514126"/>
              <a:gd name="connsiteX256" fmla="*/ 1631074 w 2548598"/>
              <a:gd name="connsiteY256" fmla="*/ 270569 h 514126"/>
              <a:gd name="connsiteX257" fmla="*/ 1648033 w 2548598"/>
              <a:gd name="connsiteY257" fmla="*/ 260747 h 514126"/>
              <a:gd name="connsiteX258" fmla="*/ 1635537 w 2548598"/>
              <a:gd name="connsiteY258" fmla="*/ 255389 h 514126"/>
              <a:gd name="connsiteX259" fmla="*/ 2045210 w 2548598"/>
              <a:gd name="connsiteY259" fmla="*/ 386655 h 514126"/>
              <a:gd name="connsiteX260" fmla="*/ 2059490 w 2548598"/>
              <a:gd name="connsiteY260" fmla="*/ 391120 h 514126"/>
              <a:gd name="connsiteX261" fmla="*/ 2057706 w 2548598"/>
              <a:gd name="connsiteY261" fmla="*/ 378619 h 514126"/>
              <a:gd name="connsiteX262" fmla="*/ 2045210 w 2548598"/>
              <a:gd name="connsiteY262" fmla="*/ 386655 h 514126"/>
              <a:gd name="connsiteX263" fmla="*/ 1632860 w 2548598"/>
              <a:gd name="connsiteY263" fmla="*/ 227707 h 514126"/>
              <a:gd name="connsiteX264" fmla="*/ 1640000 w 2548598"/>
              <a:gd name="connsiteY264" fmla="*/ 240209 h 514126"/>
              <a:gd name="connsiteX265" fmla="*/ 1642678 w 2548598"/>
              <a:gd name="connsiteY265" fmla="*/ 237529 h 514126"/>
              <a:gd name="connsiteX266" fmla="*/ 1632860 w 2548598"/>
              <a:gd name="connsiteY266" fmla="*/ 227707 h 514126"/>
              <a:gd name="connsiteX267" fmla="*/ 1631967 w 2548598"/>
              <a:gd name="connsiteY267" fmla="*/ 383977 h 514126"/>
              <a:gd name="connsiteX268" fmla="*/ 1646248 w 2548598"/>
              <a:gd name="connsiteY268" fmla="*/ 375940 h 514126"/>
              <a:gd name="connsiteX269" fmla="*/ 1631967 w 2548598"/>
              <a:gd name="connsiteY269" fmla="*/ 383977 h 514126"/>
              <a:gd name="connsiteX270" fmla="*/ 809944 w 2548598"/>
              <a:gd name="connsiteY270" fmla="*/ 408980 h 514126"/>
              <a:gd name="connsiteX271" fmla="*/ 817977 w 2548598"/>
              <a:gd name="connsiteY271" fmla="*/ 395585 h 514126"/>
              <a:gd name="connsiteX272" fmla="*/ 809944 w 2548598"/>
              <a:gd name="connsiteY272" fmla="*/ 408980 h 514126"/>
              <a:gd name="connsiteX273" fmla="*/ 1990766 w 2548598"/>
              <a:gd name="connsiteY273" fmla="*/ 331291 h 514126"/>
              <a:gd name="connsiteX274" fmla="*/ 1995228 w 2548598"/>
              <a:gd name="connsiteY274" fmla="*/ 344686 h 514126"/>
              <a:gd name="connsiteX275" fmla="*/ 1990766 w 2548598"/>
              <a:gd name="connsiteY275" fmla="*/ 331291 h 514126"/>
              <a:gd name="connsiteX276" fmla="*/ 1753352 w 2548598"/>
              <a:gd name="connsiteY276" fmla="*/ 152697 h 514126"/>
              <a:gd name="connsiteX277" fmla="*/ 1741749 w 2548598"/>
              <a:gd name="connsiteY277" fmla="*/ 162520 h 514126"/>
              <a:gd name="connsiteX278" fmla="*/ 1756029 w 2548598"/>
              <a:gd name="connsiteY278" fmla="*/ 165199 h 514126"/>
              <a:gd name="connsiteX279" fmla="*/ 1753352 w 2548598"/>
              <a:gd name="connsiteY279" fmla="*/ 152697 h 514126"/>
              <a:gd name="connsiteX280" fmla="*/ 1774773 w 2548598"/>
              <a:gd name="connsiteY280" fmla="*/ 301823 h 514126"/>
              <a:gd name="connsiteX281" fmla="*/ 1781913 w 2548598"/>
              <a:gd name="connsiteY281" fmla="*/ 294680 h 514126"/>
              <a:gd name="connsiteX282" fmla="*/ 1776558 w 2548598"/>
              <a:gd name="connsiteY282" fmla="*/ 290215 h 514126"/>
              <a:gd name="connsiteX283" fmla="*/ 1774773 w 2548598"/>
              <a:gd name="connsiteY283" fmla="*/ 301823 h 514126"/>
              <a:gd name="connsiteX284" fmla="*/ 1917578 w 2548598"/>
              <a:gd name="connsiteY284" fmla="*/ 97334 h 514126"/>
              <a:gd name="connsiteX285" fmla="*/ 1904190 w 2548598"/>
              <a:gd name="connsiteY285" fmla="*/ 109835 h 514126"/>
              <a:gd name="connsiteX286" fmla="*/ 1917578 w 2548598"/>
              <a:gd name="connsiteY286" fmla="*/ 97334 h 514126"/>
              <a:gd name="connsiteX287" fmla="*/ 1917578 w 2548598"/>
              <a:gd name="connsiteY287" fmla="*/ 210740 h 514126"/>
              <a:gd name="connsiteX288" fmla="*/ 1905082 w 2548598"/>
              <a:gd name="connsiteY288" fmla="*/ 223242 h 514126"/>
              <a:gd name="connsiteX289" fmla="*/ 1917578 w 2548598"/>
              <a:gd name="connsiteY289" fmla="*/ 210740 h 514126"/>
              <a:gd name="connsiteX290" fmla="*/ 585919 w 2548598"/>
              <a:gd name="connsiteY290" fmla="*/ 262533 h 514126"/>
              <a:gd name="connsiteX291" fmla="*/ 573423 w 2548598"/>
              <a:gd name="connsiteY291" fmla="*/ 255389 h 514126"/>
              <a:gd name="connsiteX292" fmla="*/ 585919 w 2548598"/>
              <a:gd name="connsiteY292" fmla="*/ 262533 h 514126"/>
              <a:gd name="connsiteX293" fmla="*/ 1042003 w 2548598"/>
              <a:gd name="connsiteY293" fmla="*/ 436662 h 514126"/>
              <a:gd name="connsiteX294" fmla="*/ 1056284 w 2548598"/>
              <a:gd name="connsiteY294" fmla="*/ 436662 h 514126"/>
              <a:gd name="connsiteX295" fmla="*/ 1051821 w 2548598"/>
              <a:gd name="connsiteY295" fmla="*/ 426839 h 514126"/>
              <a:gd name="connsiteX296" fmla="*/ 1042003 w 2548598"/>
              <a:gd name="connsiteY296" fmla="*/ 436662 h 514126"/>
              <a:gd name="connsiteX297" fmla="*/ 1089307 w 2548598"/>
              <a:gd name="connsiteY297" fmla="*/ 332184 h 514126"/>
              <a:gd name="connsiteX298" fmla="*/ 1082167 w 2548598"/>
              <a:gd name="connsiteY298" fmla="*/ 318790 h 514126"/>
              <a:gd name="connsiteX299" fmla="*/ 1089307 w 2548598"/>
              <a:gd name="connsiteY299" fmla="*/ 332184 h 514126"/>
              <a:gd name="connsiteX300" fmla="*/ 1784590 w 2548598"/>
              <a:gd name="connsiteY300" fmla="*/ 183059 h 514126"/>
              <a:gd name="connsiteX301" fmla="*/ 1778342 w 2548598"/>
              <a:gd name="connsiteY301" fmla="*/ 176808 h 514126"/>
              <a:gd name="connsiteX302" fmla="*/ 1772987 w 2548598"/>
              <a:gd name="connsiteY302" fmla="*/ 183059 h 514126"/>
              <a:gd name="connsiteX303" fmla="*/ 1777450 w 2548598"/>
              <a:gd name="connsiteY303" fmla="*/ 187523 h 514126"/>
              <a:gd name="connsiteX304" fmla="*/ 1784590 w 2548598"/>
              <a:gd name="connsiteY304" fmla="*/ 183059 h 514126"/>
              <a:gd name="connsiteX305" fmla="*/ 1090200 w 2548598"/>
              <a:gd name="connsiteY305" fmla="*/ 218777 h 514126"/>
              <a:gd name="connsiteX306" fmla="*/ 1082167 w 2548598"/>
              <a:gd name="connsiteY306" fmla="*/ 206276 h 514126"/>
              <a:gd name="connsiteX307" fmla="*/ 1090200 w 2548598"/>
              <a:gd name="connsiteY307" fmla="*/ 218777 h 514126"/>
              <a:gd name="connsiteX308" fmla="*/ 859033 w 2548598"/>
              <a:gd name="connsiteY308" fmla="*/ 376833 h 514126"/>
              <a:gd name="connsiteX309" fmla="*/ 875992 w 2548598"/>
              <a:gd name="connsiteY309" fmla="*/ 386655 h 514126"/>
              <a:gd name="connsiteX310" fmla="*/ 859033 w 2548598"/>
              <a:gd name="connsiteY310" fmla="*/ 376833 h 514126"/>
              <a:gd name="connsiteX311" fmla="*/ 600199 w 2548598"/>
              <a:gd name="connsiteY311" fmla="*/ 298252 h 514126"/>
              <a:gd name="connsiteX312" fmla="*/ 601984 w 2548598"/>
              <a:gd name="connsiteY312" fmla="*/ 295572 h 514126"/>
              <a:gd name="connsiteX313" fmla="*/ 587704 w 2548598"/>
              <a:gd name="connsiteY313" fmla="*/ 290215 h 514126"/>
              <a:gd name="connsiteX314" fmla="*/ 600199 w 2548598"/>
              <a:gd name="connsiteY314" fmla="*/ 298252 h 514126"/>
              <a:gd name="connsiteX315" fmla="*/ 1449890 w 2548598"/>
              <a:gd name="connsiteY315" fmla="*/ 349151 h 514126"/>
              <a:gd name="connsiteX316" fmla="*/ 1444535 w 2548598"/>
              <a:gd name="connsiteY316" fmla="*/ 342900 h 514126"/>
              <a:gd name="connsiteX317" fmla="*/ 1437395 w 2548598"/>
              <a:gd name="connsiteY317" fmla="*/ 348258 h 514126"/>
              <a:gd name="connsiteX318" fmla="*/ 1443643 w 2548598"/>
              <a:gd name="connsiteY318" fmla="*/ 353615 h 514126"/>
              <a:gd name="connsiteX319" fmla="*/ 1449890 w 2548598"/>
              <a:gd name="connsiteY319" fmla="*/ 349151 h 514126"/>
              <a:gd name="connsiteX320" fmla="*/ 244079 w 2548598"/>
              <a:gd name="connsiteY320" fmla="*/ 191095 h 514126"/>
              <a:gd name="connsiteX321" fmla="*/ 236045 w 2548598"/>
              <a:gd name="connsiteY321" fmla="*/ 181273 h 514126"/>
              <a:gd name="connsiteX322" fmla="*/ 244079 w 2548598"/>
              <a:gd name="connsiteY322" fmla="*/ 191095 h 514126"/>
              <a:gd name="connsiteX323" fmla="*/ 2090729 w 2548598"/>
              <a:gd name="connsiteY323" fmla="*/ 380404 h 514126"/>
              <a:gd name="connsiteX324" fmla="*/ 2086266 w 2548598"/>
              <a:gd name="connsiteY324" fmla="*/ 379512 h 514126"/>
              <a:gd name="connsiteX325" fmla="*/ 2087159 w 2548598"/>
              <a:gd name="connsiteY325" fmla="*/ 395585 h 514126"/>
              <a:gd name="connsiteX326" fmla="*/ 2090729 w 2548598"/>
              <a:gd name="connsiteY326" fmla="*/ 380404 h 514126"/>
              <a:gd name="connsiteX327" fmla="*/ 1342786 w 2548598"/>
              <a:gd name="connsiteY327" fmla="*/ 295572 h 514126"/>
              <a:gd name="connsiteX328" fmla="*/ 1327613 w 2548598"/>
              <a:gd name="connsiteY328" fmla="*/ 292894 h 514126"/>
              <a:gd name="connsiteX329" fmla="*/ 1342786 w 2548598"/>
              <a:gd name="connsiteY329" fmla="*/ 295572 h 514126"/>
              <a:gd name="connsiteX330" fmla="*/ 2537888 w 2548598"/>
              <a:gd name="connsiteY330" fmla="*/ 248245 h 514126"/>
              <a:gd name="connsiteX331" fmla="*/ 2527178 w 2548598"/>
              <a:gd name="connsiteY331" fmla="*/ 257175 h 514126"/>
              <a:gd name="connsiteX332" fmla="*/ 2536995 w 2548598"/>
              <a:gd name="connsiteY332" fmla="*/ 262533 h 514126"/>
              <a:gd name="connsiteX333" fmla="*/ 2537888 w 2548598"/>
              <a:gd name="connsiteY333" fmla="*/ 248245 h 514126"/>
              <a:gd name="connsiteX334" fmla="*/ 1133041 w 2548598"/>
              <a:gd name="connsiteY334" fmla="*/ 375047 h 514126"/>
              <a:gd name="connsiteX335" fmla="*/ 1118761 w 2548598"/>
              <a:gd name="connsiteY335" fmla="*/ 370582 h 514126"/>
              <a:gd name="connsiteX336" fmla="*/ 1133041 w 2548598"/>
              <a:gd name="connsiteY336" fmla="*/ 375047 h 514126"/>
              <a:gd name="connsiteX337" fmla="*/ 1137504 w 2548598"/>
              <a:gd name="connsiteY337" fmla="*/ 357188 h 514126"/>
              <a:gd name="connsiteX338" fmla="*/ 1136612 w 2548598"/>
              <a:gd name="connsiteY338" fmla="*/ 354508 h 514126"/>
              <a:gd name="connsiteX339" fmla="*/ 1121438 w 2548598"/>
              <a:gd name="connsiteY339" fmla="*/ 358080 h 514126"/>
              <a:gd name="connsiteX340" fmla="*/ 1122331 w 2548598"/>
              <a:gd name="connsiteY340" fmla="*/ 361652 h 514126"/>
              <a:gd name="connsiteX341" fmla="*/ 1137504 w 2548598"/>
              <a:gd name="connsiteY341" fmla="*/ 357188 h 514126"/>
              <a:gd name="connsiteX342" fmla="*/ 577886 w 2548598"/>
              <a:gd name="connsiteY342" fmla="*/ 140196 h 514126"/>
              <a:gd name="connsiteX343" fmla="*/ 572531 w 2548598"/>
              <a:gd name="connsiteY343" fmla="*/ 144661 h 514126"/>
              <a:gd name="connsiteX344" fmla="*/ 585026 w 2548598"/>
              <a:gd name="connsiteY344" fmla="*/ 146447 h 514126"/>
              <a:gd name="connsiteX345" fmla="*/ 577886 w 2548598"/>
              <a:gd name="connsiteY345" fmla="*/ 140196 h 514126"/>
              <a:gd name="connsiteX346" fmla="*/ 559143 w 2548598"/>
              <a:gd name="connsiteY346" fmla="*/ 283071 h 514126"/>
              <a:gd name="connsiteX347" fmla="*/ 560928 w 2548598"/>
              <a:gd name="connsiteY347" fmla="*/ 279499 h 514126"/>
              <a:gd name="connsiteX348" fmla="*/ 552895 w 2548598"/>
              <a:gd name="connsiteY348" fmla="*/ 275034 h 514126"/>
              <a:gd name="connsiteX349" fmla="*/ 551110 w 2548598"/>
              <a:gd name="connsiteY349" fmla="*/ 279499 h 514126"/>
              <a:gd name="connsiteX350" fmla="*/ 559143 w 2548598"/>
              <a:gd name="connsiteY350" fmla="*/ 283071 h 514126"/>
              <a:gd name="connsiteX351" fmla="*/ 938469 w 2548598"/>
              <a:gd name="connsiteY351" fmla="*/ 374154 h 514126"/>
              <a:gd name="connsiteX352" fmla="*/ 947394 w 2548598"/>
              <a:gd name="connsiteY352" fmla="*/ 364331 h 514126"/>
              <a:gd name="connsiteX353" fmla="*/ 938469 w 2548598"/>
              <a:gd name="connsiteY353" fmla="*/ 374154 h 514126"/>
              <a:gd name="connsiteX354" fmla="*/ 527012 w 2548598"/>
              <a:gd name="connsiteY354" fmla="*/ 94654 h 514126"/>
              <a:gd name="connsiteX355" fmla="*/ 524334 w 2548598"/>
              <a:gd name="connsiteY355" fmla="*/ 96441 h 514126"/>
              <a:gd name="connsiteX356" fmla="*/ 533259 w 2548598"/>
              <a:gd name="connsiteY356" fmla="*/ 107156 h 514126"/>
              <a:gd name="connsiteX357" fmla="*/ 535937 w 2548598"/>
              <a:gd name="connsiteY357" fmla="*/ 105370 h 514126"/>
              <a:gd name="connsiteX358" fmla="*/ 527012 w 2548598"/>
              <a:gd name="connsiteY358" fmla="*/ 94654 h 514126"/>
              <a:gd name="connsiteX359" fmla="*/ 1719435 w 2548598"/>
              <a:gd name="connsiteY359" fmla="*/ 357188 h 514126"/>
              <a:gd name="connsiteX360" fmla="*/ 1718543 w 2548598"/>
              <a:gd name="connsiteY360" fmla="*/ 367010 h 514126"/>
              <a:gd name="connsiteX361" fmla="*/ 1719435 w 2548598"/>
              <a:gd name="connsiteY361" fmla="*/ 357188 h 514126"/>
              <a:gd name="connsiteX362" fmla="*/ 631438 w 2548598"/>
              <a:gd name="connsiteY362" fmla="*/ 292894 h 514126"/>
              <a:gd name="connsiteX363" fmla="*/ 643933 w 2548598"/>
              <a:gd name="connsiteY363" fmla="*/ 292001 h 514126"/>
              <a:gd name="connsiteX364" fmla="*/ 631438 w 2548598"/>
              <a:gd name="connsiteY364" fmla="*/ 292894 h 514126"/>
              <a:gd name="connsiteX365" fmla="*/ 2222824 w 2548598"/>
              <a:gd name="connsiteY365" fmla="*/ 499169 h 514126"/>
              <a:gd name="connsiteX366" fmla="*/ 2222824 w 2548598"/>
              <a:gd name="connsiteY366" fmla="*/ 502741 h 514126"/>
              <a:gd name="connsiteX367" fmla="*/ 2233534 w 2548598"/>
              <a:gd name="connsiteY367" fmla="*/ 502741 h 514126"/>
              <a:gd name="connsiteX368" fmla="*/ 2229072 w 2548598"/>
              <a:gd name="connsiteY368" fmla="*/ 497383 h 514126"/>
              <a:gd name="connsiteX369" fmla="*/ 2222824 w 2548598"/>
              <a:gd name="connsiteY369" fmla="*/ 499169 h 514126"/>
              <a:gd name="connsiteX370" fmla="*/ 2213899 w 2548598"/>
              <a:gd name="connsiteY370" fmla="*/ 421481 h 514126"/>
              <a:gd name="connsiteX371" fmla="*/ 2229072 w 2548598"/>
              <a:gd name="connsiteY371" fmla="*/ 410766 h 514126"/>
              <a:gd name="connsiteX372" fmla="*/ 2213899 w 2548598"/>
              <a:gd name="connsiteY372" fmla="*/ 421481 h 514126"/>
              <a:gd name="connsiteX373" fmla="*/ 2146959 w 2548598"/>
              <a:gd name="connsiteY373" fmla="*/ 427732 h 514126"/>
              <a:gd name="connsiteX374" fmla="*/ 2148744 w 2548598"/>
              <a:gd name="connsiteY374" fmla="*/ 441127 h 514126"/>
              <a:gd name="connsiteX375" fmla="*/ 2146959 w 2548598"/>
              <a:gd name="connsiteY375" fmla="*/ 427732 h 514126"/>
              <a:gd name="connsiteX376" fmla="*/ 761748 w 2548598"/>
              <a:gd name="connsiteY376" fmla="*/ 368796 h 514126"/>
              <a:gd name="connsiteX377" fmla="*/ 758177 w 2548598"/>
              <a:gd name="connsiteY377" fmla="*/ 369689 h 514126"/>
              <a:gd name="connsiteX378" fmla="*/ 767995 w 2548598"/>
              <a:gd name="connsiteY378" fmla="*/ 380404 h 514126"/>
              <a:gd name="connsiteX379" fmla="*/ 761748 w 2548598"/>
              <a:gd name="connsiteY379" fmla="*/ 368796 h 514126"/>
              <a:gd name="connsiteX380" fmla="*/ 43259 w 2548598"/>
              <a:gd name="connsiteY380" fmla="*/ 263426 h 514126"/>
              <a:gd name="connsiteX381" fmla="*/ 47721 w 2548598"/>
              <a:gd name="connsiteY381" fmla="*/ 264319 h 514126"/>
              <a:gd name="connsiteX382" fmla="*/ 47721 w 2548598"/>
              <a:gd name="connsiteY382" fmla="*/ 257175 h 514126"/>
              <a:gd name="connsiteX383" fmla="*/ 45044 w 2548598"/>
              <a:gd name="connsiteY383" fmla="*/ 255389 h 514126"/>
              <a:gd name="connsiteX384" fmla="*/ 43259 w 2548598"/>
              <a:gd name="connsiteY384" fmla="*/ 263426 h 514126"/>
              <a:gd name="connsiteX385" fmla="*/ 2228179 w 2548598"/>
              <a:gd name="connsiteY385" fmla="*/ 297359 h 514126"/>
              <a:gd name="connsiteX386" fmla="*/ 2216576 w 2548598"/>
              <a:gd name="connsiteY386" fmla="*/ 305395 h 514126"/>
              <a:gd name="connsiteX387" fmla="*/ 2228179 w 2548598"/>
              <a:gd name="connsiteY387" fmla="*/ 297359 h 514126"/>
              <a:gd name="connsiteX388" fmla="*/ 2279946 w 2548598"/>
              <a:gd name="connsiteY388" fmla="*/ 436662 h 514126"/>
              <a:gd name="connsiteX389" fmla="*/ 2279054 w 2548598"/>
              <a:gd name="connsiteY389" fmla="*/ 450056 h 514126"/>
              <a:gd name="connsiteX390" fmla="*/ 2279946 w 2548598"/>
              <a:gd name="connsiteY390" fmla="*/ 436662 h 514126"/>
              <a:gd name="connsiteX391" fmla="*/ 835828 w 2548598"/>
              <a:gd name="connsiteY391" fmla="*/ 176808 h 514126"/>
              <a:gd name="connsiteX392" fmla="*/ 832257 w 2548598"/>
              <a:gd name="connsiteY392" fmla="*/ 180380 h 514126"/>
              <a:gd name="connsiteX393" fmla="*/ 840290 w 2548598"/>
              <a:gd name="connsiteY393" fmla="*/ 185737 h 514126"/>
              <a:gd name="connsiteX394" fmla="*/ 842076 w 2548598"/>
              <a:gd name="connsiteY394" fmla="*/ 183059 h 514126"/>
              <a:gd name="connsiteX395" fmla="*/ 835828 w 2548598"/>
              <a:gd name="connsiteY395" fmla="*/ 176808 h 514126"/>
              <a:gd name="connsiteX396" fmla="*/ 1666776 w 2548598"/>
              <a:gd name="connsiteY396" fmla="*/ 450056 h 514126"/>
              <a:gd name="connsiteX397" fmla="*/ 1667669 w 2548598"/>
              <a:gd name="connsiteY397" fmla="*/ 453628 h 514126"/>
              <a:gd name="connsiteX398" fmla="*/ 1676594 w 2548598"/>
              <a:gd name="connsiteY398" fmla="*/ 450949 h 514126"/>
              <a:gd name="connsiteX399" fmla="*/ 1675701 w 2548598"/>
              <a:gd name="connsiteY399" fmla="*/ 448270 h 514126"/>
              <a:gd name="connsiteX400" fmla="*/ 1666776 w 2548598"/>
              <a:gd name="connsiteY400" fmla="*/ 450056 h 514126"/>
              <a:gd name="connsiteX401" fmla="*/ 978633 w 2548598"/>
              <a:gd name="connsiteY401" fmla="*/ 447377 h 514126"/>
              <a:gd name="connsiteX402" fmla="*/ 983988 w 2548598"/>
              <a:gd name="connsiteY402" fmla="*/ 450056 h 514126"/>
              <a:gd name="connsiteX403" fmla="*/ 988451 w 2548598"/>
              <a:gd name="connsiteY403" fmla="*/ 446484 h 514126"/>
              <a:gd name="connsiteX404" fmla="*/ 983988 w 2548598"/>
              <a:gd name="connsiteY404" fmla="*/ 442912 h 514126"/>
              <a:gd name="connsiteX405" fmla="*/ 978633 w 2548598"/>
              <a:gd name="connsiteY405" fmla="*/ 447377 h 514126"/>
              <a:gd name="connsiteX406" fmla="*/ 1501657 w 2548598"/>
              <a:gd name="connsiteY406" fmla="*/ 164306 h 514126"/>
              <a:gd name="connsiteX407" fmla="*/ 1496302 w 2548598"/>
              <a:gd name="connsiteY407" fmla="*/ 160734 h 514126"/>
              <a:gd name="connsiteX408" fmla="*/ 1490947 w 2548598"/>
              <a:gd name="connsiteY408" fmla="*/ 163413 h 514126"/>
              <a:gd name="connsiteX409" fmla="*/ 1495410 w 2548598"/>
              <a:gd name="connsiteY409" fmla="*/ 168771 h 514126"/>
              <a:gd name="connsiteX410" fmla="*/ 1501657 w 2548598"/>
              <a:gd name="connsiteY410" fmla="*/ 164306 h 514126"/>
              <a:gd name="connsiteX411" fmla="*/ 548432 w 2548598"/>
              <a:gd name="connsiteY411" fmla="*/ 164306 h 514126"/>
              <a:gd name="connsiteX412" fmla="*/ 554680 w 2548598"/>
              <a:gd name="connsiteY412" fmla="*/ 167878 h 514126"/>
              <a:gd name="connsiteX413" fmla="*/ 558250 w 2548598"/>
              <a:gd name="connsiteY413" fmla="*/ 165199 h 514126"/>
              <a:gd name="connsiteX414" fmla="*/ 554680 w 2548598"/>
              <a:gd name="connsiteY414" fmla="*/ 160734 h 514126"/>
              <a:gd name="connsiteX415" fmla="*/ 548432 w 2548598"/>
              <a:gd name="connsiteY415" fmla="*/ 164306 h 514126"/>
              <a:gd name="connsiteX416" fmla="*/ 1183916 w 2548598"/>
              <a:gd name="connsiteY416" fmla="*/ 329505 h 514126"/>
              <a:gd name="connsiteX417" fmla="*/ 1194626 w 2548598"/>
              <a:gd name="connsiteY417" fmla="*/ 320576 h 514126"/>
              <a:gd name="connsiteX418" fmla="*/ 1183916 w 2548598"/>
              <a:gd name="connsiteY418" fmla="*/ 329505 h 514126"/>
              <a:gd name="connsiteX419" fmla="*/ 480600 w 2548598"/>
              <a:gd name="connsiteY419" fmla="*/ 108049 h 514126"/>
              <a:gd name="connsiteX420" fmla="*/ 477029 w 2548598"/>
              <a:gd name="connsiteY420" fmla="*/ 114300 h 514126"/>
              <a:gd name="connsiteX421" fmla="*/ 481492 w 2548598"/>
              <a:gd name="connsiteY421" fmla="*/ 116979 h 514126"/>
              <a:gd name="connsiteX422" fmla="*/ 484170 w 2548598"/>
              <a:gd name="connsiteY422" fmla="*/ 113407 h 514126"/>
              <a:gd name="connsiteX423" fmla="*/ 480600 w 2548598"/>
              <a:gd name="connsiteY423" fmla="*/ 108049 h 514126"/>
              <a:gd name="connsiteX424" fmla="*/ 538614 w 2548598"/>
              <a:gd name="connsiteY424" fmla="*/ 291108 h 514126"/>
              <a:gd name="connsiteX425" fmla="*/ 535937 w 2548598"/>
              <a:gd name="connsiteY425" fmla="*/ 298252 h 514126"/>
              <a:gd name="connsiteX426" fmla="*/ 540400 w 2548598"/>
              <a:gd name="connsiteY426" fmla="*/ 300930 h 514126"/>
              <a:gd name="connsiteX427" fmla="*/ 542184 w 2548598"/>
              <a:gd name="connsiteY427" fmla="*/ 297359 h 514126"/>
              <a:gd name="connsiteX428" fmla="*/ 538614 w 2548598"/>
              <a:gd name="connsiteY428" fmla="*/ 291108 h 514126"/>
              <a:gd name="connsiteX429" fmla="*/ 1345464 w 2548598"/>
              <a:gd name="connsiteY429" fmla="*/ 333970 h 514126"/>
              <a:gd name="connsiteX430" fmla="*/ 1344572 w 2548598"/>
              <a:gd name="connsiteY430" fmla="*/ 346472 h 514126"/>
              <a:gd name="connsiteX431" fmla="*/ 1345464 w 2548598"/>
              <a:gd name="connsiteY431" fmla="*/ 333970 h 514126"/>
              <a:gd name="connsiteX432" fmla="*/ 559143 w 2548598"/>
              <a:gd name="connsiteY432" fmla="*/ 257175 h 514126"/>
              <a:gd name="connsiteX433" fmla="*/ 560928 w 2548598"/>
              <a:gd name="connsiteY433" fmla="*/ 258961 h 514126"/>
              <a:gd name="connsiteX434" fmla="*/ 566283 w 2548598"/>
              <a:gd name="connsiteY434" fmla="*/ 252710 h 514126"/>
              <a:gd name="connsiteX435" fmla="*/ 564498 w 2548598"/>
              <a:gd name="connsiteY435" fmla="*/ 250924 h 514126"/>
              <a:gd name="connsiteX436" fmla="*/ 559143 w 2548598"/>
              <a:gd name="connsiteY436" fmla="*/ 257175 h 514126"/>
              <a:gd name="connsiteX437" fmla="*/ 1128578 w 2548598"/>
              <a:gd name="connsiteY437" fmla="*/ 132159 h 514126"/>
              <a:gd name="connsiteX438" fmla="*/ 1131256 w 2548598"/>
              <a:gd name="connsiteY438" fmla="*/ 129480 h 514126"/>
              <a:gd name="connsiteX439" fmla="*/ 1122331 w 2548598"/>
              <a:gd name="connsiteY439" fmla="*/ 125016 h 514126"/>
              <a:gd name="connsiteX440" fmla="*/ 1120546 w 2548598"/>
              <a:gd name="connsiteY440" fmla="*/ 127694 h 514126"/>
              <a:gd name="connsiteX441" fmla="*/ 1128578 w 2548598"/>
              <a:gd name="connsiteY441" fmla="*/ 132159 h 514126"/>
              <a:gd name="connsiteX442" fmla="*/ 566283 w 2548598"/>
              <a:gd name="connsiteY442" fmla="*/ 138410 h 514126"/>
              <a:gd name="connsiteX443" fmla="*/ 564498 w 2548598"/>
              <a:gd name="connsiteY443" fmla="*/ 136624 h 514126"/>
              <a:gd name="connsiteX444" fmla="*/ 559143 w 2548598"/>
              <a:gd name="connsiteY444" fmla="*/ 143768 h 514126"/>
              <a:gd name="connsiteX445" fmla="*/ 560928 w 2548598"/>
              <a:gd name="connsiteY445" fmla="*/ 145554 h 514126"/>
              <a:gd name="connsiteX446" fmla="*/ 566283 w 2548598"/>
              <a:gd name="connsiteY446" fmla="*/ 138410 h 514126"/>
              <a:gd name="connsiteX447" fmla="*/ 1457031 w 2548598"/>
              <a:gd name="connsiteY447" fmla="*/ 211633 h 514126"/>
              <a:gd name="connsiteX448" fmla="*/ 1459709 w 2548598"/>
              <a:gd name="connsiteY448" fmla="*/ 209848 h 514126"/>
              <a:gd name="connsiteX449" fmla="*/ 1453461 w 2548598"/>
              <a:gd name="connsiteY449" fmla="*/ 201811 h 514126"/>
              <a:gd name="connsiteX450" fmla="*/ 1450783 w 2548598"/>
              <a:gd name="connsiteY450" fmla="*/ 203597 h 514126"/>
              <a:gd name="connsiteX451" fmla="*/ 1457031 w 2548598"/>
              <a:gd name="connsiteY451" fmla="*/ 211633 h 514126"/>
              <a:gd name="connsiteX452" fmla="*/ 1457031 w 2548598"/>
              <a:gd name="connsiteY452" fmla="*/ 325934 h 514126"/>
              <a:gd name="connsiteX453" fmla="*/ 1458816 w 2548598"/>
              <a:gd name="connsiteY453" fmla="*/ 324148 h 514126"/>
              <a:gd name="connsiteX454" fmla="*/ 1453461 w 2548598"/>
              <a:gd name="connsiteY454" fmla="*/ 318790 h 514126"/>
              <a:gd name="connsiteX455" fmla="*/ 1451676 w 2548598"/>
              <a:gd name="connsiteY455" fmla="*/ 320576 h 514126"/>
              <a:gd name="connsiteX456" fmla="*/ 1457031 w 2548598"/>
              <a:gd name="connsiteY456" fmla="*/ 325934 h 514126"/>
              <a:gd name="connsiteX457" fmla="*/ 573423 w 2548598"/>
              <a:gd name="connsiteY457" fmla="*/ 102691 h 514126"/>
              <a:gd name="connsiteX458" fmla="*/ 567176 w 2548598"/>
              <a:gd name="connsiteY458" fmla="*/ 111621 h 514126"/>
              <a:gd name="connsiteX459" fmla="*/ 571638 w 2548598"/>
              <a:gd name="connsiteY459" fmla="*/ 114300 h 514126"/>
              <a:gd name="connsiteX460" fmla="*/ 575208 w 2548598"/>
              <a:gd name="connsiteY460" fmla="*/ 110728 h 514126"/>
              <a:gd name="connsiteX461" fmla="*/ 573423 w 2548598"/>
              <a:gd name="connsiteY461" fmla="*/ 102691 h 514126"/>
              <a:gd name="connsiteX462" fmla="*/ 1108943 w 2548598"/>
              <a:gd name="connsiteY462" fmla="*/ 358973 h 514126"/>
              <a:gd name="connsiteX463" fmla="*/ 1106265 w 2548598"/>
              <a:gd name="connsiteY463" fmla="*/ 356294 h 514126"/>
              <a:gd name="connsiteX464" fmla="*/ 1100910 w 2548598"/>
              <a:gd name="connsiteY464" fmla="*/ 360759 h 514126"/>
              <a:gd name="connsiteX465" fmla="*/ 1102695 w 2548598"/>
              <a:gd name="connsiteY465" fmla="*/ 362545 h 514126"/>
              <a:gd name="connsiteX466" fmla="*/ 1108943 w 2548598"/>
              <a:gd name="connsiteY466" fmla="*/ 358973 h 514126"/>
              <a:gd name="connsiteX467" fmla="*/ 1078597 w 2548598"/>
              <a:gd name="connsiteY467" fmla="*/ 212526 h 514126"/>
              <a:gd name="connsiteX468" fmla="*/ 1066101 w 2548598"/>
              <a:gd name="connsiteY468" fmla="*/ 222349 h 514126"/>
              <a:gd name="connsiteX469" fmla="*/ 1078597 w 2548598"/>
              <a:gd name="connsiteY469" fmla="*/ 212526 h 514126"/>
              <a:gd name="connsiteX470" fmla="*/ 367248 w 2548598"/>
              <a:gd name="connsiteY470" fmla="*/ 263426 h 514126"/>
              <a:gd name="connsiteX471" fmla="*/ 366356 w 2548598"/>
              <a:gd name="connsiteY471" fmla="*/ 260747 h 514126"/>
              <a:gd name="connsiteX472" fmla="*/ 359215 w 2548598"/>
              <a:gd name="connsiteY472" fmla="*/ 263426 h 514126"/>
              <a:gd name="connsiteX473" fmla="*/ 360108 w 2548598"/>
              <a:gd name="connsiteY473" fmla="*/ 266105 h 514126"/>
              <a:gd name="connsiteX474" fmla="*/ 367248 w 2548598"/>
              <a:gd name="connsiteY474" fmla="*/ 263426 h 514126"/>
              <a:gd name="connsiteX475" fmla="*/ 2374555 w 2548598"/>
              <a:gd name="connsiteY475" fmla="*/ 213419 h 514126"/>
              <a:gd name="connsiteX476" fmla="*/ 2371877 w 2548598"/>
              <a:gd name="connsiteY476" fmla="*/ 219670 h 514126"/>
              <a:gd name="connsiteX477" fmla="*/ 2374555 w 2548598"/>
              <a:gd name="connsiteY477" fmla="*/ 223242 h 514126"/>
              <a:gd name="connsiteX478" fmla="*/ 2378125 w 2548598"/>
              <a:gd name="connsiteY478" fmla="*/ 218777 h 514126"/>
              <a:gd name="connsiteX479" fmla="*/ 2374555 w 2548598"/>
              <a:gd name="connsiteY479" fmla="*/ 213419 h 514126"/>
              <a:gd name="connsiteX480" fmla="*/ 601984 w 2548598"/>
              <a:gd name="connsiteY480" fmla="*/ 125016 h 514126"/>
              <a:gd name="connsiteX481" fmla="*/ 598414 w 2548598"/>
              <a:gd name="connsiteY481" fmla="*/ 126801 h 514126"/>
              <a:gd name="connsiteX482" fmla="*/ 602877 w 2548598"/>
              <a:gd name="connsiteY482" fmla="*/ 133945 h 514126"/>
              <a:gd name="connsiteX483" fmla="*/ 605554 w 2548598"/>
              <a:gd name="connsiteY483" fmla="*/ 132159 h 514126"/>
              <a:gd name="connsiteX484" fmla="*/ 601984 w 2548598"/>
              <a:gd name="connsiteY484" fmla="*/ 125016 h 514126"/>
              <a:gd name="connsiteX485" fmla="*/ 826010 w 2548598"/>
              <a:gd name="connsiteY485" fmla="*/ 380404 h 514126"/>
              <a:gd name="connsiteX486" fmla="*/ 823332 w 2548598"/>
              <a:gd name="connsiteY486" fmla="*/ 379512 h 514126"/>
              <a:gd name="connsiteX487" fmla="*/ 819762 w 2548598"/>
              <a:gd name="connsiteY487" fmla="*/ 389334 h 514126"/>
              <a:gd name="connsiteX488" fmla="*/ 821547 w 2548598"/>
              <a:gd name="connsiteY488" fmla="*/ 390227 h 514126"/>
              <a:gd name="connsiteX489" fmla="*/ 826010 w 2548598"/>
              <a:gd name="connsiteY489" fmla="*/ 380404 h 514126"/>
              <a:gd name="connsiteX490" fmla="*/ 2287979 w 2548598"/>
              <a:gd name="connsiteY490" fmla="*/ 210740 h 514126"/>
              <a:gd name="connsiteX491" fmla="*/ 2286194 w 2548598"/>
              <a:gd name="connsiteY491" fmla="*/ 216098 h 514126"/>
              <a:gd name="connsiteX492" fmla="*/ 2289764 w 2548598"/>
              <a:gd name="connsiteY492" fmla="*/ 220563 h 514126"/>
              <a:gd name="connsiteX493" fmla="*/ 2292442 w 2548598"/>
              <a:gd name="connsiteY493" fmla="*/ 218777 h 514126"/>
              <a:gd name="connsiteX494" fmla="*/ 2287979 w 2548598"/>
              <a:gd name="connsiteY494" fmla="*/ 210740 h 514126"/>
              <a:gd name="connsiteX495" fmla="*/ 2281731 w 2548598"/>
              <a:gd name="connsiteY495" fmla="*/ 191095 h 514126"/>
              <a:gd name="connsiteX496" fmla="*/ 2284409 w 2548598"/>
              <a:gd name="connsiteY496" fmla="*/ 189309 h 514126"/>
              <a:gd name="connsiteX497" fmla="*/ 2280839 w 2548598"/>
              <a:gd name="connsiteY497" fmla="*/ 183059 h 514126"/>
              <a:gd name="connsiteX498" fmla="*/ 2277269 w 2548598"/>
              <a:gd name="connsiteY498" fmla="*/ 184844 h 514126"/>
              <a:gd name="connsiteX499" fmla="*/ 2281731 w 2548598"/>
              <a:gd name="connsiteY499" fmla="*/ 191095 h 514126"/>
              <a:gd name="connsiteX500" fmla="*/ 688560 w 2548598"/>
              <a:gd name="connsiteY500" fmla="*/ 236637 h 514126"/>
              <a:gd name="connsiteX501" fmla="*/ 682312 w 2548598"/>
              <a:gd name="connsiteY501" fmla="*/ 226814 h 514126"/>
              <a:gd name="connsiteX502" fmla="*/ 688560 w 2548598"/>
              <a:gd name="connsiteY502" fmla="*/ 236637 h 514126"/>
              <a:gd name="connsiteX503" fmla="*/ 2217469 w 2548598"/>
              <a:gd name="connsiteY503" fmla="*/ 435769 h 514126"/>
              <a:gd name="connsiteX504" fmla="*/ 2220146 w 2548598"/>
              <a:gd name="connsiteY504" fmla="*/ 436662 h 514126"/>
              <a:gd name="connsiteX505" fmla="*/ 2224609 w 2548598"/>
              <a:gd name="connsiteY505" fmla="*/ 430411 h 514126"/>
              <a:gd name="connsiteX506" fmla="*/ 2221039 w 2548598"/>
              <a:gd name="connsiteY506" fmla="*/ 428625 h 514126"/>
              <a:gd name="connsiteX507" fmla="*/ 2217469 w 2548598"/>
              <a:gd name="connsiteY507" fmla="*/ 435769 h 514126"/>
              <a:gd name="connsiteX508" fmla="*/ 159288 w 2548598"/>
              <a:gd name="connsiteY508" fmla="*/ 150912 h 514126"/>
              <a:gd name="connsiteX509" fmla="*/ 155718 w 2548598"/>
              <a:gd name="connsiteY509" fmla="*/ 148233 h 514126"/>
              <a:gd name="connsiteX510" fmla="*/ 150363 w 2548598"/>
              <a:gd name="connsiteY510" fmla="*/ 154483 h 514126"/>
              <a:gd name="connsiteX511" fmla="*/ 153040 w 2548598"/>
              <a:gd name="connsiteY511" fmla="*/ 157162 h 514126"/>
              <a:gd name="connsiteX512" fmla="*/ 159288 w 2548598"/>
              <a:gd name="connsiteY512" fmla="*/ 150912 h 514126"/>
              <a:gd name="connsiteX513" fmla="*/ 75390 w 2548598"/>
              <a:gd name="connsiteY513" fmla="*/ 136624 h 514126"/>
              <a:gd name="connsiteX514" fmla="*/ 79852 w 2548598"/>
              <a:gd name="connsiteY514" fmla="*/ 136624 h 514126"/>
              <a:gd name="connsiteX515" fmla="*/ 78960 w 2548598"/>
              <a:gd name="connsiteY515" fmla="*/ 127694 h 514126"/>
              <a:gd name="connsiteX516" fmla="*/ 75390 w 2548598"/>
              <a:gd name="connsiteY516" fmla="*/ 127694 h 514126"/>
              <a:gd name="connsiteX517" fmla="*/ 75390 w 2548598"/>
              <a:gd name="connsiteY517" fmla="*/ 136624 h 514126"/>
              <a:gd name="connsiteX518" fmla="*/ 28085 w 2548598"/>
              <a:gd name="connsiteY518" fmla="*/ 270569 h 514126"/>
              <a:gd name="connsiteX519" fmla="*/ 29871 w 2548598"/>
              <a:gd name="connsiteY519" fmla="*/ 267891 h 514126"/>
              <a:gd name="connsiteX520" fmla="*/ 22730 w 2548598"/>
              <a:gd name="connsiteY520" fmla="*/ 262533 h 514126"/>
              <a:gd name="connsiteX521" fmla="*/ 21838 w 2548598"/>
              <a:gd name="connsiteY521" fmla="*/ 264319 h 514126"/>
              <a:gd name="connsiteX522" fmla="*/ 28085 w 2548598"/>
              <a:gd name="connsiteY522" fmla="*/ 270569 h 51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</a:cxnLst>
            <a:rect l="l" t="t" r="r" b="b"/>
            <a:pathLst>
              <a:path w="2548598" h="514126">
                <a:moveTo>
                  <a:pt x="1745319" y="133052"/>
                </a:moveTo>
                <a:cubicBezTo>
                  <a:pt x="1737286" y="128587"/>
                  <a:pt x="1732823" y="125016"/>
                  <a:pt x="1725683" y="120551"/>
                </a:cubicBezTo>
                <a:cubicBezTo>
                  <a:pt x="1746211" y="107156"/>
                  <a:pt x="1766740" y="93762"/>
                  <a:pt x="1787268" y="80367"/>
                </a:cubicBezTo>
                <a:cubicBezTo>
                  <a:pt x="1807796" y="66973"/>
                  <a:pt x="1828325" y="54471"/>
                  <a:pt x="1848853" y="41076"/>
                </a:cubicBezTo>
                <a:cubicBezTo>
                  <a:pt x="1869381" y="27682"/>
                  <a:pt x="1890802" y="14287"/>
                  <a:pt x="1910438" y="893"/>
                </a:cubicBezTo>
                <a:cubicBezTo>
                  <a:pt x="1912222" y="1786"/>
                  <a:pt x="1913115" y="1786"/>
                  <a:pt x="1914007" y="1786"/>
                </a:cubicBezTo>
                <a:cubicBezTo>
                  <a:pt x="1979162" y="50899"/>
                  <a:pt x="2051458" y="90190"/>
                  <a:pt x="2119290" y="135731"/>
                </a:cubicBezTo>
                <a:cubicBezTo>
                  <a:pt x="2148744" y="155377"/>
                  <a:pt x="2179982" y="173236"/>
                  <a:pt x="2210329" y="192881"/>
                </a:cubicBezTo>
                <a:cubicBezTo>
                  <a:pt x="2218362" y="198239"/>
                  <a:pt x="2224609" y="194667"/>
                  <a:pt x="2230857" y="191095"/>
                </a:cubicBezTo>
                <a:cubicBezTo>
                  <a:pt x="2248707" y="180380"/>
                  <a:pt x="2266558" y="168771"/>
                  <a:pt x="2285302" y="158948"/>
                </a:cubicBezTo>
                <a:cubicBezTo>
                  <a:pt x="2302259" y="150019"/>
                  <a:pt x="2317433" y="137517"/>
                  <a:pt x="2337961" y="134838"/>
                </a:cubicBezTo>
                <a:cubicBezTo>
                  <a:pt x="2362059" y="112514"/>
                  <a:pt x="2393298" y="102691"/>
                  <a:pt x="2419182" y="83939"/>
                </a:cubicBezTo>
                <a:cubicBezTo>
                  <a:pt x="2458453" y="56257"/>
                  <a:pt x="2499509" y="32147"/>
                  <a:pt x="2540566" y="6251"/>
                </a:cubicBezTo>
                <a:cubicBezTo>
                  <a:pt x="2541458" y="5358"/>
                  <a:pt x="2543243" y="5358"/>
                  <a:pt x="2546814" y="4465"/>
                </a:cubicBezTo>
                <a:cubicBezTo>
                  <a:pt x="2546814" y="11608"/>
                  <a:pt x="2547706" y="17859"/>
                  <a:pt x="2547706" y="25003"/>
                </a:cubicBezTo>
                <a:cubicBezTo>
                  <a:pt x="2547706" y="78581"/>
                  <a:pt x="2548599" y="133052"/>
                  <a:pt x="2548599" y="186630"/>
                </a:cubicBezTo>
                <a:cubicBezTo>
                  <a:pt x="2548599" y="222349"/>
                  <a:pt x="2547706" y="258961"/>
                  <a:pt x="2547706" y="294680"/>
                </a:cubicBezTo>
                <a:cubicBezTo>
                  <a:pt x="2547706" y="304502"/>
                  <a:pt x="2543243" y="310753"/>
                  <a:pt x="2536103" y="315218"/>
                </a:cubicBezTo>
                <a:cubicBezTo>
                  <a:pt x="2505757" y="334863"/>
                  <a:pt x="2475411" y="354508"/>
                  <a:pt x="2445065" y="374154"/>
                </a:cubicBezTo>
                <a:cubicBezTo>
                  <a:pt x="2443279" y="375047"/>
                  <a:pt x="2441495" y="375940"/>
                  <a:pt x="2438817" y="376833"/>
                </a:cubicBezTo>
                <a:cubicBezTo>
                  <a:pt x="2431677" y="364331"/>
                  <a:pt x="2431677" y="364331"/>
                  <a:pt x="2414719" y="368796"/>
                </a:cubicBezTo>
                <a:cubicBezTo>
                  <a:pt x="2417396" y="371475"/>
                  <a:pt x="2419182" y="373261"/>
                  <a:pt x="2420966" y="375047"/>
                </a:cubicBezTo>
                <a:cubicBezTo>
                  <a:pt x="2425429" y="379512"/>
                  <a:pt x="2424536" y="384869"/>
                  <a:pt x="2420074" y="388441"/>
                </a:cubicBezTo>
                <a:cubicBezTo>
                  <a:pt x="2415611" y="392013"/>
                  <a:pt x="2410256" y="395585"/>
                  <a:pt x="2405794" y="398264"/>
                </a:cubicBezTo>
                <a:cubicBezTo>
                  <a:pt x="2346886" y="435769"/>
                  <a:pt x="2287979" y="473273"/>
                  <a:pt x="2229072" y="510778"/>
                </a:cubicBezTo>
                <a:cubicBezTo>
                  <a:pt x="2221931" y="515243"/>
                  <a:pt x="2216576" y="515243"/>
                  <a:pt x="2209436" y="510778"/>
                </a:cubicBezTo>
                <a:cubicBezTo>
                  <a:pt x="2196048" y="501848"/>
                  <a:pt x="2183553" y="493812"/>
                  <a:pt x="2170165" y="484882"/>
                </a:cubicBezTo>
                <a:cubicBezTo>
                  <a:pt x="2141603" y="466130"/>
                  <a:pt x="2112150" y="447377"/>
                  <a:pt x="2083589" y="427732"/>
                </a:cubicBezTo>
                <a:cubicBezTo>
                  <a:pt x="2076449" y="423267"/>
                  <a:pt x="2070201" y="416123"/>
                  <a:pt x="2063061" y="408980"/>
                </a:cubicBezTo>
                <a:cubicBezTo>
                  <a:pt x="2060383" y="408087"/>
                  <a:pt x="2055920" y="406301"/>
                  <a:pt x="2051458" y="403622"/>
                </a:cubicBezTo>
                <a:cubicBezTo>
                  <a:pt x="2006831" y="374154"/>
                  <a:pt x="1962204" y="344686"/>
                  <a:pt x="1917578" y="316111"/>
                </a:cubicBezTo>
                <a:cubicBezTo>
                  <a:pt x="1910438" y="311646"/>
                  <a:pt x="1896157" y="313432"/>
                  <a:pt x="1889017" y="317897"/>
                </a:cubicBezTo>
                <a:cubicBezTo>
                  <a:pt x="1869381" y="332184"/>
                  <a:pt x="1850638" y="347365"/>
                  <a:pt x="1830110" y="360759"/>
                </a:cubicBezTo>
                <a:cubicBezTo>
                  <a:pt x="1799763" y="380404"/>
                  <a:pt x="1769417" y="400050"/>
                  <a:pt x="1739071" y="419695"/>
                </a:cubicBezTo>
                <a:cubicBezTo>
                  <a:pt x="1691767" y="450056"/>
                  <a:pt x="1643570" y="479524"/>
                  <a:pt x="1596266" y="509885"/>
                </a:cubicBezTo>
                <a:cubicBezTo>
                  <a:pt x="1587341" y="515243"/>
                  <a:pt x="1580200" y="515243"/>
                  <a:pt x="1572167" y="509885"/>
                </a:cubicBezTo>
                <a:cubicBezTo>
                  <a:pt x="1519508" y="472380"/>
                  <a:pt x="1462386" y="442912"/>
                  <a:pt x="1413297" y="401836"/>
                </a:cubicBezTo>
                <a:cubicBezTo>
                  <a:pt x="1398124" y="389334"/>
                  <a:pt x="1380273" y="379512"/>
                  <a:pt x="1363315" y="367903"/>
                </a:cubicBezTo>
                <a:cubicBezTo>
                  <a:pt x="1347249" y="357188"/>
                  <a:pt x="1332076" y="346472"/>
                  <a:pt x="1316010" y="336649"/>
                </a:cubicBezTo>
                <a:cubicBezTo>
                  <a:pt x="1307978" y="331291"/>
                  <a:pt x="1296375" y="329505"/>
                  <a:pt x="1296375" y="317004"/>
                </a:cubicBezTo>
                <a:cubicBezTo>
                  <a:pt x="1290127" y="317004"/>
                  <a:pt x="1283879" y="317897"/>
                  <a:pt x="1281202" y="316111"/>
                </a:cubicBezTo>
                <a:cubicBezTo>
                  <a:pt x="1274061" y="310753"/>
                  <a:pt x="1267814" y="313432"/>
                  <a:pt x="1261566" y="317004"/>
                </a:cubicBezTo>
                <a:cubicBezTo>
                  <a:pt x="1244608" y="326826"/>
                  <a:pt x="1228542" y="337542"/>
                  <a:pt x="1212477" y="348258"/>
                </a:cubicBezTo>
                <a:cubicBezTo>
                  <a:pt x="1208014" y="350937"/>
                  <a:pt x="1204444" y="353615"/>
                  <a:pt x="1197304" y="358080"/>
                </a:cubicBezTo>
                <a:cubicBezTo>
                  <a:pt x="1192841" y="353615"/>
                  <a:pt x="1188378" y="349151"/>
                  <a:pt x="1185701" y="346472"/>
                </a:cubicBezTo>
                <a:cubicBezTo>
                  <a:pt x="1186593" y="349151"/>
                  <a:pt x="1188378" y="355401"/>
                  <a:pt x="1191056" y="362545"/>
                </a:cubicBezTo>
                <a:cubicBezTo>
                  <a:pt x="1171420" y="375047"/>
                  <a:pt x="1150892" y="387548"/>
                  <a:pt x="1130364" y="400050"/>
                </a:cubicBezTo>
                <a:cubicBezTo>
                  <a:pt x="1126793" y="401836"/>
                  <a:pt x="1121438" y="400050"/>
                  <a:pt x="1116083" y="400050"/>
                </a:cubicBezTo>
                <a:cubicBezTo>
                  <a:pt x="1117868" y="406301"/>
                  <a:pt x="1115190" y="411658"/>
                  <a:pt x="1108050" y="415230"/>
                </a:cubicBezTo>
                <a:cubicBezTo>
                  <a:pt x="1081274" y="431304"/>
                  <a:pt x="1054498" y="448270"/>
                  <a:pt x="1027722" y="464344"/>
                </a:cubicBezTo>
                <a:cubicBezTo>
                  <a:pt x="1011657" y="474166"/>
                  <a:pt x="995591" y="484882"/>
                  <a:pt x="979525" y="494705"/>
                </a:cubicBezTo>
                <a:cubicBezTo>
                  <a:pt x="975956" y="496490"/>
                  <a:pt x="971493" y="499169"/>
                  <a:pt x="967923" y="498276"/>
                </a:cubicBezTo>
                <a:cubicBezTo>
                  <a:pt x="961675" y="497383"/>
                  <a:pt x="960782" y="500955"/>
                  <a:pt x="958105" y="504527"/>
                </a:cubicBezTo>
                <a:cubicBezTo>
                  <a:pt x="951857" y="514350"/>
                  <a:pt x="948287" y="516136"/>
                  <a:pt x="939361" y="509885"/>
                </a:cubicBezTo>
                <a:cubicBezTo>
                  <a:pt x="889380" y="476845"/>
                  <a:pt x="838505" y="443805"/>
                  <a:pt x="788524" y="409873"/>
                </a:cubicBezTo>
                <a:cubicBezTo>
                  <a:pt x="759070" y="390227"/>
                  <a:pt x="730509" y="370582"/>
                  <a:pt x="701056" y="350937"/>
                </a:cubicBezTo>
                <a:cubicBezTo>
                  <a:pt x="691237" y="344686"/>
                  <a:pt x="681420" y="337542"/>
                  <a:pt x="679635" y="325041"/>
                </a:cubicBezTo>
                <a:cubicBezTo>
                  <a:pt x="679635" y="323255"/>
                  <a:pt x="677849" y="321469"/>
                  <a:pt x="675172" y="317897"/>
                </a:cubicBezTo>
                <a:cubicBezTo>
                  <a:pt x="673387" y="322362"/>
                  <a:pt x="671601" y="324148"/>
                  <a:pt x="669817" y="328612"/>
                </a:cubicBezTo>
                <a:cubicBezTo>
                  <a:pt x="659106" y="322362"/>
                  <a:pt x="647504" y="317004"/>
                  <a:pt x="634116" y="309860"/>
                </a:cubicBezTo>
                <a:cubicBezTo>
                  <a:pt x="621620" y="317004"/>
                  <a:pt x="607340" y="325041"/>
                  <a:pt x="593952" y="333970"/>
                </a:cubicBezTo>
                <a:cubicBezTo>
                  <a:pt x="559143" y="356294"/>
                  <a:pt x="525226" y="378619"/>
                  <a:pt x="490417" y="400943"/>
                </a:cubicBezTo>
                <a:cubicBezTo>
                  <a:pt x="440436" y="433090"/>
                  <a:pt x="390454" y="465237"/>
                  <a:pt x="340472" y="497383"/>
                </a:cubicBezTo>
                <a:cubicBezTo>
                  <a:pt x="336902" y="499169"/>
                  <a:pt x="334224" y="501848"/>
                  <a:pt x="330654" y="503634"/>
                </a:cubicBezTo>
                <a:cubicBezTo>
                  <a:pt x="325299" y="501848"/>
                  <a:pt x="320836" y="495598"/>
                  <a:pt x="314588" y="502741"/>
                </a:cubicBezTo>
                <a:cubicBezTo>
                  <a:pt x="315481" y="504527"/>
                  <a:pt x="317266" y="507206"/>
                  <a:pt x="319051" y="509885"/>
                </a:cubicBezTo>
                <a:cubicBezTo>
                  <a:pt x="317266" y="510778"/>
                  <a:pt x="316373" y="512564"/>
                  <a:pt x="315481" y="512564"/>
                </a:cubicBezTo>
                <a:cubicBezTo>
                  <a:pt x="310126" y="511671"/>
                  <a:pt x="303878" y="510778"/>
                  <a:pt x="298523" y="508099"/>
                </a:cubicBezTo>
                <a:cubicBezTo>
                  <a:pt x="253896" y="478631"/>
                  <a:pt x="208377" y="450949"/>
                  <a:pt x="165536" y="419695"/>
                </a:cubicBezTo>
                <a:cubicBezTo>
                  <a:pt x="119124" y="385762"/>
                  <a:pt x="70927" y="355401"/>
                  <a:pt x="22730" y="324148"/>
                </a:cubicBezTo>
                <a:cubicBezTo>
                  <a:pt x="-4938" y="306288"/>
                  <a:pt x="417" y="315218"/>
                  <a:pt x="417" y="284857"/>
                </a:cubicBezTo>
                <a:cubicBezTo>
                  <a:pt x="-476" y="198239"/>
                  <a:pt x="417" y="110728"/>
                  <a:pt x="417" y="24110"/>
                </a:cubicBezTo>
                <a:cubicBezTo>
                  <a:pt x="417" y="16966"/>
                  <a:pt x="-1368" y="8930"/>
                  <a:pt x="7557" y="4465"/>
                </a:cubicBezTo>
                <a:cubicBezTo>
                  <a:pt x="9342" y="5358"/>
                  <a:pt x="11127" y="5358"/>
                  <a:pt x="12020" y="6251"/>
                </a:cubicBezTo>
                <a:cubicBezTo>
                  <a:pt x="35226" y="23217"/>
                  <a:pt x="58432" y="41076"/>
                  <a:pt x="83423" y="55364"/>
                </a:cubicBezTo>
                <a:cubicBezTo>
                  <a:pt x="108413" y="69651"/>
                  <a:pt x="132512" y="84832"/>
                  <a:pt x="156610" y="100905"/>
                </a:cubicBezTo>
                <a:cubicBezTo>
                  <a:pt x="178031" y="114300"/>
                  <a:pt x="199452" y="128587"/>
                  <a:pt x="219088" y="141982"/>
                </a:cubicBezTo>
                <a:cubicBezTo>
                  <a:pt x="223550" y="154483"/>
                  <a:pt x="201237" y="156270"/>
                  <a:pt x="209270" y="170557"/>
                </a:cubicBezTo>
                <a:cubicBezTo>
                  <a:pt x="220872" y="167878"/>
                  <a:pt x="221765" y="156270"/>
                  <a:pt x="228013" y="148233"/>
                </a:cubicBezTo>
                <a:cubicBezTo>
                  <a:pt x="234260" y="152697"/>
                  <a:pt x="242293" y="156270"/>
                  <a:pt x="248541" y="161627"/>
                </a:cubicBezTo>
                <a:cubicBezTo>
                  <a:pt x="264607" y="173236"/>
                  <a:pt x="284243" y="180380"/>
                  <a:pt x="300308" y="192881"/>
                </a:cubicBezTo>
                <a:cubicBezTo>
                  <a:pt x="307448" y="198239"/>
                  <a:pt x="313696" y="196453"/>
                  <a:pt x="319944" y="192881"/>
                </a:cubicBezTo>
                <a:cubicBezTo>
                  <a:pt x="329761" y="186630"/>
                  <a:pt x="339580" y="180380"/>
                  <a:pt x="350290" y="174129"/>
                </a:cubicBezTo>
                <a:cubicBezTo>
                  <a:pt x="395809" y="149126"/>
                  <a:pt x="442221" y="124123"/>
                  <a:pt x="487740" y="98227"/>
                </a:cubicBezTo>
                <a:cubicBezTo>
                  <a:pt x="502020" y="90190"/>
                  <a:pt x="516301" y="81260"/>
                  <a:pt x="529689" y="70544"/>
                </a:cubicBezTo>
                <a:cubicBezTo>
                  <a:pt x="543077" y="59829"/>
                  <a:pt x="557357" y="51792"/>
                  <a:pt x="570745" y="41969"/>
                </a:cubicBezTo>
                <a:cubicBezTo>
                  <a:pt x="581456" y="34826"/>
                  <a:pt x="591274" y="28575"/>
                  <a:pt x="601984" y="22324"/>
                </a:cubicBezTo>
                <a:cubicBezTo>
                  <a:pt x="605554" y="20538"/>
                  <a:pt x="610017" y="20538"/>
                  <a:pt x="615372" y="19645"/>
                </a:cubicBezTo>
                <a:cubicBezTo>
                  <a:pt x="616265" y="8930"/>
                  <a:pt x="629653" y="8037"/>
                  <a:pt x="635900" y="0"/>
                </a:cubicBezTo>
                <a:cubicBezTo>
                  <a:pt x="640363" y="2679"/>
                  <a:pt x="643933" y="4465"/>
                  <a:pt x="646611" y="7144"/>
                </a:cubicBezTo>
                <a:cubicBezTo>
                  <a:pt x="683205" y="34826"/>
                  <a:pt x="721584" y="58936"/>
                  <a:pt x="760855" y="83046"/>
                </a:cubicBezTo>
                <a:cubicBezTo>
                  <a:pt x="796556" y="105370"/>
                  <a:pt x="831365" y="128587"/>
                  <a:pt x="867066" y="150912"/>
                </a:cubicBezTo>
                <a:cubicBezTo>
                  <a:pt x="890272" y="165199"/>
                  <a:pt x="913478" y="179487"/>
                  <a:pt x="935792" y="192881"/>
                </a:cubicBezTo>
                <a:cubicBezTo>
                  <a:pt x="942932" y="197346"/>
                  <a:pt x="948287" y="193774"/>
                  <a:pt x="953642" y="191095"/>
                </a:cubicBezTo>
                <a:cubicBezTo>
                  <a:pt x="965245" y="183951"/>
                  <a:pt x="976848" y="176808"/>
                  <a:pt x="988451" y="170557"/>
                </a:cubicBezTo>
                <a:cubicBezTo>
                  <a:pt x="1019689" y="153590"/>
                  <a:pt x="1050928" y="136624"/>
                  <a:pt x="1082167" y="119658"/>
                </a:cubicBezTo>
                <a:cubicBezTo>
                  <a:pt x="1100017" y="109835"/>
                  <a:pt x="1117868" y="100905"/>
                  <a:pt x="1134826" y="90190"/>
                </a:cubicBezTo>
                <a:cubicBezTo>
                  <a:pt x="1152677" y="79474"/>
                  <a:pt x="1168742" y="66080"/>
                  <a:pt x="1185701" y="54471"/>
                </a:cubicBezTo>
                <a:cubicBezTo>
                  <a:pt x="1213369" y="35719"/>
                  <a:pt x="1241930" y="17859"/>
                  <a:pt x="1269599" y="0"/>
                </a:cubicBezTo>
                <a:cubicBezTo>
                  <a:pt x="1299053" y="20538"/>
                  <a:pt x="1328506" y="40184"/>
                  <a:pt x="1357960" y="60722"/>
                </a:cubicBezTo>
                <a:cubicBezTo>
                  <a:pt x="1359745" y="64294"/>
                  <a:pt x="1351712" y="70544"/>
                  <a:pt x="1360637" y="75009"/>
                </a:cubicBezTo>
                <a:cubicBezTo>
                  <a:pt x="1365993" y="77688"/>
                  <a:pt x="1369562" y="77688"/>
                  <a:pt x="1375810" y="75009"/>
                </a:cubicBezTo>
                <a:cubicBezTo>
                  <a:pt x="1378488" y="74116"/>
                  <a:pt x="1383843" y="75902"/>
                  <a:pt x="1387413" y="78581"/>
                </a:cubicBezTo>
                <a:cubicBezTo>
                  <a:pt x="1406157" y="89297"/>
                  <a:pt x="1424007" y="100905"/>
                  <a:pt x="1442750" y="112514"/>
                </a:cubicBezTo>
                <a:cubicBezTo>
                  <a:pt x="1479344" y="135731"/>
                  <a:pt x="1515938" y="158948"/>
                  <a:pt x="1552532" y="181273"/>
                </a:cubicBezTo>
                <a:cubicBezTo>
                  <a:pt x="1559672" y="185737"/>
                  <a:pt x="1564134" y="190202"/>
                  <a:pt x="1556994" y="198239"/>
                </a:cubicBezTo>
                <a:cubicBezTo>
                  <a:pt x="1578415" y="200025"/>
                  <a:pt x="1593588" y="187523"/>
                  <a:pt x="1608761" y="179487"/>
                </a:cubicBezTo>
                <a:cubicBezTo>
                  <a:pt x="1630182" y="167878"/>
                  <a:pt x="1650710" y="155377"/>
                  <a:pt x="1672131" y="143768"/>
                </a:cubicBezTo>
                <a:cubicBezTo>
                  <a:pt x="1682842" y="137517"/>
                  <a:pt x="1695337" y="134838"/>
                  <a:pt x="1707833" y="140196"/>
                </a:cubicBezTo>
                <a:cubicBezTo>
                  <a:pt x="1709618" y="141089"/>
                  <a:pt x="1714080" y="141089"/>
                  <a:pt x="1714080" y="140196"/>
                </a:cubicBezTo>
                <a:cubicBezTo>
                  <a:pt x="1723898" y="130373"/>
                  <a:pt x="1734609" y="137517"/>
                  <a:pt x="1745319" y="133052"/>
                </a:cubicBezTo>
                <a:moveTo>
                  <a:pt x="1663206" y="418802"/>
                </a:moveTo>
                <a:cubicBezTo>
                  <a:pt x="1662313" y="422374"/>
                  <a:pt x="1661421" y="425946"/>
                  <a:pt x="1660528" y="428625"/>
                </a:cubicBezTo>
                <a:cubicBezTo>
                  <a:pt x="1673024" y="432197"/>
                  <a:pt x="1676594" y="425053"/>
                  <a:pt x="1679271" y="416123"/>
                </a:cubicBezTo>
                <a:cubicBezTo>
                  <a:pt x="1675701" y="413444"/>
                  <a:pt x="1671238" y="409873"/>
                  <a:pt x="1667669" y="409873"/>
                </a:cubicBezTo>
                <a:cubicBezTo>
                  <a:pt x="1661421" y="409873"/>
                  <a:pt x="1655173" y="413444"/>
                  <a:pt x="1648925" y="415230"/>
                </a:cubicBezTo>
                <a:cubicBezTo>
                  <a:pt x="1648033" y="415230"/>
                  <a:pt x="1648925" y="418802"/>
                  <a:pt x="1648925" y="421481"/>
                </a:cubicBezTo>
                <a:cubicBezTo>
                  <a:pt x="1652495" y="419695"/>
                  <a:pt x="1654281" y="418802"/>
                  <a:pt x="1656066" y="418802"/>
                </a:cubicBezTo>
                <a:cubicBezTo>
                  <a:pt x="1657850" y="418802"/>
                  <a:pt x="1659636" y="418802"/>
                  <a:pt x="1663206" y="418802"/>
                </a:cubicBezTo>
                <a:moveTo>
                  <a:pt x="794771" y="116979"/>
                </a:moveTo>
                <a:cubicBezTo>
                  <a:pt x="792093" y="122337"/>
                  <a:pt x="791201" y="125908"/>
                  <a:pt x="788524" y="127694"/>
                </a:cubicBezTo>
                <a:cubicBezTo>
                  <a:pt x="785846" y="129480"/>
                  <a:pt x="781383" y="128587"/>
                  <a:pt x="774243" y="129480"/>
                </a:cubicBezTo>
                <a:cubicBezTo>
                  <a:pt x="781383" y="136624"/>
                  <a:pt x="786738" y="141982"/>
                  <a:pt x="792986" y="148233"/>
                </a:cubicBezTo>
                <a:cubicBezTo>
                  <a:pt x="801019" y="137517"/>
                  <a:pt x="801019" y="128587"/>
                  <a:pt x="794771" y="116979"/>
                </a:cubicBezTo>
                <a:moveTo>
                  <a:pt x="851001" y="374154"/>
                </a:moveTo>
                <a:cubicBezTo>
                  <a:pt x="842968" y="364331"/>
                  <a:pt x="838505" y="352723"/>
                  <a:pt x="822440" y="354508"/>
                </a:cubicBezTo>
                <a:cubicBezTo>
                  <a:pt x="830473" y="364331"/>
                  <a:pt x="833150" y="378619"/>
                  <a:pt x="851001" y="374154"/>
                </a:cubicBezTo>
                <a:moveTo>
                  <a:pt x="1841713" y="319683"/>
                </a:moveTo>
                <a:cubicBezTo>
                  <a:pt x="1824754" y="325041"/>
                  <a:pt x="1823862" y="328612"/>
                  <a:pt x="1833680" y="345579"/>
                </a:cubicBezTo>
                <a:cubicBezTo>
                  <a:pt x="1845282" y="340221"/>
                  <a:pt x="1836357" y="328612"/>
                  <a:pt x="1841713" y="319683"/>
                </a:cubicBezTo>
                <a:moveTo>
                  <a:pt x="405627" y="420588"/>
                </a:moveTo>
                <a:cubicBezTo>
                  <a:pt x="397594" y="428625"/>
                  <a:pt x="393132" y="433983"/>
                  <a:pt x="387776" y="439340"/>
                </a:cubicBezTo>
                <a:cubicBezTo>
                  <a:pt x="394916" y="440234"/>
                  <a:pt x="401164" y="441127"/>
                  <a:pt x="410089" y="442020"/>
                </a:cubicBezTo>
                <a:cubicBezTo>
                  <a:pt x="409197" y="435769"/>
                  <a:pt x="407412" y="430411"/>
                  <a:pt x="405627" y="420588"/>
                </a:cubicBezTo>
                <a:moveTo>
                  <a:pt x="2223717" y="284857"/>
                </a:moveTo>
                <a:cubicBezTo>
                  <a:pt x="2226394" y="291108"/>
                  <a:pt x="2229964" y="295572"/>
                  <a:pt x="2237105" y="293787"/>
                </a:cubicBezTo>
                <a:cubicBezTo>
                  <a:pt x="2243352" y="292894"/>
                  <a:pt x="2249600" y="290215"/>
                  <a:pt x="2249600" y="282178"/>
                </a:cubicBezTo>
                <a:cubicBezTo>
                  <a:pt x="2240675" y="283071"/>
                  <a:pt x="2233534" y="283964"/>
                  <a:pt x="2223717" y="284857"/>
                </a:cubicBezTo>
                <a:moveTo>
                  <a:pt x="903660" y="404515"/>
                </a:moveTo>
                <a:cubicBezTo>
                  <a:pt x="903660" y="396478"/>
                  <a:pt x="901875" y="389334"/>
                  <a:pt x="890272" y="392013"/>
                </a:cubicBezTo>
                <a:lnTo>
                  <a:pt x="890272" y="409873"/>
                </a:lnTo>
                <a:cubicBezTo>
                  <a:pt x="895628" y="408087"/>
                  <a:pt x="899197" y="406301"/>
                  <a:pt x="903660" y="404515"/>
                </a:cubicBezTo>
                <a:moveTo>
                  <a:pt x="1403479" y="99119"/>
                </a:moveTo>
                <a:cubicBezTo>
                  <a:pt x="1405264" y="106263"/>
                  <a:pt x="1406157" y="110728"/>
                  <a:pt x="1407049" y="115193"/>
                </a:cubicBezTo>
                <a:cubicBezTo>
                  <a:pt x="1415082" y="114300"/>
                  <a:pt x="1422222" y="113407"/>
                  <a:pt x="1428470" y="111621"/>
                </a:cubicBezTo>
                <a:cubicBezTo>
                  <a:pt x="1428470" y="110728"/>
                  <a:pt x="1429362" y="109835"/>
                  <a:pt x="1429362" y="108942"/>
                </a:cubicBezTo>
                <a:cubicBezTo>
                  <a:pt x="1422222" y="106263"/>
                  <a:pt x="1414189" y="103584"/>
                  <a:pt x="1403479" y="99119"/>
                </a:cubicBezTo>
                <a:moveTo>
                  <a:pt x="1370455" y="126801"/>
                </a:moveTo>
                <a:cubicBezTo>
                  <a:pt x="1365993" y="130373"/>
                  <a:pt x="1360637" y="133945"/>
                  <a:pt x="1356174" y="136624"/>
                </a:cubicBezTo>
                <a:cubicBezTo>
                  <a:pt x="1356174" y="137517"/>
                  <a:pt x="1357067" y="139303"/>
                  <a:pt x="1357067" y="140196"/>
                </a:cubicBezTo>
                <a:cubicBezTo>
                  <a:pt x="1362422" y="141089"/>
                  <a:pt x="1367777" y="142875"/>
                  <a:pt x="1372240" y="143768"/>
                </a:cubicBezTo>
                <a:cubicBezTo>
                  <a:pt x="1380273" y="135731"/>
                  <a:pt x="1374918" y="131266"/>
                  <a:pt x="1370455" y="126801"/>
                </a:cubicBezTo>
                <a:moveTo>
                  <a:pt x="2226394" y="399157"/>
                </a:moveTo>
                <a:cubicBezTo>
                  <a:pt x="2225502" y="400943"/>
                  <a:pt x="2225502" y="401836"/>
                  <a:pt x="2224609" y="403622"/>
                </a:cubicBezTo>
                <a:cubicBezTo>
                  <a:pt x="2229072" y="405408"/>
                  <a:pt x="2233534" y="408087"/>
                  <a:pt x="2237997" y="408087"/>
                </a:cubicBezTo>
                <a:cubicBezTo>
                  <a:pt x="2244245" y="408087"/>
                  <a:pt x="2248707" y="404515"/>
                  <a:pt x="2250493" y="396478"/>
                </a:cubicBezTo>
                <a:cubicBezTo>
                  <a:pt x="2241567" y="397371"/>
                  <a:pt x="2234427" y="398264"/>
                  <a:pt x="2226394" y="399157"/>
                </a:cubicBezTo>
                <a:moveTo>
                  <a:pt x="1695337" y="213419"/>
                </a:moveTo>
                <a:cubicBezTo>
                  <a:pt x="1689982" y="218777"/>
                  <a:pt x="1685519" y="222349"/>
                  <a:pt x="1681057" y="226814"/>
                </a:cubicBezTo>
                <a:cubicBezTo>
                  <a:pt x="1690874" y="231279"/>
                  <a:pt x="1696230" y="229493"/>
                  <a:pt x="1700692" y="223242"/>
                </a:cubicBezTo>
                <a:cubicBezTo>
                  <a:pt x="1698907" y="219670"/>
                  <a:pt x="1697122" y="216991"/>
                  <a:pt x="1695337" y="213419"/>
                </a:cubicBezTo>
                <a:moveTo>
                  <a:pt x="1226757" y="88404"/>
                </a:moveTo>
                <a:cubicBezTo>
                  <a:pt x="1233005" y="88404"/>
                  <a:pt x="1235682" y="88404"/>
                  <a:pt x="1235682" y="87511"/>
                </a:cubicBezTo>
                <a:cubicBezTo>
                  <a:pt x="1237468" y="83046"/>
                  <a:pt x="1240145" y="78581"/>
                  <a:pt x="1240145" y="75009"/>
                </a:cubicBezTo>
                <a:cubicBezTo>
                  <a:pt x="1239253" y="69651"/>
                  <a:pt x="1235682" y="64294"/>
                  <a:pt x="1233005" y="58043"/>
                </a:cubicBezTo>
                <a:cubicBezTo>
                  <a:pt x="1230327" y="60722"/>
                  <a:pt x="1228542" y="64294"/>
                  <a:pt x="1229435" y="65187"/>
                </a:cubicBezTo>
                <a:cubicBezTo>
                  <a:pt x="1234790" y="73223"/>
                  <a:pt x="1235682" y="79474"/>
                  <a:pt x="1226757" y="88404"/>
                </a:cubicBezTo>
                <a:moveTo>
                  <a:pt x="1027722" y="201811"/>
                </a:moveTo>
                <a:cubicBezTo>
                  <a:pt x="1042896" y="207169"/>
                  <a:pt x="1049143" y="201811"/>
                  <a:pt x="1047358" y="187523"/>
                </a:cubicBezTo>
                <a:cubicBezTo>
                  <a:pt x="1041110" y="191988"/>
                  <a:pt x="1035755" y="196453"/>
                  <a:pt x="1027722" y="201811"/>
                </a:cubicBezTo>
                <a:moveTo>
                  <a:pt x="521656" y="330398"/>
                </a:moveTo>
                <a:cubicBezTo>
                  <a:pt x="522549" y="345579"/>
                  <a:pt x="532367" y="345579"/>
                  <a:pt x="539507" y="349151"/>
                </a:cubicBezTo>
                <a:cubicBezTo>
                  <a:pt x="536829" y="343793"/>
                  <a:pt x="535044" y="338435"/>
                  <a:pt x="531474" y="333970"/>
                </a:cubicBezTo>
                <a:cubicBezTo>
                  <a:pt x="530581" y="332184"/>
                  <a:pt x="526119" y="332184"/>
                  <a:pt x="521656" y="330398"/>
                </a:cubicBezTo>
                <a:moveTo>
                  <a:pt x="1208906" y="65187"/>
                </a:moveTo>
                <a:cubicBezTo>
                  <a:pt x="1203551" y="64294"/>
                  <a:pt x="1199981" y="63401"/>
                  <a:pt x="1193733" y="62508"/>
                </a:cubicBezTo>
                <a:cubicBezTo>
                  <a:pt x="1195518" y="68758"/>
                  <a:pt x="1197304" y="74116"/>
                  <a:pt x="1198196" y="78581"/>
                </a:cubicBezTo>
                <a:cubicBezTo>
                  <a:pt x="1199089" y="78581"/>
                  <a:pt x="1200874" y="78581"/>
                  <a:pt x="1201766" y="78581"/>
                </a:cubicBezTo>
                <a:cubicBezTo>
                  <a:pt x="1203551" y="74116"/>
                  <a:pt x="1206229" y="70544"/>
                  <a:pt x="1208906" y="65187"/>
                </a:cubicBezTo>
                <a:moveTo>
                  <a:pt x="1821184" y="109835"/>
                </a:moveTo>
                <a:cubicBezTo>
                  <a:pt x="1815829" y="113407"/>
                  <a:pt x="1811366" y="116086"/>
                  <a:pt x="1805118" y="119658"/>
                </a:cubicBezTo>
                <a:cubicBezTo>
                  <a:pt x="1811366" y="123230"/>
                  <a:pt x="1815829" y="127694"/>
                  <a:pt x="1822077" y="123230"/>
                </a:cubicBezTo>
                <a:cubicBezTo>
                  <a:pt x="1828325" y="118765"/>
                  <a:pt x="1824754" y="114300"/>
                  <a:pt x="1821184" y="109835"/>
                </a:cubicBezTo>
                <a:moveTo>
                  <a:pt x="2027359" y="344686"/>
                </a:moveTo>
                <a:cubicBezTo>
                  <a:pt x="2014864" y="341114"/>
                  <a:pt x="2013971" y="350937"/>
                  <a:pt x="2007723" y="357188"/>
                </a:cubicBezTo>
                <a:cubicBezTo>
                  <a:pt x="2019326" y="358973"/>
                  <a:pt x="2023789" y="353615"/>
                  <a:pt x="2027359" y="344686"/>
                </a:cubicBezTo>
                <a:moveTo>
                  <a:pt x="710873" y="292001"/>
                </a:moveTo>
                <a:cubicBezTo>
                  <a:pt x="716228" y="289322"/>
                  <a:pt x="721584" y="286643"/>
                  <a:pt x="728724" y="283071"/>
                </a:cubicBezTo>
                <a:cubicBezTo>
                  <a:pt x="723369" y="280392"/>
                  <a:pt x="720691" y="276820"/>
                  <a:pt x="719798" y="277713"/>
                </a:cubicBezTo>
                <a:cubicBezTo>
                  <a:pt x="716228" y="279499"/>
                  <a:pt x="712658" y="281285"/>
                  <a:pt x="709981" y="284857"/>
                </a:cubicBezTo>
                <a:cubicBezTo>
                  <a:pt x="705518" y="288429"/>
                  <a:pt x="707303" y="292001"/>
                  <a:pt x="710873" y="292001"/>
                </a:cubicBezTo>
                <a:moveTo>
                  <a:pt x="640363" y="92869"/>
                </a:moveTo>
                <a:cubicBezTo>
                  <a:pt x="640363" y="91976"/>
                  <a:pt x="641256" y="91976"/>
                  <a:pt x="641256" y="91083"/>
                </a:cubicBezTo>
                <a:lnTo>
                  <a:pt x="615372" y="91083"/>
                </a:lnTo>
                <a:cubicBezTo>
                  <a:pt x="617157" y="95547"/>
                  <a:pt x="617157" y="97334"/>
                  <a:pt x="618050" y="100012"/>
                </a:cubicBezTo>
                <a:cubicBezTo>
                  <a:pt x="626083" y="97334"/>
                  <a:pt x="633223" y="95547"/>
                  <a:pt x="640363" y="92869"/>
                </a:cubicBezTo>
                <a:moveTo>
                  <a:pt x="2375447" y="328612"/>
                </a:moveTo>
                <a:cubicBezTo>
                  <a:pt x="2367414" y="339328"/>
                  <a:pt x="2379910" y="345579"/>
                  <a:pt x="2380802" y="354508"/>
                </a:cubicBezTo>
                <a:cubicBezTo>
                  <a:pt x="2386158" y="344686"/>
                  <a:pt x="2378125" y="337542"/>
                  <a:pt x="2375447" y="328612"/>
                </a:cubicBezTo>
                <a:moveTo>
                  <a:pt x="950965" y="252710"/>
                </a:moveTo>
                <a:cubicBezTo>
                  <a:pt x="947394" y="247352"/>
                  <a:pt x="945609" y="241102"/>
                  <a:pt x="938469" y="244673"/>
                </a:cubicBezTo>
                <a:cubicBezTo>
                  <a:pt x="931329" y="248245"/>
                  <a:pt x="934899" y="253603"/>
                  <a:pt x="936684" y="259854"/>
                </a:cubicBezTo>
                <a:cubicBezTo>
                  <a:pt x="942932" y="257175"/>
                  <a:pt x="946502" y="254496"/>
                  <a:pt x="950965" y="252710"/>
                </a:cubicBezTo>
                <a:moveTo>
                  <a:pt x="1843498" y="262533"/>
                </a:moveTo>
                <a:cubicBezTo>
                  <a:pt x="1845282" y="272355"/>
                  <a:pt x="1846175" y="278606"/>
                  <a:pt x="1847068" y="287536"/>
                </a:cubicBezTo>
                <a:cubicBezTo>
                  <a:pt x="1853315" y="279499"/>
                  <a:pt x="1859563" y="275927"/>
                  <a:pt x="1854208" y="268783"/>
                </a:cubicBezTo>
                <a:cubicBezTo>
                  <a:pt x="1853315" y="266105"/>
                  <a:pt x="1849745" y="265212"/>
                  <a:pt x="1843498" y="262533"/>
                </a:cubicBezTo>
                <a:moveTo>
                  <a:pt x="1903297" y="84832"/>
                </a:moveTo>
                <a:cubicBezTo>
                  <a:pt x="1900619" y="73223"/>
                  <a:pt x="1900619" y="73223"/>
                  <a:pt x="1891694" y="75009"/>
                </a:cubicBezTo>
                <a:cubicBezTo>
                  <a:pt x="1891694" y="81260"/>
                  <a:pt x="1892587" y="86618"/>
                  <a:pt x="1903297" y="84832"/>
                </a:cubicBezTo>
                <a:moveTo>
                  <a:pt x="2108580" y="158948"/>
                </a:moveTo>
                <a:cubicBezTo>
                  <a:pt x="2118398" y="145554"/>
                  <a:pt x="2117505" y="142875"/>
                  <a:pt x="2102332" y="141089"/>
                </a:cubicBezTo>
                <a:cubicBezTo>
                  <a:pt x="2104117" y="146447"/>
                  <a:pt x="2105902" y="151805"/>
                  <a:pt x="2108580" y="158948"/>
                </a:cubicBezTo>
                <a:moveTo>
                  <a:pt x="616265" y="210740"/>
                </a:moveTo>
                <a:cubicBezTo>
                  <a:pt x="616265" y="211633"/>
                  <a:pt x="616265" y="213419"/>
                  <a:pt x="617157" y="214313"/>
                </a:cubicBezTo>
                <a:cubicBezTo>
                  <a:pt x="625190" y="211633"/>
                  <a:pt x="632330" y="208955"/>
                  <a:pt x="640363" y="206276"/>
                </a:cubicBezTo>
                <a:cubicBezTo>
                  <a:pt x="631438" y="201811"/>
                  <a:pt x="623405" y="203597"/>
                  <a:pt x="616265" y="210740"/>
                </a:cubicBezTo>
                <a:moveTo>
                  <a:pt x="1789946" y="309860"/>
                </a:moveTo>
                <a:cubicBezTo>
                  <a:pt x="1783698" y="313432"/>
                  <a:pt x="1778342" y="315218"/>
                  <a:pt x="1773880" y="317897"/>
                </a:cubicBezTo>
                <a:cubicBezTo>
                  <a:pt x="1776558" y="321469"/>
                  <a:pt x="1780128" y="322362"/>
                  <a:pt x="1782805" y="321469"/>
                </a:cubicBezTo>
                <a:cubicBezTo>
                  <a:pt x="1786375" y="319683"/>
                  <a:pt x="1792623" y="318790"/>
                  <a:pt x="1789946" y="309860"/>
                </a:cubicBezTo>
                <a:moveTo>
                  <a:pt x="1310655" y="265212"/>
                </a:moveTo>
                <a:cubicBezTo>
                  <a:pt x="1310655" y="264319"/>
                  <a:pt x="1310655" y="262533"/>
                  <a:pt x="1309763" y="261640"/>
                </a:cubicBezTo>
                <a:cubicBezTo>
                  <a:pt x="1303515" y="261640"/>
                  <a:pt x="1298160" y="262533"/>
                  <a:pt x="1291020" y="262533"/>
                </a:cubicBezTo>
                <a:cubicBezTo>
                  <a:pt x="1297267" y="269676"/>
                  <a:pt x="1297267" y="269676"/>
                  <a:pt x="1310655" y="265212"/>
                </a:cubicBezTo>
                <a:moveTo>
                  <a:pt x="1929181" y="33933"/>
                </a:moveTo>
                <a:cubicBezTo>
                  <a:pt x="1922933" y="43755"/>
                  <a:pt x="1932751" y="45541"/>
                  <a:pt x="1937214" y="50006"/>
                </a:cubicBezTo>
                <a:cubicBezTo>
                  <a:pt x="1940783" y="41969"/>
                  <a:pt x="1931858" y="39291"/>
                  <a:pt x="1929181" y="33933"/>
                </a:cubicBezTo>
                <a:moveTo>
                  <a:pt x="946502" y="476845"/>
                </a:moveTo>
                <a:cubicBezTo>
                  <a:pt x="937577" y="474166"/>
                  <a:pt x="937577" y="479524"/>
                  <a:pt x="936684" y="483989"/>
                </a:cubicBezTo>
                <a:cubicBezTo>
                  <a:pt x="934899" y="489347"/>
                  <a:pt x="937577" y="491133"/>
                  <a:pt x="943824" y="492026"/>
                </a:cubicBezTo>
                <a:cubicBezTo>
                  <a:pt x="944717" y="486668"/>
                  <a:pt x="945609" y="481310"/>
                  <a:pt x="946502" y="476845"/>
                </a:cubicBezTo>
                <a:moveTo>
                  <a:pt x="1952386" y="77688"/>
                </a:moveTo>
                <a:cubicBezTo>
                  <a:pt x="1965774" y="69651"/>
                  <a:pt x="1951494" y="64294"/>
                  <a:pt x="1953279" y="56257"/>
                </a:cubicBezTo>
                <a:cubicBezTo>
                  <a:pt x="1941676" y="64294"/>
                  <a:pt x="1950602" y="70544"/>
                  <a:pt x="1952386" y="77688"/>
                </a:cubicBezTo>
                <a:moveTo>
                  <a:pt x="696593" y="116979"/>
                </a:moveTo>
                <a:cubicBezTo>
                  <a:pt x="692130" y="108942"/>
                  <a:pt x="687668" y="106263"/>
                  <a:pt x="683205" y="111621"/>
                </a:cubicBezTo>
                <a:cubicBezTo>
                  <a:pt x="682312" y="112514"/>
                  <a:pt x="684097" y="117872"/>
                  <a:pt x="684989" y="117872"/>
                </a:cubicBezTo>
                <a:cubicBezTo>
                  <a:pt x="688560" y="118765"/>
                  <a:pt x="692130" y="117872"/>
                  <a:pt x="696593" y="116979"/>
                </a:cubicBezTo>
                <a:moveTo>
                  <a:pt x="1682842" y="444698"/>
                </a:moveTo>
                <a:cubicBezTo>
                  <a:pt x="1688197" y="443805"/>
                  <a:pt x="1693552" y="442912"/>
                  <a:pt x="1691767" y="435769"/>
                </a:cubicBezTo>
                <a:cubicBezTo>
                  <a:pt x="1691767" y="434876"/>
                  <a:pt x="1689089" y="433090"/>
                  <a:pt x="1688197" y="433090"/>
                </a:cubicBezTo>
                <a:cubicBezTo>
                  <a:pt x="1681057" y="433983"/>
                  <a:pt x="1681057" y="438447"/>
                  <a:pt x="1682842" y="444698"/>
                </a:cubicBezTo>
                <a:moveTo>
                  <a:pt x="595736" y="306288"/>
                </a:moveTo>
                <a:cubicBezTo>
                  <a:pt x="591274" y="309860"/>
                  <a:pt x="589489" y="313432"/>
                  <a:pt x="593952" y="317897"/>
                </a:cubicBezTo>
                <a:cubicBezTo>
                  <a:pt x="597521" y="320576"/>
                  <a:pt x="601984" y="326826"/>
                  <a:pt x="606447" y="318790"/>
                </a:cubicBezTo>
                <a:cubicBezTo>
                  <a:pt x="602877" y="314325"/>
                  <a:pt x="599307" y="309860"/>
                  <a:pt x="595736" y="306288"/>
                </a:cubicBezTo>
                <a:moveTo>
                  <a:pt x="1257996" y="254496"/>
                </a:moveTo>
                <a:cubicBezTo>
                  <a:pt x="1258889" y="254496"/>
                  <a:pt x="1259781" y="255389"/>
                  <a:pt x="1260673" y="255389"/>
                </a:cubicBezTo>
                <a:cubicBezTo>
                  <a:pt x="1263351" y="250924"/>
                  <a:pt x="1266029" y="246459"/>
                  <a:pt x="1269599" y="240209"/>
                </a:cubicBezTo>
                <a:cubicBezTo>
                  <a:pt x="1265136" y="239316"/>
                  <a:pt x="1262458" y="239316"/>
                  <a:pt x="1258889" y="238423"/>
                </a:cubicBezTo>
                <a:cubicBezTo>
                  <a:pt x="1258889" y="244673"/>
                  <a:pt x="1258889" y="249138"/>
                  <a:pt x="1257996" y="254496"/>
                </a:cubicBezTo>
                <a:moveTo>
                  <a:pt x="1682842" y="342007"/>
                </a:moveTo>
                <a:cubicBezTo>
                  <a:pt x="1692659" y="344686"/>
                  <a:pt x="1698014" y="342900"/>
                  <a:pt x="1700692" y="334863"/>
                </a:cubicBezTo>
                <a:cubicBezTo>
                  <a:pt x="1692659" y="333077"/>
                  <a:pt x="1689089" y="336649"/>
                  <a:pt x="1682842" y="342007"/>
                </a:cubicBezTo>
                <a:moveTo>
                  <a:pt x="1635537" y="255389"/>
                </a:moveTo>
                <a:cubicBezTo>
                  <a:pt x="1634645" y="259854"/>
                  <a:pt x="1632860" y="263426"/>
                  <a:pt x="1631074" y="270569"/>
                </a:cubicBezTo>
                <a:cubicBezTo>
                  <a:pt x="1638215" y="266105"/>
                  <a:pt x="1641785" y="264319"/>
                  <a:pt x="1648033" y="260747"/>
                </a:cubicBezTo>
                <a:cubicBezTo>
                  <a:pt x="1642678" y="258068"/>
                  <a:pt x="1640000" y="256282"/>
                  <a:pt x="1635537" y="255389"/>
                </a:cubicBezTo>
                <a:moveTo>
                  <a:pt x="2045210" y="386655"/>
                </a:moveTo>
                <a:cubicBezTo>
                  <a:pt x="2050565" y="388441"/>
                  <a:pt x="2054135" y="389334"/>
                  <a:pt x="2059490" y="391120"/>
                </a:cubicBezTo>
                <a:cubicBezTo>
                  <a:pt x="2058598" y="386655"/>
                  <a:pt x="2057706" y="383084"/>
                  <a:pt x="2057706" y="378619"/>
                </a:cubicBezTo>
                <a:cubicBezTo>
                  <a:pt x="2052350" y="381298"/>
                  <a:pt x="2049673" y="383084"/>
                  <a:pt x="2045210" y="386655"/>
                </a:cubicBezTo>
                <a:moveTo>
                  <a:pt x="1632860" y="227707"/>
                </a:moveTo>
                <a:cubicBezTo>
                  <a:pt x="1629290" y="237529"/>
                  <a:pt x="1636430" y="236637"/>
                  <a:pt x="1640000" y="240209"/>
                </a:cubicBezTo>
                <a:cubicBezTo>
                  <a:pt x="1640893" y="239316"/>
                  <a:pt x="1641785" y="238423"/>
                  <a:pt x="1642678" y="237529"/>
                </a:cubicBezTo>
                <a:cubicBezTo>
                  <a:pt x="1639107" y="234851"/>
                  <a:pt x="1635537" y="231279"/>
                  <a:pt x="1632860" y="227707"/>
                </a:cubicBezTo>
                <a:moveTo>
                  <a:pt x="1631967" y="383977"/>
                </a:moveTo>
                <a:cubicBezTo>
                  <a:pt x="1638215" y="380404"/>
                  <a:pt x="1641785" y="377726"/>
                  <a:pt x="1646248" y="375940"/>
                </a:cubicBezTo>
                <a:cubicBezTo>
                  <a:pt x="1637322" y="369689"/>
                  <a:pt x="1633752" y="372368"/>
                  <a:pt x="1631967" y="383977"/>
                </a:cubicBezTo>
                <a:moveTo>
                  <a:pt x="809944" y="408980"/>
                </a:moveTo>
                <a:cubicBezTo>
                  <a:pt x="812622" y="405408"/>
                  <a:pt x="814407" y="400943"/>
                  <a:pt x="817977" y="395585"/>
                </a:cubicBezTo>
                <a:cubicBezTo>
                  <a:pt x="806374" y="396478"/>
                  <a:pt x="806374" y="402729"/>
                  <a:pt x="809944" y="408980"/>
                </a:cubicBezTo>
                <a:moveTo>
                  <a:pt x="1990766" y="331291"/>
                </a:moveTo>
                <a:cubicBezTo>
                  <a:pt x="1992550" y="336649"/>
                  <a:pt x="1994335" y="340221"/>
                  <a:pt x="1995228" y="344686"/>
                </a:cubicBezTo>
                <a:cubicBezTo>
                  <a:pt x="2002368" y="334863"/>
                  <a:pt x="2002368" y="334863"/>
                  <a:pt x="1990766" y="331291"/>
                </a:cubicBezTo>
                <a:moveTo>
                  <a:pt x="1753352" y="152697"/>
                </a:moveTo>
                <a:cubicBezTo>
                  <a:pt x="1747997" y="157162"/>
                  <a:pt x="1745319" y="158948"/>
                  <a:pt x="1741749" y="162520"/>
                </a:cubicBezTo>
                <a:cubicBezTo>
                  <a:pt x="1747104" y="163413"/>
                  <a:pt x="1750674" y="164306"/>
                  <a:pt x="1756029" y="165199"/>
                </a:cubicBezTo>
                <a:cubicBezTo>
                  <a:pt x="1755137" y="160734"/>
                  <a:pt x="1754244" y="158055"/>
                  <a:pt x="1753352" y="152697"/>
                </a:cubicBezTo>
                <a:moveTo>
                  <a:pt x="1774773" y="301823"/>
                </a:moveTo>
                <a:cubicBezTo>
                  <a:pt x="1780128" y="301823"/>
                  <a:pt x="1783698" y="300930"/>
                  <a:pt x="1781913" y="294680"/>
                </a:cubicBezTo>
                <a:cubicBezTo>
                  <a:pt x="1781020" y="292894"/>
                  <a:pt x="1777450" y="290215"/>
                  <a:pt x="1776558" y="290215"/>
                </a:cubicBezTo>
                <a:cubicBezTo>
                  <a:pt x="1771202" y="292894"/>
                  <a:pt x="1772987" y="297359"/>
                  <a:pt x="1774773" y="301823"/>
                </a:cubicBezTo>
                <a:moveTo>
                  <a:pt x="1917578" y="97334"/>
                </a:moveTo>
                <a:cubicBezTo>
                  <a:pt x="1904190" y="100012"/>
                  <a:pt x="1904190" y="100012"/>
                  <a:pt x="1904190" y="109835"/>
                </a:cubicBezTo>
                <a:cubicBezTo>
                  <a:pt x="1909545" y="105370"/>
                  <a:pt x="1912222" y="102691"/>
                  <a:pt x="1917578" y="97334"/>
                </a:cubicBezTo>
                <a:moveTo>
                  <a:pt x="1917578" y="210740"/>
                </a:moveTo>
                <a:cubicBezTo>
                  <a:pt x="1903297" y="213419"/>
                  <a:pt x="1903297" y="213419"/>
                  <a:pt x="1905082" y="223242"/>
                </a:cubicBezTo>
                <a:cubicBezTo>
                  <a:pt x="1909545" y="219670"/>
                  <a:pt x="1912222" y="216098"/>
                  <a:pt x="1917578" y="210740"/>
                </a:cubicBezTo>
                <a:moveTo>
                  <a:pt x="585919" y="262533"/>
                </a:moveTo>
                <a:cubicBezTo>
                  <a:pt x="581456" y="259854"/>
                  <a:pt x="577886" y="258068"/>
                  <a:pt x="573423" y="255389"/>
                </a:cubicBezTo>
                <a:cubicBezTo>
                  <a:pt x="574316" y="266105"/>
                  <a:pt x="574316" y="266105"/>
                  <a:pt x="585919" y="262533"/>
                </a:cubicBezTo>
                <a:moveTo>
                  <a:pt x="1042003" y="436662"/>
                </a:moveTo>
                <a:lnTo>
                  <a:pt x="1056284" y="436662"/>
                </a:lnTo>
                <a:cubicBezTo>
                  <a:pt x="1054498" y="433090"/>
                  <a:pt x="1053606" y="430411"/>
                  <a:pt x="1051821" y="426839"/>
                </a:cubicBezTo>
                <a:cubicBezTo>
                  <a:pt x="1049143" y="429518"/>
                  <a:pt x="1046465" y="431304"/>
                  <a:pt x="1042003" y="436662"/>
                </a:cubicBezTo>
                <a:moveTo>
                  <a:pt x="1089307" y="332184"/>
                </a:moveTo>
                <a:cubicBezTo>
                  <a:pt x="1090200" y="319683"/>
                  <a:pt x="1090200" y="319683"/>
                  <a:pt x="1082167" y="318790"/>
                </a:cubicBezTo>
                <a:cubicBezTo>
                  <a:pt x="1084845" y="323255"/>
                  <a:pt x="1086629" y="326826"/>
                  <a:pt x="1089307" y="332184"/>
                </a:cubicBezTo>
                <a:moveTo>
                  <a:pt x="1784590" y="183059"/>
                </a:moveTo>
                <a:cubicBezTo>
                  <a:pt x="1781913" y="180380"/>
                  <a:pt x="1780128" y="178594"/>
                  <a:pt x="1778342" y="176808"/>
                </a:cubicBezTo>
                <a:cubicBezTo>
                  <a:pt x="1776558" y="178594"/>
                  <a:pt x="1773880" y="180380"/>
                  <a:pt x="1772987" y="183059"/>
                </a:cubicBezTo>
                <a:cubicBezTo>
                  <a:pt x="1772987" y="183951"/>
                  <a:pt x="1775665" y="187523"/>
                  <a:pt x="1777450" y="187523"/>
                </a:cubicBezTo>
                <a:cubicBezTo>
                  <a:pt x="1779235" y="187523"/>
                  <a:pt x="1781913" y="184844"/>
                  <a:pt x="1784590" y="183059"/>
                </a:cubicBezTo>
                <a:moveTo>
                  <a:pt x="1090200" y="218777"/>
                </a:moveTo>
                <a:cubicBezTo>
                  <a:pt x="1091985" y="204490"/>
                  <a:pt x="1091985" y="204490"/>
                  <a:pt x="1082167" y="206276"/>
                </a:cubicBezTo>
                <a:cubicBezTo>
                  <a:pt x="1084845" y="209848"/>
                  <a:pt x="1086629" y="213419"/>
                  <a:pt x="1090200" y="218777"/>
                </a:cubicBezTo>
                <a:moveTo>
                  <a:pt x="859033" y="376833"/>
                </a:moveTo>
                <a:cubicBezTo>
                  <a:pt x="867066" y="381298"/>
                  <a:pt x="871529" y="383977"/>
                  <a:pt x="875992" y="386655"/>
                </a:cubicBezTo>
                <a:cubicBezTo>
                  <a:pt x="873314" y="380404"/>
                  <a:pt x="871529" y="373261"/>
                  <a:pt x="859033" y="376833"/>
                </a:cubicBezTo>
                <a:moveTo>
                  <a:pt x="600199" y="298252"/>
                </a:moveTo>
                <a:cubicBezTo>
                  <a:pt x="601092" y="297359"/>
                  <a:pt x="601092" y="296465"/>
                  <a:pt x="601984" y="295572"/>
                </a:cubicBezTo>
                <a:cubicBezTo>
                  <a:pt x="598414" y="292894"/>
                  <a:pt x="597521" y="283071"/>
                  <a:pt x="587704" y="290215"/>
                </a:cubicBezTo>
                <a:cubicBezTo>
                  <a:pt x="592166" y="293787"/>
                  <a:pt x="595736" y="296465"/>
                  <a:pt x="600199" y="298252"/>
                </a:cubicBezTo>
                <a:moveTo>
                  <a:pt x="1449890" y="349151"/>
                </a:moveTo>
                <a:cubicBezTo>
                  <a:pt x="1447213" y="346472"/>
                  <a:pt x="1445428" y="342900"/>
                  <a:pt x="1444535" y="342900"/>
                </a:cubicBezTo>
                <a:cubicBezTo>
                  <a:pt x="1441858" y="343793"/>
                  <a:pt x="1440073" y="346472"/>
                  <a:pt x="1437395" y="348258"/>
                </a:cubicBezTo>
                <a:cubicBezTo>
                  <a:pt x="1439180" y="350044"/>
                  <a:pt x="1440965" y="352723"/>
                  <a:pt x="1443643" y="353615"/>
                </a:cubicBezTo>
                <a:cubicBezTo>
                  <a:pt x="1445428" y="354508"/>
                  <a:pt x="1447213" y="350937"/>
                  <a:pt x="1449890" y="349151"/>
                </a:cubicBezTo>
                <a:moveTo>
                  <a:pt x="244079" y="191095"/>
                </a:moveTo>
                <a:cubicBezTo>
                  <a:pt x="247648" y="180380"/>
                  <a:pt x="247648" y="180380"/>
                  <a:pt x="236045" y="181273"/>
                </a:cubicBezTo>
                <a:cubicBezTo>
                  <a:pt x="239616" y="183951"/>
                  <a:pt x="241401" y="187523"/>
                  <a:pt x="244079" y="191095"/>
                </a:cubicBezTo>
                <a:moveTo>
                  <a:pt x="2090729" y="380404"/>
                </a:moveTo>
                <a:cubicBezTo>
                  <a:pt x="2089837" y="380404"/>
                  <a:pt x="2088051" y="379512"/>
                  <a:pt x="2086266" y="379512"/>
                </a:cubicBezTo>
                <a:cubicBezTo>
                  <a:pt x="2086266" y="383977"/>
                  <a:pt x="2076449" y="388441"/>
                  <a:pt x="2087159" y="395585"/>
                </a:cubicBezTo>
                <a:cubicBezTo>
                  <a:pt x="2088051" y="389334"/>
                  <a:pt x="2088944" y="384869"/>
                  <a:pt x="2090729" y="380404"/>
                </a:cubicBezTo>
                <a:moveTo>
                  <a:pt x="1342786" y="295572"/>
                </a:moveTo>
                <a:cubicBezTo>
                  <a:pt x="1337431" y="286643"/>
                  <a:pt x="1332969" y="283964"/>
                  <a:pt x="1327613" y="292894"/>
                </a:cubicBezTo>
                <a:cubicBezTo>
                  <a:pt x="1332969" y="293787"/>
                  <a:pt x="1336539" y="294680"/>
                  <a:pt x="1342786" y="295572"/>
                </a:cubicBezTo>
                <a:moveTo>
                  <a:pt x="2537888" y="248245"/>
                </a:moveTo>
                <a:cubicBezTo>
                  <a:pt x="2533426" y="251817"/>
                  <a:pt x="2530748" y="253603"/>
                  <a:pt x="2527178" y="257175"/>
                </a:cubicBezTo>
                <a:cubicBezTo>
                  <a:pt x="2530748" y="258961"/>
                  <a:pt x="2533426" y="260747"/>
                  <a:pt x="2536995" y="262533"/>
                </a:cubicBezTo>
                <a:cubicBezTo>
                  <a:pt x="2536995" y="257175"/>
                  <a:pt x="2536995" y="253603"/>
                  <a:pt x="2537888" y="248245"/>
                </a:cubicBezTo>
                <a:moveTo>
                  <a:pt x="1133041" y="375047"/>
                </a:moveTo>
                <a:cubicBezTo>
                  <a:pt x="1127686" y="373261"/>
                  <a:pt x="1124116" y="372368"/>
                  <a:pt x="1118761" y="370582"/>
                </a:cubicBezTo>
                <a:cubicBezTo>
                  <a:pt x="1122331" y="378619"/>
                  <a:pt x="1125009" y="379512"/>
                  <a:pt x="1133041" y="375047"/>
                </a:cubicBezTo>
                <a:moveTo>
                  <a:pt x="1137504" y="357188"/>
                </a:moveTo>
                <a:cubicBezTo>
                  <a:pt x="1137504" y="356294"/>
                  <a:pt x="1136612" y="355401"/>
                  <a:pt x="1136612" y="354508"/>
                </a:cubicBezTo>
                <a:cubicBezTo>
                  <a:pt x="1131256" y="355401"/>
                  <a:pt x="1126793" y="356294"/>
                  <a:pt x="1121438" y="358080"/>
                </a:cubicBezTo>
                <a:cubicBezTo>
                  <a:pt x="1121438" y="358973"/>
                  <a:pt x="1122331" y="359866"/>
                  <a:pt x="1122331" y="361652"/>
                </a:cubicBezTo>
                <a:cubicBezTo>
                  <a:pt x="1127686" y="359866"/>
                  <a:pt x="1133041" y="358080"/>
                  <a:pt x="1137504" y="357188"/>
                </a:cubicBezTo>
                <a:moveTo>
                  <a:pt x="577886" y="140196"/>
                </a:moveTo>
                <a:cubicBezTo>
                  <a:pt x="576101" y="141982"/>
                  <a:pt x="574316" y="142875"/>
                  <a:pt x="572531" y="144661"/>
                </a:cubicBezTo>
                <a:cubicBezTo>
                  <a:pt x="571638" y="151805"/>
                  <a:pt x="575208" y="151805"/>
                  <a:pt x="585026" y="146447"/>
                </a:cubicBezTo>
                <a:cubicBezTo>
                  <a:pt x="582348" y="144661"/>
                  <a:pt x="580564" y="142875"/>
                  <a:pt x="577886" y="140196"/>
                </a:cubicBezTo>
                <a:moveTo>
                  <a:pt x="559143" y="283071"/>
                </a:moveTo>
                <a:cubicBezTo>
                  <a:pt x="560035" y="282178"/>
                  <a:pt x="560928" y="280392"/>
                  <a:pt x="560928" y="279499"/>
                </a:cubicBezTo>
                <a:cubicBezTo>
                  <a:pt x="558250" y="277713"/>
                  <a:pt x="555572" y="275927"/>
                  <a:pt x="552895" y="275034"/>
                </a:cubicBezTo>
                <a:cubicBezTo>
                  <a:pt x="552002" y="276820"/>
                  <a:pt x="550217" y="279499"/>
                  <a:pt x="551110" y="279499"/>
                </a:cubicBezTo>
                <a:cubicBezTo>
                  <a:pt x="553788" y="281285"/>
                  <a:pt x="556465" y="282178"/>
                  <a:pt x="559143" y="283071"/>
                </a:cubicBezTo>
                <a:moveTo>
                  <a:pt x="938469" y="374154"/>
                </a:moveTo>
                <a:cubicBezTo>
                  <a:pt x="942932" y="369689"/>
                  <a:pt x="944717" y="367010"/>
                  <a:pt x="947394" y="364331"/>
                </a:cubicBezTo>
                <a:cubicBezTo>
                  <a:pt x="938469" y="359866"/>
                  <a:pt x="937577" y="363438"/>
                  <a:pt x="938469" y="374154"/>
                </a:cubicBezTo>
                <a:moveTo>
                  <a:pt x="527012" y="94654"/>
                </a:moveTo>
                <a:cubicBezTo>
                  <a:pt x="526119" y="95547"/>
                  <a:pt x="525226" y="95547"/>
                  <a:pt x="524334" y="96441"/>
                </a:cubicBezTo>
                <a:cubicBezTo>
                  <a:pt x="527012" y="100012"/>
                  <a:pt x="530581" y="103584"/>
                  <a:pt x="533259" y="107156"/>
                </a:cubicBezTo>
                <a:cubicBezTo>
                  <a:pt x="534152" y="106263"/>
                  <a:pt x="535044" y="106263"/>
                  <a:pt x="535937" y="105370"/>
                </a:cubicBezTo>
                <a:cubicBezTo>
                  <a:pt x="533259" y="101798"/>
                  <a:pt x="529689" y="98227"/>
                  <a:pt x="527012" y="94654"/>
                </a:cubicBezTo>
                <a:moveTo>
                  <a:pt x="1719435" y="357188"/>
                </a:moveTo>
                <a:cubicBezTo>
                  <a:pt x="1714973" y="362545"/>
                  <a:pt x="1714973" y="362545"/>
                  <a:pt x="1718543" y="367010"/>
                </a:cubicBezTo>
                <a:cubicBezTo>
                  <a:pt x="1718543" y="363438"/>
                  <a:pt x="1719435" y="360759"/>
                  <a:pt x="1719435" y="357188"/>
                </a:cubicBezTo>
                <a:moveTo>
                  <a:pt x="631438" y="292894"/>
                </a:moveTo>
                <a:cubicBezTo>
                  <a:pt x="635008" y="292894"/>
                  <a:pt x="638578" y="292001"/>
                  <a:pt x="643933" y="292001"/>
                </a:cubicBezTo>
                <a:cubicBezTo>
                  <a:pt x="638578" y="285750"/>
                  <a:pt x="635008" y="287536"/>
                  <a:pt x="631438" y="292894"/>
                </a:cubicBezTo>
                <a:moveTo>
                  <a:pt x="2222824" y="499169"/>
                </a:moveTo>
                <a:cubicBezTo>
                  <a:pt x="2222824" y="500063"/>
                  <a:pt x="2222824" y="501848"/>
                  <a:pt x="2222824" y="502741"/>
                </a:cubicBezTo>
                <a:lnTo>
                  <a:pt x="2233534" y="502741"/>
                </a:lnTo>
                <a:cubicBezTo>
                  <a:pt x="2232642" y="499169"/>
                  <a:pt x="2230857" y="497383"/>
                  <a:pt x="2229072" y="497383"/>
                </a:cubicBezTo>
                <a:cubicBezTo>
                  <a:pt x="2227287" y="498276"/>
                  <a:pt x="2224609" y="499169"/>
                  <a:pt x="2222824" y="499169"/>
                </a:cubicBezTo>
                <a:moveTo>
                  <a:pt x="2213899" y="421481"/>
                </a:moveTo>
                <a:cubicBezTo>
                  <a:pt x="2220146" y="417016"/>
                  <a:pt x="2222824" y="415230"/>
                  <a:pt x="2229072" y="410766"/>
                </a:cubicBezTo>
                <a:cubicBezTo>
                  <a:pt x="2219254" y="412551"/>
                  <a:pt x="2219254" y="412551"/>
                  <a:pt x="2213899" y="421481"/>
                </a:cubicBezTo>
                <a:moveTo>
                  <a:pt x="2146959" y="427732"/>
                </a:moveTo>
                <a:cubicBezTo>
                  <a:pt x="2147851" y="433983"/>
                  <a:pt x="2148744" y="436662"/>
                  <a:pt x="2148744" y="441127"/>
                </a:cubicBezTo>
                <a:cubicBezTo>
                  <a:pt x="2155884" y="434876"/>
                  <a:pt x="2155884" y="434876"/>
                  <a:pt x="2146959" y="427732"/>
                </a:cubicBezTo>
                <a:moveTo>
                  <a:pt x="761748" y="368796"/>
                </a:moveTo>
                <a:cubicBezTo>
                  <a:pt x="760855" y="368796"/>
                  <a:pt x="759070" y="369689"/>
                  <a:pt x="758177" y="369689"/>
                </a:cubicBezTo>
                <a:cubicBezTo>
                  <a:pt x="756392" y="375047"/>
                  <a:pt x="759962" y="376833"/>
                  <a:pt x="767995" y="380404"/>
                </a:cubicBezTo>
                <a:cubicBezTo>
                  <a:pt x="765317" y="375047"/>
                  <a:pt x="763533" y="371475"/>
                  <a:pt x="761748" y="368796"/>
                </a:cubicBezTo>
                <a:moveTo>
                  <a:pt x="43259" y="263426"/>
                </a:moveTo>
                <a:cubicBezTo>
                  <a:pt x="45044" y="263426"/>
                  <a:pt x="45936" y="264319"/>
                  <a:pt x="47721" y="264319"/>
                </a:cubicBezTo>
                <a:cubicBezTo>
                  <a:pt x="47721" y="261640"/>
                  <a:pt x="48614" y="259854"/>
                  <a:pt x="47721" y="257175"/>
                </a:cubicBezTo>
                <a:cubicBezTo>
                  <a:pt x="47721" y="256282"/>
                  <a:pt x="45936" y="256282"/>
                  <a:pt x="45044" y="255389"/>
                </a:cubicBezTo>
                <a:cubicBezTo>
                  <a:pt x="44151" y="258068"/>
                  <a:pt x="43259" y="260747"/>
                  <a:pt x="43259" y="263426"/>
                </a:cubicBezTo>
                <a:moveTo>
                  <a:pt x="2228179" y="297359"/>
                </a:moveTo>
                <a:cubicBezTo>
                  <a:pt x="2220146" y="295572"/>
                  <a:pt x="2217469" y="299145"/>
                  <a:pt x="2216576" y="305395"/>
                </a:cubicBezTo>
                <a:cubicBezTo>
                  <a:pt x="2220146" y="302716"/>
                  <a:pt x="2223717" y="300930"/>
                  <a:pt x="2228179" y="297359"/>
                </a:cubicBezTo>
                <a:moveTo>
                  <a:pt x="2279946" y="436662"/>
                </a:moveTo>
                <a:cubicBezTo>
                  <a:pt x="2272806" y="443805"/>
                  <a:pt x="2272806" y="443805"/>
                  <a:pt x="2279054" y="450056"/>
                </a:cubicBezTo>
                <a:cubicBezTo>
                  <a:pt x="2279054" y="445591"/>
                  <a:pt x="2279946" y="442020"/>
                  <a:pt x="2279946" y="436662"/>
                </a:cubicBezTo>
                <a:moveTo>
                  <a:pt x="835828" y="176808"/>
                </a:moveTo>
                <a:cubicBezTo>
                  <a:pt x="834935" y="177701"/>
                  <a:pt x="834043" y="179487"/>
                  <a:pt x="832257" y="180380"/>
                </a:cubicBezTo>
                <a:cubicBezTo>
                  <a:pt x="834935" y="182166"/>
                  <a:pt x="837613" y="183951"/>
                  <a:pt x="840290" y="185737"/>
                </a:cubicBezTo>
                <a:cubicBezTo>
                  <a:pt x="841183" y="184844"/>
                  <a:pt x="842076" y="183951"/>
                  <a:pt x="842076" y="183059"/>
                </a:cubicBezTo>
                <a:cubicBezTo>
                  <a:pt x="840290" y="181273"/>
                  <a:pt x="838505" y="179487"/>
                  <a:pt x="835828" y="176808"/>
                </a:cubicBezTo>
                <a:moveTo>
                  <a:pt x="1666776" y="450056"/>
                </a:moveTo>
                <a:cubicBezTo>
                  <a:pt x="1666776" y="450949"/>
                  <a:pt x="1667669" y="452735"/>
                  <a:pt x="1667669" y="453628"/>
                </a:cubicBezTo>
                <a:cubicBezTo>
                  <a:pt x="1670346" y="452735"/>
                  <a:pt x="1673024" y="451842"/>
                  <a:pt x="1676594" y="450949"/>
                </a:cubicBezTo>
                <a:cubicBezTo>
                  <a:pt x="1676594" y="450056"/>
                  <a:pt x="1675701" y="449163"/>
                  <a:pt x="1675701" y="448270"/>
                </a:cubicBezTo>
                <a:cubicBezTo>
                  <a:pt x="1673024" y="449163"/>
                  <a:pt x="1670346" y="450056"/>
                  <a:pt x="1666776" y="450056"/>
                </a:cubicBezTo>
                <a:moveTo>
                  <a:pt x="978633" y="447377"/>
                </a:moveTo>
                <a:cubicBezTo>
                  <a:pt x="981311" y="449163"/>
                  <a:pt x="983096" y="450056"/>
                  <a:pt x="983988" y="450056"/>
                </a:cubicBezTo>
                <a:cubicBezTo>
                  <a:pt x="985773" y="450056"/>
                  <a:pt x="986666" y="448270"/>
                  <a:pt x="988451" y="446484"/>
                </a:cubicBezTo>
                <a:cubicBezTo>
                  <a:pt x="986666" y="444698"/>
                  <a:pt x="985773" y="442912"/>
                  <a:pt x="983988" y="442912"/>
                </a:cubicBezTo>
                <a:cubicBezTo>
                  <a:pt x="983096" y="442020"/>
                  <a:pt x="982203" y="444698"/>
                  <a:pt x="978633" y="447377"/>
                </a:cubicBezTo>
                <a:moveTo>
                  <a:pt x="1501657" y="164306"/>
                </a:moveTo>
                <a:cubicBezTo>
                  <a:pt x="1498980" y="162520"/>
                  <a:pt x="1498087" y="160734"/>
                  <a:pt x="1496302" y="160734"/>
                </a:cubicBezTo>
                <a:cubicBezTo>
                  <a:pt x="1494517" y="160734"/>
                  <a:pt x="1492732" y="162520"/>
                  <a:pt x="1490947" y="163413"/>
                </a:cubicBezTo>
                <a:cubicBezTo>
                  <a:pt x="1492732" y="165199"/>
                  <a:pt x="1493625" y="166985"/>
                  <a:pt x="1495410" y="168771"/>
                </a:cubicBezTo>
                <a:cubicBezTo>
                  <a:pt x="1497194" y="167878"/>
                  <a:pt x="1498980" y="166092"/>
                  <a:pt x="1501657" y="164306"/>
                </a:cubicBezTo>
                <a:moveTo>
                  <a:pt x="548432" y="164306"/>
                </a:moveTo>
                <a:cubicBezTo>
                  <a:pt x="552002" y="166092"/>
                  <a:pt x="553788" y="166985"/>
                  <a:pt x="554680" y="167878"/>
                </a:cubicBezTo>
                <a:cubicBezTo>
                  <a:pt x="555572" y="167878"/>
                  <a:pt x="558250" y="166092"/>
                  <a:pt x="558250" y="165199"/>
                </a:cubicBezTo>
                <a:cubicBezTo>
                  <a:pt x="557357" y="163413"/>
                  <a:pt x="556465" y="161627"/>
                  <a:pt x="554680" y="160734"/>
                </a:cubicBezTo>
                <a:cubicBezTo>
                  <a:pt x="553788" y="160734"/>
                  <a:pt x="552002" y="162520"/>
                  <a:pt x="548432" y="164306"/>
                </a:cubicBezTo>
                <a:moveTo>
                  <a:pt x="1183916" y="329505"/>
                </a:moveTo>
                <a:cubicBezTo>
                  <a:pt x="1186593" y="326826"/>
                  <a:pt x="1189271" y="325041"/>
                  <a:pt x="1194626" y="320576"/>
                </a:cubicBezTo>
                <a:cubicBezTo>
                  <a:pt x="1185701" y="319683"/>
                  <a:pt x="1182130" y="321469"/>
                  <a:pt x="1183916" y="329505"/>
                </a:cubicBezTo>
                <a:moveTo>
                  <a:pt x="480600" y="108049"/>
                </a:moveTo>
                <a:cubicBezTo>
                  <a:pt x="478815" y="111621"/>
                  <a:pt x="477029" y="113407"/>
                  <a:pt x="477029" y="114300"/>
                </a:cubicBezTo>
                <a:cubicBezTo>
                  <a:pt x="477029" y="115193"/>
                  <a:pt x="479707" y="116979"/>
                  <a:pt x="481492" y="116979"/>
                </a:cubicBezTo>
                <a:cubicBezTo>
                  <a:pt x="482385" y="116979"/>
                  <a:pt x="484170" y="115193"/>
                  <a:pt x="484170" y="113407"/>
                </a:cubicBezTo>
                <a:cubicBezTo>
                  <a:pt x="483277" y="112514"/>
                  <a:pt x="482385" y="110728"/>
                  <a:pt x="480600" y="108049"/>
                </a:cubicBezTo>
                <a:moveTo>
                  <a:pt x="538614" y="291108"/>
                </a:moveTo>
                <a:cubicBezTo>
                  <a:pt x="536829" y="294680"/>
                  <a:pt x="535937" y="296465"/>
                  <a:pt x="535937" y="298252"/>
                </a:cubicBezTo>
                <a:cubicBezTo>
                  <a:pt x="536829" y="300037"/>
                  <a:pt x="538614" y="300037"/>
                  <a:pt x="540400" y="300930"/>
                </a:cubicBezTo>
                <a:cubicBezTo>
                  <a:pt x="541292" y="300037"/>
                  <a:pt x="542184" y="298252"/>
                  <a:pt x="542184" y="297359"/>
                </a:cubicBezTo>
                <a:cubicBezTo>
                  <a:pt x="542184" y="296465"/>
                  <a:pt x="540400" y="294680"/>
                  <a:pt x="538614" y="291108"/>
                </a:cubicBezTo>
                <a:moveTo>
                  <a:pt x="1345464" y="333970"/>
                </a:moveTo>
                <a:cubicBezTo>
                  <a:pt x="1341001" y="339328"/>
                  <a:pt x="1338324" y="342900"/>
                  <a:pt x="1344572" y="346472"/>
                </a:cubicBezTo>
                <a:cubicBezTo>
                  <a:pt x="1344572" y="342900"/>
                  <a:pt x="1344572" y="339328"/>
                  <a:pt x="1345464" y="333970"/>
                </a:cubicBezTo>
                <a:moveTo>
                  <a:pt x="559143" y="257175"/>
                </a:moveTo>
                <a:cubicBezTo>
                  <a:pt x="560035" y="258068"/>
                  <a:pt x="560928" y="258961"/>
                  <a:pt x="560928" y="258961"/>
                </a:cubicBezTo>
                <a:cubicBezTo>
                  <a:pt x="562713" y="257175"/>
                  <a:pt x="564498" y="254496"/>
                  <a:pt x="566283" y="252710"/>
                </a:cubicBezTo>
                <a:cubicBezTo>
                  <a:pt x="565390" y="251817"/>
                  <a:pt x="565390" y="251817"/>
                  <a:pt x="564498" y="250924"/>
                </a:cubicBezTo>
                <a:cubicBezTo>
                  <a:pt x="562713" y="252710"/>
                  <a:pt x="560928" y="254496"/>
                  <a:pt x="559143" y="257175"/>
                </a:cubicBezTo>
                <a:moveTo>
                  <a:pt x="1128578" y="132159"/>
                </a:moveTo>
                <a:cubicBezTo>
                  <a:pt x="1129471" y="131266"/>
                  <a:pt x="1130364" y="130373"/>
                  <a:pt x="1131256" y="129480"/>
                </a:cubicBezTo>
                <a:cubicBezTo>
                  <a:pt x="1128578" y="127694"/>
                  <a:pt x="1125009" y="126801"/>
                  <a:pt x="1122331" y="125016"/>
                </a:cubicBezTo>
                <a:cubicBezTo>
                  <a:pt x="1121438" y="125908"/>
                  <a:pt x="1121438" y="126801"/>
                  <a:pt x="1120546" y="127694"/>
                </a:cubicBezTo>
                <a:cubicBezTo>
                  <a:pt x="1123224" y="129480"/>
                  <a:pt x="1125901" y="130373"/>
                  <a:pt x="1128578" y="132159"/>
                </a:cubicBezTo>
                <a:moveTo>
                  <a:pt x="566283" y="138410"/>
                </a:moveTo>
                <a:cubicBezTo>
                  <a:pt x="565390" y="137517"/>
                  <a:pt x="565390" y="137517"/>
                  <a:pt x="564498" y="136624"/>
                </a:cubicBezTo>
                <a:cubicBezTo>
                  <a:pt x="562713" y="139303"/>
                  <a:pt x="560928" y="141089"/>
                  <a:pt x="559143" y="143768"/>
                </a:cubicBezTo>
                <a:cubicBezTo>
                  <a:pt x="560035" y="144661"/>
                  <a:pt x="560035" y="144661"/>
                  <a:pt x="560928" y="145554"/>
                </a:cubicBezTo>
                <a:cubicBezTo>
                  <a:pt x="562713" y="142875"/>
                  <a:pt x="564498" y="141089"/>
                  <a:pt x="566283" y="138410"/>
                </a:cubicBezTo>
                <a:moveTo>
                  <a:pt x="1457031" y="211633"/>
                </a:moveTo>
                <a:cubicBezTo>
                  <a:pt x="1457923" y="210740"/>
                  <a:pt x="1458816" y="210740"/>
                  <a:pt x="1459709" y="209848"/>
                </a:cubicBezTo>
                <a:cubicBezTo>
                  <a:pt x="1457923" y="207169"/>
                  <a:pt x="1455246" y="204490"/>
                  <a:pt x="1453461" y="201811"/>
                </a:cubicBezTo>
                <a:cubicBezTo>
                  <a:pt x="1452568" y="202704"/>
                  <a:pt x="1451676" y="202704"/>
                  <a:pt x="1450783" y="203597"/>
                </a:cubicBezTo>
                <a:cubicBezTo>
                  <a:pt x="1452568" y="207169"/>
                  <a:pt x="1454353" y="208955"/>
                  <a:pt x="1457031" y="211633"/>
                </a:cubicBezTo>
                <a:moveTo>
                  <a:pt x="1457031" y="325934"/>
                </a:moveTo>
                <a:cubicBezTo>
                  <a:pt x="1457923" y="325041"/>
                  <a:pt x="1458816" y="325041"/>
                  <a:pt x="1458816" y="324148"/>
                </a:cubicBezTo>
                <a:cubicBezTo>
                  <a:pt x="1457031" y="322362"/>
                  <a:pt x="1455246" y="320576"/>
                  <a:pt x="1453461" y="318790"/>
                </a:cubicBezTo>
                <a:cubicBezTo>
                  <a:pt x="1452568" y="319683"/>
                  <a:pt x="1452568" y="319683"/>
                  <a:pt x="1451676" y="320576"/>
                </a:cubicBezTo>
                <a:cubicBezTo>
                  <a:pt x="1453461" y="322362"/>
                  <a:pt x="1455246" y="324148"/>
                  <a:pt x="1457031" y="325934"/>
                </a:cubicBezTo>
                <a:moveTo>
                  <a:pt x="573423" y="102691"/>
                </a:moveTo>
                <a:cubicBezTo>
                  <a:pt x="569853" y="108049"/>
                  <a:pt x="568068" y="109835"/>
                  <a:pt x="567176" y="111621"/>
                </a:cubicBezTo>
                <a:cubicBezTo>
                  <a:pt x="568960" y="112514"/>
                  <a:pt x="570745" y="114300"/>
                  <a:pt x="571638" y="114300"/>
                </a:cubicBezTo>
                <a:cubicBezTo>
                  <a:pt x="573423" y="114300"/>
                  <a:pt x="575208" y="112514"/>
                  <a:pt x="575208" y="110728"/>
                </a:cubicBezTo>
                <a:cubicBezTo>
                  <a:pt x="576101" y="108049"/>
                  <a:pt x="575208" y="106263"/>
                  <a:pt x="573423" y="102691"/>
                </a:cubicBezTo>
                <a:moveTo>
                  <a:pt x="1108943" y="358973"/>
                </a:moveTo>
                <a:cubicBezTo>
                  <a:pt x="1108050" y="358080"/>
                  <a:pt x="1107158" y="357188"/>
                  <a:pt x="1106265" y="356294"/>
                </a:cubicBezTo>
                <a:cubicBezTo>
                  <a:pt x="1104480" y="358080"/>
                  <a:pt x="1102695" y="359866"/>
                  <a:pt x="1100910" y="360759"/>
                </a:cubicBezTo>
                <a:cubicBezTo>
                  <a:pt x="1101803" y="361652"/>
                  <a:pt x="1101803" y="362545"/>
                  <a:pt x="1102695" y="362545"/>
                </a:cubicBezTo>
                <a:cubicBezTo>
                  <a:pt x="1104480" y="361652"/>
                  <a:pt x="1106265" y="360759"/>
                  <a:pt x="1108943" y="358973"/>
                </a:cubicBezTo>
                <a:moveTo>
                  <a:pt x="1078597" y="212526"/>
                </a:moveTo>
                <a:cubicBezTo>
                  <a:pt x="1070564" y="210740"/>
                  <a:pt x="1068779" y="214313"/>
                  <a:pt x="1066101" y="222349"/>
                </a:cubicBezTo>
                <a:cubicBezTo>
                  <a:pt x="1071457" y="217884"/>
                  <a:pt x="1074134" y="215205"/>
                  <a:pt x="1078597" y="212526"/>
                </a:cubicBezTo>
                <a:moveTo>
                  <a:pt x="367248" y="263426"/>
                </a:moveTo>
                <a:cubicBezTo>
                  <a:pt x="367248" y="262533"/>
                  <a:pt x="366356" y="261640"/>
                  <a:pt x="366356" y="260747"/>
                </a:cubicBezTo>
                <a:lnTo>
                  <a:pt x="359215" y="263426"/>
                </a:lnTo>
                <a:cubicBezTo>
                  <a:pt x="359215" y="264319"/>
                  <a:pt x="360108" y="266105"/>
                  <a:pt x="360108" y="266105"/>
                </a:cubicBezTo>
                <a:cubicBezTo>
                  <a:pt x="361893" y="265212"/>
                  <a:pt x="364570" y="264319"/>
                  <a:pt x="367248" y="263426"/>
                </a:cubicBezTo>
                <a:moveTo>
                  <a:pt x="2374555" y="213419"/>
                </a:moveTo>
                <a:cubicBezTo>
                  <a:pt x="2373662" y="216098"/>
                  <a:pt x="2371877" y="217884"/>
                  <a:pt x="2371877" y="219670"/>
                </a:cubicBezTo>
                <a:cubicBezTo>
                  <a:pt x="2371877" y="220563"/>
                  <a:pt x="2373662" y="221456"/>
                  <a:pt x="2374555" y="223242"/>
                </a:cubicBezTo>
                <a:cubicBezTo>
                  <a:pt x="2375447" y="221456"/>
                  <a:pt x="2377232" y="220563"/>
                  <a:pt x="2378125" y="218777"/>
                </a:cubicBezTo>
                <a:cubicBezTo>
                  <a:pt x="2378125" y="217884"/>
                  <a:pt x="2376340" y="216098"/>
                  <a:pt x="2374555" y="213419"/>
                </a:cubicBezTo>
                <a:moveTo>
                  <a:pt x="601984" y="125016"/>
                </a:moveTo>
                <a:cubicBezTo>
                  <a:pt x="601092" y="125908"/>
                  <a:pt x="600199" y="125908"/>
                  <a:pt x="598414" y="126801"/>
                </a:cubicBezTo>
                <a:cubicBezTo>
                  <a:pt x="600199" y="129480"/>
                  <a:pt x="601092" y="131266"/>
                  <a:pt x="602877" y="133945"/>
                </a:cubicBezTo>
                <a:cubicBezTo>
                  <a:pt x="603769" y="133052"/>
                  <a:pt x="604662" y="133052"/>
                  <a:pt x="605554" y="132159"/>
                </a:cubicBezTo>
                <a:cubicBezTo>
                  <a:pt x="604662" y="129480"/>
                  <a:pt x="602877" y="126801"/>
                  <a:pt x="601984" y="125016"/>
                </a:cubicBezTo>
                <a:moveTo>
                  <a:pt x="826010" y="380404"/>
                </a:moveTo>
                <a:cubicBezTo>
                  <a:pt x="825117" y="380404"/>
                  <a:pt x="824225" y="379512"/>
                  <a:pt x="823332" y="379512"/>
                </a:cubicBezTo>
                <a:cubicBezTo>
                  <a:pt x="822440" y="383084"/>
                  <a:pt x="820655" y="385762"/>
                  <a:pt x="819762" y="389334"/>
                </a:cubicBezTo>
                <a:cubicBezTo>
                  <a:pt x="820655" y="389334"/>
                  <a:pt x="820655" y="389334"/>
                  <a:pt x="821547" y="390227"/>
                </a:cubicBezTo>
                <a:cubicBezTo>
                  <a:pt x="823332" y="386655"/>
                  <a:pt x="824225" y="383084"/>
                  <a:pt x="826010" y="380404"/>
                </a:cubicBezTo>
                <a:moveTo>
                  <a:pt x="2287979" y="210740"/>
                </a:moveTo>
                <a:cubicBezTo>
                  <a:pt x="2287086" y="213419"/>
                  <a:pt x="2285302" y="215205"/>
                  <a:pt x="2286194" y="216098"/>
                </a:cubicBezTo>
                <a:cubicBezTo>
                  <a:pt x="2287086" y="217884"/>
                  <a:pt x="2287979" y="218777"/>
                  <a:pt x="2289764" y="220563"/>
                </a:cubicBezTo>
                <a:cubicBezTo>
                  <a:pt x="2289764" y="220563"/>
                  <a:pt x="2292442" y="218777"/>
                  <a:pt x="2292442" y="218777"/>
                </a:cubicBezTo>
                <a:cubicBezTo>
                  <a:pt x="2291549" y="216098"/>
                  <a:pt x="2290657" y="214313"/>
                  <a:pt x="2287979" y="210740"/>
                </a:cubicBezTo>
                <a:moveTo>
                  <a:pt x="2281731" y="191095"/>
                </a:moveTo>
                <a:cubicBezTo>
                  <a:pt x="2282624" y="190202"/>
                  <a:pt x="2283516" y="190202"/>
                  <a:pt x="2284409" y="189309"/>
                </a:cubicBezTo>
                <a:cubicBezTo>
                  <a:pt x="2283516" y="187523"/>
                  <a:pt x="2281731" y="184844"/>
                  <a:pt x="2280839" y="183059"/>
                </a:cubicBezTo>
                <a:cubicBezTo>
                  <a:pt x="2280839" y="183059"/>
                  <a:pt x="2278161" y="183951"/>
                  <a:pt x="2277269" y="184844"/>
                </a:cubicBezTo>
                <a:cubicBezTo>
                  <a:pt x="2278161" y="186630"/>
                  <a:pt x="2279946" y="188416"/>
                  <a:pt x="2281731" y="191095"/>
                </a:cubicBezTo>
                <a:moveTo>
                  <a:pt x="688560" y="236637"/>
                </a:moveTo>
                <a:cubicBezTo>
                  <a:pt x="692130" y="228600"/>
                  <a:pt x="687668" y="226814"/>
                  <a:pt x="682312" y="226814"/>
                </a:cubicBezTo>
                <a:cubicBezTo>
                  <a:pt x="683205" y="229493"/>
                  <a:pt x="684989" y="232172"/>
                  <a:pt x="688560" y="236637"/>
                </a:cubicBezTo>
                <a:moveTo>
                  <a:pt x="2217469" y="435769"/>
                </a:moveTo>
                <a:cubicBezTo>
                  <a:pt x="2218362" y="435769"/>
                  <a:pt x="2219254" y="436662"/>
                  <a:pt x="2220146" y="436662"/>
                </a:cubicBezTo>
                <a:cubicBezTo>
                  <a:pt x="2221931" y="434876"/>
                  <a:pt x="2222824" y="432197"/>
                  <a:pt x="2224609" y="430411"/>
                </a:cubicBezTo>
                <a:cubicBezTo>
                  <a:pt x="2223717" y="429518"/>
                  <a:pt x="2221931" y="429518"/>
                  <a:pt x="2221039" y="428625"/>
                </a:cubicBezTo>
                <a:cubicBezTo>
                  <a:pt x="2219254" y="431304"/>
                  <a:pt x="2218362" y="433983"/>
                  <a:pt x="2217469" y="435769"/>
                </a:cubicBezTo>
                <a:moveTo>
                  <a:pt x="159288" y="150912"/>
                </a:moveTo>
                <a:cubicBezTo>
                  <a:pt x="158395" y="150019"/>
                  <a:pt x="157503" y="149126"/>
                  <a:pt x="155718" y="148233"/>
                </a:cubicBezTo>
                <a:cubicBezTo>
                  <a:pt x="153932" y="150019"/>
                  <a:pt x="152148" y="152697"/>
                  <a:pt x="150363" y="154483"/>
                </a:cubicBezTo>
                <a:cubicBezTo>
                  <a:pt x="151255" y="155377"/>
                  <a:pt x="152148" y="156270"/>
                  <a:pt x="153040" y="157162"/>
                </a:cubicBezTo>
                <a:cubicBezTo>
                  <a:pt x="154825" y="154483"/>
                  <a:pt x="156610" y="152697"/>
                  <a:pt x="159288" y="150912"/>
                </a:cubicBezTo>
                <a:moveTo>
                  <a:pt x="75390" y="136624"/>
                </a:moveTo>
                <a:cubicBezTo>
                  <a:pt x="77175" y="136624"/>
                  <a:pt x="78067" y="136624"/>
                  <a:pt x="79852" y="136624"/>
                </a:cubicBezTo>
                <a:cubicBezTo>
                  <a:pt x="79852" y="133945"/>
                  <a:pt x="78960" y="130373"/>
                  <a:pt x="78960" y="127694"/>
                </a:cubicBezTo>
                <a:cubicBezTo>
                  <a:pt x="78067" y="127694"/>
                  <a:pt x="77175" y="127694"/>
                  <a:pt x="75390" y="127694"/>
                </a:cubicBezTo>
                <a:lnTo>
                  <a:pt x="75390" y="136624"/>
                </a:lnTo>
                <a:close/>
                <a:moveTo>
                  <a:pt x="28085" y="270569"/>
                </a:moveTo>
                <a:cubicBezTo>
                  <a:pt x="28978" y="269676"/>
                  <a:pt x="29871" y="268783"/>
                  <a:pt x="29871" y="267891"/>
                </a:cubicBezTo>
                <a:cubicBezTo>
                  <a:pt x="27193" y="266105"/>
                  <a:pt x="24515" y="264319"/>
                  <a:pt x="22730" y="262533"/>
                </a:cubicBezTo>
                <a:cubicBezTo>
                  <a:pt x="22730" y="263426"/>
                  <a:pt x="21838" y="263426"/>
                  <a:pt x="21838" y="264319"/>
                </a:cubicBezTo>
                <a:cubicBezTo>
                  <a:pt x="23623" y="266105"/>
                  <a:pt x="26300" y="267891"/>
                  <a:pt x="28085" y="270569"/>
                </a:cubicBezTo>
              </a:path>
            </a:pathLst>
          </a:custGeom>
          <a:solidFill>
            <a:srgbClr val="6CCCD6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s-C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684667B-BD84-0693-E7A4-DDEB4C92018E}"/>
              </a:ext>
            </a:extLst>
          </p:cNvPr>
          <p:cNvSpPr txBox="1"/>
          <p:nvPr userDrawn="1"/>
        </p:nvSpPr>
        <p:spPr>
          <a:xfrm>
            <a:off x="623996" y="401925"/>
            <a:ext cx="60976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100" b="1" dirty="0">
                <a:solidFill>
                  <a:srgbClr val="006D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legales de la medida cautelar de Internación Provisoria</a:t>
            </a:r>
          </a:p>
        </p:txBody>
      </p:sp>
    </p:spTree>
    <p:extLst>
      <p:ext uri="{BB962C8B-B14F-4D97-AF65-F5344CB8AC3E}">
        <p14:creationId xmlns:p14="http://schemas.microsoft.com/office/powerpoint/2010/main" val="2474448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40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7FC8799D-3BE4-6AAC-C03C-F4B0DEBE02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C5D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7" name="Gráfico 4">
            <a:extLst>
              <a:ext uri="{FF2B5EF4-FFF2-40B4-BE49-F238E27FC236}">
                <a16:creationId xmlns:a16="http://schemas.microsoft.com/office/drawing/2014/main" id="{A615D138-C2FA-219D-7DFD-A63E840230E5}"/>
              </a:ext>
            </a:extLst>
          </p:cNvPr>
          <p:cNvGrpSpPr/>
          <p:nvPr userDrawn="1"/>
        </p:nvGrpSpPr>
        <p:grpSpPr>
          <a:xfrm>
            <a:off x="800408" y="6428308"/>
            <a:ext cx="2226256" cy="177978"/>
            <a:chOff x="1808925" y="5671566"/>
            <a:chExt cx="972206" cy="77723"/>
          </a:xfrm>
          <a:solidFill>
            <a:srgbClr val="006D98"/>
          </a:solidFill>
        </p:grpSpPr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40C4A383-3C8A-7FB0-A725-158EE9296EDA}"/>
                </a:ext>
              </a:extLst>
            </p:cNvPr>
            <p:cNvSpPr/>
            <p:nvPr/>
          </p:nvSpPr>
          <p:spPr>
            <a:xfrm>
              <a:off x="1808925" y="5671756"/>
              <a:ext cx="71958" cy="77533"/>
            </a:xfrm>
            <a:custGeom>
              <a:avLst/>
              <a:gdLst>
                <a:gd name="connsiteX0" fmla="*/ 40168 w 71958"/>
                <a:gd name="connsiteY0" fmla="*/ 0 h 77533"/>
                <a:gd name="connsiteX1" fmla="*/ 70341 w 71958"/>
                <a:gd name="connsiteY1" fmla="*/ 14669 h 77533"/>
                <a:gd name="connsiteX2" fmla="*/ 70341 w 71958"/>
                <a:gd name="connsiteY2" fmla="*/ 26861 h 77533"/>
                <a:gd name="connsiteX3" fmla="*/ 53588 w 71958"/>
                <a:gd name="connsiteY3" fmla="*/ 26861 h 77533"/>
                <a:gd name="connsiteX4" fmla="*/ 53588 w 71958"/>
                <a:gd name="connsiteY4" fmla="*/ 21431 h 77533"/>
                <a:gd name="connsiteX5" fmla="*/ 41215 w 71958"/>
                <a:gd name="connsiteY5" fmla="*/ 15812 h 77533"/>
                <a:gd name="connsiteX6" fmla="*/ 19417 w 71958"/>
                <a:gd name="connsiteY6" fmla="*/ 37529 h 77533"/>
                <a:gd name="connsiteX7" fmla="*/ 42262 w 71958"/>
                <a:gd name="connsiteY7" fmla="*/ 61817 h 77533"/>
                <a:gd name="connsiteX8" fmla="*/ 55207 w 71958"/>
                <a:gd name="connsiteY8" fmla="*/ 56388 h 77533"/>
                <a:gd name="connsiteX9" fmla="*/ 55207 w 71958"/>
                <a:gd name="connsiteY9" fmla="*/ 51245 h 77533"/>
                <a:gd name="connsiteX10" fmla="*/ 43118 w 71958"/>
                <a:gd name="connsiteY10" fmla="*/ 51245 h 77533"/>
                <a:gd name="connsiteX11" fmla="*/ 43118 w 71958"/>
                <a:gd name="connsiteY11" fmla="*/ 37624 h 77533"/>
                <a:gd name="connsiteX12" fmla="*/ 71959 w 71958"/>
                <a:gd name="connsiteY12" fmla="*/ 37624 h 77533"/>
                <a:gd name="connsiteX13" fmla="*/ 71959 w 71958"/>
                <a:gd name="connsiteY13" fmla="*/ 62580 h 77533"/>
                <a:gd name="connsiteX14" fmla="*/ 39882 w 71958"/>
                <a:gd name="connsiteY14" fmla="*/ 77533 h 77533"/>
                <a:gd name="connsiteX15" fmla="*/ 0 w 71958"/>
                <a:gd name="connsiteY15" fmla="*/ 38386 h 77533"/>
                <a:gd name="connsiteX16" fmla="*/ 40072 w 71958"/>
                <a:gd name="connsiteY16" fmla="*/ 95 h 7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958" h="77533">
                  <a:moveTo>
                    <a:pt x="40168" y="0"/>
                  </a:moveTo>
                  <a:cubicBezTo>
                    <a:pt x="53874" y="0"/>
                    <a:pt x="70341" y="5144"/>
                    <a:pt x="70341" y="14669"/>
                  </a:cubicBezTo>
                  <a:lnTo>
                    <a:pt x="70341" y="26861"/>
                  </a:lnTo>
                  <a:lnTo>
                    <a:pt x="53588" y="26861"/>
                  </a:lnTo>
                  <a:lnTo>
                    <a:pt x="53588" y="21431"/>
                  </a:lnTo>
                  <a:cubicBezTo>
                    <a:pt x="53588" y="17621"/>
                    <a:pt x="48068" y="15812"/>
                    <a:pt x="41215" y="15812"/>
                  </a:cubicBezTo>
                  <a:cubicBezTo>
                    <a:pt x="27508" y="15812"/>
                    <a:pt x="19417" y="23336"/>
                    <a:pt x="19417" y="37529"/>
                  </a:cubicBezTo>
                  <a:cubicBezTo>
                    <a:pt x="19417" y="51721"/>
                    <a:pt x="27508" y="61817"/>
                    <a:pt x="42262" y="61817"/>
                  </a:cubicBezTo>
                  <a:cubicBezTo>
                    <a:pt x="47306" y="61817"/>
                    <a:pt x="55207" y="60579"/>
                    <a:pt x="55207" y="56388"/>
                  </a:cubicBezTo>
                  <a:lnTo>
                    <a:pt x="55207" y="51245"/>
                  </a:lnTo>
                  <a:lnTo>
                    <a:pt x="43118" y="51245"/>
                  </a:lnTo>
                  <a:lnTo>
                    <a:pt x="43118" y="37624"/>
                  </a:lnTo>
                  <a:lnTo>
                    <a:pt x="71959" y="37624"/>
                  </a:lnTo>
                  <a:lnTo>
                    <a:pt x="71959" y="62580"/>
                  </a:lnTo>
                  <a:cubicBezTo>
                    <a:pt x="71959" y="73819"/>
                    <a:pt x="50828" y="77533"/>
                    <a:pt x="39882" y="77533"/>
                  </a:cubicBezTo>
                  <a:cubicBezTo>
                    <a:pt x="16848" y="77533"/>
                    <a:pt x="0" y="60960"/>
                    <a:pt x="0" y="38386"/>
                  </a:cubicBezTo>
                  <a:cubicBezTo>
                    <a:pt x="0" y="15812"/>
                    <a:pt x="16657" y="95"/>
                    <a:pt x="40072" y="95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69C090D5-6879-2686-C9BF-614D268993D8}"/>
                </a:ext>
              </a:extLst>
            </p:cNvPr>
            <p:cNvSpPr/>
            <p:nvPr/>
          </p:nvSpPr>
          <p:spPr>
            <a:xfrm>
              <a:off x="1889546" y="5692711"/>
              <a:ext cx="61107" cy="56483"/>
            </a:xfrm>
            <a:custGeom>
              <a:avLst/>
              <a:gdLst>
                <a:gd name="connsiteX0" fmla="*/ 30459 w 61107"/>
                <a:gd name="connsiteY0" fmla="*/ 0 h 56483"/>
                <a:gd name="connsiteX1" fmla="*/ 61108 w 61107"/>
                <a:gd name="connsiteY1" fmla="*/ 28385 h 56483"/>
                <a:gd name="connsiteX2" fmla="*/ 30554 w 61107"/>
                <a:gd name="connsiteY2" fmla="*/ 56483 h 56483"/>
                <a:gd name="connsiteX3" fmla="*/ 0 w 61107"/>
                <a:gd name="connsiteY3" fmla="*/ 28385 h 56483"/>
                <a:gd name="connsiteX4" fmla="*/ 30459 w 61107"/>
                <a:gd name="connsiteY4" fmla="*/ 0 h 56483"/>
                <a:gd name="connsiteX5" fmla="*/ 30554 w 61107"/>
                <a:gd name="connsiteY5" fmla="*/ 41434 h 56483"/>
                <a:gd name="connsiteX6" fmla="*/ 42833 w 61107"/>
                <a:gd name="connsiteY6" fmla="*/ 28480 h 56483"/>
                <a:gd name="connsiteX7" fmla="*/ 30554 w 61107"/>
                <a:gd name="connsiteY7" fmla="*/ 15145 h 56483"/>
                <a:gd name="connsiteX8" fmla="*/ 18275 w 61107"/>
                <a:gd name="connsiteY8" fmla="*/ 28480 h 56483"/>
                <a:gd name="connsiteX9" fmla="*/ 30554 w 61107"/>
                <a:gd name="connsiteY9" fmla="*/ 41434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07" h="56483">
                  <a:moveTo>
                    <a:pt x="30459" y="0"/>
                  </a:moveTo>
                  <a:cubicBezTo>
                    <a:pt x="47497" y="0"/>
                    <a:pt x="61108" y="11335"/>
                    <a:pt x="61108" y="28385"/>
                  </a:cubicBezTo>
                  <a:cubicBezTo>
                    <a:pt x="61108" y="45434"/>
                    <a:pt x="47497" y="56483"/>
                    <a:pt x="30554" y="56483"/>
                  </a:cubicBezTo>
                  <a:cubicBezTo>
                    <a:pt x="13611" y="56483"/>
                    <a:pt x="0" y="45243"/>
                    <a:pt x="0" y="28385"/>
                  </a:cubicBezTo>
                  <a:cubicBezTo>
                    <a:pt x="0" y="11525"/>
                    <a:pt x="13706" y="0"/>
                    <a:pt x="30459" y="0"/>
                  </a:cubicBezTo>
                  <a:close/>
                  <a:moveTo>
                    <a:pt x="30554" y="41434"/>
                  </a:moveTo>
                  <a:cubicBezTo>
                    <a:pt x="37122" y="41434"/>
                    <a:pt x="42833" y="36481"/>
                    <a:pt x="42833" y="28480"/>
                  </a:cubicBezTo>
                  <a:cubicBezTo>
                    <a:pt x="42833" y="20479"/>
                    <a:pt x="37217" y="15145"/>
                    <a:pt x="30554" y="15145"/>
                  </a:cubicBezTo>
                  <a:cubicBezTo>
                    <a:pt x="23891" y="15145"/>
                    <a:pt x="18275" y="20383"/>
                    <a:pt x="18275" y="28480"/>
                  </a:cubicBezTo>
                  <a:cubicBezTo>
                    <a:pt x="18275" y="36576"/>
                    <a:pt x="23891" y="41434"/>
                    <a:pt x="30554" y="41434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4D5D6428-E52D-8AA5-90AC-06538C79854B}"/>
                </a:ext>
              </a:extLst>
            </p:cNvPr>
            <p:cNvSpPr/>
            <p:nvPr/>
          </p:nvSpPr>
          <p:spPr>
            <a:xfrm>
              <a:off x="1954366" y="5672994"/>
              <a:ext cx="64153" cy="76104"/>
            </a:xfrm>
            <a:custGeom>
              <a:avLst/>
              <a:gdLst>
                <a:gd name="connsiteX0" fmla="*/ 7329 w 64153"/>
                <a:gd name="connsiteY0" fmla="*/ 13145 h 76104"/>
                <a:gd name="connsiteX1" fmla="*/ 0 w 64153"/>
                <a:gd name="connsiteY1" fmla="*/ 13145 h 76104"/>
                <a:gd name="connsiteX2" fmla="*/ 0 w 64153"/>
                <a:gd name="connsiteY2" fmla="*/ 0 h 76104"/>
                <a:gd name="connsiteX3" fmla="*/ 25414 w 64153"/>
                <a:gd name="connsiteY3" fmla="*/ 0 h 76104"/>
                <a:gd name="connsiteX4" fmla="*/ 25414 w 64153"/>
                <a:gd name="connsiteY4" fmla="*/ 20860 h 76104"/>
                <a:gd name="connsiteX5" fmla="*/ 25319 w 64153"/>
                <a:gd name="connsiteY5" fmla="*/ 24194 h 76104"/>
                <a:gd name="connsiteX6" fmla="*/ 25224 w 64153"/>
                <a:gd name="connsiteY6" fmla="*/ 25432 h 76104"/>
                <a:gd name="connsiteX7" fmla="*/ 25414 w 64153"/>
                <a:gd name="connsiteY7" fmla="*/ 25432 h 76104"/>
                <a:gd name="connsiteX8" fmla="*/ 29031 w 64153"/>
                <a:gd name="connsiteY8" fmla="*/ 22479 h 76104"/>
                <a:gd name="connsiteX9" fmla="*/ 39882 w 64153"/>
                <a:gd name="connsiteY9" fmla="*/ 19621 h 76104"/>
                <a:gd name="connsiteX10" fmla="*/ 64154 w 64153"/>
                <a:gd name="connsiteY10" fmla="*/ 47911 h 76104"/>
                <a:gd name="connsiteX11" fmla="*/ 39025 w 64153"/>
                <a:gd name="connsiteY11" fmla="*/ 76105 h 76104"/>
                <a:gd name="connsiteX12" fmla="*/ 27603 w 64153"/>
                <a:gd name="connsiteY12" fmla="*/ 72771 h 76104"/>
                <a:gd name="connsiteX13" fmla="*/ 24272 w 64153"/>
                <a:gd name="connsiteY13" fmla="*/ 69533 h 76104"/>
                <a:gd name="connsiteX14" fmla="*/ 24081 w 64153"/>
                <a:gd name="connsiteY14" fmla="*/ 69533 h 76104"/>
                <a:gd name="connsiteX15" fmla="*/ 24177 w 64153"/>
                <a:gd name="connsiteY15" fmla="*/ 70676 h 76104"/>
                <a:gd name="connsiteX16" fmla="*/ 24177 w 64153"/>
                <a:gd name="connsiteY16" fmla="*/ 74867 h 76104"/>
                <a:gd name="connsiteX17" fmla="*/ 7234 w 64153"/>
                <a:gd name="connsiteY17" fmla="*/ 74867 h 76104"/>
                <a:gd name="connsiteX18" fmla="*/ 7234 w 64153"/>
                <a:gd name="connsiteY18" fmla="*/ 13049 h 76104"/>
                <a:gd name="connsiteX19" fmla="*/ 35504 w 64153"/>
                <a:gd name="connsiteY19" fmla="*/ 61246 h 76104"/>
                <a:gd name="connsiteX20" fmla="*/ 46069 w 64153"/>
                <a:gd name="connsiteY20" fmla="*/ 48387 h 76104"/>
                <a:gd name="connsiteX21" fmla="*/ 35504 w 64153"/>
                <a:gd name="connsiteY21" fmla="*/ 35052 h 76104"/>
                <a:gd name="connsiteX22" fmla="*/ 24938 w 64153"/>
                <a:gd name="connsiteY22" fmla="*/ 48387 h 76104"/>
                <a:gd name="connsiteX23" fmla="*/ 35504 w 64153"/>
                <a:gd name="connsiteY23" fmla="*/ 61246 h 7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153" h="76104">
                  <a:moveTo>
                    <a:pt x="7329" y="13145"/>
                  </a:moveTo>
                  <a:lnTo>
                    <a:pt x="0" y="13145"/>
                  </a:lnTo>
                  <a:lnTo>
                    <a:pt x="0" y="0"/>
                  </a:lnTo>
                  <a:lnTo>
                    <a:pt x="25414" y="0"/>
                  </a:lnTo>
                  <a:lnTo>
                    <a:pt x="25414" y="20860"/>
                  </a:lnTo>
                  <a:cubicBezTo>
                    <a:pt x="25414" y="22193"/>
                    <a:pt x="25414" y="23336"/>
                    <a:pt x="25319" y="24194"/>
                  </a:cubicBezTo>
                  <a:cubicBezTo>
                    <a:pt x="25224" y="24765"/>
                    <a:pt x="25224" y="25146"/>
                    <a:pt x="25224" y="25432"/>
                  </a:cubicBezTo>
                  <a:lnTo>
                    <a:pt x="25414" y="25432"/>
                  </a:lnTo>
                  <a:cubicBezTo>
                    <a:pt x="26461" y="24289"/>
                    <a:pt x="27698" y="23336"/>
                    <a:pt x="29031" y="22479"/>
                  </a:cubicBezTo>
                  <a:cubicBezTo>
                    <a:pt x="31411" y="20860"/>
                    <a:pt x="35218" y="19621"/>
                    <a:pt x="39882" y="19621"/>
                  </a:cubicBezTo>
                  <a:cubicBezTo>
                    <a:pt x="54540" y="19621"/>
                    <a:pt x="64154" y="31147"/>
                    <a:pt x="64154" y="47911"/>
                  </a:cubicBezTo>
                  <a:cubicBezTo>
                    <a:pt x="64154" y="64675"/>
                    <a:pt x="53398" y="76105"/>
                    <a:pt x="39025" y="76105"/>
                  </a:cubicBezTo>
                  <a:cubicBezTo>
                    <a:pt x="33600" y="76105"/>
                    <a:pt x="29983" y="74391"/>
                    <a:pt x="27603" y="72771"/>
                  </a:cubicBezTo>
                  <a:cubicBezTo>
                    <a:pt x="26271" y="71819"/>
                    <a:pt x="25224" y="70676"/>
                    <a:pt x="24272" y="69533"/>
                  </a:cubicBezTo>
                  <a:lnTo>
                    <a:pt x="24081" y="69533"/>
                  </a:lnTo>
                  <a:cubicBezTo>
                    <a:pt x="24081" y="69533"/>
                    <a:pt x="24177" y="70294"/>
                    <a:pt x="24177" y="70676"/>
                  </a:cubicBezTo>
                  <a:lnTo>
                    <a:pt x="24177" y="74867"/>
                  </a:lnTo>
                  <a:lnTo>
                    <a:pt x="7234" y="74867"/>
                  </a:lnTo>
                  <a:lnTo>
                    <a:pt x="7234" y="13049"/>
                  </a:lnTo>
                  <a:close/>
                  <a:moveTo>
                    <a:pt x="35504" y="61246"/>
                  </a:moveTo>
                  <a:cubicBezTo>
                    <a:pt x="41310" y="61246"/>
                    <a:pt x="46069" y="56769"/>
                    <a:pt x="46069" y="48387"/>
                  </a:cubicBezTo>
                  <a:cubicBezTo>
                    <a:pt x="46069" y="40005"/>
                    <a:pt x="41786" y="35052"/>
                    <a:pt x="35504" y="35052"/>
                  </a:cubicBezTo>
                  <a:cubicBezTo>
                    <a:pt x="30078" y="35052"/>
                    <a:pt x="24938" y="39148"/>
                    <a:pt x="24938" y="48387"/>
                  </a:cubicBezTo>
                  <a:cubicBezTo>
                    <a:pt x="24938" y="54769"/>
                    <a:pt x="28365" y="61246"/>
                    <a:pt x="35504" y="61246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00D08C89-0A46-16B0-8BE2-F29906693DFD}"/>
                </a:ext>
              </a:extLst>
            </p:cNvPr>
            <p:cNvSpPr/>
            <p:nvPr/>
          </p:nvSpPr>
          <p:spPr>
            <a:xfrm>
              <a:off x="2026420" y="5672994"/>
              <a:ext cx="32267" cy="74866"/>
            </a:xfrm>
            <a:custGeom>
              <a:avLst/>
              <a:gdLst>
                <a:gd name="connsiteX0" fmla="*/ 571 w 32267"/>
                <a:gd name="connsiteY0" fmla="*/ 61817 h 74866"/>
                <a:gd name="connsiteX1" fmla="*/ 7329 w 32267"/>
                <a:gd name="connsiteY1" fmla="*/ 61817 h 74866"/>
                <a:gd name="connsiteX2" fmla="*/ 7329 w 32267"/>
                <a:gd name="connsiteY2" fmla="*/ 34004 h 74866"/>
                <a:gd name="connsiteX3" fmla="*/ 0 w 32267"/>
                <a:gd name="connsiteY3" fmla="*/ 34004 h 74866"/>
                <a:gd name="connsiteX4" fmla="*/ 0 w 32267"/>
                <a:gd name="connsiteY4" fmla="*/ 20860 h 74866"/>
                <a:gd name="connsiteX5" fmla="*/ 25414 w 32267"/>
                <a:gd name="connsiteY5" fmla="*/ 20860 h 74866"/>
                <a:gd name="connsiteX6" fmla="*/ 25414 w 32267"/>
                <a:gd name="connsiteY6" fmla="*/ 61722 h 74866"/>
                <a:gd name="connsiteX7" fmla="*/ 32267 w 32267"/>
                <a:gd name="connsiteY7" fmla="*/ 61722 h 74866"/>
                <a:gd name="connsiteX8" fmla="*/ 32267 w 32267"/>
                <a:gd name="connsiteY8" fmla="*/ 74867 h 74866"/>
                <a:gd name="connsiteX9" fmla="*/ 571 w 32267"/>
                <a:gd name="connsiteY9" fmla="*/ 74867 h 74866"/>
                <a:gd name="connsiteX10" fmla="*/ 571 w 32267"/>
                <a:gd name="connsiteY10" fmla="*/ 61722 h 74866"/>
                <a:gd name="connsiteX11" fmla="*/ 7615 w 32267"/>
                <a:gd name="connsiteY11" fmla="*/ 0 h 74866"/>
                <a:gd name="connsiteX12" fmla="*/ 25319 w 32267"/>
                <a:gd name="connsiteY12" fmla="*/ 0 h 74866"/>
                <a:gd name="connsiteX13" fmla="*/ 25319 w 32267"/>
                <a:gd name="connsiteY13" fmla="*/ 14192 h 74866"/>
                <a:gd name="connsiteX14" fmla="*/ 7615 w 32267"/>
                <a:gd name="connsiteY14" fmla="*/ 14192 h 74866"/>
                <a:gd name="connsiteX15" fmla="*/ 7615 w 32267"/>
                <a:gd name="connsiteY15" fmla="*/ 0 h 7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267" h="74866">
                  <a:moveTo>
                    <a:pt x="571" y="61817"/>
                  </a:moveTo>
                  <a:lnTo>
                    <a:pt x="7329" y="61817"/>
                  </a:lnTo>
                  <a:lnTo>
                    <a:pt x="7329" y="34004"/>
                  </a:lnTo>
                  <a:lnTo>
                    <a:pt x="0" y="34004"/>
                  </a:lnTo>
                  <a:lnTo>
                    <a:pt x="0" y="20860"/>
                  </a:lnTo>
                  <a:lnTo>
                    <a:pt x="25414" y="20860"/>
                  </a:lnTo>
                  <a:lnTo>
                    <a:pt x="25414" y="61722"/>
                  </a:lnTo>
                  <a:lnTo>
                    <a:pt x="32267" y="61722"/>
                  </a:lnTo>
                  <a:lnTo>
                    <a:pt x="32267" y="74867"/>
                  </a:lnTo>
                  <a:lnTo>
                    <a:pt x="571" y="74867"/>
                  </a:lnTo>
                  <a:lnTo>
                    <a:pt x="571" y="61722"/>
                  </a:lnTo>
                  <a:close/>
                  <a:moveTo>
                    <a:pt x="7615" y="0"/>
                  </a:moveTo>
                  <a:lnTo>
                    <a:pt x="25319" y="0"/>
                  </a:lnTo>
                  <a:lnTo>
                    <a:pt x="25319" y="14192"/>
                  </a:lnTo>
                  <a:lnTo>
                    <a:pt x="7615" y="14192"/>
                  </a:lnTo>
                  <a:lnTo>
                    <a:pt x="7615" y="0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" name="Forma libre 11">
              <a:extLst>
                <a:ext uri="{FF2B5EF4-FFF2-40B4-BE49-F238E27FC236}">
                  <a16:creationId xmlns:a16="http://schemas.microsoft.com/office/drawing/2014/main" id="{8D81A39D-1F58-4266-2600-96CF9474E1EC}"/>
                </a:ext>
              </a:extLst>
            </p:cNvPr>
            <p:cNvSpPr/>
            <p:nvPr/>
          </p:nvSpPr>
          <p:spPr>
            <a:xfrm>
              <a:off x="2065255" y="5692711"/>
              <a:ext cx="53207" cy="56483"/>
            </a:xfrm>
            <a:custGeom>
              <a:avLst/>
              <a:gdLst>
                <a:gd name="connsiteX0" fmla="*/ 28079 w 53207"/>
                <a:gd name="connsiteY0" fmla="*/ 0 h 56483"/>
                <a:gd name="connsiteX1" fmla="*/ 53208 w 53207"/>
                <a:gd name="connsiteY1" fmla="*/ 26098 h 56483"/>
                <a:gd name="connsiteX2" fmla="*/ 53017 w 53207"/>
                <a:gd name="connsiteY2" fmla="*/ 29432 h 56483"/>
                <a:gd name="connsiteX3" fmla="*/ 52827 w 53207"/>
                <a:gd name="connsiteY3" fmla="*/ 31528 h 56483"/>
                <a:gd name="connsiteX4" fmla="*/ 18561 w 53207"/>
                <a:gd name="connsiteY4" fmla="*/ 31528 h 56483"/>
                <a:gd name="connsiteX5" fmla="*/ 31125 w 53207"/>
                <a:gd name="connsiteY5" fmla="*/ 41434 h 56483"/>
                <a:gd name="connsiteX6" fmla="*/ 41690 w 53207"/>
                <a:gd name="connsiteY6" fmla="*/ 38767 h 56483"/>
                <a:gd name="connsiteX7" fmla="*/ 46259 w 53207"/>
                <a:gd name="connsiteY7" fmla="*/ 36290 h 56483"/>
                <a:gd name="connsiteX8" fmla="*/ 52827 w 53207"/>
                <a:gd name="connsiteY8" fmla="*/ 48863 h 56483"/>
                <a:gd name="connsiteX9" fmla="*/ 46640 w 53207"/>
                <a:gd name="connsiteY9" fmla="*/ 52673 h 56483"/>
                <a:gd name="connsiteX10" fmla="*/ 29602 w 53207"/>
                <a:gd name="connsiteY10" fmla="*/ 56483 h 56483"/>
                <a:gd name="connsiteX11" fmla="*/ 0 w 53207"/>
                <a:gd name="connsiteY11" fmla="*/ 28194 h 56483"/>
                <a:gd name="connsiteX12" fmla="*/ 28079 w 53207"/>
                <a:gd name="connsiteY12" fmla="*/ 0 h 56483"/>
                <a:gd name="connsiteX13" fmla="*/ 34457 w 53207"/>
                <a:gd name="connsiteY13" fmla="*/ 21622 h 56483"/>
                <a:gd name="connsiteX14" fmla="*/ 27698 w 53207"/>
                <a:gd name="connsiteY14" fmla="*/ 13621 h 56483"/>
                <a:gd name="connsiteX15" fmla="*/ 19037 w 53207"/>
                <a:gd name="connsiteY15" fmla="*/ 21622 h 56483"/>
                <a:gd name="connsiteX16" fmla="*/ 34552 w 53207"/>
                <a:gd name="connsiteY16" fmla="*/ 21622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207" h="56483">
                  <a:moveTo>
                    <a:pt x="28079" y="0"/>
                  </a:moveTo>
                  <a:cubicBezTo>
                    <a:pt x="44165" y="0"/>
                    <a:pt x="53208" y="11144"/>
                    <a:pt x="53208" y="26098"/>
                  </a:cubicBezTo>
                  <a:cubicBezTo>
                    <a:pt x="53208" y="26956"/>
                    <a:pt x="53113" y="28289"/>
                    <a:pt x="53017" y="29432"/>
                  </a:cubicBezTo>
                  <a:lnTo>
                    <a:pt x="52827" y="31528"/>
                  </a:lnTo>
                  <a:lnTo>
                    <a:pt x="18561" y="31528"/>
                  </a:lnTo>
                  <a:cubicBezTo>
                    <a:pt x="19893" y="38576"/>
                    <a:pt x="25224" y="41434"/>
                    <a:pt x="31125" y="41434"/>
                  </a:cubicBezTo>
                  <a:cubicBezTo>
                    <a:pt x="35218" y="41434"/>
                    <a:pt x="38835" y="40100"/>
                    <a:pt x="41690" y="38767"/>
                  </a:cubicBezTo>
                  <a:cubicBezTo>
                    <a:pt x="43404" y="38005"/>
                    <a:pt x="44927" y="37147"/>
                    <a:pt x="46259" y="36290"/>
                  </a:cubicBezTo>
                  <a:lnTo>
                    <a:pt x="52827" y="48863"/>
                  </a:lnTo>
                  <a:cubicBezTo>
                    <a:pt x="51018" y="50197"/>
                    <a:pt x="48924" y="51435"/>
                    <a:pt x="46640" y="52673"/>
                  </a:cubicBezTo>
                  <a:cubicBezTo>
                    <a:pt x="42547" y="54674"/>
                    <a:pt x="37026" y="56483"/>
                    <a:pt x="29602" y="56483"/>
                  </a:cubicBezTo>
                  <a:cubicBezTo>
                    <a:pt x="10375" y="56483"/>
                    <a:pt x="0" y="42577"/>
                    <a:pt x="0" y="28194"/>
                  </a:cubicBezTo>
                  <a:cubicBezTo>
                    <a:pt x="0" y="12382"/>
                    <a:pt x="10661" y="0"/>
                    <a:pt x="28079" y="0"/>
                  </a:cubicBezTo>
                  <a:close/>
                  <a:moveTo>
                    <a:pt x="34457" y="21622"/>
                  </a:moveTo>
                  <a:cubicBezTo>
                    <a:pt x="34457" y="17336"/>
                    <a:pt x="31696" y="13621"/>
                    <a:pt x="27698" y="13621"/>
                  </a:cubicBezTo>
                  <a:cubicBezTo>
                    <a:pt x="22368" y="13621"/>
                    <a:pt x="19989" y="17431"/>
                    <a:pt x="19037" y="21622"/>
                  </a:cubicBezTo>
                  <a:lnTo>
                    <a:pt x="34552" y="21622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1F729F2E-12DB-EE0E-124A-2DB457B0DF35}"/>
                </a:ext>
              </a:extLst>
            </p:cNvPr>
            <p:cNvSpPr/>
            <p:nvPr/>
          </p:nvSpPr>
          <p:spPr>
            <a:xfrm>
              <a:off x="2126648" y="5693092"/>
              <a:ext cx="43879" cy="55054"/>
            </a:xfrm>
            <a:custGeom>
              <a:avLst/>
              <a:gdLst>
                <a:gd name="connsiteX0" fmla="*/ 0 w 43879"/>
                <a:gd name="connsiteY0" fmla="*/ 41720 h 55054"/>
                <a:gd name="connsiteX1" fmla="*/ 7329 w 43879"/>
                <a:gd name="connsiteY1" fmla="*/ 41720 h 55054"/>
                <a:gd name="connsiteX2" fmla="*/ 7329 w 43879"/>
                <a:gd name="connsiteY2" fmla="*/ 16288 h 55054"/>
                <a:gd name="connsiteX3" fmla="*/ 5045 w 43879"/>
                <a:gd name="connsiteY3" fmla="*/ 14002 h 55054"/>
                <a:gd name="connsiteX4" fmla="*/ 0 w 43879"/>
                <a:gd name="connsiteY4" fmla="*/ 14002 h 55054"/>
                <a:gd name="connsiteX5" fmla="*/ 0 w 43879"/>
                <a:gd name="connsiteY5" fmla="*/ 857 h 55054"/>
                <a:gd name="connsiteX6" fmla="*/ 17038 w 43879"/>
                <a:gd name="connsiteY6" fmla="*/ 857 h 55054"/>
                <a:gd name="connsiteX7" fmla="*/ 24653 w 43879"/>
                <a:gd name="connsiteY7" fmla="*/ 7810 h 55054"/>
                <a:gd name="connsiteX8" fmla="*/ 24653 w 43879"/>
                <a:gd name="connsiteY8" fmla="*/ 10668 h 55054"/>
                <a:gd name="connsiteX9" fmla="*/ 24557 w 43879"/>
                <a:gd name="connsiteY9" fmla="*/ 12668 h 55054"/>
                <a:gd name="connsiteX10" fmla="*/ 24462 w 43879"/>
                <a:gd name="connsiteY10" fmla="*/ 13430 h 55054"/>
                <a:gd name="connsiteX11" fmla="*/ 24653 w 43879"/>
                <a:gd name="connsiteY11" fmla="*/ 13430 h 55054"/>
                <a:gd name="connsiteX12" fmla="*/ 41786 w 43879"/>
                <a:gd name="connsiteY12" fmla="*/ 0 h 55054"/>
                <a:gd name="connsiteX13" fmla="*/ 43213 w 43879"/>
                <a:gd name="connsiteY13" fmla="*/ 95 h 55054"/>
                <a:gd name="connsiteX14" fmla="*/ 43880 w 43879"/>
                <a:gd name="connsiteY14" fmla="*/ 190 h 55054"/>
                <a:gd name="connsiteX15" fmla="*/ 43880 w 43879"/>
                <a:gd name="connsiteY15" fmla="*/ 18002 h 55054"/>
                <a:gd name="connsiteX16" fmla="*/ 42833 w 43879"/>
                <a:gd name="connsiteY16" fmla="*/ 17812 h 55054"/>
                <a:gd name="connsiteX17" fmla="*/ 40263 w 43879"/>
                <a:gd name="connsiteY17" fmla="*/ 17716 h 55054"/>
                <a:gd name="connsiteX18" fmla="*/ 25414 w 43879"/>
                <a:gd name="connsiteY18" fmla="*/ 34004 h 55054"/>
                <a:gd name="connsiteX19" fmla="*/ 25414 w 43879"/>
                <a:gd name="connsiteY19" fmla="*/ 41910 h 55054"/>
                <a:gd name="connsiteX20" fmla="*/ 32743 w 43879"/>
                <a:gd name="connsiteY20" fmla="*/ 41910 h 55054"/>
                <a:gd name="connsiteX21" fmla="*/ 32743 w 43879"/>
                <a:gd name="connsiteY21" fmla="*/ 55054 h 55054"/>
                <a:gd name="connsiteX22" fmla="*/ 0 w 43879"/>
                <a:gd name="connsiteY22" fmla="*/ 55054 h 55054"/>
                <a:gd name="connsiteX23" fmla="*/ 0 w 43879"/>
                <a:gd name="connsiteY23" fmla="*/ 41910 h 5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879" h="55054">
                  <a:moveTo>
                    <a:pt x="0" y="41720"/>
                  </a:moveTo>
                  <a:lnTo>
                    <a:pt x="7329" y="41720"/>
                  </a:lnTo>
                  <a:lnTo>
                    <a:pt x="7329" y="16288"/>
                  </a:lnTo>
                  <a:cubicBezTo>
                    <a:pt x="7329" y="14668"/>
                    <a:pt x="6568" y="14002"/>
                    <a:pt x="5045" y="14002"/>
                  </a:cubicBezTo>
                  <a:lnTo>
                    <a:pt x="0" y="14002"/>
                  </a:lnTo>
                  <a:lnTo>
                    <a:pt x="0" y="857"/>
                  </a:lnTo>
                  <a:lnTo>
                    <a:pt x="17038" y="857"/>
                  </a:lnTo>
                  <a:cubicBezTo>
                    <a:pt x="21987" y="857"/>
                    <a:pt x="24653" y="2857"/>
                    <a:pt x="24653" y="7810"/>
                  </a:cubicBezTo>
                  <a:lnTo>
                    <a:pt x="24653" y="10668"/>
                  </a:lnTo>
                  <a:cubicBezTo>
                    <a:pt x="24653" y="11621"/>
                    <a:pt x="24653" y="12382"/>
                    <a:pt x="24557" y="12668"/>
                  </a:cubicBezTo>
                  <a:cubicBezTo>
                    <a:pt x="24462" y="12954"/>
                    <a:pt x="24462" y="13144"/>
                    <a:pt x="24462" y="13430"/>
                  </a:cubicBezTo>
                  <a:lnTo>
                    <a:pt x="24653" y="13430"/>
                  </a:lnTo>
                  <a:cubicBezTo>
                    <a:pt x="26937" y="6096"/>
                    <a:pt x="33790" y="0"/>
                    <a:pt x="41786" y="0"/>
                  </a:cubicBezTo>
                  <a:cubicBezTo>
                    <a:pt x="42547" y="0"/>
                    <a:pt x="42928" y="0"/>
                    <a:pt x="43213" y="95"/>
                  </a:cubicBezTo>
                  <a:cubicBezTo>
                    <a:pt x="43499" y="190"/>
                    <a:pt x="43785" y="190"/>
                    <a:pt x="43880" y="190"/>
                  </a:cubicBezTo>
                  <a:lnTo>
                    <a:pt x="43880" y="18002"/>
                  </a:lnTo>
                  <a:lnTo>
                    <a:pt x="42833" y="17812"/>
                  </a:lnTo>
                  <a:cubicBezTo>
                    <a:pt x="42071" y="17716"/>
                    <a:pt x="41405" y="17716"/>
                    <a:pt x="40263" y="17716"/>
                  </a:cubicBezTo>
                  <a:cubicBezTo>
                    <a:pt x="30173" y="17716"/>
                    <a:pt x="25414" y="24003"/>
                    <a:pt x="25414" y="34004"/>
                  </a:cubicBezTo>
                  <a:lnTo>
                    <a:pt x="25414" y="41910"/>
                  </a:lnTo>
                  <a:lnTo>
                    <a:pt x="32743" y="41910"/>
                  </a:lnTo>
                  <a:lnTo>
                    <a:pt x="32743" y="55054"/>
                  </a:lnTo>
                  <a:lnTo>
                    <a:pt x="0" y="55054"/>
                  </a:lnTo>
                  <a:lnTo>
                    <a:pt x="0" y="41910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C3EADE09-B2C7-59B6-71EC-BE8F5019DFA3}"/>
                </a:ext>
              </a:extLst>
            </p:cNvPr>
            <p:cNvSpPr/>
            <p:nvPr/>
          </p:nvSpPr>
          <p:spPr>
            <a:xfrm>
              <a:off x="2177286" y="5692711"/>
              <a:ext cx="67961" cy="55245"/>
            </a:xfrm>
            <a:custGeom>
              <a:avLst/>
              <a:gdLst>
                <a:gd name="connsiteX0" fmla="*/ 571 w 67961"/>
                <a:gd name="connsiteY0" fmla="*/ 42101 h 55245"/>
                <a:gd name="connsiteX1" fmla="*/ 7329 w 67961"/>
                <a:gd name="connsiteY1" fmla="*/ 42101 h 55245"/>
                <a:gd name="connsiteX2" fmla="*/ 7329 w 67961"/>
                <a:gd name="connsiteY2" fmla="*/ 16669 h 55245"/>
                <a:gd name="connsiteX3" fmla="*/ 5045 w 67961"/>
                <a:gd name="connsiteY3" fmla="*/ 14383 h 55245"/>
                <a:gd name="connsiteX4" fmla="*/ 0 w 67961"/>
                <a:gd name="connsiteY4" fmla="*/ 14383 h 55245"/>
                <a:gd name="connsiteX5" fmla="*/ 0 w 67961"/>
                <a:gd name="connsiteY5" fmla="*/ 1238 h 55245"/>
                <a:gd name="connsiteX6" fmla="*/ 17133 w 67961"/>
                <a:gd name="connsiteY6" fmla="*/ 1238 h 55245"/>
                <a:gd name="connsiteX7" fmla="*/ 24557 w 67961"/>
                <a:gd name="connsiteY7" fmla="*/ 7334 h 55245"/>
                <a:gd name="connsiteX8" fmla="*/ 24557 w 67961"/>
                <a:gd name="connsiteY8" fmla="*/ 10001 h 55245"/>
                <a:gd name="connsiteX9" fmla="*/ 24462 w 67961"/>
                <a:gd name="connsiteY9" fmla="*/ 10382 h 55245"/>
                <a:gd name="connsiteX10" fmla="*/ 24653 w 67961"/>
                <a:gd name="connsiteY10" fmla="*/ 10382 h 55245"/>
                <a:gd name="connsiteX11" fmla="*/ 28745 w 67961"/>
                <a:gd name="connsiteY11" fmla="*/ 5144 h 55245"/>
                <a:gd name="connsiteX12" fmla="*/ 43023 w 67961"/>
                <a:gd name="connsiteY12" fmla="*/ 0 h 55245"/>
                <a:gd name="connsiteX13" fmla="*/ 61203 w 67961"/>
                <a:gd name="connsiteY13" fmla="*/ 20193 h 55245"/>
                <a:gd name="connsiteX14" fmla="*/ 61203 w 67961"/>
                <a:gd name="connsiteY14" fmla="*/ 42101 h 55245"/>
                <a:gd name="connsiteX15" fmla="*/ 67961 w 67961"/>
                <a:gd name="connsiteY15" fmla="*/ 42101 h 55245"/>
                <a:gd name="connsiteX16" fmla="*/ 67961 w 67961"/>
                <a:gd name="connsiteY16" fmla="*/ 55245 h 55245"/>
                <a:gd name="connsiteX17" fmla="*/ 43023 w 67961"/>
                <a:gd name="connsiteY17" fmla="*/ 55245 h 55245"/>
                <a:gd name="connsiteX18" fmla="*/ 43023 w 67961"/>
                <a:gd name="connsiteY18" fmla="*/ 23622 h 55245"/>
                <a:gd name="connsiteX19" fmla="*/ 36931 w 67961"/>
                <a:gd name="connsiteY19" fmla="*/ 16478 h 55245"/>
                <a:gd name="connsiteX20" fmla="*/ 25319 w 67961"/>
                <a:gd name="connsiteY20" fmla="*/ 32385 h 55245"/>
                <a:gd name="connsiteX21" fmla="*/ 25319 w 67961"/>
                <a:gd name="connsiteY21" fmla="*/ 42101 h 55245"/>
                <a:gd name="connsiteX22" fmla="*/ 32172 w 67961"/>
                <a:gd name="connsiteY22" fmla="*/ 42101 h 55245"/>
                <a:gd name="connsiteX23" fmla="*/ 32172 w 67961"/>
                <a:gd name="connsiteY23" fmla="*/ 55245 h 55245"/>
                <a:gd name="connsiteX24" fmla="*/ 476 w 67961"/>
                <a:gd name="connsiteY24" fmla="*/ 55245 h 55245"/>
                <a:gd name="connsiteX25" fmla="*/ 476 w 67961"/>
                <a:gd name="connsiteY25" fmla="*/ 42101 h 5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7961" h="55245">
                  <a:moveTo>
                    <a:pt x="571" y="42101"/>
                  </a:moveTo>
                  <a:lnTo>
                    <a:pt x="7329" y="42101"/>
                  </a:lnTo>
                  <a:lnTo>
                    <a:pt x="7329" y="16669"/>
                  </a:lnTo>
                  <a:cubicBezTo>
                    <a:pt x="7329" y="15049"/>
                    <a:pt x="6568" y="14383"/>
                    <a:pt x="5045" y="14383"/>
                  </a:cubicBezTo>
                  <a:lnTo>
                    <a:pt x="0" y="14383"/>
                  </a:lnTo>
                  <a:lnTo>
                    <a:pt x="0" y="1238"/>
                  </a:lnTo>
                  <a:lnTo>
                    <a:pt x="17133" y="1238"/>
                  </a:lnTo>
                  <a:cubicBezTo>
                    <a:pt x="22083" y="1238"/>
                    <a:pt x="24557" y="3620"/>
                    <a:pt x="24557" y="7334"/>
                  </a:cubicBezTo>
                  <a:lnTo>
                    <a:pt x="24557" y="10001"/>
                  </a:lnTo>
                  <a:cubicBezTo>
                    <a:pt x="24557" y="10001"/>
                    <a:pt x="24557" y="10287"/>
                    <a:pt x="24462" y="10382"/>
                  </a:cubicBezTo>
                  <a:lnTo>
                    <a:pt x="24653" y="10382"/>
                  </a:lnTo>
                  <a:cubicBezTo>
                    <a:pt x="25604" y="8382"/>
                    <a:pt x="26937" y="6763"/>
                    <a:pt x="28745" y="5144"/>
                  </a:cubicBezTo>
                  <a:cubicBezTo>
                    <a:pt x="31696" y="2477"/>
                    <a:pt x="36170" y="0"/>
                    <a:pt x="43023" y="0"/>
                  </a:cubicBezTo>
                  <a:cubicBezTo>
                    <a:pt x="53208" y="0"/>
                    <a:pt x="61203" y="5144"/>
                    <a:pt x="61203" y="20193"/>
                  </a:cubicBezTo>
                  <a:lnTo>
                    <a:pt x="61203" y="42101"/>
                  </a:lnTo>
                  <a:lnTo>
                    <a:pt x="67961" y="42101"/>
                  </a:lnTo>
                  <a:lnTo>
                    <a:pt x="67961" y="55245"/>
                  </a:lnTo>
                  <a:lnTo>
                    <a:pt x="43023" y="55245"/>
                  </a:lnTo>
                  <a:lnTo>
                    <a:pt x="43023" y="23622"/>
                  </a:lnTo>
                  <a:cubicBezTo>
                    <a:pt x="43023" y="18574"/>
                    <a:pt x="41024" y="16478"/>
                    <a:pt x="36931" y="16478"/>
                  </a:cubicBezTo>
                  <a:cubicBezTo>
                    <a:pt x="28841" y="16478"/>
                    <a:pt x="25319" y="24860"/>
                    <a:pt x="25319" y="32385"/>
                  </a:cubicBezTo>
                  <a:lnTo>
                    <a:pt x="25319" y="42101"/>
                  </a:lnTo>
                  <a:lnTo>
                    <a:pt x="32172" y="42101"/>
                  </a:lnTo>
                  <a:lnTo>
                    <a:pt x="32172" y="55245"/>
                  </a:lnTo>
                  <a:lnTo>
                    <a:pt x="476" y="55245"/>
                  </a:lnTo>
                  <a:lnTo>
                    <a:pt x="476" y="42101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59272C9B-BE1B-5C31-F400-F25703BBF212}"/>
                </a:ext>
              </a:extLst>
            </p:cNvPr>
            <p:cNvSpPr/>
            <p:nvPr/>
          </p:nvSpPr>
          <p:spPr>
            <a:xfrm>
              <a:off x="2251244" y="5692711"/>
              <a:ext cx="61107" cy="56483"/>
            </a:xfrm>
            <a:custGeom>
              <a:avLst/>
              <a:gdLst>
                <a:gd name="connsiteX0" fmla="*/ 30459 w 61107"/>
                <a:gd name="connsiteY0" fmla="*/ 0 h 56483"/>
                <a:gd name="connsiteX1" fmla="*/ 61108 w 61107"/>
                <a:gd name="connsiteY1" fmla="*/ 28385 h 56483"/>
                <a:gd name="connsiteX2" fmla="*/ 30554 w 61107"/>
                <a:gd name="connsiteY2" fmla="*/ 56483 h 56483"/>
                <a:gd name="connsiteX3" fmla="*/ 0 w 61107"/>
                <a:gd name="connsiteY3" fmla="*/ 28385 h 56483"/>
                <a:gd name="connsiteX4" fmla="*/ 30459 w 61107"/>
                <a:gd name="connsiteY4" fmla="*/ 0 h 56483"/>
                <a:gd name="connsiteX5" fmla="*/ 30554 w 61107"/>
                <a:gd name="connsiteY5" fmla="*/ 41434 h 56483"/>
                <a:gd name="connsiteX6" fmla="*/ 42833 w 61107"/>
                <a:gd name="connsiteY6" fmla="*/ 28480 h 56483"/>
                <a:gd name="connsiteX7" fmla="*/ 30554 w 61107"/>
                <a:gd name="connsiteY7" fmla="*/ 15145 h 56483"/>
                <a:gd name="connsiteX8" fmla="*/ 18275 w 61107"/>
                <a:gd name="connsiteY8" fmla="*/ 28480 h 56483"/>
                <a:gd name="connsiteX9" fmla="*/ 30554 w 61107"/>
                <a:gd name="connsiteY9" fmla="*/ 41434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07" h="56483">
                  <a:moveTo>
                    <a:pt x="30459" y="0"/>
                  </a:moveTo>
                  <a:cubicBezTo>
                    <a:pt x="47497" y="0"/>
                    <a:pt x="61108" y="11335"/>
                    <a:pt x="61108" y="28385"/>
                  </a:cubicBezTo>
                  <a:cubicBezTo>
                    <a:pt x="61108" y="45434"/>
                    <a:pt x="47497" y="56483"/>
                    <a:pt x="30554" y="56483"/>
                  </a:cubicBezTo>
                  <a:cubicBezTo>
                    <a:pt x="13611" y="56483"/>
                    <a:pt x="0" y="45243"/>
                    <a:pt x="0" y="28385"/>
                  </a:cubicBezTo>
                  <a:cubicBezTo>
                    <a:pt x="0" y="11525"/>
                    <a:pt x="13706" y="0"/>
                    <a:pt x="30459" y="0"/>
                  </a:cubicBezTo>
                  <a:close/>
                  <a:moveTo>
                    <a:pt x="30554" y="41434"/>
                  </a:moveTo>
                  <a:cubicBezTo>
                    <a:pt x="37122" y="41434"/>
                    <a:pt x="42833" y="36481"/>
                    <a:pt x="42833" y="28480"/>
                  </a:cubicBezTo>
                  <a:cubicBezTo>
                    <a:pt x="42833" y="20479"/>
                    <a:pt x="37217" y="15145"/>
                    <a:pt x="30554" y="15145"/>
                  </a:cubicBezTo>
                  <a:cubicBezTo>
                    <a:pt x="23891" y="15145"/>
                    <a:pt x="18275" y="20383"/>
                    <a:pt x="18275" y="28480"/>
                  </a:cubicBezTo>
                  <a:cubicBezTo>
                    <a:pt x="18275" y="36576"/>
                    <a:pt x="23891" y="41434"/>
                    <a:pt x="30554" y="41434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07DCC40E-1BA0-5A92-CB6F-93621B1B5278}"/>
                </a:ext>
              </a:extLst>
            </p:cNvPr>
            <p:cNvSpPr/>
            <p:nvPr/>
          </p:nvSpPr>
          <p:spPr>
            <a:xfrm>
              <a:off x="2347760" y="5673947"/>
              <a:ext cx="58062" cy="75152"/>
            </a:xfrm>
            <a:custGeom>
              <a:avLst/>
              <a:gdLst>
                <a:gd name="connsiteX0" fmla="*/ 23986 w 58062"/>
                <a:gd name="connsiteY0" fmla="*/ 19717 h 75152"/>
                <a:gd name="connsiteX1" fmla="*/ 40358 w 58062"/>
                <a:gd name="connsiteY1" fmla="*/ 28670 h 75152"/>
                <a:gd name="connsiteX2" fmla="*/ 40548 w 58062"/>
                <a:gd name="connsiteY2" fmla="*/ 28670 h 75152"/>
                <a:gd name="connsiteX3" fmla="*/ 40263 w 58062"/>
                <a:gd name="connsiteY3" fmla="*/ 24670 h 75152"/>
                <a:gd name="connsiteX4" fmla="*/ 40263 w 58062"/>
                <a:gd name="connsiteY4" fmla="*/ 7906 h 75152"/>
                <a:gd name="connsiteX5" fmla="*/ 31506 w 58062"/>
                <a:gd name="connsiteY5" fmla="*/ 7906 h 75152"/>
                <a:gd name="connsiteX6" fmla="*/ 31506 w 58062"/>
                <a:gd name="connsiteY6" fmla="*/ 0 h 75152"/>
                <a:gd name="connsiteX7" fmla="*/ 50447 w 58062"/>
                <a:gd name="connsiteY7" fmla="*/ 0 h 75152"/>
                <a:gd name="connsiteX8" fmla="*/ 50447 w 58062"/>
                <a:gd name="connsiteY8" fmla="*/ 63818 h 75152"/>
                <a:gd name="connsiteX9" fmla="*/ 52732 w 58062"/>
                <a:gd name="connsiteY9" fmla="*/ 66104 h 75152"/>
                <a:gd name="connsiteX10" fmla="*/ 58062 w 58062"/>
                <a:gd name="connsiteY10" fmla="*/ 66104 h 75152"/>
                <a:gd name="connsiteX11" fmla="*/ 58062 w 58062"/>
                <a:gd name="connsiteY11" fmla="*/ 74009 h 75152"/>
                <a:gd name="connsiteX12" fmla="*/ 47497 w 58062"/>
                <a:gd name="connsiteY12" fmla="*/ 74009 h 75152"/>
                <a:gd name="connsiteX13" fmla="*/ 40929 w 58062"/>
                <a:gd name="connsiteY13" fmla="*/ 68199 h 75152"/>
                <a:gd name="connsiteX14" fmla="*/ 40929 w 58062"/>
                <a:gd name="connsiteY14" fmla="*/ 67437 h 75152"/>
                <a:gd name="connsiteX15" fmla="*/ 41215 w 58062"/>
                <a:gd name="connsiteY15" fmla="*/ 64579 h 75152"/>
                <a:gd name="connsiteX16" fmla="*/ 41024 w 58062"/>
                <a:gd name="connsiteY16" fmla="*/ 64579 h 75152"/>
                <a:gd name="connsiteX17" fmla="*/ 23130 w 58062"/>
                <a:gd name="connsiteY17" fmla="*/ 75152 h 75152"/>
                <a:gd name="connsiteX18" fmla="*/ 0 w 58062"/>
                <a:gd name="connsiteY18" fmla="*/ 47339 h 75152"/>
                <a:gd name="connsiteX19" fmla="*/ 24081 w 58062"/>
                <a:gd name="connsiteY19" fmla="*/ 19526 h 75152"/>
                <a:gd name="connsiteX20" fmla="*/ 25224 w 58062"/>
                <a:gd name="connsiteY20" fmla="*/ 66484 h 75152"/>
                <a:gd name="connsiteX21" fmla="*/ 40548 w 58062"/>
                <a:gd name="connsiteY21" fmla="*/ 47625 h 75152"/>
                <a:gd name="connsiteX22" fmla="*/ 25604 w 58062"/>
                <a:gd name="connsiteY22" fmla="*/ 28670 h 75152"/>
                <a:gd name="connsiteX23" fmla="*/ 10280 w 58062"/>
                <a:gd name="connsiteY23" fmla="*/ 47530 h 75152"/>
                <a:gd name="connsiteX24" fmla="*/ 25224 w 58062"/>
                <a:gd name="connsiteY24" fmla="*/ 66484 h 7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8062" h="75152">
                  <a:moveTo>
                    <a:pt x="23986" y="19717"/>
                  </a:moveTo>
                  <a:cubicBezTo>
                    <a:pt x="36075" y="19717"/>
                    <a:pt x="40358" y="28670"/>
                    <a:pt x="40358" y="28670"/>
                  </a:cubicBezTo>
                  <a:lnTo>
                    <a:pt x="40548" y="28670"/>
                  </a:lnTo>
                  <a:cubicBezTo>
                    <a:pt x="40548" y="28670"/>
                    <a:pt x="40263" y="26956"/>
                    <a:pt x="40263" y="24670"/>
                  </a:cubicBezTo>
                  <a:lnTo>
                    <a:pt x="40263" y="7906"/>
                  </a:lnTo>
                  <a:lnTo>
                    <a:pt x="31506" y="7906"/>
                  </a:lnTo>
                  <a:lnTo>
                    <a:pt x="31506" y="0"/>
                  </a:lnTo>
                  <a:lnTo>
                    <a:pt x="50447" y="0"/>
                  </a:lnTo>
                  <a:lnTo>
                    <a:pt x="50447" y="63818"/>
                  </a:lnTo>
                  <a:cubicBezTo>
                    <a:pt x="50447" y="65437"/>
                    <a:pt x="51304" y="66104"/>
                    <a:pt x="52732" y="66104"/>
                  </a:cubicBezTo>
                  <a:lnTo>
                    <a:pt x="58062" y="66104"/>
                  </a:lnTo>
                  <a:lnTo>
                    <a:pt x="58062" y="74009"/>
                  </a:lnTo>
                  <a:lnTo>
                    <a:pt x="47497" y="74009"/>
                  </a:lnTo>
                  <a:cubicBezTo>
                    <a:pt x="42737" y="74009"/>
                    <a:pt x="40929" y="71723"/>
                    <a:pt x="40929" y="68199"/>
                  </a:cubicBezTo>
                  <a:lnTo>
                    <a:pt x="40929" y="67437"/>
                  </a:lnTo>
                  <a:cubicBezTo>
                    <a:pt x="40929" y="65627"/>
                    <a:pt x="41215" y="64579"/>
                    <a:pt x="41215" y="64579"/>
                  </a:cubicBezTo>
                  <a:lnTo>
                    <a:pt x="41024" y="64579"/>
                  </a:lnTo>
                  <a:cubicBezTo>
                    <a:pt x="41024" y="64579"/>
                    <a:pt x="36741" y="75152"/>
                    <a:pt x="23130" y="75152"/>
                  </a:cubicBezTo>
                  <a:cubicBezTo>
                    <a:pt x="9518" y="75152"/>
                    <a:pt x="0" y="63818"/>
                    <a:pt x="0" y="47339"/>
                  </a:cubicBezTo>
                  <a:cubicBezTo>
                    <a:pt x="0" y="30861"/>
                    <a:pt x="9804" y="19526"/>
                    <a:pt x="24081" y="19526"/>
                  </a:cubicBezTo>
                  <a:close/>
                  <a:moveTo>
                    <a:pt x="25224" y="66484"/>
                  </a:moveTo>
                  <a:cubicBezTo>
                    <a:pt x="33124" y="66484"/>
                    <a:pt x="40548" y="60865"/>
                    <a:pt x="40548" y="47625"/>
                  </a:cubicBezTo>
                  <a:cubicBezTo>
                    <a:pt x="40548" y="37910"/>
                    <a:pt x="35599" y="28670"/>
                    <a:pt x="25604" y="28670"/>
                  </a:cubicBezTo>
                  <a:cubicBezTo>
                    <a:pt x="17133" y="28670"/>
                    <a:pt x="10280" y="35433"/>
                    <a:pt x="10280" y="47530"/>
                  </a:cubicBezTo>
                  <a:cubicBezTo>
                    <a:pt x="10280" y="59627"/>
                    <a:pt x="16467" y="66484"/>
                    <a:pt x="25224" y="66484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89BA5BDD-F824-E693-18C1-6C5611B61E03}"/>
                </a:ext>
              </a:extLst>
            </p:cNvPr>
            <p:cNvSpPr/>
            <p:nvPr/>
          </p:nvSpPr>
          <p:spPr>
            <a:xfrm>
              <a:off x="2414484" y="5693568"/>
              <a:ext cx="49400" cy="55626"/>
            </a:xfrm>
            <a:custGeom>
              <a:avLst/>
              <a:gdLst>
                <a:gd name="connsiteX0" fmla="*/ 26461 w 49400"/>
                <a:gd name="connsiteY0" fmla="*/ 95 h 55626"/>
                <a:gd name="connsiteX1" fmla="*/ 49400 w 49400"/>
                <a:gd name="connsiteY1" fmla="*/ 24955 h 55626"/>
                <a:gd name="connsiteX2" fmla="*/ 49115 w 49400"/>
                <a:gd name="connsiteY2" fmla="*/ 28861 h 55626"/>
                <a:gd name="connsiteX3" fmla="*/ 10375 w 49400"/>
                <a:gd name="connsiteY3" fmla="*/ 28861 h 55626"/>
                <a:gd name="connsiteX4" fmla="*/ 28745 w 49400"/>
                <a:gd name="connsiteY4" fmla="*/ 46863 h 55626"/>
                <a:gd name="connsiteX5" fmla="*/ 44546 w 49400"/>
                <a:gd name="connsiteY5" fmla="*/ 40862 h 55626"/>
                <a:gd name="connsiteX6" fmla="*/ 48734 w 49400"/>
                <a:gd name="connsiteY6" fmla="*/ 48292 h 55626"/>
                <a:gd name="connsiteX7" fmla="*/ 28079 w 49400"/>
                <a:gd name="connsiteY7" fmla="*/ 55626 h 55626"/>
                <a:gd name="connsiteX8" fmla="*/ 0 w 49400"/>
                <a:gd name="connsiteY8" fmla="*/ 27813 h 55626"/>
                <a:gd name="connsiteX9" fmla="*/ 26461 w 49400"/>
                <a:gd name="connsiteY9" fmla="*/ 0 h 55626"/>
                <a:gd name="connsiteX10" fmla="*/ 38930 w 49400"/>
                <a:gd name="connsiteY10" fmla="*/ 22288 h 55626"/>
                <a:gd name="connsiteX11" fmla="*/ 26271 w 49400"/>
                <a:gd name="connsiteY11" fmla="*/ 8191 h 55626"/>
                <a:gd name="connsiteX12" fmla="*/ 10756 w 49400"/>
                <a:gd name="connsiteY12" fmla="*/ 22288 h 55626"/>
                <a:gd name="connsiteX13" fmla="*/ 38930 w 49400"/>
                <a:gd name="connsiteY13" fmla="*/ 22288 h 55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400" h="55626">
                  <a:moveTo>
                    <a:pt x="26461" y="95"/>
                  </a:moveTo>
                  <a:cubicBezTo>
                    <a:pt x="41500" y="95"/>
                    <a:pt x="49400" y="11239"/>
                    <a:pt x="49400" y="24955"/>
                  </a:cubicBezTo>
                  <a:cubicBezTo>
                    <a:pt x="49400" y="26289"/>
                    <a:pt x="49115" y="28861"/>
                    <a:pt x="49115" y="28861"/>
                  </a:cubicBezTo>
                  <a:lnTo>
                    <a:pt x="10375" y="28861"/>
                  </a:lnTo>
                  <a:cubicBezTo>
                    <a:pt x="11041" y="40577"/>
                    <a:pt x="19322" y="46863"/>
                    <a:pt x="28745" y="46863"/>
                  </a:cubicBezTo>
                  <a:cubicBezTo>
                    <a:pt x="38169" y="46863"/>
                    <a:pt x="44546" y="40862"/>
                    <a:pt x="44546" y="40862"/>
                  </a:cubicBezTo>
                  <a:lnTo>
                    <a:pt x="48734" y="48292"/>
                  </a:lnTo>
                  <a:cubicBezTo>
                    <a:pt x="48734" y="48292"/>
                    <a:pt x="40739" y="55626"/>
                    <a:pt x="28079" y="55626"/>
                  </a:cubicBezTo>
                  <a:cubicBezTo>
                    <a:pt x="11422" y="55626"/>
                    <a:pt x="0" y="43529"/>
                    <a:pt x="0" y="27813"/>
                  </a:cubicBezTo>
                  <a:cubicBezTo>
                    <a:pt x="0" y="10954"/>
                    <a:pt x="11422" y="0"/>
                    <a:pt x="26461" y="0"/>
                  </a:cubicBezTo>
                  <a:close/>
                  <a:moveTo>
                    <a:pt x="38930" y="22288"/>
                  </a:moveTo>
                  <a:cubicBezTo>
                    <a:pt x="38645" y="12954"/>
                    <a:pt x="32934" y="8191"/>
                    <a:pt x="26271" y="8191"/>
                  </a:cubicBezTo>
                  <a:cubicBezTo>
                    <a:pt x="18561" y="8191"/>
                    <a:pt x="12279" y="13430"/>
                    <a:pt x="10756" y="22288"/>
                  </a:cubicBezTo>
                  <a:lnTo>
                    <a:pt x="38930" y="22288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7D735DD2-341F-C94C-7892-AA74DA5CB9AF}"/>
                </a:ext>
              </a:extLst>
            </p:cNvPr>
            <p:cNvSpPr/>
            <p:nvPr/>
          </p:nvSpPr>
          <p:spPr>
            <a:xfrm>
              <a:off x="2500149" y="5671566"/>
              <a:ext cx="70245" cy="77438"/>
            </a:xfrm>
            <a:custGeom>
              <a:avLst/>
              <a:gdLst>
                <a:gd name="connsiteX0" fmla="*/ 39121 w 70245"/>
                <a:gd name="connsiteY0" fmla="*/ 190 h 77438"/>
                <a:gd name="connsiteX1" fmla="*/ 69389 w 70245"/>
                <a:gd name="connsiteY1" fmla="*/ 15145 h 77438"/>
                <a:gd name="connsiteX2" fmla="*/ 69389 w 70245"/>
                <a:gd name="connsiteY2" fmla="*/ 26956 h 77438"/>
                <a:gd name="connsiteX3" fmla="*/ 52637 w 70245"/>
                <a:gd name="connsiteY3" fmla="*/ 26956 h 77438"/>
                <a:gd name="connsiteX4" fmla="*/ 52637 w 70245"/>
                <a:gd name="connsiteY4" fmla="*/ 21146 h 77438"/>
                <a:gd name="connsiteX5" fmla="*/ 39977 w 70245"/>
                <a:gd name="connsiteY5" fmla="*/ 15812 h 77438"/>
                <a:gd name="connsiteX6" fmla="*/ 19322 w 70245"/>
                <a:gd name="connsiteY6" fmla="*/ 37624 h 77438"/>
                <a:gd name="connsiteX7" fmla="*/ 41024 w 70245"/>
                <a:gd name="connsiteY7" fmla="*/ 61817 h 77438"/>
                <a:gd name="connsiteX8" fmla="*/ 53493 w 70245"/>
                <a:gd name="connsiteY8" fmla="*/ 56483 h 77438"/>
                <a:gd name="connsiteX9" fmla="*/ 53493 w 70245"/>
                <a:gd name="connsiteY9" fmla="*/ 50673 h 77438"/>
                <a:gd name="connsiteX10" fmla="*/ 70246 w 70245"/>
                <a:gd name="connsiteY10" fmla="*/ 50673 h 77438"/>
                <a:gd name="connsiteX11" fmla="*/ 70246 w 70245"/>
                <a:gd name="connsiteY11" fmla="*/ 62675 h 77438"/>
                <a:gd name="connsiteX12" fmla="*/ 39692 w 70245"/>
                <a:gd name="connsiteY12" fmla="*/ 77438 h 77438"/>
                <a:gd name="connsiteX13" fmla="*/ 0 w 70245"/>
                <a:gd name="connsiteY13" fmla="*/ 38576 h 77438"/>
                <a:gd name="connsiteX14" fmla="*/ 39121 w 70245"/>
                <a:gd name="connsiteY14" fmla="*/ 0 h 7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245" h="77438">
                  <a:moveTo>
                    <a:pt x="39121" y="190"/>
                  </a:moveTo>
                  <a:cubicBezTo>
                    <a:pt x="48258" y="190"/>
                    <a:pt x="69389" y="3048"/>
                    <a:pt x="69389" y="15145"/>
                  </a:cubicBezTo>
                  <a:lnTo>
                    <a:pt x="69389" y="26956"/>
                  </a:lnTo>
                  <a:lnTo>
                    <a:pt x="52637" y="26956"/>
                  </a:lnTo>
                  <a:lnTo>
                    <a:pt x="52637" y="21146"/>
                  </a:lnTo>
                  <a:cubicBezTo>
                    <a:pt x="52637" y="16954"/>
                    <a:pt x="45022" y="15812"/>
                    <a:pt x="39977" y="15812"/>
                  </a:cubicBezTo>
                  <a:cubicBezTo>
                    <a:pt x="27794" y="15812"/>
                    <a:pt x="19322" y="23813"/>
                    <a:pt x="19322" y="37624"/>
                  </a:cubicBezTo>
                  <a:cubicBezTo>
                    <a:pt x="19322" y="53149"/>
                    <a:pt x="28555" y="61817"/>
                    <a:pt x="41024" y="61817"/>
                  </a:cubicBezTo>
                  <a:cubicBezTo>
                    <a:pt x="44356" y="61817"/>
                    <a:pt x="53493" y="60960"/>
                    <a:pt x="53493" y="56483"/>
                  </a:cubicBezTo>
                  <a:lnTo>
                    <a:pt x="53493" y="50673"/>
                  </a:lnTo>
                  <a:lnTo>
                    <a:pt x="70246" y="50673"/>
                  </a:lnTo>
                  <a:lnTo>
                    <a:pt x="70246" y="62675"/>
                  </a:lnTo>
                  <a:cubicBezTo>
                    <a:pt x="70246" y="74104"/>
                    <a:pt x="50067" y="77438"/>
                    <a:pt x="39692" y="77438"/>
                  </a:cubicBezTo>
                  <a:cubicBezTo>
                    <a:pt x="16752" y="77438"/>
                    <a:pt x="0" y="60484"/>
                    <a:pt x="0" y="38576"/>
                  </a:cubicBezTo>
                  <a:cubicBezTo>
                    <a:pt x="0" y="16669"/>
                    <a:pt x="17323" y="0"/>
                    <a:pt x="39121" y="0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FE84F1D4-91DF-F39C-3EAE-14DB2F24C0E7}"/>
                </a:ext>
              </a:extLst>
            </p:cNvPr>
            <p:cNvSpPr/>
            <p:nvPr/>
          </p:nvSpPr>
          <p:spPr>
            <a:xfrm>
              <a:off x="2578390" y="5672899"/>
              <a:ext cx="68056" cy="74961"/>
            </a:xfrm>
            <a:custGeom>
              <a:avLst/>
              <a:gdLst>
                <a:gd name="connsiteX0" fmla="*/ 476 w 68056"/>
                <a:gd name="connsiteY0" fmla="*/ 61913 h 74961"/>
                <a:gd name="connsiteX1" fmla="*/ 7329 w 68056"/>
                <a:gd name="connsiteY1" fmla="*/ 61913 h 74961"/>
                <a:gd name="connsiteX2" fmla="*/ 7329 w 68056"/>
                <a:gd name="connsiteY2" fmla="*/ 13145 h 74961"/>
                <a:gd name="connsiteX3" fmla="*/ 0 w 68056"/>
                <a:gd name="connsiteY3" fmla="*/ 13145 h 74961"/>
                <a:gd name="connsiteX4" fmla="*/ 0 w 68056"/>
                <a:gd name="connsiteY4" fmla="*/ 0 h 74961"/>
                <a:gd name="connsiteX5" fmla="*/ 25414 w 68056"/>
                <a:gd name="connsiteY5" fmla="*/ 0 h 74961"/>
                <a:gd name="connsiteX6" fmla="*/ 25414 w 68056"/>
                <a:gd name="connsiteY6" fmla="*/ 23717 h 74961"/>
                <a:gd name="connsiteX7" fmla="*/ 25319 w 68056"/>
                <a:gd name="connsiteY7" fmla="*/ 27051 h 74961"/>
                <a:gd name="connsiteX8" fmla="*/ 25224 w 68056"/>
                <a:gd name="connsiteY8" fmla="*/ 28289 h 74961"/>
                <a:gd name="connsiteX9" fmla="*/ 25414 w 68056"/>
                <a:gd name="connsiteY9" fmla="*/ 28289 h 74961"/>
                <a:gd name="connsiteX10" fmla="*/ 41881 w 68056"/>
                <a:gd name="connsiteY10" fmla="*/ 19717 h 74961"/>
                <a:gd name="connsiteX11" fmla="*/ 61298 w 68056"/>
                <a:gd name="connsiteY11" fmla="*/ 39910 h 74961"/>
                <a:gd name="connsiteX12" fmla="*/ 61298 w 68056"/>
                <a:gd name="connsiteY12" fmla="*/ 61817 h 74961"/>
                <a:gd name="connsiteX13" fmla="*/ 68056 w 68056"/>
                <a:gd name="connsiteY13" fmla="*/ 61817 h 74961"/>
                <a:gd name="connsiteX14" fmla="*/ 68056 w 68056"/>
                <a:gd name="connsiteY14" fmla="*/ 74962 h 74961"/>
                <a:gd name="connsiteX15" fmla="*/ 43118 w 68056"/>
                <a:gd name="connsiteY15" fmla="*/ 74962 h 74961"/>
                <a:gd name="connsiteX16" fmla="*/ 43118 w 68056"/>
                <a:gd name="connsiteY16" fmla="*/ 43339 h 74961"/>
                <a:gd name="connsiteX17" fmla="*/ 37122 w 68056"/>
                <a:gd name="connsiteY17" fmla="*/ 36195 h 74961"/>
                <a:gd name="connsiteX18" fmla="*/ 25414 w 68056"/>
                <a:gd name="connsiteY18" fmla="*/ 51054 h 74961"/>
                <a:gd name="connsiteX19" fmla="*/ 25414 w 68056"/>
                <a:gd name="connsiteY19" fmla="*/ 61817 h 74961"/>
                <a:gd name="connsiteX20" fmla="*/ 32172 w 68056"/>
                <a:gd name="connsiteY20" fmla="*/ 61817 h 74961"/>
                <a:gd name="connsiteX21" fmla="*/ 32172 w 68056"/>
                <a:gd name="connsiteY21" fmla="*/ 74962 h 74961"/>
                <a:gd name="connsiteX22" fmla="*/ 476 w 68056"/>
                <a:gd name="connsiteY22" fmla="*/ 74962 h 74961"/>
                <a:gd name="connsiteX23" fmla="*/ 476 w 68056"/>
                <a:gd name="connsiteY23" fmla="*/ 61817 h 7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56" h="74961">
                  <a:moveTo>
                    <a:pt x="476" y="61913"/>
                  </a:moveTo>
                  <a:lnTo>
                    <a:pt x="7329" y="61913"/>
                  </a:lnTo>
                  <a:lnTo>
                    <a:pt x="7329" y="13145"/>
                  </a:lnTo>
                  <a:lnTo>
                    <a:pt x="0" y="13145"/>
                  </a:lnTo>
                  <a:lnTo>
                    <a:pt x="0" y="0"/>
                  </a:lnTo>
                  <a:lnTo>
                    <a:pt x="25414" y="0"/>
                  </a:lnTo>
                  <a:lnTo>
                    <a:pt x="25414" y="23717"/>
                  </a:lnTo>
                  <a:cubicBezTo>
                    <a:pt x="25414" y="25051"/>
                    <a:pt x="25414" y="26194"/>
                    <a:pt x="25319" y="27051"/>
                  </a:cubicBezTo>
                  <a:cubicBezTo>
                    <a:pt x="25224" y="27623"/>
                    <a:pt x="25224" y="28004"/>
                    <a:pt x="25224" y="28289"/>
                  </a:cubicBezTo>
                  <a:lnTo>
                    <a:pt x="25414" y="28289"/>
                  </a:lnTo>
                  <a:cubicBezTo>
                    <a:pt x="28460" y="22955"/>
                    <a:pt x="34742" y="19717"/>
                    <a:pt x="41881" y="19717"/>
                  </a:cubicBezTo>
                  <a:cubicBezTo>
                    <a:pt x="52732" y="19717"/>
                    <a:pt x="61298" y="24860"/>
                    <a:pt x="61298" y="39910"/>
                  </a:cubicBezTo>
                  <a:lnTo>
                    <a:pt x="61298" y="61817"/>
                  </a:lnTo>
                  <a:lnTo>
                    <a:pt x="68056" y="61817"/>
                  </a:lnTo>
                  <a:lnTo>
                    <a:pt x="68056" y="74962"/>
                  </a:lnTo>
                  <a:lnTo>
                    <a:pt x="43118" y="74962"/>
                  </a:lnTo>
                  <a:lnTo>
                    <a:pt x="43118" y="43339"/>
                  </a:lnTo>
                  <a:cubicBezTo>
                    <a:pt x="43118" y="38291"/>
                    <a:pt x="41214" y="36195"/>
                    <a:pt x="37122" y="36195"/>
                  </a:cubicBezTo>
                  <a:cubicBezTo>
                    <a:pt x="29126" y="36195"/>
                    <a:pt x="25414" y="43339"/>
                    <a:pt x="25414" y="51054"/>
                  </a:cubicBezTo>
                  <a:lnTo>
                    <a:pt x="25414" y="61817"/>
                  </a:lnTo>
                  <a:lnTo>
                    <a:pt x="32172" y="61817"/>
                  </a:lnTo>
                  <a:lnTo>
                    <a:pt x="32172" y="74962"/>
                  </a:lnTo>
                  <a:lnTo>
                    <a:pt x="476" y="74962"/>
                  </a:lnTo>
                  <a:lnTo>
                    <a:pt x="476" y="61817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3D84FC0A-B060-9D84-90BE-7856FFB53919}"/>
                </a:ext>
              </a:extLst>
            </p:cNvPr>
            <p:cNvSpPr/>
            <p:nvPr/>
          </p:nvSpPr>
          <p:spPr>
            <a:xfrm>
              <a:off x="2653395" y="5672994"/>
              <a:ext cx="32267" cy="74866"/>
            </a:xfrm>
            <a:custGeom>
              <a:avLst/>
              <a:gdLst>
                <a:gd name="connsiteX0" fmla="*/ 571 w 32267"/>
                <a:gd name="connsiteY0" fmla="*/ 61817 h 74866"/>
                <a:gd name="connsiteX1" fmla="*/ 7329 w 32267"/>
                <a:gd name="connsiteY1" fmla="*/ 61817 h 74866"/>
                <a:gd name="connsiteX2" fmla="*/ 7329 w 32267"/>
                <a:gd name="connsiteY2" fmla="*/ 34004 h 74866"/>
                <a:gd name="connsiteX3" fmla="*/ 0 w 32267"/>
                <a:gd name="connsiteY3" fmla="*/ 34004 h 74866"/>
                <a:gd name="connsiteX4" fmla="*/ 0 w 32267"/>
                <a:gd name="connsiteY4" fmla="*/ 20860 h 74866"/>
                <a:gd name="connsiteX5" fmla="*/ 25414 w 32267"/>
                <a:gd name="connsiteY5" fmla="*/ 20860 h 74866"/>
                <a:gd name="connsiteX6" fmla="*/ 25414 w 32267"/>
                <a:gd name="connsiteY6" fmla="*/ 61722 h 74866"/>
                <a:gd name="connsiteX7" fmla="*/ 32267 w 32267"/>
                <a:gd name="connsiteY7" fmla="*/ 61722 h 74866"/>
                <a:gd name="connsiteX8" fmla="*/ 32267 w 32267"/>
                <a:gd name="connsiteY8" fmla="*/ 74867 h 74866"/>
                <a:gd name="connsiteX9" fmla="*/ 571 w 32267"/>
                <a:gd name="connsiteY9" fmla="*/ 74867 h 74866"/>
                <a:gd name="connsiteX10" fmla="*/ 571 w 32267"/>
                <a:gd name="connsiteY10" fmla="*/ 61722 h 74866"/>
                <a:gd name="connsiteX11" fmla="*/ 7615 w 32267"/>
                <a:gd name="connsiteY11" fmla="*/ 0 h 74866"/>
                <a:gd name="connsiteX12" fmla="*/ 25319 w 32267"/>
                <a:gd name="connsiteY12" fmla="*/ 0 h 74866"/>
                <a:gd name="connsiteX13" fmla="*/ 25319 w 32267"/>
                <a:gd name="connsiteY13" fmla="*/ 14192 h 74866"/>
                <a:gd name="connsiteX14" fmla="*/ 7615 w 32267"/>
                <a:gd name="connsiteY14" fmla="*/ 14192 h 74866"/>
                <a:gd name="connsiteX15" fmla="*/ 7615 w 32267"/>
                <a:gd name="connsiteY15" fmla="*/ 0 h 7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267" h="74866">
                  <a:moveTo>
                    <a:pt x="571" y="61817"/>
                  </a:moveTo>
                  <a:lnTo>
                    <a:pt x="7329" y="61817"/>
                  </a:lnTo>
                  <a:lnTo>
                    <a:pt x="7329" y="34004"/>
                  </a:lnTo>
                  <a:lnTo>
                    <a:pt x="0" y="34004"/>
                  </a:lnTo>
                  <a:lnTo>
                    <a:pt x="0" y="20860"/>
                  </a:lnTo>
                  <a:lnTo>
                    <a:pt x="25414" y="20860"/>
                  </a:lnTo>
                  <a:lnTo>
                    <a:pt x="25414" y="61722"/>
                  </a:lnTo>
                  <a:lnTo>
                    <a:pt x="32267" y="61722"/>
                  </a:lnTo>
                  <a:lnTo>
                    <a:pt x="32267" y="74867"/>
                  </a:lnTo>
                  <a:lnTo>
                    <a:pt x="571" y="74867"/>
                  </a:lnTo>
                  <a:lnTo>
                    <a:pt x="571" y="61722"/>
                  </a:lnTo>
                  <a:close/>
                  <a:moveTo>
                    <a:pt x="7615" y="0"/>
                  </a:moveTo>
                  <a:lnTo>
                    <a:pt x="25319" y="0"/>
                  </a:lnTo>
                  <a:lnTo>
                    <a:pt x="25319" y="14192"/>
                  </a:lnTo>
                  <a:lnTo>
                    <a:pt x="7615" y="14192"/>
                  </a:lnTo>
                  <a:lnTo>
                    <a:pt x="7615" y="0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058E20A5-C15C-D1FD-8198-BAED91331DD1}"/>
                </a:ext>
              </a:extLst>
            </p:cNvPr>
            <p:cNvSpPr/>
            <p:nvPr/>
          </p:nvSpPr>
          <p:spPr>
            <a:xfrm>
              <a:off x="2688422" y="5672994"/>
              <a:ext cx="32743" cy="75533"/>
            </a:xfrm>
            <a:custGeom>
              <a:avLst/>
              <a:gdLst>
                <a:gd name="connsiteX0" fmla="*/ 7329 w 32743"/>
                <a:gd name="connsiteY0" fmla="*/ 13145 h 75533"/>
                <a:gd name="connsiteX1" fmla="*/ 0 w 32743"/>
                <a:gd name="connsiteY1" fmla="*/ 13145 h 75533"/>
                <a:gd name="connsiteX2" fmla="*/ 0 w 32743"/>
                <a:gd name="connsiteY2" fmla="*/ 0 h 75533"/>
                <a:gd name="connsiteX3" fmla="*/ 25414 w 32743"/>
                <a:gd name="connsiteY3" fmla="*/ 0 h 75533"/>
                <a:gd name="connsiteX4" fmla="*/ 25414 w 32743"/>
                <a:gd name="connsiteY4" fmla="*/ 54007 h 75533"/>
                <a:gd name="connsiteX5" fmla="*/ 30459 w 32743"/>
                <a:gd name="connsiteY5" fmla="*/ 60960 h 75533"/>
                <a:gd name="connsiteX6" fmla="*/ 32077 w 32743"/>
                <a:gd name="connsiteY6" fmla="*/ 60865 h 75533"/>
                <a:gd name="connsiteX7" fmla="*/ 32743 w 32743"/>
                <a:gd name="connsiteY7" fmla="*/ 60865 h 75533"/>
                <a:gd name="connsiteX8" fmla="*/ 32743 w 32743"/>
                <a:gd name="connsiteY8" fmla="*/ 75247 h 75533"/>
                <a:gd name="connsiteX9" fmla="*/ 31125 w 32743"/>
                <a:gd name="connsiteY9" fmla="*/ 75438 h 75533"/>
                <a:gd name="connsiteX10" fmla="*/ 27223 w 32743"/>
                <a:gd name="connsiteY10" fmla="*/ 75533 h 75533"/>
                <a:gd name="connsiteX11" fmla="*/ 7329 w 32743"/>
                <a:gd name="connsiteY11" fmla="*/ 55054 h 75533"/>
                <a:gd name="connsiteX12" fmla="*/ 7329 w 32743"/>
                <a:gd name="connsiteY12" fmla="*/ 13145 h 7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43" h="75533">
                  <a:moveTo>
                    <a:pt x="7329" y="13145"/>
                  </a:moveTo>
                  <a:lnTo>
                    <a:pt x="0" y="13145"/>
                  </a:lnTo>
                  <a:lnTo>
                    <a:pt x="0" y="0"/>
                  </a:lnTo>
                  <a:lnTo>
                    <a:pt x="25414" y="0"/>
                  </a:lnTo>
                  <a:lnTo>
                    <a:pt x="25414" y="54007"/>
                  </a:lnTo>
                  <a:cubicBezTo>
                    <a:pt x="25414" y="59150"/>
                    <a:pt x="26366" y="60960"/>
                    <a:pt x="30459" y="60960"/>
                  </a:cubicBezTo>
                  <a:cubicBezTo>
                    <a:pt x="31220" y="60960"/>
                    <a:pt x="31601" y="60865"/>
                    <a:pt x="32077" y="60865"/>
                  </a:cubicBezTo>
                  <a:lnTo>
                    <a:pt x="32743" y="60865"/>
                  </a:lnTo>
                  <a:lnTo>
                    <a:pt x="32743" y="75247"/>
                  </a:lnTo>
                  <a:lnTo>
                    <a:pt x="31125" y="75438"/>
                  </a:lnTo>
                  <a:cubicBezTo>
                    <a:pt x="29983" y="75533"/>
                    <a:pt x="28841" y="75533"/>
                    <a:pt x="27223" y="75533"/>
                  </a:cubicBezTo>
                  <a:cubicBezTo>
                    <a:pt x="17704" y="75533"/>
                    <a:pt x="7329" y="73248"/>
                    <a:pt x="7329" y="55054"/>
                  </a:cubicBezTo>
                  <a:lnTo>
                    <a:pt x="7329" y="13145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" name="Forma libre 21">
              <a:extLst>
                <a:ext uri="{FF2B5EF4-FFF2-40B4-BE49-F238E27FC236}">
                  <a16:creationId xmlns:a16="http://schemas.microsoft.com/office/drawing/2014/main" id="{6F50A01E-17A6-0505-1588-3508117B2C2F}"/>
                </a:ext>
              </a:extLst>
            </p:cNvPr>
            <p:cNvSpPr/>
            <p:nvPr/>
          </p:nvSpPr>
          <p:spPr>
            <a:xfrm>
              <a:off x="2727924" y="5692711"/>
              <a:ext cx="53207" cy="56483"/>
            </a:xfrm>
            <a:custGeom>
              <a:avLst/>
              <a:gdLst>
                <a:gd name="connsiteX0" fmla="*/ 28079 w 53207"/>
                <a:gd name="connsiteY0" fmla="*/ 0 h 56483"/>
                <a:gd name="connsiteX1" fmla="*/ 53208 w 53207"/>
                <a:gd name="connsiteY1" fmla="*/ 26098 h 56483"/>
                <a:gd name="connsiteX2" fmla="*/ 53017 w 53207"/>
                <a:gd name="connsiteY2" fmla="*/ 29432 h 56483"/>
                <a:gd name="connsiteX3" fmla="*/ 52827 w 53207"/>
                <a:gd name="connsiteY3" fmla="*/ 31528 h 56483"/>
                <a:gd name="connsiteX4" fmla="*/ 18561 w 53207"/>
                <a:gd name="connsiteY4" fmla="*/ 31528 h 56483"/>
                <a:gd name="connsiteX5" fmla="*/ 31125 w 53207"/>
                <a:gd name="connsiteY5" fmla="*/ 41434 h 56483"/>
                <a:gd name="connsiteX6" fmla="*/ 41690 w 53207"/>
                <a:gd name="connsiteY6" fmla="*/ 38767 h 56483"/>
                <a:gd name="connsiteX7" fmla="*/ 46259 w 53207"/>
                <a:gd name="connsiteY7" fmla="*/ 36290 h 56483"/>
                <a:gd name="connsiteX8" fmla="*/ 52827 w 53207"/>
                <a:gd name="connsiteY8" fmla="*/ 48863 h 56483"/>
                <a:gd name="connsiteX9" fmla="*/ 46640 w 53207"/>
                <a:gd name="connsiteY9" fmla="*/ 52673 h 56483"/>
                <a:gd name="connsiteX10" fmla="*/ 29602 w 53207"/>
                <a:gd name="connsiteY10" fmla="*/ 56483 h 56483"/>
                <a:gd name="connsiteX11" fmla="*/ 0 w 53207"/>
                <a:gd name="connsiteY11" fmla="*/ 28194 h 56483"/>
                <a:gd name="connsiteX12" fmla="*/ 28079 w 53207"/>
                <a:gd name="connsiteY12" fmla="*/ 0 h 56483"/>
                <a:gd name="connsiteX13" fmla="*/ 34457 w 53207"/>
                <a:gd name="connsiteY13" fmla="*/ 21622 h 56483"/>
                <a:gd name="connsiteX14" fmla="*/ 27698 w 53207"/>
                <a:gd name="connsiteY14" fmla="*/ 13621 h 56483"/>
                <a:gd name="connsiteX15" fmla="*/ 19037 w 53207"/>
                <a:gd name="connsiteY15" fmla="*/ 21622 h 56483"/>
                <a:gd name="connsiteX16" fmla="*/ 34552 w 53207"/>
                <a:gd name="connsiteY16" fmla="*/ 21622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207" h="56483">
                  <a:moveTo>
                    <a:pt x="28079" y="0"/>
                  </a:moveTo>
                  <a:cubicBezTo>
                    <a:pt x="44165" y="0"/>
                    <a:pt x="53208" y="11144"/>
                    <a:pt x="53208" y="26098"/>
                  </a:cubicBezTo>
                  <a:cubicBezTo>
                    <a:pt x="53208" y="26956"/>
                    <a:pt x="53112" y="28289"/>
                    <a:pt x="53017" y="29432"/>
                  </a:cubicBezTo>
                  <a:lnTo>
                    <a:pt x="52827" y="31528"/>
                  </a:lnTo>
                  <a:lnTo>
                    <a:pt x="18561" y="31528"/>
                  </a:lnTo>
                  <a:cubicBezTo>
                    <a:pt x="19893" y="38576"/>
                    <a:pt x="25224" y="41434"/>
                    <a:pt x="31125" y="41434"/>
                  </a:cubicBezTo>
                  <a:cubicBezTo>
                    <a:pt x="35218" y="41434"/>
                    <a:pt x="38835" y="40100"/>
                    <a:pt x="41690" y="38767"/>
                  </a:cubicBezTo>
                  <a:cubicBezTo>
                    <a:pt x="43404" y="38005"/>
                    <a:pt x="44927" y="37147"/>
                    <a:pt x="46259" y="36290"/>
                  </a:cubicBezTo>
                  <a:lnTo>
                    <a:pt x="52827" y="48863"/>
                  </a:lnTo>
                  <a:cubicBezTo>
                    <a:pt x="51018" y="50197"/>
                    <a:pt x="48924" y="51435"/>
                    <a:pt x="46640" y="52673"/>
                  </a:cubicBezTo>
                  <a:cubicBezTo>
                    <a:pt x="42547" y="54674"/>
                    <a:pt x="37026" y="56483"/>
                    <a:pt x="29602" y="56483"/>
                  </a:cubicBezTo>
                  <a:cubicBezTo>
                    <a:pt x="10375" y="56483"/>
                    <a:pt x="0" y="42577"/>
                    <a:pt x="0" y="28194"/>
                  </a:cubicBezTo>
                  <a:cubicBezTo>
                    <a:pt x="0" y="12382"/>
                    <a:pt x="10661" y="0"/>
                    <a:pt x="28079" y="0"/>
                  </a:cubicBezTo>
                  <a:close/>
                  <a:moveTo>
                    <a:pt x="34457" y="21622"/>
                  </a:moveTo>
                  <a:cubicBezTo>
                    <a:pt x="34457" y="17336"/>
                    <a:pt x="31696" y="13621"/>
                    <a:pt x="27698" y="13621"/>
                  </a:cubicBezTo>
                  <a:cubicBezTo>
                    <a:pt x="22368" y="13621"/>
                    <a:pt x="19989" y="17431"/>
                    <a:pt x="19037" y="21622"/>
                  </a:cubicBezTo>
                  <a:lnTo>
                    <a:pt x="34552" y="21622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</p:grpSp>
      <p:grpSp>
        <p:nvGrpSpPr>
          <p:cNvPr id="23" name="Gráfico 4">
            <a:extLst>
              <a:ext uri="{FF2B5EF4-FFF2-40B4-BE49-F238E27FC236}">
                <a16:creationId xmlns:a16="http://schemas.microsoft.com/office/drawing/2014/main" id="{B40B3FEF-EE97-AC92-15CD-3F6533AEA421}"/>
              </a:ext>
            </a:extLst>
          </p:cNvPr>
          <p:cNvGrpSpPr/>
          <p:nvPr userDrawn="1"/>
        </p:nvGrpSpPr>
        <p:grpSpPr>
          <a:xfrm>
            <a:off x="9386513" y="6106506"/>
            <a:ext cx="2367156" cy="552759"/>
            <a:chOff x="9029181" y="5477732"/>
            <a:chExt cx="1293356" cy="302014"/>
          </a:xfrm>
        </p:grpSpPr>
        <p:sp>
          <p:nvSpPr>
            <p:cNvPr id="24" name="Forma libre 23">
              <a:extLst>
                <a:ext uri="{FF2B5EF4-FFF2-40B4-BE49-F238E27FC236}">
                  <a16:creationId xmlns:a16="http://schemas.microsoft.com/office/drawing/2014/main" id="{997DC115-C0AE-6C54-4E06-50ADC705859A}"/>
                </a:ext>
              </a:extLst>
            </p:cNvPr>
            <p:cNvSpPr/>
            <p:nvPr/>
          </p:nvSpPr>
          <p:spPr>
            <a:xfrm>
              <a:off x="10137865" y="5477732"/>
              <a:ext cx="113752" cy="113641"/>
            </a:xfrm>
            <a:custGeom>
              <a:avLst/>
              <a:gdLst>
                <a:gd name="connsiteX0" fmla="*/ 107288 w 113752"/>
                <a:gd name="connsiteY0" fmla="*/ 30766 h 113641"/>
                <a:gd name="connsiteX1" fmla="*/ 106146 w 113752"/>
                <a:gd name="connsiteY1" fmla="*/ 31433 h 113641"/>
                <a:gd name="connsiteX2" fmla="*/ 106431 w 113752"/>
                <a:gd name="connsiteY2" fmla="*/ 31909 h 113641"/>
                <a:gd name="connsiteX3" fmla="*/ 107669 w 113752"/>
                <a:gd name="connsiteY3" fmla="*/ 31623 h 113641"/>
                <a:gd name="connsiteX4" fmla="*/ 110048 w 113752"/>
                <a:gd name="connsiteY4" fmla="*/ 36671 h 113641"/>
                <a:gd name="connsiteX5" fmla="*/ 108811 w 113752"/>
                <a:gd name="connsiteY5" fmla="*/ 37719 h 113641"/>
                <a:gd name="connsiteX6" fmla="*/ 109858 w 113752"/>
                <a:gd name="connsiteY6" fmla="*/ 38767 h 113641"/>
                <a:gd name="connsiteX7" fmla="*/ 111286 w 113752"/>
                <a:gd name="connsiteY7" fmla="*/ 40481 h 113641"/>
                <a:gd name="connsiteX8" fmla="*/ 107574 w 113752"/>
                <a:gd name="connsiteY8" fmla="*/ 82391 h 113641"/>
                <a:gd name="connsiteX9" fmla="*/ 91583 w 113752"/>
                <a:gd name="connsiteY9" fmla="*/ 101632 h 113641"/>
                <a:gd name="connsiteX10" fmla="*/ 73498 w 113752"/>
                <a:gd name="connsiteY10" fmla="*/ 110776 h 113641"/>
                <a:gd name="connsiteX11" fmla="*/ 69500 w 113752"/>
                <a:gd name="connsiteY11" fmla="*/ 111538 h 113641"/>
                <a:gd name="connsiteX12" fmla="*/ 68072 w 113752"/>
                <a:gd name="connsiteY12" fmla="*/ 112300 h 113641"/>
                <a:gd name="connsiteX13" fmla="*/ 56269 w 113752"/>
                <a:gd name="connsiteY13" fmla="*/ 113633 h 113641"/>
                <a:gd name="connsiteX14" fmla="*/ 55508 w 113752"/>
                <a:gd name="connsiteY14" fmla="*/ 113538 h 113641"/>
                <a:gd name="connsiteX15" fmla="*/ 55318 w 113752"/>
                <a:gd name="connsiteY15" fmla="*/ 111157 h 113641"/>
                <a:gd name="connsiteX16" fmla="*/ 54937 w 113752"/>
                <a:gd name="connsiteY16" fmla="*/ 111157 h 113641"/>
                <a:gd name="connsiteX17" fmla="*/ 54271 w 113752"/>
                <a:gd name="connsiteY17" fmla="*/ 113633 h 113641"/>
                <a:gd name="connsiteX18" fmla="*/ 50177 w 113752"/>
                <a:gd name="connsiteY18" fmla="*/ 112204 h 113641"/>
                <a:gd name="connsiteX19" fmla="*/ 43229 w 113752"/>
                <a:gd name="connsiteY19" fmla="*/ 111823 h 113641"/>
                <a:gd name="connsiteX20" fmla="*/ 42658 w 113752"/>
                <a:gd name="connsiteY20" fmla="*/ 109919 h 113641"/>
                <a:gd name="connsiteX21" fmla="*/ 37328 w 113752"/>
                <a:gd name="connsiteY21" fmla="*/ 109919 h 113641"/>
                <a:gd name="connsiteX22" fmla="*/ 28000 w 113752"/>
                <a:gd name="connsiteY22" fmla="*/ 105442 h 113641"/>
                <a:gd name="connsiteX23" fmla="*/ 25049 w 113752"/>
                <a:gd name="connsiteY23" fmla="*/ 103537 h 113641"/>
                <a:gd name="connsiteX24" fmla="*/ 24668 w 113752"/>
                <a:gd name="connsiteY24" fmla="*/ 101537 h 113641"/>
                <a:gd name="connsiteX25" fmla="*/ 23241 w 113752"/>
                <a:gd name="connsiteY25" fmla="*/ 102298 h 113641"/>
                <a:gd name="connsiteX26" fmla="*/ 14960 w 113752"/>
                <a:gd name="connsiteY26" fmla="*/ 94774 h 113641"/>
                <a:gd name="connsiteX27" fmla="*/ 14579 w 113752"/>
                <a:gd name="connsiteY27" fmla="*/ 93726 h 113641"/>
                <a:gd name="connsiteX28" fmla="*/ 14008 w 113752"/>
                <a:gd name="connsiteY28" fmla="*/ 92869 h 113641"/>
                <a:gd name="connsiteX29" fmla="*/ 12295 w 113752"/>
                <a:gd name="connsiteY29" fmla="*/ 91726 h 113641"/>
                <a:gd name="connsiteX30" fmla="*/ 4014 w 113752"/>
                <a:gd name="connsiteY30" fmla="*/ 77057 h 113641"/>
                <a:gd name="connsiteX31" fmla="*/ 1539 w 113752"/>
                <a:gd name="connsiteY31" fmla="*/ 68389 h 113641"/>
                <a:gd name="connsiteX32" fmla="*/ 206 w 113752"/>
                <a:gd name="connsiteY32" fmla="*/ 59341 h 113641"/>
                <a:gd name="connsiteX33" fmla="*/ 587 w 113752"/>
                <a:gd name="connsiteY33" fmla="*/ 57150 h 113641"/>
                <a:gd name="connsiteX34" fmla="*/ 587 w 113752"/>
                <a:gd name="connsiteY34" fmla="*/ 56674 h 113641"/>
                <a:gd name="connsiteX35" fmla="*/ 872 w 113752"/>
                <a:gd name="connsiteY35" fmla="*/ 51340 h 113641"/>
                <a:gd name="connsiteX36" fmla="*/ 872 w 113752"/>
                <a:gd name="connsiteY36" fmla="*/ 50768 h 113641"/>
                <a:gd name="connsiteX37" fmla="*/ 1063 w 113752"/>
                <a:gd name="connsiteY37" fmla="*/ 46672 h 113641"/>
                <a:gd name="connsiteX38" fmla="*/ 8582 w 113752"/>
                <a:gd name="connsiteY38" fmla="*/ 26956 h 113641"/>
                <a:gd name="connsiteX39" fmla="*/ 9630 w 113752"/>
                <a:gd name="connsiteY39" fmla="*/ 25337 h 113641"/>
                <a:gd name="connsiteX40" fmla="*/ 10867 w 113752"/>
                <a:gd name="connsiteY40" fmla="*/ 25718 h 113641"/>
                <a:gd name="connsiteX41" fmla="*/ 10677 w 113752"/>
                <a:gd name="connsiteY41" fmla="*/ 24765 h 113641"/>
                <a:gd name="connsiteX42" fmla="*/ 10867 w 113752"/>
                <a:gd name="connsiteY42" fmla="*/ 23717 h 113641"/>
                <a:gd name="connsiteX43" fmla="*/ 13056 w 113752"/>
                <a:gd name="connsiteY43" fmla="*/ 21336 h 113641"/>
                <a:gd name="connsiteX44" fmla="*/ 13437 w 113752"/>
                <a:gd name="connsiteY44" fmla="*/ 20955 h 113641"/>
                <a:gd name="connsiteX45" fmla="*/ 20766 w 113752"/>
                <a:gd name="connsiteY45" fmla="*/ 13049 h 113641"/>
                <a:gd name="connsiteX46" fmla="*/ 49131 w 113752"/>
                <a:gd name="connsiteY46" fmla="*/ 667 h 113641"/>
                <a:gd name="connsiteX47" fmla="*/ 54366 w 113752"/>
                <a:gd name="connsiteY47" fmla="*/ 0 h 113641"/>
                <a:gd name="connsiteX48" fmla="*/ 55984 w 113752"/>
                <a:gd name="connsiteY48" fmla="*/ 1714 h 113641"/>
                <a:gd name="connsiteX49" fmla="*/ 56365 w 113752"/>
                <a:gd name="connsiteY49" fmla="*/ 95 h 113641"/>
                <a:gd name="connsiteX50" fmla="*/ 63313 w 113752"/>
                <a:gd name="connsiteY50" fmla="*/ 667 h 113641"/>
                <a:gd name="connsiteX51" fmla="*/ 62457 w 113752"/>
                <a:gd name="connsiteY51" fmla="*/ 2096 h 113641"/>
                <a:gd name="connsiteX52" fmla="*/ 63789 w 113752"/>
                <a:gd name="connsiteY52" fmla="*/ 2000 h 113641"/>
                <a:gd name="connsiteX53" fmla="*/ 67025 w 113752"/>
                <a:gd name="connsiteY53" fmla="*/ 1048 h 113641"/>
                <a:gd name="connsiteX54" fmla="*/ 76448 w 113752"/>
                <a:gd name="connsiteY54" fmla="*/ 3715 h 113641"/>
                <a:gd name="connsiteX55" fmla="*/ 76163 w 113752"/>
                <a:gd name="connsiteY55" fmla="*/ 4763 h 113641"/>
                <a:gd name="connsiteX56" fmla="*/ 76448 w 113752"/>
                <a:gd name="connsiteY56" fmla="*/ 4763 h 113641"/>
                <a:gd name="connsiteX57" fmla="*/ 78543 w 113752"/>
                <a:gd name="connsiteY57" fmla="*/ 4572 h 113641"/>
                <a:gd name="connsiteX58" fmla="*/ 100244 w 113752"/>
                <a:gd name="connsiteY58" fmla="*/ 20574 h 113641"/>
                <a:gd name="connsiteX59" fmla="*/ 107193 w 113752"/>
                <a:gd name="connsiteY59" fmla="*/ 30956 h 113641"/>
                <a:gd name="connsiteX60" fmla="*/ 69024 w 113752"/>
                <a:gd name="connsiteY60" fmla="*/ 92488 h 113641"/>
                <a:gd name="connsiteX61" fmla="*/ 67596 w 113752"/>
                <a:gd name="connsiteY61" fmla="*/ 92869 h 113641"/>
                <a:gd name="connsiteX62" fmla="*/ 67787 w 113752"/>
                <a:gd name="connsiteY62" fmla="*/ 93917 h 113641"/>
                <a:gd name="connsiteX63" fmla="*/ 69024 w 113752"/>
                <a:gd name="connsiteY63" fmla="*/ 92393 h 113641"/>
                <a:gd name="connsiteX64" fmla="*/ 70452 w 113752"/>
                <a:gd name="connsiteY64" fmla="*/ 91916 h 113641"/>
                <a:gd name="connsiteX65" fmla="*/ 69595 w 113752"/>
                <a:gd name="connsiteY65" fmla="*/ 91059 h 113641"/>
                <a:gd name="connsiteX66" fmla="*/ 69120 w 113752"/>
                <a:gd name="connsiteY66" fmla="*/ 92393 h 113641"/>
                <a:gd name="connsiteX67" fmla="*/ 43800 w 113752"/>
                <a:gd name="connsiteY67" fmla="*/ 26765 h 113641"/>
                <a:gd name="connsiteX68" fmla="*/ 47798 w 113752"/>
                <a:gd name="connsiteY68" fmla="*/ 26289 h 113641"/>
                <a:gd name="connsiteX69" fmla="*/ 45895 w 113752"/>
                <a:gd name="connsiteY69" fmla="*/ 24003 h 113641"/>
                <a:gd name="connsiteX70" fmla="*/ 44942 w 113752"/>
                <a:gd name="connsiteY70" fmla="*/ 25622 h 113641"/>
                <a:gd name="connsiteX71" fmla="*/ 43800 w 113752"/>
                <a:gd name="connsiteY71" fmla="*/ 26861 h 113641"/>
                <a:gd name="connsiteX72" fmla="*/ 50463 w 113752"/>
                <a:gd name="connsiteY72" fmla="*/ 37624 h 113641"/>
                <a:gd name="connsiteX73" fmla="*/ 52367 w 113752"/>
                <a:gd name="connsiteY73" fmla="*/ 38481 h 113641"/>
                <a:gd name="connsiteX74" fmla="*/ 49416 w 113752"/>
                <a:gd name="connsiteY74" fmla="*/ 34957 h 113641"/>
                <a:gd name="connsiteX75" fmla="*/ 50559 w 113752"/>
                <a:gd name="connsiteY75" fmla="*/ 37624 h 113641"/>
                <a:gd name="connsiteX76" fmla="*/ 51510 w 113752"/>
                <a:gd name="connsiteY76" fmla="*/ 49244 h 113641"/>
                <a:gd name="connsiteX77" fmla="*/ 49606 w 113752"/>
                <a:gd name="connsiteY77" fmla="*/ 48578 h 113641"/>
                <a:gd name="connsiteX78" fmla="*/ 48750 w 113752"/>
                <a:gd name="connsiteY78" fmla="*/ 49149 h 113641"/>
                <a:gd name="connsiteX79" fmla="*/ 49226 w 113752"/>
                <a:gd name="connsiteY79" fmla="*/ 49816 h 113641"/>
                <a:gd name="connsiteX80" fmla="*/ 49987 w 113752"/>
                <a:gd name="connsiteY80" fmla="*/ 51149 h 113641"/>
                <a:gd name="connsiteX81" fmla="*/ 51510 w 113752"/>
                <a:gd name="connsiteY81" fmla="*/ 49244 h 113641"/>
                <a:gd name="connsiteX82" fmla="*/ 61410 w 113752"/>
                <a:gd name="connsiteY82" fmla="*/ 72771 h 113641"/>
                <a:gd name="connsiteX83" fmla="*/ 60172 w 113752"/>
                <a:gd name="connsiteY83" fmla="*/ 76105 h 113641"/>
                <a:gd name="connsiteX84" fmla="*/ 62932 w 113752"/>
                <a:gd name="connsiteY84" fmla="*/ 75914 h 113641"/>
                <a:gd name="connsiteX85" fmla="*/ 61981 w 113752"/>
                <a:gd name="connsiteY85" fmla="*/ 73723 h 113641"/>
                <a:gd name="connsiteX86" fmla="*/ 61314 w 113752"/>
                <a:gd name="connsiteY86" fmla="*/ 72771 h 113641"/>
                <a:gd name="connsiteX87" fmla="*/ 71213 w 113752"/>
                <a:gd name="connsiteY87" fmla="*/ 99727 h 113641"/>
                <a:gd name="connsiteX88" fmla="*/ 67787 w 113752"/>
                <a:gd name="connsiteY88" fmla="*/ 100108 h 113641"/>
                <a:gd name="connsiteX89" fmla="*/ 67025 w 113752"/>
                <a:gd name="connsiteY89" fmla="*/ 101251 h 113641"/>
                <a:gd name="connsiteX90" fmla="*/ 71118 w 113752"/>
                <a:gd name="connsiteY90" fmla="*/ 99727 h 113641"/>
                <a:gd name="connsiteX91" fmla="*/ 70737 w 113752"/>
                <a:gd name="connsiteY91" fmla="*/ 58960 h 113641"/>
                <a:gd name="connsiteX92" fmla="*/ 71689 w 113752"/>
                <a:gd name="connsiteY92" fmla="*/ 57150 h 113641"/>
                <a:gd name="connsiteX93" fmla="*/ 69024 w 113752"/>
                <a:gd name="connsiteY93" fmla="*/ 57912 h 113641"/>
                <a:gd name="connsiteX94" fmla="*/ 70737 w 113752"/>
                <a:gd name="connsiteY94" fmla="*/ 58960 h 113641"/>
                <a:gd name="connsiteX95" fmla="*/ 23241 w 113752"/>
                <a:gd name="connsiteY95" fmla="*/ 22384 h 113641"/>
                <a:gd name="connsiteX96" fmla="*/ 24478 w 113752"/>
                <a:gd name="connsiteY96" fmla="*/ 24765 h 113641"/>
                <a:gd name="connsiteX97" fmla="*/ 25525 w 113752"/>
                <a:gd name="connsiteY97" fmla="*/ 23717 h 113641"/>
                <a:gd name="connsiteX98" fmla="*/ 23241 w 113752"/>
                <a:gd name="connsiteY98" fmla="*/ 22384 h 113641"/>
                <a:gd name="connsiteX99" fmla="*/ 96818 w 113752"/>
                <a:gd name="connsiteY99" fmla="*/ 32671 h 113641"/>
                <a:gd name="connsiteX100" fmla="*/ 96818 w 113752"/>
                <a:gd name="connsiteY100" fmla="*/ 34290 h 113641"/>
                <a:gd name="connsiteX101" fmla="*/ 99102 w 113752"/>
                <a:gd name="connsiteY101" fmla="*/ 34290 h 113641"/>
                <a:gd name="connsiteX102" fmla="*/ 99102 w 113752"/>
                <a:gd name="connsiteY102" fmla="*/ 34004 h 113641"/>
                <a:gd name="connsiteX103" fmla="*/ 96722 w 113752"/>
                <a:gd name="connsiteY103" fmla="*/ 32671 h 113641"/>
                <a:gd name="connsiteX104" fmla="*/ 14484 w 113752"/>
                <a:gd name="connsiteY104" fmla="*/ 41624 h 113641"/>
                <a:gd name="connsiteX105" fmla="*/ 18196 w 113752"/>
                <a:gd name="connsiteY105" fmla="*/ 41243 h 113641"/>
                <a:gd name="connsiteX106" fmla="*/ 14484 w 113752"/>
                <a:gd name="connsiteY106" fmla="*/ 41624 h 113641"/>
                <a:gd name="connsiteX107" fmla="*/ 74164 w 113752"/>
                <a:gd name="connsiteY107" fmla="*/ 105918 h 113641"/>
                <a:gd name="connsiteX108" fmla="*/ 72927 w 113752"/>
                <a:gd name="connsiteY108" fmla="*/ 108585 h 113641"/>
                <a:gd name="connsiteX109" fmla="*/ 74164 w 113752"/>
                <a:gd name="connsiteY109" fmla="*/ 105918 h 113641"/>
                <a:gd name="connsiteX110" fmla="*/ 69976 w 113752"/>
                <a:gd name="connsiteY110" fmla="*/ 71152 h 113641"/>
                <a:gd name="connsiteX111" fmla="*/ 71118 w 113752"/>
                <a:gd name="connsiteY111" fmla="*/ 72485 h 113641"/>
                <a:gd name="connsiteX112" fmla="*/ 71784 w 113752"/>
                <a:gd name="connsiteY112" fmla="*/ 71723 h 113641"/>
                <a:gd name="connsiteX113" fmla="*/ 69976 w 113752"/>
                <a:gd name="connsiteY113" fmla="*/ 71152 h 113641"/>
                <a:gd name="connsiteX114" fmla="*/ 75401 w 113752"/>
                <a:gd name="connsiteY114" fmla="*/ 99536 h 113641"/>
                <a:gd name="connsiteX115" fmla="*/ 77781 w 113752"/>
                <a:gd name="connsiteY115" fmla="*/ 100679 h 113641"/>
                <a:gd name="connsiteX116" fmla="*/ 77019 w 113752"/>
                <a:gd name="connsiteY116" fmla="*/ 99155 h 113641"/>
                <a:gd name="connsiteX117" fmla="*/ 75401 w 113752"/>
                <a:gd name="connsiteY117" fmla="*/ 99536 h 113641"/>
                <a:gd name="connsiteX118" fmla="*/ 46656 w 113752"/>
                <a:gd name="connsiteY118" fmla="*/ 55626 h 113641"/>
                <a:gd name="connsiteX119" fmla="*/ 48369 w 113752"/>
                <a:gd name="connsiteY119" fmla="*/ 56864 h 113641"/>
                <a:gd name="connsiteX120" fmla="*/ 48179 w 113752"/>
                <a:gd name="connsiteY120" fmla="*/ 53912 h 113641"/>
                <a:gd name="connsiteX121" fmla="*/ 46656 w 113752"/>
                <a:gd name="connsiteY121" fmla="*/ 55626 h 113641"/>
                <a:gd name="connsiteX122" fmla="*/ 108716 w 113752"/>
                <a:gd name="connsiteY122" fmla="*/ 42101 h 113641"/>
                <a:gd name="connsiteX123" fmla="*/ 107098 w 113752"/>
                <a:gd name="connsiteY123" fmla="*/ 39719 h 113641"/>
                <a:gd name="connsiteX124" fmla="*/ 108716 w 113752"/>
                <a:gd name="connsiteY124" fmla="*/ 42101 h 113641"/>
                <a:gd name="connsiteX125" fmla="*/ 70928 w 113752"/>
                <a:gd name="connsiteY125" fmla="*/ 27337 h 113641"/>
                <a:gd name="connsiteX126" fmla="*/ 70737 w 113752"/>
                <a:gd name="connsiteY126" fmla="*/ 26956 h 113641"/>
                <a:gd name="connsiteX127" fmla="*/ 68738 w 113752"/>
                <a:gd name="connsiteY127" fmla="*/ 27242 h 113641"/>
                <a:gd name="connsiteX128" fmla="*/ 69500 w 113752"/>
                <a:gd name="connsiteY128" fmla="*/ 29242 h 113641"/>
                <a:gd name="connsiteX129" fmla="*/ 71023 w 113752"/>
                <a:gd name="connsiteY129" fmla="*/ 27337 h 113641"/>
                <a:gd name="connsiteX130" fmla="*/ 26382 w 113752"/>
                <a:gd name="connsiteY130" fmla="*/ 89630 h 113641"/>
                <a:gd name="connsiteX131" fmla="*/ 22860 w 113752"/>
                <a:gd name="connsiteY131" fmla="*/ 88773 h 113641"/>
                <a:gd name="connsiteX132" fmla="*/ 23050 w 113752"/>
                <a:gd name="connsiteY132" fmla="*/ 89630 h 113641"/>
                <a:gd name="connsiteX133" fmla="*/ 26382 w 113752"/>
                <a:gd name="connsiteY133" fmla="*/ 89630 h 113641"/>
                <a:gd name="connsiteX134" fmla="*/ 24383 w 113752"/>
                <a:gd name="connsiteY134" fmla="*/ 34004 h 113641"/>
                <a:gd name="connsiteX135" fmla="*/ 24097 w 113752"/>
                <a:gd name="connsiteY135" fmla="*/ 31147 h 113641"/>
                <a:gd name="connsiteX136" fmla="*/ 24383 w 113752"/>
                <a:gd name="connsiteY136" fmla="*/ 34004 h 113641"/>
                <a:gd name="connsiteX137" fmla="*/ 84635 w 113752"/>
                <a:gd name="connsiteY137" fmla="*/ 34195 h 113641"/>
                <a:gd name="connsiteX138" fmla="*/ 84063 w 113752"/>
                <a:gd name="connsiteY138" fmla="*/ 32290 h 113641"/>
                <a:gd name="connsiteX139" fmla="*/ 83587 w 113752"/>
                <a:gd name="connsiteY139" fmla="*/ 32290 h 113641"/>
                <a:gd name="connsiteX140" fmla="*/ 83111 w 113752"/>
                <a:gd name="connsiteY140" fmla="*/ 33719 h 113641"/>
                <a:gd name="connsiteX141" fmla="*/ 84635 w 113752"/>
                <a:gd name="connsiteY141" fmla="*/ 34195 h 113641"/>
                <a:gd name="connsiteX142" fmla="*/ 43705 w 113752"/>
                <a:gd name="connsiteY142" fmla="*/ 102013 h 113641"/>
                <a:gd name="connsiteX143" fmla="*/ 44753 w 113752"/>
                <a:gd name="connsiteY143" fmla="*/ 103727 h 113641"/>
                <a:gd name="connsiteX144" fmla="*/ 45228 w 113752"/>
                <a:gd name="connsiteY144" fmla="*/ 103727 h 113641"/>
                <a:gd name="connsiteX145" fmla="*/ 45514 w 113752"/>
                <a:gd name="connsiteY145" fmla="*/ 103061 h 113641"/>
                <a:gd name="connsiteX146" fmla="*/ 43705 w 113752"/>
                <a:gd name="connsiteY146" fmla="*/ 101918 h 113641"/>
                <a:gd name="connsiteX147" fmla="*/ 67787 w 113752"/>
                <a:gd name="connsiteY147" fmla="*/ 83248 h 113641"/>
                <a:gd name="connsiteX148" fmla="*/ 65788 w 113752"/>
                <a:gd name="connsiteY148" fmla="*/ 83725 h 113641"/>
                <a:gd name="connsiteX149" fmla="*/ 67787 w 113752"/>
                <a:gd name="connsiteY149" fmla="*/ 83248 h 113641"/>
                <a:gd name="connsiteX150" fmla="*/ 72451 w 113752"/>
                <a:gd name="connsiteY150" fmla="*/ 16478 h 113641"/>
                <a:gd name="connsiteX151" fmla="*/ 72641 w 113752"/>
                <a:gd name="connsiteY151" fmla="*/ 14192 h 113641"/>
                <a:gd name="connsiteX152" fmla="*/ 72451 w 113752"/>
                <a:gd name="connsiteY152" fmla="*/ 16478 h 113641"/>
                <a:gd name="connsiteX153" fmla="*/ 91773 w 113752"/>
                <a:gd name="connsiteY153" fmla="*/ 65627 h 113641"/>
                <a:gd name="connsiteX154" fmla="*/ 93296 w 113752"/>
                <a:gd name="connsiteY154" fmla="*/ 68009 h 113641"/>
                <a:gd name="connsiteX155" fmla="*/ 91773 w 113752"/>
                <a:gd name="connsiteY155" fmla="*/ 65627 h 113641"/>
                <a:gd name="connsiteX156" fmla="*/ 96532 w 113752"/>
                <a:gd name="connsiteY156" fmla="*/ 58198 h 113641"/>
                <a:gd name="connsiteX157" fmla="*/ 95104 w 113752"/>
                <a:gd name="connsiteY157" fmla="*/ 59912 h 113641"/>
                <a:gd name="connsiteX158" fmla="*/ 96532 w 113752"/>
                <a:gd name="connsiteY158" fmla="*/ 58198 h 113641"/>
                <a:gd name="connsiteX159" fmla="*/ 28666 w 113752"/>
                <a:gd name="connsiteY159" fmla="*/ 21336 h 113641"/>
                <a:gd name="connsiteX160" fmla="*/ 26287 w 113752"/>
                <a:gd name="connsiteY160" fmla="*/ 22574 h 113641"/>
                <a:gd name="connsiteX161" fmla="*/ 28666 w 113752"/>
                <a:gd name="connsiteY161" fmla="*/ 21336 h 113641"/>
                <a:gd name="connsiteX162" fmla="*/ 14769 w 113752"/>
                <a:gd name="connsiteY162" fmla="*/ 62770 h 113641"/>
                <a:gd name="connsiteX163" fmla="*/ 16863 w 113752"/>
                <a:gd name="connsiteY163" fmla="*/ 62008 h 113641"/>
                <a:gd name="connsiteX164" fmla="*/ 14865 w 113752"/>
                <a:gd name="connsiteY164" fmla="*/ 62579 h 113641"/>
                <a:gd name="connsiteX165" fmla="*/ 14865 w 113752"/>
                <a:gd name="connsiteY165" fmla="*/ 62770 h 113641"/>
                <a:gd name="connsiteX166" fmla="*/ 77115 w 113752"/>
                <a:gd name="connsiteY166" fmla="*/ 93536 h 113641"/>
                <a:gd name="connsiteX167" fmla="*/ 79589 w 113752"/>
                <a:gd name="connsiteY167" fmla="*/ 94297 h 113641"/>
                <a:gd name="connsiteX168" fmla="*/ 77115 w 113752"/>
                <a:gd name="connsiteY168" fmla="*/ 93536 h 113641"/>
                <a:gd name="connsiteX169" fmla="*/ 74355 w 113752"/>
                <a:gd name="connsiteY169" fmla="*/ 50768 h 113641"/>
                <a:gd name="connsiteX170" fmla="*/ 76448 w 113752"/>
                <a:gd name="connsiteY170" fmla="*/ 50768 h 113641"/>
                <a:gd name="connsiteX171" fmla="*/ 74355 w 113752"/>
                <a:gd name="connsiteY171" fmla="*/ 50768 h 113641"/>
                <a:gd name="connsiteX172" fmla="*/ 53605 w 113752"/>
                <a:gd name="connsiteY172" fmla="*/ 91440 h 113641"/>
                <a:gd name="connsiteX173" fmla="*/ 54651 w 113752"/>
                <a:gd name="connsiteY173" fmla="*/ 91916 h 113641"/>
                <a:gd name="connsiteX174" fmla="*/ 55794 w 113752"/>
                <a:gd name="connsiteY174" fmla="*/ 92012 h 113641"/>
                <a:gd name="connsiteX175" fmla="*/ 54176 w 113752"/>
                <a:gd name="connsiteY175" fmla="*/ 90011 h 113641"/>
                <a:gd name="connsiteX176" fmla="*/ 53605 w 113752"/>
                <a:gd name="connsiteY176" fmla="*/ 91440 h 113641"/>
                <a:gd name="connsiteX177" fmla="*/ 32664 w 113752"/>
                <a:gd name="connsiteY177" fmla="*/ 66104 h 113641"/>
                <a:gd name="connsiteX178" fmla="*/ 33711 w 113752"/>
                <a:gd name="connsiteY178" fmla="*/ 67532 h 113641"/>
                <a:gd name="connsiteX179" fmla="*/ 32664 w 113752"/>
                <a:gd name="connsiteY179" fmla="*/ 66104 h 113641"/>
                <a:gd name="connsiteX180" fmla="*/ 70642 w 113752"/>
                <a:gd name="connsiteY180" fmla="*/ 79534 h 113641"/>
                <a:gd name="connsiteX181" fmla="*/ 67977 w 113752"/>
                <a:gd name="connsiteY181" fmla="*/ 79915 h 113641"/>
                <a:gd name="connsiteX182" fmla="*/ 70642 w 113752"/>
                <a:gd name="connsiteY182" fmla="*/ 79534 h 113641"/>
                <a:gd name="connsiteX183" fmla="*/ 73498 w 113752"/>
                <a:gd name="connsiteY183" fmla="*/ 94488 h 113641"/>
                <a:gd name="connsiteX184" fmla="*/ 71499 w 113752"/>
                <a:gd name="connsiteY184" fmla="*/ 93821 h 113641"/>
                <a:gd name="connsiteX185" fmla="*/ 73498 w 113752"/>
                <a:gd name="connsiteY185" fmla="*/ 94488 h 113641"/>
                <a:gd name="connsiteX186" fmla="*/ 102529 w 113752"/>
                <a:gd name="connsiteY186" fmla="*/ 85249 h 113641"/>
                <a:gd name="connsiteX187" fmla="*/ 101957 w 113752"/>
                <a:gd name="connsiteY187" fmla="*/ 85058 h 113641"/>
                <a:gd name="connsiteX188" fmla="*/ 101386 w 113752"/>
                <a:gd name="connsiteY188" fmla="*/ 86487 h 113641"/>
                <a:gd name="connsiteX189" fmla="*/ 102243 w 113752"/>
                <a:gd name="connsiteY189" fmla="*/ 86678 h 113641"/>
                <a:gd name="connsiteX190" fmla="*/ 102624 w 113752"/>
                <a:gd name="connsiteY190" fmla="*/ 85249 h 113641"/>
                <a:gd name="connsiteX191" fmla="*/ 61124 w 113752"/>
                <a:gd name="connsiteY191" fmla="*/ 62198 h 113641"/>
                <a:gd name="connsiteX192" fmla="*/ 60267 w 113752"/>
                <a:gd name="connsiteY192" fmla="*/ 60960 h 113641"/>
                <a:gd name="connsiteX193" fmla="*/ 59506 w 113752"/>
                <a:gd name="connsiteY193" fmla="*/ 61627 h 113641"/>
                <a:gd name="connsiteX194" fmla="*/ 59506 w 113752"/>
                <a:gd name="connsiteY194" fmla="*/ 62008 h 113641"/>
                <a:gd name="connsiteX195" fmla="*/ 61124 w 113752"/>
                <a:gd name="connsiteY195" fmla="*/ 62198 h 113641"/>
                <a:gd name="connsiteX196" fmla="*/ 71118 w 113752"/>
                <a:gd name="connsiteY196" fmla="*/ 34576 h 113641"/>
                <a:gd name="connsiteX197" fmla="*/ 68929 w 113752"/>
                <a:gd name="connsiteY197" fmla="*/ 33338 h 113641"/>
                <a:gd name="connsiteX198" fmla="*/ 71118 w 113752"/>
                <a:gd name="connsiteY198" fmla="*/ 34576 h 113641"/>
                <a:gd name="connsiteX199" fmla="*/ 91012 w 113752"/>
                <a:gd name="connsiteY199" fmla="*/ 88963 h 113641"/>
                <a:gd name="connsiteX200" fmla="*/ 91868 w 113752"/>
                <a:gd name="connsiteY200" fmla="*/ 86678 h 113641"/>
                <a:gd name="connsiteX201" fmla="*/ 91012 w 113752"/>
                <a:gd name="connsiteY201" fmla="*/ 88963 h 113641"/>
                <a:gd name="connsiteX202" fmla="*/ 71594 w 113752"/>
                <a:gd name="connsiteY202" fmla="*/ 29623 h 113641"/>
                <a:gd name="connsiteX203" fmla="*/ 70357 w 113752"/>
                <a:gd name="connsiteY203" fmla="*/ 29623 h 113641"/>
                <a:gd name="connsiteX204" fmla="*/ 70833 w 113752"/>
                <a:gd name="connsiteY204" fmla="*/ 31909 h 113641"/>
                <a:gd name="connsiteX205" fmla="*/ 71689 w 113752"/>
                <a:gd name="connsiteY205" fmla="*/ 29718 h 113641"/>
                <a:gd name="connsiteX206" fmla="*/ 75021 w 113752"/>
                <a:gd name="connsiteY206" fmla="*/ 20288 h 113641"/>
                <a:gd name="connsiteX207" fmla="*/ 75306 w 113752"/>
                <a:gd name="connsiteY207" fmla="*/ 20003 h 113641"/>
                <a:gd name="connsiteX208" fmla="*/ 73879 w 113752"/>
                <a:gd name="connsiteY208" fmla="*/ 18002 h 113641"/>
                <a:gd name="connsiteX209" fmla="*/ 73498 w 113752"/>
                <a:gd name="connsiteY209" fmla="*/ 18288 h 113641"/>
                <a:gd name="connsiteX210" fmla="*/ 75021 w 113752"/>
                <a:gd name="connsiteY210" fmla="*/ 20288 h 113641"/>
                <a:gd name="connsiteX211" fmla="*/ 54842 w 113752"/>
                <a:gd name="connsiteY211" fmla="*/ 25622 h 113641"/>
                <a:gd name="connsiteX212" fmla="*/ 53033 w 113752"/>
                <a:gd name="connsiteY212" fmla="*/ 26384 h 113641"/>
                <a:gd name="connsiteX213" fmla="*/ 54842 w 113752"/>
                <a:gd name="connsiteY213" fmla="*/ 25622 h 113641"/>
                <a:gd name="connsiteX214" fmla="*/ 90345 w 113752"/>
                <a:gd name="connsiteY214" fmla="*/ 15430 h 113641"/>
                <a:gd name="connsiteX215" fmla="*/ 90345 w 113752"/>
                <a:gd name="connsiteY215" fmla="*/ 14954 h 113641"/>
                <a:gd name="connsiteX216" fmla="*/ 89013 w 113752"/>
                <a:gd name="connsiteY216" fmla="*/ 15240 h 113641"/>
                <a:gd name="connsiteX217" fmla="*/ 89203 w 113752"/>
                <a:gd name="connsiteY217" fmla="*/ 16669 h 113641"/>
                <a:gd name="connsiteX218" fmla="*/ 90345 w 113752"/>
                <a:gd name="connsiteY218" fmla="*/ 15430 h 113641"/>
                <a:gd name="connsiteX219" fmla="*/ 73308 w 113752"/>
                <a:gd name="connsiteY219" fmla="*/ 74390 h 113641"/>
                <a:gd name="connsiteX220" fmla="*/ 70166 w 113752"/>
                <a:gd name="connsiteY220" fmla="*/ 74962 h 113641"/>
                <a:gd name="connsiteX221" fmla="*/ 73308 w 113752"/>
                <a:gd name="connsiteY221" fmla="*/ 74390 h 113641"/>
                <a:gd name="connsiteX222" fmla="*/ 76163 w 113752"/>
                <a:gd name="connsiteY222" fmla="*/ 91535 h 113641"/>
                <a:gd name="connsiteX223" fmla="*/ 77876 w 113752"/>
                <a:gd name="connsiteY223" fmla="*/ 91059 h 113641"/>
                <a:gd name="connsiteX224" fmla="*/ 76163 w 113752"/>
                <a:gd name="connsiteY224" fmla="*/ 91535 h 113641"/>
                <a:gd name="connsiteX225" fmla="*/ 109573 w 113752"/>
                <a:gd name="connsiteY225" fmla="*/ 50292 h 113641"/>
                <a:gd name="connsiteX226" fmla="*/ 110905 w 113752"/>
                <a:gd name="connsiteY226" fmla="*/ 50863 h 113641"/>
                <a:gd name="connsiteX227" fmla="*/ 110905 w 113752"/>
                <a:gd name="connsiteY227" fmla="*/ 50197 h 113641"/>
                <a:gd name="connsiteX228" fmla="*/ 109477 w 113752"/>
                <a:gd name="connsiteY228" fmla="*/ 50292 h 113641"/>
                <a:gd name="connsiteX229" fmla="*/ 88251 w 113752"/>
                <a:gd name="connsiteY229" fmla="*/ 51435 h 113641"/>
                <a:gd name="connsiteX230" fmla="*/ 88442 w 113752"/>
                <a:gd name="connsiteY230" fmla="*/ 51911 h 113641"/>
                <a:gd name="connsiteX231" fmla="*/ 90059 w 113752"/>
                <a:gd name="connsiteY231" fmla="*/ 50673 h 113641"/>
                <a:gd name="connsiteX232" fmla="*/ 88251 w 113752"/>
                <a:gd name="connsiteY232" fmla="*/ 51435 h 113641"/>
                <a:gd name="connsiteX233" fmla="*/ 66169 w 113752"/>
                <a:gd name="connsiteY233" fmla="*/ 47911 h 113641"/>
                <a:gd name="connsiteX234" fmla="*/ 66645 w 113752"/>
                <a:gd name="connsiteY234" fmla="*/ 47911 h 113641"/>
                <a:gd name="connsiteX235" fmla="*/ 66454 w 113752"/>
                <a:gd name="connsiteY235" fmla="*/ 46101 h 113641"/>
                <a:gd name="connsiteX236" fmla="*/ 65978 w 113752"/>
                <a:gd name="connsiteY236" fmla="*/ 46101 h 113641"/>
                <a:gd name="connsiteX237" fmla="*/ 66169 w 113752"/>
                <a:gd name="connsiteY237" fmla="*/ 48006 h 113641"/>
                <a:gd name="connsiteX238" fmla="*/ 74830 w 113752"/>
                <a:gd name="connsiteY238" fmla="*/ 41624 h 113641"/>
                <a:gd name="connsiteX239" fmla="*/ 76544 w 113752"/>
                <a:gd name="connsiteY239" fmla="*/ 40481 h 113641"/>
                <a:gd name="connsiteX240" fmla="*/ 74830 w 113752"/>
                <a:gd name="connsiteY240" fmla="*/ 41624 h 113641"/>
                <a:gd name="connsiteX241" fmla="*/ 84635 w 113752"/>
                <a:gd name="connsiteY241" fmla="*/ 81439 h 113641"/>
                <a:gd name="connsiteX242" fmla="*/ 82731 w 113752"/>
                <a:gd name="connsiteY242" fmla="*/ 81344 h 113641"/>
                <a:gd name="connsiteX243" fmla="*/ 84635 w 113752"/>
                <a:gd name="connsiteY243" fmla="*/ 81439 h 113641"/>
                <a:gd name="connsiteX244" fmla="*/ 17911 w 113752"/>
                <a:gd name="connsiteY244" fmla="*/ 81534 h 113641"/>
                <a:gd name="connsiteX245" fmla="*/ 17911 w 113752"/>
                <a:gd name="connsiteY245" fmla="*/ 82010 h 113641"/>
                <a:gd name="connsiteX246" fmla="*/ 18958 w 113752"/>
                <a:gd name="connsiteY246" fmla="*/ 82296 h 113641"/>
                <a:gd name="connsiteX247" fmla="*/ 19529 w 113752"/>
                <a:gd name="connsiteY247" fmla="*/ 81058 h 113641"/>
                <a:gd name="connsiteX248" fmla="*/ 17911 w 113752"/>
                <a:gd name="connsiteY248" fmla="*/ 81534 h 113641"/>
                <a:gd name="connsiteX249" fmla="*/ 100720 w 113752"/>
                <a:gd name="connsiteY249" fmla="*/ 68675 h 113641"/>
                <a:gd name="connsiteX250" fmla="*/ 102243 w 113752"/>
                <a:gd name="connsiteY250" fmla="*/ 68104 h 113641"/>
                <a:gd name="connsiteX251" fmla="*/ 100720 w 113752"/>
                <a:gd name="connsiteY251" fmla="*/ 68675 h 113641"/>
                <a:gd name="connsiteX252" fmla="*/ 66074 w 113752"/>
                <a:gd name="connsiteY252" fmla="*/ 67723 h 113641"/>
                <a:gd name="connsiteX253" fmla="*/ 63789 w 113752"/>
                <a:gd name="connsiteY253" fmla="*/ 67723 h 113641"/>
                <a:gd name="connsiteX254" fmla="*/ 66074 w 113752"/>
                <a:gd name="connsiteY254" fmla="*/ 67723 h 113641"/>
                <a:gd name="connsiteX255" fmla="*/ 102434 w 113752"/>
                <a:gd name="connsiteY255" fmla="*/ 29146 h 113641"/>
                <a:gd name="connsiteX256" fmla="*/ 100911 w 113752"/>
                <a:gd name="connsiteY256" fmla="*/ 28480 h 113641"/>
                <a:gd name="connsiteX257" fmla="*/ 100911 w 113752"/>
                <a:gd name="connsiteY257" fmla="*/ 28956 h 113641"/>
                <a:gd name="connsiteX258" fmla="*/ 102529 w 113752"/>
                <a:gd name="connsiteY258" fmla="*/ 29051 h 113641"/>
                <a:gd name="connsiteX259" fmla="*/ 85015 w 113752"/>
                <a:gd name="connsiteY259" fmla="*/ 89249 h 113641"/>
                <a:gd name="connsiteX260" fmla="*/ 85015 w 113752"/>
                <a:gd name="connsiteY260" fmla="*/ 87821 h 113641"/>
                <a:gd name="connsiteX261" fmla="*/ 84349 w 113752"/>
                <a:gd name="connsiteY261" fmla="*/ 87821 h 113641"/>
                <a:gd name="connsiteX262" fmla="*/ 85015 w 113752"/>
                <a:gd name="connsiteY262" fmla="*/ 89249 h 113641"/>
                <a:gd name="connsiteX263" fmla="*/ 24193 w 113752"/>
                <a:gd name="connsiteY263" fmla="*/ 25337 h 113641"/>
                <a:gd name="connsiteX264" fmla="*/ 22384 w 113752"/>
                <a:gd name="connsiteY264" fmla="*/ 26670 h 113641"/>
                <a:gd name="connsiteX265" fmla="*/ 24193 w 113752"/>
                <a:gd name="connsiteY265" fmla="*/ 25337 h 113641"/>
                <a:gd name="connsiteX266" fmla="*/ 82921 w 113752"/>
                <a:gd name="connsiteY266" fmla="*/ 91345 h 113641"/>
                <a:gd name="connsiteX267" fmla="*/ 81493 w 113752"/>
                <a:gd name="connsiteY267" fmla="*/ 91535 h 113641"/>
                <a:gd name="connsiteX268" fmla="*/ 82921 w 113752"/>
                <a:gd name="connsiteY268" fmla="*/ 91345 h 113641"/>
                <a:gd name="connsiteX269" fmla="*/ 40564 w 113752"/>
                <a:gd name="connsiteY269" fmla="*/ 10192 h 113641"/>
                <a:gd name="connsiteX270" fmla="*/ 39136 w 113752"/>
                <a:gd name="connsiteY270" fmla="*/ 9715 h 113641"/>
                <a:gd name="connsiteX271" fmla="*/ 38661 w 113752"/>
                <a:gd name="connsiteY271" fmla="*/ 10954 h 113641"/>
                <a:gd name="connsiteX272" fmla="*/ 39041 w 113752"/>
                <a:gd name="connsiteY272" fmla="*/ 11144 h 113641"/>
                <a:gd name="connsiteX273" fmla="*/ 40564 w 113752"/>
                <a:gd name="connsiteY273" fmla="*/ 10192 h 113641"/>
                <a:gd name="connsiteX274" fmla="*/ 61124 w 113752"/>
                <a:gd name="connsiteY274" fmla="*/ 15907 h 113641"/>
                <a:gd name="connsiteX275" fmla="*/ 61124 w 113752"/>
                <a:gd name="connsiteY275" fmla="*/ 14192 h 113641"/>
                <a:gd name="connsiteX276" fmla="*/ 61124 w 113752"/>
                <a:gd name="connsiteY276" fmla="*/ 15907 h 113641"/>
                <a:gd name="connsiteX277" fmla="*/ 94533 w 113752"/>
                <a:gd name="connsiteY277" fmla="*/ 20384 h 113641"/>
                <a:gd name="connsiteX278" fmla="*/ 94438 w 113752"/>
                <a:gd name="connsiteY278" fmla="*/ 18574 h 113641"/>
                <a:gd name="connsiteX279" fmla="*/ 94533 w 113752"/>
                <a:gd name="connsiteY279" fmla="*/ 20384 h 113641"/>
                <a:gd name="connsiteX280" fmla="*/ 100625 w 113752"/>
                <a:gd name="connsiteY280" fmla="*/ 25622 h 113641"/>
                <a:gd name="connsiteX281" fmla="*/ 100530 w 113752"/>
                <a:gd name="connsiteY281" fmla="*/ 25241 h 113641"/>
                <a:gd name="connsiteX282" fmla="*/ 99578 w 113752"/>
                <a:gd name="connsiteY282" fmla="*/ 25527 h 113641"/>
                <a:gd name="connsiteX283" fmla="*/ 99768 w 113752"/>
                <a:gd name="connsiteY283" fmla="*/ 26861 h 113641"/>
                <a:gd name="connsiteX284" fmla="*/ 100720 w 113752"/>
                <a:gd name="connsiteY284" fmla="*/ 25622 h 113641"/>
                <a:gd name="connsiteX285" fmla="*/ 12675 w 113752"/>
                <a:gd name="connsiteY285" fmla="*/ 61531 h 113641"/>
                <a:gd name="connsiteX286" fmla="*/ 12295 w 113752"/>
                <a:gd name="connsiteY286" fmla="*/ 62008 h 113641"/>
                <a:gd name="connsiteX287" fmla="*/ 13723 w 113752"/>
                <a:gd name="connsiteY287" fmla="*/ 63246 h 113641"/>
                <a:gd name="connsiteX288" fmla="*/ 12675 w 113752"/>
                <a:gd name="connsiteY288" fmla="*/ 61627 h 113641"/>
                <a:gd name="connsiteX289" fmla="*/ 82255 w 113752"/>
                <a:gd name="connsiteY289" fmla="*/ 59912 h 113641"/>
                <a:gd name="connsiteX290" fmla="*/ 83968 w 113752"/>
                <a:gd name="connsiteY290" fmla="*/ 60198 h 113641"/>
                <a:gd name="connsiteX291" fmla="*/ 84063 w 113752"/>
                <a:gd name="connsiteY291" fmla="*/ 58769 h 113641"/>
                <a:gd name="connsiteX292" fmla="*/ 82160 w 113752"/>
                <a:gd name="connsiteY292" fmla="*/ 59912 h 113641"/>
                <a:gd name="connsiteX293" fmla="*/ 41992 w 113752"/>
                <a:gd name="connsiteY293" fmla="*/ 54864 h 113641"/>
                <a:gd name="connsiteX294" fmla="*/ 42373 w 113752"/>
                <a:gd name="connsiteY294" fmla="*/ 54483 h 113641"/>
                <a:gd name="connsiteX295" fmla="*/ 40469 w 113752"/>
                <a:gd name="connsiteY295" fmla="*/ 53245 h 113641"/>
                <a:gd name="connsiteX296" fmla="*/ 41992 w 113752"/>
                <a:gd name="connsiteY296" fmla="*/ 54959 h 113641"/>
                <a:gd name="connsiteX297" fmla="*/ 51225 w 113752"/>
                <a:gd name="connsiteY297" fmla="*/ 79438 h 113641"/>
                <a:gd name="connsiteX298" fmla="*/ 49606 w 113752"/>
                <a:gd name="connsiteY298" fmla="*/ 78867 h 113641"/>
                <a:gd name="connsiteX299" fmla="*/ 51225 w 113752"/>
                <a:gd name="connsiteY299" fmla="*/ 79438 h 113641"/>
                <a:gd name="connsiteX300" fmla="*/ 34473 w 113752"/>
                <a:gd name="connsiteY300" fmla="*/ 98870 h 113641"/>
                <a:gd name="connsiteX301" fmla="*/ 33997 w 113752"/>
                <a:gd name="connsiteY301" fmla="*/ 98488 h 113641"/>
                <a:gd name="connsiteX302" fmla="*/ 33235 w 113752"/>
                <a:gd name="connsiteY302" fmla="*/ 99346 h 113641"/>
                <a:gd name="connsiteX303" fmla="*/ 33901 w 113752"/>
                <a:gd name="connsiteY303" fmla="*/ 99917 h 113641"/>
                <a:gd name="connsiteX304" fmla="*/ 34473 w 113752"/>
                <a:gd name="connsiteY304" fmla="*/ 98965 h 113641"/>
                <a:gd name="connsiteX305" fmla="*/ 104528 w 113752"/>
                <a:gd name="connsiteY305" fmla="*/ 38290 h 113641"/>
                <a:gd name="connsiteX306" fmla="*/ 103481 w 113752"/>
                <a:gd name="connsiteY306" fmla="*/ 36671 h 113641"/>
                <a:gd name="connsiteX307" fmla="*/ 104528 w 113752"/>
                <a:gd name="connsiteY307" fmla="*/ 38290 h 113641"/>
                <a:gd name="connsiteX308" fmla="*/ 78447 w 113752"/>
                <a:gd name="connsiteY308" fmla="*/ 52864 h 113641"/>
                <a:gd name="connsiteX309" fmla="*/ 80351 w 113752"/>
                <a:gd name="connsiteY309" fmla="*/ 52864 h 113641"/>
                <a:gd name="connsiteX310" fmla="*/ 78447 w 113752"/>
                <a:gd name="connsiteY310" fmla="*/ 52864 h 113641"/>
                <a:gd name="connsiteX311" fmla="*/ 46466 w 113752"/>
                <a:gd name="connsiteY311" fmla="*/ 46101 h 113641"/>
                <a:gd name="connsiteX312" fmla="*/ 46656 w 113752"/>
                <a:gd name="connsiteY312" fmla="*/ 45529 h 113641"/>
                <a:gd name="connsiteX313" fmla="*/ 45609 w 113752"/>
                <a:gd name="connsiteY313" fmla="*/ 45339 h 113641"/>
                <a:gd name="connsiteX314" fmla="*/ 45514 w 113752"/>
                <a:gd name="connsiteY314" fmla="*/ 45625 h 113641"/>
                <a:gd name="connsiteX315" fmla="*/ 46561 w 113752"/>
                <a:gd name="connsiteY315" fmla="*/ 46101 h 113641"/>
                <a:gd name="connsiteX316" fmla="*/ 69595 w 113752"/>
                <a:gd name="connsiteY316" fmla="*/ 40386 h 113641"/>
                <a:gd name="connsiteX317" fmla="*/ 69024 w 113752"/>
                <a:gd name="connsiteY317" fmla="*/ 40386 h 113641"/>
                <a:gd name="connsiteX318" fmla="*/ 69500 w 113752"/>
                <a:gd name="connsiteY318" fmla="*/ 42005 h 113641"/>
                <a:gd name="connsiteX319" fmla="*/ 69595 w 113752"/>
                <a:gd name="connsiteY319" fmla="*/ 40481 h 113641"/>
                <a:gd name="connsiteX320" fmla="*/ 11533 w 113752"/>
                <a:gd name="connsiteY320" fmla="*/ 40005 h 113641"/>
                <a:gd name="connsiteX321" fmla="*/ 11152 w 113752"/>
                <a:gd name="connsiteY321" fmla="*/ 40481 h 113641"/>
                <a:gd name="connsiteX322" fmla="*/ 12580 w 113752"/>
                <a:gd name="connsiteY322" fmla="*/ 41529 h 113641"/>
                <a:gd name="connsiteX323" fmla="*/ 12770 w 113752"/>
                <a:gd name="connsiteY323" fmla="*/ 41243 h 113641"/>
                <a:gd name="connsiteX324" fmla="*/ 11438 w 113752"/>
                <a:gd name="connsiteY324" fmla="*/ 40005 h 113641"/>
                <a:gd name="connsiteX325" fmla="*/ 84349 w 113752"/>
                <a:gd name="connsiteY325" fmla="*/ 39243 h 113641"/>
                <a:gd name="connsiteX326" fmla="*/ 84920 w 113752"/>
                <a:gd name="connsiteY326" fmla="*/ 38576 h 113641"/>
                <a:gd name="connsiteX327" fmla="*/ 84444 w 113752"/>
                <a:gd name="connsiteY327" fmla="*/ 37814 h 113641"/>
                <a:gd name="connsiteX328" fmla="*/ 83778 w 113752"/>
                <a:gd name="connsiteY328" fmla="*/ 38386 h 113641"/>
                <a:gd name="connsiteX329" fmla="*/ 84349 w 113752"/>
                <a:gd name="connsiteY329" fmla="*/ 39243 h 113641"/>
                <a:gd name="connsiteX330" fmla="*/ 33901 w 113752"/>
                <a:gd name="connsiteY330" fmla="*/ 51245 h 113641"/>
                <a:gd name="connsiteX331" fmla="*/ 33997 w 113752"/>
                <a:gd name="connsiteY331" fmla="*/ 50006 h 113641"/>
                <a:gd name="connsiteX332" fmla="*/ 33806 w 113752"/>
                <a:gd name="connsiteY332" fmla="*/ 50483 h 113641"/>
                <a:gd name="connsiteX333" fmla="*/ 33901 w 113752"/>
                <a:gd name="connsiteY333" fmla="*/ 51245 h 113641"/>
                <a:gd name="connsiteX334" fmla="*/ 83968 w 113752"/>
                <a:gd name="connsiteY334" fmla="*/ 14192 h 113641"/>
                <a:gd name="connsiteX335" fmla="*/ 82731 w 113752"/>
                <a:gd name="connsiteY335" fmla="*/ 14954 h 113641"/>
                <a:gd name="connsiteX336" fmla="*/ 83111 w 113752"/>
                <a:gd name="connsiteY336" fmla="*/ 15716 h 113641"/>
                <a:gd name="connsiteX337" fmla="*/ 83968 w 113752"/>
                <a:gd name="connsiteY337" fmla="*/ 14192 h 113641"/>
                <a:gd name="connsiteX338" fmla="*/ 84158 w 113752"/>
                <a:gd name="connsiteY338" fmla="*/ 46577 h 113641"/>
                <a:gd name="connsiteX339" fmla="*/ 84824 w 113752"/>
                <a:gd name="connsiteY339" fmla="*/ 46672 h 113641"/>
                <a:gd name="connsiteX340" fmla="*/ 84920 w 113752"/>
                <a:gd name="connsiteY340" fmla="*/ 45529 h 113641"/>
                <a:gd name="connsiteX341" fmla="*/ 84253 w 113752"/>
                <a:gd name="connsiteY341" fmla="*/ 45339 h 113641"/>
                <a:gd name="connsiteX342" fmla="*/ 84063 w 113752"/>
                <a:gd name="connsiteY342" fmla="*/ 46482 h 113641"/>
                <a:gd name="connsiteX343" fmla="*/ 92630 w 113752"/>
                <a:gd name="connsiteY343" fmla="*/ 35338 h 113641"/>
                <a:gd name="connsiteX344" fmla="*/ 92249 w 113752"/>
                <a:gd name="connsiteY344" fmla="*/ 35052 h 113641"/>
                <a:gd name="connsiteX345" fmla="*/ 91107 w 113752"/>
                <a:gd name="connsiteY345" fmla="*/ 36481 h 113641"/>
                <a:gd name="connsiteX346" fmla="*/ 92630 w 113752"/>
                <a:gd name="connsiteY346" fmla="*/ 35338 h 113641"/>
                <a:gd name="connsiteX347" fmla="*/ 106241 w 113752"/>
                <a:gd name="connsiteY347" fmla="*/ 53150 h 113641"/>
                <a:gd name="connsiteX348" fmla="*/ 106241 w 113752"/>
                <a:gd name="connsiteY348" fmla="*/ 51911 h 113641"/>
                <a:gd name="connsiteX349" fmla="*/ 105099 w 113752"/>
                <a:gd name="connsiteY349" fmla="*/ 52197 h 113641"/>
                <a:gd name="connsiteX350" fmla="*/ 106241 w 113752"/>
                <a:gd name="connsiteY350" fmla="*/ 53150 h 113641"/>
                <a:gd name="connsiteX351" fmla="*/ 77210 w 113752"/>
                <a:gd name="connsiteY351" fmla="*/ 35528 h 113641"/>
                <a:gd name="connsiteX352" fmla="*/ 79114 w 113752"/>
                <a:gd name="connsiteY352" fmla="*/ 34766 h 113641"/>
                <a:gd name="connsiteX353" fmla="*/ 77210 w 113752"/>
                <a:gd name="connsiteY353" fmla="*/ 35528 h 113641"/>
                <a:gd name="connsiteX354" fmla="*/ 68263 w 113752"/>
                <a:gd name="connsiteY354" fmla="*/ 71533 h 113641"/>
                <a:gd name="connsiteX355" fmla="*/ 69405 w 113752"/>
                <a:gd name="connsiteY355" fmla="*/ 73819 h 113641"/>
                <a:gd name="connsiteX356" fmla="*/ 68263 w 113752"/>
                <a:gd name="connsiteY356" fmla="*/ 71533 h 113641"/>
                <a:gd name="connsiteX357" fmla="*/ 24193 w 113752"/>
                <a:gd name="connsiteY357" fmla="*/ 97250 h 113641"/>
                <a:gd name="connsiteX358" fmla="*/ 23907 w 113752"/>
                <a:gd name="connsiteY358" fmla="*/ 97155 h 113641"/>
                <a:gd name="connsiteX359" fmla="*/ 23336 w 113752"/>
                <a:gd name="connsiteY359" fmla="*/ 98965 h 113641"/>
                <a:gd name="connsiteX360" fmla="*/ 23717 w 113752"/>
                <a:gd name="connsiteY360" fmla="*/ 99060 h 113641"/>
                <a:gd name="connsiteX361" fmla="*/ 24193 w 113752"/>
                <a:gd name="connsiteY361" fmla="*/ 97250 h 113641"/>
                <a:gd name="connsiteX362" fmla="*/ 78733 w 113752"/>
                <a:gd name="connsiteY362" fmla="*/ 60674 h 113641"/>
                <a:gd name="connsiteX363" fmla="*/ 77972 w 113752"/>
                <a:gd name="connsiteY363" fmla="*/ 58864 h 113641"/>
                <a:gd name="connsiteX364" fmla="*/ 78733 w 113752"/>
                <a:gd name="connsiteY364" fmla="*/ 60674 h 113641"/>
                <a:gd name="connsiteX365" fmla="*/ 22289 w 113752"/>
                <a:gd name="connsiteY365" fmla="*/ 92107 h 113641"/>
                <a:gd name="connsiteX366" fmla="*/ 23146 w 113752"/>
                <a:gd name="connsiteY366" fmla="*/ 92583 h 113641"/>
                <a:gd name="connsiteX367" fmla="*/ 23621 w 113752"/>
                <a:gd name="connsiteY367" fmla="*/ 92107 h 113641"/>
                <a:gd name="connsiteX368" fmla="*/ 22860 w 113752"/>
                <a:gd name="connsiteY368" fmla="*/ 91440 h 113641"/>
                <a:gd name="connsiteX369" fmla="*/ 22289 w 113752"/>
                <a:gd name="connsiteY369" fmla="*/ 92107 h 113641"/>
                <a:gd name="connsiteX370" fmla="*/ 30380 w 113752"/>
                <a:gd name="connsiteY370" fmla="*/ 63532 h 113641"/>
                <a:gd name="connsiteX371" fmla="*/ 31522 w 113752"/>
                <a:gd name="connsiteY371" fmla="*/ 64389 h 113641"/>
                <a:gd name="connsiteX372" fmla="*/ 31998 w 113752"/>
                <a:gd name="connsiteY372" fmla="*/ 63055 h 113641"/>
                <a:gd name="connsiteX373" fmla="*/ 30380 w 113752"/>
                <a:gd name="connsiteY373" fmla="*/ 63532 h 113641"/>
                <a:gd name="connsiteX374" fmla="*/ 69309 w 113752"/>
                <a:gd name="connsiteY374" fmla="*/ 90392 h 113641"/>
                <a:gd name="connsiteX375" fmla="*/ 68072 w 113752"/>
                <a:gd name="connsiteY375" fmla="*/ 89345 h 113641"/>
                <a:gd name="connsiteX376" fmla="*/ 67882 w 113752"/>
                <a:gd name="connsiteY376" fmla="*/ 89821 h 113641"/>
                <a:gd name="connsiteX377" fmla="*/ 69309 w 113752"/>
                <a:gd name="connsiteY377" fmla="*/ 90392 h 113641"/>
                <a:gd name="connsiteX378" fmla="*/ 58078 w 113752"/>
                <a:gd name="connsiteY378" fmla="*/ 85820 h 113641"/>
                <a:gd name="connsiteX379" fmla="*/ 59220 w 113752"/>
                <a:gd name="connsiteY379" fmla="*/ 87249 h 113641"/>
                <a:gd name="connsiteX380" fmla="*/ 58078 w 113752"/>
                <a:gd name="connsiteY380" fmla="*/ 85820 h 113641"/>
                <a:gd name="connsiteX381" fmla="*/ 60648 w 113752"/>
                <a:gd name="connsiteY381" fmla="*/ 8287 h 113641"/>
                <a:gd name="connsiteX382" fmla="*/ 60172 w 113752"/>
                <a:gd name="connsiteY382" fmla="*/ 8096 h 113641"/>
                <a:gd name="connsiteX383" fmla="*/ 59791 w 113752"/>
                <a:gd name="connsiteY383" fmla="*/ 9239 h 113641"/>
                <a:gd name="connsiteX384" fmla="*/ 60267 w 113752"/>
                <a:gd name="connsiteY384" fmla="*/ 9430 h 113641"/>
                <a:gd name="connsiteX385" fmla="*/ 60743 w 113752"/>
                <a:gd name="connsiteY385" fmla="*/ 8287 h 113641"/>
                <a:gd name="connsiteX386" fmla="*/ 59982 w 113752"/>
                <a:gd name="connsiteY386" fmla="*/ 96203 h 113641"/>
                <a:gd name="connsiteX387" fmla="*/ 59696 w 113752"/>
                <a:gd name="connsiteY387" fmla="*/ 96107 h 113641"/>
                <a:gd name="connsiteX388" fmla="*/ 59315 w 113752"/>
                <a:gd name="connsiteY388" fmla="*/ 96584 h 113641"/>
                <a:gd name="connsiteX389" fmla="*/ 59506 w 113752"/>
                <a:gd name="connsiteY389" fmla="*/ 97346 h 113641"/>
                <a:gd name="connsiteX390" fmla="*/ 59791 w 113752"/>
                <a:gd name="connsiteY390" fmla="*/ 97346 h 113641"/>
                <a:gd name="connsiteX391" fmla="*/ 59886 w 113752"/>
                <a:gd name="connsiteY391" fmla="*/ 96203 h 113641"/>
                <a:gd name="connsiteX392" fmla="*/ 94629 w 113752"/>
                <a:gd name="connsiteY392" fmla="*/ 54293 h 113641"/>
                <a:gd name="connsiteX393" fmla="*/ 94629 w 113752"/>
                <a:gd name="connsiteY393" fmla="*/ 53912 h 113641"/>
                <a:gd name="connsiteX394" fmla="*/ 93867 w 113752"/>
                <a:gd name="connsiteY394" fmla="*/ 53912 h 113641"/>
                <a:gd name="connsiteX395" fmla="*/ 93105 w 113752"/>
                <a:gd name="connsiteY395" fmla="*/ 54864 h 113641"/>
                <a:gd name="connsiteX396" fmla="*/ 94724 w 113752"/>
                <a:gd name="connsiteY396" fmla="*/ 54293 h 113641"/>
                <a:gd name="connsiteX397" fmla="*/ 75687 w 113752"/>
                <a:gd name="connsiteY397" fmla="*/ 32766 h 113641"/>
                <a:gd name="connsiteX398" fmla="*/ 76734 w 113752"/>
                <a:gd name="connsiteY398" fmla="*/ 33623 h 113641"/>
                <a:gd name="connsiteX399" fmla="*/ 75687 w 113752"/>
                <a:gd name="connsiteY399" fmla="*/ 32766 h 113641"/>
                <a:gd name="connsiteX400" fmla="*/ 102339 w 113752"/>
                <a:gd name="connsiteY400" fmla="*/ 35338 h 113641"/>
                <a:gd name="connsiteX401" fmla="*/ 102434 w 113752"/>
                <a:gd name="connsiteY401" fmla="*/ 35909 h 113641"/>
                <a:gd name="connsiteX402" fmla="*/ 103671 w 113752"/>
                <a:gd name="connsiteY402" fmla="*/ 35528 h 113641"/>
                <a:gd name="connsiteX403" fmla="*/ 103671 w 113752"/>
                <a:gd name="connsiteY403" fmla="*/ 35243 h 113641"/>
                <a:gd name="connsiteX404" fmla="*/ 102339 w 113752"/>
                <a:gd name="connsiteY404" fmla="*/ 35433 h 113641"/>
                <a:gd name="connsiteX405" fmla="*/ 43515 w 113752"/>
                <a:gd name="connsiteY405" fmla="*/ 39243 h 113641"/>
                <a:gd name="connsiteX406" fmla="*/ 42182 w 113752"/>
                <a:gd name="connsiteY406" fmla="*/ 38386 h 113641"/>
                <a:gd name="connsiteX407" fmla="*/ 42087 w 113752"/>
                <a:gd name="connsiteY407" fmla="*/ 38767 h 113641"/>
                <a:gd name="connsiteX408" fmla="*/ 43515 w 113752"/>
                <a:gd name="connsiteY408" fmla="*/ 39243 h 113641"/>
                <a:gd name="connsiteX409" fmla="*/ 100339 w 113752"/>
                <a:gd name="connsiteY409" fmla="*/ 82391 h 113641"/>
                <a:gd name="connsiteX410" fmla="*/ 99673 w 113752"/>
                <a:gd name="connsiteY410" fmla="*/ 83915 h 113641"/>
                <a:gd name="connsiteX411" fmla="*/ 100339 w 113752"/>
                <a:gd name="connsiteY411" fmla="*/ 82391 h 113641"/>
                <a:gd name="connsiteX412" fmla="*/ 56555 w 113752"/>
                <a:gd name="connsiteY412" fmla="*/ 80105 h 113641"/>
                <a:gd name="connsiteX413" fmla="*/ 57222 w 113752"/>
                <a:gd name="connsiteY413" fmla="*/ 80105 h 113641"/>
                <a:gd name="connsiteX414" fmla="*/ 56936 w 113752"/>
                <a:gd name="connsiteY414" fmla="*/ 79058 h 113641"/>
                <a:gd name="connsiteX415" fmla="*/ 56650 w 113752"/>
                <a:gd name="connsiteY415" fmla="*/ 79058 h 113641"/>
                <a:gd name="connsiteX416" fmla="*/ 56650 w 113752"/>
                <a:gd name="connsiteY416" fmla="*/ 80105 h 113641"/>
                <a:gd name="connsiteX417" fmla="*/ 56840 w 113752"/>
                <a:gd name="connsiteY417" fmla="*/ 46482 h 113641"/>
                <a:gd name="connsiteX418" fmla="*/ 54842 w 113752"/>
                <a:gd name="connsiteY418" fmla="*/ 47435 h 113641"/>
                <a:gd name="connsiteX419" fmla="*/ 56840 w 113752"/>
                <a:gd name="connsiteY419" fmla="*/ 46482 h 113641"/>
                <a:gd name="connsiteX420" fmla="*/ 10010 w 113752"/>
                <a:gd name="connsiteY420" fmla="*/ 76676 h 113641"/>
                <a:gd name="connsiteX421" fmla="*/ 11152 w 113752"/>
                <a:gd name="connsiteY421" fmla="*/ 76105 h 113641"/>
                <a:gd name="connsiteX422" fmla="*/ 10010 w 113752"/>
                <a:gd name="connsiteY422" fmla="*/ 76676 h 113641"/>
                <a:gd name="connsiteX423" fmla="*/ 49987 w 113752"/>
                <a:gd name="connsiteY423" fmla="*/ 42863 h 113641"/>
                <a:gd name="connsiteX424" fmla="*/ 50177 w 113752"/>
                <a:gd name="connsiteY424" fmla="*/ 43148 h 113641"/>
                <a:gd name="connsiteX425" fmla="*/ 51034 w 113752"/>
                <a:gd name="connsiteY425" fmla="*/ 42767 h 113641"/>
                <a:gd name="connsiteX426" fmla="*/ 50939 w 113752"/>
                <a:gd name="connsiteY426" fmla="*/ 42481 h 113641"/>
                <a:gd name="connsiteX427" fmla="*/ 49987 w 113752"/>
                <a:gd name="connsiteY427" fmla="*/ 42863 h 113641"/>
                <a:gd name="connsiteX428" fmla="*/ 100530 w 113752"/>
                <a:gd name="connsiteY428" fmla="*/ 49721 h 113641"/>
                <a:gd name="connsiteX429" fmla="*/ 98817 w 113752"/>
                <a:gd name="connsiteY429" fmla="*/ 48959 h 113641"/>
                <a:gd name="connsiteX430" fmla="*/ 100530 w 113752"/>
                <a:gd name="connsiteY430" fmla="*/ 49721 h 113641"/>
                <a:gd name="connsiteX431" fmla="*/ 46275 w 113752"/>
                <a:gd name="connsiteY431" fmla="*/ 94202 h 113641"/>
                <a:gd name="connsiteX432" fmla="*/ 45895 w 113752"/>
                <a:gd name="connsiteY432" fmla="*/ 92583 h 113641"/>
                <a:gd name="connsiteX433" fmla="*/ 46275 w 113752"/>
                <a:gd name="connsiteY433" fmla="*/ 94202 h 113641"/>
                <a:gd name="connsiteX434" fmla="*/ 38090 w 113752"/>
                <a:gd name="connsiteY434" fmla="*/ 37243 h 113641"/>
                <a:gd name="connsiteX435" fmla="*/ 37708 w 113752"/>
                <a:gd name="connsiteY435" fmla="*/ 37624 h 113641"/>
                <a:gd name="connsiteX436" fmla="*/ 38280 w 113752"/>
                <a:gd name="connsiteY436" fmla="*/ 38386 h 113641"/>
                <a:gd name="connsiteX437" fmla="*/ 38661 w 113752"/>
                <a:gd name="connsiteY437" fmla="*/ 38100 h 113641"/>
                <a:gd name="connsiteX438" fmla="*/ 37994 w 113752"/>
                <a:gd name="connsiteY438" fmla="*/ 37338 h 113641"/>
                <a:gd name="connsiteX439" fmla="*/ 50654 w 113752"/>
                <a:gd name="connsiteY439" fmla="*/ 93059 h 113641"/>
                <a:gd name="connsiteX440" fmla="*/ 52557 w 113752"/>
                <a:gd name="connsiteY440" fmla="*/ 92869 h 113641"/>
                <a:gd name="connsiteX441" fmla="*/ 50654 w 113752"/>
                <a:gd name="connsiteY441" fmla="*/ 93059 h 113641"/>
                <a:gd name="connsiteX442" fmla="*/ 87204 w 113752"/>
                <a:gd name="connsiteY442" fmla="*/ 34195 h 113641"/>
                <a:gd name="connsiteX443" fmla="*/ 88346 w 113752"/>
                <a:gd name="connsiteY443" fmla="*/ 35052 h 113641"/>
                <a:gd name="connsiteX444" fmla="*/ 87204 w 113752"/>
                <a:gd name="connsiteY444" fmla="*/ 34195 h 113641"/>
                <a:gd name="connsiteX445" fmla="*/ 27048 w 113752"/>
                <a:gd name="connsiteY445" fmla="*/ 30671 h 113641"/>
                <a:gd name="connsiteX446" fmla="*/ 26572 w 113752"/>
                <a:gd name="connsiteY446" fmla="*/ 30861 h 113641"/>
                <a:gd name="connsiteX447" fmla="*/ 26953 w 113752"/>
                <a:gd name="connsiteY447" fmla="*/ 31718 h 113641"/>
                <a:gd name="connsiteX448" fmla="*/ 27429 w 113752"/>
                <a:gd name="connsiteY448" fmla="*/ 31528 h 113641"/>
                <a:gd name="connsiteX449" fmla="*/ 27048 w 113752"/>
                <a:gd name="connsiteY449" fmla="*/ 30671 h 113641"/>
                <a:gd name="connsiteX450" fmla="*/ 92154 w 113752"/>
                <a:gd name="connsiteY450" fmla="*/ 30289 h 113641"/>
                <a:gd name="connsiteX451" fmla="*/ 91773 w 113752"/>
                <a:gd name="connsiteY451" fmla="*/ 30480 h 113641"/>
                <a:gd name="connsiteX452" fmla="*/ 91963 w 113752"/>
                <a:gd name="connsiteY452" fmla="*/ 31147 h 113641"/>
                <a:gd name="connsiteX453" fmla="*/ 93105 w 113752"/>
                <a:gd name="connsiteY453" fmla="*/ 31528 h 113641"/>
                <a:gd name="connsiteX454" fmla="*/ 92249 w 113752"/>
                <a:gd name="connsiteY454" fmla="*/ 30289 h 113641"/>
                <a:gd name="connsiteX455" fmla="*/ 14865 w 113752"/>
                <a:gd name="connsiteY455" fmla="*/ 56197 h 113641"/>
                <a:gd name="connsiteX456" fmla="*/ 14579 w 113752"/>
                <a:gd name="connsiteY456" fmla="*/ 56769 h 113641"/>
                <a:gd name="connsiteX457" fmla="*/ 15626 w 113752"/>
                <a:gd name="connsiteY457" fmla="*/ 57055 h 113641"/>
                <a:gd name="connsiteX458" fmla="*/ 15816 w 113752"/>
                <a:gd name="connsiteY458" fmla="*/ 56579 h 113641"/>
                <a:gd name="connsiteX459" fmla="*/ 14865 w 113752"/>
                <a:gd name="connsiteY459" fmla="*/ 56197 h 113641"/>
                <a:gd name="connsiteX460" fmla="*/ 73498 w 113752"/>
                <a:gd name="connsiteY460" fmla="*/ 60579 h 113641"/>
                <a:gd name="connsiteX461" fmla="*/ 73973 w 113752"/>
                <a:gd name="connsiteY461" fmla="*/ 60960 h 113641"/>
                <a:gd name="connsiteX462" fmla="*/ 74735 w 113752"/>
                <a:gd name="connsiteY462" fmla="*/ 59722 h 113641"/>
                <a:gd name="connsiteX463" fmla="*/ 74355 w 113752"/>
                <a:gd name="connsiteY463" fmla="*/ 59531 h 113641"/>
                <a:gd name="connsiteX464" fmla="*/ 73593 w 113752"/>
                <a:gd name="connsiteY464" fmla="*/ 60674 h 113641"/>
                <a:gd name="connsiteX465" fmla="*/ 90441 w 113752"/>
                <a:gd name="connsiteY465" fmla="*/ 26098 h 113641"/>
                <a:gd name="connsiteX466" fmla="*/ 91107 w 113752"/>
                <a:gd name="connsiteY466" fmla="*/ 26194 h 113641"/>
                <a:gd name="connsiteX467" fmla="*/ 91107 w 113752"/>
                <a:gd name="connsiteY467" fmla="*/ 25051 h 113641"/>
                <a:gd name="connsiteX468" fmla="*/ 90631 w 113752"/>
                <a:gd name="connsiteY468" fmla="*/ 25051 h 113641"/>
                <a:gd name="connsiteX469" fmla="*/ 90345 w 113752"/>
                <a:gd name="connsiteY469" fmla="*/ 26098 h 113641"/>
                <a:gd name="connsiteX470" fmla="*/ 26763 w 113752"/>
                <a:gd name="connsiteY470" fmla="*/ 85154 h 113641"/>
                <a:gd name="connsiteX471" fmla="*/ 26382 w 113752"/>
                <a:gd name="connsiteY471" fmla="*/ 85439 h 113641"/>
                <a:gd name="connsiteX472" fmla="*/ 27143 w 113752"/>
                <a:gd name="connsiteY472" fmla="*/ 86296 h 113641"/>
                <a:gd name="connsiteX473" fmla="*/ 27429 w 113752"/>
                <a:gd name="connsiteY473" fmla="*/ 85915 h 113641"/>
                <a:gd name="connsiteX474" fmla="*/ 26763 w 113752"/>
                <a:gd name="connsiteY474" fmla="*/ 85154 h 113641"/>
                <a:gd name="connsiteX475" fmla="*/ 73402 w 113752"/>
                <a:gd name="connsiteY475" fmla="*/ 85630 h 113641"/>
                <a:gd name="connsiteX476" fmla="*/ 73879 w 113752"/>
                <a:gd name="connsiteY476" fmla="*/ 85439 h 113641"/>
                <a:gd name="connsiteX477" fmla="*/ 73688 w 113752"/>
                <a:gd name="connsiteY477" fmla="*/ 84582 h 113641"/>
                <a:gd name="connsiteX478" fmla="*/ 73212 w 113752"/>
                <a:gd name="connsiteY478" fmla="*/ 84772 h 113641"/>
                <a:gd name="connsiteX479" fmla="*/ 73498 w 113752"/>
                <a:gd name="connsiteY479" fmla="*/ 85535 h 113641"/>
                <a:gd name="connsiteX480" fmla="*/ 54937 w 113752"/>
                <a:gd name="connsiteY480" fmla="*/ 2953 h 113641"/>
                <a:gd name="connsiteX481" fmla="*/ 55603 w 113752"/>
                <a:gd name="connsiteY481" fmla="*/ 3905 h 113641"/>
                <a:gd name="connsiteX482" fmla="*/ 54937 w 113752"/>
                <a:gd name="connsiteY482" fmla="*/ 2953 h 113641"/>
                <a:gd name="connsiteX483" fmla="*/ 88537 w 113752"/>
                <a:gd name="connsiteY483" fmla="*/ 82582 h 113641"/>
                <a:gd name="connsiteX484" fmla="*/ 89013 w 113752"/>
                <a:gd name="connsiteY484" fmla="*/ 82105 h 113641"/>
                <a:gd name="connsiteX485" fmla="*/ 88442 w 113752"/>
                <a:gd name="connsiteY485" fmla="*/ 81439 h 113641"/>
                <a:gd name="connsiteX486" fmla="*/ 88061 w 113752"/>
                <a:gd name="connsiteY486" fmla="*/ 81725 h 113641"/>
                <a:gd name="connsiteX487" fmla="*/ 88537 w 113752"/>
                <a:gd name="connsiteY487" fmla="*/ 82582 h 113641"/>
                <a:gd name="connsiteX488" fmla="*/ 54556 w 113752"/>
                <a:gd name="connsiteY488" fmla="*/ 80963 h 113641"/>
                <a:gd name="connsiteX489" fmla="*/ 54937 w 113752"/>
                <a:gd name="connsiteY489" fmla="*/ 81153 h 113641"/>
                <a:gd name="connsiteX490" fmla="*/ 55222 w 113752"/>
                <a:gd name="connsiteY490" fmla="*/ 79915 h 113641"/>
                <a:gd name="connsiteX491" fmla="*/ 54842 w 113752"/>
                <a:gd name="connsiteY491" fmla="*/ 79915 h 113641"/>
                <a:gd name="connsiteX492" fmla="*/ 54556 w 113752"/>
                <a:gd name="connsiteY492" fmla="*/ 81153 h 113641"/>
                <a:gd name="connsiteX493" fmla="*/ 6298 w 113752"/>
                <a:gd name="connsiteY493" fmla="*/ 62579 h 113641"/>
                <a:gd name="connsiteX494" fmla="*/ 6393 w 113752"/>
                <a:gd name="connsiteY494" fmla="*/ 62198 h 113641"/>
                <a:gd name="connsiteX495" fmla="*/ 5156 w 113752"/>
                <a:gd name="connsiteY495" fmla="*/ 61722 h 113641"/>
                <a:gd name="connsiteX496" fmla="*/ 4775 w 113752"/>
                <a:gd name="connsiteY496" fmla="*/ 62008 h 113641"/>
                <a:gd name="connsiteX497" fmla="*/ 6203 w 113752"/>
                <a:gd name="connsiteY497" fmla="*/ 62484 h 113641"/>
                <a:gd name="connsiteX498" fmla="*/ 103861 w 113752"/>
                <a:gd name="connsiteY498" fmla="*/ 76390 h 113641"/>
                <a:gd name="connsiteX499" fmla="*/ 103671 w 113752"/>
                <a:gd name="connsiteY499" fmla="*/ 75914 h 113641"/>
                <a:gd name="connsiteX500" fmla="*/ 102719 w 113752"/>
                <a:gd name="connsiteY500" fmla="*/ 76200 h 113641"/>
                <a:gd name="connsiteX501" fmla="*/ 102719 w 113752"/>
                <a:gd name="connsiteY501" fmla="*/ 76486 h 113641"/>
                <a:gd name="connsiteX502" fmla="*/ 103766 w 113752"/>
                <a:gd name="connsiteY502" fmla="*/ 76295 h 113641"/>
                <a:gd name="connsiteX503" fmla="*/ 28095 w 113752"/>
                <a:gd name="connsiteY503" fmla="*/ 76676 h 113641"/>
                <a:gd name="connsiteX504" fmla="*/ 28666 w 113752"/>
                <a:gd name="connsiteY504" fmla="*/ 76676 h 113641"/>
                <a:gd name="connsiteX505" fmla="*/ 28381 w 113752"/>
                <a:gd name="connsiteY505" fmla="*/ 75629 h 113641"/>
                <a:gd name="connsiteX506" fmla="*/ 28000 w 113752"/>
                <a:gd name="connsiteY506" fmla="*/ 75629 h 113641"/>
                <a:gd name="connsiteX507" fmla="*/ 28095 w 113752"/>
                <a:gd name="connsiteY507" fmla="*/ 76771 h 113641"/>
                <a:gd name="connsiteX508" fmla="*/ 51796 w 113752"/>
                <a:gd name="connsiteY508" fmla="*/ 74486 h 113641"/>
                <a:gd name="connsiteX509" fmla="*/ 50939 w 113752"/>
                <a:gd name="connsiteY509" fmla="*/ 75819 h 113641"/>
                <a:gd name="connsiteX510" fmla="*/ 51796 w 113752"/>
                <a:gd name="connsiteY510" fmla="*/ 74486 h 113641"/>
                <a:gd name="connsiteX511" fmla="*/ 39898 w 113752"/>
                <a:gd name="connsiteY511" fmla="*/ 66961 h 113641"/>
                <a:gd name="connsiteX512" fmla="*/ 39517 w 113752"/>
                <a:gd name="connsiteY512" fmla="*/ 67437 h 113641"/>
                <a:gd name="connsiteX513" fmla="*/ 39993 w 113752"/>
                <a:gd name="connsiteY513" fmla="*/ 67913 h 113641"/>
                <a:gd name="connsiteX514" fmla="*/ 40183 w 113752"/>
                <a:gd name="connsiteY514" fmla="*/ 67437 h 113641"/>
                <a:gd name="connsiteX515" fmla="*/ 39898 w 113752"/>
                <a:gd name="connsiteY515" fmla="*/ 66961 h 113641"/>
                <a:gd name="connsiteX516" fmla="*/ 26287 w 113752"/>
                <a:gd name="connsiteY516" fmla="*/ 67532 h 113641"/>
                <a:gd name="connsiteX517" fmla="*/ 26763 w 113752"/>
                <a:gd name="connsiteY517" fmla="*/ 68009 h 113641"/>
                <a:gd name="connsiteX518" fmla="*/ 27334 w 113752"/>
                <a:gd name="connsiteY518" fmla="*/ 67437 h 113641"/>
                <a:gd name="connsiteX519" fmla="*/ 26953 w 113752"/>
                <a:gd name="connsiteY519" fmla="*/ 67151 h 113641"/>
                <a:gd name="connsiteX520" fmla="*/ 26287 w 113752"/>
                <a:gd name="connsiteY520" fmla="*/ 67532 h 113641"/>
                <a:gd name="connsiteX521" fmla="*/ 9249 w 113752"/>
                <a:gd name="connsiteY521" fmla="*/ 83629 h 113641"/>
                <a:gd name="connsiteX522" fmla="*/ 9059 w 113752"/>
                <a:gd name="connsiteY522" fmla="*/ 83248 h 113641"/>
                <a:gd name="connsiteX523" fmla="*/ 8202 w 113752"/>
                <a:gd name="connsiteY523" fmla="*/ 83820 h 113641"/>
                <a:gd name="connsiteX524" fmla="*/ 8297 w 113752"/>
                <a:gd name="connsiteY524" fmla="*/ 84106 h 113641"/>
                <a:gd name="connsiteX525" fmla="*/ 9249 w 113752"/>
                <a:gd name="connsiteY525" fmla="*/ 83629 h 113641"/>
                <a:gd name="connsiteX526" fmla="*/ 62837 w 113752"/>
                <a:gd name="connsiteY526" fmla="*/ 84772 h 113641"/>
                <a:gd name="connsiteX527" fmla="*/ 63218 w 113752"/>
                <a:gd name="connsiteY527" fmla="*/ 84868 h 113641"/>
                <a:gd name="connsiteX528" fmla="*/ 63694 w 113752"/>
                <a:gd name="connsiteY528" fmla="*/ 83534 h 113641"/>
                <a:gd name="connsiteX529" fmla="*/ 63408 w 113752"/>
                <a:gd name="connsiteY529" fmla="*/ 83534 h 113641"/>
                <a:gd name="connsiteX530" fmla="*/ 62932 w 113752"/>
                <a:gd name="connsiteY530" fmla="*/ 84677 h 113641"/>
                <a:gd name="connsiteX531" fmla="*/ 61124 w 113752"/>
                <a:gd name="connsiteY531" fmla="*/ 22955 h 113641"/>
                <a:gd name="connsiteX532" fmla="*/ 60743 w 113752"/>
                <a:gd name="connsiteY532" fmla="*/ 22670 h 113641"/>
                <a:gd name="connsiteX533" fmla="*/ 60172 w 113752"/>
                <a:gd name="connsiteY533" fmla="*/ 23527 h 113641"/>
                <a:gd name="connsiteX534" fmla="*/ 60457 w 113752"/>
                <a:gd name="connsiteY534" fmla="*/ 23717 h 113641"/>
                <a:gd name="connsiteX535" fmla="*/ 61124 w 113752"/>
                <a:gd name="connsiteY535" fmla="*/ 22860 h 113641"/>
                <a:gd name="connsiteX536" fmla="*/ 104242 w 113752"/>
                <a:gd name="connsiteY536" fmla="*/ 60293 h 113641"/>
                <a:gd name="connsiteX537" fmla="*/ 104242 w 113752"/>
                <a:gd name="connsiteY537" fmla="*/ 60008 h 113641"/>
                <a:gd name="connsiteX538" fmla="*/ 103195 w 113752"/>
                <a:gd name="connsiteY538" fmla="*/ 60008 h 113641"/>
                <a:gd name="connsiteX539" fmla="*/ 103195 w 113752"/>
                <a:gd name="connsiteY539" fmla="*/ 60293 h 113641"/>
                <a:gd name="connsiteX540" fmla="*/ 104242 w 113752"/>
                <a:gd name="connsiteY540" fmla="*/ 60293 h 113641"/>
                <a:gd name="connsiteX541" fmla="*/ 17149 w 113752"/>
                <a:gd name="connsiteY541" fmla="*/ 26289 h 113641"/>
                <a:gd name="connsiteX542" fmla="*/ 16768 w 113752"/>
                <a:gd name="connsiteY542" fmla="*/ 25813 h 113641"/>
                <a:gd name="connsiteX543" fmla="*/ 16102 w 113752"/>
                <a:gd name="connsiteY543" fmla="*/ 26289 h 113641"/>
                <a:gd name="connsiteX544" fmla="*/ 16483 w 113752"/>
                <a:gd name="connsiteY544" fmla="*/ 26670 h 113641"/>
                <a:gd name="connsiteX545" fmla="*/ 17244 w 113752"/>
                <a:gd name="connsiteY545" fmla="*/ 26384 h 113641"/>
                <a:gd name="connsiteX546" fmla="*/ 57412 w 113752"/>
                <a:gd name="connsiteY546" fmla="*/ 27908 h 113641"/>
                <a:gd name="connsiteX547" fmla="*/ 56174 w 113752"/>
                <a:gd name="connsiteY547" fmla="*/ 28956 h 113641"/>
                <a:gd name="connsiteX548" fmla="*/ 56365 w 113752"/>
                <a:gd name="connsiteY548" fmla="*/ 29242 h 113641"/>
                <a:gd name="connsiteX549" fmla="*/ 57412 w 113752"/>
                <a:gd name="connsiteY549" fmla="*/ 28004 h 113641"/>
                <a:gd name="connsiteX550" fmla="*/ 93487 w 113752"/>
                <a:gd name="connsiteY550" fmla="*/ 29813 h 113641"/>
                <a:gd name="connsiteX551" fmla="*/ 94248 w 113752"/>
                <a:gd name="connsiteY551" fmla="*/ 30289 h 113641"/>
                <a:gd name="connsiteX552" fmla="*/ 94629 w 113752"/>
                <a:gd name="connsiteY552" fmla="*/ 30004 h 113641"/>
                <a:gd name="connsiteX553" fmla="*/ 94153 w 113752"/>
                <a:gd name="connsiteY553" fmla="*/ 29528 h 113641"/>
                <a:gd name="connsiteX554" fmla="*/ 93581 w 113752"/>
                <a:gd name="connsiteY554" fmla="*/ 29813 h 113641"/>
                <a:gd name="connsiteX555" fmla="*/ 78923 w 113752"/>
                <a:gd name="connsiteY555" fmla="*/ 87535 h 113641"/>
                <a:gd name="connsiteX556" fmla="*/ 78447 w 113752"/>
                <a:gd name="connsiteY556" fmla="*/ 87535 h 113641"/>
                <a:gd name="connsiteX557" fmla="*/ 78638 w 113752"/>
                <a:gd name="connsiteY557" fmla="*/ 88583 h 113641"/>
                <a:gd name="connsiteX558" fmla="*/ 78923 w 113752"/>
                <a:gd name="connsiteY558" fmla="*/ 88583 h 113641"/>
                <a:gd name="connsiteX559" fmla="*/ 78923 w 113752"/>
                <a:gd name="connsiteY559" fmla="*/ 87630 h 113641"/>
                <a:gd name="connsiteX560" fmla="*/ 58649 w 113752"/>
                <a:gd name="connsiteY560" fmla="*/ 29813 h 113641"/>
                <a:gd name="connsiteX561" fmla="*/ 58268 w 113752"/>
                <a:gd name="connsiteY561" fmla="*/ 29432 h 113641"/>
                <a:gd name="connsiteX562" fmla="*/ 57412 w 113752"/>
                <a:gd name="connsiteY562" fmla="*/ 30099 h 113641"/>
                <a:gd name="connsiteX563" fmla="*/ 57697 w 113752"/>
                <a:gd name="connsiteY563" fmla="*/ 30480 h 113641"/>
                <a:gd name="connsiteX564" fmla="*/ 58649 w 113752"/>
                <a:gd name="connsiteY564" fmla="*/ 29909 h 113641"/>
                <a:gd name="connsiteX565" fmla="*/ 93962 w 113752"/>
                <a:gd name="connsiteY565" fmla="*/ 90106 h 113641"/>
                <a:gd name="connsiteX566" fmla="*/ 94248 w 113752"/>
                <a:gd name="connsiteY566" fmla="*/ 89726 h 113641"/>
                <a:gd name="connsiteX567" fmla="*/ 93391 w 113752"/>
                <a:gd name="connsiteY567" fmla="*/ 89249 h 113641"/>
                <a:gd name="connsiteX568" fmla="*/ 93201 w 113752"/>
                <a:gd name="connsiteY568" fmla="*/ 89535 h 113641"/>
                <a:gd name="connsiteX569" fmla="*/ 93962 w 113752"/>
                <a:gd name="connsiteY569" fmla="*/ 90106 h 113641"/>
                <a:gd name="connsiteX570" fmla="*/ 44753 w 113752"/>
                <a:gd name="connsiteY570" fmla="*/ 31052 h 113641"/>
                <a:gd name="connsiteX571" fmla="*/ 45133 w 113752"/>
                <a:gd name="connsiteY571" fmla="*/ 30671 h 113641"/>
                <a:gd name="connsiteX572" fmla="*/ 44847 w 113752"/>
                <a:gd name="connsiteY572" fmla="*/ 30289 h 113641"/>
                <a:gd name="connsiteX573" fmla="*/ 44371 w 113752"/>
                <a:gd name="connsiteY573" fmla="*/ 30575 h 113641"/>
                <a:gd name="connsiteX574" fmla="*/ 44753 w 113752"/>
                <a:gd name="connsiteY574" fmla="*/ 30956 h 113641"/>
                <a:gd name="connsiteX575" fmla="*/ 27143 w 113752"/>
                <a:gd name="connsiteY575" fmla="*/ 52864 h 113641"/>
                <a:gd name="connsiteX576" fmla="*/ 26858 w 113752"/>
                <a:gd name="connsiteY576" fmla="*/ 52864 h 113641"/>
                <a:gd name="connsiteX577" fmla="*/ 26572 w 113752"/>
                <a:gd name="connsiteY577" fmla="*/ 53912 h 113641"/>
                <a:gd name="connsiteX578" fmla="*/ 26953 w 113752"/>
                <a:gd name="connsiteY578" fmla="*/ 53912 h 113641"/>
                <a:gd name="connsiteX579" fmla="*/ 27143 w 113752"/>
                <a:gd name="connsiteY579" fmla="*/ 52864 h 113641"/>
                <a:gd name="connsiteX580" fmla="*/ 8202 w 113752"/>
                <a:gd name="connsiteY580" fmla="*/ 50483 h 113641"/>
                <a:gd name="connsiteX581" fmla="*/ 8106 w 113752"/>
                <a:gd name="connsiteY581" fmla="*/ 50768 h 113641"/>
                <a:gd name="connsiteX582" fmla="*/ 8963 w 113752"/>
                <a:gd name="connsiteY582" fmla="*/ 51054 h 113641"/>
                <a:gd name="connsiteX583" fmla="*/ 9153 w 113752"/>
                <a:gd name="connsiteY583" fmla="*/ 50578 h 113641"/>
                <a:gd name="connsiteX584" fmla="*/ 8106 w 113752"/>
                <a:gd name="connsiteY584" fmla="*/ 50387 h 113641"/>
                <a:gd name="connsiteX585" fmla="*/ 42753 w 113752"/>
                <a:gd name="connsiteY585" fmla="*/ 95917 h 113641"/>
                <a:gd name="connsiteX586" fmla="*/ 42563 w 113752"/>
                <a:gd name="connsiteY586" fmla="*/ 94679 h 113641"/>
                <a:gd name="connsiteX587" fmla="*/ 42753 w 113752"/>
                <a:gd name="connsiteY587" fmla="*/ 95917 h 113641"/>
                <a:gd name="connsiteX588" fmla="*/ 59982 w 113752"/>
                <a:gd name="connsiteY588" fmla="*/ 39148 h 113641"/>
                <a:gd name="connsiteX589" fmla="*/ 60362 w 113752"/>
                <a:gd name="connsiteY589" fmla="*/ 39148 h 113641"/>
                <a:gd name="connsiteX590" fmla="*/ 60553 w 113752"/>
                <a:gd name="connsiteY590" fmla="*/ 38767 h 113641"/>
                <a:gd name="connsiteX591" fmla="*/ 60172 w 113752"/>
                <a:gd name="connsiteY591" fmla="*/ 38290 h 113641"/>
                <a:gd name="connsiteX592" fmla="*/ 60077 w 113752"/>
                <a:gd name="connsiteY592" fmla="*/ 39053 h 113641"/>
                <a:gd name="connsiteX593" fmla="*/ 42468 w 113752"/>
                <a:gd name="connsiteY593" fmla="*/ 98965 h 113641"/>
                <a:gd name="connsiteX594" fmla="*/ 42944 w 113752"/>
                <a:gd name="connsiteY594" fmla="*/ 98203 h 113641"/>
                <a:gd name="connsiteX595" fmla="*/ 42468 w 113752"/>
                <a:gd name="connsiteY595" fmla="*/ 97727 h 113641"/>
                <a:gd name="connsiteX596" fmla="*/ 42182 w 113752"/>
                <a:gd name="connsiteY596" fmla="*/ 98108 h 113641"/>
                <a:gd name="connsiteX597" fmla="*/ 42468 w 113752"/>
                <a:gd name="connsiteY597" fmla="*/ 98870 h 113641"/>
                <a:gd name="connsiteX598" fmla="*/ 110048 w 113752"/>
                <a:gd name="connsiteY598" fmla="*/ 41338 h 113641"/>
                <a:gd name="connsiteX599" fmla="*/ 110524 w 113752"/>
                <a:gd name="connsiteY599" fmla="*/ 41338 h 113641"/>
                <a:gd name="connsiteX600" fmla="*/ 110524 w 113752"/>
                <a:gd name="connsiteY600" fmla="*/ 40386 h 113641"/>
                <a:gd name="connsiteX601" fmla="*/ 110238 w 113752"/>
                <a:gd name="connsiteY601" fmla="*/ 40386 h 113641"/>
                <a:gd name="connsiteX602" fmla="*/ 110144 w 113752"/>
                <a:gd name="connsiteY602" fmla="*/ 41338 h 113641"/>
                <a:gd name="connsiteX603" fmla="*/ 101386 w 113752"/>
                <a:gd name="connsiteY603" fmla="*/ 47149 h 113641"/>
                <a:gd name="connsiteX604" fmla="*/ 102053 w 113752"/>
                <a:gd name="connsiteY604" fmla="*/ 47625 h 113641"/>
                <a:gd name="connsiteX605" fmla="*/ 102339 w 113752"/>
                <a:gd name="connsiteY605" fmla="*/ 47244 h 113641"/>
                <a:gd name="connsiteX606" fmla="*/ 102053 w 113752"/>
                <a:gd name="connsiteY606" fmla="*/ 46863 h 113641"/>
                <a:gd name="connsiteX607" fmla="*/ 101482 w 113752"/>
                <a:gd name="connsiteY607" fmla="*/ 47149 h 113641"/>
                <a:gd name="connsiteX608" fmla="*/ 44657 w 113752"/>
                <a:gd name="connsiteY608" fmla="*/ 107442 h 113641"/>
                <a:gd name="connsiteX609" fmla="*/ 44942 w 113752"/>
                <a:gd name="connsiteY609" fmla="*/ 107823 h 113641"/>
                <a:gd name="connsiteX610" fmla="*/ 45799 w 113752"/>
                <a:gd name="connsiteY610" fmla="*/ 107252 h 113641"/>
                <a:gd name="connsiteX611" fmla="*/ 45609 w 113752"/>
                <a:gd name="connsiteY611" fmla="*/ 106966 h 113641"/>
                <a:gd name="connsiteX612" fmla="*/ 44657 w 113752"/>
                <a:gd name="connsiteY612" fmla="*/ 107442 h 113641"/>
                <a:gd name="connsiteX613" fmla="*/ 45895 w 113752"/>
                <a:gd name="connsiteY613" fmla="*/ 109156 h 113641"/>
                <a:gd name="connsiteX614" fmla="*/ 45514 w 113752"/>
                <a:gd name="connsiteY614" fmla="*/ 109538 h 113641"/>
                <a:gd name="connsiteX615" fmla="*/ 46085 w 113752"/>
                <a:gd name="connsiteY615" fmla="*/ 109823 h 113641"/>
                <a:gd name="connsiteX616" fmla="*/ 46370 w 113752"/>
                <a:gd name="connsiteY616" fmla="*/ 109442 h 113641"/>
                <a:gd name="connsiteX617" fmla="*/ 45895 w 113752"/>
                <a:gd name="connsiteY617" fmla="*/ 109156 h 113641"/>
                <a:gd name="connsiteX618" fmla="*/ 52748 w 113752"/>
                <a:gd name="connsiteY618" fmla="*/ 109252 h 113641"/>
                <a:gd name="connsiteX619" fmla="*/ 52367 w 113752"/>
                <a:gd name="connsiteY619" fmla="*/ 109252 h 113641"/>
                <a:gd name="connsiteX620" fmla="*/ 52367 w 113752"/>
                <a:gd name="connsiteY620" fmla="*/ 110109 h 113641"/>
                <a:gd name="connsiteX621" fmla="*/ 52652 w 113752"/>
                <a:gd name="connsiteY621" fmla="*/ 110109 h 113641"/>
                <a:gd name="connsiteX622" fmla="*/ 52652 w 113752"/>
                <a:gd name="connsiteY622" fmla="*/ 109347 h 113641"/>
                <a:gd name="connsiteX623" fmla="*/ 25430 w 113752"/>
                <a:gd name="connsiteY623" fmla="*/ 46101 h 113641"/>
                <a:gd name="connsiteX624" fmla="*/ 26192 w 113752"/>
                <a:gd name="connsiteY624" fmla="*/ 46387 h 113641"/>
                <a:gd name="connsiteX625" fmla="*/ 26382 w 113752"/>
                <a:gd name="connsiteY625" fmla="*/ 46101 h 113641"/>
                <a:gd name="connsiteX626" fmla="*/ 25906 w 113752"/>
                <a:gd name="connsiteY626" fmla="*/ 45625 h 113641"/>
                <a:gd name="connsiteX627" fmla="*/ 25525 w 113752"/>
                <a:gd name="connsiteY627" fmla="*/ 46101 h 113641"/>
                <a:gd name="connsiteX628" fmla="*/ 61695 w 113752"/>
                <a:gd name="connsiteY628" fmla="*/ 45815 h 113641"/>
                <a:gd name="connsiteX629" fmla="*/ 61314 w 113752"/>
                <a:gd name="connsiteY629" fmla="*/ 46006 h 113641"/>
                <a:gd name="connsiteX630" fmla="*/ 61885 w 113752"/>
                <a:gd name="connsiteY630" fmla="*/ 46958 h 113641"/>
                <a:gd name="connsiteX631" fmla="*/ 62171 w 113752"/>
                <a:gd name="connsiteY631" fmla="*/ 46768 h 113641"/>
                <a:gd name="connsiteX632" fmla="*/ 61695 w 113752"/>
                <a:gd name="connsiteY632" fmla="*/ 45815 h 11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</a:cxnLst>
              <a:rect l="l" t="t" r="r" b="b"/>
              <a:pathLst>
                <a:path w="113752" h="113641">
                  <a:moveTo>
                    <a:pt x="107288" y="30766"/>
                  </a:moveTo>
                  <a:cubicBezTo>
                    <a:pt x="106812" y="31052"/>
                    <a:pt x="106431" y="31242"/>
                    <a:pt x="106146" y="31433"/>
                  </a:cubicBezTo>
                  <a:cubicBezTo>
                    <a:pt x="106241" y="31623"/>
                    <a:pt x="106336" y="31718"/>
                    <a:pt x="106431" y="31909"/>
                  </a:cubicBezTo>
                  <a:cubicBezTo>
                    <a:pt x="106717" y="31909"/>
                    <a:pt x="107098" y="31813"/>
                    <a:pt x="107669" y="31623"/>
                  </a:cubicBezTo>
                  <a:cubicBezTo>
                    <a:pt x="108430" y="33242"/>
                    <a:pt x="109287" y="34957"/>
                    <a:pt x="110048" y="36671"/>
                  </a:cubicBezTo>
                  <a:cubicBezTo>
                    <a:pt x="109573" y="37052"/>
                    <a:pt x="109191" y="37433"/>
                    <a:pt x="108811" y="37719"/>
                  </a:cubicBezTo>
                  <a:cubicBezTo>
                    <a:pt x="109191" y="38100"/>
                    <a:pt x="109477" y="38671"/>
                    <a:pt x="109858" y="38767"/>
                  </a:cubicBezTo>
                  <a:cubicBezTo>
                    <a:pt x="110810" y="38957"/>
                    <a:pt x="111095" y="39624"/>
                    <a:pt x="111286" y="40481"/>
                  </a:cubicBezTo>
                  <a:cubicBezTo>
                    <a:pt x="115569" y="54959"/>
                    <a:pt x="114237" y="68866"/>
                    <a:pt x="107574" y="82391"/>
                  </a:cubicBezTo>
                  <a:cubicBezTo>
                    <a:pt x="103766" y="90011"/>
                    <a:pt x="98436" y="96488"/>
                    <a:pt x="91583" y="101632"/>
                  </a:cubicBezTo>
                  <a:cubicBezTo>
                    <a:pt x="86157" y="105823"/>
                    <a:pt x="80161" y="109061"/>
                    <a:pt x="73498" y="110776"/>
                  </a:cubicBezTo>
                  <a:cubicBezTo>
                    <a:pt x="72260" y="111157"/>
                    <a:pt x="71023" y="112109"/>
                    <a:pt x="69500" y="111538"/>
                  </a:cubicBezTo>
                  <a:cubicBezTo>
                    <a:pt x="69214" y="111443"/>
                    <a:pt x="68643" y="112204"/>
                    <a:pt x="68072" y="112300"/>
                  </a:cubicBezTo>
                  <a:cubicBezTo>
                    <a:pt x="64170" y="112967"/>
                    <a:pt x="60267" y="113729"/>
                    <a:pt x="56269" y="113633"/>
                  </a:cubicBezTo>
                  <a:cubicBezTo>
                    <a:pt x="55984" y="113633"/>
                    <a:pt x="55794" y="113633"/>
                    <a:pt x="55508" y="113538"/>
                  </a:cubicBezTo>
                  <a:cubicBezTo>
                    <a:pt x="55508" y="112681"/>
                    <a:pt x="55318" y="111919"/>
                    <a:pt x="55318" y="111157"/>
                  </a:cubicBezTo>
                  <a:cubicBezTo>
                    <a:pt x="55222" y="111157"/>
                    <a:pt x="55032" y="111157"/>
                    <a:pt x="54937" y="111157"/>
                  </a:cubicBezTo>
                  <a:cubicBezTo>
                    <a:pt x="54747" y="111919"/>
                    <a:pt x="54556" y="112681"/>
                    <a:pt x="54271" y="113633"/>
                  </a:cubicBezTo>
                  <a:cubicBezTo>
                    <a:pt x="52843" y="113157"/>
                    <a:pt x="51130" y="113919"/>
                    <a:pt x="50177" y="112204"/>
                  </a:cubicBezTo>
                  <a:cubicBezTo>
                    <a:pt x="47703" y="113538"/>
                    <a:pt x="45514" y="111823"/>
                    <a:pt x="43229" y="111823"/>
                  </a:cubicBezTo>
                  <a:cubicBezTo>
                    <a:pt x="43039" y="111062"/>
                    <a:pt x="44086" y="110204"/>
                    <a:pt x="42658" y="109919"/>
                  </a:cubicBezTo>
                  <a:cubicBezTo>
                    <a:pt x="41040" y="110776"/>
                    <a:pt x="39136" y="110776"/>
                    <a:pt x="37328" y="109919"/>
                  </a:cubicBezTo>
                  <a:cubicBezTo>
                    <a:pt x="34187" y="108490"/>
                    <a:pt x="31141" y="106966"/>
                    <a:pt x="28000" y="105442"/>
                  </a:cubicBezTo>
                  <a:cubicBezTo>
                    <a:pt x="26953" y="104965"/>
                    <a:pt x="26096" y="104108"/>
                    <a:pt x="25049" y="103537"/>
                  </a:cubicBezTo>
                  <a:cubicBezTo>
                    <a:pt x="24097" y="102965"/>
                    <a:pt x="25145" y="102203"/>
                    <a:pt x="24668" y="101537"/>
                  </a:cubicBezTo>
                  <a:cubicBezTo>
                    <a:pt x="24193" y="101822"/>
                    <a:pt x="23812" y="102013"/>
                    <a:pt x="23241" y="102298"/>
                  </a:cubicBezTo>
                  <a:cubicBezTo>
                    <a:pt x="20290" y="100108"/>
                    <a:pt x="17434" y="97631"/>
                    <a:pt x="14960" y="94774"/>
                  </a:cubicBezTo>
                  <a:cubicBezTo>
                    <a:pt x="14769" y="94488"/>
                    <a:pt x="14769" y="94107"/>
                    <a:pt x="14579" y="93726"/>
                  </a:cubicBezTo>
                  <a:cubicBezTo>
                    <a:pt x="14389" y="93440"/>
                    <a:pt x="14103" y="92773"/>
                    <a:pt x="14008" y="92869"/>
                  </a:cubicBezTo>
                  <a:cubicBezTo>
                    <a:pt x="13056" y="93059"/>
                    <a:pt x="12770" y="92297"/>
                    <a:pt x="12295" y="91726"/>
                  </a:cubicBezTo>
                  <a:cubicBezTo>
                    <a:pt x="8773" y="87249"/>
                    <a:pt x="6013" y="82391"/>
                    <a:pt x="4014" y="77057"/>
                  </a:cubicBezTo>
                  <a:cubicBezTo>
                    <a:pt x="2967" y="74295"/>
                    <a:pt x="2110" y="71342"/>
                    <a:pt x="1539" y="68389"/>
                  </a:cubicBezTo>
                  <a:cubicBezTo>
                    <a:pt x="872" y="65437"/>
                    <a:pt x="587" y="62389"/>
                    <a:pt x="206" y="59341"/>
                  </a:cubicBezTo>
                  <a:cubicBezTo>
                    <a:pt x="206" y="58579"/>
                    <a:pt x="492" y="57817"/>
                    <a:pt x="587" y="57150"/>
                  </a:cubicBezTo>
                  <a:cubicBezTo>
                    <a:pt x="587" y="56960"/>
                    <a:pt x="682" y="56769"/>
                    <a:pt x="587" y="56674"/>
                  </a:cubicBezTo>
                  <a:cubicBezTo>
                    <a:pt x="-365" y="54864"/>
                    <a:pt x="-79" y="53054"/>
                    <a:pt x="872" y="51340"/>
                  </a:cubicBezTo>
                  <a:cubicBezTo>
                    <a:pt x="872" y="51149"/>
                    <a:pt x="968" y="50959"/>
                    <a:pt x="872" y="50768"/>
                  </a:cubicBezTo>
                  <a:cubicBezTo>
                    <a:pt x="111" y="49339"/>
                    <a:pt x="872" y="48006"/>
                    <a:pt x="1063" y="46672"/>
                  </a:cubicBezTo>
                  <a:cubicBezTo>
                    <a:pt x="2300" y="39624"/>
                    <a:pt x="4871" y="33052"/>
                    <a:pt x="8582" y="26956"/>
                  </a:cubicBezTo>
                  <a:cubicBezTo>
                    <a:pt x="8963" y="26384"/>
                    <a:pt x="9344" y="25908"/>
                    <a:pt x="9630" y="25337"/>
                  </a:cubicBezTo>
                  <a:cubicBezTo>
                    <a:pt x="10105" y="25432"/>
                    <a:pt x="10486" y="25527"/>
                    <a:pt x="10867" y="25718"/>
                  </a:cubicBezTo>
                  <a:cubicBezTo>
                    <a:pt x="10867" y="25432"/>
                    <a:pt x="10677" y="25051"/>
                    <a:pt x="10677" y="24765"/>
                  </a:cubicBezTo>
                  <a:cubicBezTo>
                    <a:pt x="10677" y="24384"/>
                    <a:pt x="10677" y="23908"/>
                    <a:pt x="10867" y="23717"/>
                  </a:cubicBezTo>
                  <a:cubicBezTo>
                    <a:pt x="11533" y="22860"/>
                    <a:pt x="12295" y="22098"/>
                    <a:pt x="13056" y="21336"/>
                  </a:cubicBezTo>
                  <a:cubicBezTo>
                    <a:pt x="13151" y="21241"/>
                    <a:pt x="13437" y="21146"/>
                    <a:pt x="13437" y="20955"/>
                  </a:cubicBezTo>
                  <a:cubicBezTo>
                    <a:pt x="15055" y="17526"/>
                    <a:pt x="18006" y="15335"/>
                    <a:pt x="20766" y="13049"/>
                  </a:cubicBezTo>
                  <a:cubicBezTo>
                    <a:pt x="29047" y="6191"/>
                    <a:pt x="38565" y="2191"/>
                    <a:pt x="49131" y="667"/>
                  </a:cubicBezTo>
                  <a:cubicBezTo>
                    <a:pt x="51034" y="381"/>
                    <a:pt x="52938" y="190"/>
                    <a:pt x="54366" y="0"/>
                  </a:cubicBezTo>
                  <a:cubicBezTo>
                    <a:pt x="55508" y="476"/>
                    <a:pt x="54651" y="1810"/>
                    <a:pt x="55984" y="1714"/>
                  </a:cubicBezTo>
                  <a:cubicBezTo>
                    <a:pt x="56079" y="1238"/>
                    <a:pt x="56269" y="667"/>
                    <a:pt x="56365" y="95"/>
                  </a:cubicBezTo>
                  <a:cubicBezTo>
                    <a:pt x="58649" y="-95"/>
                    <a:pt x="60839" y="286"/>
                    <a:pt x="63313" y="667"/>
                  </a:cubicBezTo>
                  <a:cubicBezTo>
                    <a:pt x="63028" y="1238"/>
                    <a:pt x="62837" y="1524"/>
                    <a:pt x="62457" y="2096"/>
                  </a:cubicBezTo>
                  <a:cubicBezTo>
                    <a:pt x="63028" y="2096"/>
                    <a:pt x="63694" y="2096"/>
                    <a:pt x="63789" y="2000"/>
                  </a:cubicBezTo>
                  <a:cubicBezTo>
                    <a:pt x="64550" y="381"/>
                    <a:pt x="65788" y="857"/>
                    <a:pt x="67025" y="1048"/>
                  </a:cubicBezTo>
                  <a:cubicBezTo>
                    <a:pt x="70166" y="1619"/>
                    <a:pt x="73308" y="2477"/>
                    <a:pt x="76448" y="3715"/>
                  </a:cubicBezTo>
                  <a:cubicBezTo>
                    <a:pt x="76353" y="4096"/>
                    <a:pt x="76258" y="4477"/>
                    <a:pt x="76163" y="4763"/>
                  </a:cubicBezTo>
                  <a:cubicBezTo>
                    <a:pt x="76163" y="4763"/>
                    <a:pt x="76353" y="4763"/>
                    <a:pt x="76448" y="4763"/>
                  </a:cubicBezTo>
                  <a:cubicBezTo>
                    <a:pt x="77115" y="4001"/>
                    <a:pt x="77686" y="4191"/>
                    <a:pt x="78543" y="4572"/>
                  </a:cubicBezTo>
                  <a:cubicBezTo>
                    <a:pt x="87109" y="8096"/>
                    <a:pt x="94248" y="13430"/>
                    <a:pt x="100244" y="20574"/>
                  </a:cubicBezTo>
                  <a:cubicBezTo>
                    <a:pt x="102910" y="23717"/>
                    <a:pt x="105099" y="27146"/>
                    <a:pt x="107193" y="30956"/>
                  </a:cubicBezTo>
                  <a:close/>
                  <a:moveTo>
                    <a:pt x="69024" y="92488"/>
                  </a:moveTo>
                  <a:cubicBezTo>
                    <a:pt x="68548" y="92583"/>
                    <a:pt x="67977" y="92678"/>
                    <a:pt x="67596" y="92869"/>
                  </a:cubicBezTo>
                  <a:cubicBezTo>
                    <a:pt x="66835" y="93154"/>
                    <a:pt x="67216" y="93536"/>
                    <a:pt x="67787" y="93917"/>
                  </a:cubicBezTo>
                  <a:cubicBezTo>
                    <a:pt x="68167" y="93440"/>
                    <a:pt x="68643" y="92964"/>
                    <a:pt x="69024" y="92393"/>
                  </a:cubicBezTo>
                  <a:cubicBezTo>
                    <a:pt x="69405" y="92297"/>
                    <a:pt x="69881" y="92107"/>
                    <a:pt x="70452" y="91916"/>
                  </a:cubicBezTo>
                  <a:cubicBezTo>
                    <a:pt x="70071" y="91535"/>
                    <a:pt x="69881" y="91345"/>
                    <a:pt x="69595" y="91059"/>
                  </a:cubicBezTo>
                  <a:cubicBezTo>
                    <a:pt x="69405" y="91630"/>
                    <a:pt x="69214" y="92012"/>
                    <a:pt x="69120" y="92393"/>
                  </a:cubicBezTo>
                  <a:close/>
                  <a:moveTo>
                    <a:pt x="43800" y="26765"/>
                  </a:moveTo>
                  <a:cubicBezTo>
                    <a:pt x="45133" y="27622"/>
                    <a:pt x="46275" y="26194"/>
                    <a:pt x="47798" y="26289"/>
                  </a:cubicBezTo>
                  <a:cubicBezTo>
                    <a:pt x="47132" y="25432"/>
                    <a:pt x="46561" y="24765"/>
                    <a:pt x="45895" y="24003"/>
                  </a:cubicBezTo>
                  <a:cubicBezTo>
                    <a:pt x="45514" y="24670"/>
                    <a:pt x="45324" y="25241"/>
                    <a:pt x="44942" y="25622"/>
                  </a:cubicBezTo>
                  <a:cubicBezTo>
                    <a:pt x="44657" y="26098"/>
                    <a:pt x="44181" y="26384"/>
                    <a:pt x="43800" y="26861"/>
                  </a:cubicBezTo>
                  <a:close/>
                  <a:moveTo>
                    <a:pt x="50463" y="37624"/>
                  </a:moveTo>
                  <a:cubicBezTo>
                    <a:pt x="51034" y="37910"/>
                    <a:pt x="51701" y="38195"/>
                    <a:pt x="52367" y="38481"/>
                  </a:cubicBezTo>
                  <a:cubicBezTo>
                    <a:pt x="52557" y="36481"/>
                    <a:pt x="51986" y="35909"/>
                    <a:pt x="49416" y="34957"/>
                  </a:cubicBezTo>
                  <a:cubicBezTo>
                    <a:pt x="49797" y="35814"/>
                    <a:pt x="50177" y="36671"/>
                    <a:pt x="50559" y="37624"/>
                  </a:cubicBezTo>
                  <a:close/>
                  <a:moveTo>
                    <a:pt x="51510" y="49244"/>
                  </a:moveTo>
                  <a:cubicBezTo>
                    <a:pt x="50939" y="49054"/>
                    <a:pt x="50273" y="48768"/>
                    <a:pt x="49606" y="48578"/>
                  </a:cubicBezTo>
                  <a:cubicBezTo>
                    <a:pt x="49321" y="48578"/>
                    <a:pt x="49035" y="48959"/>
                    <a:pt x="48750" y="49149"/>
                  </a:cubicBezTo>
                  <a:cubicBezTo>
                    <a:pt x="48941" y="49339"/>
                    <a:pt x="49035" y="49816"/>
                    <a:pt x="49226" y="49816"/>
                  </a:cubicBezTo>
                  <a:cubicBezTo>
                    <a:pt x="50177" y="49816"/>
                    <a:pt x="49606" y="50768"/>
                    <a:pt x="49987" y="51149"/>
                  </a:cubicBezTo>
                  <a:cubicBezTo>
                    <a:pt x="50177" y="50292"/>
                    <a:pt x="51891" y="50863"/>
                    <a:pt x="51510" y="49244"/>
                  </a:cubicBezTo>
                  <a:close/>
                  <a:moveTo>
                    <a:pt x="61410" y="72771"/>
                  </a:moveTo>
                  <a:cubicBezTo>
                    <a:pt x="60933" y="74009"/>
                    <a:pt x="60553" y="75057"/>
                    <a:pt x="60172" y="76105"/>
                  </a:cubicBezTo>
                  <a:cubicBezTo>
                    <a:pt x="60933" y="74962"/>
                    <a:pt x="61981" y="77248"/>
                    <a:pt x="62932" y="75914"/>
                  </a:cubicBezTo>
                  <a:cubicBezTo>
                    <a:pt x="61981" y="75438"/>
                    <a:pt x="61410" y="74867"/>
                    <a:pt x="61981" y="73723"/>
                  </a:cubicBezTo>
                  <a:cubicBezTo>
                    <a:pt x="61981" y="73628"/>
                    <a:pt x="61695" y="73247"/>
                    <a:pt x="61314" y="72771"/>
                  </a:cubicBezTo>
                  <a:close/>
                  <a:moveTo>
                    <a:pt x="71213" y="99727"/>
                  </a:moveTo>
                  <a:cubicBezTo>
                    <a:pt x="69785" y="99917"/>
                    <a:pt x="68929" y="100013"/>
                    <a:pt x="67787" y="100108"/>
                  </a:cubicBezTo>
                  <a:cubicBezTo>
                    <a:pt x="67692" y="100298"/>
                    <a:pt x="67406" y="100679"/>
                    <a:pt x="67025" y="101251"/>
                  </a:cubicBezTo>
                  <a:cubicBezTo>
                    <a:pt x="68738" y="101537"/>
                    <a:pt x="69785" y="100870"/>
                    <a:pt x="71118" y="99727"/>
                  </a:cubicBezTo>
                  <a:close/>
                  <a:moveTo>
                    <a:pt x="70737" y="58960"/>
                  </a:moveTo>
                  <a:cubicBezTo>
                    <a:pt x="71023" y="58293"/>
                    <a:pt x="71309" y="57817"/>
                    <a:pt x="71689" y="57150"/>
                  </a:cubicBezTo>
                  <a:cubicBezTo>
                    <a:pt x="70452" y="56769"/>
                    <a:pt x="69691" y="57055"/>
                    <a:pt x="69024" y="57912"/>
                  </a:cubicBezTo>
                  <a:cubicBezTo>
                    <a:pt x="69595" y="58198"/>
                    <a:pt x="70071" y="58484"/>
                    <a:pt x="70737" y="58960"/>
                  </a:cubicBezTo>
                  <a:close/>
                  <a:moveTo>
                    <a:pt x="23241" y="22384"/>
                  </a:moveTo>
                  <a:cubicBezTo>
                    <a:pt x="22003" y="23813"/>
                    <a:pt x="24478" y="23717"/>
                    <a:pt x="24478" y="24765"/>
                  </a:cubicBezTo>
                  <a:cubicBezTo>
                    <a:pt x="24859" y="24384"/>
                    <a:pt x="25239" y="24003"/>
                    <a:pt x="25525" y="23717"/>
                  </a:cubicBezTo>
                  <a:cubicBezTo>
                    <a:pt x="24668" y="23241"/>
                    <a:pt x="24002" y="22860"/>
                    <a:pt x="23241" y="22384"/>
                  </a:cubicBezTo>
                  <a:close/>
                  <a:moveTo>
                    <a:pt x="96818" y="32671"/>
                  </a:moveTo>
                  <a:lnTo>
                    <a:pt x="96818" y="34290"/>
                  </a:lnTo>
                  <a:lnTo>
                    <a:pt x="99102" y="34290"/>
                  </a:lnTo>
                  <a:cubicBezTo>
                    <a:pt x="99102" y="34290"/>
                    <a:pt x="99102" y="34100"/>
                    <a:pt x="99102" y="34004"/>
                  </a:cubicBezTo>
                  <a:cubicBezTo>
                    <a:pt x="98340" y="33623"/>
                    <a:pt x="97579" y="33147"/>
                    <a:pt x="96722" y="32671"/>
                  </a:cubicBezTo>
                  <a:close/>
                  <a:moveTo>
                    <a:pt x="14484" y="41624"/>
                  </a:moveTo>
                  <a:cubicBezTo>
                    <a:pt x="15816" y="41529"/>
                    <a:pt x="16958" y="41338"/>
                    <a:pt x="18196" y="41243"/>
                  </a:cubicBezTo>
                  <a:cubicBezTo>
                    <a:pt x="17181" y="40545"/>
                    <a:pt x="15944" y="40672"/>
                    <a:pt x="14484" y="41624"/>
                  </a:cubicBezTo>
                  <a:close/>
                  <a:moveTo>
                    <a:pt x="74164" y="105918"/>
                  </a:moveTo>
                  <a:cubicBezTo>
                    <a:pt x="73593" y="105982"/>
                    <a:pt x="73180" y="106871"/>
                    <a:pt x="72927" y="108585"/>
                  </a:cubicBezTo>
                  <a:cubicBezTo>
                    <a:pt x="74830" y="108299"/>
                    <a:pt x="73212" y="106585"/>
                    <a:pt x="74164" y="105918"/>
                  </a:cubicBezTo>
                  <a:close/>
                  <a:moveTo>
                    <a:pt x="69976" y="71152"/>
                  </a:moveTo>
                  <a:cubicBezTo>
                    <a:pt x="69976" y="72200"/>
                    <a:pt x="70262" y="72676"/>
                    <a:pt x="71118" y="72485"/>
                  </a:cubicBezTo>
                  <a:cubicBezTo>
                    <a:pt x="71404" y="72485"/>
                    <a:pt x="71880" y="71914"/>
                    <a:pt x="71784" y="71723"/>
                  </a:cubicBezTo>
                  <a:cubicBezTo>
                    <a:pt x="71499" y="70676"/>
                    <a:pt x="70737" y="71152"/>
                    <a:pt x="69976" y="71152"/>
                  </a:cubicBezTo>
                  <a:close/>
                  <a:moveTo>
                    <a:pt x="75401" y="99536"/>
                  </a:moveTo>
                  <a:cubicBezTo>
                    <a:pt x="75972" y="100679"/>
                    <a:pt x="77115" y="101346"/>
                    <a:pt x="77781" y="100679"/>
                  </a:cubicBezTo>
                  <a:cubicBezTo>
                    <a:pt x="77590" y="100298"/>
                    <a:pt x="77400" y="99822"/>
                    <a:pt x="77019" y="99155"/>
                  </a:cubicBezTo>
                  <a:cubicBezTo>
                    <a:pt x="76448" y="100679"/>
                    <a:pt x="75877" y="99251"/>
                    <a:pt x="75401" y="99536"/>
                  </a:cubicBezTo>
                  <a:close/>
                  <a:moveTo>
                    <a:pt x="46656" y="55626"/>
                  </a:moveTo>
                  <a:cubicBezTo>
                    <a:pt x="47322" y="56102"/>
                    <a:pt x="47703" y="56388"/>
                    <a:pt x="48369" y="56864"/>
                  </a:cubicBezTo>
                  <a:cubicBezTo>
                    <a:pt x="48369" y="55817"/>
                    <a:pt x="48274" y="55054"/>
                    <a:pt x="48179" y="53912"/>
                  </a:cubicBezTo>
                  <a:cubicBezTo>
                    <a:pt x="47608" y="54578"/>
                    <a:pt x="47227" y="55054"/>
                    <a:pt x="46656" y="55626"/>
                  </a:cubicBezTo>
                  <a:close/>
                  <a:moveTo>
                    <a:pt x="108716" y="42101"/>
                  </a:moveTo>
                  <a:cubicBezTo>
                    <a:pt x="108240" y="41338"/>
                    <a:pt x="108716" y="39910"/>
                    <a:pt x="107098" y="39719"/>
                  </a:cubicBezTo>
                  <a:cubicBezTo>
                    <a:pt x="106622" y="41243"/>
                    <a:pt x="108145" y="41338"/>
                    <a:pt x="108716" y="42101"/>
                  </a:cubicBezTo>
                  <a:close/>
                  <a:moveTo>
                    <a:pt x="70928" y="27337"/>
                  </a:moveTo>
                  <a:cubicBezTo>
                    <a:pt x="70928" y="27337"/>
                    <a:pt x="70737" y="27051"/>
                    <a:pt x="70737" y="26956"/>
                  </a:cubicBezTo>
                  <a:cubicBezTo>
                    <a:pt x="70166" y="26956"/>
                    <a:pt x="69500" y="27146"/>
                    <a:pt x="68738" y="27242"/>
                  </a:cubicBezTo>
                  <a:cubicBezTo>
                    <a:pt x="69024" y="27908"/>
                    <a:pt x="69214" y="28385"/>
                    <a:pt x="69500" y="29242"/>
                  </a:cubicBezTo>
                  <a:cubicBezTo>
                    <a:pt x="70166" y="28480"/>
                    <a:pt x="70547" y="27908"/>
                    <a:pt x="71023" y="27337"/>
                  </a:cubicBezTo>
                  <a:close/>
                  <a:moveTo>
                    <a:pt x="26382" y="89630"/>
                  </a:moveTo>
                  <a:cubicBezTo>
                    <a:pt x="25239" y="88297"/>
                    <a:pt x="24002" y="89630"/>
                    <a:pt x="22860" y="88773"/>
                  </a:cubicBezTo>
                  <a:cubicBezTo>
                    <a:pt x="22955" y="89249"/>
                    <a:pt x="23050" y="89630"/>
                    <a:pt x="23050" y="89630"/>
                  </a:cubicBezTo>
                  <a:cubicBezTo>
                    <a:pt x="24097" y="89630"/>
                    <a:pt x="25145" y="89630"/>
                    <a:pt x="26382" y="89630"/>
                  </a:cubicBezTo>
                  <a:close/>
                  <a:moveTo>
                    <a:pt x="24383" y="34004"/>
                  </a:moveTo>
                  <a:cubicBezTo>
                    <a:pt x="24383" y="32956"/>
                    <a:pt x="24193" y="32195"/>
                    <a:pt x="24097" y="31147"/>
                  </a:cubicBezTo>
                  <a:cubicBezTo>
                    <a:pt x="23336" y="32480"/>
                    <a:pt x="23431" y="33433"/>
                    <a:pt x="24383" y="34004"/>
                  </a:cubicBezTo>
                  <a:close/>
                  <a:moveTo>
                    <a:pt x="84635" y="34195"/>
                  </a:moveTo>
                  <a:cubicBezTo>
                    <a:pt x="84444" y="33623"/>
                    <a:pt x="84253" y="32956"/>
                    <a:pt x="84063" y="32290"/>
                  </a:cubicBezTo>
                  <a:cubicBezTo>
                    <a:pt x="83873" y="32290"/>
                    <a:pt x="83778" y="32290"/>
                    <a:pt x="83587" y="32290"/>
                  </a:cubicBezTo>
                  <a:cubicBezTo>
                    <a:pt x="83397" y="32766"/>
                    <a:pt x="83016" y="33338"/>
                    <a:pt x="83111" y="33719"/>
                  </a:cubicBezTo>
                  <a:cubicBezTo>
                    <a:pt x="83302" y="34290"/>
                    <a:pt x="83778" y="34671"/>
                    <a:pt x="84635" y="34195"/>
                  </a:cubicBezTo>
                  <a:close/>
                  <a:moveTo>
                    <a:pt x="43705" y="102013"/>
                  </a:moveTo>
                  <a:cubicBezTo>
                    <a:pt x="44086" y="102679"/>
                    <a:pt x="44371" y="103251"/>
                    <a:pt x="44753" y="103727"/>
                  </a:cubicBezTo>
                  <a:cubicBezTo>
                    <a:pt x="44753" y="103822"/>
                    <a:pt x="45228" y="103822"/>
                    <a:pt x="45228" y="103727"/>
                  </a:cubicBezTo>
                  <a:cubicBezTo>
                    <a:pt x="45418" y="103537"/>
                    <a:pt x="45514" y="103251"/>
                    <a:pt x="45514" y="103061"/>
                  </a:cubicBezTo>
                  <a:cubicBezTo>
                    <a:pt x="45418" y="102203"/>
                    <a:pt x="44657" y="102108"/>
                    <a:pt x="43705" y="101918"/>
                  </a:cubicBezTo>
                  <a:close/>
                  <a:moveTo>
                    <a:pt x="67787" y="83248"/>
                  </a:moveTo>
                  <a:cubicBezTo>
                    <a:pt x="66930" y="83439"/>
                    <a:pt x="66359" y="83629"/>
                    <a:pt x="65788" y="83725"/>
                  </a:cubicBezTo>
                  <a:cubicBezTo>
                    <a:pt x="66454" y="84392"/>
                    <a:pt x="67216" y="85154"/>
                    <a:pt x="67787" y="83248"/>
                  </a:cubicBezTo>
                  <a:close/>
                  <a:moveTo>
                    <a:pt x="72451" y="16478"/>
                  </a:moveTo>
                  <a:cubicBezTo>
                    <a:pt x="73688" y="15907"/>
                    <a:pt x="73783" y="15335"/>
                    <a:pt x="72641" y="14192"/>
                  </a:cubicBezTo>
                  <a:cubicBezTo>
                    <a:pt x="72546" y="15145"/>
                    <a:pt x="72451" y="15812"/>
                    <a:pt x="72451" y="16478"/>
                  </a:cubicBezTo>
                  <a:close/>
                  <a:moveTo>
                    <a:pt x="91773" y="65627"/>
                  </a:moveTo>
                  <a:cubicBezTo>
                    <a:pt x="92249" y="66389"/>
                    <a:pt x="92725" y="67056"/>
                    <a:pt x="93296" y="68009"/>
                  </a:cubicBezTo>
                  <a:cubicBezTo>
                    <a:pt x="93676" y="66485"/>
                    <a:pt x="93581" y="66389"/>
                    <a:pt x="91773" y="65627"/>
                  </a:cubicBezTo>
                  <a:close/>
                  <a:moveTo>
                    <a:pt x="96532" y="58198"/>
                  </a:moveTo>
                  <a:cubicBezTo>
                    <a:pt x="95200" y="57721"/>
                    <a:pt x="94819" y="58198"/>
                    <a:pt x="95104" y="59912"/>
                  </a:cubicBezTo>
                  <a:cubicBezTo>
                    <a:pt x="95676" y="59341"/>
                    <a:pt x="96056" y="58769"/>
                    <a:pt x="96532" y="58198"/>
                  </a:cubicBezTo>
                  <a:close/>
                  <a:moveTo>
                    <a:pt x="28666" y="21336"/>
                  </a:moveTo>
                  <a:cubicBezTo>
                    <a:pt x="27238" y="20669"/>
                    <a:pt x="27238" y="22479"/>
                    <a:pt x="26287" y="22574"/>
                  </a:cubicBezTo>
                  <a:cubicBezTo>
                    <a:pt x="27524" y="22955"/>
                    <a:pt x="27810" y="21717"/>
                    <a:pt x="28666" y="21336"/>
                  </a:cubicBezTo>
                  <a:close/>
                  <a:moveTo>
                    <a:pt x="14769" y="62770"/>
                  </a:moveTo>
                  <a:cubicBezTo>
                    <a:pt x="16102" y="62960"/>
                    <a:pt x="16800" y="62706"/>
                    <a:pt x="16863" y="62008"/>
                  </a:cubicBezTo>
                  <a:cubicBezTo>
                    <a:pt x="16197" y="62198"/>
                    <a:pt x="15531" y="62389"/>
                    <a:pt x="14865" y="62579"/>
                  </a:cubicBezTo>
                  <a:cubicBezTo>
                    <a:pt x="14865" y="62579"/>
                    <a:pt x="14865" y="62675"/>
                    <a:pt x="14865" y="62770"/>
                  </a:cubicBezTo>
                  <a:close/>
                  <a:moveTo>
                    <a:pt x="77115" y="93536"/>
                  </a:moveTo>
                  <a:cubicBezTo>
                    <a:pt x="77876" y="94297"/>
                    <a:pt x="78543" y="94679"/>
                    <a:pt x="79589" y="94297"/>
                  </a:cubicBezTo>
                  <a:cubicBezTo>
                    <a:pt x="78828" y="93821"/>
                    <a:pt x="78543" y="92583"/>
                    <a:pt x="77115" y="93536"/>
                  </a:cubicBezTo>
                  <a:close/>
                  <a:moveTo>
                    <a:pt x="74355" y="50768"/>
                  </a:moveTo>
                  <a:cubicBezTo>
                    <a:pt x="74989" y="51149"/>
                    <a:pt x="75687" y="51149"/>
                    <a:pt x="76448" y="50768"/>
                  </a:cubicBezTo>
                  <a:cubicBezTo>
                    <a:pt x="75592" y="50768"/>
                    <a:pt x="75021" y="49435"/>
                    <a:pt x="74355" y="50768"/>
                  </a:cubicBezTo>
                  <a:close/>
                  <a:moveTo>
                    <a:pt x="53605" y="91440"/>
                  </a:moveTo>
                  <a:cubicBezTo>
                    <a:pt x="53605" y="91440"/>
                    <a:pt x="54366" y="91821"/>
                    <a:pt x="54651" y="91916"/>
                  </a:cubicBezTo>
                  <a:cubicBezTo>
                    <a:pt x="54937" y="91916"/>
                    <a:pt x="55222" y="91916"/>
                    <a:pt x="55794" y="92012"/>
                  </a:cubicBezTo>
                  <a:cubicBezTo>
                    <a:pt x="55127" y="91250"/>
                    <a:pt x="54747" y="90773"/>
                    <a:pt x="54176" y="90011"/>
                  </a:cubicBezTo>
                  <a:cubicBezTo>
                    <a:pt x="53890" y="90678"/>
                    <a:pt x="53794" y="90964"/>
                    <a:pt x="53605" y="91440"/>
                  </a:cubicBezTo>
                  <a:close/>
                  <a:moveTo>
                    <a:pt x="32664" y="66104"/>
                  </a:moveTo>
                  <a:cubicBezTo>
                    <a:pt x="32949" y="66675"/>
                    <a:pt x="32855" y="67437"/>
                    <a:pt x="33711" y="67532"/>
                  </a:cubicBezTo>
                  <a:cubicBezTo>
                    <a:pt x="34187" y="66008"/>
                    <a:pt x="34187" y="65913"/>
                    <a:pt x="32664" y="66104"/>
                  </a:cubicBezTo>
                  <a:close/>
                  <a:moveTo>
                    <a:pt x="70642" y="79534"/>
                  </a:moveTo>
                  <a:cubicBezTo>
                    <a:pt x="69309" y="78677"/>
                    <a:pt x="68358" y="78867"/>
                    <a:pt x="67977" y="79915"/>
                  </a:cubicBezTo>
                  <a:cubicBezTo>
                    <a:pt x="68834" y="79820"/>
                    <a:pt x="69785" y="79724"/>
                    <a:pt x="70642" y="79534"/>
                  </a:cubicBezTo>
                  <a:close/>
                  <a:moveTo>
                    <a:pt x="73498" y="94488"/>
                  </a:moveTo>
                  <a:cubicBezTo>
                    <a:pt x="72831" y="94297"/>
                    <a:pt x="72260" y="94107"/>
                    <a:pt x="71499" y="93821"/>
                  </a:cubicBezTo>
                  <a:cubicBezTo>
                    <a:pt x="72355" y="95631"/>
                    <a:pt x="72546" y="95631"/>
                    <a:pt x="73498" y="94488"/>
                  </a:cubicBezTo>
                  <a:close/>
                  <a:moveTo>
                    <a:pt x="102529" y="85249"/>
                  </a:moveTo>
                  <a:cubicBezTo>
                    <a:pt x="102529" y="85249"/>
                    <a:pt x="102148" y="85154"/>
                    <a:pt x="101957" y="85058"/>
                  </a:cubicBezTo>
                  <a:cubicBezTo>
                    <a:pt x="101767" y="85535"/>
                    <a:pt x="101577" y="86011"/>
                    <a:pt x="101386" y="86487"/>
                  </a:cubicBezTo>
                  <a:cubicBezTo>
                    <a:pt x="101672" y="86487"/>
                    <a:pt x="102148" y="86678"/>
                    <a:pt x="102243" y="86678"/>
                  </a:cubicBezTo>
                  <a:cubicBezTo>
                    <a:pt x="102434" y="86201"/>
                    <a:pt x="102529" y="85725"/>
                    <a:pt x="102624" y="85249"/>
                  </a:cubicBezTo>
                  <a:close/>
                  <a:moveTo>
                    <a:pt x="61124" y="62198"/>
                  </a:moveTo>
                  <a:cubicBezTo>
                    <a:pt x="61124" y="61341"/>
                    <a:pt x="60839" y="60960"/>
                    <a:pt x="60267" y="60960"/>
                  </a:cubicBezTo>
                  <a:cubicBezTo>
                    <a:pt x="59982" y="60960"/>
                    <a:pt x="59696" y="61341"/>
                    <a:pt x="59506" y="61627"/>
                  </a:cubicBezTo>
                  <a:cubicBezTo>
                    <a:pt x="59506" y="61627"/>
                    <a:pt x="59506" y="61817"/>
                    <a:pt x="59506" y="62008"/>
                  </a:cubicBezTo>
                  <a:cubicBezTo>
                    <a:pt x="59982" y="62008"/>
                    <a:pt x="60553" y="62103"/>
                    <a:pt x="61124" y="62198"/>
                  </a:cubicBezTo>
                  <a:close/>
                  <a:moveTo>
                    <a:pt x="71118" y="34576"/>
                  </a:moveTo>
                  <a:cubicBezTo>
                    <a:pt x="70547" y="33909"/>
                    <a:pt x="70166" y="33433"/>
                    <a:pt x="68929" y="33338"/>
                  </a:cubicBezTo>
                  <a:cubicBezTo>
                    <a:pt x="69691" y="34100"/>
                    <a:pt x="69785" y="35147"/>
                    <a:pt x="71118" y="34576"/>
                  </a:cubicBezTo>
                  <a:close/>
                  <a:moveTo>
                    <a:pt x="91012" y="88963"/>
                  </a:moveTo>
                  <a:cubicBezTo>
                    <a:pt x="91868" y="88487"/>
                    <a:pt x="91963" y="87821"/>
                    <a:pt x="91868" y="86678"/>
                  </a:cubicBezTo>
                  <a:cubicBezTo>
                    <a:pt x="90726" y="87344"/>
                    <a:pt x="91107" y="88202"/>
                    <a:pt x="91012" y="88963"/>
                  </a:cubicBezTo>
                  <a:close/>
                  <a:moveTo>
                    <a:pt x="71594" y="29623"/>
                  </a:moveTo>
                  <a:cubicBezTo>
                    <a:pt x="71594" y="29623"/>
                    <a:pt x="70737" y="29623"/>
                    <a:pt x="70357" y="29623"/>
                  </a:cubicBezTo>
                  <a:cubicBezTo>
                    <a:pt x="70452" y="30385"/>
                    <a:pt x="70642" y="30956"/>
                    <a:pt x="70833" y="31909"/>
                  </a:cubicBezTo>
                  <a:cubicBezTo>
                    <a:pt x="71213" y="30956"/>
                    <a:pt x="71404" y="30385"/>
                    <a:pt x="71689" y="29718"/>
                  </a:cubicBezTo>
                  <a:close/>
                  <a:moveTo>
                    <a:pt x="75021" y="20288"/>
                  </a:moveTo>
                  <a:cubicBezTo>
                    <a:pt x="75021" y="20288"/>
                    <a:pt x="75211" y="20098"/>
                    <a:pt x="75306" y="20003"/>
                  </a:cubicBezTo>
                  <a:cubicBezTo>
                    <a:pt x="74830" y="19336"/>
                    <a:pt x="74355" y="18669"/>
                    <a:pt x="73879" y="18002"/>
                  </a:cubicBezTo>
                  <a:cubicBezTo>
                    <a:pt x="73783" y="18002"/>
                    <a:pt x="73593" y="18193"/>
                    <a:pt x="73498" y="18288"/>
                  </a:cubicBezTo>
                  <a:cubicBezTo>
                    <a:pt x="73688" y="19145"/>
                    <a:pt x="74164" y="19907"/>
                    <a:pt x="75021" y="20288"/>
                  </a:cubicBezTo>
                  <a:close/>
                  <a:moveTo>
                    <a:pt x="54842" y="25622"/>
                  </a:moveTo>
                  <a:cubicBezTo>
                    <a:pt x="53319" y="24955"/>
                    <a:pt x="53223" y="24955"/>
                    <a:pt x="53033" y="26384"/>
                  </a:cubicBezTo>
                  <a:cubicBezTo>
                    <a:pt x="53605" y="26098"/>
                    <a:pt x="54176" y="25908"/>
                    <a:pt x="54842" y="25622"/>
                  </a:cubicBezTo>
                  <a:close/>
                  <a:moveTo>
                    <a:pt x="90345" y="15430"/>
                  </a:moveTo>
                  <a:lnTo>
                    <a:pt x="90345" y="14954"/>
                  </a:lnTo>
                  <a:cubicBezTo>
                    <a:pt x="89869" y="14954"/>
                    <a:pt x="89298" y="14954"/>
                    <a:pt x="89013" y="15240"/>
                  </a:cubicBezTo>
                  <a:cubicBezTo>
                    <a:pt x="88442" y="15716"/>
                    <a:pt x="88727" y="16193"/>
                    <a:pt x="89203" y="16669"/>
                  </a:cubicBezTo>
                  <a:cubicBezTo>
                    <a:pt x="89584" y="16193"/>
                    <a:pt x="89965" y="15812"/>
                    <a:pt x="90345" y="15430"/>
                  </a:cubicBezTo>
                  <a:close/>
                  <a:moveTo>
                    <a:pt x="73308" y="74390"/>
                  </a:moveTo>
                  <a:cubicBezTo>
                    <a:pt x="72229" y="74136"/>
                    <a:pt x="71181" y="74327"/>
                    <a:pt x="70166" y="74962"/>
                  </a:cubicBezTo>
                  <a:cubicBezTo>
                    <a:pt x="71309" y="74771"/>
                    <a:pt x="72070" y="74676"/>
                    <a:pt x="73308" y="74390"/>
                  </a:cubicBezTo>
                  <a:close/>
                  <a:moveTo>
                    <a:pt x="76163" y="91535"/>
                  </a:moveTo>
                  <a:cubicBezTo>
                    <a:pt x="76924" y="91345"/>
                    <a:pt x="77400" y="91154"/>
                    <a:pt x="77876" y="91059"/>
                  </a:cubicBezTo>
                  <a:cubicBezTo>
                    <a:pt x="77051" y="90360"/>
                    <a:pt x="76480" y="90519"/>
                    <a:pt x="76163" y="91535"/>
                  </a:cubicBezTo>
                  <a:close/>
                  <a:moveTo>
                    <a:pt x="109573" y="50292"/>
                  </a:moveTo>
                  <a:cubicBezTo>
                    <a:pt x="109858" y="50959"/>
                    <a:pt x="110238" y="51340"/>
                    <a:pt x="110905" y="50863"/>
                  </a:cubicBezTo>
                  <a:cubicBezTo>
                    <a:pt x="111000" y="50863"/>
                    <a:pt x="111095" y="50292"/>
                    <a:pt x="110905" y="50197"/>
                  </a:cubicBezTo>
                  <a:cubicBezTo>
                    <a:pt x="110429" y="49530"/>
                    <a:pt x="109953" y="49721"/>
                    <a:pt x="109477" y="50292"/>
                  </a:cubicBezTo>
                  <a:close/>
                  <a:moveTo>
                    <a:pt x="88251" y="51435"/>
                  </a:moveTo>
                  <a:cubicBezTo>
                    <a:pt x="88251" y="51435"/>
                    <a:pt x="88346" y="51721"/>
                    <a:pt x="88442" y="51911"/>
                  </a:cubicBezTo>
                  <a:cubicBezTo>
                    <a:pt x="89203" y="52006"/>
                    <a:pt x="89869" y="51911"/>
                    <a:pt x="90059" y="50673"/>
                  </a:cubicBezTo>
                  <a:cubicBezTo>
                    <a:pt x="89394" y="50959"/>
                    <a:pt x="88822" y="51245"/>
                    <a:pt x="88251" y="51435"/>
                  </a:cubicBezTo>
                  <a:close/>
                  <a:moveTo>
                    <a:pt x="66169" y="47911"/>
                  </a:moveTo>
                  <a:cubicBezTo>
                    <a:pt x="66169" y="47911"/>
                    <a:pt x="66454" y="47911"/>
                    <a:pt x="66645" y="47911"/>
                  </a:cubicBezTo>
                  <a:cubicBezTo>
                    <a:pt x="66645" y="47339"/>
                    <a:pt x="66549" y="46672"/>
                    <a:pt x="66454" y="46101"/>
                  </a:cubicBezTo>
                  <a:cubicBezTo>
                    <a:pt x="66264" y="46101"/>
                    <a:pt x="66169" y="46101"/>
                    <a:pt x="65978" y="46101"/>
                  </a:cubicBezTo>
                  <a:cubicBezTo>
                    <a:pt x="65692" y="46768"/>
                    <a:pt x="65598" y="47339"/>
                    <a:pt x="66169" y="48006"/>
                  </a:cubicBezTo>
                  <a:close/>
                  <a:moveTo>
                    <a:pt x="74830" y="41624"/>
                  </a:moveTo>
                  <a:cubicBezTo>
                    <a:pt x="75687" y="41624"/>
                    <a:pt x="76258" y="41434"/>
                    <a:pt x="76544" y="40481"/>
                  </a:cubicBezTo>
                  <a:cubicBezTo>
                    <a:pt x="75592" y="40481"/>
                    <a:pt x="74830" y="40196"/>
                    <a:pt x="74830" y="41624"/>
                  </a:cubicBezTo>
                  <a:close/>
                  <a:moveTo>
                    <a:pt x="84635" y="81439"/>
                  </a:moveTo>
                  <a:cubicBezTo>
                    <a:pt x="84317" y="80677"/>
                    <a:pt x="83682" y="80645"/>
                    <a:pt x="82731" y="81344"/>
                  </a:cubicBezTo>
                  <a:cubicBezTo>
                    <a:pt x="83492" y="81344"/>
                    <a:pt x="84063" y="81344"/>
                    <a:pt x="84635" y="81439"/>
                  </a:cubicBezTo>
                  <a:close/>
                  <a:moveTo>
                    <a:pt x="17911" y="81534"/>
                  </a:moveTo>
                  <a:lnTo>
                    <a:pt x="17911" y="82010"/>
                  </a:lnTo>
                  <a:cubicBezTo>
                    <a:pt x="17911" y="82010"/>
                    <a:pt x="18672" y="82487"/>
                    <a:pt x="18958" y="82296"/>
                  </a:cubicBezTo>
                  <a:cubicBezTo>
                    <a:pt x="19243" y="82296"/>
                    <a:pt x="19243" y="81629"/>
                    <a:pt x="19529" y="81058"/>
                  </a:cubicBezTo>
                  <a:cubicBezTo>
                    <a:pt x="18767" y="81248"/>
                    <a:pt x="18386" y="81439"/>
                    <a:pt x="17911" y="81534"/>
                  </a:cubicBezTo>
                  <a:close/>
                  <a:moveTo>
                    <a:pt x="100720" y="68675"/>
                  </a:moveTo>
                  <a:cubicBezTo>
                    <a:pt x="101672" y="68993"/>
                    <a:pt x="102180" y="68802"/>
                    <a:pt x="102243" y="68104"/>
                  </a:cubicBezTo>
                  <a:cubicBezTo>
                    <a:pt x="101672" y="68294"/>
                    <a:pt x="101196" y="68485"/>
                    <a:pt x="100720" y="68675"/>
                  </a:cubicBezTo>
                  <a:close/>
                  <a:moveTo>
                    <a:pt x="66074" y="67723"/>
                  </a:moveTo>
                  <a:cubicBezTo>
                    <a:pt x="65026" y="67056"/>
                    <a:pt x="64360" y="67342"/>
                    <a:pt x="63789" y="67723"/>
                  </a:cubicBezTo>
                  <a:cubicBezTo>
                    <a:pt x="64455" y="68199"/>
                    <a:pt x="65026" y="68009"/>
                    <a:pt x="66074" y="67723"/>
                  </a:cubicBezTo>
                  <a:close/>
                  <a:moveTo>
                    <a:pt x="102434" y="29146"/>
                  </a:moveTo>
                  <a:cubicBezTo>
                    <a:pt x="102053" y="28480"/>
                    <a:pt x="101577" y="28099"/>
                    <a:pt x="100911" y="28480"/>
                  </a:cubicBezTo>
                  <a:cubicBezTo>
                    <a:pt x="100911" y="28480"/>
                    <a:pt x="100815" y="28861"/>
                    <a:pt x="100911" y="28956"/>
                  </a:cubicBezTo>
                  <a:cubicBezTo>
                    <a:pt x="101292" y="29718"/>
                    <a:pt x="101863" y="29623"/>
                    <a:pt x="102529" y="29051"/>
                  </a:cubicBezTo>
                  <a:close/>
                  <a:moveTo>
                    <a:pt x="85015" y="89249"/>
                  </a:moveTo>
                  <a:cubicBezTo>
                    <a:pt x="85110" y="88678"/>
                    <a:pt x="85777" y="88297"/>
                    <a:pt x="85015" y="87821"/>
                  </a:cubicBezTo>
                  <a:cubicBezTo>
                    <a:pt x="84824" y="87725"/>
                    <a:pt x="84444" y="87821"/>
                    <a:pt x="84349" y="87821"/>
                  </a:cubicBezTo>
                  <a:cubicBezTo>
                    <a:pt x="83873" y="88392"/>
                    <a:pt x="84349" y="88773"/>
                    <a:pt x="85015" y="89249"/>
                  </a:cubicBezTo>
                  <a:close/>
                  <a:moveTo>
                    <a:pt x="24193" y="25337"/>
                  </a:moveTo>
                  <a:cubicBezTo>
                    <a:pt x="23304" y="25527"/>
                    <a:pt x="22701" y="25972"/>
                    <a:pt x="22384" y="26670"/>
                  </a:cubicBezTo>
                  <a:cubicBezTo>
                    <a:pt x="23082" y="26416"/>
                    <a:pt x="23685" y="25972"/>
                    <a:pt x="24193" y="25337"/>
                  </a:cubicBezTo>
                  <a:close/>
                  <a:moveTo>
                    <a:pt x="82921" y="91345"/>
                  </a:moveTo>
                  <a:cubicBezTo>
                    <a:pt x="82223" y="90710"/>
                    <a:pt x="81747" y="90773"/>
                    <a:pt x="81493" y="91535"/>
                  </a:cubicBezTo>
                  <a:cubicBezTo>
                    <a:pt x="82064" y="91535"/>
                    <a:pt x="82540" y="91440"/>
                    <a:pt x="82921" y="91345"/>
                  </a:cubicBezTo>
                  <a:close/>
                  <a:moveTo>
                    <a:pt x="40564" y="10192"/>
                  </a:moveTo>
                  <a:cubicBezTo>
                    <a:pt x="39803" y="10001"/>
                    <a:pt x="39232" y="9620"/>
                    <a:pt x="39136" y="9715"/>
                  </a:cubicBezTo>
                  <a:cubicBezTo>
                    <a:pt x="38851" y="10001"/>
                    <a:pt x="38851" y="10478"/>
                    <a:pt x="38661" y="10954"/>
                  </a:cubicBezTo>
                  <a:cubicBezTo>
                    <a:pt x="38756" y="10954"/>
                    <a:pt x="38851" y="11049"/>
                    <a:pt x="39041" y="11144"/>
                  </a:cubicBezTo>
                  <a:cubicBezTo>
                    <a:pt x="39422" y="10859"/>
                    <a:pt x="39803" y="10668"/>
                    <a:pt x="40564" y="10192"/>
                  </a:cubicBezTo>
                  <a:close/>
                  <a:moveTo>
                    <a:pt x="61124" y="15907"/>
                  </a:moveTo>
                  <a:cubicBezTo>
                    <a:pt x="61822" y="15272"/>
                    <a:pt x="61822" y="14700"/>
                    <a:pt x="61124" y="14192"/>
                  </a:cubicBezTo>
                  <a:lnTo>
                    <a:pt x="61124" y="15907"/>
                  </a:lnTo>
                  <a:close/>
                  <a:moveTo>
                    <a:pt x="94533" y="20384"/>
                  </a:moveTo>
                  <a:cubicBezTo>
                    <a:pt x="95104" y="19558"/>
                    <a:pt x="95073" y="18955"/>
                    <a:pt x="94438" y="18574"/>
                  </a:cubicBezTo>
                  <a:cubicBezTo>
                    <a:pt x="94438" y="19145"/>
                    <a:pt x="94438" y="19717"/>
                    <a:pt x="94533" y="20384"/>
                  </a:cubicBezTo>
                  <a:close/>
                  <a:moveTo>
                    <a:pt x="100625" y="25622"/>
                  </a:moveTo>
                  <a:cubicBezTo>
                    <a:pt x="100625" y="25622"/>
                    <a:pt x="100625" y="25337"/>
                    <a:pt x="100530" y="25241"/>
                  </a:cubicBezTo>
                  <a:cubicBezTo>
                    <a:pt x="100149" y="25241"/>
                    <a:pt x="99673" y="25241"/>
                    <a:pt x="99578" y="25527"/>
                  </a:cubicBezTo>
                  <a:cubicBezTo>
                    <a:pt x="99483" y="25718"/>
                    <a:pt x="99578" y="26194"/>
                    <a:pt x="99768" y="26861"/>
                  </a:cubicBezTo>
                  <a:cubicBezTo>
                    <a:pt x="100244" y="26289"/>
                    <a:pt x="100435" y="25908"/>
                    <a:pt x="100720" y="25622"/>
                  </a:cubicBezTo>
                  <a:close/>
                  <a:moveTo>
                    <a:pt x="12675" y="61531"/>
                  </a:moveTo>
                  <a:lnTo>
                    <a:pt x="12295" y="62008"/>
                  </a:lnTo>
                  <a:cubicBezTo>
                    <a:pt x="12295" y="62008"/>
                    <a:pt x="13056" y="62675"/>
                    <a:pt x="13723" y="63246"/>
                  </a:cubicBezTo>
                  <a:cubicBezTo>
                    <a:pt x="13627" y="62103"/>
                    <a:pt x="13437" y="61627"/>
                    <a:pt x="12675" y="61627"/>
                  </a:cubicBezTo>
                  <a:close/>
                  <a:moveTo>
                    <a:pt x="82255" y="59912"/>
                  </a:moveTo>
                  <a:cubicBezTo>
                    <a:pt x="83111" y="60008"/>
                    <a:pt x="83492" y="60103"/>
                    <a:pt x="83968" y="60198"/>
                  </a:cubicBezTo>
                  <a:cubicBezTo>
                    <a:pt x="83968" y="59722"/>
                    <a:pt x="83968" y="59341"/>
                    <a:pt x="84063" y="58769"/>
                  </a:cubicBezTo>
                  <a:cubicBezTo>
                    <a:pt x="83397" y="59150"/>
                    <a:pt x="83016" y="59436"/>
                    <a:pt x="82160" y="59912"/>
                  </a:cubicBezTo>
                  <a:close/>
                  <a:moveTo>
                    <a:pt x="41992" y="54864"/>
                  </a:moveTo>
                  <a:cubicBezTo>
                    <a:pt x="41992" y="54864"/>
                    <a:pt x="42278" y="54578"/>
                    <a:pt x="42373" y="54483"/>
                  </a:cubicBezTo>
                  <a:cubicBezTo>
                    <a:pt x="42087" y="53912"/>
                    <a:pt x="41802" y="53245"/>
                    <a:pt x="40469" y="53245"/>
                  </a:cubicBezTo>
                  <a:cubicBezTo>
                    <a:pt x="41135" y="54007"/>
                    <a:pt x="41516" y="54483"/>
                    <a:pt x="41992" y="54959"/>
                  </a:cubicBezTo>
                  <a:close/>
                  <a:moveTo>
                    <a:pt x="51225" y="79438"/>
                  </a:moveTo>
                  <a:cubicBezTo>
                    <a:pt x="50463" y="79153"/>
                    <a:pt x="50083" y="79058"/>
                    <a:pt x="49606" y="78867"/>
                  </a:cubicBezTo>
                  <a:cubicBezTo>
                    <a:pt x="49797" y="79565"/>
                    <a:pt x="50337" y="79756"/>
                    <a:pt x="51225" y="79438"/>
                  </a:cubicBezTo>
                  <a:close/>
                  <a:moveTo>
                    <a:pt x="34473" y="98870"/>
                  </a:moveTo>
                  <a:cubicBezTo>
                    <a:pt x="34473" y="98870"/>
                    <a:pt x="34187" y="98584"/>
                    <a:pt x="33997" y="98488"/>
                  </a:cubicBezTo>
                  <a:cubicBezTo>
                    <a:pt x="33711" y="98774"/>
                    <a:pt x="33426" y="99060"/>
                    <a:pt x="33235" y="99346"/>
                  </a:cubicBezTo>
                  <a:cubicBezTo>
                    <a:pt x="33426" y="99536"/>
                    <a:pt x="33711" y="99727"/>
                    <a:pt x="33901" y="99917"/>
                  </a:cubicBezTo>
                  <a:cubicBezTo>
                    <a:pt x="34091" y="99631"/>
                    <a:pt x="34282" y="99251"/>
                    <a:pt x="34473" y="98965"/>
                  </a:cubicBezTo>
                  <a:close/>
                  <a:moveTo>
                    <a:pt x="104528" y="38290"/>
                  </a:moveTo>
                  <a:cubicBezTo>
                    <a:pt x="104718" y="37243"/>
                    <a:pt x="104528" y="36767"/>
                    <a:pt x="103481" y="36671"/>
                  </a:cubicBezTo>
                  <a:cubicBezTo>
                    <a:pt x="103290" y="37529"/>
                    <a:pt x="103290" y="38100"/>
                    <a:pt x="104528" y="38290"/>
                  </a:cubicBezTo>
                  <a:close/>
                  <a:moveTo>
                    <a:pt x="78447" y="52864"/>
                  </a:moveTo>
                  <a:lnTo>
                    <a:pt x="80351" y="52864"/>
                  </a:lnTo>
                  <a:cubicBezTo>
                    <a:pt x="79780" y="52102"/>
                    <a:pt x="79209" y="51435"/>
                    <a:pt x="78447" y="52864"/>
                  </a:cubicBezTo>
                  <a:close/>
                  <a:moveTo>
                    <a:pt x="46466" y="46101"/>
                  </a:moveTo>
                  <a:cubicBezTo>
                    <a:pt x="46466" y="46101"/>
                    <a:pt x="46561" y="45720"/>
                    <a:pt x="46656" y="45529"/>
                  </a:cubicBezTo>
                  <a:cubicBezTo>
                    <a:pt x="46275" y="45529"/>
                    <a:pt x="45895" y="45339"/>
                    <a:pt x="45609" y="45339"/>
                  </a:cubicBezTo>
                  <a:cubicBezTo>
                    <a:pt x="45609" y="45339"/>
                    <a:pt x="45418" y="45625"/>
                    <a:pt x="45514" y="45625"/>
                  </a:cubicBezTo>
                  <a:cubicBezTo>
                    <a:pt x="45799" y="45815"/>
                    <a:pt x="46180" y="45911"/>
                    <a:pt x="46561" y="46101"/>
                  </a:cubicBezTo>
                  <a:close/>
                  <a:moveTo>
                    <a:pt x="69595" y="40386"/>
                  </a:moveTo>
                  <a:cubicBezTo>
                    <a:pt x="69595" y="40386"/>
                    <a:pt x="69214" y="40386"/>
                    <a:pt x="69024" y="40386"/>
                  </a:cubicBezTo>
                  <a:cubicBezTo>
                    <a:pt x="68834" y="40862"/>
                    <a:pt x="68738" y="41243"/>
                    <a:pt x="69500" y="42005"/>
                  </a:cubicBezTo>
                  <a:cubicBezTo>
                    <a:pt x="69500" y="41338"/>
                    <a:pt x="69500" y="40862"/>
                    <a:pt x="69595" y="40481"/>
                  </a:cubicBezTo>
                  <a:close/>
                  <a:moveTo>
                    <a:pt x="11533" y="40005"/>
                  </a:moveTo>
                  <a:cubicBezTo>
                    <a:pt x="11533" y="40005"/>
                    <a:pt x="11343" y="40291"/>
                    <a:pt x="11152" y="40481"/>
                  </a:cubicBezTo>
                  <a:cubicBezTo>
                    <a:pt x="11628" y="40862"/>
                    <a:pt x="12104" y="41243"/>
                    <a:pt x="12580" y="41529"/>
                  </a:cubicBezTo>
                  <a:cubicBezTo>
                    <a:pt x="12580" y="41529"/>
                    <a:pt x="12770" y="41338"/>
                    <a:pt x="12770" y="41243"/>
                  </a:cubicBezTo>
                  <a:cubicBezTo>
                    <a:pt x="12295" y="40862"/>
                    <a:pt x="11914" y="40386"/>
                    <a:pt x="11438" y="40005"/>
                  </a:cubicBezTo>
                  <a:close/>
                  <a:moveTo>
                    <a:pt x="84349" y="39243"/>
                  </a:moveTo>
                  <a:cubicBezTo>
                    <a:pt x="84349" y="39243"/>
                    <a:pt x="84920" y="38767"/>
                    <a:pt x="84920" y="38576"/>
                  </a:cubicBezTo>
                  <a:cubicBezTo>
                    <a:pt x="84920" y="38290"/>
                    <a:pt x="84635" y="38100"/>
                    <a:pt x="84444" y="37814"/>
                  </a:cubicBezTo>
                  <a:cubicBezTo>
                    <a:pt x="84253" y="38005"/>
                    <a:pt x="83778" y="38195"/>
                    <a:pt x="83778" y="38386"/>
                  </a:cubicBezTo>
                  <a:cubicBezTo>
                    <a:pt x="83778" y="38671"/>
                    <a:pt x="84063" y="38862"/>
                    <a:pt x="84349" y="39243"/>
                  </a:cubicBezTo>
                  <a:close/>
                  <a:moveTo>
                    <a:pt x="33901" y="51245"/>
                  </a:moveTo>
                  <a:cubicBezTo>
                    <a:pt x="34599" y="50736"/>
                    <a:pt x="34631" y="50324"/>
                    <a:pt x="33997" y="50006"/>
                  </a:cubicBezTo>
                  <a:cubicBezTo>
                    <a:pt x="33997" y="50006"/>
                    <a:pt x="33806" y="50387"/>
                    <a:pt x="33806" y="50483"/>
                  </a:cubicBezTo>
                  <a:cubicBezTo>
                    <a:pt x="33806" y="50768"/>
                    <a:pt x="33806" y="50959"/>
                    <a:pt x="33901" y="51245"/>
                  </a:cubicBezTo>
                  <a:close/>
                  <a:moveTo>
                    <a:pt x="83968" y="14192"/>
                  </a:moveTo>
                  <a:cubicBezTo>
                    <a:pt x="83016" y="13716"/>
                    <a:pt x="82635" y="14097"/>
                    <a:pt x="82731" y="14954"/>
                  </a:cubicBezTo>
                  <a:cubicBezTo>
                    <a:pt x="82731" y="15145"/>
                    <a:pt x="82921" y="15335"/>
                    <a:pt x="83111" y="15716"/>
                  </a:cubicBezTo>
                  <a:cubicBezTo>
                    <a:pt x="83492" y="15050"/>
                    <a:pt x="83682" y="14669"/>
                    <a:pt x="83968" y="14192"/>
                  </a:cubicBezTo>
                  <a:close/>
                  <a:moveTo>
                    <a:pt x="84158" y="46577"/>
                  </a:moveTo>
                  <a:cubicBezTo>
                    <a:pt x="84158" y="46577"/>
                    <a:pt x="84635" y="46577"/>
                    <a:pt x="84824" y="46672"/>
                  </a:cubicBezTo>
                  <a:cubicBezTo>
                    <a:pt x="84824" y="46292"/>
                    <a:pt x="84920" y="45911"/>
                    <a:pt x="84920" y="45529"/>
                  </a:cubicBezTo>
                  <a:cubicBezTo>
                    <a:pt x="84920" y="45529"/>
                    <a:pt x="84444" y="45434"/>
                    <a:pt x="84253" y="45339"/>
                  </a:cubicBezTo>
                  <a:cubicBezTo>
                    <a:pt x="84253" y="45720"/>
                    <a:pt x="84158" y="46101"/>
                    <a:pt x="84063" y="46482"/>
                  </a:cubicBezTo>
                  <a:close/>
                  <a:moveTo>
                    <a:pt x="92630" y="35338"/>
                  </a:moveTo>
                  <a:cubicBezTo>
                    <a:pt x="92630" y="35338"/>
                    <a:pt x="92344" y="35147"/>
                    <a:pt x="92249" y="35052"/>
                  </a:cubicBezTo>
                  <a:cubicBezTo>
                    <a:pt x="91963" y="35433"/>
                    <a:pt x="91583" y="35814"/>
                    <a:pt x="91107" y="36481"/>
                  </a:cubicBezTo>
                  <a:cubicBezTo>
                    <a:pt x="92439" y="36481"/>
                    <a:pt x="92344" y="35814"/>
                    <a:pt x="92630" y="35338"/>
                  </a:cubicBezTo>
                  <a:close/>
                  <a:moveTo>
                    <a:pt x="106241" y="53150"/>
                  </a:moveTo>
                  <a:cubicBezTo>
                    <a:pt x="106812" y="52578"/>
                    <a:pt x="107193" y="52197"/>
                    <a:pt x="106241" y="51911"/>
                  </a:cubicBezTo>
                  <a:cubicBezTo>
                    <a:pt x="106051" y="51911"/>
                    <a:pt x="105765" y="51911"/>
                    <a:pt x="105099" y="52197"/>
                  </a:cubicBezTo>
                  <a:cubicBezTo>
                    <a:pt x="105670" y="52673"/>
                    <a:pt x="105956" y="52864"/>
                    <a:pt x="106241" y="53150"/>
                  </a:cubicBezTo>
                  <a:close/>
                  <a:moveTo>
                    <a:pt x="77210" y="35528"/>
                  </a:moveTo>
                  <a:cubicBezTo>
                    <a:pt x="77972" y="35655"/>
                    <a:pt x="78606" y="35401"/>
                    <a:pt x="79114" y="34766"/>
                  </a:cubicBezTo>
                  <a:cubicBezTo>
                    <a:pt x="78257" y="35147"/>
                    <a:pt x="77686" y="35338"/>
                    <a:pt x="77210" y="35528"/>
                  </a:cubicBezTo>
                  <a:close/>
                  <a:moveTo>
                    <a:pt x="68263" y="71533"/>
                  </a:moveTo>
                  <a:cubicBezTo>
                    <a:pt x="67692" y="72771"/>
                    <a:pt x="68263" y="73152"/>
                    <a:pt x="69405" y="73819"/>
                  </a:cubicBezTo>
                  <a:cubicBezTo>
                    <a:pt x="68929" y="72962"/>
                    <a:pt x="68643" y="72295"/>
                    <a:pt x="68263" y="71533"/>
                  </a:cubicBezTo>
                  <a:close/>
                  <a:moveTo>
                    <a:pt x="24193" y="97250"/>
                  </a:moveTo>
                  <a:cubicBezTo>
                    <a:pt x="24193" y="97250"/>
                    <a:pt x="24002" y="97250"/>
                    <a:pt x="23907" y="97155"/>
                  </a:cubicBezTo>
                  <a:cubicBezTo>
                    <a:pt x="23717" y="97727"/>
                    <a:pt x="23526" y="98393"/>
                    <a:pt x="23336" y="98965"/>
                  </a:cubicBezTo>
                  <a:cubicBezTo>
                    <a:pt x="23431" y="98965"/>
                    <a:pt x="23621" y="98965"/>
                    <a:pt x="23717" y="99060"/>
                  </a:cubicBezTo>
                  <a:cubicBezTo>
                    <a:pt x="23907" y="98488"/>
                    <a:pt x="24002" y="97822"/>
                    <a:pt x="24193" y="97250"/>
                  </a:cubicBezTo>
                  <a:close/>
                  <a:moveTo>
                    <a:pt x="78733" y="60674"/>
                  </a:moveTo>
                  <a:cubicBezTo>
                    <a:pt x="78923" y="59912"/>
                    <a:pt x="79018" y="59246"/>
                    <a:pt x="77972" y="58864"/>
                  </a:cubicBezTo>
                  <a:cubicBezTo>
                    <a:pt x="78257" y="59627"/>
                    <a:pt x="78447" y="60103"/>
                    <a:pt x="78733" y="60674"/>
                  </a:cubicBezTo>
                  <a:close/>
                  <a:moveTo>
                    <a:pt x="22289" y="92107"/>
                  </a:moveTo>
                  <a:cubicBezTo>
                    <a:pt x="22289" y="92107"/>
                    <a:pt x="22860" y="92583"/>
                    <a:pt x="23146" y="92583"/>
                  </a:cubicBezTo>
                  <a:cubicBezTo>
                    <a:pt x="23241" y="92583"/>
                    <a:pt x="23431" y="92297"/>
                    <a:pt x="23621" y="92107"/>
                  </a:cubicBezTo>
                  <a:cubicBezTo>
                    <a:pt x="23336" y="91916"/>
                    <a:pt x="23146" y="91630"/>
                    <a:pt x="22860" y="91440"/>
                  </a:cubicBezTo>
                  <a:cubicBezTo>
                    <a:pt x="22670" y="91630"/>
                    <a:pt x="22575" y="91821"/>
                    <a:pt x="22289" y="92107"/>
                  </a:cubicBezTo>
                  <a:close/>
                  <a:moveTo>
                    <a:pt x="30380" y="63532"/>
                  </a:moveTo>
                  <a:cubicBezTo>
                    <a:pt x="30855" y="63913"/>
                    <a:pt x="31141" y="64103"/>
                    <a:pt x="31522" y="64389"/>
                  </a:cubicBezTo>
                  <a:cubicBezTo>
                    <a:pt x="31712" y="63913"/>
                    <a:pt x="31807" y="63627"/>
                    <a:pt x="31998" y="63055"/>
                  </a:cubicBezTo>
                  <a:cubicBezTo>
                    <a:pt x="31427" y="63246"/>
                    <a:pt x="31046" y="63341"/>
                    <a:pt x="30380" y="63532"/>
                  </a:cubicBezTo>
                  <a:close/>
                  <a:moveTo>
                    <a:pt x="69309" y="90392"/>
                  </a:moveTo>
                  <a:cubicBezTo>
                    <a:pt x="69214" y="89440"/>
                    <a:pt x="68929" y="88963"/>
                    <a:pt x="68072" y="89345"/>
                  </a:cubicBezTo>
                  <a:cubicBezTo>
                    <a:pt x="68072" y="89345"/>
                    <a:pt x="68072" y="89535"/>
                    <a:pt x="67882" y="89821"/>
                  </a:cubicBezTo>
                  <a:cubicBezTo>
                    <a:pt x="68263" y="90011"/>
                    <a:pt x="68738" y="90106"/>
                    <a:pt x="69309" y="90392"/>
                  </a:cubicBezTo>
                  <a:close/>
                  <a:moveTo>
                    <a:pt x="58078" y="85820"/>
                  </a:moveTo>
                  <a:cubicBezTo>
                    <a:pt x="57824" y="86773"/>
                    <a:pt x="58205" y="87249"/>
                    <a:pt x="59220" y="87249"/>
                  </a:cubicBezTo>
                  <a:cubicBezTo>
                    <a:pt x="58840" y="86773"/>
                    <a:pt x="58554" y="86296"/>
                    <a:pt x="58078" y="85820"/>
                  </a:cubicBezTo>
                  <a:close/>
                  <a:moveTo>
                    <a:pt x="60648" y="8287"/>
                  </a:moveTo>
                  <a:cubicBezTo>
                    <a:pt x="60648" y="8287"/>
                    <a:pt x="60267" y="8192"/>
                    <a:pt x="60172" y="8096"/>
                  </a:cubicBezTo>
                  <a:cubicBezTo>
                    <a:pt x="59982" y="8477"/>
                    <a:pt x="59886" y="8858"/>
                    <a:pt x="59791" y="9239"/>
                  </a:cubicBezTo>
                  <a:cubicBezTo>
                    <a:pt x="59791" y="9239"/>
                    <a:pt x="60267" y="9430"/>
                    <a:pt x="60267" y="9430"/>
                  </a:cubicBezTo>
                  <a:cubicBezTo>
                    <a:pt x="60457" y="9049"/>
                    <a:pt x="60648" y="8668"/>
                    <a:pt x="60743" y="8287"/>
                  </a:cubicBezTo>
                  <a:close/>
                  <a:moveTo>
                    <a:pt x="59982" y="96203"/>
                  </a:moveTo>
                  <a:cubicBezTo>
                    <a:pt x="59982" y="96203"/>
                    <a:pt x="59791" y="96203"/>
                    <a:pt x="59696" y="96107"/>
                  </a:cubicBezTo>
                  <a:cubicBezTo>
                    <a:pt x="59601" y="96298"/>
                    <a:pt x="59315" y="96488"/>
                    <a:pt x="59315" y="96584"/>
                  </a:cubicBezTo>
                  <a:cubicBezTo>
                    <a:pt x="59315" y="96869"/>
                    <a:pt x="59411" y="97060"/>
                    <a:pt x="59506" y="97346"/>
                  </a:cubicBezTo>
                  <a:cubicBezTo>
                    <a:pt x="59601" y="97346"/>
                    <a:pt x="59696" y="97346"/>
                    <a:pt x="59791" y="97346"/>
                  </a:cubicBezTo>
                  <a:cubicBezTo>
                    <a:pt x="59791" y="96964"/>
                    <a:pt x="59791" y="96584"/>
                    <a:pt x="59886" y="96203"/>
                  </a:cubicBezTo>
                  <a:close/>
                  <a:moveTo>
                    <a:pt x="94629" y="54293"/>
                  </a:moveTo>
                  <a:cubicBezTo>
                    <a:pt x="94629" y="54293"/>
                    <a:pt x="94629" y="54102"/>
                    <a:pt x="94629" y="53912"/>
                  </a:cubicBezTo>
                  <a:cubicBezTo>
                    <a:pt x="94343" y="53912"/>
                    <a:pt x="94058" y="53816"/>
                    <a:pt x="93867" y="53912"/>
                  </a:cubicBezTo>
                  <a:cubicBezTo>
                    <a:pt x="93676" y="54007"/>
                    <a:pt x="93487" y="54293"/>
                    <a:pt x="93105" y="54864"/>
                  </a:cubicBezTo>
                  <a:cubicBezTo>
                    <a:pt x="93962" y="54578"/>
                    <a:pt x="94343" y="54388"/>
                    <a:pt x="94724" y="54293"/>
                  </a:cubicBezTo>
                  <a:close/>
                  <a:moveTo>
                    <a:pt x="75687" y="32766"/>
                  </a:moveTo>
                  <a:cubicBezTo>
                    <a:pt x="75687" y="32766"/>
                    <a:pt x="76353" y="33338"/>
                    <a:pt x="76734" y="33623"/>
                  </a:cubicBezTo>
                  <a:cubicBezTo>
                    <a:pt x="76671" y="32861"/>
                    <a:pt x="76322" y="32576"/>
                    <a:pt x="75687" y="32766"/>
                  </a:cubicBezTo>
                  <a:close/>
                  <a:moveTo>
                    <a:pt x="102339" y="35338"/>
                  </a:moveTo>
                  <a:cubicBezTo>
                    <a:pt x="102339" y="35338"/>
                    <a:pt x="102339" y="35719"/>
                    <a:pt x="102434" y="35909"/>
                  </a:cubicBezTo>
                  <a:cubicBezTo>
                    <a:pt x="102814" y="35814"/>
                    <a:pt x="103290" y="35623"/>
                    <a:pt x="103671" y="35528"/>
                  </a:cubicBezTo>
                  <a:cubicBezTo>
                    <a:pt x="103671" y="35528"/>
                    <a:pt x="103671" y="35338"/>
                    <a:pt x="103671" y="35243"/>
                  </a:cubicBezTo>
                  <a:cubicBezTo>
                    <a:pt x="103195" y="35243"/>
                    <a:pt x="102814" y="35338"/>
                    <a:pt x="102339" y="35433"/>
                  </a:cubicBezTo>
                  <a:close/>
                  <a:moveTo>
                    <a:pt x="43515" y="39243"/>
                  </a:moveTo>
                  <a:cubicBezTo>
                    <a:pt x="43229" y="38195"/>
                    <a:pt x="42944" y="37719"/>
                    <a:pt x="42182" y="38386"/>
                  </a:cubicBezTo>
                  <a:cubicBezTo>
                    <a:pt x="42182" y="38386"/>
                    <a:pt x="42182" y="38576"/>
                    <a:pt x="42087" y="38767"/>
                  </a:cubicBezTo>
                  <a:cubicBezTo>
                    <a:pt x="42468" y="38862"/>
                    <a:pt x="42753" y="39053"/>
                    <a:pt x="43515" y="39243"/>
                  </a:cubicBezTo>
                  <a:close/>
                  <a:moveTo>
                    <a:pt x="100339" y="82391"/>
                  </a:moveTo>
                  <a:cubicBezTo>
                    <a:pt x="100339" y="82391"/>
                    <a:pt x="99959" y="83248"/>
                    <a:pt x="99673" y="83915"/>
                  </a:cubicBezTo>
                  <a:cubicBezTo>
                    <a:pt x="100911" y="83725"/>
                    <a:pt x="100720" y="83153"/>
                    <a:pt x="100339" y="82391"/>
                  </a:cubicBezTo>
                  <a:close/>
                  <a:moveTo>
                    <a:pt x="56555" y="80105"/>
                  </a:moveTo>
                  <a:cubicBezTo>
                    <a:pt x="56555" y="80105"/>
                    <a:pt x="56936" y="80105"/>
                    <a:pt x="57222" y="80105"/>
                  </a:cubicBezTo>
                  <a:cubicBezTo>
                    <a:pt x="57222" y="79724"/>
                    <a:pt x="57031" y="79438"/>
                    <a:pt x="56936" y="79058"/>
                  </a:cubicBezTo>
                  <a:cubicBezTo>
                    <a:pt x="56936" y="79058"/>
                    <a:pt x="56650" y="79058"/>
                    <a:pt x="56650" y="79058"/>
                  </a:cubicBezTo>
                  <a:cubicBezTo>
                    <a:pt x="56650" y="79438"/>
                    <a:pt x="56650" y="79820"/>
                    <a:pt x="56650" y="80105"/>
                  </a:cubicBezTo>
                  <a:close/>
                  <a:moveTo>
                    <a:pt x="56840" y="46482"/>
                  </a:moveTo>
                  <a:cubicBezTo>
                    <a:pt x="55984" y="46863"/>
                    <a:pt x="55413" y="47149"/>
                    <a:pt x="54842" y="47435"/>
                  </a:cubicBezTo>
                  <a:cubicBezTo>
                    <a:pt x="55413" y="47244"/>
                    <a:pt x="56269" y="47625"/>
                    <a:pt x="56840" y="46482"/>
                  </a:cubicBezTo>
                  <a:close/>
                  <a:moveTo>
                    <a:pt x="10010" y="76676"/>
                  </a:moveTo>
                  <a:cubicBezTo>
                    <a:pt x="10581" y="76803"/>
                    <a:pt x="10962" y="76613"/>
                    <a:pt x="11152" y="76105"/>
                  </a:cubicBezTo>
                  <a:cubicBezTo>
                    <a:pt x="11152" y="76105"/>
                    <a:pt x="10391" y="76486"/>
                    <a:pt x="10010" y="76676"/>
                  </a:cubicBezTo>
                  <a:close/>
                  <a:moveTo>
                    <a:pt x="49987" y="42863"/>
                  </a:moveTo>
                  <a:cubicBezTo>
                    <a:pt x="49987" y="42863"/>
                    <a:pt x="50083" y="43053"/>
                    <a:pt x="50177" y="43148"/>
                  </a:cubicBezTo>
                  <a:cubicBezTo>
                    <a:pt x="50463" y="43053"/>
                    <a:pt x="50749" y="42863"/>
                    <a:pt x="51034" y="42767"/>
                  </a:cubicBezTo>
                  <a:cubicBezTo>
                    <a:pt x="51034" y="42672"/>
                    <a:pt x="51034" y="42577"/>
                    <a:pt x="50939" y="42481"/>
                  </a:cubicBezTo>
                  <a:lnTo>
                    <a:pt x="49987" y="42863"/>
                  </a:lnTo>
                  <a:close/>
                  <a:moveTo>
                    <a:pt x="100530" y="49721"/>
                  </a:moveTo>
                  <a:cubicBezTo>
                    <a:pt x="100149" y="48482"/>
                    <a:pt x="99673" y="48578"/>
                    <a:pt x="98817" y="48959"/>
                  </a:cubicBezTo>
                  <a:cubicBezTo>
                    <a:pt x="99388" y="49244"/>
                    <a:pt x="99864" y="49435"/>
                    <a:pt x="100530" y="49721"/>
                  </a:cubicBezTo>
                  <a:close/>
                  <a:moveTo>
                    <a:pt x="46275" y="94202"/>
                  </a:moveTo>
                  <a:cubicBezTo>
                    <a:pt x="46275" y="94202"/>
                    <a:pt x="46085" y="93250"/>
                    <a:pt x="45895" y="92583"/>
                  </a:cubicBezTo>
                  <a:cubicBezTo>
                    <a:pt x="45133" y="93440"/>
                    <a:pt x="45418" y="93917"/>
                    <a:pt x="46275" y="94202"/>
                  </a:cubicBezTo>
                  <a:close/>
                  <a:moveTo>
                    <a:pt x="38090" y="37243"/>
                  </a:moveTo>
                  <a:cubicBezTo>
                    <a:pt x="38090" y="37243"/>
                    <a:pt x="37899" y="37433"/>
                    <a:pt x="37708" y="37624"/>
                  </a:cubicBezTo>
                  <a:cubicBezTo>
                    <a:pt x="37899" y="37910"/>
                    <a:pt x="38090" y="38100"/>
                    <a:pt x="38280" y="38386"/>
                  </a:cubicBezTo>
                  <a:cubicBezTo>
                    <a:pt x="38375" y="38290"/>
                    <a:pt x="38565" y="38195"/>
                    <a:pt x="38661" y="38100"/>
                  </a:cubicBezTo>
                  <a:cubicBezTo>
                    <a:pt x="38470" y="37814"/>
                    <a:pt x="38185" y="37624"/>
                    <a:pt x="37994" y="37338"/>
                  </a:cubicBezTo>
                  <a:close/>
                  <a:moveTo>
                    <a:pt x="50654" y="93059"/>
                  </a:moveTo>
                  <a:cubicBezTo>
                    <a:pt x="51415" y="93059"/>
                    <a:pt x="51891" y="92964"/>
                    <a:pt x="52557" y="92869"/>
                  </a:cubicBezTo>
                  <a:cubicBezTo>
                    <a:pt x="51796" y="92393"/>
                    <a:pt x="51320" y="92012"/>
                    <a:pt x="50654" y="93059"/>
                  </a:cubicBezTo>
                  <a:close/>
                  <a:moveTo>
                    <a:pt x="87204" y="34195"/>
                  </a:moveTo>
                  <a:cubicBezTo>
                    <a:pt x="87267" y="34766"/>
                    <a:pt x="87649" y="35052"/>
                    <a:pt x="88346" y="35052"/>
                  </a:cubicBezTo>
                  <a:cubicBezTo>
                    <a:pt x="88346" y="35052"/>
                    <a:pt x="87585" y="34480"/>
                    <a:pt x="87204" y="34195"/>
                  </a:cubicBezTo>
                  <a:close/>
                  <a:moveTo>
                    <a:pt x="27048" y="30671"/>
                  </a:moveTo>
                  <a:cubicBezTo>
                    <a:pt x="27048" y="30671"/>
                    <a:pt x="26763" y="30766"/>
                    <a:pt x="26572" y="30861"/>
                  </a:cubicBezTo>
                  <a:cubicBezTo>
                    <a:pt x="26667" y="31147"/>
                    <a:pt x="26858" y="31433"/>
                    <a:pt x="26953" y="31718"/>
                  </a:cubicBezTo>
                  <a:cubicBezTo>
                    <a:pt x="27143" y="31718"/>
                    <a:pt x="27429" y="31528"/>
                    <a:pt x="27429" y="31528"/>
                  </a:cubicBezTo>
                  <a:cubicBezTo>
                    <a:pt x="27334" y="31242"/>
                    <a:pt x="27143" y="30956"/>
                    <a:pt x="27048" y="30671"/>
                  </a:cubicBezTo>
                  <a:close/>
                  <a:moveTo>
                    <a:pt x="92154" y="30289"/>
                  </a:moveTo>
                  <a:cubicBezTo>
                    <a:pt x="92154" y="30289"/>
                    <a:pt x="91868" y="30385"/>
                    <a:pt x="91773" y="30480"/>
                  </a:cubicBezTo>
                  <a:cubicBezTo>
                    <a:pt x="91773" y="30671"/>
                    <a:pt x="91773" y="31052"/>
                    <a:pt x="91963" y="31147"/>
                  </a:cubicBezTo>
                  <a:cubicBezTo>
                    <a:pt x="92154" y="31337"/>
                    <a:pt x="92439" y="31337"/>
                    <a:pt x="93105" y="31528"/>
                  </a:cubicBezTo>
                  <a:cubicBezTo>
                    <a:pt x="92630" y="30861"/>
                    <a:pt x="92439" y="30575"/>
                    <a:pt x="92249" y="30289"/>
                  </a:cubicBezTo>
                  <a:close/>
                  <a:moveTo>
                    <a:pt x="14865" y="56197"/>
                  </a:moveTo>
                  <a:cubicBezTo>
                    <a:pt x="14865" y="56197"/>
                    <a:pt x="14674" y="56579"/>
                    <a:pt x="14579" y="56769"/>
                  </a:cubicBezTo>
                  <a:cubicBezTo>
                    <a:pt x="14960" y="56864"/>
                    <a:pt x="15245" y="56960"/>
                    <a:pt x="15626" y="57055"/>
                  </a:cubicBezTo>
                  <a:cubicBezTo>
                    <a:pt x="15626" y="57055"/>
                    <a:pt x="15721" y="56769"/>
                    <a:pt x="15816" y="56579"/>
                  </a:cubicBezTo>
                  <a:cubicBezTo>
                    <a:pt x="15531" y="56483"/>
                    <a:pt x="15150" y="56293"/>
                    <a:pt x="14865" y="56197"/>
                  </a:cubicBezTo>
                  <a:close/>
                  <a:moveTo>
                    <a:pt x="73498" y="60579"/>
                  </a:moveTo>
                  <a:cubicBezTo>
                    <a:pt x="73498" y="60579"/>
                    <a:pt x="73783" y="60770"/>
                    <a:pt x="73973" y="60960"/>
                  </a:cubicBezTo>
                  <a:lnTo>
                    <a:pt x="74735" y="59722"/>
                  </a:lnTo>
                  <a:cubicBezTo>
                    <a:pt x="74735" y="59722"/>
                    <a:pt x="74450" y="59531"/>
                    <a:pt x="74355" y="59531"/>
                  </a:cubicBezTo>
                  <a:lnTo>
                    <a:pt x="73593" y="60674"/>
                  </a:lnTo>
                  <a:close/>
                  <a:moveTo>
                    <a:pt x="90441" y="26098"/>
                  </a:moveTo>
                  <a:cubicBezTo>
                    <a:pt x="90441" y="26098"/>
                    <a:pt x="90916" y="26098"/>
                    <a:pt x="91107" y="26194"/>
                  </a:cubicBezTo>
                  <a:cubicBezTo>
                    <a:pt x="91107" y="25813"/>
                    <a:pt x="91107" y="25432"/>
                    <a:pt x="91107" y="25051"/>
                  </a:cubicBezTo>
                  <a:cubicBezTo>
                    <a:pt x="91107" y="25051"/>
                    <a:pt x="90631" y="24955"/>
                    <a:pt x="90631" y="25051"/>
                  </a:cubicBezTo>
                  <a:cubicBezTo>
                    <a:pt x="90536" y="25432"/>
                    <a:pt x="90441" y="25718"/>
                    <a:pt x="90345" y="26098"/>
                  </a:cubicBezTo>
                  <a:close/>
                  <a:moveTo>
                    <a:pt x="26763" y="85154"/>
                  </a:moveTo>
                  <a:lnTo>
                    <a:pt x="26382" y="85439"/>
                  </a:lnTo>
                  <a:cubicBezTo>
                    <a:pt x="26382" y="85439"/>
                    <a:pt x="26858" y="86011"/>
                    <a:pt x="27143" y="86296"/>
                  </a:cubicBezTo>
                  <a:cubicBezTo>
                    <a:pt x="27238" y="86201"/>
                    <a:pt x="27524" y="85915"/>
                    <a:pt x="27429" y="85915"/>
                  </a:cubicBezTo>
                  <a:cubicBezTo>
                    <a:pt x="27238" y="85630"/>
                    <a:pt x="26953" y="85439"/>
                    <a:pt x="26763" y="85154"/>
                  </a:cubicBezTo>
                  <a:close/>
                  <a:moveTo>
                    <a:pt x="73402" y="85630"/>
                  </a:moveTo>
                  <a:cubicBezTo>
                    <a:pt x="73402" y="85630"/>
                    <a:pt x="73688" y="85535"/>
                    <a:pt x="73879" y="85439"/>
                  </a:cubicBezTo>
                  <a:cubicBezTo>
                    <a:pt x="73879" y="85154"/>
                    <a:pt x="73688" y="84868"/>
                    <a:pt x="73688" y="84582"/>
                  </a:cubicBezTo>
                  <a:cubicBezTo>
                    <a:pt x="73498" y="84582"/>
                    <a:pt x="73212" y="84772"/>
                    <a:pt x="73212" y="84772"/>
                  </a:cubicBezTo>
                  <a:cubicBezTo>
                    <a:pt x="73212" y="85058"/>
                    <a:pt x="73402" y="85249"/>
                    <a:pt x="73498" y="85535"/>
                  </a:cubicBezTo>
                  <a:close/>
                  <a:moveTo>
                    <a:pt x="54937" y="2953"/>
                  </a:moveTo>
                  <a:cubicBezTo>
                    <a:pt x="54747" y="3651"/>
                    <a:pt x="54969" y="3969"/>
                    <a:pt x="55603" y="3905"/>
                  </a:cubicBezTo>
                  <a:cubicBezTo>
                    <a:pt x="55603" y="3905"/>
                    <a:pt x="55222" y="3238"/>
                    <a:pt x="54937" y="2953"/>
                  </a:cubicBezTo>
                  <a:close/>
                  <a:moveTo>
                    <a:pt x="88537" y="82582"/>
                  </a:moveTo>
                  <a:cubicBezTo>
                    <a:pt x="88537" y="82582"/>
                    <a:pt x="89013" y="82105"/>
                    <a:pt x="89013" y="82105"/>
                  </a:cubicBezTo>
                  <a:cubicBezTo>
                    <a:pt x="88822" y="81915"/>
                    <a:pt x="88632" y="81629"/>
                    <a:pt x="88442" y="81439"/>
                  </a:cubicBezTo>
                  <a:cubicBezTo>
                    <a:pt x="88442" y="81439"/>
                    <a:pt x="88061" y="81725"/>
                    <a:pt x="88061" y="81725"/>
                  </a:cubicBezTo>
                  <a:cubicBezTo>
                    <a:pt x="88156" y="82010"/>
                    <a:pt x="88346" y="82201"/>
                    <a:pt x="88537" y="82582"/>
                  </a:cubicBezTo>
                  <a:close/>
                  <a:moveTo>
                    <a:pt x="54556" y="80963"/>
                  </a:moveTo>
                  <a:cubicBezTo>
                    <a:pt x="54556" y="80963"/>
                    <a:pt x="54747" y="81058"/>
                    <a:pt x="54937" y="81153"/>
                  </a:cubicBezTo>
                  <a:cubicBezTo>
                    <a:pt x="55032" y="80772"/>
                    <a:pt x="55127" y="80296"/>
                    <a:pt x="55222" y="79915"/>
                  </a:cubicBezTo>
                  <a:cubicBezTo>
                    <a:pt x="55127" y="79915"/>
                    <a:pt x="54937" y="79915"/>
                    <a:pt x="54842" y="79915"/>
                  </a:cubicBezTo>
                  <a:cubicBezTo>
                    <a:pt x="54842" y="80296"/>
                    <a:pt x="54651" y="80677"/>
                    <a:pt x="54556" y="81153"/>
                  </a:cubicBezTo>
                  <a:close/>
                  <a:moveTo>
                    <a:pt x="6298" y="62579"/>
                  </a:moveTo>
                  <a:cubicBezTo>
                    <a:pt x="6298" y="62579"/>
                    <a:pt x="6298" y="62294"/>
                    <a:pt x="6393" y="62198"/>
                  </a:cubicBezTo>
                  <a:cubicBezTo>
                    <a:pt x="6013" y="62008"/>
                    <a:pt x="5632" y="61913"/>
                    <a:pt x="5156" y="61722"/>
                  </a:cubicBezTo>
                  <a:cubicBezTo>
                    <a:pt x="5156" y="61722"/>
                    <a:pt x="5156" y="61722"/>
                    <a:pt x="4775" y="62008"/>
                  </a:cubicBezTo>
                  <a:cubicBezTo>
                    <a:pt x="5346" y="62198"/>
                    <a:pt x="5822" y="62389"/>
                    <a:pt x="6203" y="62484"/>
                  </a:cubicBezTo>
                  <a:close/>
                  <a:moveTo>
                    <a:pt x="103861" y="76390"/>
                  </a:moveTo>
                  <a:cubicBezTo>
                    <a:pt x="103861" y="76390"/>
                    <a:pt x="103766" y="76105"/>
                    <a:pt x="103671" y="75914"/>
                  </a:cubicBezTo>
                  <a:cubicBezTo>
                    <a:pt x="103385" y="76010"/>
                    <a:pt x="103005" y="76105"/>
                    <a:pt x="102719" y="76200"/>
                  </a:cubicBezTo>
                  <a:cubicBezTo>
                    <a:pt x="102719" y="76200"/>
                    <a:pt x="102719" y="76486"/>
                    <a:pt x="102719" y="76486"/>
                  </a:cubicBezTo>
                  <a:cubicBezTo>
                    <a:pt x="103100" y="76486"/>
                    <a:pt x="103385" y="76390"/>
                    <a:pt x="103766" y="76295"/>
                  </a:cubicBezTo>
                  <a:close/>
                  <a:moveTo>
                    <a:pt x="28095" y="76676"/>
                  </a:moveTo>
                  <a:cubicBezTo>
                    <a:pt x="28095" y="76676"/>
                    <a:pt x="28476" y="76676"/>
                    <a:pt x="28666" y="76676"/>
                  </a:cubicBezTo>
                  <a:cubicBezTo>
                    <a:pt x="28571" y="76295"/>
                    <a:pt x="28476" y="75914"/>
                    <a:pt x="28381" y="75629"/>
                  </a:cubicBezTo>
                  <a:lnTo>
                    <a:pt x="28000" y="75629"/>
                  </a:lnTo>
                  <a:cubicBezTo>
                    <a:pt x="28000" y="75629"/>
                    <a:pt x="28000" y="76390"/>
                    <a:pt x="28095" y="76771"/>
                  </a:cubicBezTo>
                  <a:close/>
                  <a:moveTo>
                    <a:pt x="51796" y="74486"/>
                  </a:moveTo>
                  <a:cubicBezTo>
                    <a:pt x="51130" y="74581"/>
                    <a:pt x="50559" y="74771"/>
                    <a:pt x="50939" y="75819"/>
                  </a:cubicBezTo>
                  <a:cubicBezTo>
                    <a:pt x="51320" y="75247"/>
                    <a:pt x="51510" y="74867"/>
                    <a:pt x="51796" y="74486"/>
                  </a:cubicBezTo>
                  <a:close/>
                  <a:moveTo>
                    <a:pt x="39898" y="66961"/>
                  </a:moveTo>
                  <a:cubicBezTo>
                    <a:pt x="39898" y="66961"/>
                    <a:pt x="39517" y="67342"/>
                    <a:pt x="39517" y="67437"/>
                  </a:cubicBezTo>
                  <a:cubicBezTo>
                    <a:pt x="39517" y="67628"/>
                    <a:pt x="39803" y="67818"/>
                    <a:pt x="39993" y="67913"/>
                  </a:cubicBezTo>
                  <a:cubicBezTo>
                    <a:pt x="39993" y="67723"/>
                    <a:pt x="40183" y="67628"/>
                    <a:pt x="40183" y="67437"/>
                  </a:cubicBezTo>
                  <a:cubicBezTo>
                    <a:pt x="40183" y="67342"/>
                    <a:pt x="39993" y="67151"/>
                    <a:pt x="39898" y="66961"/>
                  </a:cubicBezTo>
                  <a:close/>
                  <a:moveTo>
                    <a:pt x="26287" y="67532"/>
                  </a:moveTo>
                  <a:cubicBezTo>
                    <a:pt x="26287" y="67532"/>
                    <a:pt x="26667" y="67913"/>
                    <a:pt x="26763" y="68009"/>
                  </a:cubicBezTo>
                  <a:cubicBezTo>
                    <a:pt x="26953" y="67818"/>
                    <a:pt x="27143" y="67628"/>
                    <a:pt x="27334" y="67437"/>
                  </a:cubicBezTo>
                  <a:cubicBezTo>
                    <a:pt x="27238" y="67437"/>
                    <a:pt x="27048" y="67151"/>
                    <a:pt x="26953" y="67151"/>
                  </a:cubicBezTo>
                  <a:cubicBezTo>
                    <a:pt x="26763" y="67151"/>
                    <a:pt x="26572" y="67342"/>
                    <a:pt x="26287" y="67532"/>
                  </a:cubicBezTo>
                  <a:close/>
                  <a:moveTo>
                    <a:pt x="9249" y="83629"/>
                  </a:moveTo>
                  <a:cubicBezTo>
                    <a:pt x="9249" y="83629"/>
                    <a:pt x="9153" y="83344"/>
                    <a:pt x="9059" y="83248"/>
                  </a:cubicBezTo>
                  <a:cubicBezTo>
                    <a:pt x="8773" y="83439"/>
                    <a:pt x="8488" y="83629"/>
                    <a:pt x="8202" y="83820"/>
                  </a:cubicBezTo>
                  <a:cubicBezTo>
                    <a:pt x="8202" y="83820"/>
                    <a:pt x="8202" y="84011"/>
                    <a:pt x="8297" y="84106"/>
                  </a:cubicBezTo>
                  <a:cubicBezTo>
                    <a:pt x="8582" y="83915"/>
                    <a:pt x="8868" y="83820"/>
                    <a:pt x="9249" y="83629"/>
                  </a:cubicBezTo>
                  <a:close/>
                  <a:moveTo>
                    <a:pt x="62837" y="84772"/>
                  </a:moveTo>
                  <a:cubicBezTo>
                    <a:pt x="62837" y="84772"/>
                    <a:pt x="63028" y="84772"/>
                    <a:pt x="63218" y="84868"/>
                  </a:cubicBezTo>
                  <a:cubicBezTo>
                    <a:pt x="63408" y="84392"/>
                    <a:pt x="63503" y="84011"/>
                    <a:pt x="63694" y="83534"/>
                  </a:cubicBezTo>
                  <a:lnTo>
                    <a:pt x="63408" y="83534"/>
                  </a:lnTo>
                  <a:cubicBezTo>
                    <a:pt x="63408" y="83534"/>
                    <a:pt x="63028" y="84296"/>
                    <a:pt x="62932" y="84677"/>
                  </a:cubicBezTo>
                  <a:close/>
                  <a:moveTo>
                    <a:pt x="61124" y="22955"/>
                  </a:moveTo>
                  <a:cubicBezTo>
                    <a:pt x="61124" y="22955"/>
                    <a:pt x="60839" y="22765"/>
                    <a:pt x="60743" y="22670"/>
                  </a:cubicBezTo>
                  <a:cubicBezTo>
                    <a:pt x="60553" y="22955"/>
                    <a:pt x="60362" y="23241"/>
                    <a:pt x="60172" y="23527"/>
                  </a:cubicBezTo>
                  <a:cubicBezTo>
                    <a:pt x="60172" y="23527"/>
                    <a:pt x="60362" y="23622"/>
                    <a:pt x="60457" y="23717"/>
                  </a:cubicBezTo>
                  <a:cubicBezTo>
                    <a:pt x="60648" y="23431"/>
                    <a:pt x="60933" y="23146"/>
                    <a:pt x="61124" y="22860"/>
                  </a:cubicBezTo>
                  <a:close/>
                  <a:moveTo>
                    <a:pt x="104242" y="60293"/>
                  </a:moveTo>
                  <a:cubicBezTo>
                    <a:pt x="104242" y="60293"/>
                    <a:pt x="104242" y="60103"/>
                    <a:pt x="104242" y="60008"/>
                  </a:cubicBezTo>
                  <a:lnTo>
                    <a:pt x="103195" y="60008"/>
                  </a:lnTo>
                  <a:cubicBezTo>
                    <a:pt x="103195" y="60008"/>
                    <a:pt x="103195" y="60198"/>
                    <a:pt x="103195" y="60293"/>
                  </a:cubicBezTo>
                  <a:lnTo>
                    <a:pt x="104242" y="60293"/>
                  </a:lnTo>
                  <a:close/>
                  <a:moveTo>
                    <a:pt x="17149" y="26289"/>
                  </a:moveTo>
                  <a:cubicBezTo>
                    <a:pt x="17149" y="26289"/>
                    <a:pt x="16768" y="25718"/>
                    <a:pt x="16768" y="25813"/>
                  </a:cubicBezTo>
                  <a:cubicBezTo>
                    <a:pt x="16483" y="25908"/>
                    <a:pt x="16292" y="26098"/>
                    <a:pt x="16102" y="26289"/>
                  </a:cubicBezTo>
                  <a:cubicBezTo>
                    <a:pt x="16197" y="26384"/>
                    <a:pt x="16387" y="26670"/>
                    <a:pt x="16483" y="26670"/>
                  </a:cubicBezTo>
                  <a:cubicBezTo>
                    <a:pt x="16673" y="26670"/>
                    <a:pt x="16863" y="26479"/>
                    <a:pt x="17244" y="26384"/>
                  </a:cubicBezTo>
                  <a:close/>
                  <a:moveTo>
                    <a:pt x="57412" y="27908"/>
                  </a:moveTo>
                  <a:cubicBezTo>
                    <a:pt x="56365" y="27908"/>
                    <a:pt x="56269" y="28385"/>
                    <a:pt x="56174" y="28956"/>
                  </a:cubicBezTo>
                  <a:cubicBezTo>
                    <a:pt x="56174" y="28956"/>
                    <a:pt x="56269" y="29146"/>
                    <a:pt x="56365" y="29242"/>
                  </a:cubicBezTo>
                  <a:cubicBezTo>
                    <a:pt x="56650" y="28861"/>
                    <a:pt x="56936" y="28575"/>
                    <a:pt x="57412" y="28004"/>
                  </a:cubicBezTo>
                  <a:close/>
                  <a:moveTo>
                    <a:pt x="93487" y="29813"/>
                  </a:moveTo>
                  <a:cubicBezTo>
                    <a:pt x="93487" y="29813"/>
                    <a:pt x="93962" y="30194"/>
                    <a:pt x="94248" y="30289"/>
                  </a:cubicBezTo>
                  <a:cubicBezTo>
                    <a:pt x="94343" y="30289"/>
                    <a:pt x="94533" y="30099"/>
                    <a:pt x="94629" y="30004"/>
                  </a:cubicBezTo>
                  <a:cubicBezTo>
                    <a:pt x="94438" y="29813"/>
                    <a:pt x="94343" y="29623"/>
                    <a:pt x="94153" y="29528"/>
                  </a:cubicBezTo>
                  <a:cubicBezTo>
                    <a:pt x="94058" y="29528"/>
                    <a:pt x="93867" y="29623"/>
                    <a:pt x="93581" y="29813"/>
                  </a:cubicBezTo>
                  <a:close/>
                  <a:moveTo>
                    <a:pt x="78923" y="87535"/>
                  </a:moveTo>
                  <a:cubicBezTo>
                    <a:pt x="78923" y="87535"/>
                    <a:pt x="78638" y="87535"/>
                    <a:pt x="78447" y="87535"/>
                  </a:cubicBezTo>
                  <a:cubicBezTo>
                    <a:pt x="78447" y="87916"/>
                    <a:pt x="78543" y="88202"/>
                    <a:pt x="78638" y="88583"/>
                  </a:cubicBezTo>
                  <a:cubicBezTo>
                    <a:pt x="78638" y="88583"/>
                    <a:pt x="78828" y="88583"/>
                    <a:pt x="78923" y="88583"/>
                  </a:cubicBezTo>
                  <a:lnTo>
                    <a:pt x="78923" y="87630"/>
                  </a:lnTo>
                  <a:close/>
                  <a:moveTo>
                    <a:pt x="58649" y="29813"/>
                  </a:moveTo>
                  <a:cubicBezTo>
                    <a:pt x="58649" y="29813"/>
                    <a:pt x="58459" y="29528"/>
                    <a:pt x="58268" y="29432"/>
                  </a:cubicBezTo>
                  <a:cubicBezTo>
                    <a:pt x="57983" y="29623"/>
                    <a:pt x="57697" y="29909"/>
                    <a:pt x="57412" y="30099"/>
                  </a:cubicBezTo>
                  <a:cubicBezTo>
                    <a:pt x="57412" y="30194"/>
                    <a:pt x="57602" y="30289"/>
                    <a:pt x="57697" y="30480"/>
                  </a:cubicBezTo>
                  <a:cubicBezTo>
                    <a:pt x="57983" y="30289"/>
                    <a:pt x="58364" y="30099"/>
                    <a:pt x="58649" y="29909"/>
                  </a:cubicBezTo>
                  <a:close/>
                  <a:moveTo>
                    <a:pt x="93962" y="90106"/>
                  </a:moveTo>
                  <a:cubicBezTo>
                    <a:pt x="93962" y="90106"/>
                    <a:pt x="94153" y="89821"/>
                    <a:pt x="94248" y="89726"/>
                  </a:cubicBezTo>
                  <a:cubicBezTo>
                    <a:pt x="93962" y="89535"/>
                    <a:pt x="93676" y="89440"/>
                    <a:pt x="93391" y="89249"/>
                  </a:cubicBezTo>
                  <a:cubicBezTo>
                    <a:pt x="93391" y="89345"/>
                    <a:pt x="93296" y="89440"/>
                    <a:pt x="93201" y="89535"/>
                  </a:cubicBezTo>
                  <a:cubicBezTo>
                    <a:pt x="93487" y="89726"/>
                    <a:pt x="93772" y="89916"/>
                    <a:pt x="93962" y="90106"/>
                  </a:cubicBezTo>
                  <a:close/>
                  <a:moveTo>
                    <a:pt x="44753" y="31052"/>
                  </a:moveTo>
                  <a:cubicBezTo>
                    <a:pt x="44753" y="31052"/>
                    <a:pt x="45133" y="30861"/>
                    <a:pt x="45133" y="30671"/>
                  </a:cubicBezTo>
                  <a:cubicBezTo>
                    <a:pt x="45133" y="30575"/>
                    <a:pt x="44942" y="30289"/>
                    <a:pt x="44847" y="30289"/>
                  </a:cubicBezTo>
                  <a:cubicBezTo>
                    <a:pt x="44657" y="30289"/>
                    <a:pt x="44467" y="30480"/>
                    <a:pt x="44371" y="30575"/>
                  </a:cubicBezTo>
                  <a:cubicBezTo>
                    <a:pt x="44467" y="30671"/>
                    <a:pt x="44562" y="30861"/>
                    <a:pt x="44753" y="30956"/>
                  </a:cubicBezTo>
                  <a:close/>
                  <a:moveTo>
                    <a:pt x="27143" y="52864"/>
                  </a:moveTo>
                  <a:cubicBezTo>
                    <a:pt x="27143" y="52864"/>
                    <a:pt x="26953" y="52864"/>
                    <a:pt x="26858" y="52864"/>
                  </a:cubicBezTo>
                  <a:cubicBezTo>
                    <a:pt x="26858" y="53245"/>
                    <a:pt x="26667" y="53530"/>
                    <a:pt x="26572" y="53912"/>
                  </a:cubicBezTo>
                  <a:cubicBezTo>
                    <a:pt x="26667" y="53912"/>
                    <a:pt x="26858" y="53912"/>
                    <a:pt x="26953" y="53912"/>
                  </a:cubicBezTo>
                  <a:cubicBezTo>
                    <a:pt x="26953" y="53530"/>
                    <a:pt x="27048" y="53245"/>
                    <a:pt x="27143" y="52864"/>
                  </a:cubicBezTo>
                  <a:close/>
                  <a:moveTo>
                    <a:pt x="8202" y="50483"/>
                  </a:moveTo>
                  <a:cubicBezTo>
                    <a:pt x="8202" y="50483"/>
                    <a:pt x="8202" y="50673"/>
                    <a:pt x="8106" y="50768"/>
                  </a:cubicBezTo>
                  <a:cubicBezTo>
                    <a:pt x="8392" y="50863"/>
                    <a:pt x="8678" y="51054"/>
                    <a:pt x="8963" y="51054"/>
                  </a:cubicBezTo>
                  <a:cubicBezTo>
                    <a:pt x="8963" y="51054"/>
                    <a:pt x="9059" y="50768"/>
                    <a:pt x="9153" y="50578"/>
                  </a:cubicBezTo>
                  <a:cubicBezTo>
                    <a:pt x="8773" y="50578"/>
                    <a:pt x="8488" y="50483"/>
                    <a:pt x="8106" y="50387"/>
                  </a:cubicBezTo>
                  <a:close/>
                  <a:moveTo>
                    <a:pt x="42753" y="95917"/>
                  </a:moveTo>
                  <a:cubicBezTo>
                    <a:pt x="43071" y="95409"/>
                    <a:pt x="43007" y="94996"/>
                    <a:pt x="42563" y="94679"/>
                  </a:cubicBezTo>
                  <a:cubicBezTo>
                    <a:pt x="42563" y="94679"/>
                    <a:pt x="42658" y="95440"/>
                    <a:pt x="42753" y="95917"/>
                  </a:cubicBezTo>
                  <a:close/>
                  <a:moveTo>
                    <a:pt x="59982" y="39148"/>
                  </a:moveTo>
                  <a:cubicBezTo>
                    <a:pt x="59982" y="39148"/>
                    <a:pt x="60172" y="39148"/>
                    <a:pt x="60362" y="39148"/>
                  </a:cubicBezTo>
                  <a:cubicBezTo>
                    <a:pt x="60362" y="39053"/>
                    <a:pt x="60553" y="38862"/>
                    <a:pt x="60553" y="38767"/>
                  </a:cubicBezTo>
                  <a:cubicBezTo>
                    <a:pt x="60553" y="38576"/>
                    <a:pt x="60267" y="38386"/>
                    <a:pt x="60172" y="38290"/>
                  </a:cubicBezTo>
                  <a:cubicBezTo>
                    <a:pt x="60172" y="38576"/>
                    <a:pt x="60172" y="38862"/>
                    <a:pt x="60077" y="39053"/>
                  </a:cubicBezTo>
                  <a:close/>
                  <a:moveTo>
                    <a:pt x="42468" y="98965"/>
                  </a:moveTo>
                  <a:cubicBezTo>
                    <a:pt x="42468" y="98965"/>
                    <a:pt x="42944" y="98393"/>
                    <a:pt x="42944" y="98203"/>
                  </a:cubicBezTo>
                  <a:cubicBezTo>
                    <a:pt x="42944" y="98012"/>
                    <a:pt x="42658" y="97917"/>
                    <a:pt x="42468" y="97727"/>
                  </a:cubicBezTo>
                  <a:cubicBezTo>
                    <a:pt x="42373" y="97822"/>
                    <a:pt x="42182" y="98012"/>
                    <a:pt x="42182" y="98108"/>
                  </a:cubicBezTo>
                  <a:cubicBezTo>
                    <a:pt x="42182" y="98298"/>
                    <a:pt x="42278" y="98488"/>
                    <a:pt x="42468" y="98870"/>
                  </a:cubicBezTo>
                  <a:close/>
                  <a:moveTo>
                    <a:pt x="110048" y="41338"/>
                  </a:moveTo>
                  <a:cubicBezTo>
                    <a:pt x="110048" y="41338"/>
                    <a:pt x="110429" y="41338"/>
                    <a:pt x="110524" y="41338"/>
                  </a:cubicBezTo>
                  <a:cubicBezTo>
                    <a:pt x="110524" y="41053"/>
                    <a:pt x="110524" y="40767"/>
                    <a:pt x="110524" y="40386"/>
                  </a:cubicBezTo>
                  <a:cubicBezTo>
                    <a:pt x="110429" y="40386"/>
                    <a:pt x="110334" y="40386"/>
                    <a:pt x="110238" y="40386"/>
                  </a:cubicBezTo>
                  <a:cubicBezTo>
                    <a:pt x="110238" y="40672"/>
                    <a:pt x="110238" y="40958"/>
                    <a:pt x="110144" y="41338"/>
                  </a:cubicBezTo>
                  <a:close/>
                  <a:moveTo>
                    <a:pt x="101386" y="47149"/>
                  </a:moveTo>
                  <a:cubicBezTo>
                    <a:pt x="101386" y="47149"/>
                    <a:pt x="101863" y="47530"/>
                    <a:pt x="102053" y="47625"/>
                  </a:cubicBezTo>
                  <a:cubicBezTo>
                    <a:pt x="102053" y="47530"/>
                    <a:pt x="102339" y="47339"/>
                    <a:pt x="102339" y="47244"/>
                  </a:cubicBezTo>
                  <a:cubicBezTo>
                    <a:pt x="102339" y="47149"/>
                    <a:pt x="102148" y="46863"/>
                    <a:pt x="102053" y="46863"/>
                  </a:cubicBezTo>
                  <a:cubicBezTo>
                    <a:pt x="101957" y="46863"/>
                    <a:pt x="101767" y="47054"/>
                    <a:pt x="101482" y="47149"/>
                  </a:cubicBezTo>
                  <a:close/>
                  <a:moveTo>
                    <a:pt x="44657" y="107442"/>
                  </a:moveTo>
                  <a:lnTo>
                    <a:pt x="44942" y="107823"/>
                  </a:lnTo>
                  <a:cubicBezTo>
                    <a:pt x="44942" y="107823"/>
                    <a:pt x="45514" y="107442"/>
                    <a:pt x="45799" y="107252"/>
                  </a:cubicBezTo>
                  <a:cubicBezTo>
                    <a:pt x="45799" y="107252"/>
                    <a:pt x="45704" y="107061"/>
                    <a:pt x="45609" y="106966"/>
                  </a:cubicBezTo>
                  <a:lnTo>
                    <a:pt x="44657" y="107442"/>
                  </a:lnTo>
                  <a:close/>
                  <a:moveTo>
                    <a:pt x="45895" y="109156"/>
                  </a:moveTo>
                  <a:cubicBezTo>
                    <a:pt x="45895" y="109156"/>
                    <a:pt x="45609" y="109442"/>
                    <a:pt x="45514" y="109538"/>
                  </a:cubicBezTo>
                  <a:cubicBezTo>
                    <a:pt x="45704" y="109538"/>
                    <a:pt x="45895" y="109728"/>
                    <a:pt x="46085" y="109823"/>
                  </a:cubicBezTo>
                  <a:cubicBezTo>
                    <a:pt x="46085" y="109823"/>
                    <a:pt x="46275" y="109538"/>
                    <a:pt x="46370" y="109442"/>
                  </a:cubicBezTo>
                  <a:cubicBezTo>
                    <a:pt x="46180" y="109442"/>
                    <a:pt x="46085" y="109252"/>
                    <a:pt x="45895" y="109156"/>
                  </a:cubicBezTo>
                  <a:close/>
                  <a:moveTo>
                    <a:pt x="52748" y="109252"/>
                  </a:moveTo>
                  <a:cubicBezTo>
                    <a:pt x="52748" y="109252"/>
                    <a:pt x="52462" y="109252"/>
                    <a:pt x="52367" y="109252"/>
                  </a:cubicBezTo>
                  <a:cubicBezTo>
                    <a:pt x="52367" y="109538"/>
                    <a:pt x="52367" y="109823"/>
                    <a:pt x="52367" y="110109"/>
                  </a:cubicBezTo>
                  <a:cubicBezTo>
                    <a:pt x="52462" y="110109"/>
                    <a:pt x="52652" y="110109"/>
                    <a:pt x="52652" y="110109"/>
                  </a:cubicBezTo>
                  <a:cubicBezTo>
                    <a:pt x="52652" y="109823"/>
                    <a:pt x="52652" y="109633"/>
                    <a:pt x="52652" y="109347"/>
                  </a:cubicBezTo>
                  <a:close/>
                  <a:moveTo>
                    <a:pt x="25430" y="46101"/>
                  </a:moveTo>
                  <a:cubicBezTo>
                    <a:pt x="25430" y="46101"/>
                    <a:pt x="25906" y="46292"/>
                    <a:pt x="26192" y="46387"/>
                  </a:cubicBezTo>
                  <a:cubicBezTo>
                    <a:pt x="26192" y="46387"/>
                    <a:pt x="26382" y="46101"/>
                    <a:pt x="26382" y="46101"/>
                  </a:cubicBezTo>
                  <a:cubicBezTo>
                    <a:pt x="26287" y="45911"/>
                    <a:pt x="26096" y="45815"/>
                    <a:pt x="25906" y="45625"/>
                  </a:cubicBezTo>
                  <a:cubicBezTo>
                    <a:pt x="25906" y="45625"/>
                    <a:pt x="25716" y="45815"/>
                    <a:pt x="25525" y="46101"/>
                  </a:cubicBezTo>
                  <a:close/>
                  <a:moveTo>
                    <a:pt x="61695" y="45815"/>
                  </a:moveTo>
                  <a:cubicBezTo>
                    <a:pt x="61695" y="45815"/>
                    <a:pt x="61410" y="45911"/>
                    <a:pt x="61314" y="46006"/>
                  </a:cubicBezTo>
                  <a:cubicBezTo>
                    <a:pt x="61504" y="46292"/>
                    <a:pt x="61695" y="46672"/>
                    <a:pt x="61885" y="46958"/>
                  </a:cubicBezTo>
                  <a:cubicBezTo>
                    <a:pt x="61981" y="46958"/>
                    <a:pt x="62075" y="46863"/>
                    <a:pt x="62171" y="46768"/>
                  </a:cubicBezTo>
                  <a:cubicBezTo>
                    <a:pt x="61981" y="46482"/>
                    <a:pt x="61885" y="46101"/>
                    <a:pt x="61695" y="45815"/>
                  </a:cubicBezTo>
                  <a:close/>
                </a:path>
              </a:pathLst>
            </a:custGeom>
            <a:solidFill>
              <a:srgbClr val="E4DC95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id="{D7B24F05-FDA3-AD48-8167-64BB5A823BD9}"/>
                </a:ext>
              </a:extLst>
            </p:cNvPr>
            <p:cNvSpPr/>
            <p:nvPr/>
          </p:nvSpPr>
          <p:spPr>
            <a:xfrm>
              <a:off x="9838729" y="5602795"/>
              <a:ext cx="483808" cy="146780"/>
            </a:xfrm>
            <a:custGeom>
              <a:avLst/>
              <a:gdLst>
                <a:gd name="connsiteX0" fmla="*/ 3036 w 483808"/>
                <a:gd name="connsiteY0" fmla="*/ 123539 h 146780"/>
                <a:gd name="connsiteX1" fmla="*/ 1417 w 483808"/>
                <a:gd name="connsiteY1" fmla="*/ 120682 h 146780"/>
                <a:gd name="connsiteX2" fmla="*/ 1988 w 483808"/>
                <a:gd name="connsiteY2" fmla="*/ 103441 h 146780"/>
                <a:gd name="connsiteX3" fmla="*/ 2655 w 483808"/>
                <a:gd name="connsiteY3" fmla="*/ 75914 h 146780"/>
                <a:gd name="connsiteX4" fmla="*/ 3511 w 483808"/>
                <a:gd name="connsiteY4" fmla="*/ 73533 h 146780"/>
                <a:gd name="connsiteX5" fmla="*/ 2940 w 483808"/>
                <a:gd name="connsiteY5" fmla="*/ 69437 h 146780"/>
                <a:gd name="connsiteX6" fmla="*/ 2655 w 483808"/>
                <a:gd name="connsiteY6" fmla="*/ 69152 h 146780"/>
                <a:gd name="connsiteX7" fmla="*/ 2655 w 483808"/>
                <a:gd name="connsiteY7" fmla="*/ 38005 h 146780"/>
                <a:gd name="connsiteX8" fmla="*/ 3321 w 483808"/>
                <a:gd name="connsiteY8" fmla="*/ 17907 h 146780"/>
                <a:gd name="connsiteX9" fmla="*/ 2940 w 483808"/>
                <a:gd name="connsiteY9" fmla="*/ 12192 h 146780"/>
                <a:gd name="connsiteX10" fmla="*/ 2750 w 483808"/>
                <a:gd name="connsiteY10" fmla="*/ 476 h 146780"/>
                <a:gd name="connsiteX11" fmla="*/ 3511 w 483808"/>
                <a:gd name="connsiteY11" fmla="*/ 0 h 146780"/>
                <a:gd name="connsiteX12" fmla="*/ 24833 w 483808"/>
                <a:gd name="connsiteY12" fmla="*/ 5524 h 146780"/>
                <a:gd name="connsiteX13" fmla="*/ 26641 w 483808"/>
                <a:gd name="connsiteY13" fmla="*/ 6763 h 146780"/>
                <a:gd name="connsiteX14" fmla="*/ 50532 w 483808"/>
                <a:gd name="connsiteY14" fmla="*/ 24670 h 146780"/>
                <a:gd name="connsiteX15" fmla="*/ 53959 w 483808"/>
                <a:gd name="connsiteY15" fmla="*/ 28385 h 146780"/>
                <a:gd name="connsiteX16" fmla="*/ 72710 w 483808"/>
                <a:gd name="connsiteY16" fmla="*/ 50387 h 146780"/>
                <a:gd name="connsiteX17" fmla="*/ 81752 w 483808"/>
                <a:gd name="connsiteY17" fmla="*/ 63532 h 146780"/>
                <a:gd name="connsiteX18" fmla="*/ 82894 w 483808"/>
                <a:gd name="connsiteY18" fmla="*/ 67628 h 146780"/>
                <a:gd name="connsiteX19" fmla="*/ 88796 w 483808"/>
                <a:gd name="connsiteY19" fmla="*/ 71438 h 146780"/>
                <a:gd name="connsiteX20" fmla="*/ 90128 w 483808"/>
                <a:gd name="connsiteY20" fmla="*/ 73343 h 146780"/>
                <a:gd name="connsiteX21" fmla="*/ 99266 w 483808"/>
                <a:gd name="connsiteY21" fmla="*/ 79534 h 146780"/>
                <a:gd name="connsiteX22" fmla="*/ 119159 w 483808"/>
                <a:gd name="connsiteY22" fmla="*/ 86296 h 146780"/>
                <a:gd name="connsiteX23" fmla="*/ 125727 w 483808"/>
                <a:gd name="connsiteY23" fmla="*/ 85344 h 146780"/>
                <a:gd name="connsiteX24" fmla="*/ 140766 w 483808"/>
                <a:gd name="connsiteY24" fmla="*/ 79534 h 146780"/>
                <a:gd name="connsiteX25" fmla="*/ 151236 w 483808"/>
                <a:gd name="connsiteY25" fmla="*/ 71438 h 146780"/>
                <a:gd name="connsiteX26" fmla="*/ 163515 w 483808"/>
                <a:gd name="connsiteY26" fmla="*/ 56293 h 146780"/>
                <a:gd name="connsiteX27" fmla="*/ 173224 w 483808"/>
                <a:gd name="connsiteY27" fmla="*/ 42577 h 146780"/>
                <a:gd name="connsiteX28" fmla="*/ 177888 w 483808"/>
                <a:gd name="connsiteY28" fmla="*/ 46387 h 146780"/>
                <a:gd name="connsiteX29" fmla="*/ 181886 w 483808"/>
                <a:gd name="connsiteY29" fmla="*/ 44005 h 146780"/>
                <a:gd name="connsiteX30" fmla="*/ 179411 w 483808"/>
                <a:gd name="connsiteY30" fmla="*/ 40862 h 146780"/>
                <a:gd name="connsiteX31" fmla="*/ 179411 w 483808"/>
                <a:gd name="connsiteY31" fmla="*/ 43339 h 146780"/>
                <a:gd name="connsiteX32" fmla="*/ 174747 w 483808"/>
                <a:gd name="connsiteY32" fmla="*/ 38481 h 146780"/>
                <a:gd name="connsiteX33" fmla="*/ 178935 w 483808"/>
                <a:gd name="connsiteY33" fmla="*/ 34385 h 146780"/>
                <a:gd name="connsiteX34" fmla="*/ 179506 w 483808"/>
                <a:gd name="connsiteY34" fmla="*/ 33814 h 146780"/>
                <a:gd name="connsiteX35" fmla="*/ 186454 w 483808"/>
                <a:gd name="connsiteY35" fmla="*/ 23527 h 146780"/>
                <a:gd name="connsiteX36" fmla="*/ 189310 w 483808"/>
                <a:gd name="connsiteY36" fmla="*/ 21241 h 146780"/>
                <a:gd name="connsiteX37" fmla="*/ 191309 w 483808"/>
                <a:gd name="connsiteY37" fmla="*/ 19717 h 146780"/>
                <a:gd name="connsiteX38" fmla="*/ 199780 w 483808"/>
                <a:gd name="connsiteY38" fmla="*/ 12954 h 146780"/>
                <a:gd name="connsiteX39" fmla="*/ 203683 w 483808"/>
                <a:gd name="connsiteY39" fmla="*/ 12002 h 146780"/>
                <a:gd name="connsiteX40" fmla="*/ 204920 w 483808"/>
                <a:gd name="connsiteY40" fmla="*/ 12002 h 146780"/>
                <a:gd name="connsiteX41" fmla="*/ 213296 w 483808"/>
                <a:gd name="connsiteY41" fmla="*/ 8763 h 146780"/>
                <a:gd name="connsiteX42" fmla="*/ 221387 w 483808"/>
                <a:gd name="connsiteY42" fmla="*/ 7429 h 146780"/>
                <a:gd name="connsiteX43" fmla="*/ 231667 w 483808"/>
                <a:gd name="connsiteY43" fmla="*/ 7334 h 146780"/>
                <a:gd name="connsiteX44" fmla="*/ 233380 w 483808"/>
                <a:gd name="connsiteY44" fmla="*/ 7525 h 146780"/>
                <a:gd name="connsiteX45" fmla="*/ 246610 w 483808"/>
                <a:gd name="connsiteY45" fmla="*/ 11239 h 146780"/>
                <a:gd name="connsiteX46" fmla="*/ 249847 w 483808"/>
                <a:gd name="connsiteY46" fmla="*/ 12954 h 146780"/>
                <a:gd name="connsiteX47" fmla="*/ 251274 w 483808"/>
                <a:gd name="connsiteY47" fmla="*/ 13621 h 146780"/>
                <a:gd name="connsiteX48" fmla="*/ 255177 w 483808"/>
                <a:gd name="connsiteY48" fmla="*/ 15145 h 146780"/>
                <a:gd name="connsiteX49" fmla="*/ 273167 w 483808"/>
                <a:gd name="connsiteY49" fmla="*/ 33814 h 146780"/>
                <a:gd name="connsiteX50" fmla="*/ 274214 w 483808"/>
                <a:gd name="connsiteY50" fmla="*/ 35433 h 146780"/>
                <a:gd name="connsiteX51" fmla="*/ 276784 w 483808"/>
                <a:gd name="connsiteY51" fmla="*/ 38005 h 146780"/>
                <a:gd name="connsiteX52" fmla="*/ 279068 w 483808"/>
                <a:gd name="connsiteY52" fmla="*/ 39814 h 146780"/>
                <a:gd name="connsiteX53" fmla="*/ 289443 w 483808"/>
                <a:gd name="connsiteY53" fmla="*/ 52673 h 146780"/>
                <a:gd name="connsiteX54" fmla="*/ 297248 w 483808"/>
                <a:gd name="connsiteY54" fmla="*/ 61627 h 146780"/>
                <a:gd name="connsiteX55" fmla="*/ 307052 w 483808"/>
                <a:gd name="connsiteY55" fmla="*/ 73438 h 146780"/>
                <a:gd name="connsiteX56" fmla="*/ 308004 w 483808"/>
                <a:gd name="connsiteY56" fmla="*/ 74295 h 146780"/>
                <a:gd name="connsiteX57" fmla="*/ 317618 w 483808"/>
                <a:gd name="connsiteY57" fmla="*/ 83344 h 146780"/>
                <a:gd name="connsiteX58" fmla="*/ 327612 w 483808"/>
                <a:gd name="connsiteY58" fmla="*/ 92488 h 146780"/>
                <a:gd name="connsiteX59" fmla="*/ 329516 w 483808"/>
                <a:gd name="connsiteY59" fmla="*/ 94297 h 146780"/>
                <a:gd name="connsiteX60" fmla="*/ 327136 w 483808"/>
                <a:gd name="connsiteY60" fmla="*/ 95631 h 146780"/>
                <a:gd name="connsiteX61" fmla="*/ 327421 w 483808"/>
                <a:gd name="connsiteY61" fmla="*/ 96203 h 146780"/>
                <a:gd name="connsiteX62" fmla="*/ 331800 w 483808"/>
                <a:gd name="connsiteY62" fmla="*/ 98107 h 146780"/>
                <a:gd name="connsiteX63" fmla="*/ 332942 w 483808"/>
                <a:gd name="connsiteY63" fmla="*/ 98584 h 146780"/>
                <a:gd name="connsiteX64" fmla="*/ 339890 w 483808"/>
                <a:gd name="connsiteY64" fmla="*/ 99727 h 146780"/>
                <a:gd name="connsiteX65" fmla="*/ 353026 w 483808"/>
                <a:gd name="connsiteY65" fmla="*/ 100774 h 146780"/>
                <a:gd name="connsiteX66" fmla="*/ 356548 w 483808"/>
                <a:gd name="connsiteY66" fmla="*/ 99155 h 146780"/>
                <a:gd name="connsiteX67" fmla="*/ 373015 w 483808"/>
                <a:gd name="connsiteY67" fmla="*/ 83439 h 146780"/>
                <a:gd name="connsiteX68" fmla="*/ 377203 w 483808"/>
                <a:gd name="connsiteY68" fmla="*/ 79248 h 146780"/>
                <a:gd name="connsiteX69" fmla="*/ 387102 w 483808"/>
                <a:gd name="connsiteY69" fmla="*/ 68961 h 146780"/>
                <a:gd name="connsiteX70" fmla="*/ 390243 w 483808"/>
                <a:gd name="connsiteY70" fmla="*/ 70961 h 146780"/>
                <a:gd name="connsiteX71" fmla="*/ 392146 w 483808"/>
                <a:gd name="connsiteY71" fmla="*/ 66485 h 146780"/>
                <a:gd name="connsiteX72" fmla="*/ 394050 w 483808"/>
                <a:gd name="connsiteY72" fmla="*/ 59150 h 146780"/>
                <a:gd name="connsiteX73" fmla="*/ 405187 w 483808"/>
                <a:gd name="connsiteY73" fmla="*/ 45053 h 146780"/>
                <a:gd name="connsiteX74" fmla="*/ 410517 w 483808"/>
                <a:gd name="connsiteY74" fmla="*/ 42196 h 146780"/>
                <a:gd name="connsiteX75" fmla="*/ 411849 w 483808"/>
                <a:gd name="connsiteY75" fmla="*/ 41529 h 146780"/>
                <a:gd name="connsiteX76" fmla="*/ 411183 w 483808"/>
                <a:gd name="connsiteY76" fmla="*/ 38767 h 146780"/>
                <a:gd name="connsiteX77" fmla="*/ 414229 w 483808"/>
                <a:gd name="connsiteY77" fmla="*/ 38386 h 146780"/>
                <a:gd name="connsiteX78" fmla="*/ 418322 w 483808"/>
                <a:gd name="connsiteY78" fmla="*/ 30480 h 146780"/>
                <a:gd name="connsiteX79" fmla="*/ 426508 w 483808"/>
                <a:gd name="connsiteY79" fmla="*/ 24860 h 146780"/>
                <a:gd name="connsiteX80" fmla="*/ 435931 w 483808"/>
                <a:gd name="connsiteY80" fmla="*/ 17526 h 146780"/>
                <a:gd name="connsiteX81" fmla="*/ 451160 w 483808"/>
                <a:gd name="connsiteY81" fmla="*/ 11239 h 146780"/>
                <a:gd name="connsiteX82" fmla="*/ 457538 w 483808"/>
                <a:gd name="connsiteY82" fmla="*/ 9525 h 146780"/>
                <a:gd name="connsiteX83" fmla="*/ 478002 w 483808"/>
                <a:gd name="connsiteY83" fmla="*/ 6477 h 146780"/>
                <a:gd name="connsiteX84" fmla="*/ 483332 w 483808"/>
                <a:gd name="connsiteY84" fmla="*/ 6953 h 146780"/>
                <a:gd name="connsiteX85" fmla="*/ 483808 w 483808"/>
                <a:gd name="connsiteY85" fmla="*/ 23336 h 146780"/>
                <a:gd name="connsiteX86" fmla="*/ 483332 w 483808"/>
                <a:gd name="connsiteY86" fmla="*/ 37814 h 146780"/>
                <a:gd name="connsiteX87" fmla="*/ 483428 w 483808"/>
                <a:gd name="connsiteY87" fmla="*/ 49149 h 146780"/>
                <a:gd name="connsiteX88" fmla="*/ 483237 w 483808"/>
                <a:gd name="connsiteY88" fmla="*/ 72199 h 146780"/>
                <a:gd name="connsiteX89" fmla="*/ 483428 w 483808"/>
                <a:gd name="connsiteY89" fmla="*/ 89821 h 146780"/>
                <a:gd name="connsiteX90" fmla="*/ 483142 w 483808"/>
                <a:gd name="connsiteY90" fmla="*/ 112490 h 146780"/>
                <a:gd name="connsiteX91" fmla="*/ 483618 w 483808"/>
                <a:gd name="connsiteY91" fmla="*/ 124968 h 146780"/>
                <a:gd name="connsiteX92" fmla="*/ 483713 w 483808"/>
                <a:gd name="connsiteY92" fmla="*/ 125730 h 146780"/>
                <a:gd name="connsiteX93" fmla="*/ 483332 w 483808"/>
                <a:gd name="connsiteY93" fmla="*/ 131826 h 146780"/>
                <a:gd name="connsiteX94" fmla="*/ 483618 w 483808"/>
                <a:gd name="connsiteY94" fmla="*/ 144399 h 146780"/>
                <a:gd name="connsiteX95" fmla="*/ 481239 w 483808"/>
                <a:gd name="connsiteY95" fmla="*/ 146209 h 146780"/>
                <a:gd name="connsiteX96" fmla="*/ 474005 w 483808"/>
                <a:gd name="connsiteY96" fmla="*/ 146400 h 146780"/>
                <a:gd name="connsiteX97" fmla="*/ 471816 w 483808"/>
                <a:gd name="connsiteY97" fmla="*/ 144971 h 146780"/>
                <a:gd name="connsiteX98" fmla="*/ 468770 w 483808"/>
                <a:gd name="connsiteY98" fmla="*/ 144684 h 146780"/>
                <a:gd name="connsiteX99" fmla="*/ 464581 w 483808"/>
                <a:gd name="connsiteY99" fmla="*/ 146685 h 146780"/>
                <a:gd name="connsiteX100" fmla="*/ 446877 w 483808"/>
                <a:gd name="connsiteY100" fmla="*/ 146209 h 146780"/>
                <a:gd name="connsiteX101" fmla="*/ 445354 w 483808"/>
                <a:gd name="connsiteY101" fmla="*/ 146018 h 146780"/>
                <a:gd name="connsiteX102" fmla="*/ 444974 w 483808"/>
                <a:gd name="connsiteY102" fmla="*/ 142303 h 146780"/>
                <a:gd name="connsiteX103" fmla="*/ 442118 w 483808"/>
                <a:gd name="connsiteY103" fmla="*/ 144684 h 146780"/>
                <a:gd name="connsiteX104" fmla="*/ 436978 w 483808"/>
                <a:gd name="connsiteY104" fmla="*/ 146304 h 146780"/>
                <a:gd name="connsiteX105" fmla="*/ 435455 w 483808"/>
                <a:gd name="connsiteY105" fmla="*/ 145447 h 146780"/>
                <a:gd name="connsiteX106" fmla="*/ 433837 w 483808"/>
                <a:gd name="connsiteY106" fmla="*/ 144684 h 146780"/>
                <a:gd name="connsiteX107" fmla="*/ 423557 w 483808"/>
                <a:gd name="connsiteY107" fmla="*/ 146209 h 146780"/>
                <a:gd name="connsiteX108" fmla="*/ 409756 w 483808"/>
                <a:gd name="connsiteY108" fmla="*/ 146590 h 146780"/>
                <a:gd name="connsiteX109" fmla="*/ 405853 w 483808"/>
                <a:gd name="connsiteY109" fmla="*/ 146209 h 146780"/>
                <a:gd name="connsiteX110" fmla="*/ 386150 w 483808"/>
                <a:gd name="connsiteY110" fmla="*/ 146590 h 146780"/>
                <a:gd name="connsiteX111" fmla="*/ 369969 w 483808"/>
                <a:gd name="connsiteY111" fmla="*/ 146113 h 146780"/>
                <a:gd name="connsiteX112" fmla="*/ 360640 w 483808"/>
                <a:gd name="connsiteY112" fmla="*/ 146304 h 146780"/>
                <a:gd name="connsiteX113" fmla="*/ 356643 w 483808"/>
                <a:gd name="connsiteY113" fmla="*/ 144018 h 146780"/>
                <a:gd name="connsiteX114" fmla="*/ 347696 w 483808"/>
                <a:gd name="connsiteY114" fmla="*/ 146018 h 146780"/>
                <a:gd name="connsiteX115" fmla="*/ 321711 w 483808"/>
                <a:gd name="connsiteY115" fmla="*/ 146018 h 146780"/>
                <a:gd name="connsiteX116" fmla="*/ 313905 w 483808"/>
                <a:gd name="connsiteY116" fmla="*/ 145828 h 146780"/>
                <a:gd name="connsiteX117" fmla="*/ 309051 w 483808"/>
                <a:gd name="connsiteY117" fmla="*/ 146400 h 146780"/>
                <a:gd name="connsiteX118" fmla="*/ 301722 w 483808"/>
                <a:gd name="connsiteY118" fmla="*/ 143828 h 146780"/>
                <a:gd name="connsiteX119" fmla="*/ 294773 w 483808"/>
                <a:gd name="connsiteY119" fmla="*/ 146113 h 146780"/>
                <a:gd name="connsiteX120" fmla="*/ 272310 w 483808"/>
                <a:gd name="connsiteY120" fmla="*/ 146590 h 146780"/>
                <a:gd name="connsiteX121" fmla="*/ 257747 w 483808"/>
                <a:gd name="connsiteY121" fmla="*/ 146113 h 146780"/>
                <a:gd name="connsiteX122" fmla="*/ 240233 w 483808"/>
                <a:gd name="connsiteY122" fmla="*/ 146113 h 146780"/>
                <a:gd name="connsiteX123" fmla="*/ 236807 w 483808"/>
                <a:gd name="connsiteY123" fmla="*/ 146113 h 146780"/>
                <a:gd name="connsiteX124" fmla="*/ 226336 w 483808"/>
                <a:gd name="connsiteY124" fmla="*/ 146113 h 146780"/>
                <a:gd name="connsiteX125" fmla="*/ 225480 w 483808"/>
                <a:gd name="connsiteY125" fmla="*/ 144780 h 146780"/>
                <a:gd name="connsiteX126" fmla="*/ 216247 w 483808"/>
                <a:gd name="connsiteY126" fmla="*/ 146780 h 146780"/>
                <a:gd name="connsiteX127" fmla="*/ 212249 w 483808"/>
                <a:gd name="connsiteY127" fmla="*/ 143637 h 146780"/>
                <a:gd name="connsiteX128" fmla="*/ 203207 w 483808"/>
                <a:gd name="connsiteY128" fmla="*/ 146304 h 146780"/>
                <a:gd name="connsiteX129" fmla="*/ 180839 w 483808"/>
                <a:gd name="connsiteY129" fmla="*/ 146113 h 146780"/>
                <a:gd name="connsiteX130" fmla="*/ 163039 w 483808"/>
                <a:gd name="connsiteY130" fmla="*/ 146400 h 146780"/>
                <a:gd name="connsiteX131" fmla="*/ 149238 w 483808"/>
                <a:gd name="connsiteY131" fmla="*/ 146304 h 146780"/>
                <a:gd name="connsiteX132" fmla="*/ 128868 w 483808"/>
                <a:gd name="connsiteY132" fmla="*/ 145923 h 146780"/>
                <a:gd name="connsiteX133" fmla="*/ 124966 w 483808"/>
                <a:gd name="connsiteY133" fmla="*/ 145351 h 146780"/>
                <a:gd name="connsiteX134" fmla="*/ 123823 w 483808"/>
                <a:gd name="connsiteY134" fmla="*/ 144971 h 146780"/>
                <a:gd name="connsiteX135" fmla="*/ 109070 w 483808"/>
                <a:gd name="connsiteY135" fmla="*/ 145828 h 146780"/>
                <a:gd name="connsiteX136" fmla="*/ 89653 w 483808"/>
                <a:gd name="connsiteY136" fmla="*/ 146304 h 146780"/>
                <a:gd name="connsiteX137" fmla="*/ 72329 w 483808"/>
                <a:gd name="connsiteY137" fmla="*/ 146209 h 146780"/>
                <a:gd name="connsiteX138" fmla="*/ 56338 w 483808"/>
                <a:gd name="connsiteY138" fmla="*/ 146209 h 146780"/>
                <a:gd name="connsiteX139" fmla="*/ 37397 w 483808"/>
                <a:gd name="connsiteY139" fmla="*/ 146494 h 146780"/>
                <a:gd name="connsiteX140" fmla="*/ 22358 w 483808"/>
                <a:gd name="connsiteY140" fmla="*/ 146304 h 146780"/>
                <a:gd name="connsiteX141" fmla="*/ 19693 w 483808"/>
                <a:gd name="connsiteY141" fmla="*/ 146304 h 146780"/>
                <a:gd name="connsiteX142" fmla="*/ 3987 w 483808"/>
                <a:gd name="connsiteY142" fmla="*/ 146018 h 146780"/>
                <a:gd name="connsiteX143" fmla="*/ 2274 w 483808"/>
                <a:gd name="connsiteY143" fmla="*/ 146018 h 146780"/>
                <a:gd name="connsiteX144" fmla="*/ 84 w 483808"/>
                <a:gd name="connsiteY144" fmla="*/ 145256 h 146780"/>
                <a:gd name="connsiteX145" fmla="*/ 84 w 483808"/>
                <a:gd name="connsiteY145" fmla="*/ 143732 h 146780"/>
                <a:gd name="connsiteX146" fmla="*/ 561 w 483808"/>
                <a:gd name="connsiteY146" fmla="*/ 127159 h 146780"/>
                <a:gd name="connsiteX147" fmla="*/ 2464 w 483808"/>
                <a:gd name="connsiteY147" fmla="*/ 123635 h 146780"/>
                <a:gd name="connsiteX148" fmla="*/ 22929 w 483808"/>
                <a:gd name="connsiteY148" fmla="*/ 111538 h 146780"/>
                <a:gd name="connsiteX149" fmla="*/ 17598 w 483808"/>
                <a:gd name="connsiteY149" fmla="*/ 110109 h 146780"/>
                <a:gd name="connsiteX150" fmla="*/ 15981 w 483808"/>
                <a:gd name="connsiteY150" fmla="*/ 114395 h 146780"/>
                <a:gd name="connsiteX151" fmla="*/ 21311 w 483808"/>
                <a:gd name="connsiteY151" fmla="*/ 115443 h 146780"/>
                <a:gd name="connsiteX152" fmla="*/ 22833 w 483808"/>
                <a:gd name="connsiteY152" fmla="*/ 111347 h 146780"/>
                <a:gd name="connsiteX153" fmla="*/ 24642 w 483808"/>
                <a:gd name="connsiteY153" fmla="*/ 108013 h 146780"/>
                <a:gd name="connsiteX154" fmla="*/ 22929 w 483808"/>
                <a:gd name="connsiteY154" fmla="*/ 111443 h 146780"/>
                <a:gd name="connsiteX155" fmla="*/ 192070 w 483808"/>
                <a:gd name="connsiteY155" fmla="*/ 116300 h 146780"/>
                <a:gd name="connsiteX156" fmla="*/ 181695 w 483808"/>
                <a:gd name="connsiteY156" fmla="*/ 112871 h 146780"/>
                <a:gd name="connsiteX157" fmla="*/ 180934 w 483808"/>
                <a:gd name="connsiteY157" fmla="*/ 117062 h 146780"/>
                <a:gd name="connsiteX158" fmla="*/ 185312 w 483808"/>
                <a:gd name="connsiteY158" fmla="*/ 116872 h 146780"/>
                <a:gd name="connsiteX159" fmla="*/ 188834 w 483808"/>
                <a:gd name="connsiteY159" fmla="*/ 120396 h 146780"/>
                <a:gd name="connsiteX160" fmla="*/ 191975 w 483808"/>
                <a:gd name="connsiteY160" fmla="*/ 116205 h 146780"/>
                <a:gd name="connsiteX161" fmla="*/ 423176 w 483808"/>
                <a:gd name="connsiteY161" fmla="*/ 68866 h 146780"/>
                <a:gd name="connsiteX162" fmla="*/ 422605 w 483808"/>
                <a:gd name="connsiteY162" fmla="*/ 69818 h 146780"/>
                <a:gd name="connsiteX163" fmla="*/ 425937 w 483808"/>
                <a:gd name="connsiteY163" fmla="*/ 71247 h 146780"/>
                <a:gd name="connsiteX164" fmla="*/ 427840 w 483808"/>
                <a:gd name="connsiteY164" fmla="*/ 71628 h 146780"/>
                <a:gd name="connsiteX165" fmla="*/ 432123 w 483808"/>
                <a:gd name="connsiteY165" fmla="*/ 73819 h 146780"/>
                <a:gd name="connsiteX166" fmla="*/ 434884 w 483808"/>
                <a:gd name="connsiteY166" fmla="*/ 69628 h 146780"/>
                <a:gd name="connsiteX167" fmla="*/ 429268 w 483808"/>
                <a:gd name="connsiteY167" fmla="*/ 70199 h 146780"/>
                <a:gd name="connsiteX168" fmla="*/ 422986 w 483808"/>
                <a:gd name="connsiteY168" fmla="*/ 68866 h 146780"/>
                <a:gd name="connsiteX169" fmla="*/ 475813 w 483808"/>
                <a:gd name="connsiteY169" fmla="*/ 26861 h 146780"/>
                <a:gd name="connsiteX170" fmla="*/ 477622 w 483808"/>
                <a:gd name="connsiteY170" fmla="*/ 20479 h 146780"/>
                <a:gd name="connsiteX171" fmla="*/ 474576 w 483808"/>
                <a:gd name="connsiteY171" fmla="*/ 18574 h 146780"/>
                <a:gd name="connsiteX172" fmla="*/ 475813 w 483808"/>
                <a:gd name="connsiteY172" fmla="*/ 23146 h 146780"/>
                <a:gd name="connsiteX173" fmla="*/ 472387 w 483808"/>
                <a:gd name="connsiteY173" fmla="*/ 22288 h 146780"/>
                <a:gd name="connsiteX174" fmla="*/ 475813 w 483808"/>
                <a:gd name="connsiteY174" fmla="*/ 26956 h 146780"/>
                <a:gd name="connsiteX175" fmla="*/ 227669 w 483808"/>
                <a:gd name="connsiteY175" fmla="*/ 112204 h 146780"/>
                <a:gd name="connsiteX176" fmla="*/ 218626 w 483808"/>
                <a:gd name="connsiteY176" fmla="*/ 108680 h 146780"/>
                <a:gd name="connsiteX177" fmla="*/ 227669 w 483808"/>
                <a:gd name="connsiteY177" fmla="*/ 112204 h 146780"/>
                <a:gd name="connsiteX178" fmla="*/ 385960 w 483808"/>
                <a:gd name="connsiteY178" fmla="*/ 85915 h 146780"/>
                <a:gd name="connsiteX179" fmla="*/ 385103 w 483808"/>
                <a:gd name="connsiteY179" fmla="*/ 89821 h 146780"/>
                <a:gd name="connsiteX180" fmla="*/ 394336 w 483808"/>
                <a:gd name="connsiteY180" fmla="*/ 90011 h 146780"/>
                <a:gd name="connsiteX181" fmla="*/ 385960 w 483808"/>
                <a:gd name="connsiteY181" fmla="*/ 85915 h 146780"/>
                <a:gd name="connsiteX182" fmla="*/ 217865 w 483808"/>
                <a:gd name="connsiteY182" fmla="*/ 124015 h 146780"/>
                <a:gd name="connsiteX183" fmla="*/ 218626 w 483808"/>
                <a:gd name="connsiteY183" fmla="*/ 123825 h 146780"/>
                <a:gd name="connsiteX184" fmla="*/ 218626 w 483808"/>
                <a:gd name="connsiteY184" fmla="*/ 117538 h 146780"/>
                <a:gd name="connsiteX185" fmla="*/ 221101 w 483808"/>
                <a:gd name="connsiteY185" fmla="*/ 116014 h 146780"/>
                <a:gd name="connsiteX186" fmla="*/ 217199 w 483808"/>
                <a:gd name="connsiteY186" fmla="*/ 114300 h 146780"/>
                <a:gd name="connsiteX187" fmla="*/ 215581 w 483808"/>
                <a:gd name="connsiteY187" fmla="*/ 120110 h 146780"/>
                <a:gd name="connsiteX188" fmla="*/ 217960 w 483808"/>
                <a:gd name="connsiteY188" fmla="*/ 123920 h 146780"/>
                <a:gd name="connsiteX189" fmla="*/ 81086 w 483808"/>
                <a:gd name="connsiteY189" fmla="*/ 106680 h 146780"/>
                <a:gd name="connsiteX190" fmla="*/ 81086 w 483808"/>
                <a:gd name="connsiteY190" fmla="*/ 102394 h 146780"/>
                <a:gd name="connsiteX191" fmla="*/ 76708 w 483808"/>
                <a:gd name="connsiteY191" fmla="*/ 101155 h 146780"/>
                <a:gd name="connsiteX192" fmla="*/ 77088 w 483808"/>
                <a:gd name="connsiteY192" fmla="*/ 102965 h 146780"/>
                <a:gd name="connsiteX193" fmla="*/ 76803 w 483808"/>
                <a:gd name="connsiteY193" fmla="*/ 104489 h 146780"/>
                <a:gd name="connsiteX194" fmla="*/ 81086 w 483808"/>
                <a:gd name="connsiteY194" fmla="*/ 106680 h 146780"/>
                <a:gd name="connsiteX195" fmla="*/ 387006 w 483808"/>
                <a:gd name="connsiteY195" fmla="*/ 119824 h 146780"/>
                <a:gd name="connsiteX196" fmla="*/ 381867 w 483808"/>
                <a:gd name="connsiteY196" fmla="*/ 121634 h 146780"/>
                <a:gd name="connsiteX197" fmla="*/ 379201 w 483808"/>
                <a:gd name="connsiteY197" fmla="*/ 123063 h 146780"/>
                <a:gd name="connsiteX198" fmla="*/ 380629 w 483808"/>
                <a:gd name="connsiteY198" fmla="*/ 125635 h 146780"/>
                <a:gd name="connsiteX199" fmla="*/ 387006 w 483808"/>
                <a:gd name="connsiteY199" fmla="*/ 119824 h 146780"/>
                <a:gd name="connsiteX200" fmla="*/ 444117 w 483808"/>
                <a:gd name="connsiteY200" fmla="*/ 90773 h 146780"/>
                <a:gd name="connsiteX201" fmla="*/ 443641 w 483808"/>
                <a:gd name="connsiteY201" fmla="*/ 98298 h 146780"/>
                <a:gd name="connsiteX202" fmla="*/ 444497 w 483808"/>
                <a:gd name="connsiteY202" fmla="*/ 98584 h 146780"/>
                <a:gd name="connsiteX203" fmla="*/ 448781 w 483808"/>
                <a:gd name="connsiteY203" fmla="*/ 95536 h 146780"/>
                <a:gd name="connsiteX204" fmla="*/ 444117 w 483808"/>
                <a:gd name="connsiteY204" fmla="*/ 90678 h 146780"/>
                <a:gd name="connsiteX205" fmla="*/ 11031 w 483808"/>
                <a:gd name="connsiteY205" fmla="*/ 90297 h 146780"/>
                <a:gd name="connsiteX206" fmla="*/ 4939 w 483808"/>
                <a:gd name="connsiteY206" fmla="*/ 91535 h 146780"/>
                <a:gd name="connsiteX207" fmla="*/ 9413 w 483808"/>
                <a:gd name="connsiteY207" fmla="*/ 93821 h 146780"/>
                <a:gd name="connsiteX208" fmla="*/ 11031 w 483808"/>
                <a:gd name="connsiteY208" fmla="*/ 90297 h 146780"/>
                <a:gd name="connsiteX209" fmla="*/ 216627 w 483808"/>
                <a:gd name="connsiteY209" fmla="*/ 38386 h 146780"/>
                <a:gd name="connsiteX210" fmla="*/ 215391 w 483808"/>
                <a:gd name="connsiteY210" fmla="*/ 37719 h 146780"/>
                <a:gd name="connsiteX211" fmla="*/ 213296 w 483808"/>
                <a:gd name="connsiteY211" fmla="*/ 37910 h 146780"/>
                <a:gd name="connsiteX212" fmla="*/ 214629 w 483808"/>
                <a:gd name="connsiteY212" fmla="*/ 39719 h 146780"/>
                <a:gd name="connsiteX213" fmla="*/ 221958 w 483808"/>
                <a:gd name="connsiteY213" fmla="*/ 36195 h 146780"/>
                <a:gd name="connsiteX214" fmla="*/ 216723 w 483808"/>
                <a:gd name="connsiteY214" fmla="*/ 38386 h 146780"/>
                <a:gd name="connsiteX215" fmla="*/ 102788 w 483808"/>
                <a:gd name="connsiteY215" fmla="*/ 106585 h 146780"/>
                <a:gd name="connsiteX216" fmla="*/ 113829 w 483808"/>
                <a:gd name="connsiteY216" fmla="*/ 104965 h 146780"/>
                <a:gd name="connsiteX217" fmla="*/ 104121 w 483808"/>
                <a:gd name="connsiteY217" fmla="*/ 103632 h 146780"/>
                <a:gd name="connsiteX218" fmla="*/ 102788 w 483808"/>
                <a:gd name="connsiteY218" fmla="*/ 106680 h 146780"/>
                <a:gd name="connsiteX219" fmla="*/ 338939 w 483808"/>
                <a:gd name="connsiteY219" fmla="*/ 116967 h 146780"/>
                <a:gd name="connsiteX220" fmla="*/ 345031 w 483808"/>
                <a:gd name="connsiteY220" fmla="*/ 111633 h 146780"/>
                <a:gd name="connsiteX221" fmla="*/ 338368 w 483808"/>
                <a:gd name="connsiteY221" fmla="*/ 113824 h 146780"/>
                <a:gd name="connsiteX222" fmla="*/ 338939 w 483808"/>
                <a:gd name="connsiteY222" fmla="*/ 117062 h 146780"/>
                <a:gd name="connsiteX223" fmla="*/ 394431 w 483808"/>
                <a:gd name="connsiteY223" fmla="*/ 126682 h 146780"/>
                <a:gd name="connsiteX224" fmla="*/ 392241 w 483808"/>
                <a:gd name="connsiteY224" fmla="*/ 121539 h 146780"/>
                <a:gd name="connsiteX225" fmla="*/ 390909 w 483808"/>
                <a:gd name="connsiteY225" fmla="*/ 124396 h 146780"/>
                <a:gd name="connsiteX226" fmla="*/ 394431 w 483808"/>
                <a:gd name="connsiteY226" fmla="*/ 126682 h 146780"/>
                <a:gd name="connsiteX227" fmla="*/ 223005 w 483808"/>
                <a:gd name="connsiteY227" fmla="*/ 118586 h 146780"/>
                <a:gd name="connsiteX228" fmla="*/ 224243 w 483808"/>
                <a:gd name="connsiteY228" fmla="*/ 124206 h 146780"/>
                <a:gd name="connsiteX229" fmla="*/ 226241 w 483808"/>
                <a:gd name="connsiteY229" fmla="*/ 121634 h 146780"/>
                <a:gd name="connsiteX230" fmla="*/ 223005 w 483808"/>
                <a:gd name="connsiteY230" fmla="*/ 118586 h 146780"/>
                <a:gd name="connsiteX231" fmla="*/ 451065 w 483808"/>
                <a:gd name="connsiteY231" fmla="*/ 27146 h 146780"/>
                <a:gd name="connsiteX232" fmla="*/ 450113 w 483808"/>
                <a:gd name="connsiteY232" fmla="*/ 27146 h 146780"/>
                <a:gd name="connsiteX233" fmla="*/ 449923 w 483808"/>
                <a:gd name="connsiteY233" fmla="*/ 28575 h 146780"/>
                <a:gd name="connsiteX234" fmla="*/ 450113 w 483808"/>
                <a:gd name="connsiteY234" fmla="*/ 30004 h 146780"/>
                <a:gd name="connsiteX235" fmla="*/ 453350 w 483808"/>
                <a:gd name="connsiteY235" fmla="*/ 32004 h 146780"/>
                <a:gd name="connsiteX236" fmla="*/ 451065 w 483808"/>
                <a:gd name="connsiteY236" fmla="*/ 27051 h 146780"/>
                <a:gd name="connsiteX237" fmla="*/ 41966 w 483808"/>
                <a:gd name="connsiteY237" fmla="*/ 40957 h 146780"/>
                <a:gd name="connsiteX238" fmla="*/ 46629 w 483808"/>
                <a:gd name="connsiteY238" fmla="*/ 42005 h 146780"/>
                <a:gd name="connsiteX239" fmla="*/ 41680 w 483808"/>
                <a:gd name="connsiteY239" fmla="*/ 38005 h 146780"/>
                <a:gd name="connsiteX240" fmla="*/ 41966 w 483808"/>
                <a:gd name="connsiteY240" fmla="*/ 40957 h 146780"/>
                <a:gd name="connsiteX241" fmla="*/ 283351 w 483808"/>
                <a:gd name="connsiteY241" fmla="*/ 111347 h 146780"/>
                <a:gd name="connsiteX242" fmla="*/ 290776 w 483808"/>
                <a:gd name="connsiteY242" fmla="*/ 112966 h 146780"/>
                <a:gd name="connsiteX243" fmla="*/ 283351 w 483808"/>
                <a:gd name="connsiteY243" fmla="*/ 111347 h 146780"/>
                <a:gd name="connsiteX244" fmla="*/ 146097 w 483808"/>
                <a:gd name="connsiteY244" fmla="*/ 96583 h 146780"/>
                <a:gd name="connsiteX245" fmla="*/ 145335 w 483808"/>
                <a:gd name="connsiteY245" fmla="*/ 95726 h 146780"/>
                <a:gd name="connsiteX246" fmla="*/ 142860 w 483808"/>
                <a:gd name="connsiteY246" fmla="*/ 96203 h 146780"/>
                <a:gd name="connsiteX247" fmla="*/ 141623 w 483808"/>
                <a:gd name="connsiteY247" fmla="*/ 98203 h 146780"/>
                <a:gd name="connsiteX248" fmla="*/ 144288 w 483808"/>
                <a:gd name="connsiteY248" fmla="*/ 98774 h 146780"/>
                <a:gd name="connsiteX249" fmla="*/ 146192 w 483808"/>
                <a:gd name="connsiteY249" fmla="*/ 96679 h 146780"/>
                <a:gd name="connsiteX250" fmla="*/ 433266 w 483808"/>
                <a:gd name="connsiteY250" fmla="*/ 89154 h 146780"/>
                <a:gd name="connsiteX251" fmla="*/ 438120 w 483808"/>
                <a:gd name="connsiteY251" fmla="*/ 92393 h 146780"/>
                <a:gd name="connsiteX252" fmla="*/ 433266 w 483808"/>
                <a:gd name="connsiteY252" fmla="*/ 89154 h 146780"/>
                <a:gd name="connsiteX253" fmla="*/ 433742 w 483808"/>
                <a:gd name="connsiteY253" fmla="*/ 37719 h 146780"/>
                <a:gd name="connsiteX254" fmla="*/ 430601 w 483808"/>
                <a:gd name="connsiteY254" fmla="*/ 43244 h 146780"/>
                <a:gd name="connsiteX255" fmla="*/ 433742 w 483808"/>
                <a:gd name="connsiteY255" fmla="*/ 37719 h 146780"/>
                <a:gd name="connsiteX256" fmla="*/ 33685 w 483808"/>
                <a:gd name="connsiteY256" fmla="*/ 73628 h 146780"/>
                <a:gd name="connsiteX257" fmla="*/ 28164 w 483808"/>
                <a:gd name="connsiteY257" fmla="*/ 76962 h 146780"/>
                <a:gd name="connsiteX258" fmla="*/ 33685 w 483808"/>
                <a:gd name="connsiteY258" fmla="*/ 73628 h 146780"/>
                <a:gd name="connsiteX259" fmla="*/ 400904 w 483808"/>
                <a:gd name="connsiteY259" fmla="*/ 133064 h 146780"/>
                <a:gd name="connsiteX260" fmla="*/ 404711 w 483808"/>
                <a:gd name="connsiteY260" fmla="*/ 136588 h 146780"/>
                <a:gd name="connsiteX261" fmla="*/ 400904 w 483808"/>
                <a:gd name="connsiteY261" fmla="*/ 133064 h 146780"/>
                <a:gd name="connsiteX262" fmla="*/ 457633 w 483808"/>
                <a:gd name="connsiteY262" fmla="*/ 106585 h 146780"/>
                <a:gd name="connsiteX263" fmla="*/ 456205 w 483808"/>
                <a:gd name="connsiteY263" fmla="*/ 108013 h 146780"/>
                <a:gd name="connsiteX264" fmla="*/ 456205 w 483808"/>
                <a:gd name="connsiteY264" fmla="*/ 109061 h 146780"/>
                <a:gd name="connsiteX265" fmla="*/ 460583 w 483808"/>
                <a:gd name="connsiteY265" fmla="*/ 111538 h 146780"/>
                <a:gd name="connsiteX266" fmla="*/ 457633 w 483808"/>
                <a:gd name="connsiteY266" fmla="*/ 106585 h 146780"/>
                <a:gd name="connsiteX267" fmla="*/ 217199 w 483808"/>
                <a:gd name="connsiteY267" fmla="*/ 59150 h 146780"/>
                <a:gd name="connsiteX268" fmla="*/ 216437 w 483808"/>
                <a:gd name="connsiteY268" fmla="*/ 59912 h 146780"/>
                <a:gd name="connsiteX269" fmla="*/ 219293 w 483808"/>
                <a:gd name="connsiteY269" fmla="*/ 63151 h 146780"/>
                <a:gd name="connsiteX270" fmla="*/ 222719 w 483808"/>
                <a:gd name="connsiteY270" fmla="*/ 60770 h 146780"/>
                <a:gd name="connsiteX271" fmla="*/ 217294 w 483808"/>
                <a:gd name="connsiteY271" fmla="*/ 59150 h 146780"/>
                <a:gd name="connsiteX272" fmla="*/ 75470 w 483808"/>
                <a:gd name="connsiteY272" fmla="*/ 100013 h 146780"/>
                <a:gd name="connsiteX273" fmla="*/ 79563 w 483808"/>
                <a:gd name="connsiteY273" fmla="*/ 95917 h 146780"/>
                <a:gd name="connsiteX274" fmla="*/ 74423 w 483808"/>
                <a:gd name="connsiteY274" fmla="*/ 97060 h 146780"/>
                <a:gd name="connsiteX275" fmla="*/ 75470 w 483808"/>
                <a:gd name="connsiteY275" fmla="*/ 100013 h 146780"/>
                <a:gd name="connsiteX276" fmla="*/ 236045 w 483808"/>
                <a:gd name="connsiteY276" fmla="*/ 75533 h 146780"/>
                <a:gd name="connsiteX277" fmla="*/ 235093 w 483808"/>
                <a:gd name="connsiteY277" fmla="*/ 80105 h 146780"/>
                <a:gd name="connsiteX278" fmla="*/ 236045 w 483808"/>
                <a:gd name="connsiteY278" fmla="*/ 75533 h 146780"/>
                <a:gd name="connsiteX279" fmla="*/ 416513 w 483808"/>
                <a:gd name="connsiteY279" fmla="*/ 77438 h 146780"/>
                <a:gd name="connsiteX280" fmla="*/ 413658 w 483808"/>
                <a:gd name="connsiteY280" fmla="*/ 73914 h 146780"/>
                <a:gd name="connsiteX281" fmla="*/ 412230 w 483808"/>
                <a:gd name="connsiteY281" fmla="*/ 73438 h 146780"/>
                <a:gd name="connsiteX282" fmla="*/ 411469 w 483808"/>
                <a:gd name="connsiteY282" fmla="*/ 74581 h 146780"/>
                <a:gd name="connsiteX283" fmla="*/ 416513 w 483808"/>
                <a:gd name="connsiteY283" fmla="*/ 77343 h 146780"/>
                <a:gd name="connsiteX284" fmla="*/ 80896 w 483808"/>
                <a:gd name="connsiteY284" fmla="*/ 114681 h 146780"/>
                <a:gd name="connsiteX285" fmla="*/ 81372 w 483808"/>
                <a:gd name="connsiteY285" fmla="*/ 120110 h 146780"/>
                <a:gd name="connsiteX286" fmla="*/ 80896 w 483808"/>
                <a:gd name="connsiteY286" fmla="*/ 114681 h 146780"/>
                <a:gd name="connsiteX287" fmla="*/ 406805 w 483808"/>
                <a:gd name="connsiteY287" fmla="*/ 54959 h 146780"/>
                <a:gd name="connsiteX288" fmla="*/ 403854 w 483808"/>
                <a:gd name="connsiteY288" fmla="*/ 52006 h 146780"/>
                <a:gd name="connsiteX289" fmla="*/ 403188 w 483808"/>
                <a:gd name="connsiteY289" fmla="*/ 54959 h 146780"/>
                <a:gd name="connsiteX290" fmla="*/ 406900 w 483808"/>
                <a:gd name="connsiteY290" fmla="*/ 54959 h 146780"/>
                <a:gd name="connsiteX291" fmla="*/ 179791 w 483808"/>
                <a:gd name="connsiteY291" fmla="*/ 76295 h 146780"/>
                <a:gd name="connsiteX292" fmla="*/ 178744 w 483808"/>
                <a:gd name="connsiteY292" fmla="*/ 76676 h 146780"/>
                <a:gd name="connsiteX293" fmla="*/ 179697 w 483808"/>
                <a:gd name="connsiteY293" fmla="*/ 81629 h 146780"/>
                <a:gd name="connsiteX294" fmla="*/ 181886 w 483808"/>
                <a:gd name="connsiteY294" fmla="*/ 77057 h 146780"/>
                <a:gd name="connsiteX295" fmla="*/ 179791 w 483808"/>
                <a:gd name="connsiteY295" fmla="*/ 76295 h 146780"/>
                <a:gd name="connsiteX296" fmla="*/ 107166 w 483808"/>
                <a:gd name="connsiteY296" fmla="*/ 139160 h 146780"/>
                <a:gd name="connsiteX297" fmla="*/ 104121 w 483808"/>
                <a:gd name="connsiteY297" fmla="*/ 142589 h 146780"/>
                <a:gd name="connsiteX298" fmla="*/ 104501 w 483808"/>
                <a:gd name="connsiteY298" fmla="*/ 143351 h 146780"/>
                <a:gd name="connsiteX299" fmla="*/ 108499 w 483808"/>
                <a:gd name="connsiteY299" fmla="*/ 142494 h 146780"/>
                <a:gd name="connsiteX300" fmla="*/ 107166 w 483808"/>
                <a:gd name="connsiteY300" fmla="*/ 139256 h 146780"/>
                <a:gd name="connsiteX301" fmla="*/ 389957 w 483808"/>
                <a:gd name="connsiteY301" fmla="*/ 108490 h 146780"/>
                <a:gd name="connsiteX302" fmla="*/ 392146 w 483808"/>
                <a:gd name="connsiteY302" fmla="*/ 104965 h 146780"/>
                <a:gd name="connsiteX303" fmla="*/ 386245 w 483808"/>
                <a:gd name="connsiteY303" fmla="*/ 106489 h 146780"/>
                <a:gd name="connsiteX304" fmla="*/ 389957 w 483808"/>
                <a:gd name="connsiteY304" fmla="*/ 108395 h 146780"/>
                <a:gd name="connsiteX305" fmla="*/ 256034 w 483808"/>
                <a:gd name="connsiteY305" fmla="*/ 60293 h 146780"/>
                <a:gd name="connsiteX306" fmla="*/ 251750 w 483808"/>
                <a:gd name="connsiteY306" fmla="*/ 60865 h 146780"/>
                <a:gd name="connsiteX307" fmla="*/ 252702 w 483808"/>
                <a:gd name="connsiteY307" fmla="*/ 62294 h 146780"/>
                <a:gd name="connsiteX308" fmla="*/ 256034 w 483808"/>
                <a:gd name="connsiteY308" fmla="*/ 60198 h 146780"/>
                <a:gd name="connsiteX309" fmla="*/ 5129 w 483808"/>
                <a:gd name="connsiteY309" fmla="*/ 59912 h 146780"/>
                <a:gd name="connsiteX310" fmla="*/ 10650 w 483808"/>
                <a:gd name="connsiteY310" fmla="*/ 58674 h 146780"/>
                <a:gd name="connsiteX311" fmla="*/ 5129 w 483808"/>
                <a:gd name="connsiteY311" fmla="*/ 59912 h 146780"/>
                <a:gd name="connsiteX312" fmla="*/ 36826 w 483808"/>
                <a:gd name="connsiteY312" fmla="*/ 47530 h 146780"/>
                <a:gd name="connsiteX313" fmla="*/ 31496 w 483808"/>
                <a:gd name="connsiteY313" fmla="*/ 44101 h 146780"/>
                <a:gd name="connsiteX314" fmla="*/ 36826 w 483808"/>
                <a:gd name="connsiteY314" fmla="*/ 47530 h 146780"/>
                <a:gd name="connsiteX315" fmla="*/ 230620 w 483808"/>
                <a:gd name="connsiteY315" fmla="*/ 50102 h 146780"/>
                <a:gd name="connsiteX316" fmla="*/ 230620 w 483808"/>
                <a:gd name="connsiteY316" fmla="*/ 50959 h 146780"/>
                <a:gd name="connsiteX317" fmla="*/ 233475 w 483808"/>
                <a:gd name="connsiteY317" fmla="*/ 52006 h 146780"/>
                <a:gd name="connsiteX318" fmla="*/ 235188 w 483808"/>
                <a:gd name="connsiteY318" fmla="*/ 51245 h 146780"/>
                <a:gd name="connsiteX319" fmla="*/ 234046 w 483808"/>
                <a:gd name="connsiteY319" fmla="*/ 49816 h 146780"/>
                <a:gd name="connsiteX320" fmla="*/ 230715 w 483808"/>
                <a:gd name="connsiteY320" fmla="*/ 50102 h 146780"/>
                <a:gd name="connsiteX321" fmla="*/ 40919 w 483808"/>
                <a:gd name="connsiteY321" fmla="*/ 51721 h 146780"/>
                <a:gd name="connsiteX322" fmla="*/ 45678 w 483808"/>
                <a:gd name="connsiteY322" fmla="*/ 49721 h 146780"/>
                <a:gd name="connsiteX323" fmla="*/ 40919 w 483808"/>
                <a:gd name="connsiteY323" fmla="*/ 51721 h 146780"/>
                <a:gd name="connsiteX324" fmla="*/ 61288 w 483808"/>
                <a:gd name="connsiteY324" fmla="*/ 133731 h 146780"/>
                <a:gd name="connsiteX325" fmla="*/ 62144 w 483808"/>
                <a:gd name="connsiteY325" fmla="*/ 134588 h 146780"/>
                <a:gd name="connsiteX326" fmla="*/ 66142 w 483808"/>
                <a:gd name="connsiteY326" fmla="*/ 133445 h 146780"/>
                <a:gd name="connsiteX327" fmla="*/ 63382 w 483808"/>
                <a:gd name="connsiteY327" fmla="*/ 131826 h 146780"/>
                <a:gd name="connsiteX328" fmla="*/ 61193 w 483808"/>
                <a:gd name="connsiteY328" fmla="*/ 133731 h 146780"/>
                <a:gd name="connsiteX329" fmla="*/ 242803 w 483808"/>
                <a:gd name="connsiteY329" fmla="*/ 16669 h 146780"/>
                <a:gd name="connsiteX330" fmla="*/ 244040 w 483808"/>
                <a:gd name="connsiteY330" fmla="*/ 12763 h 146780"/>
                <a:gd name="connsiteX331" fmla="*/ 242803 w 483808"/>
                <a:gd name="connsiteY331" fmla="*/ 16669 h 146780"/>
                <a:gd name="connsiteX332" fmla="*/ 304958 w 483808"/>
                <a:gd name="connsiteY332" fmla="*/ 98774 h 146780"/>
                <a:gd name="connsiteX333" fmla="*/ 301151 w 483808"/>
                <a:gd name="connsiteY333" fmla="*/ 100965 h 146780"/>
                <a:gd name="connsiteX334" fmla="*/ 304958 w 483808"/>
                <a:gd name="connsiteY334" fmla="*/ 98774 h 146780"/>
                <a:gd name="connsiteX335" fmla="*/ 35874 w 483808"/>
                <a:gd name="connsiteY335" fmla="*/ 23051 h 146780"/>
                <a:gd name="connsiteX336" fmla="*/ 37016 w 483808"/>
                <a:gd name="connsiteY336" fmla="*/ 25146 h 146780"/>
                <a:gd name="connsiteX337" fmla="*/ 41490 w 483808"/>
                <a:gd name="connsiteY337" fmla="*/ 24670 h 146780"/>
                <a:gd name="connsiteX338" fmla="*/ 35778 w 483808"/>
                <a:gd name="connsiteY338" fmla="*/ 23051 h 146780"/>
                <a:gd name="connsiteX339" fmla="*/ 246801 w 483808"/>
                <a:gd name="connsiteY339" fmla="*/ 106299 h 146780"/>
                <a:gd name="connsiteX340" fmla="*/ 243850 w 483808"/>
                <a:gd name="connsiteY340" fmla="*/ 109347 h 146780"/>
                <a:gd name="connsiteX341" fmla="*/ 246801 w 483808"/>
                <a:gd name="connsiteY341" fmla="*/ 106299 h 146780"/>
                <a:gd name="connsiteX342" fmla="*/ 31591 w 483808"/>
                <a:gd name="connsiteY342" fmla="*/ 21050 h 146780"/>
                <a:gd name="connsiteX343" fmla="*/ 33209 w 483808"/>
                <a:gd name="connsiteY343" fmla="*/ 25337 h 146780"/>
                <a:gd name="connsiteX344" fmla="*/ 31591 w 483808"/>
                <a:gd name="connsiteY344" fmla="*/ 21050 h 146780"/>
                <a:gd name="connsiteX345" fmla="*/ 322853 w 483808"/>
                <a:gd name="connsiteY345" fmla="*/ 140779 h 146780"/>
                <a:gd name="connsiteX346" fmla="*/ 327041 w 483808"/>
                <a:gd name="connsiteY346" fmla="*/ 141066 h 146780"/>
                <a:gd name="connsiteX347" fmla="*/ 322853 w 483808"/>
                <a:gd name="connsiteY347" fmla="*/ 140779 h 146780"/>
                <a:gd name="connsiteX348" fmla="*/ 202255 w 483808"/>
                <a:gd name="connsiteY348" fmla="*/ 14288 h 146780"/>
                <a:gd name="connsiteX349" fmla="*/ 203397 w 483808"/>
                <a:gd name="connsiteY349" fmla="*/ 17812 h 146780"/>
                <a:gd name="connsiteX350" fmla="*/ 202255 w 483808"/>
                <a:gd name="connsiteY350" fmla="*/ 14288 h 146780"/>
                <a:gd name="connsiteX351" fmla="*/ 371016 w 483808"/>
                <a:gd name="connsiteY351" fmla="*/ 113347 h 146780"/>
                <a:gd name="connsiteX352" fmla="*/ 366066 w 483808"/>
                <a:gd name="connsiteY352" fmla="*/ 116300 h 146780"/>
                <a:gd name="connsiteX353" fmla="*/ 371016 w 483808"/>
                <a:gd name="connsiteY353" fmla="*/ 113347 h 146780"/>
                <a:gd name="connsiteX354" fmla="*/ 172558 w 483808"/>
                <a:gd name="connsiteY354" fmla="*/ 139160 h 146780"/>
                <a:gd name="connsiteX355" fmla="*/ 174937 w 483808"/>
                <a:gd name="connsiteY355" fmla="*/ 136969 h 146780"/>
                <a:gd name="connsiteX356" fmla="*/ 170273 w 483808"/>
                <a:gd name="connsiteY356" fmla="*/ 136303 h 146780"/>
                <a:gd name="connsiteX357" fmla="*/ 172558 w 483808"/>
                <a:gd name="connsiteY357" fmla="*/ 139160 h 146780"/>
                <a:gd name="connsiteX358" fmla="*/ 301627 w 483808"/>
                <a:gd name="connsiteY358" fmla="*/ 132207 h 146780"/>
                <a:gd name="connsiteX359" fmla="*/ 300390 w 483808"/>
                <a:gd name="connsiteY359" fmla="*/ 131731 h 146780"/>
                <a:gd name="connsiteX360" fmla="*/ 298962 w 483808"/>
                <a:gd name="connsiteY360" fmla="*/ 134969 h 146780"/>
                <a:gd name="connsiteX361" fmla="*/ 300770 w 483808"/>
                <a:gd name="connsiteY361" fmla="*/ 136303 h 146780"/>
                <a:gd name="connsiteX362" fmla="*/ 301627 w 483808"/>
                <a:gd name="connsiteY362" fmla="*/ 132207 h 146780"/>
                <a:gd name="connsiteX363" fmla="*/ 401475 w 483808"/>
                <a:gd name="connsiteY363" fmla="*/ 64865 h 146780"/>
                <a:gd name="connsiteX364" fmla="*/ 398524 w 483808"/>
                <a:gd name="connsiteY364" fmla="*/ 66675 h 146780"/>
                <a:gd name="connsiteX365" fmla="*/ 400522 w 483808"/>
                <a:gd name="connsiteY365" fmla="*/ 68771 h 146780"/>
                <a:gd name="connsiteX366" fmla="*/ 401475 w 483808"/>
                <a:gd name="connsiteY366" fmla="*/ 64865 h 146780"/>
                <a:gd name="connsiteX367" fmla="*/ 366161 w 483808"/>
                <a:gd name="connsiteY367" fmla="*/ 119253 h 146780"/>
                <a:gd name="connsiteX368" fmla="*/ 364067 w 483808"/>
                <a:gd name="connsiteY368" fmla="*/ 123444 h 146780"/>
                <a:gd name="connsiteX369" fmla="*/ 366161 w 483808"/>
                <a:gd name="connsiteY369" fmla="*/ 119253 h 146780"/>
                <a:gd name="connsiteX370" fmla="*/ 135627 w 483808"/>
                <a:gd name="connsiteY370" fmla="*/ 131731 h 146780"/>
                <a:gd name="connsiteX371" fmla="*/ 133056 w 483808"/>
                <a:gd name="connsiteY371" fmla="*/ 130016 h 146780"/>
                <a:gd name="connsiteX372" fmla="*/ 132390 w 483808"/>
                <a:gd name="connsiteY372" fmla="*/ 131635 h 146780"/>
                <a:gd name="connsiteX373" fmla="*/ 135627 w 483808"/>
                <a:gd name="connsiteY373" fmla="*/ 131731 h 146780"/>
                <a:gd name="connsiteX374" fmla="*/ 263648 w 483808"/>
                <a:gd name="connsiteY374" fmla="*/ 105346 h 146780"/>
                <a:gd name="connsiteX375" fmla="*/ 261650 w 483808"/>
                <a:gd name="connsiteY375" fmla="*/ 109442 h 146780"/>
                <a:gd name="connsiteX376" fmla="*/ 263648 w 483808"/>
                <a:gd name="connsiteY376" fmla="*/ 105346 h 146780"/>
                <a:gd name="connsiteX377" fmla="*/ 42822 w 483808"/>
                <a:gd name="connsiteY377" fmla="*/ 91630 h 146780"/>
                <a:gd name="connsiteX378" fmla="*/ 42822 w 483808"/>
                <a:gd name="connsiteY378" fmla="*/ 94202 h 146780"/>
                <a:gd name="connsiteX379" fmla="*/ 46344 w 483808"/>
                <a:gd name="connsiteY379" fmla="*/ 93631 h 146780"/>
                <a:gd name="connsiteX380" fmla="*/ 42822 w 483808"/>
                <a:gd name="connsiteY380" fmla="*/ 91630 h 146780"/>
                <a:gd name="connsiteX381" fmla="*/ 25499 w 483808"/>
                <a:gd name="connsiteY381" fmla="*/ 57436 h 146780"/>
                <a:gd name="connsiteX382" fmla="*/ 22262 w 483808"/>
                <a:gd name="connsiteY382" fmla="*/ 56579 h 146780"/>
                <a:gd name="connsiteX383" fmla="*/ 21977 w 483808"/>
                <a:gd name="connsiteY383" fmla="*/ 58674 h 146780"/>
                <a:gd name="connsiteX384" fmla="*/ 25499 w 483808"/>
                <a:gd name="connsiteY384" fmla="*/ 57340 h 146780"/>
                <a:gd name="connsiteX385" fmla="*/ 68236 w 483808"/>
                <a:gd name="connsiteY385" fmla="*/ 74200 h 146780"/>
                <a:gd name="connsiteX386" fmla="*/ 69093 w 483808"/>
                <a:gd name="connsiteY386" fmla="*/ 73819 h 146780"/>
                <a:gd name="connsiteX387" fmla="*/ 67856 w 483808"/>
                <a:gd name="connsiteY387" fmla="*/ 71247 h 146780"/>
                <a:gd name="connsiteX388" fmla="*/ 65952 w 483808"/>
                <a:gd name="connsiteY388" fmla="*/ 71438 h 146780"/>
                <a:gd name="connsiteX389" fmla="*/ 68141 w 483808"/>
                <a:gd name="connsiteY389" fmla="*/ 74104 h 146780"/>
                <a:gd name="connsiteX390" fmla="*/ 236902 w 483808"/>
                <a:gd name="connsiteY390" fmla="*/ 37624 h 146780"/>
                <a:gd name="connsiteX391" fmla="*/ 235855 w 483808"/>
                <a:gd name="connsiteY391" fmla="*/ 37243 h 146780"/>
                <a:gd name="connsiteX392" fmla="*/ 234141 w 483808"/>
                <a:gd name="connsiteY392" fmla="*/ 40672 h 146780"/>
                <a:gd name="connsiteX393" fmla="*/ 234998 w 483808"/>
                <a:gd name="connsiteY393" fmla="*/ 41053 h 146780"/>
                <a:gd name="connsiteX394" fmla="*/ 236997 w 483808"/>
                <a:gd name="connsiteY394" fmla="*/ 37719 h 146780"/>
                <a:gd name="connsiteX395" fmla="*/ 9698 w 483808"/>
                <a:gd name="connsiteY395" fmla="*/ 33623 h 146780"/>
                <a:gd name="connsiteX396" fmla="*/ 11982 w 483808"/>
                <a:gd name="connsiteY396" fmla="*/ 32956 h 146780"/>
                <a:gd name="connsiteX397" fmla="*/ 13886 w 483808"/>
                <a:gd name="connsiteY397" fmla="*/ 32099 h 146780"/>
                <a:gd name="connsiteX398" fmla="*/ 9698 w 483808"/>
                <a:gd name="connsiteY398" fmla="*/ 33719 h 146780"/>
                <a:gd name="connsiteX399" fmla="*/ 143241 w 483808"/>
                <a:gd name="connsiteY399" fmla="*/ 136208 h 146780"/>
                <a:gd name="connsiteX400" fmla="*/ 143241 w 483808"/>
                <a:gd name="connsiteY400" fmla="*/ 133540 h 146780"/>
                <a:gd name="connsiteX401" fmla="*/ 140195 w 483808"/>
                <a:gd name="connsiteY401" fmla="*/ 133826 h 146780"/>
                <a:gd name="connsiteX402" fmla="*/ 143241 w 483808"/>
                <a:gd name="connsiteY402" fmla="*/ 136208 h 146780"/>
                <a:gd name="connsiteX403" fmla="*/ 303816 w 483808"/>
                <a:gd name="connsiteY403" fmla="*/ 127254 h 146780"/>
                <a:gd name="connsiteX404" fmla="*/ 304197 w 483808"/>
                <a:gd name="connsiteY404" fmla="*/ 131350 h 146780"/>
                <a:gd name="connsiteX405" fmla="*/ 303816 w 483808"/>
                <a:gd name="connsiteY405" fmla="*/ 127254 h 146780"/>
                <a:gd name="connsiteX406" fmla="*/ 468008 w 483808"/>
                <a:gd name="connsiteY406" fmla="*/ 28099 h 146780"/>
                <a:gd name="connsiteX407" fmla="*/ 471434 w 483808"/>
                <a:gd name="connsiteY407" fmla="*/ 29813 h 146780"/>
                <a:gd name="connsiteX408" fmla="*/ 468008 w 483808"/>
                <a:gd name="connsiteY408" fmla="*/ 28099 h 146780"/>
                <a:gd name="connsiteX409" fmla="*/ 286493 w 483808"/>
                <a:gd name="connsiteY409" fmla="*/ 124206 h 146780"/>
                <a:gd name="connsiteX410" fmla="*/ 283066 w 483808"/>
                <a:gd name="connsiteY410" fmla="*/ 126492 h 146780"/>
                <a:gd name="connsiteX411" fmla="*/ 286493 w 483808"/>
                <a:gd name="connsiteY411" fmla="*/ 124206 h 146780"/>
                <a:gd name="connsiteX412" fmla="*/ 145145 w 483808"/>
                <a:gd name="connsiteY412" fmla="*/ 121729 h 146780"/>
                <a:gd name="connsiteX413" fmla="*/ 146858 w 483808"/>
                <a:gd name="connsiteY413" fmla="*/ 120396 h 146780"/>
                <a:gd name="connsiteX414" fmla="*/ 145145 w 483808"/>
                <a:gd name="connsiteY414" fmla="*/ 119158 h 146780"/>
                <a:gd name="connsiteX415" fmla="*/ 143812 w 483808"/>
                <a:gd name="connsiteY415" fmla="*/ 120205 h 146780"/>
                <a:gd name="connsiteX416" fmla="*/ 145050 w 483808"/>
                <a:gd name="connsiteY416" fmla="*/ 121634 h 146780"/>
                <a:gd name="connsiteX417" fmla="*/ 121825 w 483808"/>
                <a:gd name="connsiteY417" fmla="*/ 118015 h 146780"/>
                <a:gd name="connsiteX418" fmla="*/ 123062 w 483808"/>
                <a:gd name="connsiteY418" fmla="*/ 114205 h 146780"/>
                <a:gd name="connsiteX419" fmla="*/ 121825 w 483808"/>
                <a:gd name="connsiteY419" fmla="*/ 118015 h 146780"/>
                <a:gd name="connsiteX420" fmla="*/ 21120 w 483808"/>
                <a:gd name="connsiteY420" fmla="*/ 9811 h 146780"/>
                <a:gd name="connsiteX421" fmla="*/ 24642 w 483808"/>
                <a:gd name="connsiteY421" fmla="*/ 7811 h 146780"/>
                <a:gd name="connsiteX422" fmla="*/ 21120 w 483808"/>
                <a:gd name="connsiteY422" fmla="*/ 9811 h 146780"/>
                <a:gd name="connsiteX423" fmla="*/ 459536 w 483808"/>
                <a:gd name="connsiteY423" fmla="*/ 124111 h 146780"/>
                <a:gd name="connsiteX424" fmla="*/ 457918 w 483808"/>
                <a:gd name="connsiteY424" fmla="*/ 123920 h 146780"/>
                <a:gd name="connsiteX425" fmla="*/ 457918 w 483808"/>
                <a:gd name="connsiteY425" fmla="*/ 126111 h 146780"/>
                <a:gd name="connsiteX426" fmla="*/ 459061 w 483808"/>
                <a:gd name="connsiteY426" fmla="*/ 126302 h 146780"/>
                <a:gd name="connsiteX427" fmla="*/ 459632 w 483808"/>
                <a:gd name="connsiteY427" fmla="*/ 124111 h 146780"/>
                <a:gd name="connsiteX428" fmla="*/ 116590 w 483808"/>
                <a:gd name="connsiteY428" fmla="*/ 129826 h 146780"/>
                <a:gd name="connsiteX429" fmla="*/ 117827 w 483808"/>
                <a:gd name="connsiteY429" fmla="*/ 133922 h 146780"/>
                <a:gd name="connsiteX430" fmla="*/ 116590 w 483808"/>
                <a:gd name="connsiteY430" fmla="*/ 129826 h 146780"/>
                <a:gd name="connsiteX431" fmla="*/ 99362 w 483808"/>
                <a:gd name="connsiteY431" fmla="*/ 103727 h 146780"/>
                <a:gd name="connsiteX432" fmla="*/ 96220 w 483808"/>
                <a:gd name="connsiteY432" fmla="*/ 102108 h 146780"/>
                <a:gd name="connsiteX433" fmla="*/ 95840 w 483808"/>
                <a:gd name="connsiteY433" fmla="*/ 102965 h 146780"/>
                <a:gd name="connsiteX434" fmla="*/ 99362 w 483808"/>
                <a:gd name="connsiteY434" fmla="*/ 103727 h 146780"/>
                <a:gd name="connsiteX435" fmla="*/ 175318 w 483808"/>
                <a:gd name="connsiteY435" fmla="*/ 55436 h 146780"/>
                <a:gd name="connsiteX436" fmla="*/ 177793 w 483808"/>
                <a:gd name="connsiteY436" fmla="*/ 57055 h 146780"/>
                <a:gd name="connsiteX437" fmla="*/ 175318 w 483808"/>
                <a:gd name="connsiteY437" fmla="*/ 55436 h 146780"/>
                <a:gd name="connsiteX438" fmla="*/ 257366 w 483808"/>
                <a:gd name="connsiteY438" fmla="*/ 60388 h 146780"/>
                <a:gd name="connsiteX439" fmla="*/ 260983 w 483808"/>
                <a:gd name="connsiteY439" fmla="*/ 58103 h 146780"/>
                <a:gd name="connsiteX440" fmla="*/ 257366 w 483808"/>
                <a:gd name="connsiteY440" fmla="*/ 60388 h 146780"/>
                <a:gd name="connsiteX441" fmla="*/ 369969 w 483808"/>
                <a:gd name="connsiteY441" fmla="*/ 94107 h 146780"/>
                <a:gd name="connsiteX442" fmla="*/ 369302 w 483808"/>
                <a:gd name="connsiteY442" fmla="*/ 94393 h 146780"/>
                <a:gd name="connsiteX443" fmla="*/ 370254 w 483808"/>
                <a:gd name="connsiteY443" fmla="*/ 96393 h 146780"/>
                <a:gd name="connsiteX444" fmla="*/ 372919 w 483808"/>
                <a:gd name="connsiteY444" fmla="*/ 96107 h 146780"/>
                <a:gd name="connsiteX445" fmla="*/ 370064 w 483808"/>
                <a:gd name="connsiteY445" fmla="*/ 94107 h 146780"/>
                <a:gd name="connsiteX446" fmla="*/ 239852 w 483808"/>
                <a:gd name="connsiteY446" fmla="*/ 76771 h 146780"/>
                <a:gd name="connsiteX447" fmla="*/ 241185 w 483808"/>
                <a:gd name="connsiteY447" fmla="*/ 76962 h 146780"/>
                <a:gd name="connsiteX448" fmla="*/ 241376 w 483808"/>
                <a:gd name="connsiteY448" fmla="*/ 74771 h 146780"/>
                <a:gd name="connsiteX449" fmla="*/ 240233 w 483808"/>
                <a:gd name="connsiteY449" fmla="*/ 74771 h 146780"/>
                <a:gd name="connsiteX450" fmla="*/ 239852 w 483808"/>
                <a:gd name="connsiteY450" fmla="*/ 76771 h 146780"/>
                <a:gd name="connsiteX451" fmla="*/ 255844 w 483808"/>
                <a:gd name="connsiteY451" fmla="*/ 86487 h 146780"/>
                <a:gd name="connsiteX452" fmla="*/ 253273 w 483808"/>
                <a:gd name="connsiteY452" fmla="*/ 84677 h 146780"/>
                <a:gd name="connsiteX453" fmla="*/ 255844 w 483808"/>
                <a:gd name="connsiteY453" fmla="*/ 86487 h 146780"/>
                <a:gd name="connsiteX454" fmla="*/ 419654 w 483808"/>
                <a:gd name="connsiteY454" fmla="*/ 85725 h 146780"/>
                <a:gd name="connsiteX455" fmla="*/ 416608 w 483808"/>
                <a:gd name="connsiteY455" fmla="*/ 86868 h 146780"/>
                <a:gd name="connsiteX456" fmla="*/ 419654 w 483808"/>
                <a:gd name="connsiteY456" fmla="*/ 85725 h 146780"/>
                <a:gd name="connsiteX457" fmla="*/ 346553 w 483808"/>
                <a:gd name="connsiteY457" fmla="*/ 144113 h 146780"/>
                <a:gd name="connsiteX458" fmla="*/ 348838 w 483808"/>
                <a:gd name="connsiteY458" fmla="*/ 141351 h 146780"/>
                <a:gd name="connsiteX459" fmla="*/ 346553 w 483808"/>
                <a:gd name="connsiteY459" fmla="*/ 144113 h 146780"/>
                <a:gd name="connsiteX460" fmla="*/ 395573 w 483808"/>
                <a:gd name="connsiteY460" fmla="*/ 97917 h 146780"/>
                <a:gd name="connsiteX461" fmla="*/ 392908 w 483808"/>
                <a:gd name="connsiteY461" fmla="*/ 99917 h 146780"/>
                <a:gd name="connsiteX462" fmla="*/ 395573 w 483808"/>
                <a:gd name="connsiteY462" fmla="*/ 97917 h 146780"/>
                <a:gd name="connsiteX463" fmla="*/ 25118 w 483808"/>
                <a:gd name="connsiteY463" fmla="*/ 47530 h 146780"/>
                <a:gd name="connsiteX464" fmla="*/ 22072 w 483808"/>
                <a:gd name="connsiteY464" fmla="*/ 49149 h 146780"/>
                <a:gd name="connsiteX465" fmla="*/ 25118 w 483808"/>
                <a:gd name="connsiteY465" fmla="*/ 47530 h 146780"/>
                <a:gd name="connsiteX466" fmla="*/ 302198 w 483808"/>
                <a:gd name="connsiteY466" fmla="*/ 103632 h 146780"/>
                <a:gd name="connsiteX467" fmla="*/ 302483 w 483808"/>
                <a:gd name="connsiteY467" fmla="*/ 104870 h 146780"/>
                <a:gd name="connsiteX468" fmla="*/ 305625 w 483808"/>
                <a:gd name="connsiteY468" fmla="*/ 104394 h 146780"/>
                <a:gd name="connsiteX469" fmla="*/ 305434 w 483808"/>
                <a:gd name="connsiteY469" fmla="*/ 103251 h 146780"/>
                <a:gd name="connsiteX470" fmla="*/ 302293 w 483808"/>
                <a:gd name="connsiteY470" fmla="*/ 103632 h 146780"/>
                <a:gd name="connsiteX471" fmla="*/ 20644 w 483808"/>
                <a:gd name="connsiteY471" fmla="*/ 27718 h 146780"/>
                <a:gd name="connsiteX472" fmla="*/ 22453 w 483808"/>
                <a:gd name="connsiteY472" fmla="*/ 30671 h 146780"/>
                <a:gd name="connsiteX473" fmla="*/ 20644 w 483808"/>
                <a:gd name="connsiteY473" fmla="*/ 27718 h 146780"/>
                <a:gd name="connsiteX474" fmla="*/ 217770 w 483808"/>
                <a:gd name="connsiteY474" fmla="*/ 27337 h 146780"/>
                <a:gd name="connsiteX475" fmla="*/ 213296 w 483808"/>
                <a:gd name="connsiteY475" fmla="*/ 26289 h 146780"/>
                <a:gd name="connsiteX476" fmla="*/ 217770 w 483808"/>
                <a:gd name="connsiteY476" fmla="*/ 27337 h 146780"/>
                <a:gd name="connsiteX477" fmla="*/ 53102 w 483808"/>
                <a:gd name="connsiteY477" fmla="*/ 138303 h 146780"/>
                <a:gd name="connsiteX478" fmla="*/ 51389 w 483808"/>
                <a:gd name="connsiteY478" fmla="*/ 134683 h 146780"/>
                <a:gd name="connsiteX479" fmla="*/ 53102 w 483808"/>
                <a:gd name="connsiteY479" fmla="*/ 138303 h 146780"/>
                <a:gd name="connsiteX480" fmla="*/ 454397 w 483808"/>
                <a:gd name="connsiteY480" fmla="*/ 110299 h 146780"/>
                <a:gd name="connsiteX481" fmla="*/ 453826 w 483808"/>
                <a:gd name="connsiteY481" fmla="*/ 109252 h 146780"/>
                <a:gd name="connsiteX482" fmla="*/ 451065 w 483808"/>
                <a:gd name="connsiteY482" fmla="*/ 110490 h 146780"/>
                <a:gd name="connsiteX483" fmla="*/ 451446 w 483808"/>
                <a:gd name="connsiteY483" fmla="*/ 111252 h 146780"/>
                <a:gd name="connsiteX484" fmla="*/ 454397 w 483808"/>
                <a:gd name="connsiteY484" fmla="*/ 110395 h 146780"/>
                <a:gd name="connsiteX485" fmla="*/ 418227 w 483808"/>
                <a:gd name="connsiteY485" fmla="*/ 124015 h 146780"/>
                <a:gd name="connsiteX486" fmla="*/ 414515 w 483808"/>
                <a:gd name="connsiteY486" fmla="*/ 126587 h 146780"/>
                <a:gd name="connsiteX487" fmla="*/ 418227 w 483808"/>
                <a:gd name="connsiteY487" fmla="*/ 124015 h 146780"/>
                <a:gd name="connsiteX488" fmla="*/ 267265 w 483808"/>
                <a:gd name="connsiteY488" fmla="*/ 117729 h 146780"/>
                <a:gd name="connsiteX489" fmla="*/ 264981 w 483808"/>
                <a:gd name="connsiteY489" fmla="*/ 115538 h 146780"/>
                <a:gd name="connsiteX490" fmla="*/ 264505 w 483808"/>
                <a:gd name="connsiteY490" fmla="*/ 116396 h 146780"/>
                <a:gd name="connsiteX491" fmla="*/ 267265 w 483808"/>
                <a:gd name="connsiteY491" fmla="*/ 117729 h 146780"/>
                <a:gd name="connsiteX492" fmla="*/ 465914 w 483808"/>
                <a:gd name="connsiteY492" fmla="*/ 26479 h 146780"/>
                <a:gd name="connsiteX493" fmla="*/ 466961 w 483808"/>
                <a:gd name="connsiteY493" fmla="*/ 26289 h 146780"/>
                <a:gd name="connsiteX494" fmla="*/ 466485 w 483808"/>
                <a:gd name="connsiteY494" fmla="*/ 24098 h 146780"/>
                <a:gd name="connsiteX495" fmla="*/ 465533 w 483808"/>
                <a:gd name="connsiteY495" fmla="*/ 24289 h 146780"/>
                <a:gd name="connsiteX496" fmla="*/ 465914 w 483808"/>
                <a:gd name="connsiteY496" fmla="*/ 26479 h 146780"/>
                <a:gd name="connsiteX497" fmla="*/ 440024 w 483808"/>
                <a:gd name="connsiteY497" fmla="*/ 27527 h 146780"/>
                <a:gd name="connsiteX498" fmla="*/ 439738 w 483808"/>
                <a:gd name="connsiteY498" fmla="*/ 26575 h 146780"/>
                <a:gd name="connsiteX499" fmla="*/ 437358 w 483808"/>
                <a:gd name="connsiteY499" fmla="*/ 27337 h 146780"/>
                <a:gd name="connsiteX500" fmla="*/ 437549 w 483808"/>
                <a:gd name="connsiteY500" fmla="*/ 28004 h 146780"/>
                <a:gd name="connsiteX501" fmla="*/ 440024 w 483808"/>
                <a:gd name="connsiteY501" fmla="*/ 27527 h 146780"/>
                <a:gd name="connsiteX502" fmla="*/ 252607 w 483808"/>
                <a:gd name="connsiteY502" fmla="*/ 27146 h 146780"/>
                <a:gd name="connsiteX503" fmla="*/ 251560 w 483808"/>
                <a:gd name="connsiteY503" fmla="*/ 26956 h 146780"/>
                <a:gd name="connsiteX504" fmla="*/ 250989 w 483808"/>
                <a:gd name="connsiteY504" fmla="*/ 28861 h 146780"/>
                <a:gd name="connsiteX505" fmla="*/ 252036 w 483808"/>
                <a:gd name="connsiteY505" fmla="*/ 29051 h 146780"/>
                <a:gd name="connsiteX506" fmla="*/ 252512 w 483808"/>
                <a:gd name="connsiteY506" fmla="*/ 27146 h 146780"/>
                <a:gd name="connsiteX507" fmla="*/ 207681 w 483808"/>
                <a:gd name="connsiteY507" fmla="*/ 48006 h 146780"/>
                <a:gd name="connsiteX508" fmla="*/ 205015 w 483808"/>
                <a:gd name="connsiteY508" fmla="*/ 46006 h 146780"/>
                <a:gd name="connsiteX509" fmla="*/ 207681 w 483808"/>
                <a:gd name="connsiteY509" fmla="*/ 48006 h 146780"/>
                <a:gd name="connsiteX510" fmla="*/ 276117 w 483808"/>
                <a:gd name="connsiteY510" fmla="*/ 55150 h 146780"/>
                <a:gd name="connsiteX511" fmla="*/ 277069 w 483808"/>
                <a:gd name="connsiteY511" fmla="*/ 55436 h 146780"/>
                <a:gd name="connsiteX512" fmla="*/ 277926 w 483808"/>
                <a:gd name="connsiteY512" fmla="*/ 53245 h 146780"/>
                <a:gd name="connsiteX513" fmla="*/ 276784 w 483808"/>
                <a:gd name="connsiteY513" fmla="*/ 53054 h 146780"/>
                <a:gd name="connsiteX514" fmla="*/ 276117 w 483808"/>
                <a:gd name="connsiteY514" fmla="*/ 55150 h 146780"/>
                <a:gd name="connsiteX515" fmla="*/ 118969 w 483808"/>
                <a:gd name="connsiteY515" fmla="*/ 138398 h 146780"/>
                <a:gd name="connsiteX516" fmla="*/ 118017 w 483808"/>
                <a:gd name="connsiteY516" fmla="*/ 139732 h 146780"/>
                <a:gd name="connsiteX517" fmla="*/ 118969 w 483808"/>
                <a:gd name="connsiteY517" fmla="*/ 140589 h 146780"/>
                <a:gd name="connsiteX518" fmla="*/ 120016 w 483808"/>
                <a:gd name="connsiteY518" fmla="*/ 139732 h 146780"/>
                <a:gd name="connsiteX519" fmla="*/ 118969 w 483808"/>
                <a:gd name="connsiteY519" fmla="*/ 138398 h 146780"/>
                <a:gd name="connsiteX520" fmla="*/ 280876 w 483808"/>
                <a:gd name="connsiteY520" fmla="*/ 139541 h 146780"/>
                <a:gd name="connsiteX521" fmla="*/ 282209 w 483808"/>
                <a:gd name="connsiteY521" fmla="*/ 139732 h 146780"/>
                <a:gd name="connsiteX522" fmla="*/ 282400 w 483808"/>
                <a:gd name="connsiteY522" fmla="*/ 137351 h 146780"/>
                <a:gd name="connsiteX523" fmla="*/ 281543 w 483808"/>
                <a:gd name="connsiteY523" fmla="*/ 137160 h 146780"/>
                <a:gd name="connsiteX524" fmla="*/ 280876 w 483808"/>
                <a:gd name="connsiteY524" fmla="*/ 139446 h 146780"/>
                <a:gd name="connsiteX525" fmla="*/ 153426 w 483808"/>
                <a:gd name="connsiteY525" fmla="*/ 136208 h 146780"/>
                <a:gd name="connsiteX526" fmla="*/ 152759 w 483808"/>
                <a:gd name="connsiteY526" fmla="*/ 135541 h 146780"/>
                <a:gd name="connsiteX527" fmla="*/ 151522 w 483808"/>
                <a:gd name="connsiteY527" fmla="*/ 136303 h 146780"/>
                <a:gd name="connsiteX528" fmla="*/ 150951 w 483808"/>
                <a:gd name="connsiteY528" fmla="*/ 138684 h 146780"/>
                <a:gd name="connsiteX529" fmla="*/ 153426 w 483808"/>
                <a:gd name="connsiteY529" fmla="*/ 136208 h 146780"/>
                <a:gd name="connsiteX530" fmla="*/ 197591 w 483808"/>
                <a:gd name="connsiteY530" fmla="*/ 75057 h 146780"/>
                <a:gd name="connsiteX531" fmla="*/ 194355 w 483808"/>
                <a:gd name="connsiteY531" fmla="*/ 75629 h 146780"/>
                <a:gd name="connsiteX532" fmla="*/ 194926 w 483808"/>
                <a:gd name="connsiteY532" fmla="*/ 75914 h 146780"/>
                <a:gd name="connsiteX533" fmla="*/ 197591 w 483808"/>
                <a:gd name="connsiteY533" fmla="*/ 75057 h 146780"/>
                <a:gd name="connsiteX534" fmla="*/ 191214 w 483808"/>
                <a:gd name="connsiteY534" fmla="*/ 132683 h 146780"/>
                <a:gd name="connsiteX535" fmla="*/ 190262 w 483808"/>
                <a:gd name="connsiteY535" fmla="*/ 136017 h 146780"/>
                <a:gd name="connsiteX536" fmla="*/ 191214 w 483808"/>
                <a:gd name="connsiteY536" fmla="*/ 132683 h 146780"/>
                <a:gd name="connsiteX537" fmla="*/ 203016 w 483808"/>
                <a:gd name="connsiteY537" fmla="*/ 134588 h 146780"/>
                <a:gd name="connsiteX538" fmla="*/ 204158 w 483808"/>
                <a:gd name="connsiteY538" fmla="*/ 134207 h 146780"/>
                <a:gd name="connsiteX539" fmla="*/ 203207 w 483808"/>
                <a:gd name="connsiteY539" fmla="*/ 132493 h 146780"/>
                <a:gd name="connsiteX540" fmla="*/ 202445 w 483808"/>
                <a:gd name="connsiteY540" fmla="*/ 132683 h 146780"/>
                <a:gd name="connsiteX541" fmla="*/ 203016 w 483808"/>
                <a:gd name="connsiteY541" fmla="*/ 134588 h 146780"/>
                <a:gd name="connsiteX542" fmla="*/ 222815 w 483808"/>
                <a:gd name="connsiteY542" fmla="*/ 78677 h 146780"/>
                <a:gd name="connsiteX543" fmla="*/ 223957 w 483808"/>
                <a:gd name="connsiteY543" fmla="*/ 76390 h 146780"/>
                <a:gd name="connsiteX544" fmla="*/ 222719 w 483808"/>
                <a:gd name="connsiteY544" fmla="*/ 75629 h 146780"/>
                <a:gd name="connsiteX545" fmla="*/ 221863 w 483808"/>
                <a:gd name="connsiteY545" fmla="*/ 76581 h 146780"/>
                <a:gd name="connsiteX546" fmla="*/ 222815 w 483808"/>
                <a:gd name="connsiteY546" fmla="*/ 78677 h 146780"/>
                <a:gd name="connsiteX547" fmla="*/ 207395 w 483808"/>
                <a:gd name="connsiteY547" fmla="*/ 78200 h 146780"/>
                <a:gd name="connsiteX548" fmla="*/ 211297 w 483808"/>
                <a:gd name="connsiteY548" fmla="*/ 78200 h 146780"/>
                <a:gd name="connsiteX549" fmla="*/ 207395 w 483808"/>
                <a:gd name="connsiteY549" fmla="*/ 78200 h 146780"/>
                <a:gd name="connsiteX550" fmla="*/ 307528 w 483808"/>
                <a:gd name="connsiteY550" fmla="*/ 120777 h 146780"/>
                <a:gd name="connsiteX551" fmla="*/ 307242 w 483808"/>
                <a:gd name="connsiteY551" fmla="*/ 121729 h 146780"/>
                <a:gd name="connsiteX552" fmla="*/ 309432 w 483808"/>
                <a:gd name="connsiteY552" fmla="*/ 121920 h 146780"/>
                <a:gd name="connsiteX553" fmla="*/ 309813 w 483808"/>
                <a:gd name="connsiteY553" fmla="*/ 121253 h 146780"/>
                <a:gd name="connsiteX554" fmla="*/ 307528 w 483808"/>
                <a:gd name="connsiteY554" fmla="*/ 120777 h 146780"/>
                <a:gd name="connsiteX555" fmla="*/ 446877 w 483808"/>
                <a:gd name="connsiteY555" fmla="*/ 112300 h 146780"/>
                <a:gd name="connsiteX556" fmla="*/ 446877 w 483808"/>
                <a:gd name="connsiteY556" fmla="*/ 115443 h 146780"/>
                <a:gd name="connsiteX557" fmla="*/ 446877 w 483808"/>
                <a:gd name="connsiteY557" fmla="*/ 112300 h 146780"/>
                <a:gd name="connsiteX558" fmla="*/ 126393 w 483808"/>
                <a:gd name="connsiteY558" fmla="*/ 109442 h 146780"/>
                <a:gd name="connsiteX559" fmla="*/ 125537 w 483808"/>
                <a:gd name="connsiteY559" fmla="*/ 110395 h 146780"/>
                <a:gd name="connsiteX560" fmla="*/ 128107 w 483808"/>
                <a:gd name="connsiteY560" fmla="*/ 111919 h 146780"/>
                <a:gd name="connsiteX561" fmla="*/ 128678 w 483808"/>
                <a:gd name="connsiteY561" fmla="*/ 111252 h 146780"/>
                <a:gd name="connsiteX562" fmla="*/ 126393 w 483808"/>
                <a:gd name="connsiteY562" fmla="*/ 109347 h 146780"/>
                <a:gd name="connsiteX563" fmla="*/ 326279 w 483808"/>
                <a:gd name="connsiteY563" fmla="*/ 105346 h 146780"/>
                <a:gd name="connsiteX564" fmla="*/ 326660 w 483808"/>
                <a:gd name="connsiteY564" fmla="*/ 104775 h 146780"/>
                <a:gd name="connsiteX565" fmla="*/ 324947 w 483808"/>
                <a:gd name="connsiteY565" fmla="*/ 103537 h 146780"/>
                <a:gd name="connsiteX566" fmla="*/ 324185 w 483808"/>
                <a:gd name="connsiteY566" fmla="*/ 104680 h 146780"/>
                <a:gd name="connsiteX567" fmla="*/ 326184 w 483808"/>
                <a:gd name="connsiteY567" fmla="*/ 105346 h 146780"/>
                <a:gd name="connsiteX568" fmla="*/ 100218 w 483808"/>
                <a:gd name="connsiteY568" fmla="*/ 96488 h 146780"/>
                <a:gd name="connsiteX569" fmla="*/ 99171 w 483808"/>
                <a:gd name="connsiteY569" fmla="*/ 95536 h 146780"/>
                <a:gd name="connsiteX570" fmla="*/ 98505 w 483808"/>
                <a:gd name="connsiteY570" fmla="*/ 98203 h 146780"/>
                <a:gd name="connsiteX571" fmla="*/ 100218 w 483808"/>
                <a:gd name="connsiteY571" fmla="*/ 96488 h 146780"/>
                <a:gd name="connsiteX572" fmla="*/ 368065 w 483808"/>
                <a:gd name="connsiteY572" fmla="*/ 103346 h 146780"/>
                <a:gd name="connsiteX573" fmla="*/ 368350 w 483808"/>
                <a:gd name="connsiteY573" fmla="*/ 104394 h 146780"/>
                <a:gd name="connsiteX574" fmla="*/ 370730 w 483808"/>
                <a:gd name="connsiteY574" fmla="*/ 103727 h 146780"/>
                <a:gd name="connsiteX575" fmla="*/ 370445 w 483808"/>
                <a:gd name="connsiteY575" fmla="*/ 102965 h 146780"/>
                <a:gd name="connsiteX576" fmla="*/ 367970 w 483808"/>
                <a:gd name="connsiteY576" fmla="*/ 103441 h 146780"/>
                <a:gd name="connsiteX577" fmla="*/ 210631 w 483808"/>
                <a:gd name="connsiteY577" fmla="*/ 101918 h 146780"/>
                <a:gd name="connsiteX578" fmla="*/ 210250 w 483808"/>
                <a:gd name="connsiteY578" fmla="*/ 101060 h 146780"/>
                <a:gd name="connsiteX579" fmla="*/ 208442 w 483808"/>
                <a:gd name="connsiteY579" fmla="*/ 101441 h 146780"/>
                <a:gd name="connsiteX580" fmla="*/ 207490 w 483808"/>
                <a:gd name="connsiteY580" fmla="*/ 103251 h 146780"/>
                <a:gd name="connsiteX581" fmla="*/ 210631 w 483808"/>
                <a:gd name="connsiteY581" fmla="*/ 101918 h 146780"/>
                <a:gd name="connsiteX582" fmla="*/ 228240 w 483808"/>
                <a:gd name="connsiteY582" fmla="*/ 99822 h 146780"/>
                <a:gd name="connsiteX583" fmla="*/ 230620 w 483808"/>
                <a:gd name="connsiteY583" fmla="*/ 97346 h 146780"/>
                <a:gd name="connsiteX584" fmla="*/ 228240 w 483808"/>
                <a:gd name="connsiteY584" fmla="*/ 99822 h 146780"/>
                <a:gd name="connsiteX585" fmla="*/ 133437 w 483808"/>
                <a:gd name="connsiteY585" fmla="*/ 98107 h 146780"/>
                <a:gd name="connsiteX586" fmla="*/ 132485 w 483808"/>
                <a:gd name="connsiteY586" fmla="*/ 97250 h 146780"/>
                <a:gd name="connsiteX587" fmla="*/ 130582 w 483808"/>
                <a:gd name="connsiteY587" fmla="*/ 98679 h 146780"/>
                <a:gd name="connsiteX588" fmla="*/ 131724 w 483808"/>
                <a:gd name="connsiteY588" fmla="*/ 99631 h 146780"/>
                <a:gd name="connsiteX589" fmla="*/ 133437 w 483808"/>
                <a:gd name="connsiteY589" fmla="*/ 98012 h 146780"/>
                <a:gd name="connsiteX590" fmla="*/ 203111 w 483808"/>
                <a:gd name="connsiteY590" fmla="*/ 98774 h 146780"/>
                <a:gd name="connsiteX591" fmla="*/ 202445 w 483808"/>
                <a:gd name="connsiteY591" fmla="*/ 99251 h 146780"/>
                <a:gd name="connsiteX592" fmla="*/ 204064 w 483808"/>
                <a:gd name="connsiteY592" fmla="*/ 101060 h 146780"/>
                <a:gd name="connsiteX593" fmla="*/ 204825 w 483808"/>
                <a:gd name="connsiteY593" fmla="*/ 100584 h 146780"/>
                <a:gd name="connsiteX594" fmla="*/ 203207 w 483808"/>
                <a:gd name="connsiteY594" fmla="*/ 98870 h 146780"/>
                <a:gd name="connsiteX595" fmla="*/ 406139 w 483808"/>
                <a:gd name="connsiteY595" fmla="*/ 101251 h 146780"/>
                <a:gd name="connsiteX596" fmla="*/ 407661 w 483808"/>
                <a:gd name="connsiteY596" fmla="*/ 102203 h 146780"/>
                <a:gd name="connsiteX597" fmla="*/ 408994 w 483808"/>
                <a:gd name="connsiteY597" fmla="*/ 101632 h 146780"/>
                <a:gd name="connsiteX598" fmla="*/ 407947 w 483808"/>
                <a:gd name="connsiteY598" fmla="*/ 100679 h 146780"/>
                <a:gd name="connsiteX599" fmla="*/ 406043 w 483808"/>
                <a:gd name="connsiteY599" fmla="*/ 101251 h 146780"/>
                <a:gd name="connsiteX600" fmla="*/ 64143 w 483808"/>
                <a:gd name="connsiteY600" fmla="*/ 105061 h 146780"/>
                <a:gd name="connsiteX601" fmla="*/ 64143 w 483808"/>
                <a:gd name="connsiteY601" fmla="*/ 104108 h 146780"/>
                <a:gd name="connsiteX602" fmla="*/ 62240 w 483808"/>
                <a:gd name="connsiteY602" fmla="*/ 104108 h 146780"/>
                <a:gd name="connsiteX603" fmla="*/ 62049 w 483808"/>
                <a:gd name="connsiteY603" fmla="*/ 105061 h 146780"/>
                <a:gd name="connsiteX604" fmla="*/ 64048 w 483808"/>
                <a:gd name="connsiteY604" fmla="*/ 105156 h 146780"/>
                <a:gd name="connsiteX605" fmla="*/ 204729 w 483808"/>
                <a:gd name="connsiteY605" fmla="*/ 94774 h 146780"/>
                <a:gd name="connsiteX606" fmla="*/ 205396 w 483808"/>
                <a:gd name="connsiteY606" fmla="*/ 94393 h 146780"/>
                <a:gd name="connsiteX607" fmla="*/ 204444 w 483808"/>
                <a:gd name="connsiteY607" fmla="*/ 92678 h 146780"/>
                <a:gd name="connsiteX608" fmla="*/ 203587 w 483808"/>
                <a:gd name="connsiteY608" fmla="*/ 93250 h 146780"/>
                <a:gd name="connsiteX609" fmla="*/ 204635 w 483808"/>
                <a:gd name="connsiteY609" fmla="*/ 94774 h 146780"/>
                <a:gd name="connsiteX610" fmla="*/ 207966 w 483808"/>
                <a:gd name="connsiteY610" fmla="*/ 85725 h 146780"/>
                <a:gd name="connsiteX611" fmla="*/ 207204 w 483808"/>
                <a:gd name="connsiteY611" fmla="*/ 86392 h 146780"/>
                <a:gd name="connsiteX612" fmla="*/ 209394 w 483808"/>
                <a:gd name="connsiteY612" fmla="*/ 88202 h 146780"/>
                <a:gd name="connsiteX613" fmla="*/ 210155 w 483808"/>
                <a:gd name="connsiteY613" fmla="*/ 87439 h 146780"/>
                <a:gd name="connsiteX614" fmla="*/ 207966 w 483808"/>
                <a:gd name="connsiteY614" fmla="*/ 85630 h 146780"/>
                <a:gd name="connsiteX615" fmla="*/ 444117 w 483808"/>
                <a:gd name="connsiteY615" fmla="*/ 87249 h 146780"/>
                <a:gd name="connsiteX616" fmla="*/ 444783 w 483808"/>
                <a:gd name="connsiteY616" fmla="*/ 87916 h 146780"/>
                <a:gd name="connsiteX617" fmla="*/ 447067 w 483808"/>
                <a:gd name="connsiteY617" fmla="*/ 86678 h 146780"/>
                <a:gd name="connsiteX618" fmla="*/ 446687 w 483808"/>
                <a:gd name="connsiteY618" fmla="*/ 86106 h 146780"/>
                <a:gd name="connsiteX619" fmla="*/ 444212 w 483808"/>
                <a:gd name="connsiteY619" fmla="*/ 87249 h 146780"/>
                <a:gd name="connsiteX620" fmla="*/ 333704 w 483808"/>
                <a:gd name="connsiteY620" fmla="*/ 110014 h 146780"/>
                <a:gd name="connsiteX621" fmla="*/ 333704 w 483808"/>
                <a:gd name="connsiteY621" fmla="*/ 109442 h 146780"/>
                <a:gd name="connsiteX622" fmla="*/ 331134 w 483808"/>
                <a:gd name="connsiteY622" fmla="*/ 109252 h 146780"/>
                <a:gd name="connsiteX623" fmla="*/ 331134 w 483808"/>
                <a:gd name="connsiteY623" fmla="*/ 110014 h 146780"/>
                <a:gd name="connsiteX624" fmla="*/ 333704 w 483808"/>
                <a:gd name="connsiteY624" fmla="*/ 110014 h 146780"/>
                <a:gd name="connsiteX625" fmla="*/ 431362 w 483808"/>
                <a:gd name="connsiteY625" fmla="*/ 108490 h 146780"/>
                <a:gd name="connsiteX626" fmla="*/ 430791 w 483808"/>
                <a:gd name="connsiteY626" fmla="*/ 109442 h 146780"/>
                <a:gd name="connsiteX627" fmla="*/ 433076 w 483808"/>
                <a:gd name="connsiteY627" fmla="*/ 110299 h 146780"/>
                <a:gd name="connsiteX628" fmla="*/ 433456 w 483808"/>
                <a:gd name="connsiteY628" fmla="*/ 109538 h 146780"/>
                <a:gd name="connsiteX629" fmla="*/ 431362 w 483808"/>
                <a:gd name="connsiteY629" fmla="*/ 108585 h 146780"/>
                <a:gd name="connsiteX630" fmla="*/ 210917 w 483808"/>
                <a:gd name="connsiteY630" fmla="*/ 113443 h 146780"/>
                <a:gd name="connsiteX631" fmla="*/ 211868 w 483808"/>
                <a:gd name="connsiteY631" fmla="*/ 114014 h 146780"/>
                <a:gd name="connsiteX632" fmla="*/ 212820 w 483808"/>
                <a:gd name="connsiteY632" fmla="*/ 112300 h 146780"/>
                <a:gd name="connsiteX633" fmla="*/ 211868 w 483808"/>
                <a:gd name="connsiteY633" fmla="*/ 111823 h 146780"/>
                <a:gd name="connsiteX634" fmla="*/ 210821 w 483808"/>
                <a:gd name="connsiteY634" fmla="*/ 113443 h 146780"/>
                <a:gd name="connsiteX635" fmla="*/ 254035 w 483808"/>
                <a:gd name="connsiteY635" fmla="*/ 82487 h 146780"/>
                <a:gd name="connsiteX636" fmla="*/ 254796 w 483808"/>
                <a:gd name="connsiteY636" fmla="*/ 81534 h 146780"/>
                <a:gd name="connsiteX637" fmla="*/ 253940 w 483808"/>
                <a:gd name="connsiteY637" fmla="*/ 80391 h 146780"/>
                <a:gd name="connsiteX638" fmla="*/ 252988 w 483808"/>
                <a:gd name="connsiteY638" fmla="*/ 81344 h 146780"/>
                <a:gd name="connsiteX639" fmla="*/ 254130 w 483808"/>
                <a:gd name="connsiteY639" fmla="*/ 82582 h 146780"/>
                <a:gd name="connsiteX640" fmla="*/ 82228 w 483808"/>
                <a:gd name="connsiteY640" fmla="*/ 125254 h 146780"/>
                <a:gd name="connsiteX641" fmla="*/ 81372 w 483808"/>
                <a:gd name="connsiteY641" fmla="*/ 125063 h 146780"/>
                <a:gd name="connsiteX642" fmla="*/ 80801 w 483808"/>
                <a:gd name="connsiteY642" fmla="*/ 126968 h 146780"/>
                <a:gd name="connsiteX643" fmla="*/ 81562 w 483808"/>
                <a:gd name="connsiteY643" fmla="*/ 127159 h 146780"/>
                <a:gd name="connsiteX644" fmla="*/ 82228 w 483808"/>
                <a:gd name="connsiteY644" fmla="*/ 125254 h 146780"/>
                <a:gd name="connsiteX645" fmla="*/ 118588 w 483808"/>
                <a:gd name="connsiteY645" fmla="*/ 126397 h 146780"/>
                <a:gd name="connsiteX646" fmla="*/ 117732 w 483808"/>
                <a:gd name="connsiteY646" fmla="*/ 126302 h 146780"/>
                <a:gd name="connsiteX647" fmla="*/ 117446 w 483808"/>
                <a:gd name="connsiteY647" fmla="*/ 128111 h 146780"/>
                <a:gd name="connsiteX648" fmla="*/ 118208 w 483808"/>
                <a:gd name="connsiteY648" fmla="*/ 128206 h 146780"/>
                <a:gd name="connsiteX649" fmla="*/ 118493 w 483808"/>
                <a:gd name="connsiteY649" fmla="*/ 126397 h 146780"/>
                <a:gd name="connsiteX650" fmla="*/ 131819 w 483808"/>
                <a:gd name="connsiteY650" fmla="*/ 137827 h 146780"/>
                <a:gd name="connsiteX651" fmla="*/ 131534 w 483808"/>
                <a:gd name="connsiteY651" fmla="*/ 138779 h 146780"/>
                <a:gd name="connsiteX652" fmla="*/ 133913 w 483808"/>
                <a:gd name="connsiteY652" fmla="*/ 139065 h 146780"/>
                <a:gd name="connsiteX653" fmla="*/ 134008 w 483808"/>
                <a:gd name="connsiteY653" fmla="*/ 138398 h 146780"/>
                <a:gd name="connsiteX654" fmla="*/ 131819 w 483808"/>
                <a:gd name="connsiteY654" fmla="*/ 137827 h 146780"/>
                <a:gd name="connsiteX655" fmla="*/ 432409 w 483808"/>
                <a:gd name="connsiteY655" fmla="*/ 138398 h 146780"/>
                <a:gd name="connsiteX656" fmla="*/ 432599 w 483808"/>
                <a:gd name="connsiteY656" fmla="*/ 138970 h 146780"/>
                <a:gd name="connsiteX657" fmla="*/ 434789 w 483808"/>
                <a:gd name="connsiteY657" fmla="*/ 138494 h 146780"/>
                <a:gd name="connsiteX658" fmla="*/ 434598 w 483808"/>
                <a:gd name="connsiteY658" fmla="*/ 137827 h 146780"/>
                <a:gd name="connsiteX659" fmla="*/ 432505 w 483808"/>
                <a:gd name="connsiteY659" fmla="*/ 138398 h 146780"/>
                <a:gd name="connsiteX660" fmla="*/ 148667 w 483808"/>
                <a:gd name="connsiteY660" fmla="*/ 139732 h 146780"/>
                <a:gd name="connsiteX661" fmla="*/ 147429 w 483808"/>
                <a:gd name="connsiteY661" fmla="*/ 139827 h 146780"/>
                <a:gd name="connsiteX662" fmla="*/ 148000 w 483808"/>
                <a:gd name="connsiteY662" fmla="*/ 141922 h 146780"/>
                <a:gd name="connsiteX663" fmla="*/ 148857 w 483808"/>
                <a:gd name="connsiteY663" fmla="*/ 141732 h 146780"/>
                <a:gd name="connsiteX664" fmla="*/ 148571 w 483808"/>
                <a:gd name="connsiteY664" fmla="*/ 139637 h 146780"/>
                <a:gd name="connsiteX665" fmla="*/ 267836 w 483808"/>
                <a:gd name="connsiteY665" fmla="*/ 33909 h 146780"/>
                <a:gd name="connsiteX666" fmla="*/ 267265 w 483808"/>
                <a:gd name="connsiteY666" fmla="*/ 34480 h 146780"/>
                <a:gd name="connsiteX667" fmla="*/ 268978 w 483808"/>
                <a:gd name="connsiteY667" fmla="*/ 36004 h 146780"/>
                <a:gd name="connsiteX668" fmla="*/ 269455 w 483808"/>
                <a:gd name="connsiteY668" fmla="*/ 35623 h 146780"/>
                <a:gd name="connsiteX669" fmla="*/ 267836 w 483808"/>
                <a:gd name="connsiteY669" fmla="*/ 33909 h 146780"/>
                <a:gd name="connsiteX670" fmla="*/ 434979 w 483808"/>
                <a:gd name="connsiteY670" fmla="*/ 33909 h 146780"/>
                <a:gd name="connsiteX671" fmla="*/ 435550 w 483808"/>
                <a:gd name="connsiteY671" fmla="*/ 33052 h 146780"/>
                <a:gd name="connsiteX672" fmla="*/ 433647 w 483808"/>
                <a:gd name="connsiteY672" fmla="*/ 31909 h 146780"/>
                <a:gd name="connsiteX673" fmla="*/ 433076 w 483808"/>
                <a:gd name="connsiteY673" fmla="*/ 32861 h 146780"/>
                <a:gd name="connsiteX674" fmla="*/ 434884 w 483808"/>
                <a:gd name="connsiteY674" fmla="*/ 33909 h 146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</a:cxnLst>
              <a:rect l="l" t="t" r="r" b="b"/>
              <a:pathLst>
                <a:path w="483808" h="146780">
                  <a:moveTo>
                    <a:pt x="3036" y="123539"/>
                  </a:moveTo>
                  <a:cubicBezTo>
                    <a:pt x="1417" y="123254"/>
                    <a:pt x="1322" y="122206"/>
                    <a:pt x="1417" y="120682"/>
                  </a:cubicBezTo>
                  <a:cubicBezTo>
                    <a:pt x="1703" y="114967"/>
                    <a:pt x="1798" y="109156"/>
                    <a:pt x="1988" y="103441"/>
                  </a:cubicBezTo>
                  <a:cubicBezTo>
                    <a:pt x="2179" y="94297"/>
                    <a:pt x="2464" y="85058"/>
                    <a:pt x="2655" y="75914"/>
                  </a:cubicBezTo>
                  <a:cubicBezTo>
                    <a:pt x="2655" y="75152"/>
                    <a:pt x="2940" y="74104"/>
                    <a:pt x="3511" y="73533"/>
                  </a:cubicBezTo>
                  <a:cubicBezTo>
                    <a:pt x="5986" y="71247"/>
                    <a:pt x="6081" y="71342"/>
                    <a:pt x="2940" y="69437"/>
                  </a:cubicBezTo>
                  <a:cubicBezTo>
                    <a:pt x="2750" y="69342"/>
                    <a:pt x="2559" y="69056"/>
                    <a:pt x="2655" y="69152"/>
                  </a:cubicBezTo>
                  <a:cubicBezTo>
                    <a:pt x="2655" y="58579"/>
                    <a:pt x="2655" y="48292"/>
                    <a:pt x="2655" y="38005"/>
                  </a:cubicBezTo>
                  <a:cubicBezTo>
                    <a:pt x="2655" y="31242"/>
                    <a:pt x="3226" y="24574"/>
                    <a:pt x="3321" y="17907"/>
                  </a:cubicBezTo>
                  <a:cubicBezTo>
                    <a:pt x="3321" y="16002"/>
                    <a:pt x="2369" y="13906"/>
                    <a:pt x="2940" y="12192"/>
                  </a:cubicBezTo>
                  <a:cubicBezTo>
                    <a:pt x="4083" y="8191"/>
                    <a:pt x="2750" y="4286"/>
                    <a:pt x="2750" y="476"/>
                  </a:cubicBezTo>
                  <a:cubicBezTo>
                    <a:pt x="3036" y="286"/>
                    <a:pt x="3321" y="0"/>
                    <a:pt x="3511" y="0"/>
                  </a:cubicBezTo>
                  <a:cubicBezTo>
                    <a:pt x="11031" y="571"/>
                    <a:pt x="18360" y="1810"/>
                    <a:pt x="24833" y="5524"/>
                  </a:cubicBezTo>
                  <a:cubicBezTo>
                    <a:pt x="25499" y="5905"/>
                    <a:pt x="25975" y="6477"/>
                    <a:pt x="26641" y="6763"/>
                  </a:cubicBezTo>
                  <a:cubicBezTo>
                    <a:pt x="36826" y="10478"/>
                    <a:pt x="43869" y="17336"/>
                    <a:pt x="50532" y="24670"/>
                  </a:cubicBezTo>
                  <a:cubicBezTo>
                    <a:pt x="51674" y="25908"/>
                    <a:pt x="52912" y="27051"/>
                    <a:pt x="53959" y="28385"/>
                  </a:cubicBezTo>
                  <a:cubicBezTo>
                    <a:pt x="60241" y="35719"/>
                    <a:pt x="66618" y="42958"/>
                    <a:pt x="72710" y="50387"/>
                  </a:cubicBezTo>
                  <a:cubicBezTo>
                    <a:pt x="76041" y="54578"/>
                    <a:pt x="78897" y="59055"/>
                    <a:pt x="81752" y="63532"/>
                  </a:cubicBezTo>
                  <a:cubicBezTo>
                    <a:pt x="82419" y="64579"/>
                    <a:pt x="82419" y="66008"/>
                    <a:pt x="82894" y="67628"/>
                  </a:cubicBezTo>
                  <a:cubicBezTo>
                    <a:pt x="86036" y="67151"/>
                    <a:pt x="87558" y="69152"/>
                    <a:pt x="88796" y="71438"/>
                  </a:cubicBezTo>
                  <a:cubicBezTo>
                    <a:pt x="89177" y="72104"/>
                    <a:pt x="89557" y="73152"/>
                    <a:pt x="90128" y="73343"/>
                  </a:cubicBezTo>
                  <a:cubicBezTo>
                    <a:pt x="94126" y="74390"/>
                    <a:pt x="96316" y="77438"/>
                    <a:pt x="99266" y="79534"/>
                  </a:cubicBezTo>
                  <a:cubicBezTo>
                    <a:pt x="105168" y="83725"/>
                    <a:pt x="111925" y="85630"/>
                    <a:pt x="119159" y="86296"/>
                  </a:cubicBezTo>
                  <a:cubicBezTo>
                    <a:pt x="121254" y="86487"/>
                    <a:pt x="123538" y="85820"/>
                    <a:pt x="125727" y="85344"/>
                  </a:cubicBezTo>
                  <a:cubicBezTo>
                    <a:pt x="131153" y="84201"/>
                    <a:pt x="136578" y="83153"/>
                    <a:pt x="140766" y="79534"/>
                  </a:cubicBezTo>
                  <a:cubicBezTo>
                    <a:pt x="144097" y="76676"/>
                    <a:pt x="148286" y="74486"/>
                    <a:pt x="151236" y="71438"/>
                  </a:cubicBezTo>
                  <a:cubicBezTo>
                    <a:pt x="155710" y="66675"/>
                    <a:pt x="159708" y="61531"/>
                    <a:pt x="163515" y="56293"/>
                  </a:cubicBezTo>
                  <a:cubicBezTo>
                    <a:pt x="166751" y="51816"/>
                    <a:pt x="168750" y="46577"/>
                    <a:pt x="173224" y="42577"/>
                  </a:cubicBezTo>
                  <a:cubicBezTo>
                    <a:pt x="174747" y="43815"/>
                    <a:pt x="176270" y="45053"/>
                    <a:pt x="177888" y="46387"/>
                  </a:cubicBezTo>
                  <a:cubicBezTo>
                    <a:pt x="179220" y="45529"/>
                    <a:pt x="180458" y="44863"/>
                    <a:pt x="181886" y="44005"/>
                  </a:cubicBezTo>
                  <a:cubicBezTo>
                    <a:pt x="181600" y="42767"/>
                    <a:pt x="182076" y="41148"/>
                    <a:pt x="179411" y="40862"/>
                  </a:cubicBezTo>
                  <a:lnTo>
                    <a:pt x="179411" y="43339"/>
                  </a:lnTo>
                  <a:cubicBezTo>
                    <a:pt x="176555" y="42481"/>
                    <a:pt x="176555" y="40100"/>
                    <a:pt x="174747" y="38481"/>
                  </a:cubicBezTo>
                  <a:cubicBezTo>
                    <a:pt x="176174" y="37052"/>
                    <a:pt x="177507" y="35719"/>
                    <a:pt x="178935" y="34385"/>
                  </a:cubicBezTo>
                  <a:cubicBezTo>
                    <a:pt x="179126" y="34195"/>
                    <a:pt x="179411" y="34004"/>
                    <a:pt x="179506" y="33814"/>
                  </a:cubicBezTo>
                  <a:cubicBezTo>
                    <a:pt x="179697" y="29242"/>
                    <a:pt x="183979" y="26861"/>
                    <a:pt x="186454" y="23527"/>
                  </a:cubicBezTo>
                  <a:cubicBezTo>
                    <a:pt x="187121" y="22574"/>
                    <a:pt x="188358" y="22003"/>
                    <a:pt x="189310" y="21241"/>
                  </a:cubicBezTo>
                  <a:cubicBezTo>
                    <a:pt x="189976" y="20764"/>
                    <a:pt x="190928" y="20288"/>
                    <a:pt x="191309" y="19717"/>
                  </a:cubicBezTo>
                  <a:cubicBezTo>
                    <a:pt x="193308" y="16573"/>
                    <a:pt x="195973" y="14288"/>
                    <a:pt x="199780" y="12954"/>
                  </a:cubicBezTo>
                  <a:cubicBezTo>
                    <a:pt x="201113" y="12478"/>
                    <a:pt x="201969" y="11144"/>
                    <a:pt x="203683" y="12002"/>
                  </a:cubicBezTo>
                  <a:cubicBezTo>
                    <a:pt x="204064" y="12192"/>
                    <a:pt x="204729" y="12192"/>
                    <a:pt x="204920" y="12002"/>
                  </a:cubicBezTo>
                  <a:cubicBezTo>
                    <a:pt x="207204" y="9906"/>
                    <a:pt x="210536" y="9906"/>
                    <a:pt x="213296" y="8763"/>
                  </a:cubicBezTo>
                  <a:cubicBezTo>
                    <a:pt x="215866" y="7715"/>
                    <a:pt x="218246" y="6953"/>
                    <a:pt x="221387" y="7429"/>
                  </a:cubicBezTo>
                  <a:cubicBezTo>
                    <a:pt x="224718" y="8001"/>
                    <a:pt x="228240" y="7429"/>
                    <a:pt x="231667" y="7334"/>
                  </a:cubicBezTo>
                  <a:cubicBezTo>
                    <a:pt x="232238" y="7334"/>
                    <a:pt x="232904" y="7334"/>
                    <a:pt x="233380" y="7525"/>
                  </a:cubicBezTo>
                  <a:cubicBezTo>
                    <a:pt x="237473" y="9620"/>
                    <a:pt x="242518" y="9144"/>
                    <a:pt x="246610" y="11239"/>
                  </a:cubicBezTo>
                  <a:cubicBezTo>
                    <a:pt x="247657" y="11811"/>
                    <a:pt x="249181" y="11525"/>
                    <a:pt x="249847" y="12954"/>
                  </a:cubicBezTo>
                  <a:cubicBezTo>
                    <a:pt x="250037" y="13335"/>
                    <a:pt x="250989" y="13811"/>
                    <a:pt x="251274" y="13621"/>
                  </a:cubicBezTo>
                  <a:cubicBezTo>
                    <a:pt x="253464" y="12668"/>
                    <a:pt x="253940" y="14288"/>
                    <a:pt x="255177" y="15145"/>
                  </a:cubicBezTo>
                  <a:cubicBezTo>
                    <a:pt x="262697" y="20193"/>
                    <a:pt x="267265" y="27527"/>
                    <a:pt x="273167" y="33814"/>
                  </a:cubicBezTo>
                  <a:cubicBezTo>
                    <a:pt x="273643" y="34290"/>
                    <a:pt x="274309" y="34957"/>
                    <a:pt x="274214" y="35433"/>
                  </a:cubicBezTo>
                  <a:cubicBezTo>
                    <a:pt x="273928" y="37243"/>
                    <a:pt x="275070" y="37624"/>
                    <a:pt x="276784" y="38005"/>
                  </a:cubicBezTo>
                  <a:cubicBezTo>
                    <a:pt x="277640" y="38195"/>
                    <a:pt x="278592" y="39053"/>
                    <a:pt x="279068" y="39814"/>
                  </a:cubicBezTo>
                  <a:cubicBezTo>
                    <a:pt x="282114" y="44387"/>
                    <a:pt x="286588" y="48006"/>
                    <a:pt x="289443" y="52673"/>
                  </a:cubicBezTo>
                  <a:cubicBezTo>
                    <a:pt x="291442" y="55912"/>
                    <a:pt x="294678" y="58579"/>
                    <a:pt x="297248" y="61627"/>
                  </a:cubicBezTo>
                  <a:cubicBezTo>
                    <a:pt x="300580" y="65532"/>
                    <a:pt x="303816" y="69532"/>
                    <a:pt x="307052" y="73438"/>
                  </a:cubicBezTo>
                  <a:cubicBezTo>
                    <a:pt x="307338" y="73723"/>
                    <a:pt x="307624" y="74104"/>
                    <a:pt x="308004" y="74295"/>
                  </a:cubicBezTo>
                  <a:cubicBezTo>
                    <a:pt x="312097" y="76581"/>
                    <a:pt x="314667" y="80105"/>
                    <a:pt x="317618" y="83344"/>
                  </a:cubicBezTo>
                  <a:cubicBezTo>
                    <a:pt x="320664" y="86582"/>
                    <a:pt x="324281" y="89440"/>
                    <a:pt x="327612" y="92488"/>
                  </a:cubicBezTo>
                  <a:cubicBezTo>
                    <a:pt x="328183" y="93059"/>
                    <a:pt x="328754" y="93631"/>
                    <a:pt x="329516" y="94297"/>
                  </a:cubicBezTo>
                  <a:cubicBezTo>
                    <a:pt x="328564" y="94869"/>
                    <a:pt x="327802" y="95250"/>
                    <a:pt x="327136" y="95631"/>
                  </a:cubicBezTo>
                  <a:cubicBezTo>
                    <a:pt x="327231" y="95821"/>
                    <a:pt x="327231" y="96107"/>
                    <a:pt x="327421" y="96203"/>
                  </a:cubicBezTo>
                  <a:cubicBezTo>
                    <a:pt x="328849" y="96869"/>
                    <a:pt x="330372" y="97441"/>
                    <a:pt x="331800" y="98107"/>
                  </a:cubicBezTo>
                  <a:cubicBezTo>
                    <a:pt x="332181" y="98298"/>
                    <a:pt x="332752" y="98679"/>
                    <a:pt x="332942" y="98584"/>
                  </a:cubicBezTo>
                  <a:cubicBezTo>
                    <a:pt x="335798" y="96774"/>
                    <a:pt x="337606" y="99155"/>
                    <a:pt x="339890" y="99727"/>
                  </a:cubicBezTo>
                  <a:cubicBezTo>
                    <a:pt x="344174" y="100870"/>
                    <a:pt x="348457" y="102108"/>
                    <a:pt x="353026" y="100774"/>
                  </a:cubicBezTo>
                  <a:cubicBezTo>
                    <a:pt x="354263" y="100394"/>
                    <a:pt x="355501" y="99822"/>
                    <a:pt x="356548" y="99155"/>
                  </a:cubicBezTo>
                  <a:cubicBezTo>
                    <a:pt x="363401" y="95060"/>
                    <a:pt x="369207" y="90202"/>
                    <a:pt x="373015" y="83439"/>
                  </a:cubicBezTo>
                  <a:cubicBezTo>
                    <a:pt x="373871" y="81820"/>
                    <a:pt x="375870" y="80677"/>
                    <a:pt x="377203" y="79248"/>
                  </a:cubicBezTo>
                  <a:cubicBezTo>
                    <a:pt x="380439" y="75914"/>
                    <a:pt x="383675" y="72485"/>
                    <a:pt x="387102" y="68961"/>
                  </a:cubicBezTo>
                  <a:cubicBezTo>
                    <a:pt x="388244" y="69723"/>
                    <a:pt x="389291" y="70390"/>
                    <a:pt x="390243" y="70961"/>
                  </a:cubicBezTo>
                  <a:cubicBezTo>
                    <a:pt x="392813" y="69913"/>
                    <a:pt x="392623" y="67628"/>
                    <a:pt x="392146" y="66485"/>
                  </a:cubicBezTo>
                  <a:cubicBezTo>
                    <a:pt x="390719" y="63437"/>
                    <a:pt x="392432" y="61341"/>
                    <a:pt x="394050" y="59150"/>
                  </a:cubicBezTo>
                  <a:cubicBezTo>
                    <a:pt x="397667" y="54388"/>
                    <a:pt x="401760" y="49911"/>
                    <a:pt x="405187" y="45053"/>
                  </a:cubicBezTo>
                  <a:cubicBezTo>
                    <a:pt x="406614" y="43148"/>
                    <a:pt x="408042" y="42101"/>
                    <a:pt x="410517" y="42196"/>
                  </a:cubicBezTo>
                  <a:cubicBezTo>
                    <a:pt x="410898" y="42196"/>
                    <a:pt x="411278" y="41815"/>
                    <a:pt x="411849" y="41529"/>
                  </a:cubicBezTo>
                  <a:cubicBezTo>
                    <a:pt x="411659" y="40672"/>
                    <a:pt x="411469" y="39814"/>
                    <a:pt x="411183" y="38767"/>
                  </a:cubicBezTo>
                  <a:cubicBezTo>
                    <a:pt x="412230" y="38671"/>
                    <a:pt x="413182" y="38481"/>
                    <a:pt x="414229" y="38386"/>
                  </a:cubicBezTo>
                  <a:cubicBezTo>
                    <a:pt x="412230" y="34290"/>
                    <a:pt x="415847" y="32195"/>
                    <a:pt x="418322" y="30480"/>
                  </a:cubicBezTo>
                  <a:cubicBezTo>
                    <a:pt x="421082" y="28670"/>
                    <a:pt x="422320" y="24955"/>
                    <a:pt x="426508" y="24860"/>
                  </a:cubicBezTo>
                  <a:cubicBezTo>
                    <a:pt x="428792" y="21527"/>
                    <a:pt x="432505" y="19431"/>
                    <a:pt x="435931" y="17526"/>
                  </a:cubicBezTo>
                  <a:cubicBezTo>
                    <a:pt x="440690" y="14954"/>
                    <a:pt x="445164" y="11621"/>
                    <a:pt x="451160" y="11239"/>
                  </a:cubicBezTo>
                  <a:cubicBezTo>
                    <a:pt x="453350" y="11144"/>
                    <a:pt x="455539" y="10287"/>
                    <a:pt x="457538" y="9525"/>
                  </a:cubicBezTo>
                  <a:cubicBezTo>
                    <a:pt x="464105" y="7239"/>
                    <a:pt x="471244" y="7525"/>
                    <a:pt x="478002" y="6477"/>
                  </a:cubicBezTo>
                  <a:cubicBezTo>
                    <a:pt x="479715" y="6191"/>
                    <a:pt x="481524" y="6763"/>
                    <a:pt x="483332" y="6953"/>
                  </a:cubicBezTo>
                  <a:cubicBezTo>
                    <a:pt x="483523" y="12478"/>
                    <a:pt x="483808" y="17907"/>
                    <a:pt x="483808" y="23336"/>
                  </a:cubicBezTo>
                  <a:cubicBezTo>
                    <a:pt x="483808" y="28194"/>
                    <a:pt x="483428" y="33052"/>
                    <a:pt x="483332" y="37814"/>
                  </a:cubicBezTo>
                  <a:cubicBezTo>
                    <a:pt x="483332" y="41624"/>
                    <a:pt x="483428" y="45339"/>
                    <a:pt x="483428" y="49149"/>
                  </a:cubicBezTo>
                  <a:cubicBezTo>
                    <a:pt x="483428" y="56864"/>
                    <a:pt x="483237" y="64484"/>
                    <a:pt x="483237" y="72199"/>
                  </a:cubicBezTo>
                  <a:cubicBezTo>
                    <a:pt x="483237" y="78105"/>
                    <a:pt x="483428" y="84011"/>
                    <a:pt x="483428" y="89821"/>
                  </a:cubicBezTo>
                  <a:cubicBezTo>
                    <a:pt x="483428" y="97346"/>
                    <a:pt x="483142" y="104965"/>
                    <a:pt x="483142" y="112490"/>
                  </a:cubicBezTo>
                  <a:cubicBezTo>
                    <a:pt x="483142" y="116681"/>
                    <a:pt x="483428" y="120777"/>
                    <a:pt x="483618" y="124968"/>
                  </a:cubicBezTo>
                  <a:cubicBezTo>
                    <a:pt x="483618" y="125254"/>
                    <a:pt x="483903" y="125635"/>
                    <a:pt x="483713" y="125730"/>
                  </a:cubicBezTo>
                  <a:cubicBezTo>
                    <a:pt x="481619" y="127730"/>
                    <a:pt x="483142" y="129730"/>
                    <a:pt x="483332" y="131826"/>
                  </a:cubicBezTo>
                  <a:cubicBezTo>
                    <a:pt x="483713" y="136017"/>
                    <a:pt x="483618" y="140208"/>
                    <a:pt x="483618" y="144399"/>
                  </a:cubicBezTo>
                  <a:cubicBezTo>
                    <a:pt x="483618" y="145637"/>
                    <a:pt x="482666" y="146209"/>
                    <a:pt x="481239" y="146209"/>
                  </a:cubicBezTo>
                  <a:cubicBezTo>
                    <a:pt x="478859" y="146209"/>
                    <a:pt x="476479" y="146494"/>
                    <a:pt x="474005" y="146400"/>
                  </a:cubicBezTo>
                  <a:cubicBezTo>
                    <a:pt x="473243" y="146400"/>
                    <a:pt x="472387" y="145637"/>
                    <a:pt x="471816" y="144971"/>
                  </a:cubicBezTo>
                  <a:cubicBezTo>
                    <a:pt x="470673" y="143637"/>
                    <a:pt x="469150" y="143351"/>
                    <a:pt x="468770" y="144684"/>
                  </a:cubicBezTo>
                  <a:cubicBezTo>
                    <a:pt x="468103" y="146971"/>
                    <a:pt x="466390" y="146685"/>
                    <a:pt x="464581" y="146685"/>
                  </a:cubicBezTo>
                  <a:cubicBezTo>
                    <a:pt x="458680" y="146590"/>
                    <a:pt x="452779" y="146400"/>
                    <a:pt x="446877" y="146209"/>
                  </a:cubicBezTo>
                  <a:cubicBezTo>
                    <a:pt x="446401" y="146209"/>
                    <a:pt x="446021" y="146113"/>
                    <a:pt x="445354" y="146018"/>
                  </a:cubicBezTo>
                  <a:cubicBezTo>
                    <a:pt x="445354" y="145066"/>
                    <a:pt x="445164" y="144113"/>
                    <a:pt x="444974" y="142303"/>
                  </a:cubicBezTo>
                  <a:cubicBezTo>
                    <a:pt x="443641" y="143351"/>
                    <a:pt x="442689" y="143923"/>
                    <a:pt x="442118" y="144684"/>
                  </a:cubicBezTo>
                  <a:cubicBezTo>
                    <a:pt x="440975" y="146209"/>
                    <a:pt x="438691" y="147066"/>
                    <a:pt x="436978" y="146304"/>
                  </a:cubicBezTo>
                  <a:cubicBezTo>
                    <a:pt x="436407" y="146018"/>
                    <a:pt x="436026" y="145733"/>
                    <a:pt x="435455" y="145447"/>
                  </a:cubicBezTo>
                  <a:cubicBezTo>
                    <a:pt x="434979" y="145161"/>
                    <a:pt x="434408" y="144971"/>
                    <a:pt x="433837" y="144684"/>
                  </a:cubicBezTo>
                  <a:cubicBezTo>
                    <a:pt x="430696" y="147066"/>
                    <a:pt x="427079" y="146209"/>
                    <a:pt x="423557" y="146209"/>
                  </a:cubicBezTo>
                  <a:cubicBezTo>
                    <a:pt x="418988" y="146209"/>
                    <a:pt x="414324" y="146494"/>
                    <a:pt x="409756" y="146590"/>
                  </a:cubicBezTo>
                  <a:cubicBezTo>
                    <a:pt x="408423" y="146590"/>
                    <a:pt x="407185" y="146209"/>
                    <a:pt x="405853" y="146209"/>
                  </a:cubicBezTo>
                  <a:cubicBezTo>
                    <a:pt x="399285" y="146209"/>
                    <a:pt x="392717" y="146590"/>
                    <a:pt x="386150" y="146590"/>
                  </a:cubicBezTo>
                  <a:cubicBezTo>
                    <a:pt x="380725" y="146590"/>
                    <a:pt x="375394" y="146209"/>
                    <a:pt x="369969" y="146113"/>
                  </a:cubicBezTo>
                  <a:cubicBezTo>
                    <a:pt x="366828" y="146113"/>
                    <a:pt x="363686" y="146400"/>
                    <a:pt x="360640" y="146304"/>
                  </a:cubicBezTo>
                  <a:cubicBezTo>
                    <a:pt x="359022" y="146304"/>
                    <a:pt x="357119" y="146113"/>
                    <a:pt x="356643" y="144018"/>
                  </a:cubicBezTo>
                  <a:cubicBezTo>
                    <a:pt x="353883" y="145923"/>
                    <a:pt x="350837" y="145828"/>
                    <a:pt x="347696" y="146018"/>
                  </a:cubicBezTo>
                  <a:cubicBezTo>
                    <a:pt x="339034" y="146685"/>
                    <a:pt x="330372" y="146018"/>
                    <a:pt x="321711" y="146018"/>
                  </a:cubicBezTo>
                  <a:cubicBezTo>
                    <a:pt x="319045" y="146018"/>
                    <a:pt x="316570" y="146018"/>
                    <a:pt x="313905" y="145828"/>
                  </a:cubicBezTo>
                  <a:cubicBezTo>
                    <a:pt x="312288" y="145637"/>
                    <a:pt x="310669" y="146018"/>
                    <a:pt x="309051" y="146400"/>
                  </a:cubicBezTo>
                  <a:cubicBezTo>
                    <a:pt x="305720" y="147066"/>
                    <a:pt x="303150" y="146400"/>
                    <a:pt x="301722" y="143828"/>
                  </a:cubicBezTo>
                  <a:cubicBezTo>
                    <a:pt x="299818" y="145447"/>
                    <a:pt x="297819" y="146304"/>
                    <a:pt x="294773" y="146113"/>
                  </a:cubicBezTo>
                  <a:cubicBezTo>
                    <a:pt x="287349" y="145828"/>
                    <a:pt x="279830" y="146494"/>
                    <a:pt x="272310" y="146590"/>
                  </a:cubicBezTo>
                  <a:cubicBezTo>
                    <a:pt x="267456" y="146590"/>
                    <a:pt x="262601" y="146209"/>
                    <a:pt x="257747" y="146113"/>
                  </a:cubicBezTo>
                  <a:cubicBezTo>
                    <a:pt x="251941" y="146018"/>
                    <a:pt x="246039" y="146113"/>
                    <a:pt x="240233" y="146113"/>
                  </a:cubicBezTo>
                  <a:cubicBezTo>
                    <a:pt x="239091" y="146113"/>
                    <a:pt x="237949" y="146113"/>
                    <a:pt x="236807" y="146113"/>
                  </a:cubicBezTo>
                  <a:cubicBezTo>
                    <a:pt x="233380" y="146113"/>
                    <a:pt x="229953" y="146113"/>
                    <a:pt x="226336" y="146113"/>
                  </a:cubicBezTo>
                  <a:cubicBezTo>
                    <a:pt x="226336" y="146113"/>
                    <a:pt x="226051" y="145637"/>
                    <a:pt x="225480" y="144780"/>
                  </a:cubicBezTo>
                  <a:cubicBezTo>
                    <a:pt x="223100" y="149066"/>
                    <a:pt x="219007" y="144590"/>
                    <a:pt x="216247" y="146780"/>
                  </a:cubicBezTo>
                  <a:cubicBezTo>
                    <a:pt x="214819" y="145637"/>
                    <a:pt x="213582" y="144684"/>
                    <a:pt x="212249" y="143637"/>
                  </a:cubicBezTo>
                  <a:cubicBezTo>
                    <a:pt x="209774" y="146018"/>
                    <a:pt x="206824" y="146494"/>
                    <a:pt x="203207" y="146304"/>
                  </a:cubicBezTo>
                  <a:cubicBezTo>
                    <a:pt x="195783" y="145923"/>
                    <a:pt x="188358" y="146113"/>
                    <a:pt x="180839" y="146113"/>
                  </a:cubicBezTo>
                  <a:cubicBezTo>
                    <a:pt x="174937" y="146113"/>
                    <a:pt x="168941" y="146400"/>
                    <a:pt x="163039" y="146400"/>
                  </a:cubicBezTo>
                  <a:cubicBezTo>
                    <a:pt x="158470" y="146400"/>
                    <a:pt x="153806" y="146400"/>
                    <a:pt x="149238" y="146304"/>
                  </a:cubicBezTo>
                  <a:cubicBezTo>
                    <a:pt x="142479" y="146209"/>
                    <a:pt x="135627" y="146113"/>
                    <a:pt x="128868" y="145923"/>
                  </a:cubicBezTo>
                  <a:cubicBezTo>
                    <a:pt x="127536" y="145923"/>
                    <a:pt x="126203" y="145542"/>
                    <a:pt x="124966" y="145351"/>
                  </a:cubicBezTo>
                  <a:cubicBezTo>
                    <a:pt x="124585" y="145351"/>
                    <a:pt x="124014" y="144875"/>
                    <a:pt x="123823" y="144971"/>
                  </a:cubicBezTo>
                  <a:cubicBezTo>
                    <a:pt x="119064" y="147542"/>
                    <a:pt x="114020" y="145542"/>
                    <a:pt x="109070" y="145828"/>
                  </a:cubicBezTo>
                  <a:cubicBezTo>
                    <a:pt x="102597" y="146113"/>
                    <a:pt x="96125" y="146209"/>
                    <a:pt x="89653" y="146304"/>
                  </a:cubicBezTo>
                  <a:cubicBezTo>
                    <a:pt x="83847" y="146304"/>
                    <a:pt x="78135" y="146304"/>
                    <a:pt x="72329" y="146209"/>
                  </a:cubicBezTo>
                  <a:cubicBezTo>
                    <a:pt x="66999" y="146209"/>
                    <a:pt x="61573" y="145637"/>
                    <a:pt x="56338" y="146209"/>
                  </a:cubicBezTo>
                  <a:cubicBezTo>
                    <a:pt x="49961" y="146780"/>
                    <a:pt x="43679" y="145637"/>
                    <a:pt x="37397" y="146494"/>
                  </a:cubicBezTo>
                  <a:cubicBezTo>
                    <a:pt x="32257" y="147161"/>
                    <a:pt x="27307" y="146018"/>
                    <a:pt x="22358" y="146304"/>
                  </a:cubicBezTo>
                  <a:cubicBezTo>
                    <a:pt x="21501" y="146304"/>
                    <a:pt x="20549" y="146209"/>
                    <a:pt x="19693" y="146304"/>
                  </a:cubicBezTo>
                  <a:cubicBezTo>
                    <a:pt x="14457" y="147352"/>
                    <a:pt x="9222" y="146113"/>
                    <a:pt x="3987" y="146018"/>
                  </a:cubicBezTo>
                  <a:cubicBezTo>
                    <a:pt x="3416" y="146018"/>
                    <a:pt x="2655" y="145733"/>
                    <a:pt x="2274" y="146018"/>
                  </a:cubicBezTo>
                  <a:cubicBezTo>
                    <a:pt x="846" y="147161"/>
                    <a:pt x="466" y="146113"/>
                    <a:pt x="84" y="145256"/>
                  </a:cubicBezTo>
                  <a:cubicBezTo>
                    <a:pt x="-106" y="144780"/>
                    <a:pt x="84" y="144208"/>
                    <a:pt x="84" y="143732"/>
                  </a:cubicBezTo>
                  <a:cubicBezTo>
                    <a:pt x="180" y="138208"/>
                    <a:pt x="275" y="132683"/>
                    <a:pt x="561" y="127159"/>
                  </a:cubicBezTo>
                  <a:cubicBezTo>
                    <a:pt x="561" y="126016"/>
                    <a:pt x="1703" y="124968"/>
                    <a:pt x="2464" y="123635"/>
                  </a:cubicBezTo>
                  <a:close/>
                  <a:moveTo>
                    <a:pt x="22929" y="111538"/>
                  </a:moveTo>
                  <a:cubicBezTo>
                    <a:pt x="21311" y="111062"/>
                    <a:pt x="19598" y="110680"/>
                    <a:pt x="17598" y="110109"/>
                  </a:cubicBezTo>
                  <a:cubicBezTo>
                    <a:pt x="17027" y="111728"/>
                    <a:pt x="16456" y="113157"/>
                    <a:pt x="15981" y="114395"/>
                  </a:cubicBezTo>
                  <a:cubicBezTo>
                    <a:pt x="18170" y="114871"/>
                    <a:pt x="19788" y="115157"/>
                    <a:pt x="21311" y="115443"/>
                  </a:cubicBezTo>
                  <a:cubicBezTo>
                    <a:pt x="21882" y="114110"/>
                    <a:pt x="22358" y="112776"/>
                    <a:pt x="22833" y="111347"/>
                  </a:cubicBezTo>
                  <a:cubicBezTo>
                    <a:pt x="23405" y="110299"/>
                    <a:pt x="23976" y="109347"/>
                    <a:pt x="24642" y="108013"/>
                  </a:cubicBezTo>
                  <a:cubicBezTo>
                    <a:pt x="21691" y="108680"/>
                    <a:pt x="22548" y="110204"/>
                    <a:pt x="22929" y="111443"/>
                  </a:cubicBezTo>
                  <a:close/>
                  <a:moveTo>
                    <a:pt x="192070" y="116300"/>
                  </a:moveTo>
                  <a:cubicBezTo>
                    <a:pt x="188263" y="115062"/>
                    <a:pt x="185027" y="113919"/>
                    <a:pt x="181695" y="112871"/>
                  </a:cubicBezTo>
                  <a:cubicBezTo>
                    <a:pt x="180648" y="114490"/>
                    <a:pt x="179601" y="115729"/>
                    <a:pt x="180934" y="117062"/>
                  </a:cubicBezTo>
                  <a:cubicBezTo>
                    <a:pt x="182647" y="116967"/>
                    <a:pt x="184361" y="116396"/>
                    <a:pt x="185312" y="116872"/>
                  </a:cubicBezTo>
                  <a:cubicBezTo>
                    <a:pt x="186645" y="117443"/>
                    <a:pt x="187407" y="118967"/>
                    <a:pt x="188834" y="120396"/>
                  </a:cubicBezTo>
                  <a:cubicBezTo>
                    <a:pt x="189976" y="118872"/>
                    <a:pt x="190928" y="117729"/>
                    <a:pt x="191975" y="116205"/>
                  </a:cubicBezTo>
                  <a:close/>
                  <a:moveTo>
                    <a:pt x="423176" y="68866"/>
                  </a:moveTo>
                  <a:cubicBezTo>
                    <a:pt x="423176" y="68866"/>
                    <a:pt x="422796" y="69532"/>
                    <a:pt x="422605" y="69818"/>
                  </a:cubicBezTo>
                  <a:cubicBezTo>
                    <a:pt x="423367" y="70771"/>
                    <a:pt x="423081" y="73152"/>
                    <a:pt x="425937" y="71247"/>
                  </a:cubicBezTo>
                  <a:cubicBezTo>
                    <a:pt x="426317" y="71056"/>
                    <a:pt x="427269" y="71438"/>
                    <a:pt x="427840" y="71628"/>
                  </a:cubicBezTo>
                  <a:cubicBezTo>
                    <a:pt x="429268" y="72295"/>
                    <a:pt x="430696" y="73057"/>
                    <a:pt x="432123" y="73819"/>
                  </a:cubicBezTo>
                  <a:cubicBezTo>
                    <a:pt x="433266" y="72104"/>
                    <a:pt x="434027" y="71056"/>
                    <a:pt x="434884" y="69628"/>
                  </a:cubicBezTo>
                  <a:cubicBezTo>
                    <a:pt x="432599" y="69913"/>
                    <a:pt x="430886" y="70295"/>
                    <a:pt x="429268" y="70199"/>
                  </a:cubicBezTo>
                  <a:cubicBezTo>
                    <a:pt x="427174" y="70009"/>
                    <a:pt x="425080" y="69342"/>
                    <a:pt x="422986" y="68866"/>
                  </a:cubicBezTo>
                  <a:close/>
                  <a:moveTo>
                    <a:pt x="475813" y="26861"/>
                  </a:moveTo>
                  <a:cubicBezTo>
                    <a:pt x="478193" y="24765"/>
                    <a:pt x="478764" y="23241"/>
                    <a:pt x="477622" y="20479"/>
                  </a:cubicBezTo>
                  <a:cubicBezTo>
                    <a:pt x="477336" y="19907"/>
                    <a:pt x="476194" y="19526"/>
                    <a:pt x="474576" y="18574"/>
                  </a:cubicBezTo>
                  <a:cubicBezTo>
                    <a:pt x="475147" y="20574"/>
                    <a:pt x="475432" y="21527"/>
                    <a:pt x="475813" y="23146"/>
                  </a:cubicBezTo>
                  <a:cubicBezTo>
                    <a:pt x="474290" y="22765"/>
                    <a:pt x="473338" y="22479"/>
                    <a:pt x="472387" y="22288"/>
                  </a:cubicBezTo>
                  <a:cubicBezTo>
                    <a:pt x="471339" y="25241"/>
                    <a:pt x="473338" y="26194"/>
                    <a:pt x="475813" y="26956"/>
                  </a:cubicBezTo>
                  <a:close/>
                  <a:moveTo>
                    <a:pt x="227669" y="112204"/>
                  </a:moveTo>
                  <a:cubicBezTo>
                    <a:pt x="225670" y="108490"/>
                    <a:pt x="221768" y="109919"/>
                    <a:pt x="218626" y="108680"/>
                  </a:cubicBezTo>
                  <a:cubicBezTo>
                    <a:pt x="220435" y="113633"/>
                    <a:pt x="222053" y="114300"/>
                    <a:pt x="227669" y="112204"/>
                  </a:cubicBezTo>
                  <a:close/>
                  <a:moveTo>
                    <a:pt x="385960" y="85915"/>
                  </a:moveTo>
                  <a:cubicBezTo>
                    <a:pt x="385578" y="87725"/>
                    <a:pt x="385293" y="88773"/>
                    <a:pt x="385103" y="89821"/>
                  </a:cubicBezTo>
                  <a:cubicBezTo>
                    <a:pt x="391480" y="91059"/>
                    <a:pt x="392432" y="91059"/>
                    <a:pt x="394336" y="90011"/>
                  </a:cubicBezTo>
                  <a:cubicBezTo>
                    <a:pt x="391766" y="88773"/>
                    <a:pt x="389196" y="87439"/>
                    <a:pt x="385960" y="85915"/>
                  </a:cubicBezTo>
                  <a:close/>
                  <a:moveTo>
                    <a:pt x="217865" y="124015"/>
                  </a:moveTo>
                  <a:cubicBezTo>
                    <a:pt x="217865" y="124015"/>
                    <a:pt x="218341" y="123920"/>
                    <a:pt x="218626" y="123825"/>
                  </a:cubicBezTo>
                  <a:lnTo>
                    <a:pt x="218626" y="117538"/>
                  </a:lnTo>
                  <a:cubicBezTo>
                    <a:pt x="219293" y="117062"/>
                    <a:pt x="220054" y="116681"/>
                    <a:pt x="221101" y="116014"/>
                  </a:cubicBezTo>
                  <a:cubicBezTo>
                    <a:pt x="219483" y="115348"/>
                    <a:pt x="218341" y="114776"/>
                    <a:pt x="217199" y="114300"/>
                  </a:cubicBezTo>
                  <a:cubicBezTo>
                    <a:pt x="216627" y="116300"/>
                    <a:pt x="216152" y="118015"/>
                    <a:pt x="215581" y="120110"/>
                  </a:cubicBezTo>
                  <a:cubicBezTo>
                    <a:pt x="216247" y="121158"/>
                    <a:pt x="217104" y="122587"/>
                    <a:pt x="217960" y="123920"/>
                  </a:cubicBezTo>
                  <a:close/>
                  <a:moveTo>
                    <a:pt x="81086" y="106680"/>
                  </a:moveTo>
                  <a:lnTo>
                    <a:pt x="81086" y="102394"/>
                  </a:lnTo>
                  <a:cubicBezTo>
                    <a:pt x="79658" y="102013"/>
                    <a:pt x="78326" y="101632"/>
                    <a:pt x="76708" y="101155"/>
                  </a:cubicBezTo>
                  <a:cubicBezTo>
                    <a:pt x="76898" y="101918"/>
                    <a:pt x="77088" y="102394"/>
                    <a:pt x="77088" y="102965"/>
                  </a:cubicBezTo>
                  <a:cubicBezTo>
                    <a:pt x="77088" y="103441"/>
                    <a:pt x="76898" y="104013"/>
                    <a:pt x="76803" y="104489"/>
                  </a:cubicBezTo>
                  <a:cubicBezTo>
                    <a:pt x="76422" y="107537"/>
                    <a:pt x="77184" y="108013"/>
                    <a:pt x="81086" y="106680"/>
                  </a:cubicBezTo>
                  <a:close/>
                  <a:moveTo>
                    <a:pt x="387006" y="119824"/>
                  </a:moveTo>
                  <a:cubicBezTo>
                    <a:pt x="385007" y="120587"/>
                    <a:pt x="383485" y="121444"/>
                    <a:pt x="381867" y="121634"/>
                  </a:cubicBezTo>
                  <a:cubicBezTo>
                    <a:pt x="380439" y="121729"/>
                    <a:pt x="379297" y="121920"/>
                    <a:pt x="379201" y="123063"/>
                  </a:cubicBezTo>
                  <a:cubicBezTo>
                    <a:pt x="379201" y="123825"/>
                    <a:pt x="380058" y="124682"/>
                    <a:pt x="380629" y="125635"/>
                  </a:cubicBezTo>
                  <a:cubicBezTo>
                    <a:pt x="383009" y="123539"/>
                    <a:pt x="386435" y="123063"/>
                    <a:pt x="387006" y="119824"/>
                  </a:cubicBezTo>
                  <a:close/>
                  <a:moveTo>
                    <a:pt x="444117" y="90773"/>
                  </a:moveTo>
                  <a:cubicBezTo>
                    <a:pt x="445735" y="93440"/>
                    <a:pt x="445259" y="95821"/>
                    <a:pt x="443641" y="98298"/>
                  </a:cubicBezTo>
                  <a:cubicBezTo>
                    <a:pt x="443926" y="98298"/>
                    <a:pt x="444212" y="98488"/>
                    <a:pt x="444497" y="98584"/>
                  </a:cubicBezTo>
                  <a:cubicBezTo>
                    <a:pt x="445735" y="97727"/>
                    <a:pt x="446877" y="96869"/>
                    <a:pt x="448781" y="95536"/>
                  </a:cubicBezTo>
                  <a:cubicBezTo>
                    <a:pt x="444974" y="94869"/>
                    <a:pt x="448400" y="90869"/>
                    <a:pt x="444117" y="90678"/>
                  </a:cubicBezTo>
                  <a:close/>
                  <a:moveTo>
                    <a:pt x="11031" y="90297"/>
                  </a:moveTo>
                  <a:cubicBezTo>
                    <a:pt x="8493" y="90043"/>
                    <a:pt x="6462" y="90456"/>
                    <a:pt x="4939" y="91535"/>
                  </a:cubicBezTo>
                  <a:cubicBezTo>
                    <a:pt x="6176" y="92773"/>
                    <a:pt x="7223" y="94583"/>
                    <a:pt x="9413" y="93821"/>
                  </a:cubicBezTo>
                  <a:cubicBezTo>
                    <a:pt x="10269" y="93536"/>
                    <a:pt x="10364" y="91821"/>
                    <a:pt x="11031" y="90297"/>
                  </a:cubicBezTo>
                  <a:close/>
                  <a:moveTo>
                    <a:pt x="216627" y="38386"/>
                  </a:moveTo>
                  <a:cubicBezTo>
                    <a:pt x="216627" y="38386"/>
                    <a:pt x="215866" y="37719"/>
                    <a:pt x="215391" y="37719"/>
                  </a:cubicBezTo>
                  <a:cubicBezTo>
                    <a:pt x="214724" y="37719"/>
                    <a:pt x="213963" y="37814"/>
                    <a:pt x="213296" y="37910"/>
                  </a:cubicBezTo>
                  <a:cubicBezTo>
                    <a:pt x="213677" y="38481"/>
                    <a:pt x="213963" y="39529"/>
                    <a:pt x="214629" y="39719"/>
                  </a:cubicBezTo>
                  <a:cubicBezTo>
                    <a:pt x="217389" y="40481"/>
                    <a:pt x="220626" y="38957"/>
                    <a:pt x="221958" y="36195"/>
                  </a:cubicBezTo>
                  <a:cubicBezTo>
                    <a:pt x="219579" y="35814"/>
                    <a:pt x="218722" y="37910"/>
                    <a:pt x="216723" y="38386"/>
                  </a:cubicBezTo>
                  <a:close/>
                  <a:moveTo>
                    <a:pt x="102788" y="106585"/>
                  </a:moveTo>
                  <a:cubicBezTo>
                    <a:pt x="106215" y="106108"/>
                    <a:pt x="109451" y="105537"/>
                    <a:pt x="113829" y="104965"/>
                  </a:cubicBezTo>
                  <a:cubicBezTo>
                    <a:pt x="110022" y="104394"/>
                    <a:pt x="107166" y="104013"/>
                    <a:pt x="104121" y="103632"/>
                  </a:cubicBezTo>
                  <a:cubicBezTo>
                    <a:pt x="103740" y="104489"/>
                    <a:pt x="103264" y="105632"/>
                    <a:pt x="102788" y="106680"/>
                  </a:cubicBezTo>
                  <a:close/>
                  <a:moveTo>
                    <a:pt x="338939" y="116967"/>
                  </a:moveTo>
                  <a:cubicBezTo>
                    <a:pt x="341223" y="114967"/>
                    <a:pt x="342936" y="113443"/>
                    <a:pt x="345031" y="111633"/>
                  </a:cubicBezTo>
                  <a:cubicBezTo>
                    <a:pt x="341985" y="110966"/>
                    <a:pt x="340366" y="112871"/>
                    <a:pt x="338368" y="113824"/>
                  </a:cubicBezTo>
                  <a:cubicBezTo>
                    <a:pt x="338558" y="114871"/>
                    <a:pt x="338748" y="115729"/>
                    <a:pt x="338939" y="117062"/>
                  </a:cubicBezTo>
                  <a:close/>
                  <a:moveTo>
                    <a:pt x="394431" y="126682"/>
                  </a:moveTo>
                  <a:cubicBezTo>
                    <a:pt x="395954" y="122777"/>
                    <a:pt x="395669" y="122206"/>
                    <a:pt x="392241" y="121539"/>
                  </a:cubicBezTo>
                  <a:cubicBezTo>
                    <a:pt x="392623" y="122682"/>
                    <a:pt x="392623" y="123730"/>
                    <a:pt x="390909" y="124396"/>
                  </a:cubicBezTo>
                  <a:cubicBezTo>
                    <a:pt x="392052" y="125158"/>
                    <a:pt x="393098" y="125825"/>
                    <a:pt x="394431" y="126682"/>
                  </a:cubicBezTo>
                  <a:close/>
                  <a:moveTo>
                    <a:pt x="223005" y="118586"/>
                  </a:moveTo>
                  <a:cubicBezTo>
                    <a:pt x="223386" y="120491"/>
                    <a:pt x="223766" y="122301"/>
                    <a:pt x="224243" y="124206"/>
                  </a:cubicBezTo>
                  <a:cubicBezTo>
                    <a:pt x="225702" y="123952"/>
                    <a:pt x="226368" y="123095"/>
                    <a:pt x="226241" y="121634"/>
                  </a:cubicBezTo>
                  <a:cubicBezTo>
                    <a:pt x="225956" y="118967"/>
                    <a:pt x="225575" y="118586"/>
                    <a:pt x="223005" y="118586"/>
                  </a:cubicBezTo>
                  <a:close/>
                  <a:moveTo>
                    <a:pt x="451065" y="27146"/>
                  </a:moveTo>
                  <a:cubicBezTo>
                    <a:pt x="451065" y="27146"/>
                    <a:pt x="450399" y="27146"/>
                    <a:pt x="450113" y="27146"/>
                  </a:cubicBezTo>
                  <a:cubicBezTo>
                    <a:pt x="450113" y="27622"/>
                    <a:pt x="449923" y="28099"/>
                    <a:pt x="449923" y="28575"/>
                  </a:cubicBezTo>
                  <a:cubicBezTo>
                    <a:pt x="449923" y="29051"/>
                    <a:pt x="450209" y="29623"/>
                    <a:pt x="450113" y="30004"/>
                  </a:cubicBezTo>
                  <a:cubicBezTo>
                    <a:pt x="449352" y="32671"/>
                    <a:pt x="449638" y="32861"/>
                    <a:pt x="453350" y="32004"/>
                  </a:cubicBezTo>
                  <a:cubicBezTo>
                    <a:pt x="452588" y="30385"/>
                    <a:pt x="451827" y="28670"/>
                    <a:pt x="451065" y="27051"/>
                  </a:cubicBezTo>
                  <a:close/>
                  <a:moveTo>
                    <a:pt x="41966" y="40957"/>
                  </a:moveTo>
                  <a:cubicBezTo>
                    <a:pt x="43679" y="41338"/>
                    <a:pt x="45011" y="41624"/>
                    <a:pt x="46629" y="42005"/>
                  </a:cubicBezTo>
                  <a:cubicBezTo>
                    <a:pt x="46915" y="38481"/>
                    <a:pt x="42632" y="39910"/>
                    <a:pt x="41680" y="38005"/>
                  </a:cubicBezTo>
                  <a:cubicBezTo>
                    <a:pt x="41680" y="38862"/>
                    <a:pt x="41870" y="39814"/>
                    <a:pt x="41966" y="40957"/>
                  </a:cubicBezTo>
                  <a:close/>
                  <a:moveTo>
                    <a:pt x="283351" y="111347"/>
                  </a:moveTo>
                  <a:cubicBezTo>
                    <a:pt x="284747" y="112681"/>
                    <a:pt x="287222" y="113220"/>
                    <a:pt x="290776" y="112966"/>
                  </a:cubicBezTo>
                  <a:cubicBezTo>
                    <a:pt x="288777" y="110776"/>
                    <a:pt x="286112" y="112300"/>
                    <a:pt x="283351" y="111347"/>
                  </a:cubicBezTo>
                  <a:close/>
                  <a:moveTo>
                    <a:pt x="146097" y="96583"/>
                  </a:moveTo>
                  <a:cubicBezTo>
                    <a:pt x="146097" y="96583"/>
                    <a:pt x="145525" y="96012"/>
                    <a:pt x="145335" y="95726"/>
                  </a:cubicBezTo>
                  <a:cubicBezTo>
                    <a:pt x="144479" y="95917"/>
                    <a:pt x="143622" y="96012"/>
                    <a:pt x="142860" y="96203"/>
                  </a:cubicBezTo>
                  <a:cubicBezTo>
                    <a:pt x="141623" y="96393"/>
                    <a:pt x="140862" y="97250"/>
                    <a:pt x="141623" y="98203"/>
                  </a:cubicBezTo>
                  <a:cubicBezTo>
                    <a:pt x="142004" y="98679"/>
                    <a:pt x="143622" y="99060"/>
                    <a:pt x="144288" y="98774"/>
                  </a:cubicBezTo>
                  <a:cubicBezTo>
                    <a:pt x="145145" y="98488"/>
                    <a:pt x="145621" y="97441"/>
                    <a:pt x="146192" y="96679"/>
                  </a:cubicBezTo>
                  <a:close/>
                  <a:moveTo>
                    <a:pt x="433266" y="89154"/>
                  </a:moveTo>
                  <a:cubicBezTo>
                    <a:pt x="433266" y="92012"/>
                    <a:pt x="435265" y="92297"/>
                    <a:pt x="438120" y="92393"/>
                  </a:cubicBezTo>
                  <a:cubicBezTo>
                    <a:pt x="436883" y="90392"/>
                    <a:pt x="436407" y="88392"/>
                    <a:pt x="433266" y="89154"/>
                  </a:cubicBezTo>
                  <a:close/>
                  <a:moveTo>
                    <a:pt x="433742" y="37719"/>
                  </a:moveTo>
                  <a:cubicBezTo>
                    <a:pt x="431172" y="38862"/>
                    <a:pt x="431838" y="41148"/>
                    <a:pt x="430601" y="43244"/>
                  </a:cubicBezTo>
                  <a:cubicBezTo>
                    <a:pt x="434979" y="42386"/>
                    <a:pt x="432409" y="39338"/>
                    <a:pt x="433742" y="37719"/>
                  </a:cubicBezTo>
                  <a:close/>
                  <a:moveTo>
                    <a:pt x="33685" y="73628"/>
                  </a:moveTo>
                  <a:cubicBezTo>
                    <a:pt x="30353" y="72390"/>
                    <a:pt x="29211" y="72962"/>
                    <a:pt x="28164" y="76962"/>
                  </a:cubicBezTo>
                  <a:cubicBezTo>
                    <a:pt x="30068" y="75819"/>
                    <a:pt x="31876" y="74676"/>
                    <a:pt x="33685" y="73628"/>
                  </a:cubicBezTo>
                  <a:close/>
                  <a:moveTo>
                    <a:pt x="400904" y="133064"/>
                  </a:moveTo>
                  <a:cubicBezTo>
                    <a:pt x="401221" y="135477"/>
                    <a:pt x="402490" y="136652"/>
                    <a:pt x="404711" y="136588"/>
                  </a:cubicBezTo>
                  <a:cubicBezTo>
                    <a:pt x="404901" y="134207"/>
                    <a:pt x="402331" y="134303"/>
                    <a:pt x="400904" y="133064"/>
                  </a:cubicBezTo>
                  <a:close/>
                  <a:moveTo>
                    <a:pt x="457633" y="106585"/>
                  </a:moveTo>
                  <a:cubicBezTo>
                    <a:pt x="456776" y="107442"/>
                    <a:pt x="456395" y="107728"/>
                    <a:pt x="456205" y="108013"/>
                  </a:cubicBezTo>
                  <a:cubicBezTo>
                    <a:pt x="456110" y="108299"/>
                    <a:pt x="456205" y="109061"/>
                    <a:pt x="456205" y="109061"/>
                  </a:cubicBezTo>
                  <a:cubicBezTo>
                    <a:pt x="458204" y="109061"/>
                    <a:pt x="457443" y="112681"/>
                    <a:pt x="460583" y="111538"/>
                  </a:cubicBezTo>
                  <a:cubicBezTo>
                    <a:pt x="459632" y="109919"/>
                    <a:pt x="458775" y="108490"/>
                    <a:pt x="457633" y="106585"/>
                  </a:cubicBezTo>
                  <a:close/>
                  <a:moveTo>
                    <a:pt x="217199" y="59150"/>
                  </a:moveTo>
                  <a:cubicBezTo>
                    <a:pt x="217199" y="59150"/>
                    <a:pt x="216627" y="59722"/>
                    <a:pt x="216437" y="59912"/>
                  </a:cubicBezTo>
                  <a:cubicBezTo>
                    <a:pt x="217199" y="60865"/>
                    <a:pt x="218055" y="61722"/>
                    <a:pt x="219293" y="63151"/>
                  </a:cubicBezTo>
                  <a:cubicBezTo>
                    <a:pt x="220530" y="62294"/>
                    <a:pt x="221197" y="61817"/>
                    <a:pt x="222719" y="60770"/>
                  </a:cubicBezTo>
                  <a:cubicBezTo>
                    <a:pt x="219959" y="59912"/>
                    <a:pt x="218626" y="59531"/>
                    <a:pt x="217294" y="59150"/>
                  </a:cubicBezTo>
                  <a:close/>
                  <a:moveTo>
                    <a:pt x="75470" y="100013"/>
                  </a:moveTo>
                  <a:cubicBezTo>
                    <a:pt x="76517" y="98107"/>
                    <a:pt x="79658" y="98203"/>
                    <a:pt x="79563" y="95917"/>
                  </a:cubicBezTo>
                  <a:cubicBezTo>
                    <a:pt x="77850" y="96298"/>
                    <a:pt x="76137" y="96679"/>
                    <a:pt x="74423" y="97060"/>
                  </a:cubicBezTo>
                  <a:cubicBezTo>
                    <a:pt x="74709" y="97917"/>
                    <a:pt x="74995" y="98774"/>
                    <a:pt x="75470" y="100013"/>
                  </a:cubicBezTo>
                  <a:close/>
                  <a:moveTo>
                    <a:pt x="236045" y="75533"/>
                  </a:moveTo>
                  <a:cubicBezTo>
                    <a:pt x="233095" y="77153"/>
                    <a:pt x="234332" y="78581"/>
                    <a:pt x="235093" y="80105"/>
                  </a:cubicBezTo>
                  <a:cubicBezTo>
                    <a:pt x="238710" y="78962"/>
                    <a:pt x="236997" y="77438"/>
                    <a:pt x="236045" y="75533"/>
                  </a:cubicBezTo>
                  <a:close/>
                  <a:moveTo>
                    <a:pt x="416513" y="77438"/>
                  </a:moveTo>
                  <a:cubicBezTo>
                    <a:pt x="415657" y="75819"/>
                    <a:pt x="413087" y="75914"/>
                    <a:pt x="413658" y="73914"/>
                  </a:cubicBezTo>
                  <a:cubicBezTo>
                    <a:pt x="413658" y="73914"/>
                    <a:pt x="412611" y="73343"/>
                    <a:pt x="412230" y="73438"/>
                  </a:cubicBezTo>
                  <a:cubicBezTo>
                    <a:pt x="411849" y="73533"/>
                    <a:pt x="411469" y="74200"/>
                    <a:pt x="411469" y="74581"/>
                  </a:cubicBezTo>
                  <a:cubicBezTo>
                    <a:pt x="411564" y="75914"/>
                    <a:pt x="414229" y="77438"/>
                    <a:pt x="416513" y="77343"/>
                  </a:cubicBezTo>
                  <a:close/>
                  <a:moveTo>
                    <a:pt x="80896" y="114681"/>
                  </a:moveTo>
                  <a:cubicBezTo>
                    <a:pt x="78135" y="118872"/>
                    <a:pt x="78421" y="119634"/>
                    <a:pt x="81372" y="120110"/>
                  </a:cubicBezTo>
                  <a:cubicBezTo>
                    <a:pt x="81181" y="118301"/>
                    <a:pt x="80991" y="116491"/>
                    <a:pt x="80896" y="114681"/>
                  </a:cubicBezTo>
                  <a:close/>
                  <a:moveTo>
                    <a:pt x="406805" y="54959"/>
                  </a:moveTo>
                  <a:cubicBezTo>
                    <a:pt x="406043" y="53245"/>
                    <a:pt x="405948" y="51626"/>
                    <a:pt x="403854" y="52006"/>
                  </a:cubicBezTo>
                  <a:cubicBezTo>
                    <a:pt x="401665" y="52388"/>
                    <a:pt x="402902" y="53816"/>
                    <a:pt x="403188" y="54959"/>
                  </a:cubicBezTo>
                  <a:lnTo>
                    <a:pt x="406900" y="54959"/>
                  </a:lnTo>
                  <a:close/>
                  <a:moveTo>
                    <a:pt x="179791" y="76295"/>
                  </a:moveTo>
                  <a:cubicBezTo>
                    <a:pt x="179791" y="76295"/>
                    <a:pt x="179030" y="76581"/>
                    <a:pt x="178744" y="76676"/>
                  </a:cubicBezTo>
                  <a:cubicBezTo>
                    <a:pt x="180839" y="78200"/>
                    <a:pt x="176651" y="79915"/>
                    <a:pt x="179697" y="81629"/>
                  </a:cubicBezTo>
                  <a:cubicBezTo>
                    <a:pt x="180458" y="80010"/>
                    <a:pt x="181124" y="78677"/>
                    <a:pt x="181886" y="77057"/>
                  </a:cubicBezTo>
                  <a:cubicBezTo>
                    <a:pt x="181029" y="76771"/>
                    <a:pt x="180362" y="76486"/>
                    <a:pt x="179791" y="76295"/>
                  </a:cubicBezTo>
                  <a:close/>
                  <a:moveTo>
                    <a:pt x="107166" y="139160"/>
                  </a:moveTo>
                  <a:cubicBezTo>
                    <a:pt x="106024" y="140493"/>
                    <a:pt x="105072" y="141542"/>
                    <a:pt x="104121" y="142589"/>
                  </a:cubicBezTo>
                  <a:cubicBezTo>
                    <a:pt x="104215" y="142875"/>
                    <a:pt x="104406" y="143065"/>
                    <a:pt x="104501" y="143351"/>
                  </a:cubicBezTo>
                  <a:cubicBezTo>
                    <a:pt x="105739" y="143065"/>
                    <a:pt x="106976" y="142780"/>
                    <a:pt x="108499" y="142494"/>
                  </a:cubicBezTo>
                  <a:cubicBezTo>
                    <a:pt x="107928" y="141256"/>
                    <a:pt x="107643" y="140399"/>
                    <a:pt x="107166" y="139256"/>
                  </a:cubicBezTo>
                  <a:close/>
                  <a:moveTo>
                    <a:pt x="389957" y="108490"/>
                  </a:moveTo>
                  <a:cubicBezTo>
                    <a:pt x="390528" y="107537"/>
                    <a:pt x="391004" y="106775"/>
                    <a:pt x="392146" y="104965"/>
                  </a:cubicBezTo>
                  <a:cubicBezTo>
                    <a:pt x="389672" y="105632"/>
                    <a:pt x="388244" y="106013"/>
                    <a:pt x="386245" y="106489"/>
                  </a:cubicBezTo>
                  <a:cubicBezTo>
                    <a:pt x="387768" y="107252"/>
                    <a:pt x="388720" y="107823"/>
                    <a:pt x="389957" y="108395"/>
                  </a:cubicBezTo>
                  <a:close/>
                  <a:moveTo>
                    <a:pt x="256034" y="60293"/>
                  </a:moveTo>
                  <a:cubicBezTo>
                    <a:pt x="253940" y="59436"/>
                    <a:pt x="252607" y="59436"/>
                    <a:pt x="251750" y="60865"/>
                  </a:cubicBezTo>
                  <a:cubicBezTo>
                    <a:pt x="251560" y="61151"/>
                    <a:pt x="252227" y="62198"/>
                    <a:pt x="252702" y="62294"/>
                  </a:cubicBezTo>
                  <a:cubicBezTo>
                    <a:pt x="254606" y="62865"/>
                    <a:pt x="255082" y="61531"/>
                    <a:pt x="256034" y="60198"/>
                  </a:cubicBezTo>
                  <a:close/>
                  <a:moveTo>
                    <a:pt x="5129" y="59912"/>
                  </a:moveTo>
                  <a:cubicBezTo>
                    <a:pt x="6843" y="59246"/>
                    <a:pt x="9318" y="60960"/>
                    <a:pt x="10650" y="58674"/>
                  </a:cubicBezTo>
                  <a:cubicBezTo>
                    <a:pt x="8271" y="57531"/>
                    <a:pt x="6557" y="58293"/>
                    <a:pt x="5129" y="59912"/>
                  </a:cubicBezTo>
                  <a:close/>
                  <a:moveTo>
                    <a:pt x="36826" y="47530"/>
                  </a:moveTo>
                  <a:cubicBezTo>
                    <a:pt x="35017" y="46291"/>
                    <a:pt x="33494" y="45339"/>
                    <a:pt x="31496" y="44101"/>
                  </a:cubicBezTo>
                  <a:cubicBezTo>
                    <a:pt x="33018" y="47625"/>
                    <a:pt x="33113" y="47720"/>
                    <a:pt x="36826" y="47530"/>
                  </a:cubicBezTo>
                  <a:close/>
                  <a:moveTo>
                    <a:pt x="230620" y="50102"/>
                  </a:moveTo>
                  <a:cubicBezTo>
                    <a:pt x="230620" y="50102"/>
                    <a:pt x="230620" y="50673"/>
                    <a:pt x="230620" y="50959"/>
                  </a:cubicBezTo>
                  <a:cubicBezTo>
                    <a:pt x="231571" y="51340"/>
                    <a:pt x="232428" y="51816"/>
                    <a:pt x="233475" y="52006"/>
                  </a:cubicBezTo>
                  <a:cubicBezTo>
                    <a:pt x="233951" y="52006"/>
                    <a:pt x="234617" y="51530"/>
                    <a:pt x="235188" y="51245"/>
                  </a:cubicBezTo>
                  <a:cubicBezTo>
                    <a:pt x="234808" y="50768"/>
                    <a:pt x="234522" y="49816"/>
                    <a:pt x="234046" y="49816"/>
                  </a:cubicBezTo>
                  <a:cubicBezTo>
                    <a:pt x="232904" y="49721"/>
                    <a:pt x="231857" y="50006"/>
                    <a:pt x="230715" y="50102"/>
                  </a:cubicBezTo>
                  <a:close/>
                  <a:moveTo>
                    <a:pt x="40919" y="51721"/>
                  </a:moveTo>
                  <a:cubicBezTo>
                    <a:pt x="44345" y="51721"/>
                    <a:pt x="45932" y="51054"/>
                    <a:pt x="45678" y="49721"/>
                  </a:cubicBezTo>
                  <a:cubicBezTo>
                    <a:pt x="44060" y="50387"/>
                    <a:pt x="42537" y="51054"/>
                    <a:pt x="40919" y="51721"/>
                  </a:cubicBezTo>
                  <a:close/>
                  <a:moveTo>
                    <a:pt x="61288" y="133731"/>
                  </a:moveTo>
                  <a:cubicBezTo>
                    <a:pt x="61288" y="133731"/>
                    <a:pt x="61859" y="134303"/>
                    <a:pt x="62144" y="134588"/>
                  </a:cubicBezTo>
                  <a:cubicBezTo>
                    <a:pt x="63191" y="134303"/>
                    <a:pt x="64239" y="134017"/>
                    <a:pt x="66142" y="133445"/>
                  </a:cubicBezTo>
                  <a:cubicBezTo>
                    <a:pt x="64810" y="132588"/>
                    <a:pt x="63858" y="131635"/>
                    <a:pt x="63382" y="131826"/>
                  </a:cubicBezTo>
                  <a:cubicBezTo>
                    <a:pt x="62526" y="132112"/>
                    <a:pt x="61954" y="133064"/>
                    <a:pt x="61193" y="133731"/>
                  </a:cubicBezTo>
                  <a:close/>
                  <a:moveTo>
                    <a:pt x="242803" y="16669"/>
                  </a:moveTo>
                  <a:cubicBezTo>
                    <a:pt x="243279" y="15145"/>
                    <a:pt x="243660" y="14097"/>
                    <a:pt x="244040" y="12763"/>
                  </a:cubicBezTo>
                  <a:cubicBezTo>
                    <a:pt x="241502" y="13843"/>
                    <a:pt x="241090" y="15145"/>
                    <a:pt x="242803" y="16669"/>
                  </a:cubicBezTo>
                  <a:close/>
                  <a:moveTo>
                    <a:pt x="304958" y="98774"/>
                  </a:moveTo>
                  <a:cubicBezTo>
                    <a:pt x="301246" y="97250"/>
                    <a:pt x="301151" y="97250"/>
                    <a:pt x="301151" y="100965"/>
                  </a:cubicBezTo>
                  <a:cubicBezTo>
                    <a:pt x="302293" y="100298"/>
                    <a:pt x="303435" y="99631"/>
                    <a:pt x="304958" y="98774"/>
                  </a:cubicBezTo>
                  <a:close/>
                  <a:moveTo>
                    <a:pt x="35874" y="23051"/>
                  </a:moveTo>
                  <a:cubicBezTo>
                    <a:pt x="35207" y="24670"/>
                    <a:pt x="35588" y="25241"/>
                    <a:pt x="37016" y="25146"/>
                  </a:cubicBezTo>
                  <a:cubicBezTo>
                    <a:pt x="38253" y="25051"/>
                    <a:pt x="39586" y="24860"/>
                    <a:pt x="41490" y="24670"/>
                  </a:cubicBezTo>
                  <a:cubicBezTo>
                    <a:pt x="39301" y="24003"/>
                    <a:pt x="37682" y="23622"/>
                    <a:pt x="35778" y="23051"/>
                  </a:cubicBezTo>
                  <a:close/>
                  <a:moveTo>
                    <a:pt x="246801" y="106299"/>
                  </a:moveTo>
                  <a:cubicBezTo>
                    <a:pt x="244136" y="106998"/>
                    <a:pt x="243152" y="108013"/>
                    <a:pt x="243850" y="109347"/>
                  </a:cubicBezTo>
                  <a:cubicBezTo>
                    <a:pt x="244802" y="108299"/>
                    <a:pt x="245754" y="107347"/>
                    <a:pt x="246801" y="106299"/>
                  </a:cubicBezTo>
                  <a:close/>
                  <a:moveTo>
                    <a:pt x="31591" y="21050"/>
                  </a:moveTo>
                  <a:cubicBezTo>
                    <a:pt x="29306" y="24670"/>
                    <a:pt x="29401" y="24765"/>
                    <a:pt x="33209" y="25337"/>
                  </a:cubicBezTo>
                  <a:cubicBezTo>
                    <a:pt x="32638" y="23908"/>
                    <a:pt x="32257" y="22670"/>
                    <a:pt x="31591" y="21050"/>
                  </a:cubicBezTo>
                  <a:close/>
                  <a:moveTo>
                    <a:pt x="322853" y="140779"/>
                  </a:moveTo>
                  <a:cubicBezTo>
                    <a:pt x="324471" y="140875"/>
                    <a:pt x="325708" y="140970"/>
                    <a:pt x="327041" y="141066"/>
                  </a:cubicBezTo>
                  <a:cubicBezTo>
                    <a:pt x="325708" y="139287"/>
                    <a:pt x="324312" y="139192"/>
                    <a:pt x="322853" y="140779"/>
                  </a:cubicBezTo>
                  <a:close/>
                  <a:moveTo>
                    <a:pt x="202255" y="14288"/>
                  </a:moveTo>
                  <a:cubicBezTo>
                    <a:pt x="200732" y="15812"/>
                    <a:pt x="201113" y="16986"/>
                    <a:pt x="203397" y="17812"/>
                  </a:cubicBezTo>
                  <a:cubicBezTo>
                    <a:pt x="203016" y="16669"/>
                    <a:pt x="202731" y="15716"/>
                    <a:pt x="202255" y="14288"/>
                  </a:cubicBezTo>
                  <a:close/>
                  <a:moveTo>
                    <a:pt x="371016" y="113347"/>
                  </a:moveTo>
                  <a:cubicBezTo>
                    <a:pt x="369366" y="112839"/>
                    <a:pt x="367716" y="113824"/>
                    <a:pt x="366066" y="116300"/>
                  </a:cubicBezTo>
                  <a:cubicBezTo>
                    <a:pt x="367874" y="115157"/>
                    <a:pt x="369207" y="114395"/>
                    <a:pt x="371016" y="113347"/>
                  </a:cubicBezTo>
                  <a:close/>
                  <a:moveTo>
                    <a:pt x="172558" y="139160"/>
                  </a:moveTo>
                  <a:cubicBezTo>
                    <a:pt x="173319" y="138398"/>
                    <a:pt x="173985" y="137827"/>
                    <a:pt x="174937" y="136969"/>
                  </a:cubicBezTo>
                  <a:cubicBezTo>
                    <a:pt x="173224" y="136779"/>
                    <a:pt x="172177" y="136588"/>
                    <a:pt x="170273" y="136303"/>
                  </a:cubicBezTo>
                  <a:cubicBezTo>
                    <a:pt x="171320" y="137541"/>
                    <a:pt x="171892" y="138208"/>
                    <a:pt x="172558" y="139160"/>
                  </a:cubicBezTo>
                  <a:close/>
                  <a:moveTo>
                    <a:pt x="301627" y="132207"/>
                  </a:moveTo>
                  <a:cubicBezTo>
                    <a:pt x="301627" y="132207"/>
                    <a:pt x="300770" y="131921"/>
                    <a:pt x="300390" y="131731"/>
                  </a:cubicBezTo>
                  <a:cubicBezTo>
                    <a:pt x="299913" y="132778"/>
                    <a:pt x="299342" y="133826"/>
                    <a:pt x="298962" y="134969"/>
                  </a:cubicBezTo>
                  <a:cubicBezTo>
                    <a:pt x="298962" y="135159"/>
                    <a:pt x="299913" y="135636"/>
                    <a:pt x="300770" y="136303"/>
                  </a:cubicBezTo>
                  <a:cubicBezTo>
                    <a:pt x="301151" y="134588"/>
                    <a:pt x="301341" y="133445"/>
                    <a:pt x="301627" y="132207"/>
                  </a:cubicBezTo>
                  <a:close/>
                  <a:moveTo>
                    <a:pt x="401475" y="64865"/>
                  </a:moveTo>
                  <a:cubicBezTo>
                    <a:pt x="399285" y="64865"/>
                    <a:pt x="397953" y="64865"/>
                    <a:pt x="398524" y="66675"/>
                  </a:cubicBezTo>
                  <a:cubicBezTo>
                    <a:pt x="398714" y="67246"/>
                    <a:pt x="399476" y="67723"/>
                    <a:pt x="400522" y="68771"/>
                  </a:cubicBezTo>
                  <a:cubicBezTo>
                    <a:pt x="400904" y="67151"/>
                    <a:pt x="401189" y="66199"/>
                    <a:pt x="401475" y="64865"/>
                  </a:cubicBezTo>
                  <a:close/>
                  <a:moveTo>
                    <a:pt x="366161" y="119253"/>
                  </a:moveTo>
                  <a:cubicBezTo>
                    <a:pt x="365495" y="120682"/>
                    <a:pt x="364734" y="122111"/>
                    <a:pt x="364067" y="123444"/>
                  </a:cubicBezTo>
                  <a:cubicBezTo>
                    <a:pt x="366637" y="122682"/>
                    <a:pt x="366542" y="120968"/>
                    <a:pt x="366161" y="119253"/>
                  </a:cubicBezTo>
                  <a:close/>
                  <a:moveTo>
                    <a:pt x="135627" y="131731"/>
                  </a:moveTo>
                  <a:cubicBezTo>
                    <a:pt x="135150" y="129921"/>
                    <a:pt x="134389" y="129349"/>
                    <a:pt x="133056" y="130016"/>
                  </a:cubicBezTo>
                  <a:cubicBezTo>
                    <a:pt x="132676" y="130207"/>
                    <a:pt x="132581" y="131064"/>
                    <a:pt x="132390" y="131635"/>
                  </a:cubicBezTo>
                  <a:cubicBezTo>
                    <a:pt x="133342" y="131635"/>
                    <a:pt x="134389" y="131635"/>
                    <a:pt x="135627" y="131731"/>
                  </a:cubicBezTo>
                  <a:close/>
                  <a:moveTo>
                    <a:pt x="263648" y="105346"/>
                  </a:moveTo>
                  <a:cubicBezTo>
                    <a:pt x="262887" y="106775"/>
                    <a:pt x="261174" y="107537"/>
                    <a:pt x="261650" y="109442"/>
                  </a:cubicBezTo>
                  <a:cubicBezTo>
                    <a:pt x="263553" y="107728"/>
                    <a:pt x="264219" y="106362"/>
                    <a:pt x="263648" y="105346"/>
                  </a:cubicBezTo>
                  <a:close/>
                  <a:moveTo>
                    <a:pt x="42822" y="91630"/>
                  </a:moveTo>
                  <a:lnTo>
                    <a:pt x="42822" y="94202"/>
                  </a:lnTo>
                  <a:cubicBezTo>
                    <a:pt x="43965" y="94012"/>
                    <a:pt x="44916" y="93916"/>
                    <a:pt x="46344" y="93631"/>
                  </a:cubicBezTo>
                  <a:cubicBezTo>
                    <a:pt x="44821" y="92773"/>
                    <a:pt x="43965" y="92297"/>
                    <a:pt x="42822" y="91630"/>
                  </a:cubicBezTo>
                  <a:close/>
                  <a:moveTo>
                    <a:pt x="25499" y="57436"/>
                  </a:moveTo>
                  <a:cubicBezTo>
                    <a:pt x="24452" y="55531"/>
                    <a:pt x="23405" y="55245"/>
                    <a:pt x="22262" y="56579"/>
                  </a:cubicBezTo>
                  <a:cubicBezTo>
                    <a:pt x="21882" y="56960"/>
                    <a:pt x="22072" y="57721"/>
                    <a:pt x="21977" y="58674"/>
                  </a:cubicBezTo>
                  <a:cubicBezTo>
                    <a:pt x="23309" y="58198"/>
                    <a:pt x="24261" y="57817"/>
                    <a:pt x="25499" y="57340"/>
                  </a:cubicBezTo>
                  <a:close/>
                  <a:moveTo>
                    <a:pt x="68236" y="74200"/>
                  </a:moveTo>
                  <a:cubicBezTo>
                    <a:pt x="68236" y="74200"/>
                    <a:pt x="68807" y="73914"/>
                    <a:pt x="69093" y="73819"/>
                  </a:cubicBezTo>
                  <a:cubicBezTo>
                    <a:pt x="68712" y="72962"/>
                    <a:pt x="68332" y="72104"/>
                    <a:pt x="67856" y="71247"/>
                  </a:cubicBezTo>
                  <a:cubicBezTo>
                    <a:pt x="67856" y="71152"/>
                    <a:pt x="66904" y="71342"/>
                    <a:pt x="65952" y="71438"/>
                  </a:cubicBezTo>
                  <a:cubicBezTo>
                    <a:pt x="66904" y="72580"/>
                    <a:pt x="67570" y="73343"/>
                    <a:pt x="68141" y="74104"/>
                  </a:cubicBezTo>
                  <a:close/>
                  <a:moveTo>
                    <a:pt x="236902" y="37624"/>
                  </a:moveTo>
                  <a:cubicBezTo>
                    <a:pt x="236902" y="37624"/>
                    <a:pt x="236236" y="37338"/>
                    <a:pt x="235855" y="37243"/>
                  </a:cubicBezTo>
                  <a:lnTo>
                    <a:pt x="234141" y="40672"/>
                  </a:lnTo>
                  <a:cubicBezTo>
                    <a:pt x="234141" y="40672"/>
                    <a:pt x="234713" y="40862"/>
                    <a:pt x="234998" y="41053"/>
                  </a:cubicBezTo>
                  <a:cubicBezTo>
                    <a:pt x="235855" y="40005"/>
                    <a:pt x="237568" y="39433"/>
                    <a:pt x="236997" y="37719"/>
                  </a:cubicBezTo>
                  <a:close/>
                  <a:moveTo>
                    <a:pt x="9698" y="33623"/>
                  </a:moveTo>
                  <a:cubicBezTo>
                    <a:pt x="11031" y="33242"/>
                    <a:pt x="11507" y="33147"/>
                    <a:pt x="11982" y="32956"/>
                  </a:cubicBezTo>
                  <a:cubicBezTo>
                    <a:pt x="12554" y="32766"/>
                    <a:pt x="13030" y="32480"/>
                    <a:pt x="13886" y="32099"/>
                  </a:cubicBezTo>
                  <a:cubicBezTo>
                    <a:pt x="11602" y="30671"/>
                    <a:pt x="10840" y="31623"/>
                    <a:pt x="9698" y="33719"/>
                  </a:cubicBezTo>
                  <a:close/>
                  <a:moveTo>
                    <a:pt x="143241" y="136208"/>
                  </a:moveTo>
                  <a:cubicBezTo>
                    <a:pt x="144574" y="135065"/>
                    <a:pt x="144574" y="134112"/>
                    <a:pt x="143241" y="133540"/>
                  </a:cubicBezTo>
                  <a:cubicBezTo>
                    <a:pt x="142765" y="133350"/>
                    <a:pt x="141908" y="133636"/>
                    <a:pt x="140195" y="133826"/>
                  </a:cubicBezTo>
                  <a:cubicBezTo>
                    <a:pt x="141623" y="134969"/>
                    <a:pt x="142384" y="135541"/>
                    <a:pt x="143241" y="136208"/>
                  </a:cubicBezTo>
                  <a:close/>
                  <a:moveTo>
                    <a:pt x="303816" y="127254"/>
                  </a:moveTo>
                  <a:cubicBezTo>
                    <a:pt x="302103" y="128492"/>
                    <a:pt x="301627" y="129730"/>
                    <a:pt x="304197" y="131350"/>
                  </a:cubicBezTo>
                  <a:cubicBezTo>
                    <a:pt x="304007" y="129635"/>
                    <a:pt x="303911" y="128397"/>
                    <a:pt x="303816" y="127254"/>
                  </a:cubicBezTo>
                  <a:close/>
                  <a:moveTo>
                    <a:pt x="468008" y="28099"/>
                  </a:moveTo>
                  <a:cubicBezTo>
                    <a:pt x="468484" y="30004"/>
                    <a:pt x="469341" y="30861"/>
                    <a:pt x="471434" y="29813"/>
                  </a:cubicBezTo>
                  <a:cubicBezTo>
                    <a:pt x="471434" y="27908"/>
                    <a:pt x="470197" y="27622"/>
                    <a:pt x="468008" y="28099"/>
                  </a:cubicBezTo>
                  <a:close/>
                  <a:moveTo>
                    <a:pt x="286493" y="124206"/>
                  </a:moveTo>
                  <a:cubicBezTo>
                    <a:pt x="283954" y="123952"/>
                    <a:pt x="282812" y="124714"/>
                    <a:pt x="283066" y="126492"/>
                  </a:cubicBezTo>
                  <a:cubicBezTo>
                    <a:pt x="284208" y="125730"/>
                    <a:pt x="285160" y="125063"/>
                    <a:pt x="286493" y="124206"/>
                  </a:cubicBezTo>
                  <a:close/>
                  <a:moveTo>
                    <a:pt x="145145" y="121729"/>
                  </a:moveTo>
                  <a:cubicBezTo>
                    <a:pt x="145906" y="121158"/>
                    <a:pt x="146382" y="120777"/>
                    <a:pt x="146858" y="120396"/>
                  </a:cubicBezTo>
                  <a:cubicBezTo>
                    <a:pt x="146287" y="119920"/>
                    <a:pt x="145811" y="119348"/>
                    <a:pt x="145145" y="119158"/>
                  </a:cubicBezTo>
                  <a:cubicBezTo>
                    <a:pt x="144764" y="119158"/>
                    <a:pt x="143907" y="119824"/>
                    <a:pt x="143812" y="120205"/>
                  </a:cubicBezTo>
                  <a:cubicBezTo>
                    <a:pt x="143812" y="120587"/>
                    <a:pt x="144479" y="121063"/>
                    <a:pt x="145050" y="121634"/>
                  </a:cubicBezTo>
                  <a:close/>
                  <a:moveTo>
                    <a:pt x="121825" y="118015"/>
                  </a:moveTo>
                  <a:cubicBezTo>
                    <a:pt x="122205" y="116967"/>
                    <a:pt x="122491" y="115824"/>
                    <a:pt x="123062" y="114205"/>
                  </a:cubicBezTo>
                  <a:cubicBezTo>
                    <a:pt x="121444" y="115538"/>
                    <a:pt x="120112" y="116205"/>
                    <a:pt x="121825" y="118015"/>
                  </a:cubicBezTo>
                  <a:close/>
                  <a:moveTo>
                    <a:pt x="21120" y="9811"/>
                  </a:moveTo>
                  <a:cubicBezTo>
                    <a:pt x="22453" y="9049"/>
                    <a:pt x="23405" y="8572"/>
                    <a:pt x="24642" y="7811"/>
                  </a:cubicBezTo>
                  <a:cubicBezTo>
                    <a:pt x="22992" y="7366"/>
                    <a:pt x="21819" y="8033"/>
                    <a:pt x="21120" y="9811"/>
                  </a:cubicBezTo>
                  <a:close/>
                  <a:moveTo>
                    <a:pt x="459536" y="124111"/>
                  </a:moveTo>
                  <a:cubicBezTo>
                    <a:pt x="458965" y="124111"/>
                    <a:pt x="458490" y="123920"/>
                    <a:pt x="457918" y="123920"/>
                  </a:cubicBezTo>
                  <a:cubicBezTo>
                    <a:pt x="457918" y="124682"/>
                    <a:pt x="457823" y="125349"/>
                    <a:pt x="457918" y="126111"/>
                  </a:cubicBezTo>
                  <a:cubicBezTo>
                    <a:pt x="457918" y="126206"/>
                    <a:pt x="459061" y="126302"/>
                    <a:pt x="459061" y="126302"/>
                  </a:cubicBezTo>
                  <a:cubicBezTo>
                    <a:pt x="459251" y="125635"/>
                    <a:pt x="459441" y="124873"/>
                    <a:pt x="459632" y="124111"/>
                  </a:cubicBezTo>
                  <a:close/>
                  <a:moveTo>
                    <a:pt x="116590" y="129826"/>
                  </a:moveTo>
                  <a:cubicBezTo>
                    <a:pt x="115448" y="131826"/>
                    <a:pt x="114686" y="133255"/>
                    <a:pt x="117827" y="133922"/>
                  </a:cubicBezTo>
                  <a:cubicBezTo>
                    <a:pt x="117446" y="132588"/>
                    <a:pt x="117066" y="131541"/>
                    <a:pt x="116590" y="129826"/>
                  </a:cubicBezTo>
                  <a:close/>
                  <a:moveTo>
                    <a:pt x="99362" y="103727"/>
                  </a:moveTo>
                  <a:cubicBezTo>
                    <a:pt x="98600" y="101918"/>
                    <a:pt x="97648" y="101632"/>
                    <a:pt x="96220" y="102108"/>
                  </a:cubicBezTo>
                  <a:cubicBezTo>
                    <a:pt x="96030" y="102108"/>
                    <a:pt x="96030" y="102489"/>
                    <a:pt x="95840" y="102965"/>
                  </a:cubicBezTo>
                  <a:cubicBezTo>
                    <a:pt x="96887" y="103156"/>
                    <a:pt x="97934" y="103441"/>
                    <a:pt x="99362" y="103727"/>
                  </a:cubicBezTo>
                  <a:close/>
                  <a:moveTo>
                    <a:pt x="175318" y="55436"/>
                  </a:moveTo>
                  <a:cubicBezTo>
                    <a:pt x="175064" y="57087"/>
                    <a:pt x="175889" y="57626"/>
                    <a:pt x="177793" y="57055"/>
                  </a:cubicBezTo>
                  <a:cubicBezTo>
                    <a:pt x="176841" y="56483"/>
                    <a:pt x="176174" y="56007"/>
                    <a:pt x="175318" y="55436"/>
                  </a:cubicBezTo>
                  <a:close/>
                  <a:moveTo>
                    <a:pt x="257366" y="60388"/>
                  </a:moveTo>
                  <a:cubicBezTo>
                    <a:pt x="260317" y="61246"/>
                    <a:pt x="260412" y="59341"/>
                    <a:pt x="260983" y="58103"/>
                  </a:cubicBezTo>
                  <a:cubicBezTo>
                    <a:pt x="259936" y="58769"/>
                    <a:pt x="258794" y="59436"/>
                    <a:pt x="257366" y="60388"/>
                  </a:cubicBezTo>
                  <a:close/>
                  <a:moveTo>
                    <a:pt x="369969" y="94107"/>
                  </a:moveTo>
                  <a:cubicBezTo>
                    <a:pt x="369969" y="94107"/>
                    <a:pt x="369493" y="94297"/>
                    <a:pt x="369302" y="94393"/>
                  </a:cubicBezTo>
                  <a:cubicBezTo>
                    <a:pt x="369588" y="95060"/>
                    <a:pt x="369683" y="95917"/>
                    <a:pt x="370254" y="96393"/>
                  </a:cubicBezTo>
                  <a:cubicBezTo>
                    <a:pt x="370540" y="96679"/>
                    <a:pt x="371491" y="96298"/>
                    <a:pt x="372919" y="96107"/>
                  </a:cubicBezTo>
                  <a:cubicBezTo>
                    <a:pt x="371587" y="95155"/>
                    <a:pt x="370825" y="94583"/>
                    <a:pt x="370064" y="94107"/>
                  </a:cubicBezTo>
                  <a:close/>
                  <a:moveTo>
                    <a:pt x="239852" y="76771"/>
                  </a:moveTo>
                  <a:cubicBezTo>
                    <a:pt x="239852" y="76771"/>
                    <a:pt x="240709" y="76962"/>
                    <a:pt x="241185" y="76962"/>
                  </a:cubicBezTo>
                  <a:cubicBezTo>
                    <a:pt x="241185" y="76200"/>
                    <a:pt x="241280" y="75533"/>
                    <a:pt x="241376" y="74771"/>
                  </a:cubicBezTo>
                  <a:cubicBezTo>
                    <a:pt x="240995" y="74771"/>
                    <a:pt x="240233" y="74771"/>
                    <a:pt x="240233" y="74771"/>
                  </a:cubicBezTo>
                  <a:cubicBezTo>
                    <a:pt x="240043" y="75438"/>
                    <a:pt x="239948" y="76105"/>
                    <a:pt x="239852" y="76771"/>
                  </a:cubicBezTo>
                  <a:close/>
                  <a:moveTo>
                    <a:pt x="255844" y="86487"/>
                  </a:moveTo>
                  <a:cubicBezTo>
                    <a:pt x="256034" y="84963"/>
                    <a:pt x="255653" y="83820"/>
                    <a:pt x="253273" y="84677"/>
                  </a:cubicBezTo>
                  <a:cubicBezTo>
                    <a:pt x="254320" y="85439"/>
                    <a:pt x="255082" y="86011"/>
                    <a:pt x="255844" y="86487"/>
                  </a:cubicBezTo>
                  <a:close/>
                  <a:moveTo>
                    <a:pt x="419654" y="85725"/>
                  </a:moveTo>
                  <a:cubicBezTo>
                    <a:pt x="417941" y="84899"/>
                    <a:pt x="416926" y="85281"/>
                    <a:pt x="416608" y="86868"/>
                  </a:cubicBezTo>
                  <a:cubicBezTo>
                    <a:pt x="417561" y="86487"/>
                    <a:pt x="418322" y="86201"/>
                    <a:pt x="419654" y="85725"/>
                  </a:cubicBezTo>
                  <a:close/>
                  <a:moveTo>
                    <a:pt x="346553" y="144113"/>
                  </a:moveTo>
                  <a:cubicBezTo>
                    <a:pt x="348584" y="144304"/>
                    <a:pt x="349345" y="143383"/>
                    <a:pt x="348838" y="141351"/>
                  </a:cubicBezTo>
                  <a:cubicBezTo>
                    <a:pt x="347981" y="142399"/>
                    <a:pt x="347505" y="142970"/>
                    <a:pt x="346553" y="144113"/>
                  </a:cubicBezTo>
                  <a:close/>
                  <a:moveTo>
                    <a:pt x="395573" y="97917"/>
                  </a:moveTo>
                  <a:cubicBezTo>
                    <a:pt x="394526" y="98774"/>
                    <a:pt x="393860" y="99251"/>
                    <a:pt x="392908" y="99917"/>
                  </a:cubicBezTo>
                  <a:cubicBezTo>
                    <a:pt x="395097" y="100870"/>
                    <a:pt x="395763" y="100394"/>
                    <a:pt x="395573" y="97917"/>
                  </a:cubicBezTo>
                  <a:close/>
                  <a:moveTo>
                    <a:pt x="25118" y="47530"/>
                  </a:moveTo>
                  <a:cubicBezTo>
                    <a:pt x="23690" y="48292"/>
                    <a:pt x="22929" y="48768"/>
                    <a:pt x="22072" y="49149"/>
                  </a:cubicBezTo>
                  <a:cubicBezTo>
                    <a:pt x="23880" y="50102"/>
                    <a:pt x="24833" y="49911"/>
                    <a:pt x="25118" y="47530"/>
                  </a:cubicBezTo>
                  <a:close/>
                  <a:moveTo>
                    <a:pt x="302198" y="103632"/>
                  </a:moveTo>
                  <a:cubicBezTo>
                    <a:pt x="302198" y="103632"/>
                    <a:pt x="302388" y="104489"/>
                    <a:pt x="302483" y="104870"/>
                  </a:cubicBezTo>
                  <a:lnTo>
                    <a:pt x="305625" y="104394"/>
                  </a:lnTo>
                  <a:lnTo>
                    <a:pt x="305434" y="103251"/>
                  </a:lnTo>
                  <a:cubicBezTo>
                    <a:pt x="304387" y="103346"/>
                    <a:pt x="303340" y="103537"/>
                    <a:pt x="302293" y="103632"/>
                  </a:cubicBezTo>
                  <a:close/>
                  <a:moveTo>
                    <a:pt x="20644" y="27718"/>
                  </a:moveTo>
                  <a:cubicBezTo>
                    <a:pt x="19312" y="30004"/>
                    <a:pt x="20835" y="30289"/>
                    <a:pt x="22453" y="30671"/>
                  </a:cubicBezTo>
                  <a:cubicBezTo>
                    <a:pt x="21882" y="29813"/>
                    <a:pt x="21406" y="28956"/>
                    <a:pt x="20644" y="27718"/>
                  </a:cubicBezTo>
                  <a:close/>
                  <a:moveTo>
                    <a:pt x="217770" y="27337"/>
                  </a:moveTo>
                  <a:cubicBezTo>
                    <a:pt x="216627" y="25337"/>
                    <a:pt x="215581" y="24955"/>
                    <a:pt x="213296" y="26289"/>
                  </a:cubicBezTo>
                  <a:cubicBezTo>
                    <a:pt x="215009" y="26670"/>
                    <a:pt x="216056" y="26956"/>
                    <a:pt x="217770" y="27337"/>
                  </a:cubicBezTo>
                  <a:close/>
                  <a:moveTo>
                    <a:pt x="53102" y="138303"/>
                  </a:moveTo>
                  <a:cubicBezTo>
                    <a:pt x="54720" y="135731"/>
                    <a:pt x="53578" y="135255"/>
                    <a:pt x="51389" y="134683"/>
                  </a:cubicBezTo>
                  <a:cubicBezTo>
                    <a:pt x="51960" y="135922"/>
                    <a:pt x="52435" y="136779"/>
                    <a:pt x="53102" y="138303"/>
                  </a:cubicBezTo>
                  <a:close/>
                  <a:moveTo>
                    <a:pt x="454397" y="110299"/>
                  </a:moveTo>
                  <a:cubicBezTo>
                    <a:pt x="454397" y="110299"/>
                    <a:pt x="454016" y="109538"/>
                    <a:pt x="453826" y="109252"/>
                  </a:cubicBezTo>
                  <a:cubicBezTo>
                    <a:pt x="452873" y="109633"/>
                    <a:pt x="452017" y="110014"/>
                    <a:pt x="451065" y="110490"/>
                  </a:cubicBezTo>
                  <a:cubicBezTo>
                    <a:pt x="451160" y="110776"/>
                    <a:pt x="451255" y="110966"/>
                    <a:pt x="451446" y="111252"/>
                  </a:cubicBezTo>
                  <a:cubicBezTo>
                    <a:pt x="452398" y="110966"/>
                    <a:pt x="453445" y="110680"/>
                    <a:pt x="454397" y="110395"/>
                  </a:cubicBezTo>
                  <a:close/>
                  <a:moveTo>
                    <a:pt x="418227" y="124015"/>
                  </a:moveTo>
                  <a:cubicBezTo>
                    <a:pt x="416894" y="124968"/>
                    <a:pt x="416037" y="125539"/>
                    <a:pt x="414515" y="126587"/>
                  </a:cubicBezTo>
                  <a:cubicBezTo>
                    <a:pt x="417275" y="126968"/>
                    <a:pt x="418512" y="126873"/>
                    <a:pt x="418227" y="124015"/>
                  </a:cubicBezTo>
                  <a:close/>
                  <a:moveTo>
                    <a:pt x="267265" y="117729"/>
                  </a:moveTo>
                  <a:cubicBezTo>
                    <a:pt x="267265" y="115538"/>
                    <a:pt x="266694" y="114776"/>
                    <a:pt x="264981" y="115538"/>
                  </a:cubicBezTo>
                  <a:cubicBezTo>
                    <a:pt x="264791" y="115538"/>
                    <a:pt x="264696" y="116014"/>
                    <a:pt x="264505" y="116396"/>
                  </a:cubicBezTo>
                  <a:cubicBezTo>
                    <a:pt x="265171" y="116777"/>
                    <a:pt x="265933" y="117062"/>
                    <a:pt x="267265" y="117729"/>
                  </a:cubicBezTo>
                  <a:close/>
                  <a:moveTo>
                    <a:pt x="465914" y="26479"/>
                  </a:moveTo>
                  <a:cubicBezTo>
                    <a:pt x="465914" y="26479"/>
                    <a:pt x="466580" y="26384"/>
                    <a:pt x="466961" y="26289"/>
                  </a:cubicBezTo>
                  <a:cubicBezTo>
                    <a:pt x="466770" y="25527"/>
                    <a:pt x="466580" y="24860"/>
                    <a:pt x="466485" y="24098"/>
                  </a:cubicBezTo>
                  <a:cubicBezTo>
                    <a:pt x="466199" y="24098"/>
                    <a:pt x="465819" y="24194"/>
                    <a:pt x="465533" y="24289"/>
                  </a:cubicBezTo>
                  <a:cubicBezTo>
                    <a:pt x="465628" y="25051"/>
                    <a:pt x="465819" y="25813"/>
                    <a:pt x="465914" y="26479"/>
                  </a:cubicBezTo>
                  <a:close/>
                  <a:moveTo>
                    <a:pt x="440024" y="27527"/>
                  </a:moveTo>
                  <a:cubicBezTo>
                    <a:pt x="440024" y="27527"/>
                    <a:pt x="439833" y="26861"/>
                    <a:pt x="439738" y="26575"/>
                  </a:cubicBezTo>
                  <a:cubicBezTo>
                    <a:pt x="438977" y="26861"/>
                    <a:pt x="438120" y="27146"/>
                    <a:pt x="437358" y="27337"/>
                  </a:cubicBezTo>
                  <a:cubicBezTo>
                    <a:pt x="437358" y="27527"/>
                    <a:pt x="437549" y="27813"/>
                    <a:pt x="437549" y="28004"/>
                  </a:cubicBezTo>
                  <a:cubicBezTo>
                    <a:pt x="438406" y="27813"/>
                    <a:pt x="439167" y="27718"/>
                    <a:pt x="440024" y="27527"/>
                  </a:cubicBezTo>
                  <a:close/>
                  <a:moveTo>
                    <a:pt x="252607" y="27146"/>
                  </a:moveTo>
                  <a:cubicBezTo>
                    <a:pt x="252607" y="27146"/>
                    <a:pt x="251941" y="27051"/>
                    <a:pt x="251560" y="26956"/>
                  </a:cubicBezTo>
                  <a:cubicBezTo>
                    <a:pt x="251370" y="27622"/>
                    <a:pt x="251179" y="28194"/>
                    <a:pt x="250989" y="28861"/>
                  </a:cubicBezTo>
                  <a:cubicBezTo>
                    <a:pt x="251370" y="28861"/>
                    <a:pt x="252036" y="29051"/>
                    <a:pt x="252036" y="29051"/>
                  </a:cubicBezTo>
                  <a:cubicBezTo>
                    <a:pt x="252227" y="28385"/>
                    <a:pt x="252417" y="27813"/>
                    <a:pt x="252512" y="27146"/>
                  </a:cubicBezTo>
                  <a:close/>
                  <a:moveTo>
                    <a:pt x="207681" y="48006"/>
                  </a:moveTo>
                  <a:cubicBezTo>
                    <a:pt x="207871" y="46196"/>
                    <a:pt x="207395" y="45148"/>
                    <a:pt x="205015" y="46006"/>
                  </a:cubicBezTo>
                  <a:cubicBezTo>
                    <a:pt x="205872" y="46672"/>
                    <a:pt x="206824" y="47339"/>
                    <a:pt x="207681" y="48006"/>
                  </a:cubicBezTo>
                  <a:close/>
                  <a:moveTo>
                    <a:pt x="276117" y="55150"/>
                  </a:moveTo>
                  <a:cubicBezTo>
                    <a:pt x="276117" y="55150"/>
                    <a:pt x="276784" y="55340"/>
                    <a:pt x="277069" y="55436"/>
                  </a:cubicBezTo>
                  <a:cubicBezTo>
                    <a:pt x="277355" y="54673"/>
                    <a:pt x="277640" y="54007"/>
                    <a:pt x="277926" y="53245"/>
                  </a:cubicBezTo>
                  <a:cubicBezTo>
                    <a:pt x="277545" y="53245"/>
                    <a:pt x="276784" y="52959"/>
                    <a:pt x="276784" y="53054"/>
                  </a:cubicBezTo>
                  <a:cubicBezTo>
                    <a:pt x="276498" y="53721"/>
                    <a:pt x="276308" y="54483"/>
                    <a:pt x="276117" y="55150"/>
                  </a:cubicBezTo>
                  <a:close/>
                  <a:moveTo>
                    <a:pt x="118969" y="138398"/>
                  </a:moveTo>
                  <a:cubicBezTo>
                    <a:pt x="118493" y="138970"/>
                    <a:pt x="118017" y="139351"/>
                    <a:pt x="118017" y="139732"/>
                  </a:cubicBezTo>
                  <a:cubicBezTo>
                    <a:pt x="118017" y="140017"/>
                    <a:pt x="118684" y="140589"/>
                    <a:pt x="118969" y="140589"/>
                  </a:cubicBezTo>
                  <a:cubicBezTo>
                    <a:pt x="119350" y="140589"/>
                    <a:pt x="120016" y="140017"/>
                    <a:pt x="120016" y="139732"/>
                  </a:cubicBezTo>
                  <a:cubicBezTo>
                    <a:pt x="120016" y="139351"/>
                    <a:pt x="119445" y="138970"/>
                    <a:pt x="118969" y="138398"/>
                  </a:cubicBezTo>
                  <a:close/>
                  <a:moveTo>
                    <a:pt x="280876" y="139541"/>
                  </a:moveTo>
                  <a:lnTo>
                    <a:pt x="282209" y="139732"/>
                  </a:lnTo>
                  <a:cubicBezTo>
                    <a:pt x="282209" y="138970"/>
                    <a:pt x="282400" y="138112"/>
                    <a:pt x="282400" y="137351"/>
                  </a:cubicBezTo>
                  <a:lnTo>
                    <a:pt x="281543" y="137160"/>
                  </a:lnTo>
                  <a:cubicBezTo>
                    <a:pt x="281353" y="137922"/>
                    <a:pt x="281067" y="138684"/>
                    <a:pt x="280876" y="139446"/>
                  </a:cubicBezTo>
                  <a:close/>
                  <a:moveTo>
                    <a:pt x="153426" y="136208"/>
                  </a:moveTo>
                  <a:cubicBezTo>
                    <a:pt x="153426" y="136208"/>
                    <a:pt x="152950" y="135826"/>
                    <a:pt x="152759" y="135541"/>
                  </a:cubicBezTo>
                  <a:cubicBezTo>
                    <a:pt x="152284" y="135731"/>
                    <a:pt x="151713" y="135922"/>
                    <a:pt x="151522" y="136303"/>
                  </a:cubicBezTo>
                  <a:cubicBezTo>
                    <a:pt x="151236" y="136684"/>
                    <a:pt x="151236" y="137255"/>
                    <a:pt x="150951" y="138684"/>
                  </a:cubicBezTo>
                  <a:cubicBezTo>
                    <a:pt x="152284" y="137351"/>
                    <a:pt x="152855" y="136779"/>
                    <a:pt x="153426" y="136208"/>
                  </a:cubicBezTo>
                  <a:close/>
                  <a:moveTo>
                    <a:pt x="197591" y="75057"/>
                  </a:moveTo>
                  <a:cubicBezTo>
                    <a:pt x="195877" y="73628"/>
                    <a:pt x="195306" y="75152"/>
                    <a:pt x="194355" y="75629"/>
                  </a:cubicBezTo>
                  <a:cubicBezTo>
                    <a:pt x="194450" y="75629"/>
                    <a:pt x="194640" y="75724"/>
                    <a:pt x="194926" y="75914"/>
                  </a:cubicBezTo>
                  <a:cubicBezTo>
                    <a:pt x="195783" y="75629"/>
                    <a:pt x="196734" y="75343"/>
                    <a:pt x="197591" y="75057"/>
                  </a:cubicBezTo>
                  <a:close/>
                  <a:moveTo>
                    <a:pt x="191214" y="132683"/>
                  </a:moveTo>
                  <a:cubicBezTo>
                    <a:pt x="189976" y="133445"/>
                    <a:pt x="188358" y="134207"/>
                    <a:pt x="190262" y="136017"/>
                  </a:cubicBezTo>
                  <a:cubicBezTo>
                    <a:pt x="190642" y="134588"/>
                    <a:pt x="190928" y="133636"/>
                    <a:pt x="191214" y="132683"/>
                  </a:cubicBezTo>
                  <a:close/>
                  <a:moveTo>
                    <a:pt x="203016" y="134588"/>
                  </a:moveTo>
                  <a:cubicBezTo>
                    <a:pt x="203016" y="134588"/>
                    <a:pt x="203778" y="134303"/>
                    <a:pt x="204158" y="134207"/>
                  </a:cubicBezTo>
                  <a:cubicBezTo>
                    <a:pt x="203873" y="133636"/>
                    <a:pt x="203587" y="133064"/>
                    <a:pt x="203207" y="132493"/>
                  </a:cubicBezTo>
                  <a:cubicBezTo>
                    <a:pt x="203207" y="132493"/>
                    <a:pt x="202731" y="132588"/>
                    <a:pt x="202445" y="132683"/>
                  </a:cubicBezTo>
                  <a:cubicBezTo>
                    <a:pt x="202636" y="133350"/>
                    <a:pt x="202826" y="133922"/>
                    <a:pt x="203016" y="134588"/>
                  </a:cubicBezTo>
                  <a:close/>
                  <a:moveTo>
                    <a:pt x="222815" y="78677"/>
                  </a:moveTo>
                  <a:cubicBezTo>
                    <a:pt x="223671" y="77153"/>
                    <a:pt x="224147" y="76676"/>
                    <a:pt x="223957" y="76390"/>
                  </a:cubicBezTo>
                  <a:cubicBezTo>
                    <a:pt x="223766" y="76010"/>
                    <a:pt x="223195" y="75629"/>
                    <a:pt x="222719" y="75629"/>
                  </a:cubicBezTo>
                  <a:cubicBezTo>
                    <a:pt x="222434" y="75629"/>
                    <a:pt x="221863" y="76295"/>
                    <a:pt x="221863" y="76581"/>
                  </a:cubicBezTo>
                  <a:cubicBezTo>
                    <a:pt x="221863" y="77057"/>
                    <a:pt x="222243" y="77533"/>
                    <a:pt x="222815" y="78677"/>
                  </a:cubicBezTo>
                  <a:close/>
                  <a:moveTo>
                    <a:pt x="207395" y="78200"/>
                  </a:moveTo>
                  <a:lnTo>
                    <a:pt x="211297" y="78200"/>
                  </a:lnTo>
                  <a:cubicBezTo>
                    <a:pt x="209870" y="76390"/>
                    <a:pt x="208823" y="76676"/>
                    <a:pt x="207395" y="78200"/>
                  </a:cubicBezTo>
                  <a:close/>
                  <a:moveTo>
                    <a:pt x="307528" y="120777"/>
                  </a:moveTo>
                  <a:cubicBezTo>
                    <a:pt x="307528" y="120777"/>
                    <a:pt x="307338" y="121444"/>
                    <a:pt x="307242" y="121729"/>
                  </a:cubicBezTo>
                  <a:cubicBezTo>
                    <a:pt x="308004" y="121729"/>
                    <a:pt x="308670" y="121920"/>
                    <a:pt x="309432" y="121920"/>
                  </a:cubicBezTo>
                  <a:cubicBezTo>
                    <a:pt x="309527" y="121920"/>
                    <a:pt x="309622" y="121444"/>
                    <a:pt x="309813" y="121253"/>
                  </a:cubicBezTo>
                  <a:cubicBezTo>
                    <a:pt x="309051" y="121063"/>
                    <a:pt x="308289" y="120968"/>
                    <a:pt x="307528" y="120777"/>
                  </a:cubicBezTo>
                  <a:close/>
                  <a:moveTo>
                    <a:pt x="446877" y="112300"/>
                  </a:moveTo>
                  <a:cubicBezTo>
                    <a:pt x="444974" y="113538"/>
                    <a:pt x="445068" y="114395"/>
                    <a:pt x="446877" y="115443"/>
                  </a:cubicBezTo>
                  <a:lnTo>
                    <a:pt x="446877" y="112300"/>
                  </a:lnTo>
                  <a:close/>
                  <a:moveTo>
                    <a:pt x="126393" y="109442"/>
                  </a:moveTo>
                  <a:cubicBezTo>
                    <a:pt x="126393" y="109442"/>
                    <a:pt x="125822" y="110109"/>
                    <a:pt x="125537" y="110395"/>
                  </a:cubicBezTo>
                  <a:cubicBezTo>
                    <a:pt x="126393" y="110871"/>
                    <a:pt x="127250" y="111443"/>
                    <a:pt x="128107" y="111919"/>
                  </a:cubicBezTo>
                  <a:cubicBezTo>
                    <a:pt x="128297" y="111728"/>
                    <a:pt x="128488" y="111538"/>
                    <a:pt x="128678" y="111252"/>
                  </a:cubicBezTo>
                  <a:cubicBezTo>
                    <a:pt x="127917" y="110585"/>
                    <a:pt x="127155" y="110014"/>
                    <a:pt x="126393" y="109347"/>
                  </a:cubicBezTo>
                  <a:close/>
                  <a:moveTo>
                    <a:pt x="326279" y="105346"/>
                  </a:moveTo>
                  <a:cubicBezTo>
                    <a:pt x="326279" y="105346"/>
                    <a:pt x="326565" y="104965"/>
                    <a:pt x="326660" y="104775"/>
                  </a:cubicBezTo>
                  <a:cubicBezTo>
                    <a:pt x="326089" y="104394"/>
                    <a:pt x="325518" y="103918"/>
                    <a:pt x="324947" y="103537"/>
                  </a:cubicBezTo>
                  <a:cubicBezTo>
                    <a:pt x="324661" y="103918"/>
                    <a:pt x="324471" y="104299"/>
                    <a:pt x="324185" y="104680"/>
                  </a:cubicBezTo>
                  <a:cubicBezTo>
                    <a:pt x="324852" y="104870"/>
                    <a:pt x="325518" y="105156"/>
                    <a:pt x="326184" y="105346"/>
                  </a:cubicBezTo>
                  <a:close/>
                  <a:moveTo>
                    <a:pt x="100218" y="96488"/>
                  </a:moveTo>
                  <a:cubicBezTo>
                    <a:pt x="100218" y="96488"/>
                    <a:pt x="99456" y="95821"/>
                    <a:pt x="99171" y="95536"/>
                  </a:cubicBezTo>
                  <a:cubicBezTo>
                    <a:pt x="98219" y="95917"/>
                    <a:pt x="96887" y="95917"/>
                    <a:pt x="98505" y="98203"/>
                  </a:cubicBezTo>
                  <a:cubicBezTo>
                    <a:pt x="99076" y="97631"/>
                    <a:pt x="99647" y="97060"/>
                    <a:pt x="100218" y="96488"/>
                  </a:cubicBezTo>
                  <a:close/>
                  <a:moveTo>
                    <a:pt x="368065" y="103346"/>
                  </a:moveTo>
                  <a:cubicBezTo>
                    <a:pt x="368065" y="103346"/>
                    <a:pt x="368256" y="104108"/>
                    <a:pt x="368350" y="104394"/>
                  </a:cubicBezTo>
                  <a:lnTo>
                    <a:pt x="370730" y="103727"/>
                  </a:lnTo>
                  <a:cubicBezTo>
                    <a:pt x="370730" y="103727"/>
                    <a:pt x="370540" y="103156"/>
                    <a:pt x="370445" y="102965"/>
                  </a:cubicBezTo>
                  <a:cubicBezTo>
                    <a:pt x="369588" y="103156"/>
                    <a:pt x="368827" y="103251"/>
                    <a:pt x="367970" y="103441"/>
                  </a:cubicBezTo>
                  <a:close/>
                  <a:moveTo>
                    <a:pt x="210631" y="101918"/>
                  </a:moveTo>
                  <a:cubicBezTo>
                    <a:pt x="210631" y="101918"/>
                    <a:pt x="210346" y="101346"/>
                    <a:pt x="210250" y="101060"/>
                  </a:cubicBezTo>
                  <a:cubicBezTo>
                    <a:pt x="209679" y="101155"/>
                    <a:pt x="208918" y="101155"/>
                    <a:pt x="208442" y="101441"/>
                  </a:cubicBezTo>
                  <a:cubicBezTo>
                    <a:pt x="208156" y="101632"/>
                    <a:pt x="208061" y="102108"/>
                    <a:pt x="207490" y="103251"/>
                  </a:cubicBezTo>
                  <a:cubicBezTo>
                    <a:pt x="209108" y="102584"/>
                    <a:pt x="209870" y="102298"/>
                    <a:pt x="210631" y="101918"/>
                  </a:cubicBezTo>
                  <a:close/>
                  <a:moveTo>
                    <a:pt x="228240" y="99822"/>
                  </a:moveTo>
                  <a:cubicBezTo>
                    <a:pt x="230905" y="99917"/>
                    <a:pt x="231191" y="99155"/>
                    <a:pt x="230620" y="97346"/>
                  </a:cubicBezTo>
                  <a:cubicBezTo>
                    <a:pt x="229763" y="98203"/>
                    <a:pt x="229192" y="98870"/>
                    <a:pt x="228240" y="99822"/>
                  </a:cubicBezTo>
                  <a:close/>
                  <a:moveTo>
                    <a:pt x="133437" y="98107"/>
                  </a:moveTo>
                  <a:cubicBezTo>
                    <a:pt x="133437" y="98107"/>
                    <a:pt x="132771" y="97536"/>
                    <a:pt x="132485" y="97250"/>
                  </a:cubicBezTo>
                  <a:cubicBezTo>
                    <a:pt x="131819" y="97727"/>
                    <a:pt x="131248" y="98203"/>
                    <a:pt x="130582" y="98679"/>
                  </a:cubicBezTo>
                  <a:cubicBezTo>
                    <a:pt x="130962" y="98965"/>
                    <a:pt x="131343" y="99346"/>
                    <a:pt x="131724" y="99631"/>
                  </a:cubicBezTo>
                  <a:cubicBezTo>
                    <a:pt x="132295" y="99060"/>
                    <a:pt x="132866" y="98584"/>
                    <a:pt x="133437" y="98012"/>
                  </a:cubicBezTo>
                  <a:close/>
                  <a:moveTo>
                    <a:pt x="203111" y="98774"/>
                  </a:moveTo>
                  <a:cubicBezTo>
                    <a:pt x="203111" y="98774"/>
                    <a:pt x="202636" y="99060"/>
                    <a:pt x="202445" y="99251"/>
                  </a:cubicBezTo>
                  <a:cubicBezTo>
                    <a:pt x="203016" y="99822"/>
                    <a:pt x="203493" y="100394"/>
                    <a:pt x="204064" y="101060"/>
                  </a:cubicBezTo>
                  <a:cubicBezTo>
                    <a:pt x="204349" y="100870"/>
                    <a:pt x="204539" y="100679"/>
                    <a:pt x="204825" y="100584"/>
                  </a:cubicBezTo>
                  <a:cubicBezTo>
                    <a:pt x="204254" y="100013"/>
                    <a:pt x="203778" y="99441"/>
                    <a:pt x="203207" y="98870"/>
                  </a:cubicBezTo>
                  <a:close/>
                  <a:moveTo>
                    <a:pt x="406139" y="101251"/>
                  </a:moveTo>
                  <a:cubicBezTo>
                    <a:pt x="406900" y="101727"/>
                    <a:pt x="407281" y="102203"/>
                    <a:pt x="407661" y="102203"/>
                  </a:cubicBezTo>
                  <a:cubicBezTo>
                    <a:pt x="408138" y="102203"/>
                    <a:pt x="408518" y="101822"/>
                    <a:pt x="408994" y="101632"/>
                  </a:cubicBezTo>
                  <a:cubicBezTo>
                    <a:pt x="408709" y="101251"/>
                    <a:pt x="408423" y="100774"/>
                    <a:pt x="407947" y="100679"/>
                  </a:cubicBezTo>
                  <a:cubicBezTo>
                    <a:pt x="407566" y="100584"/>
                    <a:pt x="406995" y="100965"/>
                    <a:pt x="406043" y="101251"/>
                  </a:cubicBezTo>
                  <a:close/>
                  <a:moveTo>
                    <a:pt x="64143" y="105061"/>
                  </a:moveTo>
                  <a:cubicBezTo>
                    <a:pt x="64143" y="105061"/>
                    <a:pt x="64143" y="104394"/>
                    <a:pt x="64143" y="104108"/>
                  </a:cubicBezTo>
                  <a:cubicBezTo>
                    <a:pt x="63477" y="104108"/>
                    <a:pt x="62906" y="104013"/>
                    <a:pt x="62240" y="104108"/>
                  </a:cubicBezTo>
                  <a:cubicBezTo>
                    <a:pt x="62240" y="104108"/>
                    <a:pt x="62144" y="104680"/>
                    <a:pt x="62049" y="105061"/>
                  </a:cubicBezTo>
                  <a:cubicBezTo>
                    <a:pt x="62715" y="105061"/>
                    <a:pt x="63382" y="105061"/>
                    <a:pt x="64048" y="105156"/>
                  </a:cubicBezTo>
                  <a:close/>
                  <a:moveTo>
                    <a:pt x="204729" y="94774"/>
                  </a:moveTo>
                  <a:cubicBezTo>
                    <a:pt x="204729" y="94774"/>
                    <a:pt x="205206" y="94583"/>
                    <a:pt x="205396" y="94393"/>
                  </a:cubicBezTo>
                  <a:cubicBezTo>
                    <a:pt x="205111" y="93821"/>
                    <a:pt x="204729" y="93250"/>
                    <a:pt x="204444" y="92678"/>
                  </a:cubicBezTo>
                  <a:cubicBezTo>
                    <a:pt x="204158" y="92869"/>
                    <a:pt x="203587" y="93154"/>
                    <a:pt x="203587" y="93250"/>
                  </a:cubicBezTo>
                  <a:cubicBezTo>
                    <a:pt x="203873" y="93821"/>
                    <a:pt x="204254" y="94297"/>
                    <a:pt x="204635" y="94774"/>
                  </a:cubicBezTo>
                  <a:close/>
                  <a:moveTo>
                    <a:pt x="207966" y="85725"/>
                  </a:moveTo>
                  <a:cubicBezTo>
                    <a:pt x="207966" y="85725"/>
                    <a:pt x="207490" y="86201"/>
                    <a:pt x="207204" y="86392"/>
                  </a:cubicBezTo>
                  <a:lnTo>
                    <a:pt x="209394" y="88202"/>
                  </a:lnTo>
                  <a:cubicBezTo>
                    <a:pt x="209394" y="88202"/>
                    <a:pt x="209870" y="87725"/>
                    <a:pt x="210155" y="87439"/>
                  </a:cubicBezTo>
                  <a:cubicBezTo>
                    <a:pt x="209394" y="86868"/>
                    <a:pt x="208728" y="86201"/>
                    <a:pt x="207966" y="85630"/>
                  </a:cubicBezTo>
                  <a:close/>
                  <a:moveTo>
                    <a:pt x="444117" y="87249"/>
                  </a:moveTo>
                  <a:cubicBezTo>
                    <a:pt x="444117" y="87249"/>
                    <a:pt x="444497" y="87725"/>
                    <a:pt x="444783" y="87916"/>
                  </a:cubicBezTo>
                  <a:cubicBezTo>
                    <a:pt x="445545" y="87535"/>
                    <a:pt x="446306" y="87154"/>
                    <a:pt x="447067" y="86678"/>
                  </a:cubicBezTo>
                  <a:cubicBezTo>
                    <a:pt x="446972" y="86487"/>
                    <a:pt x="446782" y="86296"/>
                    <a:pt x="446687" y="86106"/>
                  </a:cubicBezTo>
                  <a:lnTo>
                    <a:pt x="444212" y="87249"/>
                  </a:lnTo>
                  <a:close/>
                  <a:moveTo>
                    <a:pt x="333704" y="110014"/>
                  </a:moveTo>
                  <a:cubicBezTo>
                    <a:pt x="333704" y="110014"/>
                    <a:pt x="333704" y="109633"/>
                    <a:pt x="333704" y="109442"/>
                  </a:cubicBezTo>
                  <a:cubicBezTo>
                    <a:pt x="332847" y="109442"/>
                    <a:pt x="331991" y="109347"/>
                    <a:pt x="331134" y="109252"/>
                  </a:cubicBezTo>
                  <a:cubicBezTo>
                    <a:pt x="331134" y="109538"/>
                    <a:pt x="331134" y="109728"/>
                    <a:pt x="331134" y="110014"/>
                  </a:cubicBezTo>
                  <a:lnTo>
                    <a:pt x="333704" y="110014"/>
                  </a:lnTo>
                  <a:close/>
                  <a:moveTo>
                    <a:pt x="431362" y="108490"/>
                  </a:moveTo>
                  <a:cubicBezTo>
                    <a:pt x="431362" y="108490"/>
                    <a:pt x="430981" y="109061"/>
                    <a:pt x="430791" y="109442"/>
                  </a:cubicBezTo>
                  <a:cubicBezTo>
                    <a:pt x="431552" y="109728"/>
                    <a:pt x="432314" y="110014"/>
                    <a:pt x="433076" y="110299"/>
                  </a:cubicBezTo>
                  <a:cubicBezTo>
                    <a:pt x="433170" y="110014"/>
                    <a:pt x="433361" y="109823"/>
                    <a:pt x="433456" y="109538"/>
                  </a:cubicBezTo>
                  <a:cubicBezTo>
                    <a:pt x="432790" y="109252"/>
                    <a:pt x="432028" y="108871"/>
                    <a:pt x="431362" y="108585"/>
                  </a:cubicBezTo>
                  <a:close/>
                  <a:moveTo>
                    <a:pt x="210917" y="113443"/>
                  </a:moveTo>
                  <a:cubicBezTo>
                    <a:pt x="210917" y="113443"/>
                    <a:pt x="211583" y="113824"/>
                    <a:pt x="211868" y="114014"/>
                  </a:cubicBezTo>
                  <a:cubicBezTo>
                    <a:pt x="212249" y="113443"/>
                    <a:pt x="212535" y="112871"/>
                    <a:pt x="212820" y="112300"/>
                  </a:cubicBezTo>
                  <a:cubicBezTo>
                    <a:pt x="212820" y="112300"/>
                    <a:pt x="212249" y="112014"/>
                    <a:pt x="211868" y="111823"/>
                  </a:cubicBezTo>
                  <a:cubicBezTo>
                    <a:pt x="211488" y="112395"/>
                    <a:pt x="211202" y="112871"/>
                    <a:pt x="210821" y="113443"/>
                  </a:cubicBezTo>
                  <a:close/>
                  <a:moveTo>
                    <a:pt x="254035" y="82487"/>
                  </a:moveTo>
                  <a:cubicBezTo>
                    <a:pt x="254416" y="82010"/>
                    <a:pt x="254891" y="81629"/>
                    <a:pt x="254796" y="81534"/>
                  </a:cubicBezTo>
                  <a:cubicBezTo>
                    <a:pt x="254606" y="81058"/>
                    <a:pt x="254225" y="80772"/>
                    <a:pt x="253940" y="80391"/>
                  </a:cubicBezTo>
                  <a:cubicBezTo>
                    <a:pt x="253559" y="80677"/>
                    <a:pt x="252893" y="81058"/>
                    <a:pt x="252988" y="81344"/>
                  </a:cubicBezTo>
                  <a:cubicBezTo>
                    <a:pt x="252988" y="81724"/>
                    <a:pt x="253559" y="82010"/>
                    <a:pt x="254130" y="82582"/>
                  </a:cubicBezTo>
                  <a:close/>
                  <a:moveTo>
                    <a:pt x="82228" y="125254"/>
                  </a:moveTo>
                  <a:cubicBezTo>
                    <a:pt x="82228" y="125254"/>
                    <a:pt x="81657" y="125158"/>
                    <a:pt x="81372" y="125063"/>
                  </a:cubicBezTo>
                  <a:cubicBezTo>
                    <a:pt x="81181" y="125730"/>
                    <a:pt x="80991" y="126397"/>
                    <a:pt x="80801" y="126968"/>
                  </a:cubicBezTo>
                  <a:lnTo>
                    <a:pt x="81562" y="127159"/>
                  </a:lnTo>
                  <a:cubicBezTo>
                    <a:pt x="81752" y="126492"/>
                    <a:pt x="81943" y="125921"/>
                    <a:pt x="82228" y="125254"/>
                  </a:cubicBezTo>
                  <a:close/>
                  <a:moveTo>
                    <a:pt x="118588" y="126397"/>
                  </a:moveTo>
                  <a:cubicBezTo>
                    <a:pt x="118588" y="126397"/>
                    <a:pt x="118017" y="126397"/>
                    <a:pt x="117732" y="126302"/>
                  </a:cubicBezTo>
                  <a:cubicBezTo>
                    <a:pt x="117732" y="126873"/>
                    <a:pt x="117541" y="127445"/>
                    <a:pt x="117446" y="128111"/>
                  </a:cubicBezTo>
                  <a:cubicBezTo>
                    <a:pt x="117446" y="128111"/>
                    <a:pt x="117922" y="128111"/>
                    <a:pt x="118208" y="128206"/>
                  </a:cubicBezTo>
                  <a:cubicBezTo>
                    <a:pt x="118303" y="127635"/>
                    <a:pt x="118398" y="126968"/>
                    <a:pt x="118493" y="126397"/>
                  </a:cubicBezTo>
                  <a:close/>
                  <a:moveTo>
                    <a:pt x="131819" y="137827"/>
                  </a:moveTo>
                  <a:cubicBezTo>
                    <a:pt x="131819" y="137827"/>
                    <a:pt x="131628" y="138494"/>
                    <a:pt x="131534" y="138779"/>
                  </a:cubicBezTo>
                  <a:lnTo>
                    <a:pt x="133913" y="139065"/>
                  </a:lnTo>
                  <a:cubicBezTo>
                    <a:pt x="133913" y="139065"/>
                    <a:pt x="133913" y="138684"/>
                    <a:pt x="134008" y="138398"/>
                  </a:cubicBezTo>
                  <a:cubicBezTo>
                    <a:pt x="133247" y="138208"/>
                    <a:pt x="132581" y="138017"/>
                    <a:pt x="131819" y="137827"/>
                  </a:cubicBezTo>
                  <a:close/>
                  <a:moveTo>
                    <a:pt x="432409" y="138398"/>
                  </a:moveTo>
                  <a:cubicBezTo>
                    <a:pt x="432409" y="138398"/>
                    <a:pt x="432505" y="138779"/>
                    <a:pt x="432599" y="138970"/>
                  </a:cubicBezTo>
                  <a:cubicBezTo>
                    <a:pt x="433361" y="138779"/>
                    <a:pt x="434027" y="138684"/>
                    <a:pt x="434789" y="138494"/>
                  </a:cubicBezTo>
                  <a:cubicBezTo>
                    <a:pt x="434789" y="138303"/>
                    <a:pt x="434598" y="138017"/>
                    <a:pt x="434598" y="137827"/>
                  </a:cubicBezTo>
                  <a:cubicBezTo>
                    <a:pt x="433932" y="138017"/>
                    <a:pt x="433170" y="138208"/>
                    <a:pt x="432505" y="138398"/>
                  </a:cubicBezTo>
                  <a:close/>
                  <a:moveTo>
                    <a:pt x="148667" y="139732"/>
                  </a:moveTo>
                  <a:cubicBezTo>
                    <a:pt x="148667" y="139732"/>
                    <a:pt x="147810" y="139732"/>
                    <a:pt x="147429" y="139827"/>
                  </a:cubicBezTo>
                  <a:cubicBezTo>
                    <a:pt x="147619" y="140493"/>
                    <a:pt x="147810" y="141256"/>
                    <a:pt x="148000" y="141922"/>
                  </a:cubicBezTo>
                  <a:cubicBezTo>
                    <a:pt x="148286" y="141922"/>
                    <a:pt x="148571" y="141827"/>
                    <a:pt x="148857" y="141732"/>
                  </a:cubicBezTo>
                  <a:lnTo>
                    <a:pt x="148571" y="139637"/>
                  </a:lnTo>
                  <a:close/>
                  <a:moveTo>
                    <a:pt x="267836" y="33909"/>
                  </a:moveTo>
                  <a:cubicBezTo>
                    <a:pt x="267836" y="33909"/>
                    <a:pt x="267456" y="34290"/>
                    <a:pt x="267265" y="34480"/>
                  </a:cubicBezTo>
                  <a:cubicBezTo>
                    <a:pt x="267836" y="34957"/>
                    <a:pt x="268407" y="35528"/>
                    <a:pt x="268978" y="36004"/>
                  </a:cubicBezTo>
                  <a:cubicBezTo>
                    <a:pt x="269169" y="35909"/>
                    <a:pt x="269264" y="35719"/>
                    <a:pt x="269455" y="35623"/>
                  </a:cubicBezTo>
                  <a:cubicBezTo>
                    <a:pt x="268884" y="35052"/>
                    <a:pt x="268407" y="34480"/>
                    <a:pt x="267836" y="33909"/>
                  </a:cubicBezTo>
                  <a:close/>
                  <a:moveTo>
                    <a:pt x="434979" y="33909"/>
                  </a:moveTo>
                  <a:cubicBezTo>
                    <a:pt x="434979" y="33909"/>
                    <a:pt x="435360" y="33338"/>
                    <a:pt x="435550" y="33052"/>
                  </a:cubicBezTo>
                  <a:cubicBezTo>
                    <a:pt x="434884" y="32671"/>
                    <a:pt x="434313" y="32290"/>
                    <a:pt x="433647" y="31909"/>
                  </a:cubicBezTo>
                  <a:cubicBezTo>
                    <a:pt x="433456" y="32195"/>
                    <a:pt x="433076" y="32766"/>
                    <a:pt x="433076" y="32861"/>
                  </a:cubicBezTo>
                  <a:cubicBezTo>
                    <a:pt x="433647" y="33242"/>
                    <a:pt x="434313" y="33623"/>
                    <a:pt x="434884" y="33909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id="{946139C2-03A7-26CB-9091-72854A848EFD}"/>
                </a:ext>
              </a:extLst>
            </p:cNvPr>
            <p:cNvSpPr/>
            <p:nvPr/>
          </p:nvSpPr>
          <p:spPr>
            <a:xfrm>
              <a:off x="9456651" y="5613844"/>
              <a:ext cx="2379" cy="2762"/>
            </a:xfrm>
            <a:custGeom>
              <a:avLst/>
              <a:gdLst>
                <a:gd name="connsiteX0" fmla="*/ 2380 w 2379"/>
                <a:gd name="connsiteY0" fmla="*/ 0 h 2762"/>
                <a:gd name="connsiteX1" fmla="*/ 0 w 2379"/>
                <a:gd name="connsiteY1" fmla="*/ 667 h 2762"/>
                <a:gd name="connsiteX2" fmla="*/ 1999 w 2379"/>
                <a:gd name="connsiteY2" fmla="*/ 2762 h 2762"/>
                <a:gd name="connsiteX3" fmla="*/ 2380 w 2379"/>
                <a:gd name="connsiteY3" fmla="*/ 0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9" h="2762">
                  <a:moveTo>
                    <a:pt x="2380" y="0"/>
                  </a:moveTo>
                  <a:cubicBezTo>
                    <a:pt x="1427" y="286"/>
                    <a:pt x="856" y="476"/>
                    <a:pt x="0" y="667"/>
                  </a:cubicBezTo>
                  <a:cubicBezTo>
                    <a:pt x="666" y="1429"/>
                    <a:pt x="1142" y="1905"/>
                    <a:pt x="1999" y="2762"/>
                  </a:cubicBezTo>
                  <a:cubicBezTo>
                    <a:pt x="2189" y="1619"/>
                    <a:pt x="2284" y="953"/>
                    <a:pt x="238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id="{CAC4FEDE-6A00-4190-0EF9-FF194B34780B}"/>
                </a:ext>
              </a:extLst>
            </p:cNvPr>
            <p:cNvSpPr/>
            <p:nvPr/>
          </p:nvSpPr>
          <p:spPr>
            <a:xfrm>
              <a:off x="9446559" y="5649563"/>
              <a:ext cx="2287" cy="3428"/>
            </a:xfrm>
            <a:custGeom>
              <a:avLst/>
              <a:gdLst>
                <a:gd name="connsiteX0" fmla="*/ 2287 w 2287"/>
                <a:gd name="connsiteY0" fmla="*/ 0 h 3428"/>
                <a:gd name="connsiteX1" fmla="*/ 98 w 2287"/>
                <a:gd name="connsiteY1" fmla="*/ 3429 h 3428"/>
                <a:gd name="connsiteX2" fmla="*/ 2287 w 2287"/>
                <a:gd name="connsiteY2" fmla="*/ 0 h 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7" h="3428">
                  <a:moveTo>
                    <a:pt x="2287" y="0"/>
                  </a:moveTo>
                  <a:cubicBezTo>
                    <a:pt x="447" y="1143"/>
                    <a:pt x="-283" y="2286"/>
                    <a:pt x="98" y="3429"/>
                  </a:cubicBezTo>
                  <a:cubicBezTo>
                    <a:pt x="764" y="2381"/>
                    <a:pt x="1430" y="1429"/>
                    <a:pt x="228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8" name="Forma libre 27">
              <a:extLst>
                <a:ext uri="{FF2B5EF4-FFF2-40B4-BE49-F238E27FC236}">
                  <a16:creationId xmlns:a16="http://schemas.microsoft.com/office/drawing/2014/main" id="{49663552-7E58-AF35-F22B-701085B1DBC0}"/>
                </a:ext>
              </a:extLst>
            </p:cNvPr>
            <p:cNvSpPr/>
            <p:nvPr/>
          </p:nvSpPr>
          <p:spPr>
            <a:xfrm>
              <a:off x="9441673" y="5654801"/>
              <a:ext cx="4326" cy="5810"/>
            </a:xfrm>
            <a:custGeom>
              <a:avLst/>
              <a:gdLst>
                <a:gd name="connsiteX0" fmla="*/ 4223 w 4326"/>
                <a:gd name="connsiteY0" fmla="*/ 0 h 5810"/>
                <a:gd name="connsiteX1" fmla="*/ 35 w 4326"/>
                <a:gd name="connsiteY1" fmla="*/ 5810 h 5810"/>
                <a:gd name="connsiteX2" fmla="*/ 4223 w 4326"/>
                <a:gd name="connsiteY2" fmla="*/ 0 h 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26" h="5810">
                  <a:moveTo>
                    <a:pt x="4223" y="0"/>
                  </a:moveTo>
                  <a:cubicBezTo>
                    <a:pt x="2509" y="1810"/>
                    <a:pt x="-346" y="2477"/>
                    <a:pt x="35" y="5810"/>
                  </a:cubicBezTo>
                  <a:cubicBezTo>
                    <a:pt x="2224" y="4477"/>
                    <a:pt x="4889" y="3715"/>
                    <a:pt x="4223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id="{2E7B7F13-C072-EEC4-4C5A-86F69AE4E253}"/>
                </a:ext>
              </a:extLst>
            </p:cNvPr>
            <p:cNvSpPr/>
            <p:nvPr/>
          </p:nvSpPr>
          <p:spPr>
            <a:xfrm>
              <a:off x="9441231" y="5688139"/>
              <a:ext cx="2855" cy="1761"/>
            </a:xfrm>
            <a:custGeom>
              <a:avLst/>
              <a:gdLst>
                <a:gd name="connsiteX0" fmla="*/ 2855 w 2855"/>
                <a:gd name="connsiteY0" fmla="*/ 571 h 1761"/>
                <a:gd name="connsiteX1" fmla="*/ 0 w 2855"/>
                <a:gd name="connsiteY1" fmla="*/ 0 h 1761"/>
                <a:gd name="connsiteX2" fmla="*/ 2855 w 2855"/>
                <a:gd name="connsiteY2" fmla="*/ 571 h 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5" h="1761">
                  <a:moveTo>
                    <a:pt x="2855" y="571"/>
                  </a:moveTo>
                  <a:cubicBezTo>
                    <a:pt x="1904" y="381"/>
                    <a:pt x="1047" y="191"/>
                    <a:pt x="0" y="0"/>
                  </a:cubicBezTo>
                  <a:cubicBezTo>
                    <a:pt x="1047" y="2191"/>
                    <a:pt x="1333" y="2286"/>
                    <a:pt x="2855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id="{CDE43404-B746-FD6B-BD5E-A4EDD225EB75}"/>
                </a:ext>
              </a:extLst>
            </p:cNvPr>
            <p:cNvSpPr/>
            <p:nvPr/>
          </p:nvSpPr>
          <p:spPr>
            <a:xfrm>
              <a:off x="9442184" y="5634990"/>
              <a:ext cx="3330" cy="3333"/>
            </a:xfrm>
            <a:custGeom>
              <a:avLst/>
              <a:gdLst>
                <a:gd name="connsiteX0" fmla="*/ 2759 w 3330"/>
                <a:gd name="connsiteY0" fmla="*/ 3334 h 3333"/>
                <a:gd name="connsiteX1" fmla="*/ 3330 w 3330"/>
                <a:gd name="connsiteY1" fmla="*/ 2572 h 3333"/>
                <a:gd name="connsiteX2" fmla="*/ 1902 w 3330"/>
                <a:gd name="connsiteY2" fmla="*/ 0 h 3333"/>
                <a:gd name="connsiteX3" fmla="*/ 284 w 3330"/>
                <a:gd name="connsiteY3" fmla="*/ 2476 h 3333"/>
                <a:gd name="connsiteX4" fmla="*/ 2759 w 3330"/>
                <a:gd name="connsiteY4" fmla="*/ 3334 h 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0" h="3333">
                  <a:moveTo>
                    <a:pt x="2759" y="3334"/>
                  </a:moveTo>
                  <a:cubicBezTo>
                    <a:pt x="2759" y="3334"/>
                    <a:pt x="3140" y="2762"/>
                    <a:pt x="3330" y="2572"/>
                  </a:cubicBezTo>
                  <a:cubicBezTo>
                    <a:pt x="2854" y="1714"/>
                    <a:pt x="2378" y="953"/>
                    <a:pt x="1902" y="0"/>
                  </a:cubicBezTo>
                  <a:cubicBezTo>
                    <a:pt x="665" y="762"/>
                    <a:pt x="-573" y="1238"/>
                    <a:pt x="284" y="2476"/>
                  </a:cubicBezTo>
                  <a:cubicBezTo>
                    <a:pt x="665" y="3048"/>
                    <a:pt x="1902" y="3048"/>
                    <a:pt x="2759" y="333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59F9EB28-26E1-AE99-B899-13DED8A2155B}"/>
                </a:ext>
              </a:extLst>
            </p:cNvPr>
            <p:cNvSpPr/>
            <p:nvPr/>
          </p:nvSpPr>
          <p:spPr>
            <a:xfrm>
              <a:off x="9465001" y="5660421"/>
              <a:ext cx="2024" cy="5715"/>
            </a:xfrm>
            <a:custGeom>
              <a:avLst/>
              <a:gdLst>
                <a:gd name="connsiteX0" fmla="*/ 2025 w 2024"/>
                <a:gd name="connsiteY0" fmla="*/ 4191 h 5715"/>
                <a:gd name="connsiteX1" fmla="*/ 1549 w 2024"/>
                <a:gd name="connsiteY1" fmla="*/ 0 h 5715"/>
                <a:gd name="connsiteX2" fmla="*/ 407 w 2024"/>
                <a:gd name="connsiteY2" fmla="*/ 5715 h 5715"/>
                <a:gd name="connsiteX3" fmla="*/ 2025 w 2024"/>
                <a:gd name="connsiteY3" fmla="*/ 4191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4" h="5715">
                  <a:moveTo>
                    <a:pt x="2025" y="4191"/>
                  </a:moveTo>
                  <a:cubicBezTo>
                    <a:pt x="2025" y="2762"/>
                    <a:pt x="1740" y="1429"/>
                    <a:pt x="1549" y="0"/>
                  </a:cubicBezTo>
                  <a:cubicBezTo>
                    <a:pt x="312" y="1810"/>
                    <a:pt x="-545" y="3429"/>
                    <a:pt x="407" y="5715"/>
                  </a:cubicBezTo>
                  <a:cubicBezTo>
                    <a:pt x="1073" y="5144"/>
                    <a:pt x="2025" y="4667"/>
                    <a:pt x="2025" y="4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6F2B763D-B5C4-451C-693E-4860C5D29E96}"/>
                </a:ext>
              </a:extLst>
            </p:cNvPr>
            <p:cNvSpPr/>
            <p:nvPr/>
          </p:nvSpPr>
          <p:spPr>
            <a:xfrm>
              <a:off x="9454367" y="5618225"/>
              <a:ext cx="1617" cy="2095"/>
            </a:xfrm>
            <a:custGeom>
              <a:avLst/>
              <a:gdLst>
                <a:gd name="connsiteX0" fmla="*/ 1523 w 1617"/>
                <a:gd name="connsiteY0" fmla="*/ 1810 h 2095"/>
                <a:gd name="connsiteX1" fmla="*/ 571 w 1617"/>
                <a:gd name="connsiteY1" fmla="*/ 0 h 2095"/>
                <a:gd name="connsiteX2" fmla="*/ 0 w 1617"/>
                <a:gd name="connsiteY2" fmla="*/ 286 h 2095"/>
                <a:gd name="connsiteX3" fmla="*/ 761 w 1617"/>
                <a:gd name="connsiteY3" fmla="*/ 2096 h 2095"/>
                <a:gd name="connsiteX4" fmla="*/ 1618 w 1617"/>
                <a:gd name="connsiteY4" fmla="*/ 1810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" h="2095">
                  <a:moveTo>
                    <a:pt x="1523" y="1810"/>
                  </a:moveTo>
                  <a:cubicBezTo>
                    <a:pt x="1237" y="1238"/>
                    <a:pt x="856" y="571"/>
                    <a:pt x="571" y="0"/>
                  </a:cubicBezTo>
                  <a:cubicBezTo>
                    <a:pt x="381" y="95"/>
                    <a:pt x="190" y="190"/>
                    <a:pt x="0" y="286"/>
                  </a:cubicBezTo>
                  <a:cubicBezTo>
                    <a:pt x="285" y="857"/>
                    <a:pt x="476" y="1524"/>
                    <a:pt x="761" y="2096"/>
                  </a:cubicBezTo>
                  <a:cubicBezTo>
                    <a:pt x="1047" y="2096"/>
                    <a:pt x="1332" y="1905"/>
                    <a:pt x="1618" y="181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id="{4570F7A9-884C-CCD8-E867-A76D1FFCAA1A}"/>
                </a:ext>
              </a:extLst>
            </p:cNvPr>
            <p:cNvSpPr/>
            <p:nvPr/>
          </p:nvSpPr>
          <p:spPr>
            <a:xfrm>
              <a:off x="9466550" y="5641466"/>
              <a:ext cx="1332" cy="1238"/>
            </a:xfrm>
            <a:custGeom>
              <a:avLst/>
              <a:gdLst>
                <a:gd name="connsiteX0" fmla="*/ 1333 w 1332"/>
                <a:gd name="connsiteY0" fmla="*/ 476 h 1238"/>
                <a:gd name="connsiteX1" fmla="*/ 571 w 1332"/>
                <a:gd name="connsiteY1" fmla="*/ 0 h 1238"/>
                <a:gd name="connsiteX2" fmla="*/ 0 w 1332"/>
                <a:gd name="connsiteY2" fmla="*/ 476 h 1238"/>
                <a:gd name="connsiteX3" fmla="*/ 762 w 1332"/>
                <a:gd name="connsiteY3" fmla="*/ 1238 h 1238"/>
                <a:gd name="connsiteX4" fmla="*/ 1333 w 1332"/>
                <a:gd name="connsiteY4" fmla="*/ 381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1238">
                  <a:moveTo>
                    <a:pt x="1333" y="476"/>
                  </a:moveTo>
                  <a:cubicBezTo>
                    <a:pt x="1333" y="476"/>
                    <a:pt x="762" y="0"/>
                    <a:pt x="571" y="0"/>
                  </a:cubicBezTo>
                  <a:cubicBezTo>
                    <a:pt x="381" y="0"/>
                    <a:pt x="191" y="286"/>
                    <a:pt x="0" y="476"/>
                  </a:cubicBezTo>
                  <a:cubicBezTo>
                    <a:pt x="286" y="762"/>
                    <a:pt x="476" y="953"/>
                    <a:pt x="762" y="1238"/>
                  </a:cubicBezTo>
                  <a:cubicBezTo>
                    <a:pt x="952" y="1048"/>
                    <a:pt x="1142" y="762"/>
                    <a:pt x="1333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id="{BB4B04E0-8A49-A0D9-7511-15D83ABB6E43}"/>
                </a:ext>
              </a:extLst>
            </p:cNvPr>
            <p:cNvSpPr/>
            <p:nvPr/>
          </p:nvSpPr>
          <p:spPr>
            <a:xfrm>
              <a:off x="9460078" y="5627355"/>
              <a:ext cx="1903" cy="1538"/>
            </a:xfrm>
            <a:custGeom>
              <a:avLst/>
              <a:gdLst>
                <a:gd name="connsiteX0" fmla="*/ 1904 w 1903"/>
                <a:gd name="connsiteY0" fmla="*/ 682 h 1538"/>
                <a:gd name="connsiteX1" fmla="*/ 762 w 1903"/>
                <a:gd name="connsiteY1" fmla="*/ 15 h 1538"/>
                <a:gd name="connsiteX2" fmla="*/ 0 w 1903"/>
                <a:gd name="connsiteY2" fmla="*/ 872 h 1538"/>
                <a:gd name="connsiteX3" fmla="*/ 952 w 1903"/>
                <a:gd name="connsiteY3" fmla="*/ 1539 h 1538"/>
                <a:gd name="connsiteX4" fmla="*/ 1904 w 1903"/>
                <a:gd name="connsiteY4" fmla="*/ 682 h 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1538">
                  <a:moveTo>
                    <a:pt x="1904" y="682"/>
                  </a:moveTo>
                  <a:cubicBezTo>
                    <a:pt x="1333" y="300"/>
                    <a:pt x="952" y="-80"/>
                    <a:pt x="762" y="15"/>
                  </a:cubicBezTo>
                  <a:cubicBezTo>
                    <a:pt x="476" y="110"/>
                    <a:pt x="286" y="586"/>
                    <a:pt x="0" y="872"/>
                  </a:cubicBezTo>
                  <a:cubicBezTo>
                    <a:pt x="286" y="1063"/>
                    <a:pt x="571" y="1444"/>
                    <a:pt x="952" y="1539"/>
                  </a:cubicBezTo>
                  <a:cubicBezTo>
                    <a:pt x="1142" y="1539"/>
                    <a:pt x="1428" y="1158"/>
                    <a:pt x="1904" y="68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5" name="Forma libre 34">
              <a:extLst>
                <a:ext uri="{FF2B5EF4-FFF2-40B4-BE49-F238E27FC236}">
                  <a16:creationId xmlns:a16="http://schemas.microsoft.com/office/drawing/2014/main" id="{DCE015B2-486A-C144-5D3D-029A11005977}"/>
                </a:ext>
              </a:extLst>
            </p:cNvPr>
            <p:cNvSpPr/>
            <p:nvPr/>
          </p:nvSpPr>
          <p:spPr>
            <a:xfrm>
              <a:off x="9449512" y="5644419"/>
              <a:ext cx="3807" cy="2709"/>
            </a:xfrm>
            <a:custGeom>
              <a:avLst/>
              <a:gdLst>
                <a:gd name="connsiteX0" fmla="*/ 2570 w 3807"/>
                <a:gd name="connsiteY0" fmla="*/ 95 h 2709"/>
                <a:gd name="connsiteX1" fmla="*/ 0 w 3807"/>
                <a:gd name="connsiteY1" fmla="*/ 1429 h 2709"/>
                <a:gd name="connsiteX2" fmla="*/ 476 w 3807"/>
                <a:gd name="connsiteY2" fmla="*/ 2667 h 2709"/>
                <a:gd name="connsiteX3" fmla="*/ 3807 w 3807"/>
                <a:gd name="connsiteY3" fmla="*/ 2667 h 2709"/>
                <a:gd name="connsiteX4" fmla="*/ 2475 w 3807"/>
                <a:gd name="connsiteY4" fmla="*/ 0 h 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7" h="2709">
                  <a:moveTo>
                    <a:pt x="2570" y="95"/>
                  </a:moveTo>
                  <a:cubicBezTo>
                    <a:pt x="1333" y="95"/>
                    <a:pt x="191" y="-95"/>
                    <a:pt x="0" y="1429"/>
                  </a:cubicBezTo>
                  <a:cubicBezTo>
                    <a:pt x="0" y="1810"/>
                    <a:pt x="285" y="2667"/>
                    <a:pt x="476" y="2667"/>
                  </a:cubicBezTo>
                  <a:cubicBezTo>
                    <a:pt x="1523" y="2762"/>
                    <a:pt x="2665" y="2667"/>
                    <a:pt x="3807" y="2667"/>
                  </a:cubicBezTo>
                  <a:cubicBezTo>
                    <a:pt x="3331" y="1714"/>
                    <a:pt x="2951" y="953"/>
                    <a:pt x="2475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5F74E5A1-3D6D-F0C3-6743-9967B7D53386}"/>
                </a:ext>
              </a:extLst>
            </p:cNvPr>
            <p:cNvSpPr/>
            <p:nvPr/>
          </p:nvSpPr>
          <p:spPr>
            <a:xfrm>
              <a:off x="9451003" y="5716714"/>
              <a:ext cx="1935" cy="3429"/>
            </a:xfrm>
            <a:custGeom>
              <a:avLst/>
              <a:gdLst>
                <a:gd name="connsiteX0" fmla="*/ 1840 w 1935"/>
                <a:gd name="connsiteY0" fmla="*/ 1524 h 3429"/>
                <a:gd name="connsiteX1" fmla="*/ 127 w 1935"/>
                <a:gd name="connsiteY1" fmla="*/ 0 h 3429"/>
                <a:gd name="connsiteX2" fmla="*/ 127 w 1935"/>
                <a:gd name="connsiteY2" fmla="*/ 2762 h 3429"/>
                <a:gd name="connsiteX3" fmla="*/ 1935 w 1935"/>
                <a:gd name="connsiteY3" fmla="*/ 3429 h 3429"/>
                <a:gd name="connsiteX4" fmla="*/ 1745 w 1935"/>
                <a:gd name="connsiteY4" fmla="*/ 1619 h 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" h="3429">
                  <a:moveTo>
                    <a:pt x="1840" y="1524"/>
                  </a:moveTo>
                  <a:cubicBezTo>
                    <a:pt x="1840" y="1524"/>
                    <a:pt x="1174" y="857"/>
                    <a:pt x="127" y="0"/>
                  </a:cubicBezTo>
                  <a:cubicBezTo>
                    <a:pt x="127" y="1429"/>
                    <a:pt x="-158" y="2286"/>
                    <a:pt x="127" y="2762"/>
                  </a:cubicBezTo>
                  <a:cubicBezTo>
                    <a:pt x="413" y="3143"/>
                    <a:pt x="1364" y="3238"/>
                    <a:pt x="1935" y="3429"/>
                  </a:cubicBezTo>
                  <a:cubicBezTo>
                    <a:pt x="1935" y="2762"/>
                    <a:pt x="1935" y="2096"/>
                    <a:pt x="1745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id="{0FDF1B96-A7E3-77F1-CC08-9F9CF18CABD8}"/>
                </a:ext>
              </a:extLst>
            </p:cNvPr>
            <p:cNvSpPr/>
            <p:nvPr/>
          </p:nvSpPr>
          <p:spPr>
            <a:xfrm>
              <a:off x="9450798" y="5661850"/>
              <a:ext cx="2616" cy="1926"/>
            </a:xfrm>
            <a:custGeom>
              <a:avLst/>
              <a:gdLst>
                <a:gd name="connsiteX0" fmla="*/ 2616 w 2616"/>
                <a:gd name="connsiteY0" fmla="*/ 1714 h 1926"/>
                <a:gd name="connsiteX1" fmla="*/ 47 w 2616"/>
                <a:gd name="connsiteY1" fmla="*/ 0 h 1926"/>
                <a:gd name="connsiteX2" fmla="*/ 2616 w 2616"/>
                <a:gd name="connsiteY2" fmla="*/ 1714 h 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16" h="1926">
                  <a:moveTo>
                    <a:pt x="2616" y="1714"/>
                  </a:moveTo>
                  <a:cubicBezTo>
                    <a:pt x="1474" y="952"/>
                    <a:pt x="808" y="476"/>
                    <a:pt x="47" y="0"/>
                  </a:cubicBezTo>
                  <a:cubicBezTo>
                    <a:pt x="-239" y="2191"/>
                    <a:pt x="808" y="2096"/>
                    <a:pt x="2616" y="171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8" name="Forma libre 37">
              <a:extLst>
                <a:ext uri="{FF2B5EF4-FFF2-40B4-BE49-F238E27FC236}">
                  <a16:creationId xmlns:a16="http://schemas.microsoft.com/office/drawing/2014/main" id="{F2FD6437-EEB3-E778-BB5C-F0745CD1F47C}"/>
                </a:ext>
              </a:extLst>
            </p:cNvPr>
            <p:cNvSpPr/>
            <p:nvPr/>
          </p:nvSpPr>
          <p:spPr>
            <a:xfrm>
              <a:off x="9452653" y="5720810"/>
              <a:ext cx="3521" cy="2546"/>
            </a:xfrm>
            <a:custGeom>
              <a:avLst/>
              <a:gdLst>
                <a:gd name="connsiteX0" fmla="*/ 3522 w 3521"/>
                <a:gd name="connsiteY0" fmla="*/ 1429 h 2546"/>
                <a:gd name="connsiteX1" fmla="*/ 0 w 3521"/>
                <a:gd name="connsiteY1" fmla="*/ 0 h 2546"/>
                <a:gd name="connsiteX2" fmla="*/ 3522 w 3521"/>
                <a:gd name="connsiteY2" fmla="*/ 1429 h 2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21" h="2546">
                  <a:moveTo>
                    <a:pt x="3522" y="1429"/>
                  </a:moveTo>
                  <a:cubicBezTo>
                    <a:pt x="2474" y="953"/>
                    <a:pt x="1618" y="667"/>
                    <a:pt x="0" y="0"/>
                  </a:cubicBezTo>
                  <a:cubicBezTo>
                    <a:pt x="1332" y="3048"/>
                    <a:pt x="1523" y="3143"/>
                    <a:pt x="3522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9" name="Forma libre 38">
              <a:extLst>
                <a:ext uri="{FF2B5EF4-FFF2-40B4-BE49-F238E27FC236}">
                  <a16:creationId xmlns:a16="http://schemas.microsoft.com/office/drawing/2014/main" id="{68108F29-8F6A-E45A-DA85-C40348D0CC63}"/>
                </a:ext>
              </a:extLst>
            </p:cNvPr>
            <p:cNvSpPr/>
            <p:nvPr/>
          </p:nvSpPr>
          <p:spPr>
            <a:xfrm>
              <a:off x="9472441" y="5662707"/>
              <a:ext cx="3342" cy="3055"/>
            </a:xfrm>
            <a:custGeom>
              <a:avLst/>
              <a:gdLst>
                <a:gd name="connsiteX0" fmla="*/ 3342 w 3342"/>
                <a:gd name="connsiteY0" fmla="*/ 2096 h 3055"/>
                <a:gd name="connsiteX1" fmla="*/ 677 w 3342"/>
                <a:gd name="connsiteY1" fmla="*/ 0 h 3055"/>
                <a:gd name="connsiteX2" fmla="*/ 11 w 3342"/>
                <a:gd name="connsiteY2" fmla="*/ 286 h 3055"/>
                <a:gd name="connsiteX3" fmla="*/ 296 w 3342"/>
                <a:gd name="connsiteY3" fmla="*/ 2572 h 3055"/>
                <a:gd name="connsiteX4" fmla="*/ 3342 w 3342"/>
                <a:gd name="connsiteY4" fmla="*/ 2096 h 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" h="3055">
                  <a:moveTo>
                    <a:pt x="3342" y="2096"/>
                  </a:moveTo>
                  <a:cubicBezTo>
                    <a:pt x="2390" y="1333"/>
                    <a:pt x="1534" y="667"/>
                    <a:pt x="677" y="0"/>
                  </a:cubicBezTo>
                  <a:cubicBezTo>
                    <a:pt x="487" y="95"/>
                    <a:pt x="201" y="190"/>
                    <a:pt x="11" y="286"/>
                  </a:cubicBezTo>
                  <a:cubicBezTo>
                    <a:pt x="11" y="1048"/>
                    <a:pt x="-85" y="2191"/>
                    <a:pt x="296" y="2572"/>
                  </a:cubicBezTo>
                  <a:cubicBezTo>
                    <a:pt x="1058" y="3238"/>
                    <a:pt x="2200" y="3334"/>
                    <a:pt x="3342" y="209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0" name="Forma libre 39">
              <a:extLst>
                <a:ext uri="{FF2B5EF4-FFF2-40B4-BE49-F238E27FC236}">
                  <a16:creationId xmlns:a16="http://schemas.microsoft.com/office/drawing/2014/main" id="{310BE7BA-AE27-3EE4-2E49-1E81D8D34847}"/>
                </a:ext>
              </a:extLst>
            </p:cNvPr>
            <p:cNvSpPr/>
            <p:nvPr/>
          </p:nvSpPr>
          <p:spPr>
            <a:xfrm>
              <a:off x="9443801" y="5699509"/>
              <a:ext cx="2760" cy="4632"/>
            </a:xfrm>
            <a:custGeom>
              <a:avLst/>
              <a:gdLst>
                <a:gd name="connsiteX0" fmla="*/ 0 w 2760"/>
                <a:gd name="connsiteY0" fmla="*/ 918 h 4632"/>
                <a:gd name="connsiteX1" fmla="*/ 1714 w 2760"/>
                <a:gd name="connsiteY1" fmla="*/ 4632 h 4632"/>
                <a:gd name="connsiteX2" fmla="*/ 1333 w 2760"/>
                <a:gd name="connsiteY2" fmla="*/ 2156 h 4632"/>
                <a:gd name="connsiteX3" fmla="*/ 2761 w 2760"/>
                <a:gd name="connsiteY3" fmla="*/ 536 h 4632"/>
                <a:gd name="connsiteX4" fmla="*/ 0 w 2760"/>
                <a:gd name="connsiteY4" fmla="*/ 918 h 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0" h="4632">
                  <a:moveTo>
                    <a:pt x="0" y="918"/>
                  </a:moveTo>
                  <a:cubicBezTo>
                    <a:pt x="0" y="3267"/>
                    <a:pt x="572" y="4505"/>
                    <a:pt x="1714" y="4632"/>
                  </a:cubicBezTo>
                  <a:cubicBezTo>
                    <a:pt x="1523" y="3775"/>
                    <a:pt x="1143" y="2918"/>
                    <a:pt x="1333" y="2156"/>
                  </a:cubicBezTo>
                  <a:cubicBezTo>
                    <a:pt x="1428" y="1584"/>
                    <a:pt x="2190" y="1108"/>
                    <a:pt x="2761" y="536"/>
                  </a:cubicBezTo>
                  <a:cubicBezTo>
                    <a:pt x="1523" y="-607"/>
                    <a:pt x="762" y="346"/>
                    <a:pt x="0" y="91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1" name="Forma libre 40">
              <a:extLst>
                <a:ext uri="{FF2B5EF4-FFF2-40B4-BE49-F238E27FC236}">
                  <a16:creationId xmlns:a16="http://schemas.microsoft.com/office/drawing/2014/main" id="{BAB04E39-DE01-D721-F069-54292DE8D5CD}"/>
                </a:ext>
              </a:extLst>
            </p:cNvPr>
            <p:cNvSpPr/>
            <p:nvPr/>
          </p:nvSpPr>
          <p:spPr>
            <a:xfrm>
              <a:off x="9442564" y="5708427"/>
              <a:ext cx="1617" cy="1238"/>
            </a:xfrm>
            <a:custGeom>
              <a:avLst/>
              <a:gdLst>
                <a:gd name="connsiteX0" fmla="*/ 0 w 1617"/>
                <a:gd name="connsiteY0" fmla="*/ 571 h 1238"/>
                <a:gd name="connsiteX1" fmla="*/ 952 w 1617"/>
                <a:gd name="connsiteY1" fmla="*/ 1238 h 1238"/>
                <a:gd name="connsiteX2" fmla="*/ 1618 w 1617"/>
                <a:gd name="connsiteY2" fmla="*/ 476 h 1238"/>
                <a:gd name="connsiteX3" fmla="*/ 476 w 1617"/>
                <a:gd name="connsiteY3" fmla="*/ 0 h 1238"/>
                <a:gd name="connsiteX4" fmla="*/ 0 w 1617"/>
                <a:gd name="connsiteY4" fmla="*/ 667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" h="1238">
                  <a:moveTo>
                    <a:pt x="0" y="571"/>
                  </a:moveTo>
                  <a:cubicBezTo>
                    <a:pt x="0" y="571"/>
                    <a:pt x="571" y="1048"/>
                    <a:pt x="952" y="1238"/>
                  </a:cubicBezTo>
                  <a:cubicBezTo>
                    <a:pt x="952" y="1238"/>
                    <a:pt x="1237" y="857"/>
                    <a:pt x="1618" y="476"/>
                  </a:cubicBezTo>
                  <a:cubicBezTo>
                    <a:pt x="1142" y="286"/>
                    <a:pt x="856" y="0"/>
                    <a:pt x="476" y="0"/>
                  </a:cubicBezTo>
                  <a:cubicBezTo>
                    <a:pt x="381" y="0"/>
                    <a:pt x="0" y="571"/>
                    <a:pt x="0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2" name="Forma libre 41">
              <a:extLst>
                <a:ext uri="{FF2B5EF4-FFF2-40B4-BE49-F238E27FC236}">
                  <a16:creationId xmlns:a16="http://schemas.microsoft.com/office/drawing/2014/main" id="{442A01F8-5587-D632-91B6-48B83FFF20C0}"/>
                </a:ext>
              </a:extLst>
            </p:cNvPr>
            <p:cNvSpPr/>
            <p:nvPr/>
          </p:nvSpPr>
          <p:spPr>
            <a:xfrm>
              <a:off x="9444753" y="5672232"/>
              <a:ext cx="2664" cy="2095"/>
            </a:xfrm>
            <a:custGeom>
              <a:avLst/>
              <a:gdLst>
                <a:gd name="connsiteX0" fmla="*/ 0 w 2664"/>
                <a:gd name="connsiteY0" fmla="*/ 2096 h 2095"/>
                <a:gd name="connsiteX1" fmla="*/ 2665 w 2664"/>
                <a:gd name="connsiteY1" fmla="*/ 0 h 2095"/>
                <a:gd name="connsiteX2" fmla="*/ 0 w 2664"/>
                <a:gd name="connsiteY2" fmla="*/ 2096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4" h="2095">
                  <a:moveTo>
                    <a:pt x="0" y="2096"/>
                  </a:moveTo>
                  <a:cubicBezTo>
                    <a:pt x="952" y="1333"/>
                    <a:pt x="1618" y="857"/>
                    <a:pt x="2665" y="0"/>
                  </a:cubicBezTo>
                  <a:cubicBezTo>
                    <a:pt x="1142" y="190"/>
                    <a:pt x="254" y="889"/>
                    <a:pt x="0" y="209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3" name="Forma libre 42">
              <a:extLst>
                <a:ext uri="{FF2B5EF4-FFF2-40B4-BE49-F238E27FC236}">
                  <a16:creationId xmlns:a16="http://schemas.microsoft.com/office/drawing/2014/main" id="{776B3CD4-F58C-FF1F-0B56-CDD00C95C26D}"/>
                </a:ext>
              </a:extLst>
            </p:cNvPr>
            <p:cNvSpPr/>
            <p:nvPr/>
          </p:nvSpPr>
          <p:spPr>
            <a:xfrm>
              <a:off x="9446752" y="5660040"/>
              <a:ext cx="1998" cy="1142"/>
            </a:xfrm>
            <a:custGeom>
              <a:avLst/>
              <a:gdLst>
                <a:gd name="connsiteX0" fmla="*/ 95 w 1998"/>
                <a:gd name="connsiteY0" fmla="*/ 667 h 1142"/>
                <a:gd name="connsiteX1" fmla="*/ 1998 w 1998"/>
                <a:gd name="connsiteY1" fmla="*/ 1143 h 1142"/>
                <a:gd name="connsiteX2" fmla="*/ 1998 w 1998"/>
                <a:gd name="connsiteY2" fmla="*/ 857 h 1142"/>
                <a:gd name="connsiteX3" fmla="*/ 190 w 1998"/>
                <a:gd name="connsiteY3" fmla="*/ 0 h 1142"/>
                <a:gd name="connsiteX4" fmla="*/ 0 w 1998"/>
                <a:gd name="connsiteY4" fmla="*/ 667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" h="1142">
                  <a:moveTo>
                    <a:pt x="95" y="667"/>
                  </a:moveTo>
                  <a:lnTo>
                    <a:pt x="1998" y="1143"/>
                  </a:lnTo>
                  <a:cubicBezTo>
                    <a:pt x="1998" y="1143"/>
                    <a:pt x="1998" y="952"/>
                    <a:pt x="1998" y="857"/>
                  </a:cubicBezTo>
                  <a:cubicBezTo>
                    <a:pt x="1427" y="571"/>
                    <a:pt x="856" y="286"/>
                    <a:pt x="190" y="0"/>
                  </a:cubicBezTo>
                  <a:cubicBezTo>
                    <a:pt x="190" y="190"/>
                    <a:pt x="0" y="476"/>
                    <a:pt x="0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4" name="Forma libre 43">
              <a:extLst>
                <a:ext uri="{FF2B5EF4-FFF2-40B4-BE49-F238E27FC236}">
                  <a16:creationId xmlns:a16="http://schemas.microsoft.com/office/drawing/2014/main" id="{5BCF948B-E194-533C-8D48-1B9F0ABC5F9F}"/>
                </a:ext>
              </a:extLst>
            </p:cNvPr>
            <p:cNvSpPr/>
            <p:nvPr/>
          </p:nvSpPr>
          <p:spPr>
            <a:xfrm>
              <a:off x="9359468" y="5630036"/>
              <a:ext cx="2379" cy="1314"/>
            </a:xfrm>
            <a:custGeom>
              <a:avLst/>
              <a:gdLst>
                <a:gd name="connsiteX0" fmla="*/ 2380 w 2379"/>
                <a:gd name="connsiteY0" fmla="*/ 572 h 1314"/>
                <a:gd name="connsiteX1" fmla="*/ 0 w 2379"/>
                <a:gd name="connsiteY1" fmla="*/ 0 h 1314"/>
                <a:gd name="connsiteX2" fmla="*/ 2380 w 2379"/>
                <a:gd name="connsiteY2" fmla="*/ 572 h 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" h="1314">
                  <a:moveTo>
                    <a:pt x="2380" y="572"/>
                  </a:moveTo>
                  <a:cubicBezTo>
                    <a:pt x="1428" y="381"/>
                    <a:pt x="666" y="191"/>
                    <a:pt x="0" y="0"/>
                  </a:cubicBezTo>
                  <a:cubicBezTo>
                    <a:pt x="571" y="572"/>
                    <a:pt x="476" y="2286"/>
                    <a:pt x="2380" y="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5" name="Forma libre 44">
              <a:extLst>
                <a:ext uri="{FF2B5EF4-FFF2-40B4-BE49-F238E27FC236}">
                  <a16:creationId xmlns:a16="http://schemas.microsoft.com/office/drawing/2014/main" id="{75F7D5E1-42FD-0223-D198-8B47342EF527}"/>
                </a:ext>
              </a:extLst>
            </p:cNvPr>
            <p:cNvSpPr/>
            <p:nvPr/>
          </p:nvSpPr>
          <p:spPr>
            <a:xfrm>
              <a:off x="9413057" y="5655564"/>
              <a:ext cx="2570" cy="1524"/>
            </a:xfrm>
            <a:custGeom>
              <a:avLst/>
              <a:gdLst>
                <a:gd name="connsiteX0" fmla="*/ 1999 w 2570"/>
                <a:gd name="connsiteY0" fmla="*/ 1524 h 1524"/>
                <a:gd name="connsiteX1" fmla="*/ 2570 w 2570"/>
                <a:gd name="connsiteY1" fmla="*/ 571 h 1524"/>
                <a:gd name="connsiteX2" fmla="*/ 1428 w 2570"/>
                <a:gd name="connsiteY2" fmla="*/ 0 h 1524"/>
                <a:gd name="connsiteX3" fmla="*/ 0 w 2570"/>
                <a:gd name="connsiteY3" fmla="*/ 0 h 1524"/>
                <a:gd name="connsiteX4" fmla="*/ 952 w 2570"/>
                <a:gd name="connsiteY4" fmla="*/ 1238 h 1524"/>
                <a:gd name="connsiteX5" fmla="*/ 1999 w 2570"/>
                <a:gd name="connsiteY5" fmla="*/ 1429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70" h="1524">
                  <a:moveTo>
                    <a:pt x="1999" y="1524"/>
                  </a:moveTo>
                  <a:cubicBezTo>
                    <a:pt x="1999" y="1524"/>
                    <a:pt x="2380" y="952"/>
                    <a:pt x="2570" y="571"/>
                  </a:cubicBezTo>
                  <a:cubicBezTo>
                    <a:pt x="2189" y="381"/>
                    <a:pt x="1809" y="190"/>
                    <a:pt x="1428" y="0"/>
                  </a:cubicBezTo>
                  <a:cubicBezTo>
                    <a:pt x="1142" y="0"/>
                    <a:pt x="762" y="0"/>
                    <a:pt x="0" y="0"/>
                  </a:cubicBezTo>
                  <a:cubicBezTo>
                    <a:pt x="476" y="667"/>
                    <a:pt x="666" y="1048"/>
                    <a:pt x="952" y="1238"/>
                  </a:cubicBezTo>
                  <a:cubicBezTo>
                    <a:pt x="1237" y="1429"/>
                    <a:pt x="1618" y="1429"/>
                    <a:pt x="1999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6" name="Forma libre 45">
              <a:extLst>
                <a:ext uri="{FF2B5EF4-FFF2-40B4-BE49-F238E27FC236}">
                  <a16:creationId xmlns:a16="http://schemas.microsoft.com/office/drawing/2014/main" id="{5C11455C-A320-822F-A127-5EAAF4E16CE6}"/>
                </a:ext>
              </a:extLst>
            </p:cNvPr>
            <p:cNvSpPr/>
            <p:nvPr/>
          </p:nvSpPr>
          <p:spPr>
            <a:xfrm>
              <a:off x="9413914" y="5685282"/>
              <a:ext cx="2855" cy="4191"/>
            </a:xfrm>
            <a:custGeom>
              <a:avLst/>
              <a:gdLst>
                <a:gd name="connsiteX0" fmla="*/ 0 w 2855"/>
                <a:gd name="connsiteY0" fmla="*/ 4191 h 4191"/>
                <a:gd name="connsiteX1" fmla="*/ 2855 w 2855"/>
                <a:gd name="connsiteY1" fmla="*/ 2667 h 4191"/>
                <a:gd name="connsiteX2" fmla="*/ 761 w 2855"/>
                <a:gd name="connsiteY2" fmla="*/ 0 h 4191"/>
                <a:gd name="connsiteX3" fmla="*/ 0 w 2855"/>
                <a:gd name="connsiteY3" fmla="*/ 4191 h 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5" h="4191">
                  <a:moveTo>
                    <a:pt x="0" y="4191"/>
                  </a:moveTo>
                  <a:cubicBezTo>
                    <a:pt x="1332" y="3429"/>
                    <a:pt x="1998" y="3143"/>
                    <a:pt x="2855" y="2667"/>
                  </a:cubicBezTo>
                  <a:cubicBezTo>
                    <a:pt x="2189" y="1810"/>
                    <a:pt x="1713" y="1143"/>
                    <a:pt x="761" y="0"/>
                  </a:cubicBezTo>
                  <a:cubicBezTo>
                    <a:pt x="476" y="1524"/>
                    <a:pt x="285" y="2572"/>
                    <a:pt x="0" y="4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7" name="Forma libre 46">
              <a:extLst>
                <a:ext uri="{FF2B5EF4-FFF2-40B4-BE49-F238E27FC236}">
                  <a16:creationId xmlns:a16="http://schemas.microsoft.com/office/drawing/2014/main" id="{265E782D-B1BE-13CD-FB52-FC12875C12F6}"/>
                </a:ext>
              </a:extLst>
            </p:cNvPr>
            <p:cNvSpPr/>
            <p:nvPr/>
          </p:nvSpPr>
          <p:spPr>
            <a:xfrm>
              <a:off x="9409726" y="5644832"/>
              <a:ext cx="1713" cy="825"/>
            </a:xfrm>
            <a:custGeom>
              <a:avLst/>
              <a:gdLst>
                <a:gd name="connsiteX0" fmla="*/ 0 w 1713"/>
                <a:gd name="connsiteY0" fmla="*/ 540 h 825"/>
                <a:gd name="connsiteX1" fmla="*/ 1713 w 1713"/>
                <a:gd name="connsiteY1" fmla="*/ 826 h 825"/>
                <a:gd name="connsiteX2" fmla="*/ 0 w 1713"/>
                <a:gd name="connsiteY2" fmla="*/ 540 h 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3" h="825">
                  <a:moveTo>
                    <a:pt x="0" y="540"/>
                  </a:moveTo>
                  <a:cubicBezTo>
                    <a:pt x="666" y="635"/>
                    <a:pt x="1142" y="731"/>
                    <a:pt x="1713" y="826"/>
                  </a:cubicBezTo>
                  <a:cubicBezTo>
                    <a:pt x="1142" y="-222"/>
                    <a:pt x="1047" y="-222"/>
                    <a:pt x="0" y="54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8" name="Forma libre 47">
              <a:extLst>
                <a:ext uri="{FF2B5EF4-FFF2-40B4-BE49-F238E27FC236}">
                  <a16:creationId xmlns:a16="http://schemas.microsoft.com/office/drawing/2014/main" id="{BD6BEEC2-E89E-985E-D5ED-F463FDFA587C}"/>
                </a:ext>
              </a:extLst>
            </p:cNvPr>
            <p:cNvSpPr/>
            <p:nvPr/>
          </p:nvSpPr>
          <p:spPr>
            <a:xfrm>
              <a:off x="9368701" y="5642609"/>
              <a:ext cx="2379" cy="1238"/>
            </a:xfrm>
            <a:custGeom>
              <a:avLst/>
              <a:gdLst>
                <a:gd name="connsiteX0" fmla="*/ 1142 w 2379"/>
                <a:gd name="connsiteY0" fmla="*/ 191 h 1238"/>
                <a:gd name="connsiteX1" fmla="*/ 0 w 2379"/>
                <a:gd name="connsiteY1" fmla="*/ 476 h 1238"/>
                <a:gd name="connsiteX2" fmla="*/ 666 w 2379"/>
                <a:gd name="connsiteY2" fmla="*/ 1238 h 1238"/>
                <a:gd name="connsiteX3" fmla="*/ 2380 w 2379"/>
                <a:gd name="connsiteY3" fmla="*/ 667 h 1238"/>
                <a:gd name="connsiteX4" fmla="*/ 2094 w 2379"/>
                <a:gd name="connsiteY4" fmla="*/ 0 h 1238"/>
                <a:gd name="connsiteX5" fmla="*/ 1047 w 2379"/>
                <a:gd name="connsiteY5" fmla="*/ 286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79" h="1238">
                  <a:moveTo>
                    <a:pt x="1142" y="191"/>
                  </a:moveTo>
                  <a:cubicBezTo>
                    <a:pt x="1142" y="191"/>
                    <a:pt x="381" y="381"/>
                    <a:pt x="0" y="476"/>
                  </a:cubicBezTo>
                  <a:cubicBezTo>
                    <a:pt x="190" y="762"/>
                    <a:pt x="476" y="953"/>
                    <a:pt x="666" y="1238"/>
                  </a:cubicBezTo>
                  <a:lnTo>
                    <a:pt x="2380" y="667"/>
                  </a:lnTo>
                  <a:cubicBezTo>
                    <a:pt x="2380" y="667"/>
                    <a:pt x="2189" y="191"/>
                    <a:pt x="2094" y="0"/>
                  </a:cubicBezTo>
                  <a:cubicBezTo>
                    <a:pt x="1713" y="0"/>
                    <a:pt x="1427" y="191"/>
                    <a:pt x="1047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9" name="Forma libre 48">
              <a:extLst>
                <a:ext uri="{FF2B5EF4-FFF2-40B4-BE49-F238E27FC236}">
                  <a16:creationId xmlns:a16="http://schemas.microsoft.com/office/drawing/2014/main" id="{03AD60D9-33A2-6C1A-8544-1A25A522268E}"/>
                </a:ext>
              </a:extLst>
            </p:cNvPr>
            <p:cNvSpPr/>
            <p:nvPr/>
          </p:nvSpPr>
          <p:spPr>
            <a:xfrm>
              <a:off x="9359183" y="5626417"/>
              <a:ext cx="746" cy="3619"/>
            </a:xfrm>
            <a:custGeom>
              <a:avLst/>
              <a:gdLst>
                <a:gd name="connsiteX0" fmla="*/ 0 w 746"/>
                <a:gd name="connsiteY0" fmla="*/ 0 h 3619"/>
                <a:gd name="connsiteX1" fmla="*/ 381 w 746"/>
                <a:gd name="connsiteY1" fmla="*/ 3619 h 3619"/>
                <a:gd name="connsiteX2" fmla="*/ 666 w 746"/>
                <a:gd name="connsiteY2" fmla="*/ 0 h 3619"/>
                <a:gd name="connsiteX3" fmla="*/ 0 w 746"/>
                <a:gd name="connsiteY3" fmla="*/ 0 h 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6" h="3619">
                  <a:moveTo>
                    <a:pt x="0" y="0"/>
                  </a:moveTo>
                  <a:cubicBezTo>
                    <a:pt x="95" y="1238"/>
                    <a:pt x="190" y="2381"/>
                    <a:pt x="381" y="3619"/>
                  </a:cubicBezTo>
                  <a:cubicBezTo>
                    <a:pt x="381" y="2381"/>
                    <a:pt x="952" y="1238"/>
                    <a:pt x="666" y="0"/>
                  </a:cubicBezTo>
                  <a:cubicBezTo>
                    <a:pt x="476" y="0"/>
                    <a:pt x="190" y="0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0" name="Forma libre 49">
              <a:extLst>
                <a:ext uri="{FF2B5EF4-FFF2-40B4-BE49-F238E27FC236}">
                  <a16:creationId xmlns:a16="http://schemas.microsoft.com/office/drawing/2014/main" id="{14A79312-2D55-4575-B986-663A85D8C7A0}"/>
                </a:ext>
              </a:extLst>
            </p:cNvPr>
            <p:cNvSpPr/>
            <p:nvPr/>
          </p:nvSpPr>
          <p:spPr>
            <a:xfrm>
              <a:off x="9362895" y="5684043"/>
              <a:ext cx="2426" cy="2095"/>
            </a:xfrm>
            <a:custGeom>
              <a:avLst/>
              <a:gdLst>
                <a:gd name="connsiteX0" fmla="*/ 0 w 2426"/>
                <a:gd name="connsiteY0" fmla="*/ 0 h 2095"/>
                <a:gd name="connsiteX1" fmla="*/ 2380 w 2426"/>
                <a:gd name="connsiteY1" fmla="*/ 2096 h 2095"/>
                <a:gd name="connsiteX2" fmla="*/ 0 w 2426"/>
                <a:gd name="connsiteY2" fmla="*/ 0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26" h="2095">
                  <a:moveTo>
                    <a:pt x="0" y="0"/>
                  </a:moveTo>
                  <a:cubicBezTo>
                    <a:pt x="952" y="857"/>
                    <a:pt x="1523" y="1334"/>
                    <a:pt x="2380" y="2096"/>
                  </a:cubicBezTo>
                  <a:cubicBezTo>
                    <a:pt x="2665" y="95"/>
                    <a:pt x="1619" y="95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1" name="Forma libre 50">
              <a:extLst>
                <a:ext uri="{FF2B5EF4-FFF2-40B4-BE49-F238E27FC236}">
                  <a16:creationId xmlns:a16="http://schemas.microsoft.com/office/drawing/2014/main" id="{728A97CD-758D-BE62-B69E-E877F2BD266E}"/>
                </a:ext>
              </a:extLst>
            </p:cNvPr>
            <p:cNvSpPr/>
            <p:nvPr/>
          </p:nvSpPr>
          <p:spPr>
            <a:xfrm>
              <a:off x="9416007" y="5665339"/>
              <a:ext cx="6472" cy="4988"/>
            </a:xfrm>
            <a:custGeom>
              <a:avLst/>
              <a:gdLst>
                <a:gd name="connsiteX0" fmla="*/ 0 w 6472"/>
                <a:gd name="connsiteY0" fmla="*/ 1083 h 4988"/>
                <a:gd name="connsiteX1" fmla="*/ 2190 w 6472"/>
                <a:gd name="connsiteY1" fmla="*/ 4988 h 4988"/>
                <a:gd name="connsiteX2" fmla="*/ 6472 w 6472"/>
                <a:gd name="connsiteY2" fmla="*/ 1273 h 4988"/>
                <a:gd name="connsiteX3" fmla="*/ 571 w 6472"/>
                <a:gd name="connsiteY3" fmla="*/ 130 h 4988"/>
                <a:gd name="connsiteX4" fmla="*/ 0 w 6472"/>
                <a:gd name="connsiteY4" fmla="*/ 1083 h 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2" h="4988">
                  <a:moveTo>
                    <a:pt x="0" y="1083"/>
                  </a:moveTo>
                  <a:cubicBezTo>
                    <a:pt x="1587" y="1972"/>
                    <a:pt x="2316" y="3274"/>
                    <a:pt x="2190" y="4988"/>
                  </a:cubicBezTo>
                  <a:cubicBezTo>
                    <a:pt x="3712" y="3750"/>
                    <a:pt x="4950" y="2607"/>
                    <a:pt x="6472" y="1273"/>
                  </a:cubicBezTo>
                  <a:cubicBezTo>
                    <a:pt x="4569" y="226"/>
                    <a:pt x="1904" y="-251"/>
                    <a:pt x="571" y="130"/>
                  </a:cubicBezTo>
                  <a:cubicBezTo>
                    <a:pt x="286" y="130"/>
                    <a:pt x="191" y="797"/>
                    <a:pt x="0" y="108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2" name="Forma libre 51">
              <a:extLst>
                <a:ext uri="{FF2B5EF4-FFF2-40B4-BE49-F238E27FC236}">
                  <a16:creationId xmlns:a16="http://schemas.microsoft.com/office/drawing/2014/main" id="{1BCC57B3-54C7-505E-6403-861F2DBBA0DB}"/>
                </a:ext>
              </a:extLst>
            </p:cNvPr>
            <p:cNvSpPr/>
            <p:nvPr/>
          </p:nvSpPr>
          <p:spPr>
            <a:xfrm>
              <a:off x="9472642" y="5638228"/>
              <a:ext cx="2379" cy="1619"/>
            </a:xfrm>
            <a:custGeom>
              <a:avLst/>
              <a:gdLst>
                <a:gd name="connsiteX0" fmla="*/ 2380 w 2379"/>
                <a:gd name="connsiteY0" fmla="*/ 857 h 1619"/>
                <a:gd name="connsiteX1" fmla="*/ 1333 w 2379"/>
                <a:gd name="connsiteY1" fmla="*/ 0 h 1619"/>
                <a:gd name="connsiteX2" fmla="*/ 0 w 2379"/>
                <a:gd name="connsiteY2" fmla="*/ 667 h 1619"/>
                <a:gd name="connsiteX3" fmla="*/ 1713 w 2379"/>
                <a:gd name="connsiteY3" fmla="*/ 1619 h 1619"/>
                <a:gd name="connsiteX4" fmla="*/ 2284 w 2379"/>
                <a:gd name="connsiteY4" fmla="*/ 857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9" h="1619">
                  <a:moveTo>
                    <a:pt x="2380" y="857"/>
                  </a:moveTo>
                  <a:cubicBezTo>
                    <a:pt x="2380" y="857"/>
                    <a:pt x="1713" y="95"/>
                    <a:pt x="1333" y="0"/>
                  </a:cubicBezTo>
                  <a:cubicBezTo>
                    <a:pt x="1047" y="0"/>
                    <a:pt x="666" y="381"/>
                    <a:pt x="0" y="667"/>
                  </a:cubicBezTo>
                  <a:cubicBezTo>
                    <a:pt x="857" y="1143"/>
                    <a:pt x="1333" y="1524"/>
                    <a:pt x="1713" y="1619"/>
                  </a:cubicBezTo>
                  <a:cubicBezTo>
                    <a:pt x="1809" y="1619"/>
                    <a:pt x="2380" y="953"/>
                    <a:pt x="2284" y="85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3" name="Forma libre 52">
              <a:extLst>
                <a:ext uri="{FF2B5EF4-FFF2-40B4-BE49-F238E27FC236}">
                  <a16:creationId xmlns:a16="http://schemas.microsoft.com/office/drawing/2014/main" id="{FD0876A0-28A1-DA19-981B-2C0F5315C602}"/>
                </a:ext>
              </a:extLst>
            </p:cNvPr>
            <p:cNvSpPr/>
            <p:nvPr/>
          </p:nvSpPr>
          <p:spPr>
            <a:xfrm>
              <a:off x="9367220" y="5652611"/>
              <a:ext cx="3003" cy="4191"/>
            </a:xfrm>
            <a:custGeom>
              <a:avLst/>
              <a:gdLst>
                <a:gd name="connsiteX0" fmla="*/ 1100 w 3003"/>
                <a:gd name="connsiteY0" fmla="*/ 4191 h 4191"/>
                <a:gd name="connsiteX1" fmla="*/ 3004 w 3003"/>
                <a:gd name="connsiteY1" fmla="*/ 1619 h 4191"/>
                <a:gd name="connsiteX2" fmla="*/ 719 w 3003"/>
                <a:gd name="connsiteY2" fmla="*/ 0 h 4191"/>
                <a:gd name="connsiteX3" fmla="*/ 1100 w 3003"/>
                <a:gd name="connsiteY3" fmla="*/ 4191 h 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3" h="4191">
                  <a:moveTo>
                    <a:pt x="1100" y="4191"/>
                  </a:moveTo>
                  <a:cubicBezTo>
                    <a:pt x="1766" y="3334"/>
                    <a:pt x="2242" y="2572"/>
                    <a:pt x="3004" y="1619"/>
                  </a:cubicBezTo>
                  <a:cubicBezTo>
                    <a:pt x="2242" y="1048"/>
                    <a:pt x="1576" y="571"/>
                    <a:pt x="719" y="0"/>
                  </a:cubicBezTo>
                  <a:cubicBezTo>
                    <a:pt x="-423" y="1714"/>
                    <a:pt x="-138" y="2857"/>
                    <a:pt x="1100" y="4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4" name="Forma libre 53">
              <a:extLst>
                <a:ext uri="{FF2B5EF4-FFF2-40B4-BE49-F238E27FC236}">
                  <a16:creationId xmlns:a16="http://schemas.microsoft.com/office/drawing/2014/main" id="{C75D4CCA-5804-6D3A-B633-E2D0367D61BD}"/>
                </a:ext>
              </a:extLst>
            </p:cNvPr>
            <p:cNvSpPr/>
            <p:nvPr/>
          </p:nvSpPr>
          <p:spPr>
            <a:xfrm>
              <a:off x="9431237" y="5704141"/>
              <a:ext cx="3549" cy="3123"/>
            </a:xfrm>
            <a:custGeom>
              <a:avLst/>
              <a:gdLst>
                <a:gd name="connsiteX0" fmla="*/ 95 w 3549"/>
                <a:gd name="connsiteY0" fmla="*/ 2191 h 3123"/>
                <a:gd name="connsiteX1" fmla="*/ 2570 w 3549"/>
                <a:gd name="connsiteY1" fmla="*/ 2572 h 3123"/>
                <a:gd name="connsiteX2" fmla="*/ 2951 w 3549"/>
                <a:gd name="connsiteY2" fmla="*/ 0 h 3123"/>
                <a:gd name="connsiteX3" fmla="*/ 0 w 3549"/>
                <a:gd name="connsiteY3" fmla="*/ 2191 h 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9" h="3123">
                  <a:moveTo>
                    <a:pt x="95" y="2191"/>
                  </a:moveTo>
                  <a:cubicBezTo>
                    <a:pt x="952" y="3143"/>
                    <a:pt x="1903" y="3524"/>
                    <a:pt x="2570" y="2572"/>
                  </a:cubicBezTo>
                  <a:cubicBezTo>
                    <a:pt x="3045" y="1905"/>
                    <a:pt x="4283" y="1048"/>
                    <a:pt x="2951" y="0"/>
                  </a:cubicBezTo>
                  <a:cubicBezTo>
                    <a:pt x="1998" y="762"/>
                    <a:pt x="1142" y="1429"/>
                    <a:pt x="0" y="2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5" name="Forma libre 54">
              <a:extLst>
                <a:ext uri="{FF2B5EF4-FFF2-40B4-BE49-F238E27FC236}">
                  <a16:creationId xmlns:a16="http://schemas.microsoft.com/office/drawing/2014/main" id="{FA7C19B6-D9A4-67E9-0DC9-5B2A10EEFE04}"/>
                </a:ext>
              </a:extLst>
            </p:cNvPr>
            <p:cNvSpPr/>
            <p:nvPr/>
          </p:nvSpPr>
          <p:spPr>
            <a:xfrm>
              <a:off x="9474260" y="5617083"/>
              <a:ext cx="1903" cy="3524"/>
            </a:xfrm>
            <a:custGeom>
              <a:avLst/>
              <a:gdLst>
                <a:gd name="connsiteX0" fmla="*/ 1904 w 1903"/>
                <a:gd name="connsiteY0" fmla="*/ 286 h 3524"/>
                <a:gd name="connsiteX1" fmla="*/ 1237 w 1903"/>
                <a:gd name="connsiteY1" fmla="*/ 0 h 3524"/>
                <a:gd name="connsiteX2" fmla="*/ 0 w 1903"/>
                <a:gd name="connsiteY2" fmla="*/ 3238 h 3524"/>
                <a:gd name="connsiteX3" fmla="*/ 666 w 1903"/>
                <a:gd name="connsiteY3" fmla="*/ 3524 h 3524"/>
                <a:gd name="connsiteX4" fmla="*/ 1904 w 1903"/>
                <a:gd name="connsiteY4" fmla="*/ 286 h 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3524">
                  <a:moveTo>
                    <a:pt x="1904" y="286"/>
                  </a:moveTo>
                  <a:cubicBezTo>
                    <a:pt x="1904" y="286"/>
                    <a:pt x="1523" y="95"/>
                    <a:pt x="1237" y="0"/>
                  </a:cubicBezTo>
                  <a:cubicBezTo>
                    <a:pt x="857" y="1048"/>
                    <a:pt x="381" y="2191"/>
                    <a:pt x="0" y="3238"/>
                  </a:cubicBezTo>
                  <a:cubicBezTo>
                    <a:pt x="191" y="3238"/>
                    <a:pt x="381" y="3429"/>
                    <a:pt x="666" y="3524"/>
                  </a:cubicBezTo>
                  <a:cubicBezTo>
                    <a:pt x="1047" y="2477"/>
                    <a:pt x="1523" y="1333"/>
                    <a:pt x="1904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6" name="Forma libre 55">
              <a:extLst>
                <a:ext uri="{FF2B5EF4-FFF2-40B4-BE49-F238E27FC236}">
                  <a16:creationId xmlns:a16="http://schemas.microsoft.com/office/drawing/2014/main" id="{924323DF-AF87-E73E-7AD4-C2E71F7E2796}"/>
                </a:ext>
              </a:extLst>
            </p:cNvPr>
            <p:cNvSpPr/>
            <p:nvPr/>
          </p:nvSpPr>
          <p:spPr>
            <a:xfrm>
              <a:off x="9434759" y="5688432"/>
              <a:ext cx="5330" cy="3802"/>
            </a:xfrm>
            <a:custGeom>
              <a:avLst/>
              <a:gdLst>
                <a:gd name="connsiteX0" fmla="*/ 95 w 5330"/>
                <a:gd name="connsiteY0" fmla="*/ 1327 h 3802"/>
                <a:gd name="connsiteX1" fmla="*/ 2094 w 5330"/>
                <a:gd name="connsiteY1" fmla="*/ 3803 h 3802"/>
                <a:gd name="connsiteX2" fmla="*/ 5330 w 5330"/>
                <a:gd name="connsiteY2" fmla="*/ 1803 h 3802"/>
                <a:gd name="connsiteX3" fmla="*/ 0 w 5330"/>
                <a:gd name="connsiteY3" fmla="*/ 1422 h 3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30" h="3802">
                  <a:moveTo>
                    <a:pt x="95" y="1327"/>
                  </a:moveTo>
                  <a:cubicBezTo>
                    <a:pt x="761" y="2184"/>
                    <a:pt x="1523" y="2946"/>
                    <a:pt x="2094" y="3803"/>
                  </a:cubicBezTo>
                  <a:cubicBezTo>
                    <a:pt x="3046" y="3231"/>
                    <a:pt x="4093" y="2565"/>
                    <a:pt x="5330" y="1803"/>
                  </a:cubicBezTo>
                  <a:cubicBezTo>
                    <a:pt x="4093" y="-483"/>
                    <a:pt x="3046" y="-578"/>
                    <a:pt x="0" y="142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7" name="Forma libre 56">
              <a:extLst>
                <a:ext uri="{FF2B5EF4-FFF2-40B4-BE49-F238E27FC236}">
                  <a16:creationId xmlns:a16="http://schemas.microsoft.com/office/drawing/2014/main" id="{47194A13-8E52-165F-8357-B737543307E4}"/>
                </a:ext>
              </a:extLst>
            </p:cNvPr>
            <p:cNvSpPr/>
            <p:nvPr/>
          </p:nvSpPr>
          <p:spPr>
            <a:xfrm>
              <a:off x="9427715" y="5696616"/>
              <a:ext cx="1039" cy="2571"/>
            </a:xfrm>
            <a:custGeom>
              <a:avLst/>
              <a:gdLst>
                <a:gd name="connsiteX0" fmla="*/ 0 w 1039"/>
                <a:gd name="connsiteY0" fmla="*/ 0 h 2571"/>
                <a:gd name="connsiteX1" fmla="*/ 190 w 1039"/>
                <a:gd name="connsiteY1" fmla="*/ 2572 h 2571"/>
                <a:gd name="connsiteX2" fmla="*/ 856 w 1039"/>
                <a:gd name="connsiteY2" fmla="*/ 2572 h 2571"/>
                <a:gd name="connsiteX3" fmla="*/ 0 w 1039"/>
                <a:gd name="connsiteY3" fmla="*/ 0 h 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" h="2571">
                  <a:moveTo>
                    <a:pt x="0" y="0"/>
                  </a:moveTo>
                  <a:cubicBezTo>
                    <a:pt x="95" y="1143"/>
                    <a:pt x="190" y="1905"/>
                    <a:pt x="190" y="2572"/>
                  </a:cubicBezTo>
                  <a:cubicBezTo>
                    <a:pt x="381" y="2572"/>
                    <a:pt x="666" y="2572"/>
                    <a:pt x="856" y="2572"/>
                  </a:cubicBezTo>
                  <a:cubicBezTo>
                    <a:pt x="952" y="1810"/>
                    <a:pt x="1523" y="857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8" name="Forma libre 57">
              <a:extLst>
                <a:ext uri="{FF2B5EF4-FFF2-40B4-BE49-F238E27FC236}">
                  <a16:creationId xmlns:a16="http://schemas.microsoft.com/office/drawing/2014/main" id="{4A6E1894-E0E8-596E-537E-3EFEAC7DF921}"/>
                </a:ext>
              </a:extLst>
            </p:cNvPr>
            <p:cNvSpPr/>
            <p:nvPr/>
          </p:nvSpPr>
          <p:spPr>
            <a:xfrm>
              <a:off x="9424955" y="5679948"/>
              <a:ext cx="3902" cy="3265"/>
            </a:xfrm>
            <a:custGeom>
              <a:avLst/>
              <a:gdLst>
                <a:gd name="connsiteX0" fmla="*/ 95 w 3902"/>
                <a:gd name="connsiteY0" fmla="*/ 1524 h 3265"/>
                <a:gd name="connsiteX1" fmla="*/ 3903 w 3902"/>
                <a:gd name="connsiteY1" fmla="*/ 2667 h 3265"/>
                <a:gd name="connsiteX2" fmla="*/ 1333 w 3902"/>
                <a:gd name="connsiteY2" fmla="*/ 0 h 3265"/>
                <a:gd name="connsiteX3" fmla="*/ 0 w 3902"/>
                <a:gd name="connsiteY3" fmla="*/ 1524 h 3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2" h="3265">
                  <a:moveTo>
                    <a:pt x="95" y="1524"/>
                  </a:moveTo>
                  <a:cubicBezTo>
                    <a:pt x="1809" y="3365"/>
                    <a:pt x="3078" y="3747"/>
                    <a:pt x="3903" y="2667"/>
                  </a:cubicBezTo>
                  <a:cubicBezTo>
                    <a:pt x="3046" y="1810"/>
                    <a:pt x="2284" y="953"/>
                    <a:pt x="1333" y="0"/>
                  </a:cubicBezTo>
                  <a:cubicBezTo>
                    <a:pt x="857" y="571"/>
                    <a:pt x="476" y="953"/>
                    <a:pt x="0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9" name="Forma libre 58">
              <a:extLst>
                <a:ext uri="{FF2B5EF4-FFF2-40B4-BE49-F238E27FC236}">
                  <a16:creationId xmlns:a16="http://schemas.microsoft.com/office/drawing/2014/main" id="{7D28F805-3146-C998-0BD7-7A4EC80CB3C0}"/>
                </a:ext>
              </a:extLst>
            </p:cNvPr>
            <p:cNvSpPr/>
            <p:nvPr/>
          </p:nvSpPr>
          <p:spPr>
            <a:xfrm>
              <a:off x="9428476" y="5656611"/>
              <a:ext cx="1713" cy="1825"/>
            </a:xfrm>
            <a:custGeom>
              <a:avLst/>
              <a:gdLst>
                <a:gd name="connsiteX0" fmla="*/ 0 w 1713"/>
                <a:gd name="connsiteY0" fmla="*/ 1524 h 1825"/>
                <a:gd name="connsiteX1" fmla="*/ 381 w 1713"/>
                <a:gd name="connsiteY1" fmla="*/ 1810 h 1825"/>
                <a:gd name="connsiteX2" fmla="*/ 1713 w 1713"/>
                <a:gd name="connsiteY2" fmla="*/ 762 h 1825"/>
                <a:gd name="connsiteX3" fmla="*/ 952 w 1713"/>
                <a:gd name="connsiteY3" fmla="*/ 0 h 1825"/>
                <a:gd name="connsiteX4" fmla="*/ 0 w 1713"/>
                <a:gd name="connsiteY4" fmla="*/ 1524 h 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1825">
                  <a:moveTo>
                    <a:pt x="0" y="1524"/>
                  </a:moveTo>
                  <a:cubicBezTo>
                    <a:pt x="0" y="1524"/>
                    <a:pt x="381" y="1905"/>
                    <a:pt x="381" y="1810"/>
                  </a:cubicBezTo>
                  <a:cubicBezTo>
                    <a:pt x="857" y="1524"/>
                    <a:pt x="1237" y="1143"/>
                    <a:pt x="1713" y="762"/>
                  </a:cubicBezTo>
                  <a:cubicBezTo>
                    <a:pt x="1428" y="476"/>
                    <a:pt x="1142" y="286"/>
                    <a:pt x="952" y="0"/>
                  </a:cubicBezTo>
                  <a:cubicBezTo>
                    <a:pt x="666" y="476"/>
                    <a:pt x="286" y="953"/>
                    <a:pt x="0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0" name="Forma libre 59">
              <a:extLst>
                <a:ext uri="{FF2B5EF4-FFF2-40B4-BE49-F238E27FC236}">
                  <a16:creationId xmlns:a16="http://schemas.microsoft.com/office/drawing/2014/main" id="{24531288-1DBD-7F36-3418-1559F7CF63AD}"/>
                </a:ext>
              </a:extLst>
            </p:cNvPr>
            <p:cNvSpPr/>
            <p:nvPr/>
          </p:nvSpPr>
          <p:spPr>
            <a:xfrm>
              <a:off x="9411724" y="5645943"/>
              <a:ext cx="2379" cy="1067"/>
            </a:xfrm>
            <a:custGeom>
              <a:avLst/>
              <a:gdLst>
                <a:gd name="connsiteX0" fmla="*/ 0 w 2379"/>
                <a:gd name="connsiteY0" fmla="*/ 0 h 1067"/>
                <a:gd name="connsiteX1" fmla="*/ 2380 w 2379"/>
                <a:gd name="connsiteY1" fmla="*/ 667 h 1067"/>
                <a:gd name="connsiteX2" fmla="*/ 0 w 2379"/>
                <a:gd name="connsiteY2" fmla="*/ 0 h 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" h="1067">
                  <a:moveTo>
                    <a:pt x="0" y="0"/>
                  </a:moveTo>
                  <a:cubicBezTo>
                    <a:pt x="191" y="1048"/>
                    <a:pt x="762" y="1429"/>
                    <a:pt x="2380" y="667"/>
                  </a:cubicBezTo>
                  <a:cubicBezTo>
                    <a:pt x="1237" y="381"/>
                    <a:pt x="666" y="190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1" name="Forma libre 60">
              <a:extLst>
                <a:ext uri="{FF2B5EF4-FFF2-40B4-BE49-F238E27FC236}">
                  <a16:creationId xmlns:a16="http://schemas.microsoft.com/office/drawing/2014/main" id="{B193AE9D-ABBB-B5CA-EC99-E53834CD6100}"/>
                </a:ext>
              </a:extLst>
            </p:cNvPr>
            <p:cNvSpPr/>
            <p:nvPr/>
          </p:nvSpPr>
          <p:spPr>
            <a:xfrm>
              <a:off x="9524041" y="5644574"/>
              <a:ext cx="4221" cy="3845"/>
            </a:xfrm>
            <a:custGeom>
              <a:avLst/>
              <a:gdLst>
                <a:gd name="connsiteX0" fmla="*/ 4188 w 4221"/>
                <a:gd name="connsiteY0" fmla="*/ 1750 h 3845"/>
                <a:gd name="connsiteX1" fmla="*/ 0 w 4221"/>
                <a:gd name="connsiteY1" fmla="*/ 36 h 3845"/>
                <a:gd name="connsiteX2" fmla="*/ 1237 w 4221"/>
                <a:gd name="connsiteY2" fmla="*/ 3846 h 3845"/>
                <a:gd name="connsiteX3" fmla="*/ 4188 w 4221"/>
                <a:gd name="connsiteY3" fmla="*/ 1750 h 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1" h="3845">
                  <a:moveTo>
                    <a:pt x="4188" y="1750"/>
                  </a:moveTo>
                  <a:cubicBezTo>
                    <a:pt x="3902" y="417"/>
                    <a:pt x="2570" y="-155"/>
                    <a:pt x="0" y="36"/>
                  </a:cubicBezTo>
                  <a:cubicBezTo>
                    <a:pt x="381" y="1274"/>
                    <a:pt x="761" y="2417"/>
                    <a:pt x="1237" y="3846"/>
                  </a:cubicBezTo>
                  <a:cubicBezTo>
                    <a:pt x="3807" y="3274"/>
                    <a:pt x="4378" y="2798"/>
                    <a:pt x="4188" y="175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2" name="Forma libre 61">
              <a:extLst>
                <a:ext uri="{FF2B5EF4-FFF2-40B4-BE49-F238E27FC236}">
                  <a16:creationId xmlns:a16="http://schemas.microsoft.com/office/drawing/2014/main" id="{96A7AE7D-BE10-C49F-45F1-D74410EA6DA6}"/>
                </a:ext>
              </a:extLst>
            </p:cNvPr>
            <p:cNvSpPr/>
            <p:nvPr/>
          </p:nvSpPr>
          <p:spPr>
            <a:xfrm>
              <a:off x="9527468" y="5665946"/>
              <a:ext cx="1903" cy="1428"/>
            </a:xfrm>
            <a:custGeom>
              <a:avLst/>
              <a:gdLst>
                <a:gd name="connsiteX0" fmla="*/ 0 w 1903"/>
                <a:gd name="connsiteY0" fmla="*/ 667 h 1428"/>
                <a:gd name="connsiteX1" fmla="*/ 762 w 1903"/>
                <a:gd name="connsiteY1" fmla="*/ 1429 h 1428"/>
                <a:gd name="connsiteX2" fmla="*/ 1904 w 1903"/>
                <a:gd name="connsiteY2" fmla="*/ 571 h 1428"/>
                <a:gd name="connsiteX3" fmla="*/ 571 w 1903"/>
                <a:gd name="connsiteY3" fmla="*/ 0 h 1428"/>
                <a:gd name="connsiteX4" fmla="*/ 0 w 1903"/>
                <a:gd name="connsiteY4" fmla="*/ 571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1428">
                  <a:moveTo>
                    <a:pt x="0" y="667"/>
                  </a:moveTo>
                  <a:cubicBezTo>
                    <a:pt x="0" y="667"/>
                    <a:pt x="476" y="1429"/>
                    <a:pt x="762" y="1429"/>
                  </a:cubicBezTo>
                  <a:cubicBezTo>
                    <a:pt x="952" y="1429"/>
                    <a:pt x="1333" y="1048"/>
                    <a:pt x="1904" y="571"/>
                  </a:cubicBezTo>
                  <a:cubicBezTo>
                    <a:pt x="1237" y="286"/>
                    <a:pt x="952" y="0"/>
                    <a:pt x="571" y="0"/>
                  </a:cubicBezTo>
                  <a:cubicBezTo>
                    <a:pt x="381" y="0"/>
                    <a:pt x="0" y="476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3" name="Forma libre 62">
              <a:extLst>
                <a:ext uri="{FF2B5EF4-FFF2-40B4-BE49-F238E27FC236}">
                  <a16:creationId xmlns:a16="http://schemas.microsoft.com/office/drawing/2014/main" id="{D459C305-40BA-8147-8ED8-1140AB97F826}"/>
                </a:ext>
              </a:extLst>
            </p:cNvPr>
            <p:cNvSpPr/>
            <p:nvPr/>
          </p:nvSpPr>
          <p:spPr>
            <a:xfrm>
              <a:off x="9520770" y="5692378"/>
              <a:ext cx="2985" cy="3571"/>
            </a:xfrm>
            <a:custGeom>
              <a:avLst/>
              <a:gdLst>
                <a:gd name="connsiteX0" fmla="*/ 987 w 2985"/>
                <a:gd name="connsiteY0" fmla="*/ 238 h 3571"/>
                <a:gd name="connsiteX1" fmla="*/ 797 w 2985"/>
                <a:gd name="connsiteY1" fmla="*/ 3572 h 3571"/>
                <a:gd name="connsiteX2" fmla="*/ 2986 w 2985"/>
                <a:gd name="connsiteY2" fmla="*/ 810 h 3571"/>
                <a:gd name="connsiteX3" fmla="*/ 2795 w 2985"/>
                <a:gd name="connsiteY3" fmla="*/ 48 h 3571"/>
                <a:gd name="connsiteX4" fmla="*/ 1082 w 2985"/>
                <a:gd name="connsiteY4" fmla="*/ 238 h 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5" h="3571">
                  <a:moveTo>
                    <a:pt x="987" y="238"/>
                  </a:moveTo>
                  <a:cubicBezTo>
                    <a:pt x="130" y="1095"/>
                    <a:pt x="-631" y="2238"/>
                    <a:pt x="797" y="3572"/>
                  </a:cubicBezTo>
                  <a:cubicBezTo>
                    <a:pt x="1558" y="2619"/>
                    <a:pt x="2224" y="1762"/>
                    <a:pt x="2986" y="810"/>
                  </a:cubicBezTo>
                  <a:cubicBezTo>
                    <a:pt x="2986" y="524"/>
                    <a:pt x="2890" y="238"/>
                    <a:pt x="2795" y="48"/>
                  </a:cubicBezTo>
                  <a:cubicBezTo>
                    <a:pt x="2224" y="48"/>
                    <a:pt x="1368" y="-143"/>
                    <a:pt x="1082" y="23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4" name="Forma libre 63">
              <a:extLst>
                <a:ext uri="{FF2B5EF4-FFF2-40B4-BE49-F238E27FC236}">
                  <a16:creationId xmlns:a16="http://schemas.microsoft.com/office/drawing/2014/main" id="{4A7A58C5-4295-E147-2788-6211627C8335}"/>
                </a:ext>
              </a:extLst>
            </p:cNvPr>
            <p:cNvSpPr/>
            <p:nvPr/>
          </p:nvSpPr>
          <p:spPr>
            <a:xfrm>
              <a:off x="9507194" y="5645181"/>
              <a:ext cx="2950" cy="1370"/>
            </a:xfrm>
            <a:custGeom>
              <a:avLst/>
              <a:gdLst>
                <a:gd name="connsiteX0" fmla="*/ 2951 w 2950"/>
                <a:gd name="connsiteY0" fmla="*/ 0 h 1370"/>
                <a:gd name="connsiteX1" fmla="*/ 0 w 2950"/>
                <a:gd name="connsiteY1" fmla="*/ 381 h 1370"/>
                <a:gd name="connsiteX2" fmla="*/ 2951 w 2950"/>
                <a:gd name="connsiteY2" fmla="*/ 0 h 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50" h="1370">
                  <a:moveTo>
                    <a:pt x="2951" y="0"/>
                  </a:moveTo>
                  <a:cubicBezTo>
                    <a:pt x="1713" y="190"/>
                    <a:pt x="856" y="286"/>
                    <a:pt x="0" y="381"/>
                  </a:cubicBezTo>
                  <a:cubicBezTo>
                    <a:pt x="952" y="952"/>
                    <a:pt x="2094" y="2476"/>
                    <a:pt x="2951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5" name="Forma libre 64">
              <a:extLst>
                <a:ext uri="{FF2B5EF4-FFF2-40B4-BE49-F238E27FC236}">
                  <a16:creationId xmlns:a16="http://schemas.microsoft.com/office/drawing/2014/main" id="{B6F9BFC8-1F28-9A3D-6FB6-AF83B3CAFC57}"/>
                </a:ext>
              </a:extLst>
            </p:cNvPr>
            <p:cNvSpPr/>
            <p:nvPr/>
          </p:nvSpPr>
          <p:spPr>
            <a:xfrm>
              <a:off x="9531370" y="5652611"/>
              <a:ext cx="1252" cy="2381"/>
            </a:xfrm>
            <a:custGeom>
              <a:avLst/>
              <a:gdLst>
                <a:gd name="connsiteX0" fmla="*/ 0 w 1252"/>
                <a:gd name="connsiteY0" fmla="*/ 0 h 2381"/>
                <a:gd name="connsiteX1" fmla="*/ 571 w 1252"/>
                <a:gd name="connsiteY1" fmla="*/ 2381 h 2381"/>
                <a:gd name="connsiteX2" fmla="*/ 0 w 1252"/>
                <a:gd name="connsiteY2" fmla="*/ 0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2" h="2381">
                  <a:moveTo>
                    <a:pt x="0" y="0"/>
                  </a:moveTo>
                  <a:cubicBezTo>
                    <a:pt x="191" y="667"/>
                    <a:pt x="286" y="1333"/>
                    <a:pt x="571" y="2381"/>
                  </a:cubicBezTo>
                  <a:cubicBezTo>
                    <a:pt x="1904" y="1048"/>
                    <a:pt x="1047" y="476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6" name="Forma libre 65">
              <a:extLst>
                <a:ext uri="{FF2B5EF4-FFF2-40B4-BE49-F238E27FC236}">
                  <a16:creationId xmlns:a16="http://schemas.microsoft.com/office/drawing/2014/main" id="{25A53163-9D54-96E6-A980-15DB2C1D0AD5}"/>
                </a:ext>
              </a:extLst>
            </p:cNvPr>
            <p:cNvSpPr/>
            <p:nvPr/>
          </p:nvSpPr>
          <p:spPr>
            <a:xfrm>
              <a:off x="9505861" y="5666422"/>
              <a:ext cx="1332" cy="1333"/>
            </a:xfrm>
            <a:custGeom>
              <a:avLst/>
              <a:gdLst>
                <a:gd name="connsiteX0" fmla="*/ 95 w 1332"/>
                <a:gd name="connsiteY0" fmla="*/ 571 h 1333"/>
                <a:gd name="connsiteX1" fmla="*/ 381 w 1332"/>
                <a:gd name="connsiteY1" fmla="*/ 1334 h 1333"/>
                <a:gd name="connsiteX2" fmla="*/ 1333 w 1332"/>
                <a:gd name="connsiteY2" fmla="*/ 667 h 1333"/>
                <a:gd name="connsiteX3" fmla="*/ 571 w 1332"/>
                <a:gd name="connsiteY3" fmla="*/ 0 h 1333"/>
                <a:gd name="connsiteX4" fmla="*/ 0 w 1332"/>
                <a:gd name="connsiteY4" fmla="*/ 571 h 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1333">
                  <a:moveTo>
                    <a:pt x="95" y="571"/>
                  </a:moveTo>
                  <a:cubicBezTo>
                    <a:pt x="95" y="571"/>
                    <a:pt x="286" y="1048"/>
                    <a:pt x="381" y="1334"/>
                  </a:cubicBezTo>
                  <a:cubicBezTo>
                    <a:pt x="666" y="1143"/>
                    <a:pt x="952" y="953"/>
                    <a:pt x="1333" y="667"/>
                  </a:cubicBezTo>
                  <a:cubicBezTo>
                    <a:pt x="952" y="286"/>
                    <a:pt x="666" y="0"/>
                    <a:pt x="571" y="0"/>
                  </a:cubicBezTo>
                  <a:cubicBezTo>
                    <a:pt x="381" y="0"/>
                    <a:pt x="95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7" name="Forma libre 66">
              <a:extLst>
                <a:ext uri="{FF2B5EF4-FFF2-40B4-BE49-F238E27FC236}">
                  <a16:creationId xmlns:a16="http://schemas.microsoft.com/office/drawing/2014/main" id="{339C085C-7E1C-5B29-04A9-83ED225F985A}"/>
                </a:ext>
              </a:extLst>
            </p:cNvPr>
            <p:cNvSpPr/>
            <p:nvPr/>
          </p:nvSpPr>
          <p:spPr>
            <a:xfrm>
              <a:off x="9519377" y="5714428"/>
              <a:ext cx="1332" cy="1428"/>
            </a:xfrm>
            <a:custGeom>
              <a:avLst/>
              <a:gdLst>
                <a:gd name="connsiteX0" fmla="*/ 0 w 1332"/>
                <a:gd name="connsiteY0" fmla="*/ 667 h 1428"/>
                <a:gd name="connsiteX1" fmla="*/ 381 w 1332"/>
                <a:gd name="connsiteY1" fmla="*/ 1429 h 1428"/>
                <a:gd name="connsiteX2" fmla="*/ 1333 w 1332"/>
                <a:gd name="connsiteY2" fmla="*/ 857 h 1428"/>
                <a:gd name="connsiteX3" fmla="*/ 762 w 1332"/>
                <a:gd name="connsiteY3" fmla="*/ 0 h 1428"/>
                <a:gd name="connsiteX4" fmla="*/ 95 w 1332"/>
                <a:gd name="connsiteY4" fmla="*/ 571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1428">
                  <a:moveTo>
                    <a:pt x="0" y="667"/>
                  </a:moveTo>
                  <a:cubicBezTo>
                    <a:pt x="0" y="667"/>
                    <a:pt x="191" y="1143"/>
                    <a:pt x="381" y="1429"/>
                  </a:cubicBezTo>
                  <a:cubicBezTo>
                    <a:pt x="666" y="1238"/>
                    <a:pt x="952" y="1048"/>
                    <a:pt x="1333" y="857"/>
                  </a:cubicBezTo>
                  <a:cubicBezTo>
                    <a:pt x="1143" y="571"/>
                    <a:pt x="1047" y="381"/>
                    <a:pt x="762" y="0"/>
                  </a:cubicBezTo>
                  <a:cubicBezTo>
                    <a:pt x="476" y="190"/>
                    <a:pt x="95" y="381"/>
                    <a:pt x="95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8" name="Forma libre 67">
              <a:extLst>
                <a:ext uri="{FF2B5EF4-FFF2-40B4-BE49-F238E27FC236}">
                  <a16:creationId xmlns:a16="http://schemas.microsoft.com/office/drawing/2014/main" id="{10B298B2-1A2C-49A9-51AF-3A063F49C940}"/>
                </a:ext>
              </a:extLst>
            </p:cNvPr>
            <p:cNvSpPr/>
            <p:nvPr/>
          </p:nvSpPr>
          <p:spPr>
            <a:xfrm>
              <a:off x="9587909" y="5686901"/>
              <a:ext cx="2855" cy="4762"/>
            </a:xfrm>
            <a:custGeom>
              <a:avLst/>
              <a:gdLst>
                <a:gd name="connsiteX0" fmla="*/ 666 w 2855"/>
                <a:gd name="connsiteY0" fmla="*/ 4763 h 4762"/>
                <a:gd name="connsiteX1" fmla="*/ 2855 w 2855"/>
                <a:gd name="connsiteY1" fmla="*/ 1429 h 4762"/>
                <a:gd name="connsiteX2" fmla="*/ 0 w 2855"/>
                <a:gd name="connsiteY2" fmla="*/ 0 h 4762"/>
                <a:gd name="connsiteX3" fmla="*/ 571 w 2855"/>
                <a:gd name="connsiteY3" fmla="*/ 4763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5" h="4762">
                  <a:moveTo>
                    <a:pt x="666" y="4763"/>
                  </a:moveTo>
                  <a:cubicBezTo>
                    <a:pt x="1523" y="3429"/>
                    <a:pt x="2190" y="2477"/>
                    <a:pt x="2855" y="1429"/>
                  </a:cubicBezTo>
                  <a:cubicBezTo>
                    <a:pt x="1809" y="953"/>
                    <a:pt x="1142" y="571"/>
                    <a:pt x="0" y="0"/>
                  </a:cubicBezTo>
                  <a:cubicBezTo>
                    <a:pt x="191" y="1619"/>
                    <a:pt x="381" y="2858"/>
                    <a:pt x="571" y="476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9" name="Forma libre 68">
              <a:extLst>
                <a:ext uri="{FF2B5EF4-FFF2-40B4-BE49-F238E27FC236}">
                  <a16:creationId xmlns:a16="http://schemas.microsoft.com/office/drawing/2014/main" id="{DE16AEAE-9461-3792-6769-228C354E9429}"/>
                </a:ext>
              </a:extLst>
            </p:cNvPr>
            <p:cNvSpPr/>
            <p:nvPr/>
          </p:nvSpPr>
          <p:spPr>
            <a:xfrm>
              <a:off x="9547266" y="5661755"/>
              <a:ext cx="1998" cy="2190"/>
            </a:xfrm>
            <a:custGeom>
              <a:avLst/>
              <a:gdLst>
                <a:gd name="connsiteX0" fmla="*/ 0 w 1998"/>
                <a:gd name="connsiteY0" fmla="*/ 571 h 2190"/>
                <a:gd name="connsiteX1" fmla="*/ 1332 w 1998"/>
                <a:gd name="connsiteY1" fmla="*/ 2191 h 2190"/>
                <a:gd name="connsiteX2" fmla="*/ 1998 w 1998"/>
                <a:gd name="connsiteY2" fmla="*/ 1524 h 2190"/>
                <a:gd name="connsiteX3" fmla="*/ 571 w 1998"/>
                <a:gd name="connsiteY3" fmla="*/ 0 h 2190"/>
                <a:gd name="connsiteX4" fmla="*/ 0 w 1998"/>
                <a:gd name="connsiteY4" fmla="*/ 571 h 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" h="2190">
                  <a:moveTo>
                    <a:pt x="0" y="571"/>
                  </a:moveTo>
                  <a:cubicBezTo>
                    <a:pt x="476" y="1143"/>
                    <a:pt x="856" y="1619"/>
                    <a:pt x="1332" y="2191"/>
                  </a:cubicBezTo>
                  <a:cubicBezTo>
                    <a:pt x="1523" y="2000"/>
                    <a:pt x="1713" y="1810"/>
                    <a:pt x="1998" y="1524"/>
                  </a:cubicBezTo>
                  <a:cubicBezTo>
                    <a:pt x="1523" y="1048"/>
                    <a:pt x="1047" y="476"/>
                    <a:pt x="571" y="0"/>
                  </a:cubicBezTo>
                  <a:cubicBezTo>
                    <a:pt x="381" y="190"/>
                    <a:pt x="190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0" name="Forma libre 69">
              <a:extLst>
                <a:ext uri="{FF2B5EF4-FFF2-40B4-BE49-F238E27FC236}">
                  <a16:creationId xmlns:a16="http://schemas.microsoft.com/office/drawing/2014/main" id="{E62A1EA9-9F80-A9C8-E9F5-2D35D34F9D73}"/>
                </a:ext>
              </a:extLst>
            </p:cNvPr>
            <p:cNvSpPr/>
            <p:nvPr/>
          </p:nvSpPr>
          <p:spPr>
            <a:xfrm>
              <a:off x="9585340" y="5658897"/>
              <a:ext cx="2189" cy="2095"/>
            </a:xfrm>
            <a:custGeom>
              <a:avLst/>
              <a:gdLst>
                <a:gd name="connsiteX0" fmla="*/ 0 w 2189"/>
                <a:gd name="connsiteY0" fmla="*/ 1524 h 2095"/>
                <a:gd name="connsiteX1" fmla="*/ 666 w 2189"/>
                <a:gd name="connsiteY1" fmla="*/ 2096 h 2095"/>
                <a:gd name="connsiteX2" fmla="*/ 2189 w 2189"/>
                <a:gd name="connsiteY2" fmla="*/ 953 h 2095"/>
                <a:gd name="connsiteX3" fmla="*/ 1237 w 2189"/>
                <a:gd name="connsiteY3" fmla="*/ 0 h 2095"/>
                <a:gd name="connsiteX4" fmla="*/ 95 w 2189"/>
                <a:gd name="connsiteY4" fmla="*/ 1619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" h="2095">
                  <a:moveTo>
                    <a:pt x="0" y="1524"/>
                  </a:moveTo>
                  <a:cubicBezTo>
                    <a:pt x="0" y="1524"/>
                    <a:pt x="476" y="1905"/>
                    <a:pt x="666" y="2096"/>
                  </a:cubicBezTo>
                  <a:cubicBezTo>
                    <a:pt x="1142" y="1715"/>
                    <a:pt x="1618" y="1334"/>
                    <a:pt x="2189" y="953"/>
                  </a:cubicBezTo>
                  <a:cubicBezTo>
                    <a:pt x="1903" y="667"/>
                    <a:pt x="1523" y="286"/>
                    <a:pt x="1237" y="0"/>
                  </a:cubicBezTo>
                  <a:cubicBezTo>
                    <a:pt x="856" y="572"/>
                    <a:pt x="476" y="1048"/>
                    <a:pt x="95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1" name="Forma libre 70">
              <a:extLst>
                <a:ext uri="{FF2B5EF4-FFF2-40B4-BE49-F238E27FC236}">
                  <a16:creationId xmlns:a16="http://schemas.microsoft.com/office/drawing/2014/main" id="{6904E08B-D21A-B123-21D0-BB549A1D26FE}"/>
                </a:ext>
              </a:extLst>
            </p:cNvPr>
            <p:cNvSpPr/>
            <p:nvPr/>
          </p:nvSpPr>
          <p:spPr>
            <a:xfrm>
              <a:off x="9561703" y="5663660"/>
              <a:ext cx="2505" cy="3905"/>
            </a:xfrm>
            <a:custGeom>
              <a:avLst/>
              <a:gdLst>
                <a:gd name="connsiteX0" fmla="*/ 412 w 2505"/>
                <a:gd name="connsiteY0" fmla="*/ 3905 h 3905"/>
                <a:gd name="connsiteX1" fmla="*/ 2506 w 2505"/>
                <a:gd name="connsiteY1" fmla="*/ 0 h 3905"/>
                <a:gd name="connsiteX2" fmla="*/ 412 w 2505"/>
                <a:gd name="connsiteY2" fmla="*/ 3905 h 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5" h="3905">
                  <a:moveTo>
                    <a:pt x="412" y="3905"/>
                  </a:moveTo>
                  <a:cubicBezTo>
                    <a:pt x="1078" y="2667"/>
                    <a:pt x="1744" y="1334"/>
                    <a:pt x="2506" y="0"/>
                  </a:cubicBezTo>
                  <a:cubicBezTo>
                    <a:pt x="158" y="1270"/>
                    <a:pt x="-540" y="2572"/>
                    <a:pt x="412" y="3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2" name="Forma libre 71">
              <a:extLst>
                <a:ext uri="{FF2B5EF4-FFF2-40B4-BE49-F238E27FC236}">
                  <a16:creationId xmlns:a16="http://schemas.microsoft.com/office/drawing/2014/main" id="{D8C35C18-3C2E-FCAC-496A-97AD7214076B}"/>
                </a:ext>
              </a:extLst>
            </p:cNvPr>
            <p:cNvSpPr/>
            <p:nvPr/>
          </p:nvSpPr>
          <p:spPr>
            <a:xfrm>
              <a:off x="9565637" y="5661374"/>
              <a:ext cx="2093" cy="1087"/>
            </a:xfrm>
            <a:custGeom>
              <a:avLst/>
              <a:gdLst>
                <a:gd name="connsiteX0" fmla="*/ 2094 w 2093"/>
                <a:gd name="connsiteY0" fmla="*/ 0 h 1087"/>
                <a:gd name="connsiteX1" fmla="*/ 0 w 2093"/>
                <a:gd name="connsiteY1" fmla="*/ 667 h 1087"/>
                <a:gd name="connsiteX2" fmla="*/ 2094 w 2093"/>
                <a:gd name="connsiteY2" fmla="*/ 0 h 1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3" h="1087">
                  <a:moveTo>
                    <a:pt x="2094" y="0"/>
                  </a:moveTo>
                  <a:cubicBezTo>
                    <a:pt x="1237" y="286"/>
                    <a:pt x="571" y="476"/>
                    <a:pt x="0" y="667"/>
                  </a:cubicBezTo>
                  <a:cubicBezTo>
                    <a:pt x="761" y="857"/>
                    <a:pt x="1713" y="1810"/>
                    <a:pt x="2094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3" name="Forma libre 72">
              <a:extLst>
                <a:ext uri="{FF2B5EF4-FFF2-40B4-BE49-F238E27FC236}">
                  <a16:creationId xmlns:a16="http://schemas.microsoft.com/office/drawing/2014/main" id="{4D6F35D3-54E9-412B-6DCF-32F3E5B82A3A}"/>
                </a:ext>
              </a:extLst>
            </p:cNvPr>
            <p:cNvSpPr/>
            <p:nvPr/>
          </p:nvSpPr>
          <p:spPr>
            <a:xfrm>
              <a:off x="9587814" y="5675375"/>
              <a:ext cx="1603" cy="2762"/>
            </a:xfrm>
            <a:custGeom>
              <a:avLst/>
              <a:gdLst>
                <a:gd name="connsiteX0" fmla="*/ 0 w 1603"/>
                <a:gd name="connsiteY0" fmla="*/ 0 h 2762"/>
                <a:gd name="connsiteX1" fmla="*/ 381 w 1603"/>
                <a:gd name="connsiteY1" fmla="*/ 2762 h 2762"/>
                <a:gd name="connsiteX2" fmla="*/ 0 w 1603"/>
                <a:gd name="connsiteY2" fmla="*/ 0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3" h="2762">
                  <a:moveTo>
                    <a:pt x="0" y="0"/>
                  </a:moveTo>
                  <a:cubicBezTo>
                    <a:pt x="191" y="1143"/>
                    <a:pt x="286" y="1810"/>
                    <a:pt x="381" y="2762"/>
                  </a:cubicBezTo>
                  <a:cubicBezTo>
                    <a:pt x="2570" y="1429"/>
                    <a:pt x="1428" y="953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4" name="Forma libre 73">
              <a:extLst>
                <a:ext uri="{FF2B5EF4-FFF2-40B4-BE49-F238E27FC236}">
                  <a16:creationId xmlns:a16="http://schemas.microsoft.com/office/drawing/2014/main" id="{48821C07-EB84-5066-7E22-3C66669C1E85}"/>
                </a:ext>
              </a:extLst>
            </p:cNvPr>
            <p:cNvSpPr/>
            <p:nvPr/>
          </p:nvSpPr>
          <p:spPr>
            <a:xfrm>
              <a:off x="9544117" y="5661469"/>
              <a:ext cx="1245" cy="3048"/>
            </a:xfrm>
            <a:custGeom>
              <a:avLst/>
              <a:gdLst>
                <a:gd name="connsiteX0" fmla="*/ 1245 w 1245"/>
                <a:gd name="connsiteY0" fmla="*/ 3048 h 3048"/>
                <a:gd name="connsiteX1" fmla="*/ 579 w 1245"/>
                <a:gd name="connsiteY1" fmla="*/ 0 h 3048"/>
                <a:gd name="connsiteX2" fmla="*/ 1245 w 1245"/>
                <a:gd name="connsiteY2" fmla="*/ 3048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5" h="3048">
                  <a:moveTo>
                    <a:pt x="1245" y="3048"/>
                  </a:moveTo>
                  <a:cubicBezTo>
                    <a:pt x="1054" y="2000"/>
                    <a:pt x="769" y="953"/>
                    <a:pt x="579" y="0"/>
                  </a:cubicBezTo>
                  <a:cubicBezTo>
                    <a:pt x="-373" y="1651"/>
                    <a:pt x="-151" y="2667"/>
                    <a:pt x="1245" y="304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5" name="Forma libre 74">
              <a:extLst>
                <a:ext uri="{FF2B5EF4-FFF2-40B4-BE49-F238E27FC236}">
                  <a16:creationId xmlns:a16="http://schemas.microsoft.com/office/drawing/2014/main" id="{0DDE3FF1-B6FA-F09A-3FD5-D607F0FCEA90}"/>
                </a:ext>
              </a:extLst>
            </p:cNvPr>
            <p:cNvSpPr/>
            <p:nvPr/>
          </p:nvSpPr>
          <p:spPr>
            <a:xfrm>
              <a:off x="9534416" y="5687567"/>
              <a:ext cx="2760" cy="2776"/>
            </a:xfrm>
            <a:custGeom>
              <a:avLst/>
              <a:gdLst>
                <a:gd name="connsiteX0" fmla="*/ 0 w 2760"/>
                <a:gd name="connsiteY0" fmla="*/ 571 h 2776"/>
                <a:gd name="connsiteX1" fmla="*/ 2761 w 2760"/>
                <a:gd name="connsiteY1" fmla="*/ 2667 h 2776"/>
                <a:gd name="connsiteX2" fmla="*/ 762 w 2760"/>
                <a:gd name="connsiteY2" fmla="*/ 0 h 2776"/>
                <a:gd name="connsiteX3" fmla="*/ 0 w 2760"/>
                <a:gd name="connsiteY3" fmla="*/ 571 h 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0" h="2776">
                  <a:moveTo>
                    <a:pt x="0" y="571"/>
                  </a:moveTo>
                  <a:cubicBezTo>
                    <a:pt x="571" y="1429"/>
                    <a:pt x="95" y="3238"/>
                    <a:pt x="2761" y="2667"/>
                  </a:cubicBezTo>
                  <a:cubicBezTo>
                    <a:pt x="1999" y="1619"/>
                    <a:pt x="1428" y="857"/>
                    <a:pt x="762" y="0"/>
                  </a:cubicBezTo>
                  <a:cubicBezTo>
                    <a:pt x="476" y="191"/>
                    <a:pt x="191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6" name="Forma libre 75">
              <a:extLst>
                <a:ext uri="{FF2B5EF4-FFF2-40B4-BE49-F238E27FC236}">
                  <a16:creationId xmlns:a16="http://schemas.microsoft.com/office/drawing/2014/main" id="{DF883F39-C2FA-7B61-F437-EC14AD60BA51}"/>
                </a:ext>
              </a:extLst>
            </p:cNvPr>
            <p:cNvSpPr/>
            <p:nvPr/>
          </p:nvSpPr>
          <p:spPr>
            <a:xfrm>
              <a:off x="9528612" y="5634227"/>
              <a:ext cx="7612" cy="4572"/>
            </a:xfrm>
            <a:custGeom>
              <a:avLst/>
              <a:gdLst>
                <a:gd name="connsiteX0" fmla="*/ 93 w 7612"/>
                <a:gd name="connsiteY0" fmla="*/ 4477 h 4572"/>
                <a:gd name="connsiteX1" fmla="*/ 1520 w 7612"/>
                <a:gd name="connsiteY1" fmla="*/ 2572 h 4572"/>
                <a:gd name="connsiteX2" fmla="*/ 3234 w 7612"/>
                <a:gd name="connsiteY2" fmla="*/ 1715 h 4572"/>
                <a:gd name="connsiteX3" fmla="*/ 5328 w 7612"/>
                <a:gd name="connsiteY3" fmla="*/ 1048 h 4572"/>
                <a:gd name="connsiteX4" fmla="*/ 7612 w 7612"/>
                <a:gd name="connsiteY4" fmla="*/ 0 h 4572"/>
                <a:gd name="connsiteX5" fmla="*/ 188 w 7612"/>
                <a:gd name="connsiteY5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12" h="4572">
                  <a:moveTo>
                    <a:pt x="93" y="4477"/>
                  </a:moveTo>
                  <a:cubicBezTo>
                    <a:pt x="664" y="3620"/>
                    <a:pt x="1045" y="2953"/>
                    <a:pt x="1520" y="2572"/>
                  </a:cubicBezTo>
                  <a:cubicBezTo>
                    <a:pt x="1997" y="2191"/>
                    <a:pt x="2663" y="2000"/>
                    <a:pt x="3234" y="1715"/>
                  </a:cubicBezTo>
                  <a:cubicBezTo>
                    <a:pt x="3900" y="1429"/>
                    <a:pt x="4662" y="1334"/>
                    <a:pt x="5328" y="1048"/>
                  </a:cubicBezTo>
                  <a:cubicBezTo>
                    <a:pt x="5899" y="857"/>
                    <a:pt x="6375" y="571"/>
                    <a:pt x="7612" y="0"/>
                  </a:cubicBezTo>
                  <a:cubicBezTo>
                    <a:pt x="1330" y="286"/>
                    <a:pt x="-669" y="1524"/>
                    <a:pt x="188" y="4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7" name="Forma libre 76">
              <a:extLst>
                <a:ext uri="{FF2B5EF4-FFF2-40B4-BE49-F238E27FC236}">
                  <a16:creationId xmlns:a16="http://schemas.microsoft.com/office/drawing/2014/main" id="{5ED357E7-82A9-87A4-5ED0-F9083C158CCA}"/>
                </a:ext>
              </a:extLst>
            </p:cNvPr>
            <p:cNvSpPr/>
            <p:nvPr/>
          </p:nvSpPr>
          <p:spPr>
            <a:xfrm>
              <a:off x="9500150" y="5725382"/>
              <a:ext cx="1427" cy="1524"/>
            </a:xfrm>
            <a:custGeom>
              <a:avLst/>
              <a:gdLst>
                <a:gd name="connsiteX0" fmla="*/ 0 w 1427"/>
                <a:gd name="connsiteY0" fmla="*/ 476 h 1524"/>
                <a:gd name="connsiteX1" fmla="*/ 1047 w 1427"/>
                <a:gd name="connsiteY1" fmla="*/ 1524 h 1524"/>
                <a:gd name="connsiteX2" fmla="*/ 1427 w 1427"/>
                <a:gd name="connsiteY2" fmla="*/ 1143 h 1524"/>
                <a:gd name="connsiteX3" fmla="*/ 476 w 1427"/>
                <a:gd name="connsiteY3" fmla="*/ 0 h 1524"/>
                <a:gd name="connsiteX4" fmla="*/ 0 w 1427"/>
                <a:gd name="connsiteY4" fmla="*/ 381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7" h="1524">
                  <a:moveTo>
                    <a:pt x="0" y="476"/>
                  </a:moveTo>
                  <a:cubicBezTo>
                    <a:pt x="0" y="476"/>
                    <a:pt x="666" y="1238"/>
                    <a:pt x="1047" y="1524"/>
                  </a:cubicBezTo>
                  <a:cubicBezTo>
                    <a:pt x="1237" y="1429"/>
                    <a:pt x="1427" y="1143"/>
                    <a:pt x="1427" y="1143"/>
                  </a:cubicBezTo>
                  <a:cubicBezTo>
                    <a:pt x="1142" y="762"/>
                    <a:pt x="761" y="381"/>
                    <a:pt x="476" y="0"/>
                  </a:cubicBezTo>
                  <a:cubicBezTo>
                    <a:pt x="285" y="95"/>
                    <a:pt x="190" y="286"/>
                    <a:pt x="0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8" name="Forma libre 77">
              <a:extLst>
                <a:ext uri="{FF2B5EF4-FFF2-40B4-BE49-F238E27FC236}">
                  <a16:creationId xmlns:a16="http://schemas.microsoft.com/office/drawing/2014/main" id="{9970E424-217D-3763-7F59-7A1270D10AB6}"/>
                </a:ext>
              </a:extLst>
            </p:cNvPr>
            <p:cNvSpPr/>
            <p:nvPr/>
          </p:nvSpPr>
          <p:spPr>
            <a:xfrm>
              <a:off x="9479305" y="5705093"/>
              <a:ext cx="4568" cy="3143"/>
            </a:xfrm>
            <a:custGeom>
              <a:avLst/>
              <a:gdLst>
                <a:gd name="connsiteX0" fmla="*/ 0 w 4568"/>
                <a:gd name="connsiteY0" fmla="*/ 3143 h 3143"/>
                <a:gd name="connsiteX1" fmla="*/ 4569 w 4568"/>
                <a:gd name="connsiteY1" fmla="*/ 1619 h 3143"/>
                <a:gd name="connsiteX2" fmla="*/ 856 w 4568"/>
                <a:gd name="connsiteY2" fmla="*/ 0 h 3143"/>
                <a:gd name="connsiteX3" fmla="*/ 0 w 4568"/>
                <a:gd name="connsiteY3" fmla="*/ 3143 h 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8" h="3143">
                  <a:moveTo>
                    <a:pt x="0" y="3143"/>
                  </a:moveTo>
                  <a:cubicBezTo>
                    <a:pt x="2475" y="3143"/>
                    <a:pt x="3998" y="2635"/>
                    <a:pt x="4569" y="1619"/>
                  </a:cubicBezTo>
                  <a:cubicBezTo>
                    <a:pt x="3426" y="1143"/>
                    <a:pt x="2284" y="667"/>
                    <a:pt x="856" y="0"/>
                  </a:cubicBezTo>
                  <a:cubicBezTo>
                    <a:pt x="571" y="1238"/>
                    <a:pt x="285" y="2191"/>
                    <a:pt x="0" y="314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9" name="Forma libre 78">
              <a:extLst>
                <a:ext uri="{FF2B5EF4-FFF2-40B4-BE49-F238E27FC236}">
                  <a16:creationId xmlns:a16="http://schemas.microsoft.com/office/drawing/2014/main" id="{1715238B-5C14-A295-D922-7FD5D39C2669}"/>
                </a:ext>
              </a:extLst>
            </p:cNvPr>
            <p:cNvSpPr/>
            <p:nvPr/>
          </p:nvSpPr>
          <p:spPr>
            <a:xfrm>
              <a:off x="9471119" y="5702903"/>
              <a:ext cx="1998" cy="1238"/>
            </a:xfrm>
            <a:custGeom>
              <a:avLst/>
              <a:gdLst>
                <a:gd name="connsiteX0" fmla="*/ 1998 w 1998"/>
                <a:gd name="connsiteY0" fmla="*/ 476 h 1238"/>
                <a:gd name="connsiteX1" fmla="*/ 190 w 1998"/>
                <a:gd name="connsiteY1" fmla="*/ 0 h 1238"/>
                <a:gd name="connsiteX2" fmla="*/ 0 w 1998"/>
                <a:gd name="connsiteY2" fmla="*/ 476 h 1238"/>
                <a:gd name="connsiteX3" fmla="*/ 1713 w 1998"/>
                <a:gd name="connsiteY3" fmla="*/ 1238 h 1238"/>
                <a:gd name="connsiteX4" fmla="*/ 1998 w 1998"/>
                <a:gd name="connsiteY4" fmla="*/ 476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" h="1238">
                  <a:moveTo>
                    <a:pt x="1998" y="476"/>
                  </a:moveTo>
                  <a:cubicBezTo>
                    <a:pt x="1427" y="286"/>
                    <a:pt x="761" y="190"/>
                    <a:pt x="190" y="0"/>
                  </a:cubicBezTo>
                  <a:cubicBezTo>
                    <a:pt x="190" y="190"/>
                    <a:pt x="95" y="286"/>
                    <a:pt x="0" y="476"/>
                  </a:cubicBezTo>
                  <a:cubicBezTo>
                    <a:pt x="571" y="762"/>
                    <a:pt x="1142" y="1048"/>
                    <a:pt x="1713" y="1238"/>
                  </a:cubicBezTo>
                  <a:cubicBezTo>
                    <a:pt x="1713" y="952"/>
                    <a:pt x="1903" y="762"/>
                    <a:pt x="1998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0" name="Forma libre 79">
              <a:extLst>
                <a:ext uri="{FF2B5EF4-FFF2-40B4-BE49-F238E27FC236}">
                  <a16:creationId xmlns:a16="http://schemas.microsoft.com/office/drawing/2014/main" id="{3809E120-8749-7925-ECE2-62AFB25156B4}"/>
                </a:ext>
              </a:extLst>
            </p:cNvPr>
            <p:cNvSpPr/>
            <p:nvPr/>
          </p:nvSpPr>
          <p:spPr>
            <a:xfrm>
              <a:off x="9473308" y="5714428"/>
              <a:ext cx="3025" cy="4476"/>
            </a:xfrm>
            <a:custGeom>
              <a:avLst/>
              <a:gdLst>
                <a:gd name="connsiteX0" fmla="*/ 1237 w 3025"/>
                <a:gd name="connsiteY0" fmla="*/ 286 h 4476"/>
                <a:gd name="connsiteX1" fmla="*/ 0 w 3025"/>
                <a:gd name="connsiteY1" fmla="*/ 2953 h 4476"/>
                <a:gd name="connsiteX2" fmla="*/ 381 w 3025"/>
                <a:gd name="connsiteY2" fmla="*/ 3429 h 4476"/>
                <a:gd name="connsiteX3" fmla="*/ 2855 w 3025"/>
                <a:gd name="connsiteY3" fmla="*/ 3810 h 4476"/>
                <a:gd name="connsiteX4" fmla="*/ 2570 w 3025"/>
                <a:gd name="connsiteY4" fmla="*/ 0 h 4476"/>
                <a:gd name="connsiteX5" fmla="*/ 1237 w 3025"/>
                <a:gd name="connsiteY5" fmla="*/ 381 h 4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5" h="4476">
                  <a:moveTo>
                    <a:pt x="1237" y="286"/>
                  </a:moveTo>
                  <a:cubicBezTo>
                    <a:pt x="762" y="1048"/>
                    <a:pt x="476" y="2000"/>
                    <a:pt x="0" y="2953"/>
                  </a:cubicBezTo>
                  <a:cubicBezTo>
                    <a:pt x="191" y="3334"/>
                    <a:pt x="285" y="3429"/>
                    <a:pt x="381" y="3429"/>
                  </a:cubicBezTo>
                  <a:cubicBezTo>
                    <a:pt x="1142" y="4191"/>
                    <a:pt x="2284" y="5144"/>
                    <a:pt x="2855" y="3810"/>
                  </a:cubicBezTo>
                  <a:cubicBezTo>
                    <a:pt x="3331" y="2762"/>
                    <a:pt x="2665" y="1238"/>
                    <a:pt x="2570" y="0"/>
                  </a:cubicBezTo>
                  <a:cubicBezTo>
                    <a:pt x="2094" y="95"/>
                    <a:pt x="1427" y="0"/>
                    <a:pt x="1237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1" name="Forma libre 80">
              <a:extLst>
                <a:ext uri="{FF2B5EF4-FFF2-40B4-BE49-F238E27FC236}">
                  <a16:creationId xmlns:a16="http://schemas.microsoft.com/office/drawing/2014/main" id="{83DC6F24-51F4-0018-5603-16F5A41988FB}"/>
                </a:ext>
              </a:extLst>
            </p:cNvPr>
            <p:cNvSpPr/>
            <p:nvPr/>
          </p:nvSpPr>
          <p:spPr>
            <a:xfrm>
              <a:off x="9466740" y="5635942"/>
              <a:ext cx="3712" cy="1945"/>
            </a:xfrm>
            <a:custGeom>
              <a:avLst/>
              <a:gdLst>
                <a:gd name="connsiteX0" fmla="*/ 3712 w 3712"/>
                <a:gd name="connsiteY0" fmla="*/ 381 h 1945"/>
                <a:gd name="connsiteX1" fmla="*/ 0 w 3712"/>
                <a:gd name="connsiteY1" fmla="*/ 0 h 1945"/>
                <a:gd name="connsiteX2" fmla="*/ 3712 w 3712"/>
                <a:gd name="connsiteY2" fmla="*/ 381 h 1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12" h="1945">
                  <a:moveTo>
                    <a:pt x="3712" y="381"/>
                  </a:moveTo>
                  <a:cubicBezTo>
                    <a:pt x="2570" y="286"/>
                    <a:pt x="1523" y="95"/>
                    <a:pt x="0" y="0"/>
                  </a:cubicBezTo>
                  <a:cubicBezTo>
                    <a:pt x="1809" y="2476"/>
                    <a:pt x="2570" y="2572"/>
                    <a:pt x="3712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2" name="Forma libre 81">
              <a:extLst>
                <a:ext uri="{FF2B5EF4-FFF2-40B4-BE49-F238E27FC236}">
                  <a16:creationId xmlns:a16="http://schemas.microsoft.com/office/drawing/2014/main" id="{00C11939-4FA4-4BE3-0CEE-121C5D6A5E9C}"/>
                </a:ext>
              </a:extLst>
            </p:cNvPr>
            <p:cNvSpPr/>
            <p:nvPr/>
          </p:nvSpPr>
          <p:spPr>
            <a:xfrm>
              <a:off x="9472195" y="5720905"/>
              <a:ext cx="1493" cy="2476"/>
            </a:xfrm>
            <a:custGeom>
              <a:avLst/>
              <a:gdLst>
                <a:gd name="connsiteX0" fmla="*/ 1018 w 1493"/>
                <a:gd name="connsiteY0" fmla="*/ 2477 h 2476"/>
                <a:gd name="connsiteX1" fmla="*/ 1494 w 1493"/>
                <a:gd name="connsiteY1" fmla="*/ 0 h 2476"/>
                <a:gd name="connsiteX2" fmla="*/ 1018 w 1493"/>
                <a:gd name="connsiteY2" fmla="*/ 2477 h 2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3" h="2476">
                  <a:moveTo>
                    <a:pt x="1018" y="2477"/>
                  </a:moveTo>
                  <a:cubicBezTo>
                    <a:pt x="1208" y="1714"/>
                    <a:pt x="1304" y="1143"/>
                    <a:pt x="1494" y="0"/>
                  </a:cubicBezTo>
                  <a:cubicBezTo>
                    <a:pt x="-410" y="857"/>
                    <a:pt x="-410" y="1524"/>
                    <a:pt x="1018" y="24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3" name="Forma libre 82">
              <a:extLst>
                <a:ext uri="{FF2B5EF4-FFF2-40B4-BE49-F238E27FC236}">
                  <a16:creationId xmlns:a16="http://schemas.microsoft.com/office/drawing/2014/main" id="{872BC67B-6A7C-B585-9225-BD15BE9AC690}"/>
                </a:ext>
              </a:extLst>
            </p:cNvPr>
            <p:cNvSpPr/>
            <p:nvPr/>
          </p:nvSpPr>
          <p:spPr>
            <a:xfrm>
              <a:off x="9458364" y="5685019"/>
              <a:ext cx="4854" cy="1500"/>
            </a:xfrm>
            <a:custGeom>
              <a:avLst/>
              <a:gdLst>
                <a:gd name="connsiteX0" fmla="*/ 0 w 4854"/>
                <a:gd name="connsiteY0" fmla="*/ 1500 h 1500"/>
                <a:gd name="connsiteX1" fmla="*/ 4854 w 4854"/>
                <a:gd name="connsiteY1" fmla="*/ 1500 h 1500"/>
                <a:gd name="connsiteX2" fmla="*/ 0 w 4854"/>
                <a:gd name="connsiteY2" fmla="*/ 1500 h 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4" h="1500">
                  <a:moveTo>
                    <a:pt x="0" y="1500"/>
                  </a:moveTo>
                  <a:lnTo>
                    <a:pt x="4854" y="1500"/>
                  </a:lnTo>
                  <a:cubicBezTo>
                    <a:pt x="2855" y="-500"/>
                    <a:pt x="2665" y="-500"/>
                    <a:pt x="0" y="150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4" name="Forma libre 83">
              <a:extLst>
                <a:ext uri="{FF2B5EF4-FFF2-40B4-BE49-F238E27FC236}">
                  <a16:creationId xmlns:a16="http://schemas.microsoft.com/office/drawing/2014/main" id="{51FF57E3-4B73-3B36-A2F5-1F6BEE7D54F7}"/>
                </a:ext>
              </a:extLst>
            </p:cNvPr>
            <p:cNvSpPr/>
            <p:nvPr/>
          </p:nvSpPr>
          <p:spPr>
            <a:xfrm>
              <a:off x="9460078" y="5710999"/>
              <a:ext cx="2474" cy="1619"/>
            </a:xfrm>
            <a:custGeom>
              <a:avLst/>
              <a:gdLst>
                <a:gd name="connsiteX0" fmla="*/ 0 w 2474"/>
                <a:gd name="connsiteY0" fmla="*/ 476 h 1619"/>
                <a:gd name="connsiteX1" fmla="*/ 2189 w 2474"/>
                <a:gd name="connsiteY1" fmla="*/ 1619 h 1619"/>
                <a:gd name="connsiteX2" fmla="*/ 2475 w 2474"/>
                <a:gd name="connsiteY2" fmla="*/ 1143 h 1619"/>
                <a:gd name="connsiteX3" fmla="*/ 571 w 2474"/>
                <a:gd name="connsiteY3" fmla="*/ 0 h 1619"/>
                <a:gd name="connsiteX4" fmla="*/ 95 w 2474"/>
                <a:gd name="connsiteY4" fmla="*/ 476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4" h="1619">
                  <a:moveTo>
                    <a:pt x="0" y="476"/>
                  </a:moveTo>
                  <a:cubicBezTo>
                    <a:pt x="762" y="858"/>
                    <a:pt x="1428" y="1238"/>
                    <a:pt x="2189" y="1619"/>
                  </a:cubicBezTo>
                  <a:cubicBezTo>
                    <a:pt x="2189" y="1429"/>
                    <a:pt x="2380" y="1334"/>
                    <a:pt x="2475" y="1143"/>
                  </a:cubicBezTo>
                  <a:cubicBezTo>
                    <a:pt x="1809" y="762"/>
                    <a:pt x="1142" y="381"/>
                    <a:pt x="571" y="0"/>
                  </a:cubicBezTo>
                  <a:lnTo>
                    <a:pt x="95" y="476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5" name="Forma libre 84">
              <a:extLst>
                <a:ext uri="{FF2B5EF4-FFF2-40B4-BE49-F238E27FC236}">
                  <a16:creationId xmlns:a16="http://schemas.microsoft.com/office/drawing/2014/main" id="{1E3B7061-51C4-5CCF-FBC3-A014B1B2F82D}"/>
                </a:ext>
              </a:extLst>
            </p:cNvPr>
            <p:cNvSpPr/>
            <p:nvPr/>
          </p:nvSpPr>
          <p:spPr>
            <a:xfrm>
              <a:off x="9464837" y="5686343"/>
              <a:ext cx="3945" cy="3034"/>
            </a:xfrm>
            <a:custGeom>
              <a:avLst/>
              <a:gdLst>
                <a:gd name="connsiteX0" fmla="*/ 2380 w 3945"/>
                <a:gd name="connsiteY0" fmla="*/ 177 h 3034"/>
                <a:gd name="connsiteX1" fmla="*/ 0 w 3945"/>
                <a:gd name="connsiteY1" fmla="*/ 1891 h 3034"/>
                <a:gd name="connsiteX2" fmla="*/ 1999 w 3945"/>
                <a:gd name="connsiteY2" fmla="*/ 843 h 3034"/>
                <a:gd name="connsiteX3" fmla="*/ 3617 w 3945"/>
                <a:gd name="connsiteY3" fmla="*/ 3034 h 3034"/>
                <a:gd name="connsiteX4" fmla="*/ 2380 w 3945"/>
                <a:gd name="connsiteY4" fmla="*/ 177 h 3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5" h="3034">
                  <a:moveTo>
                    <a:pt x="2380" y="177"/>
                  </a:moveTo>
                  <a:cubicBezTo>
                    <a:pt x="1333" y="-204"/>
                    <a:pt x="0" y="-109"/>
                    <a:pt x="0" y="1891"/>
                  </a:cubicBezTo>
                  <a:cubicBezTo>
                    <a:pt x="762" y="1510"/>
                    <a:pt x="1333" y="1224"/>
                    <a:pt x="1999" y="843"/>
                  </a:cubicBezTo>
                  <a:cubicBezTo>
                    <a:pt x="2475" y="1510"/>
                    <a:pt x="2951" y="2177"/>
                    <a:pt x="3617" y="3034"/>
                  </a:cubicBezTo>
                  <a:cubicBezTo>
                    <a:pt x="4569" y="1129"/>
                    <a:pt x="3237" y="462"/>
                    <a:pt x="2380" y="1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6" name="Forma libre 85">
              <a:extLst>
                <a:ext uri="{FF2B5EF4-FFF2-40B4-BE49-F238E27FC236}">
                  <a16:creationId xmlns:a16="http://schemas.microsoft.com/office/drawing/2014/main" id="{F43276DF-9779-DBBC-635F-CE2493992507}"/>
                </a:ext>
              </a:extLst>
            </p:cNvPr>
            <p:cNvSpPr/>
            <p:nvPr/>
          </p:nvSpPr>
          <p:spPr>
            <a:xfrm>
              <a:off x="9461315" y="5704945"/>
              <a:ext cx="2474" cy="1196"/>
            </a:xfrm>
            <a:custGeom>
              <a:avLst/>
              <a:gdLst>
                <a:gd name="connsiteX0" fmla="*/ 191 w 2474"/>
                <a:gd name="connsiteY0" fmla="*/ 339 h 1196"/>
                <a:gd name="connsiteX1" fmla="*/ 0 w 2474"/>
                <a:gd name="connsiteY1" fmla="*/ 1196 h 1196"/>
                <a:gd name="connsiteX2" fmla="*/ 2475 w 2474"/>
                <a:gd name="connsiteY2" fmla="*/ 720 h 1196"/>
                <a:gd name="connsiteX3" fmla="*/ 191 w 2474"/>
                <a:gd name="connsiteY3" fmla="*/ 244 h 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4" h="1196">
                  <a:moveTo>
                    <a:pt x="191" y="339"/>
                  </a:moveTo>
                  <a:cubicBezTo>
                    <a:pt x="191" y="339"/>
                    <a:pt x="191" y="720"/>
                    <a:pt x="0" y="1196"/>
                  </a:cubicBezTo>
                  <a:cubicBezTo>
                    <a:pt x="762" y="1101"/>
                    <a:pt x="1428" y="911"/>
                    <a:pt x="2475" y="720"/>
                  </a:cubicBezTo>
                  <a:cubicBezTo>
                    <a:pt x="952" y="-137"/>
                    <a:pt x="952" y="-137"/>
                    <a:pt x="191" y="24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7" name="Forma libre 86">
              <a:extLst>
                <a:ext uri="{FF2B5EF4-FFF2-40B4-BE49-F238E27FC236}">
                  <a16:creationId xmlns:a16="http://schemas.microsoft.com/office/drawing/2014/main" id="{1D9A120F-0238-D6B4-B27B-0CE6548BB419}"/>
                </a:ext>
              </a:extLst>
            </p:cNvPr>
            <p:cNvSpPr/>
            <p:nvPr/>
          </p:nvSpPr>
          <p:spPr>
            <a:xfrm>
              <a:off x="9457507" y="5645276"/>
              <a:ext cx="1523" cy="1714"/>
            </a:xfrm>
            <a:custGeom>
              <a:avLst/>
              <a:gdLst>
                <a:gd name="connsiteX0" fmla="*/ 1523 w 1523"/>
                <a:gd name="connsiteY0" fmla="*/ 1334 h 1714"/>
                <a:gd name="connsiteX1" fmla="*/ 476 w 1523"/>
                <a:gd name="connsiteY1" fmla="*/ 0 h 1714"/>
                <a:gd name="connsiteX2" fmla="*/ 0 w 1523"/>
                <a:gd name="connsiteY2" fmla="*/ 381 h 1714"/>
                <a:gd name="connsiteX3" fmla="*/ 1047 w 1523"/>
                <a:gd name="connsiteY3" fmla="*/ 1714 h 1714"/>
                <a:gd name="connsiteX4" fmla="*/ 1523 w 1523"/>
                <a:gd name="connsiteY4" fmla="*/ 1334 h 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" h="1714">
                  <a:moveTo>
                    <a:pt x="1523" y="1334"/>
                  </a:moveTo>
                  <a:cubicBezTo>
                    <a:pt x="1523" y="1334"/>
                    <a:pt x="857" y="476"/>
                    <a:pt x="476" y="0"/>
                  </a:cubicBezTo>
                  <a:lnTo>
                    <a:pt x="0" y="381"/>
                  </a:lnTo>
                  <a:cubicBezTo>
                    <a:pt x="0" y="381"/>
                    <a:pt x="666" y="1238"/>
                    <a:pt x="1047" y="1714"/>
                  </a:cubicBezTo>
                  <a:cubicBezTo>
                    <a:pt x="1237" y="1619"/>
                    <a:pt x="1333" y="1429"/>
                    <a:pt x="1523" y="133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8" name="Forma libre 87">
              <a:extLst>
                <a:ext uri="{FF2B5EF4-FFF2-40B4-BE49-F238E27FC236}">
                  <a16:creationId xmlns:a16="http://schemas.microsoft.com/office/drawing/2014/main" id="{F71255EB-9D9E-5CD6-CC04-6FC67ED6452E}"/>
                </a:ext>
              </a:extLst>
            </p:cNvPr>
            <p:cNvSpPr/>
            <p:nvPr/>
          </p:nvSpPr>
          <p:spPr>
            <a:xfrm>
              <a:off x="9489719" y="5605652"/>
              <a:ext cx="2625" cy="2680"/>
            </a:xfrm>
            <a:custGeom>
              <a:avLst/>
              <a:gdLst>
                <a:gd name="connsiteX0" fmla="*/ 817 w 2625"/>
                <a:gd name="connsiteY0" fmla="*/ 0 h 2680"/>
                <a:gd name="connsiteX1" fmla="*/ 2626 w 2625"/>
                <a:gd name="connsiteY1" fmla="*/ 2572 h 2680"/>
                <a:gd name="connsiteX2" fmla="*/ 817 w 2625"/>
                <a:gd name="connsiteY2" fmla="*/ 0 h 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5" h="2680">
                  <a:moveTo>
                    <a:pt x="817" y="0"/>
                  </a:moveTo>
                  <a:cubicBezTo>
                    <a:pt x="-515" y="2762"/>
                    <a:pt x="-420" y="2858"/>
                    <a:pt x="2626" y="2572"/>
                  </a:cubicBezTo>
                  <a:cubicBezTo>
                    <a:pt x="1864" y="1524"/>
                    <a:pt x="1388" y="857"/>
                    <a:pt x="81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9" name="Forma libre 88">
              <a:extLst>
                <a:ext uri="{FF2B5EF4-FFF2-40B4-BE49-F238E27FC236}">
                  <a16:creationId xmlns:a16="http://schemas.microsoft.com/office/drawing/2014/main" id="{55CFFE44-FFA2-B6E1-DDC7-76502098BDB0}"/>
                </a:ext>
              </a:extLst>
            </p:cNvPr>
            <p:cNvSpPr/>
            <p:nvPr/>
          </p:nvSpPr>
          <p:spPr>
            <a:xfrm>
              <a:off x="9486919" y="5647753"/>
              <a:ext cx="1848" cy="2666"/>
            </a:xfrm>
            <a:custGeom>
              <a:avLst/>
              <a:gdLst>
                <a:gd name="connsiteX0" fmla="*/ 0 w 1848"/>
                <a:gd name="connsiteY0" fmla="*/ 2667 h 2666"/>
                <a:gd name="connsiteX1" fmla="*/ 1523 w 1848"/>
                <a:gd name="connsiteY1" fmla="*/ 0 h 2666"/>
                <a:gd name="connsiteX2" fmla="*/ 0 w 1848"/>
                <a:gd name="connsiteY2" fmla="*/ 2667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8" h="2666">
                  <a:moveTo>
                    <a:pt x="0" y="2667"/>
                  </a:moveTo>
                  <a:cubicBezTo>
                    <a:pt x="1904" y="2381"/>
                    <a:pt x="2189" y="1714"/>
                    <a:pt x="1523" y="0"/>
                  </a:cubicBezTo>
                  <a:cubicBezTo>
                    <a:pt x="952" y="1048"/>
                    <a:pt x="571" y="1619"/>
                    <a:pt x="0" y="2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0" name="Forma libre 89">
              <a:extLst>
                <a:ext uri="{FF2B5EF4-FFF2-40B4-BE49-F238E27FC236}">
                  <a16:creationId xmlns:a16="http://schemas.microsoft.com/office/drawing/2014/main" id="{95BAF5CA-D8E8-F24D-AE09-950EA9A06BD1}"/>
                </a:ext>
              </a:extLst>
            </p:cNvPr>
            <p:cNvSpPr/>
            <p:nvPr/>
          </p:nvSpPr>
          <p:spPr>
            <a:xfrm>
              <a:off x="9490970" y="5716238"/>
              <a:ext cx="2326" cy="2381"/>
            </a:xfrm>
            <a:custGeom>
              <a:avLst/>
              <a:gdLst>
                <a:gd name="connsiteX0" fmla="*/ 1850 w 2326"/>
                <a:gd name="connsiteY0" fmla="*/ 2381 h 2381"/>
                <a:gd name="connsiteX1" fmla="*/ 2326 w 2326"/>
                <a:gd name="connsiteY1" fmla="*/ 1714 h 2381"/>
                <a:gd name="connsiteX2" fmla="*/ 42 w 2326"/>
                <a:gd name="connsiteY2" fmla="*/ 0 h 2381"/>
                <a:gd name="connsiteX3" fmla="*/ 1850 w 2326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6" h="2381">
                  <a:moveTo>
                    <a:pt x="1850" y="2381"/>
                  </a:moveTo>
                  <a:cubicBezTo>
                    <a:pt x="1850" y="2381"/>
                    <a:pt x="2136" y="2000"/>
                    <a:pt x="2326" y="1714"/>
                  </a:cubicBezTo>
                  <a:cubicBezTo>
                    <a:pt x="1660" y="1143"/>
                    <a:pt x="994" y="667"/>
                    <a:pt x="42" y="0"/>
                  </a:cubicBezTo>
                  <a:cubicBezTo>
                    <a:pt x="-243" y="2000"/>
                    <a:pt x="994" y="2000"/>
                    <a:pt x="1850" y="2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1" name="Forma libre 90">
              <a:extLst>
                <a:ext uri="{FF2B5EF4-FFF2-40B4-BE49-F238E27FC236}">
                  <a16:creationId xmlns:a16="http://schemas.microsoft.com/office/drawing/2014/main" id="{04C434E9-5DF2-A272-74AC-42E767162E30}"/>
                </a:ext>
              </a:extLst>
            </p:cNvPr>
            <p:cNvSpPr/>
            <p:nvPr/>
          </p:nvSpPr>
          <p:spPr>
            <a:xfrm>
              <a:off x="9477605" y="5655373"/>
              <a:ext cx="1700" cy="2381"/>
            </a:xfrm>
            <a:custGeom>
              <a:avLst/>
              <a:gdLst>
                <a:gd name="connsiteX0" fmla="*/ 272 w 1700"/>
                <a:gd name="connsiteY0" fmla="*/ 2381 h 2381"/>
                <a:gd name="connsiteX1" fmla="*/ 1700 w 1700"/>
                <a:gd name="connsiteY1" fmla="*/ 0 h 2381"/>
                <a:gd name="connsiteX2" fmla="*/ 272 w 1700"/>
                <a:gd name="connsiteY2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0" h="2381">
                  <a:moveTo>
                    <a:pt x="272" y="2381"/>
                  </a:moveTo>
                  <a:cubicBezTo>
                    <a:pt x="939" y="1334"/>
                    <a:pt x="1319" y="667"/>
                    <a:pt x="1700" y="0"/>
                  </a:cubicBezTo>
                  <a:cubicBezTo>
                    <a:pt x="463" y="191"/>
                    <a:pt x="-489" y="571"/>
                    <a:pt x="272" y="2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2" name="Forma libre 91">
              <a:extLst>
                <a:ext uri="{FF2B5EF4-FFF2-40B4-BE49-F238E27FC236}">
                  <a16:creationId xmlns:a16="http://schemas.microsoft.com/office/drawing/2014/main" id="{DAC4DBE9-3EDC-0CB4-B466-BE536576CF85}"/>
                </a:ext>
              </a:extLst>
            </p:cNvPr>
            <p:cNvSpPr/>
            <p:nvPr/>
          </p:nvSpPr>
          <p:spPr>
            <a:xfrm>
              <a:off x="9485682" y="5701855"/>
              <a:ext cx="2760" cy="3030"/>
            </a:xfrm>
            <a:custGeom>
              <a:avLst/>
              <a:gdLst>
                <a:gd name="connsiteX0" fmla="*/ 2760 w 2760"/>
                <a:gd name="connsiteY0" fmla="*/ 2572 h 3030"/>
                <a:gd name="connsiteX1" fmla="*/ 0 w 2760"/>
                <a:gd name="connsiteY1" fmla="*/ 0 h 3030"/>
                <a:gd name="connsiteX2" fmla="*/ 2760 w 2760"/>
                <a:gd name="connsiteY2" fmla="*/ 2572 h 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0" h="3030">
                  <a:moveTo>
                    <a:pt x="2760" y="2572"/>
                  </a:moveTo>
                  <a:cubicBezTo>
                    <a:pt x="1809" y="1714"/>
                    <a:pt x="1047" y="953"/>
                    <a:pt x="0" y="0"/>
                  </a:cubicBezTo>
                  <a:cubicBezTo>
                    <a:pt x="191" y="3143"/>
                    <a:pt x="571" y="3524"/>
                    <a:pt x="2760" y="2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3" name="Forma libre 92">
              <a:extLst>
                <a:ext uri="{FF2B5EF4-FFF2-40B4-BE49-F238E27FC236}">
                  <a16:creationId xmlns:a16="http://schemas.microsoft.com/office/drawing/2014/main" id="{DE32065F-305F-2C7B-1730-975CD63B01CE}"/>
                </a:ext>
              </a:extLst>
            </p:cNvPr>
            <p:cNvSpPr/>
            <p:nvPr/>
          </p:nvSpPr>
          <p:spPr>
            <a:xfrm>
              <a:off x="9479305" y="5657850"/>
              <a:ext cx="1903" cy="2381"/>
            </a:xfrm>
            <a:custGeom>
              <a:avLst/>
              <a:gdLst>
                <a:gd name="connsiteX0" fmla="*/ 1809 w 1903"/>
                <a:gd name="connsiteY0" fmla="*/ 1524 h 2381"/>
                <a:gd name="connsiteX1" fmla="*/ 1333 w 1903"/>
                <a:gd name="connsiteY1" fmla="*/ 0 h 2381"/>
                <a:gd name="connsiteX2" fmla="*/ 0 w 1903"/>
                <a:gd name="connsiteY2" fmla="*/ 1048 h 2381"/>
                <a:gd name="connsiteX3" fmla="*/ 856 w 1903"/>
                <a:gd name="connsiteY3" fmla="*/ 2381 h 2381"/>
                <a:gd name="connsiteX4" fmla="*/ 1904 w 1903"/>
                <a:gd name="connsiteY4" fmla="*/ 1524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2381">
                  <a:moveTo>
                    <a:pt x="1809" y="1524"/>
                  </a:moveTo>
                  <a:cubicBezTo>
                    <a:pt x="1809" y="1524"/>
                    <a:pt x="1523" y="667"/>
                    <a:pt x="1333" y="0"/>
                  </a:cubicBezTo>
                  <a:cubicBezTo>
                    <a:pt x="666" y="476"/>
                    <a:pt x="0" y="762"/>
                    <a:pt x="0" y="1048"/>
                  </a:cubicBezTo>
                  <a:cubicBezTo>
                    <a:pt x="0" y="1524"/>
                    <a:pt x="476" y="2000"/>
                    <a:pt x="856" y="2381"/>
                  </a:cubicBezTo>
                  <a:cubicBezTo>
                    <a:pt x="1237" y="2096"/>
                    <a:pt x="1809" y="1905"/>
                    <a:pt x="1904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4" name="Forma libre 93">
              <a:extLst>
                <a:ext uri="{FF2B5EF4-FFF2-40B4-BE49-F238E27FC236}">
                  <a16:creationId xmlns:a16="http://schemas.microsoft.com/office/drawing/2014/main" id="{51C1CE18-E00F-6C71-20AC-12EB65569885}"/>
                </a:ext>
              </a:extLst>
            </p:cNvPr>
            <p:cNvSpPr/>
            <p:nvPr/>
          </p:nvSpPr>
          <p:spPr>
            <a:xfrm>
              <a:off x="9482255" y="5646809"/>
              <a:ext cx="3807" cy="1637"/>
            </a:xfrm>
            <a:custGeom>
              <a:avLst/>
              <a:gdLst>
                <a:gd name="connsiteX0" fmla="*/ 0 w 3807"/>
                <a:gd name="connsiteY0" fmla="*/ 1420 h 1637"/>
                <a:gd name="connsiteX1" fmla="*/ 3807 w 3807"/>
                <a:gd name="connsiteY1" fmla="*/ 277 h 1637"/>
                <a:gd name="connsiteX2" fmla="*/ 0 w 3807"/>
                <a:gd name="connsiteY2" fmla="*/ 1420 h 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7" h="1637">
                  <a:moveTo>
                    <a:pt x="0" y="1420"/>
                  </a:moveTo>
                  <a:cubicBezTo>
                    <a:pt x="1840" y="1928"/>
                    <a:pt x="3109" y="1547"/>
                    <a:pt x="3807" y="277"/>
                  </a:cubicBezTo>
                  <a:cubicBezTo>
                    <a:pt x="1998" y="-485"/>
                    <a:pt x="1142" y="468"/>
                    <a:pt x="0" y="142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5" name="Forma libre 94">
              <a:extLst>
                <a:ext uri="{FF2B5EF4-FFF2-40B4-BE49-F238E27FC236}">
                  <a16:creationId xmlns:a16="http://schemas.microsoft.com/office/drawing/2014/main" id="{86A675C1-3D60-AA78-53E7-A2C9105CA8A7}"/>
                </a:ext>
              </a:extLst>
            </p:cNvPr>
            <p:cNvSpPr/>
            <p:nvPr/>
          </p:nvSpPr>
          <p:spPr>
            <a:xfrm>
              <a:off x="9496057" y="5708427"/>
              <a:ext cx="2474" cy="1998"/>
            </a:xfrm>
            <a:custGeom>
              <a:avLst/>
              <a:gdLst>
                <a:gd name="connsiteX0" fmla="*/ 2474 w 2474"/>
                <a:gd name="connsiteY0" fmla="*/ 1524 h 1998"/>
                <a:gd name="connsiteX1" fmla="*/ 0 w 2474"/>
                <a:gd name="connsiteY1" fmla="*/ 0 h 1998"/>
                <a:gd name="connsiteX2" fmla="*/ 2474 w 2474"/>
                <a:gd name="connsiteY2" fmla="*/ 1524 h 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4" h="1998">
                  <a:moveTo>
                    <a:pt x="2474" y="1524"/>
                  </a:moveTo>
                  <a:cubicBezTo>
                    <a:pt x="1523" y="953"/>
                    <a:pt x="761" y="476"/>
                    <a:pt x="0" y="0"/>
                  </a:cubicBezTo>
                  <a:cubicBezTo>
                    <a:pt x="285" y="1334"/>
                    <a:pt x="666" y="2762"/>
                    <a:pt x="2474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6" name="Forma libre 95">
              <a:extLst>
                <a:ext uri="{FF2B5EF4-FFF2-40B4-BE49-F238E27FC236}">
                  <a16:creationId xmlns:a16="http://schemas.microsoft.com/office/drawing/2014/main" id="{37D069D0-4EC1-20E0-D8D7-DC3CB1BB67CB}"/>
                </a:ext>
              </a:extLst>
            </p:cNvPr>
            <p:cNvSpPr/>
            <p:nvPr/>
          </p:nvSpPr>
          <p:spPr>
            <a:xfrm>
              <a:off x="9514808" y="5660040"/>
              <a:ext cx="1713" cy="1238"/>
            </a:xfrm>
            <a:custGeom>
              <a:avLst/>
              <a:gdLst>
                <a:gd name="connsiteX0" fmla="*/ 0 w 1713"/>
                <a:gd name="connsiteY0" fmla="*/ 571 h 1238"/>
                <a:gd name="connsiteX1" fmla="*/ 191 w 1713"/>
                <a:gd name="connsiteY1" fmla="*/ 1238 h 1238"/>
                <a:gd name="connsiteX2" fmla="*/ 1713 w 1713"/>
                <a:gd name="connsiteY2" fmla="*/ 857 h 1238"/>
                <a:gd name="connsiteX3" fmla="*/ 1618 w 1713"/>
                <a:gd name="connsiteY3" fmla="*/ 0 h 1238"/>
                <a:gd name="connsiteX4" fmla="*/ 0 w 1713"/>
                <a:gd name="connsiteY4" fmla="*/ 571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1238">
                  <a:moveTo>
                    <a:pt x="0" y="571"/>
                  </a:moveTo>
                  <a:lnTo>
                    <a:pt x="191" y="1238"/>
                  </a:lnTo>
                  <a:cubicBezTo>
                    <a:pt x="666" y="1143"/>
                    <a:pt x="1237" y="952"/>
                    <a:pt x="1713" y="857"/>
                  </a:cubicBezTo>
                  <a:cubicBezTo>
                    <a:pt x="1713" y="571"/>
                    <a:pt x="1713" y="286"/>
                    <a:pt x="1618" y="0"/>
                  </a:cubicBezTo>
                  <a:cubicBezTo>
                    <a:pt x="1047" y="190"/>
                    <a:pt x="571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7" name="Forma libre 96">
              <a:extLst>
                <a:ext uri="{FF2B5EF4-FFF2-40B4-BE49-F238E27FC236}">
                  <a16:creationId xmlns:a16="http://schemas.microsoft.com/office/drawing/2014/main" id="{73D33320-6DBE-8EEA-3AAB-F533BCD67F12}"/>
                </a:ext>
              </a:extLst>
            </p:cNvPr>
            <p:cNvSpPr/>
            <p:nvPr/>
          </p:nvSpPr>
          <p:spPr>
            <a:xfrm>
              <a:off x="9331197" y="5609939"/>
              <a:ext cx="1905" cy="2190"/>
            </a:xfrm>
            <a:custGeom>
              <a:avLst/>
              <a:gdLst>
                <a:gd name="connsiteX0" fmla="*/ 287 w 1905"/>
                <a:gd name="connsiteY0" fmla="*/ 0 h 2190"/>
                <a:gd name="connsiteX1" fmla="*/ 1905 w 1905"/>
                <a:gd name="connsiteY1" fmla="*/ 2191 h 2190"/>
                <a:gd name="connsiteX2" fmla="*/ 287 w 1905"/>
                <a:gd name="connsiteY2" fmla="*/ 0 h 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2190">
                  <a:moveTo>
                    <a:pt x="287" y="0"/>
                  </a:moveTo>
                  <a:cubicBezTo>
                    <a:pt x="-379" y="1524"/>
                    <a:pt x="97" y="2096"/>
                    <a:pt x="1905" y="2191"/>
                  </a:cubicBezTo>
                  <a:cubicBezTo>
                    <a:pt x="1144" y="1143"/>
                    <a:pt x="668" y="571"/>
                    <a:pt x="28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8" name="Forma libre 97">
              <a:extLst>
                <a:ext uri="{FF2B5EF4-FFF2-40B4-BE49-F238E27FC236}">
                  <a16:creationId xmlns:a16="http://schemas.microsoft.com/office/drawing/2014/main" id="{BBF421A7-64A3-7E2B-526C-ED5AD1B899FA}"/>
                </a:ext>
              </a:extLst>
            </p:cNvPr>
            <p:cNvSpPr/>
            <p:nvPr/>
          </p:nvSpPr>
          <p:spPr>
            <a:xfrm>
              <a:off x="9303786" y="5628679"/>
              <a:ext cx="4188" cy="4438"/>
            </a:xfrm>
            <a:custGeom>
              <a:avLst/>
              <a:gdLst>
                <a:gd name="connsiteX0" fmla="*/ 1237 w 4188"/>
                <a:gd name="connsiteY0" fmla="*/ 119 h 4438"/>
                <a:gd name="connsiteX1" fmla="*/ 0 w 4188"/>
                <a:gd name="connsiteY1" fmla="*/ 3929 h 4438"/>
                <a:gd name="connsiteX2" fmla="*/ 1904 w 4188"/>
                <a:gd name="connsiteY2" fmla="*/ 3929 h 4438"/>
                <a:gd name="connsiteX3" fmla="*/ 4188 w 4188"/>
                <a:gd name="connsiteY3" fmla="*/ 1167 h 4438"/>
                <a:gd name="connsiteX4" fmla="*/ 1142 w 4188"/>
                <a:gd name="connsiteY4" fmla="*/ 24 h 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8" h="4438">
                  <a:moveTo>
                    <a:pt x="1237" y="119"/>
                  </a:moveTo>
                  <a:cubicBezTo>
                    <a:pt x="762" y="1548"/>
                    <a:pt x="476" y="2691"/>
                    <a:pt x="0" y="3929"/>
                  </a:cubicBezTo>
                  <a:cubicBezTo>
                    <a:pt x="666" y="4786"/>
                    <a:pt x="2094" y="4405"/>
                    <a:pt x="1904" y="3929"/>
                  </a:cubicBezTo>
                  <a:cubicBezTo>
                    <a:pt x="1333" y="1929"/>
                    <a:pt x="2951" y="1738"/>
                    <a:pt x="4188" y="1167"/>
                  </a:cubicBezTo>
                  <a:cubicBezTo>
                    <a:pt x="3046" y="278"/>
                    <a:pt x="2030" y="-103"/>
                    <a:pt x="1142" y="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9" name="Forma libre 98">
              <a:extLst>
                <a:ext uri="{FF2B5EF4-FFF2-40B4-BE49-F238E27FC236}">
                  <a16:creationId xmlns:a16="http://schemas.microsoft.com/office/drawing/2014/main" id="{92F90BA6-2D8D-C98D-7993-883B7E9C3D06}"/>
                </a:ext>
              </a:extLst>
            </p:cNvPr>
            <p:cNvSpPr/>
            <p:nvPr/>
          </p:nvSpPr>
          <p:spPr>
            <a:xfrm>
              <a:off x="9307136" y="5635085"/>
              <a:ext cx="2080" cy="3048"/>
            </a:xfrm>
            <a:custGeom>
              <a:avLst/>
              <a:gdLst>
                <a:gd name="connsiteX0" fmla="*/ 267 w 2080"/>
                <a:gd name="connsiteY0" fmla="*/ 3048 h 3048"/>
                <a:gd name="connsiteX1" fmla="*/ 1314 w 2080"/>
                <a:gd name="connsiteY1" fmla="*/ 0 h 3048"/>
                <a:gd name="connsiteX2" fmla="*/ 267 w 2080"/>
                <a:gd name="connsiteY2" fmla="*/ 3048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0" h="3048">
                  <a:moveTo>
                    <a:pt x="267" y="3048"/>
                  </a:moveTo>
                  <a:cubicBezTo>
                    <a:pt x="1505" y="2000"/>
                    <a:pt x="3027" y="1619"/>
                    <a:pt x="1314" y="0"/>
                  </a:cubicBezTo>
                  <a:cubicBezTo>
                    <a:pt x="267" y="572"/>
                    <a:pt x="-399" y="1143"/>
                    <a:pt x="267" y="304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0" name="Forma libre 99">
              <a:extLst>
                <a:ext uri="{FF2B5EF4-FFF2-40B4-BE49-F238E27FC236}">
                  <a16:creationId xmlns:a16="http://schemas.microsoft.com/office/drawing/2014/main" id="{846A6019-C4A9-C7B6-A670-F414717E3918}"/>
                </a:ext>
              </a:extLst>
            </p:cNvPr>
            <p:cNvSpPr/>
            <p:nvPr/>
          </p:nvSpPr>
          <p:spPr>
            <a:xfrm>
              <a:off x="9308164" y="5609939"/>
              <a:ext cx="1332" cy="2000"/>
            </a:xfrm>
            <a:custGeom>
              <a:avLst/>
              <a:gdLst>
                <a:gd name="connsiteX0" fmla="*/ 1237 w 1332"/>
                <a:gd name="connsiteY0" fmla="*/ 1905 h 2000"/>
                <a:gd name="connsiteX1" fmla="*/ 952 w 1332"/>
                <a:gd name="connsiteY1" fmla="*/ 0 h 2000"/>
                <a:gd name="connsiteX2" fmla="*/ 0 w 1332"/>
                <a:gd name="connsiteY2" fmla="*/ 190 h 2000"/>
                <a:gd name="connsiteX3" fmla="*/ 762 w 1332"/>
                <a:gd name="connsiteY3" fmla="*/ 2000 h 2000"/>
                <a:gd name="connsiteX4" fmla="*/ 1333 w 1332"/>
                <a:gd name="connsiteY4" fmla="*/ 1905 h 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2000">
                  <a:moveTo>
                    <a:pt x="1237" y="1905"/>
                  </a:moveTo>
                  <a:cubicBezTo>
                    <a:pt x="1237" y="1238"/>
                    <a:pt x="1047" y="667"/>
                    <a:pt x="952" y="0"/>
                  </a:cubicBezTo>
                  <a:cubicBezTo>
                    <a:pt x="666" y="0"/>
                    <a:pt x="286" y="95"/>
                    <a:pt x="0" y="190"/>
                  </a:cubicBezTo>
                  <a:cubicBezTo>
                    <a:pt x="191" y="762"/>
                    <a:pt x="476" y="1429"/>
                    <a:pt x="762" y="2000"/>
                  </a:cubicBezTo>
                  <a:cubicBezTo>
                    <a:pt x="762" y="2000"/>
                    <a:pt x="1333" y="1905"/>
                    <a:pt x="1333" y="1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1" name="Forma libre 100">
              <a:extLst>
                <a:ext uri="{FF2B5EF4-FFF2-40B4-BE49-F238E27FC236}">
                  <a16:creationId xmlns:a16="http://schemas.microsoft.com/office/drawing/2014/main" id="{CA8509FC-877C-A0AD-E419-102563F6F51D}"/>
                </a:ext>
              </a:extLst>
            </p:cNvPr>
            <p:cNvSpPr/>
            <p:nvPr/>
          </p:nvSpPr>
          <p:spPr>
            <a:xfrm>
              <a:off x="9320157" y="5650753"/>
              <a:ext cx="7329" cy="3889"/>
            </a:xfrm>
            <a:custGeom>
              <a:avLst/>
              <a:gdLst>
                <a:gd name="connsiteX0" fmla="*/ 0 w 7329"/>
                <a:gd name="connsiteY0" fmla="*/ 1095 h 3889"/>
                <a:gd name="connsiteX1" fmla="*/ 3808 w 7329"/>
                <a:gd name="connsiteY1" fmla="*/ 3858 h 3889"/>
                <a:gd name="connsiteX2" fmla="*/ 3427 w 7329"/>
                <a:gd name="connsiteY2" fmla="*/ 1000 h 3889"/>
                <a:gd name="connsiteX3" fmla="*/ 7329 w 7329"/>
                <a:gd name="connsiteY3" fmla="*/ 1191 h 3889"/>
                <a:gd name="connsiteX4" fmla="*/ 0 w 7329"/>
                <a:gd name="connsiteY4" fmla="*/ 1191 h 3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9" h="3889">
                  <a:moveTo>
                    <a:pt x="0" y="1095"/>
                  </a:moveTo>
                  <a:cubicBezTo>
                    <a:pt x="857" y="2429"/>
                    <a:pt x="1428" y="4143"/>
                    <a:pt x="3808" y="3858"/>
                  </a:cubicBezTo>
                  <a:cubicBezTo>
                    <a:pt x="3617" y="2905"/>
                    <a:pt x="3522" y="1952"/>
                    <a:pt x="3427" y="1000"/>
                  </a:cubicBezTo>
                  <a:cubicBezTo>
                    <a:pt x="4854" y="1000"/>
                    <a:pt x="6092" y="1095"/>
                    <a:pt x="7329" y="1191"/>
                  </a:cubicBezTo>
                  <a:cubicBezTo>
                    <a:pt x="3586" y="-397"/>
                    <a:pt x="1142" y="-397"/>
                    <a:pt x="0" y="1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2" name="Forma libre 101">
              <a:extLst>
                <a:ext uri="{FF2B5EF4-FFF2-40B4-BE49-F238E27FC236}">
                  <a16:creationId xmlns:a16="http://schemas.microsoft.com/office/drawing/2014/main" id="{AA7F2432-D138-73F7-FF15-22DF12AA66AD}"/>
                </a:ext>
              </a:extLst>
            </p:cNvPr>
            <p:cNvSpPr/>
            <p:nvPr/>
          </p:nvSpPr>
          <p:spPr>
            <a:xfrm>
              <a:off x="9318444" y="5608591"/>
              <a:ext cx="2474" cy="2681"/>
            </a:xfrm>
            <a:custGeom>
              <a:avLst/>
              <a:gdLst>
                <a:gd name="connsiteX0" fmla="*/ 0 w 2474"/>
                <a:gd name="connsiteY0" fmla="*/ 491 h 2681"/>
                <a:gd name="connsiteX1" fmla="*/ 2475 w 2474"/>
                <a:gd name="connsiteY1" fmla="*/ 2681 h 2681"/>
                <a:gd name="connsiteX2" fmla="*/ 0 w 2474"/>
                <a:gd name="connsiteY2" fmla="*/ 491 h 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4" h="2681">
                  <a:moveTo>
                    <a:pt x="0" y="491"/>
                  </a:moveTo>
                  <a:cubicBezTo>
                    <a:pt x="762" y="1157"/>
                    <a:pt x="1428" y="1729"/>
                    <a:pt x="2475" y="2681"/>
                  </a:cubicBezTo>
                  <a:cubicBezTo>
                    <a:pt x="2475" y="-176"/>
                    <a:pt x="2094" y="-462"/>
                    <a:pt x="0" y="4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3" name="Forma libre 102">
              <a:extLst>
                <a:ext uri="{FF2B5EF4-FFF2-40B4-BE49-F238E27FC236}">
                  <a16:creationId xmlns:a16="http://schemas.microsoft.com/office/drawing/2014/main" id="{4B43C9E3-9305-8289-42AA-57FAB8329CDE}"/>
                </a:ext>
              </a:extLst>
            </p:cNvPr>
            <p:cNvSpPr/>
            <p:nvPr/>
          </p:nvSpPr>
          <p:spPr>
            <a:xfrm>
              <a:off x="9327391" y="5602795"/>
              <a:ext cx="5616" cy="2765"/>
            </a:xfrm>
            <a:custGeom>
              <a:avLst/>
              <a:gdLst>
                <a:gd name="connsiteX0" fmla="*/ 5521 w 5616"/>
                <a:gd name="connsiteY0" fmla="*/ 2000 h 2765"/>
                <a:gd name="connsiteX1" fmla="*/ 0 w 5616"/>
                <a:gd name="connsiteY1" fmla="*/ 0 h 2765"/>
                <a:gd name="connsiteX2" fmla="*/ 1047 w 5616"/>
                <a:gd name="connsiteY2" fmla="*/ 1905 h 2765"/>
                <a:gd name="connsiteX3" fmla="*/ 5616 w 5616"/>
                <a:gd name="connsiteY3" fmla="*/ 2000 h 2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6" h="2765">
                  <a:moveTo>
                    <a:pt x="5521" y="2000"/>
                  </a:moveTo>
                  <a:cubicBezTo>
                    <a:pt x="3426" y="1238"/>
                    <a:pt x="1999" y="762"/>
                    <a:pt x="0" y="0"/>
                  </a:cubicBezTo>
                  <a:cubicBezTo>
                    <a:pt x="476" y="953"/>
                    <a:pt x="666" y="1714"/>
                    <a:pt x="1047" y="1905"/>
                  </a:cubicBezTo>
                  <a:cubicBezTo>
                    <a:pt x="2189" y="2381"/>
                    <a:pt x="3332" y="3524"/>
                    <a:pt x="5616" y="200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4" name="Forma libre 103">
              <a:extLst>
                <a:ext uri="{FF2B5EF4-FFF2-40B4-BE49-F238E27FC236}">
                  <a16:creationId xmlns:a16="http://schemas.microsoft.com/office/drawing/2014/main" id="{EC8602CA-AD31-331D-C038-B06674E7AB44}"/>
                </a:ext>
              </a:extLst>
            </p:cNvPr>
            <p:cNvSpPr/>
            <p:nvPr/>
          </p:nvSpPr>
          <p:spPr>
            <a:xfrm>
              <a:off x="9322442" y="5673947"/>
              <a:ext cx="1237" cy="2285"/>
            </a:xfrm>
            <a:custGeom>
              <a:avLst/>
              <a:gdLst>
                <a:gd name="connsiteX0" fmla="*/ 857 w 1237"/>
                <a:gd name="connsiteY0" fmla="*/ 2286 h 2285"/>
                <a:gd name="connsiteX1" fmla="*/ 1237 w 1237"/>
                <a:gd name="connsiteY1" fmla="*/ 190 h 2285"/>
                <a:gd name="connsiteX2" fmla="*/ 476 w 1237"/>
                <a:gd name="connsiteY2" fmla="*/ 0 h 2285"/>
                <a:gd name="connsiteX3" fmla="*/ 0 w 1237"/>
                <a:gd name="connsiteY3" fmla="*/ 2000 h 2285"/>
                <a:gd name="connsiteX4" fmla="*/ 857 w 1237"/>
                <a:gd name="connsiteY4" fmla="*/ 2191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" h="2285">
                  <a:moveTo>
                    <a:pt x="857" y="2286"/>
                  </a:moveTo>
                  <a:cubicBezTo>
                    <a:pt x="952" y="1619"/>
                    <a:pt x="1047" y="857"/>
                    <a:pt x="1237" y="190"/>
                  </a:cubicBezTo>
                  <a:cubicBezTo>
                    <a:pt x="952" y="190"/>
                    <a:pt x="762" y="95"/>
                    <a:pt x="476" y="0"/>
                  </a:cubicBezTo>
                  <a:cubicBezTo>
                    <a:pt x="286" y="667"/>
                    <a:pt x="95" y="1333"/>
                    <a:pt x="0" y="2000"/>
                  </a:cubicBezTo>
                  <a:lnTo>
                    <a:pt x="857" y="2191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5" name="Forma libre 104">
              <a:extLst>
                <a:ext uri="{FF2B5EF4-FFF2-40B4-BE49-F238E27FC236}">
                  <a16:creationId xmlns:a16="http://schemas.microsoft.com/office/drawing/2014/main" id="{921912CD-64E2-2037-BBBE-79DE04570FDA}"/>
                </a:ext>
              </a:extLst>
            </p:cNvPr>
            <p:cNvSpPr/>
            <p:nvPr/>
          </p:nvSpPr>
          <p:spPr>
            <a:xfrm>
              <a:off x="9318064" y="5618672"/>
              <a:ext cx="7709" cy="3554"/>
            </a:xfrm>
            <a:custGeom>
              <a:avLst/>
              <a:gdLst>
                <a:gd name="connsiteX0" fmla="*/ 4664 w 7709"/>
                <a:gd name="connsiteY0" fmla="*/ 3459 h 3554"/>
                <a:gd name="connsiteX1" fmla="*/ 6853 w 7709"/>
                <a:gd name="connsiteY1" fmla="*/ 2506 h 3554"/>
                <a:gd name="connsiteX2" fmla="*/ 7710 w 7709"/>
                <a:gd name="connsiteY2" fmla="*/ 601 h 3554"/>
                <a:gd name="connsiteX3" fmla="*/ 2665 w 7709"/>
                <a:gd name="connsiteY3" fmla="*/ 30 h 3554"/>
                <a:gd name="connsiteX4" fmla="*/ 0 w 7709"/>
                <a:gd name="connsiteY4" fmla="*/ 1078 h 3554"/>
                <a:gd name="connsiteX5" fmla="*/ 0 w 7709"/>
                <a:gd name="connsiteY5" fmla="*/ 3364 h 3554"/>
                <a:gd name="connsiteX6" fmla="*/ 4664 w 7709"/>
                <a:gd name="connsiteY6" fmla="*/ 3554 h 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09" h="3554">
                  <a:moveTo>
                    <a:pt x="4664" y="3459"/>
                  </a:moveTo>
                  <a:cubicBezTo>
                    <a:pt x="4664" y="3459"/>
                    <a:pt x="6282" y="2983"/>
                    <a:pt x="6853" y="2506"/>
                  </a:cubicBezTo>
                  <a:cubicBezTo>
                    <a:pt x="7329" y="2125"/>
                    <a:pt x="7424" y="1268"/>
                    <a:pt x="7710" y="601"/>
                  </a:cubicBezTo>
                  <a:cubicBezTo>
                    <a:pt x="5901" y="125"/>
                    <a:pt x="4093" y="1935"/>
                    <a:pt x="2665" y="30"/>
                  </a:cubicBezTo>
                  <a:cubicBezTo>
                    <a:pt x="2475" y="-161"/>
                    <a:pt x="1047" y="601"/>
                    <a:pt x="0" y="1078"/>
                  </a:cubicBezTo>
                  <a:lnTo>
                    <a:pt x="0" y="3364"/>
                  </a:lnTo>
                  <a:cubicBezTo>
                    <a:pt x="1618" y="3364"/>
                    <a:pt x="3141" y="2316"/>
                    <a:pt x="4664" y="355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6" name="Forma libre 105">
              <a:extLst>
                <a:ext uri="{FF2B5EF4-FFF2-40B4-BE49-F238E27FC236}">
                  <a16:creationId xmlns:a16="http://schemas.microsoft.com/office/drawing/2014/main" id="{84C4A572-EA9C-6B0E-7006-865987612172}"/>
                </a:ext>
              </a:extLst>
            </p:cNvPr>
            <p:cNvSpPr/>
            <p:nvPr/>
          </p:nvSpPr>
          <p:spPr>
            <a:xfrm>
              <a:off x="9287700" y="5607081"/>
              <a:ext cx="1237" cy="1809"/>
            </a:xfrm>
            <a:custGeom>
              <a:avLst/>
              <a:gdLst>
                <a:gd name="connsiteX0" fmla="*/ 571 w 1237"/>
                <a:gd name="connsiteY0" fmla="*/ 1809 h 1809"/>
                <a:gd name="connsiteX1" fmla="*/ 1237 w 1237"/>
                <a:gd name="connsiteY1" fmla="*/ 857 h 1809"/>
                <a:gd name="connsiteX2" fmla="*/ 571 w 1237"/>
                <a:gd name="connsiteY2" fmla="*/ 0 h 1809"/>
                <a:gd name="connsiteX3" fmla="*/ 0 w 1237"/>
                <a:gd name="connsiteY3" fmla="*/ 1143 h 1809"/>
                <a:gd name="connsiteX4" fmla="*/ 571 w 1237"/>
                <a:gd name="connsiteY4" fmla="*/ 1809 h 1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" h="1809">
                  <a:moveTo>
                    <a:pt x="571" y="1809"/>
                  </a:moveTo>
                  <a:cubicBezTo>
                    <a:pt x="571" y="1809"/>
                    <a:pt x="1142" y="1238"/>
                    <a:pt x="1237" y="857"/>
                  </a:cubicBezTo>
                  <a:cubicBezTo>
                    <a:pt x="1237" y="762"/>
                    <a:pt x="952" y="381"/>
                    <a:pt x="571" y="0"/>
                  </a:cubicBezTo>
                  <a:cubicBezTo>
                    <a:pt x="285" y="476"/>
                    <a:pt x="0" y="762"/>
                    <a:pt x="0" y="1143"/>
                  </a:cubicBezTo>
                  <a:cubicBezTo>
                    <a:pt x="0" y="1333"/>
                    <a:pt x="381" y="1524"/>
                    <a:pt x="571" y="180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7" name="Forma libre 106">
              <a:extLst>
                <a:ext uri="{FF2B5EF4-FFF2-40B4-BE49-F238E27FC236}">
                  <a16:creationId xmlns:a16="http://schemas.microsoft.com/office/drawing/2014/main" id="{56B8C191-E794-C564-3903-2438FFE1B418}"/>
                </a:ext>
              </a:extLst>
            </p:cNvPr>
            <p:cNvSpPr/>
            <p:nvPr/>
          </p:nvSpPr>
          <p:spPr>
            <a:xfrm>
              <a:off x="9274565" y="5632752"/>
              <a:ext cx="2664" cy="1571"/>
            </a:xfrm>
            <a:custGeom>
              <a:avLst/>
              <a:gdLst>
                <a:gd name="connsiteX0" fmla="*/ 285 w 2664"/>
                <a:gd name="connsiteY0" fmla="*/ 142 h 1571"/>
                <a:gd name="connsiteX1" fmla="*/ 0 w 2664"/>
                <a:gd name="connsiteY1" fmla="*/ 714 h 1571"/>
                <a:gd name="connsiteX2" fmla="*/ 2665 w 2664"/>
                <a:gd name="connsiteY2" fmla="*/ 1571 h 1571"/>
                <a:gd name="connsiteX3" fmla="*/ 285 w 2664"/>
                <a:gd name="connsiteY3" fmla="*/ 142 h 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4" h="1571">
                  <a:moveTo>
                    <a:pt x="285" y="142"/>
                  </a:moveTo>
                  <a:cubicBezTo>
                    <a:pt x="285" y="142"/>
                    <a:pt x="95" y="428"/>
                    <a:pt x="0" y="714"/>
                  </a:cubicBezTo>
                  <a:cubicBezTo>
                    <a:pt x="762" y="1000"/>
                    <a:pt x="1523" y="1190"/>
                    <a:pt x="2665" y="1571"/>
                  </a:cubicBezTo>
                  <a:cubicBezTo>
                    <a:pt x="2284" y="-524"/>
                    <a:pt x="1142" y="47"/>
                    <a:pt x="285" y="14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8" name="Forma libre 107">
              <a:extLst>
                <a:ext uri="{FF2B5EF4-FFF2-40B4-BE49-F238E27FC236}">
                  <a16:creationId xmlns:a16="http://schemas.microsoft.com/office/drawing/2014/main" id="{622457EA-7A8E-1081-DB94-507F68F61441}"/>
                </a:ext>
              </a:extLst>
            </p:cNvPr>
            <p:cNvSpPr/>
            <p:nvPr/>
          </p:nvSpPr>
          <p:spPr>
            <a:xfrm>
              <a:off x="9287034" y="5628608"/>
              <a:ext cx="2474" cy="1714"/>
            </a:xfrm>
            <a:custGeom>
              <a:avLst/>
              <a:gdLst>
                <a:gd name="connsiteX0" fmla="*/ 2094 w 2474"/>
                <a:gd name="connsiteY0" fmla="*/ 1429 h 1714"/>
                <a:gd name="connsiteX1" fmla="*/ 2475 w 2474"/>
                <a:gd name="connsiteY1" fmla="*/ 0 h 1714"/>
                <a:gd name="connsiteX2" fmla="*/ 0 w 2474"/>
                <a:gd name="connsiteY2" fmla="*/ 1238 h 1714"/>
                <a:gd name="connsiteX3" fmla="*/ 95 w 2474"/>
                <a:gd name="connsiteY3" fmla="*/ 1714 h 1714"/>
                <a:gd name="connsiteX4" fmla="*/ 2094 w 2474"/>
                <a:gd name="connsiteY4" fmla="*/ 1524 h 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4" h="1714">
                  <a:moveTo>
                    <a:pt x="2094" y="1429"/>
                  </a:moveTo>
                  <a:cubicBezTo>
                    <a:pt x="2094" y="1429"/>
                    <a:pt x="2284" y="857"/>
                    <a:pt x="2475" y="0"/>
                  </a:cubicBezTo>
                  <a:cubicBezTo>
                    <a:pt x="1333" y="571"/>
                    <a:pt x="666" y="857"/>
                    <a:pt x="0" y="1238"/>
                  </a:cubicBezTo>
                  <a:cubicBezTo>
                    <a:pt x="0" y="1429"/>
                    <a:pt x="0" y="1524"/>
                    <a:pt x="95" y="1714"/>
                  </a:cubicBezTo>
                  <a:cubicBezTo>
                    <a:pt x="762" y="1714"/>
                    <a:pt x="1428" y="1714"/>
                    <a:pt x="2094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9" name="Forma libre 108">
              <a:extLst>
                <a:ext uri="{FF2B5EF4-FFF2-40B4-BE49-F238E27FC236}">
                  <a16:creationId xmlns:a16="http://schemas.microsoft.com/office/drawing/2014/main" id="{41715170-D100-D823-B339-7A9E24C1F4F1}"/>
                </a:ext>
              </a:extLst>
            </p:cNvPr>
            <p:cNvSpPr/>
            <p:nvPr/>
          </p:nvSpPr>
          <p:spPr>
            <a:xfrm>
              <a:off x="9291317" y="5608700"/>
              <a:ext cx="3426" cy="1714"/>
            </a:xfrm>
            <a:custGeom>
              <a:avLst/>
              <a:gdLst>
                <a:gd name="connsiteX0" fmla="*/ 95 w 3426"/>
                <a:gd name="connsiteY0" fmla="*/ 1714 h 1714"/>
                <a:gd name="connsiteX1" fmla="*/ 3426 w 3426"/>
                <a:gd name="connsiteY1" fmla="*/ 667 h 1714"/>
                <a:gd name="connsiteX2" fmla="*/ 3426 w 3426"/>
                <a:gd name="connsiteY2" fmla="*/ 0 h 1714"/>
                <a:gd name="connsiteX3" fmla="*/ 0 w 3426"/>
                <a:gd name="connsiteY3" fmla="*/ 0 h 1714"/>
                <a:gd name="connsiteX4" fmla="*/ 95 w 3426"/>
                <a:gd name="connsiteY4" fmla="*/ 1619 h 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6" h="1714">
                  <a:moveTo>
                    <a:pt x="95" y="1714"/>
                  </a:moveTo>
                  <a:cubicBezTo>
                    <a:pt x="1333" y="1334"/>
                    <a:pt x="2380" y="1048"/>
                    <a:pt x="3426" y="667"/>
                  </a:cubicBezTo>
                  <a:cubicBezTo>
                    <a:pt x="3426" y="476"/>
                    <a:pt x="3426" y="286"/>
                    <a:pt x="3426" y="0"/>
                  </a:cubicBezTo>
                  <a:lnTo>
                    <a:pt x="0" y="0"/>
                  </a:lnTo>
                  <a:cubicBezTo>
                    <a:pt x="0" y="476"/>
                    <a:pt x="0" y="953"/>
                    <a:pt x="95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0" name="Forma libre 109">
              <a:extLst>
                <a:ext uri="{FF2B5EF4-FFF2-40B4-BE49-F238E27FC236}">
                  <a16:creationId xmlns:a16="http://schemas.microsoft.com/office/drawing/2014/main" id="{B31328BA-E34A-5312-24A6-A3419607281D}"/>
                </a:ext>
              </a:extLst>
            </p:cNvPr>
            <p:cNvSpPr/>
            <p:nvPr/>
          </p:nvSpPr>
          <p:spPr>
            <a:xfrm>
              <a:off x="9288462" y="5623559"/>
              <a:ext cx="6377" cy="3238"/>
            </a:xfrm>
            <a:custGeom>
              <a:avLst/>
              <a:gdLst>
                <a:gd name="connsiteX0" fmla="*/ 2094 w 6377"/>
                <a:gd name="connsiteY0" fmla="*/ 0 h 3238"/>
                <a:gd name="connsiteX1" fmla="*/ 0 w 6377"/>
                <a:gd name="connsiteY1" fmla="*/ 953 h 3238"/>
                <a:gd name="connsiteX2" fmla="*/ 6091 w 6377"/>
                <a:gd name="connsiteY2" fmla="*/ 3238 h 3238"/>
                <a:gd name="connsiteX3" fmla="*/ 6377 w 6377"/>
                <a:gd name="connsiteY3" fmla="*/ 953 h 3238"/>
                <a:gd name="connsiteX4" fmla="*/ 2094 w 6377"/>
                <a:gd name="connsiteY4" fmla="*/ 0 h 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77" h="3238">
                  <a:moveTo>
                    <a:pt x="2094" y="0"/>
                  </a:moveTo>
                  <a:cubicBezTo>
                    <a:pt x="2094" y="0"/>
                    <a:pt x="1142" y="381"/>
                    <a:pt x="0" y="953"/>
                  </a:cubicBezTo>
                  <a:cubicBezTo>
                    <a:pt x="2474" y="1905"/>
                    <a:pt x="4093" y="2477"/>
                    <a:pt x="6091" y="3238"/>
                  </a:cubicBezTo>
                  <a:cubicBezTo>
                    <a:pt x="6187" y="2286"/>
                    <a:pt x="6282" y="1619"/>
                    <a:pt x="6377" y="953"/>
                  </a:cubicBezTo>
                  <a:cubicBezTo>
                    <a:pt x="4759" y="667"/>
                    <a:pt x="3141" y="1714"/>
                    <a:pt x="2094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1" name="Forma libre 110">
              <a:extLst>
                <a:ext uri="{FF2B5EF4-FFF2-40B4-BE49-F238E27FC236}">
                  <a16:creationId xmlns:a16="http://schemas.microsoft.com/office/drawing/2014/main" id="{094A2100-8195-A5D3-1199-20B253B8A571}"/>
                </a:ext>
              </a:extLst>
            </p:cNvPr>
            <p:cNvSpPr/>
            <p:nvPr/>
          </p:nvSpPr>
          <p:spPr>
            <a:xfrm>
              <a:off x="9295600" y="5655944"/>
              <a:ext cx="1808" cy="1143"/>
            </a:xfrm>
            <a:custGeom>
              <a:avLst/>
              <a:gdLst>
                <a:gd name="connsiteX0" fmla="*/ 1809 w 1808"/>
                <a:gd name="connsiteY0" fmla="*/ 1143 h 1143"/>
                <a:gd name="connsiteX1" fmla="*/ 1809 w 1808"/>
                <a:gd name="connsiteY1" fmla="*/ 0 h 1143"/>
                <a:gd name="connsiteX2" fmla="*/ 0 w 1808"/>
                <a:gd name="connsiteY2" fmla="*/ 381 h 1143"/>
                <a:gd name="connsiteX3" fmla="*/ 0 w 1808"/>
                <a:gd name="connsiteY3" fmla="*/ 1143 h 1143"/>
                <a:gd name="connsiteX4" fmla="*/ 1809 w 1808"/>
                <a:gd name="connsiteY4" fmla="*/ 1143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" h="1143">
                  <a:moveTo>
                    <a:pt x="1809" y="1143"/>
                  </a:moveTo>
                  <a:cubicBezTo>
                    <a:pt x="1809" y="1143"/>
                    <a:pt x="1809" y="381"/>
                    <a:pt x="1809" y="0"/>
                  </a:cubicBezTo>
                  <a:cubicBezTo>
                    <a:pt x="1237" y="95"/>
                    <a:pt x="571" y="191"/>
                    <a:pt x="0" y="381"/>
                  </a:cubicBezTo>
                  <a:cubicBezTo>
                    <a:pt x="0" y="667"/>
                    <a:pt x="0" y="858"/>
                    <a:pt x="0" y="1143"/>
                  </a:cubicBezTo>
                  <a:lnTo>
                    <a:pt x="1809" y="1143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2" name="Forma libre 111">
              <a:extLst>
                <a:ext uri="{FF2B5EF4-FFF2-40B4-BE49-F238E27FC236}">
                  <a16:creationId xmlns:a16="http://schemas.microsoft.com/office/drawing/2014/main" id="{884BF0FB-BD20-31C6-EF7A-303D7EAA6A06}"/>
                </a:ext>
              </a:extLst>
            </p:cNvPr>
            <p:cNvSpPr/>
            <p:nvPr/>
          </p:nvSpPr>
          <p:spPr>
            <a:xfrm>
              <a:off x="9293887" y="5637942"/>
              <a:ext cx="1352" cy="4572"/>
            </a:xfrm>
            <a:custGeom>
              <a:avLst/>
              <a:gdLst>
                <a:gd name="connsiteX0" fmla="*/ 476 w 1352"/>
                <a:gd name="connsiteY0" fmla="*/ 4477 h 4572"/>
                <a:gd name="connsiteX1" fmla="*/ 1143 w 1352"/>
                <a:gd name="connsiteY1" fmla="*/ 0 h 4572"/>
                <a:gd name="connsiteX2" fmla="*/ 0 w 1352"/>
                <a:gd name="connsiteY2" fmla="*/ 3143 h 4572"/>
                <a:gd name="connsiteX3" fmla="*/ 381 w 1352"/>
                <a:gd name="connsiteY3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2" h="4572">
                  <a:moveTo>
                    <a:pt x="476" y="4477"/>
                  </a:moveTo>
                  <a:cubicBezTo>
                    <a:pt x="1237" y="2762"/>
                    <a:pt x="1619" y="1810"/>
                    <a:pt x="1143" y="0"/>
                  </a:cubicBezTo>
                  <a:cubicBezTo>
                    <a:pt x="572" y="1429"/>
                    <a:pt x="286" y="2286"/>
                    <a:pt x="0" y="3143"/>
                  </a:cubicBezTo>
                  <a:cubicBezTo>
                    <a:pt x="0" y="3334"/>
                    <a:pt x="95" y="3524"/>
                    <a:pt x="381" y="4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3" name="Forma libre 112">
              <a:extLst>
                <a:ext uri="{FF2B5EF4-FFF2-40B4-BE49-F238E27FC236}">
                  <a16:creationId xmlns:a16="http://schemas.microsoft.com/office/drawing/2014/main" id="{59698365-BE7F-3B9B-C19F-1C2F8A6FACA5}"/>
                </a:ext>
              </a:extLst>
            </p:cNvPr>
            <p:cNvSpPr/>
            <p:nvPr/>
          </p:nvSpPr>
          <p:spPr>
            <a:xfrm>
              <a:off x="9229923" y="5660231"/>
              <a:ext cx="1237" cy="2190"/>
            </a:xfrm>
            <a:custGeom>
              <a:avLst/>
              <a:gdLst>
                <a:gd name="connsiteX0" fmla="*/ 0 w 1237"/>
                <a:gd name="connsiteY0" fmla="*/ 1429 h 2190"/>
                <a:gd name="connsiteX1" fmla="*/ 381 w 1237"/>
                <a:gd name="connsiteY1" fmla="*/ 2191 h 2190"/>
                <a:gd name="connsiteX2" fmla="*/ 1237 w 1237"/>
                <a:gd name="connsiteY2" fmla="*/ 1524 h 2190"/>
                <a:gd name="connsiteX3" fmla="*/ 762 w 1237"/>
                <a:gd name="connsiteY3" fmla="*/ 0 h 2190"/>
                <a:gd name="connsiteX4" fmla="*/ 95 w 1237"/>
                <a:gd name="connsiteY4" fmla="*/ 1429 h 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" h="2190">
                  <a:moveTo>
                    <a:pt x="0" y="1429"/>
                  </a:moveTo>
                  <a:cubicBezTo>
                    <a:pt x="0" y="1429"/>
                    <a:pt x="191" y="2000"/>
                    <a:pt x="381" y="2191"/>
                  </a:cubicBezTo>
                  <a:cubicBezTo>
                    <a:pt x="666" y="2000"/>
                    <a:pt x="1142" y="1810"/>
                    <a:pt x="1237" y="1524"/>
                  </a:cubicBezTo>
                  <a:cubicBezTo>
                    <a:pt x="1237" y="1238"/>
                    <a:pt x="1047" y="857"/>
                    <a:pt x="762" y="0"/>
                  </a:cubicBezTo>
                  <a:cubicBezTo>
                    <a:pt x="381" y="762"/>
                    <a:pt x="95" y="1048"/>
                    <a:pt x="95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4" name="Forma libre 113">
              <a:extLst>
                <a:ext uri="{FF2B5EF4-FFF2-40B4-BE49-F238E27FC236}">
                  <a16:creationId xmlns:a16="http://schemas.microsoft.com/office/drawing/2014/main" id="{57B40310-DC70-1592-88A1-515DA9D5E04B}"/>
                </a:ext>
              </a:extLst>
            </p:cNvPr>
            <p:cNvSpPr/>
            <p:nvPr/>
          </p:nvSpPr>
          <p:spPr>
            <a:xfrm>
              <a:off x="9330581" y="5692997"/>
              <a:ext cx="1569" cy="2000"/>
            </a:xfrm>
            <a:custGeom>
              <a:avLst/>
              <a:gdLst>
                <a:gd name="connsiteX0" fmla="*/ 1569 w 1569"/>
                <a:gd name="connsiteY0" fmla="*/ 2000 h 2000"/>
                <a:gd name="connsiteX1" fmla="*/ 142 w 1569"/>
                <a:gd name="connsiteY1" fmla="*/ 0 h 2000"/>
                <a:gd name="connsiteX2" fmla="*/ 1569 w 1569"/>
                <a:gd name="connsiteY2" fmla="*/ 2000 h 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" h="2000">
                  <a:moveTo>
                    <a:pt x="1569" y="2000"/>
                  </a:moveTo>
                  <a:cubicBezTo>
                    <a:pt x="998" y="1143"/>
                    <a:pt x="522" y="571"/>
                    <a:pt x="142" y="0"/>
                  </a:cubicBezTo>
                  <a:cubicBezTo>
                    <a:pt x="-144" y="1048"/>
                    <a:pt x="-144" y="2000"/>
                    <a:pt x="1569" y="200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5" name="Forma libre 114">
              <a:extLst>
                <a:ext uri="{FF2B5EF4-FFF2-40B4-BE49-F238E27FC236}">
                  <a16:creationId xmlns:a16="http://schemas.microsoft.com/office/drawing/2014/main" id="{A7D4DE3F-0602-783B-0173-479BE831FDD2}"/>
                </a:ext>
              </a:extLst>
            </p:cNvPr>
            <p:cNvSpPr/>
            <p:nvPr/>
          </p:nvSpPr>
          <p:spPr>
            <a:xfrm>
              <a:off x="9232398" y="5663212"/>
              <a:ext cx="2855" cy="2447"/>
            </a:xfrm>
            <a:custGeom>
              <a:avLst/>
              <a:gdLst>
                <a:gd name="connsiteX0" fmla="*/ 0 w 2855"/>
                <a:gd name="connsiteY0" fmla="*/ 924 h 2447"/>
                <a:gd name="connsiteX1" fmla="*/ 952 w 2855"/>
                <a:gd name="connsiteY1" fmla="*/ 2448 h 2447"/>
                <a:gd name="connsiteX2" fmla="*/ 2855 w 2855"/>
                <a:gd name="connsiteY2" fmla="*/ 638 h 2447"/>
                <a:gd name="connsiteX3" fmla="*/ 0 w 2855"/>
                <a:gd name="connsiteY3" fmla="*/ 924 h 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5" h="2447">
                  <a:moveTo>
                    <a:pt x="0" y="924"/>
                  </a:moveTo>
                  <a:cubicBezTo>
                    <a:pt x="0" y="924"/>
                    <a:pt x="571" y="1876"/>
                    <a:pt x="952" y="2448"/>
                  </a:cubicBezTo>
                  <a:cubicBezTo>
                    <a:pt x="1713" y="1686"/>
                    <a:pt x="2284" y="1210"/>
                    <a:pt x="2855" y="638"/>
                  </a:cubicBezTo>
                  <a:cubicBezTo>
                    <a:pt x="1713" y="352"/>
                    <a:pt x="571" y="-791"/>
                    <a:pt x="0" y="9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6" name="Forma libre 115">
              <a:extLst>
                <a:ext uri="{FF2B5EF4-FFF2-40B4-BE49-F238E27FC236}">
                  <a16:creationId xmlns:a16="http://schemas.microsoft.com/office/drawing/2014/main" id="{E34CA11D-C354-2489-40F1-9E5890B6B0FA}"/>
                </a:ext>
              </a:extLst>
            </p:cNvPr>
            <p:cNvSpPr/>
            <p:nvPr/>
          </p:nvSpPr>
          <p:spPr>
            <a:xfrm>
              <a:off x="9249722" y="5667851"/>
              <a:ext cx="3271" cy="4286"/>
            </a:xfrm>
            <a:custGeom>
              <a:avLst/>
              <a:gdLst>
                <a:gd name="connsiteX0" fmla="*/ 0 w 3271"/>
                <a:gd name="connsiteY0" fmla="*/ 4286 h 4286"/>
                <a:gd name="connsiteX1" fmla="*/ 2475 w 3271"/>
                <a:gd name="connsiteY1" fmla="*/ 0 h 4286"/>
                <a:gd name="connsiteX2" fmla="*/ 0 w 3271"/>
                <a:gd name="connsiteY2" fmla="*/ 4286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71" h="4286">
                  <a:moveTo>
                    <a:pt x="0" y="4286"/>
                  </a:moveTo>
                  <a:cubicBezTo>
                    <a:pt x="3426" y="3048"/>
                    <a:pt x="3998" y="1810"/>
                    <a:pt x="2475" y="0"/>
                  </a:cubicBezTo>
                  <a:cubicBezTo>
                    <a:pt x="1713" y="1429"/>
                    <a:pt x="856" y="2762"/>
                    <a:pt x="0" y="4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7" name="Forma libre 116">
              <a:extLst>
                <a:ext uri="{FF2B5EF4-FFF2-40B4-BE49-F238E27FC236}">
                  <a16:creationId xmlns:a16="http://schemas.microsoft.com/office/drawing/2014/main" id="{E03993B7-123D-9B9B-08D5-53DD645C0822}"/>
                </a:ext>
              </a:extLst>
            </p:cNvPr>
            <p:cNvSpPr/>
            <p:nvPr/>
          </p:nvSpPr>
          <p:spPr>
            <a:xfrm>
              <a:off x="9683188" y="5595270"/>
              <a:ext cx="1142" cy="762"/>
            </a:xfrm>
            <a:custGeom>
              <a:avLst/>
              <a:gdLst>
                <a:gd name="connsiteX0" fmla="*/ 1047 w 1142"/>
                <a:gd name="connsiteY0" fmla="*/ 762 h 762"/>
                <a:gd name="connsiteX1" fmla="*/ 1142 w 1142"/>
                <a:gd name="connsiteY1" fmla="*/ 571 h 762"/>
                <a:gd name="connsiteX2" fmla="*/ 571 w 1142"/>
                <a:gd name="connsiteY2" fmla="*/ 0 h 762"/>
                <a:gd name="connsiteX3" fmla="*/ 0 w 1142"/>
                <a:gd name="connsiteY3" fmla="*/ 381 h 762"/>
                <a:gd name="connsiteX4" fmla="*/ 95 w 1142"/>
                <a:gd name="connsiteY4" fmla="*/ 381 h 762"/>
                <a:gd name="connsiteX5" fmla="*/ 1047 w 1142"/>
                <a:gd name="connsiteY5" fmla="*/ 667 h 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2" h="762">
                  <a:moveTo>
                    <a:pt x="1047" y="762"/>
                  </a:moveTo>
                  <a:cubicBezTo>
                    <a:pt x="1047" y="762"/>
                    <a:pt x="1142" y="667"/>
                    <a:pt x="1142" y="571"/>
                  </a:cubicBezTo>
                  <a:cubicBezTo>
                    <a:pt x="1142" y="476"/>
                    <a:pt x="666" y="0"/>
                    <a:pt x="571" y="0"/>
                  </a:cubicBezTo>
                  <a:cubicBezTo>
                    <a:pt x="381" y="95"/>
                    <a:pt x="191" y="286"/>
                    <a:pt x="0" y="381"/>
                  </a:cubicBezTo>
                  <a:cubicBezTo>
                    <a:pt x="0" y="381"/>
                    <a:pt x="0" y="381"/>
                    <a:pt x="95" y="381"/>
                  </a:cubicBezTo>
                  <a:cubicBezTo>
                    <a:pt x="476" y="381"/>
                    <a:pt x="762" y="571"/>
                    <a:pt x="1047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8" name="Forma libre 117">
              <a:extLst>
                <a:ext uri="{FF2B5EF4-FFF2-40B4-BE49-F238E27FC236}">
                  <a16:creationId xmlns:a16="http://schemas.microsoft.com/office/drawing/2014/main" id="{30148FC5-E5A6-176E-778C-FB269EB86B96}"/>
                </a:ext>
              </a:extLst>
            </p:cNvPr>
            <p:cNvSpPr/>
            <p:nvPr/>
          </p:nvSpPr>
          <p:spPr>
            <a:xfrm>
              <a:off x="9714980" y="5621083"/>
              <a:ext cx="1939" cy="1845"/>
            </a:xfrm>
            <a:custGeom>
              <a:avLst/>
              <a:gdLst>
                <a:gd name="connsiteX0" fmla="*/ 1903 w 1939"/>
                <a:gd name="connsiteY0" fmla="*/ 0 h 1845"/>
                <a:gd name="connsiteX1" fmla="*/ 0 w 1939"/>
                <a:gd name="connsiteY1" fmla="*/ 1048 h 1845"/>
                <a:gd name="connsiteX2" fmla="*/ 381 w 1939"/>
                <a:gd name="connsiteY2" fmla="*/ 1809 h 1845"/>
                <a:gd name="connsiteX3" fmla="*/ 1903 w 1939"/>
                <a:gd name="connsiteY3" fmla="*/ 0 h 1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9" h="1845">
                  <a:moveTo>
                    <a:pt x="1903" y="0"/>
                  </a:moveTo>
                  <a:cubicBezTo>
                    <a:pt x="1237" y="381"/>
                    <a:pt x="571" y="667"/>
                    <a:pt x="0" y="1048"/>
                  </a:cubicBezTo>
                  <a:cubicBezTo>
                    <a:pt x="190" y="1333"/>
                    <a:pt x="285" y="1524"/>
                    <a:pt x="381" y="1809"/>
                  </a:cubicBezTo>
                  <a:cubicBezTo>
                    <a:pt x="1523" y="2000"/>
                    <a:pt x="2094" y="1429"/>
                    <a:pt x="1903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9" name="Forma libre 118">
              <a:extLst>
                <a:ext uri="{FF2B5EF4-FFF2-40B4-BE49-F238E27FC236}">
                  <a16:creationId xmlns:a16="http://schemas.microsoft.com/office/drawing/2014/main" id="{173C0A75-6491-2D34-C5F6-3FFDEE310CE9}"/>
                </a:ext>
              </a:extLst>
            </p:cNvPr>
            <p:cNvSpPr/>
            <p:nvPr/>
          </p:nvSpPr>
          <p:spPr>
            <a:xfrm>
              <a:off x="9658060" y="5607748"/>
              <a:ext cx="9518" cy="285"/>
            </a:xfrm>
            <a:custGeom>
              <a:avLst/>
              <a:gdLst>
                <a:gd name="connsiteX0" fmla="*/ 0 w 9518"/>
                <a:gd name="connsiteY0" fmla="*/ 286 h 285"/>
                <a:gd name="connsiteX1" fmla="*/ 0 w 9518"/>
                <a:gd name="connsiteY1" fmla="*/ 0 h 285"/>
                <a:gd name="connsiteX2" fmla="*/ 0 w 9518"/>
                <a:gd name="connsiteY2" fmla="*/ 286 h 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18" h="285">
                  <a:moveTo>
                    <a:pt x="0" y="286"/>
                  </a:moveTo>
                  <a:cubicBezTo>
                    <a:pt x="0" y="286"/>
                    <a:pt x="0" y="95"/>
                    <a:pt x="0" y="0"/>
                  </a:cubicBezTo>
                  <a:cubicBezTo>
                    <a:pt x="0" y="95"/>
                    <a:pt x="0" y="191"/>
                    <a:pt x="0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0" name="Forma libre 119">
              <a:extLst>
                <a:ext uri="{FF2B5EF4-FFF2-40B4-BE49-F238E27FC236}">
                  <a16:creationId xmlns:a16="http://schemas.microsoft.com/office/drawing/2014/main" id="{64326578-E2DE-470D-4534-BDA8F47102E9}"/>
                </a:ext>
              </a:extLst>
            </p:cNvPr>
            <p:cNvSpPr/>
            <p:nvPr/>
          </p:nvSpPr>
          <p:spPr>
            <a:xfrm>
              <a:off x="9705842" y="5708523"/>
              <a:ext cx="475" cy="380"/>
            </a:xfrm>
            <a:custGeom>
              <a:avLst/>
              <a:gdLst>
                <a:gd name="connsiteX0" fmla="*/ 476 w 475"/>
                <a:gd name="connsiteY0" fmla="*/ 381 h 380"/>
                <a:gd name="connsiteX1" fmla="*/ 286 w 475"/>
                <a:gd name="connsiteY1" fmla="*/ 0 h 380"/>
                <a:gd name="connsiteX2" fmla="*/ 0 w 475"/>
                <a:gd name="connsiteY2" fmla="*/ 286 h 380"/>
                <a:gd name="connsiteX3" fmla="*/ 476 w 475"/>
                <a:gd name="connsiteY3" fmla="*/ 286 h 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" h="380">
                  <a:moveTo>
                    <a:pt x="476" y="381"/>
                  </a:moveTo>
                  <a:cubicBezTo>
                    <a:pt x="476" y="381"/>
                    <a:pt x="476" y="95"/>
                    <a:pt x="286" y="0"/>
                  </a:cubicBezTo>
                  <a:cubicBezTo>
                    <a:pt x="191" y="95"/>
                    <a:pt x="95" y="190"/>
                    <a:pt x="0" y="286"/>
                  </a:cubicBezTo>
                  <a:cubicBezTo>
                    <a:pt x="191" y="286"/>
                    <a:pt x="286" y="286"/>
                    <a:pt x="476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1" name="Forma libre 120">
              <a:extLst>
                <a:ext uri="{FF2B5EF4-FFF2-40B4-BE49-F238E27FC236}">
                  <a16:creationId xmlns:a16="http://schemas.microsoft.com/office/drawing/2014/main" id="{ED33EDFA-B734-10C5-FE24-CDA7CF56A931}"/>
                </a:ext>
              </a:extLst>
            </p:cNvPr>
            <p:cNvSpPr/>
            <p:nvPr/>
          </p:nvSpPr>
          <p:spPr>
            <a:xfrm>
              <a:off x="9253719" y="5678138"/>
              <a:ext cx="1540" cy="2666"/>
            </a:xfrm>
            <a:custGeom>
              <a:avLst/>
              <a:gdLst>
                <a:gd name="connsiteX0" fmla="*/ 666 w 1540"/>
                <a:gd name="connsiteY0" fmla="*/ 0 h 2666"/>
                <a:gd name="connsiteX1" fmla="*/ 0 w 1540"/>
                <a:gd name="connsiteY1" fmla="*/ 190 h 2666"/>
                <a:gd name="connsiteX2" fmla="*/ 191 w 1540"/>
                <a:gd name="connsiteY2" fmla="*/ 2667 h 2666"/>
                <a:gd name="connsiteX3" fmla="*/ 571 w 1540"/>
                <a:gd name="connsiteY3" fmla="*/ 0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0" h="2666">
                  <a:moveTo>
                    <a:pt x="666" y="0"/>
                  </a:moveTo>
                  <a:cubicBezTo>
                    <a:pt x="666" y="0"/>
                    <a:pt x="286" y="95"/>
                    <a:pt x="0" y="190"/>
                  </a:cubicBezTo>
                  <a:cubicBezTo>
                    <a:pt x="0" y="953"/>
                    <a:pt x="95" y="1714"/>
                    <a:pt x="191" y="2667"/>
                  </a:cubicBezTo>
                  <a:cubicBezTo>
                    <a:pt x="1713" y="1714"/>
                    <a:pt x="2094" y="953"/>
                    <a:pt x="571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2" name="Forma libre 121">
              <a:extLst>
                <a:ext uri="{FF2B5EF4-FFF2-40B4-BE49-F238E27FC236}">
                  <a16:creationId xmlns:a16="http://schemas.microsoft.com/office/drawing/2014/main" id="{71879C96-84E0-2805-F95D-736101DA80DC}"/>
                </a:ext>
              </a:extLst>
            </p:cNvPr>
            <p:cNvSpPr/>
            <p:nvPr/>
          </p:nvSpPr>
          <p:spPr>
            <a:xfrm>
              <a:off x="9237348" y="5661299"/>
              <a:ext cx="4323" cy="3221"/>
            </a:xfrm>
            <a:custGeom>
              <a:avLst/>
              <a:gdLst>
                <a:gd name="connsiteX0" fmla="*/ 3616 w 4323"/>
                <a:gd name="connsiteY0" fmla="*/ 75 h 3221"/>
                <a:gd name="connsiteX1" fmla="*/ 1713 w 4323"/>
                <a:gd name="connsiteY1" fmla="*/ 456 h 3221"/>
                <a:gd name="connsiteX2" fmla="*/ 0 w 4323"/>
                <a:gd name="connsiteY2" fmla="*/ 2932 h 3221"/>
                <a:gd name="connsiteX3" fmla="*/ 3807 w 4323"/>
                <a:gd name="connsiteY3" fmla="*/ 2170 h 3221"/>
                <a:gd name="connsiteX4" fmla="*/ 3616 w 4323"/>
                <a:gd name="connsiteY4" fmla="*/ 75 h 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3" h="3221">
                  <a:moveTo>
                    <a:pt x="3616" y="75"/>
                  </a:moveTo>
                  <a:cubicBezTo>
                    <a:pt x="3141" y="-116"/>
                    <a:pt x="2189" y="75"/>
                    <a:pt x="1713" y="456"/>
                  </a:cubicBezTo>
                  <a:cubicBezTo>
                    <a:pt x="952" y="1123"/>
                    <a:pt x="571" y="2075"/>
                    <a:pt x="0" y="2932"/>
                  </a:cubicBezTo>
                  <a:cubicBezTo>
                    <a:pt x="1618" y="3504"/>
                    <a:pt x="3141" y="3218"/>
                    <a:pt x="3807" y="2170"/>
                  </a:cubicBezTo>
                  <a:cubicBezTo>
                    <a:pt x="4283" y="1408"/>
                    <a:pt x="4759" y="551"/>
                    <a:pt x="3616" y="7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3" name="Forma libre 122">
              <a:extLst>
                <a:ext uri="{FF2B5EF4-FFF2-40B4-BE49-F238E27FC236}">
                  <a16:creationId xmlns:a16="http://schemas.microsoft.com/office/drawing/2014/main" id="{A619A9E9-601D-69C8-4FB2-AFDA2DC6177A}"/>
                </a:ext>
              </a:extLst>
            </p:cNvPr>
            <p:cNvSpPr/>
            <p:nvPr/>
          </p:nvSpPr>
          <p:spPr>
            <a:xfrm>
              <a:off x="9343763" y="5657183"/>
              <a:ext cx="1427" cy="5905"/>
            </a:xfrm>
            <a:custGeom>
              <a:avLst/>
              <a:gdLst>
                <a:gd name="connsiteX0" fmla="*/ 1428 w 1427"/>
                <a:gd name="connsiteY0" fmla="*/ 5905 h 5905"/>
                <a:gd name="connsiteX1" fmla="*/ 1428 w 1427"/>
                <a:gd name="connsiteY1" fmla="*/ 0 h 5905"/>
                <a:gd name="connsiteX2" fmla="*/ 1428 w 1427"/>
                <a:gd name="connsiteY2" fmla="*/ 5905 h 5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7" h="5905">
                  <a:moveTo>
                    <a:pt x="1428" y="5905"/>
                  </a:moveTo>
                  <a:lnTo>
                    <a:pt x="1428" y="0"/>
                  </a:lnTo>
                  <a:cubicBezTo>
                    <a:pt x="-476" y="3620"/>
                    <a:pt x="-476" y="4763"/>
                    <a:pt x="1428" y="5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4" name="Forma libre 123">
              <a:extLst>
                <a:ext uri="{FF2B5EF4-FFF2-40B4-BE49-F238E27FC236}">
                  <a16:creationId xmlns:a16="http://schemas.microsoft.com/office/drawing/2014/main" id="{5BF83DDA-558D-4C80-7E78-E6AEAFA49D52}"/>
                </a:ext>
              </a:extLst>
            </p:cNvPr>
            <p:cNvSpPr/>
            <p:nvPr/>
          </p:nvSpPr>
          <p:spPr>
            <a:xfrm>
              <a:off x="9340622" y="5672232"/>
              <a:ext cx="1427" cy="1333"/>
            </a:xfrm>
            <a:custGeom>
              <a:avLst/>
              <a:gdLst>
                <a:gd name="connsiteX0" fmla="*/ 1428 w 1427"/>
                <a:gd name="connsiteY0" fmla="*/ 381 h 1333"/>
                <a:gd name="connsiteX1" fmla="*/ 952 w 1427"/>
                <a:gd name="connsiteY1" fmla="*/ 0 h 1333"/>
                <a:gd name="connsiteX2" fmla="*/ 0 w 1427"/>
                <a:gd name="connsiteY2" fmla="*/ 952 h 1333"/>
                <a:gd name="connsiteX3" fmla="*/ 285 w 1427"/>
                <a:gd name="connsiteY3" fmla="*/ 1333 h 1333"/>
                <a:gd name="connsiteX4" fmla="*/ 1428 w 1427"/>
                <a:gd name="connsiteY4" fmla="*/ 476 h 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7" h="1333">
                  <a:moveTo>
                    <a:pt x="1428" y="381"/>
                  </a:moveTo>
                  <a:cubicBezTo>
                    <a:pt x="1428" y="381"/>
                    <a:pt x="1142" y="95"/>
                    <a:pt x="952" y="0"/>
                  </a:cubicBezTo>
                  <a:cubicBezTo>
                    <a:pt x="666" y="286"/>
                    <a:pt x="285" y="667"/>
                    <a:pt x="0" y="952"/>
                  </a:cubicBezTo>
                  <a:lnTo>
                    <a:pt x="285" y="1333"/>
                  </a:lnTo>
                  <a:cubicBezTo>
                    <a:pt x="285" y="1333"/>
                    <a:pt x="1047" y="762"/>
                    <a:pt x="1428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5" name="Forma libre 124">
              <a:extLst>
                <a:ext uri="{FF2B5EF4-FFF2-40B4-BE49-F238E27FC236}">
                  <a16:creationId xmlns:a16="http://schemas.microsoft.com/office/drawing/2014/main" id="{954C652E-6F49-77D1-02B2-2CA1897529A2}"/>
                </a:ext>
              </a:extLst>
            </p:cNvPr>
            <p:cNvSpPr/>
            <p:nvPr/>
          </p:nvSpPr>
          <p:spPr>
            <a:xfrm>
              <a:off x="9335387" y="5617083"/>
              <a:ext cx="3426" cy="7810"/>
            </a:xfrm>
            <a:custGeom>
              <a:avLst/>
              <a:gdLst>
                <a:gd name="connsiteX0" fmla="*/ 2094 w 3426"/>
                <a:gd name="connsiteY0" fmla="*/ 7715 h 7810"/>
                <a:gd name="connsiteX1" fmla="*/ 3426 w 3426"/>
                <a:gd name="connsiteY1" fmla="*/ 7239 h 7810"/>
                <a:gd name="connsiteX2" fmla="*/ 1523 w 3426"/>
                <a:gd name="connsiteY2" fmla="*/ 0 h 7810"/>
                <a:gd name="connsiteX3" fmla="*/ 0 w 3426"/>
                <a:gd name="connsiteY3" fmla="*/ 1714 h 7810"/>
                <a:gd name="connsiteX4" fmla="*/ 761 w 3426"/>
                <a:gd name="connsiteY4" fmla="*/ 4763 h 7810"/>
                <a:gd name="connsiteX5" fmla="*/ 2189 w 3426"/>
                <a:gd name="connsiteY5" fmla="*/ 7811 h 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6" h="7810">
                  <a:moveTo>
                    <a:pt x="2094" y="7715"/>
                  </a:moveTo>
                  <a:cubicBezTo>
                    <a:pt x="2094" y="7715"/>
                    <a:pt x="2855" y="7429"/>
                    <a:pt x="3426" y="7239"/>
                  </a:cubicBezTo>
                  <a:cubicBezTo>
                    <a:pt x="2760" y="4763"/>
                    <a:pt x="2189" y="2477"/>
                    <a:pt x="1523" y="0"/>
                  </a:cubicBezTo>
                  <a:cubicBezTo>
                    <a:pt x="856" y="667"/>
                    <a:pt x="0" y="1238"/>
                    <a:pt x="0" y="1714"/>
                  </a:cubicBezTo>
                  <a:cubicBezTo>
                    <a:pt x="0" y="2762"/>
                    <a:pt x="381" y="3715"/>
                    <a:pt x="761" y="4763"/>
                  </a:cubicBezTo>
                  <a:cubicBezTo>
                    <a:pt x="1142" y="5715"/>
                    <a:pt x="1618" y="6668"/>
                    <a:pt x="2189" y="781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6" name="Forma libre 125">
              <a:extLst>
                <a:ext uri="{FF2B5EF4-FFF2-40B4-BE49-F238E27FC236}">
                  <a16:creationId xmlns:a16="http://schemas.microsoft.com/office/drawing/2014/main" id="{B394868B-1BFA-78B1-1EDC-CE911200338B}"/>
                </a:ext>
              </a:extLst>
            </p:cNvPr>
            <p:cNvSpPr/>
            <p:nvPr/>
          </p:nvSpPr>
          <p:spPr>
            <a:xfrm>
              <a:off x="9254290" y="5702522"/>
              <a:ext cx="1713" cy="1619"/>
            </a:xfrm>
            <a:custGeom>
              <a:avLst/>
              <a:gdLst>
                <a:gd name="connsiteX0" fmla="*/ 95 w 1713"/>
                <a:gd name="connsiteY0" fmla="*/ 476 h 1619"/>
                <a:gd name="connsiteX1" fmla="*/ 1237 w 1713"/>
                <a:gd name="connsiteY1" fmla="*/ 1619 h 1619"/>
                <a:gd name="connsiteX2" fmla="*/ 1713 w 1713"/>
                <a:gd name="connsiteY2" fmla="*/ 953 h 1619"/>
                <a:gd name="connsiteX3" fmla="*/ 476 w 1713"/>
                <a:gd name="connsiteY3" fmla="*/ 0 h 1619"/>
                <a:gd name="connsiteX4" fmla="*/ 0 w 1713"/>
                <a:gd name="connsiteY4" fmla="*/ 476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1619">
                  <a:moveTo>
                    <a:pt x="95" y="476"/>
                  </a:moveTo>
                  <a:cubicBezTo>
                    <a:pt x="95" y="476"/>
                    <a:pt x="857" y="1238"/>
                    <a:pt x="1237" y="1619"/>
                  </a:cubicBezTo>
                  <a:cubicBezTo>
                    <a:pt x="1428" y="1429"/>
                    <a:pt x="1618" y="1143"/>
                    <a:pt x="1713" y="953"/>
                  </a:cubicBezTo>
                  <a:cubicBezTo>
                    <a:pt x="1333" y="667"/>
                    <a:pt x="857" y="286"/>
                    <a:pt x="476" y="0"/>
                  </a:cubicBezTo>
                  <a:cubicBezTo>
                    <a:pt x="286" y="190"/>
                    <a:pt x="191" y="286"/>
                    <a:pt x="0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7" name="Forma libre 126">
              <a:extLst>
                <a:ext uri="{FF2B5EF4-FFF2-40B4-BE49-F238E27FC236}">
                  <a16:creationId xmlns:a16="http://schemas.microsoft.com/office/drawing/2014/main" id="{AD8B930F-8D52-CEC3-5658-B73529258D40}"/>
                </a:ext>
              </a:extLst>
            </p:cNvPr>
            <p:cNvSpPr/>
            <p:nvPr/>
          </p:nvSpPr>
          <p:spPr>
            <a:xfrm>
              <a:off x="9329200" y="5651449"/>
              <a:ext cx="4028" cy="3352"/>
            </a:xfrm>
            <a:custGeom>
              <a:avLst/>
              <a:gdLst>
                <a:gd name="connsiteX0" fmla="*/ 2570 w 4028"/>
                <a:gd name="connsiteY0" fmla="*/ 305 h 3352"/>
                <a:gd name="connsiteX1" fmla="*/ 0 w 4028"/>
                <a:gd name="connsiteY1" fmla="*/ 1257 h 3352"/>
                <a:gd name="connsiteX2" fmla="*/ 3808 w 4028"/>
                <a:gd name="connsiteY2" fmla="*/ 3353 h 3352"/>
                <a:gd name="connsiteX3" fmla="*/ 2475 w 4028"/>
                <a:gd name="connsiteY3" fmla="*/ 210 h 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8" h="3352">
                  <a:moveTo>
                    <a:pt x="2570" y="305"/>
                  </a:moveTo>
                  <a:cubicBezTo>
                    <a:pt x="1428" y="-362"/>
                    <a:pt x="857" y="114"/>
                    <a:pt x="0" y="1257"/>
                  </a:cubicBezTo>
                  <a:cubicBezTo>
                    <a:pt x="1333" y="2019"/>
                    <a:pt x="2570" y="2686"/>
                    <a:pt x="3808" y="3353"/>
                  </a:cubicBezTo>
                  <a:cubicBezTo>
                    <a:pt x="4379" y="1924"/>
                    <a:pt x="3808" y="971"/>
                    <a:pt x="2475" y="21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8" name="Forma libre 127">
              <a:extLst>
                <a:ext uri="{FF2B5EF4-FFF2-40B4-BE49-F238E27FC236}">
                  <a16:creationId xmlns:a16="http://schemas.microsoft.com/office/drawing/2014/main" id="{8B0C1316-37FC-F807-8722-851CEE7A8C6F}"/>
                </a:ext>
              </a:extLst>
            </p:cNvPr>
            <p:cNvSpPr/>
            <p:nvPr/>
          </p:nvSpPr>
          <p:spPr>
            <a:xfrm>
              <a:off x="9257146" y="5672423"/>
              <a:ext cx="1713" cy="2381"/>
            </a:xfrm>
            <a:custGeom>
              <a:avLst/>
              <a:gdLst>
                <a:gd name="connsiteX0" fmla="*/ 0 w 1713"/>
                <a:gd name="connsiteY0" fmla="*/ 2000 h 2381"/>
                <a:gd name="connsiteX1" fmla="*/ 1428 w 1713"/>
                <a:gd name="connsiteY1" fmla="*/ 2381 h 2381"/>
                <a:gd name="connsiteX2" fmla="*/ 1713 w 1713"/>
                <a:gd name="connsiteY2" fmla="*/ 286 h 2381"/>
                <a:gd name="connsiteX3" fmla="*/ 476 w 1713"/>
                <a:gd name="connsiteY3" fmla="*/ 0 h 2381"/>
                <a:gd name="connsiteX4" fmla="*/ 0 w 1713"/>
                <a:gd name="connsiteY4" fmla="*/ 2000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2381">
                  <a:moveTo>
                    <a:pt x="0" y="2000"/>
                  </a:moveTo>
                  <a:cubicBezTo>
                    <a:pt x="476" y="2096"/>
                    <a:pt x="952" y="2191"/>
                    <a:pt x="1428" y="2381"/>
                  </a:cubicBezTo>
                  <a:cubicBezTo>
                    <a:pt x="1428" y="1714"/>
                    <a:pt x="1619" y="953"/>
                    <a:pt x="1713" y="286"/>
                  </a:cubicBezTo>
                  <a:cubicBezTo>
                    <a:pt x="1333" y="286"/>
                    <a:pt x="952" y="95"/>
                    <a:pt x="476" y="0"/>
                  </a:cubicBezTo>
                  <a:lnTo>
                    <a:pt x="0" y="2000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9" name="Forma libre 128">
              <a:extLst>
                <a:ext uri="{FF2B5EF4-FFF2-40B4-BE49-F238E27FC236}">
                  <a16:creationId xmlns:a16="http://schemas.microsoft.com/office/drawing/2014/main" id="{B4A6CB2C-7BEC-9BEE-C9A8-E1B28D6709CB}"/>
                </a:ext>
              </a:extLst>
            </p:cNvPr>
            <p:cNvSpPr/>
            <p:nvPr/>
          </p:nvSpPr>
          <p:spPr>
            <a:xfrm>
              <a:off x="9259145" y="5697950"/>
              <a:ext cx="1332" cy="1619"/>
            </a:xfrm>
            <a:custGeom>
              <a:avLst/>
              <a:gdLst>
                <a:gd name="connsiteX0" fmla="*/ 0 w 1332"/>
                <a:gd name="connsiteY0" fmla="*/ 286 h 1619"/>
                <a:gd name="connsiteX1" fmla="*/ 762 w 1332"/>
                <a:gd name="connsiteY1" fmla="*/ 1619 h 1619"/>
                <a:gd name="connsiteX2" fmla="*/ 1333 w 1332"/>
                <a:gd name="connsiteY2" fmla="*/ 1143 h 1619"/>
                <a:gd name="connsiteX3" fmla="*/ 381 w 1332"/>
                <a:gd name="connsiteY3" fmla="*/ 0 h 1619"/>
                <a:gd name="connsiteX4" fmla="*/ 0 w 1332"/>
                <a:gd name="connsiteY4" fmla="*/ 286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1619">
                  <a:moveTo>
                    <a:pt x="0" y="286"/>
                  </a:moveTo>
                  <a:cubicBezTo>
                    <a:pt x="0" y="286"/>
                    <a:pt x="476" y="1143"/>
                    <a:pt x="762" y="1619"/>
                  </a:cubicBezTo>
                  <a:cubicBezTo>
                    <a:pt x="952" y="1429"/>
                    <a:pt x="1142" y="1334"/>
                    <a:pt x="1333" y="1143"/>
                  </a:cubicBezTo>
                  <a:lnTo>
                    <a:pt x="381" y="0"/>
                  </a:lnTo>
                  <a:cubicBezTo>
                    <a:pt x="381" y="0"/>
                    <a:pt x="191" y="191"/>
                    <a:pt x="0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0" name="Forma libre 129">
              <a:extLst>
                <a:ext uri="{FF2B5EF4-FFF2-40B4-BE49-F238E27FC236}">
                  <a16:creationId xmlns:a16="http://schemas.microsoft.com/office/drawing/2014/main" id="{EADA69B0-4D62-9C2F-1E28-A3248BAE7797}"/>
                </a:ext>
              </a:extLst>
            </p:cNvPr>
            <p:cNvSpPr/>
            <p:nvPr/>
          </p:nvSpPr>
          <p:spPr>
            <a:xfrm>
              <a:off x="9264189" y="5649277"/>
              <a:ext cx="1923" cy="1524"/>
            </a:xfrm>
            <a:custGeom>
              <a:avLst/>
              <a:gdLst>
                <a:gd name="connsiteX0" fmla="*/ 95 w 1923"/>
                <a:gd name="connsiteY0" fmla="*/ 762 h 1524"/>
                <a:gd name="connsiteX1" fmla="*/ 1714 w 1923"/>
                <a:gd name="connsiteY1" fmla="*/ 1524 h 1524"/>
                <a:gd name="connsiteX2" fmla="*/ 1904 w 1923"/>
                <a:gd name="connsiteY2" fmla="*/ 953 h 1524"/>
                <a:gd name="connsiteX3" fmla="*/ 381 w 1923"/>
                <a:gd name="connsiteY3" fmla="*/ 0 h 1524"/>
                <a:gd name="connsiteX4" fmla="*/ 0 w 1923"/>
                <a:gd name="connsiteY4" fmla="*/ 762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3" h="1524">
                  <a:moveTo>
                    <a:pt x="95" y="762"/>
                  </a:moveTo>
                  <a:cubicBezTo>
                    <a:pt x="666" y="1048"/>
                    <a:pt x="1142" y="1238"/>
                    <a:pt x="1714" y="1524"/>
                  </a:cubicBezTo>
                  <a:cubicBezTo>
                    <a:pt x="1714" y="1333"/>
                    <a:pt x="1999" y="953"/>
                    <a:pt x="1904" y="953"/>
                  </a:cubicBezTo>
                  <a:cubicBezTo>
                    <a:pt x="1428" y="571"/>
                    <a:pt x="952" y="286"/>
                    <a:pt x="381" y="0"/>
                  </a:cubicBezTo>
                  <a:cubicBezTo>
                    <a:pt x="286" y="286"/>
                    <a:pt x="95" y="476"/>
                    <a:pt x="0" y="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1" name="Forma libre 130">
              <a:extLst>
                <a:ext uri="{FF2B5EF4-FFF2-40B4-BE49-F238E27FC236}">
                  <a16:creationId xmlns:a16="http://schemas.microsoft.com/office/drawing/2014/main" id="{5D253ACE-696C-DDD3-0342-2E229E5552DB}"/>
                </a:ext>
              </a:extLst>
            </p:cNvPr>
            <p:cNvSpPr/>
            <p:nvPr/>
          </p:nvSpPr>
          <p:spPr>
            <a:xfrm>
              <a:off x="9305925" y="5718428"/>
              <a:ext cx="1867" cy="2667"/>
            </a:xfrm>
            <a:custGeom>
              <a:avLst/>
              <a:gdLst>
                <a:gd name="connsiteX0" fmla="*/ 812 w 1867"/>
                <a:gd name="connsiteY0" fmla="*/ 2667 h 2667"/>
                <a:gd name="connsiteX1" fmla="*/ 1192 w 1867"/>
                <a:gd name="connsiteY1" fmla="*/ 0 h 2667"/>
                <a:gd name="connsiteX2" fmla="*/ 812 w 1867"/>
                <a:gd name="connsiteY2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7" h="2667">
                  <a:moveTo>
                    <a:pt x="812" y="2667"/>
                  </a:moveTo>
                  <a:cubicBezTo>
                    <a:pt x="1764" y="1715"/>
                    <a:pt x="2430" y="953"/>
                    <a:pt x="1192" y="0"/>
                  </a:cubicBezTo>
                  <a:cubicBezTo>
                    <a:pt x="50" y="667"/>
                    <a:pt x="-616" y="1429"/>
                    <a:pt x="812" y="2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2" name="Forma libre 131">
              <a:extLst>
                <a:ext uri="{FF2B5EF4-FFF2-40B4-BE49-F238E27FC236}">
                  <a16:creationId xmlns:a16="http://schemas.microsoft.com/office/drawing/2014/main" id="{DC7CA01A-F2C7-D6DA-F558-9E2E0A84505A}"/>
                </a:ext>
              </a:extLst>
            </p:cNvPr>
            <p:cNvSpPr/>
            <p:nvPr/>
          </p:nvSpPr>
          <p:spPr>
            <a:xfrm>
              <a:off x="9327772" y="5704046"/>
              <a:ext cx="1427" cy="952"/>
            </a:xfrm>
            <a:custGeom>
              <a:avLst/>
              <a:gdLst>
                <a:gd name="connsiteX0" fmla="*/ 0 w 1427"/>
                <a:gd name="connsiteY0" fmla="*/ 476 h 952"/>
                <a:gd name="connsiteX1" fmla="*/ 0 w 1427"/>
                <a:gd name="connsiteY1" fmla="*/ 953 h 952"/>
                <a:gd name="connsiteX2" fmla="*/ 1427 w 1427"/>
                <a:gd name="connsiteY2" fmla="*/ 571 h 952"/>
                <a:gd name="connsiteX3" fmla="*/ 1237 w 1427"/>
                <a:gd name="connsiteY3" fmla="*/ 0 h 952"/>
                <a:gd name="connsiteX4" fmla="*/ 0 w 1427"/>
                <a:gd name="connsiteY4" fmla="*/ 476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7" h="952">
                  <a:moveTo>
                    <a:pt x="0" y="476"/>
                  </a:moveTo>
                  <a:cubicBezTo>
                    <a:pt x="0" y="476"/>
                    <a:pt x="0" y="857"/>
                    <a:pt x="0" y="953"/>
                  </a:cubicBezTo>
                  <a:cubicBezTo>
                    <a:pt x="476" y="857"/>
                    <a:pt x="952" y="667"/>
                    <a:pt x="1427" y="571"/>
                  </a:cubicBezTo>
                  <a:cubicBezTo>
                    <a:pt x="1427" y="381"/>
                    <a:pt x="1332" y="190"/>
                    <a:pt x="1237" y="0"/>
                  </a:cubicBezTo>
                  <a:cubicBezTo>
                    <a:pt x="761" y="95"/>
                    <a:pt x="381" y="286"/>
                    <a:pt x="0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3" name="Forma libre 132">
              <a:extLst>
                <a:ext uri="{FF2B5EF4-FFF2-40B4-BE49-F238E27FC236}">
                  <a16:creationId xmlns:a16="http://schemas.microsoft.com/office/drawing/2014/main" id="{B6AD18F6-37AA-A733-E1D4-AE6DE309EDB4}"/>
                </a:ext>
              </a:extLst>
            </p:cNvPr>
            <p:cNvSpPr/>
            <p:nvPr/>
          </p:nvSpPr>
          <p:spPr>
            <a:xfrm>
              <a:off x="9330152" y="5701188"/>
              <a:ext cx="1713" cy="1143"/>
            </a:xfrm>
            <a:custGeom>
              <a:avLst/>
              <a:gdLst>
                <a:gd name="connsiteX0" fmla="*/ 1713 w 1713"/>
                <a:gd name="connsiteY0" fmla="*/ 286 h 1143"/>
                <a:gd name="connsiteX1" fmla="*/ 190 w 1713"/>
                <a:gd name="connsiteY1" fmla="*/ 0 h 1143"/>
                <a:gd name="connsiteX2" fmla="*/ 0 w 1713"/>
                <a:gd name="connsiteY2" fmla="*/ 476 h 1143"/>
                <a:gd name="connsiteX3" fmla="*/ 1427 w 1713"/>
                <a:gd name="connsiteY3" fmla="*/ 1143 h 1143"/>
                <a:gd name="connsiteX4" fmla="*/ 1713 w 1713"/>
                <a:gd name="connsiteY4" fmla="*/ 286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1143">
                  <a:moveTo>
                    <a:pt x="1713" y="286"/>
                  </a:moveTo>
                  <a:cubicBezTo>
                    <a:pt x="1237" y="191"/>
                    <a:pt x="666" y="95"/>
                    <a:pt x="190" y="0"/>
                  </a:cubicBezTo>
                  <a:cubicBezTo>
                    <a:pt x="190" y="0"/>
                    <a:pt x="0" y="476"/>
                    <a:pt x="0" y="476"/>
                  </a:cubicBezTo>
                  <a:cubicBezTo>
                    <a:pt x="476" y="667"/>
                    <a:pt x="952" y="858"/>
                    <a:pt x="1427" y="1143"/>
                  </a:cubicBezTo>
                  <a:cubicBezTo>
                    <a:pt x="1523" y="858"/>
                    <a:pt x="1618" y="571"/>
                    <a:pt x="1713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4" name="Forma libre 133">
              <a:extLst>
                <a:ext uri="{FF2B5EF4-FFF2-40B4-BE49-F238E27FC236}">
                  <a16:creationId xmlns:a16="http://schemas.microsoft.com/office/drawing/2014/main" id="{08BED86C-3CB0-0EB0-15FF-21B97DC6A725}"/>
                </a:ext>
              </a:extLst>
            </p:cNvPr>
            <p:cNvSpPr/>
            <p:nvPr/>
          </p:nvSpPr>
          <p:spPr>
            <a:xfrm>
              <a:off x="9330140" y="5703950"/>
              <a:ext cx="4580" cy="7905"/>
            </a:xfrm>
            <a:custGeom>
              <a:avLst/>
              <a:gdLst>
                <a:gd name="connsiteX0" fmla="*/ 2392 w 4580"/>
                <a:gd name="connsiteY0" fmla="*/ 0 h 7905"/>
                <a:gd name="connsiteX1" fmla="*/ 202 w 4580"/>
                <a:gd name="connsiteY1" fmla="*/ 3524 h 7905"/>
                <a:gd name="connsiteX2" fmla="*/ 4581 w 4580"/>
                <a:gd name="connsiteY2" fmla="*/ 7906 h 7905"/>
                <a:gd name="connsiteX3" fmla="*/ 2867 w 4580"/>
                <a:gd name="connsiteY3" fmla="*/ 3905 h 7905"/>
                <a:gd name="connsiteX4" fmla="*/ 2486 w 4580"/>
                <a:gd name="connsiteY4" fmla="*/ 0 h 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0" h="7905">
                  <a:moveTo>
                    <a:pt x="2392" y="0"/>
                  </a:moveTo>
                  <a:cubicBezTo>
                    <a:pt x="583" y="1524"/>
                    <a:pt x="-464" y="2858"/>
                    <a:pt x="202" y="3524"/>
                  </a:cubicBezTo>
                  <a:cubicBezTo>
                    <a:pt x="1535" y="4858"/>
                    <a:pt x="1154" y="7811"/>
                    <a:pt x="4581" y="7906"/>
                  </a:cubicBezTo>
                  <a:cubicBezTo>
                    <a:pt x="3914" y="6382"/>
                    <a:pt x="3343" y="5144"/>
                    <a:pt x="2867" y="3905"/>
                  </a:cubicBezTo>
                  <a:cubicBezTo>
                    <a:pt x="2392" y="2667"/>
                    <a:pt x="4390" y="1334"/>
                    <a:pt x="2486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5" name="Forma libre 134">
              <a:extLst>
                <a:ext uri="{FF2B5EF4-FFF2-40B4-BE49-F238E27FC236}">
                  <a16:creationId xmlns:a16="http://schemas.microsoft.com/office/drawing/2014/main" id="{15B460A2-BA24-E5A0-5246-0CB06FE1D60D}"/>
                </a:ext>
              </a:extLst>
            </p:cNvPr>
            <p:cNvSpPr/>
            <p:nvPr/>
          </p:nvSpPr>
          <p:spPr>
            <a:xfrm>
              <a:off x="9334721" y="5629179"/>
              <a:ext cx="1332" cy="2476"/>
            </a:xfrm>
            <a:custGeom>
              <a:avLst/>
              <a:gdLst>
                <a:gd name="connsiteX0" fmla="*/ 1333 w 1332"/>
                <a:gd name="connsiteY0" fmla="*/ 0 h 2476"/>
                <a:gd name="connsiteX1" fmla="*/ 476 w 1332"/>
                <a:gd name="connsiteY1" fmla="*/ 0 h 2476"/>
                <a:gd name="connsiteX2" fmla="*/ 0 w 1332"/>
                <a:gd name="connsiteY2" fmla="*/ 2286 h 2476"/>
                <a:gd name="connsiteX3" fmla="*/ 1142 w 1332"/>
                <a:gd name="connsiteY3" fmla="*/ 2477 h 2476"/>
                <a:gd name="connsiteX4" fmla="*/ 1333 w 1332"/>
                <a:gd name="connsiteY4" fmla="*/ 95 h 2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2476">
                  <a:moveTo>
                    <a:pt x="1333" y="0"/>
                  </a:moveTo>
                  <a:cubicBezTo>
                    <a:pt x="1333" y="0"/>
                    <a:pt x="762" y="0"/>
                    <a:pt x="476" y="0"/>
                  </a:cubicBezTo>
                  <a:lnTo>
                    <a:pt x="0" y="2286"/>
                  </a:lnTo>
                  <a:cubicBezTo>
                    <a:pt x="0" y="2286"/>
                    <a:pt x="762" y="2381"/>
                    <a:pt x="1142" y="2477"/>
                  </a:cubicBezTo>
                  <a:cubicBezTo>
                    <a:pt x="1142" y="1715"/>
                    <a:pt x="1237" y="953"/>
                    <a:pt x="1333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6" name="Forma libre 135">
              <a:extLst>
                <a:ext uri="{FF2B5EF4-FFF2-40B4-BE49-F238E27FC236}">
                  <a16:creationId xmlns:a16="http://schemas.microsoft.com/office/drawing/2014/main" id="{7BC27E47-3255-2DC6-F0DF-65487875F4A7}"/>
                </a:ext>
              </a:extLst>
            </p:cNvPr>
            <p:cNvSpPr/>
            <p:nvPr/>
          </p:nvSpPr>
          <p:spPr>
            <a:xfrm>
              <a:off x="9319206" y="5707745"/>
              <a:ext cx="3997" cy="2682"/>
            </a:xfrm>
            <a:custGeom>
              <a:avLst/>
              <a:gdLst>
                <a:gd name="connsiteX0" fmla="*/ 0 w 3997"/>
                <a:gd name="connsiteY0" fmla="*/ 15 h 2682"/>
                <a:gd name="connsiteX1" fmla="*/ 3998 w 3997"/>
                <a:gd name="connsiteY1" fmla="*/ 2682 h 2682"/>
                <a:gd name="connsiteX2" fmla="*/ 0 w 3997"/>
                <a:gd name="connsiteY2" fmla="*/ 15 h 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97" h="2682">
                  <a:moveTo>
                    <a:pt x="0" y="15"/>
                  </a:moveTo>
                  <a:cubicBezTo>
                    <a:pt x="1237" y="872"/>
                    <a:pt x="2380" y="1635"/>
                    <a:pt x="3998" y="2682"/>
                  </a:cubicBezTo>
                  <a:cubicBezTo>
                    <a:pt x="2951" y="206"/>
                    <a:pt x="2284" y="-80"/>
                    <a:pt x="0" y="1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7" name="Forma libre 136">
              <a:extLst>
                <a:ext uri="{FF2B5EF4-FFF2-40B4-BE49-F238E27FC236}">
                  <a16:creationId xmlns:a16="http://schemas.microsoft.com/office/drawing/2014/main" id="{B00DC8B3-EDA2-66CB-053C-FC62B957ADE9}"/>
                </a:ext>
              </a:extLst>
            </p:cNvPr>
            <p:cNvSpPr/>
            <p:nvPr/>
          </p:nvSpPr>
          <p:spPr>
            <a:xfrm>
              <a:off x="9327011" y="5659088"/>
              <a:ext cx="1998" cy="2285"/>
            </a:xfrm>
            <a:custGeom>
              <a:avLst/>
              <a:gdLst>
                <a:gd name="connsiteX0" fmla="*/ 0 w 1998"/>
                <a:gd name="connsiteY0" fmla="*/ 0 h 2285"/>
                <a:gd name="connsiteX1" fmla="*/ 666 w 1998"/>
                <a:gd name="connsiteY1" fmla="*/ 2286 h 2285"/>
                <a:gd name="connsiteX2" fmla="*/ 1998 w 1998"/>
                <a:gd name="connsiteY2" fmla="*/ 0 h 2285"/>
                <a:gd name="connsiteX3" fmla="*/ 0 w 1998"/>
                <a:gd name="connsiteY3" fmla="*/ 0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8" h="2285">
                  <a:moveTo>
                    <a:pt x="0" y="0"/>
                  </a:moveTo>
                  <a:cubicBezTo>
                    <a:pt x="285" y="762"/>
                    <a:pt x="381" y="1333"/>
                    <a:pt x="666" y="2286"/>
                  </a:cubicBezTo>
                  <a:cubicBezTo>
                    <a:pt x="1237" y="1429"/>
                    <a:pt x="1523" y="762"/>
                    <a:pt x="1998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8" name="Forma libre 137">
              <a:extLst>
                <a:ext uri="{FF2B5EF4-FFF2-40B4-BE49-F238E27FC236}">
                  <a16:creationId xmlns:a16="http://schemas.microsoft.com/office/drawing/2014/main" id="{38412218-2C22-A949-9BC4-F5FA0E276B4E}"/>
                </a:ext>
              </a:extLst>
            </p:cNvPr>
            <p:cNvSpPr/>
            <p:nvPr/>
          </p:nvSpPr>
          <p:spPr>
            <a:xfrm>
              <a:off x="9316160" y="5673851"/>
              <a:ext cx="2474" cy="3333"/>
            </a:xfrm>
            <a:custGeom>
              <a:avLst/>
              <a:gdLst>
                <a:gd name="connsiteX0" fmla="*/ 0 w 2474"/>
                <a:gd name="connsiteY0" fmla="*/ 2762 h 3333"/>
                <a:gd name="connsiteX1" fmla="*/ 666 w 2474"/>
                <a:gd name="connsiteY1" fmla="*/ 3334 h 3333"/>
                <a:gd name="connsiteX2" fmla="*/ 2475 w 2474"/>
                <a:gd name="connsiteY2" fmla="*/ 1524 h 3333"/>
                <a:gd name="connsiteX3" fmla="*/ 857 w 2474"/>
                <a:gd name="connsiteY3" fmla="*/ 0 h 3333"/>
                <a:gd name="connsiteX4" fmla="*/ 0 w 2474"/>
                <a:gd name="connsiteY4" fmla="*/ 2667 h 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4" h="3333">
                  <a:moveTo>
                    <a:pt x="0" y="2762"/>
                  </a:moveTo>
                  <a:lnTo>
                    <a:pt x="666" y="3334"/>
                  </a:lnTo>
                  <a:cubicBezTo>
                    <a:pt x="1237" y="2762"/>
                    <a:pt x="1809" y="2191"/>
                    <a:pt x="2475" y="1524"/>
                  </a:cubicBezTo>
                  <a:cubicBezTo>
                    <a:pt x="1999" y="1048"/>
                    <a:pt x="1523" y="667"/>
                    <a:pt x="857" y="0"/>
                  </a:cubicBezTo>
                  <a:cubicBezTo>
                    <a:pt x="476" y="1143"/>
                    <a:pt x="286" y="1905"/>
                    <a:pt x="0" y="2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9" name="Forma libre 138">
              <a:extLst>
                <a:ext uri="{FF2B5EF4-FFF2-40B4-BE49-F238E27FC236}">
                  <a16:creationId xmlns:a16="http://schemas.microsoft.com/office/drawing/2014/main" id="{F8F1FC94-01C2-907B-0CCD-303AB252922A}"/>
                </a:ext>
              </a:extLst>
            </p:cNvPr>
            <p:cNvSpPr/>
            <p:nvPr/>
          </p:nvSpPr>
          <p:spPr>
            <a:xfrm>
              <a:off x="9335292" y="5681376"/>
              <a:ext cx="1142" cy="1619"/>
            </a:xfrm>
            <a:custGeom>
              <a:avLst/>
              <a:gdLst>
                <a:gd name="connsiteX0" fmla="*/ 0 w 1142"/>
                <a:gd name="connsiteY0" fmla="*/ 1429 h 1619"/>
                <a:gd name="connsiteX1" fmla="*/ 381 w 1142"/>
                <a:gd name="connsiteY1" fmla="*/ 1619 h 1619"/>
                <a:gd name="connsiteX2" fmla="*/ 1142 w 1142"/>
                <a:gd name="connsiteY2" fmla="*/ 286 h 1619"/>
                <a:gd name="connsiteX3" fmla="*/ 666 w 1142"/>
                <a:gd name="connsiteY3" fmla="*/ 0 h 1619"/>
                <a:gd name="connsiteX4" fmla="*/ 0 w 1142"/>
                <a:gd name="connsiteY4" fmla="*/ 1429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2" h="1619">
                  <a:moveTo>
                    <a:pt x="0" y="1429"/>
                  </a:moveTo>
                  <a:cubicBezTo>
                    <a:pt x="0" y="1429"/>
                    <a:pt x="285" y="1524"/>
                    <a:pt x="381" y="1619"/>
                  </a:cubicBezTo>
                  <a:lnTo>
                    <a:pt x="1142" y="286"/>
                  </a:lnTo>
                  <a:cubicBezTo>
                    <a:pt x="1142" y="286"/>
                    <a:pt x="856" y="95"/>
                    <a:pt x="666" y="0"/>
                  </a:cubicBezTo>
                  <a:cubicBezTo>
                    <a:pt x="476" y="476"/>
                    <a:pt x="191" y="953"/>
                    <a:pt x="0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0" name="Forma libre 139">
              <a:extLst>
                <a:ext uri="{FF2B5EF4-FFF2-40B4-BE49-F238E27FC236}">
                  <a16:creationId xmlns:a16="http://schemas.microsoft.com/office/drawing/2014/main" id="{2B984225-B491-1511-0FB6-D4FA36293779}"/>
                </a:ext>
              </a:extLst>
            </p:cNvPr>
            <p:cNvSpPr/>
            <p:nvPr/>
          </p:nvSpPr>
          <p:spPr>
            <a:xfrm>
              <a:off x="9321681" y="5718809"/>
              <a:ext cx="2569" cy="3238"/>
            </a:xfrm>
            <a:custGeom>
              <a:avLst/>
              <a:gdLst>
                <a:gd name="connsiteX0" fmla="*/ 0 w 2569"/>
                <a:gd name="connsiteY0" fmla="*/ 2858 h 3238"/>
                <a:gd name="connsiteX1" fmla="*/ 761 w 2569"/>
                <a:gd name="connsiteY1" fmla="*/ 3238 h 3238"/>
                <a:gd name="connsiteX2" fmla="*/ 2570 w 2569"/>
                <a:gd name="connsiteY2" fmla="*/ 0 h 3238"/>
                <a:gd name="connsiteX3" fmla="*/ 0 w 2569"/>
                <a:gd name="connsiteY3" fmla="*/ 2858 h 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9" h="3238">
                  <a:moveTo>
                    <a:pt x="0" y="2858"/>
                  </a:moveTo>
                  <a:cubicBezTo>
                    <a:pt x="0" y="2858"/>
                    <a:pt x="476" y="3143"/>
                    <a:pt x="761" y="3238"/>
                  </a:cubicBezTo>
                  <a:cubicBezTo>
                    <a:pt x="1333" y="2286"/>
                    <a:pt x="1904" y="1238"/>
                    <a:pt x="2570" y="0"/>
                  </a:cubicBezTo>
                  <a:cubicBezTo>
                    <a:pt x="0" y="0"/>
                    <a:pt x="571" y="1810"/>
                    <a:pt x="0" y="285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1" name="Forma libre 140">
              <a:extLst>
                <a:ext uri="{FF2B5EF4-FFF2-40B4-BE49-F238E27FC236}">
                  <a16:creationId xmlns:a16="http://schemas.microsoft.com/office/drawing/2014/main" id="{E63221F3-70D2-F87E-257A-0D92B67C5FDB}"/>
                </a:ext>
              </a:extLst>
            </p:cNvPr>
            <p:cNvSpPr/>
            <p:nvPr/>
          </p:nvSpPr>
          <p:spPr>
            <a:xfrm>
              <a:off x="9338814" y="5686615"/>
              <a:ext cx="10138" cy="4370"/>
            </a:xfrm>
            <a:custGeom>
              <a:avLst/>
              <a:gdLst>
                <a:gd name="connsiteX0" fmla="*/ 9043 w 10138"/>
                <a:gd name="connsiteY0" fmla="*/ 0 h 4370"/>
                <a:gd name="connsiteX1" fmla="*/ 8281 w 10138"/>
                <a:gd name="connsiteY1" fmla="*/ 2096 h 4370"/>
                <a:gd name="connsiteX2" fmla="*/ 3998 w 10138"/>
                <a:gd name="connsiteY2" fmla="*/ 3143 h 4370"/>
                <a:gd name="connsiteX3" fmla="*/ 0 w 10138"/>
                <a:gd name="connsiteY3" fmla="*/ 3143 h 4370"/>
                <a:gd name="connsiteX4" fmla="*/ 571 w 10138"/>
                <a:gd name="connsiteY4" fmla="*/ 4286 h 4370"/>
                <a:gd name="connsiteX5" fmla="*/ 6187 w 10138"/>
                <a:gd name="connsiteY5" fmla="*/ 4286 h 4370"/>
                <a:gd name="connsiteX6" fmla="*/ 9804 w 10138"/>
                <a:gd name="connsiteY6" fmla="*/ 3143 h 4370"/>
                <a:gd name="connsiteX7" fmla="*/ 9043 w 10138"/>
                <a:gd name="connsiteY7" fmla="*/ 95 h 4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8" h="4370">
                  <a:moveTo>
                    <a:pt x="9043" y="0"/>
                  </a:moveTo>
                  <a:cubicBezTo>
                    <a:pt x="8757" y="857"/>
                    <a:pt x="8471" y="1619"/>
                    <a:pt x="8281" y="2096"/>
                  </a:cubicBezTo>
                  <a:cubicBezTo>
                    <a:pt x="6663" y="2477"/>
                    <a:pt x="5330" y="2953"/>
                    <a:pt x="3998" y="3143"/>
                  </a:cubicBezTo>
                  <a:cubicBezTo>
                    <a:pt x="2760" y="3238"/>
                    <a:pt x="1618" y="1429"/>
                    <a:pt x="0" y="3143"/>
                  </a:cubicBezTo>
                  <a:cubicBezTo>
                    <a:pt x="191" y="3620"/>
                    <a:pt x="381" y="4286"/>
                    <a:pt x="571" y="4286"/>
                  </a:cubicBezTo>
                  <a:cubicBezTo>
                    <a:pt x="2475" y="4286"/>
                    <a:pt x="4379" y="4477"/>
                    <a:pt x="6187" y="4286"/>
                  </a:cubicBezTo>
                  <a:cubicBezTo>
                    <a:pt x="7329" y="4191"/>
                    <a:pt x="8471" y="3524"/>
                    <a:pt x="9804" y="3143"/>
                  </a:cubicBezTo>
                  <a:cubicBezTo>
                    <a:pt x="9899" y="2191"/>
                    <a:pt x="10851" y="857"/>
                    <a:pt x="9043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2" name="Forma libre 141">
              <a:extLst>
                <a:ext uri="{FF2B5EF4-FFF2-40B4-BE49-F238E27FC236}">
                  <a16:creationId xmlns:a16="http://schemas.microsoft.com/office/drawing/2014/main" id="{535F857E-8FA8-5C42-08E8-B9A764D63B61}"/>
                </a:ext>
              </a:extLst>
            </p:cNvPr>
            <p:cNvSpPr/>
            <p:nvPr/>
          </p:nvSpPr>
          <p:spPr>
            <a:xfrm>
              <a:off x="9353567" y="5704998"/>
              <a:ext cx="1617" cy="952"/>
            </a:xfrm>
            <a:custGeom>
              <a:avLst/>
              <a:gdLst>
                <a:gd name="connsiteX0" fmla="*/ 0 w 1617"/>
                <a:gd name="connsiteY0" fmla="*/ 476 h 952"/>
                <a:gd name="connsiteX1" fmla="*/ 1428 w 1617"/>
                <a:gd name="connsiteY1" fmla="*/ 952 h 952"/>
                <a:gd name="connsiteX2" fmla="*/ 1618 w 1617"/>
                <a:gd name="connsiteY2" fmla="*/ 381 h 952"/>
                <a:gd name="connsiteX3" fmla="*/ 191 w 1617"/>
                <a:gd name="connsiteY3" fmla="*/ 0 h 952"/>
                <a:gd name="connsiteX4" fmla="*/ 0 w 1617"/>
                <a:gd name="connsiteY4" fmla="*/ 571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" h="952">
                  <a:moveTo>
                    <a:pt x="0" y="476"/>
                  </a:moveTo>
                  <a:cubicBezTo>
                    <a:pt x="476" y="667"/>
                    <a:pt x="952" y="762"/>
                    <a:pt x="1428" y="952"/>
                  </a:cubicBezTo>
                  <a:lnTo>
                    <a:pt x="1618" y="381"/>
                  </a:lnTo>
                  <a:lnTo>
                    <a:pt x="191" y="0"/>
                  </a:lnTo>
                  <a:cubicBezTo>
                    <a:pt x="191" y="0"/>
                    <a:pt x="95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3" name="Forma libre 142">
              <a:extLst>
                <a:ext uri="{FF2B5EF4-FFF2-40B4-BE49-F238E27FC236}">
                  <a16:creationId xmlns:a16="http://schemas.microsoft.com/office/drawing/2014/main" id="{7C44733A-2324-7B1B-BE58-0CC2095D37D9}"/>
                </a:ext>
              </a:extLst>
            </p:cNvPr>
            <p:cNvSpPr/>
            <p:nvPr/>
          </p:nvSpPr>
          <p:spPr>
            <a:xfrm>
              <a:off x="9350997" y="5640207"/>
              <a:ext cx="3236" cy="1735"/>
            </a:xfrm>
            <a:custGeom>
              <a:avLst/>
              <a:gdLst>
                <a:gd name="connsiteX0" fmla="*/ 0 w 3236"/>
                <a:gd name="connsiteY0" fmla="*/ 1736 h 1735"/>
                <a:gd name="connsiteX1" fmla="*/ 3237 w 3236"/>
                <a:gd name="connsiteY1" fmla="*/ 402 h 1735"/>
                <a:gd name="connsiteX2" fmla="*/ 0 w 3236"/>
                <a:gd name="connsiteY2" fmla="*/ 1736 h 1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6" h="1735">
                  <a:moveTo>
                    <a:pt x="0" y="1736"/>
                  </a:moveTo>
                  <a:cubicBezTo>
                    <a:pt x="1143" y="1260"/>
                    <a:pt x="2190" y="784"/>
                    <a:pt x="3237" y="402"/>
                  </a:cubicBezTo>
                  <a:cubicBezTo>
                    <a:pt x="2031" y="-423"/>
                    <a:pt x="952" y="21"/>
                    <a:pt x="0" y="173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4" name="Forma libre 143">
              <a:extLst>
                <a:ext uri="{FF2B5EF4-FFF2-40B4-BE49-F238E27FC236}">
                  <a16:creationId xmlns:a16="http://schemas.microsoft.com/office/drawing/2014/main" id="{3710A02A-DAD9-89B8-CDEC-E31A981E0C0F}"/>
                </a:ext>
              </a:extLst>
            </p:cNvPr>
            <p:cNvSpPr/>
            <p:nvPr/>
          </p:nvSpPr>
          <p:spPr>
            <a:xfrm>
              <a:off x="9355280" y="5681757"/>
              <a:ext cx="1523" cy="1142"/>
            </a:xfrm>
            <a:custGeom>
              <a:avLst/>
              <a:gdLst>
                <a:gd name="connsiteX0" fmla="*/ 0 w 1523"/>
                <a:gd name="connsiteY0" fmla="*/ 667 h 1142"/>
                <a:gd name="connsiteX1" fmla="*/ 857 w 1523"/>
                <a:gd name="connsiteY1" fmla="*/ 1143 h 1142"/>
                <a:gd name="connsiteX2" fmla="*/ 1523 w 1523"/>
                <a:gd name="connsiteY2" fmla="*/ 571 h 1142"/>
                <a:gd name="connsiteX3" fmla="*/ 666 w 1523"/>
                <a:gd name="connsiteY3" fmla="*/ 0 h 1142"/>
                <a:gd name="connsiteX4" fmla="*/ 95 w 1523"/>
                <a:gd name="connsiteY4" fmla="*/ 667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" h="1142">
                  <a:moveTo>
                    <a:pt x="0" y="667"/>
                  </a:moveTo>
                  <a:cubicBezTo>
                    <a:pt x="0" y="667"/>
                    <a:pt x="571" y="1143"/>
                    <a:pt x="857" y="1143"/>
                  </a:cubicBezTo>
                  <a:cubicBezTo>
                    <a:pt x="1047" y="1143"/>
                    <a:pt x="1333" y="762"/>
                    <a:pt x="1523" y="571"/>
                  </a:cubicBezTo>
                  <a:cubicBezTo>
                    <a:pt x="1237" y="381"/>
                    <a:pt x="952" y="95"/>
                    <a:pt x="666" y="0"/>
                  </a:cubicBezTo>
                  <a:cubicBezTo>
                    <a:pt x="571" y="0"/>
                    <a:pt x="286" y="381"/>
                    <a:pt x="95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5" name="Forma libre 144">
              <a:extLst>
                <a:ext uri="{FF2B5EF4-FFF2-40B4-BE49-F238E27FC236}">
                  <a16:creationId xmlns:a16="http://schemas.microsoft.com/office/drawing/2014/main" id="{E6D1A0B6-C04C-7FB8-A4A3-F515738A72AF}"/>
                </a:ext>
              </a:extLst>
            </p:cNvPr>
            <p:cNvSpPr/>
            <p:nvPr/>
          </p:nvSpPr>
          <p:spPr>
            <a:xfrm>
              <a:off x="9336910" y="5639466"/>
              <a:ext cx="2189" cy="1872"/>
            </a:xfrm>
            <a:custGeom>
              <a:avLst/>
              <a:gdLst>
                <a:gd name="connsiteX0" fmla="*/ 571 w 2189"/>
                <a:gd name="connsiteY0" fmla="*/ 0 h 1872"/>
                <a:gd name="connsiteX1" fmla="*/ 0 w 2189"/>
                <a:gd name="connsiteY1" fmla="*/ 571 h 1872"/>
                <a:gd name="connsiteX2" fmla="*/ 2189 w 2189"/>
                <a:gd name="connsiteY2" fmla="*/ 1714 h 1872"/>
                <a:gd name="connsiteX3" fmla="*/ 571 w 2189"/>
                <a:gd name="connsiteY3" fmla="*/ 95 h 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9" h="1872">
                  <a:moveTo>
                    <a:pt x="571" y="0"/>
                  </a:moveTo>
                  <a:cubicBezTo>
                    <a:pt x="571" y="0"/>
                    <a:pt x="0" y="381"/>
                    <a:pt x="0" y="571"/>
                  </a:cubicBezTo>
                  <a:cubicBezTo>
                    <a:pt x="0" y="1524"/>
                    <a:pt x="381" y="2191"/>
                    <a:pt x="2189" y="1714"/>
                  </a:cubicBezTo>
                  <a:cubicBezTo>
                    <a:pt x="1523" y="953"/>
                    <a:pt x="1047" y="476"/>
                    <a:pt x="571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6" name="Forma libre 145">
              <a:extLst>
                <a:ext uri="{FF2B5EF4-FFF2-40B4-BE49-F238E27FC236}">
                  <a16:creationId xmlns:a16="http://schemas.microsoft.com/office/drawing/2014/main" id="{CDFEDCD0-9475-4D1C-3F47-14DCE3645C41}"/>
                </a:ext>
              </a:extLst>
            </p:cNvPr>
            <p:cNvSpPr/>
            <p:nvPr/>
          </p:nvSpPr>
          <p:spPr>
            <a:xfrm>
              <a:off x="9350140" y="5623274"/>
              <a:ext cx="1999" cy="1428"/>
            </a:xfrm>
            <a:custGeom>
              <a:avLst/>
              <a:gdLst>
                <a:gd name="connsiteX0" fmla="*/ 1713 w 1999"/>
                <a:gd name="connsiteY0" fmla="*/ 0 h 1428"/>
                <a:gd name="connsiteX1" fmla="*/ 0 w 1999"/>
                <a:gd name="connsiteY1" fmla="*/ 953 h 1428"/>
                <a:gd name="connsiteX2" fmla="*/ 285 w 1999"/>
                <a:gd name="connsiteY2" fmla="*/ 1429 h 1428"/>
                <a:gd name="connsiteX3" fmla="*/ 1999 w 1999"/>
                <a:gd name="connsiteY3" fmla="*/ 667 h 1428"/>
                <a:gd name="connsiteX4" fmla="*/ 1713 w 1999"/>
                <a:gd name="connsiteY4" fmla="*/ 0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9" h="1428">
                  <a:moveTo>
                    <a:pt x="1713" y="0"/>
                  </a:moveTo>
                  <a:cubicBezTo>
                    <a:pt x="1142" y="286"/>
                    <a:pt x="571" y="667"/>
                    <a:pt x="0" y="953"/>
                  </a:cubicBezTo>
                  <a:cubicBezTo>
                    <a:pt x="0" y="1143"/>
                    <a:pt x="191" y="1238"/>
                    <a:pt x="285" y="1429"/>
                  </a:cubicBezTo>
                  <a:cubicBezTo>
                    <a:pt x="856" y="1143"/>
                    <a:pt x="1428" y="953"/>
                    <a:pt x="1999" y="667"/>
                  </a:cubicBezTo>
                  <a:cubicBezTo>
                    <a:pt x="1999" y="476"/>
                    <a:pt x="1809" y="191"/>
                    <a:pt x="1713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7" name="Forma libre 146">
              <a:extLst>
                <a:ext uri="{FF2B5EF4-FFF2-40B4-BE49-F238E27FC236}">
                  <a16:creationId xmlns:a16="http://schemas.microsoft.com/office/drawing/2014/main" id="{8A904F3B-A85C-7E87-76F9-E1719527218A}"/>
                </a:ext>
              </a:extLst>
            </p:cNvPr>
            <p:cNvSpPr/>
            <p:nvPr/>
          </p:nvSpPr>
          <p:spPr>
            <a:xfrm>
              <a:off x="9338327" y="5658897"/>
              <a:ext cx="2104" cy="2476"/>
            </a:xfrm>
            <a:custGeom>
              <a:avLst/>
              <a:gdLst>
                <a:gd name="connsiteX0" fmla="*/ 2104 w 2104"/>
                <a:gd name="connsiteY0" fmla="*/ 1429 h 2476"/>
                <a:gd name="connsiteX1" fmla="*/ 867 w 2104"/>
                <a:gd name="connsiteY1" fmla="*/ 0 h 2476"/>
                <a:gd name="connsiteX2" fmla="*/ 11 w 2104"/>
                <a:gd name="connsiteY2" fmla="*/ 1334 h 2476"/>
                <a:gd name="connsiteX3" fmla="*/ 1153 w 2104"/>
                <a:gd name="connsiteY3" fmla="*/ 2477 h 2476"/>
                <a:gd name="connsiteX4" fmla="*/ 2104 w 2104"/>
                <a:gd name="connsiteY4" fmla="*/ 1429 h 2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4" h="2476">
                  <a:moveTo>
                    <a:pt x="2104" y="1429"/>
                  </a:moveTo>
                  <a:cubicBezTo>
                    <a:pt x="2104" y="1429"/>
                    <a:pt x="1438" y="572"/>
                    <a:pt x="867" y="0"/>
                  </a:cubicBezTo>
                  <a:cubicBezTo>
                    <a:pt x="486" y="667"/>
                    <a:pt x="-85" y="1143"/>
                    <a:pt x="11" y="1334"/>
                  </a:cubicBezTo>
                  <a:cubicBezTo>
                    <a:pt x="201" y="1810"/>
                    <a:pt x="772" y="2096"/>
                    <a:pt x="1153" y="2477"/>
                  </a:cubicBezTo>
                  <a:cubicBezTo>
                    <a:pt x="1438" y="2096"/>
                    <a:pt x="2104" y="1619"/>
                    <a:pt x="2104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8" name="Forma libre 147">
              <a:extLst>
                <a:ext uri="{FF2B5EF4-FFF2-40B4-BE49-F238E27FC236}">
                  <a16:creationId xmlns:a16="http://schemas.microsoft.com/office/drawing/2014/main" id="{80827C8F-AD81-9A0F-B1AC-6124B39E6BE2}"/>
                </a:ext>
              </a:extLst>
            </p:cNvPr>
            <p:cNvSpPr/>
            <p:nvPr/>
          </p:nvSpPr>
          <p:spPr>
            <a:xfrm>
              <a:off x="9341089" y="5694521"/>
              <a:ext cx="4863" cy="2669"/>
            </a:xfrm>
            <a:custGeom>
              <a:avLst/>
              <a:gdLst>
                <a:gd name="connsiteX0" fmla="*/ 485 w 4863"/>
                <a:gd name="connsiteY0" fmla="*/ 0 h 2669"/>
                <a:gd name="connsiteX1" fmla="*/ 1151 w 4863"/>
                <a:gd name="connsiteY1" fmla="*/ 2381 h 2669"/>
                <a:gd name="connsiteX2" fmla="*/ 4863 w 4863"/>
                <a:gd name="connsiteY2" fmla="*/ 381 h 2669"/>
                <a:gd name="connsiteX3" fmla="*/ 2388 w 4863"/>
                <a:gd name="connsiteY3" fmla="*/ 1619 h 2669"/>
                <a:gd name="connsiteX4" fmla="*/ 485 w 4863"/>
                <a:gd name="connsiteY4" fmla="*/ 0 h 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3" h="2669">
                  <a:moveTo>
                    <a:pt x="485" y="0"/>
                  </a:moveTo>
                  <a:cubicBezTo>
                    <a:pt x="-467" y="1429"/>
                    <a:pt x="104" y="2000"/>
                    <a:pt x="1151" y="2381"/>
                  </a:cubicBezTo>
                  <a:cubicBezTo>
                    <a:pt x="2674" y="2953"/>
                    <a:pt x="3816" y="2857"/>
                    <a:pt x="4863" y="381"/>
                  </a:cubicBezTo>
                  <a:cubicBezTo>
                    <a:pt x="3626" y="1048"/>
                    <a:pt x="2959" y="1333"/>
                    <a:pt x="2388" y="1619"/>
                  </a:cubicBezTo>
                  <a:cubicBezTo>
                    <a:pt x="1722" y="1048"/>
                    <a:pt x="1151" y="571"/>
                    <a:pt x="485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9" name="Forma libre 148">
              <a:extLst>
                <a:ext uri="{FF2B5EF4-FFF2-40B4-BE49-F238E27FC236}">
                  <a16:creationId xmlns:a16="http://schemas.microsoft.com/office/drawing/2014/main" id="{65B76C96-4904-47B7-667B-006D8EC0B362}"/>
                </a:ext>
              </a:extLst>
            </p:cNvPr>
            <p:cNvSpPr/>
            <p:nvPr/>
          </p:nvSpPr>
          <p:spPr>
            <a:xfrm>
              <a:off x="9314922" y="5652611"/>
              <a:ext cx="1617" cy="857"/>
            </a:xfrm>
            <a:custGeom>
              <a:avLst/>
              <a:gdLst>
                <a:gd name="connsiteX0" fmla="*/ 1618 w 1617"/>
                <a:gd name="connsiteY0" fmla="*/ 190 h 857"/>
                <a:gd name="connsiteX1" fmla="*/ 95 w 1617"/>
                <a:gd name="connsiteY1" fmla="*/ 0 h 857"/>
                <a:gd name="connsiteX2" fmla="*/ 0 w 1617"/>
                <a:gd name="connsiteY2" fmla="*/ 667 h 857"/>
                <a:gd name="connsiteX3" fmla="*/ 1523 w 1617"/>
                <a:gd name="connsiteY3" fmla="*/ 857 h 857"/>
                <a:gd name="connsiteX4" fmla="*/ 1618 w 1617"/>
                <a:gd name="connsiteY4" fmla="*/ 190 h 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" h="857">
                  <a:moveTo>
                    <a:pt x="1618" y="190"/>
                  </a:moveTo>
                  <a:cubicBezTo>
                    <a:pt x="1142" y="190"/>
                    <a:pt x="571" y="0"/>
                    <a:pt x="95" y="0"/>
                  </a:cubicBezTo>
                  <a:cubicBezTo>
                    <a:pt x="95" y="190"/>
                    <a:pt x="95" y="476"/>
                    <a:pt x="0" y="667"/>
                  </a:cubicBezTo>
                  <a:cubicBezTo>
                    <a:pt x="476" y="667"/>
                    <a:pt x="1047" y="762"/>
                    <a:pt x="1523" y="857"/>
                  </a:cubicBezTo>
                  <a:cubicBezTo>
                    <a:pt x="1523" y="667"/>
                    <a:pt x="1523" y="381"/>
                    <a:pt x="1618" y="19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0" name="Forma libre 149">
              <a:extLst>
                <a:ext uri="{FF2B5EF4-FFF2-40B4-BE49-F238E27FC236}">
                  <a16:creationId xmlns:a16="http://schemas.microsoft.com/office/drawing/2014/main" id="{A6413FE4-6A66-4EAF-916D-71D17F266B32}"/>
                </a:ext>
              </a:extLst>
            </p:cNvPr>
            <p:cNvSpPr/>
            <p:nvPr/>
          </p:nvSpPr>
          <p:spPr>
            <a:xfrm>
              <a:off x="9294707" y="5721331"/>
              <a:ext cx="3156" cy="3859"/>
            </a:xfrm>
            <a:custGeom>
              <a:avLst/>
              <a:gdLst>
                <a:gd name="connsiteX0" fmla="*/ 323 w 3156"/>
                <a:gd name="connsiteY0" fmla="*/ 812 h 3859"/>
                <a:gd name="connsiteX1" fmla="*/ 1941 w 3156"/>
                <a:gd name="connsiteY1" fmla="*/ 3860 h 3859"/>
                <a:gd name="connsiteX2" fmla="*/ 2512 w 3156"/>
                <a:gd name="connsiteY2" fmla="*/ 431 h 3859"/>
                <a:gd name="connsiteX3" fmla="*/ 323 w 3156"/>
                <a:gd name="connsiteY3" fmla="*/ 717 h 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6" h="3859">
                  <a:moveTo>
                    <a:pt x="323" y="812"/>
                  </a:moveTo>
                  <a:cubicBezTo>
                    <a:pt x="-344" y="2146"/>
                    <a:pt x="-58" y="3288"/>
                    <a:pt x="1941" y="3860"/>
                  </a:cubicBezTo>
                  <a:cubicBezTo>
                    <a:pt x="2226" y="2622"/>
                    <a:pt x="4130" y="1859"/>
                    <a:pt x="2512" y="431"/>
                  </a:cubicBezTo>
                  <a:cubicBezTo>
                    <a:pt x="1845" y="-141"/>
                    <a:pt x="894" y="-236"/>
                    <a:pt x="323" y="71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1" name="Forma libre 150">
              <a:extLst>
                <a:ext uri="{FF2B5EF4-FFF2-40B4-BE49-F238E27FC236}">
                  <a16:creationId xmlns:a16="http://schemas.microsoft.com/office/drawing/2014/main" id="{88DDA7B2-B59B-27DE-5A1C-0AB2F47AFA04}"/>
                </a:ext>
              </a:extLst>
            </p:cNvPr>
            <p:cNvSpPr/>
            <p:nvPr/>
          </p:nvSpPr>
          <p:spPr>
            <a:xfrm>
              <a:off x="9293506" y="5683853"/>
              <a:ext cx="4188" cy="2666"/>
            </a:xfrm>
            <a:custGeom>
              <a:avLst/>
              <a:gdLst>
                <a:gd name="connsiteX0" fmla="*/ 4188 w 4188"/>
                <a:gd name="connsiteY0" fmla="*/ 476 h 2666"/>
                <a:gd name="connsiteX1" fmla="*/ 3903 w 4188"/>
                <a:gd name="connsiteY1" fmla="*/ 0 h 2666"/>
                <a:gd name="connsiteX2" fmla="*/ 0 w 4188"/>
                <a:gd name="connsiteY2" fmla="*/ 762 h 2666"/>
                <a:gd name="connsiteX3" fmla="*/ 2284 w 4188"/>
                <a:gd name="connsiteY3" fmla="*/ 2667 h 2666"/>
                <a:gd name="connsiteX4" fmla="*/ 4188 w 4188"/>
                <a:gd name="connsiteY4" fmla="*/ 476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8" h="2666">
                  <a:moveTo>
                    <a:pt x="4188" y="476"/>
                  </a:moveTo>
                  <a:cubicBezTo>
                    <a:pt x="4188" y="476"/>
                    <a:pt x="3998" y="95"/>
                    <a:pt x="3903" y="0"/>
                  </a:cubicBezTo>
                  <a:cubicBezTo>
                    <a:pt x="2760" y="190"/>
                    <a:pt x="1713" y="476"/>
                    <a:pt x="0" y="762"/>
                  </a:cubicBezTo>
                  <a:cubicBezTo>
                    <a:pt x="1142" y="1714"/>
                    <a:pt x="1618" y="2096"/>
                    <a:pt x="2284" y="2667"/>
                  </a:cubicBezTo>
                  <a:cubicBezTo>
                    <a:pt x="2951" y="1905"/>
                    <a:pt x="3617" y="1238"/>
                    <a:pt x="4188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2" name="Forma libre 151">
              <a:extLst>
                <a:ext uri="{FF2B5EF4-FFF2-40B4-BE49-F238E27FC236}">
                  <a16:creationId xmlns:a16="http://schemas.microsoft.com/office/drawing/2014/main" id="{B101AD57-72AA-CE6A-C20C-132BC74E1F92}"/>
                </a:ext>
              </a:extLst>
            </p:cNvPr>
            <p:cNvSpPr/>
            <p:nvPr/>
          </p:nvSpPr>
          <p:spPr>
            <a:xfrm>
              <a:off x="9286457" y="5701569"/>
              <a:ext cx="3527" cy="7715"/>
            </a:xfrm>
            <a:custGeom>
              <a:avLst/>
              <a:gdLst>
                <a:gd name="connsiteX0" fmla="*/ 1053 w 3527"/>
                <a:gd name="connsiteY0" fmla="*/ 0 h 7715"/>
                <a:gd name="connsiteX1" fmla="*/ 2385 w 3527"/>
                <a:gd name="connsiteY1" fmla="*/ 7715 h 7715"/>
                <a:gd name="connsiteX2" fmla="*/ 3528 w 3527"/>
                <a:gd name="connsiteY2" fmla="*/ 2953 h 7715"/>
                <a:gd name="connsiteX3" fmla="*/ 957 w 3527"/>
                <a:gd name="connsiteY3" fmla="*/ 0 h 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7" h="7715">
                  <a:moveTo>
                    <a:pt x="1053" y="0"/>
                  </a:moveTo>
                  <a:cubicBezTo>
                    <a:pt x="-756" y="2762"/>
                    <a:pt x="-185" y="5715"/>
                    <a:pt x="2385" y="7715"/>
                  </a:cubicBezTo>
                  <a:cubicBezTo>
                    <a:pt x="2766" y="6191"/>
                    <a:pt x="3147" y="4572"/>
                    <a:pt x="3528" y="2953"/>
                  </a:cubicBezTo>
                  <a:cubicBezTo>
                    <a:pt x="3052" y="1619"/>
                    <a:pt x="2957" y="0"/>
                    <a:pt x="95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3" name="Forma libre 152">
              <a:extLst>
                <a:ext uri="{FF2B5EF4-FFF2-40B4-BE49-F238E27FC236}">
                  <a16:creationId xmlns:a16="http://schemas.microsoft.com/office/drawing/2014/main" id="{E834D19A-5BBA-1738-F0A1-D47F40CA30A8}"/>
                </a:ext>
              </a:extLst>
            </p:cNvPr>
            <p:cNvSpPr/>
            <p:nvPr/>
          </p:nvSpPr>
          <p:spPr>
            <a:xfrm>
              <a:off x="9291317" y="5658974"/>
              <a:ext cx="4378" cy="1975"/>
            </a:xfrm>
            <a:custGeom>
              <a:avLst/>
              <a:gdLst>
                <a:gd name="connsiteX0" fmla="*/ 4378 w 4378"/>
                <a:gd name="connsiteY0" fmla="*/ 876 h 1975"/>
                <a:gd name="connsiteX1" fmla="*/ 0 w 4378"/>
                <a:gd name="connsiteY1" fmla="*/ 876 h 1975"/>
                <a:gd name="connsiteX2" fmla="*/ 4378 w 4378"/>
                <a:gd name="connsiteY2" fmla="*/ 876 h 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78" h="1975">
                  <a:moveTo>
                    <a:pt x="4378" y="876"/>
                  </a:moveTo>
                  <a:cubicBezTo>
                    <a:pt x="2951" y="1352"/>
                    <a:pt x="1618" y="-1315"/>
                    <a:pt x="0" y="876"/>
                  </a:cubicBezTo>
                  <a:cubicBezTo>
                    <a:pt x="1618" y="1829"/>
                    <a:pt x="2951" y="2781"/>
                    <a:pt x="4378" y="8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4" name="Forma libre 153">
              <a:extLst>
                <a:ext uri="{FF2B5EF4-FFF2-40B4-BE49-F238E27FC236}">
                  <a16:creationId xmlns:a16="http://schemas.microsoft.com/office/drawing/2014/main" id="{A0F00219-4C8B-3C5B-5A76-4E2986A38F2A}"/>
                </a:ext>
              </a:extLst>
            </p:cNvPr>
            <p:cNvSpPr/>
            <p:nvPr/>
          </p:nvSpPr>
          <p:spPr>
            <a:xfrm>
              <a:off x="9308355" y="5647634"/>
              <a:ext cx="2665" cy="2023"/>
            </a:xfrm>
            <a:custGeom>
              <a:avLst/>
              <a:gdLst>
                <a:gd name="connsiteX0" fmla="*/ 0 w 2665"/>
                <a:gd name="connsiteY0" fmla="*/ 2024 h 2023"/>
                <a:gd name="connsiteX1" fmla="*/ 2665 w 2665"/>
                <a:gd name="connsiteY1" fmla="*/ 595 h 2023"/>
                <a:gd name="connsiteX2" fmla="*/ 0 w 2665"/>
                <a:gd name="connsiteY2" fmla="*/ 2024 h 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5" h="2023">
                  <a:moveTo>
                    <a:pt x="0" y="2024"/>
                  </a:moveTo>
                  <a:cubicBezTo>
                    <a:pt x="762" y="1643"/>
                    <a:pt x="1523" y="1166"/>
                    <a:pt x="2665" y="595"/>
                  </a:cubicBezTo>
                  <a:cubicBezTo>
                    <a:pt x="762" y="-357"/>
                    <a:pt x="571" y="-357"/>
                    <a:pt x="0" y="20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5" name="Forma libre 154">
              <a:extLst>
                <a:ext uri="{FF2B5EF4-FFF2-40B4-BE49-F238E27FC236}">
                  <a16:creationId xmlns:a16="http://schemas.microsoft.com/office/drawing/2014/main" id="{6914E384-F660-D984-9755-E94BFE0D0D37}"/>
                </a:ext>
              </a:extLst>
            </p:cNvPr>
            <p:cNvSpPr/>
            <p:nvPr/>
          </p:nvSpPr>
          <p:spPr>
            <a:xfrm>
              <a:off x="9268758" y="5687758"/>
              <a:ext cx="6377" cy="5905"/>
            </a:xfrm>
            <a:custGeom>
              <a:avLst/>
              <a:gdLst>
                <a:gd name="connsiteX0" fmla="*/ 95 w 6377"/>
                <a:gd name="connsiteY0" fmla="*/ 5905 h 5905"/>
                <a:gd name="connsiteX1" fmla="*/ 2570 w 6377"/>
                <a:gd name="connsiteY1" fmla="*/ 4096 h 5905"/>
                <a:gd name="connsiteX2" fmla="*/ 6377 w 6377"/>
                <a:gd name="connsiteY2" fmla="*/ 2953 h 5905"/>
                <a:gd name="connsiteX3" fmla="*/ 4854 w 6377"/>
                <a:gd name="connsiteY3" fmla="*/ 0 h 5905"/>
                <a:gd name="connsiteX4" fmla="*/ 0 w 6377"/>
                <a:gd name="connsiteY4" fmla="*/ 5905 h 5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77" h="5905">
                  <a:moveTo>
                    <a:pt x="95" y="5905"/>
                  </a:moveTo>
                  <a:cubicBezTo>
                    <a:pt x="1427" y="5715"/>
                    <a:pt x="2284" y="5239"/>
                    <a:pt x="2570" y="4096"/>
                  </a:cubicBezTo>
                  <a:cubicBezTo>
                    <a:pt x="3046" y="2381"/>
                    <a:pt x="4093" y="2000"/>
                    <a:pt x="6377" y="2953"/>
                  </a:cubicBezTo>
                  <a:cubicBezTo>
                    <a:pt x="5616" y="1524"/>
                    <a:pt x="5330" y="857"/>
                    <a:pt x="4854" y="0"/>
                  </a:cubicBezTo>
                  <a:cubicBezTo>
                    <a:pt x="3141" y="2000"/>
                    <a:pt x="761" y="3048"/>
                    <a:pt x="0" y="5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6" name="Forma libre 155">
              <a:extLst>
                <a:ext uri="{FF2B5EF4-FFF2-40B4-BE49-F238E27FC236}">
                  <a16:creationId xmlns:a16="http://schemas.microsoft.com/office/drawing/2014/main" id="{73109272-1B4A-B4EF-AA7E-8A13835C7037}"/>
                </a:ext>
              </a:extLst>
            </p:cNvPr>
            <p:cNvSpPr/>
            <p:nvPr/>
          </p:nvSpPr>
          <p:spPr>
            <a:xfrm>
              <a:off x="9271519" y="5648885"/>
              <a:ext cx="4949" cy="2391"/>
            </a:xfrm>
            <a:custGeom>
              <a:avLst/>
              <a:gdLst>
                <a:gd name="connsiteX0" fmla="*/ 0 w 4949"/>
                <a:gd name="connsiteY0" fmla="*/ 1344 h 2391"/>
                <a:gd name="connsiteX1" fmla="*/ 3617 w 4949"/>
                <a:gd name="connsiteY1" fmla="*/ 2392 h 2391"/>
                <a:gd name="connsiteX2" fmla="*/ 4950 w 4949"/>
                <a:gd name="connsiteY2" fmla="*/ 201 h 2391"/>
                <a:gd name="connsiteX3" fmla="*/ 0 w 4949"/>
                <a:gd name="connsiteY3" fmla="*/ 1344 h 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9" h="2391">
                  <a:moveTo>
                    <a:pt x="0" y="1344"/>
                  </a:moveTo>
                  <a:cubicBezTo>
                    <a:pt x="1333" y="1725"/>
                    <a:pt x="2475" y="2106"/>
                    <a:pt x="3617" y="2392"/>
                  </a:cubicBezTo>
                  <a:cubicBezTo>
                    <a:pt x="4093" y="1630"/>
                    <a:pt x="4569" y="963"/>
                    <a:pt x="4950" y="201"/>
                  </a:cubicBezTo>
                  <a:cubicBezTo>
                    <a:pt x="3237" y="11"/>
                    <a:pt x="1523" y="-465"/>
                    <a:pt x="0" y="134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7" name="Forma libre 156">
              <a:extLst>
                <a:ext uri="{FF2B5EF4-FFF2-40B4-BE49-F238E27FC236}">
                  <a16:creationId xmlns:a16="http://schemas.microsoft.com/office/drawing/2014/main" id="{1D5A9D3C-5C65-63AD-E4AC-7B5DF573B60F}"/>
                </a:ext>
              </a:extLst>
            </p:cNvPr>
            <p:cNvSpPr/>
            <p:nvPr/>
          </p:nvSpPr>
          <p:spPr>
            <a:xfrm>
              <a:off x="9276564" y="5646705"/>
              <a:ext cx="1398" cy="2286"/>
            </a:xfrm>
            <a:custGeom>
              <a:avLst/>
              <a:gdLst>
                <a:gd name="connsiteX0" fmla="*/ 0 w 1398"/>
                <a:gd name="connsiteY0" fmla="*/ 2286 h 2286"/>
                <a:gd name="connsiteX1" fmla="*/ 1332 w 1398"/>
                <a:gd name="connsiteY1" fmla="*/ 0 h 2286"/>
                <a:gd name="connsiteX2" fmla="*/ 0 w 1398"/>
                <a:gd name="connsiteY2" fmla="*/ 2286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8" h="2286">
                  <a:moveTo>
                    <a:pt x="0" y="2286"/>
                  </a:moveTo>
                  <a:cubicBezTo>
                    <a:pt x="952" y="1905"/>
                    <a:pt x="1618" y="1334"/>
                    <a:pt x="1332" y="0"/>
                  </a:cubicBezTo>
                  <a:cubicBezTo>
                    <a:pt x="-381" y="286"/>
                    <a:pt x="190" y="1429"/>
                    <a:pt x="0" y="2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8" name="Forma libre 157">
              <a:extLst>
                <a:ext uri="{FF2B5EF4-FFF2-40B4-BE49-F238E27FC236}">
                  <a16:creationId xmlns:a16="http://schemas.microsoft.com/office/drawing/2014/main" id="{AC97816F-759B-59E5-6BB1-373D056B8941}"/>
                </a:ext>
              </a:extLst>
            </p:cNvPr>
            <p:cNvSpPr/>
            <p:nvPr/>
          </p:nvSpPr>
          <p:spPr>
            <a:xfrm>
              <a:off x="9279800" y="5624988"/>
              <a:ext cx="1332" cy="857"/>
            </a:xfrm>
            <a:custGeom>
              <a:avLst/>
              <a:gdLst>
                <a:gd name="connsiteX0" fmla="*/ 0 w 1332"/>
                <a:gd name="connsiteY0" fmla="*/ 95 h 857"/>
                <a:gd name="connsiteX1" fmla="*/ 0 w 1332"/>
                <a:gd name="connsiteY1" fmla="*/ 858 h 857"/>
                <a:gd name="connsiteX2" fmla="*/ 1333 w 1332"/>
                <a:gd name="connsiteY2" fmla="*/ 762 h 857"/>
                <a:gd name="connsiteX3" fmla="*/ 1333 w 1332"/>
                <a:gd name="connsiteY3" fmla="*/ 0 h 857"/>
                <a:gd name="connsiteX4" fmla="*/ 0 w 1332"/>
                <a:gd name="connsiteY4" fmla="*/ 95 h 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857">
                  <a:moveTo>
                    <a:pt x="0" y="95"/>
                  </a:moveTo>
                  <a:cubicBezTo>
                    <a:pt x="0" y="95"/>
                    <a:pt x="0" y="571"/>
                    <a:pt x="0" y="858"/>
                  </a:cubicBezTo>
                  <a:cubicBezTo>
                    <a:pt x="476" y="858"/>
                    <a:pt x="857" y="858"/>
                    <a:pt x="1333" y="762"/>
                  </a:cubicBezTo>
                  <a:cubicBezTo>
                    <a:pt x="1333" y="762"/>
                    <a:pt x="1333" y="286"/>
                    <a:pt x="1333" y="0"/>
                  </a:cubicBezTo>
                  <a:cubicBezTo>
                    <a:pt x="857" y="0"/>
                    <a:pt x="381" y="0"/>
                    <a:pt x="0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9" name="Forma libre 158">
              <a:extLst>
                <a:ext uri="{FF2B5EF4-FFF2-40B4-BE49-F238E27FC236}">
                  <a16:creationId xmlns:a16="http://schemas.microsoft.com/office/drawing/2014/main" id="{9E0EC791-8534-C11F-5DF6-871C872440BB}"/>
                </a:ext>
              </a:extLst>
            </p:cNvPr>
            <p:cNvSpPr/>
            <p:nvPr/>
          </p:nvSpPr>
          <p:spPr>
            <a:xfrm>
              <a:off x="9283710" y="5713285"/>
              <a:ext cx="3513" cy="4667"/>
            </a:xfrm>
            <a:custGeom>
              <a:avLst/>
              <a:gdLst>
                <a:gd name="connsiteX0" fmla="*/ 658 w 3513"/>
                <a:gd name="connsiteY0" fmla="*/ 2476 h 4667"/>
                <a:gd name="connsiteX1" fmla="*/ 849 w 3513"/>
                <a:gd name="connsiteY1" fmla="*/ 4667 h 4667"/>
                <a:gd name="connsiteX2" fmla="*/ 3514 w 3513"/>
                <a:gd name="connsiteY2" fmla="*/ 1238 h 4667"/>
                <a:gd name="connsiteX3" fmla="*/ 2372 w 3513"/>
                <a:gd name="connsiteY3" fmla="*/ 0 h 4667"/>
                <a:gd name="connsiteX4" fmla="*/ 563 w 3513"/>
                <a:gd name="connsiteY4" fmla="*/ 2572 h 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3" h="4667">
                  <a:moveTo>
                    <a:pt x="658" y="2476"/>
                  </a:moveTo>
                  <a:cubicBezTo>
                    <a:pt x="-294" y="3429"/>
                    <a:pt x="-198" y="4000"/>
                    <a:pt x="849" y="4667"/>
                  </a:cubicBezTo>
                  <a:cubicBezTo>
                    <a:pt x="1705" y="3524"/>
                    <a:pt x="2562" y="2476"/>
                    <a:pt x="3514" y="1238"/>
                  </a:cubicBezTo>
                  <a:cubicBezTo>
                    <a:pt x="3133" y="857"/>
                    <a:pt x="2752" y="381"/>
                    <a:pt x="2372" y="0"/>
                  </a:cubicBezTo>
                  <a:cubicBezTo>
                    <a:pt x="1705" y="1048"/>
                    <a:pt x="1230" y="1905"/>
                    <a:pt x="563" y="2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0" name="Forma libre 159">
              <a:extLst>
                <a:ext uri="{FF2B5EF4-FFF2-40B4-BE49-F238E27FC236}">
                  <a16:creationId xmlns:a16="http://schemas.microsoft.com/office/drawing/2014/main" id="{D45AD0A3-8AA8-029E-85DA-55101562BF6D}"/>
                </a:ext>
              </a:extLst>
            </p:cNvPr>
            <p:cNvSpPr/>
            <p:nvPr/>
          </p:nvSpPr>
          <p:spPr>
            <a:xfrm>
              <a:off x="9356042" y="5647926"/>
              <a:ext cx="3045" cy="1827"/>
            </a:xfrm>
            <a:custGeom>
              <a:avLst/>
              <a:gdLst>
                <a:gd name="connsiteX0" fmla="*/ 0 w 3045"/>
                <a:gd name="connsiteY0" fmla="*/ 303 h 1827"/>
                <a:gd name="connsiteX1" fmla="*/ 3046 w 3045"/>
                <a:gd name="connsiteY1" fmla="*/ 1827 h 1827"/>
                <a:gd name="connsiteX2" fmla="*/ 0 w 3045"/>
                <a:gd name="connsiteY2" fmla="*/ 303 h 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5" h="1827">
                  <a:moveTo>
                    <a:pt x="0" y="303"/>
                  </a:moveTo>
                  <a:cubicBezTo>
                    <a:pt x="1047" y="780"/>
                    <a:pt x="1809" y="1256"/>
                    <a:pt x="3046" y="1827"/>
                  </a:cubicBezTo>
                  <a:cubicBezTo>
                    <a:pt x="2284" y="113"/>
                    <a:pt x="1269" y="-395"/>
                    <a:pt x="0" y="30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1" name="Forma libre 160">
              <a:extLst>
                <a:ext uri="{FF2B5EF4-FFF2-40B4-BE49-F238E27FC236}">
                  <a16:creationId xmlns:a16="http://schemas.microsoft.com/office/drawing/2014/main" id="{CB450C9F-8048-8192-734B-05667D44B329}"/>
                </a:ext>
              </a:extLst>
            </p:cNvPr>
            <p:cNvSpPr/>
            <p:nvPr/>
          </p:nvSpPr>
          <p:spPr>
            <a:xfrm>
              <a:off x="9301141" y="5608986"/>
              <a:ext cx="5881" cy="6762"/>
            </a:xfrm>
            <a:custGeom>
              <a:avLst/>
              <a:gdLst>
                <a:gd name="connsiteX0" fmla="*/ 5215 w 5881"/>
                <a:gd name="connsiteY0" fmla="*/ 0 h 6762"/>
                <a:gd name="connsiteX1" fmla="*/ 4739 w 5881"/>
                <a:gd name="connsiteY1" fmla="*/ 3905 h 6762"/>
                <a:gd name="connsiteX2" fmla="*/ 1693 w 5881"/>
                <a:gd name="connsiteY2" fmla="*/ 3905 h 6762"/>
                <a:gd name="connsiteX3" fmla="*/ 266 w 5881"/>
                <a:gd name="connsiteY3" fmla="*/ 6763 h 6762"/>
                <a:gd name="connsiteX4" fmla="*/ 5881 w 5881"/>
                <a:gd name="connsiteY4" fmla="*/ 5525 h 6762"/>
                <a:gd name="connsiteX5" fmla="*/ 5215 w 5881"/>
                <a:gd name="connsiteY5" fmla="*/ 0 h 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81" h="6762">
                  <a:moveTo>
                    <a:pt x="5215" y="0"/>
                  </a:moveTo>
                  <a:cubicBezTo>
                    <a:pt x="2455" y="1429"/>
                    <a:pt x="5405" y="2477"/>
                    <a:pt x="4739" y="3905"/>
                  </a:cubicBezTo>
                  <a:lnTo>
                    <a:pt x="1693" y="3905"/>
                  </a:lnTo>
                  <a:cubicBezTo>
                    <a:pt x="1598" y="4858"/>
                    <a:pt x="-781" y="4953"/>
                    <a:pt x="266" y="6763"/>
                  </a:cubicBezTo>
                  <a:cubicBezTo>
                    <a:pt x="2169" y="6287"/>
                    <a:pt x="3978" y="5905"/>
                    <a:pt x="5881" y="5525"/>
                  </a:cubicBezTo>
                  <a:cubicBezTo>
                    <a:pt x="5691" y="3715"/>
                    <a:pt x="5405" y="1905"/>
                    <a:pt x="5215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2" name="Forma libre 161">
              <a:extLst>
                <a:ext uri="{FF2B5EF4-FFF2-40B4-BE49-F238E27FC236}">
                  <a16:creationId xmlns:a16="http://schemas.microsoft.com/office/drawing/2014/main" id="{86C2C9A1-0D12-5881-FA1B-BD4B4DB820A9}"/>
                </a:ext>
              </a:extLst>
            </p:cNvPr>
            <p:cNvSpPr/>
            <p:nvPr/>
          </p:nvSpPr>
          <p:spPr>
            <a:xfrm>
              <a:off x="9269594" y="5682996"/>
              <a:ext cx="2591" cy="4571"/>
            </a:xfrm>
            <a:custGeom>
              <a:avLst/>
              <a:gdLst>
                <a:gd name="connsiteX0" fmla="*/ 2591 w 2591"/>
                <a:gd name="connsiteY0" fmla="*/ 0 h 4571"/>
                <a:gd name="connsiteX1" fmla="*/ 116 w 2591"/>
                <a:gd name="connsiteY1" fmla="*/ 4572 h 4571"/>
                <a:gd name="connsiteX2" fmla="*/ 2591 w 2591"/>
                <a:gd name="connsiteY2" fmla="*/ 0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1" h="4571">
                  <a:moveTo>
                    <a:pt x="2591" y="0"/>
                  </a:moveTo>
                  <a:cubicBezTo>
                    <a:pt x="497" y="1651"/>
                    <a:pt x="-327" y="3175"/>
                    <a:pt x="116" y="4572"/>
                  </a:cubicBezTo>
                  <a:cubicBezTo>
                    <a:pt x="973" y="2953"/>
                    <a:pt x="1640" y="1714"/>
                    <a:pt x="2591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3" name="Forma libre 162">
              <a:extLst>
                <a:ext uri="{FF2B5EF4-FFF2-40B4-BE49-F238E27FC236}">
                  <a16:creationId xmlns:a16="http://schemas.microsoft.com/office/drawing/2014/main" id="{FE45147F-D8C3-4D27-80E2-2EFC40E17C95}"/>
                </a:ext>
              </a:extLst>
            </p:cNvPr>
            <p:cNvSpPr/>
            <p:nvPr/>
          </p:nvSpPr>
          <p:spPr>
            <a:xfrm>
              <a:off x="9303786" y="5674994"/>
              <a:ext cx="6948" cy="3764"/>
            </a:xfrm>
            <a:custGeom>
              <a:avLst/>
              <a:gdLst>
                <a:gd name="connsiteX0" fmla="*/ 856 w 6948"/>
                <a:gd name="connsiteY0" fmla="*/ 1429 h 3764"/>
                <a:gd name="connsiteX1" fmla="*/ 0 w 6948"/>
                <a:gd name="connsiteY1" fmla="*/ 2953 h 3764"/>
                <a:gd name="connsiteX2" fmla="*/ 6948 w 6948"/>
                <a:gd name="connsiteY2" fmla="*/ 1334 h 3764"/>
                <a:gd name="connsiteX3" fmla="*/ 1523 w 6948"/>
                <a:gd name="connsiteY3" fmla="*/ 0 h 3764"/>
                <a:gd name="connsiteX4" fmla="*/ 856 w 6948"/>
                <a:gd name="connsiteY4" fmla="*/ 1429 h 3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48" h="3764">
                  <a:moveTo>
                    <a:pt x="856" y="1429"/>
                  </a:moveTo>
                  <a:cubicBezTo>
                    <a:pt x="856" y="1429"/>
                    <a:pt x="381" y="2286"/>
                    <a:pt x="0" y="2953"/>
                  </a:cubicBezTo>
                  <a:cubicBezTo>
                    <a:pt x="2855" y="4477"/>
                    <a:pt x="5426" y="3810"/>
                    <a:pt x="6948" y="1334"/>
                  </a:cubicBezTo>
                  <a:cubicBezTo>
                    <a:pt x="5044" y="858"/>
                    <a:pt x="3331" y="476"/>
                    <a:pt x="1523" y="0"/>
                  </a:cubicBezTo>
                  <a:cubicBezTo>
                    <a:pt x="1237" y="667"/>
                    <a:pt x="1047" y="1048"/>
                    <a:pt x="856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4" name="Forma libre 163">
              <a:extLst>
                <a:ext uri="{FF2B5EF4-FFF2-40B4-BE49-F238E27FC236}">
                  <a16:creationId xmlns:a16="http://schemas.microsoft.com/office/drawing/2014/main" id="{F61B3A01-ED81-7B6D-FAA4-0B31CE5E83DB}"/>
                </a:ext>
              </a:extLst>
            </p:cNvPr>
            <p:cNvSpPr/>
            <p:nvPr/>
          </p:nvSpPr>
          <p:spPr>
            <a:xfrm>
              <a:off x="9303024" y="5696422"/>
              <a:ext cx="3045" cy="2099"/>
            </a:xfrm>
            <a:custGeom>
              <a:avLst/>
              <a:gdLst>
                <a:gd name="connsiteX0" fmla="*/ 0 w 3045"/>
                <a:gd name="connsiteY0" fmla="*/ 4 h 2099"/>
                <a:gd name="connsiteX1" fmla="*/ 3046 w 3045"/>
                <a:gd name="connsiteY1" fmla="*/ 2099 h 2099"/>
                <a:gd name="connsiteX2" fmla="*/ 0 w 3045"/>
                <a:gd name="connsiteY2" fmla="*/ 4 h 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5" h="2099">
                  <a:moveTo>
                    <a:pt x="0" y="4"/>
                  </a:moveTo>
                  <a:cubicBezTo>
                    <a:pt x="1237" y="861"/>
                    <a:pt x="1904" y="1338"/>
                    <a:pt x="3046" y="2099"/>
                  </a:cubicBezTo>
                  <a:cubicBezTo>
                    <a:pt x="2792" y="639"/>
                    <a:pt x="1777" y="-59"/>
                    <a:pt x="0" y="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5" name="Forma libre 164">
              <a:extLst>
                <a:ext uri="{FF2B5EF4-FFF2-40B4-BE49-F238E27FC236}">
                  <a16:creationId xmlns:a16="http://schemas.microsoft.com/office/drawing/2014/main" id="{6C17F405-D8FF-8C6F-CAE5-9485E21E906C}"/>
                </a:ext>
              </a:extLst>
            </p:cNvPr>
            <p:cNvSpPr/>
            <p:nvPr/>
          </p:nvSpPr>
          <p:spPr>
            <a:xfrm>
              <a:off x="9294934" y="5676204"/>
              <a:ext cx="3902" cy="1171"/>
            </a:xfrm>
            <a:custGeom>
              <a:avLst/>
              <a:gdLst>
                <a:gd name="connsiteX0" fmla="*/ 95 w 3902"/>
                <a:gd name="connsiteY0" fmla="*/ 886 h 1171"/>
                <a:gd name="connsiteX1" fmla="*/ 1998 w 3902"/>
                <a:gd name="connsiteY1" fmla="*/ 1172 h 1171"/>
                <a:gd name="connsiteX2" fmla="*/ 3902 w 3902"/>
                <a:gd name="connsiteY2" fmla="*/ 1172 h 1171"/>
                <a:gd name="connsiteX3" fmla="*/ 0 w 3902"/>
                <a:gd name="connsiteY3" fmla="*/ 886 h 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2" h="1171">
                  <a:moveTo>
                    <a:pt x="95" y="886"/>
                  </a:moveTo>
                  <a:cubicBezTo>
                    <a:pt x="952" y="981"/>
                    <a:pt x="1523" y="1077"/>
                    <a:pt x="1998" y="1172"/>
                  </a:cubicBezTo>
                  <a:cubicBezTo>
                    <a:pt x="2570" y="1172"/>
                    <a:pt x="3141" y="1172"/>
                    <a:pt x="3902" y="1172"/>
                  </a:cubicBezTo>
                  <a:cubicBezTo>
                    <a:pt x="2697" y="-289"/>
                    <a:pt x="1396" y="-384"/>
                    <a:pt x="0" y="8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6" name="Forma libre 165">
              <a:extLst>
                <a:ext uri="{FF2B5EF4-FFF2-40B4-BE49-F238E27FC236}">
                  <a16:creationId xmlns:a16="http://schemas.microsoft.com/office/drawing/2014/main" id="{7A4CA990-B276-982C-81E2-3B2AFC2678E9}"/>
                </a:ext>
              </a:extLst>
            </p:cNvPr>
            <p:cNvSpPr/>
            <p:nvPr/>
          </p:nvSpPr>
          <p:spPr>
            <a:xfrm>
              <a:off x="9299312" y="5701188"/>
              <a:ext cx="1808" cy="1238"/>
            </a:xfrm>
            <a:custGeom>
              <a:avLst/>
              <a:gdLst>
                <a:gd name="connsiteX0" fmla="*/ 95 w 1808"/>
                <a:gd name="connsiteY0" fmla="*/ 476 h 1238"/>
                <a:gd name="connsiteX1" fmla="*/ 857 w 1808"/>
                <a:gd name="connsiteY1" fmla="*/ 1238 h 1238"/>
                <a:gd name="connsiteX2" fmla="*/ 1809 w 1808"/>
                <a:gd name="connsiteY2" fmla="*/ 762 h 1238"/>
                <a:gd name="connsiteX3" fmla="*/ 762 w 1808"/>
                <a:gd name="connsiteY3" fmla="*/ 0 h 1238"/>
                <a:gd name="connsiteX4" fmla="*/ 0 w 1808"/>
                <a:gd name="connsiteY4" fmla="*/ 476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" h="1238">
                  <a:moveTo>
                    <a:pt x="95" y="476"/>
                  </a:moveTo>
                  <a:cubicBezTo>
                    <a:pt x="95" y="476"/>
                    <a:pt x="571" y="1143"/>
                    <a:pt x="857" y="1238"/>
                  </a:cubicBezTo>
                  <a:cubicBezTo>
                    <a:pt x="1047" y="1238"/>
                    <a:pt x="1333" y="1048"/>
                    <a:pt x="1809" y="762"/>
                  </a:cubicBezTo>
                  <a:cubicBezTo>
                    <a:pt x="1333" y="476"/>
                    <a:pt x="1047" y="95"/>
                    <a:pt x="762" y="0"/>
                  </a:cubicBezTo>
                  <a:cubicBezTo>
                    <a:pt x="571" y="0"/>
                    <a:pt x="286" y="286"/>
                    <a:pt x="0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7" name="Forma libre 166">
              <a:extLst>
                <a:ext uri="{FF2B5EF4-FFF2-40B4-BE49-F238E27FC236}">
                  <a16:creationId xmlns:a16="http://schemas.microsoft.com/office/drawing/2014/main" id="{1A378FF2-4CC8-B6B0-DF29-14723833A52C}"/>
                </a:ext>
              </a:extLst>
            </p:cNvPr>
            <p:cNvSpPr/>
            <p:nvPr/>
          </p:nvSpPr>
          <p:spPr>
            <a:xfrm>
              <a:off x="9299050" y="5624226"/>
              <a:ext cx="1848" cy="2501"/>
            </a:xfrm>
            <a:custGeom>
              <a:avLst/>
              <a:gdLst>
                <a:gd name="connsiteX0" fmla="*/ 1499 w 1848"/>
                <a:gd name="connsiteY0" fmla="*/ 95 h 2501"/>
                <a:gd name="connsiteX1" fmla="*/ 167 w 1848"/>
                <a:gd name="connsiteY1" fmla="*/ 2191 h 2501"/>
                <a:gd name="connsiteX2" fmla="*/ 928 w 1848"/>
                <a:gd name="connsiteY2" fmla="*/ 2477 h 2501"/>
                <a:gd name="connsiteX3" fmla="*/ 1404 w 1848"/>
                <a:gd name="connsiteY3" fmla="*/ 0 h 2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8" h="2501">
                  <a:moveTo>
                    <a:pt x="1499" y="95"/>
                  </a:moveTo>
                  <a:cubicBezTo>
                    <a:pt x="262" y="571"/>
                    <a:pt x="-309" y="1143"/>
                    <a:pt x="167" y="2191"/>
                  </a:cubicBezTo>
                  <a:cubicBezTo>
                    <a:pt x="262" y="2381"/>
                    <a:pt x="738" y="2572"/>
                    <a:pt x="928" y="2477"/>
                  </a:cubicBezTo>
                  <a:cubicBezTo>
                    <a:pt x="2166" y="2000"/>
                    <a:pt x="1975" y="1143"/>
                    <a:pt x="1404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8" name="Forma libre 167">
              <a:extLst>
                <a:ext uri="{FF2B5EF4-FFF2-40B4-BE49-F238E27FC236}">
                  <a16:creationId xmlns:a16="http://schemas.microsoft.com/office/drawing/2014/main" id="{79886721-D2A1-EE00-D90B-665247E3D63F}"/>
                </a:ext>
              </a:extLst>
            </p:cNvPr>
            <p:cNvSpPr/>
            <p:nvPr/>
          </p:nvSpPr>
          <p:spPr>
            <a:xfrm>
              <a:off x="9749150" y="5716428"/>
              <a:ext cx="1999" cy="1142"/>
            </a:xfrm>
            <a:custGeom>
              <a:avLst/>
              <a:gdLst>
                <a:gd name="connsiteX0" fmla="*/ 0 w 1999"/>
                <a:gd name="connsiteY0" fmla="*/ 667 h 1142"/>
                <a:gd name="connsiteX1" fmla="*/ 191 w 1999"/>
                <a:gd name="connsiteY1" fmla="*/ 1143 h 1142"/>
                <a:gd name="connsiteX2" fmla="*/ 1999 w 1999"/>
                <a:gd name="connsiteY2" fmla="*/ 1048 h 1142"/>
                <a:gd name="connsiteX3" fmla="*/ 1713 w 1999"/>
                <a:gd name="connsiteY3" fmla="*/ 0 h 1142"/>
                <a:gd name="connsiteX4" fmla="*/ 0 w 1999"/>
                <a:gd name="connsiteY4" fmla="*/ 667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9" h="1142">
                  <a:moveTo>
                    <a:pt x="0" y="667"/>
                  </a:moveTo>
                  <a:cubicBezTo>
                    <a:pt x="0" y="667"/>
                    <a:pt x="95" y="1143"/>
                    <a:pt x="191" y="1143"/>
                  </a:cubicBezTo>
                  <a:cubicBezTo>
                    <a:pt x="762" y="1143"/>
                    <a:pt x="1428" y="1143"/>
                    <a:pt x="1999" y="1048"/>
                  </a:cubicBezTo>
                  <a:cubicBezTo>
                    <a:pt x="1904" y="667"/>
                    <a:pt x="1809" y="381"/>
                    <a:pt x="1713" y="0"/>
                  </a:cubicBezTo>
                  <a:cubicBezTo>
                    <a:pt x="1142" y="191"/>
                    <a:pt x="571" y="476"/>
                    <a:pt x="0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9" name="Forma libre 168">
              <a:extLst>
                <a:ext uri="{FF2B5EF4-FFF2-40B4-BE49-F238E27FC236}">
                  <a16:creationId xmlns:a16="http://schemas.microsoft.com/office/drawing/2014/main" id="{264D8294-7E2F-B239-A7B1-254BD5E7BE14}"/>
                </a:ext>
              </a:extLst>
            </p:cNvPr>
            <p:cNvSpPr/>
            <p:nvPr/>
          </p:nvSpPr>
          <p:spPr>
            <a:xfrm>
              <a:off x="9730518" y="5647563"/>
              <a:ext cx="6076" cy="4571"/>
            </a:xfrm>
            <a:custGeom>
              <a:avLst/>
              <a:gdLst>
                <a:gd name="connsiteX0" fmla="*/ 1023 w 6076"/>
                <a:gd name="connsiteY0" fmla="*/ 4572 h 4571"/>
                <a:gd name="connsiteX1" fmla="*/ 4926 w 6076"/>
                <a:gd name="connsiteY1" fmla="*/ 2762 h 4571"/>
                <a:gd name="connsiteX2" fmla="*/ 6068 w 6076"/>
                <a:gd name="connsiteY2" fmla="*/ 1143 h 4571"/>
                <a:gd name="connsiteX3" fmla="*/ 4640 w 6076"/>
                <a:gd name="connsiteY3" fmla="*/ 0 h 4571"/>
                <a:gd name="connsiteX4" fmla="*/ 928 w 6076"/>
                <a:gd name="connsiteY4" fmla="*/ 2191 h 4571"/>
                <a:gd name="connsiteX5" fmla="*/ 928 w 6076"/>
                <a:gd name="connsiteY5" fmla="*/ 4477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6" h="4571">
                  <a:moveTo>
                    <a:pt x="1023" y="4572"/>
                  </a:moveTo>
                  <a:cubicBezTo>
                    <a:pt x="2451" y="3905"/>
                    <a:pt x="3783" y="3429"/>
                    <a:pt x="4926" y="2762"/>
                  </a:cubicBezTo>
                  <a:cubicBezTo>
                    <a:pt x="5497" y="2381"/>
                    <a:pt x="6163" y="1714"/>
                    <a:pt x="6068" y="1143"/>
                  </a:cubicBezTo>
                  <a:cubicBezTo>
                    <a:pt x="6068" y="667"/>
                    <a:pt x="5021" y="286"/>
                    <a:pt x="4640" y="0"/>
                  </a:cubicBezTo>
                  <a:cubicBezTo>
                    <a:pt x="3212" y="857"/>
                    <a:pt x="2070" y="1619"/>
                    <a:pt x="928" y="2191"/>
                  </a:cubicBezTo>
                  <a:cubicBezTo>
                    <a:pt x="-309" y="2857"/>
                    <a:pt x="-309" y="3524"/>
                    <a:pt x="928" y="44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0" name="Forma libre 169">
              <a:extLst>
                <a:ext uri="{FF2B5EF4-FFF2-40B4-BE49-F238E27FC236}">
                  <a16:creationId xmlns:a16="http://schemas.microsoft.com/office/drawing/2014/main" id="{A219EF6B-3DE3-EBD5-A444-46A03DA6E76B}"/>
                </a:ext>
              </a:extLst>
            </p:cNvPr>
            <p:cNvSpPr/>
            <p:nvPr/>
          </p:nvSpPr>
          <p:spPr>
            <a:xfrm>
              <a:off x="9725545" y="5567267"/>
              <a:ext cx="5234" cy="4381"/>
            </a:xfrm>
            <a:custGeom>
              <a:avLst/>
              <a:gdLst>
                <a:gd name="connsiteX0" fmla="*/ 5235 w 5234"/>
                <a:gd name="connsiteY0" fmla="*/ 2762 h 4381"/>
                <a:gd name="connsiteX1" fmla="*/ 666 w 5234"/>
                <a:gd name="connsiteY1" fmla="*/ 0 h 4381"/>
                <a:gd name="connsiteX2" fmla="*/ 0 w 5234"/>
                <a:gd name="connsiteY2" fmla="*/ 571 h 4381"/>
                <a:gd name="connsiteX3" fmla="*/ 3426 w 5234"/>
                <a:gd name="connsiteY3" fmla="*/ 4382 h 4381"/>
                <a:gd name="connsiteX4" fmla="*/ 5235 w 5234"/>
                <a:gd name="connsiteY4" fmla="*/ 2762 h 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4" h="4381">
                  <a:moveTo>
                    <a:pt x="5235" y="2762"/>
                  </a:moveTo>
                  <a:cubicBezTo>
                    <a:pt x="3617" y="1715"/>
                    <a:pt x="2094" y="857"/>
                    <a:pt x="666" y="0"/>
                  </a:cubicBezTo>
                  <a:cubicBezTo>
                    <a:pt x="476" y="191"/>
                    <a:pt x="191" y="381"/>
                    <a:pt x="0" y="571"/>
                  </a:cubicBezTo>
                  <a:cubicBezTo>
                    <a:pt x="1047" y="1810"/>
                    <a:pt x="2189" y="2953"/>
                    <a:pt x="3426" y="4382"/>
                  </a:cubicBezTo>
                  <a:cubicBezTo>
                    <a:pt x="4188" y="3715"/>
                    <a:pt x="4664" y="3238"/>
                    <a:pt x="5235" y="2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1" name="Forma libre 170">
              <a:extLst>
                <a:ext uri="{FF2B5EF4-FFF2-40B4-BE49-F238E27FC236}">
                  <a16:creationId xmlns:a16="http://schemas.microsoft.com/office/drawing/2014/main" id="{E44709A7-66B4-C784-A3F1-A291F7700311}"/>
                </a:ext>
              </a:extLst>
            </p:cNvPr>
            <p:cNvSpPr/>
            <p:nvPr/>
          </p:nvSpPr>
          <p:spPr>
            <a:xfrm>
              <a:off x="9715646" y="5742952"/>
              <a:ext cx="4631" cy="3194"/>
            </a:xfrm>
            <a:custGeom>
              <a:avLst/>
              <a:gdLst>
                <a:gd name="connsiteX0" fmla="*/ 0 w 4631"/>
                <a:gd name="connsiteY0" fmla="*/ 1289 h 3194"/>
                <a:gd name="connsiteX1" fmla="*/ 2474 w 4631"/>
                <a:gd name="connsiteY1" fmla="*/ 3194 h 3194"/>
                <a:gd name="connsiteX2" fmla="*/ 4378 w 4631"/>
                <a:gd name="connsiteY2" fmla="*/ 813 h 3194"/>
                <a:gd name="connsiteX3" fmla="*/ 0 w 4631"/>
                <a:gd name="connsiteY3" fmla="*/ 1289 h 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1" h="3194">
                  <a:moveTo>
                    <a:pt x="0" y="1289"/>
                  </a:moveTo>
                  <a:cubicBezTo>
                    <a:pt x="761" y="1861"/>
                    <a:pt x="1523" y="2432"/>
                    <a:pt x="2474" y="3194"/>
                  </a:cubicBezTo>
                  <a:cubicBezTo>
                    <a:pt x="4093" y="2717"/>
                    <a:pt x="5140" y="2241"/>
                    <a:pt x="4378" y="813"/>
                  </a:cubicBezTo>
                  <a:cubicBezTo>
                    <a:pt x="3712" y="-425"/>
                    <a:pt x="2284" y="-235"/>
                    <a:pt x="0" y="128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2" name="Forma libre 171">
              <a:extLst>
                <a:ext uri="{FF2B5EF4-FFF2-40B4-BE49-F238E27FC236}">
                  <a16:creationId xmlns:a16="http://schemas.microsoft.com/office/drawing/2014/main" id="{830F5D69-05D8-A303-06C0-99D540EC2FA1}"/>
                </a:ext>
              </a:extLst>
            </p:cNvPr>
            <p:cNvSpPr/>
            <p:nvPr/>
          </p:nvSpPr>
          <p:spPr>
            <a:xfrm>
              <a:off x="9739912" y="5569267"/>
              <a:ext cx="2480" cy="2095"/>
            </a:xfrm>
            <a:custGeom>
              <a:avLst/>
              <a:gdLst>
                <a:gd name="connsiteX0" fmla="*/ 2481 w 2480"/>
                <a:gd name="connsiteY0" fmla="*/ 1333 h 2095"/>
                <a:gd name="connsiteX1" fmla="*/ 1053 w 2480"/>
                <a:gd name="connsiteY1" fmla="*/ 0 h 2095"/>
                <a:gd name="connsiteX2" fmla="*/ 6 w 2480"/>
                <a:gd name="connsiteY2" fmla="*/ 762 h 2095"/>
                <a:gd name="connsiteX3" fmla="*/ 1053 w 2480"/>
                <a:gd name="connsiteY3" fmla="*/ 2096 h 2095"/>
                <a:gd name="connsiteX4" fmla="*/ 2481 w 2480"/>
                <a:gd name="connsiteY4" fmla="*/ 133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0" h="2095">
                  <a:moveTo>
                    <a:pt x="2481" y="1333"/>
                  </a:moveTo>
                  <a:cubicBezTo>
                    <a:pt x="1910" y="762"/>
                    <a:pt x="1529" y="286"/>
                    <a:pt x="1053" y="0"/>
                  </a:cubicBezTo>
                  <a:cubicBezTo>
                    <a:pt x="958" y="0"/>
                    <a:pt x="-89" y="571"/>
                    <a:pt x="6" y="762"/>
                  </a:cubicBezTo>
                  <a:cubicBezTo>
                    <a:pt x="196" y="1238"/>
                    <a:pt x="577" y="1714"/>
                    <a:pt x="1053" y="2096"/>
                  </a:cubicBezTo>
                  <a:cubicBezTo>
                    <a:pt x="1053" y="2096"/>
                    <a:pt x="1910" y="1714"/>
                    <a:pt x="2481" y="133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3" name="Forma libre 172">
              <a:extLst>
                <a:ext uri="{FF2B5EF4-FFF2-40B4-BE49-F238E27FC236}">
                  <a16:creationId xmlns:a16="http://schemas.microsoft.com/office/drawing/2014/main" id="{47DF3F9F-4284-ADC0-9B7E-16A5FF3D8239}"/>
                </a:ext>
              </a:extLst>
            </p:cNvPr>
            <p:cNvSpPr/>
            <p:nvPr/>
          </p:nvSpPr>
          <p:spPr>
            <a:xfrm>
              <a:off x="9739632" y="5703474"/>
              <a:ext cx="2104" cy="2095"/>
            </a:xfrm>
            <a:custGeom>
              <a:avLst/>
              <a:gdLst>
                <a:gd name="connsiteX0" fmla="*/ 0 w 2104"/>
                <a:gd name="connsiteY0" fmla="*/ 953 h 2095"/>
                <a:gd name="connsiteX1" fmla="*/ 1142 w 2104"/>
                <a:gd name="connsiteY1" fmla="*/ 2096 h 2095"/>
                <a:gd name="connsiteX2" fmla="*/ 2094 w 2104"/>
                <a:gd name="connsiteY2" fmla="*/ 762 h 2095"/>
                <a:gd name="connsiteX3" fmla="*/ 952 w 2104"/>
                <a:gd name="connsiteY3" fmla="*/ 0 h 2095"/>
                <a:gd name="connsiteX4" fmla="*/ 0 w 2104"/>
                <a:gd name="connsiteY4" fmla="*/ 857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4" h="2095">
                  <a:moveTo>
                    <a:pt x="0" y="953"/>
                  </a:moveTo>
                  <a:cubicBezTo>
                    <a:pt x="0" y="953"/>
                    <a:pt x="571" y="1619"/>
                    <a:pt x="1142" y="2096"/>
                  </a:cubicBezTo>
                  <a:cubicBezTo>
                    <a:pt x="1618" y="1524"/>
                    <a:pt x="2190" y="1143"/>
                    <a:pt x="2094" y="762"/>
                  </a:cubicBezTo>
                  <a:cubicBezTo>
                    <a:pt x="2094" y="476"/>
                    <a:pt x="1333" y="0"/>
                    <a:pt x="952" y="0"/>
                  </a:cubicBezTo>
                  <a:cubicBezTo>
                    <a:pt x="571" y="0"/>
                    <a:pt x="0" y="571"/>
                    <a:pt x="0" y="85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4" name="Forma libre 173">
              <a:extLst>
                <a:ext uri="{FF2B5EF4-FFF2-40B4-BE49-F238E27FC236}">
                  <a16:creationId xmlns:a16="http://schemas.microsoft.com/office/drawing/2014/main" id="{1753554A-41AA-0F91-FF50-EABDE928EB6E}"/>
                </a:ext>
              </a:extLst>
            </p:cNvPr>
            <p:cNvSpPr/>
            <p:nvPr/>
          </p:nvSpPr>
          <p:spPr>
            <a:xfrm>
              <a:off x="9732902" y="5625179"/>
              <a:ext cx="2446" cy="2952"/>
            </a:xfrm>
            <a:custGeom>
              <a:avLst/>
              <a:gdLst>
                <a:gd name="connsiteX0" fmla="*/ 2447 w 2446"/>
                <a:gd name="connsiteY0" fmla="*/ 381 h 2952"/>
                <a:gd name="connsiteX1" fmla="*/ 1495 w 2446"/>
                <a:gd name="connsiteY1" fmla="*/ 0 h 2952"/>
                <a:gd name="connsiteX2" fmla="*/ 924 w 2446"/>
                <a:gd name="connsiteY2" fmla="*/ 2953 h 2952"/>
                <a:gd name="connsiteX3" fmla="*/ 2447 w 2446"/>
                <a:gd name="connsiteY3" fmla="*/ 381 h 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" h="2952">
                  <a:moveTo>
                    <a:pt x="2447" y="381"/>
                  </a:moveTo>
                  <a:cubicBezTo>
                    <a:pt x="2447" y="381"/>
                    <a:pt x="1781" y="95"/>
                    <a:pt x="1495" y="0"/>
                  </a:cubicBezTo>
                  <a:cubicBezTo>
                    <a:pt x="162" y="476"/>
                    <a:pt x="-789" y="1143"/>
                    <a:pt x="924" y="2953"/>
                  </a:cubicBezTo>
                  <a:cubicBezTo>
                    <a:pt x="1590" y="1905"/>
                    <a:pt x="2066" y="1143"/>
                    <a:pt x="2447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5" name="Forma libre 174">
              <a:extLst>
                <a:ext uri="{FF2B5EF4-FFF2-40B4-BE49-F238E27FC236}">
                  <a16:creationId xmlns:a16="http://schemas.microsoft.com/office/drawing/2014/main" id="{8A335356-EEF7-E0CA-9A66-7C27F3A7093F}"/>
                </a:ext>
              </a:extLst>
            </p:cNvPr>
            <p:cNvSpPr/>
            <p:nvPr/>
          </p:nvSpPr>
          <p:spPr>
            <a:xfrm>
              <a:off x="9721737" y="5725382"/>
              <a:ext cx="4092" cy="2012"/>
            </a:xfrm>
            <a:custGeom>
              <a:avLst/>
              <a:gdLst>
                <a:gd name="connsiteX0" fmla="*/ 2951 w 4092"/>
                <a:gd name="connsiteY0" fmla="*/ 190 h 2012"/>
                <a:gd name="connsiteX1" fmla="*/ 286 w 4092"/>
                <a:gd name="connsiteY1" fmla="*/ 0 h 2012"/>
                <a:gd name="connsiteX2" fmla="*/ 0 w 4092"/>
                <a:gd name="connsiteY2" fmla="*/ 762 h 2012"/>
                <a:gd name="connsiteX3" fmla="*/ 2094 w 4092"/>
                <a:gd name="connsiteY3" fmla="*/ 2000 h 2012"/>
                <a:gd name="connsiteX4" fmla="*/ 4093 w 4092"/>
                <a:gd name="connsiteY4" fmla="*/ 1334 h 2012"/>
                <a:gd name="connsiteX5" fmla="*/ 3046 w 4092"/>
                <a:gd name="connsiteY5" fmla="*/ 95 h 2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92" h="2012">
                  <a:moveTo>
                    <a:pt x="2951" y="190"/>
                  </a:moveTo>
                  <a:cubicBezTo>
                    <a:pt x="2094" y="0"/>
                    <a:pt x="1142" y="95"/>
                    <a:pt x="286" y="0"/>
                  </a:cubicBezTo>
                  <a:cubicBezTo>
                    <a:pt x="191" y="286"/>
                    <a:pt x="95" y="476"/>
                    <a:pt x="0" y="762"/>
                  </a:cubicBezTo>
                  <a:cubicBezTo>
                    <a:pt x="666" y="1238"/>
                    <a:pt x="1333" y="1905"/>
                    <a:pt x="2094" y="2000"/>
                  </a:cubicBezTo>
                  <a:cubicBezTo>
                    <a:pt x="2665" y="2096"/>
                    <a:pt x="3427" y="1619"/>
                    <a:pt x="4093" y="1334"/>
                  </a:cubicBezTo>
                  <a:cubicBezTo>
                    <a:pt x="3712" y="953"/>
                    <a:pt x="3427" y="286"/>
                    <a:pt x="3046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6" name="Forma libre 175">
              <a:extLst>
                <a:ext uri="{FF2B5EF4-FFF2-40B4-BE49-F238E27FC236}">
                  <a16:creationId xmlns:a16="http://schemas.microsoft.com/office/drawing/2014/main" id="{38AAD79F-2D09-B3D7-880F-8D95C6BFEEEA}"/>
                </a:ext>
              </a:extLst>
            </p:cNvPr>
            <p:cNvSpPr/>
            <p:nvPr/>
          </p:nvSpPr>
          <p:spPr>
            <a:xfrm>
              <a:off x="9735063" y="5585650"/>
              <a:ext cx="3876" cy="4426"/>
            </a:xfrm>
            <a:custGeom>
              <a:avLst/>
              <a:gdLst>
                <a:gd name="connsiteX0" fmla="*/ 2189 w 3876"/>
                <a:gd name="connsiteY0" fmla="*/ 0 h 4426"/>
                <a:gd name="connsiteX1" fmla="*/ 0 w 3876"/>
                <a:gd name="connsiteY1" fmla="*/ 2667 h 4426"/>
                <a:gd name="connsiteX2" fmla="*/ 3617 w 3876"/>
                <a:gd name="connsiteY2" fmla="*/ 4381 h 4426"/>
                <a:gd name="connsiteX3" fmla="*/ 2189 w 3876"/>
                <a:gd name="connsiteY3" fmla="*/ 0 h 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" h="4426">
                  <a:moveTo>
                    <a:pt x="2189" y="0"/>
                  </a:moveTo>
                  <a:cubicBezTo>
                    <a:pt x="1333" y="1048"/>
                    <a:pt x="666" y="1809"/>
                    <a:pt x="0" y="2667"/>
                  </a:cubicBezTo>
                  <a:cubicBezTo>
                    <a:pt x="952" y="3524"/>
                    <a:pt x="1618" y="4667"/>
                    <a:pt x="3617" y="4381"/>
                  </a:cubicBezTo>
                  <a:cubicBezTo>
                    <a:pt x="4379" y="2667"/>
                    <a:pt x="3331" y="1429"/>
                    <a:pt x="2189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7" name="Forma libre 176">
              <a:extLst>
                <a:ext uri="{FF2B5EF4-FFF2-40B4-BE49-F238E27FC236}">
                  <a16:creationId xmlns:a16="http://schemas.microsoft.com/office/drawing/2014/main" id="{941EDA50-11F4-036C-E7B0-6ACA9A05B804}"/>
                </a:ext>
              </a:extLst>
            </p:cNvPr>
            <p:cNvSpPr/>
            <p:nvPr/>
          </p:nvSpPr>
          <p:spPr>
            <a:xfrm>
              <a:off x="9734778" y="5661841"/>
              <a:ext cx="3608" cy="4104"/>
            </a:xfrm>
            <a:custGeom>
              <a:avLst/>
              <a:gdLst>
                <a:gd name="connsiteX0" fmla="*/ 2475 w 3608"/>
                <a:gd name="connsiteY0" fmla="*/ 961 h 4104"/>
                <a:gd name="connsiteX1" fmla="*/ 0 w 3608"/>
                <a:gd name="connsiteY1" fmla="*/ 580 h 4104"/>
                <a:gd name="connsiteX2" fmla="*/ 2665 w 3608"/>
                <a:gd name="connsiteY2" fmla="*/ 4104 h 4104"/>
                <a:gd name="connsiteX3" fmla="*/ 2475 w 3608"/>
                <a:gd name="connsiteY3" fmla="*/ 961 h 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8" h="4104">
                  <a:moveTo>
                    <a:pt x="2475" y="961"/>
                  </a:moveTo>
                  <a:cubicBezTo>
                    <a:pt x="1809" y="-87"/>
                    <a:pt x="1237" y="-372"/>
                    <a:pt x="0" y="580"/>
                  </a:cubicBezTo>
                  <a:cubicBezTo>
                    <a:pt x="952" y="1914"/>
                    <a:pt x="1809" y="2961"/>
                    <a:pt x="2665" y="4104"/>
                  </a:cubicBezTo>
                  <a:cubicBezTo>
                    <a:pt x="3998" y="3247"/>
                    <a:pt x="3903" y="3247"/>
                    <a:pt x="2475" y="96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8" name="Forma libre 177">
              <a:extLst>
                <a:ext uri="{FF2B5EF4-FFF2-40B4-BE49-F238E27FC236}">
                  <a16:creationId xmlns:a16="http://schemas.microsoft.com/office/drawing/2014/main" id="{90C87AFC-2339-1B18-B6E6-CA7A6729852C}"/>
                </a:ext>
              </a:extLst>
            </p:cNvPr>
            <p:cNvSpPr/>
            <p:nvPr/>
          </p:nvSpPr>
          <p:spPr>
            <a:xfrm>
              <a:off x="9738154" y="5695950"/>
              <a:ext cx="2081" cy="1905"/>
            </a:xfrm>
            <a:custGeom>
              <a:avLst/>
              <a:gdLst>
                <a:gd name="connsiteX0" fmla="*/ 2050 w 2081"/>
                <a:gd name="connsiteY0" fmla="*/ 571 h 1905"/>
                <a:gd name="connsiteX1" fmla="*/ 1098 w 2081"/>
                <a:gd name="connsiteY1" fmla="*/ 0 h 1905"/>
                <a:gd name="connsiteX2" fmla="*/ 336 w 2081"/>
                <a:gd name="connsiteY2" fmla="*/ 1905 h 1905"/>
                <a:gd name="connsiteX3" fmla="*/ 2050 w 2081"/>
                <a:gd name="connsiteY3" fmla="*/ 571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1" h="1905">
                  <a:moveTo>
                    <a:pt x="2050" y="571"/>
                  </a:moveTo>
                  <a:cubicBezTo>
                    <a:pt x="2050" y="571"/>
                    <a:pt x="1383" y="0"/>
                    <a:pt x="1098" y="0"/>
                  </a:cubicBezTo>
                  <a:cubicBezTo>
                    <a:pt x="-140" y="190"/>
                    <a:pt x="-235" y="857"/>
                    <a:pt x="336" y="1905"/>
                  </a:cubicBezTo>
                  <a:cubicBezTo>
                    <a:pt x="1574" y="1905"/>
                    <a:pt x="2240" y="1619"/>
                    <a:pt x="205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9" name="Forma libre 178">
              <a:extLst>
                <a:ext uri="{FF2B5EF4-FFF2-40B4-BE49-F238E27FC236}">
                  <a16:creationId xmlns:a16="http://schemas.microsoft.com/office/drawing/2014/main" id="{BF3C3087-59F9-C203-3CD9-8C3515CA1633}"/>
                </a:ext>
              </a:extLst>
            </p:cNvPr>
            <p:cNvSpPr/>
            <p:nvPr/>
          </p:nvSpPr>
          <p:spPr>
            <a:xfrm>
              <a:off x="9742583" y="5603462"/>
              <a:ext cx="2284" cy="2666"/>
            </a:xfrm>
            <a:custGeom>
              <a:avLst/>
              <a:gdLst>
                <a:gd name="connsiteX0" fmla="*/ 0 w 2284"/>
                <a:gd name="connsiteY0" fmla="*/ 1048 h 2666"/>
                <a:gd name="connsiteX1" fmla="*/ 857 w 2284"/>
                <a:gd name="connsiteY1" fmla="*/ 2667 h 2666"/>
                <a:gd name="connsiteX2" fmla="*/ 2284 w 2284"/>
                <a:gd name="connsiteY2" fmla="*/ 1333 h 2666"/>
                <a:gd name="connsiteX3" fmla="*/ 1333 w 2284"/>
                <a:gd name="connsiteY3" fmla="*/ 0 h 2666"/>
                <a:gd name="connsiteX4" fmla="*/ 0 w 2284"/>
                <a:gd name="connsiteY4" fmla="*/ 1048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" h="2666">
                  <a:moveTo>
                    <a:pt x="0" y="1048"/>
                  </a:moveTo>
                  <a:cubicBezTo>
                    <a:pt x="0" y="1048"/>
                    <a:pt x="476" y="1905"/>
                    <a:pt x="857" y="2667"/>
                  </a:cubicBezTo>
                  <a:cubicBezTo>
                    <a:pt x="1523" y="2000"/>
                    <a:pt x="2284" y="1714"/>
                    <a:pt x="2284" y="1333"/>
                  </a:cubicBezTo>
                  <a:cubicBezTo>
                    <a:pt x="2284" y="953"/>
                    <a:pt x="1713" y="476"/>
                    <a:pt x="1333" y="0"/>
                  </a:cubicBezTo>
                  <a:cubicBezTo>
                    <a:pt x="857" y="286"/>
                    <a:pt x="95" y="571"/>
                    <a:pt x="0" y="104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0" name="Forma libre 179">
              <a:extLst>
                <a:ext uri="{FF2B5EF4-FFF2-40B4-BE49-F238E27FC236}">
                  <a16:creationId xmlns:a16="http://schemas.microsoft.com/office/drawing/2014/main" id="{CA5623D0-8039-1E28-C7C2-314EAF32D94D}"/>
                </a:ext>
              </a:extLst>
            </p:cNvPr>
            <p:cNvSpPr/>
            <p:nvPr/>
          </p:nvSpPr>
          <p:spPr>
            <a:xfrm>
              <a:off x="9726307" y="5638087"/>
              <a:ext cx="3902" cy="1664"/>
            </a:xfrm>
            <a:custGeom>
              <a:avLst/>
              <a:gdLst>
                <a:gd name="connsiteX0" fmla="*/ 1998 w 3902"/>
                <a:gd name="connsiteY0" fmla="*/ 46 h 1664"/>
                <a:gd name="connsiteX1" fmla="*/ 0 w 3902"/>
                <a:gd name="connsiteY1" fmla="*/ 1665 h 1664"/>
                <a:gd name="connsiteX2" fmla="*/ 3902 w 3902"/>
                <a:gd name="connsiteY2" fmla="*/ 1665 h 1664"/>
                <a:gd name="connsiteX3" fmla="*/ 1998 w 3902"/>
                <a:gd name="connsiteY3" fmla="*/ 46 h 1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2" h="1664">
                  <a:moveTo>
                    <a:pt x="1998" y="46"/>
                  </a:moveTo>
                  <a:cubicBezTo>
                    <a:pt x="1427" y="141"/>
                    <a:pt x="1047" y="808"/>
                    <a:pt x="0" y="1665"/>
                  </a:cubicBezTo>
                  <a:lnTo>
                    <a:pt x="3902" y="1665"/>
                  </a:lnTo>
                  <a:cubicBezTo>
                    <a:pt x="3712" y="236"/>
                    <a:pt x="3045" y="-145"/>
                    <a:pt x="1998" y="4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1" name="Forma libre 180">
              <a:extLst>
                <a:ext uri="{FF2B5EF4-FFF2-40B4-BE49-F238E27FC236}">
                  <a16:creationId xmlns:a16="http://schemas.microsoft.com/office/drawing/2014/main" id="{DA9169BB-2CDB-454B-B2FB-497A052C595C}"/>
                </a:ext>
              </a:extLst>
            </p:cNvPr>
            <p:cNvSpPr/>
            <p:nvPr/>
          </p:nvSpPr>
          <p:spPr>
            <a:xfrm>
              <a:off x="9745248" y="5624798"/>
              <a:ext cx="6186" cy="3729"/>
            </a:xfrm>
            <a:custGeom>
              <a:avLst/>
              <a:gdLst>
                <a:gd name="connsiteX0" fmla="*/ 6187 w 6186"/>
                <a:gd name="connsiteY0" fmla="*/ 3238 h 3729"/>
                <a:gd name="connsiteX1" fmla="*/ 761 w 6186"/>
                <a:gd name="connsiteY1" fmla="*/ 0 h 3729"/>
                <a:gd name="connsiteX2" fmla="*/ 0 w 6186"/>
                <a:gd name="connsiteY2" fmla="*/ 667 h 3729"/>
                <a:gd name="connsiteX3" fmla="*/ 4569 w 6186"/>
                <a:gd name="connsiteY3" fmla="*/ 3715 h 3729"/>
                <a:gd name="connsiteX4" fmla="*/ 6092 w 6186"/>
                <a:gd name="connsiteY4" fmla="*/ 3143 h 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86" h="3729">
                  <a:moveTo>
                    <a:pt x="6187" y="3238"/>
                  </a:moveTo>
                  <a:cubicBezTo>
                    <a:pt x="4188" y="2000"/>
                    <a:pt x="2475" y="1048"/>
                    <a:pt x="761" y="0"/>
                  </a:cubicBezTo>
                  <a:cubicBezTo>
                    <a:pt x="476" y="190"/>
                    <a:pt x="285" y="476"/>
                    <a:pt x="0" y="667"/>
                  </a:cubicBezTo>
                  <a:cubicBezTo>
                    <a:pt x="1523" y="1714"/>
                    <a:pt x="3046" y="2762"/>
                    <a:pt x="4569" y="3715"/>
                  </a:cubicBezTo>
                  <a:cubicBezTo>
                    <a:pt x="4759" y="3810"/>
                    <a:pt x="5330" y="3429"/>
                    <a:pt x="6092" y="314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2" name="Forma libre 181">
              <a:extLst>
                <a:ext uri="{FF2B5EF4-FFF2-40B4-BE49-F238E27FC236}">
                  <a16:creationId xmlns:a16="http://schemas.microsoft.com/office/drawing/2014/main" id="{3DF951FF-7A97-1106-D7D2-AA0D4AD076D1}"/>
                </a:ext>
              </a:extLst>
            </p:cNvPr>
            <p:cNvSpPr/>
            <p:nvPr/>
          </p:nvSpPr>
          <p:spPr>
            <a:xfrm>
              <a:off x="9730209" y="5711701"/>
              <a:ext cx="2379" cy="1679"/>
            </a:xfrm>
            <a:custGeom>
              <a:avLst/>
              <a:gdLst>
                <a:gd name="connsiteX0" fmla="*/ 0 w 2379"/>
                <a:gd name="connsiteY0" fmla="*/ 60 h 1679"/>
                <a:gd name="connsiteX1" fmla="*/ 2380 w 2379"/>
                <a:gd name="connsiteY1" fmla="*/ 1679 h 1679"/>
                <a:gd name="connsiteX2" fmla="*/ 0 w 2379"/>
                <a:gd name="connsiteY2" fmla="*/ 60 h 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" h="1679">
                  <a:moveTo>
                    <a:pt x="0" y="60"/>
                  </a:moveTo>
                  <a:cubicBezTo>
                    <a:pt x="0" y="1394"/>
                    <a:pt x="857" y="1584"/>
                    <a:pt x="2380" y="1679"/>
                  </a:cubicBezTo>
                  <a:cubicBezTo>
                    <a:pt x="1904" y="536"/>
                    <a:pt x="1523" y="-225"/>
                    <a:pt x="0" y="6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3" name="Forma libre 182">
              <a:extLst>
                <a:ext uri="{FF2B5EF4-FFF2-40B4-BE49-F238E27FC236}">
                  <a16:creationId xmlns:a16="http://schemas.microsoft.com/office/drawing/2014/main" id="{7C45B1E3-B008-70B2-E88A-7E489D2BF6A7}"/>
                </a:ext>
              </a:extLst>
            </p:cNvPr>
            <p:cNvSpPr/>
            <p:nvPr/>
          </p:nvSpPr>
          <p:spPr>
            <a:xfrm>
              <a:off x="9736781" y="5684805"/>
              <a:ext cx="3422" cy="3693"/>
            </a:xfrm>
            <a:custGeom>
              <a:avLst/>
              <a:gdLst>
                <a:gd name="connsiteX0" fmla="*/ 3422 w 3422"/>
                <a:gd name="connsiteY0" fmla="*/ 3239 h 3693"/>
                <a:gd name="connsiteX1" fmla="*/ 2185 w 3422"/>
                <a:gd name="connsiteY1" fmla="*/ 0 h 3693"/>
                <a:gd name="connsiteX2" fmla="*/ 187 w 3422"/>
                <a:gd name="connsiteY2" fmla="*/ 2858 h 3693"/>
                <a:gd name="connsiteX3" fmla="*/ 3422 w 3422"/>
                <a:gd name="connsiteY3" fmla="*/ 3239 h 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2" h="3693">
                  <a:moveTo>
                    <a:pt x="3422" y="3239"/>
                  </a:moveTo>
                  <a:cubicBezTo>
                    <a:pt x="3042" y="2286"/>
                    <a:pt x="2661" y="1334"/>
                    <a:pt x="2185" y="0"/>
                  </a:cubicBezTo>
                  <a:cubicBezTo>
                    <a:pt x="376" y="858"/>
                    <a:pt x="-385" y="1715"/>
                    <a:pt x="187" y="2858"/>
                  </a:cubicBezTo>
                  <a:cubicBezTo>
                    <a:pt x="758" y="4001"/>
                    <a:pt x="1995" y="3810"/>
                    <a:pt x="3422" y="323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4" name="Forma libre 183">
              <a:extLst>
                <a:ext uri="{FF2B5EF4-FFF2-40B4-BE49-F238E27FC236}">
                  <a16:creationId xmlns:a16="http://schemas.microsoft.com/office/drawing/2014/main" id="{FDC79FCD-4E30-4C15-F025-E6A249325201}"/>
                </a:ext>
              </a:extLst>
            </p:cNvPr>
            <p:cNvSpPr/>
            <p:nvPr/>
          </p:nvSpPr>
          <p:spPr>
            <a:xfrm>
              <a:off x="9729511" y="5681484"/>
              <a:ext cx="5743" cy="3684"/>
            </a:xfrm>
            <a:custGeom>
              <a:avLst/>
              <a:gdLst>
                <a:gd name="connsiteX0" fmla="*/ 127 w 5743"/>
                <a:gd name="connsiteY0" fmla="*/ 1892 h 3684"/>
                <a:gd name="connsiteX1" fmla="*/ 127 w 5743"/>
                <a:gd name="connsiteY1" fmla="*/ 3416 h 3684"/>
                <a:gd name="connsiteX2" fmla="*/ 2221 w 5743"/>
                <a:gd name="connsiteY2" fmla="*/ 3512 h 3684"/>
                <a:gd name="connsiteX3" fmla="*/ 5743 w 5743"/>
                <a:gd name="connsiteY3" fmla="*/ 273 h 3684"/>
                <a:gd name="connsiteX4" fmla="*/ 127 w 5743"/>
                <a:gd name="connsiteY4" fmla="*/ 1892 h 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43" h="3684">
                  <a:moveTo>
                    <a:pt x="127" y="1892"/>
                  </a:moveTo>
                  <a:cubicBezTo>
                    <a:pt x="127" y="1892"/>
                    <a:pt x="-159" y="3321"/>
                    <a:pt x="127" y="3416"/>
                  </a:cubicBezTo>
                  <a:cubicBezTo>
                    <a:pt x="698" y="3702"/>
                    <a:pt x="1840" y="3797"/>
                    <a:pt x="2221" y="3512"/>
                  </a:cubicBezTo>
                  <a:cubicBezTo>
                    <a:pt x="3458" y="2654"/>
                    <a:pt x="4410" y="1606"/>
                    <a:pt x="5743" y="273"/>
                  </a:cubicBezTo>
                  <a:cubicBezTo>
                    <a:pt x="2602" y="-584"/>
                    <a:pt x="1364" y="749"/>
                    <a:pt x="127" y="189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5" name="Forma libre 184">
              <a:extLst>
                <a:ext uri="{FF2B5EF4-FFF2-40B4-BE49-F238E27FC236}">
                  <a16:creationId xmlns:a16="http://schemas.microsoft.com/office/drawing/2014/main" id="{DA4C53F7-D34A-1C12-4225-2B742BC20276}"/>
                </a:ext>
              </a:extLst>
            </p:cNvPr>
            <p:cNvSpPr/>
            <p:nvPr/>
          </p:nvSpPr>
          <p:spPr>
            <a:xfrm>
              <a:off x="9744772" y="5591651"/>
              <a:ext cx="3331" cy="2095"/>
            </a:xfrm>
            <a:custGeom>
              <a:avLst/>
              <a:gdLst>
                <a:gd name="connsiteX0" fmla="*/ 3331 w 3331"/>
                <a:gd name="connsiteY0" fmla="*/ 1238 h 2095"/>
                <a:gd name="connsiteX1" fmla="*/ 1237 w 3331"/>
                <a:gd name="connsiteY1" fmla="*/ 0 h 2095"/>
                <a:gd name="connsiteX2" fmla="*/ 0 w 3331"/>
                <a:gd name="connsiteY2" fmla="*/ 1048 h 2095"/>
                <a:gd name="connsiteX3" fmla="*/ 1713 w 3331"/>
                <a:gd name="connsiteY3" fmla="*/ 2096 h 2095"/>
                <a:gd name="connsiteX4" fmla="*/ 3236 w 3331"/>
                <a:gd name="connsiteY4" fmla="*/ 114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1" h="2095">
                  <a:moveTo>
                    <a:pt x="3331" y="1238"/>
                  </a:moveTo>
                  <a:cubicBezTo>
                    <a:pt x="2474" y="667"/>
                    <a:pt x="1903" y="191"/>
                    <a:pt x="1237" y="0"/>
                  </a:cubicBezTo>
                  <a:cubicBezTo>
                    <a:pt x="952" y="0"/>
                    <a:pt x="476" y="667"/>
                    <a:pt x="0" y="1048"/>
                  </a:cubicBezTo>
                  <a:cubicBezTo>
                    <a:pt x="571" y="1429"/>
                    <a:pt x="1142" y="1905"/>
                    <a:pt x="1713" y="2096"/>
                  </a:cubicBezTo>
                  <a:cubicBezTo>
                    <a:pt x="1998" y="2096"/>
                    <a:pt x="2474" y="1619"/>
                    <a:pt x="3236" y="114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6" name="Forma libre 185">
              <a:extLst>
                <a:ext uri="{FF2B5EF4-FFF2-40B4-BE49-F238E27FC236}">
                  <a16:creationId xmlns:a16="http://schemas.microsoft.com/office/drawing/2014/main" id="{7CB7DA8B-6351-E789-75A3-DC7CAE062DFA}"/>
                </a:ext>
              </a:extLst>
            </p:cNvPr>
            <p:cNvSpPr/>
            <p:nvPr/>
          </p:nvSpPr>
          <p:spPr>
            <a:xfrm>
              <a:off x="9731827" y="5642991"/>
              <a:ext cx="2251" cy="3238"/>
            </a:xfrm>
            <a:custGeom>
              <a:avLst/>
              <a:gdLst>
                <a:gd name="connsiteX0" fmla="*/ 1904 w 2251"/>
                <a:gd name="connsiteY0" fmla="*/ 3238 h 3238"/>
                <a:gd name="connsiteX1" fmla="*/ 0 w 2251"/>
                <a:gd name="connsiteY1" fmla="*/ 0 h 3238"/>
                <a:gd name="connsiteX2" fmla="*/ 1904 w 2251"/>
                <a:gd name="connsiteY2" fmla="*/ 3238 h 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51" h="3238">
                  <a:moveTo>
                    <a:pt x="1904" y="3238"/>
                  </a:moveTo>
                  <a:cubicBezTo>
                    <a:pt x="2761" y="1810"/>
                    <a:pt x="1999" y="1048"/>
                    <a:pt x="0" y="0"/>
                  </a:cubicBezTo>
                  <a:cubicBezTo>
                    <a:pt x="286" y="1619"/>
                    <a:pt x="-381" y="2953"/>
                    <a:pt x="1904" y="323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7" name="Forma libre 186">
              <a:extLst>
                <a:ext uri="{FF2B5EF4-FFF2-40B4-BE49-F238E27FC236}">
                  <a16:creationId xmlns:a16="http://schemas.microsoft.com/office/drawing/2014/main" id="{236E1D6E-A99F-796A-88C7-B367EB216E59}"/>
                </a:ext>
              </a:extLst>
            </p:cNvPr>
            <p:cNvSpPr/>
            <p:nvPr/>
          </p:nvSpPr>
          <p:spPr>
            <a:xfrm>
              <a:off x="9713076" y="5590127"/>
              <a:ext cx="6281" cy="3626"/>
            </a:xfrm>
            <a:custGeom>
              <a:avLst/>
              <a:gdLst>
                <a:gd name="connsiteX0" fmla="*/ 0 w 6281"/>
                <a:gd name="connsiteY0" fmla="*/ 2667 h 3626"/>
                <a:gd name="connsiteX1" fmla="*/ 6282 w 6281"/>
                <a:gd name="connsiteY1" fmla="*/ 1143 h 3626"/>
                <a:gd name="connsiteX2" fmla="*/ 1998 w 6281"/>
                <a:gd name="connsiteY2" fmla="*/ 0 h 3626"/>
                <a:gd name="connsiteX3" fmla="*/ 0 w 6281"/>
                <a:gd name="connsiteY3" fmla="*/ 2762 h 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1" h="3626">
                  <a:moveTo>
                    <a:pt x="0" y="2667"/>
                  </a:moveTo>
                  <a:cubicBezTo>
                    <a:pt x="3331" y="4286"/>
                    <a:pt x="4664" y="3905"/>
                    <a:pt x="6282" y="1143"/>
                  </a:cubicBezTo>
                  <a:cubicBezTo>
                    <a:pt x="4664" y="667"/>
                    <a:pt x="3331" y="381"/>
                    <a:pt x="1998" y="0"/>
                  </a:cubicBezTo>
                  <a:cubicBezTo>
                    <a:pt x="1333" y="952"/>
                    <a:pt x="666" y="1809"/>
                    <a:pt x="0" y="2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8" name="Forma libre 187">
              <a:extLst>
                <a:ext uri="{FF2B5EF4-FFF2-40B4-BE49-F238E27FC236}">
                  <a16:creationId xmlns:a16="http://schemas.microsoft.com/office/drawing/2014/main" id="{83D32FBF-0ECD-ABC9-E44E-A8BE1E7B7132}"/>
                </a:ext>
              </a:extLst>
            </p:cNvPr>
            <p:cNvSpPr/>
            <p:nvPr/>
          </p:nvSpPr>
          <p:spPr>
            <a:xfrm>
              <a:off x="9700226" y="5596127"/>
              <a:ext cx="2284" cy="2095"/>
            </a:xfrm>
            <a:custGeom>
              <a:avLst/>
              <a:gdLst>
                <a:gd name="connsiteX0" fmla="*/ 2285 w 2284"/>
                <a:gd name="connsiteY0" fmla="*/ 1143 h 2095"/>
                <a:gd name="connsiteX1" fmla="*/ 952 w 2284"/>
                <a:gd name="connsiteY1" fmla="*/ 0 h 2095"/>
                <a:gd name="connsiteX2" fmla="*/ 0 w 2284"/>
                <a:gd name="connsiteY2" fmla="*/ 667 h 2095"/>
                <a:gd name="connsiteX3" fmla="*/ 1143 w 2284"/>
                <a:gd name="connsiteY3" fmla="*/ 2096 h 2095"/>
                <a:gd name="connsiteX4" fmla="*/ 2190 w 2284"/>
                <a:gd name="connsiteY4" fmla="*/ 114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" h="2095">
                  <a:moveTo>
                    <a:pt x="2285" y="1143"/>
                  </a:moveTo>
                  <a:cubicBezTo>
                    <a:pt x="2285" y="1143"/>
                    <a:pt x="1523" y="286"/>
                    <a:pt x="952" y="0"/>
                  </a:cubicBezTo>
                  <a:cubicBezTo>
                    <a:pt x="857" y="0"/>
                    <a:pt x="0" y="571"/>
                    <a:pt x="0" y="667"/>
                  </a:cubicBezTo>
                  <a:cubicBezTo>
                    <a:pt x="191" y="1143"/>
                    <a:pt x="666" y="1524"/>
                    <a:pt x="1143" y="2096"/>
                  </a:cubicBezTo>
                  <a:cubicBezTo>
                    <a:pt x="1714" y="1619"/>
                    <a:pt x="2285" y="1238"/>
                    <a:pt x="2190" y="114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9" name="Forma libre 188">
              <a:extLst>
                <a:ext uri="{FF2B5EF4-FFF2-40B4-BE49-F238E27FC236}">
                  <a16:creationId xmlns:a16="http://schemas.microsoft.com/office/drawing/2014/main" id="{DE4D9127-9BB3-BDC8-65B3-CE56FC1889BF}"/>
                </a:ext>
              </a:extLst>
            </p:cNvPr>
            <p:cNvSpPr/>
            <p:nvPr/>
          </p:nvSpPr>
          <p:spPr>
            <a:xfrm>
              <a:off x="9710315" y="5609367"/>
              <a:ext cx="5250" cy="4704"/>
            </a:xfrm>
            <a:custGeom>
              <a:avLst/>
              <a:gdLst>
                <a:gd name="connsiteX0" fmla="*/ 0 w 5250"/>
                <a:gd name="connsiteY0" fmla="*/ 0 h 4704"/>
                <a:gd name="connsiteX1" fmla="*/ 3237 w 5250"/>
                <a:gd name="connsiteY1" fmla="*/ 4477 h 4704"/>
                <a:gd name="connsiteX2" fmla="*/ 4759 w 5250"/>
                <a:gd name="connsiteY2" fmla="*/ 4667 h 4704"/>
                <a:gd name="connsiteX3" fmla="*/ 5236 w 5250"/>
                <a:gd name="connsiteY3" fmla="*/ 3715 h 4704"/>
                <a:gd name="connsiteX4" fmla="*/ 0 w 5250"/>
                <a:gd name="connsiteY4" fmla="*/ 0 h 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0" h="4704">
                  <a:moveTo>
                    <a:pt x="0" y="0"/>
                  </a:moveTo>
                  <a:cubicBezTo>
                    <a:pt x="1333" y="1429"/>
                    <a:pt x="2951" y="2572"/>
                    <a:pt x="3237" y="4477"/>
                  </a:cubicBezTo>
                  <a:cubicBezTo>
                    <a:pt x="3237" y="4667"/>
                    <a:pt x="4283" y="4763"/>
                    <a:pt x="4759" y="4667"/>
                  </a:cubicBezTo>
                  <a:cubicBezTo>
                    <a:pt x="4950" y="4667"/>
                    <a:pt x="5331" y="3905"/>
                    <a:pt x="5236" y="3715"/>
                  </a:cubicBezTo>
                  <a:cubicBezTo>
                    <a:pt x="3998" y="2000"/>
                    <a:pt x="2665" y="381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0" name="Forma libre 189">
              <a:extLst>
                <a:ext uri="{FF2B5EF4-FFF2-40B4-BE49-F238E27FC236}">
                  <a16:creationId xmlns:a16="http://schemas.microsoft.com/office/drawing/2014/main" id="{CCC48E0C-E16F-C190-6704-48F860E8F186}"/>
                </a:ext>
              </a:extLst>
            </p:cNvPr>
            <p:cNvSpPr/>
            <p:nvPr/>
          </p:nvSpPr>
          <p:spPr>
            <a:xfrm>
              <a:off x="9669957" y="5578180"/>
              <a:ext cx="6282" cy="1659"/>
            </a:xfrm>
            <a:custGeom>
              <a:avLst/>
              <a:gdLst>
                <a:gd name="connsiteX0" fmla="*/ 0 w 6282"/>
                <a:gd name="connsiteY0" fmla="*/ 1660 h 1659"/>
                <a:gd name="connsiteX1" fmla="*/ 6282 w 6282"/>
                <a:gd name="connsiteY1" fmla="*/ 422 h 1659"/>
                <a:gd name="connsiteX2" fmla="*/ 0 w 6282"/>
                <a:gd name="connsiteY2" fmla="*/ 1660 h 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82" h="1659">
                  <a:moveTo>
                    <a:pt x="0" y="1660"/>
                  </a:moveTo>
                  <a:cubicBezTo>
                    <a:pt x="2475" y="1469"/>
                    <a:pt x="4569" y="2041"/>
                    <a:pt x="6282" y="422"/>
                  </a:cubicBezTo>
                  <a:cubicBezTo>
                    <a:pt x="2761" y="-340"/>
                    <a:pt x="1619" y="-150"/>
                    <a:pt x="0" y="166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1" name="Forma libre 190">
              <a:extLst>
                <a:ext uri="{FF2B5EF4-FFF2-40B4-BE49-F238E27FC236}">
                  <a16:creationId xmlns:a16="http://schemas.microsoft.com/office/drawing/2014/main" id="{0E14D657-84A7-8C21-8D1D-749E8D46F085}"/>
                </a:ext>
              </a:extLst>
            </p:cNvPr>
            <p:cNvSpPr/>
            <p:nvPr/>
          </p:nvSpPr>
          <p:spPr>
            <a:xfrm>
              <a:off x="9700601" y="5598414"/>
              <a:ext cx="4765" cy="3905"/>
            </a:xfrm>
            <a:custGeom>
              <a:avLst/>
              <a:gdLst>
                <a:gd name="connsiteX0" fmla="*/ 101 w 4765"/>
                <a:gd name="connsiteY0" fmla="*/ 3905 h 3905"/>
                <a:gd name="connsiteX1" fmla="*/ 4765 w 4765"/>
                <a:gd name="connsiteY1" fmla="*/ 0 h 3905"/>
                <a:gd name="connsiteX2" fmla="*/ 101 w 4765"/>
                <a:gd name="connsiteY2" fmla="*/ 3905 h 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5" h="3905">
                  <a:moveTo>
                    <a:pt x="101" y="3905"/>
                  </a:moveTo>
                  <a:cubicBezTo>
                    <a:pt x="2862" y="3715"/>
                    <a:pt x="3433" y="1810"/>
                    <a:pt x="4765" y="0"/>
                  </a:cubicBezTo>
                  <a:cubicBezTo>
                    <a:pt x="768" y="0"/>
                    <a:pt x="-375" y="1143"/>
                    <a:pt x="101" y="3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2" name="Forma libre 191">
              <a:extLst>
                <a:ext uri="{FF2B5EF4-FFF2-40B4-BE49-F238E27FC236}">
                  <a16:creationId xmlns:a16="http://schemas.microsoft.com/office/drawing/2014/main" id="{37BF4204-A648-A1AE-FBFC-C9B96A22754B}"/>
                </a:ext>
              </a:extLst>
            </p:cNvPr>
            <p:cNvSpPr/>
            <p:nvPr/>
          </p:nvSpPr>
          <p:spPr>
            <a:xfrm>
              <a:off x="9749981" y="5570492"/>
              <a:ext cx="2602" cy="2489"/>
            </a:xfrm>
            <a:custGeom>
              <a:avLst/>
              <a:gdLst>
                <a:gd name="connsiteX0" fmla="*/ 2596 w 2602"/>
                <a:gd name="connsiteY0" fmla="*/ 13 h 2489"/>
                <a:gd name="connsiteX1" fmla="*/ 26 w 2602"/>
                <a:gd name="connsiteY1" fmla="*/ 2489 h 2489"/>
                <a:gd name="connsiteX2" fmla="*/ 2596 w 2602"/>
                <a:gd name="connsiteY2" fmla="*/ 13 h 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2" h="2489">
                  <a:moveTo>
                    <a:pt x="2596" y="13"/>
                  </a:moveTo>
                  <a:cubicBezTo>
                    <a:pt x="692" y="-114"/>
                    <a:pt x="-165" y="711"/>
                    <a:pt x="26" y="2489"/>
                  </a:cubicBezTo>
                  <a:cubicBezTo>
                    <a:pt x="1835" y="2108"/>
                    <a:pt x="2691" y="1442"/>
                    <a:pt x="2596" y="1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3" name="Forma libre 192">
              <a:extLst>
                <a:ext uri="{FF2B5EF4-FFF2-40B4-BE49-F238E27FC236}">
                  <a16:creationId xmlns:a16="http://schemas.microsoft.com/office/drawing/2014/main" id="{1A44C546-FBAE-ED41-A8AC-1A9CE94ACAC0}"/>
                </a:ext>
              </a:extLst>
            </p:cNvPr>
            <p:cNvSpPr/>
            <p:nvPr/>
          </p:nvSpPr>
          <p:spPr>
            <a:xfrm>
              <a:off x="9665738" y="5550217"/>
              <a:ext cx="3172" cy="3428"/>
            </a:xfrm>
            <a:custGeom>
              <a:avLst/>
              <a:gdLst>
                <a:gd name="connsiteX0" fmla="*/ 127 w 3172"/>
                <a:gd name="connsiteY0" fmla="*/ 3429 h 3428"/>
                <a:gd name="connsiteX1" fmla="*/ 3173 w 3172"/>
                <a:gd name="connsiteY1" fmla="*/ 0 h 3428"/>
                <a:gd name="connsiteX2" fmla="*/ 127 w 3172"/>
                <a:gd name="connsiteY2" fmla="*/ 3429 h 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2" h="3428">
                  <a:moveTo>
                    <a:pt x="127" y="3429"/>
                  </a:moveTo>
                  <a:cubicBezTo>
                    <a:pt x="1174" y="2191"/>
                    <a:pt x="2126" y="1048"/>
                    <a:pt x="3173" y="0"/>
                  </a:cubicBezTo>
                  <a:cubicBezTo>
                    <a:pt x="635" y="1143"/>
                    <a:pt x="-381" y="2286"/>
                    <a:pt x="127" y="3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4" name="Forma libre 193">
              <a:extLst>
                <a:ext uri="{FF2B5EF4-FFF2-40B4-BE49-F238E27FC236}">
                  <a16:creationId xmlns:a16="http://schemas.microsoft.com/office/drawing/2014/main" id="{D8F8CF76-3A5D-608D-2027-7F9F2DBCA6A1}"/>
                </a:ext>
              </a:extLst>
            </p:cNvPr>
            <p:cNvSpPr/>
            <p:nvPr/>
          </p:nvSpPr>
          <p:spPr>
            <a:xfrm>
              <a:off x="9670624" y="5563171"/>
              <a:ext cx="1903" cy="1524"/>
            </a:xfrm>
            <a:custGeom>
              <a:avLst/>
              <a:gdLst>
                <a:gd name="connsiteX0" fmla="*/ 762 w 1903"/>
                <a:gd name="connsiteY0" fmla="*/ 1524 h 1524"/>
                <a:gd name="connsiteX1" fmla="*/ 1904 w 1903"/>
                <a:gd name="connsiteY1" fmla="*/ 953 h 1524"/>
                <a:gd name="connsiteX2" fmla="*/ 857 w 1903"/>
                <a:gd name="connsiteY2" fmla="*/ 0 h 1524"/>
                <a:gd name="connsiteX3" fmla="*/ 0 w 1903"/>
                <a:gd name="connsiteY3" fmla="*/ 667 h 1524"/>
                <a:gd name="connsiteX4" fmla="*/ 666 w 1903"/>
                <a:gd name="connsiteY4" fmla="*/ 1429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1524">
                  <a:moveTo>
                    <a:pt x="762" y="1524"/>
                  </a:moveTo>
                  <a:cubicBezTo>
                    <a:pt x="762" y="1524"/>
                    <a:pt x="1428" y="1238"/>
                    <a:pt x="1904" y="953"/>
                  </a:cubicBezTo>
                  <a:cubicBezTo>
                    <a:pt x="1428" y="571"/>
                    <a:pt x="1142" y="286"/>
                    <a:pt x="857" y="0"/>
                  </a:cubicBezTo>
                  <a:cubicBezTo>
                    <a:pt x="571" y="190"/>
                    <a:pt x="0" y="381"/>
                    <a:pt x="0" y="667"/>
                  </a:cubicBezTo>
                  <a:cubicBezTo>
                    <a:pt x="0" y="953"/>
                    <a:pt x="381" y="1334"/>
                    <a:pt x="666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5" name="Forma libre 194">
              <a:extLst>
                <a:ext uri="{FF2B5EF4-FFF2-40B4-BE49-F238E27FC236}">
                  <a16:creationId xmlns:a16="http://schemas.microsoft.com/office/drawing/2014/main" id="{6726EBDB-798E-3A11-F1BD-C09569CFF4AC}"/>
                </a:ext>
              </a:extLst>
            </p:cNvPr>
            <p:cNvSpPr/>
            <p:nvPr/>
          </p:nvSpPr>
          <p:spPr>
            <a:xfrm>
              <a:off x="9702320" y="5553836"/>
              <a:ext cx="1808" cy="1143"/>
            </a:xfrm>
            <a:custGeom>
              <a:avLst/>
              <a:gdLst>
                <a:gd name="connsiteX0" fmla="*/ 1809 w 1808"/>
                <a:gd name="connsiteY0" fmla="*/ 572 h 1143"/>
                <a:gd name="connsiteX1" fmla="*/ 762 w 1808"/>
                <a:gd name="connsiteY1" fmla="*/ 0 h 1143"/>
                <a:gd name="connsiteX2" fmla="*/ 0 w 1808"/>
                <a:gd name="connsiteY2" fmla="*/ 667 h 1143"/>
                <a:gd name="connsiteX3" fmla="*/ 1237 w 1808"/>
                <a:gd name="connsiteY3" fmla="*/ 1143 h 1143"/>
                <a:gd name="connsiteX4" fmla="*/ 1713 w 1808"/>
                <a:gd name="connsiteY4" fmla="*/ 572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" h="1143">
                  <a:moveTo>
                    <a:pt x="1809" y="572"/>
                  </a:moveTo>
                  <a:cubicBezTo>
                    <a:pt x="1809" y="572"/>
                    <a:pt x="1142" y="191"/>
                    <a:pt x="762" y="0"/>
                  </a:cubicBezTo>
                  <a:cubicBezTo>
                    <a:pt x="666" y="0"/>
                    <a:pt x="381" y="286"/>
                    <a:pt x="0" y="667"/>
                  </a:cubicBezTo>
                  <a:cubicBezTo>
                    <a:pt x="476" y="858"/>
                    <a:pt x="856" y="1048"/>
                    <a:pt x="1237" y="1143"/>
                  </a:cubicBezTo>
                  <a:cubicBezTo>
                    <a:pt x="1428" y="1143"/>
                    <a:pt x="1618" y="762"/>
                    <a:pt x="1713" y="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6" name="Forma libre 195">
              <a:extLst>
                <a:ext uri="{FF2B5EF4-FFF2-40B4-BE49-F238E27FC236}">
                  <a16:creationId xmlns:a16="http://schemas.microsoft.com/office/drawing/2014/main" id="{FF6A4C66-8F12-E579-18B9-5A2162027B38}"/>
                </a:ext>
              </a:extLst>
            </p:cNvPr>
            <p:cNvSpPr/>
            <p:nvPr/>
          </p:nvSpPr>
          <p:spPr>
            <a:xfrm>
              <a:off x="9751911" y="5554925"/>
              <a:ext cx="7465" cy="3425"/>
            </a:xfrm>
            <a:custGeom>
              <a:avLst/>
              <a:gdLst>
                <a:gd name="connsiteX0" fmla="*/ 5140 w 7465"/>
                <a:gd name="connsiteY0" fmla="*/ 3293 h 3425"/>
                <a:gd name="connsiteX1" fmla="*/ 7424 w 7465"/>
                <a:gd name="connsiteY1" fmla="*/ 2340 h 3425"/>
                <a:gd name="connsiteX2" fmla="*/ 3902 w 7465"/>
                <a:gd name="connsiteY2" fmla="*/ 340 h 3425"/>
                <a:gd name="connsiteX3" fmla="*/ 0 w 7465"/>
                <a:gd name="connsiteY3" fmla="*/ 1102 h 3425"/>
                <a:gd name="connsiteX4" fmla="*/ 0 w 7465"/>
                <a:gd name="connsiteY4" fmla="*/ 1674 h 3425"/>
                <a:gd name="connsiteX5" fmla="*/ 5044 w 7465"/>
                <a:gd name="connsiteY5" fmla="*/ 3293 h 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" h="3425">
                  <a:moveTo>
                    <a:pt x="5140" y="3293"/>
                  </a:moveTo>
                  <a:cubicBezTo>
                    <a:pt x="6472" y="3674"/>
                    <a:pt x="7710" y="3198"/>
                    <a:pt x="7424" y="2340"/>
                  </a:cubicBezTo>
                  <a:cubicBezTo>
                    <a:pt x="6948" y="816"/>
                    <a:pt x="5425" y="435"/>
                    <a:pt x="3902" y="340"/>
                  </a:cubicBezTo>
                  <a:cubicBezTo>
                    <a:pt x="2570" y="340"/>
                    <a:pt x="761" y="-803"/>
                    <a:pt x="0" y="1102"/>
                  </a:cubicBezTo>
                  <a:cubicBezTo>
                    <a:pt x="0" y="1292"/>
                    <a:pt x="0" y="1483"/>
                    <a:pt x="0" y="1674"/>
                  </a:cubicBezTo>
                  <a:cubicBezTo>
                    <a:pt x="1903" y="2245"/>
                    <a:pt x="3426" y="2816"/>
                    <a:pt x="5044" y="329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7" name="Forma libre 196">
              <a:extLst>
                <a:ext uri="{FF2B5EF4-FFF2-40B4-BE49-F238E27FC236}">
                  <a16:creationId xmlns:a16="http://schemas.microsoft.com/office/drawing/2014/main" id="{306F071A-3785-EE7C-4FEF-DCD84E4B001F}"/>
                </a:ext>
              </a:extLst>
            </p:cNvPr>
            <p:cNvSpPr/>
            <p:nvPr/>
          </p:nvSpPr>
          <p:spPr>
            <a:xfrm>
              <a:off x="9714492" y="5578958"/>
              <a:ext cx="7149" cy="7549"/>
            </a:xfrm>
            <a:custGeom>
              <a:avLst/>
              <a:gdLst>
                <a:gd name="connsiteX0" fmla="*/ 1439 w 7149"/>
                <a:gd name="connsiteY0" fmla="*/ 310 h 7549"/>
                <a:gd name="connsiteX1" fmla="*/ 392 w 7149"/>
                <a:gd name="connsiteY1" fmla="*/ 2691 h 7549"/>
                <a:gd name="connsiteX2" fmla="*/ 4009 w 7149"/>
                <a:gd name="connsiteY2" fmla="*/ 6597 h 7549"/>
                <a:gd name="connsiteX3" fmla="*/ 6198 w 7149"/>
                <a:gd name="connsiteY3" fmla="*/ 7549 h 7549"/>
                <a:gd name="connsiteX4" fmla="*/ 7150 w 7149"/>
                <a:gd name="connsiteY4" fmla="*/ 6787 h 7549"/>
                <a:gd name="connsiteX5" fmla="*/ 4009 w 7149"/>
                <a:gd name="connsiteY5" fmla="*/ 1072 h 7549"/>
                <a:gd name="connsiteX6" fmla="*/ 1439 w 7149"/>
                <a:gd name="connsiteY6" fmla="*/ 215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9" h="7549">
                  <a:moveTo>
                    <a:pt x="1439" y="310"/>
                  </a:moveTo>
                  <a:cubicBezTo>
                    <a:pt x="392" y="786"/>
                    <a:pt x="-560" y="1548"/>
                    <a:pt x="392" y="2691"/>
                  </a:cubicBezTo>
                  <a:cubicBezTo>
                    <a:pt x="1534" y="4025"/>
                    <a:pt x="2676" y="5358"/>
                    <a:pt x="4009" y="6597"/>
                  </a:cubicBezTo>
                  <a:cubicBezTo>
                    <a:pt x="4485" y="7073"/>
                    <a:pt x="5436" y="7263"/>
                    <a:pt x="6198" y="7549"/>
                  </a:cubicBezTo>
                  <a:lnTo>
                    <a:pt x="7150" y="6787"/>
                  </a:lnTo>
                  <a:cubicBezTo>
                    <a:pt x="5151" y="5168"/>
                    <a:pt x="3914" y="3358"/>
                    <a:pt x="4009" y="1072"/>
                  </a:cubicBezTo>
                  <a:cubicBezTo>
                    <a:pt x="4009" y="310"/>
                    <a:pt x="2676" y="-357"/>
                    <a:pt x="1439" y="21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8" name="Forma libre 197">
              <a:extLst>
                <a:ext uri="{FF2B5EF4-FFF2-40B4-BE49-F238E27FC236}">
                  <a16:creationId xmlns:a16="http://schemas.microsoft.com/office/drawing/2014/main" id="{319B6CCC-F88F-283D-68DA-95BFFC9A18CE}"/>
                </a:ext>
              </a:extLst>
            </p:cNvPr>
            <p:cNvSpPr/>
            <p:nvPr/>
          </p:nvSpPr>
          <p:spPr>
            <a:xfrm>
              <a:off x="9698417" y="5721296"/>
              <a:ext cx="4759" cy="1704"/>
            </a:xfrm>
            <a:custGeom>
              <a:avLst/>
              <a:gdLst>
                <a:gd name="connsiteX0" fmla="*/ 0 w 4759"/>
                <a:gd name="connsiteY0" fmla="*/ 1704 h 1704"/>
                <a:gd name="connsiteX1" fmla="*/ 4759 w 4759"/>
                <a:gd name="connsiteY1" fmla="*/ 1514 h 1704"/>
                <a:gd name="connsiteX2" fmla="*/ 0 w 4759"/>
                <a:gd name="connsiteY2" fmla="*/ 1704 h 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59" h="1704">
                  <a:moveTo>
                    <a:pt x="0" y="1704"/>
                  </a:moveTo>
                  <a:cubicBezTo>
                    <a:pt x="1714" y="1704"/>
                    <a:pt x="3046" y="1609"/>
                    <a:pt x="4759" y="1514"/>
                  </a:cubicBezTo>
                  <a:cubicBezTo>
                    <a:pt x="2856" y="-582"/>
                    <a:pt x="2285" y="-486"/>
                    <a:pt x="0" y="170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9" name="Forma libre 198">
              <a:extLst>
                <a:ext uri="{FF2B5EF4-FFF2-40B4-BE49-F238E27FC236}">
                  <a16:creationId xmlns:a16="http://schemas.microsoft.com/office/drawing/2014/main" id="{310CFD5D-7ACD-9FBE-3F64-C5A9E8E0F9BE}"/>
                </a:ext>
              </a:extLst>
            </p:cNvPr>
            <p:cNvSpPr/>
            <p:nvPr/>
          </p:nvSpPr>
          <p:spPr>
            <a:xfrm>
              <a:off x="9756956" y="5577744"/>
              <a:ext cx="1351" cy="1142"/>
            </a:xfrm>
            <a:custGeom>
              <a:avLst/>
              <a:gdLst>
                <a:gd name="connsiteX0" fmla="*/ 0 w 1351"/>
                <a:gd name="connsiteY0" fmla="*/ 667 h 1142"/>
                <a:gd name="connsiteX1" fmla="*/ 952 w 1351"/>
                <a:gd name="connsiteY1" fmla="*/ 1143 h 1142"/>
                <a:gd name="connsiteX2" fmla="*/ 1333 w 1351"/>
                <a:gd name="connsiteY2" fmla="*/ 476 h 1142"/>
                <a:gd name="connsiteX3" fmla="*/ 666 w 1351"/>
                <a:gd name="connsiteY3" fmla="*/ 0 h 1142"/>
                <a:gd name="connsiteX4" fmla="*/ 0 w 1351"/>
                <a:gd name="connsiteY4" fmla="*/ 762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1" h="1142">
                  <a:moveTo>
                    <a:pt x="0" y="667"/>
                  </a:moveTo>
                  <a:cubicBezTo>
                    <a:pt x="0" y="667"/>
                    <a:pt x="666" y="953"/>
                    <a:pt x="952" y="1143"/>
                  </a:cubicBezTo>
                  <a:cubicBezTo>
                    <a:pt x="1142" y="953"/>
                    <a:pt x="1428" y="667"/>
                    <a:pt x="1333" y="476"/>
                  </a:cubicBezTo>
                  <a:cubicBezTo>
                    <a:pt x="1333" y="286"/>
                    <a:pt x="857" y="190"/>
                    <a:pt x="666" y="0"/>
                  </a:cubicBezTo>
                  <a:cubicBezTo>
                    <a:pt x="476" y="190"/>
                    <a:pt x="286" y="381"/>
                    <a:pt x="0" y="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0" name="Forma libre 199">
              <a:extLst>
                <a:ext uri="{FF2B5EF4-FFF2-40B4-BE49-F238E27FC236}">
                  <a16:creationId xmlns:a16="http://schemas.microsoft.com/office/drawing/2014/main" id="{779A32B6-72B1-0596-8D03-652F83D205C3}"/>
                </a:ext>
              </a:extLst>
            </p:cNvPr>
            <p:cNvSpPr/>
            <p:nvPr/>
          </p:nvSpPr>
          <p:spPr>
            <a:xfrm>
              <a:off x="9708031" y="5737669"/>
              <a:ext cx="2189" cy="1619"/>
            </a:xfrm>
            <a:custGeom>
              <a:avLst/>
              <a:gdLst>
                <a:gd name="connsiteX0" fmla="*/ 0 w 2189"/>
                <a:gd name="connsiteY0" fmla="*/ 667 h 1619"/>
                <a:gd name="connsiteX1" fmla="*/ 1619 w 2189"/>
                <a:gd name="connsiteY1" fmla="*/ 1619 h 1619"/>
                <a:gd name="connsiteX2" fmla="*/ 2190 w 2189"/>
                <a:gd name="connsiteY2" fmla="*/ 952 h 1619"/>
                <a:gd name="connsiteX3" fmla="*/ 571 w 2189"/>
                <a:gd name="connsiteY3" fmla="*/ 0 h 1619"/>
                <a:gd name="connsiteX4" fmla="*/ 0 w 2189"/>
                <a:gd name="connsiteY4" fmla="*/ 667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" h="1619">
                  <a:moveTo>
                    <a:pt x="0" y="667"/>
                  </a:moveTo>
                  <a:cubicBezTo>
                    <a:pt x="571" y="952"/>
                    <a:pt x="1047" y="1334"/>
                    <a:pt x="1619" y="1619"/>
                  </a:cubicBezTo>
                  <a:cubicBezTo>
                    <a:pt x="1809" y="1429"/>
                    <a:pt x="1999" y="1143"/>
                    <a:pt x="2190" y="952"/>
                  </a:cubicBezTo>
                  <a:cubicBezTo>
                    <a:pt x="1619" y="667"/>
                    <a:pt x="1142" y="285"/>
                    <a:pt x="571" y="0"/>
                  </a:cubicBezTo>
                  <a:cubicBezTo>
                    <a:pt x="571" y="0"/>
                    <a:pt x="191" y="381"/>
                    <a:pt x="0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1" name="Forma libre 200">
              <a:extLst>
                <a:ext uri="{FF2B5EF4-FFF2-40B4-BE49-F238E27FC236}">
                  <a16:creationId xmlns:a16="http://schemas.microsoft.com/office/drawing/2014/main" id="{41AFC21C-8F3D-D722-C174-4AABBBC14BC7}"/>
                </a:ext>
              </a:extLst>
            </p:cNvPr>
            <p:cNvSpPr/>
            <p:nvPr/>
          </p:nvSpPr>
          <p:spPr>
            <a:xfrm>
              <a:off x="9722975" y="5575040"/>
              <a:ext cx="2181" cy="2132"/>
            </a:xfrm>
            <a:custGeom>
              <a:avLst/>
              <a:gdLst>
                <a:gd name="connsiteX0" fmla="*/ 0 w 2181"/>
                <a:gd name="connsiteY0" fmla="*/ 228 h 2132"/>
                <a:gd name="connsiteX1" fmla="*/ 1523 w 2181"/>
                <a:gd name="connsiteY1" fmla="*/ 2133 h 2132"/>
                <a:gd name="connsiteX2" fmla="*/ 1333 w 2181"/>
                <a:gd name="connsiteY2" fmla="*/ 37 h 2132"/>
                <a:gd name="connsiteX3" fmla="*/ 0 w 2181"/>
                <a:gd name="connsiteY3" fmla="*/ 228 h 2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1" h="2132">
                  <a:moveTo>
                    <a:pt x="0" y="228"/>
                  </a:moveTo>
                  <a:cubicBezTo>
                    <a:pt x="571" y="990"/>
                    <a:pt x="952" y="1466"/>
                    <a:pt x="1523" y="2133"/>
                  </a:cubicBezTo>
                  <a:cubicBezTo>
                    <a:pt x="2475" y="1085"/>
                    <a:pt x="2380" y="418"/>
                    <a:pt x="1333" y="37"/>
                  </a:cubicBezTo>
                  <a:cubicBezTo>
                    <a:pt x="1142" y="-58"/>
                    <a:pt x="666" y="37"/>
                    <a:pt x="0" y="22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2" name="Forma libre 201">
              <a:extLst>
                <a:ext uri="{FF2B5EF4-FFF2-40B4-BE49-F238E27FC236}">
                  <a16:creationId xmlns:a16="http://schemas.microsoft.com/office/drawing/2014/main" id="{8C480C3E-69A5-81E4-6729-24BFB81E5D38}"/>
                </a:ext>
              </a:extLst>
            </p:cNvPr>
            <p:cNvSpPr/>
            <p:nvPr/>
          </p:nvSpPr>
          <p:spPr>
            <a:xfrm>
              <a:off x="9715931" y="5565658"/>
              <a:ext cx="6091" cy="2168"/>
            </a:xfrm>
            <a:custGeom>
              <a:avLst/>
              <a:gdLst>
                <a:gd name="connsiteX0" fmla="*/ 0 w 6091"/>
                <a:gd name="connsiteY0" fmla="*/ 466 h 2168"/>
                <a:gd name="connsiteX1" fmla="*/ 6092 w 6091"/>
                <a:gd name="connsiteY1" fmla="*/ 1704 h 2168"/>
                <a:gd name="connsiteX2" fmla="*/ 0 w 6091"/>
                <a:gd name="connsiteY2" fmla="*/ 466 h 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1" h="2168">
                  <a:moveTo>
                    <a:pt x="0" y="466"/>
                  </a:moveTo>
                  <a:cubicBezTo>
                    <a:pt x="2284" y="2276"/>
                    <a:pt x="3617" y="2561"/>
                    <a:pt x="6092" y="1704"/>
                  </a:cubicBezTo>
                  <a:cubicBezTo>
                    <a:pt x="3902" y="1990"/>
                    <a:pt x="2760" y="-1153"/>
                    <a:pt x="0" y="46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3" name="Forma libre 202">
              <a:extLst>
                <a:ext uri="{FF2B5EF4-FFF2-40B4-BE49-F238E27FC236}">
                  <a16:creationId xmlns:a16="http://schemas.microsoft.com/office/drawing/2014/main" id="{EDBFDCDE-5E0D-9436-8D9B-7078E51C2AFB}"/>
                </a:ext>
              </a:extLst>
            </p:cNvPr>
            <p:cNvSpPr/>
            <p:nvPr/>
          </p:nvSpPr>
          <p:spPr>
            <a:xfrm>
              <a:off x="9689455" y="5736987"/>
              <a:ext cx="5059" cy="2828"/>
            </a:xfrm>
            <a:custGeom>
              <a:avLst/>
              <a:gdLst>
                <a:gd name="connsiteX0" fmla="*/ 15 w 5059"/>
                <a:gd name="connsiteY0" fmla="*/ 682 h 2828"/>
                <a:gd name="connsiteX1" fmla="*/ 205 w 5059"/>
                <a:gd name="connsiteY1" fmla="*/ 2205 h 2828"/>
                <a:gd name="connsiteX2" fmla="*/ 5060 w 5059"/>
                <a:gd name="connsiteY2" fmla="*/ 1444 h 2828"/>
                <a:gd name="connsiteX3" fmla="*/ 1729 w 5059"/>
                <a:gd name="connsiteY3" fmla="*/ 15 h 2828"/>
                <a:gd name="connsiteX4" fmla="*/ 15 w 5059"/>
                <a:gd name="connsiteY4" fmla="*/ 682 h 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" h="2828">
                  <a:moveTo>
                    <a:pt x="15" y="682"/>
                  </a:moveTo>
                  <a:cubicBezTo>
                    <a:pt x="15" y="682"/>
                    <a:pt x="-80" y="1920"/>
                    <a:pt x="205" y="2205"/>
                  </a:cubicBezTo>
                  <a:cubicBezTo>
                    <a:pt x="1347" y="3254"/>
                    <a:pt x="3061" y="2968"/>
                    <a:pt x="5060" y="1444"/>
                  </a:cubicBezTo>
                  <a:cubicBezTo>
                    <a:pt x="3727" y="872"/>
                    <a:pt x="2775" y="206"/>
                    <a:pt x="1729" y="15"/>
                  </a:cubicBezTo>
                  <a:cubicBezTo>
                    <a:pt x="1252" y="-81"/>
                    <a:pt x="301" y="301"/>
                    <a:pt x="15" y="68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4" name="Forma libre 203">
              <a:extLst>
                <a:ext uri="{FF2B5EF4-FFF2-40B4-BE49-F238E27FC236}">
                  <a16:creationId xmlns:a16="http://schemas.microsoft.com/office/drawing/2014/main" id="{6DEECC57-DE2C-CB40-3A3B-09BF1914386A}"/>
                </a:ext>
              </a:extLst>
            </p:cNvPr>
            <p:cNvSpPr/>
            <p:nvPr/>
          </p:nvSpPr>
          <p:spPr>
            <a:xfrm>
              <a:off x="9697561" y="5743955"/>
              <a:ext cx="3141" cy="2095"/>
            </a:xfrm>
            <a:custGeom>
              <a:avLst/>
              <a:gdLst>
                <a:gd name="connsiteX0" fmla="*/ 0 w 3141"/>
                <a:gd name="connsiteY0" fmla="*/ 1048 h 2095"/>
                <a:gd name="connsiteX1" fmla="*/ 2189 w 3141"/>
                <a:gd name="connsiteY1" fmla="*/ 2096 h 2095"/>
                <a:gd name="connsiteX2" fmla="*/ 3141 w 3141"/>
                <a:gd name="connsiteY2" fmla="*/ 1238 h 2095"/>
                <a:gd name="connsiteX3" fmla="*/ 1523 w 3141"/>
                <a:gd name="connsiteY3" fmla="*/ 0 h 2095"/>
                <a:gd name="connsiteX4" fmla="*/ 95 w 3141"/>
                <a:gd name="connsiteY4" fmla="*/ 95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1" h="2095">
                  <a:moveTo>
                    <a:pt x="0" y="1048"/>
                  </a:moveTo>
                  <a:cubicBezTo>
                    <a:pt x="856" y="1524"/>
                    <a:pt x="1523" y="1905"/>
                    <a:pt x="2189" y="2096"/>
                  </a:cubicBezTo>
                  <a:cubicBezTo>
                    <a:pt x="2380" y="2096"/>
                    <a:pt x="3141" y="1238"/>
                    <a:pt x="3141" y="1238"/>
                  </a:cubicBezTo>
                  <a:cubicBezTo>
                    <a:pt x="2665" y="762"/>
                    <a:pt x="2189" y="286"/>
                    <a:pt x="1523" y="0"/>
                  </a:cubicBezTo>
                  <a:cubicBezTo>
                    <a:pt x="1333" y="0"/>
                    <a:pt x="762" y="477"/>
                    <a:pt x="95" y="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5" name="Forma libre 204">
              <a:extLst>
                <a:ext uri="{FF2B5EF4-FFF2-40B4-BE49-F238E27FC236}">
                  <a16:creationId xmlns:a16="http://schemas.microsoft.com/office/drawing/2014/main" id="{BCB4A8A6-D915-7C9C-6A8D-142200AF7BC9}"/>
                </a:ext>
              </a:extLst>
            </p:cNvPr>
            <p:cNvSpPr/>
            <p:nvPr/>
          </p:nvSpPr>
          <p:spPr>
            <a:xfrm>
              <a:off x="9739156" y="5735591"/>
              <a:ext cx="4949" cy="3055"/>
            </a:xfrm>
            <a:custGeom>
              <a:avLst/>
              <a:gdLst>
                <a:gd name="connsiteX0" fmla="*/ 0 w 4949"/>
                <a:gd name="connsiteY0" fmla="*/ 363 h 3055"/>
                <a:gd name="connsiteX1" fmla="*/ 4950 w 4949"/>
                <a:gd name="connsiteY1" fmla="*/ 3030 h 3055"/>
                <a:gd name="connsiteX2" fmla="*/ 0 w 4949"/>
                <a:gd name="connsiteY2" fmla="*/ 363 h 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49" h="3055">
                  <a:moveTo>
                    <a:pt x="0" y="363"/>
                  </a:moveTo>
                  <a:cubicBezTo>
                    <a:pt x="1713" y="1126"/>
                    <a:pt x="1904" y="3316"/>
                    <a:pt x="4950" y="3030"/>
                  </a:cubicBezTo>
                  <a:cubicBezTo>
                    <a:pt x="2760" y="77"/>
                    <a:pt x="1809" y="-494"/>
                    <a:pt x="0" y="36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6" name="Forma libre 205">
              <a:extLst>
                <a:ext uri="{FF2B5EF4-FFF2-40B4-BE49-F238E27FC236}">
                  <a16:creationId xmlns:a16="http://schemas.microsoft.com/office/drawing/2014/main" id="{33485827-12A6-725A-8B08-CC0BE22302F5}"/>
                </a:ext>
              </a:extLst>
            </p:cNvPr>
            <p:cNvSpPr/>
            <p:nvPr/>
          </p:nvSpPr>
          <p:spPr>
            <a:xfrm>
              <a:off x="9620923" y="5633180"/>
              <a:ext cx="1632" cy="2095"/>
            </a:xfrm>
            <a:custGeom>
              <a:avLst/>
              <a:gdLst>
                <a:gd name="connsiteX0" fmla="*/ 1538 w 1632"/>
                <a:gd name="connsiteY0" fmla="*/ 953 h 2095"/>
                <a:gd name="connsiteX1" fmla="*/ 586 w 1632"/>
                <a:gd name="connsiteY1" fmla="*/ 0 h 2095"/>
                <a:gd name="connsiteX2" fmla="*/ 15 w 1632"/>
                <a:gd name="connsiteY2" fmla="*/ 1238 h 2095"/>
                <a:gd name="connsiteX3" fmla="*/ 776 w 1632"/>
                <a:gd name="connsiteY3" fmla="*/ 2096 h 2095"/>
                <a:gd name="connsiteX4" fmla="*/ 1633 w 1632"/>
                <a:gd name="connsiteY4" fmla="*/ 95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2" h="2095">
                  <a:moveTo>
                    <a:pt x="1538" y="953"/>
                  </a:moveTo>
                  <a:cubicBezTo>
                    <a:pt x="1538" y="953"/>
                    <a:pt x="1062" y="476"/>
                    <a:pt x="586" y="0"/>
                  </a:cubicBezTo>
                  <a:cubicBezTo>
                    <a:pt x="300" y="571"/>
                    <a:pt x="-80" y="953"/>
                    <a:pt x="15" y="1238"/>
                  </a:cubicBezTo>
                  <a:cubicBezTo>
                    <a:pt x="15" y="1524"/>
                    <a:pt x="491" y="1810"/>
                    <a:pt x="776" y="2096"/>
                  </a:cubicBezTo>
                  <a:cubicBezTo>
                    <a:pt x="1062" y="1714"/>
                    <a:pt x="1442" y="1333"/>
                    <a:pt x="1633" y="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7" name="Forma libre 206">
              <a:extLst>
                <a:ext uri="{FF2B5EF4-FFF2-40B4-BE49-F238E27FC236}">
                  <a16:creationId xmlns:a16="http://schemas.microsoft.com/office/drawing/2014/main" id="{3C7505B7-5ED5-F415-295F-015D212A0933}"/>
                </a:ext>
              </a:extLst>
            </p:cNvPr>
            <p:cNvSpPr/>
            <p:nvPr/>
          </p:nvSpPr>
          <p:spPr>
            <a:xfrm>
              <a:off x="9610658" y="5693322"/>
              <a:ext cx="4473" cy="3770"/>
            </a:xfrm>
            <a:custGeom>
              <a:avLst/>
              <a:gdLst>
                <a:gd name="connsiteX0" fmla="*/ 952 w 4473"/>
                <a:gd name="connsiteY0" fmla="*/ 1294 h 3770"/>
                <a:gd name="connsiteX1" fmla="*/ 0 w 4473"/>
                <a:gd name="connsiteY1" fmla="*/ 2913 h 3770"/>
                <a:gd name="connsiteX2" fmla="*/ 952 w 4473"/>
                <a:gd name="connsiteY2" fmla="*/ 3770 h 3770"/>
                <a:gd name="connsiteX3" fmla="*/ 2380 w 4473"/>
                <a:gd name="connsiteY3" fmla="*/ 1961 h 3770"/>
                <a:gd name="connsiteX4" fmla="*/ 4473 w 4473"/>
                <a:gd name="connsiteY4" fmla="*/ 722 h 3770"/>
                <a:gd name="connsiteX5" fmla="*/ 857 w 4473"/>
                <a:gd name="connsiteY5" fmla="*/ 1199 h 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73" h="3770">
                  <a:moveTo>
                    <a:pt x="952" y="1294"/>
                  </a:moveTo>
                  <a:cubicBezTo>
                    <a:pt x="952" y="1294"/>
                    <a:pt x="191" y="2342"/>
                    <a:pt x="0" y="2913"/>
                  </a:cubicBezTo>
                  <a:cubicBezTo>
                    <a:pt x="0" y="3008"/>
                    <a:pt x="571" y="3389"/>
                    <a:pt x="952" y="3770"/>
                  </a:cubicBezTo>
                  <a:cubicBezTo>
                    <a:pt x="1523" y="3103"/>
                    <a:pt x="1904" y="2437"/>
                    <a:pt x="2380" y="1961"/>
                  </a:cubicBezTo>
                  <a:cubicBezTo>
                    <a:pt x="2951" y="1484"/>
                    <a:pt x="3712" y="1199"/>
                    <a:pt x="4473" y="722"/>
                  </a:cubicBezTo>
                  <a:cubicBezTo>
                    <a:pt x="2760" y="-1183"/>
                    <a:pt x="1999" y="1294"/>
                    <a:pt x="857" y="119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8" name="Forma libre 207">
              <a:extLst>
                <a:ext uri="{FF2B5EF4-FFF2-40B4-BE49-F238E27FC236}">
                  <a16:creationId xmlns:a16="http://schemas.microsoft.com/office/drawing/2014/main" id="{48233861-69D7-4D46-CB22-10A0CD948AAE}"/>
                </a:ext>
              </a:extLst>
            </p:cNvPr>
            <p:cNvSpPr/>
            <p:nvPr/>
          </p:nvSpPr>
          <p:spPr>
            <a:xfrm>
              <a:off x="9623841" y="5602509"/>
              <a:ext cx="523" cy="2762"/>
            </a:xfrm>
            <a:custGeom>
              <a:avLst/>
              <a:gdLst>
                <a:gd name="connsiteX0" fmla="*/ 524 w 523"/>
                <a:gd name="connsiteY0" fmla="*/ 0 h 2762"/>
                <a:gd name="connsiteX1" fmla="*/ 524 w 523"/>
                <a:gd name="connsiteY1" fmla="*/ 2762 h 2762"/>
                <a:gd name="connsiteX2" fmla="*/ 524 w 523"/>
                <a:gd name="connsiteY2" fmla="*/ 0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3" h="2762">
                  <a:moveTo>
                    <a:pt x="524" y="0"/>
                  </a:moveTo>
                  <a:cubicBezTo>
                    <a:pt x="-175" y="1016"/>
                    <a:pt x="-175" y="1937"/>
                    <a:pt x="524" y="2762"/>
                  </a:cubicBezTo>
                  <a:lnTo>
                    <a:pt x="524" y="0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9" name="Forma libre 208">
              <a:extLst>
                <a:ext uri="{FF2B5EF4-FFF2-40B4-BE49-F238E27FC236}">
                  <a16:creationId xmlns:a16="http://schemas.microsoft.com/office/drawing/2014/main" id="{A19DA1F6-F07C-82F2-5969-C8D7C600E0EF}"/>
                </a:ext>
              </a:extLst>
            </p:cNvPr>
            <p:cNvSpPr/>
            <p:nvPr/>
          </p:nvSpPr>
          <p:spPr>
            <a:xfrm>
              <a:off x="9747057" y="5636684"/>
              <a:ext cx="10168" cy="4401"/>
            </a:xfrm>
            <a:custGeom>
              <a:avLst/>
              <a:gdLst>
                <a:gd name="connsiteX0" fmla="*/ 7615 w 10168"/>
                <a:gd name="connsiteY0" fmla="*/ 972 h 4401"/>
                <a:gd name="connsiteX1" fmla="*/ 2189 w 10168"/>
                <a:gd name="connsiteY1" fmla="*/ 401 h 4401"/>
                <a:gd name="connsiteX2" fmla="*/ 0 w 10168"/>
                <a:gd name="connsiteY2" fmla="*/ 1068 h 4401"/>
                <a:gd name="connsiteX3" fmla="*/ 3331 w 10168"/>
                <a:gd name="connsiteY3" fmla="*/ 4401 h 4401"/>
                <a:gd name="connsiteX4" fmla="*/ 8281 w 10168"/>
                <a:gd name="connsiteY4" fmla="*/ 2973 h 4401"/>
                <a:gd name="connsiteX5" fmla="*/ 10089 w 10168"/>
                <a:gd name="connsiteY5" fmla="*/ 2020 h 4401"/>
                <a:gd name="connsiteX6" fmla="*/ 9899 w 10168"/>
                <a:gd name="connsiteY6" fmla="*/ 972 h 4401"/>
                <a:gd name="connsiteX7" fmla="*/ 7615 w 10168"/>
                <a:gd name="connsiteY7" fmla="*/ 972 h 4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68" h="4401">
                  <a:moveTo>
                    <a:pt x="7615" y="972"/>
                  </a:moveTo>
                  <a:cubicBezTo>
                    <a:pt x="5616" y="1830"/>
                    <a:pt x="3902" y="2115"/>
                    <a:pt x="2189" y="401"/>
                  </a:cubicBezTo>
                  <a:cubicBezTo>
                    <a:pt x="1427" y="-361"/>
                    <a:pt x="476" y="20"/>
                    <a:pt x="0" y="1068"/>
                  </a:cubicBezTo>
                  <a:cubicBezTo>
                    <a:pt x="1047" y="2211"/>
                    <a:pt x="2189" y="3258"/>
                    <a:pt x="3331" y="4401"/>
                  </a:cubicBezTo>
                  <a:cubicBezTo>
                    <a:pt x="5235" y="3735"/>
                    <a:pt x="6282" y="2211"/>
                    <a:pt x="8281" y="2973"/>
                  </a:cubicBezTo>
                  <a:cubicBezTo>
                    <a:pt x="8661" y="3068"/>
                    <a:pt x="9614" y="2401"/>
                    <a:pt x="10089" y="2020"/>
                  </a:cubicBezTo>
                  <a:cubicBezTo>
                    <a:pt x="10279" y="1830"/>
                    <a:pt x="10089" y="972"/>
                    <a:pt x="9899" y="972"/>
                  </a:cubicBezTo>
                  <a:cubicBezTo>
                    <a:pt x="9137" y="877"/>
                    <a:pt x="8281" y="687"/>
                    <a:pt x="7615" y="9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0" name="Forma libre 209">
              <a:extLst>
                <a:ext uri="{FF2B5EF4-FFF2-40B4-BE49-F238E27FC236}">
                  <a16:creationId xmlns:a16="http://schemas.microsoft.com/office/drawing/2014/main" id="{920479B4-FA1E-B0EC-376F-FD88193673FE}"/>
                </a:ext>
              </a:extLst>
            </p:cNvPr>
            <p:cNvSpPr/>
            <p:nvPr/>
          </p:nvSpPr>
          <p:spPr>
            <a:xfrm>
              <a:off x="9636167" y="5615177"/>
              <a:ext cx="761" cy="3333"/>
            </a:xfrm>
            <a:custGeom>
              <a:avLst/>
              <a:gdLst>
                <a:gd name="connsiteX0" fmla="*/ 762 w 761"/>
                <a:gd name="connsiteY0" fmla="*/ 3334 h 3333"/>
                <a:gd name="connsiteX1" fmla="*/ 381 w 761"/>
                <a:gd name="connsiteY1" fmla="*/ 0 h 3333"/>
                <a:gd name="connsiteX2" fmla="*/ 0 w 761"/>
                <a:gd name="connsiteY2" fmla="*/ 3334 h 3333"/>
                <a:gd name="connsiteX3" fmla="*/ 762 w 761"/>
                <a:gd name="connsiteY3" fmla="*/ 3334 h 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" h="3333">
                  <a:moveTo>
                    <a:pt x="762" y="3334"/>
                  </a:moveTo>
                  <a:lnTo>
                    <a:pt x="381" y="0"/>
                  </a:lnTo>
                  <a:cubicBezTo>
                    <a:pt x="286" y="1143"/>
                    <a:pt x="95" y="2286"/>
                    <a:pt x="0" y="3334"/>
                  </a:cubicBezTo>
                  <a:cubicBezTo>
                    <a:pt x="286" y="3334"/>
                    <a:pt x="571" y="3334"/>
                    <a:pt x="762" y="333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1" name="Forma libre 210">
              <a:extLst>
                <a:ext uri="{FF2B5EF4-FFF2-40B4-BE49-F238E27FC236}">
                  <a16:creationId xmlns:a16="http://schemas.microsoft.com/office/drawing/2014/main" id="{74A3D6E4-3E28-D2D4-6820-154061119204}"/>
                </a:ext>
              </a:extLst>
            </p:cNvPr>
            <p:cNvSpPr/>
            <p:nvPr/>
          </p:nvSpPr>
          <p:spPr>
            <a:xfrm>
              <a:off x="9622937" y="5690044"/>
              <a:ext cx="1999" cy="2952"/>
            </a:xfrm>
            <a:custGeom>
              <a:avLst/>
              <a:gdLst>
                <a:gd name="connsiteX0" fmla="*/ 0 w 1999"/>
                <a:gd name="connsiteY0" fmla="*/ 2953 h 2952"/>
                <a:gd name="connsiteX1" fmla="*/ 1999 w 1999"/>
                <a:gd name="connsiteY1" fmla="*/ 0 h 2952"/>
                <a:gd name="connsiteX2" fmla="*/ 0 w 1999"/>
                <a:gd name="connsiteY2" fmla="*/ 2953 h 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9" h="2952">
                  <a:moveTo>
                    <a:pt x="0" y="2953"/>
                  </a:moveTo>
                  <a:cubicBezTo>
                    <a:pt x="666" y="2000"/>
                    <a:pt x="1333" y="1048"/>
                    <a:pt x="1999" y="0"/>
                  </a:cubicBezTo>
                  <a:cubicBezTo>
                    <a:pt x="984" y="254"/>
                    <a:pt x="317" y="1238"/>
                    <a:pt x="0" y="2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2" name="Forma libre 211">
              <a:extLst>
                <a:ext uri="{FF2B5EF4-FFF2-40B4-BE49-F238E27FC236}">
                  <a16:creationId xmlns:a16="http://schemas.microsoft.com/office/drawing/2014/main" id="{04C528A0-B29C-B3D8-DC31-1A4B76A97DE4}"/>
                </a:ext>
              </a:extLst>
            </p:cNvPr>
            <p:cNvSpPr/>
            <p:nvPr/>
          </p:nvSpPr>
          <p:spPr>
            <a:xfrm>
              <a:off x="9630932" y="5710111"/>
              <a:ext cx="2284" cy="887"/>
            </a:xfrm>
            <a:custGeom>
              <a:avLst/>
              <a:gdLst>
                <a:gd name="connsiteX0" fmla="*/ 0 w 2284"/>
                <a:gd name="connsiteY0" fmla="*/ 888 h 887"/>
                <a:gd name="connsiteX1" fmla="*/ 2284 w 2284"/>
                <a:gd name="connsiteY1" fmla="*/ 602 h 887"/>
                <a:gd name="connsiteX2" fmla="*/ 0 w 2284"/>
                <a:gd name="connsiteY2" fmla="*/ 888 h 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4" h="887">
                  <a:moveTo>
                    <a:pt x="0" y="888"/>
                  </a:moveTo>
                  <a:cubicBezTo>
                    <a:pt x="762" y="793"/>
                    <a:pt x="1333" y="697"/>
                    <a:pt x="2284" y="602"/>
                  </a:cubicBezTo>
                  <a:cubicBezTo>
                    <a:pt x="1459" y="-287"/>
                    <a:pt x="698" y="-191"/>
                    <a:pt x="0" y="88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3" name="Forma libre 212">
              <a:extLst>
                <a:ext uri="{FF2B5EF4-FFF2-40B4-BE49-F238E27FC236}">
                  <a16:creationId xmlns:a16="http://schemas.microsoft.com/office/drawing/2014/main" id="{2606D693-5B9E-20D7-4650-A46E8AF5D345}"/>
                </a:ext>
              </a:extLst>
            </p:cNvPr>
            <p:cNvSpPr/>
            <p:nvPr/>
          </p:nvSpPr>
          <p:spPr>
            <a:xfrm>
              <a:off x="9633312" y="5638609"/>
              <a:ext cx="3712" cy="4546"/>
            </a:xfrm>
            <a:custGeom>
              <a:avLst/>
              <a:gdLst>
                <a:gd name="connsiteX0" fmla="*/ 0 w 3712"/>
                <a:gd name="connsiteY0" fmla="*/ 3810 h 4546"/>
                <a:gd name="connsiteX1" fmla="*/ 3712 w 3712"/>
                <a:gd name="connsiteY1" fmla="*/ 3619 h 4546"/>
                <a:gd name="connsiteX2" fmla="*/ 2094 w 3712"/>
                <a:gd name="connsiteY2" fmla="*/ 0 h 4546"/>
                <a:gd name="connsiteX3" fmla="*/ 0 w 3712"/>
                <a:gd name="connsiteY3" fmla="*/ 3715 h 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2" h="4546">
                  <a:moveTo>
                    <a:pt x="0" y="3810"/>
                  </a:moveTo>
                  <a:cubicBezTo>
                    <a:pt x="1333" y="5334"/>
                    <a:pt x="2475" y="4096"/>
                    <a:pt x="3712" y="3619"/>
                  </a:cubicBezTo>
                  <a:cubicBezTo>
                    <a:pt x="3141" y="2476"/>
                    <a:pt x="2665" y="1333"/>
                    <a:pt x="2094" y="0"/>
                  </a:cubicBezTo>
                  <a:cubicBezTo>
                    <a:pt x="-191" y="571"/>
                    <a:pt x="191" y="2286"/>
                    <a:pt x="0" y="371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4" name="Forma libre 213">
              <a:extLst>
                <a:ext uri="{FF2B5EF4-FFF2-40B4-BE49-F238E27FC236}">
                  <a16:creationId xmlns:a16="http://schemas.microsoft.com/office/drawing/2014/main" id="{2DF15879-F154-1CD4-3E23-031F1E3E4361}"/>
                </a:ext>
              </a:extLst>
            </p:cNvPr>
            <p:cNvSpPr/>
            <p:nvPr/>
          </p:nvSpPr>
          <p:spPr>
            <a:xfrm>
              <a:off x="9609611" y="5659945"/>
              <a:ext cx="4607" cy="9429"/>
            </a:xfrm>
            <a:custGeom>
              <a:avLst/>
              <a:gdLst>
                <a:gd name="connsiteX0" fmla="*/ 3522 w 4607"/>
                <a:gd name="connsiteY0" fmla="*/ 8668 h 9429"/>
                <a:gd name="connsiteX1" fmla="*/ 4188 w 4607"/>
                <a:gd name="connsiteY1" fmla="*/ 7620 h 9429"/>
                <a:gd name="connsiteX2" fmla="*/ 3236 w 4607"/>
                <a:gd name="connsiteY2" fmla="*/ 3620 h 9429"/>
                <a:gd name="connsiteX3" fmla="*/ 4378 w 4607"/>
                <a:gd name="connsiteY3" fmla="*/ 0 h 9429"/>
                <a:gd name="connsiteX4" fmla="*/ 0 w 4607"/>
                <a:gd name="connsiteY4" fmla="*/ 4667 h 9429"/>
                <a:gd name="connsiteX5" fmla="*/ 3236 w 4607"/>
                <a:gd name="connsiteY5" fmla="*/ 9430 h 9429"/>
                <a:gd name="connsiteX6" fmla="*/ 3522 w 4607"/>
                <a:gd name="connsiteY6" fmla="*/ 8763 h 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7" h="9429">
                  <a:moveTo>
                    <a:pt x="3522" y="8668"/>
                  </a:moveTo>
                  <a:cubicBezTo>
                    <a:pt x="3522" y="8668"/>
                    <a:pt x="3902" y="7906"/>
                    <a:pt x="4188" y="7620"/>
                  </a:cubicBezTo>
                  <a:cubicBezTo>
                    <a:pt x="2760" y="6668"/>
                    <a:pt x="2475" y="4953"/>
                    <a:pt x="3236" y="3620"/>
                  </a:cubicBezTo>
                  <a:cubicBezTo>
                    <a:pt x="3807" y="2667"/>
                    <a:pt x="5140" y="1905"/>
                    <a:pt x="4378" y="0"/>
                  </a:cubicBezTo>
                  <a:cubicBezTo>
                    <a:pt x="3331" y="2381"/>
                    <a:pt x="0" y="1905"/>
                    <a:pt x="0" y="4667"/>
                  </a:cubicBezTo>
                  <a:cubicBezTo>
                    <a:pt x="1237" y="6572"/>
                    <a:pt x="2284" y="8001"/>
                    <a:pt x="3236" y="9430"/>
                  </a:cubicBezTo>
                  <a:cubicBezTo>
                    <a:pt x="3236" y="9335"/>
                    <a:pt x="3331" y="9049"/>
                    <a:pt x="3522" y="876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5" name="Forma libre 214">
              <a:extLst>
                <a:ext uri="{FF2B5EF4-FFF2-40B4-BE49-F238E27FC236}">
                  <a16:creationId xmlns:a16="http://schemas.microsoft.com/office/drawing/2014/main" id="{A81AA221-B6DA-F6DF-2984-60665F2B1170}"/>
                </a:ext>
              </a:extLst>
            </p:cNvPr>
            <p:cNvSpPr/>
            <p:nvPr/>
          </p:nvSpPr>
          <p:spPr>
            <a:xfrm>
              <a:off x="9635120" y="5612034"/>
              <a:ext cx="1427" cy="3048"/>
            </a:xfrm>
            <a:custGeom>
              <a:avLst/>
              <a:gdLst>
                <a:gd name="connsiteX0" fmla="*/ 1428 w 1427"/>
                <a:gd name="connsiteY0" fmla="*/ 3048 h 3048"/>
                <a:gd name="connsiteX1" fmla="*/ 856 w 1427"/>
                <a:gd name="connsiteY1" fmla="*/ 0 h 3048"/>
                <a:gd name="connsiteX2" fmla="*/ 1428 w 1427"/>
                <a:gd name="connsiteY2" fmla="*/ 3048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7" h="3048">
                  <a:moveTo>
                    <a:pt x="1428" y="3048"/>
                  </a:moveTo>
                  <a:cubicBezTo>
                    <a:pt x="1238" y="2000"/>
                    <a:pt x="1047" y="953"/>
                    <a:pt x="856" y="0"/>
                  </a:cubicBezTo>
                  <a:cubicBezTo>
                    <a:pt x="-95" y="1429"/>
                    <a:pt x="-666" y="2667"/>
                    <a:pt x="1428" y="304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6" name="Forma libre 215">
              <a:extLst>
                <a:ext uri="{FF2B5EF4-FFF2-40B4-BE49-F238E27FC236}">
                  <a16:creationId xmlns:a16="http://schemas.microsoft.com/office/drawing/2014/main" id="{AEBAF1A1-2572-C2A7-2025-D8EDEA760D12}"/>
                </a:ext>
              </a:extLst>
            </p:cNvPr>
            <p:cNvSpPr/>
            <p:nvPr/>
          </p:nvSpPr>
          <p:spPr>
            <a:xfrm>
              <a:off x="9599327" y="5640324"/>
              <a:ext cx="2669" cy="2952"/>
            </a:xfrm>
            <a:custGeom>
              <a:avLst/>
              <a:gdLst>
                <a:gd name="connsiteX0" fmla="*/ 4 w 2669"/>
                <a:gd name="connsiteY0" fmla="*/ 2953 h 2952"/>
                <a:gd name="connsiteX1" fmla="*/ 2670 w 2669"/>
                <a:gd name="connsiteY1" fmla="*/ 0 h 2952"/>
                <a:gd name="connsiteX2" fmla="*/ 4 w 2669"/>
                <a:gd name="connsiteY2" fmla="*/ 2953 h 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9" h="2952">
                  <a:moveTo>
                    <a:pt x="4" y="2953"/>
                  </a:moveTo>
                  <a:cubicBezTo>
                    <a:pt x="1051" y="1810"/>
                    <a:pt x="1908" y="857"/>
                    <a:pt x="2670" y="0"/>
                  </a:cubicBezTo>
                  <a:cubicBezTo>
                    <a:pt x="1432" y="476"/>
                    <a:pt x="-91" y="762"/>
                    <a:pt x="4" y="2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7" name="Forma libre 216">
              <a:extLst>
                <a:ext uri="{FF2B5EF4-FFF2-40B4-BE49-F238E27FC236}">
                  <a16:creationId xmlns:a16="http://schemas.microsoft.com/office/drawing/2014/main" id="{2F701AD2-B800-9FC5-413A-3DC5C9B7E670}"/>
                </a:ext>
              </a:extLst>
            </p:cNvPr>
            <p:cNvSpPr/>
            <p:nvPr/>
          </p:nvSpPr>
          <p:spPr>
            <a:xfrm>
              <a:off x="9602282" y="5630036"/>
              <a:ext cx="1523" cy="952"/>
            </a:xfrm>
            <a:custGeom>
              <a:avLst/>
              <a:gdLst>
                <a:gd name="connsiteX0" fmla="*/ 1523 w 1523"/>
                <a:gd name="connsiteY0" fmla="*/ 476 h 952"/>
                <a:gd name="connsiteX1" fmla="*/ 666 w 1523"/>
                <a:gd name="connsiteY1" fmla="*/ 0 h 952"/>
                <a:gd name="connsiteX2" fmla="*/ 0 w 1523"/>
                <a:gd name="connsiteY2" fmla="*/ 476 h 952"/>
                <a:gd name="connsiteX3" fmla="*/ 666 w 1523"/>
                <a:gd name="connsiteY3" fmla="*/ 953 h 952"/>
                <a:gd name="connsiteX4" fmla="*/ 1523 w 1523"/>
                <a:gd name="connsiteY4" fmla="*/ 476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" h="952">
                  <a:moveTo>
                    <a:pt x="1523" y="476"/>
                  </a:moveTo>
                  <a:cubicBezTo>
                    <a:pt x="1523" y="476"/>
                    <a:pt x="952" y="0"/>
                    <a:pt x="666" y="0"/>
                  </a:cubicBezTo>
                  <a:cubicBezTo>
                    <a:pt x="476" y="0"/>
                    <a:pt x="286" y="286"/>
                    <a:pt x="0" y="476"/>
                  </a:cubicBezTo>
                  <a:cubicBezTo>
                    <a:pt x="191" y="667"/>
                    <a:pt x="381" y="858"/>
                    <a:pt x="666" y="953"/>
                  </a:cubicBezTo>
                  <a:cubicBezTo>
                    <a:pt x="857" y="953"/>
                    <a:pt x="1142" y="762"/>
                    <a:pt x="1523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8" name="Forma libre 217">
              <a:extLst>
                <a:ext uri="{FF2B5EF4-FFF2-40B4-BE49-F238E27FC236}">
                  <a16:creationId xmlns:a16="http://schemas.microsoft.com/office/drawing/2014/main" id="{8C9DA26E-CA8B-C861-6CE5-B01801ABD09F}"/>
                </a:ext>
              </a:extLst>
            </p:cNvPr>
            <p:cNvSpPr/>
            <p:nvPr/>
          </p:nvSpPr>
          <p:spPr>
            <a:xfrm>
              <a:off x="9600188" y="5664665"/>
              <a:ext cx="5139" cy="1757"/>
            </a:xfrm>
            <a:custGeom>
              <a:avLst/>
              <a:gdLst>
                <a:gd name="connsiteX0" fmla="*/ 190 w 5139"/>
                <a:gd name="connsiteY0" fmla="*/ 1662 h 1757"/>
                <a:gd name="connsiteX1" fmla="*/ 5140 w 5139"/>
                <a:gd name="connsiteY1" fmla="*/ 710 h 1757"/>
                <a:gd name="connsiteX2" fmla="*/ 0 w 5139"/>
                <a:gd name="connsiteY2" fmla="*/ 995 h 1757"/>
                <a:gd name="connsiteX3" fmla="*/ 95 w 5139"/>
                <a:gd name="connsiteY3" fmla="*/ 1757 h 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9" h="1757">
                  <a:moveTo>
                    <a:pt x="190" y="1662"/>
                  </a:moveTo>
                  <a:cubicBezTo>
                    <a:pt x="1809" y="1376"/>
                    <a:pt x="3522" y="995"/>
                    <a:pt x="5140" y="710"/>
                  </a:cubicBezTo>
                  <a:cubicBezTo>
                    <a:pt x="3141" y="-910"/>
                    <a:pt x="1713" y="710"/>
                    <a:pt x="0" y="995"/>
                  </a:cubicBezTo>
                  <a:cubicBezTo>
                    <a:pt x="0" y="1281"/>
                    <a:pt x="0" y="1471"/>
                    <a:pt x="95" y="175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9" name="Forma libre 218">
              <a:extLst>
                <a:ext uri="{FF2B5EF4-FFF2-40B4-BE49-F238E27FC236}">
                  <a16:creationId xmlns:a16="http://schemas.microsoft.com/office/drawing/2014/main" id="{22796E17-6FE0-D2A1-4025-1492AAC95D95}"/>
                </a:ext>
              </a:extLst>
            </p:cNvPr>
            <p:cNvSpPr/>
            <p:nvPr/>
          </p:nvSpPr>
          <p:spPr>
            <a:xfrm>
              <a:off x="9599046" y="5697569"/>
              <a:ext cx="1903" cy="1142"/>
            </a:xfrm>
            <a:custGeom>
              <a:avLst/>
              <a:gdLst>
                <a:gd name="connsiteX0" fmla="*/ 0 w 1903"/>
                <a:gd name="connsiteY0" fmla="*/ 857 h 1142"/>
                <a:gd name="connsiteX1" fmla="*/ 1808 w 1903"/>
                <a:gd name="connsiteY1" fmla="*/ 1143 h 1142"/>
                <a:gd name="connsiteX2" fmla="*/ 1903 w 1903"/>
                <a:gd name="connsiteY2" fmla="*/ 476 h 1142"/>
                <a:gd name="connsiteX3" fmla="*/ 95 w 1903"/>
                <a:gd name="connsiteY3" fmla="*/ 0 h 1142"/>
                <a:gd name="connsiteX4" fmla="*/ 95 w 1903"/>
                <a:gd name="connsiteY4" fmla="*/ 762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1142">
                  <a:moveTo>
                    <a:pt x="0" y="857"/>
                  </a:moveTo>
                  <a:cubicBezTo>
                    <a:pt x="571" y="952"/>
                    <a:pt x="1237" y="1048"/>
                    <a:pt x="1808" y="1143"/>
                  </a:cubicBezTo>
                  <a:cubicBezTo>
                    <a:pt x="1808" y="952"/>
                    <a:pt x="1808" y="762"/>
                    <a:pt x="1903" y="476"/>
                  </a:cubicBezTo>
                  <a:cubicBezTo>
                    <a:pt x="1332" y="286"/>
                    <a:pt x="761" y="190"/>
                    <a:pt x="95" y="0"/>
                  </a:cubicBezTo>
                  <a:lnTo>
                    <a:pt x="95" y="762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0" name="Forma libre 219">
              <a:extLst>
                <a:ext uri="{FF2B5EF4-FFF2-40B4-BE49-F238E27FC236}">
                  <a16:creationId xmlns:a16="http://schemas.microsoft.com/office/drawing/2014/main" id="{54EFFC7F-B779-1E5E-121F-CF71389D204D}"/>
                </a:ext>
              </a:extLst>
            </p:cNvPr>
            <p:cNvSpPr/>
            <p:nvPr/>
          </p:nvSpPr>
          <p:spPr>
            <a:xfrm>
              <a:off x="9603802" y="5697378"/>
              <a:ext cx="2477" cy="3429"/>
            </a:xfrm>
            <a:custGeom>
              <a:avLst/>
              <a:gdLst>
                <a:gd name="connsiteX0" fmla="*/ 2478 w 2477"/>
                <a:gd name="connsiteY0" fmla="*/ 3429 h 3429"/>
                <a:gd name="connsiteX1" fmla="*/ 765 w 2477"/>
                <a:gd name="connsiteY1" fmla="*/ 0 h 3429"/>
                <a:gd name="connsiteX2" fmla="*/ 2478 w 2477"/>
                <a:gd name="connsiteY2" fmla="*/ 3429 h 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7" h="3429">
                  <a:moveTo>
                    <a:pt x="2478" y="3429"/>
                  </a:moveTo>
                  <a:cubicBezTo>
                    <a:pt x="1907" y="2286"/>
                    <a:pt x="1431" y="1334"/>
                    <a:pt x="765" y="0"/>
                  </a:cubicBezTo>
                  <a:cubicBezTo>
                    <a:pt x="-663" y="2286"/>
                    <a:pt x="-92" y="3238"/>
                    <a:pt x="2478" y="3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1" name="Forma libre 220">
              <a:extLst>
                <a:ext uri="{FF2B5EF4-FFF2-40B4-BE49-F238E27FC236}">
                  <a16:creationId xmlns:a16="http://schemas.microsoft.com/office/drawing/2014/main" id="{AE5E0C9F-89CB-F578-648F-4F4881413213}"/>
                </a:ext>
              </a:extLst>
            </p:cNvPr>
            <p:cNvSpPr/>
            <p:nvPr/>
          </p:nvSpPr>
          <p:spPr>
            <a:xfrm>
              <a:off x="9606185" y="5680709"/>
              <a:ext cx="1378" cy="2762"/>
            </a:xfrm>
            <a:custGeom>
              <a:avLst/>
              <a:gdLst>
                <a:gd name="connsiteX0" fmla="*/ 285 w 1378"/>
                <a:gd name="connsiteY0" fmla="*/ 0 h 2762"/>
                <a:gd name="connsiteX1" fmla="*/ 0 w 1378"/>
                <a:gd name="connsiteY1" fmla="*/ 2762 h 2762"/>
                <a:gd name="connsiteX2" fmla="*/ 1142 w 1378"/>
                <a:gd name="connsiteY2" fmla="*/ 1143 h 2762"/>
                <a:gd name="connsiteX3" fmla="*/ 190 w 1378"/>
                <a:gd name="connsiteY3" fmla="*/ 95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8" h="2762">
                  <a:moveTo>
                    <a:pt x="285" y="0"/>
                  </a:moveTo>
                  <a:cubicBezTo>
                    <a:pt x="190" y="1143"/>
                    <a:pt x="95" y="1905"/>
                    <a:pt x="0" y="2762"/>
                  </a:cubicBezTo>
                  <a:cubicBezTo>
                    <a:pt x="952" y="2477"/>
                    <a:pt x="1808" y="2286"/>
                    <a:pt x="1142" y="1143"/>
                  </a:cubicBezTo>
                  <a:cubicBezTo>
                    <a:pt x="952" y="857"/>
                    <a:pt x="666" y="571"/>
                    <a:pt x="190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2" name="Forma libre 221">
              <a:extLst>
                <a:ext uri="{FF2B5EF4-FFF2-40B4-BE49-F238E27FC236}">
                  <a16:creationId xmlns:a16="http://schemas.microsoft.com/office/drawing/2014/main" id="{C12FCEA4-58A1-D778-5483-31973D53A073}"/>
                </a:ext>
              </a:extLst>
            </p:cNvPr>
            <p:cNvSpPr/>
            <p:nvPr/>
          </p:nvSpPr>
          <p:spPr>
            <a:xfrm>
              <a:off x="9600664" y="5670423"/>
              <a:ext cx="2760" cy="4426"/>
            </a:xfrm>
            <a:custGeom>
              <a:avLst/>
              <a:gdLst>
                <a:gd name="connsiteX0" fmla="*/ 2760 w 2760"/>
                <a:gd name="connsiteY0" fmla="*/ 0 h 4426"/>
                <a:gd name="connsiteX1" fmla="*/ 0 w 2760"/>
                <a:gd name="connsiteY1" fmla="*/ 4286 h 4426"/>
                <a:gd name="connsiteX2" fmla="*/ 2760 w 2760"/>
                <a:gd name="connsiteY2" fmla="*/ 0 h 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0" h="4426">
                  <a:moveTo>
                    <a:pt x="2760" y="0"/>
                  </a:moveTo>
                  <a:cubicBezTo>
                    <a:pt x="1618" y="1810"/>
                    <a:pt x="762" y="3048"/>
                    <a:pt x="0" y="4286"/>
                  </a:cubicBezTo>
                  <a:cubicBezTo>
                    <a:pt x="2570" y="4667"/>
                    <a:pt x="2570" y="4572"/>
                    <a:pt x="276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3" name="Forma libre 222">
              <a:extLst>
                <a:ext uri="{FF2B5EF4-FFF2-40B4-BE49-F238E27FC236}">
                  <a16:creationId xmlns:a16="http://schemas.microsoft.com/office/drawing/2014/main" id="{AEBEB20E-4BE6-8D66-BABA-11C6C548A4ED}"/>
                </a:ext>
              </a:extLst>
            </p:cNvPr>
            <p:cNvSpPr/>
            <p:nvPr/>
          </p:nvSpPr>
          <p:spPr>
            <a:xfrm>
              <a:off x="9598665" y="5674804"/>
              <a:ext cx="3236" cy="2762"/>
            </a:xfrm>
            <a:custGeom>
              <a:avLst/>
              <a:gdLst>
                <a:gd name="connsiteX0" fmla="*/ 3237 w 3236"/>
                <a:gd name="connsiteY0" fmla="*/ 2477 h 2762"/>
                <a:gd name="connsiteX1" fmla="*/ 1999 w 3236"/>
                <a:gd name="connsiteY1" fmla="*/ 0 h 2762"/>
                <a:gd name="connsiteX2" fmla="*/ 0 w 3236"/>
                <a:gd name="connsiteY2" fmla="*/ 2762 h 2762"/>
                <a:gd name="connsiteX3" fmla="*/ 3237 w 3236"/>
                <a:gd name="connsiteY3" fmla="*/ 2477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6" h="2762">
                  <a:moveTo>
                    <a:pt x="3237" y="2477"/>
                  </a:moveTo>
                  <a:cubicBezTo>
                    <a:pt x="2761" y="1524"/>
                    <a:pt x="2380" y="762"/>
                    <a:pt x="1999" y="0"/>
                  </a:cubicBezTo>
                  <a:cubicBezTo>
                    <a:pt x="1428" y="857"/>
                    <a:pt x="857" y="1619"/>
                    <a:pt x="0" y="2762"/>
                  </a:cubicBezTo>
                  <a:cubicBezTo>
                    <a:pt x="1333" y="2667"/>
                    <a:pt x="2189" y="2572"/>
                    <a:pt x="3237" y="24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4" name="Forma libre 223">
              <a:extLst>
                <a:ext uri="{FF2B5EF4-FFF2-40B4-BE49-F238E27FC236}">
                  <a16:creationId xmlns:a16="http://schemas.microsoft.com/office/drawing/2014/main" id="{1BA3F7CD-7793-50E8-0DAA-0F77530C0EAC}"/>
                </a:ext>
              </a:extLst>
            </p:cNvPr>
            <p:cNvSpPr/>
            <p:nvPr/>
          </p:nvSpPr>
          <p:spPr>
            <a:xfrm>
              <a:off x="9621128" y="5673851"/>
              <a:ext cx="2775" cy="3905"/>
            </a:xfrm>
            <a:custGeom>
              <a:avLst/>
              <a:gdLst>
                <a:gd name="connsiteX0" fmla="*/ 762 w 2775"/>
                <a:gd name="connsiteY0" fmla="*/ 0 h 3905"/>
                <a:gd name="connsiteX1" fmla="*/ 0 w 2775"/>
                <a:gd name="connsiteY1" fmla="*/ 3905 h 3905"/>
                <a:gd name="connsiteX2" fmla="*/ 2475 w 2775"/>
                <a:gd name="connsiteY2" fmla="*/ 3334 h 3905"/>
                <a:gd name="connsiteX3" fmla="*/ 857 w 2775"/>
                <a:gd name="connsiteY3" fmla="*/ 0 h 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5" h="3905">
                  <a:moveTo>
                    <a:pt x="762" y="0"/>
                  </a:moveTo>
                  <a:cubicBezTo>
                    <a:pt x="476" y="1524"/>
                    <a:pt x="286" y="2477"/>
                    <a:pt x="0" y="3905"/>
                  </a:cubicBezTo>
                  <a:cubicBezTo>
                    <a:pt x="1047" y="3715"/>
                    <a:pt x="2190" y="3810"/>
                    <a:pt x="2475" y="3334"/>
                  </a:cubicBezTo>
                  <a:cubicBezTo>
                    <a:pt x="3427" y="1810"/>
                    <a:pt x="1904" y="1238"/>
                    <a:pt x="85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5" name="Forma libre 224">
              <a:extLst>
                <a:ext uri="{FF2B5EF4-FFF2-40B4-BE49-F238E27FC236}">
                  <a16:creationId xmlns:a16="http://schemas.microsoft.com/office/drawing/2014/main" id="{3ECFAC40-1C99-8E47-B746-FAF1C2B209E1}"/>
                </a:ext>
              </a:extLst>
            </p:cNvPr>
            <p:cNvSpPr/>
            <p:nvPr/>
          </p:nvSpPr>
          <p:spPr>
            <a:xfrm>
              <a:off x="9648636" y="5686615"/>
              <a:ext cx="2284" cy="1619"/>
            </a:xfrm>
            <a:custGeom>
              <a:avLst/>
              <a:gdLst>
                <a:gd name="connsiteX0" fmla="*/ 0 w 2284"/>
                <a:gd name="connsiteY0" fmla="*/ 1619 h 1619"/>
                <a:gd name="connsiteX1" fmla="*/ 2284 w 2284"/>
                <a:gd name="connsiteY1" fmla="*/ 0 h 1619"/>
                <a:gd name="connsiteX2" fmla="*/ 0 w 2284"/>
                <a:gd name="connsiteY2" fmla="*/ 1619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4" h="1619">
                  <a:moveTo>
                    <a:pt x="0" y="1619"/>
                  </a:moveTo>
                  <a:cubicBezTo>
                    <a:pt x="857" y="1048"/>
                    <a:pt x="1428" y="667"/>
                    <a:pt x="2284" y="0"/>
                  </a:cubicBezTo>
                  <a:cubicBezTo>
                    <a:pt x="1016" y="64"/>
                    <a:pt x="254" y="603"/>
                    <a:pt x="0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6" name="Forma libre 225">
              <a:extLst>
                <a:ext uri="{FF2B5EF4-FFF2-40B4-BE49-F238E27FC236}">
                  <a16:creationId xmlns:a16="http://schemas.microsoft.com/office/drawing/2014/main" id="{7690D071-7DFD-EEA3-1166-F8E84298AE7B}"/>
                </a:ext>
              </a:extLst>
            </p:cNvPr>
            <p:cNvSpPr/>
            <p:nvPr/>
          </p:nvSpPr>
          <p:spPr>
            <a:xfrm>
              <a:off x="9643919" y="5677281"/>
              <a:ext cx="1865" cy="2952"/>
            </a:xfrm>
            <a:custGeom>
              <a:avLst/>
              <a:gdLst>
                <a:gd name="connsiteX0" fmla="*/ 339 w 1865"/>
                <a:gd name="connsiteY0" fmla="*/ 2953 h 2952"/>
                <a:gd name="connsiteX1" fmla="*/ 1481 w 1865"/>
                <a:gd name="connsiteY1" fmla="*/ 0 h 2952"/>
                <a:gd name="connsiteX2" fmla="*/ 339 w 1865"/>
                <a:gd name="connsiteY2" fmla="*/ 2953 h 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5" h="2952">
                  <a:moveTo>
                    <a:pt x="339" y="2953"/>
                  </a:moveTo>
                  <a:cubicBezTo>
                    <a:pt x="1195" y="2096"/>
                    <a:pt x="2528" y="1619"/>
                    <a:pt x="1481" y="0"/>
                  </a:cubicBezTo>
                  <a:cubicBezTo>
                    <a:pt x="22" y="762"/>
                    <a:pt x="-359" y="1746"/>
                    <a:pt x="339" y="2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7" name="Forma libre 226">
              <a:extLst>
                <a:ext uri="{FF2B5EF4-FFF2-40B4-BE49-F238E27FC236}">
                  <a16:creationId xmlns:a16="http://schemas.microsoft.com/office/drawing/2014/main" id="{7A0C64F1-D9FF-4C0C-D5B2-F021A8B02512}"/>
                </a:ext>
              </a:extLst>
            </p:cNvPr>
            <p:cNvSpPr/>
            <p:nvPr/>
          </p:nvSpPr>
          <p:spPr>
            <a:xfrm>
              <a:off x="9646639" y="5666466"/>
              <a:ext cx="3139" cy="2337"/>
            </a:xfrm>
            <a:custGeom>
              <a:avLst/>
              <a:gdLst>
                <a:gd name="connsiteX0" fmla="*/ 3139 w 3139"/>
                <a:gd name="connsiteY0" fmla="*/ 527 h 2337"/>
                <a:gd name="connsiteX1" fmla="*/ 760 w 3139"/>
                <a:gd name="connsiteY1" fmla="*/ 51 h 2337"/>
                <a:gd name="connsiteX2" fmla="*/ 760 w 3139"/>
                <a:gd name="connsiteY2" fmla="*/ 2337 h 2337"/>
                <a:gd name="connsiteX3" fmla="*/ 3044 w 3139"/>
                <a:gd name="connsiteY3" fmla="*/ 527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9" h="2337">
                  <a:moveTo>
                    <a:pt x="3139" y="527"/>
                  </a:moveTo>
                  <a:cubicBezTo>
                    <a:pt x="1997" y="242"/>
                    <a:pt x="1141" y="-139"/>
                    <a:pt x="760" y="51"/>
                  </a:cubicBezTo>
                  <a:cubicBezTo>
                    <a:pt x="-1" y="527"/>
                    <a:pt x="-478" y="1290"/>
                    <a:pt x="760" y="2337"/>
                  </a:cubicBezTo>
                  <a:cubicBezTo>
                    <a:pt x="1426" y="1861"/>
                    <a:pt x="1997" y="1385"/>
                    <a:pt x="3044" y="52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8" name="Forma libre 227">
              <a:extLst>
                <a:ext uri="{FF2B5EF4-FFF2-40B4-BE49-F238E27FC236}">
                  <a16:creationId xmlns:a16="http://schemas.microsoft.com/office/drawing/2014/main" id="{435794EA-0448-B311-C00E-82A631BF0130}"/>
                </a:ext>
              </a:extLst>
            </p:cNvPr>
            <p:cNvSpPr/>
            <p:nvPr/>
          </p:nvSpPr>
          <p:spPr>
            <a:xfrm>
              <a:off x="9646543" y="5723493"/>
              <a:ext cx="2855" cy="1317"/>
            </a:xfrm>
            <a:custGeom>
              <a:avLst/>
              <a:gdLst>
                <a:gd name="connsiteX0" fmla="*/ 0 w 2855"/>
                <a:gd name="connsiteY0" fmla="*/ 1317 h 1317"/>
                <a:gd name="connsiteX1" fmla="*/ 2855 w 2855"/>
                <a:gd name="connsiteY1" fmla="*/ 460 h 1317"/>
                <a:gd name="connsiteX2" fmla="*/ 0 w 2855"/>
                <a:gd name="connsiteY2" fmla="*/ 1317 h 1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5" h="1317">
                  <a:moveTo>
                    <a:pt x="0" y="1317"/>
                  </a:moveTo>
                  <a:cubicBezTo>
                    <a:pt x="1332" y="936"/>
                    <a:pt x="1998" y="746"/>
                    <a:pt x="2855" y="460"/>
                  </a:cubicBezTo>
                  <a:cubicBezTo>
                    <a:pt x="1840" y="-366"/>
                    <a:pt x="888" y="-80"/>
                    <a:pt x="0" y="131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9" name="Forma libre 228">
              <a:extLst>
                <a:ext uri="{FF2B5EF4-FFF2-40B4-BE49-F238E27FC236}">
                  <a16:creationId xmlns:a16="http://schemas.microsoft.com/office/drawing/2014/main" id="{7290F3B7-03A6-A08D-1435-818FE0DE674C}"/>
                </a:ext>
              </a:extLst>
            </p:cNvPr>
            <p:cNvSpPr/>
            <p:nvPr/>
          </p:nvSpPr>
          <p:spPr>
            <a:xfrm>
              <a:off x="9762023" y="5612284"/>
              <a:ext cx="2737" cy="2417"/>
            </a:xfrm>
            <a:custGeom>
              <a:avLst/>
              <a:gdLst>
                <a:gd name="connsiteX0" fmla="*/ 72 w 2737"/>
                <a:gd name="connsiteY0" fmla="*/ 36 h 2417"/>
                <a:gd name="connsiteX1" fmla="*/ 1500 w 2737"/>
                <a:gd name="connsiteY1" fmla="*/ 2417 h 2417"/>
                <a:gd name="connsiteX2" fmla="*/ 2737 w 2737"/>
                <a:gd name="connsiteY2" fmla="*/ 1274 h 2417"/>
                <a:gd name="connsiteX3" fmla="*/ 72 w 2737"/>
                <a:gd name="connsiteY3" fmla="*/ 36 h 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7" h="2417">
                  <a:moveTo>
                    <a:pt x="72" y="36"/>
                  </a:moveTo>
                  <a:cubicBezTo>
                    <a:pt x="-118" y="1369"/>
                    <a:pt x="-23" y="2322"/>
                    <a:pt x="1500" y="2417"/>
                  </a:cubicBezTo>
                  <a:cubicBezTo>
                    <a:pt x="1880" y="2417"/>
                    <a:pt x="2737" y="1655"/>
                    <a:pt x="2737" y="1274"/>
                  </a:cubicBezTo>
                  <a:cubicBezTo>
                    <a:pt x="2737" y="-59"/>
                    <a:pt x="1500" y="-59"/>
                    <a:pt x="72" y="3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0" name="Forma libre 229">
              <a:extLst>
                <a:ext uri="{FF2B5EF4-FFF2-40B4-BE49-F238E27FC236}">
                  <a16:creationId xmlns:a16="http://schemas.microsoft.com/office/drawing/2014/main" id="{4A38BB14-ED8E-7E1B-10F4-FC94E7C1E1DC}"/>
                </a:ext>
              </a:extLst>
            </p:cNvPr>
            <p:cNvSpPr/>
            <p:nvPr/>
          </p:nvSpPr>
          <p:spPr>
            <a:xfrm>
              <a:off x="9756480" y="5583935"/>
              <a:ext cx="6281" cy="9334"/>
            </a:xfrm>
            <a:custGeom>
              <a:avLst/>
              <a:gdLst>
                <a:gd name="connsiteX0" fmla="*/ 1427 w 6281"/>
                <a:gd name="connsiteY0" fmla="*/ 95 h 9334"/>
                <a:gd name="connsiteX1" fmla="*/ 0 w 6281"/>
                <a:gd name="connsiteY1" fmla="*/ 8287 h 9334"/>
                <a:gd name="connsiteX2" fmla="*/ 1333 w 6281"/>
                <a:gd name="connsiteY2" fmla="*/ 9335 h 9334"/>
                <a:gd name="connsiteX3" fmla="*/ 2284 w 6281"/>
                <a:gd name="connsiteY3" fmla="*/ 8287 h 9334"/>
                <a:gd name="connsiteX4" fmla="*/ 4188 w 6281"/>
                <a:gd name="connsiteY4" fmla="*/ 4763 h 9334"/>
                <a:gd name="connsiteX5" fmla="*/ 6282 w 6281"/>
                <a:gd name="connsiteY5" fmla="*/ 1619 h 9334"/>
                <a:gd name="connsiteX6" fmla="*/ 1427 w 6281"/>
                <a:gd name="connsiteY6" fmla="*/ 0 h 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81" h="9334">
                  <a:moveTo>
                    <a:pt x="1427" y="95"/>
                  </a:moveTo>
                  <a:cubicBezTo>
                    <a:pt x="856" y="3143"/>
                    <a:pt x="381" y="5715"/>
                    <a:pt x="0" y="8287"/>
                  </a:cubicBezTo>
                  <a:cubicBezTo>
                    <a:pt x="0" y="8573"/>
                    <a:pt x="856" y="9049"/>
                    <a:pt x="1333" y="9335"/>
                  </a:cubicBezTo>
                  <a:cubicBezTo>
                    <a:pt x="1713" y="8954"/>
                    <a:pt x="2380" y="8573"/>
                    <a:pt x="2284" y="8287"/>
                  </a:cubicBezTo>
                  <a:cubicBezTo>
                    <a:pt x="1999" y="6668"/>
                    <a:pt x="2951" y="5810"/>
                    <a:pt x="4188" y="4763"/>
                  </a:cubicBezTo>
                  <a:cubicBezTo>
                    <a:pt x="5044" y="4001"/>
                    <a:pt x="5521" y="2858"/>
                    <a:pt x="6282" y="1619"/>
                  </a:cubicBezTo>
                  <a:cubicBezTo>
                    <a:pt x="4569" y="1048"/>
                    <a:pt x="3426" y="667"/>
                    <a:pt x="142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1" name="Forma libre 230">
              <a:extLst>
                <a:ext uri="{FF2B5EF4-FFF2-40B4-BE49-F238E27FC236}">
                  <a16:creationId xmlns:a16="http://schemas.microsoft.com/office/drawing/2014/main" id="{4C609FA7-083F-77AE-3467-07E018ECF933}"/>
                </a:ext>
              </a:extLst>
            </p:cNvPr>
            <p:cNvSpPr/>
            <p:nvPr/>
          </p:nvSpPr>
          <p:spPr>
            <a:xfrm>
              <a:off x="9592383" y="5685472"/>
              <a:ext cx="3426" cy="4857"/>
            </a:xfrm>
            <a:custGeom>
              <a:avLst/>
              <a:gdLst>
                <a:gd name="connsiteX0" fmla="*/ 0 w 3426"/>
                <a:gd name="connsiteY0" fmla="*/ 4572 h 4857"/>
                <a:gd name="connsiteX1" fmla="*/ 3426 w 3426"/>
                <a:gd name="connsiteY1" fmla="*/ 4858 h 4857"/>
                <a:gd name="connsiteX2" fmla="*/ 2094 w 3426"/>
                <a:gd name="connsiteY2" fmla="*/ 0 h 4857"/>
                <a:gd name="connsiteX3" fmla="*/ 0 w 3426"/>
                <a:gd name="connsiteY3" fmla="*/ 4572 h 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6" h="4857">
                  <a:moveTo>
                    <a:pt x="0" y="4572"/>
                  </a:moveTo>
                  <a:cubicBezTo>
                    <a:pt x="1142" y="4572"/>
                    <a:pt x="2094" y="4763"/>
                    <a:pt x="3426" y="4858"/>
                  </a:cubicBezTo>
                  <a:cubicBezTo>
                    <a:pt x="2951" y="3048"/>
                    <a:pt x="2570" y="1714"/>
                    <a:pt x="2094" y="0"/>
                  </a:cubicBezTo>
                  <a:cubicBezTo>
                    <a:pt x="1332" y="1619"/>
                    <a:pt x="761" y="2953"/>
                    <a:pt x="0" y="4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2" name="Forma libre 231">
              <a:extLst>
                <a:ext uri="{FF2B5EF4-FFF2-40B4-BE49-F238E27FC236}">
                  <a16:creationId xmlns:a16="http://schemas.microsoft.com/office/drawing/2014/main" id="{56F5D46F-E4D9-CE1E-FEF9-4B5285980743}"/>
                </a:ext>
              </a:extLst>
            </p:cNvPr>
            <p:cNvSpPr/>
            <p:nvPr/>
          </p:nvSpPr>
          <p:spPr>
            <a:xfrm>
              <a:off x="9754862" y="5627655"/>
              <a:ext cx="4039" cy="4095"/>
            </a:xfrm>
            <a:custGeom>
              <a:avLst/>
              <a:gdLst>
                <a:gd name="connsiteX0" fmla="*/ 0 w 4039"/>
                <a:gd name="connsiteY0" fmla="*/ 4096 h 4095"/>
                <a:gd name="connsiteX1" fmla="*/ 3522 w 4039"/>
                <a:gd name="connsiteY1" fmla="*/ 0 h 4095"/>
                <a:gd name="connsiteX2" fmla="*/ 0 w 4039"/>
                <a:gd name="connsiteY2" fmla="*/ 4096 h 4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9" h="4095">
                  <a:moveTo>
                    <a:pt x="0" y="4096"/>
                  </a:moveTo>
                  <a:cubicBezTo>
                    <a:pt x="4093" y="2762"/>
                    <a:pt x="4664" y="2096"/>
                    <a:pt x="3522" y="0"/>
                  </a:cubicBezTo>
                  <a:cubicBezTo>
                    <a:pt x="1427" y="444"/>
                    <a:pt x="254" y="1810"/>
                    <a:pt x="0" y="409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3" name="Forma libre 232">
              <a:extLst>
                <a:ext uri="{FF2B5EF4-FFF2-40B4-BE49-F238E27FC236}">
                  <a16:creationId xmlns:a16="http://schemas.microsoft.com/office/drawing/2014/main" id="{CEDE79C0-3F7C-1843-E070-B1E06EC92DAD}"/>
                </a:ext>
              </a:extLst>
            </p:cNvPr>
            <p:cNvSpPr/>
            <p:nvPr/>
          </p:nvSpPr>
          <p:spPr>
            <a:xfrm>
              <a:off x="9760457" y="5636990"/>
              <a:ext cx="2192" cy="3048"/>
            </a:xfrm>
            <a:custGeom>
              <a:avLst/>
              <a:gdLst>
                <a:gd name="connsiteX0" fmla="*/ 211 w 2192"/>
                <a:gd name="connsiteY0" fmla="*/ 0 h 3048"/>
                <a:gd name="connsiteX1" fmla="*/ 2115 w 2192"/>
                <a:gd name="connsiteY1" fmla="*/ 3048 h 3048"/>
                <a:gd name="connsiteX2" fmla="*/ 211 w 2192"/>
                <a:gd name="connsiteY2" fmla="*/ 0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" h="3048">
                  <a:moveTo>
                    <a:pt x="211" y="0"/>
                  </a:moveTo>
                  <a:cubicBezTo>
                    <a:pt x="-360" y="1619"/>
                    <a:pt x="211" y="2477"/>
                    <a:pt x="2115" y="3048"/>
                  </a:cubicBezTo>
                  <a:cubicBezTo>
                    <a:pt x="2400" y="1524"/>
                    <a:pt x="1925" y="667"/>
                    <a:pt x="211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4" name="Forma libre 233">
              <a:extLst>
                <a:ext uri="{FF2B5EF4-FFF2-40B4-BE49-F238E27FC236}">
                  <a16:creationId xmlns:a16="http://schemas.microsoft.com/office/drawing/2014/main" id="{5B5CA460-C6E0-7986-2972-18BFEA01277A}"/>
                </a:ext>
              </a:extLst>
            </p:cNvPr>
            <p:cNvSpPr/>
            <p:nvPr/>
          </p:nvSpPr>
          <p:spPr>
            <a:xfrm>
              <a:off x="9649683" y="5602605"/>
              <a:ext cx="2094" cy="1820"/>
            </a:xfrm>
            <a:custGeom>
              <a:avLst/>
              <a:gdLst>
                <a:gd name="connsiteX0" fmla="*/ 191 w 2094"/>
                <a:gd name="connsiteY0" fmla="*/ 1714 h 1820"/>
                <a:gd name="connsiteX1" fmla="*/ 2094 w 2094"/>
                <a:gd name="connsiteY1" fmla="*/ 0 h 1820"/>
                <a:gd name="connsiteX2" fmla="*/ 0 w 2094"/>
                <a:gd name="connsiteY2" fmla="*/ 952 h 1820"/>
                <a:gd name="connsiteX3" fmla="*/ 191 w 2094"/>
                <a:gd name="connsiteY3" fmla="*/ 1714 h 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4" h="1820">
                  <a:moveTo>
                    <a:pt x="191" y="1714"/>
                  </a:moveTo>
                  <a:cubicBezTo>
                    <a:pt x="1237" y="2096"/>
                    <a:pt x="1619" y="1429"/>
                    <a:pt x="2094" y="0"/>
                  </a:cubicBezTo>
                  <a:cubicBezTo>
                    <a:pt x="1142" y="476"/>
                    <a:pt x="571" y="667"/>
                    <a:pt x="0" y="952"/>
                  </a:cubicBezTo>
                  <a:cubicBezTo>
                    <a:pt x="0" y="952"/>
                    <a:pt x="0" y="1714"/>
                    <a:pt x="191" y="171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5" name="Forma libre 234">
              <a:extLst>
                <a:ext uri="{FF2B5EF4-FFF2-40B4-BE49-F238E27FC236}">
                  <a16:creationId xmlns:a16="http://schemas.microsoft.com/office/drawing/2014/main" id="{E9525E02-B28F-613C-624E-AECA45C25208}"/>
                </a:ext>
              </a:extLst>
            </p:cNvPr>
            <p:cNvSpPr/>
            <p:nvPr/>
          </p:nvSpPr>
          <p:spPr>
            <a:xfrm>
              <a:off x="9641299" y="5714428"/>
              <a:ext cx="1626" cy="4572"/>
            </a:xfrm>
            <a:custGeom>
              <a:avLst/>
              <a:gdLst>
                <a:gd name="connsiteX0" fmla="*/ 485 w 1626"/>
                <a:gd name="connsiteY0" fmla="*/ 4572 h 4572"/>
                <a:gd name="connsiteX1" fmla="*/ 1627 w 1626"/>
                <a:gd name="connsiteY1" fmla="*/ 286 h 4572"/>
                <a:gd name="connsiteX2" fmla="*/ 770 w 1626"/>
                <a:gd name="connsiteY2" fmla="*/ 0 h 4572"/>
                <a:gd name="connsiteX3" fmla="*/ 485 w 1626"/>
                <a:gd name="connsiteY3" fmla="*/ 4477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" h="4572">
                  <a:moveTo>
                    <a:pt x="485" y="4572"/>
                  </a:moveTo>
                  <a:cubicBezTo>
                    <a:pt x="960" y="2762"/>
                    <a:pt x="1341" y="1524"/>
                    <a:pt x="1627" y="286"/>
                  </a:cubicBezTo>
                  <a:cubicBezTo>
                    <a:pt x="1341" y="286"/>
                    <a:pt x="1056" y="95"/>
                    <a:pt x="770" y="0"/>
                  </a:cubicBezTo>
                  <a:cubicBezTo>
                    <a:pt x="770" y="1333"/>
                    <a:pt x="-753" y="2286"/>
                    <a:pt x="485" y="44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6" name="Forma libre 235">
              <a:extLst>
                <a:ext uri="{FF2B5EF4-FFF2-40B4-BE49-F238E27FC236}">
                  <a16:creationId xmlns:a16="http://schemas.microsoft.com/office/drawing/2014/main" id="{446A84A8-38D9-B8CC-1D75-6A9A0E202FA6}"/>
                </a:ext>
              </a:extLst>
            </p:cNvPr>
            <p:cNvSpPr/>
            <p:nvPr/>
          </p:nvSpPr>
          <p:spPr>
            <a:xfrm>
              <a:off x="9642640" y="5666041"/>
              <a:ext cx="1618" cy="1619"/>
            </a:xfrm>
            <a:custGeom>
              <a:avLst/>
              <a:gdLst>
                <a:gd name="connsiteX0" fmla="*/ 571 w 1618"/>
                <a:gd name="connsiteY0" fmla="*/ 1619 h 1619"/>
                <a:gd name="connsiteX1" fmla="*/ 1619 w 1618"/>
                <a:gd name="connsiteY1" fmla="*/ 381 h 1619"/>
                <a:gd name="connsiteX2" fmla="*/ 1142 w 1618"/>
                <a:gd name="connsiteY2" fmla="*/ 0 h 1619"/>
                <a:gd name="connsiteX3" fmla="*/ 0 w 1618"/>
                <a:gd name="connsiteY3" fmla="*/ 953 h 1619"/>
                <a:gd name="connsiteX4" fmla="*/ 571 w 1618"/>
                <a:gd name="connsiteY4" fmla="*/ 1619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" h="1619">
                  <a:moveTo>
                    <a:pt x="571" y="1619"/>
                  </a:moveTo>
                  <a:cubicBezTo>
                    <a:pt x="571" y="1619"/>
                    <a:pt x="1237" y="762"/>
                    <a:pt x="1619" y="381"/>
                  </a:cubicBezTo>
                  <a:cubicBezTo>
                    <a:pt x="1428" y="286"/>
                    <a:pt x="1237" y="0"/>
                    <a:pt x="1142" y="0"/>
                  </a:cubicBezTo>
                  <a:cubicBezTo>
                    <a:pt x="762" y="286"/>
                    <a:pt x="381" y="572"/>
                    <a:pt x="0" y="953"/>
                  </a:cubicBezTo>
                  <a:cubicBezTo>
                    <a:pt x="191" y="1143"/>
                    <a:pt x="381" y="1429"/>
                    <a:pt x="571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7" name="Forma libre 236">
              <a:extLst>
                <a:ext uri="{FF2B5EF4-FFF2-40B4-BE49-F238E27FC236}">
                  <a16:creationId xmlns:a16="http://schemas.microsoft.com/office/drawing/2014/main" id="{D90A5230-CF46-A894-BB0C-42A60C129A19}"/>
                </a:ext>
              </a:extLst>
            </p:cNvPr>
            <p:cNvSpPr/>
            <p:nvPr/>
          </p:nvSpPr>
          <p:spPr>
            <a:xfrm>
              <a:off x="9639975" y="5707284"/>
              <a:ext cx="2284" cy="1619"/>
            </a:xfrm>
            <a:custGeom>
              <a:avLst/>
              <a:gdLst>
                <a:gd name="connsiteX0" fmla="*/ 0 w 2284"/>
                <a:gd name="connsiteY0" fmla="*/ 667 h 1619"/>
                <a:gd name="connsiteX1" fmla="*/ 285 w 2284"/>
                <a:gd name="connsiteY1" fmla="*/ 1619 h 1619"/>
                <a:gd name="connsiteX2" fmla="*/ 2284 w 2284"/>
                <a:gd name="connsiteY2" fmla="*/ 1143 h 1619"/>
                <a:gd name="connsiteX3" fmla="*/ 1904 w 2284"/>
                <a:gd name="connsiteY3" fmla="*/ 0 h 1619"/>
                <a:gd name="connsiteX4" fmla="*/ 0 w 2284"/>
                <a:gd name="connsiteY4" fmla="*/ 762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" h="1619">
                  <a:moveTo>
                    <a:pt x="0" y="667"/>
                  </a:moveTo>
                  <a:cubicBezTo>
                    <a:pt x="0" y="667"/>
                    <a:pt x="285" y="1619"/>
                    <a:pt x="285" y="1619"/>
                  </a:cubicBezTo>
                  <a:cubicBezTo>
                    <a:pt x="952" y="1524"/>
                    <a:pt x="1618" y="1333"/>
                    <a:pt x="2284" y="1143"/>
                  </a:cubicBezTo>
                  <a:cubicBezTo>
                    <a:pt x="2189" y="762"/>
                    <a:pt x="1998" y="381"/>
                    <a:pt x="1904" y="0"/>
                  </a:cubicBezTo>
                  <a:cubicBezTo>
                    <a:pt x="1237" y="190"/>
                    <a:pt x="571" y="476"/>
                    <a:pt x="0" y="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8" name="Forma libre 237">
              <a:extLst>
                <a:ext uri="{FF2B5EF4-FFF2-40B4-BE49-F238E27FC236}">
                  <a16:creationId xmlns:a16="http://schemas.microsoft.com/office/drawing/2014/main" id="{8EBD9509-C6FF-F410-B915-340067EE60EB}"/>
                </a:ext>
              </a:extLst>
            </p:cNvPr>
            <p:cNvSpPr/>
            <p:nvPr/>
          </p:nvSpPr>
          <p:spPr>
            <a:xfrm>
              <a:off x="9641593" y="5685091"/>
              <a:ext cx="3617" cy="2571"/>
            </a:xfrm>
            <a:custGeom>
              <a:avLst/>
              <a:gdLst>
                <a:gd name="connsiteX0" fmla="*/ 0 w 3617"/>
                <a:gd name="connsiteY0" fmla="*/ 476 h 2571"/>
                <a:gd name="connsiteX1" fmla="*/ 2665 w 3617"/>
                <a:gd name="connsiteY1" fmla="*/ 2572 h 2571"/>
                <a:gd name="connsiteX2" fmla="*/ 3617 w 3617"/>
                <a:gd name="connsiteY2" fmla="*/ 858 h 2571"/>
                <a:gd name="connsiteX3" fmla="*/ 191 w 3617"/>
                <a:gd name="connsiteY3" fmla="*/ 0 h 2571"/>
                <a:gd name="connsiteX4" fmla="*/ 0 w 3617"/>
                <a:gd name="connsiteY4" fmla="*/ 572 h 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7" h="2571">
                  <a:moveTo>
                    <a:pt x="0" y="476"/>
                  </a:moveTo>
                  <a:cubicBezTo>
                    <a:pt x="857" y="1143"/>
                    <a:pt x="1713" y="1810"/>
                    <a:pt x="2665" y="2572"/>
                  </a:cubicBezTo>
                  <a:cubicBezTo>
                    <a:pt x="2951" y="2000"/>
                    <a:pt x="3141" y="1619"/>
                    <a:pt x="3617" y="858"/>
                  </a:cubicBezTo>
                  <a:cubicBezTo>
                    <a:pt x="2284" y="476"/>
                    <a:pt x="1237" y="191"/>
                    <a:pt x="191" y="0"/>
                  </a:cubicBezTo>
                  <a:cubicBezTo>
                    <a:pt x="191" y="191"/>
                    <a:pt x="95" y="381"/>
                    <a:pt x="0" y="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9" name="Forma libre 238">
              <a:extLst>
                <a:ext uri="{FF2B5EF4-FFF2-40B4-BE49-F238E27FC236}">
                  <a16:creationId xmlns:a16="http://schemas.microsoft.com/office/drawing/2014/main" id="{26CA9EF3-9872-4AD8-5C3B-933947DEE5D2}"/>
                </a:ext>
              </a:extLst>
            </p:cNvPr>
            <p:cNvSpPr/>
            <p:nvPr/>
          </p:nvSpPr>
          <p:spPr>
            <a:xfrm>
              <a:off x="9640343" y="5656824"/>
              <a:ext cx="4961" cy="4549"/>
            </a:xfrm>
            <a:custGeom>
              <a:avLst/>
              <a:gdLst>
                <a:gd name="connsiteX0" fmla="*/ 964 w 4961"/>
                <a:gd name="connsiteY0" fmla="*/ 4454 h 4549"/>
                <a:gd name="connsiteX1" fmla="*/ 4962 w 4961"/>
                <a:gd name="connsiteY1" fmla="*/ 739 h 4549"/>
                <a:gd name="connsiteX2" fmla="*/ 964 w 4961"/>
                <a:gd name="connsiteY2" fmla="*/ 1406 h 4549"/>
                <a:gd name="connsiteX3" fmla="*/ 964 w 4961"/>
                <a:gd name="connsiteY3" fmla="*/ 4549 h 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1" h="4549">
                  <a:moveTo>
                    <a:pt x="964" y="4454"/>
                  </a:moveTo>
                  <a:cubicBezTo>
                    <a:pt x="2392" y="3121"/>
                    <a:pt x="3629" y="1882"/>
                    <a:pt x="4962" y="739"/>
                  </a:cubicBezTo>
                  <a:cubicBezTo>
                    <a:pt x="3153" y="-975"/>
                    <a:pt x="2106" y="739"/>
                    <a:pt x="964" y="1406"/>
                  </a:cubicBezTo>
                  <a:cubicBezTo>
                    <a:pt x="-368" y="2263"/>
                    <a:pt x="-273" y="3311"/>
                    <a:pt x="964" y="454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0" name="Forma libre 239">
              <a:extLst>
                <a:ext uri="{FF2B5EF4-FFF2-40B4-BE49-F238E27FC236}">
                  <a16:creationId xmlns:a16="http://schemas.microsoft.com/office/drawing/2014/main" id="{CFD9852C-A661-FD02-747D-C66B013E5BFB}"/>
                </a:ext>
              </a:extLst>
            </p:cNvPr>
            <p:cNvSpPr/>
            <p:nvPr/>
          </p:nvSpPr>
          <p:spPr>
            <a:xfrm>
              <a:off x="9639309" y="5720429"/>
              <a:ext cx="3712" cy="2285"/>
            </a:xfrm>
            <a:custGeom>
              <a:avLst/>
              <a:gdLst>
                <a:gd name="connsiteX0" fmla="*/ 0 w 3712"/>
                <a:gd name="connsiteY0" fmla="*/ 953 h 2285"/>
                <a:gd name="connsiteX1" fmla="*/ 3141 w 3712"/>
                <a:gd name="connsiteY1" fmla="*/ 2286 h 2285"/>
                <a:gd name="connsiteX2" fmla="*/ 3712 w 3712"/>
                <a:gd name="connsiteY2" fmla="*/ 0 h 2285"/>
                <a:gd name="connsiteX3" fmla="*/ 0 w 3712"/>
                <a:gd name="connsiteY3" fmla="*/ 953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2" h="2285">
                  <a:moveTo>
                    <a:pt x="0" y="953"/>
                  </a:moveTo>
                  <a:cubicBezTo>
                    <a:pt x="1142" y="1429"/>
                    <a:pt x="2094" y="1810"/>
                    <a:pt x="3141" y="2286"/>
                  </a:cubicBezTo>
                  <a:cubicBezTo>
                    <a:pt x="3331" y="1524"/>
                    <a:pt x="3426" y="1048"/>
                    <a:pt x="3712" y="0"/>
                  </a:cubicBezTo>
                  <a:cubicBezTo>
                    <a:pt x="2380" y="953"/>
                    <a:pt x="1142" y="-857"/>
                    <a:pt x="0" y="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1" name="Forma libre 240">
              <a:extLst>
                <a:ext uri="{FF2B5EF4-FFF2-40B4-BE49-F238E27FC236}">
                  <a16:creationId xmlns:a16="http://schemas.microsoft.com/office/drawing/2014/main" id="{21DAC0F1-43FF-7A26-74D1-885F891EFDD1}"/>
                </a:ext>
              </a:extLst>
            </p:cNvPr>
            <p:cNvSpPr/>
            <p:nvPr/>
          </p:nvSpPr>
          <p:spPr>
            <a:xfrm>
              <a:off x="9639499" y="5628036"/>
              <a:ext cx="1807" cy="1428"/>
            </a:xfrm>
            <a:custGeom>
              <a:avLst/>
              <a:gdLst>
                <a:gd name="connsiteX0" fmla="*/ 1808 w 1807"/>
                <a:gd name="connsiteY0" fmla="*/ 667 h 1428"/>
                <a:gd name="connsiteX1" fmla="*/ 1427 w 1807"/>
                <a:gd name="connsiteY1" fmla="*/ 0 h 1428"/>
                <a:gd name="connsiteX2" fmla="*/ 0 w 1807"/>
                <a:gd name="connsiteY2" fmla="*/ 953 h 1428"/>
                <a:gd name="connsiteX3" fmla="*/ 285 w 1807"/>
                <a:gd name="connsiteY3" fmla="*/ 1429 h 1428"/>
                <a:gd name="connsiteX4" fmla="*/ 1808 w 1807"/>
                <a:gd name="connsiteY4" fmla="*/ 667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7" h="1428">
                  <a:moveTo>
                    <a:pt x="1808" y="667"/>
                  </a:moveTo>
                  <a:cubicBezTo>
                    <a:pt x="1808" y="667"/>
                    <a:pt x="1523" y="286"/>
                    <a:pt x="1427" y="0"/>
                  </a:cubicBezTo>
                  <a:cubicBezTo>
                    <a:pt x="952" y="286"/>
                    <a:pt x="476" y="667"/>
                    <a:pt x="0" y="953"/>
                  </a:cubicBezTo>
                  <a:cubicBezTo>
                    <a:pt x="95" y="1143"/>
                    <a:pt x="190" y="1238"/>
                    <a:pt x="285" y="1429"/>
                  </a:cubicBezTo>
                  <a:cubicBezTo>
                    <a:pt x="761" y="1143"/>
                    <a:pt x="1332" y="857"/>
                    <a:pt x="1808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2" name="Forma libre 241">
              <a:extLst>
                <a:ext uri="{FF2B5EF4-FFF2-40B4-BE49-F238E27FC236}">
                  <a16:creationId xmlns:a16="http://schemas.microsoft.com/office/drawing/2014/main" id="{9F51202B-1BCB-90B6-5642-B1C20B377AFA}"/>
                </a:ext>
              </a:extLst>
            </p:cNvPr>
            <p:cNvSpPr/>
            <p:nvPr/>
          </p:nvSpPr>
          <p:spPr>
            <a:xfrm>
              <a:off x="9639023" y="5678805"/>
              <a:ext cx="1618" cy="1142"/>
            </a:xfrm>
            <a:custGeom>
              <a:avLst/>
              <a:gdLst>
                <a:gd name="connsiteX0" fmla="*/ 1428 w 1618"/>
                <a:gd name="connsiteY0" fmla="*/ 0 h 1142"/>
                <a:gd name="connsiteX1" fmla="*/ 0 w 1618"/>
                <a:gd name="connsiteY1" fmla="*/ 571 h 1142"/>
                <a:gd name="connsiteX2" fmla="*/ 95 w 1618"/>
                <a:gd name="connsiteY2" fmla="*/ 1143 h 1142"/>
                <a:gd name="connsiteX3" fmla="*/ 1619 w 1618"/>
                <a:gd name="connsiteY3" fmla="*/ 762 h 1142"/>
                <a:gd name="connsiteX4" fmla="*/ 1428 w 1618"/>
                <a:gd name="connsiteY4" fmla="*/ 95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" h="1142">
                  <a:moveTo>
                    <a:pt x="1428" y="0"/>
                  </a:moveTo>
                  <a:cubicBezTo>
                    <a:pt x="952" y="190"/>
                    <a:pt x="476" y="381"/>
                    <a:pt x="0" y="571"/>
                  </a:cubicBezTo>
                  <a:cubicBezTo>
                    <a:pt x="0" y="571"/>
                    <a:pt x="0" y="952"/>
                    <a:pt x="95" y="1143"/>
                  </a:cubicBezTo>
                  <a:cubicBezTo>
                    <a:pt x="571" y="1048"/>
                    <a:pt x="1047" y="857"/>
                    <a:pt x="1619" y="762"/>
                  </a:cubicBezTo>
                  <a:lnTo>
                    <a:pt x="1428" y="95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3" name="Forma libre 242">
              <a:extLst>
                <a:ext uri="{FF2B5EF4-FFF2-40B4-BE49-F238E27FC236}">
                  <a16:creationId xmlns:a16="http://schemas.microsoft.com/office/drawing/2014/main" id="{3C264C66-B346-FC95-5A6F-52AD994814D6}"/>
                </a:ext>
              </a:extLst>
            </p:cNvPr>
            <p:cNvSpPr/>
            <p:nvPr/>
          </p:nvSpPr>
          <p:spPr>
            <a:xfrm>
              <a:off x="9667388" y="5540311"/>
              <a:ext cx="109951" cy="239434"/>
            </a:xfrm>
            <a:custGeom>
              <a:avLst/>
              <a:gdLst>
                <a:gd name="connsiteX0" fmla="*/ 30078 w 109951"/>
                <a:gd name="connsiteY0" fmla="*/ 73723 h 239434"/>
                <a:gd name="connsiteX1" fmla="*/ 52732 w 109951"/>
                <a:gd name="connsiteY1" fmla="*/ 91345 h 239434"/>
                <a:gd name="connsiteX2" fmla="*/ 57205 w 109951"/>
                <a:gd name="connsiteY2" fmla="*/ 97727 h 239434"/>
                <a:gd name="connsiteX3" fmla="*/ 59109 w 109951"/>
                <a:gd name="connsiteY3" fmla="*/ 96679 h 239434"/>
                <a:gd name="connsiteX4" fmla="*/ 57586 w 109951"/>
                <a:gd name="connsiteY4" fmla="*/ 98488 h 239434"/>
                <a:gd name="connsiteX5" fmla="*/ 60251 w 109951"/>
                <a:gd name="connsiteY5" fmla="*/ 104775 h 239434"/>
                <a:gd name="connsiteX6" fmla="*/ 65201 w 109951"/>
                <a:gd name="connsiteY6" fmla="*/ 121348 h 239434"/>
                <a:gd name="connsiteX7" fmla="*/ 64058 w 109951"/>
                <a:gd name="connsiteY7" fmla="*/ 126778 h 239434"/>
                <a:gd name="connsiteX8" fmla="*/ 66247 w 109951"/>
                <a:gd name="connsiteY8" fmla="*/ 129826 h 239434"/>
                <a:gd name="connsiteX9" fmla="*/ 67390 w 109951"/>
                <a:gd name="connsiteY9" fmla="*/ 134969 h 239434"/>
                <a:gd name="connsiteX10" fmla="*/ 66343 w 109951"/>
                <a:gd name="connsiteY10" fmla="*/ 144399 h 239434"/>
                <a:gd name="connsiteX11" fmla="*/ 65962 w 109951"/>
                <a:gd name="connsiteY11" fmla="*/ 150495 h 239434"/>
                <a:gd name="connsiteX12" fmla="*/ 65486 w 109951"/>
                <a:gd name="connsiteY12" fmla="*/ 152971 h 239434"/>
                <a:gd name="connsiteX13" fmla="*/ 61584 w 109951"/>
                <a:gd name="connsiteY13" fmla="*/ 163354 h 239434"/>
                <a:gd name="connsiteX14" fmla="*/ 56729 w 109951"/>
                <a:gd name="connsiteY14" fmla="*/ 173546 h 239434"/>
                <a:gd name="connsiteX15" fmla="*/ 56253 w 109951"/>
                <a:gd name="connsiteY15" fmla="*/ 174307 h 239434"/>
                <a:gd name="connsiteX16" fmla="*/ 53112 w 109951"/>
                <a:gd name="connsiteY16" fmla="*/ 177070 h 239434"/>
                <a:gd name="connsiteX17" fmla="*/ 48353 w 109951"/>
                <a:gd name="connsiteY17" fmla="*/ 184023 h 239434"/>
                <a:gd name="connsiteX18" fmla="*/ 48543 w 109951"/>
                <a:gd name="connsiteY18" fmla="*/ 184404 h 239434"/>
                <a:gd name="connsiteX19" fmla="*/ 48068 w 109951"/>
                <a:gd name="connsiteY19" fmla="*/ 184404 h 239434"/>
                <a:gd name="connsiteX20" fmla="*/ 47401 w 109951"/>
                <a:gd name="connsiteY20" fmla="*/ 185071 h 239434"/>
                <a:gd name="connsiteX21" fmla="*/ 44736 w 109951"/>
                <a:gd name="connsiteY21" fmla="*/ 188595 h 239434"/>
                <a:gd name="connsiteX22" fmla="*/ 39120 w 109951"/>
                <a:gd name="connsiteY22" fmla="*/ 192214 h 239434"/>
                <a:gd name="connsiteX23" fmla="*/ 38454 w 109951"/>
                <a:gd name="connsiteY23" fmla="*/ 192786 h 239434"/>
                <a:gd name="connsiteX24" fmla="*/ 33409 w 109951"/>
                <a:gd name="connsiteY24" fmla="*/ 196310 h 239434"/>
                <a:gd name="connsiteX25" fmla="*/ 30649 w 109951"/>
                <a:gd name="connsiteY25" fmla="*/ 197549 h 239434"/>
                <a:gd name="connsiteX26" fmla="*/ 23891 w 109951"/>
                <a:gd name="connsiteY26" fmla="*/ 201358 h 239434"/>
                <a:gd name="connsiteX27" fmla="*/ 22368 w 109951"/>
                <a:gd name="connsiteY27" fmla="*/ 201930 h 239434"/>
                <a:gd name="connsiteX28" fmla="*/ 13230 w 109951"/>
                <a:gd name="connsiteY28" fmla="*/ 203835 h 239434"/>
                <a:gd name="connsiteX29" fmla="*/ 15134 w 109951"/>
                <a:gd name="connsiteY29" fmla="*/ 206597 h 239434"/>
                <a:gd name="connsiteX30" fmla="*/ 19513 w 109951"/>
                <a:gd name="connsiteY30" fmla="*/ 214122 h 239434"/>
                <a:gd name="connsiteX31" fmla="*/ 33409 w 109951"/>
                <a:gd name="connsiteY31" fmla="*/ 229457 h 239434"/>
                <a:gd name="connsiteX32" fmla="*/ 47021 w 109951"/>
                <a:gd name="connsiteY32" fmla="*/ 237077 h 239434"/>
                <a:gd name="connsiteX33" fmla="*/ 51304 w 109951"/>
                <a:gd name="connsiteY33" fmla="*/ 238506 h 239434"/>
                <a:gd name="connsiteX34" fmla="*/ 57967 w 109951"/>
                <a:gd name="connsiteY34" fmla="*/ 238506 h 239434"/>
                <a:gd name="connsiteX35" fmla="*/ 60632 w 109951"/>
                <a:gd name="connsiteY35" fmla="*/ 237649 h 239434"/>
                <a:gd name="connsiteX36" fmla="*/ 75195 w 109951"/>
                <a:gd name="connsiteY36" fmla="*/ 230124 h 239434"/>
                <a:gd name="connsiteX37" fmla="*/ 75861 w 109951"/>
                <a:gd name="connsiteY37" fmla="*/ 228886 h 239434"/>
                <a:gd name="connsiteX38" fmla="*/ 72149 w 109951"/>
                <a:gd name="connsiteY38" fmla="*/ 228124 h 239434"/>
                <a:gd name="connsiteX39" fmla="*/ 75195 w 109951"/>
                <a:gd name="connsiteY39" fmla="*/ 226028 h 239434"/>
                <a:gd name="connsiteX40" fmla="*/ 76528 w 109951"/>
                <a:gd name="connsiteY40" fmla="*/ 226981 h 239434"/>
                <a:gd name="connsiteX41" fmla="*/ 77765 w 109951"/>
                <a:gd name="connsiteY41" fmla="*/ 227647 h 239434"/>
                <a:gd name="connsiteX42" fmla="*/ 78621 w 109951"/>
                <a:gd name="connsiteY42" fmla="*/ 227267 h 239434"/>
                <a:gd name="connsiteX43" fmla="*/ 92328 w 109951"/>
                <a:gd name="connsiteY43" fmla="*/ 209645 h 239434"/>
                <a:gd name="connsiteX44" fmla="*/ 92328 w 109951"/>
                <a:gd name="connsiteY44" fmla="*/ 203454 h 239434"/>
                <a:gd name="connsiteX45" fmla="*/ 94232 w 109951"/>
                <a:gd name="connsiteY45" fmla="*/ 201073 h 239434"/>
                <a:gd name="connsiteX46" fmla="*/ 95660 w 109951"/>
                <a:gd name="connsiteY46" fmla="*/ 203644 h 239434"/>
                <a:gd name="connsiteX47" fmla="*/ 99277 w 109951"/>
                <a:gd name="connsiteY47" fmla="*/ 198215 h 239434"/>
                <a:gd name="connsiteX48" fmla="*/ 102417 w 109951"/>
                <a:gd name="connsiteY48" fmla="*/ 191357 h 239434"/>
                <a:gd name="connsiteX49" fmla="*/ 106034 w 109951"/>
                <a:gd name="connsiteY49" fmla="*/ 181546 h 239434"/>
                <a:gd name="connsiteX50" fmla="*/ 107748 w 109951"/>
                <a:gd name="connsiteY50" fmla="*/ 170688 h 239434"/>
                <a:gd name="connsiteX51" fmla="*/ 109651 w 109951"/>
                <a:gd name="connsiteY51" fmla="*/ 145923 h 239434"/>
                <a:gd name="connsiteX52" fmla="*/ 109366 w 109951"/>
                <a:gd name="connsiteY52" fmla="*/ 135064 h 239434"/>
                <a:gd name="connsiteX53" fmla="*/ 109461 w 109951"/>
                <a:gd name="connsiteY53" fmla="*/ 122777 h 239434"/>
                <a:gd name="connsiteX54" fmla="*/ 109175 w 109951"/>
                <a:gd name="connsiteY54" fmla="*/ 114586 h 239434"/>
                <a:gd name="connsiteX55" fmla="*/ 109271 w 109951"/>
                <a:gd name="connsiteY55" fmla="*/ 104585 h 239434"/>
                <a:gd name="connsiteX56" fmla="*/ 109842 w 109951"/>
                <a:gd name="connsiteY56" fmla="*/ 99060 h 239434"/>
                <a:gd name="connsiteX57" fmla="*/ 109175 w 109951"/>
                <a:gd name="connsiteY57" fmla="*/ 79438 h 239434"/>
                <a:gd name="connsiteX58" fmla="*/ 109842 w 109951"/>
                <a:gd name="connsiteY58" fmla="*/ 75152 h 239434"/>
                <a:gd name="connsiteX59" fmla="*/ 109842 w 109951"/>
                <a:gd name="connsiteY59" fmla="*/ 74009 h 239434"/>
                <a:gd name="connsiteX60" fmla="*/ 109556 w 109951"/>
                <a:gd name="connsiteY60" fmla="*/ 65532 h 239434"/>
                <a:gd name="connsiteX61" fmla="*/ 109556 w 109951"/>
                <a:gd name="connsiteY61" fmla="*/ 62579 h 239434"/>
                <a:gd name="connsiteX62" fmla="*/ 109366 w 109951"/>
                <a:gd name="connsiteY62" fmla="*/ 59912 h 239434"/>
                <a:gd name="connsiteX63" fmla="*/ 109651 w 109951"/>
                <a:gd name="connsiteY63" fmla="*/ 48482 h 239434"/>
                <a:gd name="connsiteX64" fmla="*/ 107462 w 109951"/>
                <a:gd name="connsiteY64" fmla="*/ 43434 h 239434"/>
                <a:gd name="connsiteX65" fmla="*/ 106129 w 109951"/>
                <a:gd name="connsiteY65" fmla="*/ 39529 h 239434"/>
                <a:gd name="connsiteX66" fmla="*/ 109556 w 109951"/>
                <a:gd name="connsiteY66" fmla="*/ 40481 h 239434"/>
                <a:gd name="connsiteX67" fmla="*/ 105940 w 109951"/>
                <a:gd name="connsiteY67" fmla="*/ 31147 h 239434"/>
                <a:gd name="connsiteX68" fmla="*/ 109080 w 109951"/>
                <a:gd name="connsiteY68" fmla="*/ 30956 h 239434"/>
                <a:gd name="connsiteX69" fmla="*/ 109080 w 109951"/>
                <a:gd name="connsiteY69" fmla="*/ 22288 h 239434"/>
                <a:gd name="connsiteX70" fmla="*/ 107653 w 109951"/>
                <a:gd name="connsiteY70" fmla="*/ 20860 h 239434"/>
                <a:gd name="connsiteX71" fmla="*/ 105654 w 109951"/>
                <a:gd name="connsiteY71" fmla="*/ 18574 h 239434"/>
                <a:gd name="connsiteX72" fmla="*/ 108890 w 109951"/>
                <a:gd name="connsiteY72" fmla="*/ 17716 h 239434"/>
                <a:gd name="connsiteX73" fmla="*/ 108319 w 109951"/>
                <a:gd name="connsiteY73" fmla="*/ 0 h 239434"/>
                <a:gd name="connsiteX74" fmla="*/ 106320 w 109951"/>
                <a:gd name="connsiteY74" fmla="*/ 857 h 239434"/>
                <a:gd name="connsiteX75" fmla="*/ 102417 w 109951"/>
                <a:gd name="connsiteY75" fmla="*/ 7525 h 239434"/>
                <a:gd name="connsiteX76" fmla="*/ 100323 w 109951"/>
                <a:gd name="connsiteY76" fmla="*/ 10192 h 239434"/>
                <a:gd name="connsiteX77" fmla="*/ 98039 w 109951"/>
                <a:gd name="connsiteY77" fmla="*/ 12478 h 239434"/>
                <a:gd name="connsiteX78" fmla="*/ 90329 w 109951"/>
                <a:gd name="connsiteY78" fmla="*/ 23527 h 239434"/>
                <a:gd name="connsiteX79" fmla="*/ 82238 w 109951"/>
                <a:gd name="connsiteY79" fmla="*/ 37052 h 239434"/>
                <a:gd name="connsiteX80" fmla="*/ 77860 w 109951"/>
                <a:gd name="connsiteY80" fmla="*/ 42767 h 239434"/>
                <a:gd name="connsiteX81" fmla="*/ 76623 w 109951"/>
                <a:gd name="connsiteY81" fmla="*/ 40957 h 239434"/>
                <a:gd name="connsiteX82" fmla="*/ 73291 w 109951"/>
                <a:gd name="connsiteY82" fmla="*/ 34004 h 239434"/>
                <a:gd name="connsiteX83" fmla="*/ 69579 w 109951"/>
                <a:gd name="connsiteY83" fmla="*/ 26003 h 239434"/>
                <a:gd name="connsiteX84" fmla="*/ 64058 w 109951"/>
                <a:gd name="connsiteY84" fmla="*/ 17145 h 239434"/>
                <a:gd name="connsiteX85" fmla="*/ 63487 w 109951"/>
                <a:gd name="connsiteY85" fmla="*/ 15526 h 239434"/>
                <a:gd name="connsiteX86" fmla="*/ 62440 w 109951"/>
                <a:gd name="connsiteY86" fmla="*/ 13335 h 239434"/>
                <a:gd name="connsiteX87" fmla="*/ 57871 w 109951"/>
                <a:gd name="connsiteY87" fmla="*/ 4000 h 239434"/>
                <a:gd name="connsiteX88" fmla="*/ 54921 w 109951"/>
                <a:gd name="connsiteY88" fmla="*/ 1429 h 239434"/>
                <a:gd name="connsiteX89" fmla="*/ 51494 w 109951"/>
                <a:gd name="connsiteY89" fmla="*/ 3620 h 239434"/>
                <a:gd name="connsiteX90" fmla="*/ 51399 w 109951"/>
                <a:gd name="connsiteY90" fmla="*/ 5334 h 239434"/>
                <a:gd name="connsiteX91" fmla="*/ 51209 w 109951"/>
                <a:gd name="connsiteY91" fmla="*/ 7048 h 239434"/>
                <a:gd name="connsiteX92" fmla="*/ 44451 w 109951"/>
                <a:gd name="connsiteY92" fmla="*/ 17431 h 239434"/>
                <a:gd name="connsiteX93" fmla="*/ 37121 w 109951"/>
                <a:gd name="connsiteY93" fmla="*/ 30575 h 239434"/>
                <a:gd name="connsiteX94" fmla="*/ 32838 w 109951"/>
                <a:gd name="connsiteY94" fmla="*/ 40291 h 239434"/>
                <a:gd name="connsiteX95" fmla="*/ 30744 w 109951"/>
                <a:gd name="connsiteY95" fmla="*/ 42577 h 239434"/>
                <a:gd name="connsiteX96" fmla="*/ 24081 w 109951"/>
                <a:gd name="connsiteY96" fmla="*/ 32861 h 239434"/>
                <a:gd name="connsiteX97" fmla="*/ 20559 w 109951"/>
                <a:gd name="connsiteY97" fmla="*/ 36957 h 239434"/>
                <a:gd name="connsiteX98" fmla="*/ 17799 w 109951"/>
                <a:gd name="connsiteY98" fmla="*/ 36004 h 239434"/>
                <a:gd name="connsiteX99" fmla="*/ 14278 w 109951"/>
                <a:gd name="connsiteY99" fmla="*/ 37814 h 239434"/>
                <a:gd name="connsiteX100" fmla="*/ 15324 w 109951"/>
                <a:gd name="connsiteY100" fmla="*/ 33242 h 239434"/>
                <a:gd name="connsiteX101" fmla="*/ 19513 w 109951"/>
                <a:gd name="connsiteY101" fmla="*/ 34576 h 239434"/>
                <a:gd name="connsiteX102" fmla="*/ 21606 w 109951"/>
                <a:gd name="connsiteY102" fmla="*/ 31432 h 239434"/>
                <a:gd name="connsiteX103" fmla="*/ 22083 w 109951"/>
                <a:gd name="connsiteY103" fmla="*/ 28480 h 239434"/>
                <a:gd name="connsiteX104" fmla="*/ 16181 w 109951"/>
                <a:gd name="connsiteY104" fmla="*/ 18669 h 239434"/>
                <a:gd name="connsiteX105" fmla="*/ 11898 w 109951"/>
                <a:gd name="connsiteY105" fmla="*/ 12763 h 239434"/>
                <a:gd name="connsiteX106" fmla="*/ 7233 w 109951"/>
                <a:gd name="connsiteY106" fmla="*/ 6858 h 239434"/>
                <a:gd name="connsiteX107" fmla="*/ 3712 w 109951"/>
                <a:gd name="connsiteY107" fmla="*/ 1048 h 239434"/>
                <a:gd name="connsiteX108" fmla="*/ 3522 w 109951"/>
                <a:gd name="connsiteY108" fmla="*/ 762 h 239434"/>
                <a:gd name="connsiteX109" fmla="*/ 1523 w 109951"/>
                <a:gd name="connsiteY109" fmla="*/ 0 h 239434"/>
                <a:gd name="connsiteX110" fmla="*/ 761 w 109951"/>
                <a:gd name="connsiteY110" fmla="*/ 12573 h 239434"/>
                <a:gd name="connsiteX111" fmla="*/ 95 w 109951"/>
                <a:gd name="connsiteY111" fmla="*/ 28765 h 239434"/>
                <a:gd name="connsiteX112" fmla="*/ 571 w 109951"/>
                <a:gd name="connsiteY112" fmla="*/ 33147 h 239434"/>
                <a:gd name="connsiteX113" fmla="*/ 0 w 109951"/>
                <a:gd name="connsiteY113" fmla="*/ 48482 h 239434"/>
                <a:gd name="connsiteX114" fmla="*/ 285 w 109951"/>
                <a:gd name="connsiteY114" fmla="*/ 50197 h 239434"/>
                <a:gd name="connsiteX115" fmla="*/ 2189 w 109951"/>
                <a:gd name="connsiteY115" fmla="*/ 51340 h 239434"/>
                <a:gd name="connsiteX116" fmla="*/ 0 w 109951"/>
                <a:gd name="connsiteY116" fmla="*/ 55912 h 239434"/>
                <a:gd name="connsiteX117" fmla="*/ 95 w 109951"/>
                <a:gd name="connsiteY117" fmla="*/ 65818 h 239434"/>
                <a:gd name="connsiteX118" fmla="*/ 7044 w 109951"/>
                <a:gd name="connsiteY118" fmla="*/ 66104 h 239434"/>
                <a:gd name="connsiteX119" fmla="*/ 14944 w 109951"/>
                <a:gd name="connsiteY119" fmla="*/ 67628 h 239434"/>
                <a:gd name="connsiteX120" fmla="*/ 21416 w 109951"/>
                <a:gd name="connsiteY120" fmla="*/ 69532 h 239434"/>
                <a:gd name="connsiteX121" fmla="*/ 21416 w 109951"/>
                <a:gd name="connsiteY121" fmla="*/ 70580 h 239434"/>
                <a:gd name="connsiteX122" fmla="*/ 21416 w 109951"/>
                <a:gd name="connsiteY122" fmla="*/ 70580 h 239434"/>
                <a:gd name="connsiteX123" fmla="*/ 25319 w 109951"/>
                <a:gd name="connsiteY123" fmla="*/ 71152 h 239434"/>
                <a:gd name="connsiteX124" fmla="*/ 25890 w 109951"/>
                <a:gd name="connsiteY124" fmla="*/ 70771 h 239434"/>
                <a:gd name="connsiteX125" fmla="*/ 26461 w 109951"/>
                <a:gd name="connsiteY125" fmla="*/ 71342 h 239434"/>
                <a:gd name="connsiteX126" fmla="*/ 26365 w 109951"/>
                <a:gd name="connsiteY126" fmla="*/ 71533 h 239434"/>
                <a:gd name="connsiteX127" fmla="*/ 7995 w 109951"/>
                <a:gd name="connsiteY127" fmla="*/ 29146 h 239434"/>
                <a:gd name="connsiteX128" fmla="*/ 11041 w 109951"/>
                <a:gd name="connsiteY128" fmla="*/ 25717 h 239434"/>
                <a:gd name="connsiteX129" fmla="*/ 7995 w 109951"/>
                <a:gd name="connsiteY129" fmla="*/ 29146 h 239434"/>
                <a:gd name="connsiteX130" fmla="*/ 13706 w 109951"/>
                <a:gd name="connsiteY130" fmla="*/ 38671 h 239434"/>
                <a:gd name="connsiteX131" fmla="*/ 14753 w 109951"/>
                <a:gd name="connsiteY131" fmla="*/ 39624 h 239434"/>
                <a:gd name="connsiteX132" fmla="*/ 13611 w 109951"/>
                <a:gd name="connsiteY132" fmla="*/ 40196 h 239434"/>
                <a:gd name="connsiteX133" fmla="*/ 12945 w 109951"/>
                <a:gd name="connsiteY133" fmla="*/ 39433 h 239434"/>
                <a:gd name="connsiteX134" fmla="*/ 13801 w 109951"/>
                <a:gd name="connsiteY134" fmla="*/ 38767 h 239434"/>
                <a:gd name="connsiteX135" fmla="*/ 11993 w 109951"/>
                <a:gd name="connsiteY135" fmla="*/ 55340 h 239434"/>
                <a:gd name="connsiteX136" fmla="*/ 18275 w 109951"/>
                <a:gd name="connsiteY136" fmla="*/ 54102 h 239434"/>
                <a:gd name="connsiteX137" fmla="*/ 11993 w 109951"/>
                <a:gd name="connsiteY137" fmla="*/ 55340 h 239434"/>
                <a:gd name="connsiteX138" fmla="*/ 45117 w 109951"/>
                <a:gd name="connsiteY138" fmla="*/ 29337 h 239434"/>
                <a:gd name="connsiteX139" fmla="*/ 46164 w 109951"/>
                <a:gd name="connsiteY139" fmla="*/ 29908 h 239434"/>
                <a:gd name="connsiteX140" fmla="*/ 45688 w 109951"/>
                <a:gd name="connsiteY140" fmla="*/ 30480 h 239434"/>
                <a:gd name="connsiteX141" fmla="*/ 44451 w 109951"/>
                <a:gd name="connsiteY141" fmla="*/ 30004 h 239434"/>
                <a:gd name="connsiteX142" fmla="*/ 45212 w 109951"/>
                <a:gd name="connsiteY142" fmla="*/ 29337 h 239434"/>
                <a:gd name="connsiteX143" fmla="*/ 43213 w 109951"/>
                <a:gd name="connsiteY143" fmla="*/ 71628 h 239434"/>
                <a:gd name="connsiteX144" fmla="*/ 44546 w 109951"/>
                <a:gd name="connsiteY144" fmla="*/ 72771 h 239434"/>
                <a:gd name="connsiteX145" fmla="*/ 43499 w 109951"/>
                <a:gd name="connsiteY145" fmla="*/ 73723 h 239434"/>
                <a:gd name="connsiteX146" fmla="*/ 42356 w 109951"/>
                <a:gd name="connsiteY146" fmla="*/ 72295 h 239434"/>
                <a:gd name="connsiteX147" fmla="*/ 43308 w 109951"/>
                <a:gd name="connsiteY147" fmla="*/ 71628 h 239434"/>
                <a:gd name="connsiteX148" fmla="*/ 42642 w 109951"/>
                <a:gd name="connsiteY148" fmla="*/ 77724 h 239434"/>
                <a:gd name="connsiteX149" fmla="*/ 47306 w 109951"/>
                <a:gd name="connsiteY149" fmla="*/ 73819 h 239434"/>
                <a:gd name="connsiteX150" fmla="*/ 42642 w 109951"/>
                <a:gd name="connsiteY150" fmla="*/ 77724 h 239434"/>
                <a:gd name="connsiteX151" fmla="*/ 57110 w 109951"/>
                <a:gd name="connsiteY151" fmla="*/ 89440 h 239434"/>
                <a:gd name="connsiteX152" fmla="*/ 55587 w 109951"/>
                <a:gd name="connsiteY152" fmla="*/ 89249 h 239434"/>
                <a:gd name="connsiteX153" fmla="*/ 52351 w 109951"/>
                <a:gd name="connsiteY153" fmla="*/ 84772 h 239434"/>
                <a:gd name="connsiteX154" fmla="*/ 57586 w 109951"/>
                <a:gd name="connsiteY154" fmla="*/ 88487 h 239434"/>
                <a:gd name="connsiteX155" fmla="*/ 57110 w 109951"/>
                <a:gd name="connsiteY155" fmla="*/ 89440 h 239434"/>
                <a:gd name="connsiteX156" fmla="*/ 55016 w 109951"/>
                <a:gd name="connsiteY156" fmla="*/ 68199 h 239434"/>
                <a:gd name="connsiteX157" fmla="*/ 57015 w 109951"/>
                <a:gd name="connsiteY157" fmla="*/ 65437 h 239434"/>
                <a:gd name="connsiteX158" fmla="*/ 61298 w 109951"/>
                <a:gd name="connsiteY158" fmla="*/ 66580 h 239434"/>
                <a:gd name="connsiteX159" fmla="*/ 55016 w 109951"/>
                <a:gd name="connsiteY159" fmla="*/ 68104 h 239434"/>
                <a:gd name="connsiteX160" fmla="*/ 62630 w 109951"/>
                <a:gd name="connsiteY160" fmla="*/ 61913 h 239434"/>
                <a:gd name="connsiteX161" fmla="*/ 60441 w 109951"/>
                <a:gd name="connsiteY161" fmla="*/ 60960 h 239434"/>
                <a:gd name="connsiteX162" fmla="*/ 56824 w 109951"/>
                <a:gd name="connsiteY162" fmla="*/ 57055 h 239434"/>
                <a:gd name="connsiteX163" fmla="*/ 57871 w 109951"/>
                <a:gd name="connsiteY163" fmla="*/ 54673 h 239434"/>
                <a:gd name="connsiteX164" fmla="*/ 60441 w 109951"/>
                <a:gd name="connsiteY164" fmla="*/ 55531 h 239434"/>
                <a:gd name="connsiteX165" fmla="*/ 63583 w 109951"/>
                <a:gd name="connsiteY165" fmla="*/ 61246 h 239434"/>
                <a:gd name="connsiteX166" fmla="*/ 62630 w 109951"/>
                <a:gd name="connsiteY166" fmla="*/ 62008 h 239434"/>
                <a:gd name="connsiteX167" fmla="*/ 57871 w 109951"/>
                <a:gd name="connsiteY167" fmla="*/ 41529 h 239434"/>
                <a:gd name="connsiteX168" fmla="*/ 63963 w 109951"/>
                <a:gd name="connsiteY168" fmla="*/ 42767 h 239434"/>
                <a:gd name="connsiteX169" fmla="*/ 57871 w 109951"/>
                <a:gd name="connsiteY169" fmla="*/ 41529 h 239434"/>
                <a:gd name="connsiteX170" fmla="*/ 66438 w 109951"/>
                <a:gd name="connsiteY170" fmla="*/ 52673 h 239434"/>
                <a:gd name="connsiteX171" fmla="*/ 64915 w 109951"/>
                <a:gd name="connsiteY171" fmla="*/ 50768 h 239434"/>
                <a:gd name="connsiteX172" fmla="*/ 66247 w 109951"/>
                <a:gd name="connsiteY172" fmla="*/ 50578 h 239434"/>
                <a:gd name="connsiteX173" fmla="*/ 66438 w 109951"/>
                <a:gd name="connsiteY173" fmla="*/ 52673 h 239434"/>
                <a:gd name="connsiteX174" fmla="*/ 31696 w 109951"/>
                <a:gd name="connsiteY174" fmla="*/ 214694 h 239434"/>
                <a:gd name="connsiteX175" fmla="*/ 31506 w 109951"/>
                <a:gd name="connsiteY175" fmla="*/ 213169 h 239434"/>
                <a:gd name="connsiteX176" fmla="*/ 33219 w 109951"/>
                <a:gd name="connsiteY176" fmla="*/ 212502 h 239434"/>
                <a:gd name="connsiteX177" fmla="*/ 36550 w 109951"/>
                <a:gd name="connsiteY177" fmla="*/ 213931 h 239434"/>
                <a:gd name="connsiteX178" fmla="*/ 31696 w 109951"/>
                <a:gd name="connsiteY178" fmla="*/ 214694 h 239434"/>
                <a:gd name="connsiteX179" fmla="*/ 41691 w 109951"/>
                <a:gd name="connsiteY179" fmla="*/ 221551 h 239434"/>
                <a:gd name="connsiteX180" fmla="*/ 39501 w 109951"/>
                <a:gd name="connsiteY180" fmla="*/ 220504 h 239434"/>
                <a:gd name="connsiteX181" fmla="*/ 40929 w 109951"/>
                <a:gd name="connsiteY181" fmla="*/ 219551 h 239434"/>
                <a:gd name="connsiteX182" fmla="*/ 42547 w 109951"/>
                <a:gd name="connsiteY182" fmla="*/ 220790 h 239434"/>
                <a:gd name="connsiteX183" fmla="*/ 41595 w 109951"/>
                <a:gd name="connsiteY183" fmla="*/ 221647 h 239434"/>
                <a:gd name="connsiteX184" fmla="*/ 40453 w 109951"/>
                <a:gd name="connsiteY184" fmla="*/ 198501 h 239434"/>
                <a:gd name="connsiteX185" fmla="*/ 45212 w 109951"/>
                <a:gd name="connsiteY185" fmla="*/ 198310 h 239434"/>
                <a:gd name="connsiteX186" fmla="*/ 40453 w 109951"/>
                <a:gd name="connsiteY186" fmla="*/ 198501 h 239434"/>
                <a:gd name="connsiteX187" fmla="*/ 51589 w 109951"/>
                <a:gd name="connsiteY187" fmla="*/ 214789 h 239434"/>
                <a:gd name="connsiteX188" fmla="*/ 49971 w 109951"/>
                <a:gd name="connsiteY188" fmla="*/ 213836 h 239434"/>
                <a:gd name="connsiteX189" fmla="*/ 50543 w 109951"/>
                <a:gd name="connsiteY189" fmla="*/ 213169 h 239434"/>
                <a:gd name="connsiteX190" fmla="*/ 52160 w 109951"/>
                <a:gd name="connsiteY190" fmla="*/ 214122 h 239434"/>
                <a:gd name="connsiteX191" fmla="*/ 51589 w 109951"/>
                <a:gd name="connsiteY191" fmla="*/ 214789 h 239434"/>
                <a:gd name="connsiteX192" fmla="*/ 97753 w 109951"/>
                <a:gd name="connsiteY192" fmla="*/ 30671 h 239434"/>
                <a:gd name="connsiteX193" fmla="*/ 101275 w 109951"/>
                <a:gd name="connsiteY193" fmla="*/ 32671 h 239434"/>
                <a:gd name="connsiteX194" fmla="*/ 98991 w 109951"/>
                <a:gd name="connsiteY194" fmla="*/ 33623 h 239434"/>
                <a:gd name="connsiteX195" fmla="*/ 93946 w 109951"/>
                <a:gd name="connsiteY195" fmla="*/ 32004 h 239434"/>
                <a:gd name="connsiteX196" fmla="*/ 93946 w 109951"/>
                <a:gd name="connsiteY196" fmla="*/ 31432 h 239434"/>
                <a:gd name="connsiteX197" fmla="*/ 97849 w 109951"/>
                <a:gd name="connsiteY197" fmla="*/ 30671 h 239434"/>
                <a:gd name="connsiteX198" fmla="*/ 100323 w 109951"/>
                <a:gd name="connsiteY198" fmla="*/ 53626 h 239434"/>
                <a:gd name="connsiteX199" fmla="*/ 99943 w 109951"/>
                <a:gd name="connsiteY199" fmla="*/ 54292 h 239434"/>
                <a:gd name="connsiteX200" fmla="*/ 98991 w 109951"/>
                <a:gd name="connsiteY200" fmla="*/ 53816 h 239434"/>
                <a:gd name="connsiteX201" fmla="*/ 99657 w 109951"/>
                <a:gd name="connsiteY201" fmla="*/ 53054 h 239434"/>
                <a:gd name="connsiteX202" fmla="*/ 100323 w 109951"/>
                <a:gd name="connsiteY202" fmla="*/ 53530 h 239434"/>
                <a:gd name="connsiteX203" fmla="*/ 94613 w 109951"/>
                <a:gd name="connsiteY203" fmla="*/ 45911 h 239434"/>
                <a:gd name="connsiteX204" fmla="*/ 92042 w 109951"/>
                <a:gd name="connsiteY204" fmla="*/ 48387 h 239434"/>
                <a:gd name="connsiteX205" fmla="*/ 94613 w 109951"/>
                <a:gd name="connsiteY205" fmla="*/ 45911 h 239434"/>
                <a:gd name="connsiteX206" fmla="*/ 88045 w 109951"/>
                <a:gd name="connsiteY206" fmla="*/ 67151 h 239434"/>
                <a:gd name="connsiteX207" fmla="*/ 90139 w 109951"/>
                <a:gd name="connsiteY207" fmla="*/ 68389 h 239434"/>
                <a:gd name="connsiteX208" fmla="*/ 88616 w 109951"/>
                <a:gd name="connsiteY208" fmla="*/ 69342 h 239434"/>
                <a:gd name="connsiteX209" fmla="*/ 86903 w 109951"/>
                <a:gd name="connsiteY209" fmla="*/ 68294 h 239434"/>
                <a:gd name="connsiteX210" fmla="*/ 88140 w 109951"/>
                <a:gd name="connsiteY210" fmla="*/ 67246 h 239434"/>
                <a:gd name="connsiteX211" fmla="*/ 83000 w 109951"/>
                <a:gd name="connsiteY211" fmla="*/ 44672 h 239434"/>
                <a:gd name="connsiteX212" fmla="*/ 84428 w 109951"/>
                <a:gd name="connsiteY212" fmla="*/ 46006 h 239434"/>
                <a:gd name="connsiteX213" fmla="*/ 83000 w 109951"/>
                <a:gd name="connsiteY213" fmla="*/ 46768 h 239434"/>
                <a:gd name="connsiteX214" fmla="*/ 81953 w 109951"/>
                <a:gd name="connsiteY214" fmla="*/ 45434 h 239434"/>
                <a:gd name="connsiteX215" fmla="*/ 83000 w 109951"/>
                <a:gd name="connsiteY215" fmla="*/ 44672 h 239434"/>
                <a:gd name="connsiteX216" fmla="*/ 83666 w 109951"/>
                <a:gd name="connsiteY216" fmla="*/ 179737 h 239434"/>
                <a:gd name="connsiteX217" fmla="*/ 82715 w 109951"/>
                <a:gd name="connsiteY217" fmla="*/ 181070 h 239434"/>
                <a:gd name="connsiteX218" fmla="*/ 81573 w 109951"/>
                <a:gd name="connsiteY218" fmla="*/ 179927 h 239434"/>
                <a:gd name="connsiteX219" fmla="*/ 82524 w 109951"/>
                <a:gd name="connsiteY219" fmla="*/ 179070 h 239434"/>
                <a:gd name="connsiteX220" fmla="*/ 83666 w 109951"/>
                <a:gd name="connsiteY220" fmla="*/ 179832 h 239434"/>
                <a:gd name="connsiteX221" fmla="*/ 79193 w 109951"/>
                <a:gd name="connsiteY221" fmla="*/ 61150 h 239434"/>
                <a:gd name="connsiteX222" fmla="*/ 80620 w 109951"/>
                <a:gd name="connsiteY222" fmla="*/ 65532 h 239434"/>
                <a:gd name="connsiteX223" fmla="*/ 77003 w 109951"/>
                <a:gd name="connsiteY223" fmla="*/ 63817 h 239434"/>
                <a:gd name="connsiteX224" fmla="*/ 79193 w 109951"/>
                <a:gd name="connsiteY224" fmla="*/ 61150 h 239434"/>
                <a:gd name="connsiteX225" fmla="*/ 76337 w 109951"/>
                <a:gd name="connsiteY225" fmla="*/ 100584 h 239434"/>
                <a:gd name="connsiteX226" fmla="*/ 77289 w 109951"/>
                <a:gd name="connsiteY226" fmla="*/ 100965 h 239434"/>
                <a:gd name="connsiteX227" fmla="*/ 75766 w 109951"/>
                <a:gd name="connsiteY227" fmla="*/ 103537 h 239434"/>
                <a:gd name="connsiteX228" fmla="*/ 76337 w 109951"/>
                <a:gd name="connsiteY228" fmla="*/ 100584 h 239434"/>
                <a:gd name="connsiteX229" fmla="*/ 75766 w 109951"/>
                <a:gd name="connsiteY229" fmla="*/ 121729 h 239434"/>
                <a:gd name="connsiteX230" fmla="*/ 73862 w 109951"/>
                <a:gd name="connsiteY230" fmla="*/ 118491 h 239434"/>
                <a:gd name="connsiteX231" fmla="*/ 75766 w 109951"/>
                <a:gd name="connsiteY231" fmla="*/ 121729 h 239434"/>
                <a:gd name="connsiteX232" fmla="*/ 73482 w 109951"/>
                <a:gd name="connsiteY232" fmla="*/ 125349 h 239434"/>
                <a:gd name="connsiteX233" fmla="*/ 77194 w 109951"/>
                <a:gd name="connsiteY233" fmla="*/ 123158 h 239434"/>
                <a:gd name="connsiteX234" fmla="*/ 78621 w 109951"/>
                <a:gd name="connsiteY234" fmla="*/ 124301 h 239434"/>
                <a:gd name="connsiteX235" fmla="*/ 77479 w 109951"/>
                <a:gd name="connsiteY235" fmla="*/ 125921 h 239434"/>
                <a:gd name="connsiteX236" fmla="*/ 73577 w 109951"/>
                <a:gd name="connsiteY236" fmla="*/ 127730 h 239434"/>
                <a:gd name="connsiteX237" fmla="*/ 73577 w 109951"/>
                <a:gd name="connsiteY237" fmla="*/ 125444 h 239434"/>
                <a:gd name="connsiteX238" fmla="*/ 68247 w 109951"/>
                <a:gd name="connsiteY238" fmla="*/ 42672 h 239434"/>
                <a:gd name="connsiteX239" fmla="*/ 72815 w 109951"/>
                <a:gd name="connsiteY239" fmla="*/ 45434 h 239434"/>
                <a:gd name="connsiteX240" fmla="*/ 71007 w 109951"/>
                <a:gd name="connsiteY240" fmla="*/ 47054 h 239434"/>
                <a:gd name="connsiteX241" fmla="*/ 67580 w 109951"/>
                <a:gd name="connsiteY241" fmla="*/ 43244 h 239434"/>
                <a:gd name="connsiteX242" fmla="*/ 68247 w 109951"/>
                <a:gd name="connsiteY242" fmla="*/ 42672 h 239434"/>
                <a:gd name="connsiteX243" fmla="*/ 60061 w 109951"/>
                <a:gd name="connsiteY243" fmla="*/ 221551 h 239434"/>
                <a:gd name="connsiteX244" fmla="*/ 57586 w 109951"/>
                <a:gd name="connsiteY244" fmla="*/ 219646 h 239434"/>
                <a:gd name="connsiteX245" fmla="*/ 61964 w 109951"/>
                <a:gd name="connsiteY245" fmla="*/ 219170 h 239434"/>
                <a:gd name="connsiteX246" fmla="*/ 60061 w 109951"/>
                <a:gd name="connsiteY246" fmla="*/ 221551 h 239434"/>
                <a:gd name="connsiteX247" fmla="*/ 65772 w 109951"/>
                <a:gd name="connsiteY247" fmla="*/ 202883 h 239434"/>
                <a:gd name="connsiteX248" fmla="*/ 63678 w 109951"/>
                <a:gd name="connsiteY248" fmla="*/ 201644 h 239434"/>
                <a:gd name="connsiteX249" fmla="*/ 63963 w 109951"/>
                <a:gd name="connsiteY249" fmla="*/ 200882 h 239434"/>
                <a:gd name="connsiteX250" fmla="*/ 66629 w 109951"/>
                <a:gd name="connsiteY250" fmla="*/ 201073 h 239434"/>
                <a:gd name="connsiteX251" fmla="*/ 67675 w 109951"/>
                <a:gd name="connsiteY251" fmla="*/ 202311 h 239434"/>
                <a:gd name="connsiteX252" fmla="*/ 65676 w 109951"/>
                <a:gd name="connsiteY252" fmla="*/ 202977 h 239434"/>
                <a:gd name="connsiteX253" fmla="*/ 70246 w 109951"/>
                <a:gd name="connsiteY253" fmla="*/ 113633 h 239434"/>
                <a:gd name="connsiteX254" fmla="*/ 72149 w 109951"/>
                <a:gd name="connsiteY254" fmla="*/ 115253 h 239434"/>
                <a:gd name="connsiteX255" fmla="*/ 68247 w 109951"/>
                <a:gd name="connsiteY255" fmla="*/ 115253 h 239434"/>
                <a:gd name="connsiteX256" fmla="*/ 70246 w 109951"/>
                <a:gd name="connsiteY256" fmla="*/ 113633 h 239434"/>
                <a:gd name="connsiteX257" fmla="*/ 72149 w 109951"/>
                <a:gd name="connsiteY257" fmla="*/ 187262 h 239434"/>
                <a:gd name="connsiteX258" fmla="*/ 74528 w 109951"/>
                <a:gd name="connsiteY258" fmla="*/ 188881 h 239434"/>
                <a:gd name="connsiteX259" fmla="*/ 72149 w 109951"/>
                <a:gd name="connsiteY259" fmla="*/ 187262 h 239434"/>
                <a:gd name="connsiteX260" fmla="*/ 73672 w 109951"/>
                <a:gd name="connsiteY260" fmla="*/ 160591 h 239434"/>
                <a:gd name="connsiteX261" fmla="*/ 71578 w 109951"/>
                <a:gd name="connsiteY261" fmla="*/ 160496 h 239434"/>
                <a:gd name="connsiteX262" fmla="*/ 71578 w 109951"/>
                <a:gd name="connsiteY262" fmla="*/ 158972 h 239434"/>
                <a:gd name="connsiteX263" fmla="*/ 77194 w 109951"/>
                <a:gd name="connsiteY263" fmla="*/ 157353 h 239434"/>
                <a:gd name="connsiteX264" fmla="*/ 73672 w 109951"/>
                <a:gd name="connsiteY264" fmla="*/ 160591 h 239434"/>
                <a:gd name="connsiteX265" fmla="*/ 76718 w 109951"/>
                <a:gd name="connsiteY265" fmla="*/ 138017 h 239434"/>
                <a:gd name="connsiteX266" fmla="*/ 79193 w 109951"/>
                <a:gd name="connsiteY266" fmla="*/ 138398 h 239434"/>
                <a:gd name="connsiteX267" fmla="*/ 79383 w 109951"/>
                <a:gd name="connsiteY267" fmla="*/ 141541 h 239434"/>
                <a:gd name="connsiteX268" fmla="*/ 76718 w 109951"/>
                <a:gd name="connsiteY268" fmla="*/ 138017 h 239434"/>
                <a:gd name="connsiteX269" fmla="*/ 80906 w 109951"/>
                <a:gd name="connsiteY269" fmla="*/ 160401 h 239434"/>
                <a:gd name="connsiteX270" fmla="*/ 82144 w 109951"/>
                <a:gd name="connsiteY270" fmla="*/ 163639 h 239434"/>
                <a:gd name="connsiteX271" fmla="*/ 78907 w 109951"/>
                <a:gd name="connsiteY271" fmla="*/ 163258 h 239434"/>
                <a:gd name="connsiteX272" fmla="*/ 80906 w 109951"/>
                <a:gd name="connsiteY272" fmla="*/ 160401 h 239434"/>
                <a:gd name="connsiteX273" fmla="*/ 81096 w 109951"/>
                <a:gd name="connsiteY273" fmla="*/ 171545 h 239434"/>
                <a:gd name="connsiteX274" fmla="*/ 82048 w 109951"/>
                <a:gd name="connsiteY274" fmla="*/ 172117 h 239434"/>
                <a:gd name="connsiteX275" fmla="*/ 80335 w 109951"/>
                <a:gd name="connsiteY275" fmla="*/ 173450 h 239434"/>
                <a:gd name="connsiteX276" fmla="*/ 81096 w 109951"/>
                <a:gd name="connsiteY276" fmla="*/ 171545 h 239434"/>
                <a:gd name="connsiteX277" fmla="*/ 81096 w 109951"/>
                <a:gd name="connsiteY277" fmla="*/ 211550 h 239434"/>
                <a:gd name="connsiteX278" fmla="*/ 86046 w 109951"/>
                <a:gd name="connsiteY278" fmla="*/ 214217 h 239434"/>
                <a:gd name="connsiteX279" fmla="*/ 81096 w 109951"/>
                <a:gd name="connsiteY279" fmla="*/ 211550 h 239434"/>
                <a:gd name="connsiteX280" fmla="*/ 85380 w 109951"/>
                <a:gd name="connsiteY280" fmla="*/ 81724 h 239434"/>
                <a:gd name="connsiteX281" fmla="*/ 84523 w 109951"/>
                <a:gd name="connsiteY281" fmla="*/ 80105 h 239434"/>
                <a:gd name="connsiteX282" fmla="*/ 85855 w 109951"/>
                <a:gd name="connsiteY282" fmla="*/ 79057 h 239434"/>
                <a:gd name="connsiteX283" fmla="*/ 86808 w 109951"/>
                <a:gd name="connsiteY283" fmla="*/ 80391 h 239434"/>
                <a:gd name="connsiteX284" fmla="*/ 85380 w 109951"/>
                <a:gd name="connsiteY284" fmla="*/ 81724 h 239434"/>
                <a:gd name="connsiteX285" fmla="*/ 88045 w 109951"/>
                <a:gd name="connsiteY285" fmla="*/ 100394 h 239434"/>
                <a:gd name="connsiteX286" fmla="*/ 93470 w 109951"/>
                <a:gd name="connsiteY286" fmla="*/ 103632 h 239434"/>
                <a:gd name="connsiteX287" fmla="*/ 91947 w 109951"/>
                <a:gd name="connsiteY287" fmla="*/ 104204 h 239434"/>
                <a:gd name="connsiteX288" fmla="*/ 87379 w 109951"/>
                <a:gd name="connsiteY288" fmla="*/ 101155 h 239434"/>
                <a:gd name="connsiteX289" fmla="*/ 88140 w 109951"/>
                <a:gd name="connsiteY289" fmla="*/ 100489 h 239434"/>
                <a:gd name="connsiteX290" fmla="*/ 91376 w 109951"/>
                <a:gd name="connsiteY290" fmla="*/ 193072 h 239434"/>
                <a:gd name="connsiteX291" fmla="*/ 91186 w 109951"/>
                <a:gd name="connsiteY291" fmla="*/ 192596 h 239434"/>
                <a:gd name="connsiteX292" fmla="*/ 92899 w 109951"/>
                <a:gd name="connsiteY292" fmla="*/ 191929 h 239434"/>
                <a:gd name="connsiteX293" fmla="*/ 93185 w 109951"/>
                <a:gd name="connsiteY293" fmla="*/ 192977 h 239434"/>
                <a:gd name="connsiteX294" fmla="*/ 91376 w 109951"/>
                <a:gd name="connsiteY294" fmla="*/ 193072 h 239434"/>
                <a:gd name="connsiteX295" fmla="*/ 99181 w 109951"/>
                <a:gd name="connsiteY295" fmla="*/ 114205 h 239434"/>
                <a:gd name="connsiteX296" fmla="*/ 97373 w 109951"/>
                <a:gd name="connsiteY296" fmla="*/ 115157 h 239434"/>
                <a:gd name="connsiteX297" fmla="*/ 92423 w 109951"/>
                <a:gd name="connsiteY297" fmla="*/ 116586 h 239434"/>
                <a:gd name="connsiteX298" fmla="*/ 89092 w 109951"/>
                <a:gd name="connsiteY298" fmla="*/ 113252 h 239434"/>
                <a:gd name="connsiteX299" fmla="*/ 91281 w 109951"/>
                <a:gd name="connsiteY299" fmla="*/ 112586 h 239434"/>
                <a:gd name="connsiteX300" fmla="*/ 96706 w 109951"/>
                <a:gd name="connsiteY300" fmla="*/ 113157 h 239434"/>
                <a:gd name="connsiteX301" fmla="*/ 98991 w 109951"/>
                <a:gd name="connsiteY301" fmla="*/ 113157 h 239434"/>
                <a:gd name="connsiteX302" fmla="*/ 99181 w 109951"/>
                <a:gd name="connsiteY302" fmla="*/ 114205 h 239434"/>
                <a:gd name="connsiteX303" fmla="*/ 96992 w 109951"/>
                <a:gd name="connsiteY303" fmla="*/ 107252 h 239434"/>
                <a:gd name="connsiteX304" fmla="*/ 100514 w 109951"/>
                <a:gd name="connsiteY304" fmla="*/ 103156 h 239434"/>
                <a:gd name="connsiteX305" fmla="*/ 96992 w 109951"/>
                <a:gd name="connsiteY305" fmla="*/ 107252 h 239434"/>
                <a:gd name="connsiteX306" fmla="*/ 100799 w 109951"/>
                <a:gd name="connsiteY306" fmla="*/ 67818 h 239434"/>
                <a:gd name="connsiteX307" fmla="*/ 99848 w 109951"/>
                <a:gd name="connsiteY307" fmla="*/ 68866 h 239434"/>
                <a:gd name="connsiteX308" fmla="*/ 98515 w 109951"/>
                <a:gd name="connsiteY308" fmla="*/ 67818 h 239434"/>
                <a:gd name="connsiteX309" fmla="*/ 99943 w 109951"/>
                <a:gd name="connsiteY309" fmla="*/ 59627 h 239434"/>
                <a:gd name="connsiteX310" fmla="*/ 104797 w 109951"/>
                <a:gd name="connsiteY310" fmla="*/ 61246 h 239434"/>
                <a:gd name="connsiteX311" fmla="*/ 102703 w 109951"/>
                <a:gd name="connsiteY311" fmla="*/ 64389 h 239434"/>
                <a:gd name="connsiteX312" fmla="*/ 100799 w 109951"/>
                <a:gd name="connsiteY312" fmla="*/ 67913 h 239434"/>
                <a:gd name="connsiteX313" fmla="*/ 102703 w 109951"/>
                <a:gd name="connsiteY313" fmla="*/ 112490 h 239434"/>
                <a:gd name="connsiteX314" fmla="*/ 104607 w 109951"/>
                <a:gd name="connsiteY314" fmla="*/ 115538 h 239434"/>
                <a:gd name="connsiteX315" fmla="*/ 102703 w 109951"/>
                <a:gd name="connsiteY315" fmla="*/ 112490 h 239434"/>
                <a:gd name="connsiteX316" fmla="*/ 105558 w 109951"/>
                <a:gd name="connsiteY316" fmla="*/ 90202 h 239434"/>
                <a:gd name="connsiteX317" fmla="*/ 104131 w 109951"/>
                <a:gd name="connsiteY317" fmla="*/ 87821 h 239434"/>
                <a:gd name="connsiteX318" fmla="*/ 106796 w 109951"/>
                <a:gd name="connsiteY318" fmla="*/ 89059 h 239434"/>
                <a:gd name="connsiteX319" fmla="*/ 105558 w 109951"/>
                <a:gd name="connsiteY319" fmla="*/ 90202 h 23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</a:cxnLst>
              <a:rect l="l" t="t" r="r" b="b"/>
              <a:pathLst>
                <a:path w="109951" h="239434">
                  <a:moveTo>
                    <a:pt x="30078" y="73723"/>
                  </a:moveTo>
                  <a:cubicBezTo>
                    <a:pt x="38454" y="78486"/>
                    <a:pt x="46640" y="83534"/>
                    <a:pt x="52732" y="91345"/>
                  </a:cubicBezTo>
                  <a:cubicBezTo>
                    <a:pt x="54350" y="93345"/>
                    <a:pt x="55873" y="95440"/>
                    <a:pt x="57205" y="97727"/>
                  </a:cubicBezTo>
                  <a:cubicBezTo>
                    <a:pt x="57777" y="97346"/>
                    <a:pt x="58442" y="97060"/>
                    <a:pt x="59109" y="96679"/>
                  </a:cubicBezTo>
                  <a:cubicBezTo>
                    <a:pt x="59299" y="98107"/>
                    <a:pt x="58728" y="98679"/>
                    <a:pt x="57586" y="98488"/>
                  </a:cubicBezTo>
                  <a:cubicBezTo>
                    <a:pt x="58728" y="100489"/>
                    <a:pt x="59680" y="102489"/>
                    <a:pt x="60251" y="104775"/>
                  </a:cubicBezTo>
                  <a:cubicBezTo>
                    <a:pt x="61774" y="110299"/>
                    <a:pt x="63583" y="115824"/>
                    <a:pt x="65201" y="121348"/>
                  </a:cubicBezTo>
                  <a:cubicBezTo>
                    <a:pt x="65772" y="123158"/>
                    <a:pt x="66247" y="125158"/>
                    <a:pt x="64058" y="126778"/>
                  </a:cubicBezTo>
                  <a:cubicBezTo>
                    <a:pt x="65772" y="127349"/>
                    <a:pt x="66152" y="128397"/>
                    <a:pt x="66247" y="129826"/>
                  </a:cubicBezTo>
                  <a:cubicBezTo>
                    <a:pt x="66343" y="131540"/>
                    <a:pt x="67485" y="133255"/>
                    <a:pt x="67390" y="134969"/>
                  </a:cubicBezTo>
                  <a:cubicBezTo>
                    <a:pt x="67390" y="138113"/>
                    <a:pt x="67390" y="141256"/>
                    <a:pt x="66343" y="144399"/>
                  </a:cubicBezTo>
                  <a:cubicBezTo>
                    <a:pt x="65676" y="146209"/>
                    <a:pt x="66058" y="148399"/>
                    <a:pt x="65962" y="150495"/>
                  </a:cubicBezTo>
                  <a:cubicBezTo>
                    <a:pt x="65962" y="151352"/>
                    <a:pt x="65867" y="152210"/>
                    <a:pt x="65486" y="152971"/>
                  </a:cubicBezTo>
                  <a:cubicBezTo>
                    <a:pt x="63963" y="156400"/>
                    <a:pt x="62630" y="159734"/>
                    <a:pt x="61584" y="163354"/>
                  </a:cubicBezTo>
                  <a:cubicBezTo>
                    <a:pt x="60537" y="166878"/>
                    <a:pt x="58348" y="170212"/>
                    <a:pt x="56729" y="173546"/>
                  </a:cubicBezTo>
                  <a:cubicBezTo>
                    <a:pt x="56634" y="173831"/>
                    <a:pt x="56253" y="174117"/>
                    <a:pt x="56253" y="174307"/>
                  </a:cubicBezTo>
                  <a:cubicBezTo>
                    <a:pt x="56253" y="176498"/>
                    <a:pt x="54635" y="176879"/>
                    <a:pt x="53112" y="177070"/>
                  </a:cubicBezTo>
                  <a:cubicBezTo>
                    <a:pt x="52256" y="180022"/>
                    <a:pt x="50543" y="182213"/>
                    <a:pt x="48353" y="184023"/>
                  </a:cubicBezTo>
                  <a:cubicBezTo>
                    <a:pt x="48353" y="184118"/>
                    <a:pt x="48353" y="184309"/>
                    <a:pt x="48543" y="184404"/>
                  </a:cubicBezTo>
                  <a:cubicBezTo>
                    <a:pt x="48353" y="184404"/>
                    <a:pt x="48258" y="184404"/>
                    <a:pt x="48068" y="184404"/>
                  </a:cubicBezTo>
                  <a:cubicBezTo>
                    <a:pt x="47877" y="184595"/>
                    <a:pt x="47687" y="184880"/>
                    <a:pt x="47401" y="185071"/>
                  </a:cubicBezTo>
                  <a:cubicBezTo>
                    <a:pt x="46354" y="185833"/>
                    <a:pt x="45783" y="187166"/>
                    <a:pt x="44736" y="188595"/>
                  </a:cubicBezTo>
                  <a:cubicBezTo>
                    <a:pt x="42642" y="188786"/>
                    <a:pt x="40263" y="189547"/>
                    <a:pt x="39120" y="192214"/>
                  </a:cubicBezTo>
                  <a:cubicBezTo>
                    <a:pt x="39025" y="192500"/>
                    <a:pt x="38645" y="192786"/>
                    <a:pt x="38454" y="192786"/>
                  </a:cubicBezTo>
                  <a:cubicBezTo>
                    <a:pt x="35979" y="192881"/>
                    <a:pt x="34837" y="194691"/>
                    <a:pt x="33409" y="196310"/>
                  </a:cubicBezTo>
                  <a:cubicBezTo>
                    <a:pt x="32838" y="196977"/>
                    <a:pt x="31411" y="196977"/>
                    <a:pt x="30649" y="197549"/>
                  </a:cubicBezTo>
                  <a:cubicBezTo>
                    <a:pt x="28555" y="199168"/>
                    <a:pt x="25794" y="199549"/>
                    <a:pt x="23891" y="201358"/>
                  </a:cubicBezTo>
                  <a:cubicBezTo>
                    <a:pt x="23510" y="201740"/>
                    <a:pt x="22939" y="201834"/>
                    <a:pt x="22368" y="201930"/>
                  </a:cubicBezTo>
                  <a:cubicBezTo>
                    <a:pt x="19417" y="202597"/>
                    <a:pt x="16371" y="203168"/>
                    <a:pt x="13230" y="203835"/>
                  </a:cubicBezTo>
                  <a:cubicBezTo>
                    <a:pt x="13801" y="204787"/>
                    <a:pt x="14278" y="205835"/>
                    <a:pt x="15134" y="206597"/>
                  </a:cubicBezTo>
                  <a:cubicBezTo>
                    <a:pt x="17609" y="208883"/>
                    <a:pt x="18085" y="211550"/>
                    <a:pt x="19513" y="214122"/>
                  </a:cubicBezTo>
                  <a:cubicBezTo>
                    <a:pt x="22748" y="220123"/>
                    <a:pt x="27603" y="225076"/>
                    <a:pt x="33409" y="229457"/>
                  </a:cubicBezTo>
                  <a:cubicBezTo>
                    <a:pt x="37502" y="232601"/>
                    <a:pt x="41976" y="235172"/>
                    <a:pt x="47021" y="237077"/>
                  </a:cubicBezTo>
                  <a:cubicBezTo>
                    <a:pt x="48448" y="237649"/>
                    <a:pt x="50066" y="237839"/>
                    <a:pt x="51304" y="238506"/>
                  </a:cubicBezTo>
                  <a:cubicBezTo>
                    <a:pt x="53588" y="239744"/>
                    <a:pt x="55682" y="239744"/>
                    <a:pt x="57967" y="238506"/>
                  </a:cubicBezTo>
                  <a:cubicBezTo>
                    <a:pt x="58728" y="238125"/>
                    <a:pt x="59680" y="237839"/>
                    <a:pt x="60632" y="237649"/>
                  </a:cubicBezTo>
                  <a:cubicBezTo>
                    <a:pt x="66247" y="236125"/>
                    <a:pt x="70721" y="233172"/>
                    <a:pt x="75195" y="230124"/>
                  </a:cubicBezTo>
                  <a:cubicBezTo>
                    <a:pt x="75576" y="229838"/>
                    <a:pt x="75671" y="229362"/>
                    <a:pt x="75861" y="228886"/>
                  </a:cubicBezTo>
                  <a:cubicBezTo>
                    <a:pt x="74624" y="228600"/>
                    <a:pt x="73767" y="228410"/>
                    <a:pt x="72149" y="228124"/>
                  </a:cubicBezTo>
                  <a:cubicBezTo>
                    <a:pt x="73482" y="227171"/>
                    <a:pt x="74338" y="226600"/>
                    <a:pt x="75195" y="226028"/>
                  </a:cubicBezTo>
                  <a:cubicBezTo>
                    <a:pt x="75861" y="226504"/>
                    <a:pt x="76147" y="226790"/>
                    <a:pt x="76528" y="226981"/>
                  </a:cubicBezTo>
                  <a:cubicBezTo>
                    <a:pt x="77003" y="227267"/>
                    <a:pt x="77479" y="227457"/>
                    <a:pt x="77765" y="227647"/>
                  </a:cubicBezTo>
                  <a:cubicBezTo>
                    <a:pt x="78241" y="227457"/>
                    <a:pt x="78431" y="227362"/>
                    <a:pt x="78621" y="227267"/>
                  </a:cubicBezTo>
                  <a:cubicBezTo>
                    <a:pt x="84999" y="222409"/>
                    <a:pt x="88616" y="216027"/>
                    <a:pt x="92328" y="209645"/>
                  </a:cubicBezTo>
                  <a:cubicBezTo>
                    <a:pt x="93375" y="207835"/>
                    <a:pt x="94422" y="205645"/>
                    <a:pt x="92328" y="203454"/>
                  </a:cubicBezTo>
                  <a:cubicBezTo>
                    <a:pt x="91186" y="202311"/>
                    <a:pt x="91662" y="201834"/>
                    <a:pt x="94232" y="201073"/>
                  </a:cubicBezTo>
                  <a:cubicBezTo>
                    <a:pt x="94613" y="201834"/>
                    <a:pt x="95088" y="202597"/>
                    <a:pt x="95660" y="203644"/>
                  </a:cubicBezTo>
                  <a:cubicBezTo>
                    <a:pt x="97753" y="201930"/>
                    <a:pt x="98324" y="200025"/>
                    <a:pt x="99277" y="198215"/>
                  </a:cubicBezTo>
                  <a:cubicBezTo>
                    <a:pt x="100419" y="195929"/>
                    <a:pt x="100895" y="193357"/>
                    <a:pt x="102417" y="191357"/>
                  </a:cubicBezTo>
                  <a:cubicBezTo>
                    <a:pt x="104797" y="188309"/>
                    <a:pt x="105463" y="184975"/>
                    <a:pt x="106034" y="181546"/>
                  </a:cubicBezTo>
                  <a:cubicBezTo>
                    <a:pt x="106701" y="177927"/>
                    <a:pt x="106986" y="174212"/>
                    <a:pt x="107748" y="170688"/>
                  </a:cubicBezTo>
                  <a:cubicBezTo>
                    <a:pt x="109556" y="162496"/>
                    <a:pt x="109366" y="154210"/>
                    <a:pt x="109651" y="145923"/>
                  </a:cubicBezTo>
                  <a:cubicBezTo>
                    <a:pt x="109747" y="142304"/>
                    <a:pt x="109366" y="138684"/>
                    <a:pt x="109366" y="135064"/>
                  </a:cubicBezTo>
                  <a:cubicBezTo>
                    <a:pt x="109366" y="130969"/>
                    <a:pt x="109461" y="126873"/>
                    <a:pt x="109461" y="122777"/>
                  </a:cubicBezTo>
                  <a:cubicBezTo>
                    <a:pt x="109461" y="120015"/>
                    <a:pt x="109175" y="117348"/>
                    <a:pt x="109175" y="114586"/>
                  </a:cubicBezTo>
                  <a:cubicBezTo>
                    <a:pt x="109175" y="111252"/>
                    <a:pt x="109175" y="107918"/>
                    <a:pt x="109271" y="104585"/>
                  </a:cubicBezTo>
                  <a:cubicBezTo>
                    <a:pt x="109271" y="102775"/>
                    <a:pt x="110032" y="100870"/>
                    <a:pt x="109842" y="99060"/>
                  </a:cubicBezTo>
                  <a:cubicBezTo>
                    <a:pt x="109080" y="92488"/>
                    <a:pt x="110222" y="85915"/>
                    <a:pt x="109175" y="79438"/>
                  </a:cubicBezTo>
                  <a:cubicBezTo>
                    <a:pt x="108985" y="78105"/>
                    <a:pt x="108414" y="76486"/>
                    <a:pt x="109842" y="75152"/>
                  </a:cubicBezTo>
                  <a:cubicBezTo>
                    <a:pt x="110032" y="74962"/>
                    <a:pt x="109937" y="74390"/>
                    <a:pt x="109842" y="74009"/>
                  </a:cubicBezTo>
                  <a:cubicBezTo>
                    <a:pt x="109175" y="71247"/>
                    <a:pt x="108890" y="68389"/>
                    <a:pt x="109556" y="65532"/>
                  </a:cubicBezTo>
                  <a:cubicBezTo>
                    <a:pt x="109747" y="64579"/>
                    <a:pt x="109556" y="63532"/>
                    <a:pt x="109556" y="62579"/>
                  </a:cubicBezTo>
                  <a:cubicBezTo>
                    <a:pt x="109556" y="61722"/>
                    <a:pt x="109366" y="60770"/>
                    <a:pt x="109366" y="59912"/>
                  </a:cubicBezTo>
                  <a:cubicBezTo>
                    <a:pt x="109366" y="56102"/>
                    <a:pt x="109747" y="52292"/>
                    <a:pt x="109651" y="48482"/>
                  </a:cubicBezTo>
                  <a:cubicBezTo>
                    <a:pt x="109651" y="46768"/>
                    <a:pt x="109651" y="44863"/>
                    <a:pt x="107462" y="43434"/>
                  </a:cubicBezTo>
                  <a:cubicBezTo>
                    <a:pt x="106511" y="42863"/>
                    <a:pt x="105368" y="41338"/>
                    <a:pt x="106129" y="39529"/>
                  </a:cubicBezTo>
                  <a:cubicBezTo>
                    <a:pt x="107176" y="39814"/>
                    <a:pt x="108033" y="40100"/>
                    <a:pt x="109556" y="40481"/>
                  </a:cubicBezTo>
                  <a:cubicBezTo>
                    <a:pt x="109271" y="37052"/>
                    <a:pt x="110222" y="33719"/>
                    <a:pt x="105940" y="31147"/>
                  </a:cubicBezTo>
                  <a:cubicBezTo>
                    <a:pt x="107462" y="31052"/>
                    <a:pt x="108319" y="30956"/>
                    <a:pt x="109080" y="30956"/>
                  </a:cubicBezTo>
                  <a:cubicBezTo>
                    <a:pt x="109080" y="27908"/>
                    <a:pt x="109080" y="25146"/>
                    <a:pt x="109080" y="22288"/>
                  </a:cubicBezTo>
                  <a:cubicBezTo>
                    <a:pt x="109080" y="21812"/>
                    <a:pt x="108224" y="21146"/>
                    <a:pt x="107653" y="20860"/>
                  </a:cubicBezTo>
                  <a:cubicBezTo>
                    <a:pt x="106605" y="20383"/>
                    <a:pt x="105749" y="19812"/>
                    <a:pt x="105654" y="18574"/>
                  </a:cubicBezTo>
                  <a:cubicBezTo>
                    <a:pt x="106796" y="18288"/>
                    <a:pt x="107748" y="18002"/>
                    <a:pt x="108890" y="17716"/>
                  </a:cubicBezTo>
                  <a:cubicBezTo>
                    <a:pt x="109271" y="11906"/>
                    <a:pt x="109175" y="6096"/>
                    <a:pt x="108319" y="0"/>
                  </a:cubicBezTo>
                  <a:cubicBezTo>
                    <a:pt x="107367" y="381"/>
                    <a:pt x="106605" y="476"/>
                    <a:pt x="106320" y="857"/>
                  </a:cubicBezTo>
                  <a:cubicBezTo>
                    <a:pt x="104987" y="3048"/>
                    <a:pt x="103750" y="5334"/>
                    <a:pt x="102417" y="7525"/>
                  </a:cubicBezTo>
                  <a:cubicBezTo>
                    <a:pt x="101846" y="8477"/>
                    <a:pt x="101085" y="9335"/>
                    <a:pt x="100323" y="10192"/>
                  </a:cubicBezTo>
                  <a:cubicBezTo>
                    <a:pt x="99657" y="10954"/>
                    <a:pt x="98705" y="11716"/>
                    <a:pt x="98039" y="12478"/>
                  </a:cubicBezTo>
                  <a:cubicBezTo>
                    <a:pt x="95184" y="16002"/>
                    <a:pt x="92423" y="19526"/>
                    <a:pt x="90329" y="23527"/>
                  </a:cubicBezTo>
                  <a:cubicBezTo>
                    <a:pt x="87854" y="28099"/>
                    <a:pt x="85094" y="32575"/>
                    <a:pt x="82238" y="37052"/>
                  </a:cubicBezTo>
                  <a:cubicBezTo>
                    <a:pt x="81096" y="38862"/>
                    <a:pt x="80716" y="41053"/>
                    <a:pt x="77860" y="42767"/>
                  </a:cubicBezTo>
                  <a:cubicBezTo>
                    <a:pt x="77384" y="42196"/>
                    <a:pt x="76813" y="41624"/>
                    <a:pt x="76623" y="40957"/>
                  </a:cubicBezTo>
                  <a:cubicBezTo>
                    <a:pt x="75861" y="38576"/>
                    <a:pt x="73767" y="36671"/>
                    <a:pt x="73291" y="34004"/>
                  </a:cubicBezTo>
                  <a:cubicBezTo>
                    <a:pt x="72720" y="31242"/>
                    <a:pt x="71007" y="28670"/>
                    <a:pt x="69579" y="26003"/>
                  </a:cubicBezTo>
                  <a:cubicBezTo>
                    <a:pt x="67961" y="22955"/>
                    <a:pt x="67009" y="19621"/>
                    <a:pt x="64058" y="17145"/>
                  </a:cubicBezTo>
                  <a:cubicBezTo>
                    <a:pt x="63678" y="16764"/>
                    <a:pt x="63678" y="16002"/>
                    <a:pt x="63487" y="15526"/>
                  </a:cubicBezTo>
                  <a:cubicBezTo>
                    <a:pt x="63202" y="14764"/>
                    <a:pt x="62821" y="14097"/>
                    <a:pt x="62440" y="13335"/>
                  </a:cubicBezTo>
                  <a:cubicBezTo>
                    <a:pt x="60537" y="10382"/>
                    <a:pt x="57681" y="7715"/>
                    <a:pt x="57871" y="4000"/>
                  </a:cubicBezTo>
                  <a:cubicBezTo>
                    <a:pt x="57871" y="2667"/>
                    <a:pt x="56634" y="1619"/>
                    <a:pt x="54921" y="1429"/>
                  </a:cubicBezTo>
                  <a:cubicBezTo>
                    <a:pt x="53493" y="1238"/>
                    <a:pt x="52065" y="2096"/>
                    <a:pt x="51494" y="3620"/>
                  </a:cubicBezTo>
                  <a:cubicBezTo>
                    <a:pt x="51304" y="4191"/>
                    <a:pt x="51494" y="4763"/>
                    <a:pt x="51399" y="5334"/>
                  </a:cubicBezTo>
                  <a:cubicBezTo>
                    <a:pt x="51399" y="5905"/>
                    <a:pt x="51399" y="6572"/>
                    <a:pt x="51209" y="7048"/>
                  </a:cubicBezTo>
                  <a:cubicBezTo>
                    <a:pt x="49019" y="10573"/>
                    <a:pt x="46544" y="13906"/>
                    <a:pt x="44451" y="17431"/>
                  </a:cubicBezTo>
                  <a:cubicBezTo>
                    <a:pt x="41880" y="21717"/>
                    <a:pt x="39406" y="26194"/>
                    <a:pt x="37121" y="30575"/>
                  </a:cubicBezTo>
                  <a:cubicBezTo>
                    <a:pt x="35503" y="33719"/>
                    <a:pt x="34361" y="37147"/>
                    <a:pt x="32838" y="40291"/>
                  </a:cubicBezTo>
                  <a:cubicBezTo>
                    <a:pt x="32457" y="41053"/>
                    <a:pt x="31601" y="41720"/>
                    <a:pt x="30744" y="42577"/>
                  </a:cubicBezTo>
                  <a:cubicBezTo>
                    <a:pt x="27508" y="39433"/>
                    <a:pt x="27318" y="35433"/>
                    <a:pt x="24081" y="32861"/>
                  </a:cubicBezTo>
                  <a:cubicBezTo>
                    <a:pt x="21416" y="33528"/>
                    <a:pt x="21416" y="35433"/>
                    <a:pt x="20559" y="36957"/>
                  </a:cubicBezTo>
                  <a:cubicBezTo>
                    <a:pt x="19417" y="36576"/>
                    <a:pt x="18466" y="36195"/>
                    <a:pt x="17799" y="36004"/>
                  </a:cubicBezTo>
                  <a:cubicBezTo>
                    <a:pt x="16276" y="36386"/>
                    <a:pt x="16657" y="38290"/>
                    <a:pt x="14278" y="37814"/>
                  </a:cubicBezTo>
                  <a:cubicBezTo>
                    <a:pt x="14563" y="36386"/>
                    <a:pt x="14944" y="34957"/>
                    <a:pt x="15324" y="33242"/>
                  </a:cubicBezTo>
                  <a:cubicBezTo>
                    <a:pt x="17038" y="33814"/>
                    <a:pt x="18370" y="34195"/>
                    <a:pt x="19513" y="34576"/>
                  </a:cubicBezTo>
                  <a:cubicBezTo>
                    <a:pt x="20274" y="33433"/>
                    <a:pt x="20750" y="32290"/>
                    <a:pt x="21606" y="31432"/>
                  </a:cubicBezTo>
                  <a:cubicBezTo>
                    <a:pt x="22654" y="30480"/>
                    <a:pt x="22748" y="29528"/>
                    <a:pt x="22083" y="28480"/>
                  </a:cubicBezTo>
                  <a:cubicBezTo>
                    <a:pt x="20084" y="25241"/>
                    <a:pt x="18275" y="21907"/>
                    <a:pt x="16181" y="18669"/>
                  </a:cubicBezTo>
                  <a:cubicBezTo>
                    <a:pt x="14944" y="16669"/>
                    <a:pt x="13421" y="14764"/>
                    <a:pt x="11898" y="12763"/>
                  </a:cubicBezTo>
                  <a:cubicBezTo>
                    <a:pt x="10375" y="10763"/>
                    <a:pt x="9233" y="8382"/>
                    <a:pt x="7233" y="6858"/>
                  </a:cubicBezTo>
                  <a:cubicBezTo>
                    <a:pt x="4949" y="5144"/>
                    <a:pt x="5330" y="2762"/>
                    <a:pt x="3712" y="1048"/>
                  </a:cubicBezTo>
                  <a:cubicBezTo>
                    <a:pt x="3712" y="1048"/>
                    <a:pt x="3712" y="857"/>
                    <a:pt x="3522" y="762"/>
                  </a:cubicBezTo>
                  <a:cubicBezTo>
                    <a:pt x="2855" y="476"/>
                    <a:pt x="2284" y="286"/>
                    <a:pt x="1523" y="0"/>
                  </a:cubicBezTo>
                  <a:cubicBezTo>
                    <a:pt x="190" y="4381"/>
                    <a:pt x="1427" y="8477"/>
                    <a:pt x="761" y="12573"/>
                  </a:cubicBezTo>
                  <a:cubicBezTo>
                    <a:pt x="0" y="17907"/>
                    <a:pt x="666" y="23336"/>
                    <a:pt x="95" y="28765"/>
                  </a:cubicBezTo>
                  <a:cubicBezTo>
                    <a:pt x="-95" y="30194"/>
                    <a:pt x="571" y="31718"/>
                    <a:pt x="571" y="33147"/>
                  </a:cubicBezTo>
                  <a:cubicBezTo>
                    <a:pt x="476" y="38290"/>
                    <a:pt x="190" y="43434"/>
                    <a:pt x="0" y="48482"/>
                  </a:cubicBezTo>
                  <a:cubicBezTo>
                    <a:pt x="0" y="49054"/>
                    <a:pt x="0" y="49721"/>
                    <a:pt x="285" y="50197"/>
                  </a:cubicBezTo>
                  <a:cubicBezTo>
                    <a:pt x="666" y="50673"/>
                    <a:pt x="1427" y="50959"/>
                    <a:pt x="2189" y="51340"/>
                  </a:cubicBezTo>
                  <a:cubicBezTo>
                    <a:pt x="381" y="52673"/>
                    <a:pt x="0" y="54102"/>
                    <a:pt x="0" y="55912"/>
                  </a:cubicBezTo>
                  <a:cubicBezTo>
                    <a:pt x="95" y="59246"/>
                    <a:pt x="95" y="62484"/>
                    <a:pt x="95" y="65818"/>
                  </a:cubicBezTo>
                  <a:cubicBezTo>
                    <a:pt x="2380" y="65818"/>
                    <a:pt x="4759" y="65913"/>
                    <a:pt x="7044" y="66104"/>
                  </a:cubicBezTo>
                  <a:cubicBezTo>
                    <a:pt x="9708" y="66294"/>
                    <a:pt x="12088" y="67628"/>
                    <a:pt x="14944" y="67628"/>
                  </a:cubicBezTo>
                  <a:cubicBezTo>
                    <a:pt x="17133" y="67628"/>
                    <a:pt x="19227" y="68771"/>
                    <a:pt x="21416" y="69532"/>
                  </a:cubicBezTo>
                  <a:cubicBezTo>
                    <a:pt x="21416" y="69532"/>
                    <a:pt x="21416" y="70199"/>
                    <a:pt x="21416" y="70580"/>
                  </a:cubicBezTo>
                  <a:lnTo>
                    <a:pt x="21416" y="70580"/>
                  </a:lnTo>
                  <a:moveTo>
                    <a:pt x="25319" y="71152"/>
                  </a:moveTo>
                  <a:cubicBezTo>
                    <a:pt x="25319" y="71152"/>
                    <a:pt x="25699" y="70866"/>
                    <a:pt x="25890" y="70771"/>
                  </a:cubicBezTo>
                  <a:cubicBezTo>
                    <a:pt x="25890" y="70771"/>
                    <a:pt x="26461" y="71152"/>
                    <a:pt x="26461" y="71342"/>
                  </a:cubicBezTo>
                  <a:cubicBezTo>
                    <a:pt x="26461" y="71342"/>
                    <a:pt x="26461" y="71438"/>
                    <a:pt x="26365" y="71533"/>
                  </a:cubicBezTo>
                  <a:moveTo>
                    <a:pt x="7995" y="29146"/>
                  </a:moveTo>
                  <a:cubicBezTo>
                    <a:pt x="7424" y="28004"/>
                    <a:pt x="8440" y="26861"/>
                    <a:pt x="11041" y="25717"/>
                  </a:cubicBezTo>
                  <a:cubicBezTo>
                    <a:pt x="10089" y="26861"/>
                    <a:pt x="9137" y="28004"/>
                    <a:pt x="7995" y="29146"/>
                  </a:cubicBezTo>
                  <a:close/>
                  <a:moveTo>
                    <a:pt x="13706" y="38671"/>
                  </a:moveTo>
                  <a:cubicBezTo>
                    <a:pt x="13706" y="38671"/>
                    <a:pt x="14278" y="39148"/>
                    <a:pt x="14753" y="39624"/>
                  </a:cubicBezTo>
                  <a:cubicBezTo>
                    <a:pt x="14182" y="39910"/>
                    <a:pt x="13801" y="40196"/>
                    <a:pt x="13611" y="40196"/>
                  </a:cubicBezTo>
                  <a:cubicBezTo>
                    <a:pt x="13325" y="40100"/>
                    <a:pt x="12945" y="39624"/>
                    <a:pt x="12945" y="39433"/>
                  </a:cubicBezTo>
                  <a:cubicBezTo>
                    <a:pt x="12945" y="39243"/>
                    <a:pt x="13516" y="38957"/>
                    <a:pt x="13801" y="38767"/>
                  </a:cubicBezTo>
                  <a:close/>
                  <a:moveTo>
                    <a:pt x="11993" y="55340"/>
                  </a:moveTo>
                  <a:cubicBezTo>
                    <a:pt x="13611" y="53530"/>
                    <a:pt x="14849" y="53340"/>
                    <a:pt x="18275" y="54102"/>
                  </a:cubicBezTo>
                  <a:cubicBezTo>
                    <a:pt x="16562" y="55721"/>
                    <a:pt x="14468" y="55150"/>
                    <a:pt x="11993" y="55340"/>
                  </a:cubicBezTo>
                  <a:close/>
                  <a:moveTo>
                    <a:pt x="45117" y="29337"/>
                  </a:moveTo>
                  <a:cubicBezTo>
                    <a:pt x="45117" y="29337"/>
                    <a:pt x="45783" y="29718"/>
                    <a:pt x="46164" y="29908"/>
                  </a:cubicBezTo>
                  <a:cubicBezTo>
                    <a:pt x="45973" y="30099"/>
                    <a:pt x="45783" y="30480"/>
                    <a:pt x="45688" y="30480"/>
                  </a:cubicBezTo>
                  <a:cubicBezTo>
                    <a:pt x="45307" y="30480"/>
                    <a:pt x="44926" y="30289"/>
                    <a:pt x="44451" y="30004"/>
                  </a:cubicBezTo>
                  <a:cubicBezTo>
                    <a:pt x="44831" y="29623"/>
                    <a:pt x="45117" y="29337"/>
                    <a:pt x="45212" y="29337"/>
                  </a:cubicBezTo>
                  <a:close/>
                  <a:moveTo>
                    <a:pt x="43213" y="71628"/>
                  </a:moveTo>
                  <a:cubicBezTo>
                    <a:pt x="43689" y="71914"/>
                    <a:pt x="44165" y="72295"/>
                    <a:pt x="44546" y="72771"/>
                  </a:cubicBezTo>
                  <a:cubicBezTo>
                    <a:pt x="44546" y="72771"/>
                    <a:pt x="43975" y="73247"/>
                    <a:pt x="43499" y="73723"/>
                  </a:cubicBezTo>
                  <a:cubicBezTo>
                    <a:pt x="43023" y="73152"/>
                    <a:pt x="42547" y="72771"/>
                    <a:pt x="42356" y="72295"/>
                  </a:cubicBezTo>
                  <a:cubicBezTo>
                    <a:pt x="42356" y="72199"/>
                    <a:pt x="43213" y="71628"/>
                    <a:pt x="43308" y="71628"/>
                  </a:cubicBezTo>
                  <a:close/>
                  <a:moveTo>
                    <a:pt x="42642" y="77724"/>
                  </a:moveTo>
                  <a:cubicBezTo>
                    <a:pt x="42166" y="74962"/>
                    <a:pt x="43308" y="73819"/>
                    <a:pt x="47306" y="73819"/>
                  </a:cubicBezTo>
                  <a:cubicBezTo>
                    <a:pt x="45973" y="75629"/>
                    <a:pt x="45498" y="77533"/>
                    <a:pt x="42642" y="77724"/>
                  </a:cubicBezTo>
                  <a:close/>
                  <a:moveTo>
                    <a:pt x="57110" y="89440"/>
                  </a:moveTo>
                  <a:cubicBezTo>
                    <a:pt x="56634" y="89440"/>
                    <a:pt x="55587" y="89440"/>
                    <a:pt x="55587" y="89249"/>
                  </a:cubicBezTo>
                  <a:cubicBezTo>
                    <a:pt x="55206" y="87344"/>
                    <a:pt x="53683" y="86201"/>
                    <a:pt x="52351" y="84772"/>
                  </a:cubicBezTo>
                  <a:cubicBezTo>
                    <a:pt x="55111" y="85154"/>
                    <a:pt x="56349" y="86868"/>
                    <a:pt x="57586" y="88487"/>
                  </a:cubicBezTo>
                  <a:cubicBezTo>
                    <a:pt x="57681" y="88678"/>
                    <a:pt x="57395" y="89440"/>
                    <a:pt x="57110" y="89440"/>
                  </a:cubicBezTo>
                  <a:close/>
                  <a:moveTo>
                    <a:pt x="55016" y="68199"/>
                  </a:moveTo>
                  <a:cubicBezTo>
                    <a:pt x="55682" y="67342"/>
                    <a:pt x="56349" y="66389"/>
                    <a:pt x="57015" y="65437"/>
                  </a:cubicBezTo>
                  <a:cubicBezTo>
                    <a:pt x="58442" y="65818"/>
                    <a:pt x="59775" y="66199"/>
                    <a:pt x="61298" y="66580"/>
                  </a:cubicBezTo>
                  <a:cubicBezTo>
                    <a:pt x="59680" y="69437"/>
                    <a:pt x="58348" y="69723"/>
                    <a:pt x="55016" y="68104"/>
                  </a:cubicBezTo>
                  <a:close/>
                  <a:moveTo>
                    <a:pt x="62630" y="61913"/>
                  </a:moveTo>
                  <a:cubicBezTo>
                    <a:pt x="61869" y="61627"/>
                    <a:pt x="60917" y="61436"/>
                    <a:pt x="60441" y="60960"/>
                  </a:cubicBezTo>
                  <a:cubicBezTo>
                    <a:pt x="59109" y="59722"/>
                    <a:pt x="57967" y="58388"/>
                    <a:pt x="56824" y="57055"/>
                  </a:cubicBezTo>
                  <a:cubicBezTo>
                    <a:pt x="55873" y="55912"/>
                    <a:pt x="56824" y="55150"/>
                    <a:pt x="57871" y="54673"/>
                  </a:cubicBezTo>
                  <a:cubicBezTo>
                    <a:pt x="59013" y="54102"/>
                    <a:pt x="60441" y="54673"/>
                    <a:pt x="60441" y="55531"/>
                  </a:cubicBezTo>
                  <a:cubicBezTo>
                    <a:pt x="60441" y="57817"/>
                    <a:pt x="61584" y="59627"/>
                    <a:pt x="63583" y="61246"/>
                  </a:cubicBezTo>
                  <a:lnTo>
                    <a:pt x="62630" y="62008"/>
                  </a:lnTo>
                  <a:close/>
                  <a:moveTo>
                    <a:pt x="57871" y="41529"/>
                  </a:moveTo>
                  <a:cubicBezTo>
                    <a:pt x="60632" y="39910"/>
                    <a:pt x="61774" y="43053"/>
                    <a:pt x="63963" y="42767"/>
                  </a:cubicBezTo>
                  <a:cubicBezTo>
                    <a:pt x="61488" y="43624"/>
                    <a:pt x="60156" y="43339"/>
                    <a:pt x="57871" y="41529"/>
                  </a:cubicBezTo>
                  <a:close/>
                  <a:moveTo>
                    <a:pt x="66438" y="52673"/>
                  </a:moveTo>
                  <a:cubicBezTo>
                    <a:pt x="65867" y="52006"/>
                    <a:pt x="65486" y="51435"/>
                    <a:pt x="64915" y="50768"/>
                  </a:cubicBezTo>
                  <a:cubicBezTo>
                    <a:pt x="65676" y="50673"/>
                    <a:pt x="66058" y="50482"/>
                    <a:pt x="66247" y="50578"/>
                  </a:cubicBezTo>
                  <a:cubicBezTo>
                    <a:pt x="67295" y="51054"/>
                    <a:pt x="67390" y="51721"/>
                    <a:pt x="66438" y="52673"/>
                  </a:cubicBezTo>
                  <a:close/>
                  <a:moveTo>
                    <a:pt x="31696" y="214694"/>
                  </a:moveTo>
                  <a:cubicBezTo>
                    <a:pt x="31696" y="214694"/>
                    <a:pt x="31220" y="213551"/>
                    <a:pt x="31506" y="213169"/>
                  </a:cubicBezTo>
                  <a:cubicBezTo>
                    <a:pt x="31791" y="212788"/>
                    <a:pt x="32743" y="212312"/>
                    <a:pt x="33219" y="212502"/>
                  </a:cubicBezTo>
                  <a:cubicBezTo>
                    <a:pt x="34266" y="212788"/>
                    <a:pt x="35218" y="213360"/>
                    <a:pt x="36550" y="213931"/>
                  </a:cubicBezTo>
                  <a:cubicBezTo>
                    <a:pt x="34646" y="215456"/>
                    <a:pt x="32838" y="215741"/>
                    <a:pt x="31696" y="214694"/>
                  </a:cubicBezTo>
                  <a:close/>
                  <a:moveTo>
                    <a:pt x="41691" y="221551"/>
                  </a:moveTo>
                  <a:cubicBezTo>
                    <a:pt x="41024" y="221361"/>
                    <a:pt x="40453" y="220980"/>
                    <a:pt x="39501" y="220504"/>
                  </a:cubicBezTo>
                  <a:cubicBezTo>
                    <a:pt x="40167" y="220028"/>
                    <a:pt x="40738" y="219456"/>
                    <a:pt x="40929" y="219551"/>
                  </a:cubicBezTo>
                  <a:cubicBezTo>
                    <a:pt x="41595" y="219837"/>
                    <a:pt x="42071" y="220313"/>
                    <a:pt x="42547" y="220790"/>
                  </a:cubicBezTo>
                  <a:cubicBezTo>
                    <a:pt x="42547" y="220790"/>
                    <a:pt x="41785" y="221742"/>
                    <a:pt x="41595" y="221647"/>
                  </a:cubicBezTo>
                  <a:close/>
                  <a:moveTo>
                    <a:pt x="40453" y="198501"/>
                  </a:moveTo>
                  <a:cubicBezTo>
                    <a:pt x="42737" y="196310"/>
                    <a:pt x="43308" y="196215"/>
                    <a:pt x="45212" y="198310"/>
                  </a:cubicBezTo>
                  <a:cubicBezTo>
                    <a:pt x="43499" y="198310"/>
                    <a:pt x="42166" y="198406"/>
                    <a:pt x="40453" y="198501"/>
                  </a:cubicBezTo>
                  <a:close/>
                  <a:moveTo>
                    <a:pt x="51589" y="214789"/>
                  </a:moveTo>
                  <a:cubicBezTo>
                    <a:pt x="51018" y="214503"/>
                    <a:pt x="50543" y="214122"/>
                    <a:pt x="49971" y="213836"/>
                  </a:cubicBezTo>
                  <a:cubicBezTo>
                    <a:pt x="50161" y="213646"/>
                    <a:pt x="50543" y="213169"/>
                    <a:pt x="50543" y="213169"/>
                  </a:cubicBezTo>
                  <a:cubicBezTo>
                    <a:pt x="51114" y="213455"/>
                    <a:pt x="51589" y="213741"/>
                    <a:pt x="52160" y="214122"/>
                  </a:cubicBezTo>
                  <a:cubicBezTo>
                    <a:pt x="51970" y="214312"/>
                    <a:pt x="51780" y="214598"/>
                    <a:pt x="51589" y="214789"/>
                  </a:cubicBezTo>
                  <a:close/>
                  <a:moveTo>
                    <a:pt x="97753" y="30671"/>
                  </a:moveTo>
                  <a:cubicBezTo>
                    <a:pt x="99277" y="30766"/>
                    <a:pt x="100895" y="31147"/>
                    <a:pt x="101275" y="32671"/>
                  </a:cubicBezTo>
                  <a:cubicBezTo>
                    <a:pt x="101561" y="33528"/>
                    <a:pt x="100323" y="34099"/>
                    <a:pt x="98991" y="33623"/>
                  </a:cubicBezTo>
                  <a:cubicBezTo>
                    <a:pt x="97373" y="33147"/>
                    <a:pt x="95755" y="32575"/>
                    <a:pt x="93946" y="32004"/>
                  </a:cubicBezTo>
                  <a:cubicBezTo>
                    <a:pt x="93946" y="31813"/>
                    <a:pt x="93756" y="31623"/>
                    <a:pt x="93946" y="31432"/>
                  </a:cubicBezTo>
                  <a:cubicBezTo>
                    <a:pt x="94707" y="29528"/>
                    <a:pt x="96516" y="30575"/>
                    <a:pt x="97849" y="30671"/>
                  </a:cubicBezTo>
                  <a:close/>
                  <a:moveTo>
                    <a:pt x="100323" y="53626"/>
                  </a:moveTo>
                  <a:cubicBezTo>
                    <a:pt x="100323" y="53626"/>
                    <a:pt x="100038" y="54102"/>
                    <a:pt x="99943" y="54292"/>
                  </a:cubicBezTo>
                  <a:cubicBezTo>
                    <a:pt x="99657" y="54197"/>
                    <a:pt x="99372" y="54007"/>
                    <a:pt x="98991" y="53816"/>
                  </a:cubicBezTo>
                  <a:cubicBezTo>
                    <a:pt x="99277" y="53530"/>
                    <a:pt x="99467" y="53340"/>
                    <a:pt x="99657" y="53054"/>
                  </a:cubicBezTo>
                  <a:cubicBezTo>
                    <a:pt x="99848" y="53245"/>
                    <a:pt x="100323" y="53340"/>
                    <a:pt x="100323" y="53530"/>
                  </a:cubicBezTo>
                  <a:close/>
                  <a:moveTo>
                    <a:pt x="94613" y="45911"/>
                  </a:moveTo>
                  <a:cubicBezTo>
                    <a:pt x="94613" y="47244"/>
                    <a:pt x="93851" y="48006"/>
                    <a:pt x="92042" y="48387"/>
                  </a:cubicBezTo>
                  <a:cubicBezTo>
                    <a:pt x="91852" y="46609"/>
                    <a:pt x="92709" y="45784"/>
                    <a:pt x="94613" y="45911"/>
                  </a:cubicBezTo>
                  <a:close/>
                  <a:moveTo>
                    <a:pt x="88045" y="67151"/>
                  </a:moveTo>
                  <a:cubicBezTo>
                    <a:pt x="88711" y="67342"/>
                    <a:pt x="89282" y="67818"/>
                    <a:pt x="90139" y="68389"/>
                  </a:cubicBezTo>
                  <a:cubicBezTo>
                    <a:pt x="89377" y="68866"/>
                    <a:pt x="88901" y="69342"/>
                    <a:pt x="88616" y="69342"/>
                  </a:cubicBezTo>
                  <a:cubicBezTo>
                    <a:pt x="87950" y="69152"/>
                    <a:pt x="87474" y="68675"/>
                    <a:pt x="86903" y="68294"/>
                  </a:cubicBezTo>
                  <a:cubicBezTo>
                    <a:pt x="87283" y="67913"/>
                    <a:pt x="87854" y="67151"/>
                    <a:pt x="88140" y="67246"/>
                  </a:cubicBezTo>
                  <a:close/>
                  <a:moveTo>
                    <a:pt x="83000" y="44672"/>
                  </a:moveTo>
                  <a:cubicBezTo>
                    <a:pt x="83476" y="44958"/>
                    <a:pt x="83857" y="45434"/>
                    <a:pt x="84428" y="46006"/>
                  </a:cubicBezTo>
                  <a:cubicBezTo>
                    <a:pt x="83762" y="46387"/>
                    <a:pt x="83095" y="46863"/>
                    <a:pt x="83000" y="46768"/>
                  </a:cubicBezTo>
                  <a:cubicBezTo>
                    <a:pt x="82524" y="46387"/>
                    <a:pt x="82144" y="45911"/>
                    <a:pt x="81953" y="45434"/>
                  </a:cubicBezTo>
                  <a:cubicBezTo>
                    <a:pt x="81953" y="45244"/>
                    <a:pt x="82905" y="44672"/>
                    <a:pt x="83000" y="44672"/>
                  </a:cubicBezTo>
                  <a:close/>
                  <a:moveTo>
                    <a:pt x="83666" y="179737"/>
                  </a:moveTo>
                  <a:cubicBezTo>
                    <a:pt x="83666" y="179737"/>
                    <a:pt x="83190" y="180499"/>
                    <a:pt x="82715" y="181070"/>
                  </a:cubicBezTo>
                  <a:cubicBezTo>
                    <a:pt x="82238" y="180594"/>
                    <a:pt x="81573" y="180213"/>
                    <a:pt x="81573" y="179927"/>
                  </a:cubicBezTo>
                  <a:cubicBezTo>
                    <a:pt x="81573" y="179641"/>
                    <a:pt x="82144" y="179070"/>
                    <a:pt x="82524" y="179070"/>
                  </a:cubicBezTo>
                  <a:cubicBezTo>
                    <a:pt x="82905" y="179070"/>
                    <a:pt x="83571" y="179546"/>
                    <a:pt x="83666" y="179832"/>
                  </a:cubicBezTo>
                  <a:close/>
                  <a:moveTo>
                    <a:pt x="79193" y="61150"/>
                  </a:moveTo>
                  <a:cubicBezTo>
                    <a:pt x="80240" y="62674"/>
                    <a:pt x="81382" y="63817"/>
                    <a:pt x="80620" y="65532"/>
                  </a:cubicBezTo>
                  <a:cubicBezTo>
                    <a:pt x="78621" y="65818"/>
                    <a:pt x="77955" y="64770"/>
                    <a:pt x="77003" y="63817"/>
                  </a:cubicBezTo>
                  <a:cubicBezTo>
                    <a:pt x="77670" y="62960"/>
                    <a:pt x="78336" y="62103"/>
                    <a:pt x="79193" y="61150"/>
                  </a:cubicBezTo>
                  <a:close/>
                  <a:moveTo>
                    <a:pt x="76337" y="100584"/>
                  </a:moveTo>
                  <a:cubicBezTo>
                    <a:pt x="76337" y="100584"/>
                    <a:pt x="77003" y="100870"/>
                    <a:pt x="77289" y="100965"/>
                  </a:cubicBezTo>
                  <a:cubicBezTo>
                    <a:pt x="76813" y="101727"/>
                    <a:pt x="76337" y="102489"/>
                    <a:pt x="75766" y="103537"/>
                  </a:cubicBezTo>
                  <a:cubicBezTo>
                    <a:pt x="74053" y="101727"/>
                    <a:pt x="75005" y="101060"/>
                    <a:pt x="76337" y="100584"/>
                  </a:cubicBezTo>
                  <a:close/>
                  <a:moveTo>
                    <a:pt x="75766" y="121729"/>
                  </a:moveTo>
                  <a:cubicBezTo>
                    <a:pt x="73577" y="121444"/>
                    <a:pt x="74243" y="120110"/>
                    <a:pt x="73862" y="118491"/>
                  </a:cubicBezTo>
                  <a:cubicBezTo>
                    <a:pt x="75861" y="119539"/>
                    <a:pt x="76528" y="120301"/>
                    <a:pt x="75766" y="121729"/>
                  </a:cubicBezTo>
                  <a:close/>
                  <a:moveTo>
                    <a:pt x="73482" y="125349"/>
                  </a:moveTo>
                  <a:cubicBezTo>
                    <a:pt x="74624" y="124682"/>
                    <a:pt x="75766" y="124015"/>
                    <a:pt x="77194" y="123158"/>
                  </a:cubicBezTo>
                  <a:cubicBezTo>
                    <a:pt x="77574" y="123444"/>
                    <a:pt x="78621" y="123825"/>
                    <a:pt x="78621" y="124301"/>
                  </a:cubicBezTo>
                  <a:cubicBezTo>
                    <a:pt x="78621" y="124778"/>
                    <a:pt x="78050" y="125539"/>
                    <a:pt x="77479" y="125921"/>
                  </a:cubicBezTo>
                  <a:cubicBezTo>
                    <a:pt x="76337" y="126587"/>
                    <a:pt x="75005" y="127063"/>
                    <a:pt x="73577" y="127730"/>
                  </a:cubicBezTo>
                  <a:cubicBezTo>
                    <a:pt x="72339" y="126778"/>
                    <a:pt x="72339" y="126111"/>
                    <a:pt x="73577" y="125444"/>
                  </a:cubicBezTo>
                  <a:close/>
                  <a:moveTo>
                    <a:pt x="68247" y="42672"/>
                  </a:moveTo>
                  <a:cubicBezTo>
                    <a:pt x="69675" y="43529"/>
                    <a:pt x="71102" y="44387"/>
                    <a:pt x="72815" y="45434"/>
                  </a:cubicBezTo>
                  <a:cubicBezTo>
                    <a:pt x="72244" y="46006"/>
                    <a:pt x="71768" y="46387"/>
                    <a:pt x="71007" y="47054"/>
                  </a:cubicBezTo>
                  <a:cubicBezTo>
                    <a:pt x="69769" y="45625"/>
                    <a:pt x="68627" y="44482"/>
                    <a:pt x="67580" y="43244"/>
                  </a:cubicBezTo>
                  <a:cubicBezTo>
                    <a:pt x="67771" y="43053"/>
                    <a:pt x="68056" y="42863"/>
                    <a:pt x="68247" y="42672"/>
                  </a:cubicBezTo>
                  <a:close/>
                  <a:moveTo>
                    <a:pt x="60061" y="221551"/>
                  </a:moveTo>
                  <a:cubicBezTo>
                    <a:pt x="59109" y="220884"/>
                    <a:pt x="58348" y="220313"/>
                    <a:pt x="57586" y="219646"/>
                  </a:cubicBezTo>
                  <a:cubicBezTo>
                    <a:pt x="59870" y="218122"/>
                    <a:pt x="61298" y="218027"/>
                    <a:pt x="61964" y="219170"/>
                  </a:cubicBezTo>
                  <a:cubicBezTo>
                    <a:pt x="62726" y="220504"/>
                    <a:pt x="61679" y="221075"/>
                    <a:pt x="60061" y="221551"/>
                  </a:cubicBezTo>
                  <a:close/>
                  <a:moveTo>
                    <a:pt x="65772" y="202883"/>
                  </a:moveTo>
                  <a:cubicBezTo>
                    <a:pt x="65010" y="202692"/>
                    <a:pt x="64344" y="202025"/>
                    <a:pt x="63678" y="201644"/>
                  </a:cubicBezTo>
                  <a:cubicBezTo>
                    <a:pt x="63773" y="201358"/>
                    <a:pt x="63868" y="201168"/>
                    <a:pt x="63963" y="200882"/>
                  </a:cubicBezTo>
                  <a:cubicBezTo>
                    <a:pt x="64820" y="200882"/>
                    <a:pt x="65772" y="200882"/>
                    <a:pt x="66629" y="201073"/>
                  </a:cubicBezTo>
                  <a:cubicBezTo>
                    <a:pt x="67104" y="201168"/>
                    <a:pt x="67390" y="201834"/>
                    <a:pt x="67675" y="202311"/>
                  </a:cubicBezTo>
                  <a:cubicBezTo>
                    <a:pt x="67009" y="202501"/>
                    <a:pt x="66247" y="203073"/>
                    <a:pt x="65676" y="202977"/>
                  </a:cubicBezTo>
                  <a:close/>
                  <a:moveTo>
                    <a:pt x="70246" y="113633"/>
                  </a:moveTo>
                  <a:cubicBezTo>
                    <a:pt x="71293" y="113443"/>
                    <a:pt x="72054" y="113824"/>
                    <a:pt x="72149" y="115253"/>
                  </a:cubicBezTo>
                  <a:lnTo>
                    <a:pt x="68247" y="115253"/>
                  </a:lnTo>
                  <a:cubicBezTo>
                    <a:pt x="69293" y="114395"/>
                    <a:pt x="69675" y="113824"/>
                    <a:pt x="70246" y="113633"/>
                  </a:cubicBezTo>
                  <a:close/>
                  <a:moveTo>
                    <a:pt x="72149" y="187262"/>
                  </a:moveTo>
                  <a:cubicBezTo>
                    <a:pt x="73672" y="186976"/>
                    <a:pt x="74053" y="187738"/>
                    <a:pt x="74528" y="188881"/>
                  </a:cubicBezTo>
                  <a:cubicBezTo>
                    <a:pt x="73006" y="188881"/>
                    <a:pt x="72054" y="188595"/>
                    <a:pt x="72149" y="187262"/>
                  </a:cubicBezTo>
                  <a:close/>
                  <a:moveTo>
                    <a:pt x="73672" y="160591"/>
                  </a:moveTo>
                  <a:cubicBezTo>
                    <a:pt x="73672" y="160591"/>
                    <a:pt x="72149" y="160782"/>
                    <a:pt x="71578" y="160496"/>
                  </a:cubicBezTo>
                  <a:cubicBezTo>
                    <a:pt x="71293" y="160401"/>
                    <a:pt x="71293" y="159258"/>
                    <a:pt x="71578" y="158972"/>
                  </a:cubicBezTo>
                  <a:cubicBezTo>
                    <a:pt x="72815" y="157829"/>
                    <a:pt x="74148" y="156496"/>
                    <a:pt x="77194" y="157353"/>
                  </a:cubicBezTo>
                  <a:cubicBezTo>
                    <a:pt x="75861" y="158687"/>
                    <a:pt x="74910" y="159734"/>
                    <a:pt x="73672" y="160591"/>
                  </a:cubicBezTo>
                  <a:close/>
                  <a:moveTo>
                    <a:pt x="76718" y="138017"/>
                  </a:moveTo>
                  <a:cubicBezTo>
                    <a:pt x="78050" y="136970"/>
                    <a:pt x="78527" y="137350"/>
                    <a:pt x="79193" y="138398"/>
                  </a:cubicBezTo>
                  <a:cubicBezTo>
                    <a:pt x="80620" y="140684"/>
                    <a:pt x="80716" y="140684"/>
                    <a:pt x="79383" y="141541"/>
                  </a:cubicBezTo>
                  <a:cubicBezTo>
                    <a:pt x="78527" y="140398"/>
                    <a:pt x="77670" y="139351"/>
                    <a:pt x="76718" y="138017"/>
                  </a:cubicBezTo>
                  <a:close/>
                  <a:moveTo>
                    <a:pt x="80906" y="160401"/>
                  </a:moveTo>
                  <a:cubicBezTo>
                    <a:pt x="81382" y="161735"/>
                    <a:pt x="81762" y="162687"/>
                    <a:pt x="82144" y="163639"/>
                  </a:cubicBezTo>
                  <a:cubicBezTo>
                    <a:pt x="80716" y="164211"/>
                    <a:pt x="79478" y="164306"/>
                    <a:pt x="78907" y="163258"/>
                  </a:cubicBezTo>
                  <a:cubicBezTo>
                    <a:pt x="78336" y="162115"/>
                    <a:pt x="79098" y="161258"/>
                    <a:pt x="80906" y="160401"/>
                  </a:cubicBezTo>
                  <a:close/>
                  <a:moveTo>
                    <a:pt x="81096" y="171545"/>
                  </a:moveTo>
                  <a:cubicBezTo>
                    <a:pt x="81096" y="171545"/>
                    <a:pt x="82048" y="171831"/>
                    <a:pt x="82048" y="172117"/>
                  </a:cubicBezTo>
                  <a:cubicBezTo>
                    <a:pt x="82238" y="173069"/>
                    <a:pt x="81573" y="173450"/>
                    <a:pt x="80335" y="173450"/>
                  </a:cubicBezTo>
                  <a:cubicBezTo>
                    <a:pt x="79669" y="172403"/>
                    <a:pt x="79859" y="171736"/>
                    <a:pt x="81096" y="171545"/>
                  </a:cubicBezTo>
                  <a:close/>
                  <a:moveTo>
                    <a:pt x="81096" y="211550"/>
                  </a:moveTo>
                  <a:cubicBezTo>
                    <a:pt x="82905" y="210693"/>
                    <a:pt x="83857" y="211265"/>
                    <a:pt x="86046" y="214217"/>
                  </a:cubicBezTo>
                  <a:cubicBezTo>
                    <a:pt x="83000" y="214503"/>
                    <a:pt x="82809" y="212312"/>
                    <a:pt x="81096" y="211550"/>
                  </a:cubicBezTo>
                  <a:close/>
                  <a:moveTo>
                    <a:pt x="85380" y="81724"/>
                  </a:moveTo>
                  <a:cubicBezTo>
                    <a:pt x="84904" y="80963"/>
                    <a:pt x="84428" y="80486"/>
                    <a:pt x="84523" y="80105"/>
                  </a:cubicBezTo>
                  <a:cubicBezTo>
                    <a:pt x="84618" y="79724"/>
                    <a:pt x="85380" y="79438"/>
                    <a:pt x="85855" y="79057"/>
                  </a:cubicBezTo>
                  <a:cubicBezTo>
                    <a:pt x="86236" y="79534"/>
                    <a:pt x="86808" y="79915"/>
                    <a:pt x="86808" y="80391"/>
                  </a:cubicBezTo>
                  <a:cubicBezTo>
                    <a:pt x="86808" y="80772"/>
                    <a:pt x="86046" y="81153"/>
                    <a:pt x="85380" y="81724"/>
                  </a:cubicBezTo>
                  <a:close/>
                  <a:moveTo>
                    <a:pt x="88045" y="100394"/>
                  </a:moveTo>
                  <a:cubicBezTo>
                    <a:pt x="89758" y="101346"/>
                    <a:pt x="91376" y="102394"/>
                    <a:pt x="93470" y="103632"/>
                  </a:cubicBezTo>
                  <a:cubicBezTo>
                    <a:pt x="92614" y="103918"/>
                    <a:pt x="92042" y="104299"/>
                    <a:pt x="91947" y="104204"/>
                  </a:cubicBezTo>
                  <a:cubicBezTo>
                    <a:pt x="90425" y="103251"/>
                    <a:pt x="88901" y="102203"/>
                    <a:pt x="87379" y="101155"/>
                  </a:cubicBezTo>
                  <a:cubicBezTo>
                    <a:pt x="87664" y="100965"/>
                    <a:pt x="87854" y="100679"/>
                    <a:pt x="88140" y="100489"/>
                  </a:cubicBezTo>
                  <a:close/>
                  <a:moveTo>
                    <a:pt x="91376" y="193072"/>
                  </a:moveTo>
                  <a:cubicBezTo>
                    <a:pt x="91376" y="193072"/>
                    <a:pt x="91186" y="192596"/>
                    <a:pt x="91186" y="192596"/>
                  </a:cubicBezTo>
                  <a:cubicBezTo>
                    <a:pt x="91757" y="192310"/>
                    <a:pt x="92328" y="192119"/>
                    <a:pt x="92899" y="191929"/>
                  </a:cubicBezTo>
                  <a:cubicBezTo>
                    <a:pt x="92994" y="192310"/>
                    <a:pt x="93089" y="192596"/>
                    <a:pt x="93185" y="192977"/>
                  </a:cubicBezTo>
                  <a:cubicBezTo>
                    <a:pt x="92614" y="192977"/>
                    <a:pt x="91947" y="193072"/>
                    <a:pt x="91376" y="193072"/>
                  </a:cubicBezTo>
                  <a:close/>
                  <a:moveTo>
                    <a:pt x="99181" y="114205"/>
                  </a:moveTo>
                  <a:cubicBezTo>
                    <a:pt x="98705" y="114681"/>
                    <a:pt x="97753" y="115348"/>
                    <a:pt x="97373" y="115157"/>
                  </a:cubicBezTo>
                  <a:cubicBezTo>
                    <a:pt x="95374" y="114395"/>
                    <a:pt x="94327" y="115919"/>
                    <a:pt x="92423" y="116586"/>
                  </a:cubicBezTo>
                  <a:cubicBezTo>
                    <a:pt x="91281" y="115443"/>
                    <a:pt x="90234" y="114300"/>
                    <a:pt x="89092" y="113252"/>
                  </a:cubicBezTo>
                  <a:cubicBezTo>
                    <a:pt x="89568" y="112300"/>
                    <a:pt x="90615" y="111919"/>
                    <a:pt x="91281" y="112586"/>
                  </a:cubicBezTo>
                  <a:cubicBezTo>
                    <a:pt x="92994" y="114300"/>
                    <a:pt x="94707" y="113919"/>
                    <a:pt x="96706" y="113157"/>
                  </a:cubicBezTo>
                  <a:cubicBezTo>
                    <a:pt x="97277" y="112871"/>
                    <a:pt x="98230" y="113157"/>
                    <a:pt x="98991" y="113157"/>
                  </a:cubicBezTo>
                  <a:cubicBezTo>
                    <a:pt x="99181" y="113157"/>
                    <a:pt x="99372" y="114014"/>
                    <a:pt x="99181" y="114205"/>
                  </a:cubicBezTo>
                  <a:close/>
                  <a:moveTo>
                    <a:pt x="96992" y="107252"/>
                  </a:moveTo>
                  <a:cubicBezTo>
                    <a:pt x="97246" y="104965"/>
                    <a:pt x="98420" y="103600"/>
                    <a:pt x="100514" y="103156"/>
                  </a:cubicBezTo>
                  <a:cubicBezTo>
                    <a:pt x="101656" y="105346"/>
                    <a:pt x="101180" y="106013"/>
                    <a:pt x="96992" y="107252"/>
                  </a:cubicBezTo>
                  <a:close/>
                  <a:moveTo>
                    <a:pt x="100799" y="67818"/>
                  </a:moveTo>
                  <a:cubicBezTo>
                    <a:pt x="100799" y="67818"/>
                    <a:pt x="100133" y="68485"/>
                    <a:pt x="99848" y="68866"/>
                  </a:cubicBezTo>
                  <a:cubicBezTo>
                    <a:pt x="99372" y="68485"/>
                    <a:pt x="98515" y="68104"/>
                    <a:pt x="98515" y="67818"/>
                  </a:cubicBezTo>
                  <a:cubicBezTo>
                    <a:pt x="98895" y="65246"/>
                    <a:pt x="99372" y="62674"/>
                    <a:pt x="99943" y="59627"/>
                  </a:cubicBezTo>
                  <a:cubicBezTo>
                    <a:pt x="101941" y="60293"/>
                    <a:pt x="103084" y="60674"/>
                    <a:pt x="104797" y="61246"/>
                  </a:cubicBezTo>
                  <a:cubicBezTo>
                    <a:pt x="104036" y="62484"/>
                    <a:pt x="103655" y="63627"/>
                    <a:pt x="102703" y="64389"/>
                  </a:cubicBezTo>
                  <a:cubicBezTo>
                    <a:pt x="101466" y="65437"/>
                    <a:pt x="100514" y="66389"/>
                    <a:pt x="100799" y="67913"/>
                  </a:cubicBezTo>
                  <a:close/>
                  <a:moveTo>
                    <a:pt x="102703" y="112490"/>
                  </a:moveTo>
                  <a:cubicBezTo>
                    <a:pt x="104321" y="113157"/>
                    <a:pt x="104892" y="114014"/>
                    <a:pt x="104607" y="115538"/>
                  </a:cubicBezTo>
                  <a:cubicBezTo>
                    <a:pt x="102798" y="114967"/>
                    <a:pt x="102132" y="114110"/>
                    <a:pt x="102703" y="112490"/>
                  </a:cubicBezTo>
                  <a:close/>
                  <a:moveTo>
                    <a:pt x="105558" y="90202"/>
                  </a:moveTo>
                  <a:cubicBezTo>
                    <a:pt x="104036" y="90202"/>
                    <a:pt x="103845" y="89154"/>
                    <a:pt x="104131" y="87821"/>
                  </a:cubicBezTo>
                  <a:cubicBezTo>
                    <a:pt x="105558" y="87725"/>
                    <a:pt x="106796" y="87821"/>
                    <a:pt x="106796" y="89059"/>
                  </a:cubicBezTo>
                  <a:cubicBezTo>
                    <a:pt x="106796" y="89440"/>
                    <a:pt x="105940" y="90202"/>
                    <a:pt x="105558" y="90202"/>
                  </a:cubicBezTo>
                  <a:close/>
                </a:path>
              </a:pathLst>
            </a:custGeom>
            <a:solidFill>
              <a:srgbClr val="E9425C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4" name="Forma libre 243">
              <a:extLst>
                <a:ext uri="{FF2B5EF4-FFF2-40B4-BE49-F238E27FC236}">
                  <a16:creationId xmlns:a16="http://schemas.microsoft.com/office/drawing/2014/main" id="{CA690244-EF97-BCAE-53AE-936DD10C2C03}"/>
                </a:ext>
              </a:extLst>
            </p:cNvPr>
            <p:cNvSpPr/>
            <p:nvPr/>
          </p:nvSpPr>
          <p:spPr>
            <a:xfrm>
              <a:off x="9667155" y="5606415"/>
              <a:ext cx="67622" cy="137922"/>
            </a:xfrm>
            <a:custGeom>
              <a:avLst/>
              <a:gdLst>
                <a:gd name="connsiteX0" fmla="*/ 24124 w 67622"/>
                <a:gd name="connsiteY0" fmla="*/ 135446 h 137922"/>
                <a:gd name="connsiteX1" fmla="*/ 30882 w 67622"/>
                <a:gd name="connsiteY1" fmla="*/ 131635 h 137922"/>
                <a:gd name="connsiteX2" fmla="*/ 33642 w 67622"/>
                <a:gd name="connsiteY2" fmla="*/ 130397 h 137922"/>
                <a:gd name="connsiteX3" fmla="*/ 38687 w 67622"/>
                <a:gd name="connsiteY3" fmla="*/ 126873 h 137922"/>
                <a:gd name="connsiteX4" fmla="*/ 39353 w 67622"/>
                <a:gd name="connsiteY4" fmla="*/ 126301 h 137922"/>
                <a:gd name="connsiteX5" fmla="*/ 44969 w 67622"/>
                <a:gd name="connsiteY5" fmla="*/ 122682 h 137922"/>
                <a:gd name="connsiteX6" fmla="*/ 47634 w 67622"/>
                <a:gd name="connsiteY6" fmla="*/ 119158 h 137922"/>
                <a:gd name="connsiteX7" fmla="*/ 48301 w 67622"/>
                <a:gd name="connsiteY7" fmla="*/ 118491 h 137922"/>
                <a:gd name="connsiteX8" fmla="*/ 44684 w 67622"/>
                <a:gd name="connsiteY8" fmla="*/ 116872 h 137922"/>
                <a:gd name="connsiteX9" fmla="*/ 45540 w 67622"/>
                <a:gd name="connsiteY9" fmla="*/ 114300 h 137922"/>
                <a:gd name="connsiteX10" fmla="*/ 47634 w 67622"/>
                <a:gd name="connsiteY10" fmla="*/ 115633 h 137922"/>
                <a:gd name="connsiteX11" fmla="*/ 48586 w 67622"/>
                <a:gd name="connsiteY11" fmla="*/ 118110 h 137922"/>
                <a:gd name="connsiteX12" fmla="*/ 53345 w 67622"/>
                <a:gd name="connsiteY12" fmla="*/ 111157 h 137922"/>
                <a:gd name="connsiteX13" fmla="*/ 56486 w 67622"/>
                <a:gd name="connsiteY13" fmla="*/ 108395 h 137922"/>
                <a:gd name="connsiteX14" fmla="*/ 56962 w 67622"/>
                <a:gd name="connsiteY14" fmla="*/ 107632 h 137922"/>
                <a:gd name="connsiteX15" fmla="*/ 61816 w 67622"/>
                <a:gd name="connsiteY15" fmla="*/ 97441 h 137922"/>
                <a:gd name="connsiteX16" fmla="*/ 65719 w 67622"/>
                <a:gd name="connsiteY16" fmla="*/ 87058 h 137922"/>
                <a:gd name="connsiteX17" fmla="*/ 66195 w 67622"/>
                <a:gd name="connsiteY17" fmla="*/ 84582 h 137922"/>
                <a:gd name="connsiteX18" fmla="*/ 66576 w 67622"/>
                <a:gd name="connsiteY18" fmla="*/ 78486 h 137922"/>
                <a:gd name="connsiteX19" fmla="*/ 67623 w 67622"/>
                <a:gd name="connsiteY19" fmla="*/ 69056 h 137922"/>
                <a:gd name="connsiteX20" fmla="*/ 66480 w 67622"/>
                <a:gd name="connsiteY20" fmla="*/ 63913 h 137922"/>
                <a:gd name="connsiteX21" fmla="*/ 64291 w 67622"/>
                <a:gd name="connsiteY21" fmla="*/ 60865 h 137922"/>
                <a:gd name="connsiteX22" fmla="*/ 65434 w 67622"/>
                <a:gd name="connsiteY22" fmla="*/ 55436 h 137922"/>
                <a:gd name="connsiteX23" fmla="*/ 60484 w 67622"/>
                <a:gd name="connsiteY23" fmla="*/ 38862 h 137922"/>
                <a:gd name="connsiteX24" fmla="*/ 57819 w 67622"/>
                <a:gd name="connsiteY24" fmla="*/ 32575 h 137922"/>
                <a:gd name="connsiteX25" fmla="*/ 57628 w 67622"/>
                <a:gd name="connsiteY25" fmla="*/ 32575 h 137922"/>
                <a:gd name="connsiteX26" fmla="*/ 57343 w 67622"/>
                <a:gd name="connsiteY26" fmla="*/ 31909 h 137922"/>
                <a:gd name="connsiteX27" fmla="*/ 57438 w 67622"/>
                <a:gd name="connsiteY27" fmla="*/ 31909 h 137922"/>
                <a:gd name="connsiteX28" fmla="*/ 52964 w 67622"/>
                <a:gd name="connsiteY28" fmla="*/ 25527 h 137922"/>
                <a:gd name="connsiteX29" fmla="*/ 30311 w 67622"/>
                <a:gd name="connsiteY29" fmla="*/ 7906 h 137922"/>
                <a:gd name="connsiteX30" fmla="*/ 27075 w 67622"/>
                <a:gd name="connsiteY30" fmla="*/ 8477 h 137922"/>
                <a:gd name="connsiteX31" fmla="*/ 26503 w 67622"/>
                <a:gd name="connsiteY31" fmla="*/ 5810 h 137922"/>
                <a:gd name="connsiteX32" fmla="*/ 25742 w 67622"/>
                <a:gd name="connsiteY32" fmla="*/ 6953 h 137922"/>
                <a:gd name="connsiteX33" fmla="*/ 24885 w 67622"/>
                <a:gd name="connsiteY33" fmla="*/ 5810 h 137922"/>
                <a:gd name="connsiteX34" fmla="*/ 25456 w 67622"/>
                <a:gd name="connsiteY34" fmla="*/ 5429 h 137922"/>
                <a:gd name="connsiteX35" fmla="*/ 23267 w 67622"/>
                <a:gd name="connsiteY35" fmla="*/ 7144 h 137922"/>
                <a:gd name="connsiteX36" fmla="*/ 22981 w 67622"/>
                <a:gd name="connsiteY36" fmla="*/ 10192 h 137922"/>
                <a:gd name="connsiteX37" fmla="*/ 20317 w 67622"/>
                <a:gd name="connsiteY37" fmla="*/ 12668 h 137922"/>
                <a:gd name="connsiteX38" fmla="*/ 17937 w 67622"/>
                <a:gd name="connsiteY38" fmla="*/ 5144 h 137922"/>
                <a:gd name="connsiteX39" fmla="*/ 21649 w 67622"/>
                <a:gd name="connsiteY39" fmla="*/ 4667 h 137922"/>
                <a:gd name="connsiteX40" fmla="*/ 21649 w 67622"/>
                <a:gd name="connsiteY40" fmla="*/ 4667 h 137922"/>
                <a:gd name="connsiteX41" fmla="*/ 21649 w 67622"/>
                <a:gd name="connsiteY41" fmla="*/ 3715 h 137922"/>
                <a:gd name="connsiteX42" fmla="*/ 15177 w 67622"/>
                <a:gd name="connsiteY42" fmla="*/ 1810 h 137922"/>
                <a:gd name="connsiteX43" fmla="*/ 7276 w 67622"/>
                <a:gd name="connsiteY43" fmla="*/ 286 h 137922"/>
                <a:gd name="connsiteX44" fmla="*/ 328 w 67622"/>
                <a:gd name="connsiteY44" fmla="*/ 0 h 137922"/>
                <a:gd name="connsiteX45" fmla="*/ 328 w 67622"/>
                <a:gd name="connsiteY45" fmla="*/ 5429 h 137922"/>
                <a:gd name="connsiteX46" fmla="*/ 804 w 67622"/>
                <a:gd name="connsiteY46" fmla="*/ 12763 h 137922"/>
                <a:gd name="connsiteX47" fmla="*/ 423 w 67622"/>
                <a:gd name="connsiteY47" fmla="*/ 17431 h 137922"/>
                <a:gd name="connsiteX48" fmla="*/ 1375 w 67622"/>
                <a:gd name="connsiteY48" fmla="*/ 16288 h 137922"/>
                <a:gd name="connsiteX49" fmla="*/ 2802 w 67622"/>
                <a:gd name="connsiteY49" fmla="*/ 17240 h 137922"/>
                <a:gd name="connsiteX50" fmla="*/ 899 w 67622"/>
                <a:gd name="connsiteY50" fmla="*/ 19240 h 137922"/>
                <a:gd name="connsiteX51" fmla="*/ 328 w 67622"/>
                <a:gd name="connsiteY51" fmla="*/ 17716 h 137922"/>
                <a:gd name="connsiteX52" fmla="*/ 138 w 67622"/>
                <a:gd name="connsiteY52" fmla="*/ 20669 h 137922"/>
                <a:gd name="connsiteX53" fmla="*/ 233 w 67622"/>
                <a:gd name="connsiteY53" fmla="*/ 35528 h 137922"/>
                <a:gd name="connsiteX54" fmla="*/ 423 w 67622"/>
                <a:gd name="connsiteY54" fmla="*/ 49435 h 137922"/>
                <a:gd name="connsiteX55" fmla="*/ 42 w 67622"/>
                <a:gd name="connsiteY55" fmla="*/ 64198 h 137922"/>
                <a:gd name="connsiteX56" fmla="*/ 42 w 67622"/>
                <a:gd name="connsiteY56" fmla="*/ 79915 h 137922"/>
                <a:gd name="connsiteX57" fmla="*/ 709 w 67622"/>
                <a:gd name="connsiteY57" fmla="*/ 96488 h 137922"/>
                <a:gd name="connsiteX58" fmla="*/ 3850 w 67622"/>
                <a:gd name="connsiteY58" fmla="*/ 116491 h 137922"/>
                <a:gd name="connsiteX59" fmla="*/ 6705 w 67622"/>
                <a:gd name="connsiteY59" fmla="*/ 125063 h 137922"/>
                <a:gd name="connsiteX60" fmla="*/ 10703 w 67622"/>
                <a:gd name="connsiteY60" fmla="*/ 132969 h 137922"/>
                <a:gd name="connsiteX61" fmla="*/ 13273 w 67622"/>
                <a:gd name="connsiteY61" fmla="*/ 137922 h 137922"/>
                <a:gd name="connsiteX62" fmla="*/ 22410 w 67622"/>
                <a:gd name="connsiteY62" fmla="*/ 136017 h 137922"/>
                <a:gd name="connsiteX63" fmla="*/ 23934 w 67622"/>
                <a:gd name="connsiteY63" fmla="*/ 135446 h 137922"/>
                <a:gd name="connsiteX64" fmla="*/ 11940 w 67622"/>
                <a:gd name="connsiteY64" fmla="*/ 72676 h 137922"/>
                <a:gd name="connsiteX65" fmla="*/ 12987 w 67622"/>
                <a:gd name="connsiteY65" fmla="*/ 70104 h 137922"/>
                <a:gd name="connsiteX66" fmla="*/ 11940 w 67622"/>
                <a:gd name="connsiteY66" fmla="*/ 72676 h 137922"/>
                <a:gd name="connsiteX67" fmla="*/ 11274 w 67622"/>
                <a:gd name="connsiteY67" fmla="*/ 61722 h 137922"/>
                <a:gd name="connsiteX68" fmla="*/ 10798 w 67622"/>
                <a:gd name="connsiteY68" fmla="*/ 61341 h 137922"/>
                <a:gd name="connsiteX69" fmla="*/ 11654 w 67622"/>
                <a:gd name="connsiteY69" fmla="*/ 60103 h 137922"/>
                <a:gd name="connsiteX70" fmla="*/ 12131 w 67622"/>
                <a:gd name="connsiteY70" fmla="*/ 60484 h 137922"/>
                <a:gd name="connsiteX71" fmla="*/ 11274 w 67622"/>
                <a:gd name="connsiteY71" fmla="*/ 61722 h 137922"/>
                <a:gd name="connsiteX72" fmla="*/ 9941 w 67622"/>
                <a:gd name="connsiteY72" fmla="*/ 8477 h 137922"/>
                <a:gd name="connsiteX73" fmla="*/ 7847 w 67622"/>
                <a:gd name="connsiteY73" fmla="*/ 11239 h 137922"/>
                <a:gd name="connsiteX74" fmla="*/ 9941 w 67622"/>
                <a:gd name="connsiteY74" fmla="*/ 8477 h 137922"/>
                <a:gd name="connsiteX75" fmla="*/ 12607 w 67622"/>
                <a:gd name="connsiteY75" fmla="*/ 22384 h 137922"/>
                <a:gd name="connsiteX76" fmla="*/ 7752 w 67622"/>
                <a:gd name="connsiteY76" fmla="*/ 22670 h 137922"/>
                <a:gd name="connsiteX77" fmla="*/ 9751 w 67622"/>
                <a:gd name="connsiteY77" fmla="*/ 21241 h 137922"/>
                <a:gd name="connsiteX78" fmla="*/ 7276 w 67622"/>
                <a:gd name="connsiteY78" fmla="*/ 19336 h 137922"/>
                <a:gd name="connsiteX79" fmla="*/ 12607 w 67622"/>
                <a:gd name="connsiteY79" fmla="*/ 22384 h 137922"/>
                <a:gd name="connsiteX80" fmla="*/ 11750 w 67622"/>
                <a:gd name="connsiteY80" fmla="*/ 41148 h 137922"/>
                <a:gd name="connsiteX81" fmla="*/ 10418 w 67622"/>
                <a:gd name="connsiteY81" fmla="*/ 42196 h 137922"/>
                <a:gd name="connsiteX82" fmla="*/ 9846 w 67622"/>
                <a:gd name="connsiteY82" fmla="*/ 41148 h 137922"/>
                <a:gd name="connsiteX83" fmla="*/ 11083 w 67622"/>
                <a:gd name="connsiteY83" fmla="*/ 40481 h 137922"/>
                <a:gd name="connsiteX84" fmla="*/ 11750 w 67622"/>
                <a:gd name="connsiteY84" fmla="*/ 41243 h 137922"/>
                <a:gd name="connsiteX85" fmla="*/ 8514 w 67622"/>
                <a:gd name="connsiteY85" fmla="*/ 52959 h 137922"/>
                <a:gd name="connsiteX86" fmla="*/ 8514 w 67622"/>
                <a:gd name="connsiteY86" fmla="*/ 52959 h 137922"/>
                <a:gd name="connsiteX87" fmla="*/ 8894 w 67622"/>
                <a:gd name="connsiteY87" fmla="*/ 52483 h 137922"/>
                <a:gd name="connsiteX88" fmla="*/ 12036 w 67622"/>
                <a:gd name="connsiteY88" fmla="*/ 52864 h 137922"/>
                <a:gd name="connsiteX89" fmla="*/ 12036 w 67622"/>
                <a:gd name="connsiteY89" fmla="*/ 53245 h 137922"/>
                <a:gd name="connsiteX90" fmla="*/ 12036 w 67622"/>
                <a:gd name="connsiteY90" fmla="*/ 53245 h 137922"/>
                <a:gd name="connsiteX91" fmla="*/ 12036 w 67622"/>
                <a:gd name="connsiteY91" fmla="*/ 53245 h 137922"/>
                <a:gd name="connsiteX92" fmla="*/ 11654 w 67622"/>
                <a:gd name="connsiteY92" fmla="*/ 53816 h 137922"/>
                <a:gd name="connsiteX93" fmla="*/ 11654 w 67622"/>
                <a:gd name="connsiteY93" fmla="*/ 53816 h 137922"/>
                <a:gd name="connsiteX94" fmla="*/ 9275 w 67622"/>
                <a:gd name="connsiteY94" fmla="*/ 54864 h 137922"/>
                <a:gd name="connsiteX95" fmla="*/ 6230 w 67622"/>
                <a:gd name="connsiteY95" fmla="*/ 55912 h 137922"/>
                <a:gd name="connsiteX96" fmla="*/ 6610 w 67622"/>
                <a:gd name="connsiteY96" fmla="*/ 49530 h 137922"/>
                <a:gd name="connsiteX97" fmla="*/ 8609 w 67622"/>
                <a:gd name="connsiteY97" fmla="*/ 52864 h 137922"/>
                <a:gd name="connsiteX98" fmla="*/ 7752 w 67622"/>
                <a:gd name="connsiteY98" fmla="*/ 57436 h 137922"/>
                <a:gd name="connsiteX99" fmla="*/ 6801 w 67622"/>
                <a:gd name="connsiteY99" fmla="*/ 58007 h 137922"/>
                <a:gd name="connsiteX100" fmla="*/ 5753 w 67622"/>
                <a:gd name="connsiteY100" fmla="*/ 57436 h 137922"/>
                <a:gd name="connsiteX101" fmla="*/ 7086 w 67622"/>
                <a:gd name="connsiteY101" fmla="*/ 56959 h 137922"/>
                <a:gd name="connsiteX102" fmla="*/ 7752 w 67622"/>
                <a:gd name="connsiteY102" fmla="*/ 57436 h 137922"/>
                <a:gd name="connsiteX103" fmla="*/ 5753 w 67622"/>
                <a:gd name="connsiteY103" fmla="*/ 10001 h 137922"/>
                <a:gd name="connsiteX104" fmla="*/ 6419 w 67622"/>
                <a:gd name="connsiteY104" fmla="*/ 10858 h 137922"/>
                <a:gd name="connsiteX105" fmla="*/ 6134 w 67622"/>
                <a:gd name="connsiteY105" fmla="*/ 11239 h 137922"/>
                <a:gd name="connsiteX106" fmla="*/ 4611 w 67622"/>
                <a:gd name="connsiteY106" fmla="*/ 10478 h 137922"/>
                <a:gd name="connsiteX107" fmla="*/ 5753 w 67622"/>
                <a:gd name="connsiteY107" fmla="*/ 9906 h 137922"/>
                <a:gd name="connsiteX108" fmla="*/ 3945 w 67622"/>
                <a:gd name="connsiteY108" fmla="*/ 80867 h 137922"/>
                <a:gd name="connsiteX109" fmla="*/ 7276 w 67622"/>
                <a:gd name="connsiteY109" fmla="*/ 77629 h 137922"/>
                <a:gd name="connsiteX110" fmla="*/ 11560 w 67622"/>
                <a:gd name="connsiteY110" fmla="*/ 80200 h 137922"/>
                <a:gd name="connsiteX111" fmla="*/ 3945 w 67622"/>
                <a:gd name="connsiteY111" fmla="*/ 80772 h 137922"/>
                <a:gd name="connsiteX112" fmla="*/ 5277 w 67622"/>
                <a:gd name="connsiteY112" fmla="*/ 83344 h 137922"/>
                <a:gd name="connsiteX113" fmla="*/ 6610 w 67622"/>
                <a:gd name="connsiteY113" fmla="*/ 83820 h 137922"/>
                <a:gd name="connsiteX114" fmla="*/ 6230 w 67622"/>
                <a:gd name="connsiteY114" fmla="*/ 84391 h 137922"/>
                <a:gd name="connsiteX115" fmla="*/ 4897 w 67622"/>
                <a:gd name="connsiteY115" fmla="*/ 83915 h 137922"/>
                <a:gd name="connsiteX116" fmla="*/ 5277 w 67622"/>
                <a:gd name="connsiteY116" fmla="*/ 83248 h 137922"/>
                <a:gd name="connsiteX117" fmla="*/ 7562 w 67622"/>
                <a:gd name="connsiteY117" fmla="*/ 119539 h 137922"/>
                <a:gd name="connsiteX118" fmla="*/ 6230 w 67622"/>
                <a:gd name="connsiteY118" fmla="*/ 117538 h 137922"/>
                <a:gd name="connsiteX119" fmla="*/ 7562 w 67622"/>
                <a:gd name="connsiteY119" fmla="*/ 119539 h 137922"/>
                <a:gd name="connsiteX120" fmla="*/ 9751 w 67622"/>
                <a:gd name="connsiteY120" fmla="*/ 106775 h 137922"/>
                <a:gd name="connsiteX121" fmla="*/ 8609 w 67622"/>
                <a:gd name="connsiteY121" fmla="*/ 103727 h 137922"/>
                <a:gd name="connsiteX122" fmla="*/ 8609 w 67622"/>
                <a:gd name="connsiteY122" fmla="*/ 103727 h 137922"/>
                <a:gd name="connsiteX123" fmla="*/ 8609 w 67622"/>
                <a:gd name="connsiteY123" fmla="*/ 103727 h 137922"/>
                <a:gd name="connsiteX124" fmla="*/ 8609 w 67622"/>
                <a:gd name="connsiteY124" fmla="*/ 103727 h 137922"/>
                <a:gd name="connsiteX125" fmla="*/ 7847 w 67622"/>
                <a:gd name="connsiteY125" fmla="*/ 101822 h 137922"/>
                <a:gd name="connsiteX126" fmla="*/ 8038 w 67622"/>
                <a:gd name="connsiteY126" fmla="*/ 100394 h 137922"/>
                <a:gd name="connsiteX127" fmla="*/ 8799 w 67622"/>
                <a:gd name="connsiteY127" fmla="*/ 100394 h 137922"/>
                <a:gd name="connsiteX128" fmla="*/ 9370 w 67622"/>
                <a:gd name="connsiteY128" fmla="*/ 101727 h 137922"/>
                <a:gd name="connsiteX129" fmla="*/ 8514 w 67622"/>
                <a:gd name="connsiteY129" fmla="*/ 103727 h 137922"/>
                <a:gd name="connsiteX130" fmla="*/ 8514 w 67622"/>
                <a:gd name="connsiteY130" fmla="*/ 103727 h 137922"/>
                <a:gd name="connsiteX131" fmla="*/ 11845 w 67622"/>
                <a:gd name="connsiteY131" fmla="*/ 103918 h 137922"/>
                <a:gd name="connsiteX132" fmla="*/ 9656 w 67622"/>
                <a:gd name="connsiteY132" fmla="*/ 106775 h 137922"/>
                <a:gd name="connsiteX133" fmla="*/ 10322 w 67622"/>
                <a:gd name="connsiteY133" fmla="*/ 76867 h 137922"/>
                <a:gd name="connsiteX134" fmla="*/ 13749 w 67622"/>
                <a:gd name="connsiteY134" fmla="*/ 74200 h 137922"/>
                <a:gd name="connsiteX135" fmla="*/ 10322 w 67622"/>
                <a:gd name="connsiteY135" fmla="*/ 76867 h 137922"/>
                <a:gd name="connsiteX136" fmla="*/ 26980 w 67622"/>
                <a:gd name="connsiteY136" fmla="*/ 108299 h 137922"/>
                <a:gd name="connsiteX137" fmla="*/ 27360 w 67622"/>
                <a:gd name="connsiteY137" fmla="*/ 110014 h 137922"/>
                <a:gd name="connsiteX138" fmla="*/ 28312 w 67622"/>
                <a:gd name="connsiteY138" fmla="*/ 111252 h 137922"/>
                <a:gd name="connsiteX139" fmla="*/ 26884 w 67622"/>
                <a:gd name="connsiteY139" fmla="*/ 108299 h 137922"/>
                <a:gd name="connsiteX140" fmla="*/ 26503 w 67622"/>
                <a:gd name="connsiteY140" fmla="*/ 108299 h 137922"/>
                <a:gd name="connsiteX141" fmla="*/ 30882 w 67622"/>
                <a:gd name="connsiteY141" fmla="*/ 106108 h 137922"/>
                <a:gd name="connsiteX142" fmla="*/ 26884 w 67622"/>
                <a:gd name="connsiteY142" fmla="*/ 108299 h 137922"/>
                <a:gd name="connsiteX143" fmla="*/ 26408 w 67622"/>
                <a:gd name="connsiteY143" fmla="*/ 99536 h 137922"/>
                <a:gd name="connsiteX144" fmla="*/ 28217 w 67622"/>
                <a:gd name="connsiteY144" fmla="*/ 98107 h 137922"/>
                <a:gd name="connsiteX145" fmla="*/ 26884 w 67622"/>
                <a:gd name="connsiteY145" fmla="*/ 99822 h 137922"/>
                <a:gd name="connsiteX146" fmla="*/ 26408 w 67622"/>
                <a:gd name="connsiteY146" fmla="*/ 99536 h 137922"/>
                <a:gd name="connsiteX147" fmla="*/ 31929 w 67622"/>
                <a:gd name="connsiteY147" fmla="*/ 91440 h 137922"/>
                <a:gd name="connsiteX148" fmla="*/ 31358 w 67622"/>
                <a:gd name="connsiteY148" fmla="*/ 90964 h 137922"/>
                <a:gd name="connsiteX149" fmla="*/ 32024 w 67622"/>
                <a:gd name="connsiteY149" fmla="*/ 90106 h 137922"/>
                <a:gd name="connsiteX150" fmla="*/ 32690 w 67622"/>
                <a:gd name="connsiteY150" fmla="*/ 90964 h 137922"/>
                <a:gd name="connsiteX151" fmla="*/ 31834 w 67622"/>
                <a:gd name="connsiteY151" fmla="*/ 91535 h 137922"/>
                <a:gd name="connsiteX152" fmla="*/ 33357 w 67622"/>
                <a:gd name="connsiteY152" fmla="*/ 79438 h 137922"/>
                <a:gd name="connsiteX153" fmla="*/ 32690 w 67622"/>
                <a:gd name="connsiteY153" fmla="*/ 78296 h 137922"/>
                <a:gd name="connsiteX154" fmla="*/ 33357 w 67622"/>
                <a:gd name="connsiteY154" fmla="*/ 77438 h 137922"/>
                <a:gd name="connsiteX155" fmla="*/ 34118 w 67622"/>
                <a:gd name="connsiteY155" fmla="*/ 78296 h 137922"/>
                <a:gd name="connsiteX156" fmla="*/ 33357 w 67622"/>
                <a:gd name="connsiteY156" fmla="*/ 79343 h 137922"/>
                <a:gd name="connsiteX157" fmla="*/ 35260 w 67622"/>
                <a:gd name="connsiteY157" fmla="*/ 110490 h 137922"/>
                <a:gd name="connsiteX158" fmla="*/ 33928 w 67622"/>
                <a:gd name="connsiteY158" fmla="*/ 108680 h 137922"/>
                <a:gd name="connsiteX159" fmla="*/ 35260 w 67622"/>
                <a:gd name="connsiteY159" fmla="*/ 110490 h 137922"/>
                <a:gd name="connsiteX160" fmla="*/ 34308 w 67622"/>
                <a:gd name="connsiteY160" fmla="*/ 71819 h 137922"/>
                <a:gd name="connsiteX161" fmla="*/ 32119 w 67622"/>
                <a:gd name="connsiteY161" fmla="*/ 70485 h 137922"/>
                <a:gd name="connsiteX162" fmla="*/ 33642 w 67622"/>
                <a:gd name="connsiteY162" fmla="*/ 69151 h 137922"/>
                <a:gd name="connsiteX163" fmla="*/ 35736 w 67622"/>
                <a:gd name="connsiteY163" fmla="*/ 68389 h 137922"/>
                <a:gd name="connsiteX164" fmla="*/ 34308 w 67622"/>
                <a:gd name="connsiteY164" fmla="*/ 71723 h 137922"/>
                <a:gd name="connsiteX165" fmla="*/ 33071 w 67622"/>
                <a:gd name="connsiteY165" fmla="*/ 45148 h 137922"/>
                <a:gd name="connsiteX166" fmla="*/ 35260 w 67622"/>
                <a:gd name="connsiteY166" fmla="*/ 46577 h 137922"/>
                <a:gd name="connsiteX167" fmla="*/ 35356 w 67622"/>
                <a:gd name="connsiteY167" fmla="*/ 48292 h 137922"/>
                <a:gd name="connsiteX168" fmla="*/ 33452 w 67622"/>
                <a:gd name="connsiteY168" fmla="*/ 48006 h 137922"/>
                <a:gd name="connsiteX169" fmla="*/ 33071 w 67622"/>
                <a:gd name="connsiteY169" fmla="*/ 45148 h 137922"/>
                <a:gd name="connsiteX170" fmla="*/ 41923 w 67622"/>
                <a:gd name="connsiteY170" fmla="*/ 50768 h 137922"/>
                <a:gd name="connsiteX171" fmla="*/ 41733 w 67622"/>
                <a:gd name="connsiteY171" fmla="*/ 48006 h 137922"/>
                <a:gd name="connsiteX172" fmla="*/ 43066 w 67622"/>
                <a:gd name="connsiteY172" fmla="*/ 50578 h 137922"/>
                <a:gd name="connsiteX173" fmla="*/ 41923 w 67622"/>
                <a:gd name="connsiteY173" fmla="*/ 50768 h 137922"/>
                <a:gd name="connsiteX174" fmla="*/ 44398 w 67622"/>
                <a:gd name="connsiteY174" fmla="*/ 73533 h 137922"/>
                <a:gd name="connsiteX175" fmla="*/ 43827 w 67622"/>
                <a:gd name="connsiteY175" fmla="*/ 73057 h 137922"/>
                <a:gd name="connsiteX176" fmla="*/ 44493 w 67622"/>
                <a:gd name="connsiteY176" fmla="*/ 72485 h 137922"/>
                <a:gd name="connsiteX177" fmla="*/ 45350 w 67622"/>
                <a:gd name="connsiteY177" fmla="*/ 72962 h 137922"/>
                <a:gd name="connsiteX178" fmla="*/ 44493 w 67622"/>
                <a:gd name="connsiteY178" fmla="*/ 73438 h 137922"/>
                <a:gd name="connsiteX179" fmla="*/ 50775 w 67622"/>
                <a:gd name="connsiteY179" fmla="*/ 106585 h 137922"/>
                <a:gd name="connsiteX180" fmla="*/ 50775 w 67622"/>
                <a:gd name="connsiteY180" fmla="*/ 106585 h 137922"/>
                <a:gd name="connsiteX181" fmla="*/ 50775 w 67622"/>
                <a:gd name="connsiteY181" fmla="*/ 106585 h 137922"/>
                <a:gd name="connsiteX182" fmla="*/ 49823 w 67622"/>
                <a:gd name="connsiteY182" fmla="*/ 108490 h 137922"/>
                <a:gd name="connsiteX183" fmla="*/ 48967 w 67622"/>
                <a:gd name="connsiteY183" fmla="*/ 107918 h 137922"/>
                <a:gd name="connsiteX184" fmla="*/ 50775 w 67622"/>
                <a:gd name="connsiteY184" fmla="*/ 106680 h 137922"/>
                <a:gd name="connsiteX185" fmla="*/ 50775 w 67622"/>
                <a:gd name="connsiteY185" fmla="*/ 106680 h 137922"/>
                <a:gd name="connsiteX186" fmla="*/ 50775 w 67622"/>
                <a:gd name="connsiteY186" fmla="*/ 106680 h 137922"/>
                <a:gd name="connsiteX187" fmla="*/ 51156 w 67622"/>
                <a:gd name="connsiteY187" fmla="*/ 105251 h 137922"/>
                <a:gd name="connsiteX188" fmla="*/ 51727 w 67622"/>
                <a:gd name="connsiteY188" fmla="*/ 103441 h 137922"/>
                <a:gd name="connsiteX189" fmla="*/ 53726 w 67622"/>
                <a:gd name="connsiteY189" fmla="*/ 107918 h 137922"/>
                <a:gd name="connsiteX190" fmla="*/ 50680 w 67622"/>
                <a:gd name="connsiteY190" fmla="*/ 106775 h 137922"/>
                <a:gd name="connsiteX191" fmla="*/ 60484 w 67622"/>
                <a:gd name="connsiteY191" fmla="*/ 78296 h 137922"/>
                <a:gd name="connsiteX192" fmla="*/ 59627 w 67622"/>
                <a:gd name="connsiteY192" fmla="*/ 77819 h 137922"/>
                <a:gd name="connsiteX193" fmla="*/ 58961 w 67622"/>
                <a:gd name="connsiteY193" fmla="*/ 76676 h 137922"/>
                <a:gd name="connsiteX194" fmla="*/ 59913 w 67622"/>
                <a:gd name="connsiteY194" fmla="*/ 76200 h 137922"/>
                <a:gd name="connsiteX195" fmla="*/ 60865 w 67622"/>
                <a:gd name="connsiteY195" fmla="*/ 77153 h 137922"/>
                <a:gd name="connsiteX196" fmla="*/ 60579 w 67622"/>
                <a:gd name="connsiteY196" fmla="*/ 78296 h 137922"/>
                <a:gd name="connsiteX197" fmla="*/ 66100 w 67622"/>
                <a:gd name="connsiteY197" fmla="*/ 83629 h 137922"/>
                <a:gd name="connsiteX198" fmla="*/ 62769 w 67622"/>
                <a:gd name="connsiteY198" fmla="*/ 85439 h 137922"/>
                <a:gd name="connsiteX199" fmla="*/ 62102 w 67622"/>
                <a:gd name="connsiteY199" fmla="*/ 82867 h 137922"/>
                <a:gd name="connsiteX200" fmla="*/ 66100 w 67622"/>
                <a:gd name="connsiteY200" fmla="*/ 83629 h 137922"/>
                <a:gd name="connsiteX201" fmla="*/ 61626 w 67622"/>
                <a:gd name="connsiteY201" fmla="*/ 80581 h 137922"/>
                <a:gd name="connsiteX202" fmla="*/ 64862 w 67622"/>
                <a:gd name="connsiteY202" fmla="*/ 81629 h 137922"/>
                <a:gd name="connsiteX203" fmla="*/ 61626 w 67622"/>
                <a:gd name="connsiteY203" fmla="*/ 80581 h 137922"/>
                <a:gd name="connsiteX204" fmla="*/ 64767 w 67622"/>
                <a:gd name="connsiteY204" fmla="*/ 64198 h 137922"/>
                <a:gd name="connsiteX205" fmla="*/ 61055 w 67622"/>
                <a:gd name="connsiteY205" fmla="*/ 61913 h 137922"/>
                <a:gd name="connsiteX206" fmla="*/ 64767 w 67622"/>
                <a:gd name="connsiteY206" fmla="*/ 64198 h 137922"/>
                <a:gd name="connsiteX207" fmla="*/ 58104 w 67622"/>
                <a:gd name="connsiteY207" fmla="*/ 55054 h 137922"/>
                <a:gd name="connsiteX208" fmla="*/ 61721 w 67622"/>
                <a:gd name="connsiteY208" fmla="*/ 55626 h 137922"/>
                <a:gd name="connsiteX209" fmla="*/ 61531 w 67622"/>
                <a:gd name="connsiteY209" fmla="*/ 56293 h 137922"/>
                <a:gd name="connsiteX210" fmla="*/ 59723 w 67622"/>
                <a:gd name="connsiteY210" fmla="*/ 57340 h 137922"/>
                <a:gd name="connsiteX211" fmla="*/ 57724 w 67622"/>
                <a:gd name="connsiteY211" fmla="*/ 55531 h 137922"/>
                <a:gd name="connsiteX212" fmla="*/ 58104 w 67622"/>
                <a:gd name="connsiteY212" fmla="*/ 55054 h 137922"/>
                <a:gd name="connsiteX213" fmla="*/ 57248 w 67622"/>
                <a:gd name="connsiteY213" fmla="*/ 58864 h 137922"/>
                <a:gd name="connsiteX214" fmla="*/ 58390 w 67622"/>
                <a:gd name="connsiteY214" fmla="*/ 59626 h 137922"/>
                <a:gd name="connsiteX215" fmla="*/ 57153 w 67622"/>
                <a:gd name="connsiteY215" fmla="*/ 61055 h 137922"/>
                <a:gd name="connsiteX216" fmla="*/ 55725 w 67622"/>
                <a:gd name="connsiteY216" fmla="*/ 59722 h 137922"/>
                <a:gd name="connsiteX217" fmla="*/ 57248 w 67622"/>
                <a:gd name="connsiteY217" fmla="*/ 58864 h 137922"/>
                <a:gd name="connsiteX218" fmla="*/ 58771 w 67622"/>
                <a:gd name="connsiteY218" fmla="*/ 64961 h 137922"/>
                <a:gd name="connsiteX219" fmla="*/ 58675 w 67622"/>
                <a:gd name="connsiteY219" fmla="*/ 66865 h 137922"/>
                <a:gd name="connsiteX220" fmla="*/ 55154 w 67622"/>
                <a:gd name="connsiteY220" fmla="*/ 64294 h 137922"/>
                <a:gd name="connsiteX221" fmla="*/ 58771 w 67622"/>
                <a:gd name="connsiteY221" fmla="*/ 64961 h 137922"/>
                <a:gd name="connsiteX222" fmla="*/ 56106 w 67622"/>
                <a:gd name="connsiteY222" fmla="*/ 71438 h 137922"/>
                <a:gd name="connsiteX223" fmla="*/ 56391 w 67622"/>
                <a:gd name="connsiteY223" fmla="*/ 72295 h 137922"/>
                <a:gd name="connsiteX224" fmla="*/ 53916 w 67622"/>
                <a:gd name="connsiteY224" fmla="*/ 73057 h 137922"/>
                <a:gd name="connsiteX225" fmla="*/ 53631 w 67622"/>
                <a:gd name="connsiteY225" fmla="*/ 72104 h 137922"/>
                <a:gd name="connsiteX226" fmla="*/ 56106 w 67622"/>
                <a:gd name="connsiteY226" fmla="*/ 71438 h 137922"/>
                <a:gd name="connsiteX227" fmla="*/ 52964 w 67622"/>
                <a:gd name="connsiteY227" fmla="*/ 81724 h 137922"/>
                <a:gd name="connsiteX228" fmla="*/ 54202 w 67622"/>
                <a:gd name="connsiteY228" fmla="*/ 81439 h 137922"/>
                <a:gd name="connsiteX229" fmla="*/ 55058 w 67622"/>
                <a:gd name="connsiteY229" fmla="*/ 82487 h 137922"/>
                <a:gd name="connsiteX230" fmla="*/ 54392 w 67622"/>
                <a:gd name="connsiteY230" fmla="*/ 83629 h 137922"/>
                <a:gd name="connsiteX231" fmla="*/ 58771 w 67622"/>
                <a:gd name="connsiteY231" fmla="*/ 83629 h 137922"/>
                <a:gd name="connsiteX232" fmla="*/ 57343 w 67622"/>
                <a:gd name="connsiteY232" fmla="*/ 85915 h 137922"/>
                <a:gd name="connsiteX233" fmla="*/ 54011 w 67622"/>
                <a:gd name="connsiteY233" fmla="*/ 84582 h 137922"/>
                <a:gd name="connsiteX234" fmla="*/ 54011 w 67622"/>
                <a:gd name="connsiteY234" fmla="*/ 84296 h 137922"/>
                <a:gd name="connsiteX235" fmla="*/ 53345 w 67622"/>
                <a:gd name="connsiteY235" fmla="*/ 85534 h 137922"/>
                <a:gd name="connsiteX236" fmla="*/ 53060 w 67622"/>
                <a:gd name="connsiteY236" fmla="*/ 81629 h 137922"/>
                <a:gd name="connsiteX237" fmla="*/ 52489 w 67622"/>
                <a:gd name="connsiteY237" fmla="*/ 40196 h 137922"/>
                <a:gd name="connsiteX238" fmla="*/ 51347 w 67622"/>
                <a:gd name="connsiteY238" fmla="*/ 42196 h 137922"/>
                <a:gd name="connsiteX239" fmla="*/ 52489 w 67622"/>
                <a:gd name="connsiteY239" fmla="*/ 40196 h 137922"/>
                <a:gd name="connsiteX240" fmla="*/ 51347 w 67622"/>
                <a:gd name="connsiteY240" fmla="*/ 44863 h 137922"/>
                <a:gd name="connsiteX241" fmla="*/ 51727 w 67622"/>
                <a:gd name="connsiteY241" fmla="*/ 45625 h 137922"/>
                <a:gd name="connsiteX242" fmla="*/ 49633 w 67622"/>
                <a:gd name="connsiteY242" fmla="*/ 46387 h 137922"/>
                <a:gd name="connsiteX243" fmla="*/ 49443 w 67622"/>
                <a:gd name="connsiteY243" fmla="*/ 45815 h 137922"/>
                <a:gd name="connsiteX244" fmla="*/ 51347 w 67622"/>
                <a:gd name="connsiteY244" fmla="*/ 44863 h 137922"/>
                <a:gd name="connsiteX245" fmla="*/ 47634 w 67622"/>
                <a:gd name="connsiteY245" fmla="*/ 57721 h 137922"/>
                <a:gd name="connsiteX246" fmla="*/ 49252 w 67622"/>
                <a:gd name="connsiteY246" fmla="*/ 58674 h 137922"/>
                <a:gd name="connsiteX247" fmla="*/ 48872 w 67622"/>
                <a:gd name="connsiteY247" fmla="*/ 59150 h 137922"/>
                <a:gd name="connsiteX248" fmla="*/ 47348 w 67622"/>
                <a:gd name="connsiteY248" fmla="*/ 58198 h 137922"/>
                <a:gd name="connsiteX249" fmla="*/ 47634 w 67622"/>
                <a:gd name="connsiteY249" fmla="*/ 57721 h 137922"/>
                <a:gd name="connsiteX250" fmla="*/ 47158 w 67622"/>
                <a:gd name="connsiteY250" fmla="*/ 51340 h 137922"/>
                <a:gd name="connsiteX251" fmla="*/ 47158 w 67622"/>
                <a:gd name="connsiteY251" fmla="*/ 51816 h 137922"/>
                <a:gd name="connsiteX252" fmla="*/ 45921 w 67622"/>
                <a:gd name="connsiteY252" fmla="*/ 52197 h 137922"/>
                <a:gd name="connsiteX253" fmla="*/ 44588 w 67622"/>
                <a:gd name="connsiteY253" fmla="*/ 51340 h 137922"/>
                <a:gd name="connsiteX254" fmla="*/ 47158 w 67622"/>
                <a:gd name="connsiteY254" fmla="*/ 51340 h 137922"/>
                <a:gd name="connsiteX255" fmla="*/ 45159 w 67622"/>
                <a:gd name="connsiteY255" fmla="*/ 64294 h 137922"/>
                <a:gd name="connsiteX256" fmla="*/ 45540 w 67622"/>
                <a:gd name="connsiteY256" fmla="*/ 66865 h 137922"/>
                <a:gd name="connsiteX257" fmla="*/ 44588 w 67622"/>
                <a:gd name="connsiteY257" fmla="*/ 66865 h 137922"/>
                <a:gd name="connsiteX258" fmla="*/ 45159 w 67622"/>
                <a:gd name="connsiteY258" fmla="*/ 64198 h 137922"/>
                <a:gd name="connsiteX259" fmla="*/ 47444 w 67622"/>
                <a:gd name="connsiteY259" fmla="*/ 71152 h 137922"/>
                <a:gd name="connsiteX260" fmla="*/ 43637 w 67622"/>
                <a:gd name="connsiteY260" fmla="*/ 70390 h 137922"/>
                <a:gd name="connsiteX261" fmla="*/ 47444 w 67622"/>
                <a:gd name="connsiteY261" fmla="*/ 71152 h 137922"/>
                <a:gd name="connsiteX262" fmla="*/ 42589 w 67622"/>
                <a:gd name="connsiteY262" fmla="*/ 30766 h 137922"/>
                <a:gd name="connsiteX263" fmla="*/ 41257 w 67622"/>
                <a:gd name="connsiteY263" fmla="*/ 26765 h 137922"/>
                <a:gd name="connsiteX264" fmla="*/ 42589 w 67622"/>
                <a:gd name="connsiteY264" fmla="*/ 30766 h 137922"/>
                <a:gd name="connsiteX265" fmla="*/ 40591 w 67622"/>
                <a:gd name="connsiteY265" fmla="*/ 36195 h 137922"/>
                <a:gd name="connsiteX266" fmla="*/ 41828 w 67622"/>
                <a:gd name="connsiteY266" fmla="*/ 37814 h 137922"/>
                <a:gd name="connsiteX267" fmla="*/ 40686 w 67622"/>
                <a:gd name="connsiteY267" fmla="*/ 38195 h 137922"/>
                <a:gd name="connsiteX268" fmla="*/ 40495 w 67622"/>
                <a:gd name="connsiteY268" fmla="*/ 36290 h 137922"/>
                <a:gd name="connsiteX269" fmla="*/ 38496 w 67622"/>
                <a:gd name="connsiteY269" fmla="*/ 71819 h 137922"/>
                <a:gd name="connsiteX270" fmla="*/ 40210 w 67622"/>
                <a:gd name="connsiteY270" fmla="*/ 72485 h 137922"/>
                <a:gd name="connsiteX271" fmla="*/ 40020 w 67622"/>
                <a:gd name="connsiteY271" fmla="*/ 72962 h 137922"/>
                <a:gd name="connsiteX272" fmla="*/ 38211 w 67622"/>
                <a:gd name="connsiteY272" fmla="*/ 72390 h 137922"/>
                <a:gd name="connsiteX273" fmla="*/ 38401 w 67622"/>
                <a:gd name="connsiteY273" fmla="*/ 71819 h 137922"/>
                <a:gd name="connsiteX274" fmla="*/ 35927 w 67622"/>
                <a:gd name="connsiteY274" fmla="*/ 84106 h 137922"/>
                <a:gd name="connsiteX275" fmla="*/ 38021 w 67622"/>
                <a:gd name="connsiteY275" fmla="*/ 82105 h 137922"/>
                <a:gd name="connsiteX276" fmla="*/ 35927 w 67622"/>
                <a:gd name="connsiteY276" fmla="*/ 84106 h 137922"/>
                <a:gd name="connsiteX277" fmla="*/ 36117 w 67622"/>
                <a:gd name="connsiteY277" fmla="*/ 31432 h 137922"/>
                <a:gd name="connsiteX278" fmla="*/ 36974 w 67622"/>
                <a:gd name="connsiteY278" fmla="*/ 28099 h 137922"/>
                <a:gd name="connsiteX279" fmla="*/ 36117 w 67622"/>
                <a:gd name="connsiteY279" fmla="*/ 31432 h 137922"/>
                <a:gd name="connsiteX280" fmla="*/ 36498 w 67622"/>
                <a:gd name="connsiteY280" fmla="*/ 17240 h 137922"/>
                <a:gd name="connsiteX281" fmla="*/ 35641 w 67622"/>
                <a:gd name="connsiteY281" fmla="*/ 17812 h 137922"/>
                <a:gd name="connsiteX282" fmla="*/ 33737 w 67622"/>
                <a:gd name="connsiteY282" fmla="*/ 15526 h 137922"/>
                <a:gd name="connsiteX283" fmla="*/ 36498 w 67622"/>
                <a:gd name="connsiteY283" fmla="*/ 17145 h 137922"/>
                <a:gd name="connsiteX284" fmla="*/ 33261 w 67622"/>
                <a:gd name="connsiteY284" fmla="*/ 37909 h 137922"/>
                <a:gd name="connsiteX285" fmla="*/ 30501 w 67622"/>
                <a:gd name="connsiteY285" fmla="*/ 39148 h 137922"/>
                <a:gd name="connsiteX286" fmla="*/ 29073 w 67622"/>
                <a:gd name="connsiteY286" fmla="*/ 38290 h 137922"/>
                <a:gd name="connsiteX287" fmla="*/ 28407 w 67622"/>
                <a:gd name="connsiteY287" fmla="*/ 36576 h 137922"/>
                <a:gd name="connsiteX288" fmla="*/ 30311 w 67622"/>
                <a:gd name="connsiteY288" fmla="*/ 36386 h 137922"/>
                <a:gd name="connsiteX289" fmla="*/ 33261 w 67622"/>
                <a:gd name="connsiteY289" fmla="*/ 37814 h 137922"/>
                <a:gd name="connsiteX290" fmla="*/ 28026 w 67622"/>
                <a:gd name="connsiteY290" fmla="*/ 30956 h 137922"/>
                <a:gd name="connsiteX291" fmla="*/ 29740 w 67622"/>
                <a:gd name="connsiteY291" fmla="*/ 31432 h 137922"/>
                <a:gd name="connsiteX292" fmla="*/ 27265 w 67622"/>
                <a:gd name="connsiteY292" fmla="*/ 34004 h 137922"/>
                <a:gd name="connsiteX293" fmla="*/ 28026 w 67622"/>
                <a:gd name="connsiteY293" fmla="*/ 30956 h 137922"/>
                <a:gd name="connsiteX294" fmla="*/ 28883 w 67622"/>
                <a:gd name="connsiteY294" fmla="*/ 49244 h 137922"/>
                <a:gd name="connsiteX295" fmla="*/ 25932 w 67622"/>
                <a:gd name="connsiteY295" fmla="*/ 50292 h 137922"/>
                <a:gd name="connsiteX296" fmla="*/ 28883 w 67622"/>
                <a:gd name="connsiteY296" fmla="*/ 49244 h 137922"/>
                <a:gd name="connsiteX297" fmla="*/ 26218 w 67622"/>
                <a:gd name="connsiteY297" fmla="*/ 34766 h 137922"/>
                <a:gd name="connsiteX298" fmla="*/ 23267 w 67622"/>
                <a:gd name="connsiteY298" fmla="*/ 34766 h 137922"/>
                <a:gd name="connsiteX299" fmla="*/ 26218 w 67622"/>
                <a:gd name="connsiteY299" fmla="*/ 34766 h 137922"/>
                <a:gd name="connsiteX300" fmla="*/ 23172 w 67622"/>
                <a:gd name="connsiteY300" fmla="*/ 46958 h 137922"/>
                <a:gd name="connsiteX301" fmla="*/ 21268 w 67622"/>
                <a:gd name="connsiteY301" fmla="*/ 45339 h 137922"/>
                <a:gd name="connsiteX302" fmla="*/ 22410 w 67622"/>
                <a:gd name="connsiteY302" fmla="*/ 44863 h 137922"/>
                <a:gd name="connsiteX303" fmla="*/ 23172 w 67622"/>
                <a:gd name="connsiteY303" fmla="*/ 46958 h 137922"/>
                <a:gd name="connsiteX304" fmla="*/ 24600 w 67622"/>
                <a:gd name="connsiteY304" fmla="*/ 16573 h 137922"/>
                <a:gd name="connsiteX305" fmla="*/ 22220 w 67622"/>
                <a:gd name="connsiteY305" fmla="*/ 16478 h 137922"/>
                <a:gd name="connsiteX306" fmla="*/ 24600 w 67622"/>
                <a:gd name="connsiteY306" fmla="*/ 16573 h 137922"/>
                <a:gd name="connsiteX307" fmla="*/ 22030 w 67622"/>
                <a:gd name="connsiteY307" fmla="*/ 32575 h 137922"/>
                <a:gd name="connsiteX308" fmla="*/ 20888 w 67622"/>
                <a:gd name="connsiteY308" fmla="*/ 34671 h 137922"/>
                <a:gd name="connsiteX309" fmla="*/ 18699 w 67622"/>
                <a:gd name="connsiteY309" fmla="*/ 35623 h 137922"/>
                <a:gd name="connsiteX310" fmla="*/ 22030 w 67622"/>
                <a:gd name="connsiteY310" fmla="*/ 32575 h 137922"/>
                <a:gd name="connsiteX311" fmla="*/ 15367 w 67622"/>
                <a:gd name="connsiteY311" fmla="*/ 38100 h 137922"/>
                <a:gd name="connsiteX312" fmla="*/ 17175 w 67622"/>
                <a:gd name="connsiteY312" fmla="*/ 36290 h 137922"/>
                <a:gd name="connsiteX313" fmla="*/ 18032 w 67622"/>
                <a:gd name="connsiteY313" fmla="*/ 37338 h 137922"/>
                <a:gd name="connsiteX314" fmla="*/ 15462 w 67622"/>
                <a:gd name="connsiteY314" fmla="*/ 39148 h 137922"/>
                <a:gd name="connsiteX315" fmla="*/ 15462 w 67622"/>
                <a:gd name="connsiteY315" fmla="*/ 38005 h 137922"/>
                <a:gd name="connsiteX316" fmla="*/ 19079 w 67622"/>
                <a:gd name="connsiteY316" fmla="*/ 50959 h 137922"/>
                <a:gd name="connsiteX317" fmla="*/ 18699 w 67622"/>
                <a:gd name="connsiteY317" fmla="*/ 51435 h 137922"/>
                <a:gd name="connsiteX318" fmla="*/ 15843 w 67622"/>
                <a:gd name="connsiteY318" fmla="*/ 49816 h 137922"/>
                <a:gd name="connsiteX319" fmla="*/ 19174 w 67622"/>
                <a:gd name="connsiteY319" fmla="*/ 50959 h 137922"/>
                <a:gd name="connsiteX320" fmla="*/ 16699 w 67622"/>
                <a:gd name="connsiteY320" fmla="*/ 76295 h 137922"/>
                <a:gd name="connsiteX321" fmla="*/ 19460 w 67622"/>
                <a:gd name="connsiteY321" fmla="*/ 76295 h 137922"/>
                <a:gd name="connsiteX322" fmla="*/ 16699 w 67622"/>
                <a:gd name="connsiteY322" fmla="*/ 76295 h 137922"/>
                <a:gd name="connsiteX323" fmla="*/ 20507 w 67622"/>
                <a:gd name="connsiteY323" fmla="*/ 122301 h 137922"/>
                <a:gd name="connsiteX324" fmla="*/ 20507 w 67622"/>
                <a:gd name="connsiteY324" fmla="*/ 118681 h 137922"/>
                <a:gd name="connsiteX325" fmla="*/ 21459 w 67622"/>
                <a:gd name="connsiteY325" fmla="*/ 118681 h 137922"/>
                <a:gd name="connsiteX326" fmla="*/ 20126 w 67622"/>
                <a:gd name="connsiteY326" fmla="*/ 117538 h 137922"/>
                <a:gd name="connsiteX327" fmla="*/ 24505 w 67622"/>
                <a:gd name="connsiteY327" fmla="*/ 117729 h 137922"/>
                <a:gd name="connsiteX328" fmla="*/ 21554 w 67622"/>
                <a:gd name="connsiteY328" fmla="*/ 118681 h 137922"/>
                <a:gd name="connsiteX329" fmla="*/ 22696 w 67622"/>
                <a:gd name="connsiteY329" fmla="*/ 119539 h 137922"/>
                <a:gd name="connsiteX330" fmla="*/ 20412 w 67622"/>
                <a:gd name="connsiteY330" fmla="*/ 122396 h 13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67622" h="137922">
                  <a:moveTo>
                    <a:pt x="24124" y="135446"/>
                  </a:moveTo>
                  <a:cubicBezTo>
                    <a:pt x="26027" y="133636"/>
                    <a:pt x="28788" y="133255"/>
                    <a:pt x="30882" y="131635"/>
                  </a:cubicBezTo>
                  <a:cubicBezTo>
                    <a:pt x="31643" y="131064"/>
                    <a:pt x="33071" y="131064"/>
                    <a:pt x="33642" y="130397"/>
                  </a:cubicBezTo>
                  <a:cubicBezTo>
                    <a:pt x="35070" y="128778"/>
                    <a:pt x="36212" y="126968"/>
                    <a:pt x="38687" y="126873"/>
                  </a:cubicBezTo>
                  <a:cubicBezTo>
                    <a:pt x="38973" y="126873"/>
                    <a:pt x="39258" y="126587"/>
                    <a:pt x="39353" y="126301"/>
                  </a:cubicBezTo>
                  <a:cubicBezTo>
                    <a:pt x="40495" y="123634"/>
                    <a:pt x="42875" y="122872"/>
                    <a:pt x="44969" y="122682"/>
                  </a:cubicBezTo>
                  <a:cubicBezTo>
                    <a:pt x="46016" y="121253"/>
                    <a:pt x="46587" y="119920"/>
                    <a:pt x="47634" y="119158"/>
                  </a:cubicBezTo>
                  <a:cubicBezTo>
                    <a:pt x="47919" y="118967"/>
                    <a:pt x="48015" y="118777"/>
                    <a:pt x="48301" y="118491"/>
                  </a:cubicBezTo>
                  <a:cubicBezTo>
                    <a:pt x="46683" y="118491"/>
                    <a:pt x="45445" y="117920"/>
                    <a:pt x="44684" y="116872"/>
                  </a:cubicBezTo>
                  <a:cubicBezTo>
                    <a:pt x="44017" y="115919"/>
                    <a:pt x="44398" y="114776"/>
                    <a:pt x="45540" y="114300"/>
                  </a:cubicBezTo>
                  <a:cubicBezTo>
                    <a:pt x="46873" y="113729"/>
                    <a:pt x="47348" y="114681"/>
                    <a:pt x="47634" y="115633"/>
                  </a:cubicBezTo>
                  <a:cubicBezTo>
                    <a:pt x="47919" y="116396"/>
                    <a:pt x="48205" y="117253"/>
                    <a:pt x="48586" y="118110"/>
                  </a:cubicBezTo>
                  <a:cubicBezTo>
                    <a:pt x="50775" y="116205"/>
                    <a:pt x="52489" y="114109"/>
                    <a:pt x="53345" y="111157"/>
                  </a:cubicBezTo>
                  <a:cubicBezTo>
                    <a:pt x="54868" y="110871"/>
                    <a:pt x="56486" y="110585"/>
                    <a:pt x="56486" y="108395"/>
                  </a:cubicBezTo>
                  <a:cubicBezTo>
                    <a:pt x="56486" y="108109"/>
                    <a:pt x="56867" y="107918"/>
                    <a:pt x="56962" y="107632"/>
                  </a:cubicBezTo>
                  <a:cubicBezTo>
                    <a:pt x="58675" y="104204"/>
                    <a:pt x="60770" y="100965"/>
                    <a:pt x="61816" y="97441"/>
                  </a:cubicBezTo>
                  <a:cubicBezTo>
                    <a:pt x="62863" y="93821"/>
                    <a:pt x="64196" y="90488"/>
                    <a:pt x="65719" y="87058"/>
                  </a:cubicBezTo>
                  <a:cubicBezTo>
                    <a:pt x="66005" y="86296"/>
                    <a:pt x="66100" y="85439"/>
                    <a:pt x="66195" y="84582"/>
                  </a:cubicBezTo>
                  <a:cubicBezTo>
                    <a:pt x="66385" y="82582"/>
                    <a:pt x="66005" y="80391"/>
                    <a:pt x="66576" y="78486"/>
                  </a:cubicBezTo>
                  <a:cubicBezTo>
                    <a:pt x="67623" y="75343"/>
                    <a:pt x="67528" y="72199"/>
                    <a:pt x="67623" y="69056"/>
                  </a:cubicBezTo>
                  <a:cubicBezTo>
                    <a:pt x="67623" y="67342"/>
                    <a:pt x="66576" y="65627"/>
                    <a:pt x="66480" y="63913"/>
                  </a:cubicBezTo>
                  <a:cubicBezTo>
                    <a:pt x="66385" y="62484"/>
                    <a:pt x="66005" y="61531"/>
                    <a:pt x="64291" y="60865"/>
                  </a:cubicBezTo>
                  <a:cubicBezTo>
                    <a:pt x="66576" y="59246"/>
                    <a:pt x="66005" y="57245"/>
                    <a:pt x="65434" y="55436"/>
                  </a:cubicBezTo>
                  <a:cubicBezTo>
                    <a:pt x="63816" y="49911"/>
                    <a:pt x="62007" y="44387"/>
                    <a:pt x="60484" y="38862"/>
                  </a:cubicBezTo>
                  <a:cubicBezTo>
                    <a:pt x="59913" y="36576"/>
                    <a:pt x="58961" y="34576"/>
                    <a:pt x="57819" y="32575"/>
                  </a:cubicBezTo>
                  <a:cubicBezTo>
                    <a:pt x="57819" y="32575"/>
                    <a:pt x="57724" y="32575"/>
                    <a:pt x="57628" y="32575"/>
                  </a:cubicBezTo>
                  <a:cubicBezTo>
                    <a:pt x="57438" y="32575"/>
                    <a:pt x="57248" y="31909"/>
                    <a:pt x="57343" y="31909"/>
                  </a:cubicBezTo>
                  <a:cubicBezTo>
                    <a:pt x="57343" y="31909"/>
                    <a:pt x="57343" y="31909"/>
                    <a:pt x="57438" y="31909"/>
                  </a:cubicBezTo>
                  <a:cubicBezTo>
                    <a:pt x="56106" y="29718"/>
                    <a:pt x="54582" y="27622"/>
                    <a:pt x="52964" y="25527"/>
                  </a:cubicBezTo>
                  <a:cubicBezTo>
                    <a:pt x="46968" y="17716"/>
                    <a:pt x="38687" y="12668"/>
                    <a:pt x="30311" y="7906"/>
                  </a:cubicBezTo>
                  <a:cubicBezTo>
                    <a:pt x="29073" y="7239"/>
                    <a:pt x="28217" y="7620"/>
                    <a:pt x="27075" y="8477"/>
                  </a:cubicBezTo>
                  <a:cubicBezTo>
                    <a:pt x="27741" y="7048"/>
                    <a:pt x="27360" y="6287"/>
                    <a:pt x="26503" y="5810"/>
                  </a:cubicBezTo>
                  <a:cubicBezTo>
                    <a:pt x="26313" y="6096"/>
                    <a:pt x="26123" y="6477"/>
                    <a:pt x="25742" y="6953"/>
                  </a:cubicBezTo>
                  <a:cubicBezTo>
                    <a:pt x="25266" y="6382"/>
                    <a:pt x="24790" y="6001"/>
                    <a:pt x="24885" y="5810"/>
                  </a:cubicBezTo>
                  <a:cubicBezTo>
                    <a:pt x="24980" y="5620"/>
                    <a:pt x="25266" y="5524"/>
                    <a:pt x="25456" y="5429"/>
                  </a:cubicBezTo>
                  <a:cubicBezTo>
                    <a:pt x="24219" y="5239"/>
                    <a:pt x="23552" y="6191"/>
                    <a:pt x="23267" y="7144"/>
                  </a:cubicBezTo>
                  <a:cubicBezTo>
                    <a:pt x="22981" y="8096"/>
                    <a:pt x="23077" y="9239"/>
                    <a:pt x="22981" y="10192"/>
                  </a:cubicBezTo>
                  <a:cubicBezTo>
                    <a:pt x="22030" y="11049"/>
                    <a:pt x="21173" y="11811"/>
                    <a:pt x="20317" y="12668"/>
                  </a:cubicBezTo>
                  <a:cubicBezTo>
                    <a:pt x="19460" y="10096"/>
                    <a:pt x="18699" y="7715"/>
                    <a:pt x="17937" y="5144"/>
                  </a:cubicBezTo>
                  <a:cubicBezTo>
                    <a:pt x="19079" y="5144"/>
                    <a:pt x="20507" y="6001"/>
                    <a:pt x="21649" y="4667"/>
                  </a:cubicBezTo>
                  <a:lnTo>
                    <a:pt x="21649" y="4667"/>
                  </a:lnTo>
                  <a:cubicBezTo>
                    <a:pt x="21649" y="4667"/>
                    <a:pt x="21744" y="3715"/>
                    <a:pt x="21649" y="3715"/>
                  </a:cubicBezTo>
                  <a:cubicBezTo>
                    <a:pt x="19555" y="2953"/>
                    <a:pt x="17366" y="1810"/>
                    <a:pt x="15177" y="1810"/>
                  </a:cubicBezTo>
                  <a:cubicBezTo>
                    <a:pt x="12321" y="1810"/>
                    <a:pt x="9941" y="476"/>
                    <a:pt x="7276" y="286"/>
                  </a:cubicBezTo>
                  <a:cubicBezTo>
                    <a:pt x="4992" y="95"/>
                    <a:pt x="2612" y="95"/>
                    <a:pt x="328" y="0"/>
                  </a:cubicBezTo>
                  <a:cubicBezTo>
                    <a:pt x="328" y="1810"/>
                    <a:pt x="328" y="3620"/>
                    <a:pt x="328" y="5429"/>
                  </a:cubicBezTo>
                  <a:cubicBezTo>
                    <a:pt x="328" y="7906"/>
                    <a:pt x="804" y="10287"/>
                    <a:pt x="804" y="12763"/>
                  </a:cubicBezTo>
                  <a:cubicBezTo>
                    <a:pt x="804" y="14288"/>
                    <a:pt x="613" y="15812"/>
                    <a:pt x="423" y="17431"/>
                  </a:cubicBezTo>
                  <a:cubicBezTo>
                    <a:pt x="423" y="16954"/>
                    <a:pt x="804" y="16573"/>
                    <a:pt x="1375" y="16288"/>
                  </a:cubicBezTo>
                  <a:cubicBezTo>
                    <a:pt x="1660" y="16192"/>
                    <a:pt x="2707" y="16764"/>
                    <a:pt x="2802" y="17240"/>
                  </a:cubicBezTo>
                  <a:cubicBezTo>
                    <a:pt x="3184" y="18669"/>
                    <a:pt x="2136" y="19050"/>
                    <a:pt x="899" y="19240"/>
                  </a:cubicBezTo>
                  <a:cubicBezTo>
                    <a:pt x="613" y="18669"/>
                    <a:pt x="423" y="18193"/>
                    <a:pt x="328" y="17716"/>
                  </a:cubicBezTo>
                  <a:cubicBezTo>
                    <a:pt x="233" y="18669"/>
                    <a:pt x="138" y="19717"/>
                    <a:pt x="138" y="20669"/>
                  </a:cubicBezTo>
                  <a:cubicBezTo>
                    <a:pt x="138" y="25622"/>
                    <a:pt x="138" y="30575"/>
                    <a:pt x="233" y="35528"/>
                  </a:cubicBezTo>
                  <a:cubicBezTo>
                    <a:pt x="233" y="40196"/>
                    <a:pt x="423" y="44863"/>
                    <a:pt x="423" y="49435"/>
                  </a:cubicBezTo>
                  <a:cubicBezTo>
                    <a:pt x="423" y="54388"/>
                    <a:pt x="138" y="59246"/>
                    <a:pt x="42" y="64198"/>
                  </a:cubicBezTo>
                  <a:cubicBezTo>
                    <a:pt x="42" y="69437"/>
                    <a:pt x="-53" y="74676"/>
                    <a:pt x="42" y="79915"/>
                  </a:cubicBezTo>
                  <a:cubicBezTo>
                    <a:pt x="138" y="85439"/>
                    <a:pt x="138" y="90964"/>
                    <a:pt x="709" y="96488"/>
                  </a:cubicBezTo>
                  <a:cubicBezTo>
                    <a:pt x="1470" y="103156"/>
                    <a:pt x="2612" y="109823"/>
                    <a:pt x="3850" y="116491"/>
                  </a:cubicBezTo>
                  <a:cubicBezTo>
                    <a:pt x="4421" y="119348"/>
                    <a:pt x="5563" y="122206"/>
                    <a:pt x="6705" y="125063"/>
                  </a:cubicBezTo>
                  <a:cubicBezTo>
                    <a:pt x="7847" y="127730"/>
                    <a:pt x="9370" y="130397"/>
                    <a:pt x="10703" y="132969"/>
                  </a:cubicBezTo>
                  <a:cubicBezTo>
                    <a:pt x="11560" y="134588"/>
                    <a:pt x="12321" y="136302"/>
                    <a:pt x="13273" y="137922"/>
                  </a:cubicBezTo>
                  <a:cubicBezTo>
                    <a:pt x="16319" y="137255"/>
                    <a:pt x="19364" y="136684"/>
                    <a:pt x="22410" y="136017"/>
                  </a:cubicBezTo>
                  <a:cubicBezTo>
                    <a:pt x="22887" y="135922"/>
                    <a:pt x="23552" y="135826"/>
                    <a:pt x="23934" y="135446"/>
                  </a:cubicBezTo>
                  <a:close/>
                  <a:moveTo>
                    <a:pt x="11940" y="72676"/>
                  </a:moveTo>
                  <a:cubicBezTo>
                    <a:pt x="10512" y="71056"/>
                    <a:pt x="11560" y="70580"/>
                    <a:pt x="12987" y="70104"/>
                  </a:cubicBezTo>
                  <a:cubicBezTo>
                    <a:pt x="13844" y="71342"/>
                    <a:pt x="13178" y="71914"/>
                    <a:pt x="11940" y="72676"/>
                  </a:cubicBezTo>
                  <a:close/>
                  <a:moveTo>
                    <a:pt x="11274" y="61722"/>
                  </a:moveTo>
                  <a:cubicBezTo>
                    <a:pt x="11274" y="61722"/>
                    <a:pt x="10989" y="61531"/>
                    <a:pt x="10798" y="61341"/>
                  </a:cubicBezTo>
                  <a:cubicBezTo>
                    <a:pt x="11083" y="60960"/>
                    <a:pt x="11369" y="60484"/>
                    <a:pt x="11654" y="60103"/>
                  </a:cubicBezTo>
                  <a:cubicBezTo>
                    <a:pt x="11845" y="60198"/>
                    <a:pt x="12131" y="60484"/>
                    <a:pt x="12131" y="60484"/>
                  </a:cubicBezTo>
                  <a:cubicBezTo>
                    <a:pt x="11845" y="60865"/>
                    <a:pt x="11560" y="61341"/>
                    <a:pt x="11274" y="61722"/>
                  </a:cubicBezTo>
                  <a:close/>
                  <a:moveTo>
                    <a:pt x="9941" y="8477"/>
                  </a:moveTo>
                  <a:cubicBezTo>
                    <a:pt x="9815" y="9557"/>
                    <a:pt x="9116" y="10478"/>
                    <a:pt x="7847" y="11239"/>
                  </a:cubicBezTo>
                  <a:cubicBezTo>
                    <a:pt x="8609" y="10192"/>
                    <a:pt x="9275" y="9430"/>
                    <a:pt x="9941" y="8477"/>
                  </a:cubicBezTo>
                  <a:close/>
                  <a:moveTo>
                    <a:pt x="12607" y="22384"/>
                  </a:moveTo>
                  <a:cubicBezTo>
                    <a:pt x="10893" y="23146"/>
                    <a:pt x="9561" y="23622"/>
                    <a:pt x="7752" y="22670"/>
                  </a:cubicBezTo>
                  <a:cubicBezTo>
                    <a:pt x="8609" y="22098"/>
                    <a:pt x="9275" y="21622"/>
                    <a:pt x="9751" y="21241"/>
                  </a:cubicBezTo>
                  <a:cubicBezTo>
                    <a:pt x="9561" y="19431"/>
                    <a:pt x="6801" y="21907"/>
                    <a:pt x="7276" y="19336"/>
                  </a:cubicBezTo>
                  <a:cubicBezTo>
                    <a:pt x="9307" y="19336"/>
                    <a:pt x="11083" y="20352"/>
                    <a:pt x="12607" y="22384"/>
                  </a:cubicBezTo>
                  <a:close/>
                  <a:moveTo>
                    <a:pt x="11750" y="41148"/>
                  </a:moveTo>
                  <a:cubicBezTo>
                    <a:pt x="11750" y="41148"/>
                    <a:pt x="11083" y="41720"/>
                    <a:pt x="10418" y="42196"/>
                  </a:cubicBezTo>
                  <a:cubicBezTo>
                    <a:pt x="10132" y="41720"/>
                    <a:pt x="9751" y="41243"/>
                    <a:pt x="9846" y="41148"/>
                  </a:cubicBezTo>
                  <a:cubicBezTo>
                    <a:pt x="10132" y="40862"/>
                    <a:pt x="10608" y="40576"/>
                    <a:pt x="11083" y="40481"/>
                  </a:cubicBezTo>
                  <a:cubicBezTo>
                    <a:pt x="11179" y="40481"/>
                    <a:pt x="11750" y="41053"/>
                    <a:pt x="11750" y="41243"/>
                  </a:cubicBezTo>
                  <a:close/>
                  <a:moveTo>
                    <a:pt x="8514" y="52959"/>
                  </a:moveTo>
                  <a:cubicBezTo>
                    <a:pt x="8514" y="52959"/>
                    <a:pt x="8514" y="52959"/>
                    <a:pt x="8514" y="52959"/>
                  </a:cubicBezTo>
                  <a:cubicBezTo>
                    <a:pt x="8609" y="52769"/>
                    <a:pt x="8799" y="52483"/>
                    <a:pt x="8894" y="52483"/>
                  </a:cubicBezTo>
                  <a:cubicBezTo>
                    <a:pt x="10037" y="52102"/>
                    <a:pt x="11179" y="51816"/>
                    <a:pt x="12036" y="52864"/>
                  </a:cubicBezTo>
                  <a:cubicBezTo>
                    <a:pt x="12036" y="52864"/>
                    <a:pt x="12036" y="53054"/>
                    <a:pt x="12036" y="53245"/>
                  </a:cubicBezTo>
                  <a:cubicBezTo>
                    <a:pt x="12036" y="53245"/>
                    <a:pt x="12036" y="53245"/>
                    <a:pt x="12036" y="53245"/>
                  </a:cubicBezTo>
                  <a:cubicBezTo>
                    <a:pt x="12036" y="53245"/>
                    <a:pt x="12036" y="53245"/>
                    <a:pt x="12036" y="53245"/>
                  </a:cubicBezTo>
                  <a:cubicBezTo>
                    <a:pt x="12036" y="53530"/>
                    <a:pt x="11845" y="53721"/>
                    <a:pt x="11654" y="53816"/>
                  </a:cubicBezTo>
                  <a:cubicBezTo>
                    <a:pt x="11654" y="53816"/>
                    <a:pt x="11654" y="53816"/>
                    <a:pt x="11654" y="53816"/>
                  </a:cubicBezTo>
                  <a:cubicBezTo>
                    <a:pt x="11179" y="54578"/>
                    <a:pt x="10798" y="55340"/>
                    <a:pt x="9275" y="54864"/>
                  </a:cubicBezTo>
                  <a:cubicBezTo>
                    <a:pt x="8323" y="54578"/>
                    <a:pt x="7086" y="55531"/>
                    <a:pt x="6230" y="55912"/>
                  </a:cubicBezTo>
                  <a:cubicBezTo>
                    <a:pt x="4040" y="53340"/>
                    <a:pt x="7943" y="51721"/>
                    <a:pt x="6610" y="49530"/>
                  </a:cubicBezTo>
                  <a:cubicBezTo>
                    <a:pt x="9846" y="49244"/>
                    <a:pt x="7372" y="51625"/>
                    <a:pt x="8609" y="52864"/>
                  </a:cubicBezTo>
                  <a:close/>
                  <a:moveTo>
                    <a:pt x="7752" y="57436"/>
                  </a:moveTo>
                  <a:cubicBezTo>
                    <a:pt x="7752" y="57436"/>
                    <a:pt x="7086" y="57912"/>
                    <a:pt x="6801" y="58007"/>
                  </a:cubicBezTo>
                  <a:cubicBezTo>
                    <a:pt x="6610" y="58007"/>
                    <a:pt x="6324" y="57721"/>
                    <a:pt x="5753" y="57436"/>
                  </a:cubicBezTo>
                  <a:cubicBezTo>
                    <a:pt x="6324" y="57150"/>
                    <a:pt x="6705" y="56959"/>
                    <a:pt x="7086" y="56959"/>
                  </a:cubicBezTo>
                  <a:cubicBezTo>
                    <a:pt x="7276" y="56959"/>
                    <a:pt x="7562" y="57245"/>
                    <a:pt x="7752" y="57436"/>
                  </a:cubicBezTo>
                  <a:close/>
                  <a:moveTo>
                    <a:pt x="5753" y="10001"/>
                  </a:moveTo>
                  <a:cubicBezTo>
                    <a:pt x="5753" y="10001"/>
                    <a:pt x="6230" y="10573"/>
                    <a:pt x="6419" y="10858"/>
                  </a:cubicBezTo>
                  <a:cubicBezTo>
                    <a:pt x="6419" y="10858"/>
                    <a:pt x="6134" y="11335"/>
                    <a:pt x="6134" y="11239"/>
                  </a:cubicBezTo>
                  <a:cubicBezTo>
                    <a:pt x="5753" y="11144"/>
                    <a:pt x="5468" y="10954"/>
                    <a:pt x="4611" y="10478"/>
                  </a:cubicBezTo>
                  <a:cubicBezTo>
                    <a:pt x="5277" y="10192"/>
                    <a:pt x="5658" y="9811"/>
                    <a:pt x="5753" y="9906"/>
                  </a:cubicBezTo>
                  <a:close/>
                  <a:moveTo>
                    <a:pt x="3945" y="80867"/>
                  </a:moveTo>
                  <a:cubicBezTo>
                    <a:pt x="4230" y="78772"/>
                    <a:pt x="5277" y="77914"/>
                    <a:pt x="7276" y="77629"/>
                  </a:cubicBezTo>
                  <a:cubicBezTo>
                    <a:pt x="9561" y="77343"/>
                    <a:pt x="10132" y="77629"/>
                    <a:pt x="11560" y="80200"/>
                  </a:cubicBezTo>
                  <a:cubicBezTo>
                    <a:pt x="8799" y="80391"/>
                    <a:pt x="6419" y="80581"/>
                    <a:pt x="3945" y="80772"/>
                  </a:cubicBezTo>
                  <a:close/>
                  <a:moveTo>
                    <a:pt x="5277" y="83344"/>
                  </a:moveTo>
                  <a:cubicBezTo>
                    <a:pt x="5277" y="83344"/>
                    <a:pt x="6134" y="83629"/>
                    <a:pt x="6610" y="83820"/>
                  </a:cubicBezTo>
                  <a:cubicBezTo>
                    <a:pt x="6515" y="84011"/>
                    <a:pt x="6324" y="84201"/>
                    <a:pt x="6230" y="84391"/>
                  </a:cubicBezTo>
                  <a:cubicBezTo>
                    <a:pt x="5753" y="84201"/>
                    <a:pt x="5373" y="84106"/>
                    <a:pt x="4897" y="83915"/>
                  </a:cubicBezTo>
                  <a:cubicBezTo>
                    <a:pt x="4992" y="83725"/>
                    <a:pt x="5277" y="83248"/>
                    <a:pt x="5277" y="83248"/>
                  </a:cubicBezTo>
                  <a:close/>
                  <a:moveTo>
                    <a:pt x="7562" y="119539"/>
                  </a:moveTo>
                  <a:cubicBezTo>
                    <a:pt x="6895" y="118586"/>
                    <a:pt x="6610" y="118110"/>
                    <a:pt x="6230" y="117538"/>
                  </a:cubicBezTo>
                  <a:cubicBezTo>
                    <a:pt x="7752" y="117348"/>
                    <a:pt x="7847" y="118015"/>
                    <a:pt x="7562" y="119539"/>
                  </a:cubicBezTo>
                  <a:close/>
                  <a:moveTo>
                    <a:pt x="9751" y="106775"/>
                  </a:moveTo>
                  <a:cubicBezTo>
                    <a:pt x="7181" y="106585"/>
                    <a:pt x="8990" y="104775"/>
                    <a:pt x="8609" y="103727"/>
                  </a:cubicBezTo>
                  <a:cubicBezTo>
                    <a:pt x="8609" y="103727"/>
                    <a:pt x="8609" y="103727"/>
                    <a:pt x="8609" y="103727"/>
                  </a:cubicBezTo>
                  <a:lnTo>
                    <a:pt x="8609" y="103727"/>
                  </a:lnTo>
                  <a:cubicBezTo>
                    <a:pt x="8609" y="103727"/>
                    <a:pt x="8609" y="103727"/>
                    <a:pt x="8609" y="103727"/>
                  </a:cubicBezTo>
                  <a:cubicBezTo>
                    <a:pt x="8323" y="103061"/>
                    <a:pt x="7943" y="102489"/>
                    <a:pt x="7847" y="101822"/>
                  </a:cubicBezTo>
                  <a:cubicBezTo>
                    <a:pt x="7752" y="101346"/>
                    <a:pt x="7847" y="100870"/>
                    <a:pt x="8038" y="100394"/>
                  </a:cubicBezTo>
                  <a:cubicBezTo>
                    <a:pt x="8038" y="100394"/>
                    <a:pt x="8704" y="100298"/>
                    <a:pt x="8799" y="100394"/>
                  </a:cubicBezTo>
                  <a:cubicBezTo>
                    <a:pt x="9085" y="100774"/>
                    <a:pt x="9465" y="101251"/>
                    <a:pt x="9370" y="101727"/>
                  </a:cubicBezTo>
                  <a:cubicBezTo>
                    <a:pt x="9275" y="102394"/>
                    <a:pt x="8799" y="103061"/>
                    <a:pt x="8514" y="103727"/>
                  </a:cubicBezTo>
                  <a:cubicBezTo>
                    <a:pt x="8514" y="103727"/>
                    <a:pt x="8514" y="103727"/>
                    <a:pt x="8514" y="103727"/>
                  </a:cubicBezTo>
                  <a:cubicBezTo>
                    <a:pt x="9561" y="103727"/>
                    <a:pt x="10608" y="103822"/>
                    <a:pt x="11845" y="103918"/>
                  </a:cubicBezTo>
                  <a:cubicBezTo>
                    <a:pt x="11083" y="104965"/>
                    <a:pt x="10418" y="105823"/>
                    <a:pt x="9656" y="106775"/>
                  </a:cubicBezTo>
                  <a:close/>
                  <a:moveTo>
                    <a:pt x="10322" y="76867"/>
                  </a:moveTo>
                  <a:cubicBezTo>
                    <a:pt x="11560" y="75914"/>
                    <a:pt x="12511" y="75247"/>
                    <a:pt x="13749" y="74200"/>
                  </a:cubicBezTo>
                  <a:cubicBezTo>
                    <a:pt x="13368" y="76867"/>
                    <a:pt x="13082" y="77057"/>
                    <a:pt x="10322" y="76867"/>
                  </a:cubicBezTo>
                  <a:close/>
                  <a:moveTo>
                    <a:pt x="26980" y="108299"/>
                  </a:moveTo>
                  <a:cubicBezTo>
                    <a:pt x="27075" y="108966"/>
                    <a:pt x="27169" y="109538"/>
                    <a:pt x="27360" y="110014"/>
                  </a:cubicBezTo>
                  <a:cubicBezTo>
                    <a:pt x="27551" y="110490"/>
                    <a:pt x="27931" y="110776"/>
                    <a:pt x="28312" y="111252"/>
                  </a:cubicBezTo>
                  <a:cubicBezTo>
                    <a:pt x="25932" y="110871"/>
                    <a:pt x="25742" y="110490"/>
                    <a:pt x="26884" y="108299"/>
                  </a:cubicBezTo>
                  <a:cubicBezTo>
                    <a:pt x="26789" y="108299"/>
                    <a:pt x="26694" y="108299"/>
                    <a:pt x="26503" y="108299"/>
                  </a:cubicBezTo>
                  <a:cubicBezTo>
                    <a:pt x="28122" y="107537"/>
                    <a:pt x="29264" y="106966"/>
                    <a:pt x="30882" y="106108"/>
                  </a:cubicBezTo>
                  <a:cubicBezTo>
                    <a:pt x="29740" y="108204"/>
                    <a:pt x="29549" y="108299"/>
                    <a:pt x="26884" y="108299"/>
                  </a:cubicBezTo>
                  <a:close/>
                  <a:moveTo>
                    <a:pt x="26408" y="99536"/>
                  </a:moveTo>
                  <a:cubicBezTo>
                    <a:pt x="26218" y="98584"/>
                    <a:pt x="26884" y="98203"/>
                    <a:pt x="28217" y="98107"/>
                  </a:cubicBezTo>
                  <a:cubicBezTo>
                    <a:pt x="28312" y="99155"/>
                    <a:pt x="28122" y="99822"/>
                    <a:pt x="26884" y="99822"/>
                  </a:cubicBezTo>
                  <a:cubicBezTo>
                    <a:pt x="26694" y="99822"/>
                    <a:pt x="26408" y="99631"/>
                    <a:pt x="26408" y="99536"/>
                  </a:cubicBezTo>
                  <a:close/>
                  <a:moveTo>
                    <a:pt x="31929" y="91440"/>
                  </a:moveTo>
                  <a:cubicBezTo>
                    <a:pt x="31929" y="91440"/>
                    <a:pt x="31358" y="91059"/>
                    <a:pt x="31358" y="90964"/>
                  </a:cubicBezTo>
                  <a:cubicBezTo>
                    <a:pt x="31453" y="90678"/>
                    <a:pt x="31739" y="90392"/>
                    <a:pt x="32024" y="90106"/>
                  </a:cubicBezTo>
                  <a:cubicBezTo>
                    <a:pt x="32310" y="90488"/>
                    <a:pt x="32500" y="90678"/>
                    <a:pt x="32690" y="90964"/>
                  </a:cubicBezTo>
                  <a:cubicBezTo>
                    <a:pt x="32405" y="91154"/>
                    <a:pt x="32119" y="91440"/>
                    <a:pt x="31834" y="91535"/>
                  </a:cubicBezTo>
                  <a:close/>
                  <a:moveTo>
                    <a:pt x="33357" y="79438"/>
                  </a:moveTo>
                  <a:cubicBezTo>
                    <a:pt x="33071" y="78962"/>
                    <a:pt x="32690" y="78581"/>
                    <a:pt x="32690" y="78296"/>
                  </a:cubicBezTo>
                  <a:cubicBezTo>
                    <a:pt x="32690" y="78010"/>
                    <a:pt x="33166" y="77724"/>
                    <a:pt x="33357" y="77438"/>
                  </a:cubicBezTo>
                  <a:cubicBezTo>
                    <a:pt x="33642" y="77724"/>
                    <a:pt x="34023" y="78010"/>
                    <a:pt x="34118" y="78296"/>
                  </a:cubicBezTo>
                  <a:cubicBezTo>
                    <a:pt x="34118" y="78581"/>
                    <a:pt x="33737" y="78867"/>
                    <a:pt x="33357" y="79343"/>
                  </a:cubicBezTo>
                  <a:close/>
                  <a:moveTo>
                    <a:pt x="35260" y="110490"/>
                  </a:moveTo>
                  <a:cubicBezTo>
                    <a:pt x="34785" y="109823"/>
                    <a:pt x="34404" y="109252"/>
                    <a:pt x="33928" y="108680"/>
                  </a:cubicBezTo>
                  <a:cubicBezTo>
                    <a:pt x="35133" y="108553"/>
                    <a:pt x="35578" y="109156"/>
                    <a:pt x="35260" y="110490"/>
                  </a:cubicBezTo>
                  <a:close/>
                  <a:moveTo>
                    <a:pt x="34308" y="71819"/>
                  </a:moveTo>
                  <a:cubicBezTo>
                    <a:pt x="32976" y="72009"/>
                    <a:pt x="32119" y="71533"/>
                    <a:pt x="32119" y="70485"/>
                  </a:cubicBezTo>
                  <a:cubicBezTo>
                    <a:pt x="32119" y="70009"/>
                    <a:pt x="32976" y="69532"/>
                    <a:pt x="33642" y="69151"/>
                  </a:cubicBezTo>
                  <a:cubicBezTo>
                    <a:pt x="34308" y="68771"/>
                    <a:pt x="35070" y="68675"/>
                    <a:pt x="35736" y="68389"/>
                  </a:cubicBezTo>
                  <a:cubicBezTo>
                    <a:pt x="35260" y="69532"/>
                    <a:pt x="34785" y="70675"/>
                    <a:pt x="34308" y="71723"/>
                  </a:cubicBezTo>
                  <a:close/>
                  <a:moveTo>
                    <a:pt x="33071" y="45148"/>
                  </a:moveTo>
                  <a:cubicBezTo>
                    <a:pt x="33832" y="45625"/>
                    <a:pt x="34785" y="46006"/>
                    <a:pt x="35260" y="46577"/>
                  </a:cubicBezTo>
                  <a:cubicBezTo>
                    <a:pt x="35641" y="46958"/>
                    <a:pt x="35260" y="47720"/>
                    <a:pt x="35356" y="48292"/>
                  </a:cubicBezTo>
                  <a:cubicBezTo>
                    <a:pt x="34689" y="48292"/>
                    <a:pt x="33928" y="48292"/>
                    <a:pt x="33452" y="48006"/>
                  </a:cubicBezTo>
                  <a:cubicBezTo>
                    <a:pt x="32405" y="47339"/>
                    <a:pt x="31739" y="46387"/>
                    <a:pt x="33071" y="45148"/>
                  </a:cubicBezTo>
                  <a:close/>
                  <a:moveTo>
                    <a:pt x="41923" y="50768"/>
                  </a:moveTo>
                  <a:cubicBezTo>
                    <a:pt x="40876" y="50197"/>
                    <a:pt x="41257" y="49435"/>
                    <a:pt x="41733" y="48006"/>
                  </a:cubicBezTo>
                  <a:cubicBezTo>
                    <a:pt x="42304" y="49149"/>
                    <a:pt x="42684" y="49816"/>
                    <a:pt x="43066" y="50578"/>
                  </a:cubicBezTo>
                  <a:cubicBezTo>
                    <a:pt x="42494" y="50673"/>
                    <a:pt x="42113" y="50863"/>
                    <a:pt x="41923" y="50768"/>
                  </a:cubicBezTo>
                  <a:close/>
                  <a:moveTo>
                    <a:pt x="44398" y="73533"/>
                  </a:moveTo>
                  <a:cubicBezTo>
                    <a:pt x="44398" y="73533"/>
                    <a:pt x="43732" y="73152"/>
                    <a:pt x="43827" y="73057"/>
                  </a:cubicBezTo>
                  <a:cubicBezTo>
                    <a:pt x="43827" y="72866"/>
                    <a:pt x="44208" y="72580"/>
                    <a:pt x="44493" y="72485"/>
                  </a:cubicBezTo>
                  <a:cubicBezTo>
                    <a:pt x="44684" y="72485"/>
                    <a:pt x="44969" y="72771"/>
                    <a:pt x="45350" y="72962"/>
                  </a:cubicBezTo>
                  <a:cubicBezTo>
                    <a:pt x="44969" y="73152"/>
                    <a:pt x="44779" y="73438"/>
                    <a:pt x="44493" y="73438"/>
                  </a:cubicBezTo>
                  <a:close/>
                  <a:moveTo>
                    <a:pt x="50775" y="106585"/>
                  </a:moveTo>
                  <a:lnTo>
                    <a:pt x="50775" y="106585"/>
                  </a:lnTo>
                  <a:cubicBezTo>
                    <a:pt x="50775" y="106585"/>
                    <a:pt x="50775" y="106585"/>
                    <a:pt x="50775" y="106585"/>
                  </a:cubicBezTo>
                  <a:cubicBezTo>
                    <a:pt x="50490" y="107156"/>
                    <a:pt x="50204" y="107728"/>
                    <a:pt x="49823" y="108490"/>
                  </a:cubicBezTo>
                  <a:cubicBezTo>
                    <a:pt x="49538" y="108299"/>
                    <a:pt x="48967" y="108109"/>
                    <a:pt x="48967" y="107918"/>
                  </a:cubicBezTo>
                  <a:cubicBezTo>
                    <a:pt x="48967" y="106585"/>
                    <a:pt x="49919" y="106680"/>
                    <a:pt x="50775" y="106680"/>
                  </a:cubicBezTo>
                  <a:cubicBezTo>
                    <a:pt x="50775" y="106680"/>
                    <a:pt x="50775" y="106680"/>
                    <a:pt x="50775" y="106680"/>
                  </a:cubicBezTo>
                  <a:cubicBezTo>
                    <a:pt x="50775" y="106680"/>
                    <a:pt x="50775" y="106680"/>
                    <a:pt x="50775" y="106680"/>
                  </a:cubicBezTo>
                  <a:cubicBezTo>
                    <a:pt x="50965" y="106204"/>
                    <a:pt x="51061" y="105728"/>
                    <a:pt x="51156" y="105251"/>
                  </a:cubicBezTo>
                  <a:cubicBezTo>
                    <a:pt x="51251" y="104870"/>
                    <a:pt x="51442" y="104489"/>
                    <a:pt x="51727" y="103441"/>
                  </a:cubicBezTo>
                  <a:cubicBezTo>
                    <a:pt x="52489" y="105061"/>
                    <a:pt x="52964" y="106108"/>
                    <a:pt x="53726" y="107918"/>
                  </a:cubicBezTo>
                  <a:cubicBezTo>
                    <a:pt x="52203" y="107347"/>
                    <a:pt x="51442" y="107061"/>
                    <a:pt x="50680" y="106775"/>
                  </a:cubicBezTo>
                  <a:close/>
                  <a:moveTo>
                    <a:pt x="60484" y="78296"/>
                  </a:moveTo>
                  <a:lnTo>
                    <a:pt x="59627" y="77819"/>
                  </a:lnTo>
                  <a:cubicBezTo>
                    <a:pt x="59627" y="77819"/>
                    <a:pt x="59056" y="77057"/>
                    <a:pt x="58961" y="76676"/>
                  </a:cubicBezTo>
                  <a:cubicBezTo>
                    <a:pt x="58961" y="76581"/>
                    <a:pt x="59723" y="76105"/>
                    <a:pt x="59913" y="76200"/>
                  </a:cubicBezTo>
                  <a:cubicBezTo>
                    <a:pt x="60294" y="76390"/>
                    <a:pt x="60770" y="76771"/>
                    <a:pt x="60865" y="77153"/>
                  </a:cubicBezTo>
                  <a:cubicBezTo>
                    <a:pt x="60960" y="77533"/>
                    <a:pt x="60674" y="77914"/>
                    <a:pt x="60579" y="78296"/>
                  </a:cubicBezTo>
                  <a:close/>
                  <a:moveTo>
                    <a:pt x="66100" y="83629"/>
                  </a:moveTo>
                  <a:cubicBezTo>
                    <a:pt x="64672" y="84391"/>
                    <a:pt x="63720" y="84963"/>
                    <a:pt x="62769" y="85439"/>
                  </a:cubicBezTo>
                  <a:cubicBezTo>
                    <a:pt x="61436" y="84582"/>
                    <a:pt x="61150" y="83629"/>
                    <a:pt x="62102" y="82867"/>
                  </a:cubicBezTo>
                  <a:cubicBezTo>
                    <a:pt x="63244" y="81915"/>
                    <a:pt x="64482" y="82772"/>
                    <a:pt x="66100" y="83629"/>
                  </a:cubicBezTo>
                  <a:close/>
                  <a:moveTo>
                    <a:pt x="61626" y="80581"/>
                  </a:moveTo>
                  <a:cubicBezTo>
                    <a:pt x="62863" y="80963"/>
                    <a:pt x="63530" y="81248"/>
                    <a:pt x="64862" y="81629"/>
                  </a:cubicBezTo>
                  <a:cubicBezTo>
                    <a:pt x="62959" y="82772"/>
                    <a:pt x="62388" y="82201"/>
                    <a:pt x="61626" y="80581"/>
                  </a:cubicBezTo>
                  <a:close/>
                  <a:moveTo>
                    <a:pt x="64767" y="64198"/>
                  </a:moveTo>
                  <a:cubicBezTo>
                    <a:pt x="62673" y="64262"/>
                    <a:pt x="61436" y="63500"/>
                    <a:pt x="61055" y="61913"/>
                  </a:cubicBezTo>
                  <a:cubicBezTo>
                    <a:pt x="62863" y="61531"/>
                    <a:pt x="62769" y="63817"/>
                    <a:pt x="64767" y="64198"/>
                  </a:cubicBezTo>
                  <a:close/>
                  <a:moveTo>
                    <a:pt x="58104" y="55054"/>
                  </a:moveTo>
                  <a:cubicBezTo>
                    <a:pt x="59342" y="55245"/>
                    <a:pt x="60484" y="55436"/>
                    <a:pt x="61721" y="55626"/>
                  </a:cubicBezTo>
                  <a:cubicBezTo>
                    <a:pt x="61721" y="55912"/>
                    <a:pt x="61721" y="56197"/>
                    <a:pt x="61531" y="56293"/>
                  </a:cubicBezTo>
                  <a:cubicBezTo>
                    <a:pt x="61055" y="56674"/>
                    <a:pt x="60484" y="56959"/>
                    <a:pt x="59723" y="57340"/>
                  </a:cubicBezTo>
                  <a:cubicBezTo>
                    <a:pt x="58961" y="56674"/>
                    <a:pt x="58295" y="56102"/>
                    <a:pt x="57724" y="55531"/>
                  </a:cubicBezTo>
                  <a:cubicBezTo>
                    <a:pt x="57914" y="55245"/>
                    <a:pt x="58009" y="55054"/>
                    <a:pt x="58104" y="55054"/>
                  </a:cubicBezTo>
                  <a:close/>
                  <a:moveTo>
                    <a:pt x="57248" y="58864"/>
                  </a:moveTo>
                  <a:cubicBezTo>
                    <a:pt x="57248" y="58864"/>
                    <a:pt x="58390" y="59436"/>
                    <a:pt x="58390" y="59626"/>
                  </a:cubicBezTo>
                  <a:cubicBezTo>
                    <a:pt x="58390" y="60103"/>
                    <a:pt x="57724" y="60484"/>
                    <a:pt x="57153" y="61055"/>
                  </a:cubicBezTo>
                  <a:cubicBezTo>
                    <a:pt x="56581" y="60484"/>
                    <a:pt x="56106" y="60103"/>
                    <a:pt x="55725" y="59722"/>
                  </a:cubicBezTo>
                  <a:cubicBezTo>
                    <a:pt x="56201" y="59436"/>
                    <a:pt x="56677" y="58960"/>
                    <a:pt x="57248" y="58864"/>
                  </a:cubicBezTo>
                  <a:close/>
                  <a:moveTo>
                    <a:pt x="58771" y="64961"/>
                  </a:moveTo>
                  <a:cubicBezTo>
                    <a:pt x="58771" y="64961"/>
                    <a:pt x="59056" y="66008"/>
                    <a:pt x="58675" y="66865"/>
                  </a:cubicBezTo>
                  <a:cubicBezTo>
                    <a:pt x="57628" y="66104"/>
                    <a:pt x="56581" y="65341"/>
                    <a:pt x="55154" y="64294"/>
                  </a:cubicBezTo>
                  <a:cubicBezTo>
                    <a:pt x="57057" y="62960"/>
                    <a:pt x="57914" y="64294"/>
                    <a:pt x="58771" y="64961"/>
                  </a:cubicBezTo>
                  <a:close/>
                  <a:moveTo>
                    <a:pt x="56106" y="71438"/>
                  </a:moveTo>
                  <a:cubicBezTo>
                    <a:pt x="56106" y="71438"/>
                    <a:pt x="56296" y="72009"/>
                    <a:pt x="56391" y="72295"/>
                  </a:cubicBezTo>
                  <a:cubicBezTo>
                    <a:pt x="55535" y="72580"/>
                    <a:pt x="54773" y="72771"/>
                    <a:pt x="53916" y="73057"/>
                  </a:cubicBezTo>
                  <a:cubicBezTo>
                    <a:pt x="53916" y="72771"/>
                    <a:pt x="53726" y="72485"/>
                    <a:pt x="53631" y="72104"/>
                  </a:cubicBezTo>
                  <a:cubicBezTo>
                    <a:pt x="54487" y="71914"/>
                    <a:pt x="55344" y="71628"/>
                    <a:pt x="56106" y="71438"/>
                  </a:cubicBezTo>
                  <a:close/>
                  <a:moveTo>
                    <a:pt x="52964" y="81724"/>
                  </a:moveTo>
                  <a:cubicBezTo>
                    <a:pt x="52964" y="81724"/>
                    <a:pt x="53916" y="81344"/>
                    <a:pt x="54202" y="81439"/>
                  </a:cubicBezTo>
                  <a:cubicBezTo>
                    <a:pt x="54582" y="81629"/>
                    <a:pt x="55154" y="82296"/>
                    <a:pt x="55058" y="82487"/>
                  </a:cubicBezTo>
                  <a:cubicBezTo>
                    <a:pt x="54868" y="82867"/>
                    <a:pt x="54582" y="83248"/>
                    <a:pt x="54392" y="83629"/>
                  </a:cubicBezTo>
                  <a:lnTo>
                    <a:pt x="58771" y="83629"/>
                  </a:lnTo>
                  <a:cubicBezTo>
                    <a:pt x="58485" y="84106"/>
                    <a:pt x="58009" y="84868"/>
                    <a:pt x="57343" y="85915"/>
                  </a:cubicBezTo>
                  <a:cubicBezTo>
                    <a:pt x="56201" y="85439"/>
                    <a:pt x="55154" y="85058"/>
                    <a:pt x="54011" y="84582"/>
                  </a:cubicBezTo>
                  <a:cubicBezTo>
                    <a:pt x="54011" y="84582"/>
                    <a:pt x="54011" y="84391"/>
                    <a:pt x="54011" y="84296"/>
                  </a:cubicBezTo>
                  <a:cubicBezTo>
                    <a:pt x="53726" y="84677"/>
                    <a:pt x="53536" y="85154"/>
                    <a:pt x="53345" y="85534"/>
                  </a:cubicBezTo>
                  <a:cubicBezTo>
                    <a:pt x="51536" y="84011"/>
                    <a:pt x="52489" y="82867"/>
                    <a:pt x="53060" y="81629"/>
                  </a:cubicBezTo>
                  <a:close/>
                  <a:moveTo>
                    <a:pt x="52489" y="40196"/>
                  </a:moveTo>
                  <a:cubicBezTo>
                    <a:pt x="52489" y="41021"/>
                    <a:pt x="52108" y="41688"/>
                    <a:pt x="51347" y="42196"/>
                  </a:cubicBezTo>
                  <a:cubicBezTo>
                    <a:pt x="51727" y="41624"/>
                    <a:pt x="52013" y="41053"/>
                    <a:pt x="52489" y="40196"/>
                  </a:cubicBezTo>
                  <a:close/>
                  <a:moveTo>
                    <a:pt x="51347" y="44863"/>
                  </a:moveTo>
                  <a:cubicBezTo>
                    <a:pt x="51347" y="44863"/>
                    <a:pt x="51632" y="45339"/>
                    <a:pt x="51727" y="45625"/>
                  </a:cubicBezTo>
                  <a:lnTo>
                    <a:pt x="49633" y="46387"/>
                  </a:lnTo>
                  <a:cubicBezTo>
                    <a:pt x="49633" y="46387"/>
                    <a:pt x="49443" y="46006"/>
                    <a:pt x="49443" y="45815"/>
                  </a:cubicBezTo>
                  <a:cubicBezTo>
                    <a:pt x="50109" y="45529"/>
                    <a:pt x="50775" y="45244"/>
                    <a:pt x="51347" y="44863"/>
                  </a:cubicBezTo>
                  <a:close/>
                  <a:moveTo>
                    <a:pt x="47634" y="57721"/>
                  </a:moveTo>
                  <a:cubicBezTo>
                    <a:pt x="48205" y="58007"/>
                    <a:pt x="48681" y="58388"/>
                    <a:pt x="49252" y="58674"/>
                  </a:cubicBezTo>
                  <a:cubicBezTo>
                    <a:pt x="49157" y="58864"/>
                    <a:pt x="49062" y="58960"/>
                    <a:pt x="48872" y="59150"/>
                  </a:cubicBezTo>
                  <a:cubicBezTo>
                    <a:pt x="48396" y="58864"/>
                    <a:pt x="47825" y="58483"/>
                    <a:pt x="47348" y="58198"/>
                  </a:cubicBezTo>
                  <a:cubicBezTo>
                    <a:pt x="47348" y="58007"/>
                    <a:pt x="47539" y="57912"/>
                    <a:pt x="47634" y="57721"/>
                  </a:cubicBezTo>
                  <a:close/>
                  <a:moveTo>
                    <a:pt x="47158" y="51340"/>
                  </a:moveTo>
                  <a:cubicBezTo>
                    <a:pt x="47158" y="51340"/>
                    <a:pt x="47158" y="51625"/>
                    <a:pt x="47158" y="51816"/>
                  </a:cubicBezTo>
                  <a:cubicBezTo>
                    <a:pt x="46777" y="52006"/>
                    <a:pt x="46301" y="52197"/>
                    <a:pt x="45921" y="52197"/>
                  </a:cubicBezTo>
                  <a:cubicBezTo>
                    <a:pt x="45635" y="52197"/>
                    <a:pt x="45350" y="51816"/>
                    <a:pt x="44588" y="51340"/>
                  </a:cubicBezTo>
                  <a:lnTo>
                    <a:pt x="47158" y="51340"/>
                  </a:lnTo>
                  <a:close/>
                  <a:moveTo>
                    <a:pt x="45159" y="64294"/>
                  </a:moveTo>
                  <a:cubicBezTo>
                    <a:pt x="45350" y="65341"/>
                    <a:pt x="45445" y="66104"/>
                    <a:pt x="45540" y="66865"/>
                  </a:cubicBezTo>
                  <a:cubicBezTo>
                    <a:pt x="45255" y="66865"/>
                    <a:pt x="44874" y="66865"/>
                    <a:pt x="44588" y="66865"/>
                  </a:cubicBezTo>
                  <a:cubicBezTo>
                    <a:pt x="43446" y="66104"/>
                    <a:pt x="43637" y="65341"/>
                    <a:pt x="45159" y="64198"/>
                  </a:cubicBezTo>
                  <a:close/>
                  <a:moveTo>
                    <a:pt x="47444" y="71152"/>
                  </a:moveTo>
                  <a:cubicBezTo>
                    <a:pt x="46301" y="71819"/>
                    <a:pt x="45730" y="71723"/>
                    <a:pt x="43637" y="70390"/>
                  </a:cubicBezTo>
                  <a:cubicBezTo>
                    <a:pt x="44874" y="70675"/>
                    <a:pt x="46112" y="70866"/>
                    <a:pt x="47444" y="71152"/>
                  </a:cubicBezTo>
                  <a:close/>
                  <a:moveTo>
                    <a:pt x="42589" y="30766"/>
                  </a:moveTo>
                  <a:cubicBezTo>
                    <a:pt x="42209" y="29623"/>
                    <a:pt x="41828" y="28384"/>
                    <a:pt x="41257" y="26765"/>
                  </a:cubicBezTo>
                  <a:cubicBezTo>
                    <a:pt x="44779" y="27337"/>
                    <a:pt x="42589" y="29432"/>
                    <a:pt x="42589" y="30766"/>
                  </a:cubicBezTo>
                  <a:close/>
                  <a:moveTo>
                    <a:pt x="40591" y="36195"/>
                  </a:moveTo>
                  <a:cubicBezTo>
                    <a:pt x="41733" y="36386"/>
                    <a:pt x="42209" y="36862"/>
                    <a:pt x="41828" y="37814"/>
                  </a:cubicBezTo>
                  <a:cubicBezTo>
                    <a:pt x="41828" y="38005"/>
                    <a:pt x="40876" y="38290"/>
                    <a:pt x="40686" y="38195"/>
                  </a:cubicBezTo>
                  <a:cubicBezTo>
                    <a:pt x="39829" y="37624"/>
                    <a:pt x="39639" y="36957"/>
                    <a:pt x="40495" y="36290"/>
                  </a:cubicBezTo>
                  <a:close/>
                  <a:moveTo>
                    <a:pt x="38496" y="71819"/>
                  </a:moveTo>
                  <a:cubicBezTo>
                    <a:pt x="39067" y="72009"/>
                    <a:pt x="39639" y="72295"/>
                    <a:pt x="40210" y="72485"/>
                  </a:cubicBezTo>
                  <a:cubicBezTo>
                    <a:pt x="40210" y="72676"/>
                    <a:pt x="40115" y="72771"/>
                    <a:pt x="40020" y="72962"/>
                  </a:cubicBezTo>
                  <a:cubicBezTo>
                    <a:pt x="39449" y="72771"/>
                    <a:pt x="38877" y="72580"/>
                    <a:pt x="38211" y="72390"/>
                  </a:cubicBezTo>
                  <a:lnTo>
                    <a:pt x="38401" y="71819"/>
                  </a:lnTo>
                  <a:close/>
                  <a:moveTo>
                    <a:pt x="35927" y="84106"/>
                  </a:moveTo>
                  <a:cubicBezTo>
                    <a:pt x="36783" y="83344"/>
                    <a:pt x="37449" y="82677"/>
                    <a:pt x="38021" y="82105"/>
                  </a:cubicBezTo>
                  <a:cubicBezTo>
                    <a:pt x="38401" y="83820"/>
                    <a:pt x="38021" y="84772"/>
                    <a:pt x="35927" y="84106"/>
                  </a:cubicBezTo>
                  <a:close/>
                  <a:moveTo>
                    <a:pt x="36117" y="31432"/>
                  </a:moveTo>
                  <a:cubicBezTo>
                    <a:pt x="36403" y="30480"/>
                    <a:pt x="36593" y="29528"/>
                    <a:pt x="36974" y="28099"/>
                  </a:cubicBezTo>
                  <a:cubicBezTo>
                    <a:pt x="38496" y="30194"/>
                    <a:pt x="37164" y="30766"/>
                    <a:pt x="36117" y="31432"/>
                  </a:cubicBezTo>
                  <a:close/>
                  <a:moveTo>
                    <a:pt x="36498" y="17240"/>
                  </a:moveTo>
                  <a:cubicBezTo>
                    <a:pt x="36498" y="17240"/>
                    <a:pt x="35927" y="17621"/>
                    <a:pt x="35641" y="17812"/>
                  </a:cubicBezTo>
                  <a:cubicBezTo>
                    <a:pt x="35070" y="17145"/>
                    <a:pt x="34594" y="16573"/>
                    <a:pt x="33737" y="15526"/>
                  </a:cubicBezTo>
                  <a:cubicBezTo>
                    <a:pt x="36117" y="15430"/>
                    <a:pt x="36117" y="16478"/>
                    <a:pt x="36498" y="17145"/>
                  </a:cubicBezTo>
                  <a:close/>
                  <a:moveTo>
                    <a:pt x="33261" y="37909"/>
                  </a:moveTo>
                  <a:cubicBezTo>
                    <a:pt x="32119" y="40005"/>
                    <a:pt x="32119" y="40100"/>
                    <a:pt x="30501" y="39148"/>
                  </a:cubicBezTo>
                  <a:cubicBezTo>
                    <a:pt x="30025" y="38862"/>
                    <a:pt x="29359" y="38671"/>
                    <a:pt x="29073" y="38290"/>
                  </a:cubicBezTo>
                  <a:cubicBezTo>
                    <a:pt x="28693" y="37814"/>
                    <a:pt x="28597" y="37147"/>
                    <a:pt x="28407" y="36576"/>
                  </a:cubicBezTo>
                  <a:cubicBezTo>
                    <a:pt x="29073" y="36576"/>
                    <a:pt x="29835" y="36195"/>
                    <a:pt x="30311" y="36386"/>
                  </a:cubicBezTo>
                  <a:cubicBezTo>
                    <a:pt x="31358" y="36766"/>
                    <a:pt x="32310" y="37338"/>
                    <a:pt x="33261" y="37814"/>
                  </a:cubicBezTo>
                  <a:close/>
                  <a:moveTo>
                    <a:pt x="28026" y="30956"/>
                  </a:moveTo>
                  <a:cubicBezTo>
                    <a:pt x="28026" y="30956"/>
                    <a:pt x="29644" y="31147"/>
                    <a:pt x="29740" y="31432"/>
                  </a:cubicBezTo>
                  <a:cubicBezTo>
                    <a:pt x="30120" y="32861"/>
                    <a:pt x="29169" y="33623"/>
                    <a:pt x="27265" y="34004"/>
                  </a:cubicBezTo>
                  <a:cubicBezTo>
                    <a:pt x="26408" y="32575"/>
                    <a:pt x="26218" y="31528"/>
                    <a:pt x="28026" y="30956"/>
                  </a:cubicBezTo>
                  <a:close/>
                  <a:moveTo>
                    <a:pt x="28883" y="49244"/>
                  </a:moveTo>
                  <a:cubicBezTo>
                    <a:pt x="28756" y="50578"/>
                    <a:pt x="27773" y="50927"/>
                    <a:pt x="25932" y="50292"/>
                  </a:cubicBezTo>
                  <a:cubicBezTo>
                    <a:pt x="26694" y="48863"/>
                    <a:pt x="27836" y="49435"/>
                    <a:pt x="28883" y="49244"/>
                  </a:cubicBezTo>
                  <a:close/>
                  <a:moveTo>
                    <a:pt x="26218" y="34766"/>
                  </a:moveTo>
                  <a:cubicBezTo>
                    <a:pt x="25171" y="35623"/>
                    <a:pt x="24409" y="36100"/>
                    <a:pt x="23267" y="34766"/>
                  </a:cubicBezTo>
                  <a:lnTo>
                    <a:pt x="26218" y="34766"/>
                  </a:lnTo>
                  <a:close/>
                  <a:moveTo>
                    <a:pt x="23172" y="46958"/>
                  </a:moveTo>
                  <a:cubicBezTo>
                    <a:pt x="21649" y="46672"/>
                    <a:pt x="20888" y="46387"/>
                    <a:pt x="21268" y="45339"/>
                  </a:cubicBezTo>
                  <a:cubicBezTo>
                    <a:pt x="21363" y="45053"/>
                    <a:pt x="22030" y="44767"/>
                    <a:pt x="22410" y="44863"/>
                  </a:cubicBezTo>
                  <a:cubicBezTo>
                    <a:pt x="23743" y="45148"/>
                    <a:pt x="23267" y="46006"/>
                    <a:pt x="23172" y="46958"/>
                  </a:cubicBezTo>
                  <a:close/>
                  <a:moveTo>
                    <a:pt x="24600" y="16573"/>
                  </a:moveTo>
                  <a:cubicBezTo>
                    <a:pt x="23648" y="17907"/>
                    <a:pt x="22887" y="17812"/>
                    <a:pt x="22220" y="16478"/>
                  </a:cubicBezTo>
                  <a:cubicBezTo>
                    <a:pt x="22887" y="16478"/>
                    <a:pt x="23648" y="16478"/>
                    <a:pt x="24600" y="16573"/>
                  </a:cubicBezTo>
                  <a:close/>
                  <a:moveTo>
                    <a:pt x="22030" y="32575"/>
                  </a:moveTo>
                  <a:cubicBezTo>
                    <a:pt x="22601" y="33814"/>
                    <a:pt x="22316" y="34385"/>
                    <a:pt x="20888" y="34671"/>
                  </a:cubicBezTo>
                  <a:cubicBezTo>
                    <a:pt x="20126" y="34862"/>
                    <a:pt x="19460" y="35338"/>
                    <a:pt x="18699" y="35623"/>
                  </a:cubicBezTo>
                  <a:cubicBezTo>
                    <a:pt x="18508" y="34544"/>
                    <a:pt x="19618" y="33528"/>
                    <a:pt x="22030" y="32575"/>
                  </a:cubicBezTo>
                  <a:close/>
                  <a:moveTo>
                    <a:pt x="15367" y="38100"/>
                  </a:moveTo>
                  <a:cubicBezTo>
                    <a:pt x="15653" y="37243"/>
                    <a:pt x="15653" y="36195"/>
                    <a:pt x="17175" y="36290"/>
                  </a:cubicBezTo>
                  <a:cubicBezTo>
                    <a:pt x="17556" y="36290"/>
                    <a:pt x="18127" y="36957"/>
                    <a:pt x="18032" y="37338"/>
                  </a:cubicBezTo>
                  <a:cubicBezTo>
                    <a:pt x="18032" y="38481"/>
                    <a:pt x="17556" y="39433"/>
                    <a:pt x="15462" y="39148"/>
                  </a:cubicBezTo>
                  <a:cubicBezTo>
                    <a:pt x="15462" y="38576"/>
                    <a:pt x="15272" y="38290"/>
                    <a:pt x="15462" y="38005"/>
                  </a:cubicBezTo>
                  <a:close/>
                  <a:moveTo>
                    <a:pt x="19079" y="50959"/>
                  </a:moveTo>
                  <a:cubicBezTo>
                    <a:pt x="19079" y="50959"/>
                    <a:pt x="18793" y="51245"/>
                    <a:pt x="18699" y="51435"/>
                  </a:cubicBezTo>
                  <a:cubicBezTo>
                    <a:pt x="17842" y="50959"/>
                    <a:pt x="16985" y="50482"/>
                    <a:pt x="15843" y="49816"/>
                  </a:cubicBezTo>
                  <a:cubicBezTo>
                    <a:pt x="17937" y="48863"/>
                    <a:pt x="18317" y="50387"/>
                    <a:pt x="19174" y="50959"/>
                  </a:cubicBezTo>
                  <a:close/>
                  <a:moveTo>
                    <a:pt x="16699" y="76295"/>
                  </a:moveTo>
                  <a:cubicBezTo>
                    <a:pt x="17842" y="74962"/>
                    <a:pt x="18603" y="74962"/>
                    <a:pt x="19460" y="76295"/>
                  </a:cubicBezTo>
                  <a:lnTo>
                    <a:pt x="16699" y="76295"/>
                  </a:lnTo>
                  <a:close/>
                  <a:moveTo>
                    <a:pt x="20507" y="122301"/>
                  </a:moveTo>
                  <a:lnTo>
                    <a:pt x="20507" y="118681"/>
                  </a:lnTo>
                  <a:cubicBezTo>
                    <a:pt x="20507" y="118681"/>
                    <a:pt x="21173" y="118681"/>
                    <a:pt x="21459" y="118681"/>
                  </a:cubicBezTo>
                  <a:cubicBezTo>
                    <a:pt x="20888" y="118681"/>
                    <a:pt x="20697" y="118300"/>
                    <a:pt x="20126" y="117538"/>
                  </a:cubicBezTo>
                  <a:cubicBezTo>
                    <a:pt x="21649" y="117538"/>
                    <a:pt x="23077" y="117729"/>
                    <a:pt x="24505" y="117729"/>
                  </a:cubicBezTo>
                  <a:cubicBezTo>
                    <a:pt x="22887" y="118396"/>
                    <a:pt x="22125" y="118681"/>
                    <a:pt x="21554" y="118681"/>
                  </a:cubicBezTo>
                  <a:cubicBezTo>
                    <a:pt x="22125" y="118681"/>
                    <a:pt x="22601" y="118967"/>
                    <a:pt x="22696" y="119539"/>
                  </a:cubicBezTo>
                  <a:cubicBezTo>
                    <a:pt x="22887" y="120682"/>
                    <a:pt x="22601" y="121825"/>
                    <a:pt x="20412" y="122396"/>
                  </a:cubicBezTo>
                  <a:close/>
                </a:path>
              </a:pathLst>
            </a:custGeom>
            <a:solidFill>
              <a:srgbClr val="581F3A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5" name="Forma libre 244">
              <a:extLst>
                <a:ext uri="{FF2B5EF4-FFF2-40B4-BE49-F238E27FC236}">
                  <a16:creationId xmlns:a16="http://schemas.microsoft.com/office/drawing/2014/main" id="{FC2298FB-EA27-8D62-0EF2-6B1FFA618D92}"/>
                </a:ext>
              </a:extLst>
            </p:cNvPr>
            <p:cNvSpPr/>
            <p:nvPr/>
          </p:nvSpPr>
          <p:spPr>
            <a:xfrm>
              <a:off x="9714885" y="5622131"/>
              <a:ext cx="475" cy="761"/>
            </a:xfrm>
            <a:custGeom>
              <a:avLst/>
              <a:gdLst>
                <a:gd name="connsiteX0" fmla="*/ 285 w 475"/>
                <a:gd name="connsiteY0" fmla="*/ 762 h 761"/>
                <a:gd name="connsiteX1" fmla="*/ 476 w 475"/>
                <a:gd name="connsiteY1" fmla="*/ 762 h 761"/>
                <a:gd name="connsiteX2" fmla="*/ 95 w 475"/>
                <a:gd name="connsiteY2" fmla="*/ 0 h 761"/>
                <a:gd name="connsiteX3" fmla="*/ 0 w 475"/>
                <a:gd name="connsiteY3" fmla="*/ 0 h 761"/>
                <a:gd name="connsiteX4" fmla="*/ 285 w 475"/>
                <a:gd name="connsiteY4" fmla="*/ 667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" h="761">
                  <a:moveTo>
                    <a:pt x="285" y="762"/>
                  </a:moveTo>
                  <a:cubicBezTo>
                    <a:pt x="285" y="762"/>
                    <a:pt x="381" y="762"/>
                    <a:pt x="476" y="762"/>
                  </a:cubicBezTo>
                  <a:cubicBezTo>
                    <a:pt x="381" y="476"/>
                    <a:pt x="190" y="286"/>
                    <a:pt x="95" y="0"/>
                  </a:cubicBezTo>
                  <a:cubicBezTo>
                    <a:pt x="95" y="0"/>
                    <a:pt x="95" y="0"/>
                    <a:pt x="0" y="0"/>
                  </a:cubicBezTo>
                  <a:cubicBezTo>
                    <a:pt x="0" y="0"/>
                    <a:pt x="95" y="667"/>
                    <a:pt x="285" y="667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6" name="Forma libre 245">
              <a:extLst>
                <a:ext uri="{FF2B5EF4-FFF2-40B4-BE49-F238E27FC236}">
                  <a16:creationId xmlns:a16="http://schemas.microsoft.com/office/drawing/2014/main" id="{B2591BEB-C514-F693-E37E-937C9DBD46C2}"/>
                </a:ext>
              </a:extLst>
            </p:cNvPr>
            <p:cNvSpPr/>
            <p:nvPr/>
          </p:nvSpPr>
          <p:spPr>
            <a:xfrm>
              <a:off x="9197844" y="5606129"/>
              <a:ext cx="483059" cy="141167"/>
            </a:xfrm>
            <a:custGeom>
              <a:avLst/>
              <a:gdLst>
                <a:gd name="connsiteX0" fmla="*/ 476206 w 483059"/>
                <a:gd name="connsiteY0" fmla="*/ 125254 h 141167"/>
                <a:gd name="connsiteX1" fmla="*/ 473351 w 483059"/>
                <a:gd name="connsiteY1" fmla="*/ 116681 h 141167"/>
                <a:gd name="connsiteX2" fmla="*/ 470210 w 483059"/>
                <a:gd name="connsiteY2" fmla="*/ 96679 h 141167"/>
                <a:gd name="connsiteX3" fmla="*/ 469544 w 483059"/>
                <a:gd name="connsiteY3" fmla="*/ 80105 h 141167"/>
                <a:gd name="connsiteX4" fmla="*/ 469544 w 483059"/>
                <a:gd name="connsiteY4" fmla="*/ 64389 h 141167"/>
                <a:gd name="connsiteX5" fmla="*/ 469924 w 483059"/>
                <a:gd name="connsiteY5" fmla="*/ 49625 h 141167"/>
                <a:gd name="connsiteX6" fmla="*/ 469734 w 483059"/>
                <a:gd name="connsiteY6" fmla="*/ 35719 h 141167"/>
                <a:gd name="connsiteX7" fmla="*/ 469639 w 483059"/>
                <a:gd name="connsiteY7" fmla="*/ 20860 h 141167"/>
                <a:gd name="connsiteX8" fmla="*/ 469829 w 483059"/>
                <a:gd name="connsiteY8" fmla="*/ 17907 h 141167"/>
                <a:gd name="connsiteX9" fmla="*/ 469829 w 483059"/>
                <a:gd name="connsiteY9" fmla="*/ 17621 h 141167"/>
                <a:gd name="connsiteX10" fmla="*/ 470210 w 483059"/>
                <a:gd name="connsiteY10" fmla="*/ 12954 h 141167"/>
                <a:gd name="connsiteX11" fmla="*/ 469734 w 483059"/>
                <a:gd name="connsiteY11" fmla="*/ 5620 h 141167"/>
                <a:gd name="connsiteX12" fmla="*/ 469734 w 483059"/>
                <a:gd name="connsiteY12" fmla="*/ 190 h 141167"/>
                <a:gd name="connsiteX13" fmla="*/ 460787 w 483059"/>
                <a:gd name="connsiteY13" fmla="*/ 0 h 141167"/>
                <a:gd name="connsiteX14" fmla="*/ 460215 w 483059"/>
                <a:gd name="connsiteY14" fmla="*/ 190 h 141167"/>
                <a:gd name="connsiteX15" fmla="*/ 456789 w 483059"/>
                <a:gd name="connsiteY15" fmla="*/ 571 h 141167"/>
                <a:gd name="connsiteX16" fmla="*/ 450412 w 483059"/>
                <a:gd name="connsiteY16" fmla="*/ 2096 h 141167"/>
                <a:gd name="connsiteX17" fmla="*/ 448413 w 483059"/>
                <a:gd name="connsiteY17" fmla="*/ 3238 h 141167"/>
                <a:gd name="connsiteX18" fmla="*/ 439941 w 483059"/>
                <a:gd name="connsiteY18" fmla="*/ 4953 h 141167"/>
                <a:gd name="connsiteX19" fmla="*/ 436610 w 483059"/>
                <a:gd name="connsiteY19" fmla="*/ 6572 h 141167"/>
                <a:gd name="connsiteX20" fmla="*/ 434992 w 483059"/>
                <a:gd name="connsiteY20" fmla="*/ 7620 h 141167"/>
                <a:gd name="connsiteX21" fmla="*/ 424141 w 483059"/>
                <a:gd name="connsiteY21" fmla="*/ 15049 h 141167"/>
                <a:gd name="connsiteX22" fmla="*/ 422808 w 483059"/>
                <a:gd name="connsiteY22" fmla="*/ 16002 h 141167"/>
                <a:gd name="connsiteX23" fmla="*/ 414813 w 483059"/>
                <a:gd name="connsiteY23" fmla="*/ 21812 h 141167"/>
                <a:gd name="connsiteX24" fmla="*/ 411767 w 483059"/>
                <a:gd name="connsiteY24" fmla="*/ 24479 h 141167"/>
                <a:gd name="connsiteX25" fmla="*/ 403486 w 483059"/>
                <a:gd name="connsiteY25" fmla="*/ 34480 h 141167"/>
                <a:gd name="connsiteX26" fmla="*/ 402058 w 483059"/>
                <a:gd name="connsiteY26" fmla="*/ 36195 h 141167"/>
                <a:gd name="connsiteX27" fmla="*/ 395015 w 483059"/>
                <a:gd name="connsiteY27" fmla="*/ 44005 h 141167"/>
                <a:gd name="connsiteX28" fmla="*/ 393682 w 483059"/>
                <a:gd name="connsiteY28" fmla="*/ 46101 h 141167"/>
                <a:gd name="connsiteX29" fmla="*/ 391398 w 483059"/>
                <a:gd name="connsiteY29" fmla="*/ 50006 h 141167"/>
                <a:gd name="connsiteX30" fmla="*/ 393302 w 483059"/>
                <a:gd name="connsiteY30" fmla="*/ 55245 h 141167"/>
                <a:gd name="connsiteX31" fmla="*/ 389304 w 483059"/>
                <a:gd name="connsiteY31" fmla="*/ 52102 h 141167"/>
                <a:gd name="connsiteX32" fmla="*/ 374074 w 483059"/>
                <a:gd name="connsiteY32" fmla="*/ 64579 h 141167"/>
                <a:gd name="connsiteX33" fmla="*/ 364365 w 483059"/>
                <a:gd name="connsiteY33" fmla="*/ 67342 h 141167"/>
                <a:gd name="connsiteX34" fmla="*/ 362652 w 483059"/>
                <a:gd name="connsiteY34" fmla="*/ 56388 h 141167"/>
                <a:gd name="connsiteX35" fmla="*/ 359321 w 483059"/>
                <a:gd name="connsiteY35" fmla="*/ 55721 h 141167"/>
                <a:gd name="connsiteX36" fmla="*/ 360083 w 483059"/>
                <a:gd name="connsiteY36" fmla="*/ 46577 h 141167"/>
                <a:gd name="connsiteX37" fmla="*/ 355799 w 483059"/>
                <a:gd name="connsiteY37" fmla="*/ 35147 h 141167"/>
                <a:gd name="connsiteX38" fmla="*/ 345329 w 483059"/>
                <a:gd name="connsiteY38" fmla="*/ 20669 h 141167"/>
                <a:gd name="connsiteX39" fmla="*/ 329433 w 483059"/>
                <a:gd name="connsiteY39" fmla="*/ 9430 h 141167"/>
                <a:gd name="connsiteX40" fmla="*/ 325150 w 483059"/>
                <a:gd name="connsiteY40" fmla="*/ 8096 h 141167"/>
                <a:gd name="connsiteX41" fmla="*/ 323532 w 483059"/>
                <a:gd name="connsiteY41" fmla="*/ 6191 h 141167"/>
                <a:gd name="connsiteX42" fmla="*/ 315917 w 483059"/>
                <a:gd name="connsiteY42" fmla="*/ 2953 h 141167"/>
                <a:gd name="connsiteX43" fmla="*/ 307541 w 483059"/>
                <a:gd name="connsiteY43" fmla="*/ 1143 h 141167"/>
                <a:gd name="connsiteX44" fmla="*/ 298594 w 483059"/>
                <a:gd name="connsiteY44" fmla="*/ 381 h 141167"/>
                <a:gd name="connsiteX45" fmla="*/ 291645 w 483059"/>
                <a:gd name="connsiteY45" fmla="*/ 571 h 141167"/>
                <a:gd name="connsiteX46" fmla="*/ 285649 w 483059"/>
                <a:gd name="connsiteY46" fmla="*/ 1619 h 141167"/>
                <a:gd name="connsiteX47" fmla="*/ 284507 w 483059"/>
                <a:gd name="connsiteY47" fmla="*/ 5810 h 141167"/>
                <a:gd name="connsiteX48" fmla="*/ 280223 w 483059"/>
                <a:gd name="connsiteY48" fmla="*/ 4381 h 141167"/>
                <a:gd name="connsiteX49" fmla="*/ 280890 w 483059"/>
                <a:gd name="connsiteY49" fmla="*/ 953 h 141167"/>
                <a:gd name="connsiteX50" fmla="*/ 279652 w 483059"/>
                <a:gd name="connsiteY50" fmla="*/ 1333 h 141167"/>
                <a:gd name="connsiteX51" fmla="*/ 274988 w 483059"/>
                <a:gd name="connsiteY51" fmla="*/ 3524 h 141167"/>
                <a:gd name="connsiteX52" fmla="*/ 266897 w 483059"/>
                <a:gd name="connsiteY52" fmla="*/ 5334 h 141167"/>
                <a:gd name="connsiteX53" fmla="*/ 264613 w 483059"/>
                <a:gd name="connsiteY53" fmla="*/ 6287 h 141167"/>
                <a:gd name="connsiteX54" fmla="*/ 255095 w 483059"/>
                <a:gd name="connsiteY54" fmla="*/ 12001 h 141167"/>
                <a:gd name="connsiteX55" fmla="*/ 252620 w 483059"/>
                <a:gd name="connsiteY55" fmla="*/ 13906 h 141167"/>
                <a:gd name="connsiteX56" fmla="*/ 250621 w 483059"/>
                <a:gd name="connsiteY56" fmla="*/ 15907 h 141167"/>
                <a:gd name="connsiteX57" fmla="*/ 241103 w 483059"/>
                <a:gd name="connsiteY57" fmla="*/ 22955 h 141167"/>
                <a:gd name="connsiteX58" fmla="*/ 239390 w 483059"/>
                <a:gd name="connsiteY58" fmla="*/ 24384 h 141167"/>
                <a:gd name="connsiteX59" fmla="*/ 233298 w 483059"/>
                <a:gd name="connsiteY59" fmla="*/ 32766 h 141167"/>
                <a:gd name="connsiteX60" fmla="*/ 232822 w 483059"/>
                <a:gd name="connsiteY60" fmla="*/ 33147 h 141167"/>
                <a:gd name="connsiteX61" fmla="*/ 228063 w 483059"/>
                <a:gd name="connsiteY61" fmla="*/ 38290 h 141167"/>
                <a:gd name="connsiteX62" fmla="*/ 224065 w 483059"/>
                <a:gd name="connsiteY62" fmla="*/ 42863 h 141167"/>
                <a:gd name="connsiteX63" fmla="*/ 220448 w 483059"/>
                <a:gd name="connsiteY63" fmla="*/ 47911 h 141167"/>
                <a:gd name="connsiteX64" fmla="*/ 219496 w 483059"/>
                <a:gd name="connsiteY64" fmla="*/ 49530 h 141167"/>
                <a:gd name="connsiteX65" fmla="*/ 213499 w 483059"/>
                <a:gd name="connsiteY65" fmla="*/ 55245 h 141167"/>
                <a:gd name="connsiteX66" fmla="*/ 209407 w 483059"/>
                <a:gd name="connsiteY66" fmla="*/ 60293 h 141167"/>
                <a:gd name="connsiteX67" fmla="*/ 206456 w 483059"/>
                <a:gd name="connsiteY67" fmla="*/ 61531 h 141167"/>
                <a:gd name="connsiteX68" fmla="*/ 187039 w 483059"/>
                <a:gd name="connsiteY68" fmla="*/ 67628 h 141167"/>
                <a:gd name="connsiteX69" fmla="*/ 185991 w 483059"/>
                <a:gd name="connsiteY69" fmla="*/ 63627 h 141167"/>
                <a:gd name="connsiteX70" fmla="*/ 185040 w 483059"/>
                <a:gd name="connsiteY70" fmla="*/ 55626 h 141167"/>
                <a:gd name="connsiteX71" fmla="*/ 179900 w 483059"/>
                <a:gd name="connsiteY71" fmla="*/ 38767 h 141167"/>
                <a:gd name="connsiteX72" fmla="*/ 177901 w 483059"/>
                <a:gd name="connsiteY72" fmla="*/ 36195 h 141167"/>
                <a:gd name="connsiteX73" fmla="*/ 177520 w 483059"/>
                <a:gd name="connsiteY73" fmla="*/ 33147 h 141167"/>
                <a:gd name="connsiteX74" fmla="*/ 161244 w 483059"/>
                <a:gd name="connsiteY74" fmla="*/ 15240 h 141167"/>
                <a:gd name="connsiteX75" fmla="*/ 151154 w 483059"/>
                <a:gd name="connsiteY75" fmla="*/ 9144 h 141167"/>
                <a:gd name="connsiteX76" fmla="*/ 128881 w 483059"/>
                <a:gd name="connsiteY76" fmla="*/ 953 h 141167"/>
                <a:gd name="connsiteX77" fmla="*/ 115174 w 483059"/>
                <a:gd name="connsiteY77" fmla="*/ 857 h 141167"/>
                <a:gd name="connsiteX78" fmla="*/ 113937 w 483059"/>
                <a:gd name="connsiteY78" fmla="*/ 857 h 141167"/>
                <a:gd name="connsiteX79" fmla="*/ 109464 w 483059"/>
                <a:gd name="connsiteY79" fmla="*/ 857 h 141167"/>
                <a:gd name="connsiteX80" fmla="*/ 107275 w 483059"/>
                <a:gd name="connsiteY80" fmla="*/ 953 h 141167"/>
                <a:gd name="connsiteX81" fmla="*/ 99374 w 483059"/>
                <a:gd name="connsiteY81" fmla="*/ 2857 h 141167"/>
                <a:gd name="connsiteX82" fmla="*/ 96709 w 483059"/>
                <a:gd name="connsiteY82" fmla="*/ 3715 h 141167"/>
                <a:gd name="connsiteX83" fmla="*/ 88618 w 483059"/>
                <a:gd name="connsiteY83" fmla="*/ 5524 h 141167"/>
                <a:gd name="connsiteX84" fmla="*/ 87286 w 483059"/>
                <a:gd name="connsiteY84" fmla="*/ 6382 h 141167"/>
                <a:gd name="connsiteX85" fmla="*/ 85001 w 483059"/>
                <a:gd name="connsiteY85" fmla="*/ 8001 h 141167"/>
                <a:gd name="connsiteX86" fmla="*/ 78720 w 483059"/>
                <a:gd name="connsiteY86" fmla="*/ 11811 h 141167"/>
                <a:gd name="connsiteX87" fmla="*/ 78434 w 483059"/>
                <a:gd name="connsiteY87" fmla="*/ 12287 h 141167"/>
                <a:gd name="connsiteX88" fmla="*/ 79195 w 483059"/>
                <a:gd name="connsiteY88" fmla="*/ 14192 h 141167"/>
                <a:gd name="connsiteX89" fmla="*/ 76625 w 483059"/>
                <a:gd name="connsiteY89" fmla="*/ 12954 h 141167"/>
                <a:gd name="connsiteX90" fmla="*/ 72152 w 483059"/>
                <a:gd name="connsiteY90" fmla="*/ 16764 h 141167"/>
                <a:gd name="connsiteX91" fmla="*/ 64251 w 483059"/>
                <a:gd name="connsiteY91" fmla="*/ 22765 h 141167"/>
                <a:gd name="connsiteX92" fmla="*/ 58350 w 483059"/>
                <a:gd name="connsiteY92" fmla="*/ 29051 h 141167"/>
                <a:gd name="connsiteX93" fmla="*/ 52639 w 483059"/>
                <a:gd name="connsiteY93" fmla="*/ 35814 h 141167"/>
                <a:gd name="connsiteX94" fmla="*/ 50450 w 483059"/>
                <a:gd name="connsiteY94" fmla="*/ 38957 h 141167"/>
                <a:gd name="connsiteX95" fmla="*/ 47880 w 483059"/>
                <a:gd name="connsiteY95" fmla="*/ 41910 h 141167"/>
                <a:gd name="connsiteX96" fmla="*/ 46452 w 483059"/>
                <a:gd name="connsiteY96" fmla="*/ 45339 h 141167"/>
                <a:gd name="connsiteX97" fmla="*/ 44644 w 483059"/>
                <a:gd name="connsiteY97" fmla="*/ 47815 h 141167"/>
                <a:gd name="connsiteX98" fmla="*/ 42835 w 483059"/>
                <a:gd name="connsiteY98" fmla="*/ 49721 h 141167"/>
                <a:gd name="connsiteX99" fmla="*/ 41027 w 483059"/>
                <a:gd name="connsiteY99" fmla="*/ 50768 h 141167"/>
                <a:gd name="connsiteX100" fmla="*/ 41883 w 483059"/>
                <a:gd name="connsiteY100" fmla="*/ 53340 h 141167"/>
                <a:gd name="connsiteX101" fmla="*/ 41407 w 483059"/>
                <a:gd name="connsiteY101" fmla="*/ 54197 h 141167"/>
                <a:gd name="connsiteX102" fmla="*/ 39599 w 483059"/>
                <a:gd name="connsiteY102" fmla="*/ 52483 h 141167"/>
                <a:gd name="connsiteX103" fmla="*/ 27511 w 483059"/>
                <a:gd name="connsiteY103" fmla="*/ 63341 h 141167"/>
                <a:gd name="connsiteX104" fmla="*/ 28367 w 483059"/>
                <a:gd name="connsiteY104" fmla="*/ 65341 h 141167"/>
                <a:gd name="connsiteX105" fmla="*/ 24845 w 483059"/>
                <a:gd name="connsiteY105" fmla="*/ 67342 h 141167"/>
                <a:gd name="connsiteX106" fmla="*/ 24369 w 483059"/>
                <a:gd name="connsiteY106" fmla="*/ 64961 h 141167"/>
                <a:gd name="connsiteX107" fmla="*/ 17611 w 483059"/>
                <a:gd name="connsiteY107" fmla="*/ 67913 h 141167"/>
                <a:gd name="connsiteX108" fmla="*/ 17992 w 483059"/>
                <a:gd name="connsiteY108" fmla="*/ 69056 h 141167"/>
                <a:gd name="connsiteX109" fmla="*/ 17992 w 483059"/>
                <a:gd name="connsiteY109" fmla="*/ 70199 h 141167"/>
                <a:gd name="connsiteX110" fmla="*/ 15613 w 483059"/>
                <a:gd name="connsiteY110" fmla="*/ 68961 h 141167"/>
                <a:gd name="connsiteX111" fmla="*/ 12281 w 483059"/>
                <a:gd name="connsiteY111" fmla="*/ 67628 h 141167"/>
                <a:gd name="connsiteX112" fmla="*/ 383 w 483059"/>
                <a:gd name="connsiteY112" fmla="*/ 67628 h 141167"/>
                <a:gd name="connsiteX113" fmla="*/ 669 w 483059"/>
                <a:gd name="connsiteY113" fmla="*/ 78867 h 141167"/>
                <a:gd name="connsiteX114" fmla="*/ 6665 w 483059"/>
                <a:gd name="connsiteY114" fmla="*/ 78867 h 141167"/>
                <a:gd name="connsiteX115" fmla="*/ 21799 w 483059"/>
                <a:gd name="connsiteY115" fmla="*/ 80010 h 141167"/>
                <a:gd name="connsiteX116" fmla="*/ 28558 w 483059"/>
                <a:gd name="connsiteY116" fmla="*/ 83534 h 141167"/>
                <a:gd name="connsiteX117" fmla="*/ 42930 w 483059"/>
                <a:gd name="connsiteY117" fmla="*/ 95345 h 141167"/>
                <a:gd name="connsiteX118" fmla="*/ 47214 w 483059"/>
                <a:gd name="connsiteY118" fmla="*/ 99536 h 141167"/>
                <a:gd name="connsiteX119" fmla="*/ 56351 w 483059"/>
                <a:gd name="connsiteY119" fmla="*/ 104394 h 141167"/>
                <a:gd name="connsiteX120" fmla="*/ 57113 w 483059"/>
                <a:gd name="connsiteY120" fmla="*/ 104965 h 141167"/>
                <a:gd name="connsiteX121" fmla="*/ 54447 w 483059"/>
                <a:gd name="connsiteY121" fmla="*/ 106680 h 141167"/>
                <a:gd name="connsiteX122" fmla="*/ 56637 w 483059"/>
                <a:gd name="connsiteY122" fmla="*/ 109633 h 141167"/>
                <a:gd name="connsiteX123" fmla="*/ 61110 w 483059"/>
                <a:gd name="connsiteY123" fmla="*/ 114586 h 141167"/>
                <a:gd name="connsiteX124" fmla="*/ 61777 w 483059"/>
                <a:gd name="connsiteY124" fmla="*/ 115253 h 141167"/>
                <a:gd name="connsiteX125" fmla="*/ 67868 w 483059"/>
                <a:gd name="connsiteY125" fmla="*/ 121253 h 141167"/>
                <a:gd name="connsiteX126" fmla="*/ 69106 w 483059"/>
                <a:gd name="connsiteY126" fmla="*/ 123349 h 141167"/>
                <a:gd name="connsiteX127" fmla="*/ 72913 w 483059"/>
                <a:gd name="connsiteY127" fmla="*/ 126682 h 141167"/>
                <a:gd name="connsiteX128" fmla="*/ 85382 w 483059"/>
                <a:gd name="connsiteY128" fmla="*/ 134684 h 141167"/>
                <a:gd name="connsiteX129" fmla="*/ 89475 w 483059"/>
                <a:gd name="connsiteY129" fmla="*/ 136398 h 141167"/>
                <a:gd name="connsiteX130" fmla="*/ 98232 w 483059"/>
                <a:gd name="connsiteY130" fmla="*/ 139541 h 141167"/>
                <a:gd name="connsiteX131" fmla="*/ 113271 w 483059"/>
                <a:gd name="connsiteY131" fmla="*/ 140684 h 141167"/>
                <a:gd name="connsiteX132" fmla="*/ 129547 w 483059"/>
                <a:gd name="connsiteY132" fmla="*/ 138969 h 141167"/>
                <a:gd name="connsiteX133" fmla="*/ 146586 w 483059"/>
                <a:gd name="connsiteY133" fmla="*/ 134207 h 141167"/>
                <a:gd name="connsiteX134" fmla="*/ 153058 w 483059"/>
                <a:gd name="connsiteY134" fmla="*/ 131350 h 141167"/>
                <a:gd name="connsiteX135" fmla="*/ 159340 w 483059"/>
                <a:gd name="connsiteY135" fmla="*/ 126873 h 141167"/>
                <a:gd name="connsiteX136" fmla="*/ 160673 w 483059"/>
                <a:gd name="connsiteY136" fmla="*/ 124968 h 141167"/>
                <a:gd name="connsiteX137" fmla="*/ 165432 w 483059"/>
                <a:gd name="connsiteY137" fmla="*/ 122682 h 141167"/>
                <a:gd name="connsiteX138" fmla="*/ 167716 w 483059"/>
                <a:gd name="connsiteY138" fmla="*/ 119539 h 141167"/>
                <a:gd name="connsiteX139" fmla="*/ 173237 w 483059"/>
                <a:gd name="connsiteY139" fmla="*/ 111633 h 141167"/>
                <a:gd name="connsiteX140" fmla="*/ 176378 w 483059"/>
                <a:gd name="connsiteY140" fmla="*/ 109728 h 141167"/>
                <a:gd name="connsiteX141" fmla="*/ 178281 w 483059"/>
                <a:gd name="connsiteY141" fmla="*/ 105632 h 141167"/>
                <a:gd name="connsiteX142" fmla="*/ 180090 w 483059"/>
                <a:gd name="connsiteY142" fmla="*/ 102298 h 141167"/>
                <a:gd name="connsiteX143" fmla="*/ 181327 w 483059"/>
                <a:gd name="connsiteY143" fmla="*/ 99060 h 141167"/>
                <a:gd name="connsiteX144" fmla="*/ 182184 w 483059"/>
                <a:gd name="connsiteY144" fmla="*/ 97060 h 141167"/>
                <a:gd name="connsiteX145" fmla="*/ 183802 w 483059"/>
                <a:gd name="connsiteY145" fmla="*/ 88011 h 141167"/>
                <a:gd name="connsiteX146" fmla="*/ 183802 w 483059"/>
                <a:gd name="connsiteY146" fmla="*/ 87630 h 141167"/>
                <a:gd name="connsiteX147" fmla="*/ 185991 w 483059"/>
                <a:gd name="connsiteY147" fmla="*/ 86773 h 141167"/>
                <a:gd name="connsiteX148" fmla="*/ 186467 w 483059"/>
                <a:gd name="connsiteY148" fmla="*/ 79343 h 141167"/>
                <a:gd name="connsiteX149" fmla="*/ 188371 w 483059"/>
                <a:gd name="connsiteY149" fmla="*/ 79153 h 141167"/>
                <a:gd name="connsiteX150" fmla="*/ 195034 w 483059"/>
                <a:gd name="connsiteY150" fmla="*/ 79343 h 141167"/>
                <a:gd name="connsiteX151" fmla="*/ 196652 w 483059"/>
                <a:gd name="connsiteY151" fmla="*/ 79629 h 141167"/>
                <a:gd name="connsiteX152" fmla="*/ 204362 w 483059"/>
                <a:gd name="connsiteY152" fmla="*/ 82582 h 141167"/>
                <a:gd name="connsiteX153" fmla="*/ 205599 w 483059"/>
                <a:gd name="connsiteY153" fmla="*/ 82963 h 141167"/>
                <a:gd name="connsiteX154" fmla="*/ 211406 w 483059"/>
                <a:gd name="connsiteY154" fmla="*/ 82296 h 141167"/>
                <a:gd name="connsiteX155" fmla="*/ 207883 w 483059"/>
                <a:gd name="connsiteY155" fmla="*/ 85439 h 141167"/>
                <a:gd name="connsiteX156" fmla="*/ 208836 w 483059"/>
                <a:gd name="connsiteY156" fmla="*/ 86487 h 141167"/>
                <a:gd name="connsiteX157" fmla="*/ 221590 w 483059"/>
                <a:gd name="connsiteY157" fmla="*/ 96679 h 141167"/>
                <a:gd name="connsiteX158" fmla="*/ 223779 w 483059"/>
                <a:gd name="connsiteY158" fmla="*/ 98965 h 141167"/>
                <a:gd name="connsiteX159" fmla="*/ 229490 w 483059"/>
                <a:gd name="connsiteY159" fmla="*/ 105537 h 141167"/>
                <a:gd name="connsiteX160" fmla="*/ 234440 w 483059"/>
                <a:gd name="connsiteY160" fmla="*/ 111633 h 141167"/>
                <a:gd name="connsiteX161" fmla="*/ 241864 w 483059"/>
                <a:gd name="connsiteY161" fmla="*/ 115824 h 141167"/>
                <a:gd name="connsiteX162" fmla="*/ 242245 w 483059"/>
                <a:gd name="connsiteY162" fmla="*/ 119634 h 141167"/>
                <a:gd name="connsiteX163" fmla="*/ 249574 w 483059"/>
                <a:gd name="connsiteY163" fmla="*/ 126492 h 141167"/>
                <a:gd name="connsiteX164" fmla="*/ 252810 w 483059"/>
                <a:gd name="connsiteY164" fmla="*/ 128207 h 141167"/>
                <a:gd name="connsiteX165" fmla="*/ 253762 w 483059"/>
                <a:gd name="connsiteY165" fmla="*/ 131064 h 141167"/>
                <a:gd name="connsiteX166" fmla="*/ 256998 w 483059"/>
                <a:gd name="connsiteY166" fmla="*/ 132207 h 141167"/>
                <a:gd name="connsiteX167" fmla="*/ 262995 w 483059"/>
                <a:gd name="connsiteY167" fmla="*/ 135064 h 141167"/>
                <a:gd name="connsiteX168" fmla="*/ 266802 w 483059"/>
                <a:gd name="connsiteY168" fmla="*/ 136684 h 141167"/>
                <a:gd name="connsiteX169" fmla="*/ 274893 w 483059"/>
                <a:gd name="connsiteY169" fmla="*/ 139732 h 141167"/>
                <a:gd name="connsiteX170" fmla="*/ 291169 w 483059"/>
                <a:gd name="connsiteY170" fmla="*/ 140970 h 141167"/>
                <a:gd name="connsiteX171" fmla="*/ 309635 w 483059"/>
                <a:gd name="connsiteY171" fmla="*/ 138875 h 141167"/>
                <a:gd name="connsiteX172" fmla="*/ 321723 w 483059"/>
                <a:gd name="connsiteY172" fmla="*/ 135731 h 141167"/>
                <a:gd name="connsiteX173" fmla="*/ 329909 w 483059"/>
                <a:gd name="connsiteY173" fmla="*/ 131921 h 141167"/>
                <a:gd name="connsiteX174" fmla="*/ 331051 w 483059"/>
                <a:gd name="connsiteY174" fmla="*/ 130969 h 141167"/>
                <a:gd name="connsiteX175" fmla="*/ 336001 w 483059"/>
                <a:gd name="connsiteY175" fmla="*/ 127540 h 141167"/>
                <a:gd name="connsiteX176" fmla="*/ 336477 w 483059"/>
                <a:gd name="connsiteY176" fmla="*/ 127159 h 141167"/>
                <a:gd name="connsiteX177" fmla="*/ 342093 w 483059"/>
                <a:gd name="connsiteY177" fmla="*/ 123444 h 141167"/>
                <a:gd name="connsiteX178" fmla="*/ 345043 w 483059"/>
                <a:gd name="connsiteY178" fmla="*/ 119729 h 141167"/>
                <a:gd name="connsiteX179" fmla="*/ 350278 w 483059"/>
                <a:gd name="connsiteY179" fmla="*/ 112300 h 141167"/>
                <a:gd name="connsiteX180" fmla="*/ 353324 w 483059"/>
                <a:gd name="connsiteY180" fmla="*/ 110490 h 141167"/>
                <a:gd name="connsiteX181" fmla="*/ 355323 w 483059"/>
                <a:gd name="connsiteY181" fmla="*/ 106299 h 141167"/>
                <a:gd name="connsiteX182" fmla="*/ 355799 w 483059"/>
                <a:gd name="connsiteY182" fmla="*/ 99727 h 141167"/>
                <a:gd name="connsiteX183" fmla="*/ 359226 w 483059"/>
                <a:gd name="connsiteY183" fmla="*/ 97346 h 141167"/>
                <a:gd name="connsiteX184" fmla="*/ 361034 w 483059"/>
                <a:gd name="connsiteY184" fmla="*/ 91630 h 141167"/>
                <a:gd name="connsiteX185" fmla="*/ 363509 w 483059"/>
                <a:gd name="connsiteY185" fmla="*/ 81153 h 141167"/>
                <a:gd name="connsiteX186" fmla="*/ 363794 w 483059"/>
                <a:gd name="connsiteY186" fmla="*/ 79820 h 141167"/>
                <a:gd name="connsiteX187" fmla="*/ 379214 w 483059"/>
                <a:gd name="connsiteY187" fmla="*/ 84772 h 141167"/>
                <a:gd name="connsiteX188" fmla="*/ 388161 w 483059"/>
                <a:gd name="connsiteY188" fmla="*/ 92107 h 141167"/>
                <a:gd name="connsiteX189" fmla="*/ 389399 w 483059"/>
                <a:gd name="connsiteY189" fmla="*/ 90583 h 141167"/>
                <a:gd name="connsiteX190" fmla="*/ 390541 w 483059"/>
                <a:gd name="connsiteY190" fmla="*/ 89630 h 141167"/>
                <a:gd name="connsiteX191" fmla="*/ 391112 w 483059"/>
                <a:gd name="connsiteY191" fmla="*/ 92678 h 141167"/>
                <a:gd name="connsiteX192" fmla="*/ 394539 w 483059"/>
                <a:gd name="connsiteY192" fmla="*/ 95155 h 141167"/>
                <a:gd name="connsiteX193" fmla="*/ 402439 w 483059"/>
                <a:gd name="connsiteY193" fmla="*/ 106108 h 141167"/>
                <a:gd name="connsiteX194" fmla="*/ 406627 w 483059"/>
                <a:gd name="connsiteY194" fmla="*/ 111157 h 141167"/>
                <a:gd name="connsiteX195" fmla="*/ 410244 w 483059"/>
                <a:gd name="connsiteY195" fmla="*/ 114871 h 141167"/>
                <a:gd name="connsiteX196" fmla="*/ 411863 w 483059"/>
                <a:gd name="connsiteY196" fmla="*/ 116300 h 141167"/>
                <a:gd name="connsiteX197" fmla="*/ 414052 w 483059"/>
                <a:gd name="connsiteY197" fmla="*/ 119063 h 141167"/>
                <a:gd name="connsiteX198" fmla="*/ 418049 w 483059"/>
                <a:gd name="connsiteY198" fmla="*/ 120015 h 141167"/>
                <a:gd name="connsiteX199" fmla="*/ 418811 w 483059"/>
                <a:gd name="connsiteY199" fmla="*/ 123444 h 141167"/>
                <a:gd name="connsiteX200" fmla="*/ 421857 w 483059"/>
                <a:gd name="connsiteY200" fmla="*/ 124396 h 141167"/>
                <a:gd name="connsiteX201" fmla="*/ 424426 w 483059"/>
                <a:gd name="connsiteY201" fmla="*/ 129444 h 141167"/>
                <a:gd name="connsiteX202" fmla="*/ 429281 w 483059"/>
                <a:gd name="connsiteY202" fmla="*/ 131064 h 141167"/>
                <a:gd name="connsiteX203" fmla="*/ 432327 w 483059"/>
                <a:gd name="connsiteY203" fmla="*/ 124111 h 141167"/>
                <a:gd name="connsiteX204" fmla="*/ 434897 w 483059"/>
                <a:gd name="connsiteY204" fmla="*/ 129350 h 141167"/>
                <a:gd name="connsiteX205" fmla="*/ 438799 w 483059"/>
                <a:gd name="connsiteY205" fmla="*/ 133064 h 141167"/>
                <a:gd name="connsiteX206" fmla="*/ 435277 w 483059"/>
                <a:gd name="connsiteY206" fmla="*/ 134874 h 141167"/>
                <a:gd name="connsiteX207" fmla="*/ 434135 w 483059"/>
                <a:gd name="connsiteY207" fmla="*/ 132207 h 141167"/>
                <a:gd name="connsiteX208" fmla="*/ 433755 w 483059"/>
                <a:gd name="connsiteY208" fmla="*/ 130397 h 141167"/>
                <a:gd name="connsiteX209" fmla="*/ 432137 w 483059"/>
                <a:gd name="connsiteY209" fmla="*/ 129064 h 141167"/>
                <a:gd name="connsiteX210" fmla="*/ 430899 w 483059"/>
                <a:gd name="connsiteY210" fmla="*/ 130683 h 141167"/>
                <a:gd name="connsiteX211" fmla="*/ 430423 w 483059"/>
                <a:gd name="connsiteY211" fmla="*/ 133159 h 141167"/>
                <a:gd name="connsiteX212" fmla="*/ 433184 w 483059"/>
                <a:gd name="connsiteY212" fmla="*/ 134398 h 141167"/>
                <a:gd name="connsiteX213" fmla="*/ 438514 w 483059"/>
                <a:gd name="connsiteY213" fmla="*/ 136398 h 141167"/>
                <a:gd name="connsiteX214" fmla="*/ 448222 w 483059"/>
                <a:gd name="connsiteY214" fmla="*/ 139065 h 141167"/>
                <a:gd name="connsiteX215" fmla="*/ 449365 w 483059"/>
                <a:gd name="connsiteY215" fmla="*/ 139636 h 141167"/>
                <a:gd name="connsiteX216" fmla="*/ 454314 w 483059"/>
                <a:gd name="connsiteY216" fmla="*/ 140970 h 141167"/>
                <a:gd name="connsiteX217" fmla="*/ 461358 w 483059"/>
                <a:gd name="connsiteY217" fmla="*/ 141161 h 141167"/>
                <a:gd name="connsiteX218" fmla="*/ 478776 w 483059"/>
                <a:gd name="connsiteY218" fmla="*/ 139446 h 141167"/>
                <a:gd name="connsiteX219" fmla="*/ 479443 w 483059"/>
                <a:gd name="connsiteY219" fmla="*/ 136684 h 141167"/>
                <a:gd name="connsiteX220" fmla="*/ 481251 w 483059"/>
                <a:gd name="connsiteY220" fmla="*/ 139160 h 141167"/>
                <a:gd name="connsiteX221" fmla="*/ 483060 w 483059"/>
                <a:gd name="connsiteY221" fmla="*/ 138779 h 141167"/>
                <a:gd name="connsiteX222" fmla="*/ 480490 w 483059"/>
                <a:gd name="connsiteY222" fmla="*/ 133826 h 141167"/>
                <a:gd name="connsiteX223" fmla="*/ 476492 w 483059"/>
                <a:gd name="connsiteY223" fmla="*/ 125921 h 141167"/>
                <a:gd name="connsiteX224" fmla="*/ 6665 w 483059"/>
                <a:gd name="connsiteY224" fmla="*/ 72104 h 141167"/>
                <a:gd name="connsiteX225" fmla="*/ 3048 w 483059"/>
                <a:gd name="connsiteY225" fmla="*/ 73914 h 141167"/>
                <a:gd name="connsiteX226" fmla="*/ 5333 w 483059"/>
                <a:gd name="connsiteY226" fmla="*/ 70580 h 141167"/>
                <a:gd name="connsiteX227" fmla="*/ 6665 w 483059"/>
                <a:gd name="connsiteY227" fmla="*/ 70675 h 141167"/>
                <a:gd name="connsiteX228" fmla="*/ 6665 w 483059"/>
                <a:gd name="connsiteY228" fmla="*/ 72104 h 141167"/>
                <a:gd name="connsiteX229" fmla="*/ 41978 w 483059"/>
                <a:gd name="connsiteY229" fmla="*/ 72390 h 141167"/>
                <a:gd name="connsiteX230" fmla="*/ 41598 w 483059"/>
                <a:gd name="connsiteY230" fmla="*/ 71628 h 141167"/>
                <a:gd name="connsiteX231" fmla="*/ 42264 w 483059"/>
                <a:gd name="connsiteY231" fmla="*/ 70199 h 141167"/>
                <a:gd name="connsiteX232" fmla="*/ 42740 w 483059"/>
                <a:gd name="connsiteY232" fmla="*/ 71723 h 141167"/>
                <a:gd name="connsiteX233" fmla="*/ 41883 w 483059"/>
                <a:gd name="connsiteY233" fmla="*/ 72390 h 141167"/>
                <a:gd name="connsiteX234" fmla="*/ 45024 w 483059"/>
                <a:gd name="connsiteY234" fmla="*/ 75533 h 141167"/>
                <a:gd name="connsiteX235" fmla="*/ 44073 w 483059"/>
                <a:gd name="connsiteY235" fmla="*/ 74009 h 141167"/>
                <a:gd name="connsiteX236" fmla="*/ 46928 w 483059"/>
                <a:gd name="connsiteY236" fmla="*/ 73723 h 141167"/>
                <a:gd name="connsiteX237" fmla="*/ 45024 w 483059"/>
                <a:gd name="connsiteY237" fmla="*/ 75533 h 141167"/>
                <a:gd name="connsiteX238" fmla="*/ 52829 w 483059"/>
                <a:gd name="connsiteY238" fmla="*/ 73438 h 141167"/>
                <a:gd name="connsiteX239" fmla="*/ 49022 w 483059"/>
                <a:gd name="connsiteY239" fmla="*/ 74200 h 141167"/>
                <a:gd name="connsiteX240" fmla="*/ 50735 w 483059"/>
                <a:gd name="connsiteY240" fmla="*/ 71723 h 141167"/>
                <a:gd name="connsiteX241" fmla="*/ 52639 w 483059"/>
                <a:gd name="connsiteY241" fmla="*/ 71342 h 141167"/>
                <a:gd name="connsiteX242" fmla="*/ 52829 w 483059"/>
                <a:gd name="connsiteY242" fmla="*/ 73438 h 141167"/>
                <a:gd name="connsiteX243" fmla="*/ 61396 w 483059"/>
                <a:gd name="connsiteY243" fmla="*/ 82010 h 141167"/>
                <a:gd name="connsiteX244" fmla="*/ 63871 w 483059"/>
                <a:gd name="connsiteY244" fmla="*/ 77724 h 141167"/>
                <a:gd name="connsiteX245" fmla="*/ 61396 w 483059"/>
                <a:gd name="connsiteY245" fmla="*/ 82010 h 141167"/>
                <a:gd name="connsiteX246" fmla="*/ 65489 w 483059"/>
                <a:gd name="connsiteY246" fmla="*/ 88297 h 141167"/>
                <a:gd name="connsiteX247" fmla="*/ 66155 w 483059"/>
                <a:gd name="connsiteY247" fmla="*/ 88106 h 141167"/>
                <a:gd name="connsiteX248" fmla="*/ 65774 w 483059"/>
                <a:gd name="connsiteY248" fmla="*/ 90773 h 141167"/>
                <a:gd name="connsiteX249" fmla="*/ 65584 w 483059"/>
                <a:gd name="connsiteY249" fmla="*/ 88297 h 141167"/>
                <a:gd name="connsiteX250" fmla="*/ 67297 w 483059"/>
                <a:gd name="connsiteY250" fmla="*/ 114014 h 141167"/>
                <a:gd name="connsiteX251" fmla="*/ 66155 w 483059"/>
                <a:gd name="connsiteY251" fmla="*/ 112871 h 141167"/>
                <a:gd name="connsiteX252" fmla="*/ 66631 w 483059"/>
                <a:gd name="connsiteY252" fmla="*/ 112395 h 141167"/>
                <a:gd name="connsiteX253" fmla="*/ 67868 w 483059"/>
                <a:gd name="connsiteY253" fmla="*/ 113347 h 141167"/>
                <a:gd name="connsiteX254" fmla="*/ 67393 w 483059"/>
                <a:gd name="connsiteY254" fmla="*/ 114014 h 141167"/>
                <a:gd name="connsiteX255" fmla="*/ 70248 w 483059"/>
                <a:gd name="connsiteY255" fmla="*/ 84677 h 141167"/>
                <a:gd name="connsiteX256" fmla="*/ 68820 w 483059"/>
                <a:gd name="connsiteY256" fmla="*/ 84296 h 141167"/>
                <a:gd name="connsiteX257" fmla="*/ 69296 w 483059"/>
                <a:gd name="connsiteY257" fmla="*/ 82296 h 141167"/>
                <a:gd name="connsiteX258" fmla="*/ 70533 w 483059"/>
                <a:gd name="connsiteY258" fmla="*/ 82582 h 141167"/>
                <a:gd name="connsiteX259" fmla="*/ 70248 w 483059"/>
                <a:gd name="connsiteY259" fmla="*/ 84677 h 141167"/>
                <a:gd name="connsiteX260" fmla="*/ 71581 w 483059"/>
                <a:gd name="connsiteY260" fmla="*/ 109442 h 141167"/>
                <a:gd name="connsiteX261" fmla="*/ 70819 w 483059"/>
                <a:gd name="connsiteY261" fmla="*/ 108109 h 141167"/>
                <a:gd name="connsiteX262" fmla="*/ 71200 w 483059"/>
                <a:gd name="connsiteY262" fmla="*/ 107823 h 141167"/>
                <a:gd name="connsiteX263" fmla="*/ 72152 w 483059"/>
                <a:gd name="connsiteY263" fmla="*/ 108966 h 141167"/>
                <a:gd name="connsiteX264" fmla="*/ 71581 w 483059"/>
                <a:gd name="connsiteY264" fmla="*/ 109442 h 141167"/>
                <a:gd name="connsiteX265" fmla="*/ 77577 w 483059"/>
                <a:gd name="connsiteY265" fmla="*/ 60770 h 141167"/>
                <a:gd name="connsiteX266" fmla="*/ 75959 w 483059"/>
                <a:gd name="connsiteY266" fmla="*/ 60007 h 141167"/>
                <a:gd name="connsiteX267" fmla="*/ 76340 w 483059"/>
                <a:gd name="connsiteY267" fmla="*/ 59246 h 141167"/>
                <a:gd name="connsiteX268" fmla="*/ 77863 w 483059"/>
                <a:gd name="connsiteY268" fmla="*/ 60198 h 141167"/>
                <a:gd name="connsiteX269" fmla="*/ 77672 w 483059"/>
                <a:gd name="connsiteY269" fmla="*/ 60770 h 141167"/>
                <a:gd name="connsiteX270" fmla="*/ 156865 w 483059"/>
                <a:gd name="connsiteY270" fmla="*/ 67056 h 141167"/>
                <a:gd name="connsiteX271" fmla="*/ 156865 w 483059"/>
                <a:gd name="connsiteY271" fmla="*/ 72962 h 141167"/>
                <a:gd name="connsiteX272" fmla="*/ 156865 w 483059"/>
                <a:gd name="connsiteY272" fmla="*/ 67056 h 141167"/>
                <a:gd name="connsiteX273" fmla="*/ 153248 w 483059"/>
                <a:gd name="connsiteY273" fmla="*/ 82105 h 141167"/>
                <a:gd name="connsiteX274" fmla="*/ 153724 w 483059"/>
                <a:gd name="connsiteY274" fmla="*/ 82487 h 141167"/>
                <a:gd name="connsiteX275" fmla="*/ 152582 w 483059"/>
                <a:gd name="connsiteY275" fmla="*/ 83344 h 141167"/>
                <a:gd name="connsiteX276" fmla="*/ 152296 w 483059"/>
                <a:gd name="connsiteY276" fmla="*/ 82963 h 141167"/>
                <a:gd name="connsiteX277" fmla="*/ 153248 w 483059"/>
                <a:gd name="connsiteY277" fmla="*/ 82010 h 141167"/>
                <a:gd name="connsiteX278" fmla="*/ 148489 w 483059"/>
                <a:gd name="connsiteY278" fmla="*/ 26956 h 141167"/>
                <a:gd name="connsiteX279" fmla="*/ 150393 w 483059"/>
                <a:gd name="connsiteY279" fmla="*/ 34195 h 141167"/>
                <a:gd name="connsiteX280" fmla="*/ 149060 w 483059"/>
                <a:gd name="connsiteY280" fmla="*/ 34671 h 141167"/>
                <a:gd name="connsiteX281" fmla="*/ 147632 w 483059"/>
                <a:gd name="connsiteY281" fmla="*/ 31623 h 141167"/>
                <a:gd name="connsiteX282" fmla="*/ 146871 w 483059"/>
                <a:gd name="connsiteY282" fmla="*/ 28575 h 141167"/>
                <a:gd name="connsiteX283" fmla="*/ 148393 w 483059"/>
                <a:gd name="connsiteY283" fmla="*/ 26861 h 141167"/>
                <a:gd name="connsiteX284" fmla="*/ 140779 w 483059"/>
                <a:gd name="connsiteY284" fmla="*/ 62674 h 141167"/>
                <a:gd name="connsiteX285" fmla="*/ 143349 w 483059"/>
                <a:gd name="connsiteY285" fmla="*/ 61722 h 141167"/>
                <a:gd name="connsiteX286" fmla="*/ 144682 w 483059"/>
                <a:gd name="connsiteY286" fmla="*/ 64865 h 141167"/>
                <a:gd name="connsiteX287" fmla="*/ 140874 w 483059"/>
                <a:gd name="connsiteY287" fmla="*/ 62770 h 141167"/>
                <a:gd name="connsiteX288" fmla="*/ 143730 w 483059"/>
                <a:gd name="connsiteY288" fmla="*/ 104870 h 141167"/>
                <a:gd name="connsiteX289" fmla="*/ 142302 w 483059"/>
                <a:gd name="connsiteY289" fmla="*/ 102870 h 141167"/>
                <a:gd name="connsiteX290" fmla="*/ 143730 w 483059"/>
                <a:gd name="connsiteY290" fmla="*/ 104870 h 141167"/>
                <a:gd name="connsiteX291" fmla="*/ 143159 w 483059"/>
                <a:gd name="connsiteY291" fmla="*/ 19812 h 141167"/>
                <a:gd name="connsiteX292" fmla="*/ 144777 w 483059"/>
                <a:gd name="connsiteY292" fmla="*/ 22003 h 141167"/>
                <a:gd name="connsiteX293" fmla="*/ 143159 w 483059"/>
                <a:gd name="connsiteY293" fmla="*/ 19812 h 141167"/>
                <a:gd name="connsiteX294" fmla="*/ 144491 w 483059"/>
                <a:gd name="connsiteY294" fmla="*/ 14668 h 141167"/>
                <a:gd name="connsiteX295" fmla="*/ 139923 w 483059"/>
                <a:gd name="connsiteY295" fmla="*/ 14573 h 141167"/>
                <a:gd name="connsiteX296" fmla="*/ 138875 w 483059"/>
                <a:gd name="connsiteY296" fmla="*/ 12668 h 141167"/>
                <a:gd name="connsiteX297" fmla="*/ 144396 w 483059"/>
                <a:gd name="connsiteY297" fmla="*/ 14668 h 141167"/>
                <a:gd name="connsiteX298" fmla="*/ 135544 w 483059"/>
                <a:gd name="connsiteY298" fmla="*/ 64389 h 141167"/>
                <a:gd name="connsiteX299" fmla="*/ 131736 w 483059"/>
                <a:gd name="connsiteY299" fmla="*/ 61627 h 141167"/>
                <a:gd name="connsiteX300" fmla="*/ 139066 w 483059"/>
                <a:gd name="connsiteY300" fmla="*/ 61627 h 141167"/>
                <a:gd name="connsiteX301" fmla="*/ 135163 w 483059"/>
                <a:gd name="connsiteY301" fmla="*/ 61436 h 141167"/>
                <a:gd name="connsiteX302" fmla="*/ 135544 w 483059"/>
                <a:gd name="connsiteY302" fmla="*/ 64294 h 141167"/>
                <a:gd name="connsiteX303" fmla="*/ 135259 w 483059"/>
                <a:gd name="connsiteY303" fmla="*/ 84011 h 141167"/>
                <a:gd name="connsiteX304" fmla="*/ 134878 w 483059"/>
                <a:gd name="connsiteY304" fmla="*/ 86106 h 141167"/>
                <a:gd name="connsiteX305" fmla="*/ 134021 w 483059"/>
                <a:gd name="connsiteY305" fmla="*/ 85915 h 141167"/>
                <a:gd name="connsiteX306" fmla="*/ 134497 w 483059"/>
                <a:gd name="connsiteY306" fmla="*/ 83915 h 141167"/>
                <a:gd name="connsiteX307" fmla="*/ 135259 w 483059"/>
                <a:gd name="connsiteY307" fmla="*/ 84106 h 141167"/>
                <a:gd name="connsiteX308" fmla="*/ 132498 w 483059"/>
                <a:gd name="connsiteY308" fmla="*/ 21050 h 141167"/>
                <a:gd name="connsiteX309" fmla="*/ 130023 w 483059"/>
                <a:gd name="connsiteY309" fmla="*/ 18859 h 141167"/>
                <a:gd name="connsiteX310" fmla="*/ 132498 w 483059"/>
                <a:gd name="connsiteY310" fmla="*/ 21050 h 141167"/>
                <a:gd name="connsiteX311" fmla="*/ 129643 w 483059"/>
                <a:gd name="connsiteY311" fmla="*/ 29432 h 141167"/>
                <a:gd name="connsiteX312" fmla="*/ 132308 w 483059"/>
                <a:gd name="connsiteY312" fmla="*/ 28384 h 141167"/>
                <a:gd name="connsiteX313" fmla="*/ 137352 w 483059"/>
                <a:gd name="connsiteY313" fmla="*/ 28956 h 141167"/>
                <a:gd name="connsiteX314" fmla="*/ 136496 w 483059"/>
                <a:gd name="connsiteY314" fmla="*/ 30861 h 141167"/>
                <a:gd name="connsiteX315" fmla="*/ 134306 w 483059"/>
                <a:gd name="connsiteY315" fmla="*/ 31813 h 141167"/>
                <a:gd name="connsiteX316" fmla="*/ 129643 w 483059"/>
                <a:gd name="connsiteY316" fmla="*/ 31623 h 141167"/>
                <a:gd name="connsiteX317" fmla="*/ 129643 w 483059"/>
                <a:gd name="connsiteY317" fmla="*/ 29337 h 141167"/>
                <a:gd name="connsiteX318" fmla="*/ 129167 w 483059"/>
                <a:gd name="connsiteY318" fmla="*/ 4096 h 141167"/>
                <a:gd name="connsiteX319" fmla="*/ 129547 w 483059"/>
                <a:gd name="connsiteY319" fmla="*/ 4763 h 141167"/>
                <a:gd name="connsiteX320" fmla="*/ 127929 w 483059"/>
                <a:gd name="connsiteY320" fmla="*/ 5524 h 141167"/>
                <a:gd name="connsiteX321" fmla="*/ 127644 w 483059"/>
                <a:gd name="connsiteY321" fmla="*/ 4953 h 141167"/>
                <a:gd name="connsiteX322" fmla="*/ 129167 w 483059"/>
                <a:gd name="connsiteY322" fmla="*/ 4096 h 141167"/>
                <a:gd name="connsiteX323" fmla="*/ 120791 w 483059"/>
                <a:gd name="connsiteY323" fmla="*/ 19812 h 141167"/>
                <a:gd name="connsiteX324" fmla="*/ 121076 w 483059"/>
                <a:gd name="connsiteY324" fmla="*/ 21717 h 141167"/>
                <a:gd name="connsiteX325" fmla="*/ 120505 w 483059"/>
                <a:gd name="connsiteY325" fmla="*/ 21812 h 141167"/>
                <a:gd name="connsiteX326" fmla="*/ 119744 w 483059"/>
                <a:gd name="connsiteY326" fmla="*/ 20003 h 141167"/>
                <a:gd name="connsiteX327" fmla="*/ 120695 w 483059"/>
                <a:gd name="connsiteY327" fmla="*/ 19812 h 141167"/>
                <a:gd name="connsiteX328" fmla="*/ 118982 w 483059"/>
                <a:gd name="connsiteY328" fmla="*/ 47911 h 141167"/>
                <a:gd name="connsiteX329" fmla="*/ 120029 w 483059"/>
                <a:gd name="connsiteY329" fmla="*/ 44863 h 141167"/>
                <a:gd name="connsiteX330" fmla="*/ 118982 w 483059"/>
                <a:gd name="connsiteY330" fmla="*/ 47911 h 141167"/>
                <a:gd name="connsiteX331" fmla="*/ 117364 w 483059"/>
                <a:gd name="connsiteY331" fmla="*/ 42481 h 141167"/>
                <a:gd name="connsiteX332" fmla="*/ 115460 w 483059"/>
                <a:gd name="connsiteY332" fmla="*/ 42481 h 141167"/>
                <a:gd name="connsiteX333" fmla="*/ 116698 w 483059"/>
                <a:gd name="connsiteY333" fmla="*/ 38671 h 141167"/>
                <a:gd name="connsiteX334" fmla="*/ 119744 w 483059"/>
                <a:gd name="connsiteY334" fmla="*/ 39814 h 141167"/>
                <a:gd name="connsiteX335" fmla="*/ 117459 w 483059"/>
                <a:gd name="connsiteY335" fmla="*/ 42577 h 141167"/>
                <a:gd name="connsiteX336" fmla="*/ 114889 w 483059"/>
                <a:gd name="connsiteY336" fmla="*/ 4763 h 141167"/>
                <a:gd name="connsiteX337" fmla="*/ 116507 w 483059"/>
                <a:gd name="connsiteY337" fmla="*/ 2762 h 141167"/>
                <a:gd name="connsiteX338" fmla="*/ 118506 w 483059"/>
                <a:gd name="connsiteY338" fmla="*/ 2762 h 141167"/>
                <a:gd name="connsiteX339" fmla="*/ 115365 w 483059"/>
                <a:gd name="connsiteY339" fmla="*/ 6477 h 141167"/>
                <a:gd name="connsiteX340" fmla="*/ 114889 w 483059"/>
                <a:gd name="connsiteY340" fmla="*/ 4667 h 141167"/>
                <a:gd name="connsiteX341" fmla="*/ 108988 w 483059"/>
                <a:gd name="connsiteY341" fmla="*/ 65818 h 141167"/>
                <a:gd name="connsiteX342" fmla="*/ 108988 w 483059"/>
                <a:gd name="connsiteY342" fmla="*/ 66961 h 141167"/>
                <a:gd name="connsiteX343" fmla="*/ 107179 w 483059"/>
                <a:gd name="connsiteY343" fmla="*/ 66961 h 141167"/>
                <a:gd name="connsiteX344" fmla="*/ 107179 w 483059"/>
                <a:gd name="connsiteY344" fmla="*/ 66199 h 141167"/>
                <a:gd name="connsiteX345" fmla="*/ 108988 w 483059"/>
                <a:gd name="connsiteY345" fmla="*/ 65818 h 141167"/>
                <a:gd name="connsiteX346" fmla="*/ 105942 w 483059"/>
                <a:gd name="connsiteY346" fmla="*/ 52197 h 141167"/>
                <a:gd name="connsiteX347" fmla="*/ 105561 w 483059"/>
                <a:gd name="connsiteY347" fmla="*/ 50768 h 141167"/>
                <a:gd name="connsiteX348" fmla="*/ 106704 w 483059"/>
                <a:gd name="connsiteY348" fmla="*/ 47625 h 141167"/>
                <a:gd name="connsiteX349" fmla="*/ 106037 w 483059"/>
                <a:gd name="connsiteY349" fmla="*/ 52102 h 141167"/>
                <a:gd name="connsiteX350" fmla="*/ 106132 w 483059"/>
                <a:gd name="connsiteY350" fmla="*/ 36671 h 141167"/>
                <a:gd name="connsiteX351" fmla="*/ 100041 w 483059"/>
                <a:gd name="connsiteY351" fmla="*/ 34385 h 141167"/>
                <a:gd name="connsiteX352" fmla="*/ 102134 w 483059"/>
                <a:gd name="connsiteY352" fmla="*/ 33433 h 141167"/>
                <a:gd name="connsiteX353" fmla="*/ 106418 w 483059"/>
                <a:gd name="connsiteY353" fmla="*/ 34385 h 141167"/>
                <a:gd name="connsiteX354" fmla="*/ 106132 w 483059"/>
                <a:gd name="connsiteY354" fmla="*/ 36671 h 141167"/>
                <a:gd name="connsiteX355" fmla="*/ 106322 w 483059"/>
                <a:gd name="connsiteY355" fmla="*/ 19240 h 141167"/>
                <a:gd name="connsiteX356" fmla="*/ 102991 w 483059"/>
                <a:gd name="connsiteY356" fmla="*/ 20288 h 141167"/>
                <a:gd name="connsiteX357" fmla="*/ 102896 w 483059"/>
                <a:gd name="connsiteY357" fmla="*/ 18669 h 141167"/>
                <a:gd name="connsiteX358" fmla="*/ 106322 w 483059"/>
                <a:gd name="connsiteY358" fmla="*/ 18669 h 141167"/>
                <a:gd name="connsiteX359" fmla="*/ 106322 w 483059"/>
                <a:gd name="connsiteY359" fmla="*/ 19336 h 141167"/>
                <a:gd name="connsiteX360" fmla="*/ 104704 w 483059"/>
                <a:gd name="connsiteY360" fmla="*/ 9430 h 141167"/>
                <a:gd name="connsiteX361" fmla="*/ 101849 w 483059"/>
                <a:gd name="connsiteY361" fmla="*/ 11049 h 141167"/>
                <a:gd name="connsiteX362" fmla="*/ 104704 w 483059"/>
                <a:gd name="connsiteY362" fmla="*/ 9430 h 141167"/>
                <a:gd name="connsiteX363" fmla="*/ 99945 w 483059"/>
                <a:gd name="connsiteY363" fmla="*/ 17050 h 141167"/>
                <a:gd name="connsiteX364" fmla="*/ 100612 w 483059"/>
                <a:gd name="connsiteY364" fmla="*/ 17907 h 141167"/>
                <a:gd name="connsiteX365" fmla="*/ 99945 w 483059"/>
                <a:gd name="connsiteY365" fmla="*/ 18859 h 141167"/>
                <a:gd name="connsiteX366" fmla="*/ 99374 w 483059"/>
                <a:gd name="connsiteY366" fmla="*/ 18193 h 141167"/>
                <a:gd name="connsiteX367" fmla="*/ 99945 w 483059"/>
                <a:gd name="connsiteY367" fmla="*/ 17050 h 141167"/>
                <a:gd name="connsiteX368" fmla="*/ 101087 w 483059"/>
                <a:gd name="connsiteY368" fmla="*/ 38481 h 141167"/>
                <a:gd name="connsiteX369" fmla="*/ 100707 w 483059"/>
                <a:gd name="connsiteY369" fmla="*/ 39910 h 141167"/>
                <a:gd name="connsiteX370" fmla="*/ 98708 w 483059"/>
                <a:gd name="connsiteY370" fmla="*/ 40100 h 141167"/>
                <a:gd name="connsiteX371" fmla="*/ 98613 w 483059"/>
                <a:gd name="connsiteY371" fmla="*/ 39624 h 141167"/>
                <a:gd name="connsiteX372" fmla="*/ 101087 w 483059"/>
                <a:gd name="connsiteY372" fmla="*/ 38386 h 141167"/>
                <a:gd name="connsiteX373" fmla="*/ 86524 w 483059"/>
                <a:gd name="connsiteY373" fmla="*/ 42767 h 141167"/>
                <a:gd name="connsiteX374" fmla="*/ 88904 w 483059"/>
                <a:gd name="connsiteY374" fmla="*/ 44196 h 141167"/>
                <a:gd name="connsiteX375" fmla="*/ 86239 w 483059"/>
                <a:gd name="connsiteY375" fmla="*/ 43339 h 141167"/>
                <a:gd name="connsiteX376" fmla="*/ 86524 w 483059"/>
                <a:gd name="connsiteY376" fmla="*/ 42767 h 141167"/>
                <a:gd name="connsiteX377" fmla="*/ 83859 w 483059"/>
                <a:gd name="connsiteY377" fmla="*/ 92869 h 141167"/>
                <a:gd name="connsiteX378" fmla="*/ 81384 w 483059"/>
                <a:gd name="connsiteY378" fmla="*/ 97441 h 141167"/>
                <a:gd name="connsiteX379" fmla="*/ 83859 w 483059"/>
                <a:gd name="connsiteY379" fmla="*/ 92869 h 141167"/>
                <a:gd name="connsiteX380" fmla="*/ 83002 w 483059"/>
                <a:gd name="connsiteY380" fmla="*/ 101727 h 141167"/>
                <a:gd name="connsiteX381" fmla="*/ 80528 w 483059"/>
                <a:gd name="connsiteY381" fmla="*/ 103537 h 141167"/>
                <a:gd name="connsiteX382" fmla="*/ 85382 w 483059"/>
                <a:gd name="connsiteY382" fmla="*/ 97631 h 141167"/>
                <a:gd name="connsiteX383" fmla="*/ 86905 w 483059"/>
                <a:gd name="connsiteY383" fmla="*/ 100584 h 141167"/>
                <a:gd name="connsiteX384" fmla="*/ 83098 w 483059"/>
                <a:gd name="connsiteY384" fmla="*/ 101727 h 141167"/>
                <a:gd name="connsiteX385" fmla="*/ 88238 w 483059"/>
                <a:gd name="connsiteY385" fmla="*/ 58960 h 141167"/>
                <a:gd name="connsiteX386" fmla="*/ 88238 w 483059"/>
                <a:gd name="connsiteY386" fmla="*/ 59055 h 141167"/>
                <a:gd name="connsiteX387" fmla="*/ 88143 w 483059"/>
                <a:gd name="connsiteY387" fmla="*/ 59055 h 141167"/>
                <a:gd name="connsiteX388" fmla="*/ 86810 w 483059"/>
                <a:gd name="connsiteY388" fmla="*/ 61246 h 141167"/>
                <a:gd name="connsiteX389" fmla="*/ 83193 w 483059"/>
                <a:gd name="connsiteY389" fmla="*/ 60198 h 141167"/>
                <a:gd name="connsiteX390" fmla="*/ 88143 w 483059"/>
                <a:gd name="connsiteY390" fmla="*/ 59055 h 141167"/>
                <a:gd name="connsiteX391" fmla="*/ 88143 w 483059"/>
                <a:gd name="connsiteY391" fmla="*/ 59055 h 141167"/>
                <a:gd name="connsiteX392" fmla="*/ 88143 w 483059"/>
                <a:gd name="connsiteY392" fmla="*/ 59055 h 141167"/>
                <a:gd name="connsiteX393" fmla="*/ 89475 w 483059"/>
                <a:gd name="connsiteY393" fmla="*/ 56769 h 141167"/>
                <a:gd name="connsiteX394" fmla="*/ 88143 w 483059"/>
                <a:gd name="connsiteY394" fmla="*/ 59055 h 141167"/>
                <a:gd name="connsiteX395" fmla="*/ 92902 w 483059"/>
                <a:gd name="connsiteY395" fmla="*/ 35719 h 141167"/>
                <a:gd name="connsiteX396" fmla="*/ 91569 w 483059"/>
                <a:gd name="connsiteY396" fmla="*/ 35814 h 141167"/>
                <a:gd name="connsiteX397" fmla="*/ 91569 w 483059"/>
                <a:gd name="connsiteY397" fmla="*/ 35052 h 141167"/>
                <a:gd name="connsiteX398" fmla="*/ 92902 w 483059"/>
                <a:gd name="connsiteY398" fmla="*/ 34957 h 141167"/>
                <a:gd name="connsiteX399" fmla="*/ 92902 w 483059"/>
                <a:gd name="connsiteY399" fmla="*/ 35719 h 141167"/>
                <a:gd name="connsiteX400" fmla="*/ 97851 w 483059"/>
                <a:gd name="connsiteY400" fmla="*/ 7620 h 141167"/>
                <a:gd name="connsiteX401" fmla="*/ 95948 w 483059"/>
                <a:gd name="connsiteY401" fmla="*/ 11144 h 141167"/>
                <a:gd name="connsiteX402" fmla="*/ 94806 w 483059"/>
                <a:gd name="connsiteY402" fmla="*/ 8287 h 141167"/>
                <a:gd name="connsiteX403" fmla="*/ 97851 w 483059"/>
                <a:gd name="connsiteY403" fmla="*/ 7620 h 141167"/>
                <a:gd name="connsiteX404" fmla="*/ 96233 w 483059"/>
                <a:gd name="connsiteY404" fmla="*/ 127921 h 141167"/>
                <a:gd name="connsiteX405" fmla="*/ 96042 w 483059"/>
                <a:gd name="connsiteY405" fmla="*/ 125730 h 141167"/>
                <a:gd name="connsiteX406" fmla="*/ 97851 w 483059"/>
                <a:gd name="connsiteY406" fmla="*/ 123158 h 141167"/>
                <a:gd name="connsiteX407" fmla="*/ 98994 w 483059"/>
                <a:gd name="connsiteY407" fmla="*/ 124396 h 141167"/>
                <a:gd name="connsiteX408" fmla="*/ 96328 w 483059"/>
                <a:gd name="connsiteY408" fmla="*/ 127825 h 141167"/>
                <a:gd name="connsiteX409" fmla="*/ 101754 w 483059"/>
                <a:gd name="connsiteY409" fmla="*/ 114681 h 141167"/>
                <a:gd name="connsiteX410" fmla="*/ 101754 w 483059"/>
                <a:gd name="connsiteY410" fmla="*/ 114681 h 141167"/>
                <a:gd name="connsiteX411" fmla="*/ 100612 w 483059"/>
                <a:gd name="connsiteY411" fmla="*/ 119443 h 141167"/>
                <a:gd name="connsiteX412" fmla="*/ 99279 w 483059"/>
                <a:gd name="connsiteY412" fmla="*/ 111728 h 141167"/>
                <a:gd name="connsiteX413" fmla="*/ 101849 w 483059"/>
                <a:gd name="connsiteY413" fmla="*/ 114681 h 141167"/>
                <a:gd name="connsiteX414" fmla="*/ 101849 w 483059"/>
                <a:gd name="connsiteY414" fmla="*/ 114586 h 141167"/>
                <a:gd name="connsiteX415" fmla="*/ 101849 w 483059"/>
                <a:gd name="connsiteY415" fmla="*/ 114776 h 141167"/>
                <a:gd name="connsiteX416" fmla="*/ 107369 w 483059"/>
                <a:gd name="connsiteY416" fmla="*/ 69913 h 141167"/>
                <a:gd name="connsiteX417" fmla="*/ 102991 w 483059"/>
                <a:gd name="connsiteY417" fmla="*/ 69913 h 141167"/>
                <a:gd name="connsiteX418" fmla="*/ 107369 w 483059"/>
                <a:gd name="connsiteY418" fmla="*/ 69913 h 141167"/>
                <a:gd name="connsiteX419" fmla="*/ 105180 w 483059"/>
                <a:gd name="connsiteY419" fmla="*/ 94679 h 141167"/>
                <a:gd name="connsiteX420" fmla="*/ 109083 w 483059"/>
                <a:gd name="connsiteY420" fmla="*/ 93916 h 141167"/>
                <a:gd name="connsiteX421" fmla="*/ 109368 w 483059"/>
                <a:gd name="connsiteY421" fmla="*/ 94393 h 141167"/>
                <a:gd name="connsiteX422" fmla="*/ 107465 w 483059"/>
                <a:gd name="connsiteY422" fmla="*/ 96583 h 141167"/>
                <a:gd name="connsiteX423" fmla="*/ 105180 w 483059"/>
                <a:gd name="connsiteY423" fmla="*/ 94679 h 141167"/>
                <a:gd name="connsiteX424" fmla="*/ 108322 w 483059"/>
                <a:gd name="connsiteY424" fmla="*/ 135255 h 141167"/>
                <a:gd name="connsiteX425" fmla="*/ 106704 w 483059"/>
                <a:gd name="connsiteY425" fmla="*/ 132207 h 141167"/>
                <a:gd name="connsiteX426" fmla="*/ 108893 w 483059"/>
                <a:gd name="connsiteY426" fmla="*/ 131921 h 141167"/>
                <a:gd name="connsiteX427" fmla="*/ 108322 w 483059"/>
                <a:gd name="connsiteY427" fmla="*/ 135350 h 141167"/>
                <a:gd name="connsiteX428" fmla="*/ 108702 w 483059"/>
                <a:gd name="connsiteY428" fmla="*/ 87439 h 141167"/>
                <a:gd name="connsiteX429" fmla="*/ 106798 w 483059"/>
                <a:gd name="connsiteY429" fmla="*/ 87154 h 141167"/>
                <a:gd name="connsiteX430" fmla="*/ 110701 w 483059"/>
                <a:gd name="connsiteY430" fmla="*/ 87439 h 141167"/>
                <a:gd name="connsiteX431" fmla="*/ 108797 w 483059"/>
                <a:gd name="connsiteY431" fmla="*/ 87439 h 141167"/>
                <a:gd name="connsiteX432" fmla="*/ 112224 w 483059"/>
                <a:gd name="connsiteY432" fmla="*/ 34480 h 141167"/>
                <a:gd name="connsiteX433" fmla="*/ 111748 w 483059"/>
                <a:gd name="connsiteY433" fmla="*/ 36957 h 141167"/>
                <a:gd name="connsiteX434" fmla="*/ 110986 w 483059"/>
                <a:gd name="connsiteY434" fmla="*/ 36671 h 141167"/>
                <a:gd name="connsiteX435" fmla="*/ 112319 w 483059"/>
                <a:gd name="connsiteY435" fmla="*/ 34576 h 141167"/>
                <a:gd name="connsiteX436" fmla="*/ 111939 w 483059"/>
                <a:gd name="connsiteY436" fmla="*/ 112490 h 141167"/>
                <a:gd name="connsiteX437" fmla="*/ 111177 w 483059"/>
                <a:gd name="connsiteY437" fmla="*/ 111728 h 141167"/>
                <a:gd name="connsiteX438" fmla="*/ 111939 w 483059"/>
                <a:gd name="connsiteY438" fmla="*/ 111252 h 141167"/>
                <a:gd name="connsiteX439" fmla="*/ 112985 w 483059"/>
                <a:gd name="connsiteY439" fmla="*/ 112014 h 141167"/>
                <a:gd name="connsiteX440" fmla="*/ 112034 w 483059"/>
                <a:gd name="connsiteY440" fmla="*/ 112490 h 141167"/>
                <a:gd name="connsiteX441" fmla="*/ 114699 w 483059"/>
                <a:gd name="connsiteY441" fmla="*/ 23050 h 141167"/>
                <a:gd name="connsiteX442" fmla="*/ 117745 w 483059"/>
                <a:gd name="connsiteY442" fmla="*/ 23050 h 141167"/>
                <a:gd name="connsiteX443" fmla="*/ 118220 w 483059"/>
                <a:gd name="connsiteY443" fmla="*/ 19145 h 141167"/>
                <a:gd name="connsiteX444" fmla="*/ 118887 w 483059"/>
                <a:gd name="connsiteY444" fmla="*/ 24670 h 141167"/>
                <a:gd name="connsiteX445" fmla="*/ 113271 w 483059"/>
                <a:gd name="connsiteY445" fmla="*/ 25908 h 141167"/>
                <a:gd name="connsiteX446" fmla="*/ 114699 w 483059"/>
                <a:gd name="connsiteY446" fmla="*/ 23050 h 141167"/>
                <a:gd name="connsiteX447" fmla="*/ 118506 w 483059"/>
                <a:gd name="connsiteY447" fmla="*/ 131254 h 141167"/>
                <a:gd name="connsiteX448" fmla="*/ 118887 w 483059"/>
                <a:gd name="connsiteY448" fmla="*/ 128588 h 141167"/>
                <a:gd name="connsiteX449" fmla="*/ 118506 w 483059"/>
                <a:gd name="connsiteY449" fmla="*/ 131254 h 141167"/>
                <a:gd name="connsiteX450" fmla="*/ 114794 w 483059"/>
                <a:gd name="connsiteY450" fmla="*/ 106585 h 141167"/>
                <a:gd name="connsiteX451" fmla="*/ 117840 w 483059"/>
                <a:gd name="connsiteY451" fmla="*/ 108680 h 141167"/>
                <a:gd name="connsiteX452" fmla="*/ 114794 w 483059"/>
                <a:gd name="connsiteY452" fmla="*/ 106585 h 141167"/>
                <a:gd name="connsiteX453" fmla="*/ 115460 w 483059"/>
                <a:gd name="connsiteY453" fmla="*/ 88106 h 141167"/>
                <a:gd name="connsiteX454" fmla="*/ 116317 w 483059"/>
                <a:gd name="connsiteY454" fmla="*/ 86582 h 141167"/>
                <a:gd name="connsiteX455" fmla="*/ 116983 w 483059"/>
                <a:gd name="connsiteY455" fmla="*/ 85154 h 141167"/>
                <a:gd name="connsiteX456" fmla="*/ 122409 w 483059"/>
                <a:gd name="connsiteY456" fmla="*/ 86487 h 141167"/>
                <a:gd name="connsiteX457" fmla="*/ 115460 w 483059"/>
                <a:gd name="connsiteY457" fmla="*/ 88106 h 141167"/>
                <a:gd name="connsiteX458" fmla="*/ 120124 w 483059"/>
                <a:gd name="connsiteY458" fmla="*/ 59817 h 141167"/>
                <a:gd name="connsiteX459" fmla="*/ 122790 w 483059"/>
                <a:gd name="connsiteY459" fmla="*/ 58388 h 141167"/>
                <a:gd name="connsiteX460" fmla="*/ 120124 w 483059"/>
                <a:gd name="connsiteY460" fmla="*/ 59817 h 141167"/>
                <a:gd name="connsiteX461" fmla="*/ 126787 w 483059"/>
                <a:gd name="connsiteY461" fmla="*/ 62770 h 141167"/>
                <a:gd name="connsiteX462" fmla="*/ 128310 w 483059"/>
                <a:gd name="connsiteY462" fmla="*/ 62960 h 141167"/>
                <a:gd name="connsiteX463" fmla="*/ 128215 w 483059"/>
                <a:gd name="connsiteY463" fmla="*/ 63627 h 141167"/>
                <a:gd name="connsiteX464" fmla="*/ 126692 w 483059"/>
                <a:gd name="connsiteY464" fmla="*/ 63437 h 141167"/>
                <a:gd name="connsiteX465" fmla="*/ 126787 w 483059"/>
                <a:gd name="connsiteY465" fmla="*/ 62770 h 141167"/>
                <a:gd name="connsiteX466" fmla="*/ 128596 w 483059"/>
                <a:gd name="connsiteY466" fmla="*/ 87439 h 141167"/>
                <a:gd name="connsiteX467" fmla="*/ 127929 w 483059"/>
                <a:gd name="connsiteY467" fmla="*/ 86868 h 141167"/>
                <a:gd name="connsiteX468" fmla="*/ 128786 w 483059"/>
                <a:gd name="connsiteY468" fmla="*/ 84201 h 141167"/>
                <a:gd name="connsiteX469" fmla="*/ 130404 w 483059"/>
                <a:gd name="connsiteY469" fmla="*/ 85725 h 141167"/>
                <a:gd name="connsiteX470" fmla="*/ 128596 w 483059"/>
                <a:gd name="connsiteY470" fmla="*/ 87535 h 141167"/>
                <a:gd name="connsiteX471" fmla="*/ 135068 w 483059"/>
                <a:gd name="connsiteY471" fmla="*/ 120587 h 141167"/>
                <a:gd name="connsiteX472" fmla="*/ 131071 w 483059"/>
                <a:gd name="connsiteY472" fmla="*/ 117920 h 141167"/>
                <a:gd name="connsiteX473" fmla="*/ 135068 w 483059"/>
                <a:gd name="connsiteY473" fmla="*/ 120587 h 141167"/>
                <a:gd name="connsiteX474" fmla="*/ 134211 w 483059"/>
                <a:gd name="connsiteY474" fmla="*/ 132397 h 141167"/>
                <a:gd name="connsiteX475" fmla="*/ 133450 w 483059"/>
                <a:gd name="connsiteY475" fmla="*/ 132016 h 141167"/>
                <a:gd name="connsiteX476" fmla="*/ 136020 w 483059"/>
                <a:gd name="connsiteY476" fmla="*/ 129159 h 141167"/>
                <a:gd name="connsiteX477" fmla="*/ 134211 w 483059"/>
                <a:gd name="connsiteY477" fmla="*/ 132397 h 141167"/>
                <a:gd name="connsiteX478" fmla="*/ 138875 w 483059"/>
                <a:gd name="connsiteY478" fmla="*/ 69342 h 141167"/>
                <a:gd name="connsiteX479" fmla="*/ 140874 w 483059"/>
                <a:gd name="connsiteY479" fmla="*/ 69342 h 141167"/>
                <a:gd name="connsiteX480" fmla="*/ 139541 w 483059"/>
                <a:gd name="connsiteY480" fmla="*/ 71628 h 141167"/>
                <a:gd name="connsiteX481" fmla="*/ 138875 w 483059"/>
                <a:gd name="connsiteY481" fmla="*/ 69342 h 141167"/>
                <a:gd name="connsiteX482" fmla="*/ 139732 w 483059"/>
                <a:gd name="connsiteY482" fmla="*/ 115253 h 141167"/>
                <a:gd name="connsiteX483" fmla="*/ 139732 w 483059"/>
                <a:gd name="connsiteY483" fmla="*/ 114776 h 141167"/>
                <a:gd name="connsiteX484" fmla="*/ 140969 w 483059"/>
                <a:gd name="connsiteY484" fmla="*/ 114300 h 141167"/>
                <a:gd name="connsiteX485" fmla="*/ 141160 w 483059"/>
                <a:gd name="connsiteY485" fmla="*/ 114871 h 141167"/>
                <a:gd name="connsiteX486" fmla="*/ 139732 w 483059"/>
                <a:gd name="connsiteY486" fmla="*/ 115253 h 141167"/>
                <a:gd name="connsiteX487" fmla="*/ 142207 w 483059"/>
                <a:gd name="connsiteY487" fmla="*/ 111442 h 141167"/>
                <a:gd name="connsiteX488" fmla="*/ 143730 w 483059"/>
                <a:gd name="connsiteY488" fmla="*/ 111728 h 141167"/>
                <a:gd name="connsiteX489" fmla="*/ 143444 w 483059"/>
                <a:gd name="connsiteY489" fmla="*/ 112586 h 141167"/>
                <a:gd name="connsiteX490" fmla="*/ 142016 w 483059"/>
                <a:gd name="connsiteY490" fmla="*/ 111919 h 141167"/>
                <a:gd name="connsiteX491" fmla="*/ 142207 w 483059"/>
                <a:gd name="connsiteY491" fmla="*/ 111442 h 141167"/>
                <a:gd name="connsiteX492" fmla="*/ 142207 w 483059"/>
                <a:gd name="connsiteY492" fmla="*/ 117729 h 141167"/>
                <a:gd name="connsiteX493" fmla="*/ 144396 w 483059"/>
                <a:gd name="connsiteY493" fmla="*/ 114205 h 141167"/>
                <a:gd name="connsiteX494" fmla="*/ 144777 w 483059"/>
                <a:gd name="connsiteY494" fmla="*/ 118110 h 141167"/>
                <a:gd name="connsiteX495" fmla="*/ 146490 w 483059"/>
                <a:gd name="connsiteY495" fmla="*/ 122111 h 141167"/>
                <a:gd name="connsiteX496" fmla="*/ 142112 w 483059"/>
                <a:gd name="connsiteY496" fmla="*/ 117729 h 141167"/>
                <a:gd name="connsiteX497" fmla="*/ 147157 w 483059"/>
                <a:gd name="connsiteY497" fmla="*/ 39338 h 141167"/>
                <a:gd name="connsiteX498" fmla="*/ 148013 w 483059"/>
                <a:gd name="connsiteY498" fmla="*/ 39338 h 141167"/>
                <a:gd name="connsiteX499" fmla="*/ 147822 w 483059"/>
                <a:gd name="connsiteY499" fmla="*/ 41720 h 141167"/>
                <a:gd name="connsiteX500" fmla="*/ 146680 w 483059"/>
                <a:gd name="connsiteY500" fmla="*/ 41529 h 141167"/>
                <a:gd name="connsiteX501" fmla="*/ 147157 w 483059"/>
                <a:gd name="connsiteY501" fmla="*/ 39243 h 141167"/>
                <a:gd name="connsiteX502" fmla="*/ 147632 w 483059"/>
                <a:gd name="connsiteY502" fmla="*/ 93250 h 141167"/>
                <a:gd name="connsiteX503" fmla="*/ 147251 w 483059"/>
                <a:gd name="connsiteY503" fmla="*/ 93059 h 141167"/>
                <a:gd name="connsiteX504" fmla="*/ 147918 w 483059"/>
                <a:gd name="connsiteY504" fmla="*/ 91630 h 141167"/>
                <a:gd name="connsiteX505" fmla="*/ 148393 w 483059"/>
                <a:gd name="connsiteY505" fmla="*/ 91916 h 141167"/>
                <a:gd name="connsiteX506" fmla="*/ 147632 w 483059"/>
                <a:gd name="connsiteY506" fmla="*/ 93250 h 141167"/>
                <a:gd name="connsiteX507" fmla="*/ 148775 w 483059"/>
                <a:gd name="connsiteY507" fmla="*/ 50292 h 141167"/>
                <a:gd name="connsiteX508" fmla="*/ 149346 w 483059"/>
                <a:gd name="connsiteY508" fmla="*/ 49721 h 141167"/>
                <a:gd name="connsiteX509" fmla="*/ 150964 w 483059"/>
                <a:gd name="connsiteY509" fmla="*/ 51340 h 141167"/>
                <a:gd name="connsiteX510" fmla="*/ 148775 w 483059"/>
                <a:gd name="connsiteY510" fmla="*/ 50197 h 141167"/>
                <a:gd name="connsiteX511" fmla="*/ 150964 w 483059"/>
                <a:gd name="connsiteY511" fmla="*/ 69151 h 141167"/>
                <a:gd name="connsiteX512" fmla="*/ 152201 w 483059"/>
                <a:gd name="connsiteY512" fmla="*/ 70580 h 141167"/>
                <a:gd name="connsiteX513" fmla="*/ 151249 w 483059"/>
                <a:gd name="connsiteY513" fmla="*/ 71628 h 141167"/>
                <a:gd name="connsiteX514" fmla="*/ 150107 w 483059"/>
                <a:gd name="connsiteY514" fmla="*/ 70485 h 141167"/>
                <a:gd name="connsiteX515" fmla="*/ 150964 w 483059"/>
                <a:gd name="connsiteY515" fmla="*/ 69151 h 141167"/>
                <a:gd name="connsiteX516" fmla="*/ 154105 w 483059"/>
                <a:gd name="connsiteY516" fmla="*/ 107156 h 141167"/>
                <a:gd name="connsiteX517" fmla="*/ 153439 w 483059"/>
                <a:gd name="connsiteY517" fmla="*/ 104775 h 141167"/>
                <a:gd name="connsiteX518" fmla="*/ 155342 w 483059"/>
                <a:gd name="connsiteY518" fmla="*/ 106394 h 141167"/>
                <a:gd name="connsiteX519" fmla="*/ 157817 w 483059"/>
                <a:gd name="connsiteY519" fmla="*/ 105156 h 141167"/>
                <a:gd name="connsiteX520" fmla="*/ 154105 w 483059"/>
                <a:gd name="connsiteY520" fmla="*/ 107156 h 141167"/>
                <a:gd name="connsiteX521" fmla="*/ 160482 w 483059"/>
                <a:gd name="connsiteY521" fmla="*/ 99917 h 141167"/>
                <a:gd name="connsiteX522" fmla="*/ 156865 w 483059"/>
                <a:gd name="connsiteY522" fmla="*/ 101060 h 141167"/>
                <a:gd name="connsiteX523" fmla="*/ 151249 w 483059"/>
                <a:gd name="connsiteY523" fmla="*/ 101060 h 141167"/>
                <a:gd name="connsiteX524" fmla="*/ 150678 w 483059"/>
                <a:gd name="connsiteY524" fmla="*/ 99917 h 141167"/>
                <a:gd name="connsiteX525" fmla="*/ 154676 w 483059"/>
                <a:gd name="connsiteY525" fmla="*/ 99917 h 141167"/>
                <a:gd name="connsiteX526" fmla="*/ 158959 w 483059"/>
                <a:gd name="connsiteY526" fmla="*/ 98870 h 141167"/>
                <a:gd name="connsiteX527" fmla="*/ 159720 w 483059"/>
                <a:gd name="connsiteY527" fmla="*/ 96774 h 141167"/>
                <a:gd name="connsiteX528" fmla="*/ 160482 w 483059"/>
                <a:gd name="connsiteY528" fmla="*/ 99822 h 141167"/>
                <a:gd name="connsiteX529" fmla="*/ 162005 w 483059"/>
                <a:gd name="connsiteY529" fmla="*/ 34385 h 141167"/>
                <a:gd name="connsiteX530" fmla="*/ 163719 w 483059"/>
                <a:gd name="connsiteY530" fmla="*/ 33433 h 141167"/>
                <a:gd name="connsiteX531" fmla="*/ 164004 w 483059"/>
                <a:gd name="connsiteY531" fmla="*/ 34099 h 141167"/>
                <a:gd name="connsiteX532" fmla="*/ 162291 w 483059"/>
                <a:gd name="connsiteY532" fmla="*/ 34862 h 141167"/>
                <a:gd name="connsiteX533" fmla="*/ 162005 w 483059"/>
                <a:gd name="connsiteY533" fmla="*/ 34385 h 141167"/>
                <a:gd name="connsiteX534" fmla="*/ 162862 w 483059"/>
                <a:gd name="connsiteY534" fmla="*/ 52102 h 141167"/>
                <a:gd name="connsiteX535" fmla="*/ 166098 w 483059"/>
                <a:gd name="connsiteY535" fmla="*/ 50768 h 141167"/>
                <a:gd name="connsiteX536" fmla="*/ 162862 w 483059"/>
                <a:gd name="connsiteY536" fmla="*/ 52102 h 141167"/>
                <a:gd name="connsiteX537" fmla="*/ 166859 w 483059"/>
                <a:gd name="connsiteY537" fmla="*/ 116110 h 141167"/>
                <a:gd name="connsiteX538" fmla="*/ 165432 w 483059"/>
                <a:gd name="connsiteY538" fmla="*/ 115633 h 141167"/>
                <a:gd name="connsiteX539" fmla="*/ 165622 w 483059"/>
                <a:gd name="connsiteY539" fmla="*/ 115062 h 141167"/>
                <a:gd name="connsiteX540" fmla="*/ 167050 w 483059"/>
                <a:gd name="connsiteY540" fmla="*/ 115443 h 141167"/>
                <a:gd name="connsiteX541" fmla="*/ 166859 w 483059"/>
                <a:gd name="connsiteY541" fmla="*/ 116014 h 141167"/>
                <a:gd name="connsiteX542" fmla="*/ 168002 w 483059"/>
                <a:gd name="connsiteY542" fmla="*/ 93059 h 141167"/>
                <a:gd name="connsiteX543" fmla="*/ 167145 w 483059"/>
                <a:gd name="connsiteY543" fmla="*/ 92583 h 141167"/>
                <a:gd name="connsiteX544" fmla="*/ 167716 w 483059"/>
                <a:gd name="connsiteY544" fmla="*/ 91916 h 141167"/>
                <a:gd name="connsiteX545" fmla="*/ 168573 w 483059"/>
                <a:gd name="connsiteY545" fmla="*/ 92488 h 141167"/>
                <a:gd name="connsiteX546" fmla="*/ 167907 w 483059"/>
                <a:gd name="connsiteY546" fmla="*/ 93059 h 141167"/>
                <a:gd name="connsiteX547" fmla="*/ 167907 w 483059"/>
                <a:gd name="connsiteY547" fmla="*/ 58388 h 141167"/>
                <a:gd name="connsiteX548" fmla="*/ 170953 w 483059"/>
                <a:gd name="connsiteY548" fmla="*/ 59912 h 141167"/>
                <a:gd name="connsiteX549" fmla="*/ 167907 w 483059"/>
                <a:gd name="connsiteY549" fmla="*/ 58388 h 141167"/>
                <a:gd name="connsiteX550" fmla="*/ 171428 w 483059"/>
                <a:gd name="connsiteY550" fmla="*/ 40291 h 141167"/>
                <a:gd name="connsiteX551" fmla="*/ 171428 w 483059"/>
                <a:gd name="connsiteY551" fmla="*/ 40291 h 141167"/>
                <a:gd name="connsiteX552" fmla="*/ 171428 w 483059"/>
                <a:gd name="connsiteY552" fmla="*/ 40291 h 141167"/>
                <a:gd name="connsiteX553" fmla="*/ 171047 w 483059"/>
                <a:gd name="connsiteY553" fmla="*/ 36671 h 141167"/>
                <a:gd name="connsiteX554" fmla="*/ 171714 w 483059"/>
                <a:gd name="connsiteY554" fmla="*/ 36671 h 141167"/>
                <a:gd name="connsiteX555" fmla="*/ 171428 w 483059"/>
                <a:gd name="connsiteY555" fmla="*/ 40291 h 141167"/>
                <a:gd name="connsiteX556" fmla="*/ 171428 w 483059"/>
                <a:gd name="connsiteY556" fmla="*/ 40291 h 141167"/>
                <a:gd name="connsiteX557" fmla="*/ 171428 w 483059"/>
                <a:gd name="connsiteY557" fmla="*/ 40291 h 141167"/>
                <a:gd name="connsiteX558" fmla="*/ 173808 w 483059"/>
                <a:gd name="connsiteY558" fmla="*/ 40862 h 141167"/>
                <a:gd name="connsiteX559" fmla="*/ 171428 w 483059"/>
                <a:gd name="connsiteY559" fmla="*/ 40291 h 141167"/>
                <a:gd name="connsiteX560" fmla="*/ 174760 w 483059"/>
                <a:gd name="connsiteY560" fmla="*/ 94297 h 141167"/>
                <a:gd name="connsiteX561" fmla="*/ 177139 w 483059"/>
                <a:gd name="connsiteY561" fmla="*/ 96393 h 141167"/>
                <a:gd name="connsiteX562" fmla="*/ 174760 w 483059"/>
                <a:gd name="connsiteY562" fmla="*/ 94297 h 141167"/>
                <a:gd name="connsiteX563" fmla="*/ 180185 w 483059"/>
                <a:gd name="connsiteY563" fmla="*/ 67056 h 141167"/>
                <a:gd name="connsiteX564" fmla="*/ 179805 w 483059"/>
                <a:gd name="connsiteY564" fmla="*/ 62865 h 141167"/>
                <a:gd name="connsiteX565" fmla="*/ 182089 w 483059"/>
                <a:gd name="connsiteY565" fmla="*/ 64484 h 141167"/>
                <a:gd name="connsiteX566" fmla="*/ 180185 w 483059"/>
                <a:gd name="connsiteY566" fmla="*/ 67056 h 141167"/>
                <a:gd name="connsiteX567" fmla="*/ 181232 w 483059"/>
                <a:gd name="connsiteY567" fmla="*/ 54102 h 141167"/>
                <a:gd name="connsiteX568" fmla="*/ 180566 w 483059"/>
                <a:gd name="connsiteY568" fmla="*/ 53340 h 141167"/>
                <a:gd name="connsiteX569" fmla="*/ 181708 w 483059"/>
                <a:gd name="connsiteY569" fmla="*/ 53054 h 141167"/>
                <a:gd name="connsiteX570" fmla="*/ 182755 w 483059"/>
                <a:gd name="connsiteY570" fmla="*/ 52768 h 141167"/>
                <a:gd name="connsiteX571" fmla="*/ 183041 w 483059"/>
                <a:gd name="connsiteY571" fmla="*/ 53435 h 141167"/>
                <a:gd name="connsiteX572" fmla="*/ 181327 w 483059"/>
                <a:gd name="connsiteY572" fmla="*/ 54007 h 141167"/>
                <a:gd name="connsiteX573" fmla="*/ 223589 w 483059"/>
                <a:gd name="connsiteY573" fmla="*/ 56102 h 141167"/>
                <a:gd name="connsiteX574" fmla="*/ 223398 w 483059"/>
                <a:gd name="connsiteY574" fmla="*/ 56102 h 141167"/>
                <a:gd name="connsiteX575" fmla="*/ 223304 w 483059"/>
                <a:gd name="connsiteY575" fmla="*/ 56007 h 141167"/>
                <a:gd name="connsiteX576" fmla="*/ 221590 w 483059"/>
                <a:gd name="connsiteY576" fmla="*/ 55721 h 141167"/>
                <a:gd name="connsiteX577" fmla="*/ 223304 w 483059"/>
                <a:gd name="connsiteY577" fmla="*/ 56007 h 141167"/>
                <a:gd name="connsiteX578" fmla="*/ 223494 w 483059"/>
                <a:gd name="connsiteY578" fmla="*/ 56007 h 141167"/>
                <a:gd name="connsiteX579" fmla="*/ 223494 w 483059"/>
                <a:gd name="connsiteY579" fmla="*/ 56102 h 141167"/>
                <a:gd name="connsiteX580" fmla="*/ 225873 w 483059"/>
                <a:gd name="connsiteY580" fmla="*/ 56769 h 141167"/>
                <a:gd name="connsiteX581" fmla="*/ 223494 w 483059"/>
                <a:gd name="connsiteY581" fmla="*/ 56102 h 141167"/>
                <a:gd name="connsiteX582" fmla="*/ 226349 w 483059"/>
                <a:gd name="connsiteY582" fmla="*/ 65818 h 141167"/>
                <a:gd name="connsiteX583" fmla="*/ 227492 w 483059"/>
                <a:gd name="connsiteY583" fmla="*/ 66389 h 141167"/>
                <a:gd name="connsiteX584" fmla="*/ 226920 w 483059"/>
                <a:gd name="connsiteY584" fmla="*/ 67342 h 141167"/>
                <a:gd name="connsiteX585" fmla="*/ 225873 w 483059"/>
                <a:gd name="connsiteY585" fmla="*/ 67151 h 141167"/>
                <a:gd name="connsiteX586" fmla="*/ 224922 w 483059"/>
                <a:gd name="connsiteY586" fmla="*/ 65913 h 141167"/>
                <a:gd name="connsiteX587" fmla="*/ 226349 w 483059"/>
                <a:gd name="connsiteY587" fmla="*/ 65913 h 141167"/>
                <a:gd name="connsiteX588" fmla="*/ 225873 w 483059"/>
                <a:gd name="connsiteY588" fmla="*/ 99727 h 141167"/>
                <a:gd name="connsiteX589" fmla="*/ 226635 w 483059"/>
                <a:gd name="connsiteY589" fmla="*/ 95536 h 141167"/>
                <a:gd name="connsiteX590" fmla="*/ 228729 w 483059"/>
                <a:gd name="connsiteY590" fmla="*/ 98203 h 141167"/>
                <a:gd name="connsiteX591" fmla="*/ 225873 w 483059"/>
                <a:gd name="connsiteY591" fmla="*/ 99727 h 141167"/>
                <a:gd name="connsiteX592" fmla="*/ 230157 w 483059"/>
                <a:gd name="connsiteY592" fmla="*/ 80486 h 141167"/>
                <a:gd name="connsiteX593" fmla="*/ 227968 w 483059"/>
                <a:gd name="connsiteY593" fmla="*/ 76581 h 141167"/>
                <a:gd name="connsiteX594" fmla="*/ 228539 w 483059"/>
                <a:gd name="connsiteY594" fmla="*/ 75629 h 141167"/>
                <a:gd name="connsiteX595" fmla="*/ 234440 w 483059"/>
                <a:gd name="connsiteY595" fmla="*/ 76771 h 141167"/>
                <a:gd name="connsiteX596" fmla="*/ 230157 w 483059"/>
                <a:gd name="connsiteY596" fmla="*/ 80486 h 141167"/>
                <a:gd name="connsiteX597" fmla="*/ 249289 w 483059"/>
                <a:gd name="connsiteY597" fmla="*/ 21717 h 141167"/>
                <a:gd name="connsiteX598" fmla="*/ 247290 w 483059"/>
                <a:gd name="connsiteY598" fmla="*/ 19431 h 141167"/>
                <a:gd name="connsiteX599" fmla="*/ 249289 w 483059"/>
                <a:gd name="connsiteY599" fmla="*/ 21717 h 141167"/>
                <a:gd name="connsiteX600" fmla="*/ 240437 w 483059"/>
                <a:gd name="connsiteY600" fmla="*/ 109538 h 141167"/>
                <a:gd name="connsiteX601" fmla="*/ 239770 w 483059"/>
                <a:gd name="connsiteY601" fmla="*/ 109538 h 141167"/>
                <a:gd name="connsiteX602" fmla="*/ 239580 w 483059"/>
                <a:gd name="connsiteY602" fmla="*/ 106966 h 141167"/>
                <a:gd name="connsiteX603" fmla="*/ 240437 w 483059"/>
                <a:gd name="connsiteY603" fmla="*/ 109538 h 141167"/>
                <a:gd name="connsiteX604" fmla="*/ 236915 w 483059"/>
                <a:gd name="connsiteY604" fmla="*/ 91726 h 141167"/>
                <a:gd name="connsiteX605" fmla="*/ 238247 w 483059"/>
                <a:gd name="connsiteY605" fmla="*/ 90202 h 141167"/>
                <a:gd name="connsiteX606" fmla="*/ 240817 w 483059"/>
                <a:gd name="connsiteY606" fmla="*/ 92869 h 141167"/>
                <a:gd name="connsiteX607" fmla="*/ 237010 w 483059"/>
                <a:gd name="connsiteY607" fmla="*/ 91726 h 141167"/>
                <a:gd name="connsiteX608" fmla="*/ 240722 w 483059"/>
                <a:gd name="connsiteY608" fmla="*/ 68771 h 141167"/>
                <a:gd name="connsiteX609" fmla="*/ 240341 w 483059"/>
                <a:gd name="connsiteY609" fmla="*/ 68485 h 141167"/>
                <a:gd name="connsiteX610" fmla="*/ 241293 w 483059"/>
                <a:gd name="connsiteY610" fmla="*/ 66961 h 141167"/>
                <a:gd name="connsiteX611" fmla="*/ 242055 w 483059"/>
                <a:gd name="connsiteY611" fmla="*/ 67723 h 141167"/>
                <a:gd name="connsiteX612" fmla="*/ 240722 w 483059"/>
                <a:gd name="connsiteY612" fmla="*/ 68771 h 141167"/>
                <a:gd name="connsiteX613" fmla="*/ 245481 w 483059"/>
                <a:gd name="connsiteY613" fmla="*/ 29146 h 141167"/>
                <a:gd name="connsiteX614" fmla="*/ 242911 w 483059"/>
                <a:gd name="connsiteY614" fmla="*/ 25527 h 141167"/>
                <a:gd name="connsiteX615" fmla="*/ 245481 w 483059"/>
                <a:gd name="connsiteY615" fmla="*/ 29146 h 141167"/>
                <a:gd name="connsiteX616" fmla="*/ 245672 w 483059"/>
                <a:gd name="connsiteY616" fmla="*/ 117062 h 141167"/>
                <a:gd name="connsiteX617" fmla="*/ 243197 w 483059"/>
                <a:gd name="connsiteY617" fmla="*/ 116681 h 141167"/>
                <a:gd name="connsiteX618" fmla="*/ 246147 w 483059"/>
                <a:gd name="connsiteY618" fmla="*/ 114490 h 141167"/>
                <a:gd name="connsiteX619" fmla="*/ 245767 w 483059"/>
                <a:gd name="connsiteY619" fmla="*/ 117062 h 141167"/>
                <a:gd name="connsiteX620" fmla="*/ 248813 w 483059"/>
                <a:gd name="connsiteY620" fmla="*/ 102489 h 141167"/>
                <a:gd name="connsiteX621" fmla="*/ 246814 w 483059"/>
                <a:gd name="connsiteY621" fmla="*/ 100013 h 141167"/>
                <a:gd name="connsiteX622" fmla="*/ 252144 w 483059"/>
                <a:gd name="connsiteY622" fmla="*/ 100393 h 141167"/>
                <a:gd name="connsiteX623" fmla="*/ 248908 w 483059"/>
                <a:gd name="connsiteY623" fmla="*/ 102394 h 141167"/>
                <a:gd name="connsiteX624" fmla="*/ 287457 w 483059"/>
                <a:gd name="connsiteY624" fmla="*/ 27432 h 141167"/>
                <a:gd name="connsiteX625" fmla="*/ 288124 w 483059"/>
                <a:gd name="connsiteY625" fmla="*/ 27718 h 141167"/>
                <a:gd name="connsiteX626" fmla="*/ 286886 w 483059"/>
                <a:gd name="connsiteY626" fmla="*/ 30956 h 141167"/>
                <a:gd name="connsiteX627" fmla="*/ 286220 w 483059"/>
                <a:gd name="connsiteY627" fmla="*/ 30671 h 141167"/>
                <a:gd name="connsiteX628" fmla="*/ 287457 w 483059"/>
                <a:gd name="connsiteY628" fmla="*/ 27432 h 141167"/>
                <a:gd name="connsiteX629" fmla="*/ 285839 w 483059"/>
                <a:gd name="connsiteY629" fmla="*/ 48482 h 141167"/>
                <a:gd name="connsiteX630" fmla="*/ 286886 w 483059"/>
                <a:gd name="connsiteY630" fmla="*/ 49339 h 141167"/>
                <a:gd name="connsiteX631" fmla="*/ 286315 w 483059"/>
                <a:gd name="connsiteY631" fmla="*/ 50101 h 141167"/>
                <a:gd name="connsiteX632" fmla="*/ 284602 w 483059"/>
                <a:gd name="connsiteY632" fmla="*/ 49149 h 141167"/>
                <a:gd name="connsiteX633" fmla="*/ 285934 w 483059"/>
                <a:gd name="connsiteY633" fmla="*/ 48482 h 141167"/>
                <a:gd name="connsiteX634" fmla="*/ 285078 w 483059"/>
                <a:gd name="connsiteY634" fmla="*/ 72962 h 141167"/>
                <a:gd name="connsiteX635" fmla="*/ 287743 w 483059"/>
                <a:gd name="connsiteY635" fmla="*/ 75057 h 141167"/>
                <a:gd name="connsiteX636" fmla="*/ 284697 w 483059"/>
                <a:gd name="connsiteY636" fmla="*/ 75533 h 141167"/>
                <a:gd name="connsiteX637" fmla="*/ 284411 w 483059"/>
                <a:gd name="connsiteY637" fmla="*/ 73247 h 141167"/>
                <a:gd name="connsiteX638" fmla="*/ 285078 w 483059"/>
                <a:gd name="connsiteY638" fmla="*/ 72962 h 141167"/>
                <a:gd name="connsiteX639" fmla="*/ 278510 w 483059"/>
                <a:gd name="connsiteY639" fmla="*/ 70675 h 141167"/>
                <a:gd name="connsiteX640" fmla="*/ 278986 w 483059"/>
                <a:gd name="connsiteY640" fmla="*/ 74866 h 141167"/>
                <a:gd name="connsiteX641" fmla="*/ 277368 w 483059"/>
                <a:gd name="connsiteY641" fmla="*/ 76390 h 141167"/>
                <a:gd name="connsiteX642" fmla="*/ 278510 w 483059"/>
                <a:gd name="connsiteY642" fmla="*/ 70675 h 141167"/>
                <a:gd name="connsiteX643" fmla="*/ 278510 w 483059"/>
                <a:gd name="connsiteY643" fmla="*/ 52197 h 141167"/>
                <a:gd name="connsiteX644" fmla="*/ 279081 w 483059"/>
                <a:gd name="connsiteY644" fmla="*/ 51721 h 141167"/>
                <a:gd name="connsiteX645" fmla="*/ 279843 w 483059"/>
                <a:gd name="connsiteY645" fmla="*/ 52197 h 141167"/>
                <a:gd name="connsiteX646" fmla="*/ 279271 w 483059"/>
                <a:gd name="connsiteY646" fmla="*/ 53054 h 141167"/>
                <a:gd name="connsiteX647" fmla="*/ 278510 w 483059"/>
                <a:gd name="connsiteY647" fmla="*/ 52292 h 141167"/>
                <a:gd name="connsiteX648" fmla="*/ 272894 w 483059"/>
                <a:gd name="connsiteY648" fmla="*/ 37529 h 141167"/>
                <a:gd name="connsiteX649" fmla="*/ 274036 w 483059"/>
                <a:gd name="connsiteY649" fmla="*/ 38195 h 141167"/>
                <a:gd name="connsiteX650" fmla="*/ 273085 w 483059"/>
                <a:gd name="connsiteY650" fmla="*/ 39053 h 141167"/>
                <a:gd name="connsiteX651" fmla="*/ 272132 w 483059"/>
                <a:gd name="connsiteY651" fmla="*/ 38386 h 141167"/>
                <a:gd name="connsiteX652" fmla="*/ 272894 w 483059"/>
                <a:gd name="connsiteY652" fmla="*/ 37529 h 141167"/>
                <a:gd name="connsiteX653" fmla="*/ 266993 w 483059"/>
                <a:gd name="connsiteY653" fmla="*/ 28289 h 141167"/>
                <a:gd name="connsiteX654" fmla="*/ 267945 w 483059"/>
                <a:gd name="connsiteY654" fmla="*/ 30099 h 141167"/>
                <a:gd name="connsiteX655" fmla="*/ 267088 w 483059"/>
                <a:gd name="connsiteY655" fmla="*/ 30385 h 141167"/>
                <a:gd name="connsiteX656" fmla="*/ 266326 w 483059"/>
                <a:gd name="connsiteY656" fmla="*/ 28575 h 141167"/>
                <a:gd name="connsiteX657" fmla="*/ 266897 w 483059"/>
                <a:gd name="connsiteY657" fmla="*/ 28289 h 141167"/>
                <a:gd name="connsiteX658" fmla="*/ 263757 w 483059"/>
                <a:gd name="connsiteY658" fmla="*/ 10478 h 141167"/>
                <a:gd name="connsiteX659" fmla="*/ 264613 w 483059"/>
                <a:gd name="connsiteY659" fmla="*/ 11144 h 141167"/>
                <a:gd name="connsiteX660" fmla="*/ 264042 w 483059"/>
                <a:gd name="connsiteY660" fmla="*/ 11716 h 141167"/>
                <a:gd name="connsiteX661" fmla="*/ 262709 w 483059"/>
                <a:gd name="connsiteY661" fmla="*/ 11430 h 141167"/>
                <a:gd name="connsiteX662" fmla="*/ 263851 w 483059"/>
                <a:gd name="connsiteY662" fmla="*/ 10478 h 141167"/>
                <a:gd name="connsiteX663" fmla="*/ 260806 w 483059"/>
                <a:gd name="connsiteY663" fmla="*/ 59722 h 141167"/>
                <a:gd name="connsiteX664" fmla="*/ 258616 w 483059"/>
                <a:gd name="connsiteY664" fmla="*/ 63151 h 141167"/>
                <a:gd name="connsiteX665" fmla="*/ 260806 w 483059"/>
                <a:gd name="connsiteY665" fmla="*/ 59722 h 141167"/>
                <a:gd name="connsiteX666" fmla="*/ 256047 w 483059"/>
                <a:gd name="connsiteY666" fmla="*/ 45148 h 141167"/>
                <a:gd name="connsiteX667" fmla="*/ 257474 w 483059"/>
                <a:gd name="connsiteY667" fmla="*/ 47720 h 141167"/>
                <a:gd name="connsiteX668" fmla="*/ 256903 w 483059"/>
                <a:gd name="connsiteY668" fmla="*/ 48482 h 141167"/>
                <a:gd name="connsiteX669" fmla="*/ 254428 w 483059"/>
                <a:gd name="connsiteY669" fmla="*/ 47625 h 141167"/>
                <a:gd name="connsiteX670" fmla="*/ 256047 w 483059"/>
                <a:gd name="connsiteY670" fmla="*/ 45148 h 141167"/>
                <a:gd name="connsiteX671" fmla="*/ 257855 w 483059"/>
                <a:gd name="connsiteY671" fmla="*/ 64961 h 141167"/>
                <a:gd name="connsiteX672" fmla="*/ 253667 w 483059"/>
                <a:gd name="connsiteY672" fmla="*/ 70771 h 141167"/>
                <a:gd name="connsiteX673" fmla="*/ 257855 w 483059"/>
                <a:gd name="connsiteY673" fmla="*/ 64961 h 141167"/>
                <a:gd name="connsiteX674" fmla="*/ 253191 w 483059"/>
                <a:gd name="connsiteY674" fmla="*/ 98298 h 141167"/>
                <a:gd name="connsiteX675" fmla="*/ 256047 w 483059"/>
                <a:gd name="connsiteY675" fmla="*/ 98870 h 141167"/>
                <a:gd name="connsiteX676" fmla="*/ 253191 w 483059"/>
                <a:gd name="connsiteY676" fmla="*/ 98298 h 141167"/>
                <a:gd name="connsiteX677" fmla="*/ 255475 w 483059"/>
                <a:gd name="connsiteY677" fmla="*/ 119824 h 141167"/>
                <a:gd name="connsiteX678" fmla="*/ 254524 w 483059"/>
                <a:gd name="connsiteY678" fmla="*/ 119158 h 141167"/>
                <a:gd name="connsiteX679" fmla="*/ 254999 w 483059"/>
                <a:gd name="connsiteY679" fmla="*/ 118491 h 141167"/>
                <a:gd name="connsiteX680" fmla="*/ 256142 w 483059"/>
                <a:gd name="connsiteY680" fmla="*/ 118967 h 141167"/>
                <a:gd name="connsiteX681" fmla="*/ 255475 w 483059"/>
                <a:gd name="connsiteY681" fmla="*/ 119729 h 141167"/>
                <a:gd name="connsiteX682" fmla="*/ 257189 w 483059"/>
                <a:gd name="connsiteY682" fmla="*/ 111919 h 141167"/>
                <a:gd name="connsiteX683" fmla="*/ 257570 w 483059"/>
                <a:gd name="connsiteY683" fmla="*/ 114395 h 141167"/>
                <a:gd name="connsiteX684" fmla="*/ 255856 w 483059"/>
                <a:gd name="connsiteY684" fmla="*/ 110680 h 141167"/>
                <a:gd name="connsiteX685" fmla="*/ 258616 w 483059"/>
                <a:gd name="connsiteY685" fmla="*/ 110299 h 141167"/>
                <a:gd name="connsiteX686" fmla="*/ 257189 w 483059"/>
                <a:gd name="connsiteY686" fmla="*/ 111919 h 141167"/>
                <a:gd name="connsiteX687" fmla="*/ 256713 w 483059"/>
                <a:gd name="connsiteY687" fmla="*/ 84582 h 141167"/>
                <a:gd name="connsiteX688" fmla="*/ 259378 w 483059"/>
                <a:gd name="connsiteY688" fmla="*/ 82487 h 141167"/>
                <a:gd name="connsiteX689" fmla="*/ 256713 w 483059"/>
                <a:gd name="connsiteY689" fmla="*/ 84582 h 141167"/>
                <a:gd name="connsiteX690" fmla="*/ 260711 w 483059"/>
                <a:gd name="connsiteY690" fmla="*/ 71342 h 141167"/>
                <a:gd name="connsiteX691" fmla="*/ 258807 w 483059"/>
                <a:gd name="connsiteY691" fmla="*/ 70866 h 141167"/>
                <a:gd name="connsiteX692" fmla="*/ 258998 w 483059"/>
                <a:gd name="connsiteY692" fmla="*/ 70199 h 141167"/>
                <a:gd name="connsiteX693" fmla="*/ 260806 w 483059"/>
                <a:gd name="connsiteY693" fmla="*/ 71056 h 141167"/>
                <a:gd name="connsiteX694" fmla="*/ 260806 w 483059"/>
                <a:gd name="connsiteY694" fmla="*/ 71342 h 141167"/>
                <a:gd name="connsiteX695" fmla="*/ 261472 w 483059"/>
                <a:gd name="connsiteY695" fmla="*/ 56007 h 141167"/>
                <a:gd name="connsiteX696" fmla="*/ 264042 w 483059"/>
                <a:gd name="connsiteY696" fmla="*/ 54673 h 141167"/>
                <a:gd name="connsiteX697" fmla="*/ 265375 w 483059"/>
                <a:gd name="connsiteY697" fmla="*/ 57340 h 141167"/>
                <a:gd name="connsiteX698" fmla="*/ 262043 w 483059"/>
                <a:gd name="connsiteY698" fmla="*/ 57340 h 141167"/>
                <a:gd name="connsiteX699" fmla="*/ 261567 w 483059"/>
                <a:gd name="connsiteY699" fmla="*/ 56102 h 141167"/>
                <a:gd name="connsiteX700" fmla="*/ 262805 w 483059"/>
                <a:gd name="connsiteY700" fmla="*/ 72009 h 141167"/>
                <a:gd name="connsiteX701" fmla="*/ 265375 w 483059"/>
                <a:gd name="connsiteY701" fmla="*/ 73723 h 141167"/>
                <a:gd name="connsiteX702" fmla="*/ 262805 w 483059"/>
                <a:gd name="connsiteY702" fmla="*/ 72009 h 141167"/>
                <a:gd name="connsiteX703" fmla="*/ 263090 w 483059"/>
                <a:gd name="connsiteY703" fmla="*/ 126778 h 141167"/>
                <a:gd name="connsiteX704" fmla="*/ 264804 w 483059"/>
                <a:gd name="connsiteY704" fmla="*/ 128301 h 141167"/>
                <a:gd name="connsiteX705" fmla="*/ 264994 w 483059"/>
                <a:gd name="connsiteY705" fmla="*/ 130111 h 141167"/>
                <a:gd name="connsiteX706" fmla="*/ 263186 w 483059"/>
                <a:gd name="connsiteY706" fmla="*/ 129444 h 141167"/>
                <a:gd name="connsiteX707" fmla="*/ 263186 w 483059"/>
                <a:gd name="connsiteY707" fmla="*/ 126682 h 141167"/>
                <a:gd name="connsiteX708" fmla="*/ 264708 w 483059"/>
                <a:gd name="connsiteY708" fmla="*/ 130873 h 141167"/>
                <a:gd name="connsiteX709" fmla="*/ 268230 w 483059"/>
                <a:gd name="connsiteY709" fmla="*/ 132302 h 141167"/>
                <a:gd name="connsiteX710" fmla="*/ 264708 w 483059"/>
                <a:gd name="connsiteY710" fmla="*/ 130873 h 141167"/>
                <a:gd name="connsiteX711" fmla="*/ 271085 w 483059"/>
                <a:gd name="connsiteY711" fmla="*/ 23908 h 141167"/>
                <a:gd name="connsiteX712" fmla="*/ 270705 w 483059"/>
                <a:gd name="connsiteY712" fmla="*/ 26670 h 141167"/>
                <a:gd name="connsiteX713" fmla="*/ 268706 w 483059"/>
                <a:gd name="connsiteY713" fmla="*/ 24574 h 141167"/>
                <a:gd name="connsiteX714" fmla="*/ 271085 w 483059"/>
                <a:gd name="connsiteY714" fmla="*/ 23908 h 141167"/>
                <a:gd name="connsiteX715" fmla="*/ 270039 w 483059"/>
                <a:gd name="connsiteY715" fmla="*/ 55436 h 141167"/>
                <a:gd name="connsiteX716" fmla="*/ 271085 w 483059"/>
                <a:gd name="connsiteY716" fmla="*/ 56769 h 141167"/>
                <a:gd name="connsiteX717" fmla="*/ 270610 w 483059"/>
                <a:gd name="connsiteY717" fmla="*/ 57150 h 141167"/>
                <a:gd name="connsiteX718" fmla="*/ 269563 w 483059"/>
                <a:gd name="connsiteY718" fmla="*/ 55816 h 141167"/>
                <a:gd name="connsiteX719" fmla="*/ 270039 w 483059"/>
                <a:gd name="connsiteY719" fmla="*/ 55436 h 141167"/>
                <a:gd name="connsiteX720" fmla="*/ 275274 w 483059"/>
                <a:gd name="connsiteY720" fmla="*/ 96679 h 141167"/>
                <a:gd name="connsiteX721" fmla="*/ 270419 w 483059"/>
                <a:gd name="connsiteY721" fmla="*/ 96679 h 141167"/>
                <a:gd name="connsiteX722" fmla="*/ 275274 w 483059"/>
                <a:gd name="connsiteY722" fmla="*/ 96679 h 141167"/>
                <a:gd name="connsiteX723" fmla="*/ 274322 w 483059"/>
                <a:gd name="connsiteY723" fmla="*/ 122777 h 141167"/>
                <a:gd name="connsiteX724" fmla="*/ 272132 w 483059"/>
                <a:gd name="connsiteY724" fmla="*/ 121634 h 141167"/>
                <a:gd name="connsiteX725" fmla="*/ 272609 w 483059"/>
                <a:gd name="connsiteY725" fmla="*/ 121158 h 141167"/>
                <a:gd name="connsiteX726" fmla="*/ 274512 w 483059"/>
                <a:gd name="connsiteY726" fmla="*/ 122301 h 141167"/>
                <a:gd name="connsiteX727" fmla="*/ 274227 w 483059"/>
                <a:gd name="connsiteY727" fmla="*/ 122777 h 141167"/>
                <a:gd name="connsiteX728" fmla="*/ 273370 w 483059"/>
                <a:gd name="connsiteY728" fmla="*/ 116300 h 141167"/>
                <a:gd name="connsiteX729" fmla="*/ 273560 w 483059"/>
                <a:gd name="connsiteY729" fmla="*/ 115443 h 141167"/>
                <a:gd name="connsiteX730" fmla="*/ 275845 w 483059"/>
                <a:gd name="connsiteY730" fmla="*/ 115919 h 141167"/>
                <a:gd name="connsiteX731" fmla="*/ 273370 w 483059"/>
                <a:gd name="connsiteY731" fmla="*/ 116396 h 141167"/>
                <a:gd name="connsiteX732" fmla="*/ 280509 w 483059"/>
                <a:gd name="connsiteY732" fmla="*/ 99536 h 141167"/>
                <a:gd name="connsiteX733" fmla="*/ 278891 w 483059"/>
                <a:gd name="connsiteY733" fmla="*/ 97346 h 141167"/>
                <a:gd name="connsiteX734" fmla="*/ 276892 w 483059"/>
                <a:gd name="connsiteY734" fmla="*/ 98393 h 141167"/>
                <a:gd name="connsiteX735" fmla="*/ 279271 w 483059"/>
                <a:gd name="connsiteY735" fmla="*/ 96679 h 141167"/>
                <a:gd name="connsiteX736" fmla="*/ 280509 w 483059"/>
                <a:gd name="connsiteY736" fmla="*/ 99536 h 141167"/>
                <a:gd name="connsiteX737" fmla="*/ 278795 w 483059"/>
                <a:gd name="connsiteY737" fmla="*/ 46101 h 141167"/>
                <a:gd name="connsiteX738" fmla="*/ 282508 w 483059"/>
                <a:gd name="connsiteY738" fmla="*/ 46482 h 141167"/>
                <a:gd name="connsiteX739" fmla="*/ 278795 w 483059"/>
                <a:gd name="connsiteY739" fmla="*/ 46101 h 141167"/>
                <a:gd name="connsiteX740" fmla="*/ 280033 w 483059"/>
                <a:gd name="connsiteY740" fmla="*/ 11144 h 141167"/>
                <a:gd name="connsiteX741" fmla="*/ 283079 w 483059"/>
                <a:gd name="connsiteY741" fmla="*/ 11144 h 141167"/>
                <a:gd name="connsiteX742" fmla="*/ 280033 w 483059"/>
                <a:gd name="connsiteY742" fmla="*/ 11144 h 141167"/>
                <a:gd name="connsiteX743" fmla="*/ 283365 w 483059"/>
                <a:gd name="connsiteY743" fmla="*/ 113062 h 141167"/>
                <a:gd name="connsiteX744" fmla="*/ 285173 w 483059"/>
                <a:gd name="connsiteY744" fmla="*/ 113538 h 141167"/>
                <a:gd name="connsiteX745" fmla="*/ 284887 w 483059"/>
                <a:gd name="connsiteY745" fmla="*/ 114300 h 141167"/>
                <a:gd name="connsiteX746" fmla="*/ 283174 w 483059"/>
                <a:gd name="connsiteY746" fmla="*/ 113538 h 141167"/>
                <a:gd name="connsiteX747" fmla="*/ 283365 w 483059"/>
                <a:gd name="connsiteY747" fmla="*/ 113062 h 141167"/>
                <a:gd name="connsiteX748" fmla="*/ 285268 w 483059"/>
                <a:gd name="connsiteY748" fmla="*/ 133541 h 141167"/>
                <a:gd name="connsiteX749" fmla="*/ 285744 w 483059"/>
                <a:gd name="connsiteY749" fmla="*/ 131064 h 141167"/>
                <a:gd name="connsiteX750" fmla="*/ 285268 w 483059"/>
                <a:gd name="connsiteY750" fmla="*/ 133541 h 141167"/>
                <a:gd name="connsiteX751" fmla="*/ 288218 w 483059"/>
                <a:gd name="connsiteY751" fmla="*/ 128397 h 141167"/>
                <a:gd name="connsiteX752" fmla="*/ 285744 w 483059"/>
                <a:gd name="connsiteY752" fmla="*/ 128016 h 141167"/>
                <a:gd name="connsiteX753" fmla="*/ 285363 w 483059"/>
                <a:gd name="connsiteY753" fmla="*/ 127540 h 141167"/>
                <a:gd name="connsiteX754" fmla="*/ 286600 w 483059"/>
                <a:gd name="connsiteY754" fmla="*/ 124873 h 141167"/>
                <a:gd name="connsiteX755" fmla="*/ 287933 w 483059"/>
                <a:gd name="connsiteY755" fmla="*/ 124492 h 141167"/>
                <a:gd name="connsiteX756" fmla="*/ 288218 w 483059"/>
                <a:gd name="connsiteY756" fmla="*/ 128301 h 141167"/>
                <a:gd name="connsiteX757" fmla="*/ 289932 w 483059"/>
                <a:gd name="connsiteY757" fmla="*/ 67913 h 141167"/>
                <a:gd name="connsiteX758" fmla="*/ 291360 w 483059"/>
                <a:gd name="connsiteY758" fmla="*/ 65532 h 141167"/>
                <a:gd name="connsiteX759" fmla="*/ 289932 w 483059"/>
                <a:gd name="connsiteY759" fmla="*/ 67913 h 141167"/>
                <a:gd name="connsiteX760" fmla="*/ 292597 w 483059"/>
                <a:gd name="connsiteY760" fmla="*/ 68008 h 141167"/>
                <a:gd name="connsiteX761" fmla="*/ 293073 w 483059"/>
                <a:gd name="connsiteY761" fmla="*/ 69532 h 141167"/>
                <a:gd name="connsiteX762" fmla="*/ 292026 w 483059"/>
                <a:gd name="connsiteY762" fmla="*/ 70390 h 141167"/>
                <a:gd name="connsiteX763" fmla="*/ 291169 w 483059"/>
                <a:gd name="connsiteY763" fmla="*/ 69056 h 141167"/>
                <a:gd name="connsiteX764" fmla="*/ 292502 w 483059"/>
                <a:gd name="connsiteY764" fmla="*/ 68008 h 141167"/>
                <a:gd name="connsiteX765" fmla="*/ 291360 w 483059"/>
                <a:gd name="connsiteY765" fmla="*/ 118396 h 141167"/>
                <a:gd name="connsiteX766" fmla="*/ 292217 w 483059"/>
                <a:gd name="connsiteY766" fmla="*/ 115253 h 141167"/>
                <a:gd name="connsiteX767" fmla="*/ 295928 w 483059"/>
                <a:gd name="connsiteY767" fmla="*/ 116872 h 141167"/>
                <a:gd name="connsiteX768" fmla="*/ 291360 w 483059"/>
                <a:gd name="connsiteY768" fmla="*/ 118396 h 141167"/>
                <a:gd name="connsiteX769" fmla="*/ 294310 w 483059"/>
                <a:gd name="connsiteY769" fmla="*/ 58388 h 141167"/>
                <a:gd name="connsiteX770" fmla="*/ 298118 w 483059"/>
                <a:gd name="connsiteY770" fmla="*/ 57245 h 141167"/>
                <a:gd name="connsiteX771" fmla="*/ 294310 w 483059"/>
                <a:gd name="connsiteY771" fmla="*/ 58388 h 141167"/>
                <a:gd name="connsiteX772" fmla="*/ 297737 w 483059"/>
                <a:gd name="connsiteY772" fmla="*/ 112014 h 141167"/>
                <a:gd name="connsiteX773" fmla="*/ 300497 w 483059"/>
                <a:gd name="connsiteY773" fmla="*/ 114586 h 141167"/>
                <a:gd name="connsiteX774" fmla="*/ 297737 w 483059"/>
                <a:gd name="connsiteY774" fmla="*/ 112014 h 141167"/>
                <a:gd name="connsiteX775" fmla="*/ 298974 w 483059"/>
                <a:gd name="connsiteY775" fmla="*/ 60579 h 141167"/>
                <a:gd name="connsiteX776" fmla="*/ 300497 w 483059"/>
                <a:gd name="connsiteY776" fmla="*/ 57912 h 141167"/>
                <a:gd name="connsiteX777" fmla="*/ 298974 w 483059"/>
                <a:gd name="connsiteY777" fmla="*/ 60579 h 141167"/>
                <a:gd name="connsiteX778" fmla="*/ 302591 w 483059"/>
                <a:gd name="connsiteY778" fmla="*/ 15812 h 141167"/>
                <a:gd name="connsiteX779" fmla="*/ 304400 w 483059"/>
                <a:gd name="connsiteY779" fmla="*/ 18383 h 141167"/>
                <a:gd name="connsiteX780" fmla="*/ 302591 w 483059"/>
                <a:gd name="connsiteY780" fmla="*/ 15812 h 141167"/>
                <a:gd name="connsiteX781" fmla="*/ 304781 w 483059"/>
                <a:gd name="connsiteY781" fmla="*/ 128778 h 141167"/>
                <a:gd name="connsiteX782" fmla="*/ 302972 w 483059"/>
                <a:gd name="connsiteY782" fmla="*/ 126397 h 141167"/>
                <a:gd name="connsiteX783" fmla="*/ 305257 w 483059"/>
                <a:gd name="connsiteY783" fmla="*/ 128111 h 141167"/>
                <a:gd name="connsiteX784" fmla="*/ 304781 w 483059"/>
                <a:gd name="connsiteY784" fmla="*/ 128778 h 141167"/>
                <a:gd name="connsiteX785" fmla="*/ 308017 w 483059"/>
                <a:gd name="connsiteY785" fmla="*/ 118586 h 141167"/>
                <a:gd name="connsiteX786" fmla="*/ 310492 w 483059"/>
                <a:gd name="connsiteY786" fmla="*/ 120110 h 141167"/>
                <a:gd name="connsiteX787" fmla="*/ 308017 w 483059"/>
                <a:gd name="connsiteY787" fmla="*/ 118586 h 141167"/>
                <a:gd name="connsiteX788" fmla="*/ 313062 w 483059"/>
                <a:gd name="connsiteY788" fmla="*/ 137160 h 141167"/>
                <a:gd name="connsiteX789" fmla="*/ 312014 w 483059"/>
                <a:gd name="connsiteY789" fmla="*/ 136112 h 141167"/>
                <a:gd name="connsiteX790" fmla="*/ 312491 w 483059"/>
                <a:gd name="connsiteY790" fmla="*/ 135731 h 141167"/>
                <a:gd name="connsiteX791" fmla="*/ 313442 w 483059"/>
                <a:gd name="connsiteY791" fmla="*/ 136874 h 141167"/>
                <a:gd name="connsiteX792" fmla="*/ 313062 w 483059"/>
                <a:gd name="connsiteY792" fmla="*/ 137255 h 141167"/>
                <a:gd name="connsiteX793" fmla="*/ 318202 w 483059"/>
                <a:gd name="connsiteY793" fmla="*/ 77914 h 141167"/>
                <a:gd name="connsiteX794" fmla="*/ 317916 w 483059"/>
                <a:gd name="connsiteY794" fmla="*/ 77153 h 141167"/>
                <a:gd name="connsiteX795" fmla="*/ 318487 w 483059"/>
                <a:gd name="connsiteY795" fmla="*/ 76581 h 141167"/>
                <a:gd name="connsiteX796" fmla="*/ 319248 w 483059"/>
                <a:gd name="connsiteY796" fmla="*/ 77248 h 141167"/>
                <a:gd name="connsiteX797" fmla="*/ 318297 w 483059"/>
                <a:gd name="connsiteY797" fmla="*/ 77914 h 141167"/>
                <a:gd name="connsiteX798" fmla="*/ 319153 w 483059"/>
                <a:gd name="connsiteY798" fmla="*/ 55816 h 141167"/>
                <a:gd name="connsiteX799" fmla="*/ 322104 w 483059"/>
                <a:gd name="connsiteY799" fmla="*/ 55436 h 141167"/>
                <a:gd name="connsiteX800" fmla="*/ 319153 w 483059"/>
                <a:gd name="connsiteY800" fmla="*/ 55816 h 141167"/>
                <a:gd name="connsiteX801" fmla="*/ 326958 w 483059"/>
                <a:gd name="connsiteY801" fmla="*/ 71533 h 141167"/>
                <a:gd name="connsiteX802" fmla="*/ 326768 w 483059"/>
                <a:gd name="connsiteY802" fmla="*/ 70866 h 141167"/>
                <a:gd name="connsiteX803" fmla="*/ 328386 w 483059"/>
                <a:gd name="connsiteY803" fmla="*/ 70295 h 141167"/>
                <a:gd name="connsiteX804" fmla="*/ 328482 w 483059"/>
                <a:gd name="connsiteY804" fmla="*/ 71152 h 141167"/>
                <a:gd name="connsiteX805" fmla="*/ 326958 w 483059"/>
                <a:gd name="connsiteY805" fmla="*/ 71533 h 141167"/>
                <a:gd name="connsiteX806" fmla="*/ 331622 w 483059"/>
                <a:gd name="connsiteY806" fmla="*/ 126206 h 141167"/>
                <a:gd name="connsiteX807" fmla="*/ 331242 w 483059"/>
                <a:gd name="connsiteY807" fmla="*/ 125444 h 141167"/>
                <a:gd name="connsiteX808" fmla="*/ 331908 w 483059"/>
                <a:gd name="connsiteY808" fmla="*/ 124873 h 141167"/>
                <a:gd name="connsiteX809" fmla="*/ 332479 w 483059"/>
                <a:gd name="connsiteY809" fmla="*/ 125730 h 141167"/>
                <a:gd name="connsiteX810" fmla="*/ 331527 w 483059"/>
                <a:gd name="connsiteY810" fmla="*/ 126301 h 141167"/>
                <a:gd name="connsiteX811" fmla="*/ 333431 w 483059"/>
                <a:gd name="connsiteY811" fmla="*/ 106299 h 141167"/>
                <a:gd name="connsiteX812" fmla="*/ 333621 w 483059"/>
                <a:gd name="connsiteY812" fmla="*/ 102965 h 141167"/>
                <a:gd name="connsiteX813" fmla="*/ 335334 w 483059"/>
                <a:gd name="connsiteY813" fmla="*/ 102775 h 141167"/>
                <a:gd name="connsiteX814" fmla="*/ 335525 w 483059"/>
                <a:gd name="connsiteY814" fmla="*/ 103537 h 141167"/>
                <a:gd name="connsiteX815" fmla="*/ 333336 w 483059"/>
                <a:gd name="connsiteY815" fmla="*/ 106299 h 141167"/>
                <a:gd name="connsiteX816" fmla="*/ 333431 w 483059"/>
                <a:gd name="connsiteY816" fmla="*/ 13335 h 141167"/>
                <a:gd name="connsiteX817" fmla="*/ 335620 w 483059"/>
                <a:gd name="connsiteY817" fmla="*/ 17145 h 141167"/>
                <a:gd name="connsiteX818" fmla="*/ 333431 w 483059"/>
                <a:gd name="connsiteY818" fmla="*/ 13335 h 141167"/>
                <a:gd name="connsiteX819" fmla="*/ 337143 w 483059"/>
                <a:gd name="connsiteY819" fmla="*/ 58674 h 141167"/>
                <a:gd name="connsiteX820" fmla="*/ 335906 w 483059"/>
                <a:gd name="connsiteY820" fmla="*/ 54864 h 141167"/>
                <a:gd name="connsiteX821" fmla="*/ 340094 w 483059"/>
                <a:gd name="connsiteY821" fmla="*/ 56579 h 141167"/>
                <a:gd name="connsiteX822" fmla="*/ 337143 w 483059"/>
                <a:gd name="connsiteY822" fmla="*/ 58674 h 141167"/>
                <a:gd name="connsiteX823" fmla="*/ 340094 w 483059"/>
                <a:gd name="connsiteY823" fmla="*/ 77629 h 141167"/>
                <a:gd name="connsiteX824" fmla="*/ 339333 w 483059"/>
                <a:gd name="connsiteY824" fmla="*/ 76867 h 141167"/>
                <a:gd name="connsiteX825" fmla="*/ 339904 w 483059"/>
                <a:gd name="connsiteY825" fmla="*/ 76295 h 141167"/>
                <a:gd name="connsiteX826" fmla="*/ 341236 w 483059"/>
                <a:gd name="connsiteY826" fmla="*/ 76867 h 141167"/>
                <a:gd name="connsiteX827" fmla="*/ 340094 w 483059"/>
                <a:gd name="connsiteY827" fmla="*/ 77724 h 141167"/>
                <a:gd name="connsiteX828" fmla="*/ 343711 w 483059"/>
                <a:gd name="connsiteY828" fmla="*/ 65151 h 141167"/>
                <a:gd name="connsiteX829" fmla="*/ 343140 w 483059"/>
                <a:gd name="connsiteY829" fmla="*/ 62770 h 141167"/>
                <a:gd name="connsiteX830" fmla="*/ 343711 w 483059"/>
                <a:gd name="connsiteY830" fmla="*/ 65151 h 141167"/>
                <a:gd name="connsiteX831" fmla="*/ 343711 w 483059"/>
                <a:gd name="connsiteY831" fmla="*/ 46101 h 141167"/>
                <a:gd name="connsiteX832" fmla="*/ 341997 w 483059"/>
                <a:gd name="connsiteY832" fmla="*/ 46958 h 141167"/>
                <a:gd name="connsiteX833" fmla="*/ 340569 w 483059"/>
                <a:gd name="connsiteY833" fmla="*/ 48863 h 141167"/>
                <a:gd name="connsiteX834" fmla="*/ 347994 w 483059"/>
                <a:gd name="connsiteY834" fmla="*/ 44291 h 141167"/>
                <a:gd name="connsiteX835" fmla="*/ 345710 w 483059"/>
                <a:gd name="connsiteY835" fmla="*/ 45339 h 141167"/>
                <a:gd name="connsiteX836" fmla="*/ 343615 w 483059"/>
                <a:gd name="connsiteY836" fmla="*/ 46006 h 141167"/>
                <a:gd name="connsiteX837" fmla="*/ 346281 w 483059"/>
                <a:gd name="connsiteY837" fmla="*/ 98298 h 141167"/>
                <a:gd name="connsiteX838" fmla="*/ 347042 w 483059"/>
                <a:gd name="connsiteY838" fmla="*/ 97726 h 141167"/>
                <a:gd name="connsiteX839" fmla="*/ 349041 w 483059"/>
                <a:gd name="connsiteY839" fmla="*/ 100393 h 141167"/>
                <a:gd name="connsiteX840" fmla="*/ 346281 w 483059"/>
                <a:gd name="connsiteY840" fmla="*/ 98298 h 141167"/>
                <a:gd name="connsiteX841" fmla="*/ 356656 w 483059"/>
                <a:gd name="connsiteY841" fmla="*/ 71723 h 141167"/>
                <a:gd name="connsiteX842" fmla="*/ 357322 w 483059"/>
                <a:gd name="connsiteY842" fmla="*/ 74771 h 141167"/>
                <a:gd name="connsiteX843" fmla="*/ 356656 w 483059"/>
                <a:gd name="connsiteY843" fmla="*/ 71723 h 141167"/>
                <a:gd name="connsiteX844" fmla="*/ 360558 w 483059"/>
                <a:gd name="connsiteY844" fmla="*/ 74200 h 141167"/>
                <a:gd name="connsiteX845" fmla="*/ 359226 w 483059"/>
                <a:gd name="connsiteY845" fmla="*/ 72580 h 141167"/>
                <a:gd name="connsiteX846" fmla="*/ 359797 w 483059"/>
                <a:gd name="connsiteY846" fmla="*/ 72009 h 141167"/>
                <a:gd name="connsiteX847" fmla="*/ 361225 w 483059"/>
                <a:gd name="connsiteY847" fmla="*/ 73533 h 141167"/>
                <a:gd name="connsiteX848" fmla="*/ 360558 w 483059"/>
                <a:gd name="connsiteY848" fmla="*/ 74200 h 141167"/>
                <a:gd name="connsiteX849" fmla="*/ 374074 w 483059"/>
                <a:gd name="connsiteY849" fmla="*/ 77724 h 141167"/>
                <a:gd name="connsiteX850" fmla="*/ 376169 w 483059"/>
                <a:gd name="connsiteY850" fmla="*/ 73819 h 141167"/>
                <a:gd name="connsiteX851" fmla="*/ 374074 w 483059"/>
                <a:gd name="connsiteY851" fmla="*/ 77724 h 141167"/>
                <a:gd name="connsiteX852" fmla="*/ 377596 w 483059"/>
                <a:gd name="connsiteY852" fmla="*/ 72295 h 141167"/>
                <a:gd name="connsiteX853" fmla="*/ 379690 w 483059"/>
                <a:gd name="connsiteY853" fmla="*/ 71628 h 141167"/>
                <a:gd name="connsiteX854" fmla="*/ 377596 w 483059"/>
                <a:gd name="connsiteY854" fmla="*/ 72295 h 141167"/>
                <a:gd name="connsiteX855" fmla="*/ 397966 w 483059"/>
                <a:gd name="connsiteY855" fmla="*/ 71152 h 141167"/>
                <a:gd name="connsiteX856" fmla="*/ 397299 w 483059"/>
                <a:gd name="connsiteY856" fmla="*/ 70580 h 141167"/>
                <a:gd name="connsiteX857" fmla="*/ 398441 w 483059"/>
                <a:gd name="connsiteY857" fmla="*/ 68961 h 141167"/>
                <a:gd name="connsiteX858" fmla="*/ 399393 w 483059"/>
                <a:gd name="connsiteY858" fmla="*/ 69913 h 141167"/>
                <a:gd name="connsiteX859" fmla="*/ 397870 w 483059"/>
                <a:gd name="connsiteY859" fmla="*/ 71056 h 141167"/>
                <a:gd name="connsiteX860" fmla="*/ 400155 w 483059"/>
                <a:gd name="connsiteY860" fmla="*/ 88392 h 141167"/>
                <a:gd name="connsiteX861" fmla="*/ 399774 w 483059"/>
                <a:gd name="connsiteY861" fmla="*/ 85630 h 141167"/>
                <a:gd name="connsiteX862" fmla="*/ 400155 w 483059"/>
                <a:gd name="connsiteY862" fmla="*/ 88392 h 141167"/>
                <a:gd name="connsiteX863" fmla="*/ 400536 w 483059"/>
                <a:gd name="connsiteY863" fmla="*/ 101822 h 141167"/>
                <a:gd name="connsiteX864" fmla="*/ 399965 w 483059"/>
                <a:gd name="connsiteY864" fmla="*/ 97060 h 141167"/>
                <a:gd name="connsiteX865" fmla="*/ 402820 w 483059"/>
                <a:gd name="connsiteY865" fmla="*/ 98488 h 141167"/>
                <a:gd name="connsiteX866" fmla="*/ 400630 w 483059"/>
                <a:gd name="connsiteY866" fmla="*/ 101822 h 141167"/>
                <a:gd name="connsiteX867" fmla="*/ 404343 w 483059"/>
                <a:gd name="connsiteY867" fmla="*/ 100203 h 141167"/>
                <a:gd name="connsiteX868" fmla="*/ 406437 w 483059"/>
                <a:gd name="connsiteY868" fmla="*/ 95631 h 141167"/>
                <a:gd name="connsiteX869" fmla="*/ 407769 w 483059"/>
                <a:gd name="connsiteY869" fmla="*/ 100489 h 141167"/>
                <a:gd name="connsiteX870" fmla="*/ 404343 w 483059"/>
                <a:gd name="connsiteY870" fmla="*/ 100203 h 141167"/>
                <a:gd name="connsiteX871" fmla="*/ 417287 w 483059"/>
                <a:gd name="connsiteY871" fmla="*/ 75533 h 141167"/>
                <a:gd name="connsiteX872" fmla="*/ 412338 w 483059"/>
                <a:gd name="connsiteY872" fmla="*/ 76486 h 141167"/>
                <a:gd name="connsiteX873" fmla="*/ 412243 w 483059"/>
                <a:gd name="connsiteY873" fmla="*/ 75724 h 141167"/>
                <a:gd name="connsiteX874" fmla="*/ 417383 w 483059"/>
                <a:gd name="connsiteY874" fmla="*/ 75438 h 141167"/>
                <a:gd name="connsiteX875" fmla="*/ 414908 w 483059"/>
                <a:gd name="connsiteY875" fmla="*/ 40196 h 141167"/>
                <a:gd name="connsiteX876" fmla="*/ 415765 w 483059"/>
                <a:gd name="connsiteY876" fmla="*/ 40672 h 141167"/>
                <a:gd name="connsiteX877" fmla="*/ 414908 w 483059"/>
                <a:gd name="connsiteY877" fmla="*/ 41148 h 141167"/>
                <a:gd name="connsiteX878" fmla="*/ 414242 w 483059"/>
                <a:gd name="connsiteY878" fmla="*/ 40672 h 141167"/>
                <a:gd name="connsiteX879" fmla="*/ 414908 w 483059"/>
                <a:gd name="connsiteY879" fmla="*/ 40196 h 141167"/>
                <a:gd name="connsiteX880" fmla="*/ 413956 w 483059"/>
                <a:gd name="connsiteY880" fmla="*/ 50482 h 141167"/>
                <a:gd name="connsiteX881" fmla="*/ 411291 w 483059"/>
                <a:gd name="connsiteY881" fmla="*/ 53435 h 141167"/>
                <a:gd name="connsiteX882" fmla="*/ 413956 w 483059"/>
                <a:gd name="connsiteY882" fmla="*/ 50482 h 141167"/>
                <a:gd name="connsiteX883" fmla="*/ 412814 w 483059"/>
                <a:gd name="connsiteY883" fmla="*/ 108966 h 141167"/>
                <a:gd name="connsiteX884" fmla="*/ 411006 w 483059"/>
                <a:gd name="connsiteY884" fmla="*/ 108680 h 141167"/>
                <a:gd name="connsiteX885" fmla="*/ 411006 w 483059"/>
                <a:gd name="connsiteY885" fmla="*/ 107918 h 141167"/>
                <a:gd name="connsiteX886" fmla="*/ 412909 w 483059"/>
                <a:gd name="connsiteY886" fmla="*/ 108395 h 141167"/>
                <a:gd name="connsiteX887" fmla="*/ 412814 w 483059"/>
                <a:gd name="connsiteY887" fmla="*/ 109061 h 141167"/>
                <a:gd name="connsiteX888" fmla="*/ 412624 w 483059"/>
                <a:gd name="connsiteY888" fmla="*/ 84868 h 141167"/>
                <a:gd name="connsiteX889" fmla="*/ 412624 w 483059"/>
                <a:gd name="connsiteY889" fmla="*/ 84868 h 141167"/>
                <a:gd name="connsiteX890" fmla="*/ 412624 w 483059"/>
                <a:gd name="connsiteY890" fmla="*/ 84868 h 141167"/>
                <a:gd name="connsiteX891" fmla="*/ 413861 w 483059"/>
                <a:gd name="connsiteY891" fmla="*/ 87344 h 141167"/>
                <a:gd name="connsiteX892" fmla="*/ 410625 w 483059"/>
                <a:gd name="connsiteY892" fmla="*/ 87630 h 141167"/>
                <a:gd name="connsiteX893" fmla="*/ 412624 w 483059"/>
                <a:gd name="connsiteY893" fmla="*/ 84868 h 141167"/>
                <a:gd name="connsiteX894" fmla="*/ 412624 w 483059"/>
                <a:gd name="connsiteY894" fmla="*/ 84772 h 141167"/>
                <a:gd name="connsiteX895" fmla="*/ 412719 w 483059"/>
                <a:gd name="connsiteY895" fmla="*/ 84772 h 141167"/>
                <a:gd name="connsiteX896" fmla="*/ 415480 w 483059"/>
                <a:gd name="connsiteY896" fmla="*/ 80486 h 141167"/>
                <a:gd name="connsiteX897" fmla="*/ 412719 w 483059"/>
                <a:gd name="connsiteY897" fmla="*/ 84772 h 141167"/>
                <a:gd name="connsiteX898" fmla="*/ 416526 w 483059"/>
                <a:gd name="connsiteY898" fmla="*/ 107537 h 141167"/>
                <a:gd name="connsiteX899" fmla="*/ 418240 w 483059"/>
                <a:gd name="connsiteY899" fmla="*/ 110966 h 141167"/>
                <a:gd name="connsiteX900" fmla="*/ 416526 w 483059"/>
                <a:gd name="connsiteY900" fmla="*/ 107537 h 141167"/>
                <a:gd name="connsiteX901" fmla="*/ 418240 w 483059"/>
                <a:gd name="connsiteY901" fmla="*/ 93631 h 141167"/>
                <a:gd name="connsiteX902" fmla="*/ 418525 w 483059"/>
                <a:gd name="connsiteY902" fmla="*/ 90868 h 141167"/>
                <a:gd name="connsiteX903" fmla="*/ 419477 w 483059"/>
                <a:gd name="connsiteY903" fmla="*/ 91916 h 141167"/>
                <a:gd name="connsiteX904" fmla="*/ 418335 w 483059"/>
                <a:gd name="connsiteY904" fmla="*/ 93536 h 141167"/>
                <a:gd name="connsiteX905" fmla="*/ 421571 w 483059"/>
                <a:gd name="connsiteY905" fmla="*/ 74676 h 141167"/>
                <a:gd name="connsiteX906" fmla="*/ 425950 w 483059"/>
                <a:gd name="connsiteY906" fmla="*/ 70009 h 141167"/>
                <a:gd name="connsiteX907" fmla="*/ 424807 w 483059"/>
                <a:gd name="connsiteY907" fmla="*/ 73628 h 141167"/>
                <a:gd name="connsiteX908" fmla="*/ 425759 w 483059"/>
                <a:gd name="connsiteY908" fmla="*/ 77629 h 141167"/>
                <a:gd name="connsiteX909" fmla="*/ 425093 w 483059"/>
                <a:gd name="connsiteY909" fmla="*/ 78676 h 141167"/>
                <a:gd name="connsiteX910" fmla="*/ 424807 w 483059"/>
                <a:gd name="connsiteY910" fmla="*/ 79343 h 141167"/>
                <a:gd name="connsiteX911" fmla="*/ 421571 w 483059"/>
                <a:gd name="connsiteY911" fmla="*/ 74581 h 141167"/>
                <a:gd name="connsiteX912" fmla="*/ 425093 w 483059"/>
                <a:gd name="connsiteY912" fmla="*/ 105632 h 141167"/>
                <a:gd name="connsiteX913" fmla="*/ 423665 w 483059"/>
                <a:gd name="connsiteY913" fmla="*/ 107442 h 141167"/>
                <a:gd name="connsiteX914" fmla="*/ 422713 w 483059"/>
                <a:gd name="connsiteY914" fmla="*/ 106585 h 141167"/>
                <a:gd name="connsiteX915" fmla="*/ 423665 w 483059"/>
                <a:gd name="connsiteY915" fmla="*/ 104965 h 141167"/>
                <a:gd name="connsiteX916" fmla="*/ 427282 w 483059"/>
                <a:gd name="connsiteY916" fmla="*/ 104489 h 141167"/>
                <a:gd name="connsiteX917" fmla="*/ 425188 w 483059"/>
                <a:gd name="connsiteY917" fmla="*/ 105728 h 141167"/>
                <a:gd name="connsiteX918" fmla="*/ 436324 w 483059"/>
                <a:gd name="connsiteY918" fmla="*/ 12763 h 141167"/>
                <a:gd name="connsiteX919" fmla="*/ 436324 w 483059"/>
                <a:gd name="connsiteY919" fmla="*/ 15526 h 141167"/>
                <a:gd name="connsiteX920" fmla="*/ 436324 w 483059"/>
                <a:gd name="connsiteY920" fmla="*/ 12763 h 141167"/>
                <a:gd name="connsiteX921" fmla="*/ 433374 w 483059"/>
                <a:gd name="connsiteY921" fmla="*/ 16192 h 141167"/>
                <a:gd name="connsiteX922" fmla="*/ 434135 w 483059"/>
                <a:gd name="connsiteY922" fmla="*/ 18479 h 141167"/>
                <a:gd name="connsiteX923" fmla="*/ 433184 w 483059"/>
                <a:gd name="connsiteY923" fmla="*/ 18574 h 141167"/>
                <a:gd name="connsiteX924" fmla="*/ 432708 w 483059"/>
                <a:gd name="connsiteY924" fmla="*/ 16383 h 141167"/>
                <a:gd name="connsiteX925" fmla="*/ 433374 w 483059"/>
                <a:gd name="connsiteY925" fmla="*/ 16192 h 141167"/>
                <a:gd name="connsiteX926" fmla="*/ 433564 w 483059"/>
                <a:gd name="connsiteY926" fmla="*/ 43434 h 141167"/>
                <a:gd name="connsiteX927" fmla="*/ 434516 w 483059"/>
                <a:gd name="connsiteY927" fmla="*/ 44387 h 141167"/>
                <a:gd name="connsiteX928" fmla="*/ 433659 w 483059"/>
                <a:gd name="connsiteY928" fmla="*/ 45529 h 141167"/>
                <a:gd name="connsiteX929" fmla="*/ 432898 w 483059"/>
                <a:gd name="connsiteY929" fmla="*/ 44672 h 141167"/>
                <a:gd name="connsiteX930" fmla="*/ 433469 w 483059"/>
                <a:gd name="connsiteY930" fmla="*/ 43434 h 141167"/>
                <a:gd name="connsiteX931" fmla="*/ 433945 w 483059"/>
                <a:gd name="connsiteY931" fmla="*/ 84106 h 141167"/>
                <a:gd name="connsiteX932" fmla="*/ 435563 w 483059"/>
                <a:gd name="connsiteY932" fmla="*/ 87439 h 141167"/>
                <a:gd name="connsiteX933" fmla="*/ 433088 w 483059"/>
                <a:gd name="connsiteY933" fmla="*/ 88011 h 141167"/>
                <a:gd name="connsiteX934" fmla="*/ 433850 w 483059"/>
                <a:gd name="connsiteY934" fmla="*/ 84106 h 141167"/>
                <a:gd name="connsiteX935" fmla="*/ 434992 w 483059"/>
                <a:gd name="connsiteY935" fmla="*/ 103251 h 141167"/>
                <a:gd name="connsiteX936" fmla="*/ 436991 w 483059"/>
                <a:gd name="connsiteY936" fmla="*/ 100298 h 141167"/>
                <a:gd name="connsiteX937" fmla="*/ 434992 w 483059"/>
                <a:gd name="connsiteY937" fmla="*/ 103251 h 141167"/>
                <a:gd name="connsiteX938" fmla="*/ 448032 w 483059"/>
                <a:gd name="connsiteY938" fmla="*/ 22193 h 141167"/>
                <a:gd name="connsiteX939" fmla="*/ 448603 w 483059"/>
                <a:gd name="connsiteY939" fmla="*/ 25241 h 141167"/>
                <a:gd name="connsiteX940" fmla="*/ 448603 w 483059"/>
                <a:gd name="connsiteY940" fmla="*/ 25241 h 141167"/>
                <a:gd name="connsiteX941" fmla="*/ 448603 w 483059"/>
                <a:gd name="connsiteY941" fmla="*/ 25337 h 141167"/>
                <a:gd name="connsiteX942" fmla="*/ 448984 w 483059"/>
                <a:gd name="connsiteY942" fmla="*/ 28670 h 141167"/>
                <a:gd name="connsiteX943" fmla="*/ 448222 w 483059"/>
                <a:gd name="connsiteY943" fmla="*/ 28670 h 141167"/>
                <a:gd name="connsiteX944" fmla="*/ 448603 w 483059"/>
                <a:gd name="connsiteY944" fmla="*/ 25337 h 141167"/>
                <a:gd name="connsiteX945" fmla="*/ 448603 w 483059"/>
                <a:gd name="connsiteY945" fmla="*/ 25241 h 141167"/>
                <a:gd name="connsiteX946" fmla="*/ 448603 w 483059"/>
                <a:gd name="connsiteY946" fmla="*/ 25241 h 141167"/>
                <a:gd name="connsiteX947" fmla="*/ 448032 w 483059"/>
                <a:gd name="connsiteY947" fmla="*/ 22193 h 141167"/>
                <a:gd name="connsiteX948" fmla="*/ 442987 w 483059"/>
                <a:gd name="connsiteY948" fmla="*/ 121253 h 141167"/>
                <a:gd name="connsiteX949" fmla="*/ 445272 w 483059"/>
                <a:gd name="connsiteY949" fmla="*/ 120967 h 141167"/>
                <a:gd name="connsiteX950" fmla="*/ 442987 w 483059"/>
                <a:gd name="connsiteY950" fmla="*/ 121253 h 141167"/>
                <a:gd name="connsiteX951" fmla="*/ 445462 w 483059"/>
                <a:gd name="connsiteY951" fmla="*/ 52578 h 141167"/>
                <a:gd name="connsiteX952" fmla="*/ 447556 w 483059"/>
                <a:gd name="connsiteY952" fmla="*/ 48863 h 141167"/>
                <a:gd name="connsiteX953" fmla="*/ 449174 w 483059"/>
                <a:gd name="connsiteY953" fmla="*/ 52483 h 141167"/>
                <a:gd name="connsiteX954" fmla="*/ 445462 w 483059"/>
                <a:gd name="connsiteY954" fmla="*/ 52673 h 141167"/>
                <a:gd name="connsiteX955" fmla="*/ 459549 w 483059"/>
                <a:gd name="connsiteY955" fmla="*/ 76771 h 141167"/>
                <a:gd name="connsiteX956" fmla="*/ 461929 w 483059"/>
                <a:gd name="connsiteY956" fmla="*/ 77248 h 141167"/>
                <a:gd name="connsiteX957" fmla="*/ 459644 w 483059"/>
                <a:gd name="connsiteY957" fmla="*/ 79057 h 141167"/>
                <a:gd name="connsiteX958" fmla="*/ 459644 w 483059"/>
                <a:gd name="connsiteY958" fmla="*/ 76771 h 141167"/>
                <a:gd name="connsiteX959" fmla="*/ 457455 w 483059"/>
                <a:gd name="connsiteY959" fmla="*/ 67723 h 141167"/>
                <a:gd name="connsiteX960" fmla="*/ 453458 w 483059"/>
                <a:gd name="connsiteY960" fmla="*/ 71438 h 141167"/>
                <a:gd name="connsiteX961" fmla="*/ 453458 w 483059"/>
                <a:gd name="connsiteY961" fmla="*/ 68294 h 141167"/>
                <a:gd name="connsiteX962" fmla="*/ 457455 w 483059"/>
                <a:gd name="connsiteY962" fmla="*/ 67628 h 141167"/>
                <a:gd name="connsiteX963" fmla="*/ 456408 w 483059"/>
                <a:gd name="connsiteY963" fmla="*/ 76676 h 141167"/>
                <a:gd name="connsiteX964" fmla="*/ 455361 w 483059"/>
                <a:gd name="connsiteY964" fmla="*/ 77914 h 141167"/>
                <a:gd name="connsiteX965" fmla="*/ 454790 w 483059"/>
                <a:gd name="connsiteY965" fmla="*/ 77248 h 141167"/>
                <a:gd name="connsiteX966" fmla="*/ 455933 w 483059"/>
                <a:gd name="connsiteY966" fmla="*/ 76295 h 141167"/>
                <a:gd name="connsiteX967" fmla="*/ 456408 w 483059"/>
                <a:gd name="connsiteY967" fmla="*/ 76676 h 141167"/>
                <a:gd name="connsiteX968" fmla="*/ 452410 w 483059"/>
                <a:gd name="connsiteY968" fmla="*/ 119158 h 141167"/>
                <a:gd name="connsiteX969" fmla="*/ 452125 w 483059"/>
                <a:gd name="connsiteY969" fmla="*/ 118205 h 141167"/>
                <a:gd name="connsiteX970" fmla="*/ 454029 w 483059"/>
                <a:gd name="connsiteY970" fmla="*/ 117443 h 141167"/>
                <a:gd name="connsiteX971" fmla="*/ 454409 w 483059"/>
                <a:gd name="connsiteY971" fmla="*/ 118586 h 141167"/>
                <a:gd name="connsiteX972" fmla="*/ 452410 w 483059"/>
                <a:gd name="connsiteY972" fmla="*/ 119063 h 141167"/>
                <a:gd name="connsiteX973" fmla="*/ 455076 w 483059"/>
                <a:gd name="connsiteY973" fmla="*/ 124968 h 141167"/>
                <a:gd name="connsiteX974" fmla="*/ 453934 w 483059"/>
                <a:gd name="connsiteY974" fmla="*/ 129254 h 141167"/>
                <a:gd name="connsiteX975" fmla="*/ 454219 w 483059"/>
                <a:gd name="connsiteY975" fmla="*/ 124778 h 141167"/>
                <a:gd name="connsiteX976" fmla="*/ 455076 w 483059"/>
                <a:gd name="connsiteY976" fmla="*/ 125063 h 141167"/>
                <a:gd name="connsiteX977" fmla="*/ 453077 w 483059"/>
                <a:gd name="connsiteY977" fmla="*/ 38386 h 141167"/>
                <a:gd name="connsiteX978" fmla="*/ 453458 w 483059"/>
                <a:gd name="connsiteY978" fmla="*/ 39053 h 141167"/>
                <a:gd name="connsiteX979" fmla="*/ 451935 w 483059"/>
                <a:gd name="connsiteY979" fmla="*/ 39814 h 141167"/>
                <a:gd name="connsiteX980" fmla="*/ 451649 w 483059"/>
                <a:gd name="connsiteY980" fmla="*/ 39338 h 141167"/>
                <a:gd name="connsiteX981" fmla="*/ 453077 w 483059"/>
                <a:gd name="connsiteY981" fmla="*/ 38386 h 141167"/>
                <a:gd name="connsiteX982" fmla="*/ 451173 w 483059"/>
                <a:gd name="connsiteY982" fmla="*/ 89630 h 141167"/>
                <a:gd name="connsiteX983" fmla="*/ 452601 w 483059"/>
                <a:gd name="connsiteY983" fmla="*/ 89059 h 141167"/>
                <a:gd name="connsiteX984" fmla="*/ 452791 w 483059"/>
                <a:gd name="connsiteY984" fmla="*/ 89725 h 141167"/>
                <a:gd name="connsiteX985" fmla="*/ 451268 w 483059"/>
                <a:gd name="connsiteY985" fmla="*/ 90106 h 141167"/>
                <a:gd name="connsiteX986" fmla="*/ 451173 w 483059"/>
                <a:gd name="connsiteY986" fmla="*/ 89535 h 141167"/>
                <a:gd name="connsiteX987" fmla="*/ 454600 w 483059"/>
                <a:gd name="connsiteY987" fmla="*/ 132969 h 141167"/>
                <a:gd name="connsiteX988" fmla="*/ 451459 w 483059"/>
                <a:gd name="connsiteY988" fmla="*/ 131636 h 141167"/>
                <a:gd name="connsiteX989" fmla="*/ 455171 w 483059"/>
                <a:gd name="connsiteY989" fmla="*/ 130683 h 141167"/>
                <a:gd name="connsiteX990" fmla="*/ 454600 w 483059"/>
                <a:gd name="connsiteY990" fmla="*/ 132969 h 141167"/>
                <a:gd name="connsiteX991" fmla="*/ 456408 w 483059"/>
                <a:gd name="connsiteY991" fmla="*/ 97917 h 141167"/>
                <a:gd name="connsiteX992" fmla="*/ 453743 w 483059"/>
                <a:gd name="connsiteY992" fmla="*/ 95821 h 141167"/>
                <a:gd name="connsiteX993" fmla="*/ 453934 w 483059"/>
                <a:gd name="connsiteY993" fmla="*/ 95250 h 141167"/>
                <a:gd name="connsiteX994" fmla="*/ 457360 w 483059"/>
                <a:gd name="connsiteY994" fmla="*/ 96107 h 141167"/>
                <a:gd name="connsiteX995" fmla="*/ 456408 w 483059"/>
                <a:gd name="connsiteY995" fmla="*/ 97822 h 141167"/>
                <a:gd name="connsiteX996" fmla="*/ 456313 w 483059"/>
                <a:gd name="connsiteY996" fmla="*/ 90488 h 141167"/>
                <a:gd name="connsiteX997" fmla="*/ 457455 w 483059"/>
                <a:gd name="connsiteY997" fmla="*/ 87535 h 141167"/>
                <a:gd name="connsiteX998" fmla="*/ 456313 w 483059"/>
                <a:gd name="connsiteY998" fmla="*/ 90488 h 141167"/>
                <a:gd name="connsiteX999" fmla="*/ 458597 w 483059"/>
                <a:gd name="connsiteY999" fmla="*/ 135160 h 141167"/>
                <a:gd name="connsiteX1000" fmla="*/ 461453 w 483059"/>
                <a:gd name="connsiteY1000" fmla="*/ 134302 h 141167"/>
                <a:gd name="connsiteX1001" fmla="*/ 458597 w 483059"/>
                <a:gd name="connsiteY1001" fmla="*/ 135160 h 141167"/>
                <a:gd name="connsiteX1002" fmla="*/ 460692 w 483059"/>
                <a:gd name="connsiteY1002" fmla="*/ 98584 h 141167"/>
                <a:gd name="connsiteX1003" fmla="*/ 462976 w 483059"/>
                <a:gd name="connsiteY1003" fmla="*/ 96964 h 141167"/>
                <a:gd name="connsiteX1004" fmla="*/ 460692 w 483059"/>
                <a:gd name="connsiteY1004" fmla="*/ 98584 h 141167"/>
                <a:gd name="connsiteX1005" fmla="*/ 461929 w 483059"/>
                <a:gd name="connsiteY1005" fmla="*/ 14668 h 141167"/>
                <a:gd name="connsiteX1006" fmla="*/ 461739 w 483059"/>
                <a:gd name="connsiteY1006" fmla="*/ 13906 h 141167"/>
                <a:gd name="connsiteX1007" fmla="*/ 463832 w 483059"/>
                <a:gd name="connsiteY1007" fmla="*/ 12954 h 141167"/>
                <a:gd name="connsiteX1008" fmla="*/ 461929 w 483059"/>
                <a:gd name="connsiteY1008" fmla="*/ 14668 h 14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483059" h="141167">
                  <a:moveTo>
                    <a:pt x="476206" y="125254"/>
                  </a:moveTo>
                  <a:cubicBezTo>
                    <a:pt x="475064" y="122491"/>
                    <a:pt x="473922" y="119634"/>
                    <a:pt x="473351" y="116681"/>
                  </a:cubicBezTo>
                  <a:cubicBezTo>
                    <a:pt x="472113" y="110014"/>
                    <a:pt x="470876" y="103346"/>
                    <a:pt x="470210" y="96679"/>
                  </a:cubicBezTo>
                  <a:cubicBezTo>
                    <a:pt x="469639" y="91154"/>
                    <a:pt x="469639" y="85630"/>
                    <a:pt x="469544" y="80105"/>
                  </a:cubicBezTo>
                  <a:cubicBezTo>
                    <a:pt x="469449" y="74866"/>
                    <a:pt x="469544" y="69628"/>
                    <a:pt x="469544" y="64389"/>
                  </a:cubicBezTo>
                  <a:cubicBezTo>
                    <a:pt x="469544" y="59436"/>
                    <a:pt x="469829" y="54578"/>
                    <a:pt x="469924" y="49625"/>
                  </a:cubicBezTo>
                  <a:cubicBezTo>
                    <a:pt x="469924" y="44958"/>
                    <a:pt x="469829" y="40291"/>
                    <a:pt x="469734" y="35719"/>
                  </a:cubicBezTo>
                  <a:cubicBezTo>
                    <a:pt x="469734" y="30766"/>
                    <a:pt x="469544" y="25813"/>
                    <a:pt x="469639" y="20860"/>
                  </a:cubicBezTo>
                  <a:cubicBezTo>
                    <a:pt x="469639" y="19907"/>
                    <a:pt x="469734" y="18859"/>
                    <a:pt x="469829" y="17907"/>
                  </a:cubicBezTo>
                  <a:cubicBezTo>
                    <a:pt x="469829" y="17812"/>
                    <a:pt x="469829" y="17716"/>
                    <a:pt x="469829" y="17621"/>
                  </a:cubicBezTo>
                  <a:cubicBezTo>
                    <a:pt x="470020" y="16097"/>
                    <a:pt x="470210" y="14573"/>
                    <a:pt x="470210" y="12954"/>
                  </a:cubicBezTo>
                  <a:cubicBezTo>
                    <a:pt x="470210" y="10478"/>
                    <a:pt x="469829" y="8096"/>
                    <a:pt x="469734" y="5620"/>
                  </a:cubicBezTo>
                  <a:cubicBezTo>
                    <a:pt x="469734" y="3810"/>
                    <a:pt x="469734" y="2000"/>
                    <a:pt x="469734" y="190"/>
                  </a:cubicBezTo>
                  <a:cubicBezTo>
                    <a:pt x="466783" y="190"/>
                    <a:pt x="463737" y="95"/>
                    <a:pt x="460787" y="0"/>
                  </a:cubicBezTo>
                  <a:cubicBezTo>
                    <a:pt x="460597" y="0"/>
                    <a:pt x="460406" y="190"/>
                    <a:pt x="460215" y="190"/>
                  </a:cubicBezTo>
                  <a:cubicBezTo>
                    <a:pt x="459073" y="381"/>
                    <a:pt x="457931" y="476"/>
                    <a:pt x="456789" y="571"/>
                  </a:cubicBezTo>
                  <a:cubicBezTo>
                    <a:pt x="454600" y="762"/>
                    <a:pt x="452125" y="381"/>
                    <a:pt x="450412" y="2096"/>
                  </a:cubicBezTo>
                  <a:cubicBezTo>
                    <a:pt x="449745" y="2667"/>
                    <a:pt x="449270" y="3048"/>
                    <a:pt x="448413" y="3238"/>
                  </a:cubicBezTo>
                  <a:cubicBezTo>
                    <a:pt x="445653" y="4096"/>
                    <a:pt x="442702" y="3905"/>
                    <a:pt x="439941" y="4953"/>
                  </a:cubicBezTo>
                  <a:cubicBezTo>
                    <a:pt x="438704" y="5429"/>
                    <a:pt x="437467" y="5524"/>
                    <a:pt x="436610" y="6572"/>
                  </a:cubicBezTo>
                  <a:cubicBezTo>
                    <a:pt x="436230" y="7048"/>
                    <a:pt x="435468" y="7239"/>
                    <a:pt x="434992" y="7620"/>
                  </a:cubicBezTo>
                  <a:cubicBezTo>
                    <a:pt x="431470" y="10287"/>
                    <a:pt x="426616" y="10858"/>
                    <a:pt x="424141" y="15049"/>
                  </a:cubicBezTo>
                  <a:cubicBezTo>
                    <a:pt x="423855" y="15430"/>
                    <a:pt x="423284" y="15621"/>
                    <a:pt x="422808" y="16002"/>
                  </a:cubicBezTo>
                  <a:cubicBezTo>
                    <a:pt x="420143" y="17907"/>
                    <a:pt x="417478" y="19907"/>
                    <a:pt x="414813" y="21812"/>
                  </a:cubicBezTo>
                  <a:cubicBezTo>
                    <a:pt x="413766" y="22670"/>
                    <a:pt x="412624" y="23527"/>
                    <a:pt x="411767" y="24479"/>
                  </a:cubicBezTo>
                  <a:cubicBezTo>
                    <a:pt x="409007" y="27718"/>
                    <a:pt x="406246" y="31147"/>
                    <a:pt x="403486" y="34480"/>
                  </a:cubicBezTo>
                  <a:cubicBezTo>
                    <a:pt x="403010" y="35052"/>
                    <a:pt x="402439" y="35623"/>
                    <a:pt x="402058" y="36195"/>
                  </a:cubicBezTo>
                  <a:cubicBezTo>
                    <a:pt x="400059" y="39148"/>
                    <a:pt x="397966" y="42005"/>
                    <a:pt x="395015" y="44005"/>
                  </a:cubicBezTo>
                  <a:cubicBezTo>
                    <a:pt x="394348" y="44482"/>
                    <a:pt x="393682" y="45339"/>
                    <a:pt x="393682" y="46101"/>
                  </a:cubicBezTo>
                  <a:cubicBezTo>
                    <a:pt x="393682" y="48006"/>
                    <a:pt x="392635" y="49244"/>
                    <a:pt x="391398" y="50006"/>
                  </a:cubicBezTo>
                  <a:cubicBezTo>
                    <a:pt x="392064" y="51816"/>
                    <a:pt x="392635" y="53435"/>
                    <a:pt x="393302" y="55245"/>
                  </a:cubicBezTo>
                  <a:cubicBezTo>
                    <a:pt x="390541" y="55531"/>
                    <a:pt x="391017" y="52673"/>
                    <a:pt x="389304" y="52102"/>
                  </a:cubicBezTo>
                  <a:cubicBezTo>
                    <a:pt x="384735" y="56769"/>
                    <a:pt x="380071" y="61436"/>
                    <a:pt x="374074" y="64579"/>
                  </a:cubicBezTo>
                  <a:cubicBezTo>
                    <a:pt x="371028" y="66199"/>
                    <a:pt x="368078" y="67818"/>
                    <a:pt x="364365" y="67342"/>
                  </a:cubicBezTo>
                  <a:cubicBezTo>
                    <a:pt x="362367" y="63817"/>
                    <a:pt x="362747" y="60007"/>
                    <a:pt x="362652" y="56388"/>
                  </a:cubicBezTo>
                  <a:cubicBezTo>
                    <a:pt x="361701" y="56197"/>
                    <a:pt x="360844" y="56007"/>
                    <a:pt x="359321" y="55721"/>
                  </a:cubicBezTo>
                  <a:cubicBezTo>
                    <a:pt x="361891" y="52673"/>
                    <a:pt x="361034" y="49530"/>
                    <a:pt x="360083" y="46577"/>
                  </a:cubicBezTo>
                  <a:cubicBezTo>
                    <a:pt x="358845" y="42672"/>
                    <a:pt x="357608" y="38862"/>
                    <a:pt x="355799" y="35147"/>
                  </a:cubicBezTo>
                  <a:cubicBezTo>
                    <a:pt x="353229" y="29718"/>
                    <a:pt x="349803" y="24670"/>
                    <a:pt x="345329" y="20669"/>
                  </a:cubicBezTo>
                  <a:cubicBezTo>
                    <a:pt x="340475" y="16288"/>
                    <a:pt x="335239" y="12382"/>
                    <a:pt x="329433" y="9430"/>
                  </a:cubicBezTo>
                  <a:cubicBezTo>
                    <a:pt x="328196" y="8763"/>
                    <a:pt x="326768" y="8572"/>
                    <a:pt x="325150" y="8096"/>
                  </a:cubicBezTo>
                  <a:cubicBezTo>
                    <a:pt x="324769" y="7620"/>
                    <a:pt x="324293" y="6572"/>
                    <a:pt x="323532" y="6191"/>
                  </a:cubicBezTo>
                  <a:cubicBezTo>
                    <a:pt x="321057" y="4953"/>
                    <a:pt x="318487" y="3715"/>
                    <a:pt x="315917" y="2953"/>
                  </a:cubicBezTo>
                  <a:cubicBezTo>
                    <a:pt x="313157" y="2096"/>
                    <a:pt x="310301" y="1619"/>
                    <a:pt x="307541" y="1143"/>
                  </a:cubicBezTo>
                  <a:cubicBezTo>
                    <a:pt x="304590" y="571"/>
                    <a:pt x="301640" y="0"/>
                    <a:pt x="298594" y="381"/>
                  </a:cubicBezTo>
                  <a:cubicBezTo>
                    <a:pt x="296309" y="667"/>
                    <a:pt x="293834" y="1048"/>
                    <a:pt x="291645" y="571"/>
                  </a:cubicBezTo>
                  <a:cubicBezTo>
                    <a:pt x="289266" y="0"/>
                    <a:pt x="287267" y="0"/>
                    <a:pt x="285649" y="1619"/>
                  </a:cubicBezTo>
                  <a:cubicBezTo>
                    <a:pt x="285268" y="3048"/>
                    <a:pt x="284982" y="4286"/>
                    <a:pt x="284507" y="5810"/>
                  </a:cubicBezTo>
                  <a:cubicBezTo>
                    <a:pt x="282888" y="5334"/>
                    <a:pt x="281365" y="5239"/>
                    <a:pt x="280223" y="4381"/>
                  </a:cubicBezTo>
                  <a:cubicBezTo>
                    <a:pt x="279843" y="4096"/>
                    <a:pt x="280604" y="2286"/>
                    <a:pt x="280890" y="953"/>
                  </a:cubicBezTo>
                  <a:cubicBezTo>
                    <a:pt x="280414" y="1048"/>
                    <a:pt x="280033" y="1143"/>
                    <a:pt x="279652" y="1333"/>
                  </a:cubicBezTo>
                  <a:cubicBezTo>
                    <a:pt x="278129" y="2096"/>
                    <a:pt x="276606" y="3048"/>
                    <a:pt x="274988" y="3524"/>
                  </a:cubicBezTo>
                  <a:cubicBezTo>
                    <a:pt x="272323" y="4286"/>
                    <a:pt x="269563" y="4667"/>
                    <a:pt x="266897" y="5334"/>
                  </a:cubicBezTo>
                  <a:cubicBezTo>
                    <a:pt x="266136" y="5524"/>
                    <a:pt x="265279" y="5810"/>
                    <a:pt x="264613" y="6287"/>
                  </a:cubicBezTo>
                  <a:cubicBezTo>
                    <a:pt x="261472" y="8287"/>
                    <a:pt x="258712" y="10858"/>
                    <a:pt x="255095" y="12001"/>
                  </a:cubicBezTo>
                  <a:cubicBezTo>
                    <a:pt x="254143" y="12287"/>
                    <a:pt x="253477" y="13240"/>
                    <a:pt x="252620" y="13906"/>
                  </a:cubicBezTo>
                  <a:cubicBezTo>
                    <a:pt x="251953" y="14573"/>
                    <a:pt x="251288" y="15335"/>
                    <a:pt x="250621" y="15907"/>
                  </a:cubicBezTo>
                  <a:cubicBezTo>
                    <a:pt x="247480" y="18288"/>
                    <a:pt x="244244" y="20574"/>
                    <a:pt x="241103" y="22955"/>
                  </a:cubicBezTo>
                  <a:cubicBezTo>
                    <a:pt x="240532" y="23431"/>
                    <a:pt x="239580" y="23813"/>
                    <a:pt x="239390" y="24384"/>
                  </a:cubicBezTo>
                  <a:cubicBezTo>
                    <a:pt x="238533" y="28004"/>
                    <a:pt x="233774" y="28861"/>
                    <a:pt x="233298" y="32766"/>
                  </a:cubicBezTo>
                  <a:cubicBezTo>
                    <a:pt x="233298" y="32956"/>
                    <a:pt x="233012" y="33052"/>
                    <a:pt x="232822" y="33147"/>
                  </a:cubicBezTo>
                  <a:cubicBezTo>
                    <a:pt x="230823" y="34480"/>
                    <a:pt x="229490" y="36386"/>
                    <a:pt x="228063" y="38290"/>
                  </a:cubicBezTo>
                  <a:cubicBezTo>
                    <a:pt x="226920" y="39910"/>
                    <a:pt x="225683" y="41624"/>
                    <a:pt x="224065" y="42863"/>
                  </a:cubicBezTo>
                  <a:cubicBezTo>
                    <a:pt x="222256" y="44196"/>
                    <a:pt x="220733" y="45529"/>
                    <a:pt x="220448" y="47911"/>
                  </a:cubicBezTo>
                  <a:cubicBezTo>
                    <a:pt x="220448" y="48482"/>
                    <a:pt x="219877" y="49054"/>
                    <a:pt x="219496" y="49530"/>
                  </a:cubicBezTo>
                  <a:cubicBezTo>
                    <a:pt x="217497" y="51435"/>
                    <a:pt x="215403" y="53245"/>
                    <a:pt x="213499" y="55245"/>
                  </a:cubicBezTo>
                  <a:cubicBezTo>
                    <a:pt x="212071" y="56769"/>
                    <a:pt x="210835" y="58483"/>
                    <a:pt x="209407" y="60293"/>
                  </a:cubicBezTo>
                  <a:cubicBezTo>
                    <a:pt x="208455" y="60007"/>
                    <a:pt x="207503" y="60674"/>
                    <a:pt x="206456" y="61531"/>
                  </a:cubicBezTo>
                  <a:cubicBezTo>
                    <a:pt x="200840" y="65627"/>
                    <a:pt x="194748" y="68771"/>
                    <a:pt x="187039" y="67628"/>
                  </a:cubicBezTo>
                  <a:cubicBezTo>
                    <a:pt x="186753" y="66389"/>
                    <a:pt x="186182" y="65056"/>
                    <a:pt x="185991" y="63627"/>
                  </a:cubicBezTo>
                  <a:cubicBezTo>
                    <a:pt x="185611" y="60960"/>
                    <a:pt x="185706" y="58198"/>
                    <a:pt x="185040" y="55626"/>
                  </a:cubicBezTo>
                  <a:cubicBezTo>
                    <a:pt x="183612" y="49911"/>
                    <a:pt x="182374" y="44196"/>
                    <a:pt x="179900" y="38767"/>
                  </a:cubicBezTo>
                  <a:cubicBezTo>
                    <a:pt x="179328" y="37433"/>
                    <a:pt x="178852" y="36290"/>
                    <a:pt x="177901" y="36195"/>
                  </a:cubicBezTo>
                  <a:cubicBezTo>
                    <a:pt x="177710" y="34957"/>
                    <a:pt x="177901" y="33909"/>
                    <a:pt x="177520" y="33147"/>
                  </a:cubicBezTo>
                  <a:cubicBezTo>
                    <a:pt x="173522" y="25908"/>
                    <a:pt x="168097" y="19907"/>
                    <a:pt x="161244" y="15240"/>
                  </a:cubicBezTo>
                  <a:cubicBezTo>
                    <a:pt x="158007" y="13049"/>
                    <a:pt x="154295" y="11335"/>
                    <a:pt x="151154" y="9144"/>
                  </a:cubicBezTo>
                  <a:cubicBezTo>
                    <a:pt x="144396" y="4381"/>
                    <a:pt x="136781" y="2381"/>
                    <a:pt x="128881" y="953"/>
                  </a:cubicBezTo>
                  <a:cubicBezTo>
                    <a:pt x="124312" y="95"/>
                    <a:pt x="119744" y="0"/>
                    <a:pt x="115174" y="857"/>
                  </a:cubicBezTo>
                  <a:cubicBezTo>
                    <a:pt x="114794" y="857"/>
                    <a:pt x="114223" y="1048"/>
                    <a:pt x="113937" y="857"/>
                  </a:cubicBezTo>
                  <a:cubicBezTo>
                    <a:pt x="112414" y="-95"/>
                    <a:pt x="111082" y="-286"/>
                    <a:pt x="109464" y="857"/>
                  </a:cubicBezTo>
                  <a:cubicBezTo>
                    <a:pt x="108988" y="1238"/>
                    <a:pt x="108036" y="953"/>
                    <a:pt x="107275" y="953"/>
                  </a:cubicBezTo>
                  <a:cubicBezTo>
                    <a:pt x="104419" y="762"/>
                    <a:pt x="101754" y="1238"/>
                    <a:pt x="99374" y="2857"/>
                  </a:cubicBezTo>
                  <a:cubicBezTo>
                    <a:pt x="98613" y="3334"/>
                    <a:pt x="97566" y="3524"/>
                    <a:pt x="96709" y="3715"/>
                  </a:cubicBezTo>
                  <a:cubicBezTo>
                    <a:pt x="94044" y="4286"/>
                    <a:pt x="91283" y="4858"/>
                    <a:pt x="88618" y="5524"/>
                  </a:cubicBezTo>
                  <a:cubicBezTo>
                    <a:pt x="88143" y="5620"/>
                    <a:pt x="87762" y="6096"/>
                    <a:pt x="87286" y="6382"/>
                  </a:cubicBezTo>
                  <a:cubicBezTo>
                    <a:pt x="86524" y="6953"/>
                    <a:pt x="85763" y="7525"/>
                    <a:pt x="85001" y="8001"/>
                  </a:cubicBezTo>
                  <a:cubicBezTo>
                    <a:pt x="82908" y="9334"/>
                    <a:pt x="80813" y="10573"/>
                    <a:pt x="78720" y="11811"/>
                  </a:cubicBezTo>
                  <a:cubicBezTo>
                    <a:pt x="78529" y="11811"/>
                    <a:pt x="78529" y="12192"/>
                    <a:pt x="78434" y="12287"/>
                  </a:cubicBezTo>
                  <a:cubicBezTo>
                    <a:pt x="78624" y="12763"/>
                    <a:pt x="78814" y="13240"/>
                    <a:pt x="79195" y="14192"/>
                  </a:cubicBezTo>
                  <a:cubicBezTo>
                    <a:pt x="77863" y="13525"/>
                    <a:pt x="77101" y="13240"/>
                    <a:pt x="76625" y="12954"/>
                  </a:cubicBezTo>
                  <a:cubicBezTo>
                    <a:pt x="75102" y="14288"/>
                    <a:pt x="73675" y="15526"/>
                    <a:pt x="72152" y="16764"/>
                  </a:cubicBezTo>
                  <a:cubicBezTo>
                    <a:pt x="69486" y="18764"/>
                    <a:pt x="66726" y="20574"/>
                    <a:pt x="64251" y="22765"/>
                  </a:cubicBezTo>
                  <a:cubicBezTo>
                    <a:pt x="62062" y="24670"/>
                    <a:pt x="60254" y="26861"/>
                    <a:pt x="58350" y="29051"/>
                  </a:cubicBezTo>
                  <a:cubicBezTo>
                    <a:pt x="56446" y="31242"/>
                    <a:pt x="54542" y="33528"/>
                    <a:pt x="52639" y="35814"/>
                  </a:cubicBezTo>
                  <a:cubicBezTo>
                    <a:pt x="51878" y="36862"/>
                    <a:pt x="51211" y="38005"/>
                    <a:pt x="50450" y="38957"/>
                  </a:cubicBezTo>
                  <a:cubicBezTo>
                    <a:pt x="49688" y="40005"/>
                    <a:pt x="48736" y="40862"/>
                    <a:pt x="47880" y="41910"/>
                  </a:cubicBezTo>
                  <a:cubicBezTo>
                    <a:pt x="47023" y="42863"/>
                    <a:pt x="46071" y="43815"/>
                    <a:pt x="46452" y="45339"/>
                  </a:cubicBezTo>
                  <a:cubicBezTo>
                    <a:pt x="46833" y="47054"/>
                    <a:pt x="44739" y="47054"/>
                    <a:pt x="44644" y="47815"/>
                  </a:cubicBezTo>
                  <a:cubicBezTo>
                    <a:pt x="44358" y="49054"/>
                    <a:pt x="43787" y="49339"/>
                    <a:pt x="42835" y="49721"/>
                  </a:cubicBezTo>
                  <a:cubicBezTo>
                    <a:pt x="42169" y="50006"/>
                    <a:pt x="41598" y="50387"/>
                    <a:pt x="41027" y="50768"/>
                  </a:cubicBezTo>
                  <a:cubicBezTo>
                    <a:pt x="41407" y="51816"/>
                    <a:pt x="41693" y="52578"/>
                    <a:pt x="41883" y="53340"/>
                  </a:cubicBezTo>
                  <a:cubicBezTo>
                    <a:pt x="41883" y="53530"/>
                    <a:pt x="41693" y="53816"/>
                    <a:pt x="41407" y="54197"/>
                  </a:cubicBezTo>
                  <a:cubicBezTo>
                    <a:pt x="40741" y="53530"/>
                    <a:pt x="40170" y="52959"/>
                    <a:pt x="39599" y="52483"/>
                  </a:cubicBezTo>
                  <a:cubicBezTo>
                    <a:pt x="35506" y="56102"/>
                    <a:pt x="31508" y="59722"/>
                    <a:pt x="27511" y="63341"/>
                  </a:cubicBezTo>
                  <a:cubicBezTo>
                    <a:pt x="27701" y="63817"/>
                    <a:pt x="27986" y="64484"/>
                    <a:pt x="28367" y="65341"/>
                  </a:cubicBezTo>
                  <a:cubicBezTo>
                    <a:pt x="27130" y="66008"/>
                    <a:pt x="26083" y="66580"/>
                    <a:pt x="24845" y="67342"/>
                  </a:cubicBezTo>
                  <a:cubicBezTo>
                    <a:pt x="24655" y="66389"/>
                    <a:pt x="24465" y="65722"/>
                    <a:pt x="24369" y="64961"/>
                  </a:cubicBezTo>
                  <a:cubicBezTo>
                    <a:pt x="22085" y="66008"/>
                    <a:pt x="19895" y="66961"/>
                    <a:pt x="17611" y="67913"/>
                  </a:cubicBezTo>
                  <a:cubicBezTo>
                    <a:pt x="17802" y="68485"/>
                    <a:pt x="17992" y="68771"/>
                    <a:pt x="17992" y="69056"/>
                  </a:cubicBezTo>
                  <a:cubicBezTo>
                    <a:pt x="17992" y="69342"/>
                    <a:pt x="17992" y="69628"/>
                    <a:pt x="17992" y="70199"/>
                  </a:cubicBezTo>
                  <a:cubicBezTo>
                    <a:pt x="17040" y="69723"/>
                    <a:pt x="15993" y="69532"/>
                    <a:pt x="15613" y="68961"/>
                  </a:cubicBezTo>
                  <a:cubicBezTo>
                    <a:pt x="14756" y="67628"/>
                    <a:pt x="13518" y="67628"/>
                    <a:pt x="12281" y="67628"/>
                  </a:cubicBezTo>
                  <a:cubicBezTo>
                    <a:pt x="8379" y="67628"/>
                    <a:pt x="4476" y="67628"/>
                    <a:pt x="383" y="67628"/>
                  </a:cubicBezTo>
                  <a:cubicBezTo>
                    <a:pt x="573" y="71342"/>
                    <a:pt x="-759" y="75247"/>
                    <a:pt x="669" y="78867"/>
                  </a:cubicBezTo>
                  <a:cubicBezTo>
                    <a:pt x="2858" y="78867"/>
                    <a:pt x="4762" y="78676"/>
                    <a:pt x="6665" y="78867"/>
                  </a:cubicBezTo>
                  <a:cubicBezTo>
                    <a:pt x="11710" y="79438"/>
                    <a:pt x="16755" y="78391"/>
                    <a:pt x="21799" y="80010"/>
                  </a:cubicBezTo>
                  <a:cubicBezTo>
                    <a:pt x="24369" y="80867"/>
                    <a:pt x="26558" y="81915"/>
                    <a:pt x="28558" y="83534"/>
                  </a:cubicBezTo>
                  <a:cubicBezTo>
                    <a:pt x="33317" y="87535"/>
                    <a:pt x="37981" y="91535"/>
                    <a:pt x="42930" y="95345"/>
                  </a:cubicBezTo>
                  <a:cubicBezTo>
                    <a:pt x="44548" y="96583"/>
                    <a:pt x="46071" y="97822"/>
                    <a:pt x="47214" y="99536"/>
                  </a:cubicBezTo>
                  <a:cubicBezTo>
                    <a:pt x="49403" y="102679"/>
                    <a:pt x="51782" y="105632"/>
                    <a:pt x="56351" y="104394"/>
                  </a:cubicBezTo>
                  <a:cubicBezTo>
                    <a:pt x="56446" y="104394"/>
                    <a:pt x="56637" y="104584"/>
                    <a:pt x="57113" y="104965"/>
                  </a:cubicBezTo>
                  <a:cubicBezTo>
                    <a:pt x="56256" y="105537"/>
                    <a:pt x="55399" y="106013"/>
                    <a:pt x="54447" y="106680"/>
                  </a:cubicBezTo>
                  <a:cubicBezTo>
                    <a:pt x="55304" y="107728"/>
                    <a:pt x="56256" y="108585"/>
                    <a:pt x="56637" y="109633"/>
                  </a:cubicBezTo>
                  <a:cubicBezTo>
                    <a:pt x="57493" y="111919"/>
                    <a:pt x="58350" y="114014"/>
                    <a:pt x="61110" y="114586"/>
                  </a:cubicBezTo>
                  <a:cubicBezTo>
                    <a:pt x="61396" y="114586"/>
                    <a:pt x="61681" y="114967"/>
                    <a:pt x="61777" y="115253"/>
                  </a:cubicBezTo>
                  <a:cubicBezTo>
                    <a:pt x="63205" y="117824"/>
                    <a:pt x="65489" y="119634"/>
                    <a:pt x="67868" y="121253"/>
                  </a:cubicBezTo>
                  <a:cubicBezTo>
                    <a:pt x="68440" y="121634"/>
                    <a:pt x="68535" y="122777"/>
                    <a:pt x="69106" y="123349"/>
                  </a:cubicBezTo>
                  <a:cubicBezTo>
                    <a:pt x="70343" y="124492"/>
                    <a:pt x="71866" y="125349"/>
                    <a:pt x="72913" y="126682"/>
                  </a:cubicBezTo>
                  <a:cubicBezTo>
                    <a:pt x="76149" y="130778"/>
                    <a:pt x="80909" y="132588"/>
                    <a:pt x="85382" y="134684"/>
                  </a:cubicBezTo>
                  <a:cubicBezTo>
                    <a:pt x="86715" y="135255"/>
                    <a:pt x="88143" y="135827"/>
                    <a:pt x="89475" y="136398"/>
                  </a:cubicBezTo>
                  <a:cubicBezTo>
                    <a:pt x="92426" y="137446"/>
                    <a:pt x="95281" y="138684"/>
                    <a:pt x="98232" y="139541"/>
                  </a:cubicBezTo>
                  <a:cubicBezTo>
                    <a:pt x="103087" y="140875"/>
                    <a:pt x="108226" y="140970"/>
                    <a:pt x="113271" y="140684"/>
                  </a:cubicBezTo>
                  <a:cubicBezTo>
                    <a:pt x="118696" y="140398"/>
                    <a:pt x="124217" y="140018"/>
                    <a:pt x="129547" y="138969"/>
                  </a:cubicBezTo>
                  <a:cubicBezTo>
                    <a:pt x="135353" y="137826"/>
                    <a:pt x="141445" y="138017"/>
                    <a:pt x="146586" y="134207"/>
                  </a:cubicBezTo>
                  <a:cubicBezTo>
                    <a:pt x="148393" y="132874"/>
                    <a:pt x="151249" y="132779"/>
                    <a:pt x="153058" y="131350"/>
                  </a:cubicBezTo>
                  <a:cubicBezTo>
                    <a:pt x="155056" y="129730"/>
                    <a:pt x="156389" y="127349"/>
                    <a:pt x="159340" y="126873"/>
                  </a:cubicBezTo>
                  <a:cubicBezTo>
                    <a:pt x="159911" y="126873"/>
                    <a:pt x="160006" y="125349"/>
                    <a:pt x="160673" y="124968"/>
                  </a:cubicBezTo>
                  <a:cubicBezTo>
                    <a:pt x="162195" y="124015"/>
                    <a:pt x="163814" y="123444"/>
                    <a:pt x="165432" y="122682"/>
                  </a:cubicBezTo>
                  <a:cubicBezTo>
                    <a:pt x="166193" y="121634"/>
                    <a:pt x="166764" y="120301"/>
                    <a:pt x="167716" y="119539"/>
                  </a:cubicBezTo>
                  <a:cubicBezTo>
                    <a:pt x="170476" y="117538"/>
                    <a:pt x="172475" y="115062"/>
                    <a:pt x="173237" y="111633"/>
                  </a:cubicBezTo>
                  <a:cubicBezTo>
                    <a:pt x="174188" y="110966"/>
                    <a:pt x="176473" y="111633"/>
                    <a:pt x="176378" y="109728"/>
                  </a:cubicBezTo>
                  <a:cubicBezTo>
                    <a:pt x="176188" y="107823"/>
                    <a:pt x="177330" y="106871"/>
                    <a:pt x="178281" y="105632"/>
                  </a:cubicBezTo>
                  <a:cubicBezTo>
                    <a:pt x="179043" y="104680"/>
                    <a:pt x="179519" y="103441"/>
                    <a:pt x="180090" y="102298"/>
                  </a:cubicBezTo>
                  <a:cubicBezTo>
                    <a:pt x="180566" y="101251"/>
                    <a:pt x="180947" y="100108"/>
                    <a:pt x="181327" y="99060"/>
                  </a:cubicBezTo>
                  <a:cubicBezTo>
                    <a:pt x="181613" y="98393"/>
                    <a:pt x="182184" y="97726"/>
                    <a:pt x="182184" y="97060"/>
                  </a:cubicBezTo>
                  <a:cubicBezTo>
                    <a:pt x="182279" y="93916"/>
                    <a:pt x="185420" y="91440"/>
                    <a:pt x="183802" y="88011"/>
                  </a:cubicBezTo>
                  <a:cubicBezTo>
                    <a:pt x="183802" y="88011"/>
                    <a:pt x="183802" y="87821"/>
                    <a:pt x="183802" y="87630"/>
                  </a:cubicBezTo>
                  <a:cubicBezTo>
                    <a:pt x="184468" y="87344"/>
                    <a:pt x="185230" y="87058"/>
                    <a:pt x="185991" y="86773"/>
                  </a:cubicBezTo>
                  <a:cubicBezTo>
                    <a:pt x="186182" y="84201"/>
                    <a:pt x="186277" y="81820"/>
                    <a:pt x="186467" y="79343"/>
                  </a:cubicBezTo>
                  <a:cubicBezTo>
                    <a:pt x="187324" y="79248"/>
                    <a:pt x="187895" y="79057"/>
                    <a:pt x="188371" y="79153"/>
                  </a:cubicBezTo>
                  <a:cubicBezTo>
                    <a:pt x="190560" y="79153"/>
                    <a:pt x="192845" y="79248"/>
                    <a:pt x="195034" y="79343"/>
                  </a:cubicBezTo>
                  <a:cubicBezTo>
                    <a:pt x="195605" y="79343"/>
                    <a:pt x="196081" y="79343"/>
                    <a:pt x="196652" y="79629"/>
                  </a:cubicBezTo>
                  <a:cubicBezTo>
                    <a:pt x="199222" y="80581"/>
                    <a:pt x="202173" y="80677"/>
                    <a:pt x="204362" y="82582"/>
                  </a:cubicBezTo>
                  <a:cubicBezTo>
                    <a:pt x="204647" y="82867"/>
                    <a:pt x="205218" y="82772"/>
                    <a:pt x="205599" y="82963"/>
                  </a:cubicBezTo>
                  <a:cubicBezTo>
                    <a:pt x="207598" y="83725"/>
                    <a:pt x="209407" y="82772"/>
                    <a:pt x="211406" y="82296"/>
                  </a:cubicBezTo>
                  <a:cubicBezTo>
                    <a:pt x="211406" y="85154"/>
                    <a:pt x="207883" y="82772"/>
                    <a:pt x="207883" y="85439"/>
                  </a:cubicBezTo>
                  <a:cubicBezTo>
                    <a:pt x="208074" y="85725"/>
                    <a:pt x="208455" y="86106"/>
                    <a:pt x="208836" y="86487"/>
                  </a:cubicBezTo>
                  <a:cubicBezTo>
                    <a:pt x="213119" y="89916"/>
                    <a:pt x="217402" y="93250"/>
                    <a:pt x="221590" y="96679"/>
                  </a:cubicBezTo>
                  <a:cubicBezTo>
                    <a:pt x="222447" y="97346"/>
                    <a:pt x="223113" y="98203"/>
                    <a:pt x="223779" y="98965"/>
                  </a:cubicBezTo>
                  <a:cubicBezTo>
                    <a:pt x="225683" y="101155"/>
                    <a:pt x="227301" y="103632"/>
                    <a:pt x="229490" y="105537"/>
                  </a:cubicBezTo>
                  <a:cubicBezTo>
                    <a:pt x="231585" y="107347"/>
                    <a:pt x="233393" y="108966"/>
                    <a:pt x="234440" y="111633"/>
                  </a:cubicBezTo>
                  <a:cubicBezTo>
                    <a:pt x="235582" y="114586"/>
                    <a:pt x="239199" y="116396"/>
                    <a:pt x="241864" y="115824"/>
                  </a:cubicBezTo>
                  <a:cubicBezTo>
                    <a:pt x="240912" y="118015"/>
                    <a:pt x="241008" y="118491"/>
                    <a:pt x="242245" y="119634"/>
                  </a:cubicBezTo>
                  <a:cubicBezTo>
                    <a:pt x="244720" y="121920"/>
                    <a:pt x="247100" y="124301"/>
                    <a:pt x="249574" y="126492"/>
                  </a:cubicBezTo>
                  <a:cubicBezTo>
                    <a:pt x="250431" y="127254"/>
                    <a:pt x="251668" y="127635"/>
                    <a:pt x="252810" y="128207"/>
                  </a:cubicBezTo>
                  <a:cubicBezTo>
                    <a:pt x="251953" y="129826"/>
                    <a:pt x="252144" y="130493"/>
                    <a:pt x="253762" y="131064"/>
                  </a:cubicBezTo>
                  <a:cubicBezTo>
                    <a:pt x="254904" y="131445"/>
                    <a:pt x="256237" y="131540"/>
                    <a:pt x="256998" y="132207"/>
                  </a:cubicBezTo>
                  <a:cubicBezTo>
                    <a:pt x="258807" y="133731"/>
                    <a:pt x="260901" y="134302"/>
                    <a:pt x="262995" y="135064"/>
                  </a:cubicBezTo>
                  <a:cubicBezTo>
                    <a:pt x="264328" y="135541"/>
                    <a:pt x="265565" y="136207"/>
                    <a:pt x="266802" y="136684"/>
                  </a:cubicBezTo>
                  <a:cubicBezTo>
                    <a:pt x="269467" y="137732"/>
                    <a:pt x="272132" y="138875"/>
                    <a:pt x="274893" y="139732"/>
                  </a:cubicBezTo>
                  <a:cubicBezTo>
                    <a:pt x="280223" y="141256"/>
                    <a:pt x="285744" y="141351"/>
                    <a:pt x="291169" y="140970"/>
                  </a:cubicBezTo>
                  <a:cubicBezTo>
                    <a:pt x="297356" y="140589"/>
                    <a:pt x="303543" y="139827"/>
                    <a:pt x="309635" y="138875"/>
                  </a:cubicBezTo>
                  <a:cubicBezTo>
                    <a:pt x="313728" y="138208"/>
                    <a:pt x="317726" y="137065"/>
                    <a:pt x="321723" y="135731"/>
                  </a:cubicBezTo>
                  <a:cubicBezTo>
                    <a:pt x="324579" y="134778"/>
                    <a:pt x="327149" y="133255"/>
                    <a:pt x="329909" y="131921"/>
                  </a:cubicBezTo>
                  <a:cubicBezTo>
                    <a:pt x="330385" y="131731"/>
                    <a:pt x="330766" y="131254"/>
                    <a:pt x="331051" y="130969"/>
                  </a:cubicBezTo>
                  <a:cubicBezTo>
                    <a:pt x="332479" y="129444"/>
                    <a:pt x="333241" y="127159"/>
                    <a:pt x="336001" y="127540"/>
                  </a:cubicBezTo>
                  <a:cubicBezTo>
                    <a:pt x="336191" y="127540"/>
                    <a:pt x="336477" y="127349"/>
                    <a:pt x="336477" y="127159"/>
                  </a:cubicBezTo>
                  <a:cubicBezTo>
                    <a:pt x="337524" y="124396"/>
                    <a:pt x="339998" y="123730"/>
                    <a:pt x="342093" y="123444"/>
                  </a:cubicBezTo>
                  <a:cubicBezTo>
                    <a:pt x="343235" y="121920"/>
                    <a:pt x="343901" y="120587"/>
                    <a:pt x="345043" y="119729"/>
                  </a:cubicBezTo>
                  <a:cubicBezTo>
                    <a:pt x="347614" y="117634"/>
                    <a:pt x="349707" y="115443"/>
                    <a:pt x="350278" y="112300"/>
                  </a:cubicBezTo>
                  <a:cubicBezTo>
                    <a:pt x="351421" y="111633"/>
                    <a:pt x="352753" y="111347"/>
                    <a:pt x="353324" y="110490"/>
                  </a:cubicBezTo>
                  <a:cubicBezTo>
                    <a:pt x="354181" y="109252"/>
                    <a:pt x="354371" y="107537"/>
                    <a:pt x="355323" y="106299"/>
                  </a:cubicBezTo>
                  <a:cubicBezTo>
                    <a:pt x="356941" y="104204"/>
                    <a:pt x="357703" y="102108"/>
                    <a:pt x="355799" y="99727"/>
                  </a:cubicBezTo>
                  <a:cubicBezTo>
                    <a:pt x="358274" y="99727"/>
                    <a:pt x="358750" y="99441"/>
                    <a:pt x="359226" y="97346"/>
                  </a:cubicBezTo>
                  <a:cubicBezTo>
                    <a:pt x="359701" y="95440"/>
                    <a:pt x="359987" y="93250"/>
                    <a:pt x="361034" y="91630"/>
                  </a:cubicBezTo>
                  <a:cubicBezTo>
                    <a:pt x="362938" y="88297"/>
                    <a:pt x="363509" y="84868"/>
                    <a:pt x="363509" y="81153"/>
                  </a:cubicBezTo>
                  <a:cubicBezTo>
                    <a:pt x="363509" y="80772"/>
                    <a:pt x="363700" y="80391"/>
                    <a:pt x="363794" y="79820"/>
                  </a:cubicBezTo>
                  <a:cubicBezTo>
                    <a:pt x="369696" y="79248"/>
                    <a:pt x="374836" y="80486"/>
                    <a:pt x="379214" y="84772"/>
                  </a:cubicBezTo>
                  <a:cubicBezTo>
                    <a:pt x="381975" y="87439"/>
                    <a:pt x="385116" y="89630"/>
                    <a:pt x="388161" y="92107"/>
                  </a:cubicBezTo>
                  <a:cubicBezTo>
                    <a:pt x="388732" y="91345"/>
                    <a:pt x="389018" y="90964"/>
                    <a:pt x="389399" y="90583"/>
                  </a:cubicBezTo>
                  <a:cubicBezTo>
                    <a:pt x="389685" y="90297"/>
                    <a:pt x="390065" y="90011"/>
                    <a:pt x="390541" y="89630"/>
                  </a:cubicBezTo>
                  <a:cubicBezTo>
                    <a:pt x="390827" y="90773"/>
                    <a:pt x="391017" y="91726"/>
                    <a:pt x="391112" y="92678"/>
                  </a:cubicBezTo>
                  <a:cubicBezTo>
                    <a:pt x="391398" y="95821"/>
                    <a:pt x="391684" y="96012"/>
                    <a:pt x="394539" y="95155"/>
                  </a:cubicBezTo>
                  <a:cubicBezTo>
                    <a:pt x="395776" y="98870"/>
                    <a:pt x="399393" y="104204"/>
                    <a:pt x="402439" y="106108"/>
                  </a:cubicBezTo>
                  <a:cubicBezTo>
                    <a:pt x="404343" y="107347"/>
                    <a:pt x="405675" y="109061"/>
                    <a:pt x="406627" y="111157"/>
                  </a:cubicBezTo>
                  <a:cubicBezTo>
                    <a:pt x="407389" y="112776"/>
                    <a:pt x="408055" y="114490"/>
                    <a:pt x="410244" y="114871"/>
                  </a:cubicBezTo>
                  <a:cubicBezTo>
                    <a:pt x="410815" y="114967"/>
                    <a:pt x="411386" y="115824"/>
                    <a:pt x="411863" y="116300"/>
                  </a:cubicBezTo>
                  <a:cubicBezTo>
                    <a:pt x="412624" y="117157"/>
                    <a:pt x="413290" y="118110"/>
                    <a:pt x="414052" y="119063"/>
                  </a:cubicBezTo>
                  <a:cubicBezTo>
                    <a:pt x="415194" y="120491"/>
                    <a:pt x="416622" y="120872"/>
                    <a:pt x="418049" y="120015"/>
                  </a:cubicBezTo>
                  <a:cubicBezTo>
                    <a:pt x="418335" y="121348"/>
                    <a:pt x="418144" y="122777"/>
                    <a:pt x="418811" y="123444"/>
                  </a:cubicBezTo>
                  <a:cubicBezTo>
                    <a:pt x="419667" y="124206"/>
                    <a:pt x="421095" y="124206"/>
                    <a:pt x="421857" y="124396"/>
                  </a:cubicBezTo>
                  <a:cubicBezTo>
                    <a:pt x="422808" y="126301"/>
                    <a:pt x="423570" y="127825"/>
                    <a:pt x="424426" y="129444"/>
                  </a:cubicBezTo>
                  <a:cubicBezTo>
                    <a:pt x="426330" y="128968"/>
                    <a:pt x="426711" y="132397"/>
                    <a:pt x="429281" y="131064"/>
                  </a:cubicBezTo>
                  <a:cubicBezTo>
                    <a:pt x="430138" y="129159"/>
                    <a:pt x="431089" y="127063"/>
                    <a:pt x="432327" y="124111"/>
                  </a:cubicBezTo>
                  <a:cubicBezTo>
                    <a:pt x="432898" y="126397"/>
                    <a:pt x="434421" y="127349"/>
                    <a:pt x="434897" y="129350"/>
                  </a:cubicBezTo>
                  <a:cubicBezTo>
                    <a:pt x="435277" y="130778"/>
                    <a:pt x="437467" y="131826"/>
                    <a:pt x="438799" y="133064"/>
                  </a:cubicBezTo>
                  <a:cubicBezTo>
                    <a:pt x="437657" y="133635"/>
                    <a:pt x="436610" y="134207"/>
                    <a:pt x="435277" y="134874"/>
                  </a:cubicBezTo>
                  <a:cubicBezTo>
                    <a:pt x="434897" y="133921"/>
                    <a:pt x="434421" y="133064"/>
                    <a:pt x="434135" y="132207"/>
                  </a:cubicBezTo>
                  <a:cubicBezTo>
                    <a:pt x="433945" y="131636"/>
                    <a:pt x="434135" y="130873"/>
                    <a:pt x="433755" y="130397"/>
                  </a:cubicBezTo>
                  <a:cubicBezTo>
                    <a:pt x="433374" y="129826"/>
                    <a:pt x="432708" y="129540"/>
                    <a:pt x="432137" y="129064"/>
                  </a:cubicBezTo>
                  <a:cubicBezTo>
                    <a:pt x="431756" y="129635"/>
                    <a:pt x="431185" y="130111"/>
                    <a:pt x="430899" y="130683"/>
                  </a:cubicBezTo>
                  <a:cubicBezTo>
                    <a:pt x="430613" y="131350"/>
                    <a:pt x="430613" y="132112"/>
                    <a:pt x="430423" y="133159"/>
                  </a:cubicBezTo>
                  <a:cubicBezTo>
                    <a:pt x="431280" y="133541"/>
                    <a:pt x="432231" y="134017"/>
                    <a:pt x="433184" y="134398"/>
                  </a:cubicBezTo>
                  <a:cubicBezTo>
                    <a:pt x="434897" y="135160"/>
                    <a:pt x="436705" y="136207"/>
                    <a:pt x="438514" y="136398"/>
                  </a:cubicBezTo>
                  <a:cubicBezTo>
                    <a:pt x="441940" y="136684"/>
                    <a:pt x="444225" y="140779"/>
                    <a:pt x="448222" y="139065"/>
                  </a:cubicBezTo>
                  <a:cubicBezTo>
                    <a:pt x="448508" y="138969"/>
                    <a:pt x="448984" y="139446"/>
                    <a:pt x="449365" y="139636"/>
                  </a:cubicBezTo>
                  <a:cubicBezTo>
                    <a:pt x="450983" y="140113"/>
                    <a:pt x="452601" y="140779"/>
                    <a:pt x="454314" y="140970"/>
                  </a:cubicBezTo>
                  <a:cubicBezTo>
                    <a:pt x="456598" y="141256"/>
                    <a:pt x="458978" y="141065"/>
                    <a:pt x="461358" y="141161"/>
                  </a:cubicBezTo>
                  <a:cubicBezTo>
                    <a:pt x="467259" y="141256"/>
                    <a:pt x="473066" y="140303"/>
                    <a:pt x="478776" y="139446"/>
                  </a:cubicBezTo>
                  <a:cubicBezTo>
                    <a:pt x="478967" y="138493"/>
                    <a:pt x="479157" y="137826"/>
                    <a:pt x="479443" y="136684"/>
                  </a:cubicBezTo>
                  <a:cubicBezTo>
                    <a:pt x="480204" y="137732"/>
                    <a:pt x="480775" y="138493"/>
                    <a:pt x="481251" y="139160"/>
                  </a:cubicBezTo>
                  <a:cubicBezTo>
                    <a:pt x="481822" y="139065"/>
                    <a:pt x="482393" y="138875"/>
                    <a:pt x="483060" y="138779"/>
                  </a:cubicBezTo>
                  <a:cubicBezTo>
                    <a:pt x="482108" y="137160"/>
                    <a:pt x="481347" y="135445"/>
                    <a:pt x="480490" y="133826"/>
                  </a:cubicBezTo>
                  <a:cubicBezTo>
                    <a:pt x="479062" y="131159"/>
                    <a:pt x="477634" y="128588"/>
                    <a:pt x="476492" y="125921"/>
                  </a:cubicBezTo>
                  <a:close/>
                  <a:moveTo>
                    <a:pt x="6665" y="72104"/>
                  </a:moveTo>
                  <a:cubicBezTo>
                    <a:pt x="5808" y="73247"/>
                    <a:pt x="4666" y="73914"/>
                    <a:pt x="3048" y="73914"/>
                  </a:cubicBezTo>
                  <a:cubicBezTo>
                    <a:pt x="3334" y="72295"/>
                    <a:pt x="4000" y="71152"/>
                    <a:pt x="5333" y="70580"/>
                  </a:cubicBezTo>
                  <a:cubicBezTo>
                    <a:pt x="5713" y="70390"/>
                    <a:pt x="6475" y="70485"/>
                    <a:pt x="6665" y="70675"/>
                  </a:cubicBezTo>
                  <a:cubicBezTo>
                    <a:pt x="6855" y="70961"/>
                    <a:pt x="6855" y="71723"/>
                    <a:pt x="6665" y="72104"/>
                  </a:cubicBezTo>
                  <a:close/>
                  <a:moveTo>
                    <a:pt x="41978" y="72390"/>
                  </a:moveTo>
                  <a:cubicBezTo>
                    <a:pt x="41978" y="72390"/>
                    <a:pt x="41598" y="71818"/>
                    <a:pt x="41598" y="71628"/>
                  </a:cubicBezTo>
                  <a:cubicBezTo>
                    <a:pt x="41598" y="71342"/>
                    <a:pt x="41883" y="71056"/>
                    <a:pt x="42264" y="70199"/>
                  </a:cubicBezTo>
                  <a:cubicBezTo>
                    <a:pt x="42549" y="71056"/>
                    <a:pt x="42835" y="71438"/>
                    <a:pt x="42740" y="71723"/>
                  </a:cubicBezTo>
                  <a:cubicBezTo>
                    <a:pt x="42645" y="72009"/>
                    <a:pt x="42169" y="72199"/>
                    <a:pt x="41883" y="72390"/>
                  </a:cubicBezTo>
                  <a:close/>
                  <a:moveTo>
                    <a:pt x="45024" y="75533"/>
                  </a:moveTo>
                  <a:cubicBezTo>
                    <a:pt x="44644" y="74962"/>
                    <a:pt x="43977" y="74390"/>
                    <a:pt x="44073" y="74009"/>
                  </a:cubicBezTo>
                  <a:cubicBezTo>
                    <a:pt x="44644" y="72295"/>
                    <a:pt x="45786" y="73342"/>
                    <a:pt x="46928" y="73723"/>
                  </a:cubicBezTo>
                  <a:cubicBezTo>
                    <a:pt x="46357" y="74295"/>
                    <a:pt x="45786" y="74771"/>
                    <a:pt x="45024" y="75533"/>
                  </a:cubicBezTo>
                  <a:close/>
                  <a:moveTo>
                    <a:pt x="52829" y="73438"/>
                  </a:moveTo>
                  <a:cubicBezTo>
                    <a:pt x="52163" y="74486"/>
                    <a:pt x="50640" y="74866"/>
                    <a:pt x="49022" y="74200"/>
                  </a:cubicBezTo>
                  <a:cubicBezTo>
                    <a:pt x="49593" y="73342"/>
                    <a:pt x="50069" y="72390"/>
                    <a:pt x="50735" y="71723"/>
                  </a:cubicBezTo>
                  <a:cubicBezTo>
                    <a:pt x="51116" y="71342"/>
                    <a:pt x="52163" y="71056"/>
                    <a:pt x="52639" y="71342"/>
                  </a:cubicBezTo>
                  <a:cubicBezTo>
                    <a:pt x="53686" y="71818"/>
                    <a:pt x="53210" y="72771"/>
                    <a:pt x="52829" y="73438"/>
                  </a:cubicBezTo>
                  <a:close/>
                  <a:moveTo>
                    <a:pt x="61396" y="82010"/>
                  </a:moveTo>
                  <a:cubicBezTo>
                    <a:pt x="62252" y="80486"/>
                    <a:pt x="63109" y="79057"/>
                    <a:pt x="63871" y="77724"/>
                  </a:cubicBezTo>
                  <a:cubicBezTo>
                    <a:pt x="65394" y="79629"/>
                    <a:pt x="64822" y="80772"/>
                    <a:pt x="61396" y="82010"/>
                  </a:cubicBezTo>
                  <a:close/>
                  <a:moveTo>
                    <a:pt x="65489" y="88297"/>
                  </a:moveTo>
                  <a:cubicBezTo>
                    <a:pt x="65489" y="88297"/>
                    <a:pt x="66060" y="88011"/>
                    <a:pt x="66155" y="88106"/>
                  </a:cubicBezTo>
                  <a:cubicBezTo>
                    <a:pt x="67583" y="89059"/>
                    <a:pt x="67297" y="89916"/>
                    <a:pt x="65774" y="90773"/>
                  </a:cubicBezTo>
                  <a:cubicBezTo>
                    <a:pt x="65774" y="89821"/>
                    <a:pt x="65679" y="89059"/>
                    <a:pt x="65584" y="88297"/>
                  </a:cubicBezTo>
                  <a:close/>
                  <a:moveTo>
                    <a:pt x="67297" y="114014"/>
                  </a:moveTo>
                  <a:cubicBezTo>
                    <a:pt x="67297" y="114014"/>
                    <a:pt x="66536" y="113252"/>
                    <a:pt x="66155" y="112871"/>
                  </a:cubicBezTo>
                  <a:cubicBezTo>
                    <a:pt x="66345" y="112681"/>
                    <a:pt x="66440" y="112586"/>
                    <a:pt x="66631" y="112395"/>
                  </a:cubicBezTo>
                  <a:cubicBezTo>
                    <a:pt x="67012" y="112681"/>
                    <a:pt x="67487" y="113062"/>
                    <a:pt x="67868" y="113347"/>
                  </a:cubicBezTo>
                  <a:cubicBezTo>
                    <a:pt x="67678" y="113538"/>
                    <a:pt x="67487" y="113824"/>
                    <a:pt x="67393" y="114014"/>
                  </a:cubicBezTo>
                  <a:close/>
                  <a:moveTo>
                    <a:pt x="70248" y="84677"/>
                  </a:moveTo>
                  <a:cubicBezTo>
                    <a:pt x="69772" y="84582"/>
                    <a:pt x="69296" y="84487"/>
                    <a:pt x="68820" y="84296"/>
                  </a:cubicBezTo>
                  <a:lnTo>
                    <a:pt x="69296" y="82296"/>
                  </a:lnTo>
                  <a:cubicBezTo>
                    <a:pt x="69296" y="82296"/>
                    <a:pt x="70057" y="82487"/>
                    <a:pt x="70533" y="82582"/>
                  </a:cubicBezTo>
                  <a:cubicBezTo>
                    <a:pt x="70533" y="83248"/>
                    <a:pt x="70343" y="84011"/>
                    <a:pt x="70248" y="84677"/>
                  </a:cubicBezTo>
                  <a:close/>
                  <a:moveTo>
                    <a:pt x="71581" y="109442"/>
                  </a:moveTo>
                  <a:cubicBezTo>
                    <a:pt x="71581" y="109442"/>
                    <a:pt x="71104" y="108585"/>
                    <a:pt x="70819" y="108109"/>
                  </a:cubicBezTo>
                  <a:cubicBezTo>
                    <a:pt x="70914" y="108109"/>
                    <a:pt x="71010" y="107918"/>
                    <a:pt x="71200" y="107823"/>
                  </a:cubicBezTo>
                  <a:lnTo>
                    <a:pt x="72152" y="108966"/>
                  </a:lnTo>
                  <a:cubicBezTo>
                    <a:pt x="72152" y="108966"/>
                    <a:pt x="71771" y="109252"/>
                    <a:pt x="71581" y="109442"/>
                  </a:cubicBezTo>
                  <a:close/>
                  <a:moveTo>
                    <a:pt x="77577" y="60770"/>
                  </a:moveTo>
                  <a:cubicBezTo>
                    <a:pt x="77006" y="60484"/>
                    <a:pt x="76530" y="60293"/>
                    <a:pt x="75959" y="60007"/>
                  </a:cubicBezTo>
                  <a:cubicBezTo>
                    <a:pt x="76054" y="59722"/>
                    <a:pt x="76245" y="59531"/>
                    <a:pt x="76340" y="59246"/>
                  </a:cubicBezTo>
                  <a:cubicBezTo>
                    <a:pt x="76816" y="59531"/>
                    <a:pt x="77387" y="59817"/>
                    <a:pt x="77863" y="60198"/>
                  </a:cubicBezTo>
                  <a:cubicBezTo>
                    <a:pt x="77863" y="60198"/>
                    <a:pt x="77672" y="60579"/>
                    <a:pt x="77672" y="60770"/>
                  </a:cubicBezTo>
                  <a:close/>
                  <a:moveTo>
                    <a:pt x="156865" y="67056"/>
                  </a:moveTo>
                  <a:lnTo>
                    <a:pt x="156865" y="72962"/>
                  </a:lnTo>
                  <a:cubicBezTo>
                    <a:pt x="154961" y="71818"/>
                    <a:pt x="154961" y="70675"/>
                    <a:pt x="156865" y="67056"/>
                  </a:cubicBezTo>
                  <a:close/>
                  <a:moveTo>
                    <a:pt x="153248" y="82105"/>
                  </a:moveTo>
                  <a:cubicBezTo>
                    <a:pt x="153248" y="82105"/>
                    <a:pt x="153534" y="82391"/>
                    <a:pt x="153724" y="82487"/>
                  </a:cubicBezTo>
                  <a:cubicBezTo>
                    <a:pt x="153343" y="82772"/>
                    <a:pt x="152963" y="83058"/>
                    <a:pt x="152582" y="83344"/>
                  </a:cubicBezTo>
                  <a:lnTo>
                    <a:pt x="152296" y="82963"/>
                  </a:lnTo>
                  <a:cubicBezTo>
                    <a:pt x="152296" y="82963"/>
                    <a:pt x="152963" y="82296"/>
                    <a:pt x="153248" y="82010"/>
                  </a:cubicBezTo>
                  <a:close/>
                  <a:moveTo>
                    <a:pt x="148489" y="26956"/>
                  </a:moveTo>
                  <a:cubicBezTo>
                    <a:pt x="149155" y="29528"/>
                    <a:pt x="149821" y="31813"/>
                    <a:pt x="150393" y="34195"/>
                  </a:cubicBezTo>
                  <a:cubicBezTo>
                    <a:pt x="149821" y="34385"/>
                    <a:pt x="149346" y="34576"/>
                    <a:pt x="149060" y="34671"/>
                  </a:cubicBezTo>
                  <a:cubicBezTo>
                    <a:pt x="148489" y="33528"/>
                    <a:pt x="148013" y="32575"/>
                    <a:pt x="147632" y="31623"/>
                  </a:cubicBezTo>
                  <a:cubicBezTo>
                    <a:pt x="147251" y="30671"/>
                    <a:pt x="146871" y="29623"/>
                    <a:pt x="146871" y="28575"/>
                  </a:cubicBezTo>
                  <a:cubicBezTo>
                    <a:pt x="146871" y="28004"/>
                    <a:pt x="147728" y="27527"/>
                    <a:pt x="148393" y="26861"/>
                  </a:cubicBezTo>
                  <a:close/>
                  <a:moveTo>
                    <a:pt x="140779" y="62674"/>
                  </a:moveTo>
                  <a:cubicBezTo>
                    <a:pt x="141636" y="61436"/>
                    <a:pt x="142207" y="61055"/>
                    <a:pt x="143349" y="61722"/>
                  </a:cubicBezTo>
                  <a:cubicBezTo>
                    <a:pt x="144682" y="62484"/>
                    <a:pt x="145158" y="63437"/>
                    <a:pt x="144682" y="64865"/>
                  </a:cubicBezTo>
                  <a:cubicBezTo>
                    <a:pt x="143349" y="64103"/>
                    <a:pt x="142207" y="63437"/>
                    <a:pt x="140874" y="62770"/>
                  </a:cubicBezTo>
                  <a:close/>
                  <a:moveTo>
                    <a:pt x="143730" y="104870"/>
                  </a:moveTo>
                  <a:cubicBezTo>
                    <a:pt x="142016" y="104870"/>
                    <a:pt x="142016" y="103918"/>
                    <a:pt x="142302" y="102870"/>
                  </a:cubicBezTo>
                  <a:cubicBezTo>
                    <a:pt x="142683" y="103441"/>
                    <a:pt x="143159" y="104013"/>
                    <a:pt x="143730" y="104870"/>
                  </a:cubicBezTo>
                  <a:close/>
                  <a:moveTo>
                    <a:pt x="143159" y="19812"/>
                  </a:moveTo>
                  <a:cubicBezTo>
                    <a:pt x="143634" y="20383"/>
                    <a:pt x="144015" y="20955"/>
                    <a:pt x="144777" y="22003"/>
                  </a:cubicBezTo>
                  <a:cubicBezTo>
                    <a:pt x="142969" y="21812"/>
                    <a:pt x="142492" y="21336"/>
                    <a:pt x="143159" y="19812"/>
                  </a:cubicBezTo>
                  <a:close/>
                  <a:moveTo>
                    <a:pt x="144491" y="14668"/>
                  </a:moveTo>
                  <a:cubicBezTo>
                    <a:pt x="142207" y="16192"/>
                    <a:pt x="141160" y="15049"/>
                    <a:pt x="139923" y="14573"/>
                  </a:cubicBezTo>
                  <a:cubicBezTo>
                    <a:pt x="139541" y="14383"/>
                    <a:pt x="139447" y="13716"/>
                    <a:pt x="138875" y="12668"/>
                  </a:cubicBezTo>
                  <a:cubicBezTo>
                    <a:pt x="140874" y="13430"/>
                    <a:pt x="142397" y="13906"/>
                    <a:pt x="144396" y="14668"/>
                  </a:cubicBezTo>
                  <a:close/>
                  <a:moveTo>
                    <a:pt x="135544" y="64389"/>
                  </a:moveTo>
                  <a:cubicBezTo>
                    <a:pt x="133069" y="64770"/>
                    <a:pt x="132593" y="62960"/>
                    <a:pt x="131736" y="61627"/>
                  </a:cubicBezTo>
                  <a:cubicBezTo>
                    <a:pt x="132879" y="60039"/>
                    <a:pt x="135322" y="60039"/>
                    <a:pt x="139066" y="61627"/>
                  </a:cubicBezTo>
                  <a:cubicBezTo>
                    <a:pt x="137828" y="61627"/>
                    <a:pt x="136591" y="61531"/>
                    <a:pt x="135163" y="61436"/>
                  </a:cubicBezTo>
                  <a:cubicBezTo>
                    <a:pt x="135353" y="62484"/>
                    <a:pt x="135449" y="63341"/>
                    <a:pt x="135544" y="64294"/>
                  </a:cubicBezTo>
                  <a:close/>
                  <a:moveTo>
                    <a:pt x="135259" y="84011"/>
                  </a:moveTo>
                  <a:cubicBezTo>
                    <a:pt x="135163" y="84677"/>
                    <a:pt x="135068" y="85439"/>
                    <a:pt x="134878" y="86106"/>
                  </a:cubicBezTo>
                  <a:lnTo>
                    <a:pt x="134021" y="85915"/>
                  </a:lnTo>
                  <a:cubicBezTo>
                    <a:pt x="134211" y="85249"/>
                    <a:pt x="134402" y="84582"/>
                    <a:pt x="134497" y="83915"/>
                  </a:cubicBezTo>
                  <a:cubicBezTo>
                    <a:pt x="134782" y="83915"/>
                    <a:pt x="134973" y="84011"/>
                    <a:pt x="135259" y="84106"/>
                  </a:cubicBezTo>
                  <a:close/>
                  <a:moveTo>
                    <a:pt x="132498" y="21050"/>
                  </a:moveTo>
                  <a:cubicBezTo>
                    <a:pt x="131451" y="20098"/>
                    <a:pt x="130785" y="19526"/>
                    <a:pt x="130023" y="18859"/>
                  </a:cubicBezTo>
                  <a:cubicBezTo>
                    <a:pt x="132117" y="17907"/>
                    <a:pt x="132498" y="18193"/>
                    <a:pt x="132498" y="21050"/>
                  </a:cubicBezTo>
                  <a:close/>
                  <a:moveTo>
                    <a:pt x="129643" y="29432"/>
                  </a:moveTo>
                  <a:cubicBezTo>
                    <a:pt x="130689" y="29051"/>
                    <a:pt x="132213" y="28194"/>
                    <a:pt x="132308" y="28384"/>
                  </a:cubicBezTo>
                  <a:cubicBezTo>
                    <a:pt x="133735" y="30289"/>
                    <a:pt x="135544" y="28480"/>
                    <a:pt x="137352" y="28956"/>
                  </a:cubicBezTo>
                  <a:cubicBezTo>
                    <a:pt x="137067" y="29718"/>
                    <a:pt x="136972" y="30480"/>
                    <a:pt x="136496" y="30861"/>
                  </a:cubicBezTo>
                  <a:cubicBezTo>
                    <a:pt x="135924" y="31432"/>
                    <a:pt x="134592" y="32099"/>
                    <a:pt x="134306" y="31813"/>
                  </a:cubicBezTo>
                  <a:cubicBezTo>
                    <a:pt x="132784" y="30575"/>
                    <a:pt x="131261" y="31623"/>
                    <a:pt x="129643" y="31623"/>
                  </a:cubicBezTo>
                  <a:lnTo>
                    <a:pt x="129643" y="29337"/>
                  </a:lnTo>
                  <a:close/>
                  <a:moveTo>
                    <a:pt x="129167" y="4096"/>
                  </a:moveTo>
                  <a:cubicBezTo>
                    <a:pt x="129167" y="4096"/>
                    <a:pt x="129452" y="4572"/>
                    <a:pt x="129547" y="4763"/>
                  </a:cubicBezTo>
                  <a:cubicBezTo>
                    <a:pt x="128976" y="5048"/>
                    <a:pt x="128500" y="5239"/>
                    <a:pt x="127929" y="5524"/>
                  </a:cubicBezTo>
                  <a:lnTo>
                    <a:pt x="127644" y="4953"/>
                  </a:lnTo>
                  <a:cubicBezTo>
                    <a:pt x="128120" y="4667"/>
                    <a:pt x="128691" y="4381"/>
                    <a:pt x="129167" y="4096"/>
                  </a:cubicBezTo>
                  <a:close/>
                  <a:moveTo>
                    <a:pt x="120791" y="19812"/>
                  </a:moveTo>
                  <a:cubicBezTo>
                    <a:pt x="120791" y="20479"/>
                    <a:pt x="120981" y="21050"/>
                    <a:pt x="121076" y="21717"/>
                  </a:cubicBezTo>
                  <a:cubicBezTo>
                    <a:pt x="121076" y="21717"/>
                    <a:pt x="120600" y="21907"/>
                    <a:pt x="120505" y="21812"/>
                  </a:cubicBezTo>
                  <a:cubicBezTo>
                    <a:pt x="120219" y="21241"/>
                    <a:pt x="120029" y="20574"/>
                    <a:pt x="119744" y="20003"/>
                  </a:cubicBezTo>
                  <a:cubicBezTo>
                    <a:pt x="120029" y="20003"/>
                    <a:pt x="120410" y="19907"/>
                    <a:pt x="120695" y="19812"/>
                  </a:cubicBezTo>
                  <a:close/>
                  <a:moveTo>
                    <a:pt x="118982" y="47911"/>
                  </a:moveTo>
                  <a:cubicBezTo>
                    <a:pt x="118316" y="46006"/>
                    <a:pt x="118982" y="45434"/>
                    <a:pt x="120029" y="44863"/>
                  </a:cubicBezTo>
                  <a:cubicBezTo>
                    <a:pt x="121647" y="46482"/>
                    <a:pt x="120219" y="46863"/>
                    <a:pt x="118982" y="47911"/>
                  </a:cubicBezTo>
                  <a:close/>
                  <a:moveTo>
                    <a:pt x="117364" y="42481"/>
                  </a:moveTo>
                  <a:cubicBezTo>
                    <a:pt x="117364" y="42481"/>
                    <a:pt x="116031" y="43243"/>
                    <a:pt x="115460" y="42481"/>
                  </a:cubicBezTo>
                  <a:cubicBezTo>
                    <a:pt x="115841" y="41243"/>
                    <a:pt x="116222" y="40005"/>
                    <a:pt x="116698" y="38671"/>
                  </a:cubicBezTo>
                  <a:cubicBezTo>
                    <a:pt x="117586" y="38481"/>
                    <a:pt x="118602" y="38862"/>
                    <a:pt x="119744" y="39814"/>
                  </a:cubicBezTo>
                  <a:cubicBezTo>
                    <a:pt x="118506" y="40386"/>
                    <a:pt x="116888" y="40576"/>
                    <a:pt x="117459" y="42577"/>
                  </a:cubicBezTo>
                  <a:close/>
                  <a:moveTo>
                    <a:pt x="114889" y="4763"/>
                  </a:moveTo>
                  <a:cubicBezTo>
                    <a:pt x="115746" y="4286"/>
                    <a:pt x="116317" y="4000"/>
                    <a:pt x="116507" y="2762"/>
                  </a:cubicBezTo>
                  <a:cubicBezTo>
                    <a:pt x="116602" y="1619"/>
                    <a:pt x="117649" y="2000"/>
                    <a:pt x="118506" y="2762"/>
                  </a:cubicBezTo>
                  <a:cubicBezTo>
                    <a:pt x="117364" y="4096"/>
                    <a:pt x="116412" y="5334"/>
                    <a:pt x="115365" y="6477"/>
                  </a:cubicBezTo>
                  <a:cubicBezTo>
                    <a:pt x="114318" y="5905"/>
                    <a:pt x="113747" y="5334"/>
                    <a:pt x="114889" y="4667"/>
                  </a:cubicBezTo>
                  <a:close/>
                  <a:moveTo>
                    <a:pt x="108988" y="65818"/>
                  </a:moveTo>
                  <a:cubicBezTo>
                    <a:pt x="108988" y="65818"/>
                    <a:pt x="108988" y="66580"/>
                    <a:pt x="108988" y="66961"/>
                  </a:cubicBezTo>
                  <a:lnTo>
                    <a:pt x="107179" y="66961"/>
                  </a:lnTo>
                  <a:cubicBezTo>
                    <a:pt x="107179" y="66961"/>
                    <a:pt x="107179" y="66484"/>
                    <a:pt x="107179" y="66199"/>
                  </a:cubicBezTo>
                  <a:cubicBezTo>
                    <a:pt x="107750" y="66104"/>
                    <a:pt x="108417" y="66008"/>
                    <a:pt x="108988" y="65818"/>
                  </a:cubicBezTo>
                  <a:close/>
                  <a:moveTo>
                    <a:pt x="105942" y="52197"/>
                  </a:moveTo>
                  <a:cubicBezTo>
                    <a:pt x="105656" y="51149"/>
                    <a:pt x="105466" y="50959"/>
                    <a:pt x="105561" y="50768"/>
                  </a:cubicBezTo>
                  <a:cubicBezTo>
                    <a:pt x="105847" y="49911"/>
                    <a:pt x="106132" y="49149"/>
                    <a:pt x="106704" y="47625"/>
                  </a:cubicBezTo>
                  <a:cubicBezTo>
                    <a:pt x="107179" y="49435"/>
                    <a:pt x="106704" y="50482"/>
                    <a:pt x="106037" y="52102"/>
                  </a:cubicBezTo>
                  <a:close/>
                  <a:moveTo>
                    <a:pt x="106132" y="36671"/>
                  </a:moveTo>
                  <a:cubicBezTo>
                    <a:pt x="104133" y="35909"/>
                    <a:pt x="102420" y="35242"/>
                    <a:pt x="100041" y="34385"/>
                  </a:cubicBezTo>
                  <a:cubicBezTo>
                    <a:pt x="101183" y="33814"/>
                    <a:pt x="102134" y="33433"/>
                    <a:pt x="102134" y="33433"/>
                  </a:cubicBezTo>
                  <a:cubicBezTo>
                    <a:pt x="103181" y="35147"/>
                    <a:pt x="104895" y="34099"/>
                    <a:pt x="106418" y="34385"/>
                  </a:cubicBezTo>
                  <a:cubicBezTo>
                    <a:pt x="106418" y="35052"/>
                    <a:pt x="106227" y="35719"/>
                    <a:pt x="106132" y="36671"/>
                  </a:cubicBezTo>
                  <a:close/>
                  <a:moveTo>
                    <a:pt x="106322" y="19240"/>
                  </a:moveTo>
                  <a:cubicBezTo>
                    <a:pt x="105276" y="19526"/>
                    <a:pt x="104229" y="19907"/>
                    <a:pt x="102991" y="20288"/>
                  </a:cubicBezTo>
                  <a:cubicBezTo>
                    <a:pt x="102991" y="19621"/>
                    <a:pt x="102896" y="19145"/>
                    <a:pt x="102896" y="18669"/>
                  </a:cubicBezTo>
                  <a:lnTo>
                    <a:pt x="106322" y="18669"/>
                  </a:lnTo>
                  <a:cubicBezTo>
                    <a:pt x="106322" y="18669"/>
                    <a:pt x="106322" y="19050"/>
                    <a:pt x="106322" y="19336"/>
                  </a:cubicBezTo>
                  <a:close/>
                  <a:moveTo>
                    <a:pt x="104704" y="9430"/>
                  </a:moveTo>
                  <a:cubicBezTo>
                    <a:pt x="103562" y="10096"/>
                    <a:pt x="102896" y="10478"/>
                    <a:pt x="101849" y="11049"/>
                  </a:cubicBezTo>
                  <a:cubicBezTo>
                    <a:pt x="102230" y="9842"/>
                    <a:pt x="103181" y="9303"/>
                    <a:pt x="104704" y="9430"/>
                  </a:cubicBezTo>
                  <a:close/>
                  <a:moveTo>
                    <a:pt x="99945" y="17050"/>
                  </a:moveTo>
                  <a:cubicBezTo>
                    <a:pt x="99945" y="17050"/>
                    <a:pt x="100612" y="17812"/>
                    <a:pt x="100612" y="17907"/>
                  </a:cubicBezTo>
                  <a:cubicBezTo>
                    <a:pt x="100516" y="18288"/>
                    <a:pt x="100136" y="18479"/>
                    <a:pt x="99945" y="18859"/>
                  </a:cubicBezTo>
                  <a:cubicBezTo>
                    <a:pt x="99755" y="18669"/>
                    <a:pt x="99374" y="18383"/>
                    <a:pt x="99374" y="18193"/>
                  </a:cubicBezTo>
                  <a:cubicBezTo>
                    <a:pt x="99374" y="17812"/>
                    <a:pt x="99659" y="17526"/>
                    <a:pt x="99945" y="17050"/>
                  </a:cubicBezTo>
                  <a:close/>
                  <a:moveTo>
                    <a:pt x="101087" y="38481"/>
                  </a:moveTo>
                  <a:cubicBezTo>
                    <a:pt x="100897" y="39338"/>
                    <a:pt x="100897" y="39910"/>
                    <a:pt x="100707" y="39910"/>
                  </a:cubicBezTo>
                  <a:cubicBezTo>
                    <a:pt x="100041" y="40100"/>
                    <a:pt x="99374" y="40100"/>
                    <a:pt x="98708" y="40100"/>
                  </a:cubicBezTo>
                  <a:cubicBezTo>
                    <a:pt x="98708" y="39910"/>
                    <a:pt x="98708" y="39814"/>
                    <a:pt x="98613" y="39624"/>
                  </a:cubicBezTo>
                  <a:cubicBezTo>
                    <a:pt x="99279" y="39338"/>
                    <a:pt x="99945" y="38957"/>
                    <a:pt x="101087" y="38386"/>
                  </a:cubicBezTo>
                  <a:close/>
                  <a:moveTo>
                    <a:pt x="86524" y="42767"/>
                  </a:moveTo>
                  <a:cubicBezTo>
                    <a:pt x="87381" y="42672"/>
                    <a:pt x="88523" y="42196"/>
                    <a:pt x="88904" y="44196"/>
                  </a:cubicBezTo>
                  <a:cubicBezTo>
                    <a:pt x="87762" y="43815"/>
                    <a:pt x="87000" y="43624"/>
                    <a:pt x="86239" y="43339"/>
                  </a:cubicBezTo>
                  <a:cubicBezTo>
                    <a:pt x="86429" y="43053"/>
                    <a:pt x="86429" y="42767"/>
                    <a:pt x="86524" y="42767"/>
                  </a:cubicBezTo>
                  <a:close/>
                  <a:moveTo>
                    <a:pt x="83859" y="92869"/>
                  </a:moveTo>
                  <a:cubicBezTo>
                    <a:pt x="82908" y="94679"/>
                    <a:pt x="82337" y="95821"/>
                    <a:pt x="81384" y="97441"/>
                  </a:cubicBezTo>
                  <a:cubicBezTo>
                    <a:pt x="80940" y="96044"/>
                    <a:pt x="81765" y="94520"/>
                    <a:pt x="83859" y="92869"/>
                  </a:cubicBezTo>
                  <a:close/>
                  <a:moveTo>
                    <a:pt x="83002" y="101727"/>
                  </a:moveTo>
                  <a:cubicBezTo>
                    <a:pt x="82717" y="102870"/>
                    <a:pt x="81860" y="103346"/>
                    <a:pt x="80528" y="103537"/>
                  </a:cubicBezTo>
                  <a:cubicBezTo>
                    <a:pt x="81289" y="100679"/>
                    <a:pt x="83573" y="99631"/>
                    <a:pt x="85382" y="97631"/>
                  </a:cubicBezTo>
                  <a:cubicBezTo>
                    <a:pt x="85763" y="98488"/>
                    <a:pt x="86144" y="99060"/>
                    <a:pt x="86905" y="100584"/>
                  </a:cubicBezTo>
                  <a:cubicBezTo>
                    <a:pt x="84621" y="99631"/>
                    <a:pt x="83573" y="99917"/>
                    <a:pt x="83098" y="101727"/>
                  </a:cubicBezTo>
                  <a:close/>
                  <a:moveTo>
                    <a:pt x="88238" y="58960"/>
                  </a:moveTo>
                  <a:cubicBezTo>
                    <a:pt x="88238" y="58960"/>
                    <a:pt x="88238" y="58960"/>
                    <a:pt x="88238" y="59055"/>
                  </a:cubicBezTo>
                  <a:cubicBezTo>
                    <a:pt x="88238" y="59055"/>
                    <a:pt x="88238" y="59055"/>
                    <a:pt x="88143" y="59055"/>
                  </a:cubicBezTo>
                  <a:cubicBezTo>
                    <a:pt x="87762" y="59722"/>
                    <a:pt x="87286" y="60484"/>
                    <a:pt x="86810" y="61246"/>
                  </a:cubicBezTo>
                  <a:cubicBezTo>
                    <a:pt x="85668" y="60960"/>
                    <a:pt x="84526" y="60579"/>
                    <a:pt x="83193" y="60198"/>
                  </a:cubicBezTo>
                  <a:cubicBezTo>
                    <a:pt x="84716" y="58483"/>
                    <a:pt x="86429" y="58960"/>
                    <a:pt x="88143" y="59055"/>
                  </a:cubicBezTo>
                  <a:cubicBezTo>
                    <a:pt x="88143" y="59055"/>
                    <a:pt x="88143" y="59055"/>
                    <a:pt x="88143" y="59055"/>
                  </a:cubicBezTo>
                  <a:cubicBezTo>
                    <a:pt x="88143" y="59055"/>
                    <a:pt x="88143" y="59055"/>
                    <a:pt x="88143" y="59055"/>
                  </a:cubicBezTo>
                  <a:cubicBezTo>
                    <a:pt x="88333" y="58198"/>
                    <a:pt x="87857" y="56959"/>
                    <a:pt x="89475" y="56769"/>
                  </a:cubicBezTo>
                  <a:cubicBezTo>
                    <a:pt x="89761" y="58103"/>
                    <a:pt x="89094" y="58674"/>
                    <a:pt x="88143" y="59055"/>
                  </a:cubicBezTo>
                  <a:close/>
                  <a:moveTo>
                    <a:pt x="92902" y="35719"/>
                  </a:moveTo>
                  <a:cubicBezTo>
                    <a:pt x="92902" y="35719"/>
                    <a:pt x="92045" y="35719"/>
                    <a:pt x="91569" y="35814"/>
                  </a:cubicBezTo>
                  <a:cubicBezTo>
                    <a:pt x="91569" y="35528"/>
                    <a:pt x="91569" y="35338"/>
                    <a:pt x="91569" y="35052"/>
                  </a:cubicBezTo>
                  <a:cubicBezTo>
                    <a:pt x="92045" y="35052"/>
                    <a:pt x="92521" y="35052"/>
                    <a:pt x="92902" y="34957"/>
                  </a:cubicBezTo>
                  <a:cubicBezTo>
                    <a:pt x="92902" y="35242"/>
                    <a:pt x="92902" y="35719"/>
                    <a:pt x="92902" y="35719"/>
                  </a:cubicBezTo>
                  <a:close/>
                  <a:moveTo>
                    <a:pt x="97851" y="7620"/>
                  </a:moveTo>
                  <a:cubicBezTo>
                    <a:pt x="96995" y="9144"/>
                    <a:pt x="96614" y="9906"/>
                    <a:pt x="95948" y="11144"/>
                  </a:cubicBezTo>
                  <a:cubicBezTo>
                    <a:pt x="95471" y="9906"/>
                    <a:pt x="95186" y="9239"/>
                    <a:pt x="94806" y="8287"/>
                  </a:cubicBezTo>
                  <a:cubicBezTo>
                    <a:pt x="95662" y="8096"/>
                    <a:pt x="96328" y="8001"/>
                    <a:pt x="97851" y="7620"/>
                  </a:cubicBezTo>
                  <a:close/>
                  <a:moveTo>
                    <a:pt x="96233" y="127921"/>
                  </a:moveTo>
                  <a:cubicBezTo>
                    <a:pt x="95186" y="127349"/>
                    <a:pt x="95091" y="126682"/>
                    <a:pt x="96042" y="125730"/>
                  </a:cubicBezTo>
                  <a:cubicBezTo>
                    <a:pt x="96709" y="125063"/>
                    <a:pt x="97090" y="124206"/>
                    <a:pt x="97851" y="123158"/>
                  </a:cubicBezTo>
                  <a:cubicBezTo>
                    <a:pt x="98232" y="123634"/>
                    <a:pt x="98613" y="124015"/>
                    <a:pt x="98994" y="124396"/>
                  </a:cubicBezTo>
                  <a:cubicBezTo>
                    <a:pt x="98042" y="125635"/>
                    <a:pt x="97185" y="126682"/>
                    <a:pt x="96328" y="127825"/>
                  </a:cubicBezTo>
                  <a:close/>
                  <a:moveTo>
                    <a:pt x="101754" y="114681"/>
                  </a:moveTo>
                  <a:cubicBezTo>
                    <a:pt x="101754" y="114681"/>
                    <a:pt x="101754" y="114681"/>
                    <a:pt x="101754" y="114681"/>
                  </a:cubicBezTo>
                  <a:cubicBezTo>
                    <a:pt x="101373" y="116300"/>
                    <a:pt x="100992" y="117920"/>
                    <a:pt x="100612" y="119443"/>
                  </a:cubicBezTo>
                  <a:cubicBezTo>
                    <a:pt x="97946" y="117348"/>
                    <a:pt x="97375" y="114395"/>
                    <a:pt x="99279" y="111728"/>
                  </a:cubicBezTo>
                  <a:cubicBezTo>
                    <a:pt x="101278" y="111728"/>
                    <a:pt x="101373" y="113443"/>
                    <a:pt x="101849" y="114681"/>
                  </a:cubicBezTo>
                  <a:cubicBezTo>
                    <a:pt x="101849" y="114681"/>
                    <a:pt x="101849" y="114681"/>
                    <a:pt x="101849" y="114586"/>
                  </a:cubicBezTo>
                  <a:lnTo>
                    <a:pt x="101849" y="114776"/>
                  </a:lnTo>
                  <a:close/>
                  <a:moveTo>
                    <a:pt x="107369" y="69913"/>
                  </a:moveTo>
                  <a:cubicBezTo>
                    <a:pt x="105942" y="71818"/>
                    <a:pt x="104609" y="70866"/>
                    <a:pt x="102991" y="69913"/>
                  </a:cubicBezTo>
                  <a:cubicBezTo>
                    <a:pt x="104609" y="67723"/>
                    <a:pt x="105942" y="70390"/>
                    <a:pt x="107369" y="69913"/>
                  </a:cubicBezTo>
                  <a:close/>
                  <a:moveTo>
                    <a:pt x="105180" y="94679"/>
                  </a:moveTo>
                  <a:cubicBezTo>
                    <a:pt x="106894" y="94297"/>
                    <a:pt x="108036" y="94107"/>
                    <a:pt x="109083" y="93916"/>
                  </a:cubicBezTo>
                  <a:cubicBezTo>
                    <a:pt x="109083" y="94107"/>
                    <a:pt x="109273" y="94297"/>
                    <a:pt x="109368" y="94393"/>
                  </a:cubicBezTo>
                  <a:cubicBezTo>
                    <a:pt x="108797" y="95059"/>
                    <a:pt x="108226" y="95726"/>
                    <a:pt x="107465" y="96583"/>
                  </a:cubicBezTo>
                  <a:cubicBezTo>
                    <a:pt x="106798" y="96012"/>
                    <a:pt x="106322" y="95631"/>
                    <a:pt x="105180" y="94679"/>
                  </a:cubicBezTo>
                  <a:close/>
                  <a:moveTo>
                    <a:pt x="108322" y="135255"/>
                  </a:moveTo>
                  <a:cubicBezTo>
                    <a:pt x="106322" y="134684"/>
                    <a:pt x="106037" y="133541"/>
                    <a:pt x="106704" y="132207"/>
                  </a:cubicBezTo>
                  <a:cubicBezTo>
                    <a:pt x="107179" y="131254"/>
                    <a:pt x="108226" y="131350"/>
                    <a:pt x="108893" y="131921"/>
                  </a:cubicBezTo>
                  <a:cubicBezTo>
                    <a:pt x="110511" y="133255"/>
                    <a:pt x="108607" y="134017"/>
                    <a:pt x="108322" y="135350"/>
                  </a:cubicBezTo>
                  <a:close/>
                  <a:moveTo>
                    <a:pt x="108702" y="87439"/>
                  </a:moveTo>
                  <a:cubicBezTo>
                    <a:pt x="108226" y="87439"/>
                    <a:pt x="107655" y="87344"/>
                    <a:pt x="106798" y="87154"/>
                  </a:cubicBezTo>
                  <a:cubicBezTo>
                    <a:pt x="108194" y="85884"/>
                    <a:pt x="109496" y="85979"/>
                    <a:pt x="110701" y="87439"/>
                  </a:cubicBezTo>
                  <a:cubicBezTo>
                    <a:pt x="109844" y="87439"/>
                    <a:pt x="109273" y="87439"/>
                    <a:pt x="108797" y="87439"/>
                  </a:cubicBezTo>
                  <a:close/>
                  <a:moveTo>
                    <a:pt x="112224" y="34480"/>
                  </a:moveTo>
                  <a:cubicBezTo>
                    <a:pt x="112795" y="35623"/>
                    <a:pt x="112890" y="36481"/>
                    <a:pt x="111748" y="36957"/>
                  </a:cubicBezTo>
                  <a:cubicBezTo>
                    <a:pt x="111557" y="36957"/>
                    <a:pt x="111082" y="36862"/>
                    <a:pt x="110986" y="36671"/>
                  </a:cubicBezTo>
                  <a:cubicBezTo>
                    <a:pt x="110415" y="35528"/>
                    <a:pt x="110986" y="34957"/>
                    <a:pt x="112319" y="34576"/>
                  </a:cubicBezTo>
                  <a:close/>
                  <a:moveTo>
                    <a:pt x="111939" y="112490"/>
                  </a:moveTo>
                  <a:cubicBezTo>
                    <a:pt x="111939" y="112490"/>
                    <a:pt x="111463" y="112014"/>
                    <a:pt x="111177" y="111728"/>
                  </a:cubicBezTo>
                  <a:cubicBezTo>
                    <a:pt x="111463" y="111538"/>
                    <a:pt x="111653" y="111252"/>
                    <a:pt x="111939" y="111252"/>
                  </a:cubicBezTo>
                  <a:cubicBezTo>
                    <a:pt x="112224" y="111252"/>
                    <a:pt x="112510" y="111633"/>
                    <a:pt x="112985" y="112014"/>
                  </a:cubicBezTo>
                  <a:cubicBezTo>
                    <a:pt x="112510" y="112300"/>
                    <a:pt x="112129" y="112586"/>
                    <a:pt x="112034" y="112490"/>
                  </a:cubicBezTo>
                  <a:close/>
                  <a:moveTo>
                    <a:pt x="114699" y="23050"/>
                  </a:moveTo>
                  <a:lnTo>
                    <a:pt x="117745" y="23050"/>
                  </a:lnTo>
                  <a:cubicBezTo>
                    <a:pt x="118411" y="21622"/>
                    <a:pt x="115460" y="20479"/>
                    <a:pt x="118220" y="19145"/>
                  </a:cubicBezTo>
                  <a:cubicBezTo>
                    <a:pt x="118411" y="21146"/>
                    <a:pt x="118696" y="22860"/>
                    <a:pt x="118887" y="24670"/>
                  </a:cubicBezTo>
                  <a:cubicBezTo>
                    <a:pt x="116888" y="25146"/>
                    <a:pt x="115174" y="25527"/>
                    <a:pt x="113271" y="25908"/>
                  </a:cubicBezTo>
                  <a:cubicBezTo>
                    <a:pt x="112224" y="24098"/>
                    <a:pt x="114603" y="24003"/>
                    <a:pt x="114699" y="23050"/>
                  </a:cubicBezTo>
                  <a:close/>
                  <a:moveTo>
                    <a:pt x="118506" y="131254"/>
                  </a:moveTo>
                  <a:cubicBezTo>
                    <a:pt x="117078" y="130016"/>
                    <a:pt x="117745" y="129254"/>
                    <a:pt x="118887" y="128588"/>
                  </a:cubicBezTo>
                  <a:cubicBezTo>
                    <a:pt x="120124" y="129540"/>
                    <a:pt x="119458" y="130302"/>
                    <a:pt x="118506" y="131254"/>
                  </a:cubicBezTo>
                  <a:close/>
                  <a:moveTo>
                    <a:pt x="114794" y="106585"/>
                  </a:moveTo>
                  <a:cubicBezTo>
                    <a:pt x="116571" y="106458"/>
                    <a:pt x="117586" y="107156"/>
                    <a:pt x="117840" y="108680"/>
                  </a:cubicBezTo>
                  <a:cubicBezTo>
                    <a:pt x="116698" y="107918"/>
                    <a:pt x="116031" y="107442"/>
                    <a:pt x="114794" y="106585"/>
                  </a:cubicBezTo>
                  <a:close/>
                  <a:moveTo>
                    <a:pt x="115460" y="88106"/>
                  </a:moveTo>
                  <a:cubicBezTo>
                    <a:pt x="115841" y="87439"/>
                    <a:pt x="116127" y="87058"/>
                    <a:pt x="116317" y="86582"/>
                  </a:cubicBezTo>
                  <a:cubicBezTo>
                    <a:pt x="116507" y="86201"/>
                    <a:pt x="116698" y="85820"/>
                    <a:pt x="116983" y="85154"/>
                  </a:cubicBezTo>
                  <a:cubicBezTo>
                    <a:pt x="118791" y="85630"/>
                    <a:pt x="120600" y="86011"/>
                    <a:pt x="122409" y="86487"/>
                  </a:cubicBezTo>
                  <a:cubicBezTo>
                    <a:pt x="120791" y="88963"/>
                    <a:pt x="118316" y="89630"/>
                    <a:pt x="115460" y="88106"/>
                  </a:cubicBezTo>
                  <a:close/>
                  <a:moveTo>
                    <a:pt x="120124" y="59817"/>
                  </a:moveTo>
                  <a:cubicBezTo>
                    <a:pt x="120695" y="57436"/>
                    <a:pt x="120791" y="57436"/>
                    <a:pt x="122790" y="58388"/>
                  </a:cubicBezTo>
                  <a:cubicBezTo>
                    <a:pt x="121742" y="58960"/>
                    <a:pt x="120886" y="59436"/>
                    <a:pt x="120124" y="59817"/>
                  </a:cubicBezTo>
                  <a:close/>
                  <a:moveTo>
                    <a:pt x="126787" y="62770"/>
                  </a:moveTo>
                  <a:cubicBezTo>
                    <a:pt x="127263" y="62770"/>
                    <a:pt x="127834" y="62960"/>
                    <a:pt x="128310" y="62960"/>
                  </a:cubicBezTo>
                  <a:cubicBezTo>
                    <a:pt x="128310" y="63151"/>
                    <a:pt x="128310" y="63437"/>
                    <a:pt x="128215" y="63627"/>
                  </a:cubicBezTo>
                  <a:cubicBezTo>
                    <a:pt x="127739" y="63627"/>
                    <a:pt x="127168" y="63532"/>
                    <a:pt x="126692" y="63437"/>
                  </a:cubicBezTo>
                  <a:cubicBezTo>
                    <a:pt x="126692" y="63246"/>
                    <a:pt x="126692" y="62960"/>
                    <a:pt x="126787" y="62770"/>
                  </a:cubicBezTo>
                  <a:close/>
                  <a:moveTo>
                    <a:pt x="128596" y="87439"/>
                  </a:moveTo>
                  <a:lnTo>
                    <a:pt x="127929" y="86868"/>
                  </a:lnTo>
                  <a:cubicBezTo>
                    <a:pt x="128120" y="86106"/>
                    <a:pt x="128405" y="85344"/>
                    <a:pt x="128786" y="84201"/>
                  </a:cubicBezTo>
                  <a:cubicBezTo>
                    <a:pt x="129452" y="84772"/>
                    <a:pt x="129928" y="85249"/>
                    <a:pt x="130404" y="85725"/>
                  </a:cubicBezTo>
                  <a:cubicBezTo>
                    <a:pt x="129833" y="86296"/>
                    <a:pt x="129262" y="86868"/>
                    <a:pt x="128596" y="87535"/>
                  </a:cubicBezTo>
                  <a:close/>
                  <a:moveTo>
                    <a:pt x="135068" y="120587"/>
                  </a:moveTo>
                  <a:cubicBezTo>
                    <a:pt x="133450" y="119539"/>
                    <a:pt x="132308" y="118777"/>
                    <a:pt x="131071" y="117920"/>
                  </a:cubicBezTo>
                  <a:cubicBezTo>
                    <a:pt x="133355" y="117729"/>
                    <a:pt x="134021" y="118110"/>
                    <a:pt x="135068" y="120587"/>
                  </a:cubicBezTo>
                  <a:close/>
                  <a:moveTo>
                    <a:pt x="134211" y="132397"/>
                  </a:moveTo>
                  <a:cubicBezTo>
                    <a:pt x="134211" y="132397"/>
                    <a:pt x="133735" y="132112"/>
                    <a:pt x="133450" y="132016"/>
                  </a:cubicBezTo>
                  <a:cubicBezTo>
                    <a:pt x="134021" y="131064"/>
                    <a:pt x="133450" y="129254"/>
                    <a:pt x="136020" y="129159"/>
                  </a:cubicBezTo>
                  <a:cubicBezTo>
                    <a:pt x="135353" y="130397"/>
                    <a:pt x="134782" y="131445"/>
                    <a:pt x="134211" y="132397"/>
                  </a:cubicBezTo>
                  <a:close/>
                  <a:moveTo>
                    <a:pt x="138875" y="69342"/>
                  </a:moveTo>
                  <a:lnTo>
                    <a:pt x="140874" y="69342"/>
                  </a:lnTo>
                  <a:cubicBezTo>
                    <a:pt x="140398" y="70104"/>
                    <a:pt x="140113" y="70675"/>
                    <a:pt x="139541" y="71628"/>
                  </a:cubicBezTo>
                  <a:cubicBezTo>
                    <a:pt x="139256" y="70675"/>
                    <a:pt x="139066" y="70104"/>
                    <a:pt x="138875" y="69342"/>
                  </a:cubicBezTo>
                  <a:close/>
                  <a:moveTo>
                    <a:pt x="139732" y="115253"/>
                  </a:moveTo>
                  <a:cubicBezTo>
                    <a:pt x="139732" y="115253"/>
                    <a:pt x="139637" y="114776"/>
                    <a:pt x="139732" y="114776"/>
                  </a:cubicBezTo>
                  <a:cubicBezTo>
                    <a:pt x="140113" y="114586"/>
                    <a:pt x="140589" y="114490"/>
                    <a:pt x="140969" y="114300"/>
                  </a:cubicBezTo>
                  <a:cubicBezTo>
                    <a:pt x="140969" y="114490"/>
                    <a:pt x="141065" y="114681"/>
                    <a:pt x="141160" y="114871"/>
                  </a:cubicBezTo>
                  <a:cubicBezTo>
                    <a:pt x="140684" y="114967"/>
                    <a:pt x="140208" y="115157"/>
                    <a:pt x="139732" y="115253"/>
                  </a:cubicBezTo>
                  <a:close/>
                  <a:moveTo>
                    <a:pt x="142207" y="111442"/>
                  </a:moveTo>
                  <a:cubicBezTo>
                    <a:pt x="142683" y="111442"/>
                    <a:pt x="143254" y="111633"/>
                    <a:pt x="143730" y="111728"/>
                  </a:cubicBezTo>
                  <a:cubicBezTo>
                    <a:pt x="143634" y="112014"/>
                    <a:pt x="143540" y="112300"/>
                    <a:pt x="143444" y="112586"/>
                  </a:cubicBezTo>
                  <a:cubicBezTo>
                    <a:pt x="142969" y="112395"/>
                    <a:pt x="142492" y="112204"/>
                    <a:pt x="142016" y="111919"/>
                  </a:cubicBezTo>
                  <a:cubicBezTo>
                    <a:pt x="142016" y="111919"/>
                    <a:pt x="142207" y="111442"/>
                    <a:pt x="142207" y="111442"/>
                  </a:cubicBezTo>
                  <a:close/>
                  <a:moveTo>
                    <a:pt x="142207" y="117729"/>
                  </a:moveTo>
                  <a:cubicBezTo>
                    <a:pt x="141541" y="117062"/>
                    <a:pt x="142587" y="115729"/>
                    <a:pt x="144396" y="114205"/>
                  </a:cubicBezTo>
                  <a:cubicBezTo>
                    <a:pt x="146300" y="115538"/>
                    <a:pt x="144396" y="116872"/>
                    <a:pt x="144777" y="118110"/>
                  </a:cubicBezTo>
                  <a:cubicBezTo>
                    <a:pt x="145253" y="119348"/>
                    <a:pt x="145824" y="120491"/>
                    <a:pt x="146490" y="122111"/>
                  </a:cubicBezTo>
                  <a:cubicBezTo>
                    <a:pt x="143063" y="122111"/>
                    <a:pt x="143444" y="119063"/>
                    <a:pt x="142112" y="117729"/>
                  </a:cubicBezTo>
                  <a:close/>
                  <a:moveTo>
                    <a:pt x="147157" y="39338"/>
                  </a:moveTo>
                  <a:cubicBezTo>
                    <a:pt x="147157" y="39338"/>
                    <a:pt x="147728" y="39338"/>
                    <a:pt x="148013" y="39338"/>
                  </a:cubicBezTo>
                  <a:cubicBezTo>
                    <a:pt x="148013" y="40100"/>
                    <a:pt x="147918" y="40862"/>
                    <a:pt x="147822" y="41720"/>
                  </a:cubicBezTo>
                  <a:cubicBezTo>
                    <a:pt x="147442" y="41720"/>
                    <a:pt x="147061" y="41624"/>
                    <a:pt x="146680" y="41529"/>
                  </a:cubicBezTo>
                  <a:lnTo>
                    <a:pt x="147157" y="39243"/>
                  </a:lnTo>
                  <a:close/>
                  <a:moveTo>
                    <a:pt x="147632" y="93250"/>
                  </a:moveTo>
                  <a:cubicBezTo>
                    <a:pt x="147632" y="93250"/>
                    <a:pt x="147347" y="93154"/>
                    <a:pt x="147251" y="93059"/>
                  </a:cubicBezTo>
                  <a:cubicBezTo>
                    <a:pt x="147442" y="92583"/>
                    <a:pt x="147728" y="92107"/>
                    <a:pt x="147918" y="91630"/>
                  </a:cubicBezTo>
                  <a:cubicBezTo>
                    <a:pt x="148108" y="91630"/>
                    <a:pt x="148204" y="91821"/>
                    <a:pt x="148393" y="91916"/>
                  </a:cubicBezTo>
                  <a:lnTo>
                    <a:pt x="147632" y="93250"/>
                  </a:lnTo>
                  <a:close/>
                  <a:moveTo>
                    <a:pt x="148775" y="50292"/>
                  </a:moveTo>
                  <a:cubicBezTo>
                    <a:pt x="148775" y="50292"/>
                    <a:pt x="149346" y="49721"/>
                    <a:pt x="149346" y="49721"/>
                  </a:cubicBezTo>
                  <a:cubicBezTo>
                    <a:pt x="149821" y="50197"/>
                    <a:pt x="150297" y="50673"/>
                    <a:pt x="150964" y="51340"/>
                  </a:cubicBezTo>
                  <a:cubicBezTo>
                    <a:pt x="149155" y="51816"/>
                    <a:pt x="148775" y="51149"/>
                    <a:pt x="148775" y="50197"/>
                  </a:cubicBezTo>
                  <a:close/>
                  <a:moveTo>
                    <a:pt x="150964" y="69151"/>
                  </a:moveTo>
                  <a:cubicBezTo>
                    <a:pt x="151535" y="69818"/>
                    <a:pt x="152106" y="70104"/>
                    <a:pt x="152201" y="70580"/>
                  </a:cubicBezTo>
                  <a:cubicBezTo>
                    <a:pt x="152201" y="70866"/>
                    <a:pt x="151630" y="71342"/>
                    <a:pt x="151249" y="71628"/>
                  </a:cubicBezTo>
                  <a:cubicBezTo>
                    <a:pt x="150868" y="71247"/>
                    <a:pt x="150297" y="70961"/>
                    <a:pt x="150107" y="70485"/>
                  </a:cubicBezTo>
                  <a:cubicBezTo>
                    <a:pt x="150012" y="70295"/>
                    <a:pt x="150488" y="69723"/>
                    <a:pt x="150964" y="69151"/>
                  </a:cubicBezTo>
                  <a:close/>
                  <a:moveTo>
                    <a:pt x="154105" y="107156"/>
                  </a:moveTo>
                  <a:cubicBezTo>
                    <a:pt x="153058" y="106775"/>
                    <a:pt x="152487" y="106108"/>
                    <a:pt x="153439" y="104775"/>
                  </a:cubicBezTo>
                  <a:cubicBezTo>
                    <a:pt x="154105" y="105346"/>
                    <a:pt x="154676" y="105823"/>
                    <a:pt x="155342" y="106394"/>
                  </a:cubicBezTo>
                  <a:cubicBezTo>
                    <a:pt x="155913" y="106108"/>
                    <a:pt x="156580" y="105823"/>
                    <a:pt x="157817" y="105156"/>
                  </a:cubicBezTo>
                  <a:cubicBezTo>
                    <a:pt x="156865" y="107537"/>
                    <a:pt x="155628" y="107728"/>
                    <a:pt x="154105" y="107156"/>
                  </a:cubicBezTo>
                  <a:close/>
                  <a:moveTo>
                    <a:pt x="160482" y="99917"/>
                  </a:moveTo>
                  <a:cubicBezTo>
                    <a:pt x="159149" y="100393"/>
                    <a:pt x="158007" y="100965"/>
                    <a:pt x="156865" y="101060"/>
                  </a:cubicBezTo>
                  <a:cubicBezTo>
                    <a:pt x="154961" y="101251"/>
                    <a:pt x="153058" y="101060"/>
                    <a:pt x="151249" y="101060"/>
                  </a:cubicBezTo>
                  <a:cubicBezTo>
                    <a:pt x="151059" y="101060"/>
                    <a:pt x="150868" y="100393"/>
                    <a:pt x="150678" y="99917"/>
                  </a:cubicBezTo>
                  <a:cubicBezTo>
                    <a:pt x="152296" y="98298"/>
                    <a:pt x="153439" y="100108"/>
                    <a:pt x="154676" y="99917"/>
                  </a:cubicBezTo>
                  <a:cubicBezTo>
                    <a:pt x="156009" y="99727"/>
                    <a:pt x="157341" y="99250"/>
                    <a:pt x="158959" y="98870"/>
                  </a:cubicBezTo>
                  <a:cubicBezTo>
                    <a:pt x="159149" y="98298"/>
                    <a:pt x="159435" y="97536"/>
                    <a:pt x="159720" y="96774"/>
                  </a:cubicBezTo>
                  <a:cubicBezTo>
                    <a:pt x="161529" y="97631"/>
                    <a:pt x="160577" y="98870"/>
                    <a:pt x="160482" y="99822"/>
                  </a:cubicBezTo>
                  <a:close/>
                  <a:moveTo>
                    <a:pt x="162005" y="34385"/>
                  </a:moveTo>
                  <a:cubicBezTo>
                    <a:pt x="162576" y="34099"/>
                    <a:pt x="163147" y="33718"/>
                    <a:pt x="163719" y="33433"/>
                  </a:cubicBezTo>
                  <a:cubicBezTo>
                    <a:pt x="163719" y="33623"/>
                    <a:pt x="163908" y="33909"/>
                    <a:pt x="164004" y="34099"/>
                  </a:cubicBezTo>
                  <a:cubicBezTo>
                    <a:pt x="163433" y="34385"/>
                    <a:pt x="162862" y="34576"/>
                    <a:pt x="162291" y="34862"/>
                  </a:cubicBezTo>
                  <a:cubicBezTo>
                    <a:pt x="162291" y="34671"/>
                    <a:pt x="162100" y="34576"/>
                    <a:pt x="162005" y="34385"/>
                  </a:cubicBezTo>
                  <a:close/>
                  <a:moveTo>
                    <a:pt x="162862" y="52102"/>
                  </a:moveTo>
                  <a:cubicBezTo>
                    <a:pt x="163750" y="50324"/>
                    <a:pt x="164829" y="49879"/>
                    <a:pt x="166098" y="50768"/>
                  </a:cubicBezTo>
                  <a:cubicBezTo>
                    <a:pt x="165051" y="51245"/>
                    <a:pt x="164004" y="51625"/>
                    <a:pt x="162862" y="52102"/>
                  </a:cubicBezTo>
                  <a:close/>
                  <a:moveTo>
                    <a:pt x="166859" y="116110"/>
                  </a:moveTo>
                  <a:cubicBezTo>
                    <a:pt x="166383" y="115919"/>
                    <a:pt x="165908" y="115824"/>
                    <a:pt x="165432" y="115633"/>
                  </a:cubicBezTo>
                  <a:cubicBezTo>
                    <a:pt x="165432" y="115443"/>
                    <a:pt x="165527" y="115253"/>
                    <a:pt x="165622" y="115062"/>
                  </a:cubicBezTo>
                  <a:lnTo>
                    <a:pt x="167050" y="115443"/>
                  </a:lnTo>
                  <a:lnTo>
                    <a:pt x="166859" y="116014"/>
                  </a:lnTo>
                  <a:close/>
                  <a:moveTo>
                    <a:pt x="168002" y="93059"/>
                  </a:moveTo>
                  <a:cubicBezTo>
                    <a:pt x="168002" y="93059"/>
                    <a:pt x="167526" y="92773"/>
                    <a:pt x="167145" y="92583"/>
                  </a:cubicBezTo>
                  <a:cubicBezTo>
                    <a:pt x="167430" y="92297"/>
                    <a:pt x="167621" y="91916"/>
                    <a:pt x="167716" y="91916"/>
                  </a:cubicBezTo>
                  <a:cubicBezTo>
                    <a:pt x="168002" y="91916"/>
                    <a:pt x="168287" y="92297"/>
                    <a:pt x="168573" y="92488"/>
                  </a:cubicBezTo>
                  <a:cubicBezTo>
                    <a:pt x="168382" y="92678"/>
                    <a:pt x="168192" y="92964"/>
                    <a:pt x="167907" y="93059"/>
                  </a:cubicBezTo>
                  <a:close/>
                  <a:moveTo>
                    <a:pt x="167907" y="58388"/>
                  </a:moveTo>
                  <a:cubicBezTo>
                    <a:pt x="169175" y="57690"/>
                    <a:pt x="170191" y="58198"/>
                    <a:pt x="170953" y="59912"/>
                  </a:cubicBezTo>
                  <a:cubicBezTo>
                    <a:pt x="169715" y="59246"/>
                    <a:pt x="168954" y="58864"/>
                    <a:pt x="167907" y="58388"/>
                  </a:cubicBezTo>
                  <a:close/>
                  <a:moveTo>
                    <a:pt x="171428" y="40291"/>
                  </a:moveTo>
                  <a:cubicBezTo>
                    <a:pt x="171428" y="40291"/>
                    <a:pt x="171428" y="40291"/>
                    <a:pt x="171428" y="40291"/>
                  </a:cubicBezTo>
                  <a:cubicBezTo>
                    <a:pt x="171428" y="40291"/>
                    <a:pt x="171428" y="40291"/>
                    <a:pt x="171428" y="40291"/>
                  </a:cubicBezTo>
                  <a:cubicBezTo>
                    <a:pt x="171333" y="39053"/>
                    <a:pt x="171238" y="37909"/>
                    <a:pt x="171047" y="36671"/>
                  </a:cubicBezTo>
                  <a:cubicBezTo>
                    <a:pt x="171238" y="36671"/>
                    <a:pt x="171524" y="36671"/>
                    <a:pt x="171714" y="36671"/>
                  </a:cubicBezTo>
                  <a:cubicBezTo>
                    <a:pt x="171999" y="37909"/>
                    <a:pt x="171428" y="39053"/>
                    <a:pt x="171428" y="40291"/>
                  </a:cubicBezTo>
                  <a:cubicBezTo>
                    <a:pt x="171428" y="40291"/>
                    <a:pt x="171428" y="40291"/>
                    <a:pt x="171428" y="40291"/>
                  </a:cubicBezTo>
                  <a:cubicBezTo>
                    <a:pt x="171428" y="40291"/>
                    <a:pt x="171428" y="40291"/>
                    <a:pt x="171428" y="40291"/>
                  </a:cubicBezTo>
                  <a:cubicBezTo>
                    <a:pt x="172095" y="40481"/>
                    <a:pt x="172761" y="40672"/>
                    <a:pt x="173808" y="40862"/>
                  </a:cubicBezTo>
                  <a:cubicBezTo>
                    <a:pt x="171999" y="42577"/>
                    <a:pt x="171999" y="40862"/>
                    <a:pt x="171428" y="40291"/>
                  </a:cubicBezTo>
                  <a:close/>
                  <a:moveTo>
                    <a:pt x="174760" y="94297"/>
                  </a:moveTo>
                  <a:cubicBezTo>
                    <a:pt x="176378" y="94297"/>
                    <a:pt x="177425" y="94297"/>
                    <a:pt x="177139" y="96393"/>
                  </a:cubicBezTo>
                  <a:cubicBezTo>
                    <a:pt x="176283" y="95631"/>
                    <a:pt x="175712" y="95155"/>
                    <a:pt x="174760" y="94297"/>
                  </a:cubicBezTo>
                  <a:close/>
                  <a:moveTo>
                    <a:pt x="180185" y="67056"/>
                  </a:moveTo>
                  <a:cubicBezTo>
                    <a:pt x="178948" y="65722"/>
                    <a:pt x="178662" y="64484"/>
                    <a:pt x="179805" y="62865"/>
                  </a:cubicBezTo>
                  <a:cubicBezTo>
                    <a:pt x="180661" y="63437"/>
                    <a:pt x="181327" y="64008"/>
                    <a:pt x="182089" y="64484"/>
                  </a:cubicBezTo>
                  <a:cubicBezTo>
                    <a:pt x="181423" y="65437"/>
                    <a:pt x="180851" y="66199"/>
                    <a:pt x="180185" y="67056"/>
                  </a:cubicBezTo>
                  <a:close/>
                  <a:moveTo>
                    <a:pt x="181232" y="54102"/>
                  </a:moveTo>
                  <a:cubicBezTo>
                    <a:pt x="181232" y="54102"/>
                    <a:pt x="180756" y="53626"/>
                    <a:pt x="180566" y="53340"/>
                  </a:cubicBezTo>
                  <a:cubicBezTo>
                    <a:pt x="180947" y="53340"/>
                    <a:pt x="181327" y="53149"/>
                    <a:pt x="181708" y="53054"/>
                  </a:cubicBezTo>
                  <a:cubicBezTo>
                    <a:pt x="182089" y="53054"/>
                    <a:pt x="182374" y="52864"/>
                    <a:pt x="182755" y="52768"/>
                  </a:cubicBezTo>
                  <a:cubicBezTo>
                    <a:pt x="182755" y="52959"/>
                    <a:pt x="182945" y="53245"/>
                    <a:pt x="183041" y="53435"/>
                  </a:cubicBezTo>
                  <a:lnTo>
                    <a:pt x="181327" y="54007"/>
                  </a:lnTo>
                  <a:close/>
                  <a:moveTo>
                    <a:pt x="223589" y="56102"/>
                  </a:moveTo>
                  <a:cubicBezTo>
                    <a:pt x="223589" y="56102"/>
                    <a:pt x="223494" y="56102"/>
                    <a:pt x="223398" y="56102"/>
                  </a:cubicBezTo>
                  <a:cubicBezTo>
                    <a:pt x="223398" y="56102"/>
                    <a:pt x="223398" y="56102"/>
                    <a:pt x="223304" y="56007"/>
                  </a:cubicBezTo>
                  <a:cubicBezTo>
                    <a:pt x="222827" y="55912"/>
                    <a:pt x="222256" y="55816"/>
                    <a:pt x="221590" y="55721"/>
                  </a:cubicBezTo>
                  <a:cubicBezTo>
                    <a:pt x="222542" y="54959"/>
                    <a:pt x="222637" y="55054"/>
                    <a:pt x="223304" y="56007"/>
                  </a:cubicBezTo>
                  <a:cubicBezTo>
                    <a:pt x="223304" y="56007"/>
                    <a:pt x="223398" y="56007"/>
                    <a:pt x="223494" y="56007"/>
                  </a:cubicBezTo>
                  <a:cubicBezTo>
                    <a:pt x="223494" y="56007"/>
                    <a:pt x="223494" y="56007"/>
                    <a:pt x="223494" y="56102"/>
                  </a:cubicBezTo>
                  <a:cubicBezTo>
                    <a:pt x="224160" y="56293"/>
                    <a:pt x="224731" y="56483"/>
                    <a:pt x="225873" y="56769"/>
                  </a:cubicBezTo>
                  <a:cubicBezTo>
                    <a:pt x="224255" y="57531"/>
                    <a:pt x="223684" y="57150"/>
                    <a:pt x="223494" y="56102"/>
                  </a:cubicBezTo>
                  <a:close/>
                  <a:moveTo>
                    <a:pt x="226349" y="65818"/>
                  </a:moveTo>
                  <a:cubicBezTo>
                    <a:pt x="226349" y="65818"/>
                    <a:pt x="227111" y="66199"/>
                    <a:pt x="227492" y="66389"/>
                  </a:cubicBezTo>
                  <a:cubicBezTo>
                    <a:pt x="227301" y="66675"/>
                    <a:pt x="227111" y="66961"/>
                    <a:pt x="226920" y="67342"/>
                  </a:cubicBezTo>
                  <a:cubicBezTo>
                    <a:pt x="226540" y="67342"/>
                    <a:pt x="226159" y="67342"/>
                    <a:pt x="225873" y="67151"/>
                  </a:cubicBezTo>
                  <a:cubicBezTo>
                    <a:pt x="225588" y="66961"/>
                    <a:pt x="225397" y="66580"/>
                    <a:pt x="224922" y="65913"/>
                  </a:cubicBezTo>
                  <a:cubicBezTo>
                    <a:pt x="225683" y="65913"/>
                    <a:pt x="226064" y="65913"/>
                    <a:pt x="226349" y="65913"/>
                  </a:cubicBezTo>
                  <a:close/>
                  <a:moveTo>
                    <a:pt x="225873" y="99727"/>
                  </a:moveTo>
                  <a:cubicBezTo>
                    <a:pt x="226159" y="98107"/>
                    <a:pt x="226349" y="97155"/>
                    <a:pt x="226635" y="95536"/>
                  </a:cubicBezTo>
                  <a:cubicBezTo>
                    <a:pt x="227586" y="96679"/>
                    <a:pt x="228063" y="97346"/>
                    <a:pt x="228729" y="98203"/>
                  </a:cubicBezTo>
                  <a:cubicBezTo>
                    <a:pt x="227872" y="98679"/>
                    <a:pt x="227206" y="98965"/>
                    <a:pt x="225873" y="99727"/>
                  </a:cubicBezTo>
                  <a:close/>
                  <a:moveTo>
                    <a:pt x="230157" y="80486"/>
                  </a:moveTo>
                  <a:cubicBezTo>
                    <a:pt x="230220" y="78772"/>
                    <a:pt x="229490" y="77470"/>
                    <a:pt x="227968" y="76581"/>
                  </a:cubicBezTo>
                  <a:cubicBezTo>
                    <a:pt x="227968" y="76581"/>
                    <a:pt x="228253" y="75629"/>
                    <a:pt x="228539" y="75629"/>
                  </a:cubicBezTo>
                  <a:cubicBezTo>
                    <a:pt x="229966" y="75247"/>
                    <a:pt x="232536" y="75724"/>
                    <a:pt x="234440" y="76771"/>
                  </a:cubicBezTo>
                  <a:cubicBezTo>
                    <a:pt x="232917" y="78105"/>
                    <a:pt x="231679" y="79153"/>
                    <a:pt x="230157" y="80486"/>
                  </a:cubicBezTo>
                  <a:close/>
                  <a:moveTo>
                    <a:pt x="249289" y="21717"/>
                  </a:moveTo>
                  <a:cubicBezTo>
                    <a:pt x="247671" y="21717"/>
                    <a:pt x="247290" y="21146"/>
                    <a:pt x="247290" y="19431"/>
                  </a:cubicBezTo>
                  <a:cubicBezTo>
                    <a:pt x="248146" y="20383"/>
                    <a:pt x="248622" y="20955"/>
                    <a:pt x="249289" y="21717"/>
                  </a:cubicBezTo>
                  <a:close/>
                  <a:moveTo>
                    <a:pt x="240437" y="109538"/>
                  </a:moveTo>
                  <a:cubicBezTo>
                    <a:pt x="240437" y="109538"/>
                    <a:pt x="239961" y="109538"/>
                    <a:pt x="239770" y="109538"/>
                  </a:cubicBezTo>
                  <a:cubicBezTo>
                    <a:pt x="239770" y="108871"/>
                    <a:pt x="239675" y="108109"/>
                    <a:pt x="239580" y="106966"/>
                  </a:cubicBezTo>
                  <a:cubicBezTo>
                    <a:pt x="241103" y="107918"/>
                    <a:pt x="240627" y="108775"/>
                    <a:pt x="240437" y="109538"/>
                  </a:cubicBezTo>
                  <a:close/>
                  <a:moveTo>
                    <a:pt x="236915" y="91726"/>
                  </a:moveTo>
                  <a:cubicBezTo>
                    <a:pt x="237391" y="91154"/>
                    <a:pt x="237676" y="90773"/>
                    <a:pt x="238247" y="90202"/>
                  </a:cubicBezTo>
                  <a:cubicBezTo>
                    <a:pt x="239199" y="91154"/>
                    <a:pt x="239961" y="92012"/>
                    <a:pt x="240817" y="92869"/>
                  </a:cubicBezTo>
                  <a:cubicBezTo>
                    <a:pt x="239929" y="93948"/>
                    <a:pt x="238659" y="93567"/>
                    <a:pt x="237010" y="91726"/>
                  </a:cubicBezTo>
                  <a:close/>
                  <a:moveTo>
                    <a:pt x="240722" y="68771"/>
                  </a:moveTo>
                  <a:cubicBezTo>
                    <a:pt x="240722" y="68771"/>
                    <a:pt x="240341" y="68485"/>
                    <a:pt x="240341" y="68485"/>
                  </a:cubicBezTo>
                  <a:cubicBezTo>
                    <a:pt x="240627" y="68008"/>
                    <a:pt x="241008" y="67532"/>
                    <a:pt x="241293" y="66961"/>
                  </a:cubicBezTo>
                  <a:cubicBezTo>
                    <a:pt x="241579" y="67246"/>
                    <a:pt x="241864" y="67437"/>
                    <a:pt x="242055" y="67723"/>
                  </a:cubicBezTo>
                  <a:cubicBezTo>
                    <a:pt x="241579" y="68104"/>
                    <a:pt x="241198" y="68485"/>
                    <a:pt x="240722" y="68771"/>
                  </a:cubicBezTo>
                  <a:close/>
                  <a:moveTo>
                    <a:pt x="245481" y="29146"/>
                  </a:moveTo>
                  <a:cubicBezTo>
                    <a:pt x="243483" y="28575"/>
                    <a:pt x="242721" y="27337"/>
                    <a:pt x="242911" y="25527"/>
                  </a:cubicBezTo>
                  <a:cubicBezTo>
                    <a:pt x="245862" y="26098"/>
                    <a:pt x="246528" y="27051"/>
                    <a:pt x="245481" y="29146"/>
                  </a:cubicBezTo>
                  <a:close/>
                  <a:moveTo>
                    <a:pt x="245672" y="117062"/>
                  </a:moveTo>
                  <a:cubicBezTo>
                    <a:pt x="244910" y="118015"/>
                    <a:pt x="244054" y="117538"/>
                    <a:pt x="243197" y="116681"/>
                  </a:cubicBezTo>
                  <a:cubicBezTo>
                    <a:pt x="244244" y="115919"/>
                    <a:pt x="245196" y="115157"/>
                    <a:pt x="246147" y="114490"/>
                  </a:cubicBezTo>
                  <a:cubicBezTo>
                    <a:pt x="247480" y="115538"/>
                    <a:pt x="246147" y="116396"/>
                    <a:pt x="245767" y="117062"/>
                  </a:cubicBezTo>
                  <a:close/>
                  <a:moveTo>
                    <a:pt x="248813" y="102489"/>
                  </a:moveTo>
                  <a:cubicBezTo>
                    <a:pt x="248146" y="101727"/>
                    <a:pt x="247480" y="100870"/>
                    <a:pt x="246814" y="100013"/>
                  </a:cubicBezTo>
                  <a:cubicBezTo>
                    <a:pt x="249860" y="98107"/>
                    <a:pt x="250907" y="98107"/>
                    <a:pt x="252144" y="100393"/>
                  </a:cubicBezTo>
                  <a:cubicBezTo>
                    <a:pt x="250907" y="101155"/>
                    <a:pt x="249860" y="101822"/>
                    <a:pt x="248908" y="102394"/>
                  </a:cubicBezTo>
                  <a:close/>
                  <a:moveTo>
                    <a:pt x="287457" y="27432"/>
                  </a:moveTo>
                  <a:cubicBezTo>
                    <a:pt x="287457" y="27432"/>
                    <a:pt x="287838" y="27622"/>
                    <a:pt x="288124" y="27718"/>
                  </a:cubicBezTo>
                  <a:cubicBezTo>
                    <a:pt x="287743" y="28765"/>
                    <a:pt x="287267" y="29908"/>
                    <a:pt x="286886" y="30956"/>
                  </a:cubicBezTo>
                  <a:cubicBezTo>
                    <a:pt x="286696" y="30956"/>
                    <a:pt x="286505" y="30766"/>
                    <a:pt x="286220" y="30671"/>
                  </a:cubicBezTo>
                  <a:cubicBezTo>
                    <a:pt x="286600" y="29623"/>
                    <a:pt x="287076" y="28480"/>
                    <a:pt x="287457" y="27432"/>
                  </a:cubicBezTo>
                  <a:close/>
                  <a:moveTo>
                    <a:pt x="285839" y="48482"/>
                  </a:moveTo>
                  <a:cubicBezTo>
                    <a:pt x="285839" y="48482"/>
                    <a:pt x="286600" y="48958"/>
                    <a:pt x="286886" y="49339"/>
                  </a:cubicBezTo>
                  <a:cubicBezTo>
                    <a:pt x="286886" y="49339"/>
                    <a:pt x="286410" y="50101"/>
                    <a:pt x="286315" y="50101"/>
                  </a:cubicBezTo>
                  <a:cubicBezTo>
                    <a:pt x="285839" y="50006"/>
                    <a:pt x="285458" y="49625"/>
                    <a:pt x="284602" y="49149"/>
                  </a:cubicBezTo>
                  <a:cubicBezTo>
                    <a:pt x="285173" y="48768"/>
                    <a:pt x="285649" y="48387"/>
                    <a:pt x="285934" y="48482"/>
                  </a:cubicBezTo>
                  <a:close/>
                  <a:moveTo>
                    <a:pt x="285078" y="72962"/>
                  </a:moveTo>
                  <a:cubicBezTo>
                    <a:pt x="285934" y="73628"/>
                    <a:pt x="286791" y="74295"/>
                    <a:pt x="287743" y="75057"/>
                  </a:cubicBezTo>
                  <a:cubicBezTo>
                    <a:pt x="286696" y="76295"/>
                    <a:pt x="285458" y="76200"/>
                    <a:pt x="284697" y="75533"/>
                  </a:cubicBezTo>
                  <a:cubicBezTo>
                    <a:pt x="284221" y="75152"/>
                    <a:pt x="284411" y="74009"/>
                    <a:pt x="284411" y="73247"/>
                  </a:cubicBezTo>
                  <a:cubicBezTo>
                    <a:pt x="284602" y="73152"/>
                    <a:pt x="284887" y="73057"/>
                    <a:pt x="285078" y="72962"/>
                  </a:cubicBezTo>
                  <a:close/>
                  <a:moveTo>
                    <a:pt x="278510" y="70675"/>
                  </a:moveTo>
                  <a:cubicBezTo>
                    <a:pt x="278700" y="72104"/>
                    <a:pt x="278986" y="73438"/>
                    <a:pt x="278986" y="74866"/>
                  </a:cubicBezTo>
                  <a:cubicBezTo>
                    <a:pt x="278986" y="75343"/>
                    <a:pt x="278034" y="75819"/>
                    <a:pt x="277368" y="76390"/>
                  </a:cubicBezTo>
                  <a:cubicBezTo>
                    <a:pt x="276416" y="74104"/>
                    <a:pt x="277177" y="72390"/>
                    <a:pt x="278510" y="70675"/>
                  </a:cubicBezTo>
                  <a:close/>
                  <a:moveTo>
                    <a:pt x="278510" y="52197"/>
                  </a:moveTo>
                  <a:cubicBezTo>
                    <a:pt x="278510" y="52197"/>
                    <a:pt x="278891" y="51721"/>
                    <a:pt x="279081" y="51721"/>
                  </a:cubicBezTo>
                  <a:cubicBezTo>
                    <a:pt x="279271" y="51721"/>
                    <a:pt x="279557" y="52006"/>
                    <a:pt x="279843" y="52197"/>
                  </a:cubicBezTo>
                  <a:cubicBezTo>
                    <a:pt x="279557" y="52578"/>
                    <a:pt x="279462" y="52768"/>
                    <a:pt x="279271" y="53054"/>
                  </a:cubicBezTo>
                  <a:cubicBezTo>
                    <a:pt x="278986" y="52768"/>
                    <a:pt x="278795" y="52578"/>
                    <a:pt x="278510" y="52292"/>
                  </a:cubicBezTo>
                  <a:close/>
                  <a:moveTo>
                    <a:pt x="272894" y="37529"/>
                  </a:moveTo>
                  <a:cubicBezTo>
                    <a:pt x="272894" y="37529"/>
                    <a:pt x="273465" y="37909"/>
                    <a:pt x="274036" y="38195"/>
                  </a:cubicBezTo>
                  <a:cubicBezTo>
                    <a:pt x="273560" y="38576"/>
                    <a:pt x="273275" y="39053"/>
                    <a:pt x="273085" y="39053"/>
                  </a:cubicBezTo>
                  <a:cubicBezTo>
                    <a:pt x="272704" y="39053"/>
                    <a:pt x="272418" y="38671"/>
                    <a:pt x="272132" y="38386"/>
                  </a:cubicBezTo>
                  <a:cubicBezTo>
                    <a:pt x="272418" y="38100"/>
                    <a:pt x="272609" y="37624"/>
                    <a:pt x="272894" y="37529"/>
                  </a:cubicBezTo>
                  <a:close/>
                  <a:moveTo>
                    <a:pt x="266993" y="28289"/>
                  </a:moveTo>
                  <a:cubicBezTo>
                    <a:pt x="267278" y="28861"/>
                    <a:pt x="267659" y="29528"/>
                    <a:pt x="267945" y="30099"/>
                  </a:cubicBezTo>
                  <a:cubicBezTo>
                    <a:pt x="267659" y="30099"/>
                    <a:pt x="267373" y="30289"/>
                    <a:pt x="267088" y="30385"/>
                  </a:cubicBezTo>
                  <a:cubicBezTo>
                    <a:pt x="266802" y="29813"/>
                    <a:pt x="266612" y="29146"/>
                    <a:pt x="266326" y="28575"/>
                  </a:cubicBezTo>
                  <a:cubicBezTo>
                    <a:pt x="266517" y="28480"/>
                    <a:pt x="266707" y="28384"/>
                    <a:pt x="266897" y="28289"/>
                  </a:cubicBezTo>
                  <a:close/>
                  <a:moveTo>
                    <a:pt x="263757" y="10478"/>
                  </a:moveTo>
                  <a:cubicBezTo>
                    <a:pt x="263757" y="10478"/>
                    <a:pt x="264328" y="10858"/>
                    <a:pt x="264613" y="11144"/>
                  </a:cubicBezTo>
                  <a:cubicBezTo>
                    <a:pt x="264422" y="11335"/>
                    <a:pt x="264233" y="11716"/>
                    <a:pt x="264042" y="11716"/>
                  </a:cubicBezTo>
                  <a:cubicBezTo>
                    <a:pt x="263757" y="11716"/>
                    <a:pt x="263376" y="11621"/>
                    <a:pt x="262709" y="11430"/>
                  </a:cubicBezTo>
                  <a:cubicBezTo>
                    <a:pt x="263280" y="10954"/>
                    <a:pt x="263566" y="10478"/>
                    <a:pt x="263851" y="10478"/>
                  </a:cubicBezTo>
                  <a:close/>
                  <a:moveTo>
                    <a:pt x="260806" y="59722"/>
                  </a:moveTo>
                  <a:cubicBezTo>
                    <a:pt x="259854" y="61150"/>
                    <a:pt x="259283" y="62103"/>
                    <a:pt x="258616" y="63151"/>
                  </a:cubicBezTo>
                  <a:cubicBezTo>
                    <a:pt x="258299" y="62008"/>
                    <a:pt x="259029" y="60865"/>
                    <a:pt x="260806" y="59722"/>
                  </a:cubicBezTo>
                  <a:close/>
                  <a:moveTo>
                    <a:pt x="256047" y="45148"/>
                  </a:moveTo>
                  <a:cubicBezTo>
                    <a:pt x="256523" y="46101"/>
                    <a:pt x="256998" y="46863"/>
                    <a:pt x="257474" y="47720"/>
                  </a:cubicBezTo>
                  <a:cubicBezTo>
                    <a:pt x="257284" y="48006"/>
                    <a:pt x="257094" y="48292"/>
                    <a:pt x="256903" y="48482"/>
                  </a:cubicBezTo>
                  <a:cubicBezTo>
                    <a:pt x="256047" y="48196"/>
                    <a:pt x="254809" y="48196"/>
                    <a:pt x="254428" y="47625"/>
                  </a:cubicBezTo>
                  <a:cubicBezTo>
                    <a:pt x="253477" y="46387"/>
                    <a:pt x="254809" y="45911"/>
                    <a:pt x="256047" y="45148"/>
                  </a:cubicBezTo>
                  <a:close/>
                  <a:moveTo>
                    <a:pt x="257855" y="64961"/>
                  </a:moveTo>
                  <a:cubicBezTo>
                    <a:pt x="258616" y="68771"/>
                    <a:pt x="255856" y="69437"/>
                    <a:pt x="253667" y="70771"/>
                  </a:cubicBezTo>
                  <a:cubicBezTo>
                    <a:pt x="253286" y="67342"/>
                    <a:pt x="256047" y="66770"/>
                    <a:pt x="257855" y="64961"/>
                  </a:cubicBezTo>
                  <a:close/>
                  <a:moveTo>
                    <a:pt x="253191" y="98298"/>
                  </a:moveTo>
                  <a:cubicBezTo>
                    <a:pt x="254238" y="98488"/>
                    <a:pt x="255095" y="98679"/>
                    <a:pt x="256047" y="98870"/>
                  </a:cubicBezTo>
                  <a:cubicBezTo>
                    <a:pt x="254619" y="100489"/>
                    <a:pt x="254238" y="100489"/>
                    <a:pt x="253191" y="98298"/>
                  </a:cubicBezTo>
                  <a:close/>
                  <a:moveTo>
                    <a:pt x="255475" y="119824"/>
                  </a:moveTo>
                  <a:cubicBezTo>
                    <a:pt x="255475" y="119824"/>
                    <a:pt x="254809" y="119443"/>
                    <a:pt x="254524" y="119158"/>
                  </a:cubicBezTo>
                  <a:cubicBezTo>
                    <a:pt x="254524" y="119158"/>
                    <a:pt x="254809" y="118491"/>
                    <a:pt x="254999" y="118491"/>
                  </a:cubicBezTo>
                  <a:cubicBezTo>
                    <a:pt x="255285" y="118491"/>
                    <a:pt x="255666" y="118777"/>
                    <a:pt x="256142" y="118967"/>
                  </a:cubicBezTo>
                  <a:cubicBezTo>
                    <a:pt x="255856" y="119348"/>
                    <a:pt x="255570" y="119824"/>
                    <a:pt x="255475" y="119729"/>
                  </a:cubicBezTo>
                  <a:close/>
                  <a:moveTo>
                    <a:pt x="257189" y="111919"/>
                  </a:moveTo>
                  <a:cubicBezTo>
                    <a:pt x="256998" y="112681"/>
                    <a:pt x="257379" y="113538"/>
                    <a:pt x="257570" y="114395"/>
                  </a:cubicBezTo>
                  <a:cubicBezTo>
                    <a:pt x="256427" y="114268"/>
                    <a:pt x="255856" y="113030"/>
                    <a:pt x="255856" y="110680"/>
                  </a:cubicBezTo>
                  <a:cubicBezTo>
                    <a:pt x="256618" y="110109"/>
                    <a:pt x="257379" y="109156"/>
                    <a:pt x="258616" y="110299"/>
                  </a:cubicBezTo>
                  <a:cubicBezTo>
                    <a:pt x="258141" y="110871"/>
                    <a:pt x="257379" y="111347"/>
                    <a:pt x="257189" y="111919"/>
                  </a:cubicBezTo>
                  <a:close/>
                  <a:moveTo>
                    <a:pt x="256713" y="84582"/>
                  </a:moveTo>
                  <a:cubicBezTo>
                    <a:pt x="256966" y="83375"/>
                    <a:pt x="257855" y="82677"/>
                    <a:pt x="259378" y="82487"/>
                  </a:cubicBezTo>
                  <a:cubicBezTo>
                    <a:pt x="258331" y="83344"/>
                    <a:pt x="257665" y="83820"/>
                    <a:pt x="256713" y="84582"/>
                  </a:cubicBezTo>
                  <a:close/>
                  <a:moveTo>
                    <a:pt x="260711" y="71342"/>
                  </a:moveTo>
                  <a:lnTo>
                    <a:pt x="258807" y="70866"/>
                  </a:lnTo>
                  <a:cubicBezTo>
                    <a:pt x="258807" y="70866"/>
                    <a:pt x="258998" y="70390"/>
                    <a:pt x="258998" y="70199"/>
                  </a:cubicBezTo>
                  <a:cubicBezTo>
                    <a:pt x="259569" y="70485"/>
                    <a:pt x="260140" y="70771"/>
                    <a:pt x="260806" y="71056"/>
                  </a:cubicBezTo>
                  <a:cubicBezTo>
                    <a:pt x="260806" y="71152"/>
                    <a:pt x="260806" y="71247"/>
                    <a:pt x="260806" y="71342"/>
                  </a:cubicBezTo>
                  <a:close/>
                  <a:moveTo>
                    <a:pt x="261472" y="56007"/>
                  </a:moveTo>
                  <a:cubicBezTo>
                    <a:pt x="261662" y="54483"/>
                    <a:pt x="262805" y="54673"/>
                    <a:pt x="264042" y="54673"/>
                  </a:cubicBezTo>
                  <a:cubicBezTo>
                    <a:pt x="264518" y="55626"/>
                    <a:pt x="264899" y="56293"/>
                    <a:pt x="265375" y="57340"/>
                  </a:cubicBezTo>
                  <a:cubicBezTo>
                    <a:pt x="264137" y="57340"/>
                    <a:pt x="263090" y="57340"/>
                    <a:pt x="262043" y="57340"/>
                  </a:cubicBezTo>
                  <a:cubicBezTo>
                    <a:pt x="261853" y="57340"/>
                    <a:pt x="261472" y="56483"/>
                    <a:pt x="261567" y="56102"/>
                  </a:cubicBezTo>
                  <a:close/>
                  <a:moveTo>
                    <a:pt x="262805" y="72009"/>
                  </a:moveTo>
                  <a:cubicBezTo>
                    <a:pt x="263566" y="72485"/>
                    <a:pt x="264233" y="72962"/>
                    <a:pt x="265375" y="73723"/>
                  </a:cubicBezTo>
                  <a:cubicBezTo>
                    <a:pt x="263661" y="74104"/>
                    <a:pt x="262519" y="74200"/>
                    <a:pt x="262805" y="72009"/>
                  </a:cubicBezTo>
                  <a:close/>
                  <a:moveTo>
                    <a:pt x="263090" y="126778"/>
                  </a:moveTo>
                  <a:cubicBezTo>
                    <a:pt x="264137" y="127635"/>
                    <a:pt x="264613" y="127921"/>
                    <a:pt x="264804" y="128301"/>
                  </a:cubicBezTo>
                  <a:cubicBezTo>
                    <a:pt x="264994" y="128873"/>
                    <a:pt x="264899" y="129540"/>
                    <a:pt x="264994" y="130111"/>
                  </a:cubicBezTo>
                  <a:cubicBezTo>
                    <a:pt x="264328" y="129921"/>
                    <a:pt x="263471" y="129921"/>
                    <a:pt x="263186" y="129444"/>
                  </a:cubicBezTo>
                  <a:cubicBezTo>
                    <a:pt x="262900" y="128968"/>
                    <a:pt x="263186" y="128207"/>
                    <a:pt x="263186" y="126682"/>
                  </a:cubicBezTo>
                  <a:close/>
                  <a:moveTo>
                    <a:pt x="264708" y="130873"/>
                  </a:moveTo>
                  <a:cubicBezTo>
                    <a:pt x="266326" y="131540"/>
                    <a:pt x="267183" y="131921"/>
                    <a:pt x="268230" y="132302"/>
                  </a:cubicBezTo>
                  <a:cubicBezTo>
                    <a:pt x="266231" y="133921"/>
                    <a:pt x="266041" y="133921"/>
                    <a:pt x="264708" y="130873"/>
                  </a:cubicBezTo>
                  <a:close/>
                  <a:moveTo>
                    <a:pt x="271085" y="23908"/>
                  </a:moveTo>
                  <a:cubicBezTo>
                    <a:pt x="270895" y="24860"/>
                    <a:pt x="270800" y="25527"/>
                    <a:pt x="270705" y="26670"/>
                  </a:cubicBezTo>
                  <a:cubicBezTo>
                    <a:pt x="269848" y="25813"/>
                    <a:pt x="269467" y="25337"/>
                    <a:pt x="268706" y="24574"/>
                  </a:cubicBezTo>
                  <a:cubicBezTo>
                    <a:pt x="269658" y="24289"/>
                    <a:pt x="270134" y="24193"/>
                    <a:pt x="271085" y="23908"/>
                  </a:cubicBezTo>
                  <a:close/>
                  <a:moveTo>
                    <a:pt x="270039" y="55436"/>
                  </a:moveTo>
                  <a:cubicBezTo>
                    <a:pt x="270039" y="55436"/>
                    <a:pt x="270705" y="56293"/>
                    <a:pt x="271085" y="56769"/>
                  </a:cubicBezTo>
                  <a:cubicBezTo>
                    <a:pt x="270895" y="56864"/>
                    <a:pt x="270800" y="57055"/>
                    <a:pt x="270610" y="57150"/>
                  </a:cubicBezTo>
                  <a:cubicBezTo>
                    <a:pt x="270229" y="56674"/>
                    <a:pt x="269943" y="56293"/>
                    <a:pt x="269563" y="55816"/>
                  </a:cubicBezTo>
                  <a:lnTo>
                    <a:pt x="270039" y="55436"/>
                  </a:lnTo>
                  <a:close/>
                  <a:moveTo>
                    <a:pt x="275274" y="96679"/>
                  </a:moveTo>
                  <a:lnTo>
                    <a:pt x="270419" y="96679"/>
                  </a:lnTo>
                  <a:cubicBezTo>
                    <a:pt x="273180" y="94679"/>
                    <a:pt x="273370" y="94679"/>
                    <a:pt x="275274" y="96679"/>
                  </a:cubicBezTo>
                  <a:close/>
                  <a:moveTo>
                    <a:pt x="274322" y="122777"/>
                  </a:moveTo>
                  <a:cubicBezTo>
                    <a:pt x="273560" y="122396"/>
                    <a:pt x="272894" y="122015"/>
                    <a:pt x="272132" y="121634"/>
                  </a:cubicBezTo>
                  <a:lnTo>
                    <a:pt x="272609" y="121158"/>
                  </a:lnTo>
                  <a:cubicBezTo>
                    <a:pt x="273275" y="121539"/>
                    <a:pt x="273941" y="121920"/>
                    <a:pt x="274512" y="122301"/>
                  </a:cubicBezTo>
                  <a:cubicBezTo>
                    <a:pt x="274512" y="122491"/>
                    <a:pt x="274322" y="122587"/>
                    <a:pt x="274227" y="122777"/>
                  </a:cubicBezTo>
                  <a:close/>
                  <a:moveTo>
                    <a:pt x="273370" y="116300"/>
                  </a:moveTo>
                  <a:cubicBezTo>
                    <a:pt x="273465" y="115729"/>
                    <a:pt x="273370" y="115443"/>
                    <a:pt x="273560" y="115443"/>
                  </a:cubicBezTo>
                  <a:cubicBezTo>
                    <a:pt x="274322" y="115062"/>
                    <a:pt x="274322" y="115062"/>
                    <a:pt x="275845" y="115919"/>
                  </a:cubicBezTo>
                  <a:cubicBezTo>
                    <a:pt x="274798" y="116110"/>
                    <a:pt x="274131" y="116205"/>
                    <a:pt x="273370" y="116396"/>
                  </a:cubicBezTo>
                  <a:close/>
                  <a:moveTo>
                    <a:pt x="280509" y="99536"/>
                  </a:moveTo>
                  <a:cubicBezTo>
                    <a:pt x="279843" y="98679"/>
                    <a:pt x="279366" y="98012"/>
                    <a:pt x="278891" y="97346"/>
                  </a:cubicBezTo>
                  <a:cubicBezTo>
                    <a:pt x="278224" y="97631"/>
                    <a:pt x="277653" y="98012"/>
                    <a:pt x="276892" y="98393"/>
                  </a:cubicBezTo>
                  <a:cubicBezTo>
                    <a:pt x="276892" y="96393"/>
                    <a:pt x="278320" y="96298"/>
                    <a:pt x="279271" y="96679"/>
                  </a:cubicBezTo>
                  <a:cubicBezTo>
                    <a:pt x="280128" y="96964"/>
                    <a:pt x="281461" y="97631"/>
                    <a:pt x="280509" y="99536"/>
                  </a:cubicBezTo>
                  <a:close/>
                  <a:moveTo>
                    <a:pt x="278795" y="46101"/>
                  </a:moveTo>
                  <a:cubicBezTo>
                    <a:pt x="280223" y="46291"/>
                    <a:pt x="281365" y="46387"/>
                    <a:pt x="282508" y="46482"/>
                  </a:cubicBezTo>
                  <a:cubicBezTo>
                    <a:pt x="281461" y="48578"/>
                    <a:pt x="280604" y="48578"/>
                    <a:pt x="278795" y="46101"/>
                  </a:cubicBezTo>
                  <a:close/>
                  <a:moveTo>
                    <a:pt x="280033" y="11144"/>
                  </a:moveTo>
                  <a:lnTo>
                    <a:pt x="283079" y="11144"/>
                  </a:lnTo>
                  <a:cubicBezTo>
                    <a:pt x="281556" y="13430"/>
                    <a:pt x="281270" y="13430"/>
                    <a:pt x="280033" y="11144"/>
                  </a:cubicBezTo>
                  <a:close/>
                  <a:moveTo>
                    <a:pt x="283365" y="113062"/>
                  </a:moveTo>
                  <a:cubicBezTo>
                    <a:pt x="283936" y="113252"/>
                    <a:pt x="284602" y="113347"/>
                    <a:pt x="285173" y="113538"/>
                  </a:cubicBezTo>
                  <a:cubicBezTo>
                    <a:pt x="285173" y="113824"/>
                    <a:pt x="284982" y="114014"/>
                    <a:pt x="284887" y="114300"/>
                  </a:cubicBezTo>
                  <a:cubicBezTo>
                    <a:pt x="284316" y="114014"/>
                    <a:pt x="283745" y="113729"/>
                    <a:pt x="283174" y="113538"/>
                  </a:cubicBezTo>
                  <a:cubicBezTo>
                    <a:pt x="283174" y="113347"/>
                    <a:pt x="283269" y="113252"/>
                    <a:pt x="283365" y="113062"/>
                  </a:cubicBezTo>
                  <a:close/>
                  <a:moveTo>
                    <a:pt x="285268" y="133541"/>
                  </a:moveTo>
                  <a:cubicBezTo>
                    <a:pt x="283840" y="132588"/>
                    <a:pt x="283840" y="131921"/>
                    <a:pt x="285744" y="131064"/>
                  </a:cubicBezTo>
                  <a:cubicBezTo>
                    <a:pt x="285554" y="132207"/>
                    <a:pt x="285458" y="132779"/>
                    <a:pt x="285268" y="133541"/>
                  </a:cubicBezTo>
                  <a:close/>
                  <a:moveTo>
                    <a:pt x="288218" y="128397"/>
                  </a:moveTo>
                  <a:cubicBezTo>
                    <a:pt x="287647" y="129730"/>
                    <a:pt x="286505" y="128873"/>
                    <a:pt x="285744" y="128016"/>
                  </a:cubicBezTo>
                  <a:cubicBezTo>
                    <a:pt x="285744" y="128016"/>
                    <a:pt x="285649" y="127825"/>
                    <a:pt x="285363" y="127540"/>
                  </a:cubicBezTo>
                  <a:cubicBezTo>
                    <a:pt x="285744" y="126587"/>
                    <a:pt x="286029" y="125730"/>
                    <a:pt x="286600" y="124873"/>
                  </a:cubicBezTo>
                  <a:cubicBezTo>
                    <a:pt x="286791" y="124587"/>
                    <a:pt x="287457" y="124587"/>
                    <a:pt x="287933" y="124492"/>
                  </a:cubicBezTo>
                  <a:cubicBezTo>
                    <a:pt x="288028" y="125825"/>
                    <a:pt x="288695" y="127254"/>
                    <a:pt x="288218" y="128301"/>
                  </a:cubicBezTo>
                  <a:close/>
                  <a:moveTo>
                    <a:pt x="289932" y="67913"/>
                  </a:moveTo>
                  <a:cubicBezTo>
                    <a:pt x="289171" y="66104"/>
                    <a:pt x="290122" y="65722"/>
                    <a:pt x="291360" y="65532"/>
                  </a:cubicBezTo>
                  <a:cubicBezTo>
                    <a:pt x="290979" y="66199"/>
                    <a:pt x="290503" y="66865"/>
                    <a:pt x="289932" y="67913"/>
                  </a:cubicBezTo>
                  <a:close/>
                  <a:moveTo>
                    <a:pt x="292597" y="68008"/>
                  </a:moveTo>
                  <a:cubicBezTo>
                    <a:pt x="292883" y="68771"/>
                    <a:pt x="293168" y="69247"/>
                    <a:pt x="293073" y="69532"/>
                  </a:cubicBezTo>
                  <a:cubicBezTo>
                    <a:pt x="293073" y="69913"/>
                    <a:pt x="292407" y="70104"/>
                    <a:pt x="292026" y="70390"/>
                  </a:cubicBezTo>
                  <a:cubicBezTo>
                    <a:pt x="291741" y="69913"/>
                    <a:pt x="291264" y="69532"/>
                    <a:pt x="291169" y="69056"/>
                  </a:cubicBezTo>
                  <a:cubicBezTo>
                    <a:pt x="291169" y="68866"/>
                    <a:pt x="291835" y="68485"/>
                    <a:pt x="292502" y="68008"/>
                  </a:cubicBezTo>
                  <a:close/>
                  <a:moveTo>
                    <a:pt x="291360" y="118396"/>
                  </a:moveTo>
                  <a:cubicBezTo>
                    <a:pt x="291645" y="117348"/>
                    <a:pt x="291835" y="116396"/>
                    <a:pt x="292217" y="115253"/>
                  </a:cubicBezTo>
                  <a:cubicBezTo>
                    <a:pt x="293644" y="115919"/>
                    <a:pt x="294786" y="116396"/>
                    <a:pt x="295928" y="116872"/>
                  </a:cubicBezTo>
                  <a:cubicBezTo>
                    <a:pt x="295357" y="117951"/>
                    <a:pt x="293834" y="118459"/>
                    <a:pt x="291360" y="118396"/>
                  </a:cubicBezTo>
                  <a:close/>
                  <a:moveTo>
                    <a:pt x="294310" y="58388"/>
                  </a:moveTo>
                  <a:cubicBezTo>
                    <a:pt x="295452" y="57436"/>
                    <a:pt x="296309" y="56483"/>
                    <a:pt x="298118" y="57245"/>
                  </a:cubicBezTo>
                  <a:cubicBezTo>
                    <a:pt x="297420" y="58515"/>
                    <a:pt x="296151" y="58896"/>
                    <a:pt x="294310" y="58388"/>
                  </a:cubicBezTo>
                  <a:close/>
                  <a:moveTo>
                    <a:pt x="297737" y="112014"/>
                  </a:moveTo>
                  <a:cubicBezTo>
                    <a:pt x="298784" y="112966"/>
                    <a:pt x="299641" y="113729"/>
                    <a:pt x="300497" y="114586"/>
                  </a:cubicBezTo>
                  <a:cubicBezTo>
                    <a:pt x="298308" y="115538"/>
                    <a:pt x="297832" y="115157"/>
                    <a:pt x="297737" y="112014"/>
                  </a:cubicBezTo>
                  <a:close/>
                  <a:moveTo>
                    <a:pt x="298974" y="60579"/>
                  </a:moveTo>
                  <a:cubicBezTo>
                    <a:pt x="299545" y="59531"/>
                    <a:pt x="299926" y="58960"/>
                    <a:pt x="300497" y="57912"/>
                  </a:cubicBezTo>
                  <a:cubicBezTo>
                    <a:pt x="301164" y="59626"/>
                    <a:pt x="300878" y="60293"/>
                    <a:pt x="298974" y="60579"/>
                  </a:cubicBezTo>
                  <a:close/>
                  <a:moveTo>
                    <a:pt x="302591" y="15812"/>
                  </a:moveTo>
                  <a:cubicBezTo>
                    <a:pt x="303162" y="16669"/>
                    <a:pt x="303639" y="17336"/>
                    <a:pt x="304400" y="18383"/>
                  </a:cubicBezTo>
                  <a:cubicBezTo>
                    <a:pt x="301354" y="18669"/>
                    <a:pt x="301259" y="18574"/>
                    <a:pt x="302591" y="15812"/>
                  </a:cubicBezTo>
                  <a:close/>
                  <a:moveTo>
                    <a:pt x="304781" y="128778"/>
                  </a:moveTo>
                  <a:cubicBezTo>
                    <a:pt x="303924" y="128397"/>
                    <a:pt x="302687" y="128397"/>
                    <a:pt x="302972" y="126397"/>
                  </a:cubicBezTo>
                  <a:cubicBezTo>
                    <a:pt x="303829" y="127063"/>
                    <a:pt x="304495" y="127635"/>
                    <a:pt x="305257" y="128111"/>
                  </a:cubicBezTo>
                  <a:cubicBezTo>
                    <a:pt x="305066" y="128301"/>
                    <a:pt x="304971" y="128492"/>
                    <a:pt x="304781" y="128778"/>
                  </a:cubicBezTo>
                  <a:close/>
                  <a:moveTo>
                    <a:pt x="308017" y="118586"/>
                  </a:moveTo>
                  <a:cubicBezTo>
                    <a:pt x="308778" y="119063"/>
                    <a:pt x="309540" y="119539"/>
                    <a:pt x="310492" y="120110"/>
                  </a:cubicBezTo>
                  <a:cubicBezTo>
                    <a:pt x="308683" y="121348"/>
                    <a:pt x="308398" y="119920"/>
                    <a:pt x="308017" y="118586"/>
                  </a:cubicBezTo>
                  <a:close/>
                  <a:moveTo>
                    <a:pt x="313062" y="137160"/>
                  </a:moveTo>
                  <a:cubicBezTo>
                    <a:pt x="313062" y="137160"/>
                    <a:pt x="312395" y="136398"/>
                    <a:pt x="312014" y="136112"/>
                  </a:cubicBezTo>
                  <a:cubicBezTo>
                    <a:pt x="312205" y="136017"/>
                    <a:pt x="312300" y="135827"/>
                    <a:pt x="312491" y="135731"/>
                  </a:cubicBezTo>
                  <a:cubicBezTo>
                    <a:pt x="312871" y="136112"/>
                    <a:pt x="313157" y="136493"/>
                    <a:pt x="313442" y="136874"/>
                  </a:cubicBezTo>
                  <a:cubicBezTo>
                    <a:pt x="313442" y="136874"/>
                    <a:pt x="313157" y="137160"/>
                    <a:pt x="313062" y="137255"/>
                  </a:cubicBezTo>
                  <a:close/>
                  <a:moveTo>
                    <a:pt x="318202" y="77914"/>
                  </a:moveTo>
                  <a:cubicBezTo>
                    <a:pt x="318202" y="77914"/>
                    <a:pt x="317821" y="77438"/>
                    <a:pt x="317916" y="77153"/>
                  </a:cubicBezTo>
                  <a:cubicBezTo>
                    <a:pt x="317916" y="76962"/>
                    <a:pt x="318202" y="76676"/>
                    <a:pt x="318487" y="76581"/>
                  </a:cubicBezTo>
                  <a:cubicBezTo>
                    <a:pt x="318582" y="76581"/>
                    <a:pt x="318868" y="76867"/>
                    <a:pt x="319248" y="77248"/>
                  </a:cubicBezTo>
                  <a:cubicBezTo>
                    <a:pt x="318868" y="77533"/>
                    <a:pt x="318582" y="77724"/>
                    <a:pt x="318297" y="77914"/>
                  </a:cubicBezTo>
                  <a:close/>
                  <a:moveTo>
                    <a:pt x="319153" y="55816"/>
                  </a:moveTo>
                  <a:cubicBezTo>
                    <a:pt x="320010" y="55721"/>
                    <a:pt x="320867" y="55626"/>
                    <a:pt x="322104" y="55436"/>
                  </a:cubicBezTo>
                  <a:cubicBezTo>
                    <a:pt x="321247" y="57912"/>
                    <a:pt x="320105" y="56388"/>
                    <a:pt x="319153" y="55816"/>
                  </a:cubicBezTo>
                  <a:close/>
                  <a:moveTo>
                    <a:pt x="326958" y="71533"/>
                  </a:moveTo>
                  <a:lnTo>
                    <a:pt x="326768" y="70866"/>
                  </a:lnTo>
                  <a:cubicBezTo>
                    <a:pt x="327339" y="70675"/>
                    <a:pt x="327815" y="70485"/>
                    <a:pt x="328386" y="70295"/>
                  </a:cubicBezTo>
                  <a:cubicBezTo>
                    <a:pt x="328386" y="70580"/>
                    <a:pt x="328386" y="70866"/>
                    <a:pt x="328482" y="71152"/>
                  </a:cubicBezTo>
                  <a:cubicBezTo>
                    <a:pt x="328006" y="71247"/>
                    <a:pt x="327435" y="71438"/>
                    <a:pt x="326958" y="71533"/>
                  </a:cubicBezTo>
                  <a:close/>
                  <a:moveTo>
                    <a:pt x="331622" y="126206"/>
                  </a:moveTo>
                  <a:cubicBezTo>
                    <a:pt x="331622" y="126206"/>
                    <a:pt x="331242" y="125635"/>
                    <a:pt x="331242" y="125444"/>
                  </a:cubicBezTo>
                  <a:cubicBezTo>
                    <a:pt x="331242" y="125254"/>
                    <a:pt x="331622" y="125063"/>
                    <a:pt x="331908" y="124873"/>
                  </a:cubicBezTo>
                  <a:cubicBezTo>
                    <a:pt x="332099" y="125254"/>
                    <a:pt x="332289" y="125444"/>
                    <a:pt x="332479" y="125730"/>
                  </a:cubicBezTo>
                  <a:cubicBezTo>
                    <a:pt x="332194" y="125921"/>
                    <a:pt x="331908" y="126111"/>
                    <a:pt x="331527" y="126301"/>
                  </a:cubicBezTo>
                  <a:close/>
                  <a:moveTo>
                    <a:pt x="333431" y="106299"/>
                  </a:moveTo>
                  <a:cubicBezTo>
                    <a:pt x="331908" y="104965"/>
                    <a:pt x="332765" y="103822"/>
                    <a:pt x="333621" y="102965"/>
                  </a:cubicBezTo>
                  <a:cubicBezTo>
                    <a:pt x="333907" y="102679"/>
                    <a:pt x="334763" y="102870"/>
                    <a:pt x="335334" y="102775"/>
                  </a:cubicBezTo>
                  <a:cubicBezTo>
                    <a:pt x="335334" y="103061"/>
                    <a:pt x="335430" y="103346"/>
                    <a:pt x="335525" y="103537"/>
                  </a:cubicBezTo>
                  <a:cubicBezTo>
                    <a:pt x="334859" y="104394"/>
                    <a:pt x="334097" y="105346"/>
                    <a:pt x="333336" y="106299"/>
                  </a:cubicBezTo>
                  <a:close/>
                  <a:moveTo>
                    <a:pt x="333431" y="13335"/>
                  </a:moveTo>
                  <a:cubicBezTo>
                    <a:pt x="334288" y="14859"/>
                    <a:pt x="334954" y="16002"/>
                    <a:pt x="335620" y="17145"/>
                  </a:cubicBezTo>
                  <a:cubicBezTo>
                    <a:pt x="334859" y="16097"/>
                    <a:pt x="332289" y="16097"/>
                    <a:pt x="333431" y="13335"/>
                  </a:cubicBezTo>
                  <a:close/>
                  <a:moveTo>
                    <a:pt x="337143" y="58674"/>
                  </a:moveTo>
                  <a:cubicBezTo>
                    <a:pt x="336667" y="57245"/>
                    <a:pt x="336287" y="56102"/>
                    <a:pt x="335906" y="54864"/>
                  </a:cubicBezTo>
                  <a:cubicBezTo>
                    <a:pt x="338476" y="54673"/>
                    <a:pt x="339808" y="55245"/>
                    <a:pt x="340094" y="56579"/>
                  </a:cubicBezTo>
                  <a:cubicBezTo>
                    <a:pt x="340284" y="57626"/>
                    <a:pt x="339713" y="58103"/>
                    <a:pt x="337143" y="58674"/>
                  </a:cubicBezTo>
                  <a:close/>
                  <a:moveTo>
                    <a:pt x="340094" y="77629"/>
                  </a:moveTo>
                  <a:cubicBezTo>
                    <a:pt x="340094" y="77629"/>
                    <a:pt x="339523" y="77153"/>
                    <a:pt x="339333" y="76867"/>
                  </a:cubicBezTo>
                  <a:cubicBezTo>
                    <a:pt x="339333" y="76867"/>
                    <a:pt x="339713" y="76295"/>
                    <a:pt x="339904" y="76295"/>
                  </a:cubicBezTo>
                  <a:cubicBezTo>
                    <a:pt x="340189" y="76295"/>
                    <a:pt x="340569" y="76581"/>
                    <a:pt x="341236" y="76867"/>
                  </a:cubicBezTo>
                  <a:cubicBezTo>
                    <a:pt x="340665" y="77343"/>
                    <a:pt x="340379" y="77724"/>
                    <a:pt x="340094" y="77724"/>
                  </a:cubicBezTo>
                  <a:close/>
                  <a:moveTo>
                    <a:pt x="343711" y="65151"/>
                  </a:moveTo>
                  <a:cubicBezTo>
                    <a:pt x="343520" y="64198"/>
                    <a:pt x="343330" y="63437"/>
                    <a:pt x="343140" y="62770"/>
                  </a:cubicBezTo>
                  <a:cubicBezTo>
                    <a:pt x="344186" y="63246"/>
                    <a:pt x="344948" y="63817"/>
                    <a:pt x="343711" y="65151"/>
                  </a:cubicBezTo>
                  <a:close/>
                  <a:moveTo>
                    <a:pt x="343711" y="46101"/>
                  </a:moveTo>
                  <a:cubicBezTo>
                    <a:pt x="343140" y="46291"/>
                    <a:pt x="342473" y="46577"/>
                    <a:pt x="341997" y="46958"/>
                  </a:cubicBezTo>
                  <a:cubicBezTo>
                    <a:pt x="341522" y="47434"/>
                    <a:pt x="341141" y="48101"/>
                    <a:pt x="340569" y="48863"/>
                  </a:cubicBezTo>
                  <a:cubicBezTo>
                    <a:pt x="339713" y="45911"/>
                    <a:pt x="341712" y="44577"/>
                    <a:pt x="347994" y="44291"/>
                  </a:cubicBezTo>
                  <a:cubicBezTo>
                    <a:pt x="346852" y="44863"/>
                    <a:pt x="346281" y="45148"/>
                    <a:pt x="345710" y="45339"/>
                  </a:cubicBezTo>
                  <a:cubicBezTo>
                    <a:pt x="345043" y="45625"/>
                    <a:pt x="344282" y="45720"/>
                    <a:pt x="343615" y="46006"/>
                  </a:cubicBezTo>
                  <a:close/>
                  <a:moveTo>
                    <a:pt x="346281" y="98298"/>
                  </a:moveTo>
                  <a:cubicBezTo>
                    <a:pt x="346281" y="98298"/>
                    <a:pt x="346852" y="97917"/>
                    <a:pt x="347042" y="97726"/>
                  </a:cubicBezTo>
                  <a:cubicBezTo>
                    <a:pt x="347614" y="98584"/>
                    <a:pt x="348279" y="99346"/>
                    <a:pt x="349041" y="100393"/>
                  </a:cubicBezTo>
                  <a:cubicBezTo>
                    <a:pt x="346376" y="101060"/>
                    <a:pt x="346852" y="99155"/>
                    <a:pt x="346281" y="98298"/>
                  </a:cubicBezTo>
                  <a:close/>
                  <a:moveTo>
                    <a:pt x="356656" y="71723"/>
                  </a:moveTo>
                  <a:cubicBezTo>
                    <a:pt x="356846" y="72676"/>
                    <a:pt x="357037" y="73628"/>
                    <a:pt x="357322" y="74771"/>
                  </a:cubicBezTo>
                  <a:cubicBezTo>
                    <a:pt x="355989" y="74454"/>
                    <a:pt x="355767" y="73438"/>
                    <a:pt x="356656" y="71723"/>
                  </a:cubicBezTo>
                  <a:close/>
                  <a:moveTo>
                    <a:pt x="360558" y="74200"/>
                  </a:moveTo>
                  <a:cubicBezTo>
                    <a:pt x="360083" y="73628"/>
                    <a:pt x="359701" y="73152"/>
                    <a:pt x="359226" y="72580"/>
                  </a:cubicBezTo>
                  <a:cubicBezTo>
                    <a:pt x="359416" y="72390"/>
                    <a:pt x="359606" y="72199"/>
                    <a:pt x="359797" y="72009"/>
                  </a:cubicBezTo>
                  <a:cubicBezTo>
                    <a:pt x="360273" y="72485"/>
                    <a:pt x="360749" y="73057"/>
                    <a:pt x="361225" y="73533"/>
                  </a:cubicBezTo>
                  <a:cubicBezTo>
                    <a:pt x="361034" y="73723"/>
                    <a:pt x="360844" y="73914"/>
                    <a:pt x="360558" y="74200"/>
                  </a:cubicBezTo>
                  <a:close/>
                  <a:moveTo>
                    <a:pt x="374074" y="77724"/>
                  </a:moveTo>
                  <a:cubicBezTo>
                    <a:pt x="373123" y="76390"/>
                    <a:pt x="373820" y="75089"/>
                    <a:pt x="376169" y="73819"/>
                  </a:cubicBezTo>
                  <a:cubicBezTo>
                    <a:pt x="375407" y="75247"/>
                    <a:pt x="374741" y="76486"/>
                    <a:pt x="374074" y="77724"/>
                  </a:cubicBezTo>
                  <a:close/>
                  <a:moveTo>
                    <a:pt x="377596" y="72295"/>
                  </a:moveTo>
                  <a:cubicBezTo>
                    <a:pt x="378167" y="72104"/>
                    <a:pt x="378833" y="71914"/>
                    <a:pt x="379690" y="71628"/>
                  </a:cubicBezTo>
                  <a:cubicBezTo>
                    <a:pt x="379214" y="73438"/>
                    <a:pt x="378262" y="72485"/>
                    <a:pt x="377596" y="72295"/>
                  </a:cubicBezTo>
                  <a:close/>
                  <a:moveTo>
                    <a:pt x="397966" y="71152"/>
                  </a:moveTo>
                  <a:cubicBezTo>
                    <a:pt x="397966" y="71152"/>
                    <a:pt x="397490" y="70771"/>
                    <a:pt x="397299" y="70580"/>
                  </a:cubicBezTo>
                  <a:cubicBezTo>
                    <a:pt x="397680" y="70009"/>
                    <a:pt x="398061" y="69532"/>
                    <a:pt x="398441" y="68961"/>
                  </a:cubicBezTo>
                  <a:cubicBezTo>
                    <a:pt x="398727" y="69247"/>
                    <a:pt x="399108" y="69628"/>
                    <a:pt x="399393" y="69913"/>
                  </a:cubicBezTo>
                  <a:cubicBezTo>
                    <a:pt x="398917" y="70295"/>
                    <a:pt x="398441" y="70675"/>
                    <a:pt x="397870" y="71056"/>
                  </a:cubicBezTo>
                  <a:close/>
                  <a:moveTo>
                    <a:pt x="400155" y="88392"/>
                  </a:moveTo>
                  <a:cubicBezTo>
                    <a:pt x="400059" y="87439"/>
                    <a:pt x="399965" y="86773"/>
                    <a:pt x="399774" y="85630"/>
                  </a:cubicBezTo>
                  <a:cubicBezTo>
                    <a:pt x="401202" y="86582"/>
                    <a:pt x="402344" y="87154"/>
                    <a:pt x="400155" y="88392"/>
                  </a:cubicBezTo>
                  <a:close/>
                  <a:moveTo>
                    <a:pt x="400536" y="101822"/>
                  </a:moveTo>
                  <a:cubicBezTo>
                    <a:pt x="400345" y="100013"/>
                    <a:pt x="400155" y="98679"/>
                    <a:pt x="399965" y="97060"/>
                  </a:cubicBezTo>
                  <a:cubicBezTo>
                    <a:pt x="401107" y="97631"/>
                    <a:pt x="401773" y="97917"/>
                    <a:pt x="402820" y="98488"/>
                  </a:cubicBezTo>
                  <a:cubicBezTo>
                    <a:pt x="402058" y="99631"/>
                    <a:pt x="401487" y="100489"/>
                    <a:pt x="400630" y="101822"/>
                  </a:cubicBezTo>
                  <a:close/>
                  <a:moveTo>
                    <a:pt x="404343" y="100203"/>
                  </a:moveTo>
                  <a:cubicBezTo>
                    <a:pt x="405104" y="98584"/>
                    <a:pt x="405675" y="97250"/>
                    <a:pt x="406437" y="95631"/>
                  </a:cubicBezTo>
                  <a:cubicBezTo>
                    <a:pt x="406913" y="97346"/>
                    <a:pt x="407293" y="98679"/>
                    <a:pt x="407769" y="100489"/>
                  </a:cubicBezTo>
                  <a:cubicBezTo>
                    <a:pt x="406437" y="100393"/>
                    <a:pt x="405485" y="100298"/>
                    <a:pt x="404343" y="100203"/>
                  </a:cubicBezTo>
                  <a:close/>
                  <a:moveTo>
                    <a:pt x="417287" y="75533"/>
                  </a:moveTo>
                  <a:cubicBezTo>
                    <a:pt x="415670" y="75819"/>
                    <a:pt x="413956" y="76200"/>
                    <a:pt x="412338" y="76486"/>
                  </a:cubicBezTo>
                  <a:cubicBezTo>
                    <a:pt x="412338" y="76200"/>
                    <a:pt x="412338" y="76009"/>
                    <a:pt x="412243" y="75724"/>
                  </a:cubicBezTo>
                  <a:cubicBezTo>
                    <a:pt x="413956" y="75438"/>
                    <a:pt x="415384" y="73819"/>
                    <a:pt x="417383" y="75438"/>
                  </a:cubicBezTo>
                  <a:close/>
                  <a:moveTo>
                    <a:pt x="414908" y="40196"/>
                  </a:moveTo>
                  <a:cubicBezTo>
                    <a:pt x="414908" y="40196"/>
                    <a:pt x="415384" y="40386"/>
                    <a:pt x="415765" y="40672"/>
                  </a:cubicBezTo>
                  <a:cubicBezTo>
                    <a:pt x="415384" y="40862"/>
                    <a:pt x="415194" y="41148"/>
                    <a:pt x="414908" y="41148"/>
                  </a:cubicBezTo>
                  <a:cubicBezTo>
                    <a:pt x="414718" y="41148"/>
                    <a:pt x="414527" y="40862"/>
                    <a:pt x="414242" y="40672"/>
                  </a:cubicBezTo>
                  <a:cubicBezTo>
                    <a:pt x="414432" y="40481"/>
                    <a:pt x="414623" y="40196"/>
                    <a:pt x="414908" y="40196"/>
                  </a:cubicBezTo>
                  <a:close/>
                  <a:moveTo>
                    <a:pt x="413956" y="50482"/>
                  </a:moveTo>
                  <a:cubicBezTo>
                    <a:pt x="413195" y="51340"/>
                    <a:pt x="412338" y="52292"/>
                    <a:pt x="411291" y="53435"/>
                  </a:cubicBezTo>
                  <a:cubicBezTo>
                    <a:pt x="411196" y="51245"/>
                    <a:pt x="412719" y="50959"/>
                    <a:pt x="413956" y="50482"/>
                  </a:cubicBezTo>
                  <a:close/>
                  <a:moveTo>
                    <a:pt x="412814" y="108966"/>
                  </a:moveTo>
                  <a:cubicBezTo>
                    <a:pt x="412243" y="108871"/>
                    <a:pt x="411577" y="108775"/>
                    <a:pt x="411006" y="108680"/>
                  </a:cubicBezTo>
                  <a:lnTo>
                    <a:pt x="411006" y="107918"/>
                  </a:lnTo>
                  <a:cubicBezTo>
                    <a:pt x="411767" y="108109"/>
                    <a:pt x="412338" y="108204"/>
                    <a:pt x="412909" y="108395"/>
                  </a:cubicBezTo>
                  <a:cubicBezTo>
                    <a:pt x="412909" y="108585"/>
                    <a:pt x="412909" y="108775"/>
                    <a:pt x="412814" y="109061"/>
                  </a:cubicBezTo>
                  <a:close/>
                  <a:moveTo>
                    <a:pt x="412624" y="84868"/>
                  </a:moveTo>
                  <a:cubicBezTo>
                    <a:pt x="412624" y="84868"/>
                    <a:pt x="412624" y="84868"/>
                    <a:pt x="412624" y="84868"/>
                  </a:cubicBezTo>
                  <a:cubicBezTo>
                    <a:pt x="412624" y="84868"/>
                    <a:pt x="412624" y="84868"/>
                    <a:pt x="412624" y="84868"/>
                  </a:cubicBezTo>
                  <a:cubicBezTo>
                    <a:pt x="413005" y="85630"/>
                    <a:pt x="413385" y="86392"/>
                    <a:pt x="413861" y="87344"/>
                  </a:cubicBezTo>
                  <a:cubicBezTo>
                    <a:pt x="412814" y="87439"/>
                    <a:pt x="411863" y="87535"/>
                    <a:pt x="410625" y="87630"/>
                  </a:cubicBezTo>
                  <a:cubicBezTo>
                    <a:pt x="411481" y="86487"/>
                    <a:pt x="412053" y="85630"/>
                    <a:pt x="412624" y="84868"/>
                  </a:cubicBezTo>
                  <a:cubicBezTo>
                    <a:pt x="412624" y="84868"/>
                    <a:pt x="412624" y="84868"/>
                    <a:pt x="412624" y="84772"/>
                  </a:cubicBezTo>
                  <a:cubicBezTo>
                    <a:pt x="412624" y="84772"/>
                    <a:pt x="412624" y="84772"/>
                    <a:pt x="412719" y="84772"/>
                  </a:cubicBezTo>
                  <a:cubicBezTo>
                    <a:pt x="413480" y="83534"/>
                    <a:pt x="414337" y="82296"/>
                    <a:pt x="415480" y="80486"/>
                  </a:cubicBezTo>
                  <a:cubicBezTo>
                    <a:pt x="415289" y="85058"/>
                    <a:pt x="415289" y="85154"/>
                    <a:pt x="412719" y="84772"/>
                  </a:cubicBezTo>
                  <a:close/>
                  <a:moveTo>
                    <a:pt x="416526" y="107537"/>
                  </a:moveTo>
                  <a:cubicBezTo>
                    <a:pt x="417193" y="108871"/>
                    <a:pt x="417669" y="109823"/>
                    <a:pt x="418240" y="110966"/>
                  </a:cubicBezTo>
                  <a:cubicBezTo>
                    <a:pt x="415574" y="110776"/>
                    <a:pt x="415098" y="109823"/>
                    <a:pt x="416526" y="107537"/>
                  </a:cubicBezTo>
                  <a:close/>
                  <a:moveTo>
                    <a:pt x="418240" y="93631"/>
                  </a:moveTo>
                  <a:cubicBezTo>
                    <a:pt x="418240" y="92773"/>
                    <a:pt x="418430" y="92012"/>
                    <a:pt x="418525" y="90868"/>
                  </a:cubicBezTo>
                  <a:cubicBezTo>
                    <a:pt x="419001" y="91345"/>
                    <a:pt x="419287" y="91630"/>
                    <a:pt x="419477" y="91916"/>
                  </a:cubicBezTo>
                  <a:cubicBezTo>
                    <a:pt x="420143" y="93059"/>
                    <a:pt x="419191" y="93250"/>
                    <a:pt x="418335" y="93536"/>
                  </a:cubicBezTo>
                  <a:close/>
                  <a:moveTo>
                    <a:pt x="421571" y="74676"/>
                  </a:moveTo>
                  <a:cubicBezTo>
                    <a:pt x="421571" y="71914"/>
                    <a:pt x="424998" y="72390"/>
                    <a:pt x="425950" y="70009"/>
                  </a:cubicBezTo>
                  <a:cubicBezTo>
                    <a:pt x="426711" y="72009"/>
                    <a:pt x="425378" y="72676"/>
                    <a:pt x="424807" y="73628"/>
                  </a:cubicBezTo>
                  <a:cubicBezTo>
                    <a:pt x="423950" y="74962"/>
                    <a:pt x="424332" y="76771"/>
                    <a:pt x="425759" y="77629"/>
                  </a:cubicBezTo>
                  <a:cubicBezTo>
                    <a:pt x="425569" y="78010"/>
                    <a:pt x="425283" y="78296"/>
                    <a:pt x="425093" y="78676"/>
                  </a:cubicBezTo>
                  <a:cubicBezTo>
                    <a:pt x="424998" y="78962"/>
                    <a:pt x="424903" y="79248"/>
                    <a:pt x="424807" y="79343"/>
                  </a:cubicBezTo>
                  <a:cubicBezTo>
                    <a:pt x="423855" y="77914"/>
                    <a:pt x="422808" y="76390"/>
                    <a:pt x="421571" y="74581"/>
                  </a:cubicBezTo>
                  <a:close/>
                  <a:moveTo>
                    <a:pt x="425093" y="105632"/>
                  </a:moveTo>
                  <a:cubicBezTo>
                    <a:pt x="424522" y="106108"/>
                    <a:pt x="424141" y="106680"/>
                    <a:pt x="423665" y="107442"/>
                  </a:cubicBezTo>
                  <a:cubicBezTo>
                    <a:pt x="423189" y="107061"/>
                    <a:pt x="422618" y="106680"/>
                    <a:pt x="422713" y="106585"/>
                  </a:cubicBezTo>
                  <a:cubicBezTo>
                    <a:pt x="422904" y="106013"/>
                    <a:pt x="423379" y="104870"/>
                    <a:pt x="423665" y="104965"/>
                  </a:cubicBezTo>
                  <a:cubicBezTo>
                    <a:pt x="424903" y="104965"/>
                    <a:pt x="425569" y="102584"/>
                    <a:pt x="427282" y="104489"/>
                  </a:cubicBezTo>
                  <a:cubicBezTo>
                    <a:pt x="426425" y="104965"/>
                    <a:pt x="425759" y="105251"/>
                    <a:pt x="425188" y="105728"/>
                  </a:cubicBezTo>
                  <a:close/>
                  <a:moveTo>
                    <a:pt x="436324" y="12763"/>
                  </a:moveTo>
                  <a:lnTo>
                    <a:pt x="436324" y="15526"/>
                  </a:lnTo>
                  <a:cubicBezTo>
                    <a:pt x="435627" y="14764"/>
                    <a:pt x="435627" y="13843"/>
                    <a:pt x="436324" y="12763"/>
                  </a:cubicBezTo>
                  <a:close/>
                  <a:moveTo>
                    <a:pt x="433374" y="16192"/>
                  </a:moveTo>
                  <a:cubicBezTo>
                    <a:pt x="433659" y="16954"/>
                    <a:pt x="433850" y="17716"/>
                    <a:pt x="434135" y="18479"/>
                  </a:cubicBezTo>
                  <a:cubicBezTo>
                    <a:pt x="433850" y="18479"/>
                    <a:pt x="433469" y="18479"/>
                    <a:pt x="433184" y="18574"/>
                  </a:cubicBezTo>
                  <a:cubicBezTo>
                    <a:pt x="432993" y="17812"/>
                    <a:pt x="432898" y="17145"/>
                    <a:pt x="432708" y="16383"/>
                  </a:cubicBezTo>
                  <a:cubicBezTo>
                    <a:pt x="432898" y="16383"/>
                    <a:pt x="433184" y="16288"/>
                    <a:pt x="433374" y="16192"/>
                  </a:cubicBezTo>
                  <a:close/>
                  <a:moveTo>
                    <a:pt x="433564" y="43434"/>
                  </a:moveTo>
                  <a:cubicBezTo>
                    <a:pt x="433564" y="43434"/>
                    <a:pt x="434611" y="44196"/>
                    <a:pt x="434516" y="44387"/>
                  </a:cubicBezTo>
                  <a:cubicBezTo>
                    <a:pt x="434326" y="44863"/>
                    <a:pt x="433945" y="45148"/>
                    <a:pt x="433659" y="45529"/>
                  </a:cubicBezTo>
                  <a:cubicBezTo>
                    <a:pt x="433374" y="45244"/>
                    <a:pt x="432993" y="44958"/>
                    <a:pt x="432898" y="44672"/>
                  </a:cubicBezTo>
                  <a:cubicBezTo>
                    <a:pt x="432898" y="44387"/>
                    <a:pt x="433184" y="44005"/>
                    <a:pt x="433469" y="43434"/>
                  </a:cubicBezTo>
                  <a:close/>
                  <a:moveTo>
                    <a:pt x="433945" y="84106"/>
                  </a:moveTo>
                  <a:cubicBezTo>
                    <a:pt x="434992" y="85439"/>
                    <a:pt x="436515" y="85915"/>
                    <a:pt x="435563" y="87439"/>
                  </a:cubicBezTo>
                  <a:cubicBezTo>
                    <a:pt x="435277" y="87821"/>
                    <a:pt x="434230" y="87725"/>
                    <a:pt x="433088" y="88011"/>
                  </a:cubicBezTo>
                  <a:cubicBezTo>
                    <a:pt x="433374" y="86582"/>
                    <a:pt x="433564" y="85630"/>
                    <a:pt x="433850" y="84106"/>
                  </a:cubicBezTo>
                  <a:close/>
                  <a:moveTo>
                    <a:pt x="434992" y="103251"/>
                  </a:moveTo>
                  <a:cubicBezTo>
                    <a:pt x="435309" y="101537"/>
                    <a:pt x="435976" y="100552"/>
                    <a:pt x="436991" y="100298"/>
                  </a:cubicBezTo>
                  <a:cubicBezTo>
                    <a:pt x="436324" y="101346"/>
                    <a:pt x="435658" y="102298"/>
                    <a:pt x="434992" y="103251"/>
                  </a:cubicBezTo>
                  <a:close/>
                  <a:moveTo>
                    <a:pt x="448032" y="22193"/>
                  </a:moveTo>
                  <a:cubicBezTo>
                    <a:pt x="448222" y="23241"/>
                    <a:pt x="448413" y="24289"/>
                    <a:pt x="448603" y="25241"/>
                  </a:cubicBezTo>
                  <a:cubicBezTo>
                    <a:pt x="448603" y="25241"/>
                    <a:pt x="448603" y="25241"/>
                    <a:pt x="448603" y="25241"/>
                  </a:cubicBezTo>
                  <a:cubicBezTo>
                    <a:pt x="448603" y="25241"/>
                    <a:pt x="448603" y="25241"/>
                    <a:pt x="448603" y="25337"/>
                  </a:cubicBezTo>
                  <a:lnTo>
                    <a:pt x="448984" y="28670"/>
                  </a:lnTo>
                  <a:cubicBezTo>
                    <a:pt x="448984" y="28670"/>
                    <a:pt x="448413" y="28670"/>
                    <a:pt x="448222" y="28670"/>
                  </a:cubicBezTo>
                  <a:cubicBezTo>
                    <a:pt x="448317" y="27527"/>
                    <a:pt x="448508" y="26384"/>
                    <a:pt x="448603" y="25337"/>
                  </a:cubicBezTo>
                  <a:cubicBezTo>
                    <a:pt x="448603" y="25337"/>
                    <a:pt x="448603" y="25337"/>
                    <a:pt x="448603" y="25241"/>
                  </a:cubicBezTo>
                  <a:cubicBezTo>
                    <a:pt x="448603" y="25241"/>
                    <a:pt x="448603" y="25241"/>
                    <a:pt x="448603" y="25241"/>
                  </a:cubicBezTo>
                  <a:cubicBezTo>
                    <a:pt x="446509" y="24860"/>
                    <a:pt x="446985" y="23527"/>
                    <a:pt x="448032" y="22193"/>
                  </a:cubicBezTo>
                  <a:close/>
                  <a:moveTo>
                    <a:pt x="442987" y="121253"/>
                  </a:moveTo>
                  <a:cubicBezTo>
                    <a:pt x="443749" y="120174"/>
                    <a:pt x="444510" y="120078"/>
                    <a:pt x="445272" y="120967"/>
                  </a:cubicBezTo>
                  <a:cubicBezTo>
                    <a:pt x="444225" y="121063"/>
                    <a:pt x="443654" y="121158"/>
                    <a:pt x="442987" y="121253"/>
                  </a:cubicBezTo>
                  <a:close/>
                  <a:moveTo>
                    <a:pt x="445462" y="52578"/>
                  </a:moveTo>
                  <a:cubicBezTo>
                    <a:pt x="445653" y="51149"/>
                    <a:pt x="445272" y="49435"/>
                    <a:pt x="447556" y="48863"/>
                  </a:cubicBezTo>
                  <a:cubicBezTo>
                    <a:pt x="448128" y="50101"/>
                    <a:pt x="448699" y="51245"/>
                    <a:pt x="449174" y="52483"/>
                  </a:cubicBezTo>
                  <a:cubicBezTo>
                    <a:pt x="447937" y="52864"/>
                    <a:pt x="446795" y="54197"/>
                    <a:pt x="445462" y="52673"/>
                  </a:cubicBezTo>
                  <a:close/>
                  <a:moveTo>
                    <a:pt x="459549" y="76771"/>
                  </a:moveTo>
                  <a:cubicBezTo>
                    <a:pt x="459549" y="76771"/>
                    <a:pt x="460787" y="76962"/>
                    <a:pt x="461929" y="77248"/>
                  </a:cubicBezTo>
                  <a:cubicBezTo>
                    <a:pt x="460882" y="78105"/>
                    <a:pt x="460311" y="78581"/>
                    <a:pt x="459644" y="79057"/>
                  </a:cubicBezTo>
                  <a:cubicBezTo>
                    <a:pt x="458312" y="78105"/>
                    <a:pt x="458788" y="77248"/>
                    <a:pt x="459644" y="76771"/>
                  </a:cubicBezTo>
                  <a:close/>
                  <a:moveTo>
                    <a:pt x="457455" y="67723"/>
                  </a:moveTo>
                  <a:cubicBezTo>
                    <a:pt x="456123" y="68961"/>
                    <a:pt x="454885" y="70104"/>
                    <a:pt x="453458" y="71438"/>
                  </a:cubicBezTo>
                  <a:cubicBezTo>
                    <a:pt x="452316" y="70199"/>
                    <a:pt x="452220" y="69151"/>
                    <a:pt x="453458" y="68294"/>
                  </a:cubicBezTo>
                  <a:cubicBezTo>
                    <a:pt x="454600" y="67532"/>
                    <a:pt x="455552" y="65913"/>
                    <a:pt x="457455" y="67628"/>
                  </a:cubicBezTo>
                  <a:close/>
                  <a:moveTo>
                    <a:pt x="456408" y="76676"/>
                  </a:moveTo>
                  <a:cubicBezTo>
                    <a:pt x="456408" y="76676"/>
                    <a:pt x="455742" y="77533"/>
                    <a:pt x="455361" y="77914"/>
                  </a:cubicBezTo>
                  <a:cubicBezTo>
                    <a:pt x="455171" y="77724"/>
                    <a:pt x="454980" y="77438"/>
                    <a:pt x="454790" y="77248"/>
                  </a:cubicBezTo>
                  <a:cubicBezTo>
                    <a:pt x="455171" y="76962"/>
                    <a:pt x="455552" y="76581"/>
                    <a:pt x="455933" y="76295"/>
                  </a:cubicBezTo>
                  <a:cubicBezTo>
                    <a:pt x="455933" y="76295"/>
                    <a:pt x="456218" y="76486"/>
                    <a:pt x="456408" y="76676"/>
                  </a:cubicBezTo>
                  <a:close/>
                  <a:moveTo>
                    <a:pt x="452410" y="119158"/>
                  </a:moveTo>
                  <a:cubicBezTo>
                    <a:pt x="452410" y="119158"/>
                    <a:pt x="452030" y="118205"/>
                    <a:pt x="452125" y="118205"/>
                  </a:cubicBezTo>
                  <a:cubicBezTo>
                    <a:pt x="452791" y="117920"/>
                    <a:pt x="453458" y="117729"/>
                    <a:pt x="454029" y="117443"/>
                  </a:cubicBezTo>
                  <a:cubicBezTo>
                    <a:pt x="454124" y="117824"/>
                    <a:pt x="454314" y="118205"/>
                    <a:pt x="454409" y="118586"/>
                  </a:cubicBezTo>
                  <a:cubicBezTo>
                    <a:pt x="453743" y="118777"/>
                    <a:pt x="453077" y="118967"/>
                    <a:pt x="452410" y="119063"/>
                  </a:cubicBezTo>
                  <a:close/>
                  <a:moveTo>
                    <a:pt x="455076" y="124968"/>
                  </a:moveTo>
                  <a:cubicBezTo>
                    <a:pt x="454790" y="126206"/>
                    <a:pt x="454409" y="127445"/>
                    <a:pt x="453934" y="129254"/>
                  </a:cubicBezTo>
                  <a:cubicBezTo>
                    <a:pt x="452791" y="127063"/>
                    <a:pt x="454314" y="126111"/>
                    <a:pt x="454219" y="124778"/>
                  </a:cubicBezTo>
                  <a:cubicBezTo>
                    <a:pt x="454505" y="124778"/>
                    <a:pt x="454790" y="124968"/>
                    <a:pt x="455076" y="125063"/>
                  </a:cubicBezTo>
                  <a:close/>
                  <a:moveTo>
                    <a:pt x="453077" y="38386"/>
                  </a:moveTo>
                  <a:cubicBezTo>
                    <a:pt x="453077" y="38386"/>
                    <a:pt x="453362" y="38767"/>
                    <a:pt x="453458" y="39053"/>
                  </a:cubicBezTo>
                  <a:cubicBezTo>
                    <a:pt x="452981" y="39338"/>
                    <a:pt x="452410" y="39624"/>
                    <a:pt x="451935" y="39814"/>
                  </a:cubicBezTo>
                  <a:cubicBezTo>
                    <a:pt x="451839" y="39624"/>
                    <a:pt x="451745" y="39529"/>
                    <a:pt x="451649" y="39338"/>
                  </a:cubicBezTo>
                  <a:cubicBezTo>
                    <a:pt x="452125" y="39053"/>
                    <a:pt x="452601" y="38671"/>
                    <a:pt x="453077" y="38386"/>
                  </a:cubicBezTo>
                  <a:close/>
                  <a:moveTo>
                    <a:pt x="451173" y="89630"/>
                  </a:moveTo>
                  <a:cubicBezTo>
                    <a:pt x="451173" y="89630"/>
                    <a:pt x="452125" y="89249"/>
                    <a:pt x="452601" y="89059"/>
                  </a:cubicBezTo>
                  <a:lnTo>
                    <a:pt x="452791" y="89725"/>
                  </a:lnTo>
                  <a:cubicBezTo>
                    <a:pt x="452316" y="89821"/>
                    <a:pt x="451839" y="90011"/>
                    <a:pt x="451268" y="90106"/>
                  </a:cubicBezTo>
                  <a:cubicBezTo>
                    <a:pt x="451268" y="89916"/>
                    <a:pt x="451078" y="89630"/>
                    <a:pt x="451173" y="89535"/>
                  </a:cubicBezTo>
                  <a:close/>
                  <a:moveTo>
                    <a:pt x="454600" y="132969"/>
                  </a:moveTo>
                  <a:cubicBezTo>
                    <a:pt x="453553" y="132493"/>
                    <a:pt x="452506" y="132112"/>
                    <a:pt x="451459" y="131636"/>
                  </a:cubicBezTo>
                  <a:cubicBezTo>
                    <a:pt x="452601" y="129826"/>
                    <a:pt x="453934" y="131636"/>
                    <a:pt x="455171" y="130683"/>
                  </a:cubicBezTo>
                  <a:cubicBezTo>
                    <a:pt x="454885" y="131731"/>
                    <a:pt x="454790" y="132207"/>
                    <a:pt x="454600" y="132969"/>
                  </a:cubicBezTo>
                  <a:close/>
                  <a:moveTo>
                    <a:pt x="456408" y="97917"/>
                  </a:moveTo>
                  <a:cubicBezTo>
                    <a:pt x="455456" y="97155"/>
                    <a:pt x="454600" y="96488"/>
                    <a:pt x="453743" y="95821"/>
                  </a:cubicBezTo>
                  <a:cubicBezTo>
                    <a:pt x="453743" y="95631"/>
                    <a:pt x="453838" y="95440"/>
                    <a:pt x="453934" y="95250"/>
                  </a:cubicBezTo>
                  <a:cubicBezTo>
                    <a:pt x="454980" y="95536"/>
                    <a:pt x="455933" y="95821"/>
                    <a:pt x="457360" y="96107"/>
                  </a:cubicBezTo>
                  <a:cubicBezTo>
                    <a:pt x="456884" y="96964"/>
                    <a:pt x="456694" y="97250"/>
                    <a:pt x="456408" y="97822"/>
                  </a:cubicBezTo>
                  <a:close/>
                  <a:moveTo>
                    <a:pt x="456313" y="90488"/>
                  </a:moveTo>
                  <a:cubicBezTo>
                    <a:pt x="455552" y="89281"/>
                    <a:pt x="455933" y="88297"/>
                    <a:pt x="457455" y="87535"/>
                  </a:cubicBezTo>
                  <a:cubicBezTo>
                    <a:pt x="458597" y="89154"/>
                    <a:pt x="457169" y="89630"/>
                    <a:pt x="456313" y="90488"/>
                  </a:cubicBezTo>
                  <a:close/>
                  <a:moveTo>
                    <a:pt x="458597" y="135160"/>
                  </a:moveTo>
                  <a:cubicBezTo>
                    <a:pt x="459549" y="133826"/>
                    <a:pt x="460501" y="133541"/>
                    <a:pt x="461453" y="134302"/>
                  </a:cubicBezTo>
                  <a:cubicBezTo>
                    <a:pt x="460597" y="134588"/>
                    <a:pt x="459835" y="134778"/>
                    <a:pt x="458597" y="135160"/>
                  </a:cubicBezTo>
                  <a:close/>
                  <a:moveTo>
                    <a:pt x="460692" y="98584"/>
                  </a:moveTo>
                  <a:cubicBezTo>
                    <a:pt x="460946" y="97631"/>
                    <a:pt x="461707" y="97091"/>
                    <a:pt x="462976" y="96964"/>
                  </a:cubicBezTo>
                  <a:cubicBezTo>
                    <a:pt x="462119" y="97536"/>
                    <a:pt x="461453" y="98012"/>
                    <a:pt x="460692" y="98584"/>
                  </a:cubicBezTo>
                  <a:close/>
                  <a:moveTo>
                    <a:pt x="461929" y="14668"/>
                  </a:moveTo>
                  <a:cubicBezTo>
                    <a:pt x="461929" y="14668"/>
                    <a:pt x="461643" y="13906"/>
                    <a:pt x="461739" y="13906"/>
                  </a:cubicBezTo>
                  <a:cubicBezTo>
                    <a:pt x="462215" y="13621"/>
                    <a:pt x="462786" y="13335"/>
                    <a:pt x="463832" y="12954"/>
                  </a:cubicBezTo>
                  <a:cubicBezTo>
                    <a:pt x="463452" y="14478"/>
                    <a:pt x="462976" y="15049"/>
                    <a:pt x="461929" y="14668"/>
                  </a:cubicBezTo>
                  <a:close/>
                </a:path>
              </a:pathLst>
            </a:custGeom>
            <a:solidFill>
              <a:srgbClr val="63C3D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7" name="Forma libre 246">
              <a:extLst>
                <a:ext uri="{FF2B5EF4-FFF2-40B4-BE49-F238E27FC236}">
                  <a16:creationId xmlns:a16="http://schemas.microsoft.com/office/drawing/2014/main" id="{FA528D07-BEFE-1896-CEC6-31E109E711DF}"/>
                </a:ext>
              </a:extLst>
            </p:cNvPr>
            <p:cNvSpPr/>
            <p:nvPr/>
          </p:nvSpPr>
          <p:spPr>
            <a:xfrm>
              <a:off x="9636643" y="5615082"/>
              <a:ext cx="9518" cy="95"/>
            </a:xfrm>
            <a:custGeom>
              <a:avLst/>
              <a:gdLst>
                <a:gd name="connsiteX0" fmla="*/ 0 w 9518"/>
                <a:gd name="connsiteY0" fmla="*/ 95 h 95"/>
                <a:gd name="connsiteX1" fmla="*/ 0 w 9518"/>
                <a:gd name="connsiteY1" fmla="*/ 0 h 95"/>
                <a:gd name="connsiteX2" fmla="*/ 0 w 9518"/>
                <a:gd name="connsiteY2" fmla="*/ 0 h 95"/>
                <a:gd name="connsiteX3" fmla="*/ 0 w 9518"/>
                <a:gd name="connsiteY3" fmla="*/ 0 h 95"/>
                <a:gd name="connsiteX4" fmla="*/ 0 w 9518"/>
                <a:gd name="connsiteY4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8" h="95">
                  <a:moveTo>
                    <a:pt x="0" y="95"/>
                  </a:moveTo>
                  <a:cubicBezTo>
                    <a:pt x="0" y="95"/>
                    <a:pt x="0" y="9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95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8" name="Forma libre 247">
              <a:extLst>
                <a:ext uri="{FF2B5EF4-FFF2-40B4-BE49-F238E27FC236}">
                  <a16:creationId xmlns:a16="http://schemas.microsoft.com/office/drawing/2014/main" id="{45FFFDA0-859F-5226-0509-F047B31A4420}"/>
                </a:ext>
              </a:extLst>
            </p:cNvPr>
            <p:cNvSpPr/>
            <p:nvPr/>
          </p:nvSpPr>
          <p:spPr>
            <a:xfrm>
              <a:off x="9609992" y="5690711"/>
              <a:ext cx="95" cy="95"/>
            </a:xfrm>
            <a:custGeom>
              <a:avLst/>
              <a:gdLst>
                <a:gd name="connsiteX0" fmla="*/ 95 w 95"/>
                <a:gd name="connsiteY0" fmla="*/ 0 h 95"/>
                <a:gd name="connsiteX1" fmla="*/ 95 w 95"/>
                <a:gd name="connsiteY1" fmla="*/ 0 h 95"/>
                <a:gd name="connsiteX2" fmla="*/ 95 w 95"/>
                <a:gd name="connsiteY2" fmla="*/ 0 h 95"/>
                <a:gd name="connsiteX3" fmla="*/ 0 w 95"/>
                <a:gd name="connsiteY3" fmla="*/ 0 h 95"/>
                <a:gd name="connsiteX4" fmla="*/ 0 w 95"/>
                <a:gd name="connsiteY4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" h="95">
                  <a:moveTo>
                    <a:pt x="95" y="0"/>
                  </a:move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95" y="0"/>
                    <a:pt x="0" y="0"/>
                  </a:cubicBezTo>
                  <a:cubicBezTo>
                    <a:pt x="0" y="0"/>
                    <a:pt x="0" y="0"/>
                    <a:pt x="0" y="95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9" name="Forma libre 248">
              <a:extLst>
                <a:ext uri="{FF2B5EF4-FFF2-40B4-BE49-F238E27FC236}">
                  <a16:creationId xmlns:a16="http://schemas.microsoft.com/office/drawing/2014/main" id="{34C34D7E-C6D5-6FE5-FF2B-15502A10A3D8}"/>
                </a:ext>
              </a:extLst>
            </p:cNvPr>
            <p:cNvSpPr/>
            <p:nvPr/>
          </p:nvSpPr>
          <p:spPr>
            <a:xfrm>
              <a:off x="9290080" y="5704427"/>
              <a:ext cx="9518" cy="190"/>
            </a:xfrm>
            <a:custGeom>
              <a:avLst/>
              <a:gdLst>
                <a:gd name="connsiteX0" fmla="*/ 0 w 9518"/>
                <a:gd name="connsiteY0" fmla="*/ 190 h 190"/>
                <a:gd name="connsiteX1" fmla="*/ 0 w 9518"/>
                <a:gd name="connsiteY1" fmla="*/ 0 h 190"/>
                <a:gd name="connsiteX2" fmla="*/ 0 w 9518"/>
                <a:gd name="connsiteY2" fmla="*/ 95 h 190"/>
                <a:gd name="connsiteX3" fmla="*/ 0 w 9518"/>
                <a:gd name="connsiteY3" fmla="*/ 95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18" h="190">
                  <a:moveTo>
                    <a:pt x="0" y="190"/>
                  </a:moveTo>
                  <a:lnTo>
                    <a:pt x="0" y="0"/>
                  </a:lnTo>
                  <a:cubicBezTo>
                    <a:pt x="0" y="0"/>
                    <a:pt x="0" y="0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0" name="Forma libre 249">
              <a:extLst>
                <a:ext uri="{FF2B5EF4-FFF2-40B4-BE49-F238E27FC236}">
                  <a16:creationId xmlns:a16="http://schemas.microsoft.com/office/drawing/2014/main" id="{E7972296-3DD9-7A8D-ED1E-581686646C91}"/>
                </a:ext>
              </a:extLst>
            </p:cNvPr>
            <p:cNvSpPr/>
            <p:nvPr/>
          </p:nvSpPr>
          <p:spPr>
            <a:xfrm>
              <a:off x="9276373" y="5648991"/>
              <a:ext cx="190" cy="95"/>
            </a:xfrm>
            <a:custGeom>
              <a:avLst/>
              <a:gdLst>
                <a:gd name="connsiteX0" fmla="*/ 0 w 190"/>
                <a:gd name="connsiteY0" fmla="*/ 95 h 95"/>
                <a:gd name="connsiteX1" fmla="*/ 95 w 190"/>
                <a:gd name="connsiteY1" fmla="*/ 95 h 95"/>
                <a:gd name="connsiteX2" fmla="*/ 191 w 190"/>
                <a:gd name="connsiteY2" fmla="*/ 0 h 95"/>
                <a:gd name="connsiteX3" fmla="*/ 95 w 190"/>
                <a:gd name="connsiteY3" fmla="*/ 95 h 95"/>
                <a:gd name="connsiteX4" fmla="*/ 0 w 190"/>
                <a:gd name="connsiteY4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" h="95">
                  <a:moveTo>
                    <a:pt x="0" y="95"/>
                  </a:moveTo>
                  <a:lnTo>
                    <a:pt x="95" y="95"/>
                  </a:lnTo>
                  <a:lnTo>
                    <a:pt x="191" y="0"/>
                  </a:lnTo>
                  <a:lnTo>
                    <a:pt x="95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1" name="Forma libre 250">
              <a:extLst>
                <a:ext uri="{FF2B5EF4-FFF2-40B4-BE49-F238E27FC236}">
                  <a16:creationId xmlns:a16="http://schemas.microsoft.com/office/drawing/2014/main" id="{59A3F98C-233E-5708-A8CF-90EFE2FAB0CF}"/>
                </a:ext>
              </a:extLst>
            </p:cNvPr>
            <p:cNvSpPr/>
            <p:nvPr/>
          </p:nvSpPr>
          <p:spPr>
            <a:xfrm>
              <a:off x="9411439" y="5645753"/>
              <a:ext cx="285" cy="95"/>
            </a:xfrm>
            <a:custGeom>
              <a:avLst/>
              <a:gdLst>
                <a:gd name="connsiteX0" fmla="*/ 0 w 285"/>
                <a:gd name="connsiteY0" fmla="*/ 0 h 95"/>
                <a:gd name="connsiteX1" fmla="*/ 95 w 285"/>
                <a:gd name="connsiteY1" fmla="*/ 95 h 95"/>
                <a:gd name="connsiteX2" fmla="*/ 285 w 285"/>
                <a:gd name="connsiteY2" fmla="*/ 95 h 95"/>
                <a:gd name="connsiteX3" fmla="*/ 285 w 285"/>
                <a:gd name="connsiteY3" fmla="*/ 0 h 95"/>
                <a:gd name="connsiteX4" fmla="*/ 95 w 285"/>
                <a:gd name="connsiteY4" fmla="*/ 0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" h="95">
                  <a:moveTo>
                    <a:pt x="0" y="0"/>
                  </a:moveTo>
                  <a:cubicBezTo>
                    <a:pt x="0" y="0"/>
                    <a:pt x="0" y="0"/>
                    <a:pt x="95" y="95"/>
                  </a:cubicBezTo>
                  <a:cubicBezTo>
                    <a:pt x="95" y="95"/>
                    <a:pt x="191" y="95"/>
                    <a:pt x="285" y="95"/>
                  </a:cubicBezTo>
                  <a:cubicBezTo>
                    <a:pt x="285" y="95"/>
                    <a:pt x="285" y="95"/>
                    <a:pt x="285" y="0"/>
                  </a:cubicBezTo>
                  <a:cubicBezTo>
                    <a:pt x="285" y="0"/>
                    <a:pt x="191" y="0"/>
                    <a:pt x="95" y="0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2" name="Forma libre 251">
              <a:extLst>
                <a:ext uri="{FF2B5EF4-FFF2-40B4-BE49-F238E27FC236}">
                  <a16:creationId xmlns:a16="http://schemas.microsoft.com/office/drawing/2014/main" id="{B567B37D-8315-A800-8013-15EE9A36B728}"/>
                </a:ext>
              </a:extLst>
            </p:cNvPr>
            <p:cNvSpPr/>
            <p:nvPr/>
          </p:nvSpPr>
          <p:spPr>
            <a:xfrm>
              <a:off x="9359468" y="5630036"/>
              <a:ext cx="95" cy="9525"/>
            </a:xfrm>
            <a:custGeom>
              <a:avLst/>
              <a:gdLst>
                <a:gd name="connsiteX0" fmla="*/ 0 w 95"/>
                <a:gd name="connsiteY0" fmla="*/ 0 h 9525"/>
                <a:gd name="connsiteX1" fmla="*/ 0 w 95"/>
                <a:gd name="connsiteY1" fmla="*/ 0 h 9525"/>
                <a:gd name="connsiteX2" fmla="*/ 95 w 95"/>
                <a:gd name="connsiteY2" fmla="*/ 0 h 9525"/>
                <a:gd name="connsiteX3" fmla="*/ 0 w 95"/>
                <a:gd name="connsiteY3" fmla="*/ 0 h 9525"/>
                <a:gd name="connsiteX4" fmla="*/ 0 w 95"/>
                <a:gd name="connsiteY4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" h="9525">
                  <a:moveTo>
                    <a:pt x="0" y="0"/>
                  </a:moveTo>
                  <a:lnTo>
                    <a:pt x="0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3" name="Forma libre 252">
              <a:extLst>
                <a:ext uri="{FF2B5EF4-FFF2-40B4-BE49-F238E27FC236}">
                  <a16:creationId xmlns:a16="http://schemas.microsoft.com/office/drawing/2014/main" id="{4FB75EE1-0CC8-D669-AEE1-74C621F55AF1}"/>
                </a:ext>
              </a:extLst>
            </p:cNvPr>
            <p:cNvSpPr/>
            <p:nvPr/>
          </p:nvSpPr>
          <p:spPr>
            <a:xfrm>
              <a:off x="9029181" y="5598266"/>
              <a:ext cx="135065" cy="177978"/>
            </a:xfrm>
            <a:custGeom>
              <a:avLst/>
              <a:gdLst>
                <a:gd name="connsiteX0" fmla="*/ 132496 w 135065"/>
                <a:gd name="connsiteY0" fmla="*/ 120353 h 177978"/>
                <a:gd name="connsiteX1" fmla="*/ 133828 w 135065"/>
                <a:gd name="connsiteY1" fmla="*/ 123496 h 177978"/>
                <a:gd name="connsiteX2" fmla="*/ 133924 w 135065"/>
                <a:gd name="connsiteY2" fmla="*/ 135116 h 177978"/>
                <a:gd name="connsiteX3" fmla="*/ 132686 w 135065"/>
                <a:gd name="connsiteY3" fmla="*/ 138450 h 177978"/>
                <a:gd name="connsiteX4" fmla="*/ 131735 w 135065"/>
                <a:gd name="connsiteY4" fmla="*/ 142165 h 177978"/>
                <a:gd name="connsiteX5" fmla="*/ 132877 w 135065"/>
                <a:gd name="connsiteY5" fmla="*/ 139212 h 177978"/>
                <a:gd name="connsiteX6" fmla="*/ 133734 w 135065"/>
                <a:gd name="connsiteY6" fmla="*/ 139212 h 177978"/>
                <a:gd name="connsiteX7" fmla="*/ 133924 w 135065"/>
                <a:gd name="connsiteY7" fmla="*/ 143118 h 177978"/>
                <a:gd name="connsiteX8" fmla="*/ 134305 w 135065"/>
                <a:gd name="connsiteY8" fmla="*/ 159215 h 177978"/>
                <a:gd name="connsiteX9" fmla="*/ 134305 w 135065"/>
                <a:gd name="connsiteY9" fmla="*/ 159786 h 177978"/>
                <a:gd name="connsiteX10" fmla="*/ 134780 w 135065"/>
                <a:gd name="connsiteY10" fmla="*/ 171121 h 177978"/>
                <a:gd name="connsiteX11" fmla="*/ 135066 w 135065"/>
                <a:gd name="connsiteY11" fmla="*/ 177979 h 177978"/>
                <a:gd name="connsiteX12" fmla="*/ 130117 w 135065"/>
                <a:gd name="connsiteY12" fmla="*/ 173407 h 177978"/>
                <a:gd name="connsiteX13" fmla="*/ 119265 w 135065"/>
                <a:gd name="connsiteY13" fmla="*/ 161596 h 177978"/>
                <a:gd name="connsiteX14" fmla="*/ 105845 w 135065"/>
                <a:gd name="connsiteY14" fmla="*/ 147689 h 177978"/>
                <a:gd name="connsiteX15" fmla="*/ 100800 w 135065"/>
                <a:gd name="connsiteY15" fmla="*/ 141498 h 177978"/>
                <a:gd name="connsiteX16" fmla="*/ 99753 w 135065"/>
                <a:gd name="connsiteY16" fmla="*/ 141022 h 177978"/>
                <a:gd name="connsiteX17" fmla="*/ 98515 w 135065"/>
                <a:gd name="connsiteY17" fmla="*/ 140260 h 177978"/>
                <a:gd name="connsiteX18" fmla="*/ 94232 w 135065"/>
                <a:gd name="connsiteY18" fmla="*/ 135878 h 177978"/>
                <a:gd name="connsiteX19" fmla="*/ 89949 w 135065"/>
                <a:gd name="connsiteY19" fmla="*/ 131402 h 177978"/>
                <a:gd name="connsiteX20" fmla="*/ 85761 w 135065"/>
                <a:gd name="connsiteY20" fmla="*/ 126449 h 177978"/>
                <a:gd name="connsiteX21" fmla="*/ 80240 w 135065"/>
                <a:gd name="connsiteY21" fmla="*/ 120638 h 177978"/>
                <a:gd name="connsiteX22" fmla="*/ 78717 w 135065"/>
                <a:gd name="connsiteY22" fmla="*/ 116828 h 177978"/>
                <a:gd name="connsiteX23" fmla="*/ 78051 w 135065"/>
                <a:gd name="connsiteY23" fmla="*/ 115590 h 177978"/>
                <a:gd name="connsiteX24" fmla="*/ 76813 w 135065"/>
                <a:gd name="connsiteY24" fmla="*/ 117209 h 177978"/>
                <a:gd name="connsiteX25" fmla="*/ 71674 w 135065"/>
                <a:gd name="connsiteY25" fmla="*/ 110923 h 177978"/>
                <a:gd name="connsiteX26" fmla="*/ 73958 w 135065"/>
                <a:gd name="connsiteY26" fmla="*/ 110256 h 177978"/>
                <a:gd name="connsiteX27" fmla="*/ 72435 w 135065"/>
                <a:gd name="connsiteY27" fmla="*/ 108446 h 177978"/>
                <a:gd name="connsiteX28" fmla="*/ 69960 w 135065"/>
                <a:gd name="connsiteY28" fmla="*/ 108446 h 177978"/>
                <a:gd name="connsiteX29" fmla="*/ 67866 w 135065"/>
                <a:gd name="connsiteY29" fmla="*/ 105779 h 177978"/>
                <a:gd name="connsiteX30" fmla="*/ 62155 w 135065"/>
                <a:gd name="connsiteY30" fmla="*/ 111018 h 177978"/>
                <a:gd name="connsiteX31" fmla="*/ 54731 w 135065"/>
                <a:gd name="connsiteY31" fmla="*/ 119019 h 177978"/>
                <a:gd name="connsiteX32" fmla="*/ 53113 w 135065"/>
                <a:gd name="connsiteY32" fmla="*/ 119495 h 177978"/>
                <a:gd name="connsiteX33" fmla="*/ 50828 w 135065"/>
                <a:gd name="connsiteY33" fmla="*/ 119305 h 177978"/>
                <a:gd name="connsiteX34" fmla="*/ 50543 w 135065"/>
                <a:gd name="connsiteY34" fmla="*/ 119876 h 177978"/>
                <a:gd name="connsiteX35" fmla="*/ 52542 w 135065"/>
                <a:gd name="connsiteY35" fmla="*/ 121496 h 177978"/>
                <a:gd name="connsiteX36" fmla="*/ 49781 w 135065"/>
                <a:gd name="connsiteY36" fmla="*/ 124639 h 177978"/>
                <a:gd name="connsiteX37" fmla="*/ 47878 w 135065"/>
                <a:gd name="connsiteY37" fmla="*/ 125972 h 177978"/>
                <a:gd name="connsiteX38" fmla="*/ 36741 w 135065"/>
                <a:gd name="connsiteY38" fmla="*/ 138545 h 177978"/>
                <a:gd name="connsiteX39" fmla="*/ 30269 w 135065"/>
                <a:gd name="connsiteY39" fmla="*/ 143784 h 177978"/>
                <a:gd name="connsiteX40" fmla="*/ 29317 w 135065"/>
                <a:gd name="connsiteY40" fmla="*/ 144451 h 177978"/>
                <a:gd name="connsiteX41" fmla="*/ 21987 w 135065"/>
                <a:gd name="connsiteY41" fmla="*/ 150833 h 177978"/>
                <a:gd name="connsiteX42" fmla="*/ 16562 w 135065"/>
                <a:gd name="connsiteY42" fmla="*/ 157500 h 177978"/>
                <a:gd name="connsiteX43" fmla="*/ 9899 w 135065"/>
                <a:gd name="connsiteY43" fmla="*/ 165406 h 177978"/>
                <a:gd name="connsiteX44" fmla="*/ 3522 w 135065"/>
                <a:gd name="connsiteY44" fmla="*/ 172931 h 177978"/>
                <a:gd name="connsiteX45" fmla="*/ 952 w 135065"/>
                <a:gd name="connsiteY45" fmla="*/ 175884 h 177978"/>
                <a:gd name="connsiteX46" fmla="*/ 571 w 135065"/>
                <a:gd name="connsiteY46" fmla="*/ 169121 h 177978"/>
                <a:gd name="connsiteX47" fmla="*/ 666 w 135065"/>
                <a:gd name="connsiteY47" fmla="*/ 150547 h 177978"/>
                <a:gd name="connsiteX48" fmla="*/ 191 w 135065"/>
                <a:gd name="connsiteY48" fmla="*/ 132735 h 177978"/>
                <a:gd name="connsiteX49" fmla="*/ 286 w 135065"/>
                <a:gd name="connsiteY49" fmla="*/ 101017 h 177978"/>
                <a:gd name="connsiteX50" fmla="*/ 191 w 135065"/>
                <a:gd name="connsiteY50" fmla="*/ 84634 h 177978"/>
                <a:gd name="connsiteX51" fmla="*/ 191 w 135065"/>
                <a:gd name="connsiteY51" fmla="*/ 60440 h 177978"/>
                <a:gd name="connsiteX52" fmla="*/ 0 w 135065"/>
                <a:gd name="connsiteY52" fmla="*/ 42629 h 177978"/>
                <a:gd name="connsiteX53" fmla="*/ 0 w 135065"/>
                <a:gd name="connsiteY53" fmla="*/ 37676 h 177978"/>
                <a:gd name="connsiteX54" fmla="*/ 2856 w 135065"/>
                <a:gd name="connsiteY54" fmla="*/ 35675 h 177978"/>
                <a:gd name="connsiteX55" fmla="*/ 2380 w 135065"/>
                <a:gd name="connsiteY55" fmla="*/ 35009 h 177978"/>
                <a:gd name="connsiteX56" fmla="*/ 191 w 135065"/>
                <a:gd name="connsiteY56" fmla="*/ 34818 h 177978"/>
                <a:gd name="connsiteX57" fmla="*/ 95 w 135065"/>
                <a:gd name="connsiteY57" fmla="*/ 17864 h 177978"/>
                <a:gd name="connsiteX58" fmla="*/ 95 w 135065"/>
                <a:gd name="connsiteY58" fmla="*/ 528 h 177978"/>
                <a:gd name="connsiteX59" fmla="*/ 15801 w 135065"/>
                <a:gd name="connsiteY59" fmla="*/ 719 h 177978"/>
                <a:gd name="connsiteX60" fmla="*/ 18276 w 135065"/>
                <a:gd name="connsiteY60" fmla="*/ 814 h 177978"/>
                <a:gd name="connsiteX61" fmla="*/ 29793 w 135065"/>
                <a:gd name="connsiteY61" fmla="*/ 242 h 177978"/>
                <a:gd name="connsiteX62" fmla="*/ 34076 w 135065"/>
                <a:gd name="connsiteY62" fmla="*/ 2338 h 177978"/>
                <a:gd name="connsiteX63" fmla="*/ 41881 w 135065"/>
                <a:gd name="connsiteY63" fmla="*/ 528 h 177978"/>
                <a:gd name="connsiteX64" fmla="*/ 45879 w 135065"/>
                <a:gd name="connsiteY64" fmla="*/ 623 h 177978"/>
                <a:gd name="connsiteX65" fmla="*/ 54731 w 135065"/>
                <a:gd name="connsiteY65" fmla="*/ 433 h 177978"/>
                <a:gd name="connsiteX66" fmla="*/ 60251 w 135065"/>
                <a:gd name="connsiteY66" fmla="*/ 242 h 177978"/>
                <a:gd name="connsiteX67" fmla="*/ 65392 w 135065"/>
                <a:gd name="connsiteY67" fmla="*/ 433 h 177978"/>
                <a:gd name="connsiteX68" fmla="*/ 69770 w 135065"/>
                <a:gd name="connsiteY68" fmla="*/ 2719 h 177978"/>
                <a:gd name="connsiteX69" fmla="*/ 69485 w 135065"/>
                <a:gd name="connsiteY69" fmla="*/ 433 h 177978"/>
                <a:gd name="connsiteX70" fmla="*/ 78908 w 135065"/>
                <a:gd name="connsiteY70" fmla="*/ 52 h 177978"/>
                <a:gd name="connsiteX71" fmla="*/ 97278 w 135065"/>
                <a:gd name="connsiteY71" fmla="*/ 338 h 177978"/>
                <a:gd name="connsiteX72" fmla="*/ 117837 w 135065"/>
                <a:gd name="connsiteY72" fmla="*/ 433 h 177978"/>
                <a:gd name="connsiteX73" fmla="*/ 127546 w 135065"/>
                <a:gd name="connsiteY73" fmla="*/ 338 h 177978"/>
                <a:gd name="connsiteX74" fmla="*/ 132496 w 135065"/>
                <a:gd name="connsiteY74" fmla="*/ 1004 h 177978"/>
                <a:gd name="connsiteX75" fmla="*/ 131449 w 135065"/>
                <a:gd name="connsiteY75" fmla="*/ 6148 h 177978"/>
                <a:gd name="connsiteX76" fmla="*/ 132496 w 135065"/>
                <a:gd name="connsiteY76" fmla="*/ 15387 h 177978"/>
                <a:gd name="connsiteX77" fmla="*/ 132781 w 135065"/>
                <a:gd name="connsiteY77" fmla="*/ 29675 h 177978"/>
                <a:gd name="connsiteX78" fmla="*/ 132781 w 135065"/>
                <a:gd name="connsiteY78" fmla="*/ 29961 h 177978"/>
                <a:gd name="connsiteX79" fmla="*/ 132781 w 135065"/>
                <a:gd name="connsiteY79" fmla="*/ 45486 h 177978"/>
                <a:gd name="connsiteX80" fmla="*/ 131544 w 135065"/>
                <a:gd name="connsiteY80" fmla="*/ 49963 h 177978"/>
                <a:gd name="connsiteX81" fmla="*/ 132972 w 135065"/>
                <a:gd name="connsiteY81" fmla="*/ 58536 h 177978"/>
                <a:gd name="connsiteX82" fmla="*/ 133163 w 135065"/>
                <a:gd name="connsiteY82" fmla="*/ 77586 h 177978"/>
                <a:gd name="connsiteX83" fmla="*/ 133257 w 135065"/>
                <a:gd name="connsiteY83" fmla="*/ 87968 h 177978"/>
                <a:gd name="connsiteX84" fmla="*/ 133257 w 135065"/>
                <a:gd name="connsiteY84" fmla="*/ 102350 h 177978"/>
                <a:gd name="connsiteX85" fmla="*/ 133448 w 135065"/>
                <a:gd name="connsiteY85" fmla="*/ 118733 h 177978"/>
                <a:gd name="connsiteX86" fmla="*/ 132306 w 135065"/>
                <a:gd name="connsiteY86" fmla="*/ 120734 h 177978"/>
                <a:gd name="connsiteX87" fmla="*/ 90139 w 135065"/>
                <a:gd name="connsiteY87" fmla="*/ 94159 h 177978"/>
                <a:gd name="connsiteX88" fmla="*/ 91091 w 135065"/>
                <a:gd name="connsiteY88" fmla="*/ 95873 h 177978"/>
                <a:gd name="connsiteX89" fmla="*/ 92709 w 135065"/>
                <a:gd name="connsiteY89" fmla="*/ 96540 h 177978"/>
                <a:gd name="connsiteX90" fmla="*/ 91567 w 135065"/>
                <a:gd name="connsiteY90" fmla="*/ 92445 h 177978"/>
                <a:gd name="connsiteX91" fmla="*/ 90235 w 135065"/>
                <a:gd name="connsiteY91" fmla="*/ 94254 h 177978"/>
                <a:gd name="connsiteX92" fmla="*/ 87379 w 135065"/>
                <a:gd name="connsiteY92" fmla="*/ 93968 h 177978"/>
                <a:gd name="connsiteX93" fmla="*/ 90139 w 135065"/>
                <a:gd name="connsiteY93" fmla="*/ 94159 h 177978"/>
                <a:gd name="connsiteX94" fmla="*/ 11327 w 135065"/>
                <a:gd name="connsiteY94" fmla="*/ 25865 h 177978"/>
                <a:gd name="connsiteX95" fmla="*/ 14944 w 135065"/>
                <a:gd name="connsiteY95" fmla="*/ 27103 h 177978"/>
                <a:gd name="connsiteX96" fmla="*/ 13612 w 135065"/>
                <a:gd name="connsiteY96" fmla="*/ 22531 h 177978"/>
                <a:gd name="connsiteX97" fmla="*/ 11517 w 135065"/>
                <a:gd name="connsiteY97" fmla="*/ 25960 h 177978"/>
                <a:gd name="connsiteX98" fmla="*/ 10661 w 135065"/>
                <a:gd name="connsiteY98" fmla="*/ 27103 h 177978"/>
                <a:gd name="connsiteX99" fmla="*/ 10661 w 135065"/>
                <a:gd name="connsiteY99" fmla="*/ 28341 h 177978"/>
                <a:gd name="connsiteX100" fmla="*/ 11422 w 135065"/>
                <a:gd name="connsiteY100" fmla="*/ 25865 h 177978"/>
                <a:gd name="connsiteX101" fmla="*/ 100229 w 135065"/>
                <a:gd name="connsiteY101" fmla="*/ 99398 h 177978"/>
                <a:gd name="connsiteX102" fmla="*/ 99372 w 135065"/>
                <a:gd name="connsiteY102" fmla="*/ 102731 h 177978"/>
                <a:gd name="connsiteX103" fmla="*/ 100229 w 135065"/>
                <a:gd name="connsiteY103" fmla="*/ 99398 h 177978"/>
                <a:gd name="connsiteX104" fmla="*/ 100229 w 135065"/>
                <a:gd name="connsiteY104" fmla="*/ 95873 h 177978"/>
                <a:gd name="connsiteX105" fmla="*/ 93852 w 135065"/>
                <a:gd name="connsiteY105" fmla="*/ 98921 h 177978"/>
                <a:gd name="connsiteX106" fmla="*/ 100229 w 135065"/>
                <a:gd name="connsiteY106" fmla="*/ 99398 h 177978"/>
                <a:gd name="connsiteX107" fmla="*/ 121550 w 135065"/>
                <a:gd name="connsiteY107" fmla="*/ 129116 h 177978"/>
                <a:gd name="connsiteX108" fmla="*/ 116981 w 135065"/>
                <a:gd name="connsiteY108" fmla="*/ 128449 h 177978"/>
                <a:gd name="connsiteX109" fmla="*/ 114697 w 135065"/>
                <a:gd name="connsiteY109" fmla="*/ 132449 h 177978"/>
                <a:gd name="connsiteX110" fmla="*/ 116410 w 135065"/>
                <a:gd name="connsiteY110" fmla="*/ 133116 h 177978"/>
                <a:gd name="connsiteX111" fmla="*/ 118219 w 135065"/>
                <a:gd name="connsiteY111" fmla="*/ 131306 h 177978"/>
                <a:gd name="connsiteX112" fmla="*/ 121455 w 135065"/>
                <a:gd name="connsiteY112" fmla="*/ 129211 h 177978"/>
                <a:gd name="connsiteX113" fmla="*/ 112698 w 135065"/>
                <a:gd name="connsiteY113" fmla="*/ 75204 h 177978"/>
                <a:gd name="connsiteX114" fmla="*/ 110889 w 135065"/>
                <a:gd name="connsiteY114" fmla="*/ 72442 h 177978"/>
                <a:gd name="connsiteX115" fmla="*/ 108129 w 135065"/>
                <a:gd name="connsiteY115" fmla="*/ 71585 h 177978"/>
                <a:gd name="connsiteX116" fmla="*/ 109271 w 135065"/>
                <a:gd name="connsiteY116" fmla="*/ 73299 h 177978"/>
                <a:gd name="connsiteX117" fmla="*/ 106987 w 135065"/>
                <a:gd name="connsiteY117" fmla="*/ 74633 h 177978"/>
                <a:gd name="connsiteX118" fmla="*/ 112698 w 135065"/>
                <a:gd name="connsiteY118" fmla="*/ 75204 h 177978"/>
                <a:gd name="connsiteX119" fmla="*/ 120883 w 135065"/>
                <a:gd name="connsiteY119" fmla="*/ 154547 h 177978"/>
                <a:gd name="connsiteX120" fmla="*/ 116600 w 135065"/>
                <a:gd name="connsiteY120" fmla="*/ 156928 h 177978"/>
                <a:gd name="connsiteX121" fmla="*/ 119932 w 135065"/>
                <a:gd name="connsiteY121" fmla="*/ 159310 h 177978"/>
                <a:gd name="connsiteX122" fmla="*/ 120598 w 135065"/>
                <a:gd name="connsiteY122" fmla="*/ 157881 h 177978"/>
                <a:gd name="connsiteX123" fmla="*/ 122216 w 135065"/>
                <a:gd name="connsiteY123" fmla="*/ 157214 h 177978"/>
                <a:gd name="connsiteX124" fmla="*/ 120979 w 135065"/>
                <a:gd name="connsiteY124" fmla="*/ 154547 h 177978"/>
                <a:gd name="connsiteX125" fmla="*/ 131163 w 135065"/>
                <a:gd name="connsiteY125" fmla="*/ 124829 h 177978"/>
                <a:gd name="connsiteX126" fmla="*/ 129260 w 135065"/>
                <a:gd name="connsiteY126" fmla="*/ 122067 h 177978"/>
                <a:gd name="connsiteX127" fmla="*/ 127737 w 135065"/>
                <a:gd name="connsiteY127" fmla="*/ 126734 h 177978"/>
                <a:gd name="connsiteX128" fmla="*/ 131163 w 135065"/>
                <a:gd name="connsiteY128" fmla="*/ 124829 h 177978"/>
                <a:gd name="connsiteX129" fmla="*/ 94232 w 135065"/>
                <a:gd name="connsiteY129" fmla="*/ 80443 h 177978"/>
                <a:gd name="connsiteX130" fmla="*/ 95279 w 135065"/>
                <a:gd name="connsiteY130" fmla="*/ 86539 h 177978"/>
                <a:gd name="connsiteX131" fmla="*/ 94232 w 135065"/>
                <a:gd name="connsiteY131" fmla="*/ 80443 h 177978"/>
                <a:gd name="connsiteX132" fmla="*/ 57967 w 135065"/>
                <a:gd name="connsiteY132" fmla="*/ 76728 h 177978"/>
                <a:gd name="connsiteX133" fmla="*/ 60918 w 135065"/>
                <a:gd name="connsiteY133" fmla="*/ 72061 h 177978"/>
                <a:gd name="connsiteX134" fmla="*/ 57967 w 135065"/>
                <a:gd name="connsiteY134" fmla="*/ 72061 h 177978"/>
                <a:gd name="connsiteX135" fmla="*/ 57967 w 135065"/>
                <a:gd name="connsiteY135" fmla="*/ 76728 h 177978"/>
                <a:gd name="connsiteX136" fmla="*/ 114411 w 135065"/>
                <a:gd name="connsiteY136" fmla="*/ 89682 h 177978"/>
                <a:gd name="connsiteX137" fmla="*/ 113269 w 135065"/>
                <a:gd name="connsiteY137" fmla="*/ 87777 h 177978"/>
                <a:gd name="connsiteX138" fmla="*/ 108890 w 135065"/>
                <a:gd name="connsiteY138" fmla="*/ 86920 h 177978"/>
                <a:gd name="connsiteX139" fmla="*/ 110032 w 135065"/>
                <a:gd name="connsiteY139" fmla="*/ 88539 h 177978"/>
                <a:gd name="connsiteX140" fmla="*/ 114411 w 135065"/>
                <a:gd name="connsiteY140" fmla="*/ 89682 h 177978"/>
                <a:gd name="connsiteX141" fmla="*/ 119646 w 135065"/>
                <a:gd name="connsiteY141" fmla="*/ 11482 h 177978"/>
                <a:gd name="connsiteX142" fmla="*/ 118885 w 135065"/>
                <a:gd name="connsiteY142" fmla="*/ 11577 h 177978"/>
                <a:gd name="connsiteX143" fmla="*/ 119075 w 135065"/>
                <a:gd name="connsiteY143" fmla="*/ 13768 h 177978"/>
                <a:gd name="connsiteX144" fmla="*/ 124500 w 135065"/>
                <a:gd name="connsiteY144" fmla="*/ 14911 h 177978"/>
                <a:gd name="connsiteX145" fmla="*/ 119551 w 135065"/>
                <a:gd name="connsiteY145" fmla="*/ 11482 h 177978"/>
                <a:gd name="connsiteX146" fmla="*/ 71959 w 135065"/>
                <a:gd name="connsiteY146" fmla="*/ 26341 h 177978"/>
                <a:gd name="connsiteX147" fmla="*/ 68057 w 135065"/>
                <a:gd name="connsiteY147" fmla="*/ 23674 h 177978"/>
                <a:gd name="connsiteX148" fmla="*/ 71959 w 135065"/>
                <a:gd name="connsiteY148" fmla="*/ 26341 h 177978"/>
                <a:gd name="connsiteX149" fmla="*/ 46450 w 135065"/>
                <a:gd name="connsiteY149" fmla="*/ 89968 h 177978"/>
                <a:gd name="connsiteX150" fmla="*/ 43404 w 135065"/>
                <a:gd name="connsiteY150" fmla="*/ 94445 h 177978"/>
                <a:gd name="connsiteX151" fmla="*/ 47782 w 135065"/>
                <a:gd name="connsiteY151" fmla="*/ 90730 h 177978"/>
                <a:gd name="connsiteX152" fmla="*/ 46450 w 135065"/>
                <a:gd name="connsiteY152" fmla="*/ 89873 h 177978"/>
                <a:gd name="connsiteX153" fmla="*/ 62060 w 135065"/>
                <a:gd name="connsiteY153" fmla="*/ 49868 h 177978"/>
                <a:gd name="connsiteX154" fmla="*/ 59205 w 135065"/>
                <a:gd name="connsiteY154" fmla="*/ 48058 h 177978"/>
                <a:gd name="connsiteX155" fmla="*/ 58158 w 135065"/>
                <a:gd name="connsiteY155" fmla="*/ 50915 h 177978"/>
                <a:gd name="connsiteX156" fmla="*/ 62060 w 135065"/>
                <a:gd name="connsiteY156" fmla="*/ 49963 h 177978"/>
                <a:gd name="connsiteX157" fmla="*/ 126785 w 135065"/>
                <a:gd name="connsiteY157" fmla="*/ 149499 h 177978"/>
                <a:gd name="connsiteX158" fmla="*/ 125167 w 135065"/>
                <a:gd name="connsiteY158" fmla="*/ 148356 h 177978"/>
                <a:gd name="connsiteX159" fmla="*/ 123358 w 135065"/>
                <a:gd name="connsiteY159" fmla="*/ 148356 h 177978"/>
                <a:gd name="connsiteX160" fmla="*/ 123644 w 135065"/>
                <a:gd name="connsiteY160" fmla="*/ 150357 h 177978"/>
                <a:gd name="connsiteX161" fmla="*/ 126785 w 135065"/>
                <a:gd name="connsiteY161" fmla="*/ 149595 h 177978"/>
                <a:gd name="connsiteX162" fmla="*/ 50733 w 135065"/>
                <a:gd name="connsiteY162" fmla="*/ 92635 h 177978"/>
                <a:gd name="connsiteX163" fmla="*/ 49496 w 135065"/>
                <a:gd name="connsiteY163" fmla="*/ 95969 h 177978"/>
                <a:gd name="connsiteX164" fmla="*/ 52732 w 135065"/>
                <a:gd name="connsiteY164" fmla="*/ 93397 h 177978"/>
                <a:gd name="connsiteX165" fmla="*/ 50828 w 135065"/>
                <a:gd name="connsiteY165" fmla="*/ 92730 h 177978"/>
                <a:gd name="connsiteX166" fmla="*/ 5236 w 135065"/>
                <a:gd name="connsiteY166" fmla="*/ 9196 h 177978"/>
                <a:gd name="connsiteX167" fmla="*/ 7425 w 135065"/>
                <a:gd name="connsiteY167" fmla="*/ 7767 h 177978"/>
                <a:gd name="connsiteX168" fmla="*/ 5236 w 135065"/>
                <a:gd name="connsiteY168" fmla="*/ 5005 h 177978"/>
                <a:gd name="connsiteX169" fmla="*/ 5236 w 135065"/>
                <a:gd name="connsiteY169" fmla="*/ 9291 h 177978"/>
                <a:gd name="connsiteX170" fmla="*/ 9614 w 135065"/>
                <a:gd name="connsiteY170" fmla="*/ 69108 h 177978"/>
                <a:gd name="connsiteX171" fmla="*/ 13326 w 135065"/>
                <a:gd name="connsiteY171" fmla="*/ 71966 h 177978"/>
                <a:gd name="connsiteX172" fmla="*/ 13706 w 135065"/>
                <a:gd name="connsiteY172" fmla="*/ 69965 h 177978"/>
                <a:gd name="connsiteX173" fmla="*/ 9614 w 135065"/>
                <a:gd name="connsiteY173" fmla="*/ 69108 h 177978"/>
                <a:gd name="connsiteX174" fmla="*/ 94708 w 135065"/>
                <a:gd name="connsiteY174" fmla="*/ 59583 h 177978"/>
                <a:gd name="connsiteX175" fmla="*/ 90996 w 135065"/>
                <a:gd name="connsiteY175" fmla="*/ 59107 h 177978"/>
                <a:gd name="connsiteX176" fmla="*/ 93661 w 135065"/>
                <a:gd name="connsiteY176" fmla="*/ 61298 h 177978"/>
                <a:gd name="connsiteX177" fmla="*/ 94708 w 135065"/>
                <a:gd name="connsiteY177" fmla="*/ 59583 h 177978"/>
                <a:gd name="connsiteX178" fmla="*/ 65963 w 135065"/>
                <a:gd name="connsiteY178" fmla="*/ 104922 h 177978"/>
                <a:gd name="connsiteX179" fmla="*/ 64344 w 135065"/>
                <a:gd name="connsiteY179" fmla="*/ 99874 h 177978"/>
                <a:gd name="connsiteX180" fmla="*/ 63678 w 135065"/>
                <a:gd name="connsiteY180" fmla="*/ 101017 h 177978"/>
                <a:gd name="connsiteX181" fmla="*/ 65963 w 135065"/>
                <a:gd name="connsiteY181" fmla="*/ 104922 h 177978"/>
                <a:gd name="connsiteX182" fmla="*/ 95660 w 135065"/>
                <a:gd name="connsiteY182" fmla="*/ 30056 h 177978"/>
                <a:gd name="connsiteX183" fmla="*/ 91186 w 135065"/>
                <a:gd name="connsiteY183" fmla="*/ 29103 h 177978"/>
                <a:gd name="connsiteX184" fmla="*/ 95660 w 135065"/>
                <a:gd name="connsiteY184" fmla="*/ 30056 h 177978"/>
                <a:gd name="connsiteX185" fmla="*/ 25890 w 135065"/>
                <a:gd name="connsiteY185" fmla="*/ 35961 h 177978"/>
                <a:gd name="connsiteX186" fmla="*/ 26652 w 135065"/>
                <a:gd name="connsiteY186" fmla="*/ 36152 h 177978"/>
                <a:gd name="connsiteX187" fmla="*/ 27984 w 135065"/>
                <a:gd name="connsiteY187" fmla="*/ 34342 h 177978"/>
                <a:gd name="connsiteX188" fmla="*/ 27223 w 135065"/>
                <a:gd name="connsiteY188" fmla="*/ 32723 h 177978"/>
                <a:gd name="connsiteX189" fmla="*/ 25890 w 135065"/>
                <a:gd name="connsiteY189" fmla="*/ 33580 h 177978"/>
                <a:gd name="connsiteX190" fmla="*/ 25890 w 135065"/>
                <a:gd name="connsiteY190" fmla="*/ 35961 h 177978"/>
                <a:gd name="connsiteX191" fmla="*/ 69389 w 135065"/>
                <a:gd name="connsiteY191" fmla="*/ 79871 h 177978"/>
                <a:gd name="connsiteX192" fmla="*/ 66724 w 135065"/>
                <a:gd name="connsiteY192" fmla="*/ 80824 h 177978"/>
                <a:gd name="connsiteX193" fmla="*/ 67961 w 135065"/>
                <a:gd name="connsiteY193" fmla="*/ 83205 h 177978"/>
                <a:gd name="connsiteX194" fmla="*/ 69294 w 135065"/>
                <a:gd name="connsiteY194" fmla="*/ 79871 h 177978"/>
                <a:gd name="connsiteX195" fmla="*/ 66629 w 135065"/>
                <a:gd name="connsiteY195" fmla="*/ 28055 h 177978"/>
                <a:gd name="connsiteX196" fmla="*/ 66914 w 135065"/>
                <a:gd name="connsiteY196" fmla="*/ 25484 h 177978"/>
                <a:gd name="connsiteX197" fmla="*/ 62346 w 135065"/>
                <a:gd name="connsiteY197" fmla="*/ 26436 h 177978"/>
                <a:gd name="connsiteX198" fmla="*/ 66629 w 135065"/>
                <a:gd name="connsiteY198" fmla="*/ 28055 h 177978"/>
                <a:gd name="connsiteX199" fmla="*/ 83762 w 135065"/>
                <a:gd name="connsiteY199" fmla="*/ 33770 h 177978"/>
                <a:gd name="connsiteX200" fmla="*/ 84238 w 135065"/>
                <a:gd name="connsiteY200" fmla="*/ 34532 h 177978"/>
                <a:gd name="connsiteX201" fmla="*/ 88616 w 135065"/>
                <a:gd name="connsiteY201" fmla="*/ 31961 h 177978"/>
                <a:gd name="connsiteX202" fmla="*/ 87569 w 135065"/>
                <a:gd name="connsiteY202" fmla="*/ 30818 h 177978"/>
                <a:gd name="connsiteX203" fmla="*/ 83762 w 135065"/>
                <a:gd name="connsiteY203" fmla="*/ 33770 h 177978"/>
                <a:gd name="connsiteX204" fmla="*/ 92995 w 135065"/>
                <a:gd name="connsiteY204" fmla="*/ 47867 h 177978"/>
                <a:gd name="connsiteX205" fmla="*/ 95945 w 135065"/>
                <a:gd name="connsiteY205" fmla="*/ 50439 h 177978"/>
                <a:gd name="connsiteX206" fmla="*/ 96421 w 135065"/>
                <a:gd name="connsiteY206" fmla="*/ 48058 h 177978"/>
                <a:gd name="connsiteX207" fmla="*/ 92995 w 135065"/>
                <a:gd name="connsiteY207" fmla="*/ 47867 h 177978"/>
                <a:gd name="connsiteX208" fmla="*/ 26652 w 135065"/>
                <a:gd name="connsiteY208" fmla="*/ 60917 h 177978"/>
                <a:gd name="connsiteX209" fmla="*/ 24177 w 135065"/>
                <a:gd name="connsiteY209" fmla="*/ 57773 h 177978"/>
                <a:gd name="connsiteX210" fmla="*/ 26652 w 135065"/>
                <a:gd name="connsiteY210" fmla="*/ 60917 h 177978"/>
                <a:gd name="connsiteX211" fmla="*/ 8376 w 135065"/>
                <a:gd name="connsiteY211" fmla="*/ 46343 h 177978"/>
                <a:gd name="connsiteX212" fmla="*/ 8947 w 135065"/>
                <a:gd name="connsiteY212" fmla="*/ 50249 h 177978"/>
                <a:gd name="connsiteX213" fmla="*/ 11898 w 135065"/>
                <a:gd name="connsiteY213" fmla="*/ 50630 h 177978"/>
                <a:gd name="connsiteX214" fmla="*/ 8376 w 135065"/>
                <a:gd name="connsiteY214" fmla="*/ 46343 h 177978"/>
                <a:gd name="connsiteX215" fmla="*/ 53588 w 135065"/>
                <a:gd name="connsiteY215" fmla="*/ 85110 h 177978"/>
                <a:gd name="connsiteX216" fmla="*/ 50638 w 135065"/>
                <a:gd name="connsiteY216" fmla="*/ 86920 h 177978"/>
                <a:gd name="connsiteX217" fmla="*/ 53588 w 135065"/>
                <a:gd name="connsiteY217" fmla="*/ 85110 h 177978"/>
                <a:gd name="connsiteX218" fmla="*/ 44070 w 135065"/>
                <a:gd name="connsiteY218" fmla="*/ 33770 h 177978"/>
                <a:gd name="connsiteX219" fmla="*/ 43594 w 135065"/>
                <a:gd name="connsiteY219" fmla="*/ 34342 h 177978"/>
                <a:gd name="connsiteX220" fmla="*/ 45118 w 135065"/>
                <a:gd name="connsiteY220" fmla="*/ 36628 h 177978"/>
                <a:gd name="connsiteX221" fmla="*/ 46164 w 135065"/>
                <a:gd name="connsiteY221" fmla="*/ 36628 h 177978"/>
                <a:gd name="connsiteX222" fmla="*/ 45974 w 135065"/>
                <a:gd name="connsiteY222" fmla="*/ 34056 h 177978"/>
                <a:gd name="connsiteX223" fmla="*/ 44070 w 135065"/>
                <a:gd name="connsiteY223" fmla="*/ 33770 h 177978"/>
                <a:gd name="connsiteX224" fmla="*/ 99848 w 135065"/>
                <a:gd name="connsiteY224" fmla="*/ 115876 h 177978"/>
                <a:gd name="connsiteX225" fmla="*/ 101466 w 135065"/>
                <a:gd name="connsiteY225" fmla="*/ 114447 h 177978"/>
                <a:gd name="connsiteX226" fmla="*/ 101561 w 135065"/>
                <a:gd name="connsiteY226" fmla="*/ 112923 h 177978"/>
                <a:gd name="connsiteX227" fmla="*/ 99753 w 135065"/>
                <a:gd name="connsiteY227" fmla="*/ 113114 h 177978"/>
                <a:gd name="connsiteX228" fmla="*/ 99753 w 135065"/>
                <a:gd name="connsiteY228" fmla="*/ 115781 h 177978"/>
                <a:gd name="connsiteX229" fmla="*/ 125262 w 135065"/>
                <a:gd name="connsiteY229" fmla="*/ 31103 h 177978"/>
                <a:gd name="connsiteX230" fmla="*/ 128213 w 135065"/>
                <a:gd name="connsiteY230" fmla="*/ 27770 h 177978"/>
                <a:gd name="connsiteX231" fmla="*/ 125262 w 135065"/>
                <a:gd name="connsiteY231" fmla="*/ 31103 h 177978"/>
                <a:gd name="connsiteX232" fmla="*/ 22464 w 135065"/>
                <a:gd name="connsiteY232" fmla="*/ 44153 h 177978"/>
                <a:gd name="connsiteX233" fmla="*/ 24177 w 135065"/>
                <a:gd name="connsiteY233" fmla="*/ 41676 h 177978"/>
                <a:gd name="connsiteX234" fmla="*/ 22178 w 135065"/>
                <a:gd name="connsiteY234" fmla="*/ 40152 h 177978"/>
                <a:gd name="connsiteX235" fmla="*/ 22464 w 135065"/>
                <a:gd name="connsiteY235" fmla="*/ 44153 h 177978"/>
                <a:gd name="connsiteX236" fmla="*/ 27318 w 135065"/>
                <a:gd name="connsiteY236" fmla="*/ 95111 h 177978"/>
                <a:gd name="connsiteX237" fmla="*/ 26271 w 135065"/>
                <a:gd name="connsiteY237" fmla="*/ 97778 h 177978"/>
                <a:gd name="connsiteX238" fmla="*/ 27794 w 135065"/>
                <a:gd name="connsiteY238" fmla="*/ 97778 h 177978"/>
                <a:gd name="connsiteX239" fmla="*/ 27318 w 135065"/>
                <a:gd name="connsiteY239" fmla="*/ 95111 h 177978"/>
                <a:gd name="connsiteX240" fmla="*/ 91948 w 135065"/>
                <a:gd name="connsiteY240" fmla="*/ 9196 h 177978"/>
                <a:gd name="connsiteX241" fmla="*/ 95660 w 135065"/>
                <a:gd name="connsiteY241" fmla="*/ 9482 h 177978"/>
                <a:gd name="connsiteX242" fmla="*/ 91948 w 135065"/>
                <a:gd name="connsiteY242" fmla="*/ 9196 h 177978"/>
                <a:gd name="connsiteX243" fmla="*/ 131449 w 135065"/>
                <a:gd name="connsiteY243" fmla="*/ 116828 h 177978"/>
                <a:gd name="connsiteX244" fmla="*/ 128308 w 135065"/>
                <a:gd name="connsiteY244" fmla="*/ 113876 h 177978"/>
                <a:gd name="connsiteX245" fmla="*/ 131449 w 135065"/>
                <a:gd name="connsiteY245" fmla="*/ 116828 h 177978"/>
                <a:gd name="connsiteX246" fmla="*/ 36360 w 135065"/>
                <a:gd name="connsiteY246" fmla="*/ 19007 h 177978"/>
                <a:gd name="connsiteX247" fmla="*/ 31696 w 135065"/>
                <a:gd name="connsiteY247" fmla="*/ 19197 h 177978"/>
                <a:gd name="connsiteX248" fmla="*/ 36360 w 135065"/>
                <a:gd name="connsiteY248" fmla="*/ 19007 h 177978"/>
                <a:gd name="connsiteX249" fmla="*/ 46355 w 135065"/>
                <a:gd name="connsiteY249" fmla="*/ 24722 h 177978"/>
                <a:gd name="connsiteX250" fmla="*/ 46640 w 135065"/>
                <a:gd name="connsiteY250" fmla="*/ 22721 h 177978"/>
                <a:gd name="connsiteX251" fmla="*/ 43499 w 135065"/>
                <a:gd name="connsiteY251" fmla="*/ 24055 h 177978"/>
                <a:gd name="connsiteX252" fmla="*/ 46355 w 135065"/>
                <a:gd name="connsiteY252" fmla="*/ 24722 h 177978"/>
                <a:gd name="connsiteX253" fmla="*/ 59871 w 135065"/>
                <a:gd name="connsiteY253" fmla="*/ 24055 h 177978"/>
                <a:gd name="connsiteX254" fmla="*/ 59395 w 135065"/>
                <a:gd name="connsiteY254" fmla="*/ 23674 h 177978"/>
                <a:gd name="connsiteX255" fmla="*/ 57777 w 135065"/>
                <a:gd name="connsiteY255" fmla="*/ 27103 h 177978"/>
                <a:gd name="connsiteX256" fmla="*/ 59871 w 135065"/>
                <a:gd name="connsiteY256" fmla="*/ 24055 h 177978"/>
                <a:gd name="connsiteX257" fmla="*/ 52542 w 135065"/>
                <a:gd name="connsiteY257" fmla="*/ 110732 h 177978"/>
                <a:gd name="connsiteX258" fmla="*/ 55016 w 135065"/>
                <a:gd name="connsiteY258" fmla="*/ 110447 h 177978"/>
                <a:gd name="connsiteX259" fmla="*/ 55016 w 135065"/>
                <a:gd name="connsiteY259" fmla="*/ 107780 h 177978"/>
                <a:gd name="connsiteX260" fmla="*/ 52542 w 135065"/>
                <a:gd name="connsiteY260" fmla="*/ 110732 h 177978"/>
                <a:gd name="connsiteX261" fmla="*/ 114030 w 135065"/>
                <a:gd name="connsiteY261" fmla="*/ 62345 h 177978"/>
                <a:gd name="connsiteX262" fmla="*/ 114411 w 135065"/>
                <a:gd name="connsiteY262" fmla="*/ 61869 h 177978"/>
                <a:gd name="connsiteX263" fmla="*/ 110985 w 135065"/>
                <a:gd name="connsiteY263" fmla="*/ 58154 h 177978"/>
                <a:gd name="connsiteX264" fmla="*/ 110318 w 135065"/>
                <a:gd name="connsiteY264" fmla="*/ 58726 h 177978"/>
                <a:gd name="connsiteX265" fmla="*/ 114030 w 135065"/>
                <a:gd name="connsiteY265" fmla="*/ 62345 h 177978"/>
                <a:gd name="connsiteX266" fmla="*/ 106225 w 135065"/>
                <a:gd name="connsiteY266" fmla="*/ 138641 h 177978"/>
                <a:gd name="connsiteX267" fmla="*/ 105464 w 135065"/>
                <a:gd name="connsiteY267" fmla="*/ 138927 h 177978"/>
                <a:gd name="connsiteX268" fmla="*/ 104607 w 135065"/>
                <a:gd name="connsiteY268" fmla="*/ 141784 h 177978"/>
                <a:gd name="connsiteX269" fmla="*/ 107558 w 135065"/>
                <a:gd name="connsiteY269" fmla="*/ 140546 h 177978"/>
                <a:gd name="connsiteX270" fmla="*/ 106225 w 135065"/>
                <a:gd name="connsiteY270" fmla="*/ 138736 h 177978"/>
                <a:gd name="connsiteX271" fmla="*/ 55683 w 135065"/>
                <a:gd name="connsiteY271" fmla="*/ 41486 h 177978"/>
                <a:gd name="connsiteX272" fmla="*/ 56444 w 135065"/>
                <a:gd name="connsiteY272" fmla="*/ 41295 h 177978"/>
                <a:gd name="connsiteX273" fmla="*/ 54350 w 135065"/>
                <a:gd name="connsiteY273" fmla="*/ 37961 h 177978"/>
                <a:gd name="connsiteX274" fmla="*/ 55683 w 135065"/>
                <a:gd name="connsiteY274" fmla="*/ 41486 h 177978"/>
                <a:gd name="connsiteX275" fmla="*/ 29888 w 135065"/>
                <a:gd name="connsiteY275" fmla="*/ 75776 h 177978"/>
                <a:gd name="connsiteX276" fmla="*/ 28841 w 135065"/>
                <a:gd name="connsiteY276" fmla="*/ 79205 h 177978"/>
                <a:gd name="connsiteX277" fmla="*/ 29888 w 135065"/>
                <a:gd name="connsiteY277" fmla="*/ 75776 h 177978"/>
                <a:gd name="connsiteX278" fmla="*/ 93852 w 135065"/>
                <a:gd name="connsiteY278" fmla="*/ 109780 h 177978"/>
                <a:gd name="connsiteX279" fmla="*/ 93661 w 135065"/>
                <a:gd name="connsiteY279" fmla="*/ 113495 h 177978"/>
                <a:gd name="connsiteX280" fmla="*/ 93852 w 135065"/>
                <a:gd name="connsiteY280" fmla="*/ 109780 h 177978"/>
                <a:gd name="connsiteX281" fmla="*/ 74338 w 135065"/>
                <a:gd name="connsiteY281" fmla="*/ 103017 h 177978"/>
                <a:gd name="connsiteX282" fmla="*/ 77194 w 135065"/>
                <a:gd name="connsiteY282" fmla="*/ 104351 h 177978"/>
                <a:gd name="connsiteX283" fmla="*/ 74338 w 135065"/>
                <a:gd name="connsiteY283" fmla="*/ 103017 h 177978"/>
                <a:gd name="connsiteX284" fmla="*/ 107558 w 135065"/>
                <a:gd name="connsiteY284" fmla="*/ 8053 h 177978"/>
                <a:gd name="connsiteX285" fmla="*/ 107082 w 135065"/>
                <a:gd name="connsiteY285" fmla="*/ 7577 h 177978"/>
                <a:gd name="connsiteX286" fmla="*/ 104988 w 135065"/>
                <a:gd name="connsiteY286" fmla="*/ 7005 h 177978"/>
                <a:gd name="connsiteX287" fmla="*/ 104797 w 135065"/>
                <a:gd name="connsiteY287" fmla="*/ 7958 h 177978"/>
                <a:gd name="connsiteX288" fmla="*/ 106987 w 135065"/>
                <a:gd name="connsiteY288" fmla="*/ 8529 h 177978"/>
                <a:gd name="connsiteX289" fmla="*/ 107653 w 135065"/>
                <a:gd name="connsiteY289" fmla="*/ 8053 h 177978"/>
                <a:gd name="connsiteX290" fmla="*/ 89092 w 135065"/>
                <a:gd name="connsiteY290" fmla="*/ 103208 h 177978"/>
                <a:gd name="connsiteX291" fmla="*/ 88616 w 135065"/>
                <a:gd name="connsiteY291" fmla="*/ 102350 h 177978"/>
                <a:gd name="connsiteX292" fmla="*/ 86236 w 135065"/>
                <a:gd name="connsiteY292" fmla="*/ 104636 h 177978"/>
                <a:gd name="connsiteX293" fmla="*/ 88997 w 135065"/>
                <a:gd name="connsiteY293" fmla="*/ 103208 h 177978"/>
                <a:gd name="connsiteX294" fmla="*/ 74815 w 135065"/>
                <a:gd name="connsiteY294" fmla="*/ 80253 h 177978"/>
                <a:gd name="connsiteX295" fmla="*/ 74529 w 135065"/>
                <a:gd name="connsiteY295" fmla="*/ 77014 h 177978"/>
                <a:gd name="connsiteX296" fmla="*/ 71959 w 135065"/>
                <a:gd name="connsiteY296" fmla="*/ 77966 h 177978"/>
                <a:gd name="connsiteX297" fmla="*/ 74815 w 135065"/>
                <a:gd name="connsiteY297" fmla="*/ 80253 h 177978"/>
                <a:gd name="connsiteX298" fmla="*/ 50257 w 135065"/>
                <a:gd name="connsiteY298" fmla="*/ 49391 h 177978"/>
                <a:gd name="connsiteX299" fmla="*/ 49686 w 135065"/>
                <a:gd name="connsiteY299" fmla="*/ 52058 h 177978"/>
                <a:gd name="connsiteX300" fmla="*/ 51495 w 135065"/>
                <a:gd name="connsiteY300" fmla="*/ 50725 h 177978"/>
                <a:gd name="connsiteX301" fmla="*/ 50257 w 135065"/>
                <a:gd name="connsiteY301" fmla="*/ 49391 h 177978"/>
                <a:gd name="connsiteX302" fmla="*/ 75671 w 135065"/>
                <a:gd name="connsiteY302" fmla="*/ 61679 h 177978"/>
                <a:gd name="connsiteX303" fmla="*/ 72721 w 135065"/>
                <a:gd name="connsiteY303" fmla="*/ 62060 h 177978"/>
                <a:gd name="connsiteX304" fmla="*/ 73767 w 135065"/>
                <a:gd name="connsiteY304" fmla="*/ 62631 h 177978"/>
                <a:gd name="connsiteX305" fmla="*/ 74815 w 135065"/>
                <a:gd name="connsiteY305" fmla="*/ 63107 h 177978"/>
                <a:gd name="connsiteX306" fmla="*/ 75671 w 135065"/>
                <a:gd name="connsiteY306" fmla="*/ 61774 h 177978"/>
                <a:gd name="connsiteX307" fmla="*/ 7710 w 135065"/>
                <a:gd name="connsiteY307" fmla="*/ 40628 h 177978"/>
                <a:gd name="connsiteX308" fmla="*/ 11232 w 135065"/>
                <a:gd name="connsiteY308" fmla="*/ 39486 h 177978"/>
                <a:gd name="connsiteX309" fmla="*/ 7710 w 135065"/>
                <a:gd name="connsiteY309" fmla="*/ 40628 h 177978"/>
                <a:gd name="connsiteX310" fmla="*/ 56634 w 135065"/>
                <a:gd name="connsiteY310" fmla="*/ 85491 h 177978"/>
                <a:gd name="connsiteX311" fmla="*/ 55778 w 135065"/>
                <a:gd name="connsiteY311" fmla="*/ 82253 h 177978"/>
                <a:gd name="connsiteX312" fmla="*/ 56634 w 135065"/>
                <a:gd name="connsiteY312" fmla="*/ 85491 h 177978"/>
                <a:gd name="connsiteX313" fmla="*/ 6758 w 135065"/>
                <a:gd name="connsiteY313" fmla="*/ 131021 h 177978"/>
                <a:gd name="connsiteX314" fmla="*/ 5521 w 135065"/>
                <a:gd name="connsiteY314" fmla="*/ 132449 h 177978"/>
                <a:gd name="connsiteX315" fmla="*/ 6854 w 135065"/>
                <a:gd name="connsiteY315" fmla="*/ 133878 h 177978"/>
                <a:gd name="connsiteX316" fmla="*/ 7329 w 135065"/>
                <a:gd name="connsiteY316" fmla="*/ 133497 h 177978"/>
                <a:gd name="connsiteX317" fmla="*/ 6663 w 135065"/>
                <a:gd name="connsiteY317" fmla="*/ 130925 h 177978"/>
                <a:gd name="connsiteX318" fmla="*/ 56539 w 135065"/>
                <a:gd name="connsiteY318" fmla="*/ 57392 h 177978"/>
                <a:gd name="connsiteX319" fmla="*/ 58253 w 135065"/>
                <a:gd name="connsiteY319" fmla="*/ 55297 h 177978"/>
                <a:gd name="connsiteX320" fmla="*/ 56539 w 135065"/>
                <a:gd name="connsiteY320" fmla="*/ 57392 h 177978"/>
                <a:gd name="connsiteX321" fmla="*/ 114506 w 135065"/>
                <a:gd name="connsiteY321" fmla="*/ 113209 h 177978"/>
                <a:gd name="connsiteX322" fmla="*/ 114887 w 135065"/>
                <a:gd name="connsiteY322" fmla="*/ 113971 h 177978"/>
                <a:gd name="connsiteX323" fmla="*/ 118123 w 135065"/>
                <a:gd name="connsiteY323" fmla="*/ 112733 h 177978"/>
                <a:gd name="connsiteX324" fmla="*/ 114506 w 135065"/>
                <a:gd name="connsiteY324" fmla="*/ 113209 h 177978"/>
                <a:gd name="connsiteX325" fmla="*/ 54255 w 135065"/>
                <a:gd name="connsiteY325" fmla="*/ 62917 h 177978"/>
                <a:gd name="connsiteX326" fmla="*/ 56920 w 135065"/>
                <a:gd name="connsiteY326" fmla="*/ 65298 h 177978"/>
                <a:gd name="connsiteX327" fmla="*/ 54255 w 135065"/>
                <a:gd name="connsiteY327" fmla="*/ 62917 h 177978"/>
                <a:gd name="connsiteX328" fmla="*/ 8186 w 135065"/>
                <a:gd name="connsiteY328" fmla="*/ 31008 h 177978"/>
                <a:gd name="connsiteX329" fmla="*/ 10756 w 135065"/>
                <a:gd name="connsiteY329" fmla="*/ 32628 h 177978"/>
                <a:gd name="connsiteX330" fmla="*/ 8186 w 135065"/>
                <a:gd name="connsiteY330" fmla="*/ 31008 h 177978"/>
                <a:gd name="connsiteX331" fmla="*/ 60918 w 135065"/>
                <a:gd name="connsiteY331" fmla="*/ 35104 h 177978"/>
                <a:gd name="connsiteX332" fmla="*/ 58729 w 135065"/>
                <a:gd name="connsiteY332" fmla="*/ 37485 h 177978"/>
                <a:gd name="connsiteX333" fmla="*/ 61584 w 135065"/>
                <a:gd name="connsiteY333" fmla="*/ 37104 h 177978"/>
                <a:gd name="connsiteX334" fmla="*/ 60918 w 135065"/>
                <a:gd name="connsiteY334" fmla="*/ 35009 h 177978"/>
                <a:gd name="connsiteX335" fmla="*/ 24272 w 135065"/>
                <a:gd name="connsiteY335" fmla="*/ 90920 h 177978"/>
                <a:gd name="connsiteX336" fmla="*/ 24272 w 135065"/>
                <a:gd name="connsiteY336" fmla="*/ 87872 h 177978"/>
                <a:gd name="connsiteX337" fmla="*/ 22083 w 135065"/>
                <a:gd name="connsiteY337" fmla="*/ 90063 h 177978"/>
                <a:gd name="connsiteX338" fmla="*/ 24272 w 135065"/>
                <a:gd name="connsiteY338" fmla="*/ 90920 h 177978"/>
                <a:gd name="connsiteX339" fmla="*/ 34362 w 135065"/>
                <a:gd name="connsiteY339" fmla="*/ 50249 h 177978"/>
                <a:gd name="connsiteX340" fmla="*/ 35980 w 135065"/>
                <a:gd name="connsiteY340" fmla="*/ 52154 h 177978"/>
                <a:gd name="connsiteX341" fmla="*/ 36741 w 135065"/>
                <a:gd name="connsiteY341" fmla="*/ 50915 h 177978"/>
                <a:gd name="connsiteX342" fmla="*/ 34266 w 135065"/>
                <a:gd name="connsiteY342" fmla="*/ 50344 h 177978"/>
                <a:gd name="connsiteX343" fmla="*/ 121740 w 135065"/>
                <a:gd name="connsiteY343" fmla="*/ 61774 h 177978"/>
                <a:gd name="connsiteX344" fmla="*/ 122407 w 135065"/>
                <a:gd name="connsiteY344" fmla="*/ 61488 h 177978"/>
                <a:gd name="connsiteX345" fmla="*/ 122121 w 135065"/>
                <a:gd name="connsiteY345" fmla="*/ 60155 h 177978"/>
                <a:gd name="connsiteX346" fmla="*/ 119741 w 135065"/>
                <a:gd name="connsiteY346" fmla="*/ 60155 h 177978"/>
                <a:gd name="connsiteX347" fmla="*/ 121836 w 135065"/>
                <a:gd name="connsiteY347" fmla="*/ 61774 h 177978"/>
                <a:gd name="connsiteX348" fmla="*/ 19132 w 135065"/>
                <a:gd name="connsiteY348" fmla="*/ 66727 h 177978"/>
                <a:gd name="connsiteX349" fmla="*/ 20369 w 135065"/>
                <a:gd name="connsiteY349" fmla="*/ 69489 h 177978"/>
                <a:gd name="connsiteX350" fmla="*/ 19132 w 135065"/>
                <a:gd name="connsiteY350" fmla="*/ 66727 h 177978"/>
                <a:gd name="connsiteX351" fmla="*/ 90806 w 135065"/>
                <a:gd name="connsiteY351" fmla="*/ 125496 h 177978"/>
                <a:gd name="connsiteX352" fmla="*/ 88616 w 135065"/>
                <a:gd name="connsiteY352" fmla="*/ 123877 h 177978"/>
                <a:gd name="connsiteX353" fmla="*/ 88331 w 135065"/>
                <a:gd name="connsiteY353" fmla="*/ 124448 h 177978"/>
                <a:gd name="connsiteX354" fmla="*/ 90806 w 135065"/>
                <a:gd name="connsiteY354" fmla="*/ 125496 h 177978"/>
                <a:gd name="connsiteX355" fmla="*/ 10471 w 135065"/>
                <a:gd name="connsiteY355" fmla="*/ 17292 h 177978"/>
                <a:gd name="connsiteX356" fmla="*/ 9804 w 135065"/>
                <a:gd name="connsiteY356" fmla="*/ 16530 h 177978"/>
                <a:gd name="connsiteX357" fmla="*/ 7425 w 135065"/>
                <a:gd name="connsiteY357" fmla="*/ 18530 h 177978"/>
                <a:gd name="connsiteX358" fmla="*/ 7900 w 135065"/>
                <a:gd name="connsiteY358" fmla="*/ 19007 h 177978"/>
                <a:gd name="connsiteX359" fmla="*/ 10566 w 135065"/>
                <a:gd name="connsiteY359" fmla="*/ 17197 h 177978"/>
                <a:gd name="connsiteX360" fmla="*/ 66343 w 135065"/>
                <a:gd name="connsiteY360" fmla="*/ 4529 h 177978"/>
                <a:gd name="connsiteX361" fmla="*/ 67010 w 135065"/>
                <a:gd name="connsiteY361" fmla="*/ 4053 h 177978"/>
                <a:gd name="connsiteX362" fmla="*/ 65486 w 135065"/>
                <a:gd name="connsiteY362" fmla="*/ 1957 h 177978"/>
                <a:gd name="connsiteX363" fmla="*/ 66343 w 135065"/>
                <a:gd name="connsiteY363" fmla="*/ 4529 h 177978"/>
                <a:gd name="connsiteX364" fmla="*/ 33791 w 135065"/>
                <a:gd name="connsiteY364" fmla="*/ 9672 h 177978"/>
                <a:gd name="connsiteX365" fmla="*/ 36646 w 135065"/>
                <a:gd name="connsiteY365" fmla="*/ 8624 h 177978"/>
                <a:gd name="connsiteX366" fmla="*/ 33791 w 135065"/>
                <a:gd name="connsiteY366" fmla="*/ 9672 h 177978"/>
                <a:gd name="connsiteX367" fmla="*/ 9899 w 135065"/>
                <a:gd name="connsiteY367" fmla="*/ 123020 h 177978"/>
                <a:gd name="connsiteX368" fmla="*/ 9138 w 135065"/>
                <a:gd name="connsiteY368" fmla="*/ 122353 h 177978"/>
                <a:gd name="connsiteX369" fmla="*/ 7805 w 135065"/>
                <a:gd name="connsiteY369" fmla="*/ 123401 h 177978"/>
                <a:gd name="connsiteX370" fmla="*/ 8757 w 135065"/>
                <a:gd name="connsiteY370" fmla="*/ 124353 h 177978"/>
                <a:gd name="connsiteX371" fmla="*/ 9804 w 135065"/>
                <a:gd name="connsiteY371" fmla="*/ 123020 h 177978"/>
                <a:gd name="connsiteX372" fmla="*/ 38455 w 135065"/>
                <a:gd name="connsiteY372" fmla="*/ 55487 h 177978"/>
                <a:gd name="connsiteX373" fmla="*/ 38835 w 135065"/>
                <a:gd name="connsiteY373" fmla="*/ 56154 h 177978"/>
                <a:gd name="connsiteX374" fmla="*/ 40834 w 135065"/>
                <a:gd name="connsiteY374" fmla="*/ 55392 h 177978"/>
                <a:gd name="connsiteX375" fmla="*/ 38455 w 135065"/>
                <a:gd name="connsiteY375" fmla="*/ 55487 h 177978"/>
                <a:gd name="connsiteX376" fmla="*/ 72340 w 135065"/>
                <a:gd name="connsiteY376" fmla="*/ 86444 h 177978"/>
                <a:gd name="connsiteX377" fmla="*/ 71864 w 135065"/>
                <a:gd name="connsiteY377" fmla="*/ 86920 h 177978"/>
                <a:gd name="connsiteX378" fmla="*/ 74434 w 135065"/>
                <a:gd name="connsiteY378" fmla="*/ 87968 h 177978"/>
                <a:gd name="connsiteX379" fmla="*/ 72340 w 135065"/>
                <a:gd name="connsiteY379" fmla="*/ 86444 h 177978"/>
                <a:gd name="connsiteX380" fmla="*/ 19703 w 135065"/>
                <a:gd name="connsiteY380" fmla="*/ 78347 h 177978"/>
                <a:gd name="connsiteX381" fmla="*/ 18751 w 135065"/>
                <a:gd name="connsiteY381" fmla="*/ 76252 h 177978"/>
                <a:gd name="connsiteX382" fmla="*/ 19703 w 135065"/>
                <a:gd name="connsiteY382" fmla="*/ 78347 h 177978"/>
                <a:gd name="connsiteX383" fmla="*/ 66343 w 135065"/>
                <a:gd name="connsiteY383" fmla="*/ 63870 h 177978"/>
                <a:gd name="connsiteX384" fmla="*/ 63964 w 135065"/>
                <a:gd name="connsiteY384" fmla="*/ 63870 h 177978"/>
                <a:gd name="connsiteX385" fmla="*/ 63297 w 135065"/>
                <a:gd name="connsiteY385" fmla="*/ 65298 h 177978"/>
                <a:gd name="connsiteX386" fmla="*/ 63773 w 135065"/>
                <a:gd name="connsiteY386" fmla="*/ 65584 h 177978"/>
                <a:gd name="connsiteX387" fmla="*/ 66343 w 135065"/>
                <a:gd name="connsiteY387" fmla="*/ 63965 h 177978"/>
                <a:gd name="connsiteX388" fmla="*/ 87474 w 135065"/>
                <a:gd name="connsiteY388" fmla="*/ 68251 h 177978"/>
                <a:gd name="connsiteX389" fmla="*/ 85094 w 135065"/>
                <a:gd name="connsiteY389" fmla="*/ 69489 h 177978"/>
                <a:gd name="connsiteX390" fmla="*/ 87474 w 135065"/>
                <a:gd name="connsiteY390" fmla="*/ 68251 h 177978"/>
                <a:gd name="connsiteX391" fmla="*/ 3237 w 135065"/>
                <a:gd name="connsiteY391" fmla="*/ 69394 h 177978"/>
                <a:gd name="connsiteX392" fmla="*/ 1047 w 135065"/>
                <a:gd name="connsiteY392" fmla="*/ 69394 h 177978"/>
                <a:gd name="connsiteX393" fmla="*/ 3237 w 135065"/>
                <a:gd name="connsiteY393" fmla="*/ 69394 h 177978"/>
                <a:gd name="connsiteX394" fmla="*/ 66914 w 135065"/>
                <a:gd name="connsiteY394" fmla="*/ 66917 h 177978"/>
                <a:gd name="connsiteX395" fmla="*/ 66153 w 135065"/>
                <a:gd name="connsiteY395" fmla="*/ 68918 h 177978"/>
                <a:gd name="connsiteX396" fmla="*/ 66914 w 135065"/>
                <a:gd name="connsiteY396" fmla="*/ 66917 h 177978"/>
                <a:gd name="connsiteX397" fmla="*/ 113649 w 135065"/>
                <a:gd name="connsiteY397" fmla="*/ 136450 h 177978"/>
                <a:gd name="connsiteX398" fmla="*/ 112984 w 135065"/>
                <a:gd name="connsiteY398" fmla="*/ 137498 h 177978"/>
                <a:gd name="connsiteX399" fmla="*/ 113649 w 135065"/>
                <a:gd name="connsiteY399" fmla="*/ 138260 h 177978"/>
                <a:gd name="connsiteX400" fmla="*/ 114411 w 135065"/>
                <a:gd name="connsiteY400" fmla="*/ 137784 h 177978"/>
                <a:gd name="connsiteX401" fmla="*/ 113555 w 135065"/>
                <a:gd name="connsiteY401" fmla="*/ 136450 h 177978"/>
                <a:gd name="connsiteX402" fmla="*/ 35123 w 135065"/>
                <a:gd name="connsiteY402" fmla="*/ 62536 h 177978"/>
                <a:gd name="connsiteX403" fmla="*/ 32172 w 135065"/>
                <a:gd name="connsiteY403" fmla="*/ 63203 h 177978"/>
                <a:gd name="connsiteX404" fmla="*/ 35123 w 135065"/>
                <a:gd name="connsiteY404" fmla="*/ 62536 h 177978"/>
                <a:gd name="connsiteX405" fmla="*/ 8662 w 135065"/>
                <a:gd name="connsiteY405" fmla="*/ 83110 h 177978"/>
                <a:gd name="connsiteX406" fmla="*/ 8662 w 135065"/>
                <a:gd name="connsiteY406" fmla="*/ 85967 h 177978"/>
                <a:gd name="connsiteX407" fmla="*/ 8662 w 135065"/>
                <a:gd name="connsiteY407" fmla="*/ 83110 h 177978"/>
                <a:gd name="connsiteX408" fmla="*/ 81668 w 135065"/>
                <a:gd name="connsiteY408" fmla="*/ 97778 h 177978"/>
                <a:gd name="connsiteX409" fmla="*/ 81668 w 135065"/>
                <a:gd name="connsiteY409" fmla="*/ 97016 h 177978"/>
                <a:gd name="connsiteX410" fmla="*/ 80050 w 135065"/>
                <a:gd name="connsiteY410" fmla="*/ 97302 h 177978"/>
                <a:gd name="connsiteX411" fmla="*/ 80050 w 135065"/>
                <a:gd name="connsiteY411" fmla="*/ 97778 h 177978"/>
                <a:gd name="connsiteX412" fmla="*/ 81668 w 135065"/>
                <a:gd name="connsiteY412" fmla="*/ 97778 h 177978"/>
                <a:gd name="connsiteX413" fmla="*/ 23891 w 135065"/>
                <a:gd name="connsiteY413" fmla="*/ 56059 h 177978"/>
                <a:gd name="connsiteX414" fmla="*/ 23130 w 135065"/>
                <a:gd name="connsiteY414" fmla="*/ 55106 h 177978"/>
                <a:gd name="connsiteX415" fmla="*/ 22273 w 135065"/>
                <a:gd name="connsiteY415" fmla="*/ 55392 h 177978"/>
                <a:gd name="connsiteX416" fmla="*/ 22559 w 135065"/>
                <a:gd name="connsiteY416" fmla="*/ 56249 h 177978"/>
                <a:gd name="connsiteX417" fmla="*/ 23891 w 135065"/>
                <a:gd name="connsiteY417" fmla="*/ 56059 h 177978"/>
                <a:gd name="connsiteX418" fmla="*/ 22654 w 135065"/>
                <a:gd name="connsiteY418" fmla="*/ 102255 h 177978"/>
                <a:gd name="connsiteX419" fmla="*/ 20465 w 135065"/>
                <a:gd name="connsiteY419" fmla="*/ 103303 h 177978"/>
                <a:gd name="connsiteX420" fmla="*/ 20751 w 135065"/>
                <a:gd name="connsiteY420" fmla="*/ 103874 h 177978"/>
                <a:gd name="connsiteX421" fmla="*/ 22654 w 135065"/>
                <a:gd name="connsiteY421" fmla="*/ 102350 h 177978"/>
                <a:gd name="connsiteX422" fmla="*/ 37027 w 135065"/>
                <a:gd name="connsiteY422" fmla="*/ 101779 h 177978"/>
                <a:gd name="connsiteX423" fmla="*/ 36456 w 135065"/>
                <a:gd name="connsiteY423" fmla="*/ 102827 h 177978"/>
                <a:gd name="connsiteX424" fmla="*/ 37122 w 135065"/>
                <a:gd name="connsiteY424" fmla="*/ 103684 h 177978"/>
                <a:gd name="connsiteX425" fmla="*/ 37979 w 135065"/>
                <a:gd name="connsiteY425" fmla="*/ 102731 h 177978"/>
                <a:gd name="connsiteX426" fmla="*/ 37122 w 135065"/>
                <a:gd name="connsiteY426" fmla="*/ 101779 h 177978"/>
                <a:gd name="connsiteX427" fmla="*/ 10946 w 135065"/>
                <a:gd name="connsiteY427" fmla="*/ 155500 h 177978"/>
                <a:gd name="connsiteX428" fmla="*/ 10185 w 135065"/>
                <a:gd name="connsiteY428" fmla="*/ 155119 h 177978"/>
                <a:gd name="connsiteX429" fmla="*/ 9424 w 135065"/>
                <a:gd name="connsiteY429" fmla="*/ 156452 h 177978"/>
                <a:gd name="connsiteX430" fmla="*/ 9995 w 135065"/>
                <a:gd name="connsiteY430" fmla="*/ 156834 h 177978"/>
                <a:gd name="connsiteX431" fmla="*/ 10946 w 135065"/>
                <a:gd name="connsiteY431" fmla="*/ 155500 h 177978"/>
                <a:gd name="connsiteX432" fmla="*/ 38930 w 135065"/>
                <a:gd name="connsiteY432" fmla="*/ 49582 h 177978"/>
                <a:gd name="connsiteX433" fmla="*/ 39121 w 135065"/>
                <a:gd name="connsiteY433" fmla="*/ 48725 h 177978"/>
                <a:gd name="connsiteX434" fmla="*/ 37312 w 135065"/>
                <a:gd name="connsiteY434" fmla="*/ 48534 h 177978"/>
                <a:gd name="connsiteX435" fmla="*/ 37217 w 135065"/>
                <a:gd name="connsiteY435" fmla="*/ 49201 h 177978"/>
                <a:gd name="connsiteX436" fmla="*/ 38930 w 135065"/>
                <a:gd name="connsiteY436" fmla="*/ 49582 h 177978"/>
                <a:gd name="connsiteX437" fmla="*/ 40168 w 135065"/>
                <a:gd name="connsiteY437" fmla="*/ 41676 h 177978"/>
                <a:gd name="connsiteX438" fmla="*/ 40168 w 135065"/>
                <a:gd name="connsiteY438" fmla="*/ 39581 h 177978"/>
                <a:gd name="connsiteX439" fmla="*/ 39406 w 135065"/>
                <a:gd name="connsiteY439" fmla="*/ 39771 h 177978"/>
                <a:gd name="connsiteX440" fmla="*/ 40168 w 135065"/>
                <a:gd name="connsiteY440" fmla="*/ 41676 h 177978"/>
                <a:gd name="connsiteX441" fmla="*/ 127451 w 135065"/>
                <a:gd name="connsiteY441" fmla="*/ 24436 h 177978"/>
                <a:gd name="connsiteX442" fmla="*/ 126595 w 135065"/>
                <a:gd name="connsiteY442" fmla="*/ 25103 h 177978"/>
                <a:gd name="connsiteX443" fmla="*/ 127071 w 135065"/>
                <a:gd name="connsiteY443" fmla="*/ 25960 h 177978"/>
                <a:gd name="connsiteX444" fmla="*/ 128117 w 135065"/>
                <a:gd name="connsiteY444" fmla="*/ 26341 h 177978"/>
                <a:gd name="connsiteX445" fmla="*/ 128689 w 135065"/>
                <a:gd name="connsiteY445" fmla="*/ 25674 h 177978"/>
                <a:gd name="connsiteX446" fmla="*/ 127356 w 135065"/>
                <a:gd name="connsiteY446" fmla="*/ 24531 h 177978"/>
                <a:gd name="connsiteX447" fmla="*/ 15610 w 135065"/>
                <a:gd name="connsiteY447" fmla="*/ 19102 h 177978"/>
                <a:gd name="connsiteX448" fmla="*/ 14563 w 135065"/>
                <a:gd name="connsiteY448" fmla="*/ 21197 h 177978"/>
                <a:gd name="connsiteX449" fmla="*/ 15610 w 135065"/>
                <a:gd name="connsiteY449" fmla="*/ 19102 h 177978"/>
                <a:gd name="connsiteX450" fmla="*/ 51209 w 135065"/>
                <a:gd name="connsiteY450" fmla="*/ 17959 h 177978"/>
                <a:gd name="connsiteX451" fmla="*/ 50067 w 135065"/>
                <a:gd name="connsiteY451" fmla="*/ 17292 h 177978"/>
                <a:gd name="connsiteX452" fmla="*/ 49306 w 135065"/>
                <a:gd name="connsiteY452" fmla="*/ 17959 h 177978"/>
                <a:gd name="connsiteX453" fmla="*/ 50067 w 135065"/>
                <a:gd name="connsiteY453" fmla="*/ 18626 h 177978"/>
                <a:gd name="connsiteX454" fmla="*/ 51114 w 135065"/>
                <a:gd name="connsiteY454" fmla="*/ 17959 h 177978"/>
                <a:gd name="connsiteX455" fmla="*/ 96421 w 135065"/>
                <a:gd name="connsiteY455" fmla="*/ 121020 h 177978"/>
                <a:gd name="connsiteX456" fmla="*/ 95660 w 135065"/>
                <a:gd name="connsiteY456" fmla="*/ 121496 h 177978"/>
                <a:gd name="connsiteX457" fmla="*/ 96612 w 135065"/>
                <a:gd name="connsiteY457" fmla="*/ 122734 h 177978"/>
                <a:gd name="connsiteX458" fmla="*/ 97183 w 135065"/>
                <a:gd name="connsiteY458" fmla="*/ 122353 h 177978"/>
                <a:gd name="connsiteX459" fmla="*/ 96421 w 135065"/>
                <a:gd name="connsiteY459" fmla="*/ 120924 h 177978"/>
                <a:gd name="connsiteX460" fmla="*/ 122502 w 135065"/>
                <a:gd name="connsiteY460" fmla="*/ 123115 h 177978"/>
                <a:gd name="connsiteX461" fmla="*/ 122121 w 135065"/>
                <a:gd name="connsiteY461" fmla="*/ 121020 h 177978"/>
                <a:gd name="connsiteX462" fmla="*/ 121455 w 135065"/>
                <a:gd name="connsiteY462" fmla="*/ 121210 h 177978"/>
                <a:gd name="connsiteX463" fmla="*/ 122502 w 135065"/>
                <a:gd name="connsiteY463" fmla="*/ 123115 h 177978"/>
                <a:gd name="connsiteX464" fmla="*/ 98991 w 135065"/>
                <a:gd name="connsiteY464" fmla="*/ 123496 h 177978"/>
                <a:gd name="connsiteX465" fmla="*/ 101276 w 135065"/>
                <a:gd name="connsiteY465" fmla="*/ 122924 h 177978"/>
                <a:gd name="connsiteX466" fmla="*/ 98991 w 135065"/>
                <a:gd name="connsiteY466" fmla="*/ 123496 h 177978"/>
                <a:gd name="connsiteX467" fmla="*/ 78432 w 135065"/>
                <a:gd name="connsiteY467" fmla="*/ 7005 h 177978"/>
                <a:gd name="connsiteX468" fmla="*/ 77480 w 135065"/>
                <a:gd name="connsiteY468" fmla="*/ 7862 h 177978"/>
                <a:gd name="connsiteX469" fmla="*/ 79764 w 135065"/>
                <a:gd name="connsiteY469" fmla="*/ 8910 h 177978"/>
                <a:gd name="connsiteX470" fmla="*/ 78337 w 135065"/>
                <a:gd name="connsiteY470" fmla="*/ 7005 h 177978"/>
                <a:gd name="connsiteX471" fmla="*/ 21987 w 135065"/>
                <a:gd name="connsiteY471" fmla="*/ 18340 h 177978"/>
                <a:gd name="connsiteX472" fmla="*/ 20845 w 135065"/>
                <a:gd name="connsiteY472" fmla="*/ 16816 h 177978"/>
                <a:gd name="connsiteX473" fmla="*/ 21987 w 135065"/>
                <a:gd name="connsiteY473" fmla="*/ 18340 h 177978"/>
                <a:gd name="connsiteX474" fmla="*/ 33314 w 135065"/>
                <a:gd name="connsiteY474" fmla="*/ 25388 h 177978"/>
                <a:gd name="connsiteX475" fmla="*/ 33314 w 135065"/>
                <a:gd name="connsiteY475" fmla="*/ 25770 h 177978"/>
                <a:gd name="connsiteX476" fmla="*/ 33981 w 135065"/>
                <a:gd name="connsiteY476" fmla="*/ 26150 h 177978"/>
                <a:gd name="connsiteX477" fmla="*/ 34933 w 135065"/>
                <a:gd name="connsiteY477" fmla="*/ 26150 h 177978"/>
                <a:gd name="connsiteX478" fmla="*/ 34933 w 135065"/>
                <a:gd name="connsiteY478" fmla="*/ 25674 h 177978"/>
                <a:gd name="connsiteX479" fmla="*/ 33410 w 135065"/>
                <a:gd name="connsiteY479" fmla="*/ 25484 h 177978"/>
                <a:gd name="connsiteX480" fmla="*/ 113935 w 135065"/>
                <a:gd name="connsiteY480" fmla="*/ 35485 h 177978"/>
                <a:gd name="connsiteX481" fmla="*/ 113364 w 135065"/>
                <a:gd name="connsiteY481" fmla="*/ 35961 h 177978"/>
                <a:gd name="connsiteX482" fmla="*/ 115363 w 135065"/>
                <a:gd name="connsiteY482" fmla="*/ 37485 h 177978"/>
                <a:gd name="connsiteX483" fmla="*/ 115744 w 135065"/>
                <a:gd name="connsiteY483" fmla="*/ 37009 h 177978"/>
                <a:gd name="connsiteX484" fmla="*/ 113840 w 135065"/>
                <a:gd name="connsiteY484" fmla="*/ 35485 h 177978"/>
                <a:gd name="connsiteX485" fmla="*/ 33791 w 135065"/>
                <a:gd name="connsiteY485" fmla="*/ 42153 h 177978"/>
                <a:gd name="connsiteX486" fmla="*/ 34266 w 135065"/>
                <a:gd name="connsiteY486" fmla="*/ 42343 h 177978"/>
                <a:gd name="connsiteX487" fmla="*/ 35123 w 135065"/>
                <a:gd name="connsiteY487" fmla="*/ 41295 h 177978"/>
                <a:gd name="connsiteX488" fmla="*/ 34266 w 135065"/>
                <a:gd name="connsiteY488" fmla="*/ 40819 h 177978"/>
                <a:gd name="connsiteX489" fmla="*/ 33885 w 135065"/>
                <a:gd name="connsiteY489" fmla="*/ 42153 h 177978"/>
                <a:gd name="connsiteX490" fmla="*/ 11898 w 135065"/>
                <a:gd name="connsiteY490" fmla="*/ 138831 h 177978"/>
                <a:gd name="connsiteX491" fmla="*/ 12184 w 135065"/>
                <a:gd name="connsiteY491" fmla="*/ 138355 h 177978"/>
                <a:gd name="connsiteX492" fmla="*/ 10851 w 135065"/>
                <a:gd name="connsiteY492" fmla="*/ 137498 h 177978"/>
                <a:gd name="connsiteX493" fmla="*/ 9995 w 135065"/>
                <a:gd name="connsiteY493" fmla="*/ 138736 h 177978"/>
                <a:gd name="connsiteX494" fmla="*/ 11898 w 135065"/>
                <a:gd name="connsiteY494" fmla="*/ 138831 h 177978"/>
                <a:gd name="connsiteX495" fmla="*/ 123168 w 135065"/>
                <a:gd name="connsiteY495" fmla="*/ 54916 h 177978"/>
                <a:gd name="connsiteX496" fmla="*/ 123834 w 135065"/>
                <a:gd name="connsiteY496" fmla="*/ 55202 h 177978"/>
                <a:gd name="connsiteX497" fmla="*/ 124596 w 135065"/>
                <a:gd name="connsiteY497" fmla="*/ 53678 h 177978"/>
                <a:gd name="connsiteX498" fmla="*/ 123834 w 135065"/>
                <a:gd name="connsiteY498" fmla="*/ 53487 h 177978"/>
                <a:gd name="connsiteX499" fmla="*/ 123168 w 135065"/>
                <a:gd name="connsiteY499" fmla="*/ 55011 h 177978"/>
                <a:gd name="connsiteX500" fmla="*/ 68437 w 135065"/>
                <a:gd name="connsiteY500" fmla="*/ 61488 h 177978"/>
                <a:gd name="connsiteX501" fmla="*/ 66629 w 135065"/>
                <a:gd name="connsiteY501" fmla="*/ 61107 h 177978"/>
                <a:gd name="connsiteX502" fmla="*/ 66248 w 135065"/>
                <a:gd name="connsiteY502" fmla="*/ 62345 h 177978"/>
                <a:gd name="connsiteX503" fmla="*/ 68437 w 135065"/>
                <a:gd name="connsiteY503" fmla="*/ 61393 h 177978"/>
                <a:gd name="connsiteX504" fmla="*/ 116981 w 135065"/>
                <a:gd name="connsiteY504" fmla="*/ 62155 h 177978"/>
                <a:gd name="connsiteX505" fmla="*/ 117648 w 135065"/>
                <a:gd name="connsiteY505" fmla="*/ 62536 h 177978"/>
                <a:gd name="connsiteX506" fmla="*/ 118504 w 135065"/>
                <a:gd name="connsiteY506" fmla="*/ 60821 h 177978"/>
                <a:gd name="connsiteX507" fmla="*/ 117837 w 135065"/>
                <a:gd name="connsiteY507" fmla="*/ 60536 h 177978"/>
                <a:gd name="connsiteX508" fmla="*/ 116981 w 135065"/>
                <a:gd name="connsiteY508" fmla="*/ 62155 h 177978"/>
                <a:gd name="connsiteX509" fmla="*/ 41501 w 135065"/>
                <a:gd name="connsiteY509" fmla="*/ 66917 h 177978"/>
                <a:gd name="connsiteX510" fmla="*/ 42072 w 135065"/>
                <a:gd name="connsiteY510" fmla="*/ 65393 h 177978"/>
                <a:gd name="connsiteX511" fmla="*/ 41881 w 135065"/>
                <a:gd name="connsiteY511" fmla="*/ 64250 h 177978"/>
                <a:gd name="connsiteX512" fmla="*/ 41501 w 135065"/>
                <a:gd name="connsiteY512" fmla="*/ 66917 h 177978"/>
                <a:gd name="connsiteX513" fmla="*/ 130688 w 135065"/>
                <a:gd name="connsiteY513" fmla="*/ 68632 h 177978"/>
                <a:gd name="connsiteX514" fmla="*/ 130117 w 135065"/>
                <a:gd name="connsiteY514" fmla="*/ 69203 h 177978"/>
                <a:gd name="connsiteX515" fmla="*/ 131354 w 135065"/>
                <a:gd name="connsiteY515" fmla="*/ 70156 h 177978"/>
                <a:gd name="connsiteX516" fmla="*/ 131735 w 135065"/>
                <a:gd name="connsiteY516" fmla="*/ 69775 h 177978"/>
                <a:gd name="connsiteX517" fmla="*/ 130688 w 135065"/>
                <a:gd name="connsiteY517" fmla="*/ 68632 h 177978"/>
                <a:gd name="connsiteX518" fmla="*/ 107368 w 135065"/>
                <a:gd name="connsiteY518" fmla="*/ 70251 h 177978"/>
                <a:gd name="connsiteX519" fmla="*/ 106130 w 135065"/>
                <a:gd name="connsiteY519" fmla="*/ 69584 h 177978"/>
                <a:gd name="connsiteX520" fmla="*/ 105559 w 135065"/>
                <a:gd name="connsiteY520" fmla="*/ 70346 h 177978"/>
                <a:gd name="connsiteX521" fmla="*/ 106321 w 135065"/>
                <a:gd name="connsiteY521" fmla="*/ 70537 h 177978"/>
                <a:gd name="connsiteX522" fmla="*/ 107272 w 135065"/>
                <a:gd name="connsiteY522" fmla="*/ 70251 h 177978"/>
                <a:gd name="connsiteX523" fmla="*/ 15896 w 135065"/>
                <a:gd name="connsiteY523" fmla="*/ 75776 h 177978"/>
                <a:gd name="connsiteX524" fmla="*/ 15039 w 135065"/>
                <a:gd name="connsiteY524" fmla="*/ 75204 h 177978"/>
                <a:gd name="connsiteX525" fmla="*/ 14373 w 135065"/>
                <a:gd name="connsiteY525" fmla="*/ 76252 h 177978"/>
                <a:gd name="connsiteX526" fmla="*/ 15039 w 135065"/>
                <a:gd name="connsiteY526" fmla="*/ 76442 h 177978"/>
                <a:gd name="connsiteX527" fmla="*/ 15896 w 135065"/>
                <a:gd name="connsiteY527" fmla="*/ 75776 h 177978"/>
                <a:gd name="connsiteX528" fmla="*/ 126404 w 135065"/>
                <a:gd name="connsiteY528" fmla="*/ 117971 h 177978"/>
                <a:gd name="connsiteX529" fmla="*/ 124215 w 135065"/>
                <a:gd name="connsiteY529" fmla="*/ 116638 h 177978"/>
                <a:gd name="connsiteX530" fmla="*/ 126404 w 135065"/>
                <a:gd name="connsiteY530" fmla="*/ 117971 h 177978"/>
                <a:gd name="connsiteX531" fmla="*/ 2665 w 135065"/>
                <a:gd name="connsiteY531" fmla="*/ 115114 h 177978"/>
                <a:gd name="connsiteX532" fmla="*/ 4854 w 135065"/>
                <a:gd name="connsiteY532" fmla="*/ 117019 h 177978"/>
                <a:gd name="connsiteX533" fmla="*/ 2665 w 135065"/>
                <a:gd name="connsiteY533" fmla="*/ 115114 h 177978"/>
                <a:gd name="connsiteX534" fmla="*/ 114506 w 135065"/>
                <a:gd name="connsiteY534" fmla="*/ 85015 h 177978"/>
                <a:gd name="connsiteX535" fmla="*/ 113745 w 135065"/>
                <a:gd name="connsiteY535" fmla="*/ 84729 h 177978"/>
                <a:gd name="connsiteX536" fmla="*/ 113269 w 135065"/>
                <a:gd name="connsiteY536" fmla="*/ 86444 h 177978"/>
                <a:gd name="connsiteX537" fmla="*/ 114030 w 135065"/>
                <a:gd name="connsiteY537" fmla="*/ 86634 h 177978"/>
                <a:gd name="connsiteX538" fmla="*/ 114602 w 135065"/>
                <a:gd name="connsiteY538" fmla="*/ 84920 h 177978"/>
                <a:gd name="connsiteX539" fmla="*/ 63773 w 135065"/>
                <a:gd name="connsiteY539" fmla="*/ 90920 h 177978"/>
                <a:gd name="connsiteX540" fmla="*/ 61965 w 135065"/>
                <a:gd name="connsiteY540" fmla="*/ 89492 h 177978"/>
                <a:gd name="connsiteX541" fmla="*/ 63773 w 135065"/>
                <a:gd name="connsiteY541" fmla="*/ 90920 h 177978"/>
                <a:gd name="connsiteX542" fmla="*/ 51019 w 135065"/>
                <a:gd name="connsiteY542" fmla="*/ 101970 h 177978"/>
                <a:gd name="connsiteX543" fmla="*/ 51304 w 135065"/>
                <a:gd name="connsiteY543" fmla="*/ 101493 h 177978"/>
                <a:gd name="connsiteX544" fmla="*/ 49971 w 135065"/>
                <a:gd name="connsiteY544" fmla="*/ 100826 h 177978"/>
                <a:gd name="connsiteX545" fmla="*/ 49781 w 135065"/>
                <a:gd name="connsiteY545" fmla="*/ 101493 h 177978"/>
                <a:gd name="connsiteX546" fmla="*/ 51114 w 135065"/>
                <a:gd name="connsiteY546" fmla="*/ 101970 h 177978"/>
                <a:gd name="connsiteX547" fmla="*/ 43690 w 135065"/>
                <a:gd name="connsiteY547" fmla="*/ 95969 h 177978"/>
                <a:gd name="connsiteX548" fmla="*/ 46355 w 135065"/>
                <a:gd name="connsiteY548" fmla="*/ 95969 h 177978"/>
                <a:gd name="connsiteX549" fmla="*/ 43690 w 135065"/>
                <a:gd name="connsiteY549" fmla="*/ 95969 h 177978"/>
                <a:gd name="connsiteX550" fmla="*/ 47592 w 135065"/>
                <a:gd name="connsiteY550" fmla="*/ 100826 h 177978"/>
                <a:gd name="connsiteX551" fmla="*/ 45022 w 135065"/>
                <a:gd name="connsiteY551" fmla="*/ 100064 h 177978"/>
                <a:gd name="connsiteX552" fmla="*/ 47592 w 135065"/>
                <a:gd name="connsiteY552" fmla="*/ 100826 h 177978"/>
                <a:gd name="connsiteX553" fmla="*/ 37884 w 135065"/>
                <a:gd name="connsiteY553" fmla="*/ 108828 h 177978"/>
                <a:gd name="connsiteX554" fmla="*/ 39692 w 135065"/>
                <a:gd name="connsiteY554" fmla="*/ 110256 h 177978"/>
                <a:gd name="connsiteX555" fmla="*/ 37884 w 135065"/>
                <a:gd name="connsiteY555" fmla="*/ 108828 h 177978"/>
                <a:gd name="connsiteX556" fmla="*/ 47592 w 135065"/>
                <a:gd name="connsiteY556" fmla="*/ 7100 h 177978"/>
                <a:gd name="connsiteX557" fmla="*/ 49877 w 135065"/>
                <a:gd name="connsiteY557" fmla="*/ 7100 h 177978"/>
                <a:gd name="connsiteX558" fmla="*/ 47592 w 135065"/>
                <a:gd name="connsiteY558" fmla="*/ 7100 h 177978"/>
                <a:gd name="connsiteX559" fmla="*/ 32267 w 135065"/>
                <a:gd name="connsiteY559" fmla="*/ 81300 h 177978"/>
                <a:gd name="connsiteX560" fmla="*/ 32458 w 135065"/>
                <a:gd name="connsiteY560" fmla="*/ 81967 h 177978"/>
                <a:gd name="connsiteX561" fmla="*/ 33981 w 135065"/>
                <a:gd name="connsiteY561" fmla="*/ 81586 h 177978"/>
                <a:gd name="connsiteX562" fmla="*/ 33791 w 135065"/>
                <a:gd name="connsiteY562" fmla="*/ 80824 h 177978"/>
                <a:gd name="connsiteX563" fmla="*/ 32267 w 135065"/>
                <a:gd name="connsiteY563" fmla="*/ 81300 h 177978"/>
                <a:gd name="connsiteX564" fmla="*/ 121930 w 135065"/>
                <a:gd name="connsiteY564" fmla="*/ 123686 h 177978"/>
                <a:gd name="connsiteX565" fmla="*/ 121265 w 135065"/>
                <a:gd name="connsiteY565" fmla="*/ 124163 h 177978"/>
                <a:gd name="connsiteX566" fmla="*/ 122407 w 135065"/>
                <a:gd name="connsiteY566" fmla="*/ 125306 h 177978"/>
                <a:gd name="connsiteX567" fmla="*/ 122787 w 135065"/>
                <a:gd name="connsiteY567" fmla="*/ 125020 h 177978"/>
                <a:gd name="connsiteX568" fmla="*/ 121930 w 135065"/>
                <a:gd name="connsiteY568" fmla="*/ 123686 h 177978"/>
                <a:gd name="connsiteX569" fmla="*/ 93756 w 135065"/>
                <a:gd name="connsiteY569" fmla="*/ 70442 h 177978"/>
                <a:gd name="connsiteX570" fmla="*/ 94137 w 135065"/>
                <a:gd name="connsiteY570" fmla="*/ 70918 h 177978"/>
                <a:gd name="connsiteX571" fmla="*/ 94898 w 135065"/>
                <a:gd name="connsiteY571" fmla="*/ 70346 h 177978"/>
                <a:gd name="connsiteX572" fmla="*/ 95565 w 135065"/>
                <a:gd name="connsiteY572" fmla="*/ 69489 h 177978"/>
                <a:gd name="connsiteX573" fmla="*/ 95279 w 135065"/>
                <a:gd name="connsiteY573" fmla="*/ 69299 h 177978"/>
                <a:gd name="connsiteX574" fmla="*/ 93756 w 135065"/>
                <a:gd name="connsiteY574" fmla="*/ 70537 h 177978"/>
                <a:gd name="connsiteX575" fmla="*/ 64344 w 135065"/>
                <a:gd name="connsiteY575" fmla="*/ 59107 h 177978"/>
                <a:gd name="connsiteX576" fmla="*/ 63678 w 135065"/>
                <a:gd name="connsiteY576" fmla="*/ 59488 h 177978"/>
                <a:gd name="connsiteX577" fmla="*/ 64630 w 135065"/>
                <a:gd name="connsiteY577" fmla="*/ 60726 h 177978"/>
                <a:gd name="connsiteX578" fmla="*/ 65201 w 135065"/>
                <a:gd name="connsiteY578" fmla="*/ 60345 h 177978"/>
                <a:gd name="connsiteX579" fmla="*/ 64440 w 135065"/>
                <a:gd name="connsiteY579" fmla="*/ 59012 h 177978"/>
                <a:gd name="connsiteX580" fmla="*/ 29221 w 135065"/>
                <a:gd name="connsiteY580" fmla="*/ 59107 h 177978"/>
                <a:gd name="connsiteX581" fmla="*/ 28460 w 135065"/>
                <a:gd name="connsiteY581" fmla="*/ 59678 h 177978"/>
                <a:gd name="connsiteX582" fmla="*/ 29031 w 135065"/>
                <a:gd name="connsiteY582" fmla="*/ 60440 h 177978"/>
                <a:gd name="connsiteX583" fmla="*/ 29603 w 135065"/>
                <a:gd name="connsiteY583" fmla="*/ 60155 h 177978"/>
                <a:gd name="connsiteX584" fmla="*/ 29221 w 135065"/>
                <a:gd name="connsiteY584" fmla="*/ 59107 h 177978"/>
                <a:gd name="connsiteX585" fmla="*/ 26081 w 135065"/>
                <a:gd name="connsiteY585" fmla="*/ 138450 h 177978"/>
                <a:gd name="connsiteX586" fmla="*/ 26652 w 135065"/>
                <a:gd name="connsiteY586" fmla="*/ 138927 h 177978"/>
                <a:gd name="connsiteX587" fmla="*/ 27413 w 135065"/>
                <a:gd name="connsiteY587" fmla="*/ 137784 h 177978"/>
                <a:gd name="connsiteX588" fmla="*/ 27032 w 135065"/>
                <a:gd name="connsiteY588" fmla="*/ 137498 h 177978"/>
                <a:gd name="connsiteX589" fmla="*/ 26081 w 135065"/>
                <a:gd name="connsiteY589" fmla="*/ 138450 h 177978"/>
                <a:gd name="connsiteX590" fmla="*/ 118980 w 135065"/>
                <a:gd name="connsiteY590" fmla="*/ 50058 h 177978"/>
                <a:gd name="connsiteX591" fmla="*/ 119646 w 135065"/>
                <a:gd name="connsiteY591" fmla="*/ 50344 h 177978"/>
                <a:gd name="connsiteX592" fmla="*/ 120312 w 135065"/>
                <a:gd name="connsiteY592" fmla="*/ 48439 h 177978"/>
                <a:gd name="connsiteX593" fmla="*/ 119646 w 135065"/>
                <a:gd name="connsiteY593" fmla="*/ 48248 h 177978"/>
                <a:gd name="connsiteX594" fmla="*/ 118980 w 135065"/>
                <a:gd name="connsiteY594" fmla="*/ 50058 h 177978"/>
                <a:gd name="connsiteX595" fmla="*/ 121169 w 135065"/>
                <a:gd name="connsiteY595" fmla="*/ 36723 h 177978"/>
                <a:gd name="connsiteX596" fmla="*/ 120122 w 135065"/>
                <a:gd name="connsiteY596" fmla="*/ 36437 h 177978"/>
                <a:gd name="connsiteX597" fmla="*/ 119456 w 135065"/>
                <a:gd name="connsiteY597" fmla="*/ 37104 h 177978"/>
                <a:gd name="connsiteX598" fmla="*/ 119837 w 135065"/>
                <a:gd name="connsiteY598" fmla="*/ 37676 h 177978"/>
                <a:gd name="connsiteX599" fmla="*/ 121169 w 135065"/>
                <a:gd name="connsiteY599" fmla="*/ 36723 h 177978"/>
                <a:gd name="connsiteX600" fmla="*/ 19703 w 135065"/>
                <a:gd name="connsiteY600" fmla="*/ 30627 h 177978"/>
                <a:gd name="connsiteX601" fmla="*/ 18847 w 135065"/>
                <a:gd name="connsiteY601" fmla="*/ 30151 h 177978"/>
                <a:gd name="connsiteX602" fmla="*/ 18180 w 135065"/>
                <a:gd name="connsiteY602" fmla="*/ 30913 h 177978"/>
                <a:gd name="connsiteX603" fmla="*/ 18847 w 135065"/>
                <a:gd name="connsiteY603" fmla="*/ 31294 h 177978"/>
                <a:gd name="connsiteX604" fmla="*/ 19798 w 135065"/>
                <a:gd name="connsiteY604" fmla="*/ 30627 h 177978"/>
                <a:gd name="connsiteX605" fmla="*/ 10661 w 135065"/>
                <a:gd name="connsiteY605" fmla="*/ 19197 h 177978"/>
                <a:gd name="connsiteX606" fmla="*/ 10089 w 135065"/>
                <a:gd name="connsiteY606" fmla="*/ 19673 h 177978"/>
                <a:gd name="connsiteX607" fmla="*/ 11327 w 135065"/>
                <a:gd name="connsiteY607" fmla="*/ 20721 h 177978"/>
                <a:gd name="connsiteX608" fmla="*/ 11708 w 135065"/>
                <a:gd name="connsiteY608" fmla="*/ 20340 h 177978"/>
                <a:gd name="connsiteX609" fmla="*/ 10661 w 135065"/>
                <a:gd name="connsiteY609" fmla="*/ 19197 h 177978"/>
                <a:gd name="connsiteX610" fmla="*/ 108605 w 135065"/>
                <a:gd name="connsiteY610" fmla="*/ 5005 h 177978"/>
                <a:gd name="connsiteX611" fmla="*/ 108985 w 135065"/>
                <a:gd name="connsiteY611" fmla="*/ 4433 h 177978"/>
                <a:gd name="connsiteX612" fmla="*/ 108129 w 135065"/>
                <a:gd name="connsiteY612" fmla="*/ 4243 h 177978"/>
                <a:gd name="connsiteX613" fmla="*/ 107368 w 135065"/>
                <a:gd name="connsiteY613" fmla="*/ 4529 h 177978"/>
                <a:gd name="connsiteX614" fmla="*/ 107558 w 135065"/>
                <a:gd name="connsiteY614" fmla="*/ 5100 h 177978"/>
                <a:gd name="connsiteX615" fmla="*/ 108605 w 135065"/>
                <a:gd name="connsiteY615" fmla="*/ 4910 h 17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</a:cxnLst>
              <a:rect l="l" t="t" r="r" b="b"/>
              <a:pathLst>
                <a:path w="135065" h="177978">
                  <a:moveTo>
                    <a:pt x="132496" y="120353"/>
                  </a:moveTo>
                  <a:cubicBezTo>
                    <a:pt x="133734" y="120829"/>
                    <a:pt x="133828" y="122067"/>
                    <a:pt x="133828" y="123496"/>
                  </a:cubicBezTo>
                  <a:cubicBezTo>
                    <a:pt x="133828" y="127401"/>
                    <a:pt x="133828" y="131211"/>
                    <a:pt x="133924" y="135116"/>
                  </a:cubicBezTo>
                  <a:cubicBezTo>
                    <a:pt x="133924" y="136355"/>
                    <a:pt x="133924" y="137402"/>
                    <a:pt x="132686" y="138450"/>
                  </a:cubicBezTo>
                  <a:cubicBezTo>
                    <a:pt x="131735" y="139212"/>
                    <a:pt x="130688" y="140546"/>
                    <a:pt x="131735" y="142165"/>
                  </a:cubicBezTo>
                  <a:cubicBezTo>
                    <a:pt x="132115" y="141117"/>
                    <a:pt x="132496" y="140165"/>
                    <a:pt x="132877" y="139212"/>
                  </a:cubicBezTo>
                  <a:lnTo>
                    <a:pt x="133734" y="139212"/>
                  </a:lnTo>
                  <a:cubicBezTo>
                    <a:pt x="133734" y="140546"/>
                    <a:pt x="133924" y="141879"/>
                    <a:pt x="133924" y="143118"/>
                  </a:cubicBezTo>
                  <a:cubicBezTo>
                    <a:pt x="134019" y="148452"/>
                    <a:pt x="134114" y="153881"/>
                    <a:pt x="134305" y="159215"/>
                  </a:cubicBezTo>
                  <a:cubicBezTo>
                    <a:pt x="134305" y="159405"/>
                    <a:pt x="134305" y="159596"/>
                    <a:pt x="134305" y="159786"/>
                  </a:cubicBezTo>
                  <a:cubicBezTo>
                    <a:pt x="132972" y="163596"/>
                    <a:pt x="134876" y="167311"/>
                    <a:pt x="134780" y="171121"/>
                  </a:cubicBezTo>
                  <a:cubicBezTo>
                    <a:pt x="134780" y="173216"/>
                    <a:pt x="134971" y="175312"/>
                    <a:pt x="135066" y="177979"/>
                  </a:cubicBezTo>
                  <a:cubicBezTo>
                    <a:pt x="133163" y="176169"/>
                    <a:pt x="131544" y="174931"/>
                    <a:pt x="130117" y="173407"/>
                  </a:cubicBezTo>
                  <a:cubicBezTo>
                    <a:pt x="126404" y="169501"/>
                    <a:pt x="122978" y="165501"/>
                    <a:pt x="119265" y="161596"/>
                  </a:cubicBezTo>
                  <a:cubicBezTo>
                    <a:pt x="114887" y="156928"/>
                    <a:pt x="110223" y="152452"/>
                    <a:pt x="105845" y="147689"/>
                  </a:cubicBezTo>
                  <a:cubicBezTo>
                    <a:pt x="104036" y="145689"/>
                    <a:pt x="101466" y="144356"/>
                    <a:pt x="100800" y="141498"/>
                  </a:cubicBezTo>
                  <a:cubicBezTo>
                    <a:pt x="100800" y="141308"/>
                    <a:pt x="100133" y="141212"/>
                    <a:pt x="99753" y="141022"/>
                  </a:cubicBezTo>
                  <a:cubicBezTo>
                    <a:pt x="99277" y="140832"/>
                    <a:pt x="98611" y="140641"/>
                    <a:pt x="98515" y="140260"/>
                  </a:cubicBezTo>
                  <a:cubicBezTo>
                    <a:pt x="97659" y="138260"/>
                    <a:pt x="95565" y="137498"/>
                    <a:pt x="94232" y="135878"/>
                  </a:cubicBezTo>
                  <a:cubicBezTo>
                    <a:pt x="92899" y="134259"/>
                    <a:pt x="91281" y="132926"/>
                    <a:pt x="89949" y="131402"/>
                  </a:cubicBezTo>
                  <a:cubicBezTo>
                    <a:pt x="88521" y="129782"/>
                    <a:pt x="87189" y="128068"/>
                    <a:pt x="85761" y="126449"/>
                  </a:cubicBezTo>
                  <a:cubicBezTo>
                    <a:pt x="83952" y="124448"/>
                    <a:pt x="82144" y="122543"/>
                    <a:pt x="80240" y="120638"/>
                  </a:cubicBezTo>
                  <a:cubicBezTo>
                    <a:pt x="79193" y="119495"/>
                    <a:pt x="78241" y="118448"/>
                    <a:pt x="78717" y="116828"/>
                  </a:cubicBezTo>
                  <a:cubicBezTo>
                    <a:pt x="78717" y="116543"/>
                    <a:pt x="78432" y="116162"/>
                    <a:pt x="78051" y="115590"/>
                  </a:cubicBezTo>
                  <a:cubicBezTo>
                    <a:pt x="77575" y="116162"/>
                    <a:pt x="77290" y="116543"/>
                    <a:pt x="76813" y="117209"/>
                  </a:cubicBezTo>
                  <a:cubicBezTo>
                    <a:pt x="75100" y="115114"/>
                    <a:pt x="73482" y="113114"/>
                    <a:pt x="71674" y="110923"/>
                  </a:cubicBezTo>
                  <a:cubicBezTo>
                    <a:pt x="72531" y="110637"/>
                    <a:pt x="73102" y="110542"/>
                    <a:pt x="73958" y="110256"/>
                  </a:cubicBezTo>
                  <a:cubicBezTo>
                    <a:pt x="73387" y="109589"/>
                    <a:pt x="73102" y="108732"/>
                    <a:pt x="72435" y="108446"/>
                  </a:cubicBezTo>
                  <a:cubicBezTo>
                    <a:pt x="71864" y="108161"/>
                    <a:pt x="71007" y="108446"/>
                    <a:pt x="69960" y="108446"/>
                  </a:cubicBezTo>
                  <a:cubicBezTo>
                    <a:pt x="69389" y="107780"/>
                    <a:pt x="68818" y="106922"/>
                    <a:pt x="67866" y="105779"/>
                  </a:cubicBezTo>
                  <a:cubicBezTo>
                    <a:pt x="65868" y="107589"/>
                    <a:pt x="63773" y="109113"/>
                    <a:pt x="62155" y="111018"/>
                  </a:cubicBezTo>
                  <a:cubicBezTo>
                    <a:pt x="59776" y="113780"/>
                    <a:pt x="56539" y="115781"/>
                    <a:pt x="54731" y="119019"/>
                  </a:cubicBezTo>
                  <a:cubicBezTo>
                    <a:pt x="54541" y="119400"/>
                    <a:pt x="53684" y="119495"/>
                    <a:pt x="53113" y="119495"/>
                  </a:cubicBezTo>
                  <a:cubicBezTo>
                    <a:pt x="52351" y="119495"/>
                    <a:pt x="51590" y="119400"/>
                    <a:pt x="50828" y="119305"/>
                  </a:cubicBezTo>
                  <a:cubicBezTo>
                    <a:pt x="50828" y="119495"/>
                    <a:pt x="50638" y="119686"/>
                    <a:pt x="50543" y="119876"/>
                  </a:cubicBezTo>
                  <a:cubicBezTo>
                    <a:pt x="51209" y="120353"/>
                    <a:pt x="51780" y="120829"/>
                    <a:pt x="52542" y="121496"/>
                  </a:cubicBezTo>
                  <a:cubicBezTo>
                    <a:pt x="52256" y="122924"/>
                    <a:pt x="51019" y="123782"/>
                    <a:pt x="49781" y="124639"/>
                  </a:cubicBezTo>
                  <a:cubicBezTo>
                    <a:pt x="49115" y="125115"/>
                    <a:pt x="48353" y="125401"/>
                    <a:pt x="47878" y="125972"/>
                  </a:cubicBezTo>
                  <a:cubicBezTo>
                    <a:pt x="44165" y="130163"/>
                    <a:pt x="40548" y="134545"/>
                    <a:pt x="36741" y="138545"/>
                  </a:cubicBezTo>
                  <a:cubicBezTo>
                    <a:pt x="34838" y="140546"/>
                    <a:pt x="32458" y="142069"/>
                    <a:pt x="30269" y="143784"/>
                  </a:cubicBezTo>
                  <a:cubicBezTo>
                    <a:pt x="29983" y="144070"/>
                    <a:pt x="29507" y="144165"/>
                    <a:pt x="29317" y="144451"/>
                  </a:cubicBezTo>
                  <a:cubicBezTo>
                    <a:pt x="27508" y="147309"/>
                    <a:pt x="24462" y="148737"/>
                    <a:pt x="21987" y="150833"/>
                  </a:cubicBezTo>
                  <a:cubicBezTo>
                    <a:pt x="19703" y="152738"/>
                    <a:pt x="18276" y="155214"/>
                    <a:pt x="16562" y="157500"/>
                  </a:cubicBezTo>
                  <a:cubicBezTo>
                    <a:pt x="14563" y="160167"/>
                    <a:pt x="12469" y="162929"/>
                    <a:pt x="9899" y="165406"/>
                  </a:cubicBezTo>
                  <a:cubicBezTo>
                    <a:pt x="7520" y="167597"/>
                    <a:pt x="4950" y="169883"/>
                    <a:pt x="3522" y="172931"/>
                  </a:cubicBezTo>
                  <a:cubicBezTo>
                    <a:pt x="3046" y="173788"/>
                    <a:pt x="2190" y="174550"/>
                    <a:pt x="952" y="175884"/>
                  </a:cubicBezTo>
                  <a:cubicBezTo>
                    <a:pt x="762" y="173216"/>
                    <a:pt x="571" y="171216"/>
                    <a:pt x="571" y="169121"/>
                  </a:cubicBezTo>
                  <a:cubicBezTo>
                    <a:pt x="571" y="162929"/>
                    <a:pt x="762" y="156738"/>
                    <a:pt x="666" y="150547"/>
                  </a:cubicBezTo>
                  <a:cubicBezTo>
                    <a:pt x="666" y="144641"/>
                    <a:pt x="191" y="138641"/>
                    <a:pt x="191" y="132735"/>
                  </a:cubicBezTo>
                  <a:cubicBezTo>
                    <a:pt x="191" y="122162"/>
                    <a:pt x="286" y="111590"/>
                    <a:pt x="286" y="101017"/>
                  </a:cubicBezTo>
                  <a:cubicBezTo>
                    <a:pt x="286" y="95588"/>
                    <a:pt x="286" y="90063"/>
                    <a:pt x="191" y="84634"/>
                  </a:cubicBezTo>
                  <a:cubicBezTo>
                    <a:pt x="191" y="76538"/>
                    <a:pt x="191" y="68441"/>
                    <a:pt x="191" y="60440"/>
                  </a:cubicBezTo>
                  <a:cubicBezTo>
                    <a:pt x="191" y="54535"/>
                    <a:pt x="95" y="48534"/>
                    <a:pt x="0" y="42629"/>
                  </a:cubicBezTo>
                  <a:cubicBezTo>
                    <a:pt x="0" y="41009"/>
                    <a:pt x="95" y="39390"/>
                    <a:pt x="0" y="37676"/>
                  </a:cubicBezTo>
                  <a:cubicBezTo>
                    <a:pt x="0" y="36152"/>
                    <a:pt x="1047" y="35580"/>
                    <a:pt x="2856" y="35675"/>
                  </a:cubicBezTo>
                  <a:lnTo>
                    <a:pt x="2380" y="35009"/>
                  </a:lnTo>
                  <a:cubicBezTo>
                    <a:pt x="1809" y="35009"/>
                    <a:pt x="1237" y="35009"/>
                    <a:pt x="191" y="34818"/>
                  </a:cubicBezTo>
                  <a:cubicBezTo>
                    <a:pt x="-95" y="29198"/>
                    <a:pt x="191" y="23483"/>
                    <a:pt x="95" y="17864"/>
                  </a:cubicBezTo>
                  <a:cubicBezTo>
                    <a:pt x="-95" y="12149"/>
                    <a:pt x="95" y="6434"/>
                    <a:pt x="95" y="528"/>
                  </a:cubicBezTo>
                  <a:cubicBezTo>
                    <a:pt x="5426" y="242"/>
                    <a:pt x="10566" y="-43"/>
                    <a:pt x="15801" y="719"/>
                  </a:cubicBezTo>
                  <a:cubicBezTo>
                    <a:pt x="16562" y="814"/>
                    <a:pt x="17419" y="814"/>
                    <a:pt x="18276" y="814"/>
                  </a:cubicBezTo>
                  <a:cubicBezTo>
                    <a:pt x="22083" y="623"/>
                    <a:pt x="25986" y="433"/>
                    <a:pt x="29793" y="242"/>
                  </a:cubicBezTo>
                  <a:cubicBezTo>
                    <a:pt x="31601" y="147"/>
                    <a:pt x="33220" y="242"/>
                    <a:pt x="34076" y="2338"/>
                  </a:cubicBezTo>
                  <a:cubicBezTo>
                    <a:pt x="36360" y="-43"/>
                    <a:pt x="39026" y="147"/>
                    <a:pt x="41881" y="528"/>
                  </a:cubicBezTo>
                  <a:cubicBezTo>
                    <a:pt x="43214" y="719"/>
                    <a:pt x="44546" y="623"/>
                    <a:pt x="45879" y="623"/>
                  </a:cubicBezTo>
                  <a:cubicBezTo>
                    <a:pt x="48829" y="623"/>
                    <a:pt x="51780" y="528"/>
                    <a:pt x="54731" y="433"/>
                  </a:cubicBezTo>
                  <a:cubicBezTo>
                    <a:pt x="56539" y="433"/>
                    <a:pt x="58443" y="242"/>
                    <a:pt x="60251" y="242"/>
                  </a:cubicBezTo>
                  <a:cubicBezTo>
                    <a:pt x="61965" y="242"/>
                    <a:pt x="63773" y="-43"/>
                    <a:pt x="65392" y="433"/>
                  </a:cubicBezTo>
                  <a:cubicBezTo>
                    <a:pt x="66914" y="814"/>
                    <a:pt x="68152" y="1862"/>
                    <a:pt x="69770" y="2719"/>
                  </a:cubicBezTo>
                  <a:cubicBezTo>
                    <a:pt x="69675" y="1957"/>
                    <a:pt x="69579" y="1290"/>
                    <a:pt x="69485" y="433"/>
                  </a:cubicBezTo>
                  <a:cubicBezTo>
                    <a:pt x="72625" y="242"/>
                    <a:pt x="75766" y="-139"/>
                    <a:pt x="78908" y="52"/>
                  </a:cubicBezTo>
                  <a:cubicBezTo>
                    <a:pt x="85000" y="528"/>
                    <a:pt x="91186" y="338"/>
                    <a:pt x="97278" y="338"/>
                  </a:cubicBezTo>
                  <a:cubicBezTo>
                    <a:pt x="104131" y="338"/>
                    <a:pt x="111080" y="52"/>
                    <a:pt x="117837" y="433"/>
                  </a:cubicBezTo>
                  <a:cubicBezTo>
                    <a:pt x="121074" y="623"/>
                    <a:pt x="124310" y="-139"/>
                    <a:pt x="127546" y="338"/>
                  </a:cubicBezTo>
                  <a:cubicBezTo>
                    <a:pt x="129069" y="528"/>
                    <a:pt x="130497" y="719"/>
                    <a:pt x="132496" y="1004"/>
                  </a:cubicBezTo>
                  <a:cubicBezTo>
                    <a:pt x="132115" y="2719"/>
                    <a:pt x="131925" y="4148"/>
                    <a:pt x="131449" y="6148"/>
                  </a:cubicBezTo>
                  <a:cubicBezTo>
                    <a:pt x="133257" y="8624"/>
                    <a:pt x="132306" y="12053"/>
                    <a:pt x="132496" y="15387"/>
                  </a:cubicBezTo>
                  <a:cubicBezTo>
                    <a:pt x="132781" y="20150"/>
                    <a:pt x="132020" y="24912"/>
                    <a:pt x="132781" y="29675"/>
                  </a:cubicBezTo>
                  <a:cubicBezTo>
                    <a:pt x="132781" y="29675"/>
                    <a:pt x="132781" y="29865"/>
                    <a:pt x="132781" y="29961"/>
                  </a:cubicBezTo>
                  <a:cubicBezTo>
                    <a:pt x="131259" y="35104"/>
                    <a:pt x="133257" y="40343"/>
                    <a:pt x="132781" y="45486"/>
                  </a:cubicBezTo>
                  <a:cubicBezTo>
                    <a:pt x="132591" y="46915"/>
                    <a:pt x="132020" y="48248"/>
                    <a:pt x="131544" y="49963"/>
                  </a:cubicBezTo>
                  <a:cubicBezTo>
                    <a:pt x="134209" y="52154"/>
                    <a:pt x="132877" y="55583"/>
                    <a:pt x="132972" y="58536"/>
                  </a:cubicBezTo>
                  <a:cubicBezTo>
                    <a:pt x="133257" y="64917"/>
                    <a:pt x="133163" y="71204"/>
                    <a:pt x="133163" y="77586"/>
                  </a:cubicBezTo>
                  <a:cubicBezTo>
                    <a:pt x="133163" y="81014"/>
                    <a:pt x="133163" y="84539"/>
                    <a:pt x="133257" y="87968"/>
                  </a:cubicBezTo>
                  <a:cubicBezTo>
                    <a:pt x="133257" y="92730"/>
                    <a:pt x="133257" y="97588"/>
                    <a:pt x="133257" y="102350"/>
                  </a:cubicBezTo>
                  <a:cubicBezTo>
                    <a:pt x="133257" y="107780"/>
                    <a:pt x="133448" y="113304"/>
                    <a:pt x="133448" y="118733"/>
                  </a:cubicBezTo>
                  <a:cubicBezTo>
                    <a:pt x="133448" y="119305"/>
                    <a:pt x="132781" y="119972"/>
                    <a:pt x="132306" y="120734"/>
                  </a:cubicBezTo>
                  <a:close/>
                  <a:moveTo>
                    <a:pt x="90139" y="94159"/>
                  </a:moveTo>
                  <a:cubicBezTo>
                    <a:pt x="91091" y="94445"/>
                    <a:pt x="91377" y="94921"/>
                    <a:pt x="91091" y="95873"/>
                  </a:cubicBezTo>
                  <a:cubicBezTo>
                    <a:pt x="90806" y="96731"/>
                    <a:pt x="91567" y="97016"/>
                    <a:pt x="92709" y="96540"/>
                  </a:cubicBezTo>
                  <a:cubicBezTo>
                    <a:pt x="92424" y="95397"/>
                    <a:pt x="92043" y="94159"/>
                    <a:pt x="91567" y="92445"/>
                  </a:cubicBezTo>
                  <a:cubicBezTo>
                    <a:pt x="90806" y="93492"/>
                    <a:pt x="90520" y="93873"/>
                    <a:pt x="90235" y="94254"/>
                  </a:cubicBezTo>
                  <a:cubicBezTo>
                    <a:pt x="89378" y="94254"/>
                    <a:pt x="88616" y="94064"/>
                    <a:pt x="87379" y="93968"/>
                  </a:cubicBezTo>
                  <a:cubicBezTo>
                    <a:pt x="88616" y="95588"/>
                    <a:pt x="89378" y="95302"/>
                    <a:pt x="90139" y="94159"/>
                  </a:cubicBezTo>
                  <a:close/>
                  <a:moveTo>
                    <a:pt x="11327" y="25865"/>
                  </a:moveTo>
                  <a:cubicBezTo>
                    <a:pt x="12564" y="26246"/>
                    <a:pt x="13231" y="28055"/>
                    <a:pt x="14944" y="27103"/>
                  </a:cubicBezTo>
                  <a:cubicBezTo>
                    <a:pt x="15896" y="25293"/>
                    <a:pt x="14659" y="24245"/>
                    <a:pt x="13612" y="22531"/>
                  </a:cubicBezTo>
                  <a:cubicBezTo>
                    <a:pt x="12755" y="23864"/>
                    <a:pt x="12089" y="24912"/>
                    <a:pt x="11517" y="25960"/>
                  </a:cubicBezTo>
                  <a:cubicBezTo>
                    <a:pt x="11232" y="26341"/>
                    <a:pt x="10851" y="26627"/>
                    <a:pt x="10661" y="27103"/>
                  </a:cubicBezTo>
                  <a:cubicBezTo>
                    <a:pt x="10566" y="27389"/>
                    <a:pt x="10661" y="27865"/>
                    <a:pt x="10661" y="28341"/>
                  </a:cubicBezTo>
                  <a:cubicBezTo>
                    <a:pt x="12469" y="27674"/>
                    <a:pt x="11613" y="26722"/>
                    <a:pt x="11422" y="25865"/>
                  </a:cubicBezTo>
                  <a:close/>
                  <a:moveTo>
                    <a:pt x="100229" y="99398"/>
                  </a:moveTo>
                  <a:cubicBezTo>
                    <a:pt x="99943" y="100445"/>
                    <a:pt x="99658" y="101493"/>
                    <a:pt x="99372" y="102731"/>
                  </a:cubicBezTo>
                  <a:cubicBezTo>
                    <a:pt x="102133" y="101779"/>
                    <a:pt x="100324" y="100445"/>
                    <a:pt x="100229" y="99398"/>
                  </a:cubicBezTo>
                  <a:lnTo>
                    <a:pt x="100229" y="95873"/>
                  </a:lnTo>
                  <a:cubicBezTo>
                    <a:pt x="98040" y="96921"/>
                    <a:pt x="96136" y="97874"/>
                    <a:pt x="93852" y="98921"/>
                  </a:cubicBezTo>
                  <a:cubicBezTo>
                    <a:pt x="96231" y="100255"/>
                    <a:pt x="98325" y="98826"/>
                    <a:pt x="100229" y="99398"/>
                  </a:cubicBezTo>
                  <a:close/>
                  <a:moveTo>
                    <a:pt x="121550" y="129116"/>
                  </a:moveTo>
                  <a:cubicBezTo>
                    <a:pt x="119456" y="127592"/>
                    <a:pt x="118028" y="128735"/>
                    <a:pt x="116981" y="128449"/>
                  </a:cubicBezTo>
                  <a:cubicBezTo>
                    <a:pt x="116124" y="129878"/>
                    <a:pt x="115458" y="131116"/>
                    <a:pt x="114697" y="132449"/>
                  </a:cubicBezTo>
                  <a:cubicBezTo>
                    <a:pt x="114982" y="133021"/>
                    <a:pt x="115363" y="133783"/>
                    <a:pt x="116410" y="133116"/>
                  </a:cubicBezTo>
                  <a:cubicBezTo>
                    <a:pt x="117171" y="132640"/>
                    <a:pt x="118219" y="131973"/>
                    <a:pt x="118219" y="131306"/>
                  </a:cubicBezTo>
                  <a:cubicBezTo>
                    <a:pt x="118409" y="129687"/>
                    <a:pt x="119456" y="129401"/>
                    <a:pt x="121455" y="129211"/>
                  </a:cubicBezTo>
                  <a:close/>
                  <a:moveTo>
                    <a:pt x="112698" y="75204"/>
                  </a:moveTo>
                  <a:cubicBezTo>
                    <a:pt x="112031" y="74156"/>
                    <a:pt x="111460" y="73299"/>
                    <a:pt x="110889" y="72442"/>
                  </a:cubicBezTo>
                  <a:cubicBezTo>
                    <a:pt x="110318" y="71585"/>
                    <a:pt x="108510" y="71108"/>
                    <a:pt x="108129" y="71585"/>
                  </a:cubicBezTo>
                  <a:cubicBezTo>
                    <a:pt x="108510" y="72156"/>
                    <a:pt x="108796" y="72632"/>
                    <a:pt x="109271" y="73299"/>
                  </a:cubicBezTo>
                  <a:cubicBezTo>
                    <a:pt x="108414" y="73775"/>
                    <a:pt x="107748" y="74156"/>
                    <a:pt x="106987" y="74633"/>
                  </a:cubicBezTo>
                  <a:cubicBezTo>
                    <a:pt x="108890" y="75299"/>
                    <a:pt x="110699" y="75585"/>
                    <a:pt x="112698" y="75204"/>
                  </a:cubicBezTo>
                  <a:close/>
                  <a:moveTo>
                    <a:pt x="120883" y="154547"/>
                  </a:moveTo>
                  <a:cubicBezTo>
                    <a:pt x="119265" y="155405"/>
                    <a:pt x="117933" y="156167"/>
                    <a:pt x="116600" y="156928"/>
                  </a:cubicBezTo>
                  <a:cubicBezTo>
                    <a:pt x="117837" y="157786"/>
                    <a:pt x="118790" y="158548"/>
                    <a:pt x="119932" y="159310"/>
                  </a:cubicBezTo>
                  <a:cubicBezTo>
                    <a:pt x="120122" y="158833"/>
                    <a:pt x="120217" y="158262"/>
                    <a:pt x="120598" y="157881"/>
                  </a:cubicBezTo>
                  <a:cubicBezTo>
                    <a:pt x="120979" y="157500"/>
                    <a:pt x="121550" y="157500"/>
                    <a:pt x="122216" y="157214"/>
                  </a:cubicBezTo>
                  <a:cubicBezTo>
                    <a:pt x="121836" y="156357"/>
                    <a:pt x="121359" y="155500"/>
                    <a:pt x="120979" y="154547"/>
                  </a:cubicBezTo>
                  <a:close/>
                  <a:moveTo>
                    <a:pt x="131163" y="124829"/>
                  </a:moveTo>
                  <a:cubicBezTo>
                    <a:pt x="130497" y="123782"/>
                    <a:pt x="129926" y="123020"/>
                    <a:pt x="129260" y="122067"/>
                  </a:cubicBezTo>
                  <a:cubicBezTo>
                    <a:pt x="128117" y="123686"/>
                    <a:pt x="126118" y="124734"/>
                    <a:pt x="127737" y="126734"/>
                  </a:cubicBezTo>
                  <a:cubicBezTo>
                    <a:pt x="128879" y="126163"/>
                    <a:pt x="129831" y="125591"/>
                    <a:pt x="131163" y="124829"/>
                  </a:cubicBezTo>
                  <a:close/>
                  <a:moveTo>
                    <a:pt x="94232" y="80443"/>
                  </a:moveTo>
                  <a:cubicBezTo>
                    <a:pt x="94518" y="82443"/>
                    <a:pt x="94898" y="84443"/>
                    <a:pt x="95279" y="86539"/>
                  </a:cubicBezTo>
                  <a:cubicBezTo>
                    <a:pt x="97563" y="84729"/>
                    <a:pt x="96898" y="81776"/>
                    <a:pt x="94232" y="80443"/>
                  </a:cubicBezTo>
                  <a:close/>
                  <a:moveTo>
                    <a:pt x="57967" y="76728"/>
                  </a:moveTo>
                  <a:cubicBezTo>
                    <a:pt x="59680" y="75395"/>
                    <a:pt x="60633" y="73966"/>
                    <a:pt x="60918" y="72061"/>
                  </a:cubicBezTo>
                  <a:lnTo>
                    <a:pt x="57967" y="72061"/>
                  </a:lnTo>
                  <a:lnTo>
                    <a:pt x="57967" y="76728"/>
                  </a:lnTo>
                  <a:close/>
                  <a:moveTo>
                    <a:pt x="114411" y="89682"/>
                  </a:moveTo>
                  <a:cubicBezTo>
                    <a:pt x="114506" y="88730"/>
                    <a:pt x="113840" y="87491"/>
                    <a:pt x="113269" y="87777"/>
                  </a:cubicBezTo>
                  <a:cubicBezTo>
                    <a:pt x="111460" y="88920"/>
                    <a:pt x="110794" y="86825"/>
                    <a:pt x="108890" y="86920"/>
                  </a:cubicBezTo>
                  <a:cubicBezTo>
                    <a:pt x="109367" y="87682"/>
                    <a:pt x="109557" y="88444"/>
                    <a:pt x="110032" y="88539"/>
                  </a:cubicBezTo>
                  <a:cubicBezTo>
                    <a:pt x="111460" y="88920"/>
                    <a:pt x="112317" y="91206"/>
                    <a:pt x="114411" y="89682"/>
                  </a:cubicBezTo>
                  <a:close/>
                  <a:moveTo>
                    <a:pt x="119646" y="11482"/>
                  </a:moveTo>
                  <a:cubicBezTo>
                    <a:pt x="119646" y="11482"/>
                    <a:pt x="119170" y="11482"/>
                    <a:pt x="118885" y="11577"/>
                  </a:cubicBezTo>
                  <a:cubicBezTo>
                    <a:pt x="118885" y="12339"/>
                    <a:pt x="118694" y="13482"/>
                    <a:pt x="119075" y="13768"/>
                  </a:cubicBezTo>
                  <a:cubicBezTo>
                    <a:pt x="120503" y="14816"/>
                    <a:pt x="122216" y="15768"/>
                    <a:pt x="124500" y="14911"/>
                  </a:cubicBezTo>
                  <a:cubicBezTo>
                    <a:pt x="122978" y="14530"/>
                    <a:pt x="120788" y="12911"/>
                    <a:pt x="119551" y="11482"/>
                  </a:cubicBezTo>
                  <a:close/>
                  <a:moveTo>
                    <a:pt x="71959" y="26341"/>
                  </a:moveTo>
                  <a:cubicBezTo>
                    <a:pt x="71642" y="23483"/>
                    <a:pt x="70341" y="22594"/>
                    <a:pt x="68057" y="23674"/>
                  </a:cubicBezTo>
                  <a:cubicBezTo>
                    <a:pt x="68818" y="25103"/>
                    <a:pt x="70056" y="25865"/>
                    <a:pt x="71959" y="26341"/>
                  </a:cubicBezTo>
                  <a:close/>
                  <a:moveTo>
                    <a:pt x="46450" y="89968"/>
                  </a:moveTo>
                  <a:cubicBezTo>
                    <a:pt x="44419" y="91936"/>
                    <a:pt x="43404" y="93429"/>
                    <a:pt x="43404" y="94445"/>
                  </a:cubicBezTo>
                  <a:cubicBezTo>
                    <a:pt x="43785" y="92063"/>
                    <a:pt x="47687" y="93587"/>
                    <a:pt x="47782" y="90730"/>
                  </a:cubicBezTo>
                  <a:cubicBezTo>
                    <a:pt x="47402" y="90444"/>
                    <a:pt x="46831" y="90158"/>
                    <a:pt x="46450" y="89873"/>
                  </a:cubicBezTo>
                  <a:close/>
                  <a:moveTo>
                    <a:pt x="62060" y="49868"/>
                  </a:moveTo>
                  <a:cubicBezTo>
                    <a:pt x="61394" y="48534"/>
                    <a:pt x="60727" y="47486"/>
                    <a:pt x="59205" y="48058"/>
                  </a:cubicBezTo>
                  <a:cubicBezTo>
                    <a:pt x="57967" y="48534"/>
                    <a:pt x="57301" y="49487"/>
                    <a:pt x="58158" y="50915"/>
                  </a:cubicBezTo>
                  <a:cubicBezTo>
                    <a:pt x="59395" y="50630"/>
                    <a:pt x="60633" y="50344"/>
                    <a:pt x="62060" y="49963"/>
                  </a:cubicBezTo>
                  <a:close/>
                  <a:moveTo>
                    <a:pt x="126785" y="149499"/>
                  </a:moveTo>
                  <a:cubicBezTo>
                    <a:pt x="126214" y="149118"/>
                    <a:pt x="125738" y="148547"/>
                    <a:pt x="125167" y="148356"/>
                  </a:cubicBezTo>
                  <a:cubicBezTo>
                    <a:pt x="124596" y="148166"/>
                    <a:pt x="123929" y="148356"/>
                    <a:pt x="123358" y="148356"/>
                  </a:cubicBezTo>
                  <a:cubicBezTo>
                    <a:pt x="123358" y="149023"/>
                    <a:pt x="123358" y="149880"/>
                    <a:pt x="123644" y="150357"/>
                  </a:cubicBezTo>
                  <a:cubicBezTo>
                    <a:pt x="124596" y="151500"/>
                    <a:pt x="125738" y="151118"/>
                    <a:pt x="126785" y="149595"/>
                  </a:cubicBezTo>
                  <a:close/>
                  <a:moveTo>
                    <a:pt x="50733" y="92635"/>
                  </a:moveTo>
                  <a:cubicBezTo>
                    <a:pt x="50353" y="93968"/>
                    <a:pt x="49020" y="94540"/>
                    <a:pt x="49496" y="95969"/>
                  </a:cubicBezTo>
                  <a:cubicBezTo>
                    <a:pt x="51971" y="95588"/>
                    <a:pt x="53208" y="94540"/>
                    <a:pt x="52732" y="93397"/>
                  </a:cubicBezTo>
                  <a:cubicBezTo>
                    <a:pt x="52351" y="93206"/>
                    <a:pt x="51780" y="93016"/>
                    <a:pt x="50828" y="92730"/>
                  </a:cubicBezTo>
                  <a:close/>
                  <a:moveTo>
                    <a:pt x="5236" y="9196"/>
                  </a:moveTo>
                  <a:cubicBezTo>
                    <a:pt x="6663" y="9386"/>
                    <a:pt x="7710" y="8720"/>
                    <a:pt x="7425" y="7767"/>
                  </a:cubicBezTo>
                  <a:cubicBezTo>
                    <a:pt x="7234" y="6815"/>
                    <a:pt x="6092" y="6053"/>
                    <a:pt x="5236" y="5005"/>
                  </a:cubicBezTo>
                  <a:lnTo>
                    <a:pt x="5236" y="9291"/>
                  </a:lnTo>
                  <a:close/>
                  <a:moveTo>
                    <a:pt x="9614" y="69108"/>
                  </a:moveTo>
                  <a:cubicBezTo>
                    <a:pt x="11042" y="70156"/>
                    <a:pt x="11993" y="70918"/>
                    <a:pt x="13326" y="71966"/>
                  </a:cubicBezTo>
                  <a:cubicBezTo>
                    <a:pt x="13517" y="71013"/>
                    <a:pt x="13897" y="70156"/>
                    <a:pt x="13706" y="69965"/>
                  </a:cubicBezTo>
                  <a:cubicBezTo>
                    <a:pt x="12755" y="69108"/>
                    <a:pt x="11613" y="68251"/>
                    <a:pt x="9614" y="69108"/>
                  </a:cubicBezTo>
                  <a:close/>
                  <a:moveTo>
                    <a:pt x="94708" y="59583"/>
                  </a:moveTo>
                  <a:cubicBezTo>
                    <a:pt x="93661" y="58250"/>
                    <a:pt x="92519" y="57488"/>
                    <a:pt x="90996" y="59107"/>
                  </a:cubicBezTo>
                  <a:cubicBezTo>
                    <a:pt x="91853" y="59774"/>
                    <a:pt x="92709" y="60536"/>
                    <a:pt x="93661" y="61298"/>
                  </a:cubicBezTo>
                  <a:cubicBezTo>
                    <a:pt x="94042" y="60726"/>
                    <a:pt x="94327" y="60155"/>
                    <a:pt x="94708" y="59583"/>
                  </a:cubicBezTo>
                  <a:close/>
                  <a:moveTo>
                    <a:pt x="65963" y="104922"/>
                  </a:moveTo>
                  <a:cubicBezTo>
                    <a:pt x="65677" y="103208"/>
                    <a:pt x="67105" y="101017"/>
                    <a:pt x="64344" y="99874"/>
                  </a:cubicBezTo>
                  <a:cubicBezTo>
                    <a:pt x="64059" y="100255"/>
                    <a:pt x="63583" y="100826"/>
                    <a:pt x="63678" y="101017"/>
                  </a:cubicBezTo>
                  <a:cubicBezTo>
                    <a:pt x="64344" y="102350"/>
                    <a:pt x="65201" y="103589"/>
                    <a:pt x="65963" y="104922"/>
                  </a:cubicBezTo>
                  <a:close/>
                  <a:moveTo>
                    <a:pt x="95660" y="30056"/>
                  </a:moveTo>
                  <a:cubicBezTo>
                    <a:pt x="94232" y="28627"/>
                    <a:pt x="92804" y="29294"/>
                    <a:pt x="91186" y="29103"/>
                  </a:cubicBezTo>
                  <a:cubicBezTo>
                    <a:pt x="92392" y="30627"/>
                    <a:pt x="93883" y="30945"/>
                    <a:pt x="95660" y="30056"/>
                  </a:cubicBezTo>
                  <a:close/>
                  <a:moveTo>
                    <a:pt x="25890" y="35961"/>
                  </a:moveTo>
                  <a:cubicBezTo>
                    <a:pt x="25890" y="35961"/>
                    <a:pt x="26461" y="36056"/>
                    <a:pt x="26652" y="36152"/>
                  </a:cubicBezTo>
                  <a:cubicBezTo>
                    <a:pt x="27128" y="35580"/>
                    <a:pt x="27794" y="35009"/>
                    <a:pt x="27984" y="34342"/>
                  </a:cubicBezTo>
                  <a:cubicBezTo>
                    <a:pt x="28079" y="33866"/>
                    <a:pt x="27508" y="33294"/>
                    <a:pt x="27223" y="32723"/>
                  </a:cubicBezTo>
                  <a:cubicBezTo>
                    <a:pt x="26747" y="33008"/>
                    <a:pt x="25986" y="33199"/>
                    <a:pt x="25890" y="33580"/>
                  </a:cubicBezTo>
                  <a:cubicBezTo>
                    <a:pt x="25700" y="34342"/>
                    <a:pt x="25890" y="35199"/>
                    <a:pt x="25890" y="35961"/>
                  </a:cubicBezTo>
                  <a:close/>
                  <a:moveTo>
                    <a:pt x="69389" y="79871"/>
                  </a:moveTo>
                  <a:cubicBezTo>
                    <a:pt x="68057" y="79776"/>
                    <a:pt x="67105" y="79776"/>
                    <a:pt x="66724" y="80824"/>
                  </a:cubicBezTo>
                  <a:cubicBezTo>
                    <a:pt x="66343" y="81776"/>
                    <a:pt x="66724" y="82443"/>
                    <a:pt x="67961" y="83205"/>
                  </a:cubicBezTo>
                  <a:cubicBezTo>
                    <a:pt x="68437" y="82062"/>
                    <a:pt x="68818" y="81110"/>
                    <a:pt x="69294" y="79871"/>
                  </a:cubicBezTo>
                  <a:close/>
                  <a:moveTo>
                    <a:pt x="66629" y="28055"/>
                  </a:moveTo>
                  <a:cubicBezTo>
                    <a:pt x="66629" y="27103"/>
                    <a:pt x="66819" y="26341"/>
                    <a:pt x="66914" y="25484"/>
                  </a:cubicBezTo>
                  <a:cubicBezTo>
                    <a:pt x="65392" y="25770"/>
                    <a:pt x="64249" y="26055"/>
                    <a:pt x="62346" y="26436"/>
                  </a:cubicBezTo>
                  <a:cubicBezTo>
                    <a:pt x="64154" y="27103"/>
                    <a:pt x="65201" y="27484"/>
                    <a:pt x="66629" y="28055"/>
                  </a:cubicBezTo>
                  <a:close/>
                  <a:moveTo>
                    <a:pt x="83762" y="33770"/>
                  </a:moveTo>
                  <a:cubicBezTo>
                    <a:pt x="83762" y="33770"/>
                    <a:pt x="84143" y="34342"/>
                    <a:pt x="84238" y="34532"/>
                  </a:cubicBezTo>
                  <a:cubicBezTo>
                    <a:pt x="85665" y="33675"/>
                    <a:pt x="87093" y="32913"/>
                    <a:pt x="88616" y="31961"/>
                  </a:cubicBezTo>
                  <a:cubicBezTo>
                    <a:pt x="88235" y="31580"/>
                    <a:pt x="87950" y="31199"/>
                    <a:pt x="87569" y="30818"/>
                  </a:cubicBezTo>
                  <a:cubicBezTo>
                    <a:pt x="86236" y="31865"/>
                    <a:pt x="85000" y="32818"/>
                    <a:pt x="83762" y="33770"/>
                  </a:cubicBezTo>
                  <a:close/>
                  <a:moveTo>
                    <a:pt x="92995" y="47867"/>
                  </a:moveTo>
                  <a:cubicBezTo>
                    <a:pt x="93470" y="49582"/>
                    <a:pt x="94613" y="49868"/>
                    <a:pt x="95945" y="50439"/>
                  </a:cubicBezTo>
                  <a:cubicBezTo>
                    <a:pt x="96136" y="49582"/>
                    <a:pt x="96231" y="49011"/>
                    <a:pt x="96421" y="48058"/>
                  </a:cubicBezTo>
                  <a:cubicBezTo>
                    <a:pt x="95184" y="48058"/>
                    <a:pt x="94232" y="47963"/>
                    <a:pt x="92995" y="47867"/>
                  </a:cubicBezTo>
                  <a:close/>
                  <a:moveTo>
                    <a:pt x="26652" y="60917"/>
                  </a:moveTo>
                  <a:cubicBezTo>
                    <a:pt x="26271" y="59393"/>
                    <a:pt x="26652" y="57583"/>
                    <a:pt x="24177" y="57773"/>
                  </a:cubicBezTo>
                  <a:cubicBezTo>
                    <a:pt x="24272" y="59393"/>
                    <a:pt x="24367" y="60821"/>
                    <a:pt x="26652" y="60917"/>
                  </a:cubicBezTo>
                  <a:close/>
                  <a:moveTo>
                    <a:pt x="8376" y="46343"/>
                  </a:moveTo>
                  <a:cubicBezTo>
                    <a:pt x="8567" y="47677"/>
                    <a:pt x="8757" y="48820"/>
                    <a:pt x="8947" y="50249"/>
                  </a:cubicBezTo>
                  <a:cubicBezTo>
                    <a:pt x="9614" y="50344"/>
                    <a:pt x="10471" y="50439"/>
                    <a:pt x="11898" y="50630"/>
                  </a:cubicBezTo>
                  <a:cubicBezTo>
                    <a:pt x="10280" y="49106"/>
                    <a:pt x="10185" y="47296"/>
                    <a:pt x="8376" y="46343"/>
                  </a:cubicBezTo>
                  <a:close/>
                  <a:moveTo>
                    <a:pt x="53588" y="85110"/>
                  </a:moveTo>
                  <a:cubicBezTo>
                    <a:pt x="50638" y="84634"/>
                    <a:pt x="50638" y="84634"/>
                    <a:pt x="50638" y="86920"/>
                  </a:cubicBezTo>
                  <a:cubicBezTo>
                    <a:pt x="52256" y="87491"/>
                    <a:pt x="53017" y="86729"/>
                    <a:pt x="53588" y="85110"/>
                  </a:cubicBezTo>
                  <a:close/>
                  <a:moveTo>
                    <a:pt x="44070" y="33770"/>
                  </a:moveTo>
                  <a:cubicBezTo>
                    <a:pt x="44070" y="33770"/>
                    <a:pt x="43690" y="34151"/>
                    <a:pt x="43594" y="34342"/>
                  </a:cubicBezTo>
                  <a:cubicBezTo>
                    <a:pt x="44070" y="35104"/>
                    <a:pt x="44546" y="35866"/>
                    <a:pt x="45118" y="36628"/>
                  </a:cubicBezTo>
                  <a:cubicBezTo>
                    <a:pt x="45118" y="36723"/>
                    <a:pt x="45689" y="36628"/>
                    <a:pt x="46164" y="36628"/>
                  </a:cubicBezTo>
                  <a:cubicBezTo>
                    <a:pt x="46164" y="35675"/>
                    <a:pt x="46069" y="34913"/>
                    <a:pt x="45974" y="34056"/>
                  </a:cubicBezTo>
                  <a:cubicBezTo>
                    <a:pt x="45212" y="33961"/>
                    <a:pt x="44641" y="33866"/>
                    <a:pt x="44070" y="33770"/>
                  </a:cubicBezTo>
                  <a:close/>
                  <a:moveTo>
                    <a:pt x="99848" y="115876"/>
                  </a:moveTo>
                  <a:cubicBezTo>
                    <a:pt x="100514" y="115304"/>
                    <a:pt x="101180" y="115019"/>
                    <a:pt x="101466" y="114447"/>
                  </a:cubicBezTo>
                  <a:cubicBezTo>
                    <a:pt x="101751" y="114066"/>
                    <a:pt x="101561" y="113495"/>
                    <a:pt x="101561" y="112923"/>
                  </a:cubicBezTo>
                  <a:cubicBezTo>
                    <a:pt x="100895" y="112923"/>
                    <a:pt x="100229" y="112923"/>
                    <a:pt x="99753" y="113114"/>
                  </a:cubicBezTo>
                  <a:cubicBezTo>
                    <a:pt x="98706" y="113780"/>
                    <a:pt x="98706" y="114638"/>
                    <a:pt x="99753" y="115781"/>
                  </a:cubicBezTo>
                  <a:close/>
                  <a:moveTo>
                    <a:pt x="125262" y="31103"/>
                  </a:moveTo>
                  <a:cubicBezTo>
                    <a:pt x="128689" y="30056"/>
                    <a:pt x="128974" y="29770"/>
                    <a:pt x="128213" y="27770"/>
                  </a:cubicBezTo>
                  <a:cubicBezTo>
                    <a:pt x="128498" y="30056"/>
                    <a:pt x="124786" y="28341"/>
                    <a:pt x="125262" y="31103"/>
                  </a:cubicBezTo>
                  <a:close/>
                  <a:moveTo>
                    <a:pt x="22464" y="44153"/>
                  </a:moveTo>
                  <a:cubicBezTo>
                    <a:pt x="23986" y="43676"/>
                    <a:pt x="24558" y="42819"/>
                    <a:pt x="24177" y="41676"/>
                  </a:cubicBezTo>
                  <a:cubicBezTo>
                    <a:pt x="23986" y="41200"/>
                    <a:pt x="23130" y="40914"/>
                    <a:pt x="22178" y="40152"/>
                  </a:cubicBezTo>
                  <a:cubicBezTo>
                    <a:pt x="22273" y="41771"/>
                    <a:pt x="22369" y="42819"/>
                    <a:pt x="22464" y="44153"/>
                  </a:cubicBezTo>
                  <a:close/>
                  <a:moveTo>
                    <a:pt x="27318" y="95111"/>
                  </a:moveTo>
                  <a:cubicBezTo>
                    <a:pt x="26366" y="95969"/>
                    <a:pt x="25129" y="96540"/>
                    <a:pt x="26271" y="97778"/>
                  </a:cubicBezTo>
                  <a:cubicBezTo>
                    <a:pt x="26461" y="98064"/>
                    <a:pt x="27508" y="98064"/>
                    <a:pt x="27794" y="97778"/>
                  </a:cubicBezTo>
                  <a:cubicBezTo>
                    <a:pt x="28841" y="96826"/>
                    <a:pt x="28270" y="95969"/>
                    <a:pt x="27318" y="95111"/>
                  </a:cubicBezTo>
                  <a:close/>
                  <a:moveTo>
                    <a:pt x="91948" y="9196"/>
                  </a:moveTo>
                  <a:cubicBezTo>
                    <a:pt x="94137" y="11863"/>
                    <a:pt x="94518" y="11863"/>
                    <a:pt x="95660" y="9482"/>
                  </a:cubicBezTo>
                  <a:cubicBezTo>
                    <a:pt x="94423" y="9482"/>
                    <a:pt x="93281" y="9291"/>
                    <a:pt x="91948" y="9196"/>
                  </a:cubicBezTo>
                  <a:close/>
                  <a:moveTo>
                    <a:pt x="131449" y="116828"/>
                  </a:moveTo>
                  <a:cubicBezTo>
                    <a:pt x="131163" y="114828"/>
                    <a:pt x="129164" y="115114"/>
                    <a:pt x="128308" y="113876"/>
                  </a:cubicBezTo>
                  <a:cubicBezTo>
                    <a:pt x="128181" y="115019"/>
                    <a:pt x="129228" y="116003"/>
                    <a:pt x="131449" y="116828"/>
                  </a:cubicBezTo>
                  <a:close/>
                  <a:moveTo>
                    <a:pt x="36360" y="19007"/>
                  </a:moveTo>
                  <a:cubicBezTo>
                    <a:pt x="33791" y="17292"/>
                    <a:pt x="33124" y="17292"/>
                    <a:pt x="31696" y="19197"/>
                  </a:cubicBezTo>
                  <a:cubicBezTo>
                    <a:pt x="33220" y="19197"/>
                    <a:pt x="34457" y="19102"/>
                    <a:pt x="36360" y="19007"/>
                  </a:cubicBezTo>
                  <a:close/>
                  <a:moveTo>
                    <a:pt x="46355" y="24722"/>
                  </a:moveTo>
                  <a:cubicBezTo>
                    <a:pt x="46450" y="23864"/>
                    <a:pt x="46545" y="23388"/>
                    <a:pt x="46640" y="22721"/>
                  </a:cubicBezTo>
                  <a:cubicBezTo>
                    <a:pt x="45498" y="23198"/>
                    <a:pt x="44546" y="23579"/>
                    <a:pt x="43499" y="24055"/>
                  </a:cubicBezTo>
                  <a:cubicBezTo>
                    <a:pt x="44261" y="25484"/>
                    <a:pt x="45212" y="24912"/>
                    <a:pt x="46355" y="24722"/>
                  </a:cubicBezTo>
                  <a:close/>
                  <a:moveTo>
                    <a:pt x="59871" y="24055"/>
                  </a:moveTo>
                  <a:cubicBezTo>
                    <a:pt x="59871" y="24055"/>
                    <a:pt x="59585" y="23769"/>
                    <a:pt x="59395" y="23674"/>
                  </a:cubicBezTo>
                  <a:cubicBezTo>
                    <a:pt x="57364" y="24944"/>
                    <a:pt x="56825" y="26087"/>
                    <a:pt x="57777" y="27103"/>
                  </a:cubicBezTo>
                  <a:cubicBezTo>
                    <a:pt x="58538" y="26055"/>
                    <a:pt x="59205" y="25103"/>
                    <a:pt x="59871" y="24055"/>
                  </a:cubicBezTo>
                  <a:close/>
                  <a:moveTo>
                    <a:pt x="52542" y="110732"/>
                  </a:moveTo>
                  <a:cubicBezTo>
                    <a:pt x="53684" y="110637"/>
                    <a:pt x="54636" y="110732"/>
                    <a:pt x="55016" y="110447"/>
                  </a:cubicBezTo>
                  <a:cubicBezTo>
                    <a:pt x="55873" y="109685"/>
                    <a:pt x="56159" y="108637"/>
                    <a:pt x="55016" y="107780"/>
                  </a:cubicBezTo>
                  <a:cubicBezTo>
                    <a:pt x="54350" y="108542"/>
                    <a:pt x="53684" y="109304"/>
                    <a:pt x="52542" y="110732"/>
                  </a:cubicBezTo>
                  <a:close/>
                  <a:moveTo>
                    <a:pt x="114030" y="62345"/>
                  </a:moveTo>
                  <a:cubicBezTo>
                    <a:pt x="114030" y="62345"/>
                    <a:pt x="114316" y="61964"/>
                    <a:pt x="114411" y="61869"/>
                  </a:cubicBezTo>
                  <a:cubicBezTo>
                    <a:pt x="113269" y="60631"/>
                    <a:pt x="112127" y="59393"/>
                    <a:pt x="110985" y="58154"/>
                  </a:cubicBezTo>
                  <a:cubicBezTo>
                    <a:pt x="110794" y="58345"/>
                    <a:pt x="110509" y="58536"/>
                    <a:pt x="110318" y="58726"/>
                  </a:cubicBezTo>
                  <a:cubicBezTo>
                    <a:pt x="112031" y="59488"/>
                    <a:pt x="111841" y="61964"/>
                    <a:pt x="114030" y="62345"/>
                  </a:cubicBezTo>
                  <a:close/>
                  <a:moveTo>
                    <a:pt x="106225" y="138641"/>
                  </a:moveTo>
                  <a:cubicBezTo>
                    <a:pt x="106225" y="138641"/>
                    <a:pt x="105654" y="138831"/>
                    <a:pt x="105464" y="138927"/>
                  </a:cubicBezTo>
                  <a:cubicBezTo>
                    <a:pt x="105273" y="139688"/>
                    <a:pt x="104988" y="140450"/>
                    <a:pt x="104607" y="141784"/>
                  </a:cubicBezTo>
                  <a:cubicBezTo>
                    <a:pt x="105940" y="141212"/>
                    <a:pt x="106701" y="140926"/>
                    <a:pt x="107558" y="140546"/>
                  </a:cubicBezTo>
                  <a:cubicBezTo>
                    <a:pt x="106987" y="139783"/>
                    <a:pt x="106606" y="139212"/>
                    <a:pt x="106225" y="138736"/>
                  </a:cubicBezTo>
                  <a:close/>
                  <a:moveTo>
                    <a:pt x="55683" y="41486"/>
                  </a:moveTo>
                  <a:cubicBezTo>
                    <a:pt x="55683" y="41486"/>
                    <a:pt x="56159" y="41390"/>
                    <a:pt x="56444" y="41295"/>
                  </a:cubicBezTo>
                  <a:cubicBezTo>
                    <a:pt x="56634" y="39962"/>
                    <a:pt x="56634" y="38723"/>
                    <a:pt x="54350" y="37961"/>
                  </a:cubicBezTo>
                  <a:cubicBezTo>
                    <a:pt x="54921" y="39390"/>
                    <a:pt x="55302" y="40438"/>
                    <a:pt x="55683" y="41486"/>
                  </a:cubicBezTo>
                  <a:close/>
                  <a:moveTo>
                    <a:pt x="29888" y="75776"/>
                  </a:moveTo>
                  <a:cubicBezTo>
                    <a:pt x="29507" y="76823"/>
                    <a:pt x="29126" y="78062"/>
                    <a:pt x="28841" y="79205"/>
                  </a:cubicBezTo>
                  <a:cubicBezTo>
                    <a:pt x="31316" y="78347"/>
                    <a:pt x="31411" y="77966"/>
                    <a:pt x="29888" y="75776"/>
                  </a:cubicBezTo>
                  <a:close/>
                  <a:moveTo>
                    <a:pt x="93852" y="109780"/>
                  </a:moveTo>
                  <a:cubicBezTo>
                    <a:pt x="92836" y="111685"/>
                    <a:pt x="92773" y="112923"/>
                    <a:pt x="93661" y="113495"/>
                  </a:cubicBezTo>
                  <a:cubicBezTo>
                    <a:pt x="93661" y="112256"/>
                    <a:pt x="93756" y="111018"/>
                    <a:pt x="93852" y="109780"/>
                  </a:cubicBezTo>
                  <a:close/>
                  <a:moveTo>
                    <a:pt x="74338" y="103017"/>
                  </a:moveTo>
                  <a:cubicBezTo>
                    <a:pt x="75195" y="103779"/>
                    <a:pt x="75671" y="104922"/>
                    <a:pt x="77194" y="104351"/>
                  </a:cubicBezTo>
                  <a:cubicBezTo>
                    <a:pt x="76623" y="102827"/>
                    <a:pt x="75671" y="102382"/>
                    <a:pt x="74338" y="103017"/>
                  </a:cubicBezTo>
                  <a:close/>
                  <a:moveTo>
                    <a:pt x="107558" y="8053"/>
                  </a:moveTo>
                  <a:cubicBezTo>
                    <a:pt x="107558" y="8053"/>
                    <a:pt x="107177" y="7577"/>
                    <a:pt x="107082" y="7577"/>
                  </a:cubicBezTo>
                  <a:cubicBezTo>
                    <a:pt x="106416" y="7386"/>
                    <a:pt x="105654" y="7196"/>
                    <a:pt x="104988" y="7005"/>
                  </a:cubicBezTo>
                  <a:cubicBezTo>
                    <a:pt x="104988" y="7386"/>
                    <a:pt x="104702" y="7958"/>
                    <a:pt x="104797" y="7958"/>
                  </a:cubicBezTo>
                  <a:cubicBezTo>
                    <a:pt x="105464" y="8148"/>
                    <a:pt x="106225" y="8339"/>
                    <a:pt x="106987" y="8529"/>
                  </a:cubicBezTo>
                  <a:cubicBezTo>
                    <a:pt x="107082" y="8529"/>
                    <a:pt x="107272" y="8339"/>
                    <a:pt x="107653" y="8053"/>
                  </a:cubicBezTo>
                  <a:close/>
                  <a:moveTo>
                    <a:pt x="89092" y="103208"/>
                  </a:moveTo>
                  <a:lnTo>
                    <a:pt x="88616" y="102350"/>
                  </a:lnTo>
                  <a:cubicBezTo>
                    <a:pt x="86808" y="101684"/>
                    <a:pt x="86618" y="103208"/>
                    <a:pt x="86236" y="104636"/>
                  </a:cubicBezTo>
                  <a:cubicBezTo>
                    <a:pt x="87189" y="104160"/>
                    <a:pt x="88045" y="103684"/>
                    <a:pt x="88997" y="103208"/>
                  </a:cubicBezTo>
                  <a:close/>
                  <a:moveTo>
                    <a:pt x="74815" y="80253"/>
                  </a:moveTo>
                  <a:cubicBezTo>
                    <a:pt x="74720" y="78919"/>
                    <a:pt x="74624" y="78062"/>
                    <a:pt x="74529" y="77014"/>
                  </a:cubicBezTo>
                  <a:cubicBezTo>
                    <a:pt x="73482" y="77395"/>
                    <a:pt x="72816" y="77681"/>
                    <a:pt x="71959" y="77966"/>
                  </a:cubicBezTo>
                  <a:cubicBezTo>
                    <a:pt x="72911" y="78728"/>
                    <a:pt x="73577" y="79300"/>
                    <a:pt x="74815" y="80253"/>
                  </a:cubicBezTo>
                  <a:close/>
                  <a:moveTo>
                    <a:pt x="50257" y="49391"/>
                  </a:moveTo>
                  <a:cubicBezTo>
                    <a:pt x="48639" y="50630"/>
                    <a:pt x="48449" y="51392"/>
                    <a:pt x="49686" y="52058"/>
                  </a:cubicBezTo>
                  <a:cubicBezTo>
                    <a:pt x="50257" y="51678"/>
                    <a:pt x="50828" y="51296"/>
                    <a:pt x="51495" y="50725"/>
                  </a:cubicBezTo>
                  <a:cubicBezTo>
                    <a:pt x="51019" y="50249"/>
                    <a:pt x="50733" y="49868"/>
                    <a:pt x="50257" y="49391"/>
                  </a:cubicBezTo>
                  <a:close/>
                  <a:moveTo>
                    <a:pt x="75671" y="61679"/>
                  </a:moveTo>
                  <a:cubicBezTo>
                    <a:pt x="74624" y="61012"/>
                    <a:pt x="73767" y="60536"/>
                    <a:pt x="72721" y="62060"/>
                  </a:cubicBezTo>
                  <a:cubicBezTo>
                    <a:pt x="73102" y="62250"/>
                    <a:pt x="73387" y="62441"/>
                    <a:pt x="73767" y="62631"/>
                  </a:cubicBezTo>
                  <a:cubicBezTo>
                    <a:pt x="74053" y="62822"/>
                    <a:pt x="74434" y="62917"/>
                    <a:pt x="74815" y="63107"/>
                  </a:cubicBezTo>
                  <a:cubicBezTo>
                    <a:pt x="75100" y="62631"/>
                    <a:pt x="75386" y="62155"/>
                    <a:pt x="75671" y="61774"/>
                  </a:cubicBezTo>
                  <a:close/>
                  <a:moveTo>
                    <a:pt x="7710" y="40628"/>
                  </a:moveTo>
                  <a:cubicBezTo>
                    <a:pt x="9899" y="41581"/>
                    <a:pt x="10851" y="41200"/>
                    <a:pt x="11232" y="39486"/>
                  </a:cubicBezTo>
                  <a:cubicBezTo>
                    <a:pt x="10185" y="39866"/>
                    <a:pt x="9043" y="40247"/>
                    <a:pt x="7710" y="40628"/>
                  </a:cubicBezTo>
                  <a:close/>
                  <a:moveTo>
                    <a:pt x="56634" y="85491"/>
                  </a:moveTo>
                  <a:cubicBezTo>
                    <a:pt x="56349" y="84443"/>
                    <a:pt x="56063" y="83491"/>
                    <a:pt x="55778" y="82253"/>
                  </a:cubicBezTo>
                  <a:cubicBezTo>
                    <a:pt x="54731" y="84062"/>
                    <a:pt x="54731" y="84062"/>
                    <a:pt x="56634" y="85491"/>
                  </a:cubicBezTo>
                  <a:close/>
                  <a:moveTo>
                    <a:pt x="6758" y="131021"/>
                  </a:moveTo>
                  <a:cubicBezTo>
                    <a:pt x="6092" y="131687"/>
                    <a:pt x="5426" y="132259"/>
                    <a:pt x="5521" y="132449"/>
                  </a:cubicBezTo>
                  <a:cubicBezTo>
                    <a:pt x="5807" y="133021"/>
                    <a:pt x="6378" y="133402"/>
                    <a:pt x="6854" y="133878"/>
                  </a:cubicBezTo>
                  <a:cubicBezTo>
                    <a:pt x="7044" y="133783"/>
                    <a:pt x="7234" y="133688"/>
                    <a:pt x="7329" y="133497"/>
                  </a:cubicBezTo>
                  <a:cubicBezTo>
                    <a:pt x="7139" y="132830"/>
                    <a:pt x="6949" y="132164"/>
                    <a:pt x="6663" y="130925"/>
                  </a:cubicBezTo>
                  <a:close/>
                  <a:moveTo>
                    <a:pt x="56539" y="57392"/>
                  </a:moveTo>
                  <a:cubicBezTo>
                    <a:pt x="57110" y="56726"/>
                    <a:pt x="57681" y="56059"/>
                    <a:pt x="58253" y="55297"/>
                  </a:cubicBezTo>
                  <a:cubicBezTo>
                    <a:pt x="56984" y="54979"/>
                    <a:pt x="56413" y="55678"/>
                    <a:pt x="56539" y="57392"/>
                  </a:cubicBezTo>
                  <a:close/>
                  <a:moveTo>
                    <a:pt x="114506" y="113209"/>
                  </a:moveTo>
                  <a:cubicBezTo>
                    <a:pt x="114506" y="113209"/>
                    <a:pt x="114697" y="113685"/>
                    <a:pt x="114887" y="113971"/>
                  </a:cubicBezTo>
                  <a:cubicBezTo>
                    <a:pt x="115744" y="113590"/>
                    <a:pt x="116600" y="113304"/>
                    <a:pt x="118123" y="112733"/>
                  </a:cubicBezTo>
                  <a:cubicBezTo>
                    <a:pt x="116124" y="111875"/>
                    <a:pt x="115268" y="112352"/>
                    <a:pt x="114506" y="113209"/>
                  </a:cubicBezTo>
                  <a:close/>
                  <a:moveTo>
                    <a:pt x="54255" y="62917"/>
                  </a:moveTo>
                  <a:cubicBezTo>
                    <a:pt x="53588" y="64822"/>
                    <a:pt x="53684" y="64917"/>
                    <a:pt x="56920" y="65298"/>
                  </a:cubicBezTo>
                  <a:cubicBezTo>
                    <a:pt x="55778" y="64346"/>
                    <a:pt x="55112" y="63679"/>
                    <a:pt x="54255" y="62917"/>
                  </a:cubicBezTo>
                  <a:close/>
                  <a:moveTo>
                    <a:pt x="8186" y="31008"/>
                  </a:moveTo>
                  <a:cubicBezTo>
                    <a:pt x="8503" y="32278"/>
                    <a:pt x="9360" y="32818"/>
                    <a:pt x="10756" y="32628"/>
                  </a:cubicBezTo>
                  <a:cubicBezTo>
                    <a:pt x="9804" y="31961"/>
                    <a:pt x="8947" y="31484"/>
                    <a:pt x="8186" y="31008"/>
                  </a:cubicBezTo>
                  <a:close/>
                  <a:moveTo>
                    <a:pt x="60918" y="35104"/>
                  </a:moveTo>
                  <a:cubicBezTo>
                    <a:pt x="60156" y="35961"/>
                    <a:pt x="59585" y="36533"/>
                    <a:pt x="58729" y="37485"/>
                  </a:cubicBezTo>
                  <a:cubicBezTo>
                    <a:pt x="59966" y="37295"/>
                    <a:pt x="60727" y="37199"/>
                    <a:pt x="61584" y="37104"/>
                  </a:cubicBezTo>
                  <a:cubicBezTo>
                    <a:pt x="61394" y="36437"/>
                    <a:pt x="61204" y="35961"/>
                    <a:pt x="60918" y="35009"/>
                  </a:cubicBezTo>
                  <a:close/>
                  <a:moveTo>
                    <a:pt x="24272" y="90920"/>
                  </a:moveTo>
                  <a:lnTo>
                    <a:pt x="24272" y="87872"/>
                  </a:lnTo>
                  <a:cubicBezTo>
                    <a:pt x="23320" y="88825"/>
                    <a:pt x="22749" y="89396"/>
                    <a:pt x="22083" y="90063"/>
                  </a:cubicBezTo>
                  <a:cubicBezTo>
                    <a:pt x="22940" y="90444"/>
                    <a:pt x="23511" y="90635"/>
                    <a:pt x="24272" y="90920"/>
                  </a:cubicBezTo>
                  <a:close/>
                  <a:moveTo>
                    <a:pt x="34362" y="50249"/>
                  </a:moveTo>
                  <a:cubicBezTo>
                    <a:pt x="34362" y="51773"/>
                    <a:pt x="34933" y="52344"/>
                    <a:pt x="35980" y="52154"/>
                  </a:cubicBezTo>
                  <a:cubicBezTo>
                    <a:pt x="36360" y="52154"/>
                    <a:pt x="36551" y="51296"/>
                    <a:pt x="36741" y="50915"/>
                  </a:cubicBezTo>
                  <a:cubicBezTo>
                    <a:pt x="35980" y="50725"/>
                    <a:pt x="35218" y="50534"/>
                    <a:pt x="34266" y="50344"/>
                  </a:cubicBezTo>
                  <a:close/>
                  <a:moveTo>
                    <a:pt x="121740" y="61774"/>
                  </a:moveTo>
                  <a:cubicBezTo>
                    <a:pt x="121740" y="61774"/>
                    <a:pt x="122216" y="61583"/>
                    <a:pt x="122407" y="61488"/>
                  </a:cubicBezTo>
                  <a:cubicBezTo>
                    <a:pt x="122407" y="61012"/>
                    <a:pt x="122407" y="60345"/>
                    <a:pt x="122121" y="60155"/>
                  </a:cubicBezTo>
                  <a:cubicBezTo>
                    <a:pt x="121740" y="59964"/>
                    <a:pt x="121074" y="60155"/>
                    <a:pt x="119741" y="60155"/>
                  </a:cubicBezTo>
                  <a:cubicBezTo>
                    <a:pt x="120883" y="61012"/>
                    <a:pt x="121359" y="61393"/>
                    <a:pt x="121836" y="61774"/>
                  </a:cubicBezTo>
                  <a:close/>
                  <a:moveTo>
                    <a:pt x="19132" y="66727"/>
                  </a:moveTo>
                  <a:cubicBezTo>
                    <a:pt x="19608" y="67679"/>
                    <a:pt x="19989" y="68537"/>
                    <a:pt x="20369" y="69489"/>
                  </a:cubicBezTo>
                  <a:cubicBezTo>
                    <a:pt x="20750" y="68092"/>
                    <a:pt x="20338" y="67171"/>
                    <a:pt x="19132" y="66727"/>
                  </a:cubicBezTo>
                  <a:close/>
                  <a:moveTo>
                    <a:pt x="90806" y="125496"/>
                  </a:moveTo>
                  <a:cubicBezTo>
                    <a:pt x="90806" y="123305"/>
                    <a:pt x="89568" y="123686"/>
                    <a:pt x="88616" y="123877"/>
                  </a:cubicBezTo>
                  <a:cubicBezTo>
                    <a:pt x="88521" y="123877"/>
                    <a:pt x="88426" y="124163"/>
                    <a:pt x="88331" y="124448"/>
                  </a:cubicBezTo>
                  <a:cubicBezTo>
                    <a:pt x="88997" y="124734"/>
                    <a:pt x="89759" y="125020"/>
                    <a:pt x="90806" y="125496"/>
                  </a:cubicBezTo>
                  <a:close/>
                  <a:moveTo>
                    <a:pt x="10471" y="17292"/>
                  </a:moveTo>
                  <a:cubicBezTo>
                    <a:pt x="10471" y="17292"/>
                    <a:pt x="9995" y="16816"/>
                    <a:pt x="9804" y="16530"/>
                  </a:cubicBezTo>
                  <a:cubicBezTo>
                    <a:pt x="9043" y="17197"/>
                    <a:pt x="8186" y="17864"/>
                    <a:pt x="7425" y="18530"/>
                  </a:cubicBezTo>
                  <a:cubicBezTo>
                    <a:pt x="7615" y="18721"/>
                    <a:pt x="7710" y="18911"/>
                    <a:pt x="7900" y="19007"/>
                  </a:cubicBezTo>
                  <a:cubicBezTo>
                    <a:pt x="8757" y="18435"/>
                    <a:pt x="9614" y="17864"/>
                    <a:pt x="10566" y="17197"/>
                  </a:cubicBezTo>
                  <a:close/>
                  <a:moveTo>
                    <a:pt x="66343" y="4529"/>
                  </a:moveTo>
                  <a:cubicBezTo>
                    <a:pt x="66343" y="4529"/>
                    <a:pt x="66819" y="4243"/>
                    <a:pt x="67010" y="4053"/>
                  </a:cubicBezTo>
                  <a:cubicBezTo>
                    <a:pt x="66534" y="3481"/>
                    <a:pt x="66153" y="2814"/>
                    <a:pt x="65486" y="1957"/>
                  </a:cubicBezTo>
                  <a:cubicBezTo>
                    <a:pt x="64440" y="3767"/>
                    <a:pt x="65582" y="4053"/>
                    <a:pt x="66343" y="4529"/>
                  </a:cubicBezTo>
                  <a:close/>
                  <a:moveTo>
                    <a:pt x="33791" y="9672"/>
                  </a:moveTo>
                  <a:cubicBezTo>
                    <a:pt x="35218" y="10815"/>
                    <a:pt x="35789" y="10053"/>
                    <a:pt x="36646" y="8624"/>
                  </a:cubicBezTo>
                  <a:cubicBezTo>
                    <a:pt x="35313" y="9101"/>
                    <a:pt x="34552" y="9386"/>
                    <a:pt x="33791" y="9672"/>
                  </a:cubicBezTo>
                  <a:close/>
                  <a:moveTo>
                    <a:pt x="9899" y="123020"/>
                  </a:moveTo>
                  <a:lnTo>
                    <a:pt x="9138" y="122353"/>
                  </a:lnTo>
                  <a:cubicBezTo>
                    <a:pt x="9138" y="122353"/>
                    <a:pt x="8282" y="123020"/>
                    <a:pt x="7805" y="123401"/>
                  </a:cubicBezTo>
                  <a:cubicBezTo>
                    <a:pt x="8091" y="123686"/>
                    <a:pt x="8471" y="123972"/>
                    <a:pt x="8757" y="124353"/>
                  </a:cubicBezTo>
                  <a:cubicBezTo>
                    <a:pt x="9138" y="123877"/>
                    <a:pt x="9518" y="123496"/>
                    <a:pt x="9804" y="123020"/>
                  </a:cubicBezTo>
                  <a:close/>
                  <a:moveTo>
                    <a:pt x="38455" y="55487"/>
                  </a:moveTo>
                  <a:cubicBezTo>
                    <a:pt x="38455" y="55487"/>
                    <a:pt x="38645" y="55964"/>
                    <a:pt x="38835" y="56154"/>
                  </a:cubicBezTo>
                  <a:cubicBezTo>
                    <a:pt x="39406" y="55868"/>
                    <a:pt x="40073" y="55678"/>
                    <a:pt x="40834" y="55392"/>
                  </a:cubicBezTo>
                  <a:cubicBezTo>
                    <a:pt x="39406" y="53963"/>
                    <a:pt x="39026" y="55106"/>
                    <a:pt x="38455" y="55487"/>
                  </a:cubicBezTo>
                  <a:close/>
                  <a:moveTo>
                    <a:pt x="72340" y="86444"/>
                  </a:moveTo>
                  <a:lnTo>
                    <a:pt x="71864" y="86920"/>
                  </a:lnTo>
                  <a:cubicBezTo>
                    <a:pt x="72340" y="87587"/>
                    <a:pt x="72625" y="88539"/>
                    <a:pt x="74434" y="87968"/>
                  </a:cubicBezTo>
                  <a:cubicBezTo>
                    <a:pt x="73767" y="87491"/>
                    <a:pt x="73006" y="86920"/>
                    <a:pt x="72340" y="86444"/>
                  </a:cubicBezTo>
                  <a:close/>
                  <a:moveTo>
                    <a:pt x="19703" y="78347"/>
                  </a:moveTo>
                  <a:cubicBezTo>
                    <a:pt x="20338" y="77268"/>
                    <a:pt x="20020" y="76569"/>
                    <a:pt x="18751" y="76252"/>
                  </a:cubicBezTo>
                  <a:cubicBezTo>
                    <a:pt x="19132" y="77014"/>
                    <a:pt x="19323" y="77586"/>
                    <a:pt x="19703" y="78347"/>
                  </a:cubicBezTo>
                  <a:close/>
                  <a:moveTo>
                    <a:pt x="66343" y="63870"/>
                  </a:moveTo>
                  <a:cubicBezTo>
                    <a:pt x="65011" y="63870"/>
                    <a:pt x="64344" y="63584"/>
                    <a:pt x="63964" y="63870"/>
                  </a:cubicBezTo>
                  <a:cubicBezTo>
                    <a:pt x="63583" y="64060"/>
                    <a:pt x="63488" y="64822"/>
                    <a:pt x="63297" y="65298"/>
                  </a:cubicBezTo>
                  <a:cubicBezTo>
                    <a:pt x="63488" y="65298"/>
                    <a:pt x="63583" y="65489"/>
                    <a:pt x="63773" y="65584"/>
                  </a:cubicBezTo>
                  <a:cubicBezTo>
                    <a:pt x="64440" y="65203"/>
                    <a:pt x="65011" y="64822"/>
                    <a:pt x="66343" y="63965"/>
                  </a:cubicBezTo>
                  <a:close/>
                  <a:moveTo>
                    <a:pt x="87474" y="68251"/>
                  </a:moveTo>
                  <a:cubicBezTo>
                    <a:pt x="86618" y="68727"/>
                    <a:pt x="85856" y="69108"/>
                    <a:pt x="85094" y="69489"/>
                  </a:cubicBezTo>
                  <a:cubicBezTo>
                    <a:pt x="86300" y="70124"/>
                    <a:pt x="87093" y="69711"/>
                    <a:pt x="87474" y="68251"/>
                  </a:cubicBezTo>
                  <a:close/>
                  <a:moveTo>
                    <a:pt x="3237" y="69394"/>
                  </a:moveTo>
                  <a:cubicBezTo>
                    <a:pt x="2475" y="68346"/>
                    <a:pt x="1809" y="68918"/>
                    <a:pt x="1047" y="69394"/>
                  </a:cubicBezTo>
                  <a:cubicBezTo>
                    <a:pt x="1809" y="70537"/>
                    <a:pt x="2475" y="70156"/>
                    <a:pt x="3237" y="69394"/>
                  </a:cubicBezTo>
                  <a:close/>
                  <a:moveTo>
                    <a:pt x="66914" y="66917"/>
                  </a:moveTo>
                  <a:cubicBezTo>
                    <a:pt x="65106" y="67108"/>
                    <a:pt x="64725" y="67679"/>
                    <a:pt x="66153" y="68918"/>
                  </a:cubicBezTo>
                  <a:cubicBezTo>
                    <a:pt x="66439" y="68061"/>
                    <a:pt x="66724" y="67489"/>
                    <a:pt x="66914" y="66917"/>
                  </a:cubicBezTo>
                  <a:close/>
                  <a:moveTo>
                    <a:pt x="113649" y="136450"/>
                  </a:moveTo>
                  <a:cubicBezTo>
                    <a:pt x="113364" y="136926"/>
                    <a:pt x="112984" y="137212"/>
                    <a:pt x="112984" y="137498"/>
                  </a:cubicBezTo>
                  <a:cubicBezTo>
                    <a:pt x="112984" y="137784"/>
                    <a:pt x="113364" y="138164"/>
                    <a:pt x="113649" y="138260"/>
                  </a:cubicBezTo>
                  <a:cubicBezTo>
                    <a:pt x="113840" y="138260"/>
                    <a:pt x="114506" y="137878"/>
                    <a:pt x="114411" y="137784"/>
                  </a:cubicBezTo>
                  <a:cubicBezTo>
                    <a:pt x="114316" y="137402"/>
                    <a:pt x="114030" y="137117"/>
                    <a:pt x="113555" y="136450"/>
                  </a:cubicBezTo>
                  <a:close/>
                  <a:moveTo>
                    <a:pt x="35123" y="62536"/>
                  </a:moveTo>
                  <a:cubicBezTo>
                    <a:pt x="33791" y="62822"/>
                    <a:pt x="33124" y="63012"/>
                    <a:pt x="32172" y="63203"/>
                  </a:cubicBezTo>
                  <a:cubicBezTo>
                    <a:pt x="33410" y="64346"/>
                    <a:pt x="34076" y="63870"/>
                    <a:pt x="35123" y="62536"/>
                  </a:cubicBezTo>
                  <a:close/>
                  <a:moveTo>
                    <a:pt x="8662" y="83110"/>
                  </a:moveTo>
                  <a:lnTo>
                    <a:pt x="8662" y="85967"/>
                  </a:lnTo>
                  <a:cubicBezTo>
                    <a:pt x="9995" y="84920"/>
                    <a:pt x="9614" y="84158"/>
                    <a:pt x="8662" y="83110"/>
                  </a:cubicBezTo>
                  <a:close/>
                  <a:moveTo>
                    <a:pt x="81668" y="97778"/>
                  </a:moveTo>
                  <a:cubicBezTo>
                    <a:pt x="81668" y="97778"/>
                    <a:pt x="81668" y="97302"/>
                    <a:pt x="81668" y="97016"/>
                  </a:cubicBezTo>
                  <a:cubicBezTo>
                    <a:pt x="81097" y="97016"/>
                    <a:pt x="80526" y="97207"/>
                    <a:pt x="80050" y="97302"/>
                  </a:cubicBezTo>
                  <a:cubicBezTo>
                    <a:pt x="80050" y="97493"/>
                    <a:pt x="80050" y="97588"/>
                    <a:pt x="80050" y="97778"/>
                  </a:cubicBezTo>
                  <a:lnTo>
                    <a:pt x="81668" y="97778"/>
                  </a:lnTo>
                  <a:close/>
                  <a:moveTo>
                    <a:pt x="23891" y="56059"/>
                  </a:moveTo>
                  <a:cubicBezTo>
                    <a:pt x="23891" y="56059"/>
                    <a:pt x="23320" y="55202"/>
                    <a:pt x="23130" y="55106"/>
                  </a:cubicBezTo>
                  <a:cubicBezTo>
                    <a:pt x="22940" y="55106"/>
                    <a:pt x="22369" y="55297"/>
                    <a:pt x="22273" y="55392"/>
                  </a:cubicBezTo>
                  <a:cubicBezTo>
                    <a:pt x="22273" y="55678"/>
                    <a:pt x="22369" y="56154"/>
                    <a:pt x="22559" y="56249"/>
                  </a:cubicBezTo>
                  <a:cubicBezTo>
                    <a:pt x="22844" y="56345"/>
                    <a:pt x="23225" y="56154"/>
                    <a:pt x="23891" y="56059"/>
                  </a:cubicBezTo>
                  <a:close/>
                  <a:moveTo>
                    <a:pt x="22654" y="102255"/>
                  </a:moveTo>
                  <a:cubicBezTo>
                    <a:pt x="20845" y="101493"/>
                    <a:pt x="20751" y="102541"/>
                    <a:pt x="20465" y="103303"/>
                  </a:cubicBezTo>
                  <a:cubicBezTo>
                    <a:pt x="20465" y="103398"/>
                    <a:pt x="20560" y="103589"/>
                    <a:pt x="20751" y="103874"/>
                  </a:cubicBezTo>
                  <a:cubicBezTo>
                    <a:pt x="21322" y="103398"/>
                    <a:pt x="21797" y="103017"/>
                    <a:pt x="22654" y="102350"/>
                  </a:cubicBezTo>
                  <a:close/>
                  <a:moveTo>
                    <a:pt x="37027" y="101779"/>
                  </a:moveTo>
                  <a:cubicBezTo>
                    <a:pt x="36741" y="102255"/>
                    <a:pt x="36360" y="102636"/>
                    <a:pt x="36456" y="102827"/>
                  </a:cubicBezTo>
                  <a:cubicBezTo>
                    <a:pt x="36456" y="103112"/>
                    <a:pt x="36837" y="103398"/>
                    <a:pt x="37122" y="103684"/>
                  </a:cubicBezTo>
                  <a:cubicBezTo>
                    <a:pt x="37408" y="103398"/>
                    <a:pt x="37788" y="103112"/>
                    <a:pt x="37979" y="102731"/>
                  </a:cubicBezTo>
                  <a:cubicBezTo>
                    <a:pt x="37979" y="102541"/>
                    <a:pt x="37502" y="102255"/>
                    <a:pt x="37122" y="101779"/>
                  </a:cubicBezTo>
                  <a:close/>
                  <a:moveTo>
                    <a:pt x="10946" y="155500"/>
                  </a:moveTo>
                  <a:cubicBezTo>
                    <a:pt x="10946" y="155500"/>
                    <a:pt x="10471" y="155214"/>
                    <a:pt x="10185" y="155119"/>
                  </a:cubicBezTo>
                  <a:cubicBezTo>
                    <a:pt x="9899" y="155595"/>
                    <a:pt x="9614" y="155976"/>
                    <a:pt x="9424" y="156452"/>
                  </a:cubicBezTo>
                  <a:cubicBezTo>
                    <a:pt x="9614" y="156548"/>
                    <a:pt x="9804" y="156738"/>
                    <a:pt x="9995" y="156834"/>
                  </a:cubicBezTo>
                  <a:cubicBezTo>
                    <a:pt x="10280" y="156357"/>
                    <a:pt x="10661" y="155976"/>
                    <a:pt x="10946" y="155500"/>
                  </a:cubicBezTo>
                  <a:close/>
                  <a:moveTo>
                    <a:pt x="38930" y="49582"/>
                  </a:moveTo>
                  <a:cubicBezTo>
                    <a:pt x="38930" y="49582"/>
                    <a:pt x="39121" y="49011"/>
                    <a:pt x="39121" y="48725"/>
                  </a:cubicBezTo>
                  <a:cubicBezTo>
                    <a:pt x="38550" y="48725"/>
                    <a:pt x="37884" y="48534"/>
                    <a:pt x="37312" y="48534"/>
                  </a:cubicBezTo>
                  <a:cubicBezTo>
                    <a:pt x="37312" y="48534"/>
                    <a:pt x="37122" y="49201"/>
                    <a:pt x="37217" y="49201"/>
                  </a:cubicBezTo>
                  <a:cubicBezTo>
                    <a:pt x="37788" y="49391"/>
                    <a:pt x="38359" y="49487"/>
                    <a:pt x="38930" y="49582"/>
                  </a:cubicBezTo>
                  <a:close/>
                  <a:moveTo>
                    <a:pt x="40168" y="41676"/>
                  </a:moveTo>
                  <a:cubicBezTo>
                    <a:pt x="41405" y="40724"/>
                    <a:pt x="40929" y="40152"/>
                    <a:pt x="40168" y="39581"/>
                  </a:cubicBezTo>
                  <a:cubicBezTo>
                    <a:pt x="40168" y="39581"/>
                    <a:pt x="39787" y="39581"/>
                    <a:pt x="39406" y="39771"/>
                  </a:cubicBezTo>
                  <a:cubicBezTo>
                    <a:pt x="39597" y="40343"/>
                    <a:pt x="39882" y="40914"/>
                    <a:pt x="40168" y="41676"/>
                  </a:cubicBezTo>
                  <a:close/>
                  <a:moveTo>
                    <a:pt x="127451" y="24436"/>
                  </a:moveTo>
                  <a:cubicBezTo>
                    <a:pt x="127451" y="24436"/>
                    <a:pt x="126880" y="24912"/>
                    <a:pt x="126595" y="25103"/>
                  </a:cubicBezTo>
                  <a:cubicBezTo>
                    <a:pt x="126785" y="25388"/>
                    <a:pt x="126880" y="25770"/>
                    <a:pt x="127071" y="25960"/>
                  </a:cubicBezTo>
                  <a:cubicBezTo>
                    <a:pt x="127356" y="26150"/>
                    <a:pt x="127832" y="26150"/>
                    <a:pt x="128117" y="26341"/>
                  </a:cubicBezTo>
                  <a:cubicBezTo>
                    <a:pt x="128308" y="26150"/>
                    <a:pt x="128498" y="25865"/>
                    <a:pt x="128689" y="25674"/>
                  </a:cubicBezTo>
                  <a:cubicBezTo>
                    <a:pt x="128213" y="25293"/>
                    <a:pt x="127832" y="24912"/>
                    <a:pt x="127356" y="24531"/>
                  </a:cubicBezTo>
                  <a:close/>
                  <a:moveTo>
                    <a:pt x="15610" y="19102"/>
                  </a:moveTo>
                  <a:cubicBezTo>
                    <a:pt x="15134" y="20054"/>
                    <a:pt x="14849" y="20626"/>
                    <a:pt x="14563" y="21197"/>
                  </a:cubicBezTo>
                  <a:cubicBezTo>
                    <a:pt x="15420" y="20912"/>
                    <a:pt x="16752" y="20912"/>
                    <a:pt x="15610" y="19102"/>
                  </a:cubicBezTo>
                  <a:close/>
                  <a:moveTo>
                    <a:pt x="51209" y="17959"/>
                  </a:moveTo>
                  <a:cubicBezTo>
                    <a:pt x="50733" y="17673"/>
                    <a:pt x="50448" y="17292"/>
                    <a:pt x="50067" y="17292"/>
                  </a:cubicBezTo>
                  <a:cubicBezTo>
                    <a:pt x="49781" y="17292"/>
                    <a:pt x="49591" y="17673"/>
                    <a:pt x="49306" y="17959"/>
                  </a:cubicBezTo>
                  <a:cubicBezTo>
                    <a:pt x="49591" y="18149"/>
                    <a:pt x="49781" y="18626"/>
                    <a:pt x="50067" y="18626"/>
                  </a:cubicBezTo>
                  <a:cubicBezTo>
                    <a:pt x="50353" y="18626"/>
                    <a:pt x="50638" y="18340"/>
                    <a:pt x="51114" y="17959"/>
                  </a:cubicBezTo>
                  <a:close/>
                  <a:moveTo>
                    <a:pt x="96421" y="121020"/>
                  </a:moveTo>
                  <a:lnTo>
                    <a:pt x="95660" y="121496"/>
                  </a:lnTo>
                  <a:cubicBezTo>
                    <a:pt x="95660" y="121496"/>
                    <a:pt x="96326" y="122353"/>
                    <a:pt x="96612" y="122734"/>
                  </a:cubicBezTo>
                  <a:cubicBezTo>
                    <a:pt x="96802" y="122639"/>
                    <a:pt x="96992" y="122543"/>
                    <a:pt x="97183" y="122353"/>
                  </a:cubicBezTo>
                  <a:cubicBezTo>
                    <a:pt x="96898" y="121877"/>
                    <a:pt x="96612" y="121400"/>
                    <a:pt x="96421" y="120924"/>
                  </a:cubicBezTo>
                  <a:close/>
                  <a:moveTo>
                    <a:pt x="122502" y="123115"/>
                  </a:moveTo>
                  <a:cubicBezTo>
                    <a:pt x="123834" y="121686"/>
                    <a:pt x="122978" y="121305"/>
                    <a:pt x="122121" y="121020"/>
                  </a:cubicBezTo>
                  <a:cubicBezTo>
                    <a:pt x="122026" y="121020"/>
                    <a:pt x="121740" y="121115"/>
                    <a:pt x="121455" y="121210"/>
                  </a:cubicBezTo>
                  <a:cubicBezTo>
                    <a:pt x="121740" y="121781"/>
                    <a:pt x="122026" y="122353"/>
                    <a:pt x="122502" y="123115"/>
                  </a:cubicBezTo>
                  <a:close/>
                  <a:moveTo>
                    <a:pt x="98991" y="123496"/>
                  </a:moveTo>
                  <a:cubicBezTo>
                    <a:pt x="100133" y="124734"/>
                    <a:pt x="100705" y="124258"/>
                    <a:pt x="101276" y="122924"/>
                  </a:cubicBezTo>
                  <a:cubicBezTo>
                    <a:pt x="100229" y="123210"/>
                    <a:pt x="99658" y="123305"/>
                    <a:pt x="98991" y="123496"/>
                  </a:cubicBezTo>
                  <a:close/>
                  <a:moveTo>
                    <a:pt x="78432" y="7005"/>
                  </a:moveTo>
                  <a:cubicBezTo>
                    <a:pt x="78432" y="7005"/>
                    <a:pt x="77861" y="7577"/>
                    <a:pt x="77480" y="7862"/>
                  </a:cubicBezTo>
                  <a:cubicBezTo>
                    <a:pt x="77766" y="8720"/>
                    <a:pt x="78432" y="9196"/>
                    <a:pt x="79764" y="8910"/>
                  </a:cubicBezTo>
                  <a:cubicBezTo>
                    <a:pt x="79288" y="8243"/>
                    <a:pt x="78812" y="7672"/>
                    <a:pt x="78337" y="7005"/>
                  </a:cubicBezTo>
                  <a:close/>
                  <a:moveTo>
                    <a:pt x="21987" y="18340"/>
                  </a:moveTo>
                  <a:cubicBezTo>
                    <a:pt x="21987" y="18340"/>
                    <a:pt x="21322" y="17483"/>
                    <a:pt x="20845" y="16816"/>
                  </a:cubicBezTo>
                  <a:cubicBezTo>
                    <a:pt x="20084" y="18149"/>
                    <a:pt x="20560" y="18530"/>
                    <a:pt x="21987" y="18340"/>
                  </a:cubicBezTo>
                  <a:close/>
                  <a:moveTo>
                    <a:pt x="33314" y="25388"/>
                  </a:moveTo>
                  <a:cubicBezTo>
                    <a:pt x="33314" y="25388"/>
                    <a:pt x="33314" y="25579"/>
                    <a:pt x="33314" y="25770"/>
                  </a:cubicBezTo>
                  <a:cubicBezTo>
                    <a:pt x="33505" y="25865"/>
                    <a:pt x="33791" y="26055"/>
                    <a:pt x="33981" y="26150"/>
                  </a:cubicBezTo>
                  <a:cubicBezTo>
                    <a:pt x="34266" y="26150"/>
                    <a:pt x="34552" y="26150"/>
                    <a:pt x="34933" y="26150"/>
                  </a:cubicBezTo>
                  <a:cubicBezTo>
                    <a:pt x="34933" y="25960"/>
                    <a:pt x="34933" y="25865"/>
                    <a:pt x="34933" y="25674"/>
                  </a:cubicBezTo>
                  <a:cubicBezTo>
                    <a:pt x="34457" y="25674"/>
                    <a:pt x="33885" y="25579"/>
                    <a:pt x="33410" y="25484"/>
                  </a:cubicBezTo>
                  <a:close/>
                  <a:moveTo>
                    <a:pt x="113935" y="35485"/>
                  </a:moveTo>
                  <a:lnTo>
                    <a:pt x="113364" y="35961"/>
                  </a:lnTo>
                  <a:cubicBezTo>
                    <a:pt x="114030" y="36437"/>
                    <a:pt x="114697" y="36914"/>
                    <a:pt x="115363" y="37485"/>
                  </a:cubicBezTo>
                  <a:cubicBezTo>
                    <a:pt x="115458" y="37295"/>
                    <a:pt x="115648" y="37199"/>
                    <a:pt x="115744" y="37009"/>
                  </a:cubicBezTo>
                  <a:lnTo>
                    <a:pt x="113840" y="35485"/>
                  </a:lnTo>
                  <a:close/>
                  <a:moveTo>
                    <a:pt x="33791" y="42153"/>
                  </a:moveTo>
                  <a:cubicBezTo>
                    <a:pt x="33791" y="42153"/>
                    <a:pt x="34076" y="42343"/>
                    <a:pt x="34266" y="42343"/>
                  </a:cubicBezTo>
                  <a:cubicBezTo>
                    <a:pt x="34552" y="41962"/>
                    <a:pt x="34838" y="41581"/>
                    <a:pt x="35123" y="41295"/>
                  </a:cubicBezTo>
                  <a:cubicBezTo>
                    <a:pt x="34838" y="41105"/>
                    <a:pt x="34552" y="41009"/>
                    <a:pt x="34266" y="40819"/>
                  </a:cubicBezTo>
                  <a:lnTo>
                    <a:pt x="33885" y="42153"/>
                  </a:lnTo>
                  <a:close/>
                  <a:moveTo>
                    <a:pt x="11898" y="138831"/>
                  </a:moveTo>
                  <a:cubicBezTo>
                    <a:pt x="11898" y="138831"/>
                    <a:pt x="12089" y="138545"/>
                    <a:pt x="12184" y="138355"/>
                  </a:cubicBezTo>
                  <a:cubicBezTo>
                    <a:pt x="11708" y="138069"/>
                    <a:pt x="11327" y="137784"/>
                    <a:pt x="10851" y="137498"/>
                  </a:cubicBezTo>
                  <a:cubicBezTo>
                    <a:pt x="10661" y="137878"/>
                    <a:pt x="10375" y="138164"/>
                    <a:pt x="9995" y="138736"/>
                  </a:cubicBezTo>
                  <a:cubicBezTo>
                    <a:pt x="10851" y="138736"/>
                    <a:pt x="11422" y="138736"/>
                    <a:pt x="11898" y="138831"/>
                  </a:cubicBezTo>
                  <a:close/>
                  <a:moveTo>
                    <a:pt x="123168" y="54916"/>
                  </a:moveTo>
                  <a:cubicBezTo>
                    <a:pt x="123168" y="54916"/>
                    <a:pt x="123644" y="55106"/>
                    <a:pt x="123834" y="55202"/>
                  </a:cubicBezTo>
                  <a:cubicBezTo>
                    <a:pt x="124120" y="54725"/>
                    <a:pt x="124310" y="54154"/>
                    <a:pt x="124596" y="53678"/>
                  </a:cubicBezTo>
                  <a:cubicBezTo>
                    <a:pt x="124310" y="53678"/>
                    <a:pt x="123834" y="53392"/>
                    <a:pt x="123834" y="53487"/>
                  </a:cubicBezTo>
                  <a:cubicBezTo>
                    <a:pt x="123549" y="53963"/>
                    <a:pt x="123358" y="54440"/>
                    <a:pt x="123168" y="55011"/>
                  </a:cubicBezTo>
                  <a:close/>
                  <a:moveTo>
                    <a:pt x="68437" y="61488"/>
                  </a:moveTo>
                  <a:cubicBezTo>
                    <a:pt x="67200" y="60631"/>
                    <a:pt x="67200" y="60536"/>
                    <a:pt x="66629" y="61107"/>
                  </a:cubicBezTo>
                  <a:cubicBezTo>
                    <a:pt x="66439" y="61298"/>
                    <a:pt x="66439" y="61774"/>
                    <a:pt x="66248" y="62345"/>
                  </a:cubicBezTo>
                  <a:cubicBezTo>
                    <a:pt x="67200" y="61964"/>
                    <a:pt x="67771" y="61679"/>
                    <a:pt x="68437" y="61393"/>
                  </a:cubicBezTo>
                  <a:close/>
                  <a:moveTo>
                    <a:pt x="116981" y="62155"/>
                  </a:moveTo>
                  <a:cubicBezTo>
                    <a:pt x="116981" y="62155"/>
                    <a:pt x="117457" y="62345"/>
                    <a:pt x="117648" y="62536"/>
                  </a:cubicBezTo>
                  <a:cubicBezTo>
                    <a:pt x="117933" y="61964"/>
                    <a:pt x="118219" y="61393"/>
                    <a:pt x="118504" y="60821"/>
                  </a:cubicBezTo>
                  <a:cubicBezTo>
                    <a:pt x="118314" y="60821"/>
                    <a:pt x="118123" y="60631"/>
                    <a:pt x="117837" y="60536"/>
                  </a:cubicBezTo>
                  <a:cubicBezTo>
                    <a:pt x="117552" y="61107"/>
                    <a:pt x="117266" y="61679"/>
                    <a:pt x="116981" y="62155"/>
                  </a:cubicBezTo>
                  <a:close/>
                  <a:moveTo>
                    <a:pt x="41501" y="66917"/>
                  </a:moveTo>
                  <a:cubicBezTo>
                    <a:pt x="41786" y="66251"/>
                    <a:pt x="41976" y="65870"/>
                    <a:pt x="42072" y="65393"/>
                  </a:cubicBezTo>
                  <a:cubicBezTo>
                    <a:pt x="42072" y="65108"/>
                    <a:pt x="42072" y="64727"/>
                    <a:pt x="41881" y="64250"/>
                  </a:cubicBezTo>
                  <a:cubicBezTo>
                    <a:pt x="41310" y="65012"/>
                    <a:pt x="41183" y="65901"/>
                    <a:pt x="41501" y="66917"/>
                  </a:cubicBezTo>
                  <a:close/>
                  <a:moveTo>
                    <a:pt x="130688" y="68632"/>
                  </a:moveTo>
                  <a:lnTo>
                    <a:pt x="130117" y="69203"/>
                  </a:lnTo>
                  <a:cubicBezTo>
                    <a:pt x="130117" y="69203"/>
                    <a:pt x="130973" y="69870"/>
                    <a:pt x="131354" y="70156"/>
                  </a:cubicBezTo>
                  <a:cubicBezTo>
                    <a:pt x="131354" y="70156"/>
                    <a:pt x="131735" y="69870"/>
                    <a:pt x="131735" y="69775"/>
                  </a:cubicBezTo>
                  <a:cubicBezTo>
                    <a:pt x="131354" y="69394"/>
                    <a:pt x="130973" y="69013"/>
                    <a:pt x="130688" y="68632"/>
                  </a:cubicBezTo>
                  <a:close/>
                  <a:moveTo>
                    <a:pt x="107368" y="70251"/>
                  </a:moveTo>
                  <a:cubicBezTo>
                    <a:pt x="106606" y="69870"/>
                    <a:pt x="106225" y="69584"/>
                    <a:pt x="106130" y="69584"/>
                  </a:cubicBezTo>
                  <a:cubicBezTo>
                    <a:pt x="105845" y="69775"/>
                    <a:pt x="105750" y="70061"/>
                    <a:pt x="105559" y="70346"/>
                  </a:cubicBezTo>
                  <a:cubicBezTo>
                    <a:pt x="105845" y="70346"/>
                    <a:pt x="106035" y="70537"/>
                    <a:pt x="106321" y="70537"/>
                  </a:cubicBezTo>
                  <a:cubicBezTo>
                    <a:pt x="106606" y="70537"/>
                    <a:pt x="106796" y="70346"/>
                    <a:pt x="107272" y="70251"/>
                  </a:cubicBezTo>
                  <a:close/>
                  <a:moveTo>
                    <a:pt x="15896" y="75776"/>
                  </a:moveTo>
                  <a:cubicBezTo>
                    <a:pt x="15896" y="75776"/>
                    <a:pt x="15325" y="75395"/>
                    <a:pt x="15039" y="75204"/>
                  </a:cubicBezTo>
                  <a:cubicBezTo>
                    <a:pt x="14849" y="75585"/>
                    <a:pt x="14563" y="75871"/>
                    <a:pt x="14373" y="76252"/>
                  </a:cubicBezTo>
                  <a:cubicBezTo>
                    <a:pt x="14563" y="76252"/>
                    <a:pt x="14944" y="76538"/>
                    <a:pt x="15039" y="76442"/>
                  </a:cubicBezTo>
                  <a:cubicBezTo>
                    <a:pt x="15325" y="76347"/>
                    <a:pt x="15515" y="76061"/>
                    <a:pt x="15896" y="75776"/>
                  </a:cubicBezTo>
                  <a:close/>
                  <a:moveTo>
                    <a:pt x="126404" y="117971"/>
                  </a:moveTo>
                  <a:cubicBezTo>
                    <a:pt x="125643" y="116765"/>
                    <a:pt x="124913" y="116320"/>
                    <a:pt x="124215" y="116638"/>
                  </a:cubicBezTo>
                  <a:cubicBezTo>
                    <a:pt x="124786" y="117019"/>
                    <a:pt x="125357" y="117305"/>
                    <a:pt x="126404" y="117971"/>
                  </a:cubicBezTo>
                  <a:close/>
                  <a:moveTo>
                    <a:pt x="2665" y="115114"/>
                  </a:moveTo>
                  <a:cubicBezTo>
                    <a:pt x="2665" y="116733"/>
                    <a:pt x="3141" y="117209"/>
                    <a:pt x="4854" y="117019"/>
                  </a:cubicBezTo>
                  <a:cubicBezTo>
                    <a:pt x="3998" y="116257"/>
                    <a:pt x="3522" y="115876"/>
                    <a:pt x="2665" y="115114"/>
                  </a:cubicBezTo>
                  <a:close/>
                  <a:moveTo>
                    <a:pt x="114506" y="85015"/>
                  </a:moveTo>
                  <a:cubicBezTo>
                    <a:pt x="114506" y="85015"/>
                    <a:pt x="114030" y="84824"/>
                    <a:pt x="113745" y="84729"/>
                  </a:cubicBezTo>
                  <a:cubicBezTo>
                    <a:pt x="113555" y="85301"/>
                    <a:pt x="113364" y="85872"/>
                    <a:pt x="113269" y="86444"/>
                  </a:cubicBezTo>
                  <a:cubicBezTo>
                    <a:pt x="113555" y="86444"/>
                    <a:pt x="113745" y="86539"/>
                    <a:pt x="114030" y="86634"/>
                  </a:cubicBezTo>
                  <a:cubicBezTo>
                    <a:pt x="114220" y="86063"/>
                    <a:pt x="114411" y="85491"/>
                    <a:pt x="114602" y="84920"/>
                  </a:cubicBezTo>
                  <a:close/>
                  <a:moveTo>
                    <a:pt x="63773" y="90920"/>
                  </a:moveTo>
                  <a:cubicBezTo>
                    <a:pt x="63519" y="89650"/>
                    <a:pt x="62917" y="89174"/>
                    <a:pt x="61965" y="89492"/>
                  </a:cubicBezTo>
                  <a:cubicBezTo>
                    <a:pt x="62440" y="89873"/>
                    <a:pt x="62917" y="90254"/>
                    <a:pt x="63773" y="90920"/>
                  </a:cubicBezTo>
                  <a:close/>
                  <a:moveTo>
                    <a:pt x="51019" y="101970"/>
                  </a:moveTo>
                  <a:lnTo>
                    <a:pt x="51304" y="101493"/>
                  </a:lnTo>
                  <a:cubicBezTo>
                    <a:pt x="51304" y="101493"/>
                    <a:pt x="50448" y="101017"/>
                    <a:pt x="49971" y="100826"/>
                  </a:cubicBezTo>
                  <a:cubicBezTo>
                    <a:pt x="49971" y="101017"/>
                    <a:pt x="49686" y="101493"/>
                    <a:pt x="49781" y="101493"/>
                  </a:cubicBezTo>
                  <a:cubicBezTo>
                    <a:pt x="50162" y="101684"/>
                    <a:pt x="50638" y="101874"/>
                    <a:pt x="51114" y="101970"/>
                  </a:cubicBezTo>
                  <a:close/>
                  <a:moveTo>
                    <a:pt x="43690" y="95969"/>
                  </a:moveTo>
                  <a:cubicBezTo>
                    <a:pt x="45022" y="97302"/>
                    <a:pt x="45593" y="97207"/>
                    <a:pt x="46355" y="95969"/>
                  </a:cubicBezTo>
                  <a:lnTo>
                    <a:pt x="43690" y="95969"/>
                  </a:lnTo>
                  <a:close/>
                  <a:moveTo>
                    <a:pt x="47592" y="100826"/>
                  </a:moveTo>
                  <a:cubicBezTo>
                    <a:pt x="46640" y="100541"/>
                    <a:pt x="46069" y="100350"/>
                    <a:pt x="45022" y="100064"/>
                  </a:cubicBezTo>
                  <a:cubicBezTo>
                    <a:pt x="45593" y="101493"/>
                    <a:pt x="46164" y="101779"/>
                    <a:pt x="47592" y="100826"/>
                  </a:cubicBezTo>
                  <a:close/>
                  <a:moveTo>
                    <a:pt x="37884" y="108828"/>
                  </a:moveTo>
                  <a:cubicBezTo>
                    <a:pt x="38550" y="109399"/>
                    <a:pt x="39026" y="109780"/>
                    <a:pt x="39692" y="110256"/>
                  </a:cubicBezTo>
                  <a:cubicBezTo>
                    <a:pt x="39882" y="108828"/>
                    <a:pt x="39311" y="108637"/>
                    <a:pt x="37884" y="108828"/>
                  </a:cubicBezTo>
                  <a:close/>
                  <a:moveTo>
                    <a:pt x="47592" y="7100"/>
                  </a:moveTo>
                  <a:cubicBezTo>
                    <a:pt x="48671" y="7799"/>
                    <a:pt x="49432" y="7799"/>
                    <a:pt x="49877" y="7100"/>
                  </a:cubicBezTo>
                  <a:lnTo>
                    <a:pt x="47592" y="7100"/>
                  </a:lnTo>
                  <a:close/>
                  <a:moveTo>
                    <a:pt x="32267" y="81300"/>
                  </a:moveTo>
                  <a:cubicBezTo>
                    <a:pt x="32267" y="81300"/>
                    <a:pt x="32363" y="81776"/>
                    <a:pt x="32458" y="81967"/>
                  </a:cubicBezTo>
                  <a:cubicBezTo>
                    <a:pt x="32934" y="81872"/>
                    <a:pt x="33505" y="81776"/>
                    <a:pt x="33981" y="81586"/>
                  </a:cubicBezTo>
                  <a:cubicBezTo>
                    <a:pt x="33981" y="81586"/>
                    <a:pt x="33885" y="81110"/>
                    <a:pt x="33791" y="80824"/>
                  </a:cubicBezTo>
                  <a:cubicBezTo>
                    <a:pt x="33314" y="81014"/>
                    <a:pt x="32743" y="81110"/>
                    <a:pt x="32267" y="81300"/>
                  </a:cubicBezTo>
                  <a:close/>
                  <a:moveTo>
                    <a:pt x="121930" y="123686"/>
                  </a:moveTo>
                  <a:cubicBezTo>
                    <a:pt x="121930" y="123686"/>
                    <a:pt x="121455" y="123972"/>
                    <a:pt x="121265" y="124163"/>
                  </a:cubicBezTo>
                  <a:cubicBezTo>
                    <a:pt x="121645" y="124544"/>
                    <a:pt x="122026" y="124925"/>
                    <a:pt x="122407" y="125306"/>
                  </a:cubicBezTo>
                  <a:cubicBezTo>
                    <a:pt x="122502" y="125211"/>
                    <a:pt x="122692" y="125115"/>
                    <a:pt x="122787" y="125020"/>
                  </a:cubicBezTo>
                  <a:cubicBezTo>
                    <a:pt x="122502" y="124544"/>
                    <a:pt x="122216" y="124163"/>
                    <a:pt x="121930" y="123686"/>
                  </a:cubicBezTo>
                  <a:close/>
                  <a:moveTo>
                    <a:pt x="93756" y="70442"/>
                  </a:moveTo>
                  <a:cubicBezTo>
                    <a:pt x="93756" y="70442"/>
                    <a:pt x="94042" y="70728"/>
                    <a:pt x="94137" y="70918"/>
                  </a:cubicBezTo>
                  <a:cubicBezTo>
                    <a:pt x="94423" y="70728"/>
                    <a:pt x="94708" y="70537"/>
                    <a:pt x="94898" y="70346"/>
                  </a:cubicBezTo>
                  <a:cubicBezTo>
                    <a:pt x="95184" y="70061"/>
                    <a:pt x="95374" y="69775"/>
                    <a:pt x="95565" y="69489"/>
                  </a:cubicBezTo>
                  <a:cubicBezTo>
                    <a:pt x="95470" y="69489"/>
                    <a:pt x="95374" y="69299"/>
                    <a:pt x="95279" y="69299"/>
                  </a:cubicBezTo>
                  <a:cubicBezTo>
                    <a:pt x="94803" y="69680"/>
                    <a:pt x="94232" y="70061"/>
                    <a:pt x="93756" y="70537"/>
                  </a:cubicBezTo>
                  <a:close/>
                  <a:moveTo>
                    <a:pt x="64344" y="59107"/>
                  </a:moveTo>
                  <a:cubicBezTo>
                    <a:pt x="64344" y="59107"/>
                    <a:pt x="63868" y="59393"/>
                    <a:pt x="63678" y="59488"/>
                  </a:cubicBezTo>
                  <a:cubicBezTo>
                    <a:pt x="63964" y="59869"/>
                    <a:pt x="64344" y="60345"/>
                    <a:pt x="64630" y="60726"/>
                  </a:cubicBezTo>
                  <a:lnTo>
                    <a:pt x="65201" y="60345"/>
                  </a:lnTo>
                  <a:cubicBezTo>
                    <a:pt x="65201" y="60345"/>
                    <a:pt x="64725" y="59488"/>
                    <a:pt x="64440" y="59012"/>
                  </a:cubicBezTo>
                  <a:close/>
                  <a:moveTo>
                    <a:pt x="29221" y="59107"/>
                  </a:moveTo>
                  <a:cubicBezTo>
                    <a:pt x="29221" y="59107"/>
                    <a:pt x="28460" y="59583"/>
                    <a:pt x="28460" y="59678"/>
                  </a:cubicBezTo>
                  <a:cubicBezTo>
                    <a:pt x="28555" y="59964"/>
                    <a:pt x="28746" y="60250"/>
                    <a:pt x="29031" y="60440"/>
                  </a:cubicBezTo>
                  <a:cubicBezTo>
                    <a:pt x="29031" y="60440"/>
                    <a:pt x="29603" y="60250"/>
                    <a:pt x="29603" y="60155"/>
                  </a:cubicBezTo>
                  <a:cubicBezTo>
                    <a:pt x="29603" y="59869"/>
                    <a:pt x="29412" y="59488"/>
                    <a:pt x="29221" y="59107"/>
                  </a:cubicBezTo>
                  <a:close/>
                  <a:moveTo>
                    <a:pt x="26081" y="138450"/>
                  </a:moveTo>
                  <a:cubicBezTo>
                    <a:pt x="26081" y="138450"/>
                    <a:pt x="26461" y="138736"/>
                    <a:pt x="26652" y="138927"/>
                  </a:cubicBezTo>
                  <a:cubicBezTo>
                    <a:pt x="26937" y="138545"/>
                    <a:pt x="27223" y="138164"/>
                    <a:pt x="27413" y="137784"/>
                  </a:cubicBezTo>
                  <a:cubicBezTo>
                    <a:pt x="27318" y="137784"/>
                    <a:pt x="27128" y="137593"/>
                    <a:pt x="27032" y="137498"/>
                  </a:cubicBezTo>
                  <a:cubicBezTo>
                    <a:pt x="26747" y="137784"/>
                    <a:pt x="26366" y="138164"/>
                    <a:pt x="26081" y="138450"/>
                  </a:cubicBezTo>
                  <a:close/>
                  <a:moveTo>
                    <a:pt x="118980" y="50058"/>
                  </a:moveTo>
                  <a:cubicBezTo>
                    <a:pt x="118980" y="50058"/>
                    <a:pt x="119456" y="50249"/>
                    <a:pt x="119646" y="50344"/>
                  </a:cubicBezTo>
                  <a:cubicBezTo>
                    <a:pt x="119837" y="49677"/>
                    <a:pt x="120122" y="49106"/>
                    <a:pt x="120312" y="48439"/>
                  </a:cubicBezTo>
                  <a:cubicBezTo>
                    <a:pt x="120122" y="48439"/>
                    <a:pt x="119932" y="48344"/>
                    <a:pt x="119646" y="48248"/>
                  </a:cubicBezTo>
                  <a:cubicBezTo>
                    <a:pt x="119456" y="48820"/>
                    <a:pt x="119170" y="49487"/>
                    <a:pt x="118980" y="50058"/>
                  </a:cubicBezTo>
                  <a:close/>
                  <a:moveTo>
                    <a:pt x="121169" y="36723"/>
                  </a:moveTo>
                  <a:cubicBezTo>
                    <a:pt x="120693" y="36533"/>
                    <a:pt x="120312" y="36342"/>
                    <a:pt x="120122" y="36437"/>
                  </a:cubicBezTo>
                  <a:cubicBezTo>
                    <a:pt x="119837" y="36533"/>
                    <a:pt x="119551" y="36818"/>
                    <a:pt x="119456" y="37104"/>
                  </a:cubicBezTo>
                  <a:cubicBezTo>
                    <a:pt x="119456" y="37199"/>
                    <a:pt x="119741" y="37485"/>
                    <a:pt x="119837" y="37676"/>
                  </a:cubicBezTo>
                  <a:cubicBezTo>
                    <a:pt x="120122" y="37485"/>
                    <a:pt x="120408" y="37295"/>
                    <a:pt x="121169" y="36723"/>
                  </a:cubicBezTo>
                  <a:close/>
                  <a:moveTo>
                    <a:pt x="19703" y="30627"/>
                  </a:moveTo>
                  <a:cubicBezTo>
                    <a:pt x="19703" y="30627"/>
                    <a:pt x="18942" y="30151"/>
                    <a:pt x="18847" y="30151"/>
                  </a:cubicBezTo>
                  <a:cubicBezTo>
                    <a:pt x="18561" y="30341"/>
                    <a:pt x="18371" y="30722"/>
                    <a:pt x="18180" y="30913"/>
                  </a:cubicBezTo>
                  <a:cubicBezTo>
                    <a:pt x="18371" y="31008"/>
                    <a:pt x="18656" y="31294"/>
                    <a:pt x="18847" y="31294"/>
                  </a:cubicBezTo>
                  <a:cubicBezTo>
                    <a:pt x="19132" y="31199"/>
                    <a:pt x="19418" y="30913"/>
                    <a:pt x="19798" y="30627"/>
                  </a:cubicBezTo>
                  <a:close/>
                  <a:moveTo>
                    <a:pt x="10661" y="19197"/>
                  </a:moveTo>
                  <a:cubicBezTo>
                    <a:pt x="10661" y="19197"/>
                    <a:pt x="10280" y="19483"/>
                    <a:pt x="10089" y="19673"/>
                  </a:cubicBezTo>
                  <a:cubicBezTo>
                    <a:pt x="10471" y="20054"/>
                    <a:pt x="10946" y="20436"/>
                    <a:pt x="11327" y="20721"/>
                  </a:cubicBezTo>
                  <a:cubicBezTo>
                    <a:pt x="11422" y="20626"/>
                    <a:pt x="11708" y="20340"/>
                    <a:pt x="11708" y="20340"/>
                  </a:cubicBezTo>
                  <a:cubicBezTo>
                    <a:pt x="11422" y="19959"/>
                    <a:pt x="11042" y="19578"/>
                    <a:pt x="10661" y="19197"/>
                  </a:cubicBezTo>
                  <a:close/>
                  <a:moveTo>
                    <a:pt x="108605" y="5005"/>
                  </a:moveTo>
                  <a:cubicBezTo>
                    <a:pt x="108605" y="5005"/>
                    <a:pt x="108890" y="4624"/>
                    <a:pt x="108985" y="4433"/>
                  </a:cubicBezTo>
                  <a:cubicBezTo>
                    <a:pt x="108700" y="4433"/>
                    <a:pt x="108414" y="4243"/>
                    <a:pt x="108129" y="4243"/>
                  </a:cubicBezTo>
                  <a:cubicBezTo>
                    <a:pt x="107843" y="4243"/>
                    <a:pt x="107558" y="4338"/>
                    <a:pt x="107368" y="4529"/>
                  </a:cubicBezTo>
                  <a:cubicBezTo>
                    <a:pt x="107368" y="4624"/>
                    <a:pt x="107463" y="5100"/>
                    <a:pt x="107558" y="5100"/>
                  </a:cubicBezTo>
                  <a:cubicBezTo>
                    <a:pt x="107939" y="5100"/>
                    <a:pt x="108224" y="5005"/>
                    <a:pt x="108605" y="4910"/>
                  </a:cubicBezTo>
                  <a:close/>
                </a:path>
              </a:pathLst>
            </a:custGeom>
            <a:solidFill>
              <a:srgbClr val="F5E9DE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</p:grpSp>
      <p:grpSp>
        <p:nvGrpSpPr>
          <p:cNvPr id="3" name="Gráfico 4">
            <a:extLst>
              <a:ext uri="{FF2B5EF4-FFF2-40B4-BE49-F238E27FC236}">
                <a16:creationId xmlns:a16="http://schemas.microsoft.com/office/drawing/2014/main" id="{CB7A2AEC-0965-D29C-1665-224E99F1CC63}"/>
              </a:ext>
            </a:extLst>
          </p:cNvPr>
          <p:cNvGrpSpPr/>
          <p:nvPr userDrawn="1"/>
        </p:nvGrpSpPr>
        <p:grpSpPr>
          <a:xfrm>
            <a:off x="443040" y="356389"/>
            <a:ext cx="224038" cy="233746"/>
            <a:chOff x="4258945" y="1922430"/>
            <a:chExt cx="158775" cy="165655"/>
          </a:xfrm>
        </p:grpSpPr>
        <p:sp>
          <p:nvSpPr>
            <p:cNvPr id="4" name="Forma libre 3">
              <a:extLst>
                <a:ext uri="{FF2B5EF4-FFF2-40B4-BE49-F238E27FC236}">
                  <a16:creationId xmlns:a16="http://schemas.microsoft.com/office/drawing/2014/main" id="{85FB928E-497A-43F0-F0BE-859CC10366CF}"/>
                </a:ext>
              </a:extLst>
            </p:cNvPr>
            <p:cNvSpPr/>
            <p:nvPr/>
          </p:nvSpPr>
          <p:spPr>
            <a:xfrm>
              <a:off x="4258945" y="1981660"/>
              <a:ext cx="106284" cy="106425"/>
            </a:xfrm>
            <a:custGeom>
              <a:avLst/>
              <a:gdLst>
                <a:gd name="connsiteX0" fmla="*/ 77298 w 106284"/>
                <a:gd name="connsiteY0" fmla="*/ 100505 h 106425"/>
                <a:gd name="connsiteX1" fmla="*/ 76727 w 106284"/>
                <a:gd name="connsiteY1" fmla="*/ 99457 h 106425"/>
                <a:gd name="connsiteX2" fmla="*/ 76346 w 106284"/>
                <a:gd name="connsiteY2" fmla="*/ 99743 h 106425"/>
                <a:gd name="connsiteX3" fmla="*/ 76537 w 106284"/>
                <a:gd name="connsiteY3" fmla="*/ 100886 h 106425"/>
                <a:gd name="connsiteX4" fmla="*/ 71778 w 106284"/>
                <a:gd name="connsiteY4" fmla="*/ 103076 h 106425"/>
                <a:gd name="connsiteX5" fmla="*/ 70826 w 106284"/>
                <a:gd name="connsiteY5" fmla="*/ 101838 h 106425"/>
                <a:gd name="connsiteX6" fmla="*/ 69874 w 106284"/>
                <a:gd name="connsiteY6" fmla="*/ 102791 h 106425"/>
                <a:gd name="connsiteX7" fmla="*/ 68351 w 106284"/>
                <a:gd name="connsiteY7" fmla="*/ 104124 h 106425"/>
                <a:gd name="connsiteX8" fmla="*/ 29231 w 106284"/>
                <a:gd name="connsiteY8" fmla="*/ 100600 h 106425"/>
                <a:gd name="connsiteX9" fmla="*/ 11241 w 106284"/>
                <a:gd name="connsiteY9" fmla="*/ 85646 h 106425"/>
                <a:gd name="connsiteX10" fmla="*/ 2674 w 106284"/>
                <a:gd name="connsiteY10" fmla="*/ 68786 h 106425"/>
                <a:gd name="connsiteX11" fmla="*/ 2008 w 106284"/>
                <a:gd name="connsiteY11" fmla="*/ 65072 h 106425"/>
                <a:gd name="connsiteX12" fmla="*/ 1247 w 106284"/>
                <a:gd name="connsiteY12" fmla="*/ 63738 h 106425"/>
                <a:gd name="connsiteX13" fmla="*/ 9 w 106284"/>
                <a:gd name="connsiteY13" fmla="*/ 52689 h 106425"/>
                <a:gd name="connsiteX14" fmla="*/ 104 w 106284"/>
                <a:gd name="connsiteY14" fmla="*/ 51927 h 106425"/>
                <a:gd name="connsiteX15" fmla="*/ 2293 w 106284"/>
                <a:gd name="connsiteY15" fmla="*/ 51737 h 106425"/>
                <a:gd name="connsiteX16" fmla="*/ 2293 w 106284"/>
                <a:gd name="connsiteY16" fmla="*/ 51356 h 106425"/>
                <a:gd name="connsiteX17" fmla="*/ 9 w 106284"/>
                <a:gd name="connsiteY17" fmla="*/ 50784 h 106425"/>
                <a:gd name="connsiteX18" fmla="*/ 1342 w 106284"/>
                <a:gd name="connsiteY18" fmla="*/ 46974 h 106425"/>
                <a:gd name="connsiteX19" fmla="*/ 1722 w 106284"/>
                <a:gd name="connsiteY19" fmla="*/ 40402 h 106425"/>
                <a:gd name="connsiteX20" fmla="*/ 3531 w 106284"/>
                <a:gd name="connsiteY20" fmla="*/ 39830 h 106425"/>
                <a:gd name="connsiteX21" fmla="*/ 3531 w 106284"/>
                <a:gd name="connsiteY21" fmla="*/ 34877 h 106425"/>
                <a:gd name="connsiteX22" fmla="*/ 7719 w 106284"/>
                <a:gd name="connsiteY22" fmla="*/ 26210 h 106425"/>
                <a:gd name="connsiteX23" fmla="*/ 9432 w 106284"/>
                <a:gd name="connsiteY23" fmla="*/ 23447 h 106425"/>
                <a:gd name="connsiteX24" fmla="*/ 11336 w 106284"/>
                <a:gd name="connsiteY24" fmla="*/ 23066 h 106425"/>
                <a:gd name="connsiteX25" fmla="*/ 10670 w 106284"/>
                <a:gd name="connsiteY25" fmla="*/ 21733 h 106425"/>
                <a:gd name="connsiteX26" fmla="*/ 17713 w 106284"/>
                <a:gd name="connsiteY26" fmla="*/ 14018 h 106425"/>
                <a:gd name="connsiteX27" fmla="*/ 18665 w 106284"/>
                <a:gd name="connsiteY27" fmla="*/ 13637 h 106425"/>
                <a:gd name="connsiteX28" fmla="*/ 19522 w 106284"/>
                <a:gd name="connsiteY28" fmla="*/ 13065 h 106425"/>
                <a:gd name="connsiteX29" fmla="*/ 20569 w 106284"/>
                <a:gd name="connsiteY29" fmla="*/ 11541 h 106425"/>
                <a:gd name="connsiteX30" fmla="*/ 34180 w 106284"/>
                <a:gd name="connsiteY30" fmla="*/ 3826 h 106425"/>
                <a:gd name="connsiteX31" fmla="*/ 42271 w 106284"/>
                <a:gd name="connsiteY31" fmla="*/ 1445 h 106425"/>
                <a:gd name="connsiteX32" fmla="*/ 50742 w 106284"/>
                <a:gd name="connsiteY32" fmla="*/ 206 h 106425"/>
                <a:gd name="connsiteX33" fmla="*/ 52836 w 106284"/>
                <a:gd name="connsiteY33" fmla="*/ 587 h 106425"/>
                <a:gd name="connsiteX34" fmla="*/ 53312 w 106284"/>
                <a:gd name="connsiteY34" fmla="*/ 587 h 106425"/>
                <a:gd name="connsiteX35" fmla="*/ 58357 w 106284"/>
                <a:gd name="connsiteY35" fmla="*/ 873 h 106425"/>
                <a:gd name="connsiteX36" fmla="*/ 58833 w 106284"/>
                <a:gd name="connsiteY36" fmla="*/ 873 h 106425"/>
                <a:gd name="connsiteX37" fmla="*/ 62640 w 106284"/>
                <a:gd name="connsiteY37" fmla="*/ 968 h 106425"/>
                <a:gd name="connsiteX38" fmla="*/ 81011 w 106284"/>
                <a:gd name="connsiteY38" fmla="*/ 8017 h 106425"/>
                <a:gd name="connsiteX39" fmla="*/ 82438 w 106284"/>
                <a:gd name="connsiteY39" fmla="*/ 8969 h 106425"/>
                <a:gd name="connsiteX40" fmla="*/ 82153 w 106284"/>
                <a:gd name="connsiteY40" fmla="*/ 10112 h 106425"/>
                <a:gd name="connsiteX41" fmla="*/ 83009 w 106284"/>
                <a:gd name="connsiteY41" fmla="*/ 9922 h 106425"/>
                <a:gd name="connsiteX42" fmla="*/ 84056 w 106284"/>
                <a:gd name="connsiteY42" fmla="*/ 10112 h 106425"/>
                <a:gd name="connsiteX43" fmla="*/ 86341 w 106284"/>
                <a:gd name="connsiteY43" fmla="*/ 12208 h 106425"/>
                <a:gd name="connsiteX44" fmla="*/ 86721 w 106284"/>
                <a:gd name="connsiteY44" fmla="*/ 12589 h 106425"/>
                <a:gd name="connsiteX45" fmla="*/ 94146 w 106284"/>
                <a:gd name="connsiteY45" fmla="*/ 19447 h 106425"/>
                <a:gd name="connsiteX46" fmla="*/ 105663 w 106284"/>
                <a:gd name="connsiteY46" fmla="*/ 46022 h 106425"/>
                <a:gd name="connsiteX47" fmla="*/ 106234 w 106284"/>
                <a:gd name="connsiteY47" fmla="*/ 50975 h 106425"/>
                <a:gd name="connsiteX48" fmla="*/ 104711 w 106284"/>
                <a:gd name="connsiteY48" fmla="*/ 52499 h 106425"/>
                <a:gd name="connsiteX49" fmla="*/ 106234 w 106284"/>
                <a:gd name="connsiteY49" fmla="*/ 52880 h 106425"/>
                <a:gd name="connsiteX50" fmla="*/ 105663 w 106284"/>
                <a:gd name="connsiteY50" fmla="*/ 59357 h 106425"/>
                <a:gd name="connsiteX51" fmla="*/ 104330 w 106284"/>
                <a:gd name="connsiteY51" fmla="*/ 58595 h 106425"/>
                <a:gd name="connsiteX52" fmla="*/ 104330 w 106284"/>
                <a:gd name="connsiteY52" fmla="*/ 59833 h 106425"/>
                <a:gd name="connsiteX53" fmla="*/ 105187 w 106284"/>
                <a:gd name="connsiteY53" fmla="*/ 62881 h 106425"/>
                <a:gd name="connsiteX54" fmla="*/ 102712 w 106284"/>
                <a:gd name="connsiteY54" fmla="*/ 71644 h 106425"/>
                <a:gd name="connsiteX55" fmla="*/ 101761 w 106284"/>
                <a:gd name="connsiteY55" fmla="*/ 71453 h 106425"/>
                <a:gd name="connsiteX56" fmla="*/ 101761 w 106284"/>
                <a:gd name="connsiteY56" fmla="*/ 71739 h 106425"/>
                <a:gd name="connsiteX57" fmla="*/ 101951 w 106284"/>
                <a:gd name="connsiteY57" fmla="*/ 73739 h 106425"/>
                <a:gd name="connsiteX58" fmla="*/ 87102 w 106284"/>
                <a:gd name="connsiteY58" fmla="*/ 94028 h 106425"/>
                <a:gd name="connsiteX59" fmla="*/ 77394 w 106284"/>
                <a:gd name="connsiteY59" fmla="*/ 100505 h 106425"/>
                <a:gd name="connsiteX60" fmla="*/ 19807 w 106284"/>
                <a:gd name="connsiteY60" fmla="*/ 64691 h 106425"/>
                <a:gd name="connsiteX61" fmla="*/ 19427 w 106284"/>
                <a:gd name="connsiteY61" fmla="*/ 63357 h 106425"/>
                <a:gd name="connsiteX62" fmla="*/ 18380 w 106284"/>
                <a:gd name="connsiteY62" fmla="*/ 63548 h 106425"/>
                <a:gd name="connsiteX63" fmla="*/ 19807 w 106284"/>
                <a:gd name="connsiteY63" fmla="*/ 64691 h 106425"/>
                <a:gd name="connsiteX64" fmla="*/ 20188 w 106284"/>
                <a:gd name="connsiteY64" fmla="*/ 66024 h 106425"/>
                <a:gd name="connsiteX65" fmla="*/ 21045 w 106284"/>
                <a:gd name="connsiteY65" fmla="*/ 65262 h 106425"/>
                <a:gd name="connsiteX66" fmla="*/ 19807 w 106284"/>
                <a:gd name="connsiteY66" fmla="*/ 64786 h 106425"/>
                <a:gd name="connsiteX67" fmla="*/ 81201 w 106284"/>
                <a:gd name="connsiteY67" fmla="*/ 41259 h 106425"/>
                <a:gd name="connsiteX68" fmla="*/ 81677 w 106284"/>
                <a:gd name="connsiteY68" fmla="*/ 44974 h 106425"/>
                <a:gd name="connsiteX69" fmla="*/ 83866 w 106284"/>
                <a:gd name="connsiteY69" fmla="*/ 43164 h 106425"/>
                <a:gd name="connsiteX70" fmla="*/ 82343 w 106284"/>
                <a:gd name="connsiteY70" fmla="*/ 42307 h 106425"/>
                <a:gd name="connsiteX71" fmla="*/ 81201 w 106284"/>
                <a:gd name="connsiteY71" fmla="*/ 41259 h 106425"/>
                <a:gd name="connsiteX72" fmla="*/ 71016 w 106284"/>
                <a:gd name="connsiteY72" fmla="*/ 47450 h 106425"/>
                <a:gd name="connsiteX73" fmla="*/ 70255 w 106284"/>
                <a:gd name="connsiteY73" fmla="*/ 49165 h 106425"/>
                <a:gd name="connsiteX74" fmla="*/ 73586 w 106284"/>
                <a:gd name="connsiteY74" fmla="*/ 46403 h 106425"/>
                <a:gd name="connsiteX75" fmla="*/ 71111 w 106284"/>
                <a:gd name="connsiteY75" fmla="*/ 47450 h 106425"/>
                <a:gd name="connsiteX76" fmla="*/ 60260 w 106284"/>
                <a:gd name="connsiteY76" fmla="*/ 48498 h 106425"/>
                <a:gd name="connsiteX77" fmla="*/ 60832 w 106284"/>
                <a:gd name="connsiteY77" fmla="*/ 46688 h 106425"/>
                <a:gd name="connsiteX78" fmla="*/ 60356 w 106284"/>
                <a:gd name="connsiteY78" fmla="*/ 45831 h 106425"/>
                <a:gd name="connsiteX79" fmla="*/ 59689 w 106284"/>
                <a:gd name="connsiteY79" fmla="*/ 46307 h 106425"/>
                <a:gd name="connsiteX80" fmla="*/ 58452 w 106284"/>
                <a:gd name="connsiteY80" fmla="*/ 47069 h 106425"/>
                <a:gd name="connsiteX81" fmla="*/ 60260 w 106284"/>
                <a:gd name="connsiteY81" fmla="*/ 48498 h 106425"/>
                <a:gd name="connsiteX82" fmla="*/ 38273 w 106284"/>
                <a:gd name="connsiteY82" fmla="*/ 57737 h 106425"/>
                <a:gd name="connsiteX83" fmla="*/ 35132 w 106284"/>
                <a:gd name="connsiteY83" fmla="*/ 56594 h 106425"/>
                <a:gd name="connsiteX84" fmla="*/ 35322 w 106284"/>
                <a:gd name="connsiteY84" fmla="*/ 59166 h 106425"/>
                <a:gd name="connsiteX85" fmla="*/ 37321 w 106284"/>
                <a:gd name="connsiteY85" fmla="*/ 58309 h 106425"/>
                <a:gd name="connsiteX86" fmla="*/ 38178 w 106284"/>
                <a:gd name="connsiteY86" fmla="*/ 57737 h 106425"/>
                <a:gd name="connsiteX87" fmla="*/ 12954 w 106284"/>
                <a:gd name="connsiteY87" fmla="*/ 66881 h 106425"/>
                <a:gd name="connsiteX88" fmla="*/ 12573 w 106284"/>
                <a:gd name="connsiteY88" fmla="*/ 63738 h 106425"/>
                <a:gd name="connsiteX89" fmla="*/ 11526 w 106284"/>
                <a:gd name="connsiteY89" fmla="*/ 63071 h 106425"/>
                <a:gd name="connsiteX90" fmla="*/ 12954 w 106284"/>
                <a:gd name="connsiteY90" fmla="*/ 66881 h 106425"/>
                <a:gd name="connsiteX91" fmla="*/ 51027 w 106284"/>
                <a:gd name="connsiteY91" fmla="*/ 66500 h 106425"/>
                <a:gd name="connsiteX92" fmla="*/ 52741 w 106284"/>
                <a:gd name="connsiteY92" fmla="*/ 67358 h 106425"/>
                <a:gd name="connsiteX93" fmla="*/ 51979 w 106284"/>
                <a:gd name="connsiteY93" fmla="*/ 64881 h 106425"/>
                <a:gd name="connsiteX94" fmla="*/ 51027 w 106284"/>
                <a:gd name="connsiteY94" fmla="*/ 66500 h 106425"/>
                <a:gd name="connsiteX95" fmla="*/ 85199 w 106284"/>
                <a:gd name="connsiteY95" fmla="*/ 22114 h 106425"/>
                <a:gd name="connsiteX96" fmla="*/ 82914 w 106284"/>
                <a:gd name="connsiteY96" fmla="*/ 23257 h 106425"/>
                <a:gd name="connsiteX97" fmla="*/ 83866 w 106284"/>
                <a:gd name="connsiteY97" fmla="*/ 24209 h 106425"/>
                <a:gd name="connsiteX98" fmla="*/ 85103 w 106284"/>
                <a:gd name="connsiteY98" fmla="*/ 22114 h 106425"/>
                <a:gd name="connsiteX99" fmla="*/ 75490 w 106284"/>
                <a:gd name="connsiteY99" fmla="*/ 90884 h 106425"/>
                <a:gd name="connsiteX100" fmla="*/ 73967 w 106284"/>
                <a:gd name="connsiteY100" fmla="*/ 90884 h 106425"/>
                <a:gd name="connsiteX101" fmla="*/ 73967 w 106284"/>
                <a:gd name="connsiteY101" fmla="*/ 93075 h 106425"/>
                <a:gd name="connsiteX102" fmla="*/ 74252 w 106284"/>
                <a:gd name="connsiteY102" fmla="*/ 93075 h 106425"/>
                <a:gd name="connsiteX103" fmla="*/ 75490 w 106284"/>
                <a:gd name="connsiteY103" fmla="*/ 90884 h 106425"/>
                <a:gd name="connsiteX104" fmla="*/ 67114 w 106284"/>
                <a:gd name="connsiteY104" fmla="*/ 13922 h 106425"/>
                <a:gd name="connsiteX105" fmla="*/ 67494 w 106284"/>
                <a:gd name="connsiteY105" fmla="*/ 17351 h 106425"/>
                <a:gd name="connsiteX106" fmla="*/ 67114 w 106284"/>
                <a:gd name="connsiteY106" fmla="*/ 13922 h 106425"/>
                <a:gd name="connsiteX107" fmla="*/ 7053 w 106284"/>
                <a:gd name="connsiteY107" fmla="*/ 69739 h 106425"/>
                <a:gd name="connsiteX108" fmla="*/ 4578 w 106284"/>
                <a:gd name="connsiteY108" fmla="*/ 68596 h 106425"/>
                <a:gd name="connsiteX109" fmla="*/ 7053 w 106284"/>
                <a:gd name="connsiteY109" fmla="*/ 69739 h 106425"/>
                <a:gd name="connsiteX110" fmla="*/ 39510 w 106284"/>
                <a:gd name="connsiteY110" fmla="*/ 65834 h 106425"/>
                <a:gd name="connsiteX111" fmla="*/ 38273 w 106284"/>
                <a:gd name="connsiteY111" fmla="*/ 66881 h 106425"/>
                <a:gd name="connsiteX112" fmla="*/ 39035 w 106284"/>
                <a:gd name="connsiteY112" fmla="*/ 67548 h 106425"/>
                <a:gd name="connsiteX113" fmla="*/ 39510 w 106284"/>
                <a:gd name="connsiteY113" fmla="*/ 65834 h 106425"/>
                <a:gd name="connsiteX114" fmla="*/ 12954 w 106284"/>
                <a:gd name="connsiteY114" fmla="*/ 70882 h 106425"/>
                <a:gd name="connsiteX115" fmla="*/ 11907 w 106284"/>
                <a:gd name="connsiteY115" fmla="*/ 73073 h 106425"/>
                <a:gd name="connsiteX116" fmla="*/ 13335 w 106284"/>
                <a:gd name="connsiteY116" fmla="*/ 72406 h 106425"/>
                <a:gd name="connsiteX117" fmla="*/ 12954 w 106284"/>
                <a:gd name="connsiteY117" fmla="*/ 70882 h 106425"/>
                <a:gd name="connsiteX118" fmla="*/ 53978 w 106284"/>
                <a:gd name="connsiteY118" fmla="*/ 44021 h 106425"/>
                <a:gd name="connsiteX119" fmla="*/ 52836 w 106284"/>
                <a:gd name="connsiteY119" fmla="*/ 45641 h 106425"/>
                <a:gd name="connsiteX120" fmla="*/ 55596 w 106284"/>
                <a:gd name="connsiteY120" fmla="*/ 45450 h 106425"/>
                <a:gd name="connsiteX121" fmla="*/ 53978 w 106284"/>
                <a:gd name="connsiteY121" fmla="*/ 44021 h 106425"/>
                <a:gd name="connsiteX122" fmla="*/ 66542 w 106284"/>
                <a:gd name="connsiteY122" fmla="*/ 102029 h 106425"/>
                <a:gd name="connsiteX123" fmla="*/ 68732 w 106284"/>
                <a:gd name="connsiteY123" fmla="*/ 100505 h 106425"/>
                <a:gd name="connsiteX124" fmla="*/ 66542 w 106284"/>
                <a:gd name="connsiteY124" fmla="*/ 102029 h 106425"/>
                <a:gd name="connsiteX125" fmla="*/ 80344 w 106284"/>
                <a:gd name="connsiteY125" fmla="*/ 66691 h 106425"/>
                <a:gd name="connsiteX126" fmla="*/ 80725 w 106284"/>
                <a:gd name="connsiteY126" fmla="*/ 66500 h 106425"/>
                <a:gd name="connsiteX127" fmla="*/ 80439 w 106284"/>
                <a:gd name="connsiteY127" fmla="*/ 64595 h 106425"/>
                <a:gd name="connsiteX128" fmla="*/ 78631 w 106284"/>
                <a:gd name="connsiteY128" fmla="*/ 65262 h 106425"/>
                <a:gd name="connsiteX129" fmla="*/ 80344 w 106284"/>
                <a:gd name="connsiteY129" fmla="*/ 66691 h 106425"/>
                <a:gd name="connsiteX130" fmla="*/ 22187 w 106284"/>
                <a:gd name="connsiteY130" fmla="*/ 25067 h 106425"/>
                <a:gd name="connsiteX131" fmla="*/ 22948 w 106284"/>
                <a:gd name="connsiteY131" fmla="*/ 21733 h 106425"/>
                <a:gd name="connsiteX132" fmla="*/ 22187 w 106284"/>
                <a:gd name="connsiteY132" fmla="*/ 21923 h 106425"/>
                <a:gd name="connsiteX133" fmla="*/ 22187 w 106284"/>
                <a:gd name="connsiteY133" fmla="*/ 24971 h 106425"/>
                <a:gd name="connsiteX134" fmla="*/ 74062 w 106284"/>
                <a:gd name="connsiteY134" fmla="*/ 23066 h 106425"/>
                <a:gd name="connsiteX135" fmla="*/ 76727 w 106284"/>
                <a:gd name="connsiteY135" fmla="*/ 22876 h 106425"/>
                <a:gd name="connsiteX136" fmla="*/ 74062 w 106284"/>
                <a:gd name="connsiteY136" fmla="*/ 23066 h 106425"/>
                <a:gd name="connsiteX137" fmla="*/ 73872 w 106284"/>
                <a:gd name="connsiteY137" fmla="*/ 79454 h 106425"/>
                <a:gd name="connsiteX138" fmla="*/ 75585 w 106284"/>
                <a:gd name="connsiteY138" fmla="*/ 78883 h 106425"/>
                <a:gd name="connsiteX139" fmla="*/ 75585 w 106284"/>
                <a:gd name="connsiteY139" fmla="*/ 78502 h 106425"/>
                <a:gd name="connsiteX140" fmla="*/ 74252 w 106284"/>
                <a:gd name="connsiteY140" fmla="*/ 78026 h 106425"/>
                <a:gd name="connsiteX141" fmla="*/ 73777 w 106284"/>
                <a:gd name="connsiteY141" fmla="*/ 79454 h 106425"/>
                <a:gd name="connsiteX142" fmla="*/ 10479 w 106284"/>
                <a:gd name="connsiteY142" fmla="*/ 41164 h 106425"/>
                <a:gd name="connsiteX143" fmla="*/ 8861 w 106284"/>
                <a:gd name="connsiteY143" fmla="*/ 42116 h 106425"/>
                <a:gd name="connsiteX144" fmla="*/ 8861 w 106284"/>
                <a:gd name="connsiteY144" fmla="*/ 42593 h 106425"/>
                <a:gd name="connsiteX145" fmla="*/ 9432 w 106284"/>
                <a:gd name="connsiteY145" fmla="*/ 42878 h 106425"/>
                <a:gd name="connsiteX146" fmla="*/ 10574 w 106284"/>
                <a:gd name="connsiteY146" fmla="*/ 41164 h 106425"/>
                <a:gd name="connsiteX147" fmla="*/ 28088 w 106284"/>
                <a:gd name="connsiteY147" fmla="*/ 63643 h 106425"/>
                <a:gd name="connsiteX148" fmla="*/ 27612 w 106284"/>
                <a:gd name="connsiteY148" fmla="*/ 61738 h 106425"/>
                <a:gd name="connsiteX149" fmla="*/ 28088 w 106284"/>
                <a:gd name="connsiteY149" fmla="*/ 63643 h 106425"/>
                <a:gd name="connsiteX150" fmla="*/ 90434 w 106284"/>
                <a:gd name="connsiteY150" fmla="*/ 68024 h 106425"/>
                <a:gd name="connsiteX151" fmla="*/ 92528 w 106284"/>
                <a:gd name="connsiteY151" fmla="*/ 68215 h 106425"/>
                <a:gd name="connsiteX152" fmla="*/ 90434 w 106284"/>
                <a:gd name="connsiteY152" fmla="*/ 68024 h 106425"/>
                <a:gd name="connsiteX153" fmla="*/ 44555 w 106284"/>
                <a:gd name="connsiteY153" fmla="*/ 86027 h 106425"/>
                <a:gd name="connsiteX154" fmla="*/ 42366 w 106284"/>
                <a:gd name="connsiteY154" fmla="*/ 87455 h 106425"/>
                <a:gd name="connsiteX155" fmla="*/ 44555 w 106284"/>
                <a:gd name="connsiteY155" fmla="*/ 86027 h 106425"/>
                <a:gd name="connsiteX156" fmla="*/ 51504 w 106284"/>
                <a:gd name="connsiteY156" fmla="*/ 90503 h 106425"/>
                <a:gd name="connsiteX157" fmla="*/ 49981 w 106284"/>
                <a:gd name="connsiteY157" fmla="*/ 89170 h 106425"/>
                <a:gd name="connsiteX158" fmla="*/ 51504 w 106284"/>
                <a:gd name="connsiteY158" fmla="*/ 90503 h 106425"/>
                <a:gd name="connsiteX159" fmla="*/ 85960 w 106284"/>
                <a:gd name="connsiteY159" fmla="*/ 27067 h 106425"/>
                <a:gd name="connsiteX160" fmla="*/ 84723 w 106284"/>
                <a:gd name="connsiteY160" fmla="*/ 24876 h 106425"/>
                <a:gd name="connsiteX161" fmla="*/ 85960 w 106284"/>
                <a:gd name="connsiteY161" fmla="*/ 27067 h 106425"/>
                <a:gd name="connsiteX162" fmla="*/ 47220 w 106284"/>
                <a:gd name="connsiteY162" fmla="*/ 14113 h 106425"/>
                <a:gd name="connsiteX163" fmla="*/ 47887 w 106284"/>
                <a:gd name="connsiteY163" fmla="*/ 16018 h 106425"/>
                <a:gd name="connsiteX164" fmla="*/ 47315 w 106284"/>
                <a:gd name="connsiteY164" fmla="*/ 14113 h 106425"/>
                <a:gd name="connsiteX165" fmla="*/ 47125 w 106284"/>
                <a:gd name="connsiteY165" fmla="*/ 14113 h 106425"/>
                <a:gd name="connsiteX166" fmla="*/ 18380 w 106284"/>
                <a:gd name="connsiteY166" fmla="*/ 72406 h 106425"/>
                <a:gd name="connsiteX167" fmla="*/ 17713 w 106284"/>
                <a:gd name="connsiteY167" fmla="*/ 74692 h 106425"/>
                <a:gd name="connsiteX168" fmla="*/ 18380 w 106284"/>
                <a:gd name="connsiteY168" fmla="*/ 72406 h 106425"/>
                <a:gd name="connsiteX169" fmla="*/ 58262 w 106284"/>
                <a:gd name="connsiteY169" fmla="*/ 69834 h 106425"/>
                <a:gd name="connsiteX170" fmla="*/ 58262 w 106284"/>
                <a:gd name="connsiteY170" fmla="*/ 71834 h 106425"/>
                <a:gd name="connsiteX171" fmla="*/ 58262 w 106284"/>
                <a:gd name="connsiteY171" fmla="*/ 69834 h 106425"/>
                <a:gd name="connsiteX172" fmla="*/ 20283 w 106284"/>
                <a:gd name="connsiteY172" fmla="*/ 50498 h 106425"/>
                <a:gd name="connsiteX173" fmla="*/ 19902 w 106284"/>
                <a:gd name="connsiteY173" fmla="*/ 51451 h 106425"/>
                <a:gd name="connsiteX174" fmla="*/ 19807 w 106284"/>
                <a:gd name="connsiteY174" fmla="*/ 52499 h 106425"/>
                <a:gd name="connsiteX175" fmla="*/ 21711 w 106284"/>
                <a:gd name="connsiteY175" fmla="*/ 50975 h 106425"/>
                <a:gd name="connsiteX176" fmla="*/ 20379 w 106284"/>
                <a:gd name="connsiteY176" fmla="*/ 50498 h 106425"/>
                <a:gd name="connsiteX177" fmla="*/ 43984 w 106284"/>
                <a:gd name="connsiteY177" fmla="*/ 30972 h 106425"/>
                <a:gd name="connsiteX178" fmla="*/ 42652 w 106284"/>
                <a:gd name="connsiteY178" fmla="*/ 31925 h 106425"/>
                <a:gd name="connsiteX179" fmla="*/ 43984 w 106284"/>
                <a:gd name="connsiteY179" fmla="*/ 30972 h 106425"/>
                <a:gd name="connsiteX180" fmla="*/ 31420 w 106284"/>
                <a:gd name="connsiteY180" fmla="*/ 66500 h 106425"/>
                <a:gd name="connsiteX181" fmla="*/ 31134 w 106284"/>
                <a:gd name="connsiteY181" fmla="*/ 64024 h 106425"/>
                <a:gd name="connsiteX182" fmla="*/ 31420 w 106284"/>
                <a:gd name="connsiteY182" fmla="*/ 66500 h 106425"/>
                <a:gd name="connsiteX183" fmla="*/ 17523 w 106284"/>
                <a:gd name="connsiteY183" fmla="*/ 69167 h 106425"/>
                <a:gd name="connsiteX184" fmla="*/ 18094 w 106284"/>
                <a:gd name="connsiteY184" fmla="*/ 67262 h 106425"/>
                <a:gd name="connsiteX185" fmla="*/ 17523 w 106284"/>
                <a:gd name="connsiteY185" fmla="*/ 69167 h 106425"/>
                <a:gd name="connsiteX186" fmla="*/ 26185 w 106284"/>
                <a:gd name="connsiteY186" fmla="*/ 96314 h 106425"/>
                <a:gd name="connsiteX187" fmla="*/ 26375 w 106284"/>
                <a:gd name="connsiteY187" fmla="*/ 95837 h 106425"/>
                <a:gd name="connsiteX188" fmla="*/ 25042 w 106284"/>
                <a:gd name="connsiteY188" fmla="*/ 95266 h 106425"/>
                <a:gd name="connsiteX189" fmla="*/ 24852 w 106284"/>
                <a:gd name="connsiteY189" fmla="*/ 96028 h 106425"/>
                <a:gd name="connsiteX190" fmla="*/ 26185 w 106284"/>
                <a:gd name="connsiteY190" fmla="*/ 96409 h 106425"/>
                <a:gd name="connsiteX191" fmla="*/ 47696 w 106284"/>
                <a:gd name="connsiteY191" fmla="*/ 57642 h 106425"/>
                <a:gd name="connsiteX192" fmla="*/ 48838 w 106284"/>
                <a:gd name="connsiteY192" fmla="*/ 56880 h 106425"/>
                <a:gd name="connsiteX193" fmla="*/ 48172 w 106284"/>
                <a:gd name="connsiteY193" fmla="*/ 56118 h 106425"/>
                <a:gd name="connsiteX194" fmla="*/ 47887 w 106284"/>
                <a:gd name="connsiteY194" fmla="*/ 56118 h 106425"/>
                <a:gd name="connsiteX195" fmla="*/ 47696 w 106284"/>
                <a:gd name="connsiteY195" fmla="*/ 57642 h 106425"/>
                <a:gd name="connsiteX196" fmla="*/ 73491 w 106284"/>
                <a:gd name="connsiteY196" fmla="*/ 66977 h 106425"/>
                <a:gd name="connsiteX197" fmla="*/ 74728 w 106284"/>
                <a:gd name="connsiteY197" fmla="*/ 64881 h 106425"/>
                <a:gd name="connsiteX198" fmla="*/ 73491 w 106284"/>
                <a:gd name="connsiteY198" fmla="*/ 66977 h 106425"/>
                <a:gd name="connsiteX199" fmla="*/ 22758 w 106284"/>
                <a:gd name="connsiteY199" fmla="*/ 85550 h 106425"/>
                <a:gd name="connsiteX200" fmla="*/ 24852 w 106284"/>
                <a:gd name="connsiteY200" fmla="*/ 86312 h 106425"/>
                <a:gd name="connsiteX201" fmla="*/ 22758 w 106284"/>
                <a:gd name="connsiteY201" fmla="*/ 85550 h 106425"/>
                <a:gd name="connsiteX202" fmla="*/ 78155 w 106284"/>
                <a:gd name="connsiteY202" fmla="*/ 67453 h 106425"/>
                <a:gd name="connsiteX203" fmla="*/ 78155 w 106284"/>
                <a:gd name="connsiteY203" fmla="*/ 66215 h 106425"/>
                <a:gd name="connsiteX204" fmla="*/ 76061 w 106284"/>
                <a:gd name="connsiteY204" fmla="*/ 66596 h 106425"/>
                <a:gd name="connsiteX205" fmla="*/ 78155 w 106284"/>
                <a:gd name="connsiteY205" fmla="*/ 67358 h 106425"/>
                <a:gd name="connsiteX206" fmla="*/ 86817 w 106284"/>
                <a:gd name="connsiteY206" fmla="*/ 70501 h 106425"/>
                <a:gd name="connsiteX207" fmla="*/ 87102 w 106284"/>
                <a:gd name="connsiteY207" fmla="*/ 70787 h 106425"/>
                <a:gd name="connsiteX208" fmla="*/ 89006 w 106284"/>
                <a:gd name="connsiteY208" fmla="*/ 69453 h 106425"/>
                <a:gd name="connsiteX209" fmla="*/ 88720 w 106284"/>
                <a:gd name="connsiteY209" fmla="*/ 69072 h 106425"/>
                <a:gd name="connsiteX210" fmla="*/ 86817 w 106284"/>
                <a:gd name="connsiteY210" fmla="*/ 70501 h 106425"/>
                <a:gd name="connsiteX211" fmla="*/ 81772 w 106284"/>
                <a:gd name="connsiteY211" fmla="*/ 51641 h 106425"/>
                <a:gd name="connsiteX212" fmla="*/ 81011 w 106284"/>
                <a:gd name="connsiteY212" fmla="*/ 50022 h 106425"/>
                <a:gd name="connsiteX213" fmla="*/ 81772 w 106284"/>
                <a:gd name="connsiteY213" fmla="*/ 51641 h 106425"/>
                <a:gd name="connsiteX214" fmla="*/ 91290 w 106284"/>
                <a:gd name="connsiteY214" fmla="*/ 84884 h 106425"/>
                <a:gd name="connsiteX215" fmla="*/ 91671 w 106284"/>
                <a:gd name="connsiteY215" fmla="*/ 84884 h 106425"/>
                <a:gd name="connsiteX216" fmla="*/ 91386 w 106284"/>
                <a:gd name="connsiteY216" fmla="*/ 83741 h 106425"/>
                <a:gd name="connsiteX217" fmla="*/ 90053 w 106284"/>
                <a:gd name="connsiteY217" fmla="*/ 83931 h 106425"/>
                <a:gd name="connsiteX218" fmla="*/ 91195 w 106284"/>
                <a:gd name="connsiteY218" fmla="*/ 84979 h 106425"/>
                <a:gd name="connsiteX219" fmla="*/ 36084 w 106284"/>
                <a:gd name="connsiteY219" fmla="*/ 69072 h 106425"/>
                <a:gd name="connsiteX220" fmla="*/ 35608 w 106284"/>
                <a:gd name="connsiteY220" fmla="*/ 66119 h 106425"/>
                <a:gd name="connsiteX221" fmla="*/ 36084 w 106284"/>
                <a:gd name="connsiteY221" fmla="*/ 69072 h 106425"/>
                <a:gd name="connsiteX222" fmla="*/ 19998 w 106284"/>
                <a:gd name="connsiteY222" fmla="*/ 71739 h 106425"/>
                <a:gd name="connsiteX223" fmla="*/ 20474 w 106284"/>
                <a:gd name="connsiteY223" fmla="*/ 73358 h 106425"/>
                <a:gd name="connsiteX224" fmla="*/ 19998 w 106284"/>
                <a:gd name="connsiteY224" fmla="*/ 71739 h 106425"/>
                <a:gd name="connsiteX225" fmla="*/ 58547 w 106284"/>
                <a:gd name="connsiteY225" fmla="*/ 102981 h 106425"/>
                <a:gd name="connsiteX226" fmla="*/ 57976 w 106284"/>
                <a:gd name="connsiteY226" fmla="*/ 104219 h 106425"/>
                <a:gd name="connsiteX227" fmla="*/ 58642 w 106284"/>
                <a:gd name="connsiteY227" fmla="*/ 104219 h 106425"/>
                <a:gd name="connsiteX228" fmla="*/ 58547 w 106284"/>
                <a:gd name="connsiteY228" fmla="*/ 102886 h 106425"/>
                <a:gd name="connsiteX229" fmla="*/ 57500 w 106284"/>
                <a:gd name="connsiteY229" fmla="*/ 82979 h 106425"/>
                <a:gd name="connsiteX230" fmla="*/ 57024 w 106284"/>
                <a:gd name="connsiteY230" fmla="*/ 83169 h 106425"/>
                <a:gd name="connsiteX231" fmla="*/ 58262 w 106284"/>
                <a:gd name="connsiteY231" fmla="*/ 84693 h 106425"/>
                <a:gd name="connsiteX232" fmla="*/ 57500 w 106284"/>
                <a:gd name="connsiteY232" fmla="*/ 82979 h 106425"/>
                <a:gd name="connsiteX233" fmla="*/ 60832 w 106284"/>
                <a:gd name="connsiteY233" fmla="*/ 62309 h 106425"/>
                <a:gd name="connsiteX234" fmla="*/ 60832 w 106284"/>
                <a:gd name="connsiteY234" fmla="*/ 62786 h 106425"/>
                <a:gd name="connsiteX235" fmla="*/ 62545 w 106284"/>
                <a:gd name="connsiteY235" fmla="*/ 62595 h 106425"/>
                <a:gd name="connsiteX236" fmla="*/ 62545 w 106284"/>
                <a:gd name="connsiteY236" fmla="*/ 62214 h 106425"/>
                <a:gd name="connsiteX237" fmla="*/ 60736 w 106284"/>
                <a:gd name="connsiteY237" fmla="*/ 62309 h 106425"/>
                <a:gd name="connsiteX238" fmla="*/ 66638 w 106284"/>
                <a:gd name="connsiteY238" fmla="*/ 70406 h 106425"/>
                <a:gd name="connsiteX239" fmla="*/ 67780 w 106284"/>
                <a:gd name="connsiteY239" fmla="*/ 72025 h 106425"/>
                <a:gd name="connsiteX240" fmla="*/ 66638 w 106284"/>
                <a:gd name="connsiteY240" fmla="*/ 70406 h 106425"/>
                <a:gd name="connsiteX241" fmla="*/ 29516 w 106284"/>
                <a:gd name="connsiteY241" fmla="*/ 79550 h 106425"/>
                <a:gd name="connsiteX242" fmla="*/ 29611 w 106284"/>
                <a:gd name="connsiteY242" fmla="*/ 77740 h 106425"/>
                <a:gd name="connsiteX243" fmla="*/ 29516 w 106284"/>
                <a:gd name="connsiteY243" fmla="*/ 79550 h 106425"/>
                <a:gd name="connsiteX244" fmla="*/ 29421 w 106284"/>
                <a:gd name="connsiteY244" fmla="*/ 17256 h 106425"/>
                <a:gd name="connsiteX245" fmla="*/ 28945 w 106284"/>
                <a:gd name="connsiteY245" fmla="*/ 17256 h 106425"/>
                <a:gd name="connsiteX246" fmla="*/ 28660 w 106284"/>
                <a:gd name="connsiteY246" fmla="*/ 18304 h 106425"/>
                <a:gd name="connsiteX247" fmla="*/ 29802 w 106284"/>
                <a:gd name="connsiteY247" fmla="*/ 18875 h 106425"/>
                <a:gd name="connsiteX248" fmla="*/ 29326 w 106284"/>
                <a:gd name="connsiteY248" fmla="*/ 17351 h 106425"/>
                <a:gd name="connsiteX249" fmla="*/ 41319 w 106284"/>
                <a:gd name="connsiteY249" fmla="*/ 94790 h 106425"/>
                <a:gd name="connsiteX250" fmla="*/ 41890 w 106284"/>
                <a:gd name="connsiteY250" fmla="*/ 96218 h 106425"/>
                <a:gd name="connsiteX251" fmla="*/ 41319 w 106284"/>
                <a:gd name="connsiteY251" fmla="*/ 94790 h 106425"/>
                <a:gd name="connsiteX252" fmla="*/ 42175 w 106284"/>
                <a:gd name="connsiteY252" fmla="*/ 62405 h 106425"/>
                <a:gd name="connsiteX253" fmla="*/ 42175 w 106284"/>
                <a:gd name="connsiteY253" fmla="*/ 60214 h 106425"/>
                <a:gd name="connsiteX254" fmla="*/ 42175 w 106284"/>
                <a:gd name="connsiteY254" fmla="*/ 62405 h 106425"/>
                <a:gd name="connsiteX255" fmla="*/ 78155 w 106284"/>
                <a:gd name="connsiteY255" fmla="*/ 96314 h 106425"/>
                <a:gd name="connsiteX256" fmla="*/ 78726 w 106284"/>
                <a:gd name="connsiteY256" fmla="*/ 94885 h 106425"/>
                <a:gd name="connsiteX257" fmla="*/ 78250 w 106284"/>
                <a:gd name="connsiteY257" fmla="*/ 94885 h 106425"/>
                <a:gd name="connsiteX258" fmla="*/ 78155 w 106284"/>
                <a:gd name="connsiteY258" fmla="*/ 96409 h 106425"/>
                <a:gd name="connsiteX259" fmla="*/ 21997 w 106284"/>
                <a:gd name="connsiteY259" fmla="*/ 80121 h 106425"/>
                <a:gd name="connsiteX260" fmla="*/ 23329 w 106284"/>
                <a:gd name="connsiteY260" fmla="*/ 80121 h 106425"/>
                <a:gd name="connsiteX261" fmla="*/ 23329 w 106284"/>
                <a:gd name="connsiteY261" fmla="*/ 79454 h 106425"/>
                <a:gd name="connsiteX262" fmla="*/ 21997 w 106284"/>
                <a:gd name="connsiteY262" fmla="*/ 80121 h 106425"/>
                <a:gd name="connsiteX263" fmla="*/ 81677 w 106284"/>
                <a:gd name="connsiteY263" fmla="*/ 23257 h 106425"/>
                <a:gd name="connsiteX264" fmla="*/ 80439 w 106284"/>
                <a:gd name="connsiteY264" fmla="*/ 21542 h 106425"/>
                <a:gd name="connsiteX265" fmla="*/ 81677 w 106284"/>
                <a:gd name="connsiteY265" fmla="*/ 23257 h 106425"/>
                <a:gd name="connsiteX266" fmla="*/ 19998 w 106284"/>
                <a:gd name="connsiteY266" fmla="*/ 78121 h 106425"/>
                <a:gd name="connsiteX267" fmla="*/ 19807 w 106284"/>
                <a:gd name="connsiteY267" fmla="*/ 76787 h 106425"/>
                <a:gd name="connsiteX268" fmla="*/ 19998 w 106284"/>
                <a:gd name="connsiteY268" fmla="*/ 78121 h 106425"/>
                <a:gd name="connsiteX269" fmla="*/ 95764 w 106284"/>
                <a:gd name="connsiteY269" fmla="*/ 38497 h 106425"/>
                <a:gd name="connsiteX270" fmla="*/ 96145 w 106284"/>
                <a:gd name="connsiteY270" fmla="*/ 37163 h 106425"/>
                <a:gd name="connsiteX271" fmla="*/ 95003 w 106284"/>
                <a:gd name="connsiteY271" fmla="*/ 36687 h 106425"/>
                <a:gd name="connsiteX272" fmla="*/ 94812 w 106284"/>
                <a:gd name="connsiteY272" fmla="*/ 36973 h 106425"/>
                <a:gd name="connsiteX273" fmla="*/ 95764 w 106284"/>
                <a:gd name="connsiteY273" fmla="*/ 38402 h 106425"/>
                <a:gd name="connsiteX274" fmla="*/ 90434 w 106284"/>
                <a:gd name="connsiteY274" fmla="*/ 57642 h 106425"/>
                <a:gd name="connsiteX275" fmla="*/ 92052 w 106284"/>
                <a:gd name="connsiteY275" fmla="*/ 57642 h 106425"/>
                <a:gd name="connsiteX276" fmla="*/ 90434 w 106284"/>
                <a:gd name="connsiteY276" fmla="*/ 57642 h 106425"/>
                <a:gd name="connsiteX277" fmla="*/ 86246 w 106284"/>
                <a:gd name="connsiteY277" fmla="*/ 88884 h 106425"/>
                <a:gd name="connsiteX278" fmla="*/ 87959 w 106284"/>
                <a:gd name="connsiteY278" fmla="*/ 88789 h 106425"/>
                <a:gd name="connsiteX279" fmla="*/ 86246 w 106284"/>
                <a:gd name="connsiteY279" fmla="*/ 88884 h 106425"/>
                <a:gd name="connsiteX280" fmla="*/ 81296 w 106284"/>
                <a:gd name="connsiteY280" fmla="*/ 94599 h 106425"/>
                <a:gd name="connsiteX281" fmla="*/ 81677 w 106284"/>
                <a:gd name="connsiteY281" fmla="*/ 94504 h 106425"/>
                <a:gd name="connsiteX282" fmla="*/ 81486 w 106284"/>
                <a:gd name="connsiteY282" fmla="*/ 93551 h 106425"/>
                <a:gd name="connsiteX283" fmla="*/ 80249 w 106284"/>
                <a:gd name="connsiteY283" fmla="*/ 93742 h 106425"/>
                <a:gd name="connsiteX284" fmla="*/ 81391 w 106284"/>
                <a:gd name="connsiteY284" fmla="*/ 94599 h 106425"/>
                <a:gd name="connsiteX285" fmla="*/ 47791 w 106284"/>
                <a:gd name="connsiteY285" fmla="*/ 12398 h 106425"/>
                <a:gd name="connsiteX286" fmla="*/ 47411 w 106284"/>
                <a:gd name="connsiteY286" fmla="*/ 12017 h 106425"/>
                <a:gd name="connsiteX287" fmla="*/ 46268 w 106284"/>
                <a:gd name="connsiteY287" fmla="*/ 13351 h 106425"/>
                <a:gd name="connsiteX288" fmla="*/ 47791 w 106284"/>
                <a:gd name="connsiteY288" fmla="*/ 12303 h 106425"/>
                <a:gd name="connsiteX289" fmla="*/ 49314 w 106284"/>
                <a:gd name="connsiteY289" fmla="*/ 77359 h 106425"/>
                <a:gd name="connsiteX290" fmla="*/ 49029 w 106284"/>
                <a:gd name="connsiteY290" fmla="*/ 78978 h 106425"/>
                <a:gd name="connsiteX291" fmla="*/ 50361 w 106284"/>
                <a:gd name="connsiteY291" fmla="*/ 79073 h 106425"/>
                <a:gd name="connsiteX292" fmla="*/ 49314 w 106284"/>
                <a:gd name="connsiteY292" fmla="*/ 77264 h 106425"/>
                <a:gd name="connsiteX293" fmla="*/ 53978 w 106284"/>
                <a:gd name="connsiteY293" fmla="*/ 39640 h 106425"/>
                <a:gd name="connsiteX294" fmla="*/ 54359 w 106284"/>
                <a:gd name="connsiteY294" fmla="*/ 40021 h 106425"/>
                <a:gd name="connsiteX295" fmla="*/ 55501 w 106284"/>
                <a:gd name="connsiteY295" fmla="*/ 38211 h 106425"/>
                <a:gd name="connsiteX296" fmla="*/ 53978 w 106284"/>
                <a:gd name="connsiteY296" fmla="*/ 39640 h 106425"/>
                <a:gd name="connsiteX297" fmla="*/ 31039 w 106284"/>
                <a:gd name="connsiteY297" fmla="*/ 48308 h 106425"/>
                <a:gd name="connsiteX298" fmla="*/ 31515 w 106284"/>
                <a:gd name="connsiteY298" fmla="*/ 46784 h 106425"/>
                <a:gd name="connsiteX299" fmla="*/ 31039 w 106284"/>
                <a:gd name="connsiteY299" fmla="*/ 48308 h 106425"/>
                <a:gd name="connsiteX300" fmla="*/ 12954 w 106284"/>
                <a:gd name="connsiteY300" fmla="*/ 32687 h 106425"/>
                <a:gd name="connsiteX301" fmla="*/ 13335 w 106284"/>
                <a:gd name="connsiteY301" fmla="*/ 32210 h 106425"/>
                <a:gd name="connsiteX302" fmla="*/ 12573 w 106284"/>
                <a:gd name="connsiteY302" fmla="*/ 31448 h 106425"/>
                <a:gd name="connsiteX303" fmla="*/ 12097 w 106284"/>
                <a:gd name="connsiteY303" fmla="*/ 32115 h 106425"/>
                <a:gd name="connsiteX304" fmla="*/ 12954 w 106284"/>
                <a:gd name="connsiteY304" fmla="*/ 32687 h 106425"/>
                <a:gd name="connsiteX305" fmla="*/ 69493 w 106284"/>
                <a:gd name="connsiteY305" fmla="*/ 98219 h 106425"/>
                <a:gd name="connsiteX306" fmla="*/ 71016 w 106284"/>
                <a:gd name="connsiteY306" fmla="*/ 97266 h 106425"/>
                <a:gd name="connsiteX307" fmla="*/ 69493 w 106284"/>
                <a:gd name="connsiteY307" fmla="*/ 98219 h 106425"/>
                <a:gd name="connsiteX308" fmla="*/ 55882 w 106284"/>
                <a:gd name="connsiteY308" fmla="*/ 73835 h 106425"/>
                <a:gd name="connsiteX309" fmla="*/ 55882 w 106284"/>
                <a:gd name="connsiteY309" fmla="*/ 75644 h 106425"/>
                <a:gd name="connsiteX310" fmla="*/ 55882 w 106284"/>
                <a:gd name="connsiteY310" fmla="*/ 73835 h 106425"/>
                <a:gd name="connsiteX311" fmla="*/ 62164 w 106284"/>
                <a:gd name="connsiteY311" fmla="*/ 43926 h 106425"/>
                <a:gd name="connsiteX312" fmla="*/ 62735 w 106284"/>
                <a:gd name="connsiteY312" fmla="*/ 44117 h 106425"/>
                <a:gd name="connsiteX313" fmla="*/ 62925 w 106284"/>
                <a:gd name="connsiteY313" fmla="*/ 43069 h 106425"/>
                <a:gd name="connsiteX314" fmla="*/ 62640 w 106284"/>
                <a:gd name="connsiteY314" fmla="*/ 42974 h 106425"/>
                <a:gd name="connsiteX315" fmla="*/ 62164 w 106284"/>
                <a:gd name="connsiteY315" fmla="*/ 43926 h 106425"/>
                <a:gd name="connsiteX316" fmla="*/ 67494 w 106284"/>
                <a:gd name="connsiteY316" fmla="*/ 65548 h 106425"/>
                <a:gd name="connsiteX317" fmla="*/ 67494 w 106284"/>
                <a:gd name="connsiteY317" fmla="*/ 64976 h 106425"/>
                <a:gd name="connsiteX318" fmla="*/ 65971 w 106284"/>
                <a:gd name="connsiteY318" fmla="*/ 65453 h 106425"/>
                <a:gd name="connsiteX319" fmla="*/ 67399 w 106284"/>
                <a:gd name="connsiteY319" fmla="*/ 65548 h 106425"/>
                <a:gd name="connsiteX320" fmla="*/ 67780 w 106284"/>
                <a:gd name="connsiteY320" fmla="*/ 11255 h 106425"/>
                <a:gd name="connsiteX321" fmla="*/ 67399 w 106284"/>
                <a:gd name="connsiteY321" fmla="*/ 10970 h 106425"/>
                <a:gd name="connsiteX322" fmla="*/ 66352 w 106284"/>
                <a:gd name="connsiteY322" fmla="*/ 12303 h 106425"/>
                <a:gd name="connsiteX323" fmla="*/ 66638 w 106284"/>
                <a:gd name="connsiteY323" fmla="*/ 12494 h 106425"/>
                <a:gd name="connsiteX324" fmla="*/ 67780 w 106284"/>
                <a:gd name="connsiteY324" fmla="*/ 11255 h 106425"/>
                <a:gd name="connsiteX325" fmla="*/ 68542 w 106284"/>
                <a:gd name="connsiteY325" fmla="*/ 79264 h 106425"/>
                <a:gd name="connsiteX326" fmla="*/ 69113 w 106284"/>
                <a:gd name="connsiteY326" fmla="*/ 79740 h 106425"/>
                <a:gd name="connsiteX327" fmla="*/ 69779 w 106284"/>
                <a:gd name="connsiteY327" fmla="*/ 79264 h 106425"/>
                <a:gd name="connsiteX328" fmla="*/ 69303 w 106284"/>
                <a:gd name="connsiteY328" fmla="*/ 78692 h 106425"/>
                <a:gd name="connsiteX329" fmla="*/ 68542 w 106284"/>
                <a:gd name="connsiteY329" fmla="*/ 79264 h 106425"/>
                <a:gd name="connsiteX330" fmla="*/ 57405 w 106284"/>
                <a:gd name="connsiteY330" fmla="*/ 32115 h 106425"/>
                <a:gd name="connsiteX331" fmla="*/ 58642 w 106284"/>
                <a:gd name="connsiteY331" fmla="*/ 32115 h 106425"/>
                <a:gd name="connsiteX332" fmla="*/ 58166 w 106284"/>
                <a:gd name="connsiteY332" fmla="*/ 31925 h 106425"/>
                <a:gd name="connsiteX333" fmla="*/ 57405 w 106284"/>
                <a:gd name="connsiteY333" fmla="*/ 32020 h 106425"/>
                <a:gd name="connsiteX334" fmla="*/ 91957 w 106284"/>
                <a:gd name="connsiteY334" fmla="*/ 78883 h 106425"/>
                <a:gd name="connsiteX335" fmla="*/ 91290 w 106284"/>
                <a:gd name="connsiteY335" fmla="*/ 77740 h 106425"/>
                <a:gd name="connsiteX336" fmla="*/ 90624 w 106284"/>
                <a:gd name="connsiteY336" fmla="*/ 78121 h 106425"/>
                <a:gd name="connsiteX337" fmla="*/ 92052 w 106284"/>
                <a:gd name="connsiteY337" fmla="*/ 78883 h 106425"/>
                <a:gd name="connsiteX338" fmla="*/ 61783 w 106284"/>
                <a:gd name="connsiteY338" fmla="*/ 79073 h 106425"/>
                <a:gd name="connsiteX339" fmla="*/ 61688 w 106284"/>
                <a:gd name="connsiteY339" fmla="*/ 79740 h 106425"/>
                <a:gd name="connsiteX340" fmla="*/ 62735 w 106284"/>
                <a:gd name="connsiteY340" fmla="*/ 79835 h 106425"/>
                <a:gd name="connsiteX341" fmla="*/ 62830 w 106284"/>
                <a:gd name="connsiteY341" fmla="*/ 79169 h 106425"/>
                <a:gd name="connsiteX342" fmla="*/ 61783 w 106284"/>
                <a:gd name="connsiteY342" fmla="*/ 78978 h 106425"/>
                <a:gd name="connsiteX343" fmla="*/ 72254 w 106284"/>
                <a:gd name="connsiteY343" fmla="*/ 86884 h 106425"/>
                <a:gd name="connsiteX344" fmla="*/ 72539 w 106284"/>
                <a:gd name="connsiteY344" fmla="*/ 86503 h 106425"/>
                <a:gd name="connsiteX345" fmla="*/ 71207 w 106284"/>
                <a:gd name="connsiteY345" fmla="*/ 85455 h 106425"/>
                <a:gd name="connsiteX346" fmla="*/ 72254 w 106284"/>
                <a:gd name="connsiteY346" fmla="*/ 86884 h 106425"/>
                <a:gd name="connsiteX347" fmla="*/ 55596 w 106284"/>
                <a:gd name="connsiteY347" fmla="*/ 99647 h 106425"/>
                <a:gd name="connsiteX348" fmla="*/ 56739 w 106284"/>
                <a:gd name="connsiteY348" fmla="*/ 99647 h 106425"/>
                <a:gd name="connsiteX349" fmla="*/ 56453 w 106284"/>
                <a:gd name="connsiteY349" fmla="*/ 98504 h 106425"/>
                <a:gd name="connsiteX350" fmla="*/ 55596 w 106284"/>
                <a:gd name="connsiteY350" fmla="*/ 99552 h 106425"/>
                <a:gd name="connsiteX351" fmla="*/ 72063 w 106284"/>
                <a:gd name="connsiteY351" fmla="*/ 72406 h 106425"/>
                <a:gd name="connsiteX352" fmla="*/ 72825 w 106284"/>
                <a:gd name="connsiteY352" fmla="*/ 74216 h 106425"/>
                <a:gd name="connsiteX353" fmla="*/ 72063 w 106284"/>
                <a:gd name="connsiteY353" fmla="*/ 72406 h 106425"/>
                <a:gd name="connsiteX354" fmla="*/ 38463 w 106284"/>
                <a:gd name="connsiteY354" fmla="*/ 64024 h 106425"/>
                <a:gd name="connsiteX355" fmla="*/ 36274 w 106284"/>
                <a:gd name="connsiteY355" fmla="*/ 65072 h 106425"/>
                <a:gd name="connsiteX356" fmla="*/ 38463 w 106284"/>
                <a:gd name="connsiteY356" fmla="*/ 64024 h 106425"/>
                <a:gd name="connsiteX357" fmla="*/ 14477 w 106284"/>
                <a:gd name="connsiteY357" fmla="*/ 22781 h 106425"/>
                <a:gd name="connsiteX358" fmla="*/ 14477 w 106284"/>
                <a:gd name="connsiteY358" fmla="*/ 22495 h 106425"/>
                <a:gd name="connsiteX359" fmla="*/ 12764 w 106284"/>
                <a:gd name="connsiteY359" fmla="*/ 21923 h 106425"/>
                <a:gd name="connsiteX360" fmla="*/ 12668 w 106284"/>
                <a:gd name="connsiteY360" fmla="*/ 22304 h 106425"/>
                <a:gd name="connsiteX361" fmla="*/ 14382 w 106284"/>
                <a:gd name="connsiteY361" fmla="*/ 22781 h 106425"/>
                <a:gd name="connsiteX362" fmla="*/ 48553 w 106284"/>
                <a:gd name="connsiteY362" fmla="*/ 73739 h 106425"/>
                <a:gd name="connsiteX363" fmla="*/ 50266 w 106284"/>
                <a:gd name="connsiteY363" fmla="*/ 73073 h 106425"/>
                <a:gd name="connsiteX364" fmla="*/ 48553 w 106284"/>
                <a:gd name="connsiteY364" fmla="*/ 73739 h 106425"/>
                <a:gd name="connsiteX365" fmla="*/ 19236 w 106284"/>
                <a:gd name="connsiteY365" fmla="*/ 20971 h 106425"/>
                <a:gd name="connsiteX366" fmla="*/ 18760 w 106284"/>
                <a:gd name="connsiteY366" fmla="*/ 21733 h 106425"/>
                <a:gd name="connsiteX367" fmla="*/ 19236 w 106284"/>
                <a:gd name="connsiteY367" fmla="*/ 22209 h 106425"/>
                <a:gd name="connsiteX368" fmla="*/ 19902 w 106284"/>
                <a:gd name="connsiteY368" fmla="*/ 21542 h 106425"/>
                <a:gd name="connsiteX369" fmla="*/ 19331 w 106284"/>
                <a:gd name="connsiteY369" fmla="*/ 20971 h 106425"/>
                <a:gd name="connsiteX370" fmla="*/ 46078 w 106284"/>
                <a:gd name="connsiteY370" fmla="*/ 28591 h 106425"/>
                <a:gd name="connsiteX371" fmla="*/ 45317 w 106284"/>
                <a:gd name="connsiteY371" fmla="*/ 29639 h 106425"/>
                <a:gd name="connsiteX372" fmla="*/ 46554 w 106284"/>
                <a:gd name="connsiteY372" fmla="*/ 30115 h 106425"/>
                <a:gd name="connsiteX373" fmla="*/ 46078 w 106284"/>
                <a:gd name="connsiteY373" fmla="*/ 28591 h 106425"/>
                <a:gd name="connsiteX374" fmla="*/ 20950 w 106284"/>
                <a:gd name="connsiteY374" fmla="*/ 64976 h 106425"/>
                <a:gd name="connsiteX375" fmla="*/ 21901 w 106284"/>
                <a:gd name="connsiteY375" fmla="*/ 63833 h 106425"/>
                <a:gd name="connsiteX376" fmla="*/ 21521 w 106284"/>
                <a:gd name="connsiteY376" fmla="*/ 63643 h 106425"/>
                <a:gd name="connsiteX377" fmla="*/ 20950 w 106284"/>
                <a:gd name="connsiteY377" fmla="*/ 64976 h 106425"/>
                <a:gd name="connsiteX378" fmla="*/ 25233 w 106284"/>
                <a:gd name="connsiteY378" fmla="*/ 54404 h 106425"/>
                <a:gd name="connsiteX379" fmla="*/ 23900 w 106284"/>
                <a:gd name="connsiteY379" fmla="*/ 55451 h 106425"/>
                <a:gd name="connsiteX380" fmla="*/ 25233 w 106284"/>
                <a:gd name="connsiteY380" fmla="*/ 54404 h 106425"/>
                <a:gd name="connsiteX381" fmla="*/ 97668 w 106284"/>
                <a:gd name="connsiteY381" fmla="*/ 56880 h 106425"/>
                <a:gd name="connsiteX382" fmla="*/ 97858 w 106284"/>
                <a:gd name="connsiteY382" fmla="*/ 56404 h 106425"/>
                <a:gd name="connsiteX383" fmla="*/ 96716 w 106284"/>
                <a:gd name="connsiteY383" fmla="*/ 56023 h 106425"/>
                <a:gd name="connsiteX384" fmla="*/ 96526 w 106284"/>
                <a:gd name="connsiteY384" fmla="*/ 56404 h 106425"/>
                <a:gd name="connsiteX385" fmla="*/ 97572 w 106284"/>
                <a:gd name="connsiteY385" fmla="*/ 56880 h 106425"/>
                <a:gd name="connsiteX386" fmla="*/ 15524 w 106284"/>
                <a:gd name="connsiteY386" fmla="*/ 56213 h 106425"/>
                <a:gd name="connsiteX387" fmla="*/ 15619 w 106284"/>
                <a:gd name="connsiteY387" fmla="*/ 55928 h 106425"/>
                <a:gd name="connsiteX388" fmla="*/ 15143 w 106284"/>
                <a:gd name="connsiteY388" fmla="*/ 55642 h 106425"/>
                <a:gd name="connsiteX389" fmla="*/ 14382 w 106284"/>
                <a:gd name="connsiteY389" fmla="*/ 55832 h 106425"/>
                <a:gd name="connsiteX390" fmla="*/ 14382 w 106284"/>
                <a:gd name="connsiteY390" fmla="*/ 56118 h 106425"/>
                <a:gd name="connsiteX391" fmla="*/ 15429 w 106284"/>
                <a:gd name="connsiteY391" fmla="*/ 56213 h 106425"/>
                <a:gd name="connsiteX392" fmla="*/ 54550 w 106284"/>
                <a:gd name="connsiteY392" fmla="*/ 88598 h 106425"/>
                <a:gd name="connsiteX393" fmla="*/ 54835 w 106284"/>
                <a:gd name="connsiteY393" fmla="*/ 88598 h 106425"/>
                <a:gd name="connsiteX394" fmla="*/ 54835 w 106284"/>
                <a:gd name="connsiteY394" fmla="*/ 87932 h 106425"/>
                <a:gd name="connsiteX395" fmla="*/ 53883 w 106284"/>
                <a:gd name="connsiteY395" fmla="*/ 87170 h 106425"/>
                <a:gd name="connsiteX396" fmla="*/ 54454 w 106284"/>
                <a:gd name="connsiteY396" fmla="*/ 88694 h 106425"/>
                <a:gd name="connsiteX397" fmla="*/ 74538 w 106284"/>
                <a:gd name="connsiteY397" fmla="*/ 70977 h 106425"/>
                <a:gd name="connsiteX398" fmla="*/ 73681 w 106284"/>
                <a:gd name="connsiteY398" fmla="*/ 71930 h 106425"/>
                <a:gd name="connsiteX399" fmla="*/ 74538 w 106284"/>
                <a:gd name="connsiteY399" fmla="*/ 70977 h 106425"/>
                <a:gd name="connsiteX400" fmla="*/ 72158 w 106284"/>
                <a:gd name="connsiteY400" fmla="*/ 95933 h 106425"/>
                <a:gd name="connsiteX401" fmla="*/ 71682 w 106284"/>
                <a:gd name="connsiteY401" fmla="*/ 96028 h 106425"/>
                <a:gd name="connsiteX402" fmla="*/ 72063 w 106284"/>
                <a:gd name="connsiteY402" fmla="*/ 97171 h 106425"/>
                <a:gd name="connsiteX403" fmla="*/ 72349 w 106284"/>
                <a:gd name="connsiteY403" fmla="*/ 97171 h 106425"/>
                <a:gd name="connsiteX404" fmla="*/ 72158 w 106284"/>
                <a:gd name="connsiteY404" fmla="*/ 95933 h 106425"/>
                <a:gd name="connsiteX405" fmla="*/ 68542 w 106284"/>
                <a:gd name="connsiteY405" fmla="*/ 40973 h 106425"/>
                <a:gd name="connsiteX406" fmla="*/ 69398 w 106284"/>
                <a:gd name="connsiteY406" fmla="*/ 39735 h 106425"/>
                <a:gd name="connsiteX407" fmla="*/ 69017 w 106284"/>
                <a:gd name="connsiteY407" fmla="*/ 39640 h 106425"/>
                <a:gd name="connsiteX408" fmla="*/ 68542 w 106284"/>
                <a:gd name="connsiteY408" fmla="*/ 40973 h 106425"/>
                <a:gd name="connsiteX409" fmla="*/ 28279 w 106284"/>
                <a:gd name="connsiteY409" fmla="*/ 94123 h 106425"/>
                <a:gd name="connsiteX410" fmla="*/ 26851 w 106284"/>
                <a:gd name="connsiteY410" fmla="*/ 93456 h 106425"/>
                <a:gd name="connsiteX411" fmla="*/ 28279 w 106284"/>
                <a:gd name="connsiteY411" fmla="*/ 94123 h 106425"/>
                <a:gd name="connsiteX412" fmla="*/ 30373 w 106284"/>
                <a:gd name="connsiteY412" fmla="*/ 53165 h 106425"/>
                <a:gd name="connsiteX413" fmla="*/ 30373 w 106284"/>
                <a:gd name="connsiteY413" fmla="*/ 53737 h 106425"/>
                <a:gd name="connsiteX414" fmla="*/ 31325 w 106284"/>
                <a:gd name="connsiteY414" fmla="*/ 53451 h 106425"/>
                <a:gd name="connsiteX415" fmla="*/ 31325 w 106284"/>
                <a:gd name="connsiteY415" fmla="*/ 53165 h 106425"/>
                <a:gd name="connsiteX416" fmla="*/ 30277 w 106284"/>
                <a:gd name="connsiteY416" fmla="*/ 53165 h 106425"/>
                <a:gd name="connsiteX417" fmla="*/ 61688 w 106284"/>
                <a:gd name="connsiteY417" fmla="*/ 53356 h 106425"/>
                <a:gd name="connsiteX418" fmla="*/ 60832 w 106284"/>
                <a:gd name="connsiteY418" fmla="*/ 51546 h 106425"/>
                <a:gd name="connsiteX419" fmla="*/ 61688 w 106284"/>
                <a:gd name="connsiteY419" fmla="*/ 53356 h 106425"/>
                <a:gd name="connsiteX420" fmla="*/ 33514 w 106284"/>
                <a:gd name="connsiteY420" fmla="*/ 9541 h 106425"/>
                <a:gd name="connsiteX421" fmla="*/ 34085 w 106284"/>
                <a:gd name="connsiteY421" fmla="*/ 10589 h 106425"/>
                <a:gd name="connsiteX422" fmla="*/ 33514 w 106284"/>
                <a:gd name="connsiteY422" fmla="*/ 9541 h 106425"/>
                <a:gd name="connsiteX423" fmla="*/ 65115 w 106284"/>
                <a:gd name="connsiteY423" fmla="*/ 46879 h 106425"/>
                <a:gd name="connsiteX424" fmla="*/ 64829 w 106284"/>
                <a:gd name="connsiteY424" fmla="*/ 47069 h 106425"/>
                <a:gd name="connsiteX425" fmla="*/ 65210 w 106284"/>
                <a:gd name="connsiteY425" fmla="*/ 47831 h 106425"/>
                <a:gd name="connsiteX426" fmla="*/ 65496 w 106284"/>
                <a:gd name="connsiteY426" fmla="*/ 47736 h 106425"/>
                <a:gd name="connsiteX427" fmla="*/ 65115 w 106284"/>
                <a:gd name="connsiteY427" fmla="*/ 46879 h 106425"/>
                <a:gd name="connsiteX428" fmla="*/ 58738 w 106284"/>
                <a:gd name="connsiteY428" fmla="*/ 94123 h 106425"/>
                <a:gd name="connsiteX429" fmla="*/ 59499 w 106284"/>
                <a:gd name="connsiteY429" fmla="*/ 92504 h 106425"/>
                <a:gd name="connsiteX430" fmla="*/ 58738 w 106284"/>
                <a:gd name="connsiteY430" fmla="*/ 94123 h 106425"/>
                <a:gd name="connsiteX431" fmla="*/ 17142 w 106284"/>
                <a:gd name="connsiteY431" fmla="*/ 43355 h 106425"/>
                <a:gd name="connsiteX432" fmla="*/ 18665 w 106284"/>
                <a:gd name="connsiteY432" fmla="*/ 43069 h 106425"/>
                <a:gd name="connsiteX433" fmla="*/ 17142 w 106284"/>
                <a:gd name="connsiteY433" fmla="*/ 43355 h 106425"/>
                <a:gd name="connsiteX434" fmla="*/ 70350 w 106284"/>
                <a:gd name="connsiteY434" fmla="*/ 35639 h 106425"/>
                <a:gd name="connsiteX435" fmla="*/ 70064 w 106284"/>
                <a:gd name="connsiteY435" fmla="*/ 35258 h 106425"/>
                <a:gd name="connsiteX436" fmla="*/ 69398 w 106284"/>
                <a:gd name="connsiteY436" fmla="*/ 35830 h 106425"/>
                <a:gd name="connsiteX437" fmla="*/ 69684 w 106284"/>
                <a:gd name="connsiteY437" fmla="*/ 36211 h 106425"/>
                <a:gd name="connsiteX438" fmla="*/ 70350 w 106284"/>
                <a:gd name="connsiteY438" fmla="*/ 35639 h 106425"/>
                <a:gd name="connsiteX439" fmla="*/ 18189 w 106284"/>
                <a:gd name="connsiteY439" fmla="*/ 47450 h 106425"/>
                <a:gd name="connsiteX440" fmla="*/ 18380 w 106284"/>
                <a:gd name="connsiteY440" fmla="*/ 49260 h 106425"/>
                <a:gd name="connsiteX441" fmla="*/ 18189 w 106284"/>
                <a:gd name="connsiteY441" fmla="*/ 47450 h 106425"/>
                <a:gd name="connsiteX442" fmla="*/ 73110 w 106284"/>
                <a:gd name="connsiteY442" fmla="*/ 81645 h 106425"/>
                <a:gd name="connsiteX443" fmla="*/ 72254 w 106284"/>
                <a:gd name="connsiteY443" fmla="*/ 82693 h 106425"/>
                <a:gd name="connsiteX444" fmla="*/ 73110 w 106284"/>
                <a:gd name="connsiteY444" fmla="*/ 81645 h 106425"/>
                <a:gd name="connsiteX445" fmla="*/ 76346 w 106284"/>
                <a:gd name="connsiteY445" fmla="*/ 25448 h 106425"/>
                <a:gd name="connsiteX446" fmla="*/ 76156 w 106284"/>
                <a:gd name="connsiteY446" fmla="*/ 24971 h 106425"/>
                <a:gd name="connsiteX447" fmla="*/ 75299 w 106284"/>
                <a:gd name="connsiteY447" fmla="*/ 25352 h 106425"/>
                <a:gd name="connsiteX448" fmla="*/ 75490 w 106284"/>
                <a:gd name="connsiteY448" fmla="*/ 25733 h 106425"/>
                <a:gd name="connsiteX449" fmla="*/ 76251 w 106284"/>
                <a:gd name="connsiteY449" fmla="*/ 25352 h 106425"/>
                <a:gd name="connsiteX450" fmla="*/ 76632 w 106284"/>
                <a:gd name="connsiteY450" fmla="*/ 86217 h 106425"/>
                <a:gd name="connsiteX451" fmla="*/ 76442 w 106284"/>
                <a:gd name="connsiteY451" fmla="*/ 85836 h 106425"/>
                <a:gd name="connsiteX452" fmla="*/ 75775 w 106284"/>
                <a:gd name="connsiteY452" fmla="*/ 85931 h 106425"/>
                <a:gd name="connsiteX453" fmla="*/ 75395 w 106284"/>
                <a:gd name="connsiteY453" fmla="*/ 86979 h 106425"/>
                <a:gd name="connsiteX454" fmla="*/ 76537 w 106284"/>
                <a:gd name="connsiteY454" fmla="*/ 86122 h 106425"/>
                <a:gd name="connsiteX455" fmla="*/ 52360 w 106284"/>
                <a:gd name="connsiteY455" fmla="*/ 13827 h 106425"/>
                <a:gd name="connsiteX456" fmla="*/ 51884 w 106284"/>
                <a:gd name="connsiteY456" fmla="*/ 13541 h 106425"/>
                <a:gd name="connsiteX457" fmla="*/ 51599 w 106284"/>
                <a:gd name="connsiteY457" fmla="*/ 14494 h 106425"/>
                <a:gd name="connsiteX458" fmla="*/ 51979 w 106284"/>
                <a:gd name="connsiteY458" fmla="*/ 14684 h 106425"/>
                <a:gd name="connsiteX459" fmla="*/ 52360 w 106284"/>
                <a:gd name="connsiteY459" fmla="*/ 13827 h 106425"/>
                <a:gd name="connsiteX460" fmla="*/ 48267 w 106284"/>
                <a:gd name="connsiteY460" fmla="*/ 68691 h 106425"/>
                <a:gd name="connsiteX461" fmla="*/ 47982 w 106284"/>
                <a:gd name="connsiteY461" fmla="*/ 69072 h 106425"/>
                <a:gd name="connsiteX462" fmla="*/ 49124 w 106284"/>
                <a:gd name="connsiteY462" fmla="*/ 69739 h 106425"/>
                <a:gd name="connsiteX463" fmla="*/ 49314 w 106284"/>
                <a:gd name="connsiteY463" fmla="*/ 69358 h 106425"/>
                <a:gd name="connsiteX464" fmla="*/ 48267 w 106284"/>
                <a:gd name="connsiteY464" fmla="*/ 68596 h 106425"/>
                <a:gd name="connsiteX465" fmla="*/ 80439 w 106284"/>
                <a:gd name="connsiteY465" fmla="*/ 84407 h 106425"/>
                <a:gd name="connsiteX466" fmla="*/ 80344 w 106284"/>
                <a:gd name="connsiteY466" fmla="*/ 85074 h 106425"/>
                <a:gd name="connsiteX467" fmla="*/ 81391 w 106284"/>
                <a:gd name="connsiteY467" fmla="*/ 85074 h 106425"/>
                <a:gd name="connsiteX468" fmla="*/ 81391 w 106284"/>
                <a:gd name="connsiteY468" fmla="*/ 84598 h 106425"/>
                <a:gd name="connsiteX469" fmla="*/ 80439 w 106284"/>
                <a:gd name="connsiteY469" fmla="*/ 84407 h 106425"/>
                <a:gd name="connsiteX470" fmla="*/ 25328 w 106284"/>
                <a:gd name="connsiteY470" fmla="*/ 24876 h 106425"/>
                <a:gd name="connsiteX471" fmla="*/ 25042 w 106284"/>
                <a:gd name="connsiteY471" fmla="*/ 24590 h 106425"/>
                <a:gd name="connsiteX472" fmla="*/ 24281 w 106284"/>
                <a:gd name="connsiteY472" fmla="*/ 25257 h 106425"/>
                <a:gd name="connsiteX473" fmla="*/ 24662 w 106284"/>
                <a:gd name="connsiteY473" fmla="*/ 25543 h 106425"/>
                <a:gd name="connsiteX474" fmla="*/ 25328 w 106284"/>
                <a:gd name="connsiteY474" fmla="*/ 24876 h 106425"/>
                <a:gd name="connsiteX475" fmla="*/ 24852 w 106284"/>
                <a:gd name="connsiteY475" fmla="*/ 68501 h 106425"/>
                <a:gd name="connsiteX476" fmla="*/ 24947 w 106284"/>
                <a:gd name="connsiteY476" fmla="*/ 68882 h 106425"/>
                <a:gd name="connsiteX477" fmla="*/ 25709 w 106284"/>
                <a:gd name="connsiteY477" fmla="*/ 68691 h 106425"/>
                <a:gd name="connsiteX478" fmla="*/ 25518 w 106284"/>
                <a:gd name="connsiteY478" fmla="*/ 68215 h 106425"/>
                <a:gd name="connsiteX479" fmla="*/ 24757 w 106284"/>
                <a:gd name="connsiteY479" fmla="*/ 68405 h 106425"/>
                <a:gd name="connsiteX480" fmla="*/ 101951 w 106284"/>
                <a:gd name="connsiteY480" fmla="*/ 51070 h 106425"/>
                <a:gd name="connsiteX481" fmla="*/ 101094 w 106284"/>
                <a:gd name="connsiteY481" fmla="*/ 51641 h 106425"/>
                <a:gd name="connsiteX482" fmla="*/ 101951 w 106284"/>
                <a:gd name="connsiteY482" fmla="*/ 51070 h 106425"/>
                <a:gd name="connsiteX483" fmla="*/ 27612 w 106284"/>
                <a:gd name="connsiteY483" fmla="*/ 82407 h 106425"/>
                <a:gd name="connsiteX484" fmla="*/ 28088 w 106284"/>
                <a:gd name="connsiteY484" fmla="*/ 82788 h 106425"/>
                <a:gd name="connsiteX485" fmla="*/ 28660 w 106284"/>
                <a:gd name="connsiteY485" fmla="*/ 82312 h 106425"/>
                <a:gd name="connsiteX486" fmla="*/ 28374 w 106284"/>
                <a:gd name="connsiteY486" fmla="*/ 82026 h 106425"/>
                <a:gd name="connsiteX487" fmla="*/ 27612 w 106284"/>
                <a:gd name="connsiteY487" fmla="*/ 82502 h 106425"/>
                <a:gd name="connsiteX488" fmla="*/ 29135 w 106284"/>
                <a:gd name="connsiteY488" fmla="*/ 50689 h 106425"/>
                <a:gd name="connsiteX489" fmla="*/ 29040 w 106284"/>
                <a:gd name="connsiteY489" fmla="*/ 50975 h 106425"/>
                <a:gd name="connsiteX490" fmla="*/ 30277 w 106284"/>
                <a:gd name="connsiteY490" fmla="*/ 51260 h 106425"/>
                <a:gd name="connsiteX491" fmla="*/ 30277 w 106284"/>
                <a:gd name="connsiteY491" fmla="*/ 50879 h 106425"/>
                <a:gd name="connsiteX492" fmla="*/ 29135 w 106284"/>
                <a:gd name="connsiteY492" fmla="*/ 50594 h 106425"/>
                <a:gd name="connsiteX493" fmla="*/ 46268 w 106284"/>
                <a:gd name="connsiteY493" fmla="*/ 5445 h 106425"/>
                <a:gd name="connsiteX494" fmla="*/ 46649 w 106284"/>
                <a:gd name="connsiteY494" fmla="*/ 5540 h 106425"/>
                <a:gd name="connsiteX495" fmla="*/ 47030 w 106284"/>
                <a:gd name="connsiteY495" fmla="*/ 4397 h 106425"/>
                <a:gd name="connsiteX496" fmla="*/ 46744 w 106284"/>
                <a:gd name="connsiteY496" fmla="*/ 4112 h 106425"/>
                <a:gd name="connsiteX497" fmla="*/ 46268 w 106284"/>
                <a:gd name="connsiteY497" fmla="*/ 5445 h 106425"/>
                <a:gd name="connsiteX498" fmla="*/ 33323 w 106284"/>
                <a:gd name="connsiteY498" fmla="*/ 96599 h 106425"/>
                <a:gd name="connsiteX499" fmla="*/ 33799 w 106284"/>
                <a:gd name="connsiteY499" fmla="*/ 96409 h 106425"/>
                <a:gd name="connsiteX500" fmla="*/ 33514 w 106284"/>
                <a:gd name="connsiteY500" fmla="*/ 95552 h 106425"/>
                <a:gd name="connsiteX501" fmla="*/ 33228 w 106284"/>
                <a:gd name="connsiteY501" fmla="*/ 95552 h 106425"/>
                <a:gd name="connsiteX502" fmla="*/ 33419 w 106284"/>
                <a:gd name="connsiteY502" fmla="*/ 96504 h 106425"/>
                <a:gd name="connsiteX503" fmla="*/ 33228 w 106284"/>
                <a:gd name="connsiteY503" fmla="*/ 25638 h 106425"/>
                <a:gd name="connsiteX504" fmla="*/ 33228 w 106284"/>
                <a:gd name="connsiteY504" fmla="*/ 26210 h 106425"/>
                <a:gd name="connsiteX505" fmla="*/ 34275 w 106284"/>
                <a:gd name="connsiteY505" fmla="*/ 25924 h 106425"/>
                <a:gd name="connsiteX506" fmla="*/ 34275 w 106284"/>
                <a:gd name="connsiteY506" fmla="*/ 25543 h 106425"/>
                <a:gd name="connsiteX507" fmla="*/ 33228 w 106284"/>
                <a:gd name="connsiteY507" fmla="*/ 25638 h 106425"/>
                <a:gd name="connsiteX508" fmla="*/ 35227 w 106284"/>
                <a:gd name="connsiteY508" fmla="*/ 47831 h 106425"/>
                <a:gd name="connsiteX509" fmla="*/ 33990 w 106284"/>
                <a:gd name="connsiteY509" fmla="*/ 47069 h 106425"/>
                <a:gd name="connsiteX510" fmla="*/ 35227 w 106284"/>
                <a:gd name="connsiteY510" fmla="*/ 47831 h 106425"/>
                <a:gd name="connsiteX511" fmla="*/ 42271 w 106284"/>
                <a:gd name="connsiteY511" fmla="*/ 36782 h 106425"/>
                <a:gd name="connsiteX512" fmla="*/ 41795 w 106284"/>
                <a:gd name="connsiteY512" fmla="*/ 36401 h 106425"/>
                <a:gd name="connsiteX513" fmla="*/ 41319 w 106284"/>
                <a:gd name="connsiteY513" fmla="*/ 36782 h 106425"/>
                <a:gd name="connsiteX514" fmla="*/ 41795 w 106284"/>
                <a:gd name="connsiteY514" fmla="*/ 36973 h 106425"/>
                <a:gd name="connsiteX515" fmla="*/ 42271 w 106284"/>
                <a:gd name="connsiteY515" fmla="*/ 36687 h 106425"/>
                <a:gd name="connsiteX516" fmla="*/ 41795 w 106284"/>
                <a:gd name="connsiteY516" fmla="*/ 23924 h 106425"/>
                <a:gd name="connsiteX517" fmla="*/ 41319 w 106284"/>
                <a:gd name="connsiteY517" fmla="*/ 24400 h 106425"/>
                <a:gd name="connsiteX518" fmla="*/ 41890 w 106284"/>
                <a:gd name="connsiteY518" fmla="*/ 24971 h 106425"/>
                <a:gd name="connsiteX519" fmla="*/ 42175 w 106284"/>
                <a:gd name="connsiteY519" fmla="*/ 24590 h 106425"/>
                <a:gd name="connsiteX520" fmla="*/ 41890 w 106284"/>
                <a:gd name="connsiteY520" fmla="*/ 24019 h 106425"/>
                <a:gd name="connsiteX521" fmla="*/ 26851 w 106284"/>
                <a:gd name="connsiteY521" fmla="*/ 8112 h 106425"/>
                <a:gd name="connsiteX522" fmla="*/ 27232 w 106284"/>
                <a:gd name="connsiteY522" fmla="*/ 7922 h 106425"/>
                <a:gd name="connsiteX523" fmla="*/ 26756 w 106284"/>
                <a:gd name="connsiteY523" fmla="*/ 7064 h 106425"/>
                <a:gd name="connsiteX524" fmla="*/ 26470 w 106284"/>
                <a:gd name="connsiteY524" fmla="*/ 7160 h 106425"/>
                <a:gd name="connsiteX525" fmla="*/ 26851 w 106284"/>
                <a:gd name="connsiteY525" fmla="*/ 8017 h 106425"/>
                <a:gd name="connsiteX526" fmla="*/ 25709 w 106284"/>
                <a:gd name="connsiteY526" fmla="*/ 58118 h 106425"/>
                <a:gd name="connsiteX527" fmla="*/ 25614 w 106284"/>
                <a:gd name="connsiteY527" fmla="*/ 58499 h 106425"/>
                <a:gd name="connsiteX528" fmla="*/ 26851 w 106284"/>
                <a:gd name="connsiteY528" fmla="*/ 58976 h 106425"/>
                <a:gd name="connsiteX529" fmla="*/ 26946 w 106284"/>
                <a:gd name="connsiteY529" fmla="*/ 58690 h 106425"/>
                <a:gd name="connsiteX530" fmla="*/ 25709 w 106284"/>
                <a:gd name="connsiteY530" fmla="*/ 58214 h 106425"/>
                <a:gd name="connsiteX531" fmla="*/ 83390 w 106284"/>
                <a:gd name="connsiteY531" fmla="*/ 56594 h 106425"/>
                <a:gd name="connsiteX532" fmla="*/ 83580 w 106284"/>
                <a:gd name="connsiteY532" fmla="*/ 56213 h 106425"/>
                <a:gd name="connsiteX533" fmla="*/ 82724 w 106284"/>
                <a:gd name="connsiteY533" fmla="*/ 55642 h 106425"/>
                <a:gd name="connsiteX534" fmla="*/ 82534 w 106284"/>
                <a:gd name="connsiteY534" fmla="*/ 55928 h 106425"/>
                <a:gd name="connsiteX535" fmla="*/ 83295 w 106284"/>
                <a:gd name="connsiteY535" fmla="*/ 56594 h 106425"/>
                <a:gd name="connsiteX536" fmla="*/ 48362 w 106284"/>
                <a:gd name="connsiteY536" fmla="*/ 96885 h 106425"/>
                <a:gd name="connsiteX537" fmla="*/ 48648 w 106284"/>
                <a:gd name="connsiteY537" fmla="*/ 96885 h 106425"/>
                <a:gd name="connsiteX538" fmla="*/ 48648 w 106284"/>
                <a:gd name="connsiteY538" fmla="*/ 95837 h 106425"/>
                <a:gd name="connsiteX539" fmla="*/ 48362 w 106284"/>
                <a:gd name="connsiteY539" fmla="*/ 95837 h 106425"/>
                <a:gd name="connsiteX540" fmla="*/ 48362 w 106284"/>
                <a:gd name="connsiteY540" fmla="*/ 96885 h 106425"/>
                <a:gd name="connsiteX541" fmla="*/ 80154 w 106284"/>
                <a:gd name="connsiteY541" fmla="*/ 15446 h 106425"/>
                <a:gd name="connsiteX542" fmla="*/ 80630 w 106284"/>
                <a:gd name="connsiteY542" fmla="*/ 15065 h 106425"/>
                <a:gd name="connsiteX543" fmla="*/ 80249 w 106284"/>
                <a:gd name="connsiteY543" fmla="*/ 14399 h 106425"/>
                <a:gd name="connsiteX544" fmla="*/ 79963 w 106284"/>
                <a:gd name="connsiteY544" fmla="*/ 14780 h 106425"/>
                <a:gd name="connsiteX545" fmla="*/ 80249 w 106284"/>
                <a:gd name="connsiteY545" fmla="*/ 15446 h 106425"/>
                <a:gd name="connsiteX546" fmla="*/ 78726 w 106284"/>
                <a:gd name="connsiteY546" fmla="*/ 53070 h 106425"/>
                <a:gd name="connsiteX547" fmla="*/ 77774 w 106284"/>
                <a:gd name="connsiteY547" fmla="*/ 51927 h 106425"/>
                <a:gd name="connsiteX548" fmla="*/ 77584 w 106284"/>
                <a:gd name="connsiteY548" fmla="*/ 52118 h 106425"/>
                <a:gd name="connsiteX549" fmla="*/ 78726 w 106284"/>
                <a:gd name="connsiteY549" fmla="*/ 53070 h 106425"/>
                <a:gd name="connsiteX550" fmla="*/ 77013 w 106284"/>
                <a:gd name="connsiteY550" fmla="*/ 86789 h 106425"/>
                <a:gd name="connsiteX551" fmla="*/ 76632 w 106284"/>
                <a:gd name="connsiteY551" fmla="*/ 87455 h 106425"/>
                <a:gd name="connsiteX552" fmla="*/ 76917 w 106284"/>
                <a:gd name="connsiteY552" fmla="*/ 87836 h 106425"/>
                <a:gd name="connsiteX553" fmla="*/ 77298 w 106284"/>
                <a:gd name="connsiteY553" fmla="*/ 87360 h 106425"/>
                <a:gd name="connsiteX554" fmla="*/ 77013 w 106284"/>
                <a:gd name="connsiteY554" fmla="*/ 86789 h 106425"/>
                <a:gd name="connsiteX555" fmla="*/ 23139 w 106284"/>
                <a:gd name="connsiteY555" fmla="*/ 73168 h 106425"/>
                <a:gd name="connsiteX556" fmla="*/ 23139 w 106284"/>
                <a:gd name="connsiteY556" fmla="*/ 72692 h 106425"/>
                <a:gd name="connsiteX557" fmla="*/ 22187 w 106284"/>
                <a:gd name="connsiteY557" fmla="*/ 72882 h 106425"/>
                <a:gd name="connsiteX558" fmla="*/ 22187 w 106284"/>
                <a:gd name="connsiteY558" fmla="*/ 73168 h 106425"/>
                <a:gd name="connsiteX559" fmla="*/ 23139 w 106284"/>
                <a:gd name="connsiteY559" fmla="*/ 73168 h 106425"/>
                <a:gd name="connsiteX560" fmla="*/ 77013 w 106284"/>
                <a:gd name="connsiteY560" fmla="*/ 54213 h 106425"/>
                <a:gd name="connsiteX561" fmla="*/ 77394 w 106284"/>
                <a:gd name="connsiteY561" fmla="*/ 53927 h 106425"/>
                <a:gd name="connsiteX562" fmla="*/ 76727 w 106284"/>
                <a:gd name="connsiteY562" fmla="*/ 53165 h 106425"/>
                <a:gd name="connsiteX563" fmla="*/ 76442 w 106284"/>
                <a:gd name="connsiteY563" fmla="*/ 53356 h 106425"/>
                <a:gd name="connsiteX564" fmla="*/ 77013 w 106284"/>
                <a:gd name="connsiteY564" fmla="*/ 54213 h 106425"/>
                <a:gd name="connsiteX565" fmla="*/ 20664 w 106284"/>
                <a:gd name="connsiteY565" fmla="*/ 87265 h 106425"/>
                <a:gd name="connsiteX566" fmla="*/ 21045 w 106284"/>
                <a:gd name="connsiteY566" fmla="*/ 87551 h 106425"/>
                <a:gd name="connsiteX567" fmla="*/ 21521 w 106284"/>
                <a:gd name="connsiteY567" fmla="*/ 86693 h 106425"/>
                <a:gd name="connsiteX568" fmla="*/ 21235 w 106284"/>
                <a:gd name="connsiteY568" fmla="*/ 86503 h 106425"/>
                <a:gd name="connsiteX569" fmla="*/ 20664 w 106284"/>
                <a:gd name="connsiteY569" fmla="*/ 87265 h 106425"/>
                <a:gd name="connsiteX570" fmla="*/ 75871 w 106284"/>
                <a:gd name="connsiteY570" fmla="*/ 41259 h 106425"/>
                <a:gd name="connsiteX571" fmla="*/ 76156 w 106284"/>
                <a:gd name="connsiteY571" fmla="*/ 41640 h 106425"/>
                <a:gd name="connsiteX572" fmla="*/ 76537 w 106284"/>
                <a:gd name="connsiteY572" fmla="*/ 41354 h 106425"/>
                <a:gd name="connsiteX573" fmla="*/ 76251 w 106284"/>
                <a:gd name="connsiteY573" fmla="*/ 40878 h 106425"/>
                <a:gd name="connsiteX574" fmla="*/ 75871 w 106284"/>
                <a:gd name="connsiteY574" fmla="*/ 41259 h 106425"/>
                <a:gd name="connsiteX575" fmla="*/ 55501 w 106284"/>
                <a:gd name="connsiteY575" fmla="*/ 24781 h 106425"/>
                <a:gd name="connsiteX576" fmla="*/ 55501 w 106284"/>
                <a:gd name="connsiteY576" fmla="*/ 24495 h 106425"/>
                <a:gd name="connsiteX577" fmla="*/ 54550 w 106284"/>
                <a:gd name="connsiteY577" fmla="*/ 24209 h 106425"/>
                <a:gd name="connsiteX578" fmla="*/ 54550 w 106284"/>
                <a:gd name="connsiteY578" fmla="*/ 24590 h 106425"/>
                <a:gd name="connsiteX579" fmla="*/ 55501 w 106284"/>
                <a:gd name="connsiteY579" fmla="*/ 24781 h 106425"/>
                <a:gd name="connsiteX580" fmla="*/ 57786 w 106284"/>
                <a:gd name="connsiteY580" fmla="*/ 7064 h 106425"/>
                <a:gd name="connsiteX581" fmla="*/ 57500 w 106284"/>
                <a:gd name="connsiteY581" fmla="*/ 7064 h 106425"/>
                <a:gd name="connsiteX582" fmla="*/ 57215 w 106284"/>
                <a:gd name="connsiteY582" fmla="*/ 7922 h 106425"/>
                <a:gd name="connsiteX583" fmla="*/ 57690 w 106284"/>
                <a:gd name="connsiteY583" fmla="*/ 8112 h 106425"/>
                <a:gd name="connsiteX584" fmla="*/ 57881 w 106284"/>
                <a:gd name="connsiteY584" fmla="*/ 7160 h 106425"/>
                <a:gd name="connsiteX585" fmla="*/ 15429 w 106284"/>
                <a:gd name="connsiteY585" fmla="*/ 39545 h 106425"/>
                <a:gd name="connsiteX586" fmla="*/ 16571 w 106284"/>
                <a:gd name="connsiteY586" fmla="*/ 39354 h 106425"/>
                <a:gd name="connsiteX587" fmla="*/ 15429 w 106284"/>
                <a:gd name="connsiteY587" fmla="*/ 39545 h 106425"/>
                <a:gd name="connsiteX588" fmla="*/ 68446 w 106284"/>
                <a:gd name="connsiteY588" fmla="*/ 55642 h 106425"/>
                <a:gd name="connsiteX589" fmla="*/ 68446 w 106284"/>
                <a:gd name="connsiteY589" fmla="*/ 55928 h 106425"/>
                <a:gd name="connsiteX590" fmla="*/ 68732 w 106284"/>
                <a:gd name="connsiteY590" fmla="*/ 56118 h 106425"/>
                <a:gd name="connsiteX591" fmla="*/ 69208 w 106284"/>
                <a:gd name="connsiteY591" fmla="*/ 55737 h 106425"/>
                <a:gd name="connsiteX592" fmla="*/ 68446 w 106284"/>
                <a:gd name="connsiteY592" fmla="*/ 55642 h 106425"/>
                <a:gd name="connsiteX593" fmla="*/ 12668 w 106284"/>
                <a:gd name="connsiteY593" fmla="*/ 39259 h 106425"/>
                <a:gd name="connsiteX594" fmla="*/ 13335 w 106284"/>
                <a:gd name="connsiteY594" fmla="*/ 39735 h 106425"/>
                <a:gd name="connsiteX595" fmla="*/ 13811 w 106284"/>
                <a:gd name="connsiteY595" fmla="*/ 39354 h 106425"/>
                <a:gd name="connsiteX596" fmla="*/ 13430 w 106284"/>
                <a:gd name="connsiteY596" fmla="*/ 39068 h 106425"/>
                <a:gd name="connsiteX597" fmla="*/ 12668 w 106284"/>
                <a:gd name="connsiteY597" fmla="*/ 39354 h 106425"/>
                <a:gd name="connsiteX598" fmla="*/ 66447 w 106284"/>
                <a:gd name="connsiteY598" fmla="*/ 102505 h 106425"/>
                <a:gd name="connsiteX599" fmla="*/ 66447 w 106284"/>
                <a:gd name="connsiteY599" fmla="*/ 102981 h 106425"/>
                <a:gd name="connsiteX600" fmla="*/ 67304 w 106284"/>
                <a:gd name="connsiteY600" fmla="*/ 102981 h 106425"/>
                <a:gd name="connsiteX601" fmla="*/ 67304 w 106284"/>
                <a:gd name="connsiteY601" fmla="*/ 102695 h 106425"/>
                <a:gd name="connsiteX602" fmla="*/ 66447 w 106284"/>
                <a:gd name="connsiteY602" fmla="*/ 102600 h 106425"/>
                <a:gd name="connsiteX603" fmla="*/ 61022 w 106284"/>
                <a:gd name="connsiteY603" fmla="*/ 94504 h 106425"/>
                <a:gd name="connsiteX604" fmla="*/ 60546 w 106284"/>
                <a:gd name="connsiteY604" fmla="*/ 95075 h 106425"/>
                <a:gd name="connsiteX605" fmla="*/ 60927 w 106284"/>
                <a:gd name="connsiteY605" fmla="*/ 95266 h 106425"/>
                <a:gd name="connsiteX606" fmla="*/ 61307 w 106284"/>
                <a:gd name="connsiteY606" fmla="*/ 94980 h 106425"/>
                <a:gd name="connsiteX607" fmla="*/ 61022 w 106284"/>
                <a:gd name="connsiteY607" fmla="*/ 94504 h 106425"/>
                <a:gd name="connsiteX608" fmla="*/ 4768 w 106284"/>
                <a:gd name="connsiteY608" fmla="*/ 41545 h 106425"/>
                <a:gd name="connsiteX609" fmla="*/ 4388 w 106284"/>
                <a:gd name="connsiteY609" fmla="*/ 41831 h 106425"/>
                <a:gd name="connsiteX610" fmla="*/ 4959 w 106284"/>
                <a:gd name="connsiteY610" fmla="*/ 42593 h 106425"/>
                <a:gd name="connsiteX611" fmla="*/ 5244 w 106284"/>
                <a:gd name="connsiteY611" fmla="*/ 42497 h 106425"/>
                <a:gd name="connsiteX612" fmla="*/ 4864 w 106284"/>
                <a:gd name="connsiteY612" fmla="*/ 41640 h 106425"/>
                <a:gd name="connsiteX613" fmla="*/ 3245 w 106284"/>
                <a:gd name="connsiteY613" fmla="*/ 42783 h 106425"/>
                <a:gd name="connsiteX614" fmla="*/ 2865 w 106284"/>
                <a:gd name="connsiteY614" fmla="*/ 42402 h 106425"/>
                <a:gd name="connsiteX615" fmla="*/ 2579 w 106284"/>
                <a:gd name="connsiteY615" fmla="*/ 42878 h 106425"/>
                <a:gd name="connsiteX616" fmla="*/ 2960 w 106284"/>
                <a:gd name="connsiteY616" fmla="*/ 43164 h 106425"/>
                <a:gd name="connsiteX617" fmla="*/ 3245 w 106284"/>
                <a:gd name="connsiteY617" fmla="*/ 42688 h 106425"/>
                <a:gd name="connsiteX618" fmla="*/ 3245 w 106284"/>
                <a:gd name="connsiteY618" fmla="*/ 49070 h 106425"/>
                <a:gd name="connsiteX619" fmla="*/ 3245 w 106284"/>
                <a:gd name="connsiteY619" fmla="*/ 48689 h 106425"/>
                <a:gd name="connsiteX620" fmla="*/ 2484 w 106284"/>
                <a:gd name="connsiteY620" fmla="*/ 48689 h 106425"/>
                <a:gd name="connsiteX621" fmla="*/ 2484 w 106284"/>
                <a:gd name="connsiteY621" fmla="*/ 48974 h 106425"/>
                <a:gd name="connsiteX622" fmla="*/ 3245 w 106284"/>
                <a:gd name="connsiteY622" fmla="*/ 48974 h 106425"/>
                <a:gd name="connsiteX623" fmla="*/ 62164 w 106284"/>
                <a:gd name="connsiteY623" fmla="*/ 23447 h 106425"/>
                <a:gd name="connsiteX624" fmla="*/ 61879 w 106284"/>
                <a:gd name="connsiteY624" fmla="*/ 24114 h 106425"/>
                <a:gd name="connsiteX625" fmla="*/ 62164 w 106284"/>
                <a:gd name="connsiteY625" fmla="*/ 24305 h 106425"/>
                <a:gd name="connsiteX626" fmla="*/ 62545 w 106284"/>
                <a:gd name="connsiteY626" fmla="*/ 23828 h 106425"/>
                <a:gd name="connsiteX627" fmla="*/ 62164 w 106284"/>
                <a:gd name="connsiteY627" fmla="*/ 23447 h 106425"/>
                <a:gd name="connsiteX628" fmla="*/ 62450 w 106284"/>
                <a:gd name="connsiteY628" fmla="*/ 57356 h 106425"/>
                <a:gd name="connsiteX629" fmla="*/ 62259 w 106284"/>
                <a:gd name="connsiteY629" fmla="*/ 56975 h 106425"/>
                <a:gd name="connsiteX630" fmla="*/ 61403 w 106284"/>
                <a:gd name="connsiteY630" fmla="*/ 57452 h 106425"/>
                <a:gd name="connsiteX631" fmla="*/ 61593 w 106284"/>
                <a:gd name="connsiteY631" fmla="*/ 57737 h 106425"/>
                <a:gd name="connsiteX632" fmla="*/ 62545 w 106284"/>
                <a:gd name="connsiteY632" fmla="*/ 57356 h 106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</a:cxnLst>
              <a:rect l="l" t="t" r="r" b="b"/>
              <a:pathLst>
                <a:path w="106284" h="106425">
                  <a:moveTo>
                    <a:pt x="77298" y="100505"/>
                  </a:moveTo>
                  <a:cubicBezTo>
                    <a:pt x="77013" y="100028"/>
                    <a:pt x="76917" y="99743"/>
                    <a:pt x="76727" y="99457"/>
                  </a:cubicBezTo>
                  <a:cubicBezTo>
                    <a:pt x="76537" y="99457"/>
                    <a:pt x="76442" y="99647"/>
                    <a:pt x="76346" y="99743"/>
                  </a:cubicBezTo>
                  <a:cubicBezTo>
                    <a:pt x="76346" y="100028"/>
                    <a:pt x="76442" y="100314"/>
                    <a:pt x="76537" y="100886"/>
                  </a:cubicBezTo>
                  <a:cubicBezTo>
                    <a:pt x="75014" y="101648"/>
                    <a:pt x="73396" y="102314"/>
                    <a:pt x="71778" y="103076"/>
                  </a:cubicBezTo>
                  <a:cubicBezTo>
                    <a:pt x="71397" y="102600"/>
                    <a:pt x="71111" y="102219"/>
                    <a:pt x="70826" y="101838"/>
                  </a:cubicBezTo>
                  <a:cubicBezTo>
                    <a:pt x="70445" y="102124"/>
                    <a:pt x="69969" y="102410"/>
                    <a:pt x="69874" y="102791"/>
                  </a:cubicBezTo>
                  <a:cubicBezTo>
                    <a:pt x="69684" y="103648"/>
                    <a:pt x="69017" y="103934"/>
                    <a:pt x="68351" y="104124"/>
                  </a:cubicBezTo>
                  <a:cubicBezTo>
                    <a:pt x="54835" y="108125"/>
                    <a:pt x="41795" y="106886"/>
                    <a:pt x="29231" y="100600"/>
                  </a:cubicBezTo>
                  <a:cubicBezTo>
                    <a:pt x="22092" y="97076"/>
                    <a:pt x="16095" y="92027"/>
                    <a:pt x="11241" y="85646"/>
                  </a:cubicBezTo>
                  <a:cubicBezTo>
                    <a:pt x="7338" y="80597"/>
                    <a:pt x="4388" y="74978"/>
                    <a:pt x="2674" y="68786"/>
                  </a:cubicBezTo>
                  <a:cubicBezTo>
                    <a:pt x="2389" y="67548"/>
                    <a:pt x="1437" y="66500"/>
                    <a:pt x="2008" y="65072"/>
                  </a:cubicBezTo>
                  <a:cubicBezTo>
                    <a:pt x="2103" y="64786"/>
                    <a:pt x="1342" y="64214"/>
                    <a:pt x="1247" y="63738"/>
                  </a:cubicBezTo>
                  <a:cubicBezTo>
                    <a:pt x="580" y="60119"/>
                    <a:pt x="-86" y="56404"/>
                    <a:pt x="9" y="52689"/>
                  </a:cubicBezTo>
                  <a:cubicBezTo>
                    <a:pt x="9" y="52403"/>
                    <a:pt x="9" y="52213"/>
                    <a:pt x="104" y="51927"/>
                  </a:cubicBezTo>
                  <a:cubicBezTo>
                    <a:pt x="866" y="51927"/>
                    <a:pt x="1627" y="51737"/>
                    <a:pt x="2293" y="51737"/>
                  </a:cubicBezTo>
                  <a:cubicBezTo>
                    <a:pt x="2293" y="51641"/>
                    <a:pt x="2293" y="51546"/>
                    <a:pt x="2293" y="51356"/>
                  </a:cubicBezTo>
                  <a:cubicBezTo>
                    <a:pt x="1532" y="51165"/>
                    <a:pt x="866" y="50975"/>
                    <a:pt x="9" y="50784"/>
                  </a:cubicBezTo>
                  <a:cubicBezTo>
                    <a:pt x="390" y="49451"/>
                    <a:pt x="-276" y="47831"/>
                    <a:pt x="1342" y="46974"/>
                  </a:cubicBezTo>
                  <a:cubicBezTo>
                    <a:pt x="104" y="44688"/>
                    <a:pt x="1722" y="42593"/>
                    <a:pt x="1722" y="40402"/>
                  </a:cubicBezTo>
                  <a:cubicBezTo>
                    <a:pt x="2389" y="40211"/>
                    <a:pt x="3245" y="41164"/>
                    <a:pt x="3531" y="39830"/>
                  </a:cubicBezTo>
                  <a:cubicBezTo>
                    <a:pt x="2674" y="38306"/>
                    <a:pt x="2770" y="36592"/>
                    <a:pt x="3531" y="34877"/>
                  </a:cubicBezTo>
                  <a:cubicBezTo>
                    <a:pt x="4864" y="31925"/>
                    <a:pt x="6291" y="29067"/>
                    <a:pt x="7719" y="26210"/>
                  </a:cubicBezTo>
                  <a:cubicBezTo>
                    <a:pt x="8195" y="25257"/>
                    <a:pt x="8956" y="24400"/>
                    <a:pt x="9432" y="23447"/>
                  </a:cubicBezTo>
                  <a:cubicBezTo>
                    <a:pt x="9908" y="22495"/>
                    <a:pt x="10670" y="23447"/>
                    <a:pt x="11336" y="23066"/>
                  </a:cubicBezTo>
                  <a:cubicBezTo>
                    <a:pt x="11146" y="22590"/>
                    <a:pt x="10860" y="22209"/>
                    <a:pt x="10670" y="21733"/>
                  </a:cubicBezTo>
                  <a:cubicBezTo>
                    <a:pt x="12668" y="18971"/>
                    <a:pt x="15048" y="16304"/>
                    <a:pt x="17713" y="14018"/>
                  </a:cubicBezTo>
                  <a:cubicBezTo>
                    <a:pt x="17904" y="13827"/>
                    <a:pt x="18380" y="13827"/>
                    <a:pt x="18665" y="13637"/>
                  </a:cubicBezTo>
                  <a:cubicBezTo>
                    <a:pt x="18951" y="13446"/>
                    <a:pt x="19522" y="13256"/>
                    <a:pt x="19522" y="13065"/>
                  </a:cubicBezTo>
                  <a:cubicBezTo>
                    <a:pt x="19331" y="12113"/>
                    <a:pt x="20093" y="11922"/>
                    <a:pt x="20569" y="11541"/>
                  </a:cubicBezTo>
                  <a:cubicBezTo>
                    <a:pt x="24757" y="8303"/>
                    <a:pt x="29231" y="5636"/>
                    <a:pt x="34180" y="3826"/>
                  </a:cubicBezTo>
                  <a:cubicBezTo>
                    <a:pt x="36845" y="2873"/>
                    <a:pt x="39510" y="2111"/>
                    <a:pt x="42271" y="1445"/>
                  </a:cubicBezTo>
                  <a:cubicBezTo>
                    <a:pt x="45031" y="873"/>
                    <a:pt x="47887" y="492"/>
                    <a:pt x="50742" y="206"/>
                  </a:cubicBezTo>
                  <a:cubicBezTo>
                    <a:pt x="51408" y="206"/>
                    <a:pt x="52170" y="492"/>
                    <a:pt x="52836" y="587"/>
                  </a:cubicBezTo>
                  <a:cubicBezTo>
                    <a:pt x="53027" y="587"/>
                    <a:pt x="53217" y="683"/>
                    <a:pt x="53312" y="587"/>
                  </a:cubicBezTo>
                  <a:cubicBezTo>
                    <a:pt x="55025" y="-365"/>
                    <a:pt x="56739" y="-79"/>
                    <a:pt x="58357" y="873"/>
                  </a:cubicBezTo>
                  <a:cubicBezTo>
                    <a:pt x="58547" y="873"/>
                    <a:pt x="58738" y="968"/>
                    <a:pt x="58833" y="873"/>
                  </a:cubicBezTo>
                  <a:cubicBezTo>
                    <a:pt x="60165" y="206"/>
                    <a:pt x="61403" y="873"/>
                    <a:pt x="62640" y="968"/>
                  </a:cubicBezTo>
                  <a:cubicBezTo>
                    <a:pt x="69208" y="2111"/>
                    <a:pt x="75395" y="4493"/>
                    <a:pt x="81011" y="8017"/>
                  </a:cubicBezTo>
                  <a:cubicBezTo>
                    <a:pt x="81486" y="8303"/>
                    <a:pt x="82057" y="8684"/>
                    <a:pt x="82438" y="8969"/>
                  </a:cubicBezTo>
                  <a:cubicBezTo>
                    <a:pt x="82343" y="9446"/>
                    <a:pt x="82248" y="9731"/>
                    <a:pt x="82153" y="10112"/>
                  </a:cubicBezTo>
                  <a:cubicBezTo>
                    <a:pt x="82438" y="10112"/>
                    <a:pt x="82724" y="9922"/>
                    <a:pt x="83009" y="9922"/>
                  </a:cubicBezTo>
                  <a:cubicBezTo>
                    <a:pt x="83390" y="9922"/>
                    <a:pt x="83771" y="9922"/>
                    <a:pt x="84056" y="10112"/>
                  </a:cubicBezTo>
                  <a:cubicBezTo>
                    <a:pt x="84818" y="10779"/>
                    <a:pt x="85579" y="11446"/>
                    <a:pt x="86341" y="12208"/>
                  </a:cubicBezTo>
                  <a:cubicBezTo>
                    <a:pt x="86436" y="12303"/>
                    <a:pt x="86531" y="12494"/>
                    <a:pt x="86721" y="12589"/>
                  </a:cubicBezTo>
                  <a:cubicBezTo>
                    <a:pt x="89958" y="14113"/>
                    <a:pt x="91957" y="16875"/>
                    <a:pt x="94146" y="19447"/>
                  </a:cubicBezTo>
                  <a:cubicBezTo>
                    <a:pt x="100523" y="27162"/>
                    <a:pt x="104330" y="36020"/>
                    <a:pt x="105663" y="46022"/>
                  </a:cubicBezTo>
                  <a:cubicBezTo>
                    <a:pt x="105949" y="47831"/>
                    <a:pt x="106139" y="49546"/>
                    <a:pt x="106234" y="50975"/>
                  </a:cubicBezTo>
                  <a:cubicBezTo>
                    <a:pt x="105853" y="52022"/>
                    <a:pt x="104521" y="51165"/>
                    <a:pt x="104711" y="52499"/>
                  </a:cubicBezTo>
                  <a:cubicBezTo>
                    <a:pt x="105187" y="52594"/>
                    <a:pt x="105663" y="52689"/>
                    <a:pt x="106234" y="52880"/>
                  </a:cubicBezTo>
                  <a:cubicBezTo>
                    <a:pt x="106424" y="55070"/>
                    <a:pt x="106044" y="57071"/>
                    <a:pt x="105663" y="59357"/>
                  </a:cubicBezTo>
                  <a:cubicBezTo>
                    <a:pt x="105092" y="59071"/>
                    <a:pt x="104807" y="58880"/>
                    <a:pt x="104330" y="58595"/>
                  </a:cubicBezTo>
                  <a:cubicBezTo>
                    <a:pt x="104330" y="59071"/>
                    <a:pt x="104330" y="59738"/>
                    <a:pt x="104330" y="59833"/>
                  </a:cubicBezTo>
                  <a:cubicBezTo>
                    <a:pt x="105853" y="60500"/>
                    <a:pt x="105473" y="61643"/>
                    <a:pt x="105187" y="62881"/>
                  </a:cubicBezTo>
                  <a:cubicBezTo>
                    <a:pt x="104616" y="65834"/>
                    <a:pt x="103855" y="68786"/>
                    <a:pt x="102712" y="71644"/>
                  </a:cubicBezTo>
                  <a:cubicBezTo>
                    <a:pt x="102332" y="71644"/>
                    <a:pt x="102046" y="71453"/>
                    <a:pt x="101761" y="71453"/>
                  </a:cubicBezTo>
                  <a:cubicBezTo>
                    <a:pt x="101761" y="71453"/>
                    <a:pt x="101761" y="71644"/>
                    <a:pt x="101761" y="71739"/>
                  </a:cubicBezTo>
                  <a:cubicBezTo>
                    <a:pt x="102427" y="72311"/>
                    <a:pt x="102332" y="72977"/>
                    <a:pt x="101951" y="73739"/>
                  </a:cubicBezTo>
                  <a:cubicBezTo>
                    <a:pt x="98619" y="81740"/>
                    <a:pt x="93670" y="88408"/>
                    <a:pt x="87102" y="94028"/>
                  </a:cubicBezTo>
                  <a:cubicBezTo>
                    <a:pt x="84152" y="96504"/>
                    <a:pt x="80915" y="98504"/>
                    <a:pt x="77394" y="100505"/>
                  </a:cubicBezTo>
                  <a:moveTo>
                    <a:pt x="19807" y="64691"/>
                  </a:moveTo>
                  <a:cubicBezTo>
                    <a:pt x="19807" y="64691"/>
                    <a:pt x="19617" y="63738"/>
                    <a:pt x="19427" y="63357"/>
                  </a:cubicBezTo>
                  <a:cubicBezTo>
                    <a:pt x="19141" y="62690"/>
                    <a:pt x="18856" y="62976"/>
                    <a:pt x="18380" y="63548"/>
                  </a:cubicBezTo>
                  <a:cubicBezTo>
                    <a:pt x="18856" y="63929"/>
                    <a:pt x="19331" y="64310"/>
                    <a:pt x="19807" y="64691"/>
                  </a:cubicBezTo>
                  <a:cubicBezTo>
                    <a:pt x="19902" y="65072"/>
                    <a:pt x="19998" y="65453"/>
                    <a:pt x="20188" y="66024"/>
                  </a:cubicBezTo>
                  <a:cubicBezTo>
                    <a:pt x="20474" y="65738"/>
                    <a:pt x="20664" y="65548"/>
                    <a:pt x="21045" y="65262"/>
                  </a:cubicBezTo>
                  <a:cubicBezTo>
                    <a:pt x="20474" y="65072"/>
                    <a:pt x="20093" y="64881"/>
                    <a:pt x="19807" y="64786"/>
                  </a:cubicBezTo>
                  <a:moveTo>
                    <a:pt x="81201" y="41259"/>
                  </a:moveTo>
                  <a:cubicBezTo>
                    <a:pt x="80439" y="42593"/>
                    <a:pt x="81772" y="43545"/>
                    <a:pt x="81677" y="44974"/>
                  </a:cubicBezTo>
                  <a:cubicBezTo>
                    <a:pt x="82438" y="44307"/>
                    <a:pt x="83105" y="43831"/>
                    <a:pt x="83866" y="43164"/>
                  </a:cubicBezTo>
                  <a:cubicBezTo>
                    <a:pt x="83200" y="42783"/>
                    <a:pt x="82724" y="42593"/>
                    <a:pt x="82343" y="42307"/>
                  </a:cubicBezTo>
                  <a:cubicBezTo>
                    <a:pt x="81962" y="42021"/>
                    <a:pt x="81582" y="41640"/>
                    <a:pt x="81201" y="41259"/>
                  </a:cubicBezTo>
                  <a:moveTo>
                    <a:pt x="71016" y="47450"/>
                  </a:moveTo>
                  <a:cubicBezTo>
                    <a:pt x="70826" y="47927"/>
                    <a:pt x="70540" y="48593"/>
                    <a:pt x="70255" y="49165"/>
                  </a:cubicBezTo>
                  <a:cubicBezTo>
                    <a:pt x="72158" y="49355"/>
                    <a:pt x="72730" y="48879"/>
                    <a:pt x="73586" y="46403"/>
                  </a:cubicBezTo>
                  <a:cubicBezTo>
                    <a:pt x="72825" y="46784"/>
                    <a:pt x="71968" y="47069"/>
                    <a:pt x="71111" y="47450"/>
                  </a:cubicBezTo>
                  <a:moveTo>
                    <a:pt x="60260" y="48498"/>
                  </a:moveTo>
                  <a:cubicBezTo>
                    <a:pt x="60451" y="47927"/>
                    <a:pt x="60736" y="47355"/>
                    <a:pt x="60832" y="46688"/>
                  </a:cubicBezTo>
                  <a:cubicBezTo>
                    <a:pt x="60832" y="46498"/>
                    <a:pt x="60546" y="46117"/>
                    <a:pt x="60356" y="45831"/>
                  </a:cubicBezTo>
                  <a:cubicBezTo>
                    <a:pt x="60165" y="46022"/>
                    <a:pt x="59689" y="46117"/>
                    <a:pt x="59689" y="46307"/>
                  </a:cubicBezTo>
                  <a:cubicBezTo>
                    <a:pt x="59689" y="47260"/>
                    <a:pt x="58833" y="46688"/>
                    <a:pt x="58452" y="47069"/>
                  </a:cubicBezTo>
                  <a:cubicBezTo>
                    <a:pt x="59309" y="47260"/>
                    <a:pt x="58738" y="48784"/>
                    <a:pt x="60260" y="48498"/>
                  </a:cubicBezTo>
                  <a:moveTo>
                    <a:pt x="38273" y="57737"/>
                  </a:moveTo>
                  <a:cubicBezTo>
                    <a:pt x="37131" y="57356"/>
                    <a:pt x="36179" y="56975"/>
                    <a:pt x="35132" y="56594"/>
                  </a:cubicBezTo>
                  <a:cubicBezTo>
                    <a:pt x="36179" y="57356"/>
                    <a:pt x="34085" y="58309"/>
                    <a:pt x="35322" y="59166"/>
                  </a:cubicBezTo>
                  <a:cubicBezTo>
                    <a:pt x="35798" y="58309"/>
                    <a:pt x="36369" y="57737"/>
                    <a:pt x="37321" y="58309"/>
                  </a:cubicBezTo>
                  <a:cubicBezTo>
                    <a:pt x="37416" y="58309"/>
                    <a:pt x="37797" y="58023"/>
                    <a:pt x="38178" y="57737"/>
                  </a:cubicBezTo>
                  <a:moveTo>
                    <a:pt x="12954" y="66881"/>
                  </a:moveTo>
                  <a:cubicBezTo>
                    <a:pt x="12764" y="65548"/>
                    <a:pt x="12668" y="64786"/>
                    <a:pt x="12573" y="63738"/>
                  </a:cubicBezTo>
                  <a:cubicBezTo>
                    <a:pt x="12383" y="63643"/>
                    <a:pt x="12002" y="63357"/>
                    <a:pt x="11526" y="63071"/>
                  </a:cubicBezTo>
                  <a:cubicBezTo>
                    <a:pt x="11241" y="64691"/>
                    <a:pt x="11907" y="65643"/>
                    <a:pt x="12954" y="66881"/>
                  </a:cubicBezTo>
                  <a:moveTo>
                    <a:pt x="51027" y="66500"/>
                  </a:moveTo>
                  <a:cubicBezTo>
                    <a:pt x="51599" y="66786"/>
                    <a:pt x="52170" y="67072"/>
                    <a:pt x="52741" y="67358"/>
                  </a:cubicBezTo>
                  <a:cubicBezTo>
                    <a:pt x="53027" y="66215"/>
                    <a:pt x="52836" y="65548"/>
                    <a:pt x="51979" y="64881"/>
                  </a:cubicBezTo>
                  <a:cubicBezTo>
                    <a:pt x="51694" y="65357"/>
                    <a:pt x="51408" y="65834"/>
                    <a:pt x="51027" y="66500"/>
                  </a:cubicBezTo>
                  <a:moveTo>
                    <a:pt x="85199" y="22114"/>
                  </a:moveTo>
                  <a:cubicBezTo>
                    <a:pt x="83866" y="20876"/>
                    <a:pt x="83961" y="23257"/>
                    <a:pt x="82914" y="23257"/>
                  </a:cubicBezTo>
                  <a:cubicBezTo>
                    <a:pt x="83295" y="23638"/>
                    <a:pt x="83580" y="23924"/>
                    <a:pt x="83866" y="24209"/>
                  </a:cubicBezTo>
                  <a:cubicBezTo>
                    <a:pt x="84342" y="23447"/>
                    <a:pt x="84723" y="22781"/>
                    <a:pt x="85103" y="22114"/>
                  </a:cubicBezTo>
                  <a:moveTo>
                    <a:pt x="75490" y="90884"/>
                  </a:moveTo>
                  <a:lnTo>
                    <a:pt x="73967" y="90884"/>
                  </a:lnTo>
                  <a:lnTo>
                    <a:pt x="73967" y="93075"/>
                  </a:lnTo>
                  <a:cubicBezTo>
                    <a:pt x="73967" y="93075"/>
                    <a:pt x="74157" y="93075"/>
                    <a:pt x="74252" y="93075"/>
                  </a:cubicBezTo>
                  <a:cubicBezTo>
                    <a:pt x="74633" y="92408"/>
                    <a:pt x="75014" y="91646"/>
                    <a:pt x="75490" y="90884"/>
                  </a:cubicBezTo>
                  <a:moveTo>
                    <a:pt x="67114" y="13922"/>
                  </a:moveTo>
                  <a:cubicBezTo>
                    <a:pt x="67209" y="15161"/>
                    <a:pt x="67399" y="16304"/>
                    <a:pt x="67494" y="17351"/>
                  </a:cubicBezTo>
                  <a:cubicBezTo>
                    <a:pt x="68129" y="16399"/>
                    <a:pt x="68002" y="15256"/>
                    <a:pt x="67114" y="13922"/>
                  </a:cubicBezTo>
                  <a:moveTo>
                    <a:pt x="7053" y="69739"/>
                  </a:moveTo>
                  <a:cubicBezTo>
                    <a:pt x="6989" y="69231"/>
                    <a:pt x="6164" y="68850"/>
                    <a:pt x="4578" y="68596"/>
                  </a:cubicBezTo>
                  <a:cubicBezTo>
                    <a:pt x="4864" y="70310"/>
                    <a:pt x="6482" y="68882"/>
                    <a:pt x="7053" y="69739"/>
                  </a:cubicBezTo>
                  <a:moveTo>
                    <a:pt x="39510" y="65834"/>
                  </a:moveTo>
                  <a:cubicBezTo>
                    <a:pt x="38558" y="65834"/>
                    <a:pt x="38083" y="66119"/>
                    <a:pt x="38273" y="66881"/>
                  </a:cubicBezTo>
                  <a:cubicBezTo>
                    <a:pt x="38273" y="67167"/>
                    <a:pt x="38844" y="67548"/>
                    <a:pt x="39035" y="67548"/>
                  </a:cubicBezTo>
                  <a:cubicBezTo>
                    <a:pt x="39986" y="67262"/>
                    <a:pt x="39606" y="66500"/>
                    <a:pt x="39510" y="65834"/>
                  </a:cubicBezTo>
                  <a:moveTo>
                    <a:pt x="12954" y="70882"/>
                  </a:moveTo>
                  <a:cubicBezTo>
                    <a:pt x="11907" y="71453"/>
                    <a:pt x="11241" y="72501"/>
                    <a:pt x="11907" y="73073"/>
                  </a:cubicBezTo>
                  <a:cubicBezTo>
                    <a:pt x="12288" y="72882"/>
                    <a:pt x="12668" y="72692"/>
                    <a:pt x="13335" y="72406"/>
                  </a:cubicBezTo>
                  <a:cubicBezTo>
                    <a:pt x="11907" y="71930"/>
                    <a:pt x="13240" y="71358"/>
                    <a:pt x="12954" y="70882"/>
                  </a:cubicBezTo>
                  <a:moveTo>
                    <a:pt x="53978" y="44021"/>
                  </a:moveTo>
                  <a:cubicBezTo>
                    <a:pt x="53502" y="44593"/>
                    <a:pt x="53217" y="45069"/>
                    <a:pt x="52836" y="45641"/>
                  </a:cubicBezTo>
                  <a:cubicBezTo>
                    <a:pt x="53883" y="45641"/>
                    <a:pt x="54550" y="45545"/>
                    <a:pt x="55596" y="45450"/>
                  </a:cubicBezTo>
                  <a:cubicBezTo>
                    <a:pt x="54930" y="44879"/>
                    <a:pt x="54550" y="44593"/>
                    <a:pt x="53978" y="44021"/>
                  </a:cubicBezTo>
                  <a:moveTo>
                    <a:pt x="66542" y="102029"/>
                  </a:moveTo>
                  <a:cubicBezTo>
                    <a:pt x="67304" y="101552"/>
                    <a:pt x="68637" y="102029"/>
                    <a:pt x="68732" y="100505"/>
                  </a:cubicBezTo>
                  <a:cubicBezTo>
                    <a:pt x="67304" y="100028"/>
                    <a:pt x="67209" y="101457"/>
                    <a:pt x="66542" y="102029"/>
                  </a:cubicBezTo>
                  <a:moveTo>
                    <a:pt x="80344" y="66691"/>
                  </a:moveTo>
                  <a:cubicBezTo>
                    <a:pt x="80344" y="66691"/>
                    <a:pt x="80630" y="66596"/>
                    <a:pt x="80725" y="66500"/>
                  </a:cubicBezTo>
                  <a:cubicBezTo>
                    <a:pt x="80725" y="65929"/>
                    <a:pt x="80534" y="65357"/>
                    <a:pt x="80439" y="64595"/>
                  </a:cubicBezTo>
                  <a:cubicBezTo>
                    <a:pt x="79773" y="64881"/>
                    <a:pt x="79297" y="64976"/>
                    <a:pt x="78631" y="65262"/>
                  </a:cubicBezTo>
                  <a:cubicBezTo>
                    <a:pt x="79392" y="65834"/>
                    <a:pt x="79868" y="66215"/>
                    <a:pt x="80344" y="66691"/>
                  </a:cubicBezTo>
                  <a:moveTo>
                    <a:pt x="22187" y="25067"/>
                  </a:moveTo>
                  <a:cubicBezTo>
                    <a:pt x="23424" y="24019"/>
                    <a:pt x="22187" y="22876"/>
                    <a:pt x="22948" y="21733"/>
                  </a:cubicBezTo>
                  <a:cubicBezTo>
                    <a:pt x="22472" y="21828"/>
                    <a:pt x="22187" y="21923"/>
                    <a:pt x="22187" y="21923"/>
                  </a:cubicBezTo>
                  <a:cubicBezTo>
                    <a:pt x="22187" y="22876"/>
                    <a:pt x="22187" y="23828"/>
                    <a:pt x="22187" y="24971"/>
                  </a:cubicBezTo>
                  <a:moveTo>
                    <a:pt x="74062" y="23066"/>
                  </a:moveTo>
                  <a:cubicBezTo>
                    <a:pt x="75014" y="23066"/>
                    <a:pt x="75775" y="22876"/>
                    <a:pt x="76727" y="22876"/>
                  </a:cubicBezTo>
                  <a:cubicBezTo>
                    <a:pt x="75458" y="22177"/>
                    <a:pt x="74570" y="22241"/>
                    <a:pt x="74062" y="23066"/>
                  </a:cubicBezTo>
                  <a:moveTo>
                    <a:pt x="73872" y="79454"/>
                  </a:moveTo>
                  <a:cubicBezTo>
                    <a:pt x="74443" y="79264"/>
                    <a:pt x="75014" y="79073"/>
                    <a:pt x="75585" y="78883"/>
                  </a:cubicBezTo>
                  <a:cubicBezTo>
                    <a:pt x="75585" y="78788"/>
                    <a:pt x="75585" y="78597"/>
                    <a:pt x="75585" y="78502"/>
                  </a:cubicBezTo>
                  <a:cubicBezTo>
                    <a:pt x="75109" y="78311"/>
                    <a:pt x="74633" y="77930"/>
                    <a:pt x="74252" y="78026"/>
                  </a:cubicBezTo>
                  <a:cubicBezTo>
                    <a:pt x="73681" y="78121"/>
                    <a:pt x="73396" y="78692"/>
                    <a:pt x="73777" y="79454"/>
                  </a:cubicBezTo>
                  <a:moveTo>
                    <a:pt x="10479" y="41164"/>
                  </a:moveTo>
                  <a:cubicBezTo>
                    <a:pt x="9813" y="41545"/>
                    <a:pt x="9337" y="41831"/>
                    <a:pt x="8861" y="42116"/>
                  </a:cubicBezTo>
                  <a:cubicBezTo>
                    <a:pt x="8766" y="42116"/>
                    <a:pt x="8766" y="42497"/>
                    <a:pt x="8861" y="42593"/>
                  </a:cubicBezTo>
                  <a:cubicBezTo>
                    <a:pt x="9052" y="42783"/>
                    <a:pt x="9242" y="42878"/>
                    <a:pt x="9432" y="42878"/>
                  </a:cubicBezTo>
                  <a:cubicBezTo>
                    <a:pt x="10289" y="42783"/>
                    <a:pt x="10384" y="42021"/>
                    <a:pt x="10574" y="41164"/>
                  </a:cubicBezTo>
                  <a:moveTo>
                    <a:pt x="28088" y="63643"/>
                  </a:moveTo>
                  <a:cubicBezTo>
                    <a:pt x="27898" y="62786"/>
                    <a:pt x="27708" y="62309"/>
                    <a:pt x="27612" y="61738"/>
                  </a:cubicBezTo>
                  <a:cubicBezTo>
                    <a:pt x="27041" y="62405"/>
                    <a:pt x="26280" y="63071"/>
                    <a:pt x="28088" y="63643"/>
                  </a:cubicBezTo>
                  <a:moveTo>
                    <a:pt x="90434" y="68024"/>
                  </a:moveTo>
                  <a:cubicBezTo>
                    <a:pt x="90909" y="69167"/>
                    <a:pt x="91576" y="69263"/>
                    <a:pt x="92528" y="68215"/>
                  </a:cubicBezTo>
                  <a:cubicBezTo>
                    <a:pt x="91576" y="68215"/>
                    <a:pt x="91005" y="68024"/>
                    <a:pt x="90434" y="68024"/>
                  </a:cubicBezTo>
                  <a:moveTo>
                    <a:pt x="44555" y="86027"/>
                  </a:moveTo>
                  <a:cubicBezTo>
                    <a:pt x="43889" y="86503"/>
                    <a:pt x="43223" y="86884"/>
                    <a:pt x="42366" y="87455"/>
                  </a:cubicBezTo>
                  <a:cubicBezTo>
                    <a:pt x="43794" y="87836"/>
                    <a:pt x="43889" y="87741"/>
                    <a:pt x="44555" y="86027"/>
                  </a:cubicBezTo>
                  <a:moveTo>
                    <a:pt x="51504" y="90503"/>
                  </a:moveTo>
                  <a:cubicBezTo>
                    <a:pt x="51979" y="89265"/>
                    <a:pt x="51504" y="88884"/>
                    <a:pt x="49981" y="89170"/>
                  </a:cubicBezTo>
                  <a:cubicBezTo>
                    <a:pt x="50552" y="89646"/>
                    <a:pt x="51027" y="90122"/>
                    <a:pt x="51504" y="90503"/>
                  </a:cubicBezTo>
                  <a:moveTo>
                    <a:pt x="85960" y="27067"/>
                  </a:moveTo>
                  <a:cubicBezTo>
                    <a:pt x="86626" y="25733"/>
                    <a:pt x="84913" y="25733"/>
                    <a:pt x="84723" y="24876"/>
                  </a:cubicBezTo>
                  <a:cubicBezTo>
                    <a:pt x="84342" y="26019"/>
                    <a:pt x="85484" y="26305"/>
                    <a:pt x="85960" y="27067"/>
                  </a:cubicBezTo>
                  <a:moveTo>
                    <a:pt x="47220" y="14113"/>
                  </a:moveTo>
                  <a:cubicBezTo>
                    <a:pt x="47030" y="15383"/>
                    <a:pt x="47252" y="16018"/>
                    <a:pt x="47887" y="16018"/>
                  </a:cubicBezTo>
                  <a:cubicBezTo>
                    <a:pt x="47696" y="15351"/>
                    <a:pt x="47506" y="14780"/>
                    <a:pt x="47315" y="14113"/>
                  </a:cubicBezTo>
                  <a:cubicBezTo>
                    <a:pt x="47315" y="14113"/>
                    <a:pt x="47220" y="14113"/>
                    <a:pt x="47125" y="14113"/>
                  </a:cubicBezTo>
                  <a:moveTo>
                    <a:pt x="18380" y="72406"/>
                  </a:moveTo>
                  <a:cubicBezTo>
                    <a:pt x="17618" y="73073"/>
                    <a:pt x="17333" y="73739"/>
                    <a:pt x="17713" y="74692"/>
                  </a:cubicBezTo>
                  <a:cubicBezTo>
                    <a:pt x="18189" y="74025"/>
                    <a:pt x="19331" y="73644"/>
                    <a:pt x="18380" y="72406"/>
                  </a:cubicBezTo>
                  <a:moveTo>
                    <a:pt x="58262" y="69834"/>
                  </a:moveTo>
                  <a:cubicBezTo>
                    <a:pt x="57881" y="70469"/>
                    <a:pt x="57881" y="71136"/>
                    <a:pt x="58262" y="71834"/>
                  </a:cubicBezTo>
                  <a:cubicBezTo>
                    <a:pt x="58262" y="71072"/>
                    <a:pt x="59594" y="70501"/>
                    <a:pt x="58262" y="69834"/>
                  </a:cubicBezTo>
                  <a:moveTo>
                    <a:pt x="20283" y="50498"/>
                  </a:moveTo>
                  <a:cubicBezTo>
                    <a:pt x="20283" y="50498"/>
                    <a:pt x="19902" y="51165"/>
                    <a:pt x="19902" y="51451"/>
                  </a:cubicBezTo>
                  <a:cubicBezTo>
                    <a:pt x="19902" y="51737"/>
                    <a:pt x="19902" y="51927"/>
                    <a:pt x="19807" y="52499"/>
                  </a:cubicBezTo>
                  <a:cubicBezTo>
                    <a:pt x="20569" y="51927"/>
                    <a:pt x="21045" y="51546"/>
                    <a:pt x="21711" y="50975"/>
                  </a:cubicBezTo>
                  <a:cubicBezTo>
                    <a:pt x="21045" y="50784"/>
                    <a:pt x="20854" y="50594"/>
                    <a:pt x="20379" y="50498"/>
                  </a:cubicBezTo>
                  <a:moveTo>
                    <a:pt x="43984" y="30972"/>
                  </a:moveTo>
                  <a:cubicBezTo>
                    <a:pt x="43508" y="31258"/>
                    <a:pt x="42747" y="31067"/>
                    <a:pt x="42652" y="31925"/>
                  </a:cubicBezTo>
                  <a:cubicBezTo>
                    <a:pt x="44079" y="32401"/>
                    <a:pt x="44175" y="32306"/>
                    <a:pt x="43984" y="30972"/>
                  </a:cubicBezTo>
                  <a:moveTo>
                    <a:pt x="31420" y="66500"/>
                  </a:moveTo>
                  <a:cubicBezTo>
                    <a:pt x="32181" y="65262"/>
                    <a:pt x="31991" y="64405"/>
                    <a:pt x="31134" y="64024"/>
                  </a:cubicBezTo>
                  <a:cubicBezTo>
                    <a:pt x="31229" y="64881"/>
                    <a:pt x="31325" y="65643"/>
                    <a:pt x="31420" y="66500"/>
                  </a:cubicBezTo>
                  <a:moveTo>
                    <a:pt x="17523" y="69167"/>
                  </a:moveTo>
                  <a:cubicBezTo>
                    <a:pt x="17713" y="68501"/>
                    <a:pt x="17904" y="67929"/>
                    <a:pt x="18094" y="67262"/>
                  </a:cubicBezTo>
                  <a:cubicBezTo>
                    <a:pt x="16381" y="68120"/>
                    <a:pt x="16381" y="68215"/>
                    <a:pt x="17523" y="69167"/>
                  </a:cubicBezTo>
                  <a:moveTo>
                    <a:pt x="26185" y="96314"/>
                  </a:moveTo>
                  <a:cubicBezTo>
                    <a:pt x="26185" y="96314"/>
                    <a:pt x="26280" y="95933"/>
                    <a:pt x="26375" y="95837"/>
                  </a:cubicBezTo>
                  <a:cubicBezTo>
                    <a:pt x="25899" y="95647"/>
                    <a:pt x="25518" y="95456"/>
                    <a:pt x="25042" y="95266"/>
                  </a:cubicBezTo>
                  <a:cubicBezTo>
                    <a:pt x="25042" y="95552"/>
                    <a:pt x="24852" y="96028"/>
                    <a:pt x="24852" y="96028"/>
                  </a:cubicBezTo>
                  <a:cubicBezTo>
                    <a:pt x="25328" y="96218"/>
                    <a:pt x="25709" y="96218"/>
                    <a:pt x="26185" y="96409"/>
                  </a:cubicBezTo>
                  <a:moveTo>
                    <a:pt x="47696" y="57642"/>
                  </a:moveTo>
                  <a:cubicBezTo>
                    <a:pt x="48458" y="57642"/>
                    <a:pt x="48838" y="57356"/>
                    <a:pt x="48838" y="56880"/>
                  </a:cubicBezTo>
                  <a:cubicBezTo>
                    <a:pt x="48838" y="56594"/>
                    <a:pt x="48458" y="56404"/>
                    <a:pt x="48172" y="56118"/>
                  </a:cubicBezTo>
                  <a:cubicBezTo>
                    <a:pt x="48172" y="56118"/>
                    <a:pt x="47982" y="56118"/>
                    <a:pt x="47887" y="56118"/>
                  </a:cubicBezTo>
                  <a:cubicBezTo>
                    <a:pt x="47887" y="56594"/>
                    <a:pt x="47791" y="57071"/>
                    <a:pt x="47696" y="57642"/>
                  </a:cubicBezTo>
                  <a:moveTo>
                    <a:pt x="73491" y="66977"/>
                  </a:moveTo>
                  <a:cubicBezTo>
                    <a:pt x="74157" y="66500"/>
                    <a:pt x="74538" y="66024"/>
                    <a:pt x="74728" y="64881"/>
                  </a:cubicBezTo>
                  <a:cubicBezTo>
                    <a:pt x="74062" y="65643"/>
                    <a:pt x="73015" y="65738"/>
                    <a:pt x="73491" y="66977"/>
                  </a:cubicBezTo>
                  <a:moveTo>
                    <a:pt x="22758" y="85550"/>
                  </a:moveTo>
                  <a:cubicBezTo>
                    <a:pt x="23234" y="86312"/>
                    <a:pt x="23900" y="86503"/>
                    <a:pt x="24852" y="86312"/>
                  </a:cubicBezTo>
                  <a:cubicBezTo>
                    <a:pt x="24281" y="85265"/>
                    <a:pt x="23424" y="85646"/>
                    <a:pt x="22758" y="85550"/>
                  </a:cubicBezTo>
                  <a:moveTo>
                    <a:pt x="78155" y="67453"/>
                  </a:moveTo>
                  <a:cubicBezTo>
                    <a:pt x="78155" y="67453"/>
                    <a:pt x="78155" y="66691"/>
                    <a:pt x="78155" y="66215"/>
                  </a:cubicBezTo>
                  <a:cubicBezTo>
                    <a:pt x="77489" y="66310"/>
                    <a:pt x="76917" y="66500"/>
                    <a:pt x="76061" y="66596"/>
                  </a:cubicBezTo>
                  <a:cubicBezTo>
                    <a:pt x="76917" y="66977"/>
                    <a:pt x="77489" y="67167"/>
                    <a:pt x="78155" y="67358"/>
                  </a:cubicBezTo>
                  <a:moveTo>
                    <a:pt x="86817" y="70501"/>
                  </a:moveTo>
                  <a:cubicBezTo>
                    <a:pt x="86817" y="70501"/>
                    <a:pt x="87007" y="70691"/>
                    <a:pt x="87102" y="70787"/>
                  </a:cubicBezTo>
                  <a:cubicBezTo>
                    <a:pt x="87769" y="70310"/>
                    <a:pt x="88340" y="69929"/>
                    <a:pt x="89006" y="69453"/>
                  </a:cubicBezTo>
                  <a:cubicBezTo>
                    <a:pt x="89006" y="69358"/>
                    <a:pt x="88815" y="69167"/>
                    <a:pt x="88720" y="69072"/>
                  </a:cubicBezTo>
                  <a:cubicBezTo>
                    <a:pt x="87864" y="69263"/>
                    <a:pt x="87197" y="69644"/>
                    <a:pt x="86817" y="70501"/>
                  </a:cubicBezTo>
                  <a:moveTo>
                    <a:pt x="81772" y="51641"/>
                  </a:moveTo>
                  <a:cubicBezTo>
                    <a:pt x="82438" y="50213"/>
                    <a:pt x="82438" y="50117"/>
                    <a:pt x="81011" y="50022"/>
                  </a:cubicBezTo>
                  <a:cubicBezTo>
                    <a:pt x="81296" y="50594"/>
                    <a:pt x="81486" y="51070"/>
                    <a:pt x="81772" y="51641"/>
                  </a:cubicBezTo>
                  <a:moveTo>
                    <a:pt x="91290" y="84884"/>
                  </a:moveTo>
                  <a:cubicBezTo>
                    <a:pt x="91290" y="84884"/>
                    <a:pt x="91576" y="84884"/>
                    <a:pt x="91671" y="84884"/>
                  </a:cubicBezTo>
                  <a:cubicBezTo>
                    <a:pt x="91671" y="84503"/>
                    <a:pt x="91671" y="84026"/>
                    <a:pt x="91386" y="83741"/>
                  </a:cubicBezTo>
                  <a:cubicBezTo>
                    <a:pt x="90909" y="83169"/>
                    <a:pt x="90434" y="83455"/>
                    <a:pt x="90053" y="83931"/>
                  </a:cubicBezTo>
                  <a:cubicBezTo>
                    <a:pt x="90434" y="84312"/>
                    <a:pt x="90814" y="84598"/>
                    <a:pt x="91195" y="84979"/>
                  </a:cubicBezTo>
                  <a:moveTo>
                    <a:pt x="36084" y="69072"/>
                  </a:moveTo>
                  <a:cubicBezTo>
                    <a:pt x="36338" y="68056"/>
                    <a:pt x="36179" y="67072"/>
                    <a:pt x="35608" y="66119"/>
                  </a:cubicBezTo>
                  <a:cubicBezTo>
                    <a:pt x="35798" y="67167"/>
                    <a:pt x="35893" y="67929"/>
                    <a:pt x="36084" y="69072"/>
                  </a:cubicBezTo>
                  <a:moveTo>
                    <a:pt x="19998" y="71739"/>
                  </a:moveTo>
                  <a:cubicBezTo>
                    <a:pt x="20188" y="72406"/>
                    <a:pt x="20283" y="72882"/>
                    <a:pt x="20474" y="73358"/>
                  </a:cubicBezTo>
                  <a:cubicBezTo>
                    <a:pt x="21172" y="72596"/>
                    <a:pt x="21013" y="72057"/>
                    <a:pt x="19998" y="71739"/>
                  </a:cubicBezTo>
                  <a:moveTo>
                    <a:pt x="58547" y="102981"/>
                  </a:moveTo>
                  <a:cubicBezTo>
                    <a:pt x="57976" y="103267"/>
                    <a:pt x="57595" y="103553"/>
                    <a:pt x="57976" y="104219"/>
                  </a:cubicBezTo>
                  <a:cubicBezTo>
                    <a:pt x="57976" y="104315"/>
                    <a:pt x="58452" y="104410"/>
                    <a:pt x="58642" y="104219"/>
                  </a:cubicBezTo>
                  <a:cubicBezTo>
                    <a:pt x="59309" y="103743"/>
                    <a:pt x="59118" y="103267"/>
                    <a:pt x="58547" y="102886"/>
                  </a:cubicBezTo>
                  <a:moveTo>
                    <a:pt x="57500" y="82979"/>
                  </a:moveTo>
                  <a:cubicBezTo>
                    <a:pt x="57500" y="82979"/>
                    <a:pt x="57215" y="83074"/>
                    <a:pt x="57024" y="83169"/>
                  </a:cubicBezTo>
                  <a:cubicBezTo>
                    <a:pt x="56929" y="83931"/>
                    <a:pt x="57024" y="84503"/>
                    <a:pt x="58262" y="84693"/>
                  </a:cubicBezTo>
                  <a:cubicBezTo>
                    <a:pt x="57976" y="84026"/>
                    <a:pt x="57690" y="83550"/>
                    <a:pt x="57500" y="82979"/>
                  </a:cubicBezTo>
                  <a:moveTo>
                    <a:pt x="60832" y="62309"/>
                  </a:moveTo>
                  <a:cubicBezTo>
                    <a:pt x="60832" y="62309"/>
                    <a:pt x="60832" y="62595"/>
                    <a:pt x="60832" y="62786"/>
                  </a:cubicBezTo>
                  <a:cubicBezTo>
                    <a:pt x="61403" y="62786"/>
                    <a:pt x="61974" y="62690"/>
                    <a:pt x="62545" y="62595"/>
                  </a:cubicBezTo>
                  <a:cubicBezTo>
                    <a:pt x="62545" y="62500"/>
                    <a:pt x="62545" y="62309"/>
                    <a:pt x="62545" y="62214"/>
                  </a:cubicBezTo>
                  <a:cubicBezTo>
                    <a:pt x="61974" y="61928"/>
                    <a:pt x="61307" y="61833"/>
                    <a:pt x="60736" y="62309"/>
                  </a:cubicBezTo>
                  <a:moveTo>
                    <a:pt x="66638" y="70406"/>
                  </a:moveTo>
                  <a:cubicBezTo>
                    <a:pt x="66638" y="71168"/>
                    <a:pt x="66828" y="71739"/>
                    <a:pt x="67780" y="72025"/>
                  </a:cubicBezTo>
                  <a:cubicBezTo>
                    <a:pt x="67780" y="71168"/>
                    <a:pt x="68065" y="70406"/>
                    <a:pt x="66638" y="70406"/>
                  </a:cubicBezTo>
                  <a:moveTo>
                    <a:pt x="29516" y="79550"/>
                  </a:moveTo>
                  <a:cubicBezTo>
                    <a:pt x="30214" y="79232"/>
                    <a:pt x="30246" y="78629"/>
                    <a:pt x="29611" y="77740"/>
                  </a:cubicBezTo>
                  <a:cubicBezTo>
                    <a:pt x="29611" y="78407"/>
                    <a:pt x="29611" y="78978"/>
                    <a:pt x="29516" y="79550"/>
                  </a:cubicBezTo>
                  <a:moveTo>
                    <a:pt x="29421" y="17256"/>
                  </a:moveTo>
                  <a:cubicBezTo>
                    <a:pt x="29421" y="17256"/>
                    <a:pt x="29135" y="17256"/>
                    <a:pt x="28945" y="17256"/>
                  </a:cubicBezTo>
                  <a:cubicBezTo>
                    <a:pt x="28850" y="17637"/>
                    <a:pt x="28564" y="18018"/>
                    <a:pt x="28660" y="18304"/>
                  </a:cubicBezTo>
                  <a:cubicBezTo>
                    <a:pt x="28660" y="18494"/>
                    <a:pt x="29326" y="18590"/>
                    <a:pt x="29802" y="18875"/>
                  </a:cubicBezTo>
                  <a:cubicBezTo>
                    <a:pt x="29611" y="18209"/>
                    <a:pt x="29516" y="17732"/>
                    <a:pt x="29326" y="17351"/>
                  </a:cubicBezTo>
                  <a:moveTo>
                    <a:pt x="41319" y="94790"/>
                  </a:moveTo>
                  <a:cubicBezTo>
                    <a:pt x="41065" y="95679"/>
                    <a:pt x="41256" y="96155"/>
                    <a:pt x="41890" y="96218"/>
                  </a:cubicBezTo>
                  <a:cubicBezTo>
                    <a:pt x="41700" y="95647"/>
                    <a:pt x="41509" y="95266"/>
                    <a:pt x="41319" y="94790"/>
                  </a:cubicBezTo>
                  <a:moveTo>
                    <a:pt x="42175" y="62405"/>
                  </a:moveTo>
                  <a:cubicBezTo>
                    <a:pt x="42842" y="61357"/>
                    <a:pt x="42556" y="60785"/>
                    <a:pt x="42175" y="60214"/>
                  </a:cubicBezTo>
                  <a:cubicBezTo>
                    <a:pt x="41795" y="60785"/>
                    <a:pt x="41890" y="61357"/>
                    <a:pt x="42175" y="62405"/>
                  </a:cubicBezTo>
                  <a:moveTo>
                    <a:pt x="78155" y="96314"/>
                  </a:moveTo>
                  <a:cubicBezTo>
                    <a:pt x="78821" y="95933"/>
                    <a:pt x="79107" y="95552"/>
                    <a:pt x="78726" y="94885"/>
                  </a:cubicBezTo>
                  <a:cubicBezTo>
                    <a:pt x="78726" y="94885"/>
                    <a:pt x="78345" y="94790"/>
                    <a:pt x="78250" y="94885"/>
                  </a:cubicBezTo>
                  <a:cubicBezTo>
                    <a:pt x="77584" y="95266"/>
                    <a:pt x="77679" y="95742"/>
                    <a:pt x="78155" y="96409"/>
                  </a:cubicBezTo>
                  <a:moveTo>
                    <a:pt x="21997" y="80121"/>
                  </a:moveTo>
                  <a:cubicBezTo>
                    <a:pt x="22568" y="80216"/>
                    <a:pt x="22948" y="80883"/>
                    <a:pt x="23329" y="80121"/>
                  </a:cubicBezTo>
                  <a:cubicBezTo>
                    <a:pt x="23424" y="79931"/>
                    <a:pt x="23329" y="79550"/>
                    <a:pt x="23329" y="79454"/>
                  </a:cubicBezTo>
                  <a:cubicBezTo>
                    <a:pt x="22853" y="78978"/>
                    <a:pt x="22472" y="79454"/>
                    <a:pt x="21997" y="80121"/>
                  </a:cubicBezTo>
                  <a:moveTo>
                    <a:pt x="81677" y="23257"/>
                  </a:moveTo>
                  <a:cubicBezTo>
                    <a:pt x="81486" y="22368"/>
                    <a:pt x="81074" y="21796"/>
                    <a:pt x="80439" y="21542"/>
                  </a:cubicBezTo>
                  <a:cubicBezTo>
                    <a:pt x="79805" y="21288"/>
                    <a:pt x="80217" y="21860"/>
                    <a:pt x="81677" y="23257"/>
                  </a:cubicBezTo>
                  <a:moveTo>
                    <a:pt x="19998" y="78121"/>
                  </a:moveTo>
                  <a:cubicBezTo>
                    <a:pt x="20569" y="77486"/>
                    <a:pt x="20505" y="77041"/>
                    <a:pt x="19807" y="76787"/>
                  </a:cubicBezTo>
                  <a:cubicBezTo>
                    <a:pt x="19807" y="77264"/>
                    <a:pt x="19902" y="77740"/>
                    <a:pt x="19998" y="78121"/>
                  </a:cubicBezTo>
                  <a:moveTo>
                    <a:pt x="95764" y="38497"/>
                  </a:moveTo>
                  <a:cubicBezTo>
                    <a:pt x="95954" y="37830"/>
                    <a:pt x="96240" y="37259"/>
                    <a:pt x="96145" y="37163"/>
                  </a:cubicBezTo>
                  <a:cubicBezTo>
                    <a:pt x="95859" y="36878"/>
                    <a:pt x="95383" y="36878"/>
                    <a:pt x="95003" y="36687"/>
                  </a:cubicBezTo>
                  <a:cubicBezTo>
                    <a:pt x="95003" y="36782"/>
                    <a:pt x="94907" y="36878"/>
                    <a:pt x="94812" y="36973"/>
                  </a:cubicBezTo>
                  <a:cubicBezTo>
                    <a:pt x="95003" y="37354"/>
                    <a:pt x="95288" y="37735"/>
                    <a:pt x="95764" y="38402"/>
                  </a:cubicBezTo>
                  <a:moveTo>
                    <a:pt x="90434" y="57642"/>
                  </a:moveTo>
                  <a:cubicBezTo>
                    <a:pt x="91068" y="58277"/>
                    <a:pt x="91607" y="58277"/>
                    <a:pt x="92052" y="57642"/>
                  </a:cubicBezTo>
                  <a:lnTo>
                    <a:pt x="90434" y="57642"/>
                  </a:lnTo>
                  <a:close/>
                  <a:moveTo>
                    <a:pt x="86246" y="88884"/>
                  </a:moveTo>
                  <a:cubicBezTo>
                    <a:pt x="87007" y="89456"/>
                    <a:pt x="87578" y="89424"/>
                    <a:pt x="87959" y="88789"/>
                  </a:cubicBezTo>
                  <a:cubicBezTo>
                    <a:pt x="87388" y="88789"/>
                    <a:pt x="86912" y="88789"/>
                    <a:pt x="86246" y="88884"/>
                  </a:cubicBezTo>
                  <a:moveTo>
                    <a:pt x="81296" y="94599"/>
                  </a:moveTo>
                  <a:cubicBezTo>
                    <a:pt x="81296" y="94599"/>
                    <a:pt x="81486" y="94599"/>
                    <a:pt x="81677" y="94504"/>
                  </a:cubicBezTo>
                  <a:cubicBezTo>
                    <a:pt x="81677" y="94218"/>
                    <a:pt x="81677" y="93742"/>
                    <a:pt x="81486" y="93551"/>
                  </a:cubicBezTo>
                  <a:cubicBezTo>
                    <a:pt x="81296" y="93456"/>
                    <a:pt x="80820" y="93551"/>
                    <a:pt x="80249" y="93742"/>
                  </a:cubicBezTo>
                  <a:cubicBezTo>
                    <a:pt x="80820" y="94218"/>
                    <a:pt x="81106" y="94409"/>
                    <a:pt x="81391" y="94599"/>
                  </a:cubicBezTo>
                  <a:moveTo>
                    <a:pt x="47791" y="12398"/>
                  </a:moveTo>
                  <a:cubicBezTo>
                    <a:pt x="47791" y="12398"/>
                    <a:pt x="47506" y="12113"/>
                    <a:pt x="47411" y="12017"/>
                  </a:cubicBezTo>
                  <a:cubicBezTo>
                    <a:pt x="47125" y="12398"/>
                    <a:pt x="46840" y="12779"/>
                    <a:pt x="46268" y="13351"/>
                  </a:cubicBezTo>
                  <a:cubicBezTo>
                    <a:pt x="47315" y="13256"/>
                    <a:pt x="47791" y="13065"/>
                    <a:pt x="47791" y="12303"/>
                  </a:cubicBezTo>
                  <a:moveTo>
                    <a:pt x="49314" y="77359"/>
                  </a:moveTo>
                  <a:cubicBezTo>
                    <a:pt x="49219" y="78121"/>
                    <a:pt x="49124" y="78502"/>
                    <a:pt x="49029" y="78978"/>
                  </a:cubicBezTo>
                  <a:cubicBezTo>
                    <a:pt x="49505" y="78978"/>
                    <a:pt x="49790" y="78978"/>
                    <a:pt x="50361" y="79073"/>
                  </a:cubicBezTo>
                  <a:cubicBezTo>
                    <a:pt x="49981" y="78502"/>
                    <a:pt x="49790" y="78026"/>
                    <a:pt x="49314" y="77264"/>
                  </a:cubicBezTo>
                  <a:moveTo>
                    <a:pt x="53978" y="39640"/>
                  </a:moveTo>
                  <a:cubicBezTo>
                    <a:pt x="53978" y="39640"/>
                    <a:pt x="54264" y="39926"/>
                    <a:pt x="54359" y="40021"/>
                  </a:cubicBezTo>
                  <a:cubicBezTo>
                    <a:pt x="54930" y="39735"/>
                    <a:pt x="55501" y="39545"/>
                    <a:pt x="55501" y="38211"/>
                  </a:cubicBezTo>
                  <a:cubicBezTo>
                    <a:pt x="54835" y="38878"/>
                    <a:pt x="54359" y="39259"/>
                    <a:pt x="53978" y="39640"/>
                  </a:cubicBezTo>
                  <a:moveTo>
                    <a:pt x="31039" y="48308"/>
                  </a:moveTo>
                  <a:cubicBezTo>
                    <a:pt x="31325" y="47641"/>
                    <a:pt x="31420" y="47260"/>
                    <a:pt x="31515" y="46784"/>
                  </a:cubicBezTo>
                  <a:cubicBezTo>
                    <a:pt x="30881" y="46911"/>
                    <a:pt x="30722" y="47419"/>
                    <a:pt x="31039" y="48308"/>
                  </a:cubicBezTo>
                  <a:moveTo>
                    <a:pt x="12954" y="32687"/>
                  </a:moveTo>
                  <a:cubicBezTo>
                    <a:pt x="12954" y="32687"/>
                    <a:pt x="13240" y="32401"/>
                    <a:pt x="13335" y="32210"/>
                  </a:cubicBezTo>
                  <a:cubicBezTo>
                    <a:pt x="13049" y="31925"/>
                    <a:pt x="12764" y="31734"/>
                    <a:pt x="12573" y="31448"/>
                  </a:cubicBezTo>
                  <a:lnTo>
                    <a:pt x="12097" y="32115"/>
                  </a:lnTo>
                  <a:lnTo>
                    <a:pt x="12954" y="32687"/>
                  </a:lnTo>
                  <a:moveTo>
                    <a:pt x="69493" y="98219"/>
                  </a:moveTo>
                  <a:cubicBezTo>
                    <a:pt x="70445" y="98409"/>
                    <a:pt x="70921" y="98219"/>
                    <a:pt x="71016" y="97266"/>
                  </a:cubicBezTo>
                  <a:cubicBezTo>
                    <a:pt x="70255" y="97076"/>
                    <a:pt x="69684" y="97076"/>
                    <a:pt x="69493" y="98219"/>
                  </a:cubicBezTo>
                  <a:moveTo>
                    <a:pt x="55882" y="73835"/>
                  </a:moveTo>
                  <a:lnTo>
                    <a:pt x="55882" y="75644"/>
                  </a:lnTo>
                  <a:cubicBezTo>
                    <a:pt x="56548" y="75073"/>
                    <a:pt x="57215" y="74501"/>
                    <a:pt x="55882" y="73835"/>
                  </a:cubicBezTo>
                  <a:moveTo>
                    <a:pt x="62164" y="43926"/>
                  </a:moveTo>
                  <a:cubicBezTo>
                    <a:pt x="62164" y="43926"/>
                    <a:pt x="62545" y="44021"/>
                    <a:pt x="62735" y="44117"/>
                  </a:cubicBezTo>
                  <a:cubicBezTo>
                    <a:pt x="62735" y="43736"/>
                    <a:pt x="62925" y="43450"/>
                    <a:pt x="62925" y="43069"/>
                  </a:cubicBezTo>
                  <a:cubicBezTo>
                    <a:pt x="62925" y="43069"/>
                    <a:pt x="62640" y="42974"/>
                    <a:pt x="62640" y="42974"/>
                  </a:cubicBezTo>
                  <a:cubicBezTo>
                    <a:pt x="62450" y="43259"/>
                    <a:pt x="62354" y="43640"/>
                    <a:pt x="62164" y="43926"/>
                  </a:cubicBezTo>
                  <a:moveTo>
                    <a:pt x="67494" y="65548"/>
                  </a:moveTo>
                  <a:cubicBezTo>
                    <a:pt x="67494" y="65548"/>
                    <a:pt x="67494" y="65167"/>
                    <a:pt x="67494" y="64976"/>
                  </a:cubicBezTo>
                  <a:cubicBezTo>
                    <a:pt x="67114" y="64786"/>
                    <a:pt x="66638" y="64691"/>
                    <a:pt x="65971" y="65453"/>
                  </a:cubicBezTo>
                  <a:cubicBezTo>
                    <a:pt x="66638" y="65453"/>
                    <a:pt x="67019" y="65453"/>
                    <a:pt x="67399" y="65548"/>
                  </a:cubicBezTo>
                  <a:moveTo>
                    <a:pt x="67780" y="11255"/>
                  </a:moveTo>
                  <a:cubicBezTo>
                    <a:pt x="67780" y="11255"/>
                    <a:pt x="67494" y="11065"/>
                    <a:pt x="67399" y="10970"/>
                  </a:cubicBezTo>
                  <a:cubicBezTo>
                    <a:pt x="67019" y="11446"/>
                    <a:pt x="66733" y="11827"/>
                    <a:pt x="66352" y="12303"/>
                  </a:cubicBezTo>
                  <a:cubicBezTo>
                    <a:pt x="66352" y="12303"/>
                    <a:pt x="66542" y="12494"/>
                    <a:pt x="66638" y="12494"/>
                  </a:cubicBezTo>
                  <a:cubicBezTo>
                    <a:pt x="67019" y="12113"/>
                    <a:pt x="67399" y="11636"/>
                    <a:pt x="67780" y="11255"/>
                  </a:cubicBezTo>
                  <a:moveTo>
                    <a:pt x="68542" y="79264"/>
                  </a:moveTo>
                  <a:cubicBezTo>
                    <a:pt x="68542" y="79264"/>
                    <a:pt x="69017" y="79835"/>
                    <a:pt x="69113" y="79740"/>
                  </a:cubicBezTo>
                  <a:cubicBezTo>
                    <a:pt x="69398" y="79740"/>
                    <a:pt x="69588" y="79454"/>
                    <a:pt x="69779" y="79264"/>
                  </a:cubicBezTo>
                  <a:cubicBezTo>
                    <a:pt x="69588" y="79073"/>
                    <a:pt x="69398" y="78692"/>
                    <a:pt x="69303" y="78692"/>
                  </a:cubicBezTo>
                  <a:cubicBezTo>
                    <a:pt x="69113" y="78692"/>
                    <a:pt x="68827" y="78978"/>
                    <a:pt x="68542" y="79264"/>
                  </a:cubicBezTo>
                  <a:moveTo>
                    <a:pt x="57405" y="32115"/>
                  </a:moveTo>
                  <a:cubicBezTo>
                    <a:pt x="57849" y="32750"/>
                    <a:pt x="58262" y="32750"/>
                    <a:pt x="58642" y="32115"/>
                  </a:cubicBezTo>
                  <a:cubicBezTo>
                    <a:pt x="58642" y="32115"/>
                    <a:pt x="58357" y="31925"/>
                    <a:pt x="58166" y="31925"/>
                  </a:cubicBezTo>
                  <a:cubicBezTo>
                    <a:pt x="57976" y="31925"/>
                    <a:pt x="57690" y="31925"/>
                    <a:pt x="57405" y="32020"/>
                  </a:cubicBezTo>
                  <a:moveTo>
                    <a:pt x="91957" y="78883"/>
                  </a:moveTo>
                  <a:cubicBezTo>
                    <a:pt x="92337" y="77930"/>
                    <a:pt x="92052" y="77645"/>
                    <a:pt x="91290" y="77740"/>
                  </a:cubicBezTo>
                  <a:cubicBezTo>
                    <a:pt x="91100" y="77740"/>
                    <a:pt x="90909" y="77930"/>
                    <a:pt x="90624" y="78121"/>
                  </a:cubicBezTo>
                  <a:cubicBezTo>
                    <a:pt x="91195" y="78502"/>
                    <a:pt x="91576" y="78692"/>
                    <a:pt x="92052" y="78883"/>
                  </a:cubicBezTo>
                  <a:moveTo>
                    <a:pt x="61783" y="79073"/>
                  </a:moveTo>
                  <a:cubicBezTo>
                    <a:pt x="61783" y="79073"/>
                    <a:pt x="61783" y="79550"/>
                    <a:pt x="61688" y="79740"/>
                  </a:cubicBezTo>
                  <a:cubicBezTo>
                    <a:pt x="62069" y="79740"/>
                    <a:pt x="62354" y="79835"/>
                    <a:pt x="62735" y="79835"/>
                  </a:cubicBezTo>
                  <a:cubicBezTo>
                    <a:pt x="62735" y="79835"/>
                    <a:pt x="62830" y="79454"/>
                    <a:pt x="62830" y="79169"/>
                  </a:cubicBezTo>
                  <a:cubicBezTo>
                    <a:pt x="62450" y="79169"/>
                    <a:pt x="62164" y="79073"/>
                    <a:pt x="61783" y="78978"/>
                  </a:cubicBezTo>
                  <a:moveTo>
                    <a:pt x="72254" y="86884"/>
                  </a:moveTo>
                  <a:cubicBezTo>
                    <a:pt x="72254" y="86884"/>
                    <a:pt x="72444" y="86693"/>
                    <a:pt x="72539" y="86503"/>
                  </a:cubicBezTo>
                  <a:cubicBezTo>
                    <a:pt x="72158" y="86217"/>
                    <a:pt x="71778" y="85931"/>
                    <a:pt x="71207" y="85455"/>
                  </a:cubicBezTo>
                  <a:cubicBezTo>
                    <a:pt x="71207" y="86693"/>
                    <a:pt x="71873" y="86598"/>
                    <a:pt x="72254" y="86884"/>
                  </a:cubicBezTo>
                  <a:moveTo>
                    <a:pt x="55596" y="99647"/>
                  </a:moveTo>
                  <a:cubicBezTo>
                    <a:pt x="56072" y="100219"/>
                    <a:pt x="56453" y="100505"/>
                    <a:pt x="56739" y="99647"/>
                  </a:cubicBezTo>
                  <a:cubicBezTo>
                    <a:pt x="56739" y="99457"/>
                    <a:pt x="56739" y="99266"/>
                    <a:pt x="56453" y="98504"/>
                  </a:cubicBezTo>
                  <a:cubicBezTo>
                    <a:pt x="55977" y="99076"/>
                    <a:pt x="55787" y="99266"/>
                    <a:pt x="55596" y="99552"/>
                  </a:cubicBezTo>
                  <a:moveTo>
                    <a:pt x="72063" y="72406"/>
                  </a:moveTo>
                  <a:cubicBezTo>
                    <a:pt x="71936" y="73104"/>
                    <a:pt x="72190" y="73708"/>
                    <a:pt x="72825" y="74216"/>
                  </a:cubicBezTo>
                  <a:cubicBezTo>
                    <a:pt x="72444" y="73358"/>
                    <a:pt x="72254" y="72882"/>
                    <a:pt x="72063" y="72406"/>
                  </a:cubicBezTo>
                  <a:moveTo>
                    <a:pt x="38463" y="64024"/>
                  </a:moveTo>
                  <a:cubicBezTo>
                    <a:pt x="37321" y="63548"/>
                    <a:pt x="36940" y="64024"/>
                    <a:pt x="36274" y="65072"/>
                  </a:cubicBezTo>
                  <a:cubicBezTo>
                    <a:pt x="37131" y="64691"/>
                    <a:pt x="37702" y="64405"/>
                    <a:pt x="38463" y="64024"/>
                  </a:cubicBezTo>
                  <a:moveTo>
                    <a:pt x="14477" y="22781"/>
                  </a:moveTo>
                  <a:cubicBezTo>
                    <a:pt x="14477" y="22781"/>
                    <a:pt x="14477" y="22590"/>
                    <a:pt x="14477" y="22495"/>
                  </a:cubicBezTo>
                  <a:cubicBezTo>
                    <a:pt x="13906" y="22304"/>
                    <a:pt x="13335" y="22114"/>
                    <a:pt x="12764" y="21923"/>
                  </a:cubicBezTo>
                  <a:cubicBezTo>
                    <a:pt x="12764" y="22019"/>
                    <a:pt x="12764" y="22114"/>
                    <a:pt x="12668" y="22304"/>
                  </a:cubicBezTo>
                  <a:cubicBezTo>
                    <a:pt x="13240" y="22495"/>
                    <a:pt x="13811" y="22590"/>
                    <a:pt x="14382" y="22781"/>
                  </a:cubicBezTo>
                  <a:moveTo>
                    <a:pt x="48553" y="73739"/>
                  </a:moveTo>
                  <a:cubicBezTo>
                    <a:pt x="49219" y="73930"/>
                    <a:pt x="49885" y="74025"/>
                    <a:pt x="50266" y="73073"/>
                  </a:cubicBezTo>
                  <a:cubicBezTo>
                    <a:pt x="49600" y="73358"/>
                    <a:pt x="49029" y="73549"/>
                    <a:pt x="48553" y="73739"/>
                  </a:cubicBezTo>
                  <a:moveTo>
                    <a:pt x="19236" y="20971"/>
                  </a:moveTo>
                  <a:cubicBezTo>
                    <a:pt x="19236" y="20971"/>
                    <a:pt x="18760" y="21542"/>
                    <a:pt x="18760" y="21733"/>
                  </a:cubicBezTo>
                  <a:cubicBezTo>
                    <a:pt x="18760" y="21828"/>
                    <a:pt x="19046" y="22019"/>
                    <a:pt x="19236" y="22209"/>
                  </a:cubicBezTo>
                  <a:cubicBezTo>
                    <a:pt x="19427" y="21923"/>
                    <a:pt x="19617" y="21733"/>
                    <a:pt x="19902" y="21542"/>
                  </a:cubicBezTo>
                  <a:cubicBezTo>
                    <a:pt x="19712" y="21352"/>
                    <a:pt x="19617" y="21257"/>
                    <a:pt x="19331" y="20971"/>
                  </a:cubicBezTo>
                  <a:moveTo>
                    <a:pt x="46078" y="28591"/>
                  </a:moveTo>
                  <a:cubicBezTo>
                    <a:pt x="46078" y="28591"/>
                    <a:pt x="45507" y="29258"/>
                    <a:pt x="45317" y="29639"/>
                  </a:cubicBezTo>
                  <a:cubicBezTo>
                    <a:pt x="45792" y="29829"/>
                    <a:pt x="46078" y="29924"/>
                    <a:pt x="46554" y="30115"/>
                  </a:cubicBezTo>
                  <a:cubicBezTo>
                    <a:pt x="46364" y="29543"/>
                    <a:pt x="46268" y="29258"/>
                    <a:pt x="46078" y="28591"/>
                  </a:cubicBezTo>
                  <a:moveTo>
                    <a:pt x="20950" y="64976"/>
                  </a:moveTo>
                  <a:cubicBezTo>
                    <a:pt x="21901" y="64881"/>
                    <a:pt x="22282" y="64595"/>
                    <a:pt x="21901" y="63833"/>
                  </a:cubicBezTo>
                  <a:cubicBezTo>
                    <a:pt x="21901" y="63833"/>
                    <a:pt x="21711" y="63833"/>
                    <a:pt x="21521" y="63643"/>
                  </a:cubicBezTo>
                  <a:cubicBezTo>
                    <a:pt x="21330" y="64024"/>
                    <a:pt x="21235" y="64405"/>
                    <a:pt x="20950" y="64976"/>
                  </a:cubicBezTo>
                  <a:moveTo>
                    <a:pt x="25233" y="54404"/>
                  </a:moveTo>
                  <a:cubicBezTo>
                    <a:pt x="24344" y="54213"/>
                    <a:pt x="23900" y="54562"/>
                    <a:pt x="23900" y="55451"/>
                  </a:cubicBezTo>
                  <a:cubicBezTo>
                    <a:pt x="24376" y="55070"/>
                    <a:pt x="24757" y="54785"/>
                    <a:pt x="25233" y="54404"/>
                  </a:cubicBezTo>
                  <a:moveTo>
                    <a:pt x="97668" y="56880"/>
                  </a:moveTo>
                  <a:cubicBezTo>
                    <a:pt x="97668" y="56880"/>
                    <a:pt x="97763" y="56594"/>
                    <a:pt x="97858" y="56404"/>
                  </a:cubicBezTo>
                  <a:cubicBezTo>
                    <a:pt x="97477" y="56309"/>
                    <a:pt x="97097" y="56118"/>
                    <a:pt x="96716" y="56023"/>
                  </a:cubicBezTo>
                  <a:cubicBezTo>
                    <a:pt x="96716" y="56023"/>
                    <a:pt x="96526" y="56404"/>
                    <a:pt x="96526" y="56404"/>
                  </a:cubicBezTo>
                  <a:cubicBezTo>
                    <a:pt x="96906" y="56594"/>
                    <a:pt x="97192" y="56690"/>
                    <a:pt x="97572" y="56880"/>
                  </a:cubicBezTo>
                  <a:moveTo>
                    <a:pt x="15524" y="56213"/>
                  </a:moveTo>
                  <a:cubicBezTo>
                    <a:pt x="15524" y="56213"/>
                    <a:pt x="15524" y="56023"/>
                    <a:pt x="15619" y="55928"/>
                  </a:cubicBezTo>
                  <a:cubicBezTo>
                    <a:pt x="15429" y="55832"/>
                    <a:pt x="15334" y="55642"/>
                    <a:pt x="15143" y="55642"/>
                  </a:cubicBezTo>
                  <a:cubicBezTo>
                    <a:pt x="14953" y="55642"/>
                    <a:pt x="14668" y="55737"/>
                    <a:pt x="14382" y="55832"/>
                  </a:cubicBezTo>
                  <a:cubicBezTo>
                    <a:pt x="14382" y="55928"/>
                    <a:pt x="14382" y="56023"/>
                    <a:pt x="14382" y="56118"/>
                  </a:cubicBezTo>
                  <a:cubicBezTo>
                    <a:pt x="14762" y="56118"/>
                    <a:pt x="15048" y="56118"/>
                    <a:pt x="15429" y="56213"/>
                  </a:cubicBezTo>
                  <a:moveTo>
                    <a:pt x="54550" y="88598"/>
                  </a:moveTo>
                  <a:cubicBezTo>
                    <a:pt x="54550" y="88598"/>
                    <a:pt x="54740" y="88598"/>
                    <a:pt x="54835" y="88598"/>
                  </a:cubicBezTo>
                  <a:cubicBezTo>
                    <a:pt x="54835" y="88408"/>
                    <a:pt x="54930" y="88122"/>
                    <a:pt x="54835" y="87932"/>
                  </a:cubicBezTo>
                  <a:cubicBezTo>
                    <a:pt x="54740" y="87741"/>
                    <a:pt x="54454" y="87646"/>
                    <a:pt x="53883" y="87170"/>
                  </a:cubicBezTo>
                  <a:cubicBezTo>
                    <a:pt x="54169" y="87932"/>
                    <a:pt x="54264" y="88313"/>
                    <a:pt x="54454" y="88694"/>
                  </a:cubicBezTo>
                  <a:moveTo>
                    <a:pt x="74538" y="70977"/>
                  </a:moveTo>
                  <a:cubicBezTo>
                    <a:pt x="74538" y="70977"/>
                    <a:pt x="74062" y="71644"/>
                    <a:pt x="73681" y="71930"/>
                  </a:cubicBezTo>
                  <a:cubicBezTo>
                    <a:pt x="74379" y="71866"/>
                    <a:pt x="74665" y="71549"/>
                    <a:pt x="74538" y="70977"/>
                  </a:cubicBezTo>
                  <a:moveTo>
                    <a:pt x="72158" y="95933"/>
                  </a:moveTo>
                  <a:cubicBezTo>
                    <a:pt x="72158" y="95933"/>
                    <a:pt x="71778" y="95933"/>
                    <a:pt x="71682" y="96028"/>
                  </a:cubicBezTo>
                  <a:cubicBezTo>
                    <a:pt x="71778" y="96409"/>
                    <a:pt x="71968" y="96790"/>
                    <a:pt x="72063" y="97171"/>
                  </a:cubicBezTo>
                  <a:cubicBezTo>
                    <a:pt x="72063" y="97171"/>
                    <a:pt x="72254" y="97171"/>
                    <a:pt x="72349" y="97171"/>
                  </a:cubicBezTo>
                  <a:cubicBezTo>
                    <a:pt x="72349" y="96790"/>
                    <a:pt x="72254" y="96314"/>
                    <a:pt x="72158" y="95933"/>
                  </a:cubicBezTo>
                  <a:moveTo>
                    <a:pt x="68542" y="40973"/>
                  </a:moveTo>
                  <a:cubicBezTo>
                    <a:pt x="69493" y="40688"/>
                    <a:pt x="69969" y="40497"/>
                    <a:pt x="69398" y="39735"/>
                  </a:cubicBezTo>
                  <a:cubicBezTo>
                    <a:pt x="69398" y="39735"/>
                    <a:pt x="69208" y="39735"/>
                    <a:pt x="69017" y="39640"/>
                  </a:cubicBezTo>
                  <a:cubicBezTo>
                    <a:pt x="68922" y="40021"/>
                    <a:pt x="68732" y="40307"/>
                    <a:pt x="68542" y="40973"/>
                  </a:cubicBezTo>
                  <a:moveTo>
                    <a:pt x="28279" y="94123"/>
                  </a:moveTo>
                  <a:cubicBezTo>
                    <a:pt x="28279" y="94123"/>
                    <a:pt x="27422" y="93742"/>
                    <a:pt x="26851" y="93456"/>
                  </a:cubicBezTo>
                  <a:cubicBezTo>
                    <a:pt x="26946" y="94599"/>
                    <a:pt x="27517" y="94504"/>
                    <a:pt x="28279" y="94123"/>
                  </a:cubicBezTo>
                  <a:moveTo>
                    <a:pt x="30373" y="53165"/>
                  </a:moveTo>
                  <a:cubicBezTo>
                    <a:pt x="30373" y="53165"/>
                    <a:pt x="30373" y="53546"/>
                    <a:pt x="30373" y="53737"/>
                  </a:cubicBezTo>
                  <a:cubicBezTo>
                    <a:pt x="30658" y="53737"/>
                    <a:pt x="31039" y="53546"/>
                    <a:pt x="31325" y="53451"/>
                  </a:cubicBezTo>
                  <a:cubicBezTo>
                    <a:pt x="31325" y="53451"/>
                    <a:pt x="31325" y="53165"/>
                    <a:pt x="31325" y="53165"/>
                  </a:cubicBezTo>
                  <a:cubicBezTo>
                    <a:pt x="30944" y="53165"/>
                    <a:pt x="30658" y="53165"/>
                    <a:pt x="30277" y="53165"/>
                  </a:cubicBezTo>
                  <a:moveTo>
                    <a:pt x="61688" y="53356"/>
                  </a:moveTo>
                  <a:cubicBezTo>
                    <a:pt x="61307" y="52499"/>
                    <a:pt x="61022" y="52022"/>
                    <a:pt x="60832" y="51546"/>
                  </a:cubicBezTo>
                  <a:cubicBezTo>
                    <a:pt x="61022" y="52118"/>
                    <a:pt x="60641" y="52880"/>
                    <a:pt x="61688" y="53356"/>
                  </a:cubicBezTo>
                  <a:moveTo>
                    <a:pt x="33514" y="9541"/>
                  </a:moveTo>
                  <a:cubicBezTo>
                    <a:pt x="33387" y="10112"/>
                    <a:pt x="33577" y="10462"/>
                    <a:pt x="34085" y="10589"/>
                  </a:cubicBezTo>
                  <a:cubicBezTo>
                    <a:pt x="34085" y="10589"/>
                    <a:pt x="33704" y="9922"/>
                    <a:pt x="33514" y="9541"/>
                  </a:cubicBezTo>
                  <a:moveTo>
                    <a:pt x="65115" y="46879"/>
                  </a:moveTo>
                  <a:cubicBezTo>
                    <a:pt x="65115" y="46879"/>
                    <a:pt x="64925" y="46974"/>
                    <a:pt x="64829" y="47069"/>
                  </a:cubicBezTo>
                  <a:cubicBezTo>
                    <a:pt x="64925" y="47355"/>
                    <a:pt x="65019" y="47641"/>
                    <a:pt x="65210" y="47831"/>
                  </a:cubicBezTo>
                  <a:cubicBezTo>
                    <a:pt x="65305" y="47831"/>
                    <a:pt x="65400" y="47831"/>
                    <a:pt x="65496" y="47736"/>
                  </a:cubicBezTo>
                  <a:cubicBezTo>
                    <a:pt x="65400" y="47450"/>
                    <a:pt x="65305" y="47165"/>
                    <a:pt x="65115" y="46879"/>
                  </a:cubicBezTo>
                  <a:moveTo>
                    <a:pt x="58738" y="94123"/>
                  </a:moveTo>
                  <a:cubicBezTo>
                    <a:pt x="59880" y="93742"/>
                    <a:pt x="59880" y="93266"/>
                    <a:pt x="59499" y="92504"/>
                  </a:cubicBezTo>
                  <a:cubicBezTo>
                    <a:pt x="59213" y="93075"/>
                    <a:pt x="59023" y="93456"/>
                    <a:pt x="58738" y="94123"/>
                  </a:cubicBezTo>
                  <a:moveTo>
                    <a:pt x="17142" y="43355"/>
                  </a:moveTo>
                  <a:cubicBezTo>
                    <a:pt x="17142" y="43355"/>
                    <a:pt x="17999" y="43164"/>
                    <a:pt x="18665" y="43069"/>
                  </a:cubicBezTo>
                  <a:cubicBezTo>
                    <a:pt x="17808" y="42402"/>
                    <a:pt x="17428" y="42593"/>
                    <a:pt x="17142" y="43355"/>
                  </a:cubicBezTo>
                  <a:moveTo>
                    <a:pt x="70350" y="35639"/>
                  </a:moveTo>
                  <a:cubicBezTo>
                    <a:pt x="70350" y="35639"/>
                    <a:pt x="70159" y="35449"/>
                    <a:pt x="70064" y="35258"/>
                  </a:cubicBezTo>
                  <a:cubicBezTo>
                    <a:pt x="69874" y="35449"/>
                    <a:pt x="69588" y="35639"/>
                    <a:pt x="69398" y="35830"/>
                  </a:cubicBezTo>
                  <a:cubicBezTo>
                    <a:pt x="69493" y="35925"/>
                    <a:pt x="69588" y="36116"/>
                    <a:pt x="69684" y="36211"/>
                  </a:cubicBezTo>
                  <a:cubicBezTo>
                    <a:pt x="69874" y="36020"/>
                    <a:pt x="70159" y="35830"/>
                    <a:pt x="70350" y="35639"/>
                  </a:cubicBezTo>
                  <a:moveTo>
                    <a:pt x="18189" y="47450"/>
                  </a:moveTo>
                  <a:cubicBezTo>
                    <a:pt x="18189" y="48212"/>
                    <a:pt x="18285" y="48593"/>
                    <a:pt x="18380" y="49260"/>
                  </a:cubicBezTo>
                  <a:cubicBezTo>
                    <a:pt x="18856" y="48593"/>
                    <a:pt x="19141" y="48117"/>
                    <a:pt x="18189" y="47450"/>
                  </a:cubicBezTo>
                  <a:moveTo>
                    <a:pt x="73110" y="81645"/>
                  </a:moveTo>
                  <a:cubicBezTo>
                    <a:pt x="72539" y="81709"/>
                    <a:pt x="72254" y="82058"/>
                    <a:pt x="72254" y="82693"/>
                  </a:cubicBezTo>
                  <a:cubicBezTo>
                    <a:pt x="72254" y="82693"/>
                    <a:pt x="72825" y="81931"/>
                    <a:pt x="73110" y="81645"/>
                  </a:cubicBezTo>
                  <a:moveTo>
                    <a:pt x="76346" y="25448"/>
                  </a:moveTo>
                  <a:cubicBezTo>
                    <a:pt x="76346" y="25448"/>
                    <a:pt x="76251" y="25162"/>
                    <a:pt x="76156" y="24971"/>
                  </a:cubicBezTo>
                  <a:cubicBezTo>
                    <a:pt x="75871" y="25067"/>
                    <a:pt x="75585" y="25257"/>
                    <a:pt x="75299" y="25352"/>
                  </a:cubicBezTo>
                  <a:cubicBezTo>
                    <a:pt x="75299" y="25543"/>
                    <a:pt x="75490" y="25829"/>
                    <a:pt x="75490" y="25733"/>
                  </a:cubicBezTo>
                  <a:cubicBezTo>
                    <a:pt x="75775" y="25733"/>
                    <a:pt x="76061" y="25543"/>
                    <a:pt x="76251" y="25352"/>
                  </a:cubicBezTo>
                  <a:moveTo>
                    <a:pt x="76632" y="86217"/>
                  </a:moveTo>
                  <a:cubicBezTo>
                    <a:pt x="76632" y="86217"/>
                    <a:pt x="76537" y="85931"/>
                    <a:pt x="76442" y="85836"/>
                  </a:cubicBezTo>
                  <a:cubicBezTo>
                    <a:pt x="76251" y="85836"/>
                    <a:pt x="75966" y="85836"/>
                    <a:pt x="75775" y="85931"/>
                  </a:cubicBezTo>
                  <a:cubicBezTo>
                    <a:pt x="75585" y="86122"/>
                    <a:pt x="75585" y="86408"/>
                    <a:pt x="75395" y="86979"/>
                  </a:cubicBezTo>
                  <a:cubicBezTo>
                    <a:pt x="75966" y="86503"/>
                    <a:pt x="76251" y="86312"/>
                    <a:pt x="76537" y="86122"/>
                  </a:cubicBezTo>
                  <a:moveTo>
                    <a:pt x="52360" y="13827"/>
                  </a:moveTo>
                  <a:cubicBezTo>
                    <a:pt x="52360" y="13827"/>
                    <a:pt x="51979" y="13637"/>
                    <a:pt x="51884" y="13541"/>
                  </a:cubicBezTo>
                  <a:cubicBezTo>
                    <a:pt x="51789" y="13827"/>
                    <a:pt x="51694" y="14208"/>
                    <a:pt x="51599" y="14494"/>
                  </a:cubicBezTo>
                  <a:cubicBezTo>
                    <a:pt x="51599" y="14494"/>
                    <a:pt x="51884" y="14589"/>
                    <a:pt x="51979" y="14684"/>
                  </a:cubicBezTo>
                  <a:cubicBezTo>
                    <a:pt x="52075" y="14399"/>
                    <a:pt x="52265" y="14113"/>
                    <a:pt x="52360" y="13827"/>
                  </a:cubicBezTo>
                  <a:moveTo>
                    <a:pt x="48267" y="68691"/>
                  </a:moveTo>
                  <a:cubicBezTo>
                    <a:pt x="48267" y="68691"/>
                    <a:pt x="48077" y="68977"/>
                    <a:pt x="47982" y="69072"/>
                  </a:cubicBezTo>
                  <a:cubicBezTo>
                    <a:pt x="48362" y="69263"/>
                    <a:pt x="48743" y="69548"/>
                    <a:pt x="49124" y="69739"/>
                  </a:cubicBezTo>
                  <a:cubicBezTo>
                    <a:pt x="49124" y="69644"/>
                    <a:pt x="49314" y="69548"/>
                    <a:pt x="49314" y="69358"/>
                  </a:cubicBezTo>
                  <a:cubicBezTo>
                    <a:pt x="48934" y="69072"/>
                    <a:pt x="48648" y="68882"/>
                    <a:pt x="48267" y="68596"/>
                  </a:cubicBezTo>
                  <a:moveTo>
                    <a:pt x="80439" y="84407"/>
                  </a:moveTo>
                  <a:cubicBezTo>
                    <a:pt x="80439" y="84407"/>
                    <a:pt x="80439" y="84884"/>
                    <a:pt x="80344" y="85074"/>
                  </a:cubicBezTo>
                  <a:cubicBezTo>
                    <a:pt x="80725" y="85074"/>
                    <a:pt x="81011" y="85074"/>
                    <a:pt x="81391" y="85074"/>
                  </a:cubicBezTo>
                  <a:cubicBezTo>
                    <a:pt x="81391" y="85074"/>
                    <a:pt x="81391" y="84598"/>
                    <a:pt x="81391" y="84598"/>
                  </a:cubicBezTo>
                  <a:cubicBezTo>
                    <a:pt x="81106" y="84503"/>
                    <a:pt x="80725" y="84407"/>
                    <a:pt x="80439" y="84407"/>
                  </a:cubicBezTo>
                  <a:moveTo>
                    <a:pt x="25328" y="24876"/>
                  </a:moveTo>
                  <a:cubicBezTo>
                    <a:pt x="25328" y="24876"/>
                    <a:pt x="25138" y="24686"/>
                    <a:pt x="25042" y="24590"/>
                  </a:cubicBezTo>
                  <a:cubicBezTo>
                    <a:pt x="24757" y="24781"/>
                    <a:pt x="24566" y="25067"/>
                    <a:pt x="24281" y="25257"/>
                  </a:cubicBezTo>
                  <a:cubicBezTo>
                    <a:pt x="24376" y="25352"/>
                    <a:pt x="24662" y="25543"/>
                    <a:pt x="24662" y="25543"/>
                  </a:cubicBezTo>
                  <a:cubicBezTo>
                    <a:pt x="24947" y="25352"/>
                    <a:pt x="25138" y="25067"/>
                    <a:pt x="25328" y="24876"/>
                  </a:cubicBezTo>
                  <a:moveTo>
                    <a:pt x="24852" y="68501"/>
                  </a:moveTo>
                  <a:cubicBezTo>
                    <a:pt x="24852" y="68501"/>
                    <a:pt x="24947" y="68786"/>
                    <a:pt x="24947" y="68882"/>
                  </a:cubicBezTo>
                  <a:cubicBezTo>
                    <a:pt x="25233" y="68882"/>
                    <a:pt x="25518" y="68786"/>
                    <a:pt x="25709" y="68691"/>
                  </a:cubicBezTo>
                  <a:cubicBezTo>
                    <a:pt x="25709" y="68501"/>
                    <a:pt x="25518" y="68215"/>
                    <a:pt x="25518" y="68215"/>
                  </a:cubicBezTo>
                  <a:cubicBezTo>
                    <a:pt x="25233" y="68215"/>
                    <a:pt x="25042" y="68405"/>
                    <a:pt x="24757" y="68405"/>
                  </a:cubicBezTo>
                  <a:moveTo>
                    <a:pt x="101951" y="51070"/>
                  </a:moveTo>
                  <a:cubicBezTo>
                    <a:pt x="101316" y="50879"/>
                    <a:pt x="101031" y="51070"/>
                    <a:pt x="101094" y="51641"/>
                  </a:cubicBezTo>
                  <a:cubicBezTo>
                    <a:pt x="101094" y="51641"/>
                    <a:pt x="101665" y="51260"/>
                    <a:pt x="101951" y="51070"/>
                  </a:cubicBezTo>
                  <a:moveTo>
                    <a:pt x="27612" y="82407"/>
                  </a:moveTo>
                  <a:cubicBezTo>
                    <a:pt x="27612" y="82407"/>
                    <a:pt x="27993" y="82883"/>
                    <a:pt x="28088" y="82788"/>
                  </a:cubicBezTo>
                  <a:cubicBezTo>
                    <a:pt x="28279" y="82693"/>
                    <a:pt x="28469" y="82502"/>
                    <a:pt x="28660" y="82312"/>
                  </a:cubicBezTo>
                  <a:cubicBezTo>
                    <a:pt x="28660" y="82312"/>
                    <a:pt x="28374" y="81931"/>
                    <a:pt x="28374" y="82026"/>
                  </a:cubicBezTo>
                  <a:cubicBezTo>
                    <a:pt x="28088" y="82026"/>
                    <a:pt x="27898" y="82312"/>
                    <a:pt x="27612" y="82502"/>
                  </a:cubicBezTo>
                  <a:moveTo>
                    <a:pt x="29135" y="50689"/>
                  </a:moveTo>
                  <a:cubicBezTo>
                    <a:pt x="29135" y="50689"/>
                    <a:pt x="29040" y="50879"/>
                    <a:pt x="29040" y="50975"/>
                  </a:cubicBezTo>
                  <a:cubicBezTo>
                    <a:pt x="29421" y="50975"/>
                    <a:pt x="29802" y="51165"/>
                    <a:pt x="30277" y="51260"/>
                  </a:cubicBezTo>
                  <a:cubicBezTo>
                    <a:pt x="30277" y="51165"/>
                    <a:pt x="30277" y="51070"/>
                    <a:pt x="30277" y="50879"/>
                  </a:cubicBezTo>
                  <a:cubicBezTo>
                    <a:pt x="29897" y="50879"/>
                    <a:pt x="29516" y="50689"/>
                    <a:pt x="29135" y="50594"/>
                  </a:cubicBezTo>
                  <a:moveTo>
                    <a:pt x="46268" y="5445"/>
                  </a:moveTo>
                  <a:cubicBezTo>
                    <a:pt x="46268" y="5445"/>
                    <a:pt x="46459" y="5445"/>
                    <a:pt x="46649" y="5540"/>
                  </a:cubicBezTo>
                  <a:cubicBezTo>
                    <a:pt x="46744" y="5159"/>
                    <a:pt x="46935" y="4778"/>
                    <a:pt x="47030" y="4397"/>
                  </a:cubicBezTo>
                  <a:cubicBezTo>
                    <a:pt x="47030" y="4397"/>
                    <a:pt x="47030" y="4397"/>
                    <a:pt x="46744" y="4112"/>
                  </a:cubicBezTo>
                  <a:cubicBezTo>
                    <a:pt x="46554" y="4683"/>
                    <a:pt x="46364" y="5064"/>
                    <a:pt x="46268" y="5445"/>
                  </a:cubicBezTo>
                  <a:moveTo>
                    <a:pt x="33323" y="96599"/>
                  </a:moveTo>
                  <a:cubicBezTo>
                    <a:pt x="33323" y="96599"/>
                    <a:pt x="33609" y="96504"/>
                    <a:pt x="33799" y="96409"/>
                  </a:cubicBezTo>
                  <a:cubicBezTo>
                    <a:pt x="33704" y="96123"/>
                    <a:pt x="33609" y="95837"/>
                    <a:pt x="33514" y="95552"/>
                  </a:cubicBezTo>
                  <a:cubicBezTo>
                    <a:pt x="33514" y="95552"/>
                    <a:pt x="33228" y="95552"/>
                    <a:pt x="33228" y="95552"/>
                  </a:cubicBezTo>
                  <a:cubicBezTo>
                    <a:pt x="33228" y="95837"/>
                    <a:pt x="33323" y="96218"/>
                    <a:pt x="33419" y="96504"/>
                  </a:cubicBezTo>
                  <a:moveTo>
                    <a:pt x="33228" y="25638"/>
                  </a:moveTo>
                  <a:cubicBezTo>
                    <a:pt x="33228" y="25638"/>
                    <a:pt x="33228" y="26019"/>
                    <a:pt x="33228" y="26210"/>
                  </a:cubicBezTo>
                  <a:cubicBezTo>
                    <a:pt x="33609" y="26114"/>
                    <a:pt x="33895" y="26019"/>
                    <a:pt x="34275" y="25924"/>
                  </a:cubicBezTo>
                  <a:cubicBezTo>
                    <a:pt x="34275" y="25829"/>
                    <a:pt x="34275" y="25638"/>
                    <a:pt x="34275" y="25543"/>
                  </a:cubicBezTo>
                  <a:cubicBezTo>
                    <a:pt x="33895" y="25543"/>
                    <a:pt x="33609" y="25543"/>
                    <a:pt x="33228" y="25638"/>
                  </a:cubicBezTo>
                  <a:moveTo>
                    <a:pt x="35227" y="47831"/>
                  </a:moveTo>
                  <a:cubicBezTo>
                    <a:pt x="35132" y="47260"/>
                    <a:pt x="34942" y="46688"/>
                    <a:pt x="33990" y="47069"/>
                  </a:cubicBezTo>
                  <a:cubicBezTo>
                    <a:pt x="34561" y="47450"/>
                    <a:pt x="34846" y="47641"/>
                    <a:pt x="35227" y="47831"/>
                  </a:cubicBezTo>
                  <a:moveTo>
                    <a:pt x="42271" y="36782"/>
                  </a:moveTo>
                  <a:cubicBezTo>
                    <a:pt x="42271" y="36782"/>
                    <a:pt x="41890" y="36401"/>
                    <a:pt x="41795" y="36401"/>
                  </a:cubicBezTo>
                  <a:cubicBezTo>
                    <a:pt x="41604" y="36401"/>
                    <a:pt x="41509" y="36687"/>
                    <a:pt x="41319" y="36782"/>
                  </a:cubicBezTo>
                  <a:cubicBezTo>
                    <a:pt x="41509" y="36782"/>
                    <a:pt x="41604" y="36973"/>
                    <a:pt x="41795" y="36973"/>
                  </a:cubicBezTo>
                  <a:cubicBezTo>
                    <a:pt x="41890" y="36973"/>
                    <a:pt x="42080" y="36878"/>
                    <a:pt x="42271" y="36687"/>
                  </a:cubicBezTo>
                  <a:moveTo>
                    <a:pt x="41795" y="23924"/>
                  </a:moveTo>
                  <a:cubicBezTo>
                    <a:pt x="41795" y="23924"/>
                    <a:pt x="41414" y="24209"/>
                    <a:pt x="41319" y="24400"/>
                  </a:cubicBezTo>
                  <a:cubicBezTo>
                    <a:pt x="41509" y="24590"/>
                    <a:pt x="41700" y="24781"/>
                    <a:pt x="41890" y="24971"/>
                  </a:cubicBezTo>
                  <a:cubicBezTo>
                    <a:pt x="41890" y="24876"/>
                    <a:pt x="42175" y="24686"/>
                    <a:pt x="42175" y="24590"/>
                  </a:cubicBezTo>
                  <a:cubicBezTo>
                    <a:pt x="42175" y="24400"/>
                    <a:pt x="41985" y="24209"/>
                    <a:pt x="41890" y="24019"/>
                  </a:cubicBezTo>
                  <a:moveTo>
                    <a:pt x="26851" y="8112"/>
                  </a:moveTo>
                  <a:cubicBezTo>
                    <a:pt x="26851" y="8112"/>
                    <a:pt x="27041" y="8017"/>
                    <a:pt x="27232" y="7922"/>
                  </a:cubicBezTo>
                  <a:cubicBezTo>
                    <a:pt x="27041" y="7636"/>
                    <a:pt x="26851" y="7350"/>
                    <a:pt x="26756" y="7064"/>
                  </a:cubicBezTo>
                  <a:cubicBezTo>
                    <a:pt x="26756" y="7064"/>
                    <a:pt x="26565" y="7064"/>
                    <a:pt x="26470" y="7160"/>
                  </a:cubicBezTo>
                  <a:cubicBezTo>
                    <a:pt x="26565" y="7445"/>
                    <a:pt x="26756" y="7731"/>
                    <a:pt x="26851" y="8017"/>
                  </a:cubicBezTo>
                  <a:moveTo>
                    <a:pt x="25709" y="58118"/>
                  </a:moveTo>
                  <a:cubicBezTo>
                    <a:pt x="25709" y="58118"/>
                    <a:pt x="25709" y="58309"/>
                    <a:pt x="25614" y="58499"/>
                  </a:cubicBezTo>
                  <a:cubicBezTo>
                    <a:pt x="25994" y="58690"/>
                    <a:pt x="26470" y="58785"/>
                    <a:pt x="26851" y="58976"/>
                  </a:cubicBezTo>
                  <a:cubicBezTo>
                    <a:pt x="26851" y="58880"/>
                    <a:pt x="26851" y="58785"/>
                    <a:pt x="26946" y="58690"/>
                  </a:cubicBezTo>
                  <a:cubicBezTo>
                    <a:pt x="26565" y="58499"/>
                    <a:pt x="26089" y="58404"/>
                    <a:pt x="25709" y="58214"/>
                  </a:cubicBezTo>
                  <a:moveTo>
                    <a:pt x="83390" y="56594"/>
                  </a:moveTo>
                  <a:cubicBezTo>
                    <a:pt x="83390" y="56594"/>
                    <a:pt x="83580" y="56404"/>
                    <a:pt x="83580" y="56213"/>
                  </a:cubicBezTo>
                  <a:cubicBezTo>
                    <a:pt x="83295" y="56023"/>
                    <a:pt x="83009" y="55832"/>
                    <a:pt x="82724" y="55642"/>
                  </a:cubicBezTo>
                  <a:cubicBezTo>
                    <a:pt x="82724" y="55642"/>
                    <a:pt x="82629" y="55832"/>
                    <a:pt x="82534" y="55928"/>
                  </a:cubicBezTo>
                  <a:cubicBezTo>
                    <a:pt x="82819" y="56118"/>
                    <a:pt x="83009" y="56404"/>
                    <a:pt x="83295" y="56594"/>
                  </a:cubicBezTo>
                  <a:moveTo>
                    <a:pt x="48362" y="96885"/>
                  </a:moveTo>
                  <a:lnTo>
                    <a:pt x="48648" y="96885"/>
                  </a:lnTo>
                  <a:lnTo>
                    <a:pt x="48648" y="95837"/>
                  </a:lnTo>
                  <a:lnTo>
                    <a:pt x="48362" y="95837"/>
                  </a:lnTo>
                  <a:lnTo>
                    <a:pt x="48362" y="96885"/>
                  </a:lnTo>
                  <a:close/>
                  <a:moveTo>
                    <a:pt x="80154" y="15446"/>
                  </a:moveTo>
                  <a:cubicBezTo>
                    <a:pt x="80154" y="15446"/>
                    <a:pt x="80630" y="15065"/>
                    <a:pt x="80630" y="15065"/>
                  </a:cubicBezTo>
                  <a:cubicBezTo>
                    <a:pt x="80534" y="14875"/>
                    <a:pt x="80344" y="14589"/>
                    <a:pt x="80249" y="14399"/>
                  </a:cubicBezTo>
                  <a:cubicBezTo>
                    <a:pt x="80154" y="14494"/>
                    <a:pt x="79963" y="14684"/>
                    <a:pt x="79963" y="14780"/>
                  </a:cubicBezTo>
                  <a:cubicBezTo>
                    <a:pt x="79963" y="14970"/>
                    <a:pt x="80154" y="15161"/>
                    <a:pt x="80249" y="15446"/>
                  </a:cubicBezTo>
                  <a:moveTo>
                    <a:pt x="78726" y="53070"/>
                  </a:moveTo>
                  <a:cubicBezTo>
                    <a:pt x="78726" y="52118"/>
                    <a:pt x="78345" y="51927"/>
                    <a:pt x="77774" y="51927"/>
                  </a:cubicBezTo>
                  <a:cubicBezTo>
                    <a:pt x="77774" y="51927"/>
                    <a:pt x="77584" y="52022"/>
                    <a:pt x="77584" y="52118"/>
                  </a:cubicBezTo>
                  <a:cubicBezTo>
                    <a:pt x="77965" y="52403"/>
                    <a:pt x="78250" y="52689"/>
                    <a:pt x="78726" y="53070"/>
                  </a:cubicBezTo>
                  <a:moveTo>
                    <a:pt x="77013" y="86789"/>
                  </a:moveTo>
                  <a:cubicBezTo>
                    <a:pt x="77013" y="86789"/>
                    <a:pt x="76632" y="87265"/>
                    <a:pt x="76632" y="87455"/>
                  </a:cubicBezTo>
                  <a:cubicBezTo>
                    <a:pt x="76632" y="87551"/>
                    <a:pt x="76822" y="87741"/>
                    <a:pt x="76917" y="87836"/>
                  </a:cubicBezTo>
                  <a:cubicBezTo>
                    <a:pt x="77108" y="87646"/>
                    <a:pt x="77298" y="87551"/>
                    <a:pt x="77298" y="87360"/>
                  </a:cubicBezTo>
                  <a:cubicBezTo>
                    <a:pt x="77298" y="87360"/>
                    <a:pt x="77203" y="87074"/>
                    <a:pt x="77013" y="86789"/>
                  </a:cubicBezTo>
                  <a:moveTo>
                    <a:pt x="23139" y="73168"/>
                  </a:moveTo>
                  <a:lnTo>
                    <a:pt x="23139" y="72692"/>
                  </a:lnTo>
                  <a:cubicBezTo>
                    <a:pt x="23139" y="72692"/>
                    <a:pt x="22472" y="72787"/>
                    <a:pt x="22187" y="72882"/>
                  </a:cubicBezTo>
                  <a:cubicBezTo>
                    <a:pt x="22187" y="72882"/>
                    <a:pt x="22187" y="73073"/>
                    <a:pt x="22187" y="73168"/>
                  </a:cubicBezTo>
                  <a:lnTo>
                    <a:pt x="23139" y="73168"/>
                  </a:lnTo>
                  <a:close/>
                  <a:moveTo>
                    <a:pt x="77013" y="54213"/>
                  </a:moveTo>
                  <a:cubicBezTo>
                    <a:pt x="77013" y="54213"/>
                    <a:pt x="77298" y="54023"/>
                    <a:pt x="77394" y="53927"/>
                  </a:cubicBezTo>
                  <a:cubicBezTo>
                    <a:pt x="77203" y="53642"/>
                    <a:pt x="77013" y="53356"/>
                    <a:pt x="76727" y="53165"/>
                  </a:cubicBezTo>
                  <a:cubicBezTo>
                    <a:pt x="76632" y="53165"/>
                    <a:pt x="76537" y="53356"/>
                    <a:pt x="76442" y="53356"/>
                  </a:cubicBezTo>
                  <a:cubicBezTo>
                    <a:pt x="76632" y="53642"/>
                    <a:pt x="76822" y="53927"/>
                    <a:pt x="77013" y="54213"/>
                  </a:cubicBezTo>
                  <a:moveTo>
                    <a:pt x="20664" y="87265"/>
                  </a:moveTo>
                  <a:cubicBezTo>
                    <a:pt x="20664" y="87265"/>
                    <a:pt x="20950" y="87455"/>
                    <a:pt x="21045" y="87551"/>
                  </a:cubicBezTo>
                  <a:cubicBezTo>
                    <a:pt x="21235" y="87265"/>
                    <a:pt x="21330" y="86979"/>
                    <a:pt x="21521" y="86693"/>
                  </a:cubicBezTo>
                  <a:cubicBezTo>
                    <a:pt x="21521" y="86693"/>
                    <a:pt x="21330" y="86598"/>
                    <a:pt x="21235" y="86503"/>
                  </a:cubicBezTo>
                  <a:cubicBezTo>
                    <a:pt x="21045" y="86789"/>
                    <a:pt x="20854" y="86979"/>
                    <a:pt x="20664" y="87265"/>
                  </a:cubicBezTo>
                  <a:moveTo>
                    <a:pt x="75871" y="41259"/>
                  </a:moveTo>
                  <a:cubicBezTo>
                    <a:pt x="75871" y="41259"/>
                    <a:pt x="76061" y="41640"/>
                    <a:pt x="76156" y="41640"/>
                  </a:cubicBezTo>
                  <a:cubicBezTo>
                    <a:pt x="76251" y="41640"/>
                    <a:pt x="76537" y="41450"/>
                    <a:pt x="76537" y="41354"/>
                  </a:cubicBezTo>
                  <a:cubicBezTo>
                    <a:pt x="76537" y="41164"/>
                    <a:pt x="76346" y="41069"/>
                    <a:pt x="76251" y="40878"/>
                  </a:cubicBezTo>
                  <a:cubicBezTo>
                    <a:pt x="76156" y="40973"/>
                    <a:pt x="75966" y="41069"/>
                    <a:pt x="75871" y="41259"/>
                  </a:cubicBezTo>
                  <a:moveTo>
                    <a:pt x="55501" y="24781"/>
                  </a:moveTo>
                  <a:cubicBezTo>
                    <a:pt x="55501" y="24781"/>
                    <a:pt x="55501" y="24590"/>
                    <a:pt x="55501" y="24495"/>
                  </a:cubicBezTo>
                  <a:cubicBezTo>
                    <a:pt x="55216" y="24495"/>
                    <a:pt x="54835" y="24305"/>
                    <a:pt x="54550" y="24209"/>
                  </a:cubicBezTo>
                  <a:cubicBezTo>
                    <a:pt x="54550" y="24305"/>
                    <a:pt x="54550" y="24495"/>
                    <a:pt x="54550" y="24590"/>
                  </a:cubicBezTo>
                  <a:cubicBezTo>
                    <a:pt x="54835" y="24590"/>
                    <a:pt x="55216" y="24686"/>
                    <a:pt x="55501" y="24781"/>
                  </a:cubicBezTo>
                  <a:moveTo>
                    <a:pt x="57786" y="7064"/>
                  </a:moveTo>
                  <a:cubicBezTo>
                    <a:pt x="57786" y="7064"/>
                    <a:pt x="57595" y="7064"/>
                    <a:pt x="57500" y="7064"/>
                  </a:cubicBezTo>
                  <a:cubicBezTo>
                    <a:pt x="57405" y="7350"/>
                    <a:pt x="57310" y="7636"/>
                    <a:pt x="57215" y="7922"/>
                  </a:cubicBezTo>
                  <a:cubicBezTo>
                    <a:pt x="57215" y="7922"/>
                    <a:pt x="57500" y="8017"/>
                    <a:pt x="57690" y="8112"/>
                  </a:cubicBezTo>
                  <a:cubicBezTo>
                    <a:pt x="57690" y="7826"/>
                    <a:pt x="57786" y="7445"/>
                    <a:pt x="57881" y="7160"/>
                  </a:cubicBezTo>
                  <a:moveTo>
                    <a:pt x="15429" y="39545"/>
                  </a:moveTo>
                  <a:cubicBezTo>
                    <a:pt x="15937" y="39799"/>
                    <a:pt x="16317" y="39735"/>
                    <a:pt x="16571" y="39354"/>
                  </a:cubicBezTo>
                  <a:cubicBezTo>
                    <a:pt x="16571" y="39354"/>
                    <a:pt x="15905" y="39449"/>
                    <a:pt x="15429" y="39545"/>
                  </a:cubicBezTo>
                  <a:moveTo>
                    <a:pt x="68446" y="55642"/>
                  </a:moveTo>
                  <a:cubicBezTo>
                    <a:pt x="68446" y="55642"/>
                    <a:pt x="68446" y="55832"/>
                    <a:pt x="68446" y="55928"/>
                  </a:cubicBezTo>
                  <a:cubicBezTo>
                    <a:pt x="68542" y="55928"/>
                    <a:pt x="68732" y="56118"/>
                    <a:pt x="68732" y="56118"/>
                  </a:cubicBezTo>
                  <a:cubicBezTo>
                    <a:pt x="68922" y="56118"/>
                    <a:pt x="69017" y="55832"/>
                    <a:pt x="69208" y="55737"/>
                  </a:cubicBezTo>
                  <a:cubicBezTo>
                    <a:pt x="68922" y="55737"/>
                    <a:pt x="68732" y="55737"/>
                    <a:pt x="68446" y="55642"/>
                  </a:cubicBezTo>
                  <a:moveTo>
                    <a:pt x="12668" y="39259"/>
                  </a:moveTo>
                  <a:cubicBezTo>
                    <a:pt x="12668" y="39259"/>
                    <a:pt x="13240" y="39735"/>
                    <a:pt x="13335" y="39735"/>
                  </a:cubicBezTo>
                  <a:cubicBezTo>
                    <a:pt x="13525" y="39735"/>
                    <a:pt x="13620" y="39449"/>
                    <a:pt x="13811" y="39354"/>
                  </a:cubicBezTo>
                  <a:cubicBezTo>
                    <a:pt x="13716" y="39259"/>
                    <a:pt x="13525" y="39068"/>
                    <a:pt x="13430" y="39068"/>
                  </a:cubicBezTo>
                  <a:cubicBezTo>
                    <a:pt x="13240" y="39068"/>
                    <a:pt x="13049" y="39164"/>
                    <a:pt x="12668" y="39354"/>
                  </a:cubicBezTo>
                  <a:moveTo>
                    <a:pt x="66447" y="102505"/>
                  </a:moveTo>
                  <a:cubicBezTo>
                    <a:pt x="66447" y="102505"/>
                    <a:pt x="66447" y="102791"/>
                    <a:pt x="66447" y="102981"/>
                  </a:cubicBezTo>
                  <a:cubicBezTo>
                    <a:pt x="66733" y="102981"/>
                    <a:pt x="67019" y="102981"/>
                    <a:pt x="67304" y="102981"/>
                  </a:cubicBezTo>
                  <a:cubicBezTo>
                    <a:pt x="67304" y="102886"/>
                    <a:pt x="67304" y="102791"/>
                    <a:pt x="67304" y="102695"/>
                  </a:cubicBezTo>
                  <a:cubicBezTo>
                    <a:pt x="67019" y="102695"/>
                    <a:pt x="66733" y="102695"/>
                    <a:pt x="66447" y="102600"/>
                  </a:cubicBezTo>
                  <a:moveTo>
                    <a:pt x="61022" y="94504"/>
                  </a:moveTo>
                  <a:cubicBezTo>
                    <a:pt x="61022" y="94504"/>
                    <a:pt x="60736" y="94885"/>
                    <a:pt x="60546" y="95075"/>
                  </a:cubicBezTo>
                  <a:cubicBezTo>
                    <a:pt x="60641" y="95075"/>
                    <a:pt x="60832" y="95361"/>
                    <a:pt x="60927" y="95266"/>
                  </a:cubicBezTo>
                  <a:cubicBezTo>
                    <a:pt x="61022" y="95266"/>
                    <a:pt x="61212" y="95075"/>
                    <a:pt x="61307" y="94980"/>
                  </a:cubicBezTo>
                  <a:cubicBezTo>
                    <a:pt x="61307" y="94885"/>
                    <a:pt x="61212" y="94694"/>
                    <a:pt x="61022" y="94504"/>
                  </a:cubicBezTo>
                  <a:moveTo>
                    <a:pt x="4768" y="41545"/>
                  </a:moveTo>
                  <a:cubicBezTo>
                    <a:pt x="4768" y="41545"/>
                    <a:pt x="4483" y="41735"/>
                    <a:pt x="4388" y="41831"/>
                  </a:cubicBezTo>
                  <a:cubicBezTo>
                    <a:pt x="4578" y="42116"/>
                    <a:pt x="4768" y="42307"/>
                    <a:pt x="4959" y="42593"/>
                  </a:cubicBezTo>
                  <a:cubicBezTo>
                    <a:pt x="4959" y="42593"/>
                    <a:pt x="5149" y="42593"/>
                    <a:pt x="5244" y="42497"/>
                  </a:cubicBezTo>
                  <a:cubicBezTo>
                    <a:pt x="5149" y="42212"/>
                    <a:pt x="4959" y="41926"/>
                    <a:pt x="4864" y="41640"/>
                  </a:cubicBezTo>
                  <a:moveTo>
                    <a:pt x="3245" y="42783"/>
                  </a:moveTo>
                  <a:cubicBezTo>
                    <a:pt x="3245" y="42783"/>
                    <a:pt x="2960" y="42593"/>
                    <a:pt x="2865" y="42402"/>
                  </a:cubicBezTo>
                  <a:cubicBezTo>
                    <a:pt x="2865" y="42593"/>
                    <a:pt x="2674" y="42783"/>
                    <a:pt x="2579" y="42878"/>
                  </a:cubicBezTo>
                  <a:cubicBezTo>
                    <a:pt x="2579" y="42878"/>
                    <a:pt x="2770" y="43069"/>
                    <a:pt x="2960" y="43164"/>
                  </a:cubicBezTo>
                  <a:cubicBezTo>
                    <a:pt x="2960" y="43069"/>
                    <a:pt x="3150" y="42878"/>
                    <a:pt x="3245" y="42688"/>
                  </a:cubicBezTo>
                  <a:moveTo>
                    <a:pt x="3245" y="49070"/>
                  </a:moveTo>
                  <a:lnTo>
                    <a:pt x="3245" y="48689"/>
                  </a:lnTo>
                  <a:cubicBezTo>
                    <a:pt x="3245" y="48689"/>
                    <a:pt x="2770" y="48689"/>
                    <a:pt x="2484" y="48689"/>
                  </a:cubicBezTo>
                  <a:cubicBezTo>
                    <a:pt x="2484" y="48784"/>
                    <a:pt x="2484" y="48974"/>
                    <a:pt x="2484" y="48974"/>
                  </a:cubicBezTo>
                  <a:cubicBezTo>
                    <a:pt x="2770" y="48974"/>
                    <a:pt x="2960" y="48974"/>
                    <a:pt x="3245" y="48974"/>
                  </a:cubicBezTo>
                  <a:moveTo>
                    <a:pt x="62164" y="23447"/>
                  </a:moveTo>
                  <a:cubicBezTo>
                    <a:pt x="62164" y="23447"/>
                    <a:pt x="61974" y="23924"/>
                    <a:pt x="61879" y="24114"/>
                  </a:cubicBezTo>
                  <a:cubicBezTo>
                    <a:pt x="61879" y="24114"/>
                    <a:pt x="62069" y="24305"/>
                    <a:pt x="62164" y="24305"/>
                  </a:cubicBezTo>
                  <a:cubicBezTo>
                    <a:pt x="62354" y="24209"/>
                    <a:pt x="62450" y="24019"/>
                    <a:pt x="62545" y="23828"/>
                  </a:cubicBezTo>
                  <a:cubicBezTo>
                    <a:pt x="62545" y="23828"/>
                    <a:pt x="62354" y="23638"/>
                    <a:pt x="62164" y="23447"/>
                  </a:cubicBezTo>
                  <a:moveTo>
                    <a:pt x="62450" y="57356"/>
                  </a:moveTo>
                  <a:cubicBezTo>
                    <a:pt x="62450" y="57356"/>
                    <a:pt x="62354" y="57071"/>
                    <a:pt x="62259" y="56975"/>
                  </a:cubicBezTo>
                  <a:cubicBezTo>
                    <a:pt x="61974" y="57166"/>
                    <a:pt x="61688" y="57356"/>
                    <a:pt x="61403" y="57452"/>
                  </a:cubicBezTo>
                  <a:cubicBezTo>
                    <a:pt x="61403" y="57547"/>
                    <a:pt x="61498" y="57642"/>
                    <a:pt x="61593" y="57737"/>
                  </a:cubicBezTo>
                  <a:cubicBezTo>
                    <a:pt x="61879" y="57547"/>
                    <a:pt x="62259" y="57452"/>
                    <a:pt x="62545" y="57356"/>
                  </a:cubicBezTo>
                </a:path>
              </a:pathLst>
            </a:custGeom>
            <a:solidFill>
              <a:srgbClr val="71C5D0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" name="Forma libre 4">
              <a:extLst>
                <a:ext uri="{FF2B5EF4-FFF2-40B4-BE49-F238E27FC236}">
                  <a16:creationId xmlns:a16="http://schemas.microsoft.com/office/drawing/2014/main" id="{A4952909-69C9-92E2-0379-D1E738FA339B}"/>
                </a:ext>
              </a:extLst>
            </p:cNvPr>
            <p:cNvSpPr/>
            <p:nvPr/>
          </p:nvSpPr>
          <p:spPr>
            <a:xfrm>
              <a:off x="4292447" y="1922430"/>
              <a:ext cx="125273" cy="124972"/>
            </a:xfrm>
            <a:custGeom>
              <a:avLst/>
              <a:gdLst>
                <a:gd name="connsiteX0" fmla="*/ 32850 w 125273"/>
                <a:gd name="connsiteY0" fmla="*/ 120682 h 124972"/>
                <a:gd name="connsiteX1" fmla="*/ 33421 w 125273"/>
                <a:gd name="connsiteY1" fmla="*/ 119063 h 124972"/>
                <a:gd name="connsiteX2" fmla="*/ 31708 w 125273"/>
                <a:gd name="connsiteY2" fmla="*/ 119444 h 124972"/>
                <a:gd name="connsiteX3" fmla="*/ 29043 w 125273"/>
                <a:gd name="connsiteY3" fmla="*/ 122111 h 124972"/>
                <a:gd name="connsiteX4" fmla="*/ 16669 w 125273"/>
                <a:gd name="connsiteY4" fmla="*/ 124968 h 124972"/>
                <a:gd name="connsiteX5" fmla="*/ 16193 w 125273"/>
                <a:gd name="connsiteY5" fmla="*/ 124873 h 124972"/>
                <a:gd name="connsiteX6" fmla="*/ 16003 w 125273"/>
                <a:gd name="connsiteY6" fmla="*/ 124111 h 124972"/>
                <a:gd name="connsiteX7" fmla="*/ 16003 w 125273"/>
                <a:gd name="connsiteY7" fmla="*/ 123253 h 124972"/>
                <a:gd name="connsiteX8" fmla="*/ 14004 w 125273"/>
                <a:gd name="connsiteY8" fmla="*/ 123063 h 124972"/>
                <a:gd name="connsiteX9" fmla="*/ 14956 w 125273"/>
                <a:gd name="connsiteY9" fmla="*/ 124682 h 124972"/>
                <a:gd name="connsiteX10" fmla="*/ 14194 w 125273"/>
                <a:gd name="connsiteY10" fmla="*/ 124968 h 124972"/>
                <a:gd name="connsiteX11" fmla="*/ 5913 w 125273"/>
                <a:gd name="connsiteY11" fmla="*/ 123158 h 124972"/>
                <a:gd name="connsiteX12" fmla="*/ 4581 w 125273"/>
                <a:gd name="connsiteY12" fmla="*/ 122587 h 124972"/>
                <a:gd name="connsiteX13" fmla="*/ 2296 w 125273"/>
                <a:gd name="connsiteY13" fmla="*/ 120205 h 124972"/>
                <a:gd name="connsiteX14" fmla="*/ 1440 w 125273"/>
                <a:gd name="connsiteY14" fmla="*/ 118110 h 124972"/>
                <a:gd name="connsiteX15" fmla="*/ 12 w 125273"/>
                <a:gd name="connsiteY15" fmla="*/ 110109 h 124972"/>
                <a:gd name="connsiteX16" fmla="*/ 1820 w 125273"/>
                <a:gd name="connsiteY16" fmla="*/ 98679 h 124972"/>
                <a:gd name="connsiteX17" fmla="*/ 3534 w 125273"/>
                <a:gd name="connsiteY17" fmla="*/ 93917 h 124972"/>
                <a:gd name="connsiteX18" fmla="*/ 5247 w 125273"/>
                <a:gd name="connsiteY18" fmla="*/ 89059 h 124972"/>
                <a:gd name="connsiteX19" fmla="*/ 7246 w 125273"/>
                <a:gd name="connsiteY19" fmla="*/ 84201 h 124972"/>
                <a:gd name="connsiteX20" fmla="*/ 9911 w 125273"/>
                <a:gd name="connsiteY20" fmla="*/ 79534 h 124972"/>
                <a:gd name="connsiteX21" fmla="*/ 17430 w 125273"/>
                <a:gd name="connsiteY21" fmla="*/ 69818 h 124972"/>
                <a:gd name="connsiteX22" fmla="*/ 24379 w 125273"/>
                <a:gd name="connsiteY22" fmla="*/ 62389 h 124972"/>
                <a:gd name="connsiteX23" fmla="*/ 31137 w 125273"/>
                <a:gd name="connsiteY23" fmla="*/ 55626 h 124972"/>
                <a:gd name="connsiteX24" fmla="*/ 37609 w 125273"/>
                <a:gd name="connsiteY24" fmla="*/ 49340 h 124972"/>
                <a:gd name="connsiteX25" fmla="*/ 43511 w 125273"/>
                <a:gd name="connsiteY25" fmla="*/ 43244 h 124972"/>
                <a:gd name="connsiteX26" fmla="*/ 49888 w 125273"/>
                <a:gd name="connsiteY26" fmla="*/ 36767 h 124972"/>
                <a:gd name="connsiteX27" fmla="*/ 53505 w 125273"/>
                <a:gd name="connsiteY27" fmla="*/ 33528 h 124972"/>
                <a:gd name="connsiteX28" fmla="*/ 56551 w 125273"/>
                <a:gd name="connsiteY28" fmla="*/ 30194 h 124972"/>
                <a:gd name="connsiteX29" fmla="*/ 63118 w 125273"/>
                <a:gd name="connsiteY29" fmla="*/ 23527 h 124972"/>
                <a:gd name="connsiteX30" fmla="*/ 65879 w 125273"/>
                <a:gd name="connsiteY30" fmla="*/ 22288 h 124972"/>
                <a:gd name="connsiteX31" fmla="*/ 65689 w 125273"/>
                <a:gd name="connsiteY31" fmla="*/ 21146 h 124972"/>
                <a:gd name="connsiteX32" fmla="*/ 66355 w 125273"/>
                <a:gd name="connsiteY32" fmla="*/ 20288 h 124972"/>
                <a:gd name="connsiteX33" fmla="*/ 73208 w 125273"/>
                <a:gd name="connsiteY33" fmla="*/ 13906 h 124972"/>
                <a:gd name="connsiteX34" fmla="*/ 74921 w 125273"/>
                <a:gd name="connsiteY34" fmla="*/ 11906 h 124972"/>
                <a:gd name="connsiteX35" fmla="*/ 82155 w 125273"/>
                <a:gd name="connsiteY35" fmla="*/ 5144 h 124972"/>
                <a:gd name="connsiteX36" fmla="*/ 87866 w 125273"/>
                <a:gd name="connsiteY36" fmla="*/ 0 h 124972"/>
                <a:gd name="connsiteX37" fmla="*/ 88247 w 125273"/>
                <a:gd name="connsiteY37" fmla="*/ 1048 h 124972"/>
                <a:gd name="connsiteX38" fmla="*/ 88247 w 125273"/>
                <a:gd name="connsiteY38" fmla="*/ 1238 h 124972"/>
                <a:gd name="connsiteX39" fmla="*/ 86914 w 125273"/>
                <a:gd name="connsiteY39" fmla="*/ 4953 h 124972"/>
                <a:gd name="connsiteX40" fmla="*/ 85963 w 125273"/>
                <a:gd name="connsiteY40" fmla="*/ 9144 h 124972"/>
                <a:gd name="connsiteX41" fmla="*/ 84916 w 125273"/>
                <a:gd name="connsiteY41" fmla="*/ 13144 h 124972"/>
                <a:gd name="connsiteX42" fmla="*/ 82726 w 125273"/>
                <a:gd name="connsiteY42" fmla="*/ 19431 h 124972"/>
                <a:gd name="connsiteX43" fmla="*/ 81299 w 125273"/>
                <a:gd name="connsiteY43" fmla="*/ 20574 h 124972"/>
                <a:gd name="connsiteX44" fmla="*/ 79205 w 125273"/>
                <a:gd name="connsiteY44" fmla="*/ 21241 h 124972"/>
                <a:gd name="connsiteX45" fmla="*/ 78348 w 125273"/>
                <a:gd name="connsiteY45" fmla="*/ 19240 h 124972"/>
                <a:gd name="connsiteX46" fmla="*/ 76064 w 125273"/>
                <a:gd name="connsiteY46" fmla="*/ 20860 h 124972"/>
                <a:gd name="connsiteX47" fmla="*/ 78062 w 125273"/>
                <a:gd name="connsiteY47" fmla="*/ 21336 h 124972"/>
                <a:gd name="connsiteX48" fmla="*/ 78633 w 125273"/>
                <a:gd name="connsiteY48" fmla="*/ 22669 h 124972"/>
                <a:gd name="connsiteX49" fmla="*/ 81679 w 125273"/>
                <a:gd name="connsiteY49" fmla="*/ 22098 h 124972"/>
                <a:gd name="connsiteX50" fmla="*/ 79776 w 125273"/>
                <a:gd name="connsiteY50" fmla="*/ 28575 h 124972"/>
                <a:gd name="connsiteX51" fmla="*/ 81489 w 125273"/>
                <a:gd name="connsiteY51" fmla="*/ 28289 h 124972"/>
                <a:gd name="connsiteX52" fmla="*/ 87200 w 125273"/>
                <a:gd name="connsiteY52" fmla="*/ 25527 h 124972"/>
                <a:gd name="connsiteX53" fmla="*/ 95386 w 125273"/>
                <a:gd name="connsiteY53" fmla="*/ 22384 h 124972"/>
                <a:gd name="connsiteX54" fmla="*/ 102239 w 125273"/>
                <a:gd name="connsiteY54" fmla="*/ 20288 h 124972"/>
                <a:gd name="connsiteX55" fmla="*/ 103096 w 125273"/>
                <a:gd name="connsiteY55" fmla="*/ 19621 h 124972"/>
                <a:gd name="connsiteX56" fmla="*/ 103857 w 125273"/>
                <a:gd name="connsiteY56" fmla="*/ 18955 h 124972"/>
                <a:gd name="connsiteX57" fmla="*/ 105951 w 125273"/>
                <a:gd name="connsiteY57" fmla="*/ 19240 h 124972"/>
                <a:gd name="connsiteX58" fmla="*/ 105951 w 125273"/>
                <a:gd name="connsiteY58" fmla="*/ 21431 h 124972"/>
                <a:gd name="connsiteX59" fmla="*/ 103477 w 125273"/>
                <a:gd name="connsiteY59" fmla="*/ 27051 h 124972"/>
                <a:gd name="connsiteX60" fmla="*/ 102905 w 125273"/>
                <a:gd name="connsiteY60" fmla="*/ 28384 h 124972"/>
                <a:gd name="connsiteX61" fmla="*/ 102429 w 125273"/>
                <a:gd name="connsiteY61" fmla="*/ 29337 h 124972"/>
                <a:gd name="connsiteX62" fmla="*/ 100526 w 125273"/>
                <a:gd name="connsiteY62" fmla="*/ 35052 h 124972"/>
                <a:gd name="connsiteX63" fmla="*/ 98337 w 125273"/>
                <a:gd name="connsiteY63" fmla="*/ 39815 h 124972"/>
                <a:gd name="connsiteX64" fmla="*/ 96528 w 125273"/>
                <a:gd name="connsiteY64" fmla="*/ 44005 h 124972"/>
                <a:gd name="connsiteX65" fmla="*/ 96243 w 125273"/>
                <a:gd name="connsiteY65" fmla="*/ 45244 h 124972"/>
                <a:gd name="connsiteX66" fmla="*/ 100240 w 125273"/>
                <a:gd name="connsiteY66" fmla="*/ 44291 h 124972"/>
                <a:gd name="connsiteX67" fmla="*/ 108902 w 125273"/>
                <a:gd name="connsiteY67" fmla="*/ 41243 h 124972"/>
                <a:gd name="connsiteX68" fmla="*/ 116326 w 125273"/>
                <a:gd name="connsiteY68" fmla="*/ 39148 h 124972"/>
                <a:gd name="connsiteX69" fmla="*/ 118135 w 125273"/>
                <a:gd name="connsiteY69" fmla="*/ 38957 h 124972"/>
                <a:gd name="connsiteX70" fmla="*/ 120038 w 125273"/>
                <a:gd name="connsiteY70" fmla="*/ 38481 h 124972"/>
                <a:gd name="connsiteX71" fmla="*/ 124227 w 125273"/>
                <a:gd name="connsiteY71" fmla="*/ 36957 h 124972"/>
                <a:gd name="connsiteX72" fmla="*/ 125273 w 125273"/>
                <a:gd name="connsiteY72" fmla="*/ 37243 h 124972"/>
                <a:gd name="connsiteX73" fmla="*/ 117849 w 125273"/>
                <a:gd name="connsiteY73" fmla="*/ 45053 h 124972"/>
                <a:gd name="connsiteX74" fmla="*/ 116326 w 125273"/>
                <a:gd name="connsiteY74" fmla="*/ 44291 h 124972"/>
                <a:gd name="connsiteX75" fmla="*/ 116041 w 125273"/>
                <a:gd name="connsiteY75" fmla="*/ 46006 h 124972"/>
                <a:gd name="connsiteX76" fmla="*/ 115946 w 125273"/>
                <a:gd name="connsiteY76" fmla="*/ 47149 h 124972"/>
                <a:gd name="connsiteX77" fmla="*/ 112233 w 125273"/>
                <a:gd name="connsiteY77" fmla="*/ 50959 h 124972"/>
                <a:gd name="connsiteX78" fmla="*/ 111091 w 125273"/>
                <a:gd name="connsiteY78" fmla="*/ 50006 h 124972"/>
                <a:gd name="connsiteX79" fmla="*/ 108331 w 125273"/>
                <a:gd name="connsiteY79" fmla="*/ 55245 h 124972"/>
                <a:gd name="connsiteX80" fmla="*/ 107569 w 125273"/>
                <a:gd name="connsiteY80" fmla="*/ 53626 h 124972"/>
                <a:gd name="connsiteX81" fmla="*/ 106332 w 125273"/>
                <a:gd name="connsiteY81" fmla="*/ 55721 h 124972"/>
                <a:gd name="connsiteX82" fmla="*/ 104904 w 125273"/>
                <a:gd name="connsiteY82" fmla="*/ 58674 h 124972"/>
                <a:gd name="connsiteX83" fmla="*/ 99860 w 125273"/>
                <a:gd name="connsiteY83" fmla="*/ 63532 h 124972"/>
                <a:gd name="connsiteX84" fmla="*/ 98812 w 125273"/>
                <a:gd name="connsiteY84" fmla="*/ 64770 h 124972"/>
                <a:gd name="connsiteX85" fmla="*/ 97575 w 125273"/>
                <a:gd name="connsiteY85" fmla="*/ 66103 h 124972"/>
                <a:gd name="connsiteX86" fmla="*/ 94053 w 125273"/>
                <a:gd name="connsiteY86" fmla="*/ 69818 h 124972"/>
                <a:gd name="connsiteX87" fmla="*/ 93577 w 125273"/>
                <a:gd name="connsiteY87" fmla="*/ 70294 h 124972"/>
                <a:gd name="connsiteX88" fmla="*/ 91483 w 125273"/>
                <a:gd name="connsiteY88" fmla="*/ 71914 h 124972"/>
                <a:gd name="connsiteX89" fmla="*/ 83202 w 125273"/>
                <a:gd name="connsiteY89" fmla="*/ 80581 h 124972"/>
                <a:gd name="connsiteX90" fmla="*/ 80632 w 125273"/>
                <a:gd name="connsiteY90" fmla="*/ 82772 h 124972"/>
                <a:gd name="connsiteX91" fmla="*/ 76254 w 125273"/>
                <a:gd name="connsiteY91" fmla="*/ 87058 h 124972"/>
                <a:gd name="connsiteX92" fmla="*/ 72827 w 125273"/>
                <a:gd name="connsiteY92" fmla="*/ 90678 h 124972"/>
                <a:gd name="connsiteX93" fmla="*/ 67497 w 125273"/>
                <a:gd name="connsiteY93" fmla="*/ 95917 h 124972"/>
                <a:gd name="connsiteX94" fmla="*/ 62928 w 125273"/>
                <a:gd name="connsiteY94" fmla="*/ 100679 h 124972"/>
                <a:gd name="connsiteX95" fmla="*/ 51601 w 125273"/>
                <a:gd name="connsiteY95" fmla="*/ 110680 h 124972"/>
                <a:gd name="connsiteX96" fmla="*/ 46271 w 125273"/>
                <a:gd name="connsiteY96" fmla="*/ 114776 h 124972"/>
                <a:gd name="connsiteX97" fmla="*/ 40750 w 125273"/>
                <a:gd name="connsiteY97" fmla="*/ 117729 h 124972"/>
                <a:gd name="connsiteX98" fmla="*/ 36657 w 125273"/>
                <a:gd name="connsiteY98" fmla="*/ 119634 h 124972"/>
                <a:gd name="connsiteX99" fmla="*/ 33040 w 125273"/>
                <a:gd name="connsiteY99" fmla="*/ 120682 h 124972"/>
                <a:gd name="connsiteX100" fmla="*/ 96623 w 125273"/>
                <a:gd name="connsiteY100" fmla="*/ 59912 h 124972"/>
                <a:gd name="connsiteX101" fmla="*/ 92626 w 125273"/>
                <a:gd name="connsiteY101" fmla="*/ 62960 h 124972"/>
                <a:gd name="connsiteX102" fmla="*/ 92626 w 125273"/>
                <a:gd name="connsiteY102" fmla="*/ 63913 h 124972"/>
                <a:gd name="connsiteX103" fmla="*/ 93387 w 125273"/>
                <a:gd name="connsiteY103" fmla="*/ 63817 h 124972"/>
                <a:gd name="connsiteX104" fmla="*/ 95576 w 125273"/>
                <a:gd name="connsiteY104" fmla="*/ 62960 h 124972"/>
                <a:gd name="connsiteX105" fmla="*/ 97670 w 125273"/>
                <a:gd name="connsiteY105" fmla="*/ 62294 h 124972"/>
                <a:gd name="connsiteX106" fmla="*/ 96718 w 125273"/>
                <a:gd name="connsiteY106" fmla="*/ 59912 h 124972"/>
                <a:gd name="connsiteX107" fmla="*/ 82726 w 125273"/>
                <a:gd name="connsiteY107" fmla="*/ 48006 h 124972"/>
                <a:gd name="connsiteX108" fmla="*/ 83393 w 125273"/>
                <a:gd name="connsiteY108" fmla="*/ 48006 h 124972"/>
                <a:gd name="connsiteX109" fmla="*/ 84725 w 125273"/>
                <a:gd name="connsiteY109" fmla="*/ 44386 h 124972"/>
                <a:gd name="connsiteX110" fmla="*/ 84154 w 125273"/>
                <a:gd name="connsiteY110" fmla="*/ 43148 h 124972"/>
                <a:gd name="connsiteX111" fmla="*/ 82726 w 125273"/>
                <a:gd name="connsiteY111" fmla="*/ 43815 h 124972"/>
                <a:gd name="connsiteX112" fmla="*/ 82251 w 125273"/>
                <a:gd name="connsiteY112" fmla="*/ 46768 h 124972"/>
                <a:gd name="connsiteX113" fmla="*/ 82631 w 125273"/>
                <a:gd name="connsiteY113" fmla="*/ 47911 h 124972"/>
                <a:gd name="connsiteX114" fmla="*/ 69401 w 125273"/>
                <a:gd name="connsiteY114" fmla="*/ 81820 h 124972"/>
                <a:gd name="connsiteX115" fmla="*/ 71780 w 125273"/>
                <a:gd name="connsiteY115" fmla="*/ 82963 h 124972"/>
                <a:gd name="connsiteX116" fmla="*/ 72827 w 125273"/>
                <a:gd name="connsiteY116" fmla="*/ 83153 h 124972"/>
                <a:gd name="connsiteX117" fmla="*/ 73208 w 125273"/>
                <a:gd name="connsiteY117" fmla="*/ 82677 h 124972"/>
                <a:gd name="connsiteX118" fmla="*/ 72447 w 125273"/>
                <a:gd name="connsiteY118" fmla="*/ 81915 h 124972"/>
                <a:gd name="connsiteX119" fmla="*/ 70828 w 125273"/>
                <a:gd name="connsiteY119" fmla="*/ 79819 h 124972"/>
                <a:gd name="connsiteX120" fmla="*/ 69781 w 125273"/>
                <a:gd name="connsiteY120" fmla="*/ 79343 h 124972"/>
                <a:gd name="connsiteX121" fmla="*/ 69496 w 125273"/>
                <a:gd name="connsiteY121" fmla="*/ 81915 h 124972"/>
                <a:gd name="connsiteX122" fmla="*/ 28472 w 125273"/>
                <a:gd name="connsiteY122" fmla="*/ 66484 h 124972"/>
                <a:gd name="connsiteX123" fmla="*/ 28091 w 125273"/>
                <a:gd name="connsiteY123" fmla="*/ 63913 h 124972"/>
                <a:gd name="connsiteX124" fmla="*/ 25521 w 125273"/>
                <a:gd name="connsiteY124" fmla="*/ 64103 h 124972"/>
                <a:gd name="connsiteX125" fmla="*/ 28472 w 125273"/>
                <a:gd name="connsiteY125" fmla="*/ 66484 h 124972"/>
                <a:gd name="connsiteX126" fmla="*/ 106427 w 125273"/>
                <a:gd name="connsiteY126" fmla="*/ 46006 h 124972"/>
                <a:gd name="connsiteX127" fmla="*/ 107474 w 125273"/>
                <a:gd name="connsiteY127" fmla="*/ 48482 h 124972"/>
                <a:gd name="connsiteX128" fmla="*/ 108712 w 125273"/>
                <a:gd name="connsiteY128" fmla="*/ 48863 h 124972"/>
                <a:gd name="connsiteX129" fmla="*/ 108331 w 125273"/>
                <a:gd name="connsiteY129" fmla="*/ 46768 h 124972"/>
                <a:gd name="connsiteX130" fmla="*/ 106618 w 125273"/>
                <a:gd name="connsiteY130" fmla="*/ 45815 h 124972"/>
                <a:gd name="connsiteX131" fmla="*/ 106427 w 125273"/>
                <a:gd name="connsiteY131" fmla="*/ 46101 h 124972"/>
                <a:gd name="connsiteX132" fmla="*/ 80156 w 125273"/>
                <a:gd name="connsiteY132" fmla="*/ 49721 h 124972"/>
                <a:gd name="connsiteX133" fmla="*/ 79109 w 125273"/>
                <a:gd name="connsiteY133" fmla="*/ 47720 h 124972"/>
                <a:gd name="connsiteX134" fmla="*/ 77206 w 125273"/>
                <a:gd name="connsiteY134" fmla="*/ 48196 h 124972"/>
                <a:gd name="connsiteX135" fmla="*/ 80061 w 125273"/>
                <a:gd name="connsiteY135" fmla="*/ 49721 h 124972"/>
                <a:gd name="connsiteX136" fmla="*/ 58074 w 125273"/>
                <a:gd name="connsiteY136" fmla="*/ 80200 h 124972"/>
                <a:gd name="connsiteX137" fmla="*/ 60168 w 125273"/>
                <a:gd name="connsiteY137" fmla="*/ 80772 h 124972"/>
                <a:gd name="connsiteX138" fmla="*/ 61215 w 125273"/>
                <a:gd name="connsiteY138" fmla="*/ 80486 h 124972"/>
                <a:gd name="connsiteX139" fmla="*/ 61215 w 125273"/>
                <a:gd name="connsiteY139" fmla="*/ 79534 h 124972"/>
                <a:gd name="connsiteX140" fmla="*/ 58930 w 125273"/>
                <a:gd name="connsiteY140" fmla="*/ 79248 h 124972"/>
                <a:gd name="connsiteX141" fmla="*/ 57978 w 125273"/>
                <a:gd name="connsiteY141" fmla="*/ 80200 h 124972"/>
                <a:gd name="connsiteX142" fmla="*/ 46557 w 125273"/>
                <a:gd name="connsiteY142" fmla="*/ 94298 h 124972"/>
                <a:gd name="connsiteX143" fmla="*/ 43891 w 125273"/>
                <a:gd name="connsiteY143" fmla="*/ 93059 h 124972"/>
                <a:gd name="connsiteX144" fmla="*/ 43225 w 125273"/>
                <a:gd name="connsiteY144" fmla="*/ 93726 h 124972"/>
                <a:gd name="connsiteX145" fmla="*/ 43891 w 125273"/>
                <a:gd name="connsiteY145" fmla="*/ 94488 h 124972"/>
                <a:gd name="connsiteX146" fmla="*/ 46557 w 125273"/>
                <a:gd name="connsiteY146" fmla="*/ 94298 h 124972"/>
                <a:gd name="connsiteX147" fmla="*/ 24855 w 125273"/>
                <a:gd name="connsiteY147" fmla="*/ 95917 h 124972"/>
                <a:gd name="connsiteX148" fmla="*/ 25711 w 125273"/>
                <a:gd name="connsiteY148" fmla="*/ 94298 h 124972"/>
                <a:gd name="connsiteX149" fmla="*/ 25521 w 125273"/>
                <a:gd name="connsiteY149" fmla="*/ 92964 h 124972"/>
                <a:gd name="connsiteX150" fmla="*/ 24093 w 125273"/>
                <a:gd name="connsiteY150" fmla="*/ 93726 h 124972"/>
                <a:gd name="connsiteX151" fmla="*/ 24759 w 125273"/>
                <a:gd name="connsiteY151" fmla="*/ 95821 h 124972"/>
                <a:gd name="connsiteX152" fmla="*/ 74921 w 125273"/>
                <a:gd name="connsiteY152" fmla="*/ 79438 h 124972"/>
                <a:gd name="connsiteX153" fmla="*/ 77872 w 125273"/>
                <a:gd name="connsiteY153" fmla="*/ 78867 h 124972"/>
                <a:gd name="connsiteX154" fmla="*/ 74921 w 125273"/>
                <a:gd name="connsiteY154" fmla="*/ 79438 h 124972"/>
                <a:gd name="connsiteX155" fmla="*/ 72066 w 125273"/>
                <a:gd name="connsiteY155" fmla="*/ 47815 h 124972"/>
                <a:gd name="connsiteX156" fmla="*/ 68734 w 125273"/>
                <a:gd name="connsiteY156" fmla="*/ 47815 h 124972"/>
                <a:gd name="connsiteX157" fmla="*/ 72066 w 125273"/>
                <a:gd name="connsiteY157" fmla="*/ 47815 h 124972"/>
                <a:gd name="connsiteX158" fmla="*/ 7912 w 125273"/>
                <a:gd name="connsiteY158" fmla="*/ 104489 h 124972"/>
                <a:gd name="connsiteX159" fmla="*/ 7341 w 125273"/>
                <a:gd name="connsiteY159" fmla="*/ 102679 h 124972"/>
                <a:gd name="connsiteX160" fmla="*/ 6484 w 125273"/>
                <a:gd name="connsiteY160" fmla="*/ 102394 h 124972"/>
                <a:gd name="connsiteX161" fmla="*/ 5913 w 125273"/>
                <a:gd name="connsiteY161" fmla="*/ 103156 h 124972"/>
                <a:gd name="connsiteX162" fmla="*/ 7912 w 125273"/>
                <a:gd name="connsiteY162" fmla="*/ 104489 h 124972"/>
                <a:gd name="connsiteX163" fmla="*/ 86724 w 125273"/>
                <a:gd name="connsiteY163" fmla="*/ 53816 h 124972"/>
                <a:gd name="connsiteX164" fmla="*/ 87200 w 125273"/>
                <a:gd name="connsiteY164" fmla="*/ 55817 h 124972"/>
                <a:gd name="connsiteX165" fmla="*/ 88628 w 125273"/>
                <a:gd name="connsiteY165" fmla="*/ 53435 h 124972"/>
                <a:gd name="connsiteX166" fmla="*/ 86724 w 125273"/>
                <a:gd name="connsiteY166" fmla="*/ 53816 h 124972"/>
                <a:gd name="connsiteX167" fmla="*/ 54076 w 125273"/>
                <a:gd name="connsiteY167" fmla="*/ 55721 h 124972"/>
                <a:gd name="connsiteX168" fmla="*/ 53695 w 125273"/>
                <a:gd name="connsiteY168" fmla="*/ 54007 h 124972"/>
                <a:gd name="connsiteX169" fmla="*/ 52934 w 125273"/>
                <a:gd name="connsiteY169" fmla="*/ 53435 h 124972"/>
                <a:gd name="connsiteX170" fmla="*/ 52458 w 125273"/>
                <a:gd name="connsiteY170" fmla="*/ 54388 h 124972"/>
                <a:gd name="connsiteX171" fmla="*/ 52553 w 125273"/>
                <a:gd name="connsiteY171" fmla="*/ 55245 h 124972"/>
                <a:gd name="connsiteX172" fmla="*/ 54076 w 125273"/>
                <a:gd name="connsiteY172" fmla="*/ 55626 h 124972"/>
                <a:gd name="connsiteX173" fmla="*/ 69020 w 125273"/>
                <a:gd name="connsiteY173" fmla="*/ 54197 h 124972"/>
                <a:gd name="connsiteX174" fmla="*/ 68259 w 125273"/>
                <a:gd name="connsiteY174" fmla="*/ 57245 h 124972"/>
                <a:gd name="connsiteX175" fmla="*/ 68734 w 125273"/>
                <a:gd name="connsiteY175" fmla="*/ 57912 h 124972"/>
                <a:gd name="connsiteX176" fmla="*/ 69305 w 125273"/>
                <a:gd name="connsiteY176" fmla="*/ 57626 h 124972"/>
                <a:gd name="connsiteX177" fmla="*/ 69115 w 125273"/>
                <a:gd name="connsiteY177" fmla="*/ 54197 h 124972"/>
                <a:gd name="connsiteX178" fmla="*/ 12862 w 125273"/>
                <a:gd name="connsiteY178" fmla="*/ 115919 h 124972"/>
                <a:gd name="connsiteX179" fmla="*/ 14575 w 125273"/>
                <a:gd name="connsiteY179" fmla="*/ 115538 h 124972"/>
                <a:gd name="connsiteX180" fmla="*/ 12862 w 125273"/>
                <a:gd name="connsiteY180" fmla="*/ 114205 h 124972"/>
                <a:gd name="connsiteX181" fmla="*/ 12862 w 125273"/>
                <a:gd name="connsiteY181" fmla="*/ 115919 h 124972"/>
                <a:gd name="connsiteX182" fmla="*/ 67783 w 125273"/>
                <a:gd name="connsiteY182" fmla="*/ 27432 h 124972"/>
                <a:gd name="connsiteX183" fmla="*/ 70543 w 125273"/>
                <a:gd name="connsiteY183" fmla="*/ 29051 h 124972"/>
                <a:gd name="connsiteX184" fmla="*/ 67783 w 125273"/>
                <a:gd name="connsiteY184" fmla="*/ 27432 h 124972"/>
                <a:gd name="connsiteX185" fmla="*/ 40560 w 125273"/>
                <a:gd name="connsiteY185" fmla="*/ 83248 h 124972"/>
                <a:gd name="connsiteX186" fmla="*/ 42559 w 125273"/>
                <a:gd name="connsiteY186" fmla="*/ 82486 h 124972"/>
                <a:gd name="connsiteX187" fmla="*/ 42749 w 125273"/>
                <a:gd name="connsiteY187" fmla="*/ 81725 h 124972"/>
                <a:gd name="connsiteX188" fmla="*/ 42178 w 125273"/>
                <a:gd name="connsiteY188" fmla="*/ 81439 h 124972"/>
                <a:gd name="connsiteX189" fmla="*/ 40560 w 125273"/>
                <a:gd name="connsiteY189" fmla="*/ 83248 h 124972"/>
                <a:gd name="connsiteX190" fmla="*/ 89675 w 125273"/>
                <a:gd name="connsiteY190" fmla="*/ 37528 h 124972"/>
                <a:gd name="connsiteX191" fmla="*/ 91293 w 125273"/>
                <a:gd name="connsiteY191" fmla="*/ 40196 h 124972"/>
                <a:gd name="connsiteX192" fmla="*/ 89675 w 125273"/>
                <a:gd name="connsiteY192" fmla="*/ 37528 h 124972"/>
                <a:gd name="connsiteX193" fmla="*/ 92816 w 125273"/>
                <a:gd name="connsiteY193" fmla="*/ 41624 h 124972"/>
                <a:gd name="connsiteX194" fmla="*/ 92340 w 125273"/>
                <a:gd name="connsiteY194" fmla="*/ 41624 h 124972"/>
                <a:gd name="connsiteX195" fmla="*/ 91864 w 125273"/>
                <a:gd name="connsiteY195" fmla="*/ 44482 h 124972"/>
                <a:gd name="connsiteX196" fmla="*/ 93197 w 125273"/>
                <a:gd name="connsiteY196" fmla="*/ 44386 h 124972"/>
                <a:gd name="connsiteX197" fmla="*/ 92816 w 125273"/>
                <a:gd name="connsiteY197" fmla="*/ 41624 h 124972"/>
                <a:gd name="connsiteX198" fmla="*/ 25140 w 125273"/>
                <a:gd name="connsiteY198" fmla="*/ 121825 h 124972"/>
                <a:gd name="connsiteX199" fmla="*/ 24569 w 125273"/>
                <a:gd name="connsiteY199" fmla="*/ 118967 h 124972"/>
                <a:gd name="connsiteX200" fmla="*/ 25140 w 125273"/>
                <a:gd name="connsiteY200" fmla="*/ 121825 h 124972"/>
                <a:gd name="connsiteX201" fmla="*/ 46557 w 125273"/>
                <a:gd name="connsiteY201" fmla="*/ 96869 h 124972"/>
                <a:gd name="connsiteX202" fmla="*/ 44653 w 125273"/>
                <a:gd name="connsiteY202" fmla="*/ 97441 h 124972"/>
                <a:gd name="connsiteX203" fmla="*/ 45605 w 125273"/>
                <a:gd name="connsiteY203" fmla="*/ 98774 h 124972"/>
                <a:gd name="connsiteX204" fmla="*/ 46557 w 125273"/>
                <a:gd name="connsiteY204" fmla="*/ 96965 h 124972"/>
                <a:gd name="connsiteX205" fmla="*/ 41797 w 125273"/>
                <a:gd name="connsiteY205" fmla="*/ 69913 h 124972"/>
                <a:gd name="connsiteX206" fmla="*/ 40750 w 125273"/>
                <a:gd name="connsiteY206" fmla="*/ 69532 h 124972"/>
                <a:gd name="connsiteX207" fmla="*/ 39703 w 125273"/>
                <a:gd name="connsiteY207" fmla="*/ 69532 h 124972"/>
                <a:gd name="connsiteX208" fmla="*/ 39894 w 125273"/>
                <a:gd name="connsiteY208" fmla="*/ 70866 h 124972"/>
                <a:gd name="connsiteX209" fmla="*/ 41797 w 125273"/>
                <a:gd name="connsiteY209" fmla="*/ 69913 h 124972"/>
                <a:gd name="connsiteX210" fmla="*/ 74921 w 125273"/>
                <a:gd name="connsiteY210" fmla="*/ 73533 h 124972"/>
                <a:gd name="connsiteX211" fmla="*/ 74350 w 125273"/>
                <a:gd name="connsiteY211" fmla="*/ 73533 h 124972"/>
                <a:gd name="connsiteX212" fmla="*/ 74636 w 125273"/>
                <a:gd name="connsiteY212" fmla="*/ 76486 h 124972"/>
                <a:gd name="connsiteX213" fmla="*/ 75397 w 125273"/>
                <a:gd name="connsiteY213" fmla="*/ 76771 h 124972"/>
                <a:gd name="connsiteX214" fmla="*/ 74921 w 125273"/>
                <a:gd name="connsiteY214" fmla="*/ 73533 h 124972"/>
                <a:gd name="connsiteX215" fmla="*/ 54742 w 125273"/>
                <a:gd name="connsiteY215" fmla="*/ 85820 h 124972"/>
                <a:gd name="connsiteX216" fmla="*/ 54171 w 125273"/>
                <a:gd name="connsiteY216" fmla="*/ 88297 h 124972"/>
                <a:gd name="connsiteX217" fmla="*/ 55409 w 125273"/>
                <a:gd name="connsiteY217" fmla="*/ 86868 h 124972"/>
                <a:gd name="connsiteX218" fmla="*/ 54742 w 125273"/>
                <a:gd name="connsiteY218" fmla="*/ 85820 h 124972"/>
                <a:gd name="connsiteX219" fmla="*/ 45795 w 125273"/>
                <a:gd name="connsiteY219" fmla="*/ 86963 h 124972"/>
                <a:gd name="connsiteX220" fmla="*/ 44748 w 125273"/>
                <a:gd name="connsiteY220" fmla="*/ 85249 h 124972"/>
                <a:gd name="connsiteX221" fmla="*/ 43891 w 125273"/>
                <a:gd name="connsiteY221" fmla="*/ 86582 h 124972"/>
                <a:gd name="connsiteX222" fmla="*/ 45795 w 125273"/>
                <a:gd name="connsiteY222" fmla="*/ 86963 h 124972"/>
                <a:gd name="connsiteX223" fmla="*/ 50840 w 125273"/>
                <a:gd name="connsiteY223" fmla="*/ 58865 h 124972"/>
                <a:gd name="connsiteX224" fmla="*/ 49793 w 125273"/>
                <a:gd name="connsiteY224" fmla="*/ 60198 h 124972"/>
                <a:gd name="connsiteX225" fmla="*/ 50364 w 125273"/>
                <a:gd name="connsiteY225" fmla="*/ 60960 h 124972"/>
                <a:gd name="connsiteX226" fmla="*/ 51126 w 125273"/>
                <a:gd name="connsiteY226" fmla="*/ 60198 h 124972"/>
                <a:gd name="connsiteX227" fmla="*/ 50935 w 125273"/>
                <a:gd name="connsiteY227" fmla="*/ 58865 h 124972"/>
                <a:gd name="connsiteX228" fmla="*/ 53791 w 125273"/>
                <a:gd name="connsiteY228" fmla="*/ 52006 h 124972"/>
                <a:gd name="connsiteX229" fmla="*/ 55789 w 125273"/>
                <a:gd name="connsiteY229" fmla="*/ 51721 h 124972"/>
                <a:gd name="connsiteX230" fmla="*/ 55409 w 125273"/>
                <a:gd name="connsiteY230" fmla="*/ 50959 h 124972"/>
                <a:gd name="connsiteX231" fmla="*/ 53791 w 125273"/>
                <a:gd name="connsiteY231" fmla="*/ 52006 h 124972"/>
                <a:gd name="connsiteX232" fmla="*/ 13338 w 125273"/>
                <a:gd name="connsiteY232" fmla="*/ 87821 h 124972"/>
                <a:gd name="connsiteX233" fmla="*/ 15336 w 125273"/>
                <a:gd name="connsiteY233" fmla="*/ 87344 h 124972"/>
                <a:gd name="connsiteX234" fmla="*/ 14860 w 125273"/>
                <a:gd name="connsiteY234" fmla="*/ 86201 h 124972"/>
                <a:gd name="connsiteX235" fmla="*/ 13338 w 125273"/>
                <a:gd name="connsiteY235" fmla="*/ 87725 h 124972"/>
                <a:gd name="connsiteX236" fmla="*/ 47318 w 125273"/>
                <a:gd name="connsiteY236" fmla="*/ 50197 h 124972"/>
                <a:gd name="connsiteX237" fmla="*/ 49031 w 125273"/>
                <a:gd name="connsiteY237" fmla="*/ 50292 h 124972"/>
                <a:gd name="connsiteX238" fmla="*/ 49222 w 125273"/>
                <a:gd name="connsiteY238" fmla="*/ 49530 h 124972"/>
                <a:gd name="connsiteX239" fmla="*/ 47794 w 125273"/>
                <a:gd name="connsiteY239" fmla="*/ 49721 h 124972"/>
                <a:gd name="connsiteX240" fmla="*/ 47318 w 125273"/>
                <a:gd name="connsiteY240" fmla="*/ 50197 h 124972"/>
                <a:gd name="connsiteX241" fmla="*/ 23142 w 125273"/>
                <a:gd name="connsiteY241" fmla="*/ 108490 h 124972"/>
                <a:gd name="connsiteX242" fmla="*/ 22761 w 125273"/>
                <a:gd name="connsiteY242" fmla="*/ 108680 h 124972"/>
                <a:gd name="connsiteX243" fmla="*/ 22951 w 125273"/>
                <a:gd name="connsiteY243" fmla="*/ 109919 h 124972"/>
                <a:gd name="connsiteX244" fmla="*/ 23903 w 125273"/>
                <a:gd name="connsiteY244" fmla="*/ 110300 h 124972"/>
                <a:gd name="connsiteX245" fmla="*/ 23998 w 125273"/>
                <a:gd name="connsiteY245" fmla="*/ 109442 h 124972"/>
                <a:gd name="connsiteX246" fmla="*/ 23142 w 125273"/>
                <a:gd name="connsiteY246" fmla="*/ 108394 h 124972"/>
                <a:gd name="connsiteX247" fmla="*/ 80156 w 125273"/>
                <a:gd name="connsiteY247" fmla="*/ 14288 h 124972"/>
                <a:gd name="connsiteX248" fmla="*/ 77587 w 125273"/>
                <a:gd name="connsiteY248" fmla="*/ 14764 h 124972"/>
                <a:gd name="connsiteX249" fmla="*/ 80156 w 125273"/>
                <a:gd name="connsiteY249" fmla="*/ 14288 h 124972"/>
                <a:gd name="connsiteX250" fmla="*/ 85772 w 125273"/>
                <a:gd name="connsiteY250" fmla="*/ 73533 h 124972"/>
                <a:gd name="connsiteX251" fmla="*/ 85296 w 125273"/>
                <a:gd name="connsiteY251" fmla="*/ 75057 h 124972"/>
                <a:gd name="connsiteX252" fmla="*/ 86153 w 125273"/>
                <a:gd name="connsiteY252" fmla="*/ 75057 h 124972"/>
                <a:gd name="connsiteX253" fmla="*/ 85772 w 125273"/>
                <a:gd name="connsiteY253" fmla="*/ 73533 h 124972"/>
                <a:gd name="connsiteX254" fmla="*/ 15907 w 125273"/>
                <a:gd name="connsiteY254" fmla="*/ 99155 h 124972"/>
                <a:gd name="connsiteX255" fmla="*/ 17621 w 125273"/>
                <a:gd name="connsiteY255" fmla="*/ 100775 h 124972"/>
                <a:gd name="connsiteX256" fmla="*/ 15907 w 125273"/>
                <a:gd name="connsiteY256" fmla="*/ 99155 h 124972"/>
                <a:gd name="connsiteX257" fmla="*/ 98527 w 125273"/>
                <a:gd name="connsiteY257" fmla="*/ 52388 h 124972"/>
                <a:gd name="connsiteX258" fmla="*/ 100431 w 125273"/>
                <a:gd name="connsiteY258" fmla="*/ 52197 h 124972"/>
                <a:gd name="connsiteX259" fmla="*/ 98527 w 125273"/>
                <a:gd name="connsiteY259" fmla="*/ 52388 h 124972"/>
                <a:gd name="connsiteX260" fmla="*/ 38847 w 125273"/>
                <a:gd name="connsiteY260" fmla="*/ 53626 h 124972"/>
                <a:gd name="connsiteX261" fmla="*/ 39703 w 125273"/>
                <a:gd name="connsiteY261" fmla="*/ 55150 h 124972"/>
                <a:gd name="connsiteX262" fmla="*/ 40274 w 125273"/>
                <a:gd name="connsiteY262" fmla="*/ 54864 h 124972"/>
                <a:gd name="connsiteX263" fmla="*/ 39323 w 125273"/>
                <a:gd name="connsiteY263" fmla="*/ 53626 h 124972"/>
                <a:gd name="connsiteX264" fmla="*/ 38847 w 125273"/>
                <a:gd name="connsiteY264" fmla="*/ 53721 h 124972"/>
                <a:gd name="connsiteX265" fmla="*/ 31613 w 125273"/>
                <a:gd name="connsiteY265" fmla="*/ 64675 h 124972"/>
                <a:gd name="connsiteX266" fmla="*/ 29233 w 125273"/>
                <a:gd name="connsiteY266" fmla="*/ 64675 h 124972"/>
                <a:gd name="connsiteX267" fmla="*/ 31613 w 125273"/>
                <a:gd name="connsiteY267" fmla="*/ 64675 h 124972"/>
                <a:gd name="connsiteX268" fmla="*/ 89199 w 125273"/>
                <a:gd name="connsiteY268" fmla="*/ 60388 h 124972"/>
                <a:gd name="connsiteX269" fmla="*/ 89008 w 125273"/>
                <a:gd name="connsiteY269" fmla="*/ 59150 h 124972"/>
                <a:gd name="connsiteX270" fmla="*/ 88152 w 125273"/>
                <a:gd name="connsiteY270" fmla="*/ 59150 h 124972"/>
                <a:gd name="connsiteX271" fmla="*/ 88342 w 125273"/>
                <a:gd name="connsiteY271" fmla="*/ 60198 h 124972"/>
                <a:gd name="connsiteX272" fmla="*/ 89294 w 125273"/>
                <a:gd name="connsiteY272" fmla="*/ 60293 h 124972"/>
                <a:gd name="connsiteX273" fmla="*/ 6199 w 125273"/>
                <a:gd name="connsiteY273" fmla="*/ 108299 h 124972"/>
                <a:gd name="connsiteX274" fmla="*/ 6484 w 125273"/>
                <a:gd name="connsiteY274" fmla="*/ 109538 h 124972"/>
                <a:gd name="connsiteX275" fmla="*/ 7150 w 125273"/>
                <a:gd name="connsiteY275" fmla="*/ 109538 h 124972"/>
                <a:gd name="connsiteX276" fmla="*/ 7150 w 125273"/>
                <a:gd name="connsiteY276" fmla="*/ 108490 h 124972"/>
                <a:gd name="connsiteX277" fmla="*/ 6199 w 125273"/>
                <a:gd name="connsiteY277" fmla="*/ 108490 h 124972"/>
                <a:gd name="connsiteX278" fmla="*/ 70828 w 125273"/>
                <a:gd name="connsiteY278" fmla="*/ 70104 h 124972"/>
                <a:gd name="connsiteX279" fmla="*/ 70638 w 125273"/>
                <a:gd name="connsiteY279" fmla="*/ 69532 h 124972"/>
                <a:gd name="connsiteX280" fmla="*/ 69115 w 125273"/>
                <a:gd name="connsiteY280" fmla="*/ 70675 h 124972"/>
                <a:gd name="connsiteX281" fmla="*/ 70733 w 125273"/>
                <a:gd name="connsiteY281" fmla="*/ 70104 h 124972"/>
                <a:gd name="connsiteX282" fmla="*/ 61976 w 125273"/>
                <a:gd name="connsiteY282" fmla="*/ 76486 h 124972"/>
                <a:gd name="connsiteX283" fmla="*/ 61215 w 125273"/>
                <a:gd name="connsiteY283" fmla="*/ 78581 h 124972"/>
                <a:gd name="connsiteX284" fmla="*/ 61976 w 125273"/>
                <a:gd name="connsiteY284" fmla="*/ 76486 h 124972"/>
                <a:gd name="connsiteX285" fmla="*/ 62833 w 125273"/>
                <a:gd name="connsiteY285" fmla="*/ 74486 h 124972"/>
                <a:gd name="connsiteX286" fmla="*/ 62833 w 125273"/>
                <a:gd name="connsiteY286" fmla="*/ 73152 h 124972"/>
                <a:gd name="connsiteX287" fmla="*/ 61405 w 125273"/>
                <a:gd name="connsiteY287" fmla="*/ 73152 h 124972"/>
                <a:gd name="connsiteX288" fmla="*/ 62738 w 125273"/>
                <a:gd name="connsiteY288" fmla="*/ 74486 h 124972"/>
                <a:gd name="connsiteX289" fmla="*/ 73970 w 125273"/>
                <a:gd name="connsiteY289" fmla="*/ 85820 h 124972"/>
                <a:gd name="connsiteX290" fmla="*/ 74636 w 125273"/>
                <a:gd name="connsiteY290" fmla="*/ 83820 h 124972"/>
                <a:gd name="connsiteX291" fmla="*/ 73970 w 125273"/>
                <a:gd name="connsiteY291" fmla="*/ 85820 h 124972"/>
                <a:gd name="connsiteX292" fmla="*/ 21333 w 125273"/>
                <a:gd name="connsiteY292" fmla="*/ 83915 h 124972"/>
                <a:gd name="connsiteX293" fmla="*/ 23808 w 125273"/>
                <a:gd name="connsiteY293" fmla="*/ 84487 h 124972"/>
                <a:gd name="connsiteX294" fmla="*/ 21333 w 125273"/>
                <a:gd name="connsiteY294" fmla="*/ 83915 h 124972"/>
                <a:gd name="connsiteX295" fmla="*/ 52363 w 125273"/>
                <a:gd name="connsiteY295" fmla="*/ 74200 h 124972"/>
                <a:gd name="connsiteX296" fmla="*/ 53410 w 125273"/>
                <a:gd name="connsiteY296" fmla="*/ 74009 h 124972"/>
                <a:gd name="connsiteX297" fmla="*/ 53410 w 125273"/>
                <a:gd name="connsiteY297" fmla="*/ 73247 h 124972"/>
                <a:gd name="connsiteX298" fmla="*/ 52458 w 125273"/>
                <a:gd name="connsiteY298" fmla="*/ 73057 h 124972"/>
                <a:gd name="connsiteX299" fmla="*/ 52363 w 125273"/>
                <a:gd name="connsiteY299" fmla="*/ 74104 h 124972"/>
                <a:gd name="connsiteX300" fmla="*/ 81870 w 125273"/>
                <a:gd name="connsiteY300" fmla="*/ 64484 h 124972"/>
                <a:gd name="connsiteX301" fmla="*/ 83012 w 125273"/>
                <a:gd name="connsiteY301" fmla="*/ 64484 h 124972"/>
                <a:gd name="connsiteX302" fmla="*/ 83202 w 125273"/>
                <a:gd name="connsiteY302" fmla="*/ 63627 h 124972"/>
                <a:gd name="connsiteX303" fmla="*/ 82251 w 125273"/>
                <a:gd name="connsiteY303" fmla="*/ 63627 h 124972"/>
                <a:gd name="connsiteX304" fmla="*/ 81870 w 125273"/>
                <a:gd name="connsiteY304" fmla="*/ 64675 h 124972"/>
                <a:gd name="connsiteX305" fmla="*/ 31708 w 125273"/>
                <a:gd name="connsiteY305" fmla="*/ 63627 h 124972"/>
                <a:gd name="connsiteX306" fmla="*/ 33231 w 125273"/>
                <a:gd name="connsiteY306" fmla="*/ 62865 h 124972"/>
                <a:gd name="connsiteX307" fmla="*/ 31708 w 125273"/>
                <a:gd name="connsiteY307" fmla="*/ 63627 h 124972"/>
                <a:gd name="connsiteX308" fmla="*/ 63595 w 125273"/>
                <a:gd name="connsiteY308" fmla="*/ 48196 h 124972"/>
                <a:gd name="connsiteX309" fmla="*/ 64166 w 125273"/>
                <a:gd name="connsiteY309" fmla="*/ 48196 h 124972"/>
                <a:gd name="connsiteX310" fmla="*/ 63880 w 125273"/>
                <a:gd name="connsiteY310" fmla="*/ 46482 h 124972"/>
                <a:gd name="connsiteX311" fmla="*/ 63595 w 125273"/>
                <a:gd name="connsiteY311" fmla="*/ 48101 h 124972"/>
                <a:gd name="connsiteX312" fmla="*/ 57407 w 125273"/>
                <a:gd name="connsiteY312" fmla="*/ 57817 h 124972"/>
                <a:gd name="connsiteX313" fmla="*/ 56646 w 125273"/>
                <a:gd name="connsiteY313" fmla="*/ 58769 h 124972"/>
                <a:gd name="connsiteX314" fmla="*/ 57217 w 125273"/>
                <a:gd name="connsiteY314" fmla="*/ 58960 h 124972"/>
                <a:gd name="connsiteX315" fmla="*/ 57503 w 125273"/>
                <a:gd name="connsiteY315" fmla="*/ 57817 h 124972"/>
                <a:gd name="connsiteX316" fmla="*/ 97004 w 125273"/>
                <a:gd name="connsiteY316" fmla="*/ 48958 h 124972"/>
                <a:gd name="connsiteX317" fmla="*/ 97004 w 125273"/>
                <a:gd name="connsiteY317" fmla="*/ 47911 h 124972"/>
                <a:gd name="connsiteX318" fmla="*/ 96338 w 125273"/>
                <a:gd name="connsiteY318" fmla="*/ 47911 h 124972"/>
                <a:gd name="connsiteX319" fmla="*/ 96147 w 125273"/>
                <a:gd name="connsiteY319" fmla="*/ 48863 h 124972"/>
                <a:gd name="connsiteX320" fmla="*/ 97004 w 125273"/>
                <a:gd name="connsiteY320" fmla="*/ 49054 h 124972"/>
                <a:gd name="connsiteX321" fmla="*/ 40750 w 125273"/>
                <a:gd name="connsiteY321" fmla="*/ 102584 h 124972"/>
                <a:gd name="connsiteX322" fmla="*/ 41893 w 125273"/>
                <a:gd name="connsiteY322" fmla="*/ 102584 h 124972"/>
                <a:gd name="connsiteX323" fmla="*/ 41797 w 125273"/>
                <a:gd name="connsiteY323" fmla="*/ 102013 h 124972"/>
                <a:gd name="connsiteX324" fmla="*/ 40750 w 125273"/>
                <a:gd name="connsiteY324" fmla="*/ 102584 h 124972"/>
                <a:gd name="connsiteX325" fmla="*/ 66355 w 125273"/>
                <a:gd name="connsiteY325" fmla="*/ 62008 h 124972"/>
                <a:gd name="connsiteX326" fmla="*/ 65213 w 125273"/>
                <a:gd name="connsiteY326" fmla="*/ 61817 h 124972"/>
                <a:gd name="connsiteX327" fmla="*/ 65022 w 125273"/>
                <a:gd name="connsiteY327" fmla="*/ 62198 h 124972"/>
                <a:gd name="connsiteX328" fmla="*/ 66355 w 125273"/>
                <a:gd name="connsiteY328" fmla="*/ 62008 h 124972"/>
                <a:gd name="connsiteX329" fmla="*/ 87866 w 125273"/>
                <a:gd name="connsiteY329" fmla="*/ 45720 h 124972"/>
                <a:gd name="connsiteX330" fmla="*/ 88723 w 125273"/>
                <a:gd name="connsiteY330" fmla="*/ 44767 h 124972"/>
                <a:gd name="connsiteX331" fmla="*/ 88152 w 125273"/>
                <a:gd name="connsiteY331" fmla="*/ 44386 h 124972"/>
                <a:gd name="connsiteX332" fmla="*/ 87866 w 125273"/>
                <a:gd name="connsiteY332" fmla="*/ 45720 h 124972"/>
                <a:gd name="connsiteX333" fmla="*/ 31994 w 125273"/>
                <a:gd name="connsiteY333" fmla="*/ 107251 h 124972"/>
                <a:gd name="connsiteX334" fmla="*/ 31803 w 125273"/>
                <a:gd name="connsiteY334" fmla="*/ 105727 h 124972"/>
                <a:gd name="connsiteX335" fmla="*/ 31994 w 125273"/>
                <a:gd name="connsiteY335" fmla="*/ 107251 h 124972"/>
                <a:gd name="connsiteX336" fmla="*/ 38180 w 125273"/>
                <a:gd name="connsiteY336" fmla="*/ 106680 h 124972"/>
                <a:gd name="connsiteX337" fmla="*/ 39037 w 125273"/>
                <a:gd name="connsiteY337" fmla="*/ 106490 h 124972"/>
                <a:gd name="connsiteX338" fmla="*/ 39037 w 125273"/>
                <a:gd name="connsiteY338" fmla="*/ 105823 h 124972"/>
                <a:gd name="connsiteX339" fmla="*/ 38276 w 125273"/>
                <a:gd name="connsiteY339" fmla="*/ 105823 h 124972"/>
                <a:gd name="connsiteX340" fmla="*/ 38180 w 125273"/>
                <a:gd name="connsiteY340" fmla="*/ 106680 h 124972"/>
                <a:gd name="connsiteX341" fmla="*/ 45605 w 125273"/>
                <a:gd name="connsiteY341" fmla="*/ 72485 h 124972"/>
                <a:gd name="connsiteX342" fmla="*/ 45986 w 125273"/>
                <a:gd name="connsiteY342" fmla="*/ 72771 h 124972"/>
                <a:gd name="connsiteX343" fmla="*/ 46937 w 125273"/>
                <a:gd name="connsiteY343" fmla="*/ 71533 h 124972"/>
                <a:gd name="connsiteX344" fmla="*/ 45605 w 125273"/>
                <a:gd name="connsiteY344" fmla="*/ 72485 h 124972"/>
                <a:gd name="connsiteX345" fmla="*/ 70828 w 125273"/>
                <a:gd name="connsiteY345" fmla="*/ 46673 h 124972"/>
                <a:gd name="connsiteX346" fmla="*/ 71590 w 125273"/>
                <a:gd name="connsiteY346" fmla="*/ 46673 h 124972"/>
                <a:gd name="connsiteX347" fmla="*/ 71590 w 125273"/>
                <a:gd name="connsiteY347" fmla="*/ 45720 h 124972"/>
                <a:gd name="connsiteX348" fmla="*/ 71019 w 125273"/>
                <a:gd name="connsiteY348" fmla="*/ 45720 h 124972"/>
                <a:gd name="connsiteX349" fmla="*/ 70828 w 125273"/>
                <a:gd name="connsiteY349" fmla="*/ 46768 h 124972"/>
                <a:gd name="connsiteX350" fmla="*/ 26378 w 125273"/>
                <a:gd name="connsiteY350" fmla="*/ 80296 h 124972"/>
                <a:gd name="connsiteX351" fmla="*/ 25140 w 125273"/>
                <a:gd name="connsiteY351" fmla="*/ 80296 h 124972"/>
                <a:gd name="connsiteX352" fmla="*/ 25140 w 125273"/>
                <a:gd name="connsiteY352" fmla="*/ 80581 h 124972"/>
                <a:gd name="connsiteX353" fmla="*/ 26378 w 125273"/>
                <a:gd name="connsiteY353" fmla="*/ 80296 h 124972"/>
                <a:gd name="connsiteX354" fmla="*/ 46747 w 125273"/>
                <a:gd name="connsiteY354" fmla="*/ 56483 h 124972"/>
                <a:gd name="connsiteX355" fmla="*/ 47413 w 125273"/>
                <a:gd name="connsiteY355" fmla="*/ 55340 h 124972"/>
                <a:gd name="connsiteX356" fmla="*/ 46842 w 125273"/>
                <a:gd name="connsiteY356" fmla="*/ 55150 h 124972"/>
                <a:gd name="connsiteX357" fmla="*/ 46842 w 125273"/>
                <a:gd name="connsiteY357" fmla="*/ 56483 h 124972"/>
                <a:gd name="connsiteX358" fmla="*/ 44463 w 125273"/>
                <a:gd name="connsiteY358" fmla="*/ 50006 h 124972"/>
                <a:gd name="connsiteX359" fmla="*/ 45414 w 125273"/>
                <a:gd name="connsiteY359" fmla="*/ 50006 h 124972"/>
                <a:gd name="connsiteX360" fmla="*/ 45509 w 125273"/>
                <a:gd name="connsiteY360" fmla="*/ 49435 h 124972"/>
                <a:gd name="connsiteX361" fmla="*/ 44748 w 125273"/>
                <a:gd name="connsiteY361" fmla="*/ 49340 h 124972"/>
                <a:gd name="connsiteX362" fmla="*/ 44463 w 125273"/>
                <a:gd name="connsiteY362" fmla="*/ 50006 h 124972"/>
                <a:gd name="connsiteX363" fmla="*/ 59597 w 125273"/>
                <a:gd name="connsiteY363" fmla="*/ 42958 h 124972"/>
                <a:gd name="connsiteX364" fmla="*/ 60358 w 125273"/>
                <a:gd name="connsiteY364" fmla="*/ 43815 h 124972"/>
                <a:gd name="connsiteX365" fmla="*/ 59597 w 125273"/>
                <a:gd name="connsiteY365" fmla="*/ 42958 h 124972"/>
                <a:gd name="connsiteX366" fmla="*/ 12862 w 125273"/>
                <a:gd name="connsiteY366" fmla="*/ 110395 h 124972"/>
                <a:gd name="connsiteX367" fmla="*/ 13338 w 125273"/>
                <a:gd name="connsiteY367" fmla="*/ 110395 h 124972"/>
                <a:gd name="connsiteX368" fmla="*/ 13147 w 125273"/>
                <a:gd name="connsiteY368" fmla="*/ 109442 h 124972"/>
                <a:gd name="connsiteX369" fmla="*/ 12671 w 125273"/>
                <a:gd name="connsiteY369" fmla="*/ 109442 h 124972"/>
                <a:gd name="connsiteX370" fmla="*/ 12766 w 125273"/>
                <a:gd name="connsiteY370" fmla="*/ 110395 h 124972"/>
                <a:gd name="connsiteX371" fmla="*/ 45986 w 125273"/>
                <a:gd name="connsiteY371" fmla="*/ 82391 h 124972"/>
                <a:gd name="connsiteX372" fmla="*/ 46081 w 125273"/>
                <a:gd name="connsiteY372" fmla="*/ 82867 h 124972"/>
                <a:gd name="connsiteX373" fmla="*/ 46652 w 125273"/>
                <a:gd name="connsiteY373" fmla="*/ 82486 h 124972"/>
                <a:gd name="connsiteX374" fmla="*/ 46652 w 125273"/>
                <a:gd name="connsiteY374" fmla="*/ 81725 h 124972"/>
                <a:gd name="connsiteX375" fmla="*/ 46081 w 125273"/>
                <a:gd name="connsiteY375" fmla="*/ 81629 h 124972"/>
                <a:gd name="connsiteX376" fmla="*/ 45795 w 125273"/>
                <a:gd name="connsiteY376" fmla="*/ 82391 h 124972"/>
                <a:gd name="connsiteX377" fmla="*/ 32565 w 125273"/>
                <a:gd name="connsiteY377" fmla="*/ 67818 h 124972"/>
                <a:gd name="connsiteX378" fmla="*/ 31613 w 125273"/>
                <a:gd name="connsiteY378" fmla="*/ 66865 h 124972"/>
                <a:gd name="connsiteX379" fmla="*/ 32565 w 125273"/>
                <a:gd name="connsiteY379" fmla="*/ 67818 h 124972"/>
                <a:gd name="connsiteX380" fmla="*/ 35896 w 125273"/>
                <a:gd name="connsiteY380" fmla="*/ 54864 h 124972"/>
                <a:gd name="connsiteX381" fmla="*/ 35991 w 125273"/>
                <a:gd name="connsiteY381" fmla="*/ 55435 h 124972"/>
                <a:gd name="connsiteX382" fmla="*/ 36562 w 125273"/>
                <a:gd name="connsiteY382" fmla="*/ 55435 h 124972"/>
                <a:gd name="connsiteX383" fmla="*/ 36562 w 125273"/>
                <a:gd name="connsiteY383" fmla="*/ 54959 h 124972"/>
                <a:gd name="connsiteX384" fmla="*/ 35896 w 125273"/>
                <a:gd name="connsiteY384" fmla="*/ 54769 h 124972"/>
                <a:gd name="connsiteX385" fmla="*/ 24379 w 125273"/>
                <a:gd name="connsiteY385" fmla="*/ 66580 h 124972"/>
                <a:gd name="connsiteX386" fmla="*/ 24759 w 125273"/>
                <a:gd name="connsiteY386" fmla="*/ 66484 h 124972"/>
                <a:gd name="connsiteX387" fmla="*/ 24474 w 125273"/>
                <a:gd name="connsiteY387" fmla="*/ 65818 h 124972"/>
                <a:gd name="connsiteX388" fmla="*/ 24093 w 125273"/>
                <a:gd name="connsiteY388" fmla="*/ 65913 h 124972"/>
                <a:gd name="connsiteX389" fmla="*/ 24379 w 125273"/>
                <a:gd name="connsiteY389" fmla="*/ 66580 h 124972"/>
                <a:gd name="connsiteX390" fmla="*/ 75207 w 125273"/>
                <a:gd name="connsiteY390" fmla="*/ 21907 h 124972"/>
                <a:gd name="connsiteX391" fmla="*/ 75207 w 125273"/>
                <a:gd name="connsiteY391" fmla="*/ 21146 h 124972"/>
                <a:gd name="connsiteX392" fmla="*/ 74636 w 125273"/>
                <a:gd name="connsiteY392" fmla="*/ 21146 h 124972"/>
                <a:gd name="connsiteX393" fmla="*/ 74541 w 125273"/>
                <a:gd name="connsiteY393" fmla="*/ 21717 h 124972"/>
                <a:gd name="connsiteX394" fmla="*/ 75207 w 125273"/>
                <a:gd name="connsiteY394" fmla="*/ 21907 h 124972"/>
                <a:gd name="connsiteX395" fmla="*/ 64737 w 125273"/>
                <a:gd name="connsiteY395" fmla="*/ 39910 h 124972"/>
                <a:gd name="connsiteX396" fmla="*/ 65593 w 125273"/>
                <a:gd name="connsiteY396" fmla="*/ 39624 h 124972"/>
                <a:gd name="connsiteX397" fmla="*/ 65593 w 125273"/>
                <a:gd name="connsiteY397" fmla="*/ 39243 h 124972"/>
                <a:gd name="connsiteX398" fmla="*/ 64832 w 125273"/>
                <a:gd name="connsiteY398" fmla="*/ 39243 h 124972"/>
                <a:gd name="connsiteX399" fmla="*/ 64641 w 125273"/>
                <a:gd name="connsiteY399" fmla="*/ 40005 h 124972"/>
                <a:gd name="connsiteX400" fmla="*/ 89580 w 125273"/>
                <a:gd name="connsiteY400" fmla="*/ 28194 h 124972"/>
                <a:gd name="connsiteX401" fmla="*/ 89865 w 125273"/>
                <a:gd name="connsiteY401" fmla="*/ 28861 h 124972"/>
                <a:gd name="connsiteX402" fmla="*/ 90246 w 125273"/>
                <a:gd name="connsiteY402" fmla="*/ 28861 h 124972"/>
                <a:gd name="connsiteX403" fmla="*/ 90151 w 125273"/>
                <a:gd name="connsiteY403" fmla="*/ 28289 h 124972"/>
                <a:gd name="connsiteX404" fmla="*/ 89580 w 125273"/>
                <a:gd name="connsiteY404" fmla="*/ 28289 h 124972"/>
                <a:gd name="connsiteX405" fmla="*/ 36277 w 125273"/>
                <a:gd name="connsiteY405" fmla="*/ 115538 h 124972"/>
                <a:gd name="connsiteX406" fmla="*/ 36562 w 125273"/>
                <a:gd name="connsiteY406" fmla="*/ 114967 h 124972"/>
                <a:gd name="connsiteX407" fmla="*/ 35706 w 125273"/>
                <a:gd name="connsiteY407" fmla="*/ 114681 h 124972"/>
                <a:gd name="connsiteX408" fmla="*/ 35611 w 125273"/>
                <a:gd name="connsiteY408" fmla="*/ 114967 h 124972"/>
                <a:gd name="connsiteX409" fmla="*/ 36277 w 125273"/>
                <a:gd name="connsiteY409" fmla="*/ 115538 h 124972"/>
                <a:gd name="connsiteX410" fmla="*/ 98241 w 125273"/>
                <a:gd name="connsiteY410" fmla="*/ 57626 h 124972"/>
                <a:gd name="connsiteX411" fmla="*/ 98337 w 125273"/>
                <a:gd name="connsiteY411" fmla="*/ 58102 h 124972"/>
                <a:gd name="connsiteX412" fmla="*/ 98812 w 125273"/>
                <a:gd name="connsiteY412" fmla="*/ 57912 h 124972"/>
                <a:gd name="connsiteX413" fmla="*/ 98812 w 125273"/>
                <a:gd name="connsiteY413" fmla="*/ 57436 h 124972"/>
                <a:gd name="connsiteX414" fmla="*/ 98241 w 125273"/>
                <a:gd name="connsiteY414" fmla="*/ 57436 h 124972"/>
                <a:gd name="connsiteX415" fmla="*/ 42749 w 125273"/>
                <a:gd name="connsiteY415" fmla="*/ 75343 h 124972"/>
                <a:gd name="connsiteX416" fmla="*/ 42749 w 125273"/>
                <a:gd name="connsiteY416" fmla="*/ 74867 h 124972"/>
                <a:gd name="connsiteX417" fmla="*/ 42273 w 125273"/>
                <a:gd name="connsiteY417" fmla="*/ 74867 h 124972"/>
                <a:gd name="connsiteX418" fmla="*/ 42273 w 125273"/>
                <a:gd name="connsiteY418" fmla="*/ 75248 h 124972"/>
                <a:gd name="connsiteX419" fmla="*/ 42749 w 125273"/>
                <a:gd name="connsiteY419" fmla="*/ 75248 h 124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</a:cxnLst>
              <a:rect l="l" t="t" r="r" b="b"/>
              <a:pathLst>
                <a:path w="125273" h="124972">
                  <a:moveTo>
                    <a:pt x="32850" y="120682"/>
                  </a:moveTo>
                  <a:cubicBezTo>
                    <a:pt x="33136" y="120015"/>
                    <a:pt x="33326" y="119539"/>
                    <a:pt x="33421" y="119063"/>
                  </a:cubicBezTo>
                  <a:cubicBezTo>
                    <a:pt x="32184" y="118491"/>
                    <a:pt x="31803" y="118586"/>
                    <a:pt x="31708" y="119444"/>
                  </a:cubicBezTo>
                  <a:cubicBezTo>
                    <a:pt x="31517" y="121158"/>
                    <a:pt x="30185" y="121729"/>
                    <a:pt x="29043" y="122111"/>
                  </a:cubicBezTo>
                  <a:cubicBezTo>
                    <a:pt x="25045" y="123539"/>
                    <a:pt x="21047" y="125063"/>
                    <a:pt x="16669" y="124968"/>
                  </a:cubicBezTo>
                  <a:cubicBezTo>
                    <a:pt x="16574" y="124968"/>
                    <a:pt x="16479" y="124968"/>
                    <a:pt x="16193" y="124873"/>
                  </a:cubicBezTo>
                  <a:cubicBezTo>
                    <a:pt x="16193" y="124682"/>
                    <a:pt x="16098" y="124396"/>
                    <a:pt x="16003" y="124111"/>
                  </a:cubicBezTo>
                  <a:cubicBezTo>
                    <a:pt x="16003" y="123920"/>
                    <a:pt x="16003" y="123634"/>
                    <a:pt x="16003" y="123253"/>
                  </a:cubicBezTo>
                  <a:cubicBezTo>
                    <a:pt x="15432" y="123253"/>
                    <a:pt x="14860" y="123253"/>
                    <a:pt x="14004" y="123063"/>
                  </a:cubicBezTo>
                  <a:cubicBezTo>
                    <a:pt x="14384" y="123730"/>
                    <a:pt x="14670" y="124111"/>
                    <a:pt x="14956" y="124682"/>
                  </a:cubicBezTo>
                  <a:cubicBezTo>
                    <a:pt x="14670" y="124777"/>
                    <a:pt x="14384" y="124968"/>
                    <a:pt x="14194" y="124968"/>
                  </a:cubicBezTo>
                  <a:cubicBezTo>
                    <a:pt x="11339" y="124682"/>
                    <a:pt x="8483" y="124396"/>
                    <a:pt x="5913" y="123158"/>
                  </a:cubicBezTo>
                  <a:cubicBezTo>
                    <a:pt x="5532" y="122968"/>
                    <a:pt x="5056" y="122682"/>
                    <a:pt x="4581" y="122587"/>
                  </a:cubicBezTo>
                  <a:cubicBezTo>
                    <a:pt x="3248" y="122301"/>
                    <a:pt x="2582" y="121539"/>
                    <a:pt x="2296" y="120205"/>
                  </a:cubicBezTo>
                  <a:cubicBezTo>
                    <a:pt x="2106" y="119444"/>
                    <a:pt x="1630" y="118777"/>
                    <a:pt x="1440" y="118110"/>
                  </a:cubicBezTo>
                  <a:cubicBezTo>
                    <a:pt x="488" y="115538"/>
                    <a:pt x="107" y="112871"/>
                    <a:pt x="12" y="110109"/>
                  </a:cubicBezTo>
                  <a:cubicBezTo>
                    <a:pt x="-83" y="106204"/>
                    <a:pt x="392" y="102394"/>
                    <a:pt x="1820" y="98679"/>
                  </a:cubicBezTo>
                  <a:cubicBezTo>
                    <a:pt x="2391" y="97155"/>
                    <a:pt x="3438" y="95821"/>
                    <a:pt x="3534" y="93917"/>
                  </a:cubicBezTo>
                  <a:cubicBezTo>
                    <a:pt x="3629" y="92297"/>
                    <a:pt x="4676" y="90678"/>
                    <a:pt x="5247" y="89059"/>
                  </a:cubicBezTo>
                  <a:cubicBezTo>
                    <a:pt x="5913" y="87440"/>
                    <a:pt x="6484" y="85820"/>
                    <a:pt x="7246" y="84201"/>
                  </a:cubicBezTo>
                  <a:cubicBezTo>
                    <a:pt x="8007" y="82582"/>
                    <a:pt x="8864" y="80963"/>
                    <a:pt x="9911" y="79534"/>
                  </a:cubicBezTo>
                  <a:cubicBezTo>
                    <a:pt x="12290" y="76200"/>
                    <a:pt x="14765" y="72961"/>
                    <a:pt x="17430" y="69818"/>
                  </a:cubicBezTo>
                  <a:cubicBezTo>
                    <a:pt x="19619" y="67246"/>
                    <a:pt x="21999" y="64865"/>
                    <a:pt x="24379" y="62389"/>
                  </a:cubicBezTo>
                  <a:cubicBezTo>
                    <a:pt x="26568" y="60103"/>
                    <a:pt x="28852" y="57817"/>
                    <a:pt x="31137" y="55626"/>
                  </a:cubicBezTo>
                  <a:cubicBezTo>
                    <a:pt x="33326" y="53530"/>
                    <a:pt x="35515" y="51435"/>
                    <a:pt x="37609" y="49340"/>
                  </a:cubicBezTo>
                  <a:cubicBezTo>
                    <a:pt x="39608" y="47339"/>
                    <a:pt x="41607" y="45244"/>
                    <a:pt x="43511" y="43244"/>
                  </a:cubicBezTo>
                  <a:cubicBezTo>
                    <a:pt x="45605" y="41053"/>
                    <a:pt x="47699" y="38957"/>
                    <a:pt x="49888" y="36767"/>
                  </a:cubicBezTo>
                  <a:cubicBezTo>
                    <a:pt x="51030" y="35623"/>
                    <a:pt x="52363" y="34671"/>
                    <a:pt x="53505" y="33528"/>
                  </a:cubicBezTo>
                  <a:cubicBezTo>
                    <a:pt x="54552" y="32480"/>
                    <a:pt x="55504" y="31242"/>
                    <a:pt x="56551" y="30194"/>
                  </a:cubicBezTo>
                  <a:cubicBezTo>
                    <a:pt x="58740" y="27908"/>
                    <a:pt x="60929" y="25813"/>
                    <a:pt x="63118" y="23527"/>
                  </a:cubicBezTo>
                  <a:cubicBezTo>
                    <a:pt x="63880" y="22765"/>
                    <a:pt x="64641" y="22193"/>
                    <a:pt x="65879" y="22288"/>
                  </a:cubicBezTo>
                  <a:cubicBezTo>
                    <a:pt x="65879" y="21812"/>
                    <a:pt x="65593" y="21431"/>
                    <a:pt x="65689" y="21146"/>
                  </a:cubicBezTo>
                  <a:cubicBezTo>
                    <a:pt x="65689" y="20860"/>
                    <a:pt x="66069" y="20574"/>
                    <a:pt x="66355" y="20288"/>
                  </a:cubicBezTo>
                  <a:cubicBezTo>
                    <a:pt x="68639" y="18193"/>
                    <a:pt x="70924" y="16002"/>
                    <a:pt x="73208" y="13906"/>
                  </a:cubicBezTo>
                  <a:cubicBezTo>
                    <a:pt x="73874" y="13335"/>
                    <a:pt x="74255" y="12382"/>
                    <a:pt x="74921" y="11906"/>
                  </a:cubicBezTo>
                  <a:cubicBezTo>
                    <a:pt x="77491" y="9811"/>
                    <a:pt x="79585" y="7239"/>
                    <a:pt x="82155" y="5144"/>
                  </a:cubicBezTo>
                  <a:cubicBezTo>
                    <a:pt x="84154" y="3619"/>
                    <a:pt x="85487" y="1429"/>
                    <a:pt x="87866" y="0"/>
                  </a:cubicBezTo>
                  <a:cubicBezTo>
                    <a:pt x="87962" y="381"/>
                    <a:pt x="88152" y="667"/>
                    <a:pt x="88247" y="1048"/>
                  </a:cubicBezTo>
                  <a:cubicBezTo>
                    <a:pt x="88247" y="1048"/>
                    <a:pt x="88247" y="1143"/>
                    <a:pt x="88247" y="1238"/>
                  </a:cubicBezTo>
                  <a:cubicBezTo>
                    <a:pt x="88057" y="2572"/>
                    <a:pt x="86914" y="3429"/>
                    <a:pt x="86914" y="4953"/>
                  </a:cubicBezTo>
                  <a:cubicBezTo>
                    <a:pt x="86914" y="6286"/>
                    <a:pt x="86343" y="7715"/>
                    <a:pt x="85963" y="9144"/>
                  </a:cubicBezTo>
                  <a:cubicBezTo>
                    <a:pt x="85582" y="10477"/>
                    <a:pt x="85296" y="11811"/>
                    <a:pt x="84916" y="13144"/>
                  </a:cubicBezTo>
                  <a:cubicBezTo>
                    <a:pt x="84249" y="15240"/>
                    <a:pt x="83488" y="17335"/>
                    <a:pt x="82726" y="19431"/>
                  </a:cubicBezTo>
                  <a:cubicBezTo>
                    <a:pt x="82441" y="20098"/>
                    <a:pt x="82060" y="20479"/>
                    <a:pt x="81299" y="20574"/>
                  </a:cubicBezTo>
                  <a:cubicBezTo>
                    <a:pt x="80632" y="20574"/>
                    <a:pt x="79966" y="20955"/>
                    <a:pt x="79205" y="21241"/>
                  </a:cubicBezTo>
                  <a:cubicBezTo>
                    <a:pt x="78919" y="20669"/>
                    <a:pt x="78729" y="20098"/>
                    <a:pt x="78348" y="19240"/>
                  </a:cubicBezTo>
                  <a:cubicBezTo>
                    <a:pt x="77491" y="19812"/>
                    <a:pt x="76730" y="20383"/>
                    <a:pt x="76064" y="20860"/>
                  </a:cubicBezTo>
                  <a:cubicBezTo>
                    <a:pt x="76635" y="21907"/>
                    <a:pt x="77396" y="20955"/>
                    <a:pt x="78062" y="21336"/>
                  </a:cubicBezTo>
                  <a:cubicBezTo>
                    <a:pt x="78158" y="21717"/>
                    <a:pt x="78348" y="22193"/>
                    <a:pt x="78633" y="22669"/>
                  </a:cubicBezTo>
                  <a:cubicBezTo>
                    <a:pt x="79585" y="22288"/>
                    <a:pt x="80442" y="21431"/>
                    <a:pt x="81679" y="22098"/>
                  </a:cubicBezTo>
                  <a:cubicBezTo>
                    <a:pt x="81679" y="24289"/>
                    <a:pt x="80061" y="26098"/>
                    <a:pt x="79776" y="28575"/>
                  </a:cubicBezTo>
                  <a:cubicBezTo>
                    <a:pt x="80442" y="28575"/>
                    <a:pt x="81013" y="28575"/>
                    <a:pt x="81489" y="28289"/>
                  </a:cubicBezTo>
                  <a:cubicBezTo>
                    <a:pt x="83393" y="27432"/>
                    <a:pt x="85201" y="26384"/>
                    <a:pt x="87200" y="25527"/>
                  </a:cubicBezTo>
                  <a:cubicBezTo>
                    <a:pt x="89865" y="24384"/>
                    <a:pt x="92626" y="23336"/>
                    <a:pt x="95386" y="22384"/>
                  </a:cubicBezTo>
                  <a:cubicBezTo>
                    <a:pt x="97670" y="21622"/>
                    <a:pt x="99955" y="20955"/>
                    <a:pt x="102239" y="20288"/>
                  </a:cubicBezTo>
                  <a:cubicBezTo>
                    <a:pt x="102525" y="20193"/>
                    <a:pt x="102810" y="19812"/>
                    <a:pt x="103096" y="19621"/>
                  </a:cubicBezTo>
                  <a:cubicBezTo>
                    <a:pt x="103381" y="19336"/>
                    <a:pt x="103572" y="19050"/>
                    <a:pt x="103857" y="18955"/>
                  </a:cubicBezTo>
                  <a:cubicBezTo>
                    <a:pt x="104714" y="18478"/>
                    <a:pt x="105570" y="18574"/>
                    <a:pt x="105951" y="19240"/>
                  </a:cubicBezTo>
                  <a:cubicBezTo>
                    <a:pt x="106427" y="19907"/>
                    <a:pt x="106522" y="20860"/>
                    <a:pt x="105951" y="21431"/>
                  </a:cubicBezTo>
                  <a:cubicBezTo>
                    <a:pt x="104238" y="22955"/>
                    <a:pt x="104048" y="25051"/>
                    <a:pt x="103477" y="27051"/>
                  </a:cubicBezTo>
                  <a:cubicBezTo>
                    <a:pt x="103286" y="27527"/>
                    <a:pt x="103096" y="27908"/>
                    <a:pt x="102905" y="28384"/>
                  </a:cubicBezTo>
                  <a:cubicBezTo>
                    <a:pt x="102715" y="28670"/>
                    <a:pt x="102429" y="28956"/>
                    <a:pt x="102429" y="29337"/>
                  </a:cubicBezTo>
                  <a:cubicBezTo>
                    <a:pt x="102429" y="31432"/>
                    <a:pt x="101287" y="33242"/>
                    <a:pt x="100526" y="35052"/>
                  </a:cubicBezTo>
                  <a:cubicBezTo>
                    <a:pt x="99860" y="36671"/>
                    <a:pt x="99383" y="38386"/>
                    <a:pt x="98337" y="39815"/>
                  </a:cubicBezTo>
                  <a:cubicBezTo>
                    <a:pt x="97385" y="41148"/>
                    <a:pt x="97289" y="42672"/>
                    <a:pt x="96528" y="44005"/>
                  </a:cubicBezTo>
                  <a:cubicBezTo>
                    <a:pt x="96338" y="44386"/>
                    <a:pt x="96338" y="44767"/>
                    <a:pt x="96243" y="45244"/>
                  </a:cubicBezTo>
                  <a:cubicBezTo>
                    <a:pt x="97956" y="45529"/>
                    <a:pt x="99098" y="44672"/>
                    <a:pt x="100240" y="44291"/>
                  </a:cubicBezTo>
                  <a:cubicBezTo>
                    <a:pt x="103096" y="43339"/>
                    <a:pt x="106046" y="42386"/>
                    <a:pt x="108902" y="41243"/>
                  </a:cubicBezTo>
                  <a:cubicBezTo>
                    <a:pt x="111281" y="40291"/>
                    <a:pt x="113852" y="39719"/>
                    <a:pt x="116326" y="39148"/>
                  </a:cubicBezTo>
                  <a:cubicBezTo>
                    <a:pt x="116897" y="39052"/>
                    <a:pt x="117468" y="39052"/>
                    <a:pt x="118135" y="38957"/>
                  </a:cubicBezTo>
                  <a:cubicBezTo>
                    <a:pt x="118801" y="38862"/>
                    <a:pt x="119467" y="38767"/>
                    <a:pt x="120038" y="38481"/>
                  </a:cubicBezTo>
                  <a:cubicBezTo>
                    <a:pt x="121466" y="38005"/>
                    <a:pt x="122799" y="37433"/>
                    <a:pt x="124227" y="36957"/>
                  </a:cubicBezTo>
                  <a:cubicBezTo>
                    <a:pt x="124417" y="36957"/>
                    <a:pt x="124798" y="37148"/>
                    <a:pt x="125273" y="37243"/>
                  </a:cubicBezTo>
                  <a:cubicBezTo>
                    <a:pt x="122894" y="40196"/>
                    <a:pt x="120419" y="42672"/>
                    <a:pt x="117849" y="45053"/>
                  </a:cubicBezTo>
                  <a:cubicBezTo>
                    <a:pt x="117278" y="44767"/>
                    <a:pt x="116897" y="44577"/>
                    <a:pt x="116326" y="44291"/>
                  </a:cubicBezTo>
                  <a:cubicBezTo>
                    <a:pt x="115755" y="44863"/>
                    <a:pt x="115850" y="45339"/>
                    <a:pt x="116041" y="46006"/>
                  </a:cubicBezTo>
                  <a:cubicBezTo>
                    <a:pt x="116136" y="46387"/>
                    <a:pt x="116041" y="46958"/>
                    <a:pt x="115946" y="47149"/>
                  </a:cubicBezTo>
                  <a:cubicBezTo>
                    <a:pt x="114803" y="48387"/>
                    <a:pt x="113566" y="49625"/>
                    <a:pt x="112233" y="50959"/>
                  </a:cubicBezTo>
                  <a:cubicBezTo>
                    <a:pt x="111948" y="50768"/>
                    <a:pt x="111662" y="50482"/>
                    <a:pt x="111091" y="50006"/>
                  </a:cubicBezTo>
                  <a:cubicBezTo>
                    <a:pt x="111472" y="52578"/>
                    <a:pt x="109758" y="53721"/>
                    <a:pt x="108331" y="55245"/>
                  </a:cubicBezTo>
                  <a:cubicBezTo>
                    <a:pt x="108045" y="54578"/>
                    <a:pt x="107760" y="54102"/>
                    <a:pt x="107569" y="53626"/>
                  </a:cubicBezTo>
                  <a:cubicBezTo>
                    <a:pt x="106522" y="54102"/>
                    <a:pt x="106237" y="55150"/>
                    <a:pt x="106332" y="55721"/>
                  </a:cubicBezTo>
                  <a:cubicBezTo>
                    <a:pt x="106522" y="57150"/>
                    <a:pt x="105666" y="57912"/>
                    <a:pt x="104904" y="58674"/>
                  </a:cubicBezTo>
                  <a:cubicBezTo>
                    <a:pt x="103286" y="60388"/>
                    <a:pt x="101573" y="61913"/>
                    <a:pt x="99860" y="63532"/>
                  </a:cubicBezTo>
                  <a:cubicBezTo>
                    <a:pt x="99479" y="63913"/>
                    <a:pt x="99193" y="64389"/>
                    <a:pt x="98812" y="64770"/>
                  </a:cubicBezTo>
                  <a:cubicBezTo>
                    <a:pt x="98432" y="65246"/>
                    <a:pt x="98051" y="65723"/>
                    <a:pt x="97575" y="66103"/>
                  </a:cubicBezTo>
                  <a:cubicBezTo>
                    <a:pt x="96147" y="67151"/>
                    <a:pt x="95005" y="68390"/>
                    <a:pt x="94053" y="69818"/>
                  </a:cubicBezTo>
                  <a:cubicBezTo>
                    <a:pt x="93958" y="70009"/>
                    <a:pt x="93768" y="70294"/>
                    <a:pt x="93577" y="70294"/>
                  </a:cubicBezTo>
                  <a:cubicBezTo>
                    <a:pt x="92530" y="70294"/>
                    <a:pt x="92054" y="71247"/>
                    <a:pt x="91483" y="71914"/>
                  </a:cubicBezTo>
                  <a:cubicBezTo>
                    <a:pt x="89008" y="75057"/>
                    <a:pt x="85772" y="77533"/>
                    <a:pt x="83202" y="80581"/>
                  </a:cubicBezTo>
                  <a:cubicBezTo>
                    <a:pt x="82536" y="81439"/>
                    <a:pt x="81394" y="82010"/>
                    <a:pt x="80632" y="82772"/>
                  </a:cubicBezTo>
                  <a:cubicBezTo>
                    <a:pt x="79109" y="84201"/>
                    <a:pt x="77682" y="85630"/>
                    <a:pt x="76254" y="87058"/>
                  </a:cubicBezTo>
                  <a:cubicBezTo>
                    <a:pt x="75112" y="88201"/>
                    <a:pt x="73970" y="89535"/>
                    <a:pt x="72827" y="90678"/>
                  </a:cubicBezTo>
                  <a:cubicBezTo>
                    <a:pt x="71019" y="92488"/>
                    <a:pt x="69210" y="94202"/>
                    <a:pt x="67497" y="95917"/>
                  </a:cubicBezTo>
                  <a:cubicBezTo>
                    <a:pt x="65974" y="97536"/>
                    <a:pt x="64546" y="99155"/>
                    <a:pt x="62928" y="100679"/>
                  </a:cubicBezTo>
                  <a:cubicBezTo>
                    <a:pt x="59216" y="104108"/>
                    <a:pt x="55694" y="107823"/>
                    <a:pt x="51601" y="110680"/>
                  </a:cubicBezTo>
                  <a:cubicBezTo>
                    <a:pt x="49793" y="111919"/>
                    <a:pt x="48080" y="113443"/>
                    <a:pt x="46271" y="114776"/>
                  </a:cubicBezTo>
                  <a:cubicBezTo>
                    <a:pt x="44558" y="116015"/>
                    <a:pt x="42940" y="117253"/>
                    <a:pt x="40750" y="117729"/>
                  </a:cubicBezTo>
                  <a:cubicBezTo>
                    <a:pt x="39323" y="118015"/>
                    <a:pt x="38085" y="119063"/>
                    <a:pt x="36657" y="119634"/>
                  </a:cubicBezTo>
                  <a:cubicBezTo>
                    <a:pt x="35611" y="120110"/>
                    <a:pt x="34563" y="120682"/>
                    <a:pt x="33040" y="120682"/>
                  </a:cubicBezTo>
                  <a:moveTo>
                    <a:pt x="96623" y="59912"/>
                  </a:moveTo>
                  <a:cubicBezTo>
                    <a:pt x="95100" y="61055"/>
                    <a:pt x="93863" y="62008"/>
                    <a:pt x="92626" y="62960"/>
                  </a:cubicBezTo>
                  <a:cubicBezTo>
                    <a:pt x="92435" y="63055"/>
                    <a:pt x="92626" y="63532"/>
                    <a:pt x="92626" y="63913"/>
                  </a:cubicBezTo>
                  <a:cubicBezTo>
                    <a:pt x="92911" y="63913"/>
                    <a:pt x="93292" y="63913"/>
                    <a:pt x="93387" y="63817"/>
                  </a:cubicBezTo>
                  <a:cubicBezTo>
                    <a:pt x="93958" y="63055"/>
                    <a:pt x="94720" y="62960"/>
                    <a:pt x="95576" y="62960"/>
                  </a:cubicBezTo>
                  <a:cubicBezTo>
                    <a:pt x="96243" y="62960"/>
                    <a:pt x="96814" y="62579"/>
                    <a:pt x="97670" y="62294"/>
                  </a:cubicBezTo>
                  <a:cubicBezTo>
                    <a:pt x="97289" y="61436"/>
                    <a:pt x="97099" y="60865"/>
                    <a:pt x="96718" y="59912"/>
                  </a:cubicBezTo>
                  <a:moveTo>
                    <a:pt x="82726" y="48006"/>
                  </a:moveTo>
                  <a:cubicBezTo>
                    <a:pt x="82726" y="48006"/>
                    <a:pt x="83107" y="48006"/>
                    <a:pt x="83393" y="48006"/>
                  </a:cubicBezTo>
                  <a:cubicBezTo>
                    <a:pt x="83393" y="46577"/>
                    <a:pt x="83773" y="45434"/>
                    <a:pt x="84725" y="44386"/>
                  </a:cubicBezTo>
                  <a:cubicBezTo>
                    <a:pt x="85106" y="44101"/>
                    <a:pt x="84820" y="43339"/>
                    <a:pt x="84154" y="43148"/>
                  </a:cubicBezTo>
                  <a:cubicBezTo>
                    <a:pt x="83583" y="42958"/>
                    <a:pt x="82917" y="42958"/>
                    <a:pt x="82726" y="43815"/>
                  </a:cubicBezTo>
                  <a:cubicBezTo>
                    <a:pt x="82536" y="44767"/>
                    <a:pt x="82346" y="45815"/>
                    <a:pt x="82251" y="46768"/>
                  </a:cubicBezTo>
                  <a:cubicBezTo>
                    <a:pt x="82251" y="47149"/>
                    <a:pt x="82441" y="47530"/>
                    <a:pt x="82631" y="47911"/>
                  </a:cubicBezTo>
                  <a:moveTo>
                    <a:pt x="69401" y="81820"/>
                  </a:moveTo>
                  <a:cubicBezTo>
                    <a:pt x="70353" y="82201"/>
                    <a:pt x="71399" y="81820"/>
                    <a:pt x="71780" y="82963"/>
                  </a:cubicBezTo>
                  <a:cubicBezTo>
                    <a:pt x="71780" y="83153"/>
                    <a:pt x="72447" y="83153"/>
                    <a:pt x="72827" y="83153"/>
                  </a:cubicBezTo>
                  <a:cubicBezTo>
                    <a:pt x="72922" y="83153"/>
                    <a:pt x="73208" y="82677"/>
                    <a:pt x="73208" y="82677"/>
                  </a:cubicBezTo>
                  <a:cubicBezTo>
                    <a:pt x="73018" y="82391"/>
                    <a:pt x="72732" y="82010"/>
                    <a:pt x="72447" y="81915"/>
                  </a:cubicBezTo>
                  <a:cubicBezTo>
                    <a:pt x="71399" y="81534"/>
                    <a:pt x="70638" y="81153"/>
                    <a:pt x="70828" y="79819"/>
                  </a:cubicBezTo>
                  <a:cubicBezTo>
                    <a:pt x="70828" y="79248"/>
                    <a:pt x="70353" y="79057"/>
                    <a:pt x="69781" y="79343"/>
                  </a:cubicBezTo>
                  <a:cubicBezTo>
                    <a:pt x="69686" y="80200"/>
                    <a:pt x="69591" y="81058"/>
                    <a:pt x="69496" y="81915"/>
                  </a:cubicBezTo>
                  <a:moveTo>
                    <a:pt x="28472" y="66484"/>
                  </a:moveTo>
                  <a:cubicBezTo>
                    <a:pt x="29138" y="64865"/>
                    <a:pt x="29043" y="64484"/>
                    <a:pt x="28091" y="63913"/>
                  </a:cubicBezTo>
                  <a:cubicBezTo>
                    <a:pt x="27234" y="63341"/>
                    <a:pt x="26568" y="63341"/>
                    <a:pt x="25521" y="64103"/>
                  </a:cubicBezTo>
                  <a:cubicBezTo>
                    <a:pt x="26473" y="64865"/>
                    <a:pt x="27425" y="65627"/>
                    <a:pt x="28472" y="66484"/>
                  </a:cubicBezTo>
                  <a:moveTo>
                    <a:pt x="106427" y="46006"/>
                  </a:moveTo>
                  <a:cubicBezTo>
                    <a:pt x="106808" y="46958"/>
                    <a:pt x="107093" y="47720"/>
                    <a:pt x="107474" y="48482"/>
                  </a:cubicBezTo>
                  <a:cubicBezTo>
                    <a:pt x="107760" y="49149"/>
                    <a:pt x="108426" y="49340"/>
                    <a:pt x="108712" y="48863"/>
                  </a:cubicBezTo>
                  <a:cubicBezTo>
                    <a:pt x="109187" y="48101"/>
                    <a:pt x="108807" y="47339"/>
                    <a:pt x="108331" y="46768"/>
                  </a:cubicBezTo>
                  <a:cubicBezTo>
                    <a:pt x="107950" y="46292"/>
                    <a:pt x="107760" y="45148"/>
                    <a:pt x="106618" y="45815"/>
                  </a:cubicBezTo>
                  <a:cubicBezTo>
                    <a:pt x="106522" y="45815"/>
                    <a:pt x="106427" y="46006"/>
                    <a:pt x="106427" y="46101"/>
                  </a:cubicBezTo>
                  <a:moveTo>
                    <a:pt x="80156" y="49721"/>
                  </a:moveTo>
                  <a:cubicBezTo>
                    <a:pt x="79776" y="48958"/>
                    <a:pt x="79490" y="48387"/>
                    <a:pt x="79109" y="47720"/>
                  </a:cubicBezTo>
                  <a:cubicBezTo>
                    <a:pt x="78443" y="47911"/>
                    <a:pt x="77872" y="48006"/>
                    <a:pt x="77206" y="48196"/>
                  </a:cubicBezTo>
                  <a:cubicBezTo>
                    <a:pt x="77682" y="50006"/>
                    <a:pt x="78253" y="50387"/>
                    <a:pt x="80061" y="49721"/>
                  </a:cubicBezTo>
                  <a:moveTo>
                    <a:pt x="58074" y="80200"/>
                  </a:moveTo>
                  <a:cubicBezTo>
                    <a:pt x="58835" y="80391"/>
                    <a:pt x="59501" y="80677"/>
                    <a:pt x="60168" y="80772"/>
                  </a:cubicBezTo>
                  <a:cubicBezTo>
                    <a:pt x="60549" y="80772"/>
                    <a:pt x="61024" y="80772"/>
                    <a:pt x="61215" y="80486"/>
                  </a:cubicBezTo>
                  <a:cubicBezTo>
                    <a:pt x="61405" y="80296"/>
                    <a:pt x="61215" y="79819"/>
                    <a:pt x="61215" y="79534"/>
                  </a:cubicBezTo>
                  <a:cubicBezTo>
                    <a:pt x="60358" y="79438"/>
                    <a:pt x="59692" y="79343"/>
                    <a:pt x="58930" y="79248"/>
                  </a:cubicBezTo>
                  <a:cubicBezTo>
                    <a:pt x="58264" y="79153"/>
                    <a:pt x="57978" y="79438"/>
                    <a:pt x="57978" y="80200"/>
                  </a:cubicBezTo>
                  <a:moveTo>
                    <a:pt x="46557" y="94298"/>
                  </a:moveTo>
                  <a:cubicBezTo>
                    <a:pt x="45795" y="92869"/>
                    <a:pt x="44843" y="92964"/>
                    <a:pt x="43891" y="93059"/>
                  </a:cubicBezTo>
                  <a:cubicBezTo>
                    <a:pt x="43606" y="93059"/>
                    <a:pt x="43225" y="93536"/>
                    <a:pt x="43225" y="93726"/>
                  </a:cubicBezTo>
                  <a:cubicBezTo>
                    <a:pt x="43320" y="94012"/>
                    <a:pt x="43701" y="94488"/>
                    <a:pt x="43891" y="94488"/>
                  </a:cubicBezTo>
                  <a:cubicBezTo>
                    <a:pt x="44653" y="94488"/>
                    <a:pt x="45509" y="94488"/>
                    <a:pt x="46557" y="94298"/>
                  </a:cubicBezTo>
                  <a:moveTo>
                    <a:pt x="24855" y="95917"/>
                  </a:moveTo>
                  <a:cubicBezTo>
                    <a:pt x="25140" y="95345"/>
                    <a:pt x="25426" y="94774"/>
                    <a:pt x="25711" y="94298"/>
                  </a:cubicBezTo>
                  <a:cubicBezTo>
                    <a:pt x="25997" y="93821"/>
                    <a:pt x="26282" y="93250"/>
                    <a:pt x="25521" y="92964"/>
                  </a:cubicBezTo>
                  <a:cubicBezTo>
                    <a:pt x="24855" y="92773"/>
                    <a:pt x="24284" y="93059"/>
                    <a:pt x="24093" y="93726"/>
                  </a:cubicBezTo>
                  <a:cubicBezTo>
                    <a:pt x="23808" y="94488"/>
                    <a:pt x="24093" y="95250"/>
                    <a:pt x="24759" y="95821"/>
                  </a:cubicBezTo>
                  <a:moveTo>
                    <a:pt x="74921" y="79438"/>
                  </a:moveTo>
                  <a:cubicBezTo>
                    <a:pt x="76920" y="80296"/>
                    <a:pt x="77396" y="80200"/>
                    <a:pt x="77872" y="78867"/>
                  </a:cubicBezTo>
                  <a:cubicBezTo>
                    <a:pt x="76984" y="78359"/>
                    <a:pt x="76000" y="78549"/>
                    <a:pt x="74921" y="79438"/>
                  </a:cubicBezTo>
                  <a:moveTo>
                    <a:pt x="72066" y="47815"/>
                  </a:moveTo>
                  <a:cubicBezTo>
                    <a:pt x="70638" y="46482"/>
                    <a:pt x="69781" y="46482"/>
                    <a:pt x="68734" y="47815"/>
                  </a:cubicBezTo>
                  <a:cubicBezTo>
                    <a:pt x="69781" y="48673"/>
                    <a:pt x="70828" y="48101"/>
                    <a:pt x="72066" y="47815"/>
                  </a:cubicBezTo>
                  <a:moveTo>
                    <a:pt x="7912" y="104489"/>
                  </a:moveTo>
                  <a:cubicBezTo>
                    <a:pt x="7722" y="103727"/>
                    <a:pt x="7627" y="103156"/>
                    <a:pt x="7341" y="102679"/>
                  </a:cubicBezTo>
                  <a:cubicBezTo>
                    <a:pt x="7246" y="102489"/>
                    <a:pt x="6675" y="102298"/>
                    <a:pt x="6484" y="102394"/>
                  </a:cubicBezTo>
                  <a:cubicBezTo>
                    <a:pt x="6199" y="102394"/>
                    <a:pt x="5913" y="102870"/>
                    <a:pt x="5913" y="103156"/>
                  </a:cubicBezTo>
                  <a:cubicBezTo>
                    <a:pt x="5913" y="104013"/>
                    <a:pt x="6579" y="104489"/>
                    <a:pt x="7912" y="104489"/>
                  </a:cubicBezTo>
                  <a:moveTo>
                    <a:pt x="86724" y="53816"/>
                  </a:moveTo>
                  <a:cubicBezTo>
                    <a:pt x="86724" y="54578"/>
                    <a:pt x="86439" y="55245"/>
                    <a:pt x="87200" y="55817"/>
                  </a:cubicBezTo>
                  <a:cubicBezTo>
                    <a:pt x="88247" y="55340"/>
                    <a:pt x="88342" y="54483"/>
                    <a:pt x="88628" y="53435"/>
                  </a:cubicBezTo>
                  <a:cubicBezTo>
                    <a:pt x="87866" y="53626"/>
                    <a:pt x="87295" y="53721"/>
                    <a:pt x="86724" y="53816"/>
                  </a:cubicBezTo>
                  <a:moveTo>
                    <a:pt x="54076" y="55721"/>
                  </a:moveTo>
                  <a:cubicBezTo>
                    <a:pt x="53981" y="55150"/>
                    <a:pt x="53886" y="54578"/>
                    <a:pt x="53695" y="54007"/>
                  </a:cubicBezTo>
                  <a:cubicBezTo>
                    <a:pt x="53600" y="53721"/>
                    <a:pt x="53219" y="53626"/>
                    <a:pt x="52934" y="53435"/>
                  </a:cubicBezTo>
                  <a:cubicBezTo>
                    <a:pt x="52744" y="53721"/>
                    <a:pt x="52553" y="54102"/>
                    <a:pt x="52458" y="54388"/>
                  </a:cubicBezTo>
                  <a:cubicBezTo>
                    <a:pt x="52458" y="54673"/>
                    <a:pt x="52458" y="54959"/>
                    <a:pt x="52553" y="55245"/>
                  </a:cubicBezTo>
                  <a:cubicBezTo>
                    <a:pt x="52744" y="56198"/>
                    <a:pt x="52744" y="56198"/>
                    <a:pt x="54076" y="55626"/>
                  </a:cubicBezTo>
                  <a:moveTo>
                    <a:pt x="69020" y="54197"/>
                  </a:moveTo>
                  <a:cubicBezTo>
                    <a:pt x="68830" y="55245"/>
                    <a:pt x="68925" y="56388"/>
                    <a:pt x="68259" y="57245"/>
                  </a:cubicBezTo>
                  <a:cubicBezTo>
                    <a:pt x="68259" y="57245"/>
                    <a:pt x="68544" y="57721"/>
                    <a:pt x="68734" y="57912"/>
                  </a:cubicBezTo>
                  <a:cubicBezTo>
                    <a:pt x="68830" y="57912"/>
                    <a:pt x="69305" y="57817"/>
                    <a:pt x="69305" y="57626"/>
                  </a:cubicBezTo>
                  <a:cubicBezTo>
                    <a:pt x="69591" y="56483"/>
                    <a:pt x="69876" y="55245"/>
                    <a:pt x="69115" y="54197"/>
                  </a:cubicBezTo>
                  <a:moveTo>
                    <a:pt x="12862" y="115919"/>
                  </a:moveTo>
                  <a:cubicBezTo>
                    <a:pt x="13623" y="116300"/>
                    <a:pt x="14194" y="116396"/>
                    <a:pt x="14575" y="115538"/>
                  </a:cubicBezTo>
                  <a:cubicBezTo>
                    <a:pt x="14860" y="114776"/>
                    <a:pt x="14289" y="114300"/>
                    <a:pt x="12862" y="114205"/>
                  </a:cubicBezTo>
                  <a:cubicBezTo>
                    <a:pt x="12862" y="114776"/>
                    <a:pt x="12862" y="115252"/>
                    <a:pt x="12862" y="115919"/>
                  </a:cubicBezTo>
                  <a:moveTo>
                    <a:pt x="67783" y="27432"/>
                  </a:moveTo>
                  <a:cubicBezTo>
                    <a:pt x="68734" y="28194"/>
                    <a:pt x="69210" y="29242"/>
                    <a:pt x="70543" y="29051"/>
                  </a:cubicBezTo>
                  <a:cubicBezTo>
                    <a:pt x="69686" y="27527"/>
                    <a:pt x="69115" y="27146"/>
                    <a:pt x="67783" y="27432"/>
                  </a:cubicBezTo>
                  <a:moveTo>
                    <a:pt x="40560" y="83248"/>
                  </a:moveTo>
                  <a:cubicBezTo>
                    <a:pt x="41226" y="83058"/>
                    <a:pt x="41893" y="82772"/>
                    <a:pt x="42559" y="82486"/>
                  </a:cubicBezTo>
                  <a:cubicBezTo>
                    <a:pt x="42749" y="82486"/>
                    <a:pt x="42749" y="82010"/>
                    <a:pt x="42749" y="81725"/>
                  </a:cubicBezTo>
                  <a:cubicBezTo>
                    <a:pt x="42749" y="81629"/>
                    <a:pt x="42369" y="81344"/>
                    <a:pt x="42178" y="81439"/>
                  </a:cubicBezTo>
                  <a:cubicBezTo>
                    <a:pt x="41417" y="81725"/>
                    <a:pt x="40560" y="81915"/>
                    <a:pt x="40560" y="83248"/>
                  </a:cubicBezTo>
                  <a:moveTo>
                    <a:pt x="89675" y="37528"/>
                  </a:moveTo>
                  <a:cubicBezTo>
                    <a:pt x="89675" y="39052"/>
                    <a:pt x="90056" y="39719"/>
                    <a:pt x="91293" y="40196"/>
                  </a:cubicBezTo>
                  <a:cubicBezTo>
                    <a:pt x="90436" y="39529"/>
                    <a:pt x="91293" y="37814"/>
                    <a:pt x="89675" y="37528"/>
                  </a:cubicBezTo>
                  <a:moveTo>
                    <a:pt x="92816" y="41624"/>
                  </a:moveTo>
                  <a:cubicBezTo>
                    <a:pt x="92816" y="41624"/>
                    <a:pt x="92435" y="41624"/>
                    <a:pt x="92340" y="41624"/>
                  </a:cubicBezTo>
                  <a:cubicBezTo>
                    <a:pt x="92150" y="42481"/>
                    <a:pt x="92054" y="43434"/>
                    <a:pt x="91864" y="44482"/>
                  </a:cubicBezTo>
                  <a:cubicBezTo>
                    <a:pt x="92435" y="44482"/>
                    <a:pt x="92816" y="44482"/>
                    <a:pt x="93197" y="44386"/>
                  </a:cubicBezTo>
                  <a:cubicBezTo>
                    <a:pt x="93006" y="43339"/>
                    <a:pt x="92911" y="42481"/>
                    <a:pt x="92816" y="41624"/>
                  </a:cubicBezTo>
                  <a:moveTo>
                    <a:pt x="25140" y="121825"/>
                  </a:moveTo>
                  <a:cubicBezTo>
                    <a:pt x="25616" y="119825"/>
                    <a:pt x="25521" y="119253"/>
                    <a:pt x="24569" y="118967"/>
                  </a:cubicBezTo>
                  <a:cubicBezTo>
                    <a:pt x="24855" y="119920"/>
                    <a:pt x="23903" y="120872"/>
                    <a:pt x="25140" y="121825"/>
                  </a:cubicBezTo>
                  <a:moveTo>
                    <a:pt x="46557" y="96869"/>
                  </a:moveTo>
                  <a:cubicBezTo>
                    <a:pt x="45605" y="96583"/>
                    <a:pt x="44938" y="96679"/>
                    <a:pt x="44653" y="97441"/>
                  </a:cubicBezTo>
                  <a:cubicBezTo>
                    <a:pt x="44367" y="98107"/>
                    <a:pt x="44843" y="98488"/>
                    <a:pt x="45605" y="98774"/>
                  </a:cubicBezTo>
                  <a:cubicBezTo>
                    <a:pt x="45890" y="98203"/>
                    <a:pt x="46176" y="97631"/>
                    <a:pt x="46557" y="96965"/>
                  </a:cubicBezTo>
                  <a:moveTo>
                    <a:pt x="41797" y="69913"/>
                  </a:moveTo>
                  <a:cubicBezTo>
                    <a:pt x="41797" y="69913"/>
                    <a:pt x="41131" y="69532"/>
                    <a:pt x="40750" y="69532"/>
                  </a:cubicBezTo>
                  <a:cubicBezTo>
                    <a:pt x="40370" y="69532"/>
                    <a:pt x="39894" y="69342"/>
                    <a:pt x="39703" y="69532"/>
                  </a:cubicBezTo>
                  <a:cubicBezTo>
                    <a:pt x="39228" y="69913"/>
                    <a:pt x="39323" y="70485"/>
                    <a:pt x="39894" y="70866"/>
                  </a:cubicBezTo>
                  <a:cubicBezTo>
                    <a:pt x="40560" y="70580"/>
                    <a:pt x="41131" y="70199"/>
                    <a:pt x="41797" y="69913"/>
                  </a:cubicBezTo>
                  <a:moveTo>
                    <a:pt x="74921" y="73533"/>
                  </a:moveTo>
                  <a:cubicBezTo>
                    <a:pt x="74921" y="73533"/>
                    <a:pt x="74541" y="73533"/>
                    <a:pt x="74350" y="73533"/>
                  </a:cubicBezTo>
                  <a:cubicBezTo>
                    <a:pt x="74350" y="74486"/>
                    <a:pt x="74541" y="75533"/>
                    <a:pt x="74636" y="76486"/>
                  </a:cubicBezTo>
                  <a:cubicBezTo>
                    <a:pt x="74636" y="76581"/>
                    <a:pt x="75016" y="76676"/>
                    <a:pt x="75397" y="76771"/>
                  </a:cubicBezTo>
                  <a:cubicBezTo>
                    <a:pt x="75207" y="75533"/>
                    <a:pt x="75016" y="74486"/>
                    <a:pt x="74921" y="73533"/>
                  </a:cubicBezTo>
                  <a:moveTo>
                    <a:pt x="54742" y="85820"/>
                  </a:moveTo>
                  <a:cubicBezTo>
                    <a:pt x="54552" y="86677"/>
                    <a:pt x="54362" y="87535"/>
                    <a:pt x="54171" y="88297"/>
                  </a:cubicBezTo>
                  <a:cubicBezTo>
                    <a:pt x="55028" y="88297"/>
                    <a:pt x="54933" y="88297"/>
                    <a:pt x="55409" y="86868"/>
                  </a:cubicBezTo>
                  <a:cubicBezTo>
                    <a:pt x="55599" y="86201"/>
                    <a:pt x="55599" y="85820"/>
                    <a:pt x="54742" y="85820"/>
                  </a:cubicBezTo>
                  <a:moveTo>
                    <a:pt x="45795" y="86963"/>
                  </a:moveTo>
                  <a:cubicBezTo>
                    <a:pt x="45605" y="86011"/>
                    <a:pt x="45605" y="85249"/>
                    <a:pt x="44748" y="85249"/>
                  </a:cubicBezTo>
                  <a:cubicBezTo>
                    <a:pt x="44082" y="85249"/>
                    <a:pt x="43701" y="85725"/>
                    <a:pt x="43891" y="86582"/>
                  </a:cubicBezTo>
                  <a:cubicBezTo>
                    <a:pt x="44463" y="86677"/>
                    <a:pt x="44938" y="86773"/>
                    <a:pt x="45795" y="86963"/>
                  </a:cubicBezTo>
                  <a:moveTo>
                    <a:pt x="50840" y="58865"/>
                  </a:moveTo>
                  <a:cubicBezTo>
                    <a:pt x="49888" y="58960"/>
                    <a:pt x="49698" y="59626"/>
                    <a:pt x="49793" y="60198"/>
                  </a:cubicBezTo>
                  <a:cubicBezTo>
                    <a:pt x="49793" y="60484"/>
                    <a:pt x="50174" y="60674"/>
                    <a:pt x="50364" y="60960"/>
                  </a:cubicBezTo>
                  <a:cubicBezTo>
                    <a:pt x="50649" y="60674"/>
                    <a:pt x="51030" y="60484"/>
                    <a:pt x="51126" y="60198"/>
                  </a:cubicBezTo>
                  <a:cubicBezTo>
                    <a:pt x="51126" y="59817"/>
                    <a:pt x="51126" y="59341"/>
                    <a:pt x="50935" y="58865"/>
                  </a:cubicBezTo>
                  <a:moveTo>
                    <a:pt x="53791" y="52006"/>
                  </a:moveTo>
                  <a:cubicBezTo>
                    <a:pt x="54647" y="52483"/>
                    <a:pt x="55313" y="52483"/>
                    <a:pt x="55789" y="51721"/>
                  </a:cubicBezTo>
                  <a:cubicBezTo>
                    <a:pt x="55789" y="51530"/>
                    <a:pt x="55599" y="51054"/>
                    <a:pt x="55409" y="50959"/>
                  </a:cubicBezTo>
                  <a:cubicBezTo>
                    <a:pt x="54552" y="50578"/>
                    <a:pt x="54171" y="51149"/>
                    <a:pt x="53791" y="52006"/>
                  </a:cubicBezTo>
                  <a:moveTo>
                    <a:pt x="13338" y="87821"/>
                  </a:moveTo>
                  <a:cubicBezTo>
                    <a:pt x="14384" y="88297"/>
                    <a:pt x="14956" y="87916"/>
                    <a:pt x="15336" y="87344"/>
                  </a:cubicBezTo>
                  <a:cubicBezTo>
                    <a:pt x="15622" y="86963"/>
                    <a:pt x="15432" y="86487"/>
                    <a:pt x="14860" y="86201"/>
                  </a:cubicBezTo>
                  <a:lnTo>
                    <a:pt x="13338" y="87725"/>
                  </a:lnTo>
                  <a:close/>
                  <a:moveTo>
                    <a:pt x="47318" y="50197"/>
                  </a:moveTo>
                  <a:cubicBezTo>
                    <a:pt x="47889" y="51054"/>
                    <a:pt x="48460" y="50768"/>
                    <a:pt x="49031" y="50292"/>
                  </a:cubicBezTo>
                  <a:cubicBezTo>
                    <a:pt x="49222" y="50101"/>
                    <a:pt x="49317" y="49625"/>
                    <a:pt x="49222" y="49530"/>
                  </a:cubicBezTo>
                  <a:cubicBezTo>
                    <a:pt x="48746" y="48958"/>
                    <a:pt x="48270" y="49435"/>
                    <a:pt x="47794" y="49721"/>
                  </a:cubicBezTo>
                  <a:cubicBezTo>
                    <a:pt x="47604" y="49721"/>
                    <a:pt x="47604" y="50006"/>
                    <a:pt x="47318" y="50197"/>
                  </a:cubicBezTo>
                  <a:moveTo>
                    <a:pt x="23142" y="108490"/>
                  </a:moveTo>
                  <a:cubicBezTo>
                    <a:pt x="23142" y="108490"/>
                    <a:pt x="22856" y="108585"/>
                    <a:pt x="22761" y="108680"/>
                  </a:cubicBezTo>
                  <a:cubicBezTo>
                    <a:pt x="22761" y="109156"/>
                    <a:pt x="22761" y="109633"/>
                    <a:pt x="22951" y="109919"/>
                  </a:cubicBezTo>
                  <a:cubicBezTo>
                    <a:pt x="23046" y="110204"/>
                    <a:pt x="23617" y="110204"/>
                    <a:pt x="23903" y="110300"/>
                  </a:cubicBezTo>
                  <a:cubicBezTo>
                    <a:pt x="23903" y="110014"/>
                    <a:pt x="24188" y="109633"/>
                    <a:pt x="23998" y="109442"/>
                  </a:cubicBezTo>
                  <a:cubicBezTo>
                    <a:pt x="23808" y="109061"/>
                    <a:pt x="23427" y="108775"/>
                    <a:pt x="23142" y="108394"/>
                  </a:cubicBezTo>
                  <a:moveTo>
                    <a:pt x="80156" y="14288"/>
                  </a:moveTo>
                  <a:cubicBezTo>
                    <a:pt x="78760" y="13906"/>
                    <a:pt x="77904" y="14065"/>
                    <a:pt x="77587" y="14764"/>
                  </a:cubicBezTo>
                  <a:cubicBezTo>
                    <a:pt x="78538" y="14573"/>
                    <a:pt x="79300" y="14478"/>
                    <a:pt x="80156" y="14288"/>
                  </a:cubicBezTo>
                  <a:moveTo>
                    <a:pt x="85772" y="73533"/>
                  </a:moveTo>
                  <a:cubicBezTo>
                    <a:pt x="85106" y="74009"/>
                    <a:pt x="84725" y="74486"/>
                    <a:pt x="85296" y="75057"/>
                  </a:cubicBezTo>
                  <a:cubicBezTo>
                    <a:pt x="85391" y="75248"/>
                    <a:pt x="86058" y="75152"/>
                    <a:pt x="86153" y="75057"/>
                  </a:cubicBezTo>
                  <a:cubicBezTo>
                    <a:pt x="86724" y="74486"/>
                    <a:pt x="86343" y="74009"/>
                    <a:pt x="85772" y="73533"/>
                  </a:cubicBezTo>
                  <a:moveTo>
                    <a:pt x="15907" y="99155"/>
                  </a:moveTo>
                  <a:cubicBezTo>
                    <a:pt x="16479" y="99727"/>
                    <a:pt x="17050" y="100203"/>
                    <a:pt x="17621" y="100775"/>
                  </a:cubicBezTo>
                  <a:cubicBezTo>
                    <a:pt x="17811" y="99250"/>
                    <a:pt x="17621" y="99060"/>
                    <a:pt x="15907" y="99155"/>
                  </a:cubicBezTo>
                  <a:moveTo>
                    <a:pt x="98527" y="52388"/>
                  </a:moveTo>
                  <a:cubicBezTo>
                    <a:pt x="99288" y="52864"/>
                    <a:pt x="99955" y="52864"/>
                    <a:pt x="100431" y="52197"/>
                  </a:cubicBezTo>
                  <a:cubicBezTo>
                    <a:pt x="99860" y="51498"/>
                    <a:pt x="99225" y="51562"/>
                    <a:pt x="98527" y="52388"/>
                  </a:cubicBezTo>
                  <a:moveTo>
                    <a:pt x="38847" y="53626"/>
                  </a:moveTo>
                  <a:cubicBezTo>
                    <a:pt x="38656" y="54483"/>
                    <a:pt x="38942" y="54959"/>
                    <a:pt x="39703" y="55150"/>
                  </a:cubicBezTo>
                  <a:cubicBezTo>
                    <a:pt x="39894" y="55150"/>
                    <a:pt x="40179" y="54959"/>
                    <a:pt x="40274" y="54864"/>
                  </a:cubicBezTo>
                  <a:cubicBezTo>
                    <a:pt x="40465" y="54102"/>
                    <a:pt x="39894" y="53816"/>
                    <a:pt x="39323" y="53626"/>
                  </a:cubicBezTo>
                  <a:cubicBezTo>
                    <a:pt x="39323" y="53626"/>
                    <a:pt x="39132" y="53626"/>
                    <a:pt x="38847" y="53721"/>
                  </a:cubicBezTo>
                  <a:moveTo>
                    <a:pt x="31613" y="64675"/>
                  </a:moveTo>
                  <a:cubicBezTo>
                    <a:pt x="30756" y="64675"/>
                    <a:pt x="30090" y="64675"/>
                    <a:pt x="29233" y="64675"/>
                  </a:cubicBezTo>
                  <a:cubicBezTo>
                    <a:pt x="30090" y="65723"/>
                    <a:pt x="30280" y="65723"/>
                    <a:pt x="31613" y="64675"/>
                  </a:cubicBezTo>
                  <a:moveTo>
                    <a:pt x="89199" y="60388"/>
                  </a:moveTo>
                  <a:cubicBezTo>
                    <a:pt x="89199" y="59817"/>
                    <a:pt x="89199" y="59436"/>
                    <a:pt x="89008" y="59150"/>
                  </a:cubicBezTo>
                  <a:cubicBezTo>
                    <a:pt x="89008" y="59055"/>
                    <a:pt x="88437" y="59150"/>
                    <a:pt x="88152" y="59150"/>
                  </a:cubicBezTo>
                  <a:cubicBezTo>
                    <a:pt x="88152" y="59531"/>
                    <a:pt x="88152" y="59912"/>
                    <a:pt x="88342" y="60198"/>
                  </a:cubicBezTo>
                  <a:cubicBezTo>
                    <a:pt x="88342" y="60293"/>
                    <a:pt x="88818" y="60198"/>
                    <a:pt x="89294" y="60293"/>
                  </a:cubicBezTo>
                  <a:moveTo>
                    <a:pt x="6199" y="108299"/>
                  </a:moveTo>
                  <a:cubicBezTo>
                    <a:pt x="6294" y="108775"/>
                    <a:pt x="6294" y="109156"/>
                    <a:pt x="6484" y="109538"/>
                  </a:cubicBezTo>
                  <a:cubicBezTo>
                    <a:pt x="6484" y="109538"/>
                    <a:pt x="7150" y="109538"/>
                    <a:pt x="7150" y="109538"/>
                  </a:cubicBezTo>
                  <a:cubicBezTo>
                    <a:pt x="7150" y="109156"/>
                    <a:pt x="7150" y="108775"/>
                    <a:pt x="7150" y="108490"/>
                  </a:cubicBezTo>
                  <a:cubicBezTo>
                    <a:pt x="7150" y="108490"/>
                    <a:pt x="6675" y="108490"/>
                    <a:pt x="6199" y="108490"/>
                  </a:cubicBezTo>
                  <a:moveTo>
                    <a:pt x="70828" y="70104"/>
                  </a:moveTo>
                  <a:cubicBezTo>
                    <a:pt x="70828" y="70104"/>
                    <a:pt x="70733" y="69723"/>
                    <a:pt x="70638" y="69532"/>
                  </a:cubicBezTo>
                  <a:cubicBezTo>
                    <a:pt x="69972" y="69247"/>
                    <a:pt x="69305" y="69247"/>
                    <a:pt x="69115" y="70675"/>
                  </a:cubicBezTo>
                  <a:cubicBezTo>
                    <a:pt x="69781" y="70390"/>
                    <a:pt x="70257" y="70294"/>
                    <a:pt x="70733" y="70104"/>
                  </a:cubicBezTo>
                  <a:moveTo>
                    <a:pt x="61976" y="76486"/>
                  </a:moveTo>
                  <a:cubicBezTo>
                    <a:pt x="61405" y="77343"/>
                    <a:pt x="60549" y="77629"/>
                    <a:pt x="61215" y="78581"/>
                  </a:cubicBezTo>
                  <a:cubicBezTo>
                    <a:pt x="62072" y="78296"/>
                    <a:pt x="62167" y="77629"/>
                    <a:pt x="61976" y="76486"/>
                  </a:cubicBezTo>
                  <a:moveTo>
                    <a:pt x="62833" y="74486"/>
                  </a:moveTo>
                  <a:cubicBezTo>
                    <a:pt x="63404" y="73819"/>
                    <a:pt x="63309" y="73342"/>
                    <a:pt x="62833" y="73152"/>
                  </a:cubicBezTo>
                  <a:cubicBezTo>
                    <a:pt x="62547" y="72961"/>
                    <a:pt x="62167" y="73152"/>
                    <a:pt x="61405" y="73152"/>
                  </a:cubicBezTo>
                  <a:lnTo>
                    <a:pt x="62738" y="74486"/>
                  </a:lnTo>
                  <a:close/>
                  <a:moveTo>
                    <a:pt x="73970" y="85820"/>
                  </a:moveTo>
                  <a:cubicBezTo>
                    <a:pt x="74731" y="85249"/>
                    <a:pt x="74921" y="84677"/>
                    <a:pt x="74636" y="83820"/>
                  </a:cubicBezTo>
                  <a:cubicBezTo>
                    <a:pt x="73684" y="84296"/>
                    <a:pt x="73589" y="84868"/>
                    <a:pt x="73970" y="85820"/>
                  </a:cubicBezTo>
                  <a:moveTo>
                    <a:pt x="21333" y="83915"/>
                  </a:moveTo>
                  <a:cubicBezTo>
                    <a:pt x="22094" y="84677"/>
                    <a:pt x="22919" y="84868"/>
                    <a:pt x="23808" y="84487"/>
                  </a:cubicBezTo>
                  <a:cubicBezTo>
                    <a:pt x="22856" y="84296"/>
                    <a:pt x="22285" y="84106"/>
                    <a:pt x="21333" y="83915"/>
                  </a:cubicBezTo>
                  <a:moveTo>
                    <a:pt x="52363" y="74200"/>
                  </a:moveTo>
                  <a:cubicBezTo>
                    <a:pt x="52363" y="74200"/>
                    <a:pt x="53219" y="74200"/>
                    <a:pt x="53410" y="74009"/>
                  </a:cubicBezTo>
                  <a:cubicBezTo>
                    <a:pt x="53505" y="74009"/>
                    <a:pt x="53505" y="73342"/>
                    <a:pt x="53410" y="73247"/>
                  </a:cubicBezTo>
                  <a:cubicBezTo>
                    <a:pt x="53219" y="73057"/>
                    <a:pt x="52839" y="73152"/>
                    <a:pt x="52458" y="73057"/>
                  </a:cubicBezTo>
                  <a:cubicBezTo>
                    <a:pt x="52458" y="73342"/>
                    <a:pt x="52458" y="73628"/>
                    <a:pt x="52363" y="74104"/>
                  </a:cubicBezTo>
                  <a:moveTo>
                    <a:pt x="81870" y="64484"/>
                  </a:moveTo>
                  <a:cubicBezTo>
                    <a:pt x="82346" y="64484"/>
                    <a:pt x="82822" y="64484"/>
                    <a:pt x="83012" y="64484"/>
                  </a:cubicBezTo>
                  <a:cubicBezTo>
                    <a:pt x="83202" y="64294"/>
                    <a:pt x="83202" y="63913"/>
                    <a:pt x="83202" y="63627"/>
                  </a:cubicBezTo>
                  <a:cubicBezTo>
                    <a:pt x="82917" y="63627"/>
                    <a:pt x="82536" y="63436"/>
                    <a:pt x="82251" y="63627"/>
                  </a:cubicBezTo>
                  <a:cubicBezTo>
                    <a:pt x="82060" y="63722"/>
                    <a:pt x="82060" y="64198"/>
                    <a:pt x="81870" y="64675"/>
                  </a:cubicBezTo>
                  <a:moveTo>
                    <a:pt x="31708" y="63627"/>
                  </a:moveTo>
                  <a:cubicBezTo>
                    <a:pt x="32469" y="63627"/>
                    <a:pt x="32945" y="63627"/>
                    <a:pt x="33231" y="62865"/>
                  </a:cubicBezTo>
                  <a:cubicBezTo>
                    <a:pt x="32469" y="62579"/>
                    <a:pt x="31994" y="62484"/>
                    <a:pt x="31708" y="63627"/>
                  </a:cubicBezTo>
                  <a:moveTo>
                    <a:pt x="63595" y="48196"/>
                  </a:moveTo>
                  <a:cubicBezTo>
                    <a:pt x="63595" y="48196"/>
                    <a:pt x="63975" y="48196"/>
                    <a:pt x="64166" y="48196"/>
                  </a:cubicBezTo>
                  <a:cubicBezTo>
                    <a:pt x="64356" y="47720"/>
                    <a:pt x="64832" y="47244"/>
                    <a:pt x="63880" y="46482"/>
                  </a:cubicBezTo>
                  <a:cubicBezTo>
                    <a:pt x="63785" y="47149"/>
                    <a:pt x="63690" y="47625"/>
                    <a:pt x="63595" y="48101"/>
                  </a:cubicBezTo>
                  <a:moveTo>
                    <a:pt x="57407" y="57817"/>
                  </a:moveTo>
                  <a:cubicBezTo>
                    <a:pt x="56741" y="57817"/>
                    <a:pt x="56551" y="58198"/>
                    <a:pt x="56646" y="58769"/>
                  </a:cubicBezTo>
                  <a:cubicBezTo>
                    <a:pt x="56646" y="58865"/>
                    <a:pt x="57027" y="59055"/>
                    <a:pt x="57217" y="58960"/>
                  </a:cubicBezTo>
                  <a:cubicBezTo>
                    <a:pt x="57788" y="58674"/>
                    <a:pt x="57788" y="58293"/>
                    <a:pt x="57503" y="57817"/>
                  </a:cubicBezTo>
                  <a:moveTo>
                    <a:pt x="97004" y="48958"/>
                  </a:moveTo>
                  <a:cubicBezTo>
                    <a:pt x="97004" y="48958"/>
                    <a:pt x="97099" y="48196"/>
                    <a:pt x="97004" y="47911"/>
                  </a:cubicBezTo>
                  <a:cubicBezTo>
                    <a:pt x="97004" y="47911"/>
                    <a:pt x="96338" y="47720"/>
                    <a:pt x="96338" y="47911"/>
                  </a:cubicBezTo>
                  <a:cubicBezTo>
                    <a:pt x="96147" y="48196"/>
                    <a:pt x="96147" y="48577"/>
                    <a:pt x="96147" y="48863"/>
                  </a:cubicBezTo>
                  <a:cubicBezTo>
                    <a:pt x="96147" y="48863"/>
                    <a:pt x="96623" y="48958"/>
                    <a:pt x="97004" y="49054"/>
                  </a:cubicBezTo>
                  <a:moveTo>
                    <a:pt x="40750" y="102584"/>
                  </a:moveTo>
                  <a:cubicBezTo>
                    <a:pt x="40750" y="102584"/>
                    <a:pt x="41607" y="103156"/>
                    <a:pt x="41893" y="102584"/>
                  </a:cubicBezTo>
                  <a:cubicBezTo>
                    <a:pt x="41893" y="102489"/>
                    <a:pt x="41893" y="102108"/>
                    <a:pt x="41797" y="102013"/>
                  </a:cubicBezTo>
                  <a:cubicBezTo>
                    <a:pt x="41321" y="101632"/>
                    <a:pt x="40941" y="101917"/>
                    <a:pt x="40750" y="102584"/>
                  </a:cubicBezTo>
                  <a:moveTo>
                    <a:pt x="66355" y="62008"/>
                  </a:moveTo>
                  <a:cubicBezTo>
                    <a:pt x="66355" y="62008"/>
                    <a:pt x="65593" y="61817"/>
                    <a:pt x="65213" y="61817"/>
                  </a:cubicBezTo>
                  <a:cubicBezTo>
                    <a:pt x="65213" y="61817"/>
                    <a:pt x="64927" y="62103"/>
                    <a:pt x="65022" y="62198"/>
                  </a:cubicBezTo>
                  <a:cubicBezTo>
                    <a:pt x="65308" y="62865"/>
                    <a:pt x="65784" y="62770"/>
                    <a:pt x="66355" y="62008"/>
                  </a:cubicBezTo>
                  <a:moveTo>
                    <a:pt x="87866" y="45720"/>
                  </a:moveTo>
                  <a:cubicBezTo>
                    <a:pt x="88628" y="45625"/>
                    <a:pt x="88913" y="45339"/>
                    <a:pt x="88723" y="44767"/>
                  </a:cubicBezTo>
                  <a:cubicBezTo>
                    <a:pt x="88723" y="44672"/>
                    <a:pt x="88437" y="44577"/>
                    <a:pt x="88152" y="44386"/>
                  </a:cubicBezTo>
                  <a:cubicBezTo>
                    <a:pt x="88057" y="44863"/>
                    <a:pt x="87962" y="45244"/>
                    <a:pt x="87866" y="45720"/>
                  </a:cubicBezTo>
                  <a:moveTo>
                    <a:pt x="31994" y="107251"/>
                  </a:moveTo>
                  <a:cubicBezTo>
                    <a:pt x="32279" y="106585"/>
                    <a:pt x="32469" y="106108"/>
                    <a:pt x="31803" y="105727"/>
                  </a:cubicBezTo>
                  <a:cubicBezTo>
                    <a:pt x="31232" y="106299"/>
                    <a:pt x="31422" y="106680"/>
                    <a:pt x="31994" y="107251"/>
                  </a:cubicBezTo>
                  <a:moveTo>
                    <a:pt x="38180" y="106680"/>
                  </a:moveTo>
                  <a:cubicBezTo>
                    <a:pt x="38180" y="106680"/>
                    <a:pt x="38942" y="106680"/>
                    <a:pt x="39037" y="106490"/>
                  </a:cubicBezTo>
                  <a:cubicBezTo>
                    <a:pt x="39132" y="106394"/>
                    <a:pt x="39037" y="105918"/>
                    <a:pt x="39037" y="105823"/>
                  </a:cubicBezTo>
                  <a:cubicBezTo>
                    <a:pt x="38847" y="105727"/>
                    <a:pt x="38466" y="105823"/>
                    <a:pt x="38276" y="105823"/>
                  </a:cubicBezTo>
                  <a:cubicBezTo>
                    <a:pt x="38180" y="105918"/>
                    <a:pt x="38276" y="106299"/>
                    <a:pt x="38180" y="106680"/>
                  </a:cubicBezTo>
                  <a:moveTo>
                    <a:pt x="45605" y="72485"/>
                  </a:moveTo>
                  <a:cubicBezTo>
                    <a:pt x="45605" y="72485"/>
                    <a:pt x="45890" y="72676"/>
                    <a:pt x="45986" y="72771"/>
                  </a:cubicBezTo>
                  <a:cubicBezTo>
                    <a:pt x="46271" y="72390"/>
                    <a:pt x="46557" y="72009"/>
                    <a:pt x="46937" y="71533"/>
                  </a:cubicBezTo>
                  <a:cubicBezTo>
                    <a:pt x="45890" y="71533"/>
                    <a:pt x="45509" y="71723"/>
                    <a:pt x="45605" y="72485"/>
                  </a:cubicBezTo>
                  <a:moveTo>
                    <a:pt x="70828" y="46673"/>
                  </a:moveTo>
                  <a:cubicBezTo>
                    <a:pt x="70828" y="46673"/>
                    <a:pt x="71590" y="46673"/>
                    <a:pt x="71590" y="46673"/>
                  </a:cubicBezTo>
                  <a:cubicBezTo>
                    <a:pt x="71590" y="46387"/>
                    <a:pt x="71590" y="46006"/>
                    <a:pt x="71590" y="45720"/>
                  </a:cubicBezTo>
                  <a:cubicBezTo>
                    <a:pt x="71590" y="45720"/>
                    <a:pt x="71019" y="45625"/>
                    <a:pt x="71019" y="45720"/>
                  </a:cubicBezTo>
                  <a:cubicBezTo>
                    <a:pt x="70924" y="46006"/>
                    <a:pt x="70828" y="46292"/>
                    <a:pt x="70828" y="46768"/>
                  </a:cubicBezTo>
                  <a:moveTo>
                    <a:pt x="26378" y="80296"/>
                  </a:moveTo>
                  <a:cubicBezTo>
                    <a:pt x="25902" y="79915"/>
                    <a:pt x="25521" y="79819"/>
                    <a:pt x="25140" y="80296"/>
                  </a:cubicBezTo>
                  <a:cubicBezTo>
                    <a:pt x="25140" y="80296"/>
                    <a:pt x="25140" y="80581"/>
                    <a:pt x="25140" y="80581"/>
                  </a:cubicBezTo>
                  <a:cubicBezTo>
                    <a:pt x="25616" y="80963"/>
                    <a:pt x="25902" y="80772"/>
                    <a:pt x="26378" y="80296"/>
                  </a:cubicBezTo>
                  <a:moveTo>
                    <a:pt x="46747" y="56483"/>
                  </a:moveTo>
                  <a:cubicBezTo>
                    <a:pt x="46747" y="56483"/>
                    <a:pt x="47699" y="55912"/>
                    <a:pt x="47413" y="55340"/>
                  </a:cubicBezTo>
                  <a:cubicBezTo>
                    <a:pt x="47413" y="55150"/>
                    <a:pt x="46937" y="55054"/>
                    <a:pt x="46842" y="55150"/>
                  </a:cubicBezTo>
                  <a:cubicBezTo>
                    <a:pt x="46271" y="55435"/>
                    <a:pt x="46366" y="55817"/>
                    <a:pt x="46842" y="56483"/>
                  </a:cubicBezTo>
                  <a:moveTo>
                    <a:pt x="44463" y="50006"/>
                  </a:moveTo>
                  <a:cubicBezTo>
                    <a:pt x="44463" y="50006"/>
                    <a:pt x="45129" y="50006"/>
                    <a:pt x="45414" y="50006"/>
                  </a:cubicBezTo>
                  <a:cubicBezTo>
                    <a:pt x="45414" y="50006"/>
                    <a:pt x="45605" y="49530"/>
                    <a:pt x="45509" y="49435"/>
                  </a:cubicBezTo>
                  <a:cubicBezTo>
                    <a:pt x="45319" y="49340"/>
                    <a:pt x="45034" y="49244"/>
                    <a:pt x="44748" y="49340"/>
                  </a:cubicBezTo>
                  <a:cubicBezTo>
                    <a:pt x="44748" y="49340"/>
                    <a:pt x="44558" y="49721"/>
                    <a:pt x="44463" y="50006"/>
                  </a:cubicBezTo>
                  <a:moveTo>
                    <a:pt x="59597" y="42958"/>
                  </a:moveTo>
                  <a:cubicBezTo>
                    <a:pt x="59216" y="43815"/>
                    <a:pt x="59406" y="44101"/>
                    <a:pt x="60358" y="43815"/>
                  </a:cubicBezTo>
                  <a:cubicBezTo>
                    <a:pt x="59978" y="43434"/>
                    <a:pt x="59787" y="43148"/>
                    <a:pt x="59597" y="42958"/>
                  </a:cubicBezTo>
                  <a:moveTo>
                    <a:pt x="12862" y="110395"/>
                  </a:moveTo>
                  <a:cubicBezTo>
                    <a:pt x="12862" y="110395"/>
                    <a:pt x="13147" y="110395"/>
                    <a:pt x="13338" y="110395"/>
                  </a:cubicBezTo>
                  <a:cubicBezTo>
                    <a:pt x="13338" y="110109"/>
                    <a:pt x="13338" y="109728"/>
                    <a:pt x="13147" y="109442"/>
                  </a:cubicBezTo>
                  <a:cubicBezTo>
                    <a:pt x="13147" y="109442"/>
                    <a:pt x="12862" y="109442"/>
                    <a:pt x="12671" y="109442"/>
                  </a:cubicBezTo>
                  <a:cubicBezTo>
                    <a:pt x="12671" y="109728"/>
                    <a:pt x="12671" y="110109"/>
                    <a:pt x="12766" y="110395"/>
                  </a:cubicBezTo>
                  <a:moveTo>
                    <a:pt x="45986" y="82391"/>
                  </a:moveTo>
                  <a:cubicBezTo>
                    <a:pt x="45986" y="82391"/>
                    <a:pt x="45986" y="82772"/>
                    <a:pt x="46081" y="82867"/>
                  </a:cubicBezTo>
                  <a:cubicBezTo>
                    <a:pt x="46271" y="82772"/>
                    <a:pt x="46557" y="82677"/>
                    <a:pt x="46652" y="82486"/>
                  </a:cubicBezTo>
                  <a:cubicBezTo>
                    <a:pt x="46747" y="82296"/>
                    <a:pt x="46842" y="82010"/>
                    <a:pt x="46652" y="81725"/>
                  </a:cubicBezTo>
                  <a:cubicBezTo>
                    <a:pt x="46652" y="81725"/>
                    <a:pt x="46176" y="81534"/>
                    <a:pt x="46081" y="81629"/>
                  </a:cubicBezTo>
                  <a:cubicBezTo>
                    <a:pt x="45986" y="81820"/>
                    <a:pt x="45890" y="82105"/>
                    <a:pt x="45795" y="82391"/>
                  </a:cubicBezTo>
                  <a:moveTo>
                    <a:pt x="32565" y="67818"/>
                  </a:moveTo>
                  <a:cubicBezTo>
                    <a:pt x="32850" y="66961"/>
                    <a:pt x="32565" y="66675"/>
                    <a:pt x="31613" y="66865"/>
                  </a:cubicBezTo>
                  <a:lnTo>
                    <a:pt x="32565" y="67818"/>
                  </a:lnTo>
                  <a:close/>
                  <a:moveTo>
                    <a:pt x="35896" y="54864"/>
                  </a:moveTo>
                  <a:cubicBezTo>
                    <a:pt x="35896" y="54864"/>
                    <a:pt x="35896" y="55435"/>
                    <a:pt x="35991" y="55435"/>
                  </a:cubicBezTo>
                  <a:cubicBezTo>
                    <a:pt x="36182" y="55435"/>
                    <a:pt x="36372" y="55435"/>
                    <a:pt x="36562" y="55435"/>
                  </a:cubicBezTo>
                  <a:cubicBezTo>
                    <a:pt x="36562" y="55245"/>
                    <a:pt x="36562" y="55054"/>
                    <a:pt x="36562" y="54959"/>
                  </a:cubicBezTo>
                  <a:cubicBezTo>
                    <a:pt x="36372" y="54864"/>
                    <a:pt x="36182" y="54864"/>
                    <a:pt x="35896" y="54769"/>
                  </a:cubicBezTo>
                  <a:moveTo>
                    <a:pt x="24379" y="66580"/>
                  </a:moveTo>
                  <a:cubicBezTo>
                    <a:pt x="24379" y="66580"/>
                    <a:pt x="24664" y="66580"/>
                    <a:pt x="24759" y="66484"/>
                  </a:cubicBezTo>
                  <a:cubicBezTo>
                    <a:pt x="24759" y="66294"/>
                    <a:pt x="24569" y="66008"/>
                    <a:pt x="24474" y="65818"/>
                  </a:cubicBezTo>
                  <a:cubicBezTo>
                    <a:pt x="24474" y="65818"/>
                    <a:pt x="24188" y="65818"/>
                    <a:pt x="24093" y="65913"/>
                  </a:cubicBezTo>
                  <a:cubicBezTo>
                    <a:pt x="24093" y="66103"/>
                    <a:pt x="24284" y="66389"/>
                    <a:pt x="24379" y="66580"/>
                  </a:cubicBezTo>
                  <a:moveTo>
                    <a:pt x="75207" y="21907"/>
                  </a:moveTo>
                  <a:cubicBezTo>
                    <a:pt x="75207" y="21907"/>
                    <a:pt x="75207" y="21336"/>
                    <a:pt x="75207" y="21146"/>
                  </a:cubicBezTo>
                  <a:cubicBezTo>
                    <a:pt x="75016" y="21146"/>
                    <a:pt x="74731" y="21050"/>
                    <a:pt x="74636" y="21146"/>
                  </a:cubicBezTo>
                  <a:cubicBezTo>
                    <a:pt x="74541" y="21241"/>
                    <a:pt x="74445" y="21526"/>
                    <a:pt x="74541" y="21717"/>
                  </a:cubicBezTo>
                  <a:cubicBezTo>
                    <a:pt x="74541" y="21812"/>
                    <a:pt x="74921" y="21812"/>
                    <a:pt x="75207" y="21907"/>
                  </a:cubicBezTo>
                  <a:moveTo>
                    <a:pt x="64737" y="39910"/>
                  </a:moveTo>
                  <a:cubicBezTo>
                    <a:pt x="64737" y="39910"/>
                    <a:pt x="65403" y="39719"/>
                    <a:pt x="65593" y="39624"/>
                  </a:cubicBezTo>
                  <a:cubicBezTo>
                    <a:pt x="65593" y="39624"/>
                    <a:pt x="65593" y="39243"/>
                    <a:pt x="65593" y="39243"/>
                  </a:cubicBezTo>
                  <a:cubicBezTo>
                    <a:pt x="65308" y="39243"/>
                    <a:pt x="65117" y="39148"/>
                    <a:pt x="64832" y="39243"/>
                  </a:cubicBezTo>
                  <a:cubicBezTo>
                    <a:pt x="64832" y="39243"/>
                    <a:pt x="64737" y="39624"/>
                    <a:pt x="64641" y="40005"/>
                  </a:cubicBezTo>
                  <a:moveTo>
                    <a:pt x="89580" y="28194"/>
                  </a:moveTo>
                  <a:cubicBezTo>
                    <a:pt x="89580" y="28194"/>
                    <a:pt x="89675" y="28670"/>
                    <a:pt x="89865" y="28861"/>
                  </a:cubicBezTo>
                  <a:cubicBezTo>
                    <a:pt x="89865" y="28861"/>
                    <a:pt x="90151" y="28861"/>
                    <a:pt x="90246" y="28861"/>
                  </a:cubicBezTo>
                  <a:cubicBezTo>
                    <a:pt x="90246" y="28670"/>
                    <a:pt x="90246" y="28480"/>
                    <a:pt x="90151" y="28289"/>
                  </a:cubicBezTo>
                  <a:cubicBezTo>
                    <a:pt x="90151" y="28289"/>
                    <a:pt x="89865" y="28289"/>
                    <a:pt x="89580" y="28289"/>
                  </a:cubicBezTo>
                  <a:moveTo>
                    <a:pt x="36277" y="115538"/>
                  </a:moveTo>
                  <a:cubicBezTo>
                    <a:pt x="36277" y="115538"/>
                    <a:pt x="36467" y="115157"/>
                    <a:pt x="36562" y="114967"/>
                  </a:cubicBezTo>
                  <a:cubicBezTo>
                    <a:pt x="36277" y="114871"/>
                    <a:pt x="35991" y="114776"/>
                    <a:pt x="35706" y="114681"/>
                  </a:cubicBezTo>
                  <a:cubicBezTo>
                    <a:pt x="35706" y="114681"/>
                    <a:pt x="35515" y="114967"/>
                    <a:pt x="35611" y="114967"/>
                  </a:cubicBezTo>
                  <a:cubicBezTo>
                    <a:pt x="35801" y="115157"/>
                    <a:pt x="36086" y="115348"/>
                    <a:pt x="36277" y="115538"/>
                  </a:cubicBezTo>
                  <a:moveTo>
                    <a:pt x="98241" y="57626"/>
                  </a:moveTo>
                  <a:cubicBezTo>
                    <a:pt x="98241" y="57626"/>
                    <a:pt x="98241" y="58007"/>
                    <a:pt x="98337" y="58102"/>
                  </a:cubicBezTo>
                  <a:cubicBezTo>
                    <a:pt x="98527" y="58102"/>
                    <a:pt x="98717" y="58102"/>
                    <a:pt x="98812" y="57912"/>
                  </a:cubicBezTo>
                  <a:cubicBezTo>
                    <a:pt x="98812" y="57912"/>
                    <a:pt x="98812" y="57626"/>
                    <a:pt x="98812" y="57436"/>
                  </a:cubicBezTo>
                  <a:cubicBezTo>
                    <a:pt x="98622" y="57436"/>
                    <a:pt x="98527" y="57436"/>
                    <a:pt x="98241" y="57436"/>
                  </a:cubicBezTo>
                  <a:moveTo>
                    <a:pt x="42749" y="75343"/>
                  </a:moveTo>
                  <a:cubicBezTo>
                    <a:pt x="42749" y="75343"/>
                    <a:pt x="42749" y="74867"/>
                    <a:pt x="42749" y="74867"/>
                  </a:cubicBezTo>
                  <a:cubicBezTo>
                    <a:pt x="42654" y="74867"/>
                    <a:pt x="42369" y="74867"/>
                    <a:pt x="42273" y="74867"/>
                  </a:cubicBezTo>
                  <a:cubicBezTo>
                    <a:pt x="42273" y="74867"/>
                    <a:pt x="42273" y="75248"/>
                    <a:pt x="42273" y="75248"/>
                  </a:cubicBezTo>
                  <a:cubicBezTo>
                    <a:pt x="42273" y="75248"/>
                    <a:pt x="42559" y="75248"/>
                    <a:pt x="42749" y="75248"/>
                  </a:cubicBezTo>
                </a:path>
              </a:pathLst>
            </a:custGeom>
            <a:solidFill>
              <a:srgbClr val="E8475F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</p:grpSp>
      <p:sp>
        <p:nvSpPr>
          <p:cNvPr id="254" name="Forma libre 253">
            <a:extLst>
              <a:ext uri="{FF2B5EF4-FFF2-40B4-BE49-F238E27FC236}">
                <a16:creationId xmlns:a16="http://schemas.microsoft.com/office/drawing/2014/main" id="{B7DC2D71-E8FF-66FF-0B35-17D271DDD9B4}"/>
              </a:ext>
            </a:extLst>
          </p:cNvPr>
          <p:cNvSpPr/>
          <p:nvPr userDrawn="1"/>
        </p:nvSpPr>
        <p:spPr>
          <a:xfrm>
            <a:off x="5005022" y="461514"/>
            <a:ext cx="706055" cy="142432"/>
          </a:xfrm>
          <a:custGeom>
            <a:avLst/>
            <a:gdLst>
              <a:gd name="connsiteX0" fmla="*/ 1745319 w 2548598"/>
              <a:gd name="connsiteY0" fmla="*/ 133052 h 514126"/>
              <a:gd name="connsiteX1" fmla="*/ 1725683 w 2548598"/>
              <a:gd name="connsiteY1" fmla="*/ 120551 h 514126"/>
              <a:gd name="connsiteX2" fmla="*/ 1787268 w 2548598"/>
              <a:gd name="connsiteY2" fmla="*/ 80367 h 514126"/>
              <a:gd name="connsiteX3" fmla="*/ 1848853 w 2548598"/>
              <a:gd name="connsiteY3" fmla="*/ 41076 h 514126"/>
              <a:gd name="connsiteX4" fmla="*/ 1910438 w 2548598"/>
              <a:gd name="connsiteY4" fmla="*/ 893 h 514126"/>
              <a:gd name="connsiteX5" fmla="*/ 1914007 w 2548598"/>
              <a:gd name="connsiteY5" fmla="*/ 1786 h 514126"/>
              <a:gd name="connsiteX6" fmla="*/ 2119290 w 2548598"/>
              <a:gd name="connsiteY6" fmla="*/ 135731 h 514126"/>
              <a:gd name="connsiteX7" fmla="*/ 2210329 w 2548598"/>
              <a:gd name="connsiteY7" fmla="*/ 192881 h 514126"/>
              <a:gd name="connsiteX8" fmla="*/ 2230857 w 2548598"/>
              <a:gd name="connsiteY8" fmla="*/ 191095 h 514126"/>
              <a:gd name="connsiteX9" fmla="*/ 2285302 w 2548598"/>
              <a:gd name="connsiteY9" fmla="*/ 158948 h 514126"/>
              <a:gd name="connsiteX10" fmla="*/ 2337961 w 2548598"/>
              <a:gd name="connsiteY10" fmla="*/ 134838 h 514126"/>
              <a:gd name="connsiteX11" fmla="*/ 2419182 w 2548598"/>
              <a:gd name="connsiteY11" fmla="*/ 83939 h 514126"/>
              <a:gd name="connsiteX12" fmla="*/ 2540566 w 2548598"/>
              <a:gd name="connsiteY12" fmla="*/ 6251 h 514126"/>
              <a:gd name="connsiteX13" fmla="*/ 2546814 w 2548598"/>
              <a:gd name="connsiteY13" fmla="*/ 4465 h 514126"/>
              <a:gd name="connsiteX14" fmla="*/ 2547706 w 2548598"/>
              <a:gd name="connsiteY14" fmla="*/ 25003 h 514126"/>
              <a:gd name="connsiteX15" fmla="*/ 2548599 w 2548598"/>
              <a:gd name="connsiteY15" fmla="*/ 186630 h 514126"/>
              <a:gd name="connsiteX16" fmla="*/ 2547706 w 2548598"/>
              <a:gd name="connsiteY16" fmla="*/ 294680 h 514126"/>
              <a:gd name="connsiteX17" fmla="*/ 2536103 w 2548598"/>
              <a:gd name="connsiteY17" fmla="*/ 315218 h 514126"/>
              <a:gd name="connsiteX18" fmla="*/ 2445065 w 2548598"/>
              <a:gd name="connsiteY18" fmla="*/ 374154 h 514126"/>
              <a:gd name="connsiteX19" fmla="*/ 2438817 w 2548598"/>
              <a:gd name="connsiteY19" fmla="*/ 376833 h 514126"/>
              <a:gd name="connsiteX20" fmla="*/ 2414719 w 2548598"/>
              <a:gd name="connsiteY20" fmla="*/ 368796 h 514126"/>
              <a:gd name="connsiteX21" fmla="*/ 2420966 w 2548598"/>
              <a:gd name="connsiteY21" fmla="*/ 375047 h 514126"/>
              <a:gd name="connsiteX22" fmla="*/ 2420074 w 2548598"/>
              <a:gd name="connsiteY22" fmla="*/ 388441 h 514126"/>
              <a:gd name="connsiteX23" fmla="*/ 2405794 w 2548598"/>
              <a:gd name="connsiteY23" fmla="*/ 398264 h 514126"/>
              <a:gd name="connsiteX24" fmla="*/ 2229072 w 2548598"/>
              <a:gd name="connsiteY24" fmla="*/ 510778 h 514126"/>
              <a:gd name="connsiteX25" fmla="*/ 2209436 w 2548598"/>
              <a:gd name="connsiteY25" fmla="*/ 510778 h 514126"/>
              <a:gd name="connsiteX26" fmla="*/ 2170165 w 2548598"/>
              <a:gd name="connsiteY26" fmla="*/ 484882 h 514126"/>
              <a:gd name="connsiteX27" fmla="*/ 2083589 w 2548598"/>
              <a:gd name="connsiteY27" fmla="*/ 427732 h 514126"/>
              <a:gd name="connsiteX28" fmla="*/ 2063061 w 2548598"/>
              <a:gd name="connsiteY28" fmla="*/ 408980 h 514126"/>
              <a:gd name="connsiteX29" fmla="*/ 2051458 w 2548598"/>
              <a:gd name="connsiteY29" fmla="*/ 403622 h 514126"/>
              <a:gd name="connsiteX30" fmla="*/ 1917578 w 2548598"/>
              <a:gd name="connsiteY30" fmla="*/ 316111 h 514126"/>
              <a:gd name="connsiteX31" fmla="*/ 1889017 w 2548598"/>
              <a:gd name="connsiteY31" fmla="*/ 317897 h 514126"/>
              <a:gd name="connsiteX32" fmla="*/ 1830110 w 2548598"/>
              <a:gd name="connsiteY32" fmla="*/ 360759 h 514126"/>
              <a:gd name="connsiteX33" fmla="*/ 1739071 w 2548598"/>
              <a:gd name="connsiteY33" fmla="*/ 419695 h 514126"/>
              <a:gd name="connsiteX34" fmla="*/ 1596266 w 2548598"/>
              <a:gd name="connsiteY34" fmla="*/ 509885 h 514126"/>
              <a:gd name="connsiteX35" fmla="*/ 1572167 w 2548598"/>
              <a:gd name="connsiteY35" fmla="*/ 509885 h 514126"/>
              <a:gd name="connsiteX36" fmla="*/ 1413297 w 2548598"/>
              <a:gd name="connsiteY36" fmla="*/ 401836 h 514126"/>
              <a:gd name="connsiteX37" fmla="*/ 1363315 w 2548598"/>
              <a:gd name="connsiteY37" fmla="*/ 367903 h 514126"/>
              <a:gd name="connsiteX38" fmla="*/ 1316010 w 2548598"/>
              <a:gd name="connsiteY38" fmla="*/ 336649 h 514126"/>
              <a:gd name="connsiteX39" fmla="*/ 1296375 w 2548598"/>
              <a:gd name="connsiteY39" fmla="*/ 317004 h 514126"/>
              <a:gd name="connsiteX40" fmla="*/ 1281202 w 2548598"/>
              <a:gd name="connsiteY40" fmla="*/ 316111 h 514126"/>
              <a:gd name="connsiteX41" fmla="*/ 1261566 w 2548598"/>
              <a:gd name="connsiteY41" fmla="*/ 317004 h 514126"/>
              <a:gd name="connsiteX42" fmla="*/ 1212477 w 2548598"/>
              <a:gd name="connsiteY42" fmla="*/ 348258 h 514126"/>
              <a:gd name="connsiteX43" fmla="*/ 1197304 w 2548598"/>
              <a:gd name="connsiteY43" fmla="*/ 358080 h 514126"/>
              <a:gd name="connsiteX44" fmla="*/ 1185701 w 2548598"/>
              <a:gd name="connsiteY44" fmla="*/ 346472 h 514126"/>
              <a:gd name="connsiteX45" fmla="*/ 1191056 w 2548598"/>
              <a:gd name="connsiteY45" fmla="*/ 362545 h 514126"/>
              <a:gd name="connsiteX46" fmla="*/ 1130364 w 2548598"/>
              <a:gd name="connsiteY46" fmla="*/ 400050 h 514126"/>
              <a:gd name="connsiteX47" fmla="*/ 1116083 w 2548598"/>
              <a:gd name="connsiteY47" fmla="*/ 400050 h 514126"/>
              <a:gd name="connsiteX48" fmla="*/ 1108050 w 2548598"/>
              <a:gd name="connsiteY48" fmla="*/ 415230 h 514126"/>
              <a:gd name="connsiteX49" fmla="*/ 1027722 w 2548598"/>
              <a:gd name="connsiteY49" fmla="*/ 464344 h 514126"/>
              <a:gd name="connsiteX50" fmla="*/ 979525 w 2548598"/>
              <a:gd name="connsiteY50" fmla="*/ 494705 h 514126"/>
              <a:gd name="connsiteX51" fmla="*/ 967923 w 2548598"/>
              <a:gd name="connsiteY51" fmla="*/ 498276 h 514126"/>
              <a:gd name="connsiteX52" fmla="*/ 958105 w 2548598"/>
              <a:gd name="connsiteY52" fmla="*/ 504527 h 514126"/>
              <a:gd name="connsiteX53" fmla="*/ 939361 w 2548598"/>
              <a:gd name="connsiteY53" fmla="*/ 509885 h 514126"/>
              <a:gd name="connsiteX54" fmla="*/ 788524 w 2548598"/>
              <a:gd name="connsiteY54" fmla="*/ 409873 h 514126"/>
              <a:gd name="connsiteX55" fmla="*/ 701056 w 2548598"/>
              <a:gd name="connsiteY55" fmla="*/ 350937 h 514126"/>
              <a:gd name="connsiteX56" fmla="*/ 679635 w 2548598"/>
              <a:gd name="connsiteY56" fmla="*/ 325041 h 514126"/>
              <a:gd name="connsiteX57" fmla="*/ 675172 w 2548598"/>
              <a:gd name="connsiteY57" fmla="*/ 317897 h 514126"/>
              <a:gd name="connsiteX58" fmla="*/ 669817 w 2548598"/>
              <a:gd name="connsiteY58" fmla="*/ 328612 h 514126"/>
              <a:gd name="connsiteX59" fmla="*/ 634116 w 2548598"/>
              <a:gd name="connsiteY59" fmla="*/ 309860 h 514126"/>
              <a:gd name="connsiteX60" fmla="*/ 593952 w 2548598"/>
              <a:gd name="connsiteY60" fmla="*/ 333970 h 514126"/>
              <a:gd name="connsiteX61" fmla="*/ 490417 w 2548598"/>
              <a:gd name="connsiteY61" fmla="*/ 400943 h 514126"/>
              <a:gd name="connsiteX62" fmla="*/ 340472 w 2548598"/>
              <a:gd name="connsiteY62" fmla="*/ 497383 h 514126"/>
              <a:gd name="connsiteX63" fmla="*/ 330654 w 2548598"/>
              <a:gd name="connsiteY63" fmla="*/ 503634 h 514126"/>
              <a:gd name="connsiteX64" fmla="*/ 314588 w 2548598"/>
              <a:gd name="connsiteY64" fmla="*/ 502741 h 514126"/>
              <a:gd name="connsiteX65" fmla="*/ 319051 w 2548598"/>
              <a:gd name="connsiteY65" fmla="*/ 509885 h 514126"/>
              <a:gd name="connsiteX66" fmla="*/ 315481 w 2548598"/>
              <a:gd name="connsiteY66" fmla="*/ 512564 h 514126"/>
              <a:gd name="connsiteX67" fmla="*/ 298523 w 2548598"/>
              <a:gd name="connsiteY67" fmla="*/ 508099 h 514126"/>
              <a:gd name="connsiteX68" fmla="*/ 165536 w 2548598"/>
              <a:gd name="connsiteY68" fmla="*/ 419695 h 514126"/>
              <a:gd name="connsiteX69" fmla="*/ 22730 w 2548598"/>
              <a:gd name="connsiteY69" fmla="*/ 324148 h 514126"/>
              <a:gd name="connsiteX70" fmla="*/ 417 w 2548598"/>
              <a:gd name="connsiteY70" fmla="*/ 284857 h 514126"/>
              <a:gd name="connsiteX71" fmla="*/ 417 w 2548598"/>
              <a:gd name="connsiteY71" fmla="*/ 24110 h 514126"/>
              <a:gd name="connsiteX72" fmla="*/ 7557 w 2548598"/>
              <a:gd name="connsiteY72" fmla="*/ 4465 h 514126"/>
              <a:gd name="connsiteX73" fmla="*/ 12020 w 2548598"/>
              <a:gd name="connsiteY73" fmla="*/ 6251 h 514126"/>
              <a:gd name="connsiteX74" fmla="*/ 83423 w 2548598"/>
              <a:gd name="connsiteY74" fmla="*/ 55364 h 514126"/>
              <a:gd name="connsiteX75" fmla="*/ 156610 w 2548598"/>
              <a:gd name="connsiteY75" fmla="*/ 100905 h 514126"/>
              <a:gd name="connsiteX76" fmla="*/ 219088 w 2548598"/>
              <a:gd name="connsiteY76" fmla="*/ 141982 h 514126"/>
              <a:gd name="connsiteX77" fmla="*/ 209270 w 2548598"/>
              <a:gd name="connsiteY77" fmla="*/ 170557 h 514126"/>
              <a:gd name="connsiteX78" fmla="*/ 228013 w 2548598"/>
              <a:gd name="connsiteY78" fmla="*/ 148233 h 514126"/>
              <a:gd name="connsiteX79" fmla="*/ 248541 w 2548598"/>
              <a:gd name="connsiteY79" fmla="*/ 161627 h 514126"/>
              <a:gd name="connsiteX80" fmla="*/ 300308 w 2548598"/>
              <a:gd name="connsiteY80" fmla="*/ 192881 h 514126"/>
              <a:gd name="connsiteX81" fmla="*/ 319944 w 2548598"/>
              <a:gd name="connsiteY81" fmla="*/ 192881 h 514126"/>
              <a:gd name="connsiteX82" fmla="*/ 350290 w 2548598"/>
              <a:gd name="connsiteY82" fmla="*/ 174129 h 514126"/>
              <a:gd name="connsiteX83" fmla="*/ 487740 w 2548598"/>
              <a:gd name="connsiteY83" fmla="*/ 98227 h 514126"/>
              <a:gd name="connsiteX84" fmla="*/ 529689 w 2548598"/>
              <a:gd name="connsiteY84" fmla="*/ 70544 h 514126"/>
              <a:gd name="connsiteX85" fmla="*/ 570745 w 2548598"/>
              <a:gd name="connsiteY85" fmla="*/ 41969 h 514126"/>
              <a:gd name="connsiteX86" fmla="*/ 601984 w 2548598"/>
              <a:gd name="connsiteY86" fmla="*/ 22324 h 514126"/>
              <a:gd name="connsiteX87" fmla="*/ 615372 w 2548598"/>
              <a:gd name="connsiteY87" fmla="*/ 19645 h 514126"/>
              <a:gd name="connsiteX88" fmla="*/ 635900 w 2548598"/>
              <a:gd name="connsiteY88" fmla="*/ 0 h 514126"/>
              <a:gd name="connsiteX89" fmla="*/ 646611 w 2548598"/>
              <a:gd name="connsiteY89" fmla="*/ 7144 h 514126"/>
              <a:gd name="connsiteX90" fmla="*/ 760855 w 2548598"/>
              <a:gd name="connsiteY90" fmla="*/ 83046 h 514126"/>
              <a:gd name="connsiteX91" fmla="*/ 867066 w 2548598"/>
              <a:gd name="connsiteY91" fmla="*/ 150912 h 514126"/>
              <a:gd name="connsiteX92" fmla="*/ 935792 w 2548598"/>
              <a:gd name="connsiteY92" fmla="*/ 192881 h 514126"/>
              <a:gd name="connsiteX93" fmla="*/ 953642 w 2548598"/>
              <a:gd name="connsiteY93" fmla="*/ 191095 h 514126"/>
              <a:gd name="connsiteX94" fmla="*/ 988451 w 2548598"/>
              <a:gd name="connsiteY94" fmla="*/ 170557 h 514126"/>
              <a:gd name="connsiteX95" fmla="*/ 1082167 w 2548598"/>
              <a:gd name="connsiteY95" fmla="*/ 119658 h 514126"/>
              <a:gd name="connsiteX96" fmla="*/ 1134826 w 2548598"/>
              <a:gd name="connsiteY96" fmla="*/ 90190 h 514126"/>
              <a:gd name="connsiteX97" fmla="*/ 1185701 w 2548598"/>
              <a:gd name="connsiteY97" fmla="*/ 54471 h 514126"/>
              <a:gd name="connsiteX98" fmla="*/ 1269599 w 2548598"/>
              <a:gd name="connsiteY98" fmla="*/ 0 h 514126"/>
              <a:gd name="connsiteX99" fmla="*/ 1357960 w 2548598"/>
              <a:gd name="connsiteY99" fmla="*/ 60722 h 514126"/>
              <a:gd name="connsiteX100" fmla="*/ 1360637 w 2548598"/>
              <a:gd name="connsiteY100" fmla="*/ 75009 h 514126"/>
              <a:gd name="connsiteX101" fmla="*/ 1375810 w 2548598"/>
              <a:gd name="connsiteY101" fmla="*/ 75009 h 514126"/>
              <a:gd name="connsiteX102" fmla="*/ 1387413 w 2548598"/>
              <a:gd name="connsiteY102" fmla="*/ 78581 h 514126"/>
              <a:gd name="connsiteX103" fmla="*/ 1442750 w 2548598"/>
              <a:gd name="connsiteY103" fmla="*/ 112514 h 514126"/>
              <a:gd name="connsiteX104" fmla="*/ 1552532 w 2548598"/>
              <a:gd name="connsiteY104" fmla="*/ 181273 h 514126"/>
              <a:gd name="connsiteX105" fmla="*/ 1556994 w 2548598"/>
              <a:gd name="connsiteY105" fmla="*/ 198239 h 514126"/>
              <a:gd name="connsiteX106" fmla="*/ 1608761 w 2548598"/>
              <a:gd name="connsiteY106" fmla="*/ 179487 h 514126"/>
              <a:gd name="connsiteX107" fmla="*/ 1672131 w 2548598"/>
              <a:gd name="connsiteY107" fmla="*/ 143768 h 514126"/>
              <a:gd name="connsiteX108" fmla="*/ 1707833 w 2548598"/>
              <a:gd name="connsiteY108" fmla="*/ 140196 h 514126"/>
              <a:gd name="connsiteX109" fmla="*/ 1714080 w 2548598"/>
              <a:gd name="connsiteY109" fmla="*/ 140196 h 514126"/>
              <a:gd name="connsiteX110" fmla="*/ 1745319 w 2548598"/>
              <a:gd name="connsiteY110" fmla="*/ 133052 h 514126"/>
              <a:gd name="connsiteX111" fmla="*/ 1663206 w 2548598"/>
              <a:gd name="connsiteY111" fmla="*/ 418802 h 514126"/>
              <a:gd name="connsiteX112" fmla="*/ 1660528 w 2548598"/>
              <a:gd name="connsiteY112" fmla="*/ 428625 h 514126"/>
              <a:gd name="connsiteX113" fmla="*/ 1679271 w 2548598"/>
              <a:gd name="connsiteY113" fmla="*/ 416123 h 514126"/>
              <a:gd name="connsiteX114" fmla="*/ 1667669 w 2548598"/>
              <a:gd name="connsiteY114" fmla="*/ 409873 h 514126"/>
              <a:gd name="connsiteX115" fmla="*/ 1648925 w 2548598"/>
              <a:gd name="connsiteY115" fmla="*/ 415230 h 514126"/>
              <a:gd name="connsiteX116" fmla="*/ 1648925 w 2548598"/>
              <a:gd name="connsiteY116" fmla="*/ 421481 h 514126"/>
              <a:gd name="connsiteX117" fmla="*/ 1656066 w 2548598"/>
              <a:gd name="connsiteY117" fmla="*/ 418802 h 514126"/>
              <a:gd name="connsiteX118" fmla="*/ 1663206 w 2548598"/>
              <a:gd name="connsiteY118" fmla="*/ 418802 h 514126"/>
              <a:gd name="connsiteX119" fmla="*/ 794771 w 2548598"/>
              <a:gd name="connsiteY119" fmla="*/ 116979 h 514126"/>
              <a:gd name="connsiteX120" fmla="*/ 788524 w 2548598"/>
              <a:gd name="connsiteY120" fmla="*/ 127694 h 514126"/>
              <a:gd name="connsiteX121" fmla="*/ 774243 w 2548598"/>
              <a:gd name="connsiteY121" fmla="*/ 129480 h 514126"/>
              <a:gd name="connsiteX122" fmla="*/ 792986 w 2548598"/>
              <a:gd name="connsiteY122" fmla="*/ 148233 h 514126"/>
              <a:gd name="connsiteX123" fmla="*/ 794771 w 2548598"/>
              <a:gd name="connsiteY123" fmla="*/ 116979 h 514126"/>
              <a:gd name="connsiteX124" fmla="*/ 851001 w 2548598"/>
              <a:gd name="connsiteY124" fmla="*/ 374154 h 514126"/>
              <a:gd name="connsiteX125" fmla="*/ 822440 w 2548598"/>
              <a:gd name="connsiteY125" fmla="*/ 354508 h 514126"/>
              <a:gd name="connsiteX126" fmla="*/ 851001 w 2548598"/>
              <a:gd name="connsiteY126" fmla="*/ 374154 h 514126"/>
              <a:gd name="connsiteX127" fmla="*/ 1841713 w 2548598"/>
              <a:gd name="connsiteY127" fmla="*/ 319683 h 514126"/>
              <a:gd name="connsiteX128" fmla="*/ 1833680 w 2548598"/>
              <a:gd name="connsiteY128" fmla="*/ 345579 h 514126"/>
              <a:gd name="connsiteX129" fmla="*/ 1841713 w 2548598"/>
              <a:gd name="connsiteY129" fmla="*/ 319683 h 514126"/>
              <a:gd name="connsiteX130" fmla="*/ 405627 w 2548598"/>
              <a:gd name="connsiteY130" fmla="*/ 420588 h 514126"/>
              <a:gd name="connsiteX131" fmla="*/ 387776 w 2548598"/>
              <a:gd name="connsiteY131" fmla="*/ 439340 h 514126"/>
              <a:gd name="connsiteX132" fmla="*/ 410089 w 2548598"/>
              <a:gd name="connsiteY132" fmla="*/ 442020 h 514126"/>
              <a:gd name="connsiteX133" fmla="*/ 405627 w 2548598"/>
              <a:gd name="connsiteY133" fmla="*/ 420588 h 514126"/>
              <a:gd name="connsiteX134" fmla="*/ 2223717 w 2548598"/>
              <a:gd name="connsiteY134" fmla="*/ 284857 h 514126"/>
              <a:gd name="connsiteX135" fmla="*/ 2237105 w 2548598"/>
              <a:gd name="connsiteY135" fmla="*/ 293787 h 514126"/>
              <a:gd name="connsiteX136" fmla="*/ 2249600 w 2548598"/>
              <a:gd name="connsiteY136" fmla="*/ 282178 h 514126"/>
              <a:gd name="connsiteX137" fmla="*/ 2223717 w 2548598"/>
              <a:gd name="connsiteY137" fmla="*/ 284857 h 514126"/>
              <a:gd name="connsiteX138" fmla="*/ 903660 w 2548598"/>
              <a:gd name="connsiteY138" fmla="*/ 404515 h 514126"/>
              <a:gd name="connsiteX139" fmla="*/ 890272 w 2548598"/>
              <a:gd name="connsiteY139" fmla="*/ 392013 h 514126"/>
              <a:gd name="connsiteX140" fmla="*/ 890272 w 2548598"/>
              <a:gd name="connsiteY140" fmla="*/ 409873 h 514126"/>
              <a:gd name="connsiteX141" fmla="*/ 903660 w 2548598"/>
              <a:gd name="connsiteY141" fmla="*/ 404515 h 514126"/>
              <a:gd name="connsiteX142" fmla="*/ 1403479 w 2548598"/>
              <a:gd name="connsiteY142" fmla="*/ 99119 h 514126"/>
              <a:gd name="connsiteX143" fmla="*/ 1407049 w 2548598"/>
              <a:gd name="connsiteY143" fmla="*/ 115193 h 514126"/>
              <a:gd name="connsiteX144" fmla="*/ 1428470 w 2548598"/>
              <a:gd name="connsiteY144" fmla="*/ 111621 h 514126"/>
              <a:gd name="connsiteX145" fmla="*/ 1429362 w 2548598"/>
              <a:gd name="connsiteY145" fmla="*/ 108942 h 514126"/>
              <a:gd name="connsiteX146" fmla="*/ 1403479 w 2548598"/>
              <a:gd name="connsiteY146" fmla="*/ 99119 h 514126"/>
              <a:gd name="connsiteX147" fmla="*/ 1370455 w 2548598"/>
              <a:gd name="connsiteY147" fmla="*/ 126801 h 514126"/>
              <a:gd name="connsiteX148" fmla="*/ 1356174 w 2548598"/>
              <a:gd name="connsiteY148" fmla="*/ 136624 h 514126"/>
              <a:gd name="connsiteX149" fmla="*/ 1357067 w 2548598"/>
              <a:gd name="connsiteY149" fmla="*/ 140196 h 514126"/>
              <a:gd name="connsiteX150" fmla="*/ 1372240 w 2548598"/>
              <a:gd name="connsiteY150" fmla="*/ 143768 h 514126"/>
              <a:gd name="connsiteX151" fmla="*/ 1370455 w 2548598"/>
              <a:gd name="connsiteY151" fmla="*/ 126801 h 514126"/>
              <a:gd name="connsiteX152" fmla="*/ 2226394 w 2548598"/>
              <a:gd name="connsiteY152" fmla="*/ 399157 h 514126"/>
              <a:gd name="connsiteX153" fmla="*/ 2224609 w 2548598"/>
              <a:gd name="connsiteY153" fmla="*/ 403622 h 514126"/>
              <a:gd name="connsiteX154" fmla="*/ 2237997 w 2548598"/>
              <a:gd name="connsiteY154" fmla="*/ 408087 h 514126"/>
              <a:gd name="connsiteX155" fmla="*/ 2250493 w 2548598"/>
              <a:gd name="connsiteY155" fmla="*/ 396478 h 514126"/>
              <a:gd name="connsiteX156" fmla="*/ 2226394 w 2548598"/>
              <a:gd name="connsiteY156" fmla="*/ 399157 h 514126"/>
              <a:gd name="connsiteX157" fmla="*/ 1695337 w 2548598"/>
              <a:gd name="connsiteY157" fmla="*/ 213419 h 514126"/>
              <a:gd name="connsiteX158" fmla="*/ 1681057 w 2548598"/>
              <a:gd name="connsiteY158" fmla="*/ 226814 h 514126"/>
              <a:gd name="connsiteX159" fmla="*/ 1700692 w 2548598"/>
              <a:gd name="connsiteY159" fmla="*/ 223242 h 514126"/>
              <a:gd name="connsiteX160" fmla="*/ 1695337 w 2548598"/>
              <a:gd name="connsiteY160" fmla="*/ 213419 h 514126"/>
              <a:gd name="connsiteX161" fmla="*/ 1226757 w 2548598"/>
              <a:gd name="connsiteY161" fmla="*/ 88404 h 514126"/>
              <a:gd name="connsiteX162" fmla="*/ 1235682 w 2548598"/>
              <a:gd name="connsiteY162" fmla="*/ 87511 h 514126"/>
              <a:gd name="connsiteX163" fmla="*/ 1240145 w 2548598"/>
              <a:gd name="connsiteY163" fmla="*/ 75009 h 514126"/>
              <a:gd name="connsiteX164" fmla="*/ 1233005 w 2548598"/>
              <a:gd name="connsiteY164" fmla="*/ 58043 h 514126"/>
              <a:gd name="connsiteX165" fmla="*/ 1229435 w 2548598"/>
              <a:gd name="connsiteY165" fmla="*/ 65187 h 514126"/>
              <a:gd name="connsiteX166" fmla="*/ 1226757 w 2548598"/>
              <a:gd name="connsiteY166" fmla="*/ 88404 h 514126"/>
              <a:gd name="connsiteX167" fmla="*/ 1027722 w 2548598"/>
              <a:gd name="connsiteY167" fmla="*/ 201811 h 514126"/>
              <a:gd name="connsiteX168" fmla="*/ 1047358 w 2548598"/>
              <a:gd name="connsiteY168" fmla="*/ 187523 h 514126"/>
              <a:gd name="connsiteX169" fmla="*/ 1027722 w 2548598"/>
              <a:gd name="connsiteY169" fmla="*/ 201811 h 514126"/>
              <a:gd name="connsiteX170" fmla="*/ 521656 w 2548598"/>
              <a:gd name="connsiteY170" fmla="*/ 330398 h 514126"/>
              <a:gd name="connsiteX171" fmla="*/ 539507 w 2548598"/>
              <a:gd name="connsiteY171" fmla="*/ 349151 h 514126"/>
              <a:gd name="connsiteX172" fmla="*/ 531474 w 2548598"/>
              <a:gd name="connsiteY172" fmla="*/ 333970 h 514126"/>
              <a:gd name="connsiteX173" fmla="*/ 521656 w 2548598"/>
              <a:gd name="connsiteY173" fmla="*/ 330398 h 514126"/>
              <a:gd name="connsiteX174" fmla="*/ 1208906 w 2548598"/>
              <a:gd name="connsiteY174" fmla="*/ 65187 h 514126"/>
              <a:gd name="connsiteX175" fmla="*/ 1193733 w 2548598"/>
              <a:gd name="connsiteY175" fmla="*/ 62508 h 514126"/>
              <a:gd name="connsiteX176" fmla="*/ 1198196 w 2548598"/>
              <a:gd name="connsiteY176" fmla="*/ 78581 h 514126"/>
              <a:gd name="connsiteX177" fmla="*/ 1201766 w 2548598"/>
              <a:gd name="connsiteY177" fmla="*/ 78581 h 514126"/>
              <a:gd name="connsiteX178" fmla="*/ 1208906 w 2548598"/>
              <a:gd name="connsiteY178" fmla="*/ 65187 h 514126"/>
              <a:gd name="connsiteX179" fmla="*/ 1821184 w 2548598"/>
              <a:gd name="connsiteY179" fmla="*/ 109835 h 514126"/>
              <a:gd name="connsiteX180" fmla="*/ 1805118 w 2548598"/>
              <a:gd name="connsiteY180" fmla="*/ 119658 h 514126"/>
              <a:gd name="connsiteX181" fmla="*/ 1822077 w 2548598"/>
              <a:gd name="connsiteY181" fmla="*/ 123230 h 514126"/>
              <a:gd name="connsiteX182" fmla="*/ 1821184 w 2548598"/>
              <a:gd name="connsiteY182" fmla="*/ 109835 h 514126"/>
              <a:gd name="connsiteX183" fmla="*/ 2027359 w 2548598"/>
              <a:gd name="connsiteY183" fmla="*/ 344686 h 514126"/>
              <a:gd name="connsiteX184" fmla="*/ 2007723 w 2548598"/>
              <a:gd name="connsiteY184" fmla="*/ 357188 h 514126"/>
              <a:gd name="connsiteX185" fmla="*/ 2027359 w 2548598"/>
              <a:gd name="connsiteY185" fmla="*/ 344686 h 514126"/>
              <a:gd name="connsiteX186" fmla="*/ 710873 w 2548598"/>
              <a:gd name="connsiteY186" fmla="*/ 292001 h 514126"/>
              <a:gd name="connsiteX187" fmla="*/ 728724 w 2548598"/>
              <a:gd name="connsiteY187" fmla="*/ 283071 h 514126"/>
              <a:gd name="connsiteX188" fmla="*/ 719798 w 2548598"/>
              <a:gd name="connsiteY188" fmla="*/ 277713 h 514126"/>
              <a:gd name="connsiteX189" fmla="*/ 709981 w 2548598"/>
              <a:gd name="connsiteY189" fmla="*/ 284857 h 514126"/>
              <a:gd name="connsiteX190" fmla="*/ 710873 w 2548598"/>
              <a:gd name="connsiteY190" fmla="*/ 292001 h 514126"/>
              <a:gd name="connsiteX191" fmla="*/ 640363 w 2548598"/>
              <a:gd name="connsiteY191" fmla="*/ 92869 h 514126"/>
              <a:gd name="connsiteX192" fmla="*/ 641256 w 2548598"/>
              <a:gd name="connsiteY192" fmla="*/ 91083 h 514126"/>
              <a:gd name="connsiteX193" fmla="*/ 615372 w 2548598"/>
              <a:gd name="connsiteY193" fmla="*/ 91083 h 514126"/>
              <a:gd name="connsiteX194" fmla="*/ 618050 w 2548598"/>
              <a:gd name="connsiteY194" fmla="*/ 100012 h 514126"/>
              <a:gd name="connsiteX195" fmla="*/ 640363 w 2548598"/>
              <a:gd name="connsiteY195" fmla="*/ 92869 h 514126"/>
              <a:gd name="connsiteX196" fmla="*/ 2375447 w 2548598"/>
              <a:gd name="connsiteY196" fmla="*/ 328612 h 514126"/>
              <a:gd name="connsiteX197" fmla="*/ 2380802 w 2548598"/>
              <a:gd name="connsiteY197" fmla="*/ 354508 h 514126"/>
              <a:gd name="connsiteX198" fmla="*/ 2375447 w 2548598"/>
              <a:gd name="connsiteY198" fmla="*/ 328612 h 514126"/>
              <a:gd name="connsiteX199" fmla="*/ 950965 w 2548598"/>
              <a:gd name="connsiteY199" fmla="*/ 252710 h 514126"/>
              <a:gd name="connsiteX200" fmla="*/ 938469 w 2548598"/>
              <a:gd name="connsiteY200" fmla="*/ 244673 h 514126"/>
              <a:gd name="connsiteX201" fmla="*/ 936684 w 2548598"/>
              <a:gd name="connsiteY201" fmla="*/ 259854 h 514126"/>
              <a:gd name="connsiteX202" fmla="*/ 950965 w 2548598"/>
              <a:gd name="connsiteY202" fmla="*/ 252710 h 514126"/>
              <a:gd name="connsiteX203" fmla="*/ 1843498 w 2548598"/>
              <a:gd name="connsiteY203" fmla="*/ 262533 h 514126"/>
              <a:gd name="connsiteX204" fmla="*/ 1847068 w 2548598"/>
              <a:gd name="connsiteY204" fmla="*/ 287536 h 514126"/>
              <a:gd name="connsiteX205" fmla="*/ 1854208 w 2548598"/>
              <a:gd name="connsiteY205" fmla="*/ 268783 h 514126"/>
              <a:gd name="connsiteX206" fmla="*/ 1843498 w 2548598"/>
              <a:gd name="connsiteY206" fmla="*/ 262533 h 514126"/>
              <a:gd name="connsiteX207" fmla="*/ 1903297 w 2548598"/>
              <a:gd name="connsiteY207" fmla="*/ 84832 h 514126"/>
              <a:gd name="connsiteX208" fmla="*/ 1891694 w 2548598"/>
              <a:gd name="connsiteY208" fmla="*/ 75009 h 514126"/>
              <a:gd name="connsiteX209" fmla="*/ 1903297 w 2548598"/>
              <a:gd name="connsiteY209" fmla="*/ 84832 h 514126"/>
              <a:gd name="connsiteX210" fmla="*/ 2108580 w 2548598"/>
              <a:gd name="connsiteY210" fmla="*/ 158948 h 514126"/>
              <a:gd name="connsiteX211" fmla="*/ 2102332 w 2548598"/>
              <a:gd name="connsiteY211" fmla="*/ 141089 h 514126"/>
              <a:gd name="connsiteX212" fmla="*/ 2108580 w 2548598"/>
              <a:gd name="connsiteY212" fmla="*/ 158948 h 514126"/>
              <a:gd name="connsiteX213" fmla="*/ 616265 w 2548598"/>
              <a:gd name="connsiteY213" fmla="*/ 210740 h 514126"/>
              <a:gd name="connsiteX214" fmla="*/ 617157 w 2548598"/>
              <a:gd name="connsiteY214" fmla="*/ 214313 h 514126"/>
              <a:gd name="connsiteX215" fmla="*/ 640363 w 2548598"/>
              <a:gd name="connsiteY215" fmla="*/ 206276 h 514126"/>
              <a:gd name="connsiteX216" fmla="*/ 616265 w 2548598"/>
              <a:gd name="connsiteY216" fmla="*/ 210740 h 514126"/>
              <a:gd name="connsiteX217" fmla="*/ 1789946 w 2548598"/>
              <a:gd name="connsiteY217" fmla="*/ 309860 h 514126"/>
              <a:gd name="connsiteX218" fmla="*/ 1773880 w 2548598"/>
              <a:gd name="connsiteY218" fmla="*/ 317897 h 514126"/>
              <a:gd name="connsiteX219" fmla="*/ 1782805 w 2548598"/>
              <a:gd name="connsiteY219" fmla="*/ 321469 h 514126"/>
              <a:gd name="connsiteX220" fmla="*/ 1789946 w 2548598"/>
              <a:gd name="connsiteY220" fmla="*/ 309860 h 514126"/>
              <a:gd name="connsiteX221" fmla="*/ 1310655 w 2548598"/>
              <a:gd name="connsiteY221" fmla="*/ 265212 h 514126"/>
              <a:gd name="connsiteX222" fmla="*/ 1309763 w 2548598"/>
              <a:gd name="connsiteY222" fmla="*/ 261640 h 514126"/>
              <a:gd name="connsiteX223" fmla="*/ 1291020 w 2548598"/>
              <a:gd name="connsiteY223" fmla="*/ 262533 h 514126"/>
              <a:gd name="connsiteX224" fmla="*/ 1310655 w 2548598"/>
              <a:gd name="connsiteY224" fmla="*/ 265212 h 514126"/>
              <a:gd name="connsiteX225" fmla="*/ 1929181 w 2548598"/>
              <a:gd name="connsiteY225" fmla="*/ 33933 h 514126"/>
              <a:gd name="connsiteX226" fmla="*/ 1937214 w 2548598"/>
              <a:gd name="connsiteY226" fmla="*/ 50006 h 514126"/>
              <a:gd name="connsiteX227" fmla="*/ 1929181 w 2548598"/>
              <a:gd name="connsiteY227" fmla="*/ 33933 h 514126"/>
              <a:gd name="connsiteX228" fmla="*/ 946502 w 2548598"/>
              <a:gd name="connsiteY228" fmla="*/ 476845 h 514126"/>
              <a:gd name="connsiteX229" fmla="*/ 936684 w 2548598"/>
              <a:gd name="connsiteY229" fmla="*/ 483989 h 514126"/>
              <a:gd name="connsiteX230" fmla="*/ 943824 w 2548598"/>
              <a:gd name="connsiteY230" fmla="*/ 492026 h 514126"/>
              <a:gd name="connsiteX231" fmla="*/ 946502 w 2548598"/>
              <a:gd name="connsiteY231" fmla="*/ 476845 h 514126"/>
              <a:gd name="connsiteX232" fmla="*/ 1952386 w 2548598"/>
              <a:gd name="connsiteY232" fmla="*/ 77688 h 514126"/>
              <a:gd name="connsiteX233" fmla="*/ 1953279 w 2548598"/>
              <a:gd name="connsiteY233" fmla="*/ 56257 h 514126"/>
              <a:gd name="connsiteX234" fmla="*/ 1952386 w 2548598"/>
              <a:gd name="connsiteY234" fmla="*/ 77688 h 514126"/>
              <a:gd name="connsiteX235" fmla="*/ 696593 w 2548598"/>
              <a:gd name="connsiteY235" fmla="*/ 116979 h 514126"/>
              <a:gd name="connsiteX236" fmla="*/ 683205 w 2548598"/>
              <a:gd name="connsiteY236" fmla="*/ 111621 h 514126"/>
              <a:gd name="connsiteX237" fmla="*/ 684989 w 2548598"/>
              <a:gd name="connsiteY237" fmla="*/ 117872 h 514126"/>
              <a:gd name="connsiteX238" fmla="*/ 696593 w 2548598"/>
              <a:gd name="connsiteY238" fmla="*/ 116979 h 514126"/>
              <a:gd name="connsiteX239" fmla="*/ 1682842 w 2548598"/>
              <a:gd name="connsiteY239" fmla="*/ 444698 h 514126"/>
              <a:gd name="connsiteX240" fmla="*/ 1691767 w 2548598"/>
              <a:gd name="connsiteY240" fmla="*/ 435769 h 514126"/>
              <a:gd name="connsiteX241" fmla="*/ 1688197 w 2548598"/>
              <a:gd name="connsiteY241" fmla="*/ 433090 h 514126"/>
              <a:gd name="connsiteX242" fmla="*/ 1682842 w 2548598"/>
              <a:gd name="connsiteY242" fmla="*/ 444698 h 514126"/>
              <a:gd name="connsiteX243" fmla="*/ 595736 w 2548598"/>
              <a:gd name="connsiteY243" fmla="*/ 306288 h 514126"/>
              <a:gd name="connsiteX244" fmla="*/ 593952 w 2548598"/>
              <a:gd name="connsiteY244" fmla="*/ 317897 h 514126"/>
              <a:gd name="connsiteX245" fmla="*/ 606447 w 2548598"/>
              <a:gd name="connsiteY245" fmla="*/ 318790 h 514126"/>
              <a:gd name="connsiteX246" fmla="*/ 595736 w 2548598"/>
              <a:gd name="connsiteY246" fmla="*/ 306288 h 514126"/>
              <a:gd name="connsiteX247" fmla="*/ 1257996 w 2548598"/>
              <a:gd name="connsiteY247" fmla="*/ 254496 h 514126"/>
              <a:gd name="connsiteX248" fmla="*/ 1260673 w 2548598"/>
              <a:gd name="connsiteY248" fmla="*/ 255389 h 514126"/>
              <a:gd name="connsiteX249" fmla="*/ 1269599 w 2548598"/>
              <a:gd name="connsiteY249" fmla="*/ 240209 h 514126"/>
              <a:gd name="connsiteX250" fmla="*/ 1258889 w 2548598"/>
              <a:gd name="connsiteY250" fmla="*/ 238423 h 514126"/>
              <a:gd name="connsiteX251" fmla="*/ 1257996 w 2548598"/>
              <a:gd name="connsiteY251" fmla="*/ 254496 h 514126"/>
              <a:gd name="connsiteX252" fmla="*/ 1682842 w 2548598"/>
              <a:gd name="connsiteY252" fmla="*/ 342007 h 514126"/>
              <a:gd name="connsiteX253" fmla="*/ 1700692 w 2548598"/>
              <a:gd name="connsiteY253" fmla="*/ 334863 h 514126"/>
              <a:gd name="connsiteX254" fmla="*/ 1682842 w 2548598"/>
              <a:gd name="connsiteY254" fmla="*/ 342007 h 514126"/>
              <a:gd name="connsiteX255" fmla="*/ 1635537 w 2548598"/>
              <a:gd name="connsiteY255" fmla="*/ 255389 h 514126"/>
              <a:gd name="connsiteX256" fmla="*/ 1631074 w 2548598"/>
              <a:gd name="connsiteY256" fmla="*/ 270569 h 514126"/>
              <a:gd name="connsiteX257" fmla="*/ 1648033 w 2548598"/>
              <a:gd name="connsiteY257" fmla="*/ 260747 h 514126"/>
              <a:gd name="connsiteX258" fmla="*/ 1635537 w 2548598"/>
              <a:gd name="connsiteY258" fmla="*/ 255389 h 514126"/>
              <a:gd name="connsiteX259" fmla="*/ 2045210 w 2548598"/>
              <a:gd name="connsiteY259" fmla="*/ 386655 h 514126"/>
              <a:gd name="connsiteX260" fmla="*/ 2059490 w 2548598"/>
              <a:gd name="connsiteY260" fmla="*/ 391120 h 514126"/>
              <a:gd name="connsiteX261" fmla="*/ 2057706 w 2548598"/>
              <a:gd name="connsiteY261" fmla="*/ 378619 h 514126"/>
              <a:gd name="connsiteX262" fmla="*/ 2045210 w 2548598"/>
              <a:gd name="connsiteY262" fmla="*/ 386655 h 514126"/>
              <a:gd name="connsiteX263" fmla="*/ 1632860 w 2548598"/>
              <a:gd name="connsiteY263" fmla="*/ 227707 h 514126"/>
              <a:gd name="connsiteX264" fmla="*/ 1640000 w 2548598"/>
              <a:gd name="connsiteY264" fmla="*/ 240209 h 514126"/>
              <a:gd name="connsiteX265" fmla="*/ 1642678 w 2548598"/>
              <a:gd name="connsiteY265" fmla="*/ 237529 h 514126"/>
              <a:gd name="connsiteX266" fmla="*/ 1632860 w 2548598"/>
              <a:gd name="connsiteY266" fmla="*/ 227707 h 514126"/>
              <a:gd name="connsiteX267" fmla="*/ 1631967 w 2548598"/>
              <a:gd name="connsiteY267" fmla="*/ 383977 h 514126"/>
              <a:gd name="connsiteX268" fmla="*/ 1646248 w 2548598"/>
              <a:gd name="connsiteY268" fmla="*/ 375940 h 514126"/>
              <a:gd name="connsiteX269" fmla="*/ 1631967 w 2548598"/>
              <a:gd name="connsiteY269" fmla="*/ 383977 h 514126"/>
              <a:gd name="connsiteX270" fmla="*/ 809944 w 2548598"/>
              <a:gd name="connsiteY270" fmla="*/ 408980 h 514126"/>
              <a:gd name="connsiteX271" fmla="*/ 817977 w 2548598"/>
              <a:gd name="connsiteY271" fmla="*/ 395585 h 514126"/>
              <a:gd name="connsiteX272" fmla="*/ 809944 w 2548598"/>
              <a:gd name="connsiteY272" fmla="*/ 408980 h 514126"/>
              <a:gd name="connsiteX273" fmla="*/ 1990766 w 2548598"/>
              <a:gd name="connsiteY273" fmla="*/ 331291 h 514126"/>
              <a:gd name="connsiteX274" fmla="*/ 1995228 w 2548598"/>
              <a:gd name="connsiteY274" fmla="*/ 344686 h 514126"/>
              <a:gd name="connsiteX275" fmla="*/ 1990766 w 2548598"/>
              <a:gd name="connsiteY275" fmla="*/ 331291 h 514126"/>
              <a:gd name="connsiteX276" fmla="*/ 1753352 w 2548598"/>
              <a:gd name="connsiteY276" fmla="*/ 152697 h 514126"/>
              <a:gd name="connsiteX277" fmla="*/ 1741749 w 2548598"/>
              <a:gd name="connsiteY277" fmla="*/ 162520 h 514126"/>
              <a:gd name="connsiteX278" fmla="*/ 1756029 w 2548598"/>
              <a:gd name="connsiteY278" fmla="*/ 165199 h 514126"/>
              <a:gd name="connsiteX279" fmla="*/ 1753352 w 2548598"/>
              <a:gd name="connsiteY279" fmla="*/ 152697 h 514126"/>
              <a:gd name="connsiteX280" fmla="*/ 1774773 w 2548598"/>
              <a:gd name="connsiteY280" fmla="*/ 301823 h 514126"/>
              <a:gd name="connsiteX281" fmla="*/ 1781913 w 2548598"/>
              <a:gd name="connsiteY281" fmla="*/ 294680 h 514126"/>
              <a:gd name="connsiteX282" fmla="*/ 1776558 w 2548598"/>
              <a:gd name="connsiteY282" fmla="*/ 290215 h 514126"/>
              <a:gd name="connsiteX283" fmla="*/ 1774773 w 2548598"/>
              <a:gd name="connsiteY283" fmla="*/ 301823 h 514126"/>
              <a:gd name="connsiteX284" fmla="*/ 1917578 w 2548598"/>
              <a:gd name="connsiteY284" fmla="*/ 97334 h 514126"/>
              <a:gd name="connsiteX285" fmla="*/ 1904190 w 2548598"/>
              <a:gd name="connsiteY285" fmla="*/ 109835 h 514126"/>
              <a:gd name="connsiteX286" fmla="*/ 1917578 w 2548598"/>
              <a:gd name="connsiteY286" fmla="*/ 97334 h 514126"/>
              <a:gd name="connsiteX287" fmla="*/ 1917578 w 2548598"/>
              <a:gd name="connsiteY287" fmla="*/ 210740 h 514126"/>
              <a:gd name="connsiteX288" fmla="*/ 1905082 w 2548598"/>
              <a:gd name="connsiteY288" fmla="*/ 223242 h 514126"/>
              <a:gd name="connsiteX289" fmla="*/ 1917578 w 2548598"/>
              <a:gd name="connsiteY289" fmla="*/ 210740 h 514126"/>
              <a:gd name="connsiteX290" fmla="*/ 585919 w 2548598"/>
              <a:gd name="connsiteY290" fmla="*/ 262533 h 514126"/>
              <a:gd name="connsiteX291" fmla="*/ 573423 w 2548598"/>
              <a:gd name="connsiteY291" fmla="*/ 255389 h 514126"/>
              <a:gd name="connsiteX292" fmla="*/ 585919 w 2548598"/>
              <a:gd name="connsiteY292" fmla="*/ 262533 h 514126"/>
              <a:gd name="connsiteX293" fmla="*/ 1042003 w 2548598"/>
              <a:gd name="connsiteY293" fmla="*/ 436662 h 514126"/>
              <a:gd name="connsiteX294" fmla="*/ 1056284 w 2548598"/>
              <a:gd name="connsiteY294" fmla="*/ 436662 h 514126"/>
              <a:gd name="connsiteX295" fmla="*/ 1051821 w 2548598"/>
              <a:gd name="connsiteY295" fmla="*/ 426839 h 514126"/>
              <a:gd name="connsiteX296" fmla="*/ 1042003 w 2548598"/>
              <a:gd name="connsiteY296" fmla="*/ 436662 h 514126"/>
              <a:gd name="connsiteX297" fmla="*/ 1089307 w 2548598"/>
              <a:gd name="connsiteY297" fmla="*/ 332184 h 514126"/>
              <a:gd name="connsiteX298" fmla="*/ 1082167 w 2548598"/>
              <a:gd name="connsiteY298" fmla="*/ 318790 h 514126"/>
              <a:gd name="connsiteX299" fmla="*/ 1089307 w 2548598"/>
              <a:gd name="connsiteY299" fmla="*/ 332184 h 514126"/>
              <a:gd name="connsiteX300" fmla="*/ 1784590 w 2548598"/>
              <a:gd name="connsiteY300" fmla="*/ 183059 h 514126"/>
              <a:gd name="connsiteX301" fmla="*/ 1778342 w 2548598"/>
              <a:gd name="connsiteY301" fmla="*/ 176808 h 514126"/>
              <a:gd name="connsiteX302" fmla="*/ 1772987 w 2548598"/>
              <a:gd name="connsiteY302" fmla="*/ 183059 h 514126"/>
              <a:gd name="connsiteX303" fmla="*/ 1777450 w 2548598"/>
              <a:gd name="connsiteY303" fmla="*/ 187523 h 514126"/>
              <a:gd name="connsiteX304" fmla="*/ 1784590 w 2548598"/>
              <a:gd name="connsiteY304" fmla="*/ 183059 h 514126"/>
              <a:gd name="connsiteX305" fmla="*/ 1090200 w 2548598"/>
              <a:gd name="connsiteY305" fmla="*/ 218777 h 514126"/>
              <a:gd name="connsiteX306" fmla="*/ 1082167 w 2548598"/>
              <a:gd name="connsiteY306" fmla="*/ 206276 h 514126"/>
              <a:gd name="connsiteX307" fmla="*/ 1090200 w 2548598"/>
              <a:gd name="connsiteY307" fmla="*/ 218777 h 514126"/>
              <a:gd name="connsiteX308" fmla="*/ 859033 w 2548598"/>
              <a:gd name="connsiteY308" fmla="*/ 376833 h 514126"/>
              <a:gd name="connsiteX309" fmla="*/ 875992 w 2548598"/>
              <a:gd name="connsiteY309" fmla="*/ 386655 h 514126"/>
              <a:gd name="connsiteX310" fmla="*/ 859033 w 2548598"/>
              <a:gd name="connsiteY310" fmla="*/ 376833 h 514126"/>
              <a:gd name="connsiteX311" fmla="*/ 600199 w 2548598"/>
              <a:gd name="connsiteY311" fmla="*/ 298252 h 514126"/>
              <a:gd name="connsiteX312" fmla="*/ 601984 w 2548598"/>
              <a:gd name="connsiteY312" fmla="*/ 295572 h 514126"/>
              <a:gd name="connsiteX313" fmla="*/ 587704 w 2548598"/>
              <a:gd name="connsiteY313" fmla="*/ 290215 h 514126"/>
              <a:gd name="connsiteX314" fmla="*/ 600199 w 2548598"/>
              <a:gd name="connsiteY314" fmla="*/ 298252 h 514126"/>
              <a:gd name="connsiteX315" fmla="*/ 1449890 w 2548598"/>
              <a:gd name="connsiteY315" fmla="*/ 349151 h 514126"/>
              <a:gd name="connsiteX316" fmla="*/ 1444535 w 2548598"/>
              <a:gd name="connsiteY316" fmla="*/ 342900 h 514126"/>
              <a:gd name="connsiteX317" fmla="*/ 1437395 w 2548598"/>
              <a:gd name="connsiteY317" fmla="*/ 348258 h 514126"/>
              <a:gd name="connsiteX318" fmla="*/ 1443643 w 2548598"/>
              <a:gd name="connsiteY318" fmla="*/ 353615 h 514126"/>
              <a:gd name="connsiteX319" fmla="*/ 1449890 w 2548598"/>
              <a:gd name="connsiteY319" fmla="*/ 349151 h 514126"/>
              <a:gd name="connsiteX320" fmla="*/ 244079 w 2548598"/>
              <a:gd name="connsiteY320" fmla="*/ 191095 h 514126"/>
              <a:gd name="connsiteX321" fmla="*/ 236045 w 2548598"/>
              <a:gd name="connsiteY321" fmla="*/ 181273 h 514126"/>
              <a:gd name="connsiteX322" fmla="*/ 244079 w 2548598"/>
              <a:gd name="connsiteY322" fmla="*/ 191095 h 514126"/>
              <a:gd name="connsiteX323" fmla="*/ 2090729 w 2548598"/>
              <a:gd name="connsiteY323" fmla="*/ 380404 h 514126"/>
              <a:gd name="connsiteX324" fmla="*/ 2086266 w 2548598"/>
              <a:gd name="connsiteY324" fmla="*/ 379512 h 514126"/>
              <a:gd name="connsiteX325" fmla="*/ 2087159 w 2548598"/>
              <a:gd name="connsiteY325" fmla="*/ 395585 h 514126"/>
              <a:gd name="connsiteX326" fmla="*/ 2090729 w 2548598"/>
              <a:gd name="connsiteY326" fmla="*/ 380404 h 514126"/>
              <a:gd name="connsiteX327" fmla="*/ 1342786 w 2548598"/>
              <a:gd name="connsiteY327" fmla="*/ 295572 h 514126"/>
              <a:gd name="connsiteX328" fmla="*/ 1327613 w 2548598"/>
              <a:gd name="connsiteY328" fmla="*/ 292894 h 514126"/>
              <a:gd name="connsiteX329" fmla="*/ 1342786 w 2548598"/>
              <a:gd name="connsiteY329" fmla="*/ 295572 h 514126"/>
              <a:gd name="connsiteX330" fmla="*/ 2537888 w 2548598"/>
              <a:gd name="connsiteY330" fmla="*/ 248245 h 514126"/>
              <a:gd name="connsiteX331" fmla="*/ 2527178 w 2548598"/>
              <a:gd name="connsiteY331" fmla="*/ 257175 h 514126"/>
              <a:gd name="connsiteX332" fmla="*/ 2536995 w 2548598"/>
              <a:gd name="connsiteY332" fmla="*/ 262533 h 514126"/>
              <a:gd name="connsiteX333" fmla="*/ 2537888 w 2548598"/>
              <a:gd name="connsiteY333" fmla="*/ 248245 h 514126"/>
              <a:gd name="connsiteX334" fmla="*/ 1133041 w 2548598"/>
              <a:gd name="connsiteY334" fmla="*/ 375047 h 514126"/>
              <a:gd name="connsiteX335" fmla="*/ 1118761 w 2548598"/>
              <a:gd name="connsiteY335" fmla="*/ 370582 h 514126"/>
              <a:gd name="connsiteX336" fmla="*/ 1133041 w 2548598"/>
              <a:gd name="connsiteY336" fmla="*/ 375047 h 514126"/>
              <a:gd name="connsiteX337" fmla="*/ 1137504 w 2548598"/>
              <a:gd name="connsiteY337" fmla="*/ 357188 h 514126"/>
              <a:gd name="connsiteX338" fmla="*/ 1136612 w 2548598"/>
              <a:gd name="connsiteY338" fmla="*/ 354508 h 514126"/>
              <a:gd name="connsiteX339" fmla="*/ 1121438 w 2548598"/>
              <a:gd name="connsiteY339" fmla="*/ 358080 h 514126"/>
              <a:gd name="connsiteX340" fmla="*/ 1122331 w 2548598"/>
              <a:gd name="connsiteY340" fmla="*/ 361652 h 514126"/>
              <a:gd name="connsiteX341" fmla="*/ 1137504 w 2548598"/>
              <a:gd name="connsiteY341" fmla="*/ 357188 h 514126"/>
              <a:gd name="connsiteX342" fmla="*/ 577886 w 2548598"/>
              <a:gd name="connsiteY342" fmla="*/ 140196 h 514126"/>
              <a:gd name="connsiteX343" fmla="*/ 572531 w 2548598"/>
              <a:gd name="connsiteY343" fmla="*/ 144661 h 514126"/>
              <a:gd name="connsiteX344" fmla="*/ 585026 w 2548598"/>
              <a:gd name="connsiteY344" fmla="*/ 146447 h 514126"/>
              <a:gd name="connsiteX345" fmla="*/ 577886 w 2548598"/>
              <a:gd name="connsiteY345" fmla="*/ 140196 h 514126"/>
              <a:gd name="connsiteX346" fmla="*/ 559143 w 2548598"/>
              <a:gd name="connsiteY346" fmla="*/ 283071 h 514126"/>
              <a:gd name="connsiteX347" fmla="*/ 560928 w 2548598"/>
              <a:gd name="connsiteY347" fmla="*/ 279499 h 514126"/>
              <a:gd name="connsiteX348" fmla="*/ 552895 w 2548598"/>
              <a:gd name="connsiteY348" fmla="*/ 275034 h 514126"/>
              <a:gd name="connsiteX349" fmla="*/ 551110 w 2548598"/>
              <a:gd name="connsiteY349" fmla="*/ 279499 h 514126"/>
              <a:gd name="connsiteX350" fmla="*/ 559143 w 2548598"/>
              <a:gd name="connsiteY350" fmla="*/ 283071 h 514126"/>
              <a:gd name="connsiteX351" fmla="*/ 938469 w 2548598"/>
              <a:gd name="connsiteY351" fmla="*/ 374154 h 514126"/>
              <a:gd name="connsiteX352" fmla="*/ 947394 w 2548598"/>
              <a:gd name="connsiteY352" fmla="*/ 364331 h 514126"/>
              <a:gd name="connsiteX353" fmla="*/ 938469 w 2548598"/>
              <a:gd name="connsiteY353" fmla="*/ 374154 h 514126"/>
              <a:gd name="connsiteX354" fmla="*/ 527012 w 2548598"/>
              <a:gd name="connsiteY354" fmla="*/ 94654 h 514126"/>
              <a:gd name="connsiteX355" fmla="*/ 524334 w 2548598"/>
              <a:gd name="connsiteY355" fmla="*/ 96441 h 514126"/>
              <a:gd name="connsiteX356" fmla="*/ 533259 w 2548598"/>
              <a:gd name="connsiteY356" fmla="*/ 107156 h 514126"/>
              <a:gd name="connsiteX357" fmla="*/ 535937 w 2548598"/>
              <a:gd name="connsiteY357" fmla="*/ 105370 h 514126"/>
              <a:gd name="connsiteX358" fmla="*/ 527012 w 2548598"/>
              <a:gd name="connsiteY358" fmla="*/ 94654 h 514126"/>
              <a:gd name="connsiteX359" fmla="*/ 1719435 w 2548598"/>
              <a:gd name="connsiteY359" fmla="*/ 357188 h 514126"/>
              <a:gd name="connsiteX360" fmla="*/ 1718543 w 2548598"/>
              <a:gd name="connsiteY360" fmla="*/ 367010 h 514126"/>
              <a:gd name="connsiteX361" fmla="*/ 1719435 w 2548598"/>
              <a:gd name="connsiteY361" fmla="*/ 357188 h 514126"/>
              <a:gd name="connsiteX362" fmla="*/ 631438 w 2548598"/>
              <a:gd name="connsiteY362" fmla="*/ 292894 h 514126"/>
              <a:gd name="connsiteX363" fmla="*/ 643933 w 2548598"/>
              <a:gd name="connsiteY363" fmla="*/ 292001 h 514126"/>
              <a:gd name="connsiteX364" fmla="*/ 631438 w 2548598"/>
              <a:gd name="connsiteY364" fmla="*/ 292894 h 514126"/>
              <a:gd name="connsiteX365" fmla="*/ 2222824 w 2548598"/>
              <a:gd name="connsiteY365" fmla="*/ 499169 h 514126"/>
              <a:gd name="connsiteX366" fmla="*/ 2222824 w 2548598"/>
              <a:gd name="connsiteY366" fmla="*/ 502741 h 514126"/>
              <a:gd name="connsiteX367" fmla="*/ 2233534 w 2548598"/>
              <a:gd name="connsiteY367" fmla="*/ 502741 h 514126"/>
              <a:gd name="connsiteX368" fmla="*/ 2229072 w 2548598"/>
              <a:gd name="connsiteY368" fmla="*/ 497383 h 514126"/>
              <a:gd name="connsiteX369" fmla="*/ 2222824 w 2548598"/>
              <a:gd name="connsiteY369" fmla="*/ 499169 h 514126"/>
              <a:gd name="connsiteX370" fmla="*/ 2213899 w 2548598"/>
              <a:gd name="connsiteY370" fmla="*/ 421481 h 514126"/>
              <a:gd name="connsiteX371" fmla="*/ 2229072 w 2548598"/>
              <a:gd name="connsiteY371" fmla="*/ 410766 h 514126"/>
              <a:gd name="connsiteX372" fmla="*/ 2213899 w 2548598"/>
              <a:gd name="connsiteY372" fmla="*/ 421481 h 514126"/>
              <a:gd name="connsiteX373" fmla="*/ 2146959 w 2548598"/>
              <a:gd name="connsiteY373" fmla="*/ 427732 h 514126"/>
              <a:gd name="connsiteX374" fmla="*/ 2148744 w 2548598"/>
              <a:gd name="connsiteY374" fmla="*/ 441127 h 514126"/>
              <a:gd name="connsiteX375" fmla="*/ 2146959 w 2548598"/>
              <a:gd name="connsiteY375" fmla="*/ 427732 h 514126"/>
              <a:gd name="connsiteX376" fmla="*/ 761748 w 2548598"/>
              <a:gd name="connsiteY376" fmla="*/ 368796 h 514126"/>
              <a:gd name="connsiteX377" fmla="*/ 758177 w 2548598"/>
              <a:gd name="connsiteY377" fmla="*/ 369689 h 514126"/>
              <a:gd name="connsiteX378" fmla="*/ 767995 w 2548598"/>
              <a:gd name="connsiteY378" fmla="*/ 380404 h 514126"/>
              <a:gd name="connsiteX379" fmla="*/ 761748 w 2548598"/>
              <a:gd name="connsiteY379" fmla="*/ 368796 h 514126"/>
              <a:gd name="connsiteX380" fmla="*/ 43259 w 2548598"/>
              <a:gd name="connsiteY380" fmla="*/ 263426 h 514126"/>
              <a:gd name="connsiteX381" fmla="*/ 47721 w 2548598"/>
              <a:gd name="connsiteY381" fmla="*/ 264319 h 514126"/>
              <a:gd name="connsiteX382" fmla="*/ 47721 w 2548598"/>
              <a:gd name="connsiteY382" fmla="*/ 257175 h 514126"/>
              <a:gd name="connsiteX383" fmla="*/ 45044 w 2548598"/>
              <a:gd name="connsiteY383" fmla="*/ 255389 h 514126"/>
              <a:gd name="connsiteX384" fmla="*/ 43259 w 2548598"/>
              <a:gd name="connsiteY384" fmla="*/ 263426 h 514126"/>
              <a:gd name="connsiteX385" fmla="*/ 2228179 w 2548598"/>
              <a:gd name="connsiteY385" fmla="*/ 297359 h 514126"/>
              <a:gd name="connsiteX386" fmla="*/ 2216576 w 2548598"/>
              <a:gd name="connsiteY386" fmla="*/ 305395 h 514126"/>
              <a:gd name="connsiteX387" fmla="*/ 2228179 w 2548598"/>
              <a:gd name="connsiteY387" fmla="*/ 297359 h 514126"/>
              <a:gd name="connsiteX388" fmla="*/ 2279946 w 2548598"/>
              <a:gd name="connsiteY388" fmla="*/ 436662 h 514126"/>
              <a:gd name="connsiteX389" fmla="*/ 2279054 w 2548598"/>
              <a:gd name="connsiteY389" fmla="*/ 450056 h 514126"/>
              <a:gd name="connsiteX390" fmla="*/ 2279946 w 2548598"/>
              <a:gd name="connsiteY390" fmla="*/ 436662 h 514126"/>
              <a:gd name="connsiteX391" fmla="*/ 835828 w 2548598"/>
              <a:gd name="connsiteY391" fmla="*/ 176808 h 514126"/>
              <a:gd name="connsiteX392" fmla="*/ 832257 w 2548598"/>
              <a:gd name="connsiteY392" fmla="*/ 180380 h 514126"/>
              <a:gd name="connsiteX393" fmla="*/ 840290 w 2548598"/>
              <a:gd name="connsiteY393" fmla="*/ 185737 h 514126"/>
              <a:gd name="connsiteX394" fmla="*/ 842076 w 2548598"/>
              <a:gd name="connsiteY394" fmla="*/ 183059 h 514126"/>
              <a:gd name="connsiteX395" fmla="*/ 835828 w 2548598"/>
              <a:gd name="connsiteY395" fmla="*/ 176808 h 514126"/>
              <a:gd name="connsiteX396" fmla="*/ 1666776 w 2548598"/>
              <a:gd name="connsiteY396" fmla="*/ 450056 h 514126"/>
              <a:gd name="connsiteX397" fmla="*/ 1667669 w 2548598"/>
              <a:gd name="connsiteY397" fmla="*/ 453628 h 514126"/>
              <a:gd name="connsiteX398" fmla="*/ 1676594 w 2548598"/>
              <a:gd name="connsiteY398" fmla="*/ 450949 h 514126"/>
              <a:gd name="connsiteX399" fmla="*/ 1675701 w 2548598"/>
              <a:gd name="connsiteY399" fmla="*/ 448270 h 514126"/>
              <a:gd name="connsiteX400" fmla="*/ 1666776 w 2548598"/>
              <a:gd name="connsiteY400" fmla="*/ 450056 h 514126"/>
              <a:gd name="connsiteX401" fmla="*/ 978633 w 2548598"/>
              <a:gd name="connsiteY401" fmla="*/ 447377 h 514126"/>
              <a:gd name="connsiteX402" fmla="*/ 983988 w 2548598"/>
              <a:gd name="connsiteY402" fmla="*/ 450056 h 514126"/>
              <a:gd name="connsiteX403" fmla="*/ 988451 w 2548598"/>
              <a:gd name="connsiteY403" fmla="*/ 446484 h 514126"/>
              <a:gd name="connsiteX404" fmla="*/ 983988 w 2548598"/>
              <a:gd name="connsiteY404" fmla="*/ 442912 h 514126"/>
              <a:gd name="connsiteX405" fmla="*/ 978633 w 2548598"/>
              <a:gd name="connsiteY405" fmla="*/ 447377 h 514126"/>
              <a:gd name="connsiteX406" fmla="*/ 1501657 w 2548598"/>
              <a:gd name="connsiteY406" fmla="*/ 164306 h 514126"/>
              <a:gd name="connsiteX407" fmla="*/ 1496302 w 2548598"/>
              <a:gd name="connsiteY407" fmla="*/ 160734 h 514126"/>
              <a:gd name="connsiteX408" fmla="*/ 1490947 w 2548598"/>
              <a:gd name="connsiteY408" fmla="*/ 163413 h 514126"/>
              <a:gd name="connsiteX409" fmla="*/ 1495410 w 2548598"/>
              <a:gd name="connsiteY409" fmla="*/ 168771 h 514126"/>
              <a:gd name="connsiteX410" fmla="*/ 1501657 w 2548598"/>
              <a:gd name="connsiteY410" fmla="*/ 164306 h 514126"/>
              <a:gd name="connsiteX411" fmla="*/ 548432 w 2548598"/>
              <a:gd name="connsiteY411" fmla="*/ 164306 h 514126"/>
              <a:gd name="connsiteX412" fmla="*/ 554680 w 2548598"/>
              <a:gd name="connsiteY412" fmla="*/ 167878 h 514126"/>
              <a:gd name="connsiteX413" fmla="*/ 558250 w 2548598"/>
              <a:gd name="connsiteY413" fmla="*/ 165199 h 514126"/>
              <a:gd name="connsiteX414" fmla="*/ 554680 w 2548598"/>
              <a:gd name="connsiteY414" fmla="*/ 160734 h 514126"/>
              <a:gd name="connsiteX415" fmla="*/ 548432 w 2548598"/>
              <a:gd name="connsiteY415" fmla="*/ 164306 h 514126"/>
              <a:gd name="connsiteX416" fmla="*/ 1183916 w 2548598"/>
              <a:gd name="connsiteY416" fmla="*/ 329505 h 514126"/>
              <a:gd name="connsiteX417" fmla="*/ 1194626 w 2548598"/>
              <a:gd name="connsiteY417" fmla="*/ 320576 h 514126"/>
              <a:gd name="connsiteX418" fmla="*/ 1183916 w 2548598"/>
              <a:gd name="connsiteY418" fmla="*/ 329505 h 514126"/>
              <a:gd name="connsiteX419" fmla="*/ 480600 w 2548598"/>
              <a:gd name="connsiteY419" fmla="*/ 108049 h 514126"/>
              <a:gd name="connsiteX420" fmla="*/ 477029 w 2548598"/>
              <a:gd name="connsiteY420" fmla="*/ 114300 h 514126"/>
              <a:gd name="connsiteX421" fmla="*/ 481492 w 2548598"/>
              <a:gd name="connsiteY421" fmla="*/ 116979 h 514126"/>
              <a:gd name="connsiteX422" fmla="*/ 484170 w 2548598"/>
              <a:gd name="connsiteY422" fmla="*/ 113407 h 514126"/>
              <a:gd name="connsiteX423" fmla="*/ 480600 w 2548598"/>
              <a:gd name="connsiteY423" fmla="*/ 108049 h 514126"/>
              <a:gd name="connsiteX424" fmla="*/ 538614 w 2548598"/>
              <a:gd name="connsiteY424" fmla="*/ 291108 h 514126"/>
              <a:gd name="connsiteX425" fmla="*/ 535937 w 2548598"/>
              <a:gd name="connsiteY425" fmla="*/ 298252 h 514126"/>
              <a:gd name="connsiteX426" fmla="*/ 540400 w 2548598"/>
              <a:gd name="connsiteY426" fmla="*/ 300930 h 514126"/>
              <a:gd name="connsiteX427" fmla="*/ 542184 w 2548598"/>
              <a:gd name="connsiteY427" fmla="*/ 297359 h 514126"/>
              <a:gd name="connsiteX428" fmla="*/ 538614 w 2548598"/>
              <a:gd name="connsiteY428" fmla="*/ 291108 h 514126"/>
              <a:gd name="connsiteX429" fmla="*/ 1345464 w 2548598"/>
              <a:gd name="connsiteY429" fmla="*/ 333970 h 514126"/>
              <a:gd name="connsiteX430" fmla="*/ 1344572 w 2548598"/>
              <a:gd name="connsiteY430" fmla="*/ 346472 h 514126"/>
              <a:gd name="connsiteX431" fmla="*/ 1345464 w 2548598"/>
              <a:gd name="connsiteY431" fmla="*/ 333970 h 514126"/>
              <a:gd name="connsiteX432" fmla="*/ 559143 w 2548598"/>
              <a:gd name="connsiteY432" fmla="*/ 257175 h 514126"/>
              <a:gd name="connsiteX433" fmla="*/ 560928 w 2548598"/>
              <a:gd name="connsiteY433" fmla="*/ 258961 h 514126"/>
              <a:gd name="connsiteX434" fmla="*/ 566283 w 2548598"/>
              <a:gd name="connsiteY434" fmla="*/ 252710 h 514126"/>
              <a:gd name="connsiteX435" fmla="*/ 564498 w 2548598"/>
              <a:gd name="connsiteY435" fmla="*/ 250924 h 514126"/>
              <a:gd name="connsiteX436" fmla="*/ 559143 w 2548598"/>
              <a:gd name="connsiteY436" fmla="*/ 257175 h 514126"/>
              <a:gd name="connsiteX437" fmla="*/ 1128578 w 2548598"/>
              <a:gd name="connsiteY437" fmla="*/ 132159 h 514126"/>
              <a:gd name="connsiteX438" fmla="*/ 1131256 w 2548598"/>
              <a:gd name="connsiteY438" fmla="*/ 129480 h 514126"/>
              <a:gd name="connsiteX439" fmla="*/ 1122331 w 2548598"/>
              <a:gd name="connsiteY439" fmla="*/ 125016 h 514126"/>
              <a:gd name="connsiteX440" fmla="*/ 1120546 w 2548598"/>
              <a:gd name="connsiteY440" fmla="*/ 127694 h 514126"/>
              <a:gd name="connsiteX441" fmla="*/ 1128578 w 2548598"/>
              <a:gd name="connsiteY441" fmla="*/ 132159 h 514126"/>
              <a:gd name="connsiteX442" fmla="*/ 566283 w 2548598"/>
              <a:gd name="connsiteY442" fmla="*/ 138410 h 514126"/>
              <a:gd name="connsiteX443" fmla="*/ 564498 w 2548598"/>
              <a:gd name="connsiteY443" fmla="*/ 136624 h 514126"/>
              <a:gd name="connsiteX444" fmla="*/ 559143 w 2548598"/>
              <a:gd name="connsiteY444" fmla="*/ 143768 h 514126"/>
              <a:gd name="connsiteX445" fmla="*/ 560928 w 2548598"/>
              <a:gd name="connsiteY445" fmla="*/ 145554 h 514126"/>
              <a:gd name="connsiteX446" fmla="*/ 566283 w 2548598"/>
              <a:gd name="connsiteY446" fmla="*/ 138410 h 514126"/>
              <a:gd name="connsiteX447" fmla="*/ 1457031 w 2548598"/>
              <a:gd name="connsiteY447" fmla="*/ 211633 h 514126"/>
              <a:gd name="connsiteX448" fmla="*/ 1459709 w 2548598"/>
              <a:gd name="connsiteY448" fmla="*/ 209848 h 514126"/>
              <a:gd name="connsiteX449" fmla="*/ 1453461 w 2548598"/>
              <a:gd name="connsiteY449" fmla="*/ 201811 h 514126"/>
              <a:gd name="connsiteX450" fmla="*/ 1450783 w 2548598"/>
              <a:gd name="connsiteY450" fmla="*/ 203597 h 514126"/>
              <a:gd name="connsiteX451" fmla="*/ 1457031 w 2548598"/>
              <a:gd name="connsiteY451" fmla="*/ 211633 h 514126"/>
              <a:gd name="connsiteX452" fmla="*/ 1457031 w 2548598"/>
              <a:gd name="connsiteY452" fmla="*/ 325934 h 514126"/>
              <a:gd name="connsiteX453" fmla="*/ 1458816 w 2548598"/>
              <a:gd name="connsiteY453" fmla="*/ 324148 h 514126"/>
              <a:gd name="connsiteX454" fmla="*/ 1453461 w 2548598"/>
              <a:gd name="connsiteY454" fmla="*/ 318790 h 514126"/>
              <a:gd name="connsiteX455" fmla="*/ 1451676 w 2548598"/>
              <a:gd name="connsiteY455" fmla="*/ 320576 h 514126"/>
              <a:gd name="connsiteX456" fmla="*/ 1457031 w 2548598"/>
              <a:gd name="connsiteY456" fmla="*/ 325934 h 514126"/>
              <a:gd name="connsiteX457" fmla="*/ 573423 w 2548598"/>
              <a:gd name="connsiteY457" fmla="*/ 102691 h 514126"/>
              <a:gd name="connsiteX458" fmla="*/ 567176 w 2548598"/>
              <a:gd name="connsiteY458" fmla="*/ 111621 h 514126"/>
              <a:gd name="connsiteX459" fmla="*/ 571638 w 2548598"/>
              <a:gd name="connsiteY459" fmla="*/ 114300 h 514126"/>
              <a:gd name="connsiteX460" fmla="*/ 575208 w 2548598"/>
              <a:gd name="connsiteY460" fmla="*/ 110728 h 514126"/>
              <a:gd name="connsiteX461" fmla="*/ 573423 w 2548598"/>
              <a:gd name="connsiteY461" fmla="*/ 102691 h 514126"/>
              <a:gd name="connsiteX462" fmla="*/ 1108943 w 2548598"/>
              <a:gd name="connsiteY462" fmla="*/ 358973 h 514126"/>
              <a:gd name="connsiteX463" fmla="*/ 1106265 w 2548598"/>
              <a:gd name="connsiteY463" fmla="*/ 356294 h 514126"/>
              <a:gd name="connsiteX464" fmla="*/ 1100910 w 2548598"/>
              <a:gd name="connsiteY464" fmla="*/ 360759 h 514126"/>
              <a:gd name="connsiteX465" fmla="*/ 1102695 w 2548598"/>
              <a:gd name="connsiteY465" fmla="*/ 362545 h 514126"/>
              <a:gd name="connsiteX466" fmla="*/ 1108943 w 2548598"/>
              <a:gd name="connsiteY466" fmla="*/ 358973 h 514126"/>
              <a:gd name="connsiteX467" fmla="*/ 1078597 w 2548598"/>
              <a:gd name="connsiteY467" fmla="*/ 212526 h 514126"/>
              <a:gd name="connsiteX468" fmla="*/ 1066101 w 2548598"/>
              <a:gd name="connsiteY468" fmla="*/ 222349 h 514126"/>
              <a:gd name="connsiteX469" fmla="*/ 1078597 w 2548598"/>
              <a:gd name="connsiteY469" fmla="*/ 212526 h 514126"/>
              <a:gd name="connsiteX470" fmla="*/ 367248 w 2548598"/>
              <a:gd name="connsiteY470" fmla="*/ 263426 h 514126"/>
              <a:gd name="connsiteX471" fmla="*/ 366356 w 2548598"/>
              <a:gd name="connsiteY471" fmla="*/ 260747 h 514126"/>
              <a:gd name="connsiteX472" fmla="*/ 359215 w 2548598"/>
              <a:gd name="connsiteY472" fmla="*/ 263426 h 514126"/>
              <a:gd name="connsiteX473" fmla="*/ 360108 w 2548598"/>
              <a:gd name="connsiteY473" fmla="*/ 266105 h 514126"/>
              <a:gd name="connsiteX474" fmla="*/ 367248 w 2548598"/>
              <a:gd name="connsiteY474" fmla="*/ 263426 h 514126"/>
              <a:gd name="connsiteX475" fmla="*/ 2374555 w 2548598"/>
              <a:gd name="connsiteY475" fmla="*/ 213419 h 514126"/>
              <a:gd name="connsiteX476" fmla="*/ 2371877 w 2548598"/>
              <a:gd name="connsiteY476" fmla="*/ 219670 h 514126"/>
              <a:gd name="connsiteX477" fmla="*/ 2374555 w 2548598"/>
              <a:gd name="connsiteY477" fmla="*/ 223242 h 514126"/>
              <a:gd name="connsiteX478" fmla="*/ 2378125 w 2548598"/>
              <a:gd name="connsiteY478" fmla="*/ 218777 h 514126"/>
              <a:gd name="connsiteX479" fmla="*/ 2374555 w 2548598"/>
              <a:gd name="connsiteY479" fmla="*/ 213419 h 514126"/>
              <a:gd name="connsiteX480" fmla="*/ 601984 w 2548598"/>
              <a:gd name="connsiteY480" fmla="*/ 125016 h 514126"/>
              <a:gd name="connsiteX481" fmla="*/ 598414 w 2548598"/>
              <a:gd name="connsiteY481" fmla="*/ 126801 h 514126"/>
              <a:gd name="connsiteX482" fmla="*/ 602877 w 2548598"/>
              <a:gd name="connsiteY482" fmla="*/ 133945 h 514126"/>
              <a:gd name="connsiteX483" fmla="*/ 605554 w 2548598"/>
              <a:gd name="connsiteY483" fmla="*/ 132159 h 514126"/>
              <a:gd name="connsiteX484" fmla="*/ 601984 w 2548598"/>
              <a:gd name="connsiteY484" fmla="*/ 125016 h 514126"/>
              <a:gd name="connsiteX485" fmla="*/ 826010 w 2548598"/>
              <a:gd name="connsiteY485" fmla="*/ 380404 h 514126"/>
              <a:gd name="connsiteX486" fmla="*/ 823332 w 2548598"/>
              <a:gd name="connsiteY486" fmla="*/ 379512 h 514126"/>
              <a:gd name="connsiteX487" fmla="*/ 819762 w 2548598"/>
              <a:gd name="connsiteY487" fmla="*/ 389334 h 514126"/>
              <a:gd name="connsiteX488" fmla="*/ 821547 w 2548598"/>
              <a:gd name="connsiteY488" fmla="*/ 390227 h 514126"/>
              <a:gd name="connsiteX489" fmla="*/ 826010 w 2548598"/>
              <a:gd name="connsiteY489" fmla="*/ 380404 h 514126"/>
              <a:gd name="connsiteX490" fmla="*/ 2287979 w 2548598"/>
              <a:gd name="connsiteY490" fmla="*/ 210740 h 514126"/>
              <a:gd name="connsiteX491" fmla="*/ 2286194 w 2548598"/>
              <a:gd name="connsiteY491" fmla="*/ 216098 h 514126"/>
              <a:gd name="connsiteX492" fmla="*/ 2289764 w 2548598"/>
              <a:gd name="connsiteY492" fmla="*/ 220563 h 514126"/>
              <a:gd name="connsiteX493" fmla="*/ 2292442 w 2548598"/>
              <a:gd name="connsiteY493" fmla="*/ 218777 h 514126"/>
              <a:gd name="connsiteX494" fmla="*/ 2287979 w 2548598"/>
              <a:gd name="connsiteY494" fmla="*/ 210740 h 514126"/>
              <a:gd name="connsiteX495" fmla="*/ 2281731 w 2548598"/>
              <a:gd name="connsiteY495" fmla="*/ 191095 h 514126"/>
              <a:gd name="connsiteX496" fmla="*/ 2284409 w 2548598"/>
              <a:gd name="connsiteY496" fmla="*/ 189309 h 514126"/>
              <a:gd name="connsiteX497" fmla="*/ 2280839 w 2548598"/>
              <a:gd name="connsiteY497" fmla="*/ 183059 h 514126"/>
              <a:gd name="connsiteX498" fmla="*/ 2277269 w 2548598"/>
              <a:gd name="connsiteY498" fmla="*/ 184844 h 514126"/>
              <a:gd name="connsiteX499" fmla="*/ 2281731 w 2548598"/>
              <a:gd name="connsiteY499" fmla="*/ 191095 h 514126"/>
              <a:gd name="connsiteX500" fmla="*/ 688560 w 2548598"/>
              <a:gd name="connsiteY500" fmla="*/ 236637 h 514126"/>
              <a:gd name="connsiteX501" fmla="*/ 682312 w 2548598"/>
              <a:gd name="connsiteY501" fmla="*/ 226814 h 514126"/>
              <a:gd name="connsiteX502" fmla="*/ 688560 w 2548598"/>
              <a:gd name="connsiteY502" fmla="*/ 236637 h 514126"/>
              <a:gd name="connsiteX503" fmla="*/ 2217469 w 2548598"/>
              <a:gd name="connsiteY503" fmla="*/ 435769 h 514126"/>
              <a:gd name="connsiteX504" fmla="*/ 2220146 w 2548598"/>
              <a:gd name="connsiteY504" fmla="*/ 436662 h 514126"/>
              <a:gd name="connsiteX505" fmla="*/ 2224609 w 2548598"/>
              <a:gd name="connsiteY505" fmla="*/ 430411 h 514126"/>
              <a:gd name="connsiteX506" fmla="*/ 2221039 w 2548598"/>
              <a:gd name="connsiteY506" fmla="*/ 428625 h 514126"/>
              <a:gd name="connsiteX507" fmla="*/ 2217469 w 2548598"/>
              <a:gd name="connsiteY507" fmla="*/ 435769 h 514126"/>
              <a:gd name="connsiteX508" fmla="*/ 159288 w 2548598"/>
              <a:gd name="connsiteY508" fmla="*/ 150912 h 514126"/>
              <a:gd name="connsiteX509" fmla="*/ 155718 w 2548598"/>
              <a:gd name="connsiteY509" fmla="*/ 148233 h 514126"/>
              <a:gd name="connsiteX510" fmla="*/ 150363 w 2548598"/>
              <a:gd name="connsiteY510" fmla="*/ 154483 h 514126"/>
              <a:gd name="connsiteX511" fmla="*/ 153040 w 2548598"/>
              <a:gd name="connsiteY511" fmla="*/ 157162 h 514126"/>
              <a:gd name="connsiteX512" fmla="*/ 159288 w 2548598"/>
              <a:gd name="connsiteY512" fmla="*/ 150912 h 514126"/>
              <a:gd name="connsiteX513" fmla="*/ 75390 w 2548598"/>
              <a:gd name="connsiteY513" fmla="*/ 136624 h 514126"/>
              <a:gd name="connsiteX514" fmla="*/ 79852 w 2548598"/>
              <a:gd name="connsiteY514" fmla="*/ 136624 h 514126"/>
              <a:gd name="connsiteX515" fmla="*/ 78960 w 2548598"/>
              <a:gd name="connsiteY515" fmla="*/ 127694 h 514126"/>
              <a:gd name="connsiteX516" fmla="*/ 75390 w 2548598"/>
              <a:gd name="connsiteY516" fmla="*/ 127694 h 514126"/>
              <a:gd name="connsiteX517" fmla="*/ 75390 w 2548598"/>
              <a:gd name="connsiteY517" fmla="*/ 136624 h 514126"/>
              <a:gd name="connsiteX518" fmla="*/ 28085 w 2548598"/>
              <a:gd name="connsiteY518" fmla="*/ 270569 h 514126"/>
              <a:gd name="connsiteX519" fmla="*/ 29871 w 2548598"/>
              <a:gd name="connsiteY519" fmla="*/ 267891 h 514126"/>
              <a:gd name="connsiteX520" fmla="*/ 22730 w 2548598"/>
              <a:gd name="connsiteY520" fmla="*/ 262533 h 514126"/>
              <a:gd name="connsiteX521" fmla="*/ 21838 w 2548598"/>
              <a:gd name="connsiteY521" fmla="*/ 264319 h 514126"/>
              <a:gd name="connsiteX522" fmla="*/ 28085 w 2548598"/>
              <a:gd name="connsiteY522" fmla="*/ 270569 h 51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</a:cxnLst>
            <a:rect l="l" t="t" r="r" b="b"/>
            <a:pathLst>
              <a:path w="2548598" h="514126">
                <a:moveTo>
                  <a:pt x="1745319" y="133052"/>
                </a:moveTo>
                <a:cubicBezTo>
                  <a:pt x="1737286" y="128587"/>
                  <a:pt x="1732823" y="125016"/>
                  <a:pt x="1725683" y="120551"/>
                </a:cubicBezTo>
                <a:cubicBezTo>
                  <a:pt x="1746211" y="107156"/>
                  <a:pt x="1766740" y="93762"/>
                  <a:pt x="1787268" y="80367"/>
                </a:cubicBezTo>
                <a:cubicBezTo>
                  <a:pt x="1807796" y="66973"/>
                  <a:pt x="1828325" y="54471"/>
                  <a:pt x="1848853" y="41076"/>
                </a:cubicBezTo>
                <a:cubicBezTo>
                  <a:pt x="1869381" y="27682"/>
                  <a:pt x="1890802" y="14287"/>
                  <a:pt x="1910438" y="893"/>
                </a:cubicBezTo>
                <a:cubicBezTo>
                  <a:pt x="1912222" y="1786"/>
                  <a:pt x="1913115" y="1786"/>
                  <a:pt x="1914007" y="1786"/>
                </a:cubicBezTo>
                <a:cubicBezTo>
                  <a:pt x="1979162" y="50899"/>
                  <a:pt x="2051458" y="90190"/>
                  <a:pt x="2119290" y="135731"/>
                </a:cubicBezTo>
                <a:cubicBezTo>
                  <a:pt x="2148744" y="155377"/>
                  <a:pt x="2179982" y="173236"/>
                  <a:pt x="2210329" y="192881"/>
                </a:cubicBezTo>
                <a:cubicBezTo>
                  <a:pt x="2218362" y="198239"/>
                  <a:pt x="2224609" y="194667"/>
                  <a:pt x="2230857" y="191095"/>
                </a:cubicBezTo>
                <a:cubicBezTo>
                  <a:pt x="2248707" y="180380"/>
                  <a:pt x="2266558" y="168771"/>
                  <a:pt x="2285302" y="158948"/>
                </a:cubicBezTo>
                <a:cubicBezTo>
                  <a:pt x="2302259" y="150019"/>
                  <a:pt x="2317433" y="137517"/>
                  <a:pt x="2337961" y="134838"/>
                </a:cubicBezTo>
                <a:cubicBezTo>
                  <a:pt x="2362059" y="112514"/>
                  <a:pt x="2393298" y="102691"/>
                  <a:pt x="2419182" y="83939"/>
                </a:cubicBezTo>
                <a:cubicBezTo>
                  <a:pt x="2458453" y="56257"/>
                  <a:pt x="2499509" y="32147"/>
                  <a:pt x="2540566" y="6251"/>
                </a:cubicBezTo>
                <a:cubicBezTo>
                  <a:pt x="2541458" y="5358"/>
                  <a:pt x="2543243" y="5358"/>
                  <a:pt x="2546814" y="4465"/>
                </a:cubicBezTo>
                <a:cubicBezTo>
                  <a:pt x="2546814" y="11608"/>
                  <a:pt x="2547706" y="17859"/>
                  <a:pt x="2547706" y="25003"/>
                </a:cubicBezTo>
                <a:cubicBezTo>
                  <a:pt x="2547706" y="78581"/>
                  <a:pt x="2548599" y="133052"/>
                  <a:pt x="2548599" y="186630"/>
                </a:cubicBezTo>
                <a:cubicBezTo>
                  <a:pt x="2548599" y="222349"/>
                  <a:pt x="2547706" y="258961"/>
                  <a:pt x="2547706" y="294680"/>
                </a:cubicBezTo>
                <a:cubicBezTo>
                  <a:pt x="2547706" y="304502"/>
                  <a:pt x="2543243" y="310753"/>
                  <a:pt x="2536103" y="315218"/>
                </a:cubicBezTo>
                <a:cubicBezTo>
                  <a:pt x="2505757" y="334863"/>
                  <a:pt x="2475411" y="354508"/>
                  <a:pt x="2445065" y="374154"/>
                </a:cubicBezTo>
                <a:cubicBezTo>
                  <a:pt x="2443279" y="375047"/>
                  <a:pt x="2441495" y="375940"/>
                  <a:pt x="2438817" y="376833"/>
                </a:cubicBezTo>
                <a:cubicBezTo>
                  <a:pt x="2431677" y="364331"/>
                  <a:pt x="2431677" y="364331"/>
                  <a:pt x="2414719" y="368796"/>
                </a:cubicBezTo>
                <a:cubicBezTo>
                  <a:pt x="2417396" y="371475"/>
                  <a:pt x="2419182" y="373261"/>
                  <a:pt x="2420966" y="375047"/>
                </a:cubicBezTo>
                <a:cubicBezTo>
                  <a:pt x="2425429" y="379512"/>
                  <a:pt x="2424536" y="384869"/>
                  <a:pt x="2420074" y="388441"/>
                </a:cubicBezTo>
                <a:cubicBezTo>
                  <a:pt x="2415611" y="392013"/>
                  <a:pt x="2410256" y="395585"/>
                  <a:pt x="2405794" y="398264"/>
                </a:cubicBezTo>
                <a:cubicBezTo>
                  <a:pt x="2346886" y="435769"/>
                  <a:pt x="2287979" y="473273"/>
                  <a:pt x="2229072" y="510778"/>
                </a:cubicBezTo>
                <a:cubicBezTo>
                  <a:pt x="2221931" y="515243"/>
                  <a:pt x="2216576" y="515243"/>
                  <a:pt x="2209436" y="510778"/>
                </a:cubicBezTo>
                <a:cubicBezTo>
                  <a:pt x="2196048" y="501848"/>
                  <a:pt x="2183553" y="493812"/>
                  <a:pt x="2170165" y="484882"/>
                </a:cubicBezTo>
                <a:cubicBezTo>
                  <a:pt x="2141603" y="466130"/>
                  <a:pt x="2112150" y="447377"/>
                  <a:pt x="2083589" y="427732"/>
                </a:cubicBezTo>
                <a:cubicBezTo>
                  <a:pt x="2076449" y="423267"/>
                  <a:pt x="2070201" y="416123"/>
                  <a:pt x="2063061" y="408980"/>
                </a:cubicBezTo>
                <a:cubicBezTo>
                  <a:pt x="2060383" y="408087"/>
                  <a:pt x="2055920" y="406301"/>
                  <a:pt x="2051458" y="403622"/>
                </a:cubicBezTo>
                <a:cubicBezTo>
                  <a:pt x="2006831" y="374154"/>
                  <a:pt x="1962204" y="344686"/>
                  <a:pt x="1917578" y="316111"/>
                </a:cubicBezTo>
                <a:cubicBezTo>
                  <a:pt x="1910438" y="311646"/>
                  <a:pt x="1896157" y="313432"/>
                  <a:pt x="1889017" y="317897"/>
                </a:cubicBezTo>
                <a:cubicBezTo>
                  <a:pt x="1869381" y="332184"/>
                  <a:pt x="1850638" y="347365"/>
                  <a:pt x="1830110" y="360759"/>
                </a:cubicBezTo>
                <a:cubicBezTo>
                  <a:pt x="1799763" y="380404"/>
                  <a:pt x="1769417" y="400050"/>
                  <a:pt x="1739071" y="419695"/>
                </a:cubicBezTo>
                <a:cubicBezTo>
                  <a:pt x="1691767" y="450056"/>
                  <a:pt x="1643570" y="479524"/>
                  <a:pt x="1596266" y="509885"/>
                </a:cubicBezTo>
                <a:cubicBezTo>
                  <a:pt x="1587341" y="515243"/>
                  <a:pt x="1580200" y="515243"/>
                  <a:pt x="1572167" y="509885"/>
                </a:cubicBezTo>
                <a:cubicBezTo>
                  <a:pt x="1519508" y="472380"/>
                  <a:pt x="1462386" y="442912"/>
                  <a:pt x="1413297" y="401836"/>
                </a:cubicBezTo>
                <a:cubicBezTo>
                  <a:pt x="1398124" y="389334"/>
                  <a:pt x="1380273" y="379512"/>
                  <a:pt x="1363315" y="367903"/>
                </a:cubicBezTo>
                <a:cubicBezTo>
                  <a:pt x="1347249" y="357188"/>
                  <a:pt x="1332076" y="346472"/>
                  <a:pt x="1316010" y="336649"/>
                </a:cubicBezTo>
                <a:cubicBezTo>
                  <a:pt x="1307978" y="331291"/>
                  <a:pt x="1296375" y="329505"/>
                  <a:pt x="1296375" y="317004"/>
                </a:cubicBezTo>
                <a:cubicBezTo>
                  <a:pt x="1290127" y="317004"/>
                  <a:pt x="1283879" y="317897"/>
                  <a:pt x="1281202" y="316111"/>
                </a:cubicBezTo>
                <a:cubicBezTo>
                  <a:pt x="1274061" y="310753"/>
                  <a:pt x="1267814" y="313432"/>
                  <a:pt x="1261566" y="317004"/>
                </a:cubicBezTo>
                <a:cubicBezTo>
                  <a:pt x="1244608" y="326826"/>
                  <a:pt x="1228542" y="337542"/>
                  <a:pt x="1212477" y="348258"/>
                </a:cubicBezTo>
                <a:cubicBezTo>
                  <a:pt x="1208014" y="350937"/>
                  <a:pt x="1204444" y="353615"/>
                  <a:pt x="1197304" y="358080"/>
                </a:cubicBezTo>
                <a:cubicBezTo>
                  <a:pt x="1192841" y="353615"/>
                  <a:pt x="1188378" y="349151"/>
                  <a:pt x="1185701" y="346472"/>
                </a:cubicBezTo>
                <a:cubicBezTo>
                  <a:pt x="1186593" y="349151"/>
                  <a:pt x="1188378" y="355401"/>
                  <a:pt x="1191056" y="362545"/>
                </a:cubicBezTo>
                <a:cubicBezTo>
                  <a:pt x="1171420" y="375047"/>
                  <a:pt x="1150892" y="387548"/>
                  <a:pt x="1130364" y="400050"/>
                </a:cubicBezTo>
                <a:cubicBezTo>
                  <a:pt x="1126793" y="401836"/>
                  <a:pt x="1121438" y="400050"/>
                  <a:pt x="1116083" y="400050"/>
                </a:cubicBezTo>
                <a:cubicBezTo>
                  <a:pt x="1117868" y="406301"/>
                  <a:pt x="1115190" y="411658"/>
                  <a:pt x="1108050" y="415230"/>
                </a:cubicBezTo>
                <a:cubicBezTo>
                  <a:pt x="1081274" y="431304"/>
                  <a:pt x="1054498" y="448270"/>
                  <a:pt x="1027722" y="464344"/>
                </a:cubicBezTo>
                <a:cubicBezTo>
                  <a:pt x="1011657" y="474166"/>
                  <a:pt x="995591" y="484882"/>
                  <a:pt x="979525" y="494705"/>
                </a:cubicBezTo>
                <a:cubicBezTo>
                  <a:pt x="975956" y="496490"/>
                  <a:pt x="971493" y="499169"/>
                  <a:pt x="967923" y="498276"/>
                </a:cubicBezTo>
                <a:cubicBezTo>
                  <a:pt x="961675" y="497383"/>
                  <a:pt x="960782" y="500955"/>
                  <a:pt x="958105" y="504527"/>
                </a:cubicBezTo>
                <a:cubicBezTo>
                  <a:pt x="951857" y="514350"/>
                  <a:pt x="948287" y="516136"/>
                  <a:pt x="939361" y="509885"/>
                </a:cubicBezTo>
                <a:cubicBezTo>
                  <a:pt x="889380" y="476845"/>
                  <a:pt x="838505" y="443805"/>
                  <a:pt x="788524" y="409873"/>
                </a:cubicBezTo>
                <a:cubicBezTo>
                  <a:pt x="759070" y="390227"/>
                  <a:pt x="730509" y="370582"/>
                  <a:pt x="701056" y="350937"/>
                </a:cubicBezTo>
                <a:cubicBezTo>
                  <a:pt x="691237" y="344686"/>
                  <a:pt x="681420" y="337542"/>
                  <a:pt x="679635" y="325041"/>
                </a:cubicBezTo>
                <a:cubicBezTo>
                  <a:pt x="679635" y="323255"/>
                  <a:pt x="677849" y="321469"/>
                  <a:pt x="675172" y="317897"/>
                </a:cubicBezTo>
                <a:cubicBezTo>
                  <a:pt x="673387" y="322362"/>
                  <a:pt x="671601" y="324148"/>
                  <a:pt x="669817" y="328612"/>
                </a:cubicBezTo>
                <a:cubicBezTo>
                  <a:pt x="659106" y="322362"/>
                  <a:pt x="647504" y="317004"/>
                  <a:pt x="634116" y="309860"/>
                </a:cubicBezTo>
                <a:cubicBezTo>
                  <a:pt x="621620" y="317004"/>
                  <a:pt x="607340" y="325041"/>
                  <a:pt x="593952" y="333970"/>
                </a:cubicBezTo>
                <a:cubicBezTo>
                  <a:pt x="559143" y="356294"/>
                  <a:pt x="525226" y="378619"/>
                  <a:pt x="490417" y="400943"/>
                </a:cubicBezTo>
                <a:cubicBezTo>
                  <a:pt x="440436" y="433090"/>
                  <a:pt x="390454" y="465237"/>
                  <a:pt x="340472" y="497383"/>
                </a:cubicBezTo>
                <a:cubicBezTo>
                  <a:pt x="336902" y="499169"/>
                  <a:pt x="334224" y="501848"/>
                  <a:pt x="330654" y="503634"/>
                </a:cubicBezTo>
                <a:cubicBezTo>
                  <a:pt x="325299" y="501848"/>
                  <a:pt x="320836" y="495598"/>
                  <a:pt x="314588" y="502741"/>
                </a:cubicBezTo>
                <a:cubicBezTo>
                  <a:pt x="315481" y="504527"/>
                  <a:pt x="317266" y="507206"/>
                  <a:pt x="319051" y="509885"/>
                </a:cubicBezTo>
                <a:cubicBezTo>
                  <a:pt x="317266" y="510778"/>
                  <a:pt x="316373" y="512564"/>
                  <a:pt x="315481" y="512564"/>
                </a:cubicBezTo>
                <a:cubicBezTo>
                  <a:pt x="310126" y="511671"/>
                  <a:pt x="303878" y="510778"/>
                  <a:pt x="298523" y="508099"/>
                </a:cubicBezTo>
                <a:cubicBezTo>
                  <a:pt x="253896" y="478631"/>
                  <a:pt x="208377" y="450949"/>
                  <a:pt x="165536" y="419695"/>
                </a:cubicBezTo>
                <a:cubicBezTo>
                  <a:pt x="119124" y="385762"/>
                  <a:pt x="70927" y="355401"/>
                  <a:pt x="22730" y="324148"/>
                </a:cubicBezTo>
                <a:cubicBezTo>
                  <a:pt x="-4938" y="306288"/>
                  <a:pt x="417" y="315218"/>
                  <a:pt x="417" y="284857"/>
                </a:cubicBezTo>
                <a:cubicBezTo>
                  <a:pt x="-476" y="198239"/>
                  <a:pt x="417" y="110728"/>
                  <a:pt x="417" y="24110"/>
                </a:cubicBezTo>
                <a:cubicBezTo>
                  <a:pt x="417" y="16966"/>
                  <a:pt x="-1368" y="8930"/>
                  <a:pt x="7557" y="4465"/>
                </a:cubicBezTo>
                <a:cubicBezTo>
                  <a:pt x="9342" y="5358"/>
                  <a:pt x="11127" y="5358"/>
                  <a:pt x="12020" y="6251"/>
                </a:cubicBezTo>
                <a:cubicBezTo>
                  <a:pt x="35226" y="23217"/>
                  <a:pt x="58432" y="41076"/>
                  <a:pt x="83423" y="55364"/>
                </a:cubicBezTo>
                <a:cubicBezTo>
                  <a:pt x="108413" y="69651"/>
                  <a:pt x="132512" y="84832"/>
                  <a:pt x="156610" y="100905"/>
                </a:cubicBezTo>
                <a:cubicBezTo>
                  <a:pt x="178031" y="114300"/>
                  <a:pt x="199452" y="128587"/>
                  <a:pt x="219088" y="141982"/>
                </a:cubicBezTo>
                <a:cubicBezTo>
                  <a:pt x="223550" y="154483"/>
                  <a:pt x="201237" y="156270"/>
                  <a:pt x="209270" y="170557"/>
                </a:cubicBezTo>
                <a:cubicBezTo>
                  <a:pt x="220872" y="167878"/>
                  <a:pt x="221765" y="156270"/>
                  <a:pt x="228013" y="148233"/>
                </a:cubicBezTo>
                <a:cubicBezTo>
                  <a:pt x="234260" y="152697"/>
                  <a:pt x="242293" y="156270"/>
                  <a:pt x="248541" y="161627"/>
                </a:cubicBezTo>
                <a:cubicBezTo>
                  <a:pt x="264607" y="173236"/>
                  <a:pt x="284243" y="180380"/>
                  <a:pt x="300308" y="192881"/>
                </a:cubicBezTo>
                <a:cubicBezTo>
                  <a:pt x="307448" y="198239"/>
                  <a:pt x="313696" y="196453"/>
                  <a:pt x="319944" y="192881"/>
                </a:cubicBezTo>
                <a:cubicBezTo>
                  <a:pt x="329761" y="186630"/>
                  <a:pt x="339580" y="180380"/>
                  <a:pt x="350290" y="174129"/>
                </a:cubicBezTo>
                <a:cubicBezTo>
                  <a:pt x="395809" y="149126"/>
                  <a:pt x="442221" y="124123"/>
                  <a:pt x="487740" y="98227"/>
                </a:cubicBezTo>
                <a:cubicBezTo>
                  <a:pt x="502020" y="90190"/>
                  <a:pt x="516301" y="81260"/>
                  <a:pt x="529689" y="70544"/>
                </a:cubicBezTo>
                <a:cubicBezTo>
                  <a:pt x="543077" y="59829"/>
                  <a:pt x="557357" y="51792"/>
                  <a:pt x="570745" y="41969"/>
                </a:cubicBezTo>
                <a:cubicBezTo>
                  <a:pt x="581456" y="34826"/>
                  <a:pt x="591274" y="28575"/>
                  <a:pt x="601984" y="22324"/>
                </a:cubicBezTo>
                <a:cubicBezTo>
                  <a:pt x="605554" y="20538"/>
                  <a:pt x="610017" y="20538"/>
                  <a:pt x="615372" y="19645"/>
                </a:cubicBezTo>
                <a:cubicBezTo>
                  <a:pt x="616265" y="8930"/>
                  <a:pt x="629653" y="8037"/>
                  <a:pt x="635900" y="0"/>
                </a:cubicBezTo>
                <a:cubicBezTo>
                  <a:pt x="640363" y="2679"/>
                  <a:pt x="643933" y="4465"/>
                  <a:pt x="646611" y="7144"/>
                </a:cubicBezTo>
                <a:cubicBezTo>
                  <a:pt x="683205" y="34826"/>
                  <a:pt x="721584" y="58936"/>
                  <a:pt x="760855" y="83046"/>
                </a:cubicBezTo>
                <a:cubicBezTo>
                  <a:pt x="796556" y="105370"/>
                  <a:pt x="831365" y="128587"/>
                  <a:pt x="867066" y="150912"/>
                </a:cubicBezTo>
                <a:cubicBezTo>
                  <a:pt x="890272" y="165199"/>
                  <a:pt x="913478" y="179487"/>
                  <a:pt x="935792" y="192881"/>
                </a:cubicBezTo>
                <a:cubicBezTo>
                  <a:pt x="942932" y="197346"/>
                  <a:pt x="948287" y="193774"/>
                  <a:pt x="953642" y="191095"/>
                </a:cubicBezTo>
                <a:cubicBezTo>
                  <a:pt x="965245" y="183951"/>
                  <a:pt x="976848" y="176808"/>
                  <a:pt x="988451" y="170557"/>
                </a:cubicBezTo>
                <a:cubicBezTo>
                  <a:pt x="1019689" y="153590"/>
                  <a:pt x="1050928" y="136624"/>
                  <a:pt x="1082167" y="119658"/>
                </a:cubicBezTo>
                <a:cubicBezTo>
                  <a:pt x="1100017" y="109835"/>
                  <a:pt x="1117868" y="100905"/>
                  <a:pt x="1134826" y="90190"/>
                </a:cubicBezTo>
                <a:cubicBezTo>
                  <a:pt x="1152677" y="79474"/>
                  <a:pt x="1168742" y="66080"/>
                  <a:pt x="1185701" y="54471"/>
                </a:cubicBezTo>
                <a:cubicBezTo>
                  <a:pt x="1213369" y="35719"/>
                  <a:pt x="1241930" y="17859"/>
                  <a:pt x="1269599" y="0"/>
                </a:cubicBezTo>
                <a:cubicBezTo>
                  <a:pt x="1299053" y="20538"/>
                  <a:pt x="1328506" y="40184"/>
                  <a:pt x="1357960" y="60722"/>
                </a:cubicBezTo>
                <a:cubicBezTo>
                  <a:pt x="1359745" y="64294"/>
                  <a:pt x="1351712" y="70544"/>
                  <a:pt x="1360637" y="75009"/>
                </a:cubicBezTo>
                <a:cubicBezTo>
                  <a:pt x="1365993" y="77688"/>
                  <a:pt x="1369562" y="77688"/>
                  <a:pt x="1375810" y="75009"/>
                </a:cubicBezTo>
                <a:cubicBezTo>
                  <a:pt x="1378488" y="74116"/>
                  <a:pt x="1383843" y="75902"/>
                  <a:pt x="1387413" y="78581"/>
                </a:cubicBezTo>
                <a:cubicBezTo>
                  <a:pt x="1406157" y="89297"/>
                  <a:pt x="1424007" y="100905"/>
                  <a:pt x="1442750" y="112514"/>
                </a:cubicBezTo>
                <a:cubicBezTo>
                  <a:pt x="1479344" y="135731"/>
                  <a:pt x="1515938" y="158948"/>
                  <a:pt x="1552532" y="181273"/>
                </a:cubicBezTo>
                <a:cubicBezTo>
                  <a:pt x="1559672" y="185737"/>
                  <a:pt x="1564134" y="190202"/>
                  <a:pt x="1556994" y="198239"/>
                </a:cubicBezTo>
                <a:cubicBezTo>
                  <a:pt x="1578415" y="200025"/>
                  <a:pt x="1593588" y="187523"/>
                  <a:pt x="1608761" y="179487"/>
                </a:cubicBezTo>
                <a:cubicBezTo>
                  <a:pt x="1630182" y="167878"/>
                  <a:pt x="1650710" y="155377"/>
                  <a:pt x="1672131" y="143768"/>
                </a:cubicBezTo>
                <a:cubicBezTo>
                  <a:pt x="1682842" y="137517"/>
                  <a:pt x="1695337" y="134838"/>
                  <a:pt x="1707833" y="140196"/>
                </a:cubicBezTo>
                <a:cubicBezTo>
                  <a:pt x="1709618" y="141089"/>
                  <a:pt x="1714080" y="141089"/>
                  <a:pt x="1714080" y="140196"/>
                </a:cubicBezTo>
                <a:cubicBezTo>
                  <a:pt x="1723898" y="130373"/>
                  <a:pt x="1734609" y="137517"/>
                  <a:pt x="1745319" y="133052"/>
                </a:cubicBezTo>
                <a:moveTo>
                  <a:pt x="1663206" y="418802"/>
                </a:moveTo>
                <a:cubicBezTo>
                  <a:pt x="1662313" y="422374"/>
                  <a:pt x="1661421" y="425946"/>
                  <a:pt x="1660528" y="428625"/>
                </a:cubicBezTo>
                <a:cubicBezTo>
                  <a:pt x="1673024" y="432197"/>
                  <a:pt x="1676594" y="425053"/>
                  <a:pt x="1679271" y="416123"/>
                </a:cubicBezTo>
                <a:cubicBezTo>
                  <a:pt x="1675701" y="413444"/>
                  <a:pt x="1671238" y="409873"/>
                  <a:pt x="1667669" y="409873"/>
                </a:cubicBezTo>
                <a:cubicBezTo>
                  <a:pt x="1661421" y="409873"/>
                  <a:pt x="1655173" y="413444"/>
                  <a:pt x="1648925" y="415230"/>
                </a:cubicBezTo>
                <a:cubicBezTo>
                  <a:pt x="1648033" y="415230"/>
                  <a:pt x="1648925" y="418802"/>
                  <a:pt x="1648925" y="421481"/>
                </a:cubicBezTo>
                <a:cubicBezTo>
                  <a:pt x="1652495" y="419695"/>
                  <a:pt x="1654281" y="418802"/>
                  <a:pt x="1656066" y="418802"/>
                </a:cubicBezTo>
                <a:cubicBezTo>
                  <a:pt x="1657850" y="418802"/>
                  <a:pt x="1659636" y="418802"/>
                  <a:pt x="1663206" y="418802"/>
                </a:cubicBezTo>
                <a:moveTo>
                  <a:pt x="794771" y="116979"/>
                </a:moveTo>
                <a:cubicBezTo>
                  <a:pt x="792093" y="122337"/>
                  <a:pt x="791201" y="125908"/>
                  <a:pt x="788524" y="127694"/>
                </a:cubicBezTo>
                <a:cubicBezTo>
                  <a:pt x="785846" y="129480"/>
                  <a:pt x="781383" y="128587"/>
                  <a:pt x="774243" y="129480"/>
                </a:cubicBezTo>
                <a:cubicBezTo>
                  <a:pt x="781383" y="136624"/>
                  <a:pt x="786738" y="141982"/>
                  <a:pt x="792986" y="148233"/>
                </a:cubicBezTo>
                <a:cubicBezTo>
                  <a:pt x="801019" y="137517"/>
                  <a:pt x="801019" y="128587"/>
                  <a:pt x="794771" y="116979"/>
                </a:cubicBezTo>
                <a:moveTo>
                  <a:pt x="851001" y="374154"/>
                </a:moveTo>
                <a:cubicBezTo>
                  <a:pt x="842968" y="364331"/>
                  <a:pt x="838505" y="352723"/>
                  <a:pt x="822440" y="354508"/>
                </a:cubicBezTo>
                <a:cubicBezTo>
                  <a:pt x="830473" y="364331"/>
                  <a:pt x="833150" y="378619"/>
                  <a:pt x="851001" y="374154"/>
                </a:cubicBezTo>
                <a:moveTo>
                  <a:pt x="1841713" y="319683"/>
                </a:moveTo>
                <a:cubicBezTo>
                  <a:pt x="1824754" y="325041"/>
                  <a:pt x="1823862" y="328612"/>
                  <a:pt x="1833680" y="345579"/>
                </a:cubicBezTo>
                <a:cubicBezTo>
                  <a:pt x="1845282" y="340221"/>
                  <a:pt x="1836357" y="328612"/>
                  <a:pt x="1841713" y="319683"/>
                </a:cubicBezTo>
                <a:moveTo>
                  <a:pt x="405627" y="420588"/>
                </a:moveTo>
                <a:cubicBezTo>
                  <a:pt x="397594" y="428625"/>
                  <a:pt x="393132" y="433983"/>
                  <a:pt x="387776" y="439340"/>
                </a:cubicBezTo>
                <a:cubicBezTo>
                  <a:pt x="394916" y="440234"/>
                  <a:pt x="401164" y="441127"/>
                  <a:pt x="410089" y="442020"/>
                </a:cubicBezTo>
                <a:cubicBezTo>
                  <a:pt x="409197" y="435769"/>
                  <a:pt x="407412" y="430411"/>
                  <a:pt x="405627" y="420588"/>
                </a:cubicBezTo>
                <a:moveTo>
                  <a:pt x="2223717" y="284857"/>
                </a:moveTo>
                <a:cubicBezTo>
                  <a:pt x="2226394" y="291108"/>
                  <a:pt x="2229964" y="295572"/>
                  <a:pt x="2237105" y="293787"/>
                </a:cubicBezTo>
                <a:cubicBezTo>
                  <a:pt x="2243352" y="292894"/>
                  <a:pt x="2249600" y="290215"/>
                  <a:pt x="2249600" y="282178"/>
                </a:cubicBezTo>
                <a:cubicBezTo>
                  <a:pt x="2240675" y="283071"/>
                  <a:pt x="2233534" y="283964"/>
                  <a:pt x="2223717" y="284857"/>
                </a:cubicBezTo>
                <a:moveTo>
                  <a:pt x="903660" y="404515"/>
                </a:moveTo>
                <a:cubicBezTo>
                  <a:pt x="903660" y="396478"/>
                  <a:pt x="901875" y="389334"/>
                  <a:pt x="890272" y="392013"/>
                </a:cubicBezTo>
                <a:lnTo>
                  <a:pt x="890272" y="409873"/>
                </a:lnTo>
                <a:cubicBezTo>
                  <a:pt x="895628" y="408087"/>
                  <a:pt x="899197" y="406301"/>
                  <a:pt x="903660" y="404515"/>
                </a:cubicBezTo>
                <a:moveTo>
                  <a:pt x="1403479" y="99119"/>
                </a:moveTo>
                <a:cubicBezTo>
                  <a:pt x="1405264" y="106263"/>
                  <a:pt x="1406157" y="110728"/>
                  <a:pt x="1407049" y="115193"/>
                </a:cubicBezTo>
                <a:cubicBezTo>
                  <a:pt x="1415082" y="114300"/>
                  <a:pt x="1422222" y="113407"/>
                  <a:pt x="1428470" y="111621"/>
                </a:cubicBezTo>
                <a:cubicBezTo>
                  <a:pt x="1428470" y="110728"/>
                  <a:pt x="1429362" y="109835"/>
                  <a:pt x="1429362" y="108942"/>
                </a:cubicBezTo>
                <a:cubicBezTo>
                  <a:pt x="1422222" y="106263"/>
                  <a:pt x="1414189" y="103584"/>
                  <a:pt x="1403479" y="99119"/>
                </a:cubicBezTo>
                <a:moveTo>
                  <a:pt x="1370455" y="126801"/>
                </a:moveTo>
                <a:cubicBezTo>
                  <a:pt x="1365993" y="130373"/>
                  <a:pt x="1360637" y="133945"/>
                  <a:pt x="1356174" y="136624"/>
                </a:cubicBezTo>
                <a:cubicBezTo>
                  <a:pt x="1356174" y="137517"/>
                  <a:pt x="1357067" y="139303"/>
                  <a:pt x="1357067" y="140196"/>
                </a:cubicBezTo>
                <a:cubicBezTo>
                  <a:pt x="1362422" y="141089"/>
                  <a:pt x="1367777" y="142875"/>
                  <a:pt x="1372240" y="143768"/>
                </a:cubicBezTo>
                <a:cubicBezTo>
                  <a:pt x="1380273" y="135731"/>
                  <a:pt x="1374918" y="131266"/>
                  <a:pt x="1370455" y="126801"/>
                </a:cubicBezTo>
                <a:moveTo>
                  <a:pt x="2226394" y="399157"/>
                </a:moveTo>
                <a:cubicBezTo>
                  <a:pt x="2225502" y="400943"/>
                  <a:pt x="2225502" y="401836"/>
                  <a:pt x="2224609" y="403622"/>
                </a:cubicBezTo>
                <a:cubicBezTo>
                  <a:pt x="2229072" y="405408"/>
                  <a:pt x="2233534" y="408087"/>
                  <a:pt x="2237997" y="408087"/>
                </a:cubicBezTo>
                <a:cubicBezTo>
                  <a:pt x="2244245" y="408087"/>
                  <a:pt x="2248707" y="404515"/>
                  <a:pt x="2250493" y="396478"/>
                </a:cubicBezTo>
                <a:cubicBezTo>
                  <a:pt x="2241567" y="397371"/>
                  <a:pt x="2234427" y="398264"/>
                  <a:pt x="2226394" y="399157"/>
                </a:cubicBezTo>
                <a:moveTo>
                  <a:pt x="1695337" y="213419"/>
                </a:moveTo>
                <a:cubicBezTo>
                  <a:pt x="1689982" y="218777"/>
                  <a:pt x="1685519" y="222349"/>
                  <a:pt x="1681057" y="226814"/>
                </a:cubicBezTo>
                <a:cubicBezTo>
                  <a:pt x="1690874" y="231279"/>
                  <a:pt x="1696230" y="229493"/>
                  <a:pt x="1700692" y="223242"/>
                </a:cubicBezTo>
                <a:cubicBezTo>
                  <a:pt x="1698907" y="219670"/>
                  <a:pt x="1697122" y="216991"/>
                  <a:pt x="1695337" y="213419"/>
                </a:cubicBezTo>
                <a:moveTo>
                  <a:pt x="1226757" y="88404"/>
                </a:moveTo>
                <a:cubicBezTo>
                  <a:pt x="1233005" y="88404"/>
                  <a:pt x="1235682" y="88404"/>
                  <a:pt x="1235682" y="87511"/>
                </a:cubicBezTo>
                <a:cubicBezTo>
                  <a:pt x="1237468" y="83046"/>
                  <a:pt x="1240145" y="78581"/>
                  <a:pt x="1240145" y="75009"/>
                </a:cubicBezTo>
                <a:cubicBezTo>
                  <a:pt x="1239253" y="69651"/>
                  <a:pt x="1235682" y="64294"/>
                  <a:pt x="1233005" y="58043"/>
                </a:cubicBezTo>
                <a:cubicBezTo>
                  <a:pt x="1230327" y="60722"/>
                  <a:pt x="1228542" y="64294"/>
                  <a:pt x="1229435" y="65187"/>
                </a:cubicBezTo>
                <a:cubicBezTo>
                  <a:pt x="1234790" y="73223"/>
                  <a:pt x="1235682" y="79474"/>
                  <a:pt x="1226757" y="88404"/>
                </a:cubicBezTo>
                <a:moveTo>
                  <a:pt x="1027722" y="201811"/>
                </a:moveTo>
                <a:cubicBezTo>
                  <a:pt x="1042896" y="207169"/>
                  <a:pt x="1049143" y="201811"/>
                  <a:pt x="1047358" y="187523"/>
                </a:cubicBezTo>
                <a:cubicBezTo>
                  <a:pt x="1041110" y="191988"/>
                  <a:pt x="1035755" y="196453"/>
                  <a:pt x="1027722" y="201811"/>
                </a:cubicBezTo>
                <a:moveTo>
                  <a:pt x="521656" y="330398"/>
                </a:moveTo>
                <a:cubicBezTo>
                  <a:pt x="522549" y="345579"/>
                  <a:pt x="532367" y="345579"/>
                  <a:pt x="539507" y="349151"/>
                </a:cubicBezTo>
                <a:cubicBezTo>
                  <a:pt x="536829" y="343793"/>
                  <a:pt x="535044" y="338435"/>
                  <a:pt x="531474" y="333970"/>
                </a:cubicBezTo>
                <a:cubicBezTo>
                  <a:pt x="530581" y="332184"/>
                  <a:pt x="526119" y="332184"/>
                  <a:pt x="521656" y="330398"/>
                </a:cubicBezTo>
                <a:moveTo>
                  <a:pt x="1208906" y="65187"/>
                </a:moveTo>
                <a:cubicBezTo>
                  <a:pt x="1203551" y="64294"/>
                  <a:pt x="1199981" y="63401"/>
                  <a:pt x="1193733" y="62508"/>
                </a:cubicBezTo>
                <a:cubicBezTo>
                  <a:pt x="1195518" y="68758"/>
                  <a:pt x="1197304" y="74116"/>
                  <a:pt x="1198196" y="78581"/>
                </a:cubicBezTo>
                <a:cubicBezTo>
                  <a:pt x="1199089" y="78581"/>
                  <a:pt x="1200874" y="78581"/>
                  <a:pt x="1201766" y="78581"/>
                </a:cubicBezTo>
                <a:cubicBezTo>
                  <a:pt x="1203551" y="74116"/>
                  <a:pt x="1206229" y="70544"/>
                  <a:pt x="1208906" y="65187"/>
                </a:cubicBezTo>
                <a:moveTo>
                  <a:pt x="1821184" y="109835"/>
                </a:moveTo>
                <a:cubicBezTo>
                  <a:pt x="1815829" y="113407"/>
                  <a:pt x="1811366" y="116086"/>
                  <a:pt x="1805118" y="119658"/>
                </a:cubicBezTo>
                <a:cubicBezTo>
                  <a:pt x="1811366" y="123230"/>
                  <a:pt x="1815829" y="127694"/>
                  <a:pt x="1822077" y="123230"/>
                </a:cubicBezTo>
                <a:cubicBezTo>
                  <a:pt x="1828325" y="118765"/>
                  <a:pt x="1824754" y="114300"/>
                  <a:pt x="1821184" y="109835"/>
                </a:cubicBezTo>
                <a:moveTo>
                  <a:pt x="2027359" y="344686"/>
                </a:moveTo>
                <a:cubicBezTo>
                  <a:pt x="2014864" y="341114"/>
                  <a:pt x="2013971" y="350937"/>
                  <a:pt x="2007723" y="357188"/>
                </a:cubicBezTo>
                <a:cubicBezTo>
                  <a:pt x="2019326" y="358973"/>
                  <a:pt x="2023789" y="353615"/>
                  <a:pt x="2027359" y="344686"/>
                </a:cubicBezTo>
                <a:moveTo>
                  <a:pt x="710873" y="292001"/>
                </a:moveTo>
                <a:cubicBezTo>
                  <a:pt x="716228" y="289322"/>
                  <a:pt x="721584" y="286643"/>
                  <a:pt x="728724" y="283071"/>
                </a:cubicBezTo>
                <a:cubicBezTo>
                  <a:pt x="723369" y="280392"/>
                  <a:pt x="720691" y="276820"/>
                  <a:pt x="719798" y="277713"/>
                </a:cubicBezTo>
                <a:cubicBezTo>
                  <a:pt x="716228" y="279499"/>
                  <a:pt x="712658" y="281285"/>
                  <a:pt x="709981" y="284857"/>
                </a:cubicBezTo>
                <a:cubicBezTo>
                  <a:pt x="705518" y="288429"/>
                  <a:pt x="707303" y="292001"/>
                  <a:pt x="710873" y="292001"/>
                </a:cubicBezTo>
                <a:moveTo>
                  <a:pt x="640363" y="92869"/>
                </a:moveTo>
                <a:cubicBezTo>
                  <a:pt x="640363" y="91976"/>
                  <a:pt x="641256" y="91976"/>
                  <a:pt x="641256" y="91083"/>
                </a:cubicBezTo>
                <a:lnTo>
                  <a:pt x="615372" y="91083"/>
                </a:lnTo>
                <a:cubicBezTo>
                  <a:pt x="617157" y="95547"/>
                  <a:pt x="617157" y="97334"/>
                  <a:pt x="618050" y="100012"/>
                </a:cubicBezTo>
                <a:cubicBezTo>
                  <a:pt x="626083" y="97334"/>
                  <a:pt x="633223" y="95547"/>
                  <a:pt x="640363" y="92869"/>
                </a:cubicBezTo>
                <a:moveTo>
                  <a:pt x="2375447" y="328612"/>
                </a:moveTo>
                <a:cubicBezTo>
                  <a:pt x="2367414" y="339328"/>
                  <a:pt x="2379910" y="345579"/>
                  <a:pt x="2380802" y="354508"/>
                </a:cubicBezTo>
                <a:cubicBezTo>
                  <a:pt x="2386158" y="344686"/>
                  <a:pt x="2378125" y="337542"/>
                  <a:pt x="2375447" y="328612"/>
                </a:cubicBezTo>
                <a:moveTo>
                  <a:pt x="950965" y="252710"/>
                </a:moveTo>
                <a:cubicBezTo>
                  <a:pt x="947394" y="247352"/>
                  <a:pt x="945609" y="241102"/>
                  <a:pt x="938469" y="244673"/>
                </a:cubicBezTo>
                <a:cubicBezTo>
                  <a:pt x="931329" y="248245"/>
                  <a:pt x="934899" y="253603"/>
                  <a:pt x="936684" y="259854"/>
                </a:cubicBezTo>
                <a:cubicBezTo>
                  <a:pt x="942932" y="257175"/>
                  <a:pt x="946502" y="254496"/>
                  <a:pt x="950965" y="252710"/>
                </a:cubicBezTo>
                <a:moveTo>
                  <a:pt x="1843498" y="262533"/>
                </a:moveTo>
                <a:cubicBezTo>
                  <a:pt x="1845282" y="272355"/>
                  <a:pt x="1846175" y="278606"/>
                  <a:pt x="1847068" y="287536"/>
                </a:cubicBezTo>
                <a:cubicBezTo>
                  <a:pt x="1853315" y="279499"/>
                  <a:pt x="1859563" y="275927"/>
                  <a:pt x="1854208" y="268783"/>
                </a:cubicBezTo>
                <a:cubicBezTo>
                  <a:pt x="1853315" y="266105"/>
                  <a:pt x="1849745" y="265212"/>
                  <a:pt x="1843498" y="262533"/>
                </a:cubicBezTo>
                <a:moveTo>
                  <a:pt x="1903297" y="84832"/>
                </a:moveTo>
                <a:cubicBezTo>
                  <a:pt x="1900619" y="73223"/>
                  <a:pt x="1900619" y="73223"/>
                  <a:pt x="1891694" y="75009"/>
                </a:cubicBezTo>
                <a:cubicBezTo>
                  <a:pt x="1891694" y="81260"/>
                  <a:pt x="1892587" y="86618"/>
                  <a:pt x="1903297" y="84832"/>
                </a:cubicBezTo>
                <a:moveTo>
                  <a:pt x="2108580" y="158948"/>
                </a:moveTo>
                <a:cubicBezTo>
                  <a:pt x="2118398" y="145554"/>
                  <a:pt x="2117505" y="142875"/>
                  <a:pt x="2102332" y="141089"/>
                </a:cubicBezTo>
                <a:cubicBezTo>
                  <a:pt x="2104117" y="146447"/>
                  <a:pt x="2105902" y="151805"/>
                  <a:pt x="2108580" y="158948"/>
                </a:cubicBezTo>
                <a:moveTo>
                  <a:pt x="616265" y="210740"/>
                </a:moveTo>
                <a:cubicBezTo>
                  <a:pt x="616265" y="211633"/>
                  <a:pt x="616265" y="213419"/>
                  <a:pt x="617157" y="214313"/>
                </a:cubicBezTo>
                <a:cubicBezTo>
                  <a:pt x="625190" y="211633"/>
                  <a:pt x="632330" y="208955"/>
                  <a:pt x="640363" y="206276"/>
                </a:cubicBezTo>
                <a:cubicBezTo>
                  <a:pt x="631438" y="201811"/>
                  <a:pt x="623405" y="203597"/>
                  <a:pt x="616265" y="210740"/>
                </a:cubicBezTo>
                <a:moveTo>
                  <a:pt x="1789946" y="309860"/>
                </a:moveTo>
                <a:cubicBezTo>
                  <a:pt x="1783698" y="313432"/>
                  <a:pt x="1778342" y="315218"/>
                  <a:pt x="1773880" y="317897"/>
                </a:cubicBezTo>
                <a:cubicBezTo>
                  <a:pt x="1776558" y="321469"/>
                  <a:pt x="1780128" y="322362"/>
                  <a:pt x="1782805" y="321469"/>
                </a:cubicBezTo>
                <a:cubicBezTo>
                  <a:pt x="1786375" y="319683"/>
                  <a:pt x="1792623" y="318790"/>
                  <a:pt x="1789946" y="309860"/>
                </a:cubicBezTo>
                <a:moveTo>
                  <a:pt x="1310655" y="265212"/>
                </a:moveTo>
                <a:cubicBezTo>
                  <a:pt x="1310655" y="264319"/>
                  <a:pt x="1310655" y="262533"/>
                  <a:pt x="1309763" y="261640"/>
                </a:cubicBezTo>
                <a:cubicBezTo>
                  <a:pt x="1303515" y="261640"/>
                  <a:pt x="1298160" y="262533"/>
                  <a:pt x="1291020" y="262533"/>
                </a:cubicBezTo>
                <a:cubicBezTo>
                  <a:pt x="1297267" y="269676"/>
                  <a:pt x="1297267" y="269676"/>
                  <a:pt x="1310655" y="265212"/>
                </a:cubicBezTo>
                <a:moveTo>
                  <a:pt x="1929181" y="33933"/>
                </a:moveTo>
                <a:cubicBezTo>
                  <a:pt x="1922933" y="43755"/>
                  <a:pt x="1932751" y="45541"/>
                  <a:pt x="1937214" y="50006"/>
                </a:cubicBezTo>
                <a:cubicBezTo>
                  <a:pt x="1940783" y="41969"/>
                  <a:pt x="1931858" y="39291"/>
                  <a:pt x="1929181" y="33933"/>
                </a:cubicBezTo>
                <a:moveTo>
                  <a:pt x="946502" y="476845"/>
                </a:moveTo>
                <a:cubicBezTo>
                  <a:pt x="937577" y="474166"/>
                  <a:pt x="937577" y="479524"/>
                  <a:pt x="936684" y="483989"/>
                </a:cubicBezTo>
                <a:cubicBezTo>
                  <a:pt x="934899" y="489347"/>
                  <a:pt x="937577" y="491133"/>
                  <a:pt x="943824" y="492026"/>
                </a:cubicBezTo>
                <a:cubicBezTo>
                  <a:pt x="944717" y="486668"/>
                  <a:pt x="945609" y="481310"/>
                  <a:pt x="946502" y="476845"/>
                </a:cubicBezTo>
                <a:moveTo>
                  <a:pt x="1952386" y="77688"/>
                </a:moveTo>
                <a:cubicBezTo>
                  <a:pt x="1965774" y="69651"/>
                  <a:pt x="1951494" y="64294"/>
                  <a:pt x="1953279" y="56257"/>
                </a:cubicBezTo>
                <a:cubicBezTo>
                  <a:pt x="1941676" y="64294"/>
                  <a:pt x="1950602" y="70544"/>
                  <a:pt x="1952386" y="77688"/>
                </a:cubicBezTo>
                <a:moveTo>
                  <a:pt x="696593" y="116979"/>
                </a:moveTo>
                <a:cubicBezTo>
                  <a:pt x="692130" y="108942"/>
                  <a:pt x="687668" y="106263"/>
                  <a:pt x="683205" y="111621"/>
                </a:cubicBezTo>
                <a:cubicBezTo>
                  <a:pt x="682312" y="112514"/>
                  <a:pt x="684097" y="117872"/>
                  <a:pt x="684989" y="117872"/>
                </a:cubicBezTo>
                <a:cubicBezTo>
                  <a:pt x="688560" y="118765"/>
                  <a:pt x="692130" y="117872"/>
                  <a:pt x="696593" y="116979"/>
                </a:cubicBezTo>
                <a:moveTo>
                  <a:pt x="1682842" y="444698"/>
                </a:moveTo>
                <a:cubicBezTo>
                  <a:pt x="1688197" y="443805"/>
                  <a:pt x="1693552" y="442912"/>
                  <a:pt x="1691767" y="435769"/>
                </a:cubicBezTo>
                <a:cubicBezTo>
                  <a:pt x="1691767" y="434876"/>
                  <a:pt x="1689089" y="433090"/>
                  <a:pt x="1688197" y="433090"/>
                </a:cubicBezTo>
                <a:cubicBezTo>
                  <a:pt x="1681057" y="433983"/>
                  <a:pt x="1681057" y="438447"/>
                  <a:pt x="1682842" y="444698"/>
                </a:cubicBezTo>
                <a:moveTo>
                  <a:pt x="595736" y="306288"/>
                </a:moveTo>
                <a:cubicBezTo>
                  <a:pt x="591274" y="309860"/>
                  <a:pt x="589489" y="313432"/>
                  <a:pt x="593952" y="317897"/>
                </a:cubicBezTo>
                <a:cubicBezTo>
                  <a:pt x="597521" y="320576"/>
                  <a:pt x="601984" y="326826"/>
                  <a:pt x="606447" y="318790"/>
                </a:cubicBezTo>
                <a:cubicBezTo>
                  <a:pt x="602877" y="314325"/>
                  <a:pt x="599307" y="309860"/>
                  <a:pt x="595736" y="306288"/>
                </a:cubicBezTo>
                <a:moveTo>
                  <a:pt x="1257996" y="254496"/>
                </a:moveTo>
                <a:cubicBezTo>
                  <a:pt x="1258889" y="254496"/>
                  <a:pt x="1259781" y="255389"/>
                  <a:pt x="1260673" y="255389"/>
                </a:cubicBezTo>
                <a:cubicBezTo>
                  <a:pt x="1263351" y="250924"/>
                  <a:pt x="1266029" y="246459"/>
                  <a:pt x="1269599" y="240209"/>
                </a:cubicBezTo>
                <a:cubicBezTo>
                  <a:pt x="1265136" y="239316"/>
                  <a:pt x="1262458" y="239316"/>
                  <a:pt x="1258889" y="238423"/>
                </a:cubicBezTo>
                <a:cubicBezTo>
                  <a:pt x="1258889" y="244673"/>
                  <a:pt x="1258889" y="249138"/>
                  <a:pt x="1257996" y="254496"/>
                </a:cubicBezTo>
                <a:moveTo>
                  <a:pt x="1682842" y="342007"/>
                </a:moveTo>
                <a:cubicBezTo>
                  <a:pt x="1692659" y="344686"/>
                  <a:pt x="1698014" y="342900"/>
                  <a:pt x="1700692" y="334863"/>
                </a:cubicBezTo>
                <a:cubicBezTo>
                  <a:pt x="1692659" y="333077"/>
                  <a:pt x="1689089" y="336649"/>
                  <a:pt x="1682842" y="342007"/>
                </a:cubicBezTo>
                <a:moveTo>
                  <a:pt x="1635537" y="255389"/>
                </a:moveTo>
                <a:cubicBezTo>
                  <a:pt x="1634645" y="259854"/>
                  <a:pt x="1632860" y="263426"/>
                  <a:pt x="1631074" y="270569"/>
                </a:cubicBezTo>
                <a:cubicBezTo>
                  <a:pt x="1638215" y="266105"/>
                  <a:pt x="1641785" y="264319"/>
                  <a:pt x="1648033" y="260747"/>
                </a:cubicBezTo>
                <a:cubicBezTo>
                  <a:pt x="1642678" y="258068"/>
                  <a:pt x="1640000" y="256282"/>
                  <a:pt x="1635537" y="255389"/>
                </a:cubicBezTo>
                <a:moveTo>
                  <a:pt x="2045210" y="386655"/>
                </a:moveTo>
                <a:cubicBezTo>
                  <a:pt x="2050565" y="388441"/>
                  <a:pt x="2054135" y="389334"/>
                  <a:pt x="2059490" y="391120"/>
                </a:cubicBezTo>
                <a:cubicBezTo>
                  <a:pt x="2058598" y="386655"/>
                  <a:pt x="2057706" y="383084"/>
                  <a:pt x="2057706" y="378619"/>
                </a:cubicBezTo>
                <a:cubicBezTo>
                  <a:pt x="2052350" y="381298"/>
                  <a:pt x="2049673" y="383084"/>
                  <a:pt x="2045210" y="386655"/>
                </a:cubicBezTo>
                <a:moveTo>
                  <a:pt x="1632860" y="227707"/>
                </a:moveTo>
                <a:cubicBezTo>
                  <a:pt x="1629290" y="237529"/>
                  <a:pt x="1636430" y="236637"/>
                  <a:pt x="1640000" y="240209"/>
                </a:cubicBezTo>
                <a:cubicBezTo>
                  <a:pt x="1640893" y="239316"/>
                  <a:pt x="1641785" y="238423"/>
                  <a:pt x="1642678" y="237529"/>
                </a:cubicBezTo>
                <a:cubicBezTo>
                  <a:pt x="1639107" y="234851"/>
                  <a:pt x="1635537" y="231279"/>
                  <a:pt x="1632860" y="227707"/>
                </a:cubicBezTo>
                <a:moveTo>
                  <a:pt x="1631967" y="383977"/>
                </a:moveTo>
                <a:cubicBezTo>
                  <a:pt x="1638215" y="380404"/>
                  <a:pt x="1641785" y="377726"/>
                  <a:pt x="1646248" y="375940"/>
                </a:cubicBezTo>
                <a:cubicBezTo>
                  <a:pt x="1637322" y="369689"/>
                  <a:pt x="1633752" y="372368"/>
                  <a:pt x="1631967" y="383977"/>
                </a:cubicBezTo>
                <a:moveTo>
                  <a:pt x="809944" y="408980"/>
                </a:moveTo>
                <a:cubicBezTo>
                  <a:pt x="812622" y="405408"/>
                  <a:pt x="814407" y="400943"/>
                  <a:pt x="817977" y="395585"/>
                </a:cubicBezTo>
                <a:cubicBezTo>
                  <a:pt x="806374" y="396478"/>
                  <a:pt x="806374" y="402729"/>
                  <a:pt x="809944" y="408980"/>
                </a:cubicBezTo>
                <a:moveTo>
                  <a:pt x="1990766" y="331291"/>
                </a:moveTo>
                <a:cubicBezTo>
                  <a:pt x="1992550" y="336649"/>
                  <a:pt x="1994335" y="340221"/>
                  <a:pt x="1995228" y="344686"/>
                </a:cubicBezTo>
                <a:cubicBezTo>
                  <a:pt x="2002368" y="334863"/>
                  <a:pt x="2002368" y="334863"/>
                  <a:pt x="1990766" y="331291"/>
                </a:cubicBezTo>
                <a:moveTo>
                  <a:pt x="1753352" y="152697"/>
                </a:moveTo>
                <a:cubicBezTo>
                  <a:pt x="1747997" y="157162"/>
                  <a:pt x="1745319" y="158948"/>
                  <a:pt x="1741749" y="162520"/>
                </a:cubicBezTo>
                <a:cubicBezTo>
                  <a:pt x="1747104" y="163413"/>
                  <a:pt x="1750674" y="164306"/>
                  <a:pt x="1756029" y="165199"/>
                </a:cubicBezTo>
                <a:cubicBezTo>
                  <a:pt x="1755137" y="160734"/>
                  <a:pt x="1754244" y="158055"/>
                  <a:pt x="1753352" y="152697"/>
                </a:cubicBezTo>
                <a:moveTo>
                  <a:pt x="1774773" y="301823"/>
                </a:moveTo>
                <a:cubicBezTo>
                  <a:pt x="1780128" y="301823"/>
                  <a:pt x="1783698" y="300930"/>
                  <a:pt x="1781913" y="294680"/>
                </a:cubicBezTo>
                <a:cubicBezTo>
                  <a:pt x="1781020" y="292894"/>
                  <a:pt x="1777450" y="290215"/>
                  <a:pt x="1776558" y="290215"/>
                </a:cubicBezTo>
                <a:cubicBezTo>
                  <a:pt x="1771202" y="292894"/>
                  <a:pt x="1772987" y="297359"/>
                  <a:pt x="1774773" y="301823"/>
                </a:cubicBezTo>
                <a:moveTo>
                  <a:pt x="1917578" y="97334"/>
                </a:moveTo>
                <a:cubicBezTo>
                  <a:pt x="1904190" y="100012"/>
                  <a:pt x="1904190" y="100012"/>
                  <a:pt x="1904190" y="109835"/>
                </a:cubicBezTo>
                <a:cubicBezTo>
                  <a:pt x="1909545" y="105370"/>
                  <a:pt x="1912222" y="102691"/>
                  <a:pt x="1917578" y="97334"/>
                </a:cubicBezTo>
                <a:moveTo>
                  <a:pt x="1917578" y="210740"/>
                </a:moveTo>
                <a:cubicBezTo>
                  <a:pt x="1903297" y="213419"/>
                  <a:pt x="1903297" y="213419"/>
                  <a:pt x="1905082" y="223242"/>
                </a:cubicBezTo>
                <a:cubicBezTo>
                  <a:pt x="1909545" y="219670"/>
                  <a:pt x="1912222" y="216098"/>
                  <a:pt x="1917578" y="210740"/>
                </a:cubicBezTo>
                <a:moveTo>
                  <a:pt x="585919" y="262533"/>
                </a:moveTo>
                <a:cubicBezTo>
                  <a:pt x="581456" y="259854"/>
                  <a:pt x="577886" y="258068"/>
                  <a:pt x="573423" y="255389"/>
                </a:cubicBezTo>
                <a:cubicBezTo>
                  <a:pt x="574316" y="266105"/>
                  <a:pt x="574316" y="266105"/>
                  <a:pt x="585919" y="262533"/>
                </a:cubicBezTo>
                <a:moveTo>
                  <a:pt x="1042003" y="436662"/>
                </a:moveTo>
                <a:lnTo>
                  <a:pt x="1056284" y="436662"/>
                </a:lnTo>
                <a:cubicBezTo>
                  <a:pt x="1054498" y="433090"/>
                  <a:pt x="1053606" y="430411"/>
                  <a:pt x="1051821" y="426839"/>
                </a:cubicBezTo>
                <a:cubicBezTo>
                  <a:pt x="1049143" y="429518"/>
                  <a:pt x="1046465" y="431304"/>
                  <a:pt x="1042003" y="436662"/>
                </a:cubicBezTo>
                <a:moveTo>
                  <a:pt x="1089307" y="332184"/>
                </a:moveTo>
                <a:cubicBezTo>
                  <a:pt x="1090200" y="319683"/>
                  <a:pt x="1090200" y="319683"/>
                  <a:pt x="1082167" y="318790"/>
                </a:cubicBezTo>
                <a:cubicBezTo>
                  <a:pt x="1084845" y="323255"/>
                  <a:pt x="1086629" y="326826"/>
                  <a:pt x="1089307" y="332184"/>
                </a:cubicBezTo>
                <a:moveTo>
                  <a:pt x="1784590" y="183059"/>
                </a:moveTo>
                <a:cubicBezTo>
                  <a:pt x="1781913" y="180380"/>
                  <a:pt x="1780128" y="178594"/>
                  <a:pt x="1778342" y="176808"/>
                </a:cubicBezTo>
                <a:cubicBezTo>
                  <a:pt x="1776558" y="178594"/>
                  <a:pt x="1773880" y="180380"/>
                  <a:pt x="1772987" y="183059"/>
                </a:cubicBezTo>
                <a:cubicBezTo>
                  <a:pt x="1772987" y="183951"/>
                  <a:pt x="1775665" y="187523"/>
                  <a:pt x="1777450" y="187523"/>
                </a:cubicBezTo>
                <a:cubicBezTo>
                  <a:pt x="1779235" y="187523"/>
                  <a:pt x="1781913" y="184844"/>
                  <a:pt x="1784590" y="183059"/>
                </a:cubicBezTo>
                <a:moveTo>
                  <a:pt x="1090200" y="218777"/>
                </a:moveTo>
                <a:cubicBezTo>
                  <a:pt x="1091985" y="204490"/>
                  <a:pt x="1091985" y="204490"/>
                  <a:pt x="1082167" y="206276"/>
                </a:cubicBezTo>
                <a:cubicBezTo>
                  <a:pt x="1084845" y="209848"/>
                  <a:pt x="1086629" y="213419"/>
                  <a:pt x="1090200" y="218777"/>
                </a:cubicBezTo>
                <a:moveTo>
                  <a:pt x="859033" y="376833"/>
                </a:moveTo>
                <a:cubicBezTo>
                  <a:pt x="867066" y="381298"/>
                  <a:pt x="871529" y="383977"/>
                  <a:pt x="875992" y="386655"/>
                </a:cubicBezTo>
                <a:cubicBezTo>
                  <a:pt x="873314" y="380404"/>
                  <a:pt x="871529" y="373261"/>
                  <a:pt x="859033" y="376833"/>
                </a:cubicBezTo>
                <a:moveTo>
                  <a:pt x="600199" y="298252"/>
                </a:moveTo>
                <a:cubicBezTo>
                  <a:pt x="601092" y="297359"/>
                  <a:pt x="601092" y="296465"/>
                  <a:pt x="601984" y="295572"/>
                </a:cubicBezTo>
                <a:cubicBezTo>
                  <a:pt x="598414" y="292894"/>
                  <a:pt x="597521" y="283071"/>
                  <a:pt x="587704" y="290215"/>
                </a:cubicBezTo>
                <a:cubicBezTo>
                  <a:pt x="592166" y="293787"/>
                  <a:pt x="595736" y="296465"/>
                  <a:pt x="600199" y="298252"/>
                </a:cubicBezTo>
                <a:moveTo>
                  <a:pt x="1449890" y="349151"/>
                </a:moveTo>
                <a:cubicBezTo>
                  <a:pt x="1447213" y="346472"/>
                  <a:pt x="1445428" y="342900"/>
                  <a:pt x="1444535" y="342900"/>
                </a:cubicBezTo>
                <a:cubicBezTo>
                  <a:pt x="1441858" y="343793"/>
                  <a:pt x="1440073" y="346472"/>
                  <a:pt x="1437395" y="348258"/>
                </a:cubicBezTo>
                <a:cubicBezTo>
                  <a:pt x="1439180" y="350044"/>
                  <a:pt x="1440965" y="352723"/>
                  <a:pt x="1443643" y="353615"/>
                </a:cubicBezTo>
                <a:cubicBezTo>
                  <a:pt x="1445428" y="354508"/>
                  <a:pt x="1447213" y="350937"/>
                  <a:pt x="1449890" y="349151"/>
                </a:cubicBezTo>
                <a:moveTo>
                  <a:pt x="244079" y="191095"/>
                </a:moveTo>
                <a:cubicBezTo>
                  <a:pt x="247648" y="180380"/>
                  <a:pt x="247648" y="180380"/>
                  <a:pt x="236045" y="181273"/>
                </a:cubicBezTo>
                <a:cubicBezTo>
                  <a:pt x="239616" y="183951"/>
                  <a:pt x="241401" y="187523"/>
                  <a:pt x="244079" y="191095"/>
                </a:cubicBezTo>
                <a:moveTo>
                  <a:pt x="2090729" y="380404"/>
                </a:moveTo>
                <a:cubicBezTo>
                  <a:pt x="2089837" y="380404"/>
                  <a:pt x="2088051" y="379512"/>
                  <a:pt x="2086266" y="379512"/>
                </a:cubicBezTo>
                <a:cubicBezTo>
                  <a:pt x="2086266" y="383977"/>
                  <a:pt x="2076449" y="388441"/>
                  <a:pt x="2087159" y="395585"/>
                </a:cubicBezTo>
                <a:cubicBezTo>
                  <a:pt x="2088051" y="389334"/>
                  <a:pt x="2088944" y="384869"/>
                  <a:pt x="2090729" y="380404"/>
                </a:cubicBezTo>
                <a:moveTo>
                  <a:pt x="1342786" y="295572"/>
                </a:moveTo>
                <a:cubicBezTo>
                  <a:pt x="1337431" y="286643"/>
                  <a:pt x="1332969" y="283964"/>
                  <a:pt x="1327613" y="292894"/>
                </a:cubicBezTo>
                <a:cubicBezTo>
                  <a:pt x="1332969" y="293787"/>
                  <a:pt x="1336539" y="294680"/>
                  <a:pt x="1342786" y="295572"/>
                </a:cubicBezTo>
                <a:moveTo>
                  <a:pt x="2537888" y="248245"/>
                </a:moveTo>
                <a:cubicBezTo>
                  <a:pt x="2533426" y="251817"/>
                  <a:pt x="2530748" y="253603"/>
                  <a:pt x="2527178" y="257175"/>
                </a:cubicBezTo>
                <a:cubicBezTo>
                  <a:pt x="2530748" y="258961"/>
                  <a:pt x="2533426" y="260747"/>
                  <a:pt x="2536995" y="262533"/>
                </a:cubicBezTo>
                <a:cubicBezTo>
                  <a:pt x="2536995" y="257175"/>
                  <a:pt x="2536995" y="253603"/>
                  <a:pt x="2537888" y="248245"/>
                </a:cubicBezTo>
                <a:moveTo>
                  <a:pt x="1133041" y="375047"/>
                </a:moveTo>
                <a:cubicBezTo>
                  <a:pt x="1127686" y="373261"/>
                  <a:pt x="1124116" y="372368"/>
                  <a:pt x="1118761" y="370582"/>
                </a:cubicBezTo>
                <a:cubicBezTo>
                  <a:pt x="1122331" y="378619"/>
                  <a:pt x="1125009" y="379512"/>
                  <a:pt x="1133041" y="375047"/>
                </a:cubicBezTo>
                <a:moveTo>
                  <a:pt x="1137504" y="357188"/>
                </a:moveTo>
                <a:cubicBezTo>
                  <a:pt x="1137504" y="356294"/>
                  <a:pt x="1136612" y="355401"/>
                  <a:pt x="1136612" y="354508"/>
                </a:cubicBezTo>
                <a:cubicBezTo>
                  <a:pt x="1131256" y="355401"/>
                  <a:pt x="1126793" y="356294"/>
                  <a:pt x="1121438" y="358080"/>
                </a:cubicBezTo>
                <a:cubicBezTo>
                  <a:pt x="1121438" y="358973"/>
                  <a:pt x="1122331" y="359866"/>
                  <a:pt x="1122331" y="361652"/>
                </a:cubicBezTo>
                <a:cubicBezTo>
                  <a:pt x="1127686" y="359866"/>
                  <a:pt x="1133041" y="358080"/>
                  <a:pt x="1137504" y="357188"/>
                </a:cubicBezTo>
                <a:moveTo>
                  <a:pt x="577886" y="140196"/>
                </a:moveTo>
                <a:cubicBezTo>
                  <a:pt x="576101" y="141982"/>
                  <a:pt x="574316" y="142875"/>
                  <a:pt x="572531" y="144661"/>
                </a:cubicBezTo>
                <a:cubicBezTo>
                  <a:pt x="571638" y="151805"/>
                  <a:pt x="575208" y="151805"/>
                  <a:pt x="585026" y="146447"/>
                </a:cubicBezTo>
                <a:cubicBezTo>
                  <a:pt x="582348" y="144661"/>
                  <a:pt x="580564" y="142875"/>
                  <a:pt x="577886" y="140196"/>
                </a:cubicBezTo>
                <a:moveTo>
                  <a:pt x="559143" y="283071"/>
                </a:moveTo>
                <a:cubicBezTo>
                  <a:pt x="560035" y="282178"/>
                  <a:pt x="560928" y="280392"/>
                  <a:pt x="560928" y="279499"/>
                </a:cubicBezTo>
                <a:cubicBezTo>
                  <a:pt x="558250" y="277713"/>
                  <a:pt x="555572" y="275927"/>
                  <a:pt x="552895" y="275034"/>
                </a:cubicBezTo>
                <a:cubicBezTo>
                  <a:pt x="552002" y="276820"/>
                  <a:pt x="550217" y="279499"/>
                  <a:pt x="551110" y="279499"/>
                </a:cubicBezTo>
                <a:cubicBezTo>
                  <a:pt x="553788" y="281285"/>
                  <a:pt x="556465" y="282178"/>
                  <a:pt x="559143" y="283071"/>
                </a:cubicBezTo>
                <a:moveTo>
                  <a:pt x="938469" y="374154"/>
                </a:moveTo>
                <a:cubicBezTo>
                  <a:pt x="942932" y="369689"/>
                  <a:pt x="944717" y="367010"/>
                  <a:pt x="947394" y="364331"/>
                </a:cubicBezTo>
                <a:cubicBezTo>
                  <a:pt x="938469" y="359866"/>
                  <a:pt x="937577" y="363438"/>
                  <a:pt x="938469" y="374154"/>
                </a:cubicBezTo>
                <a:moveTo>
                  <a:pt x="527012" y="94654"/>
                </a:moveTo>
                <a:cubicBezTo>
                  <a:pt x="526119" y="95547"/>
                  <a:pt x="525226" y="95547"/>
                  <a:pt x="524334" y="96441"/>
                </a:cubicBezTo>
                <a:cubicBezTo>
                  <a:pt x="527012" y="100012"/>
                  <a:pt x="530581" y="103584"/>
                  <a:pt x="533259" y="107156"/>
                </a:cubicBezTo>
                <a:cubicBezTo>
                  <a:pt x="534152" y="106263"/>
                  <a:pt x="535044" y="106263"/>
                  <a:pt x="535937" y="105370"/>
                </a:cubicBezTo>
                <a:cubicBezTo>
                  <a:pt x="533259" y="101798"/>
                  <a:pt x="529689" y="98227"/>
                  <a:pt x="527012" y="94654"/>
                </a:cubicBezTo>
                <a:moveTo>
                  <a:pt x="1719435" y="357188"/>
                </a:moveTo>
                <a:cubicBezTo>
                  <a:pt x="1714973" y="362545"/>
                  <a:pt x="1714973" y="362545"/>
                  <a:pt x="1718543" y="367010"/>
                </a:cubicBezTo>
                <a:cubicBezTo>
                  <a:pt x="1718543" y="363438"/>
                  <a:pt x="1719435" y="360759"/>
                  <a:pt x="1719435" y="357188"/>
                </a:cubicBezTo>
                <a:moveTo>
                  <a:pt x="631438" y="292894"/>
                </a:moveTo>
                <a:cubicBezTo>
                  <a:pt x="635008" y="292894"/>
                  <a:pt x="638578" y="292001"/>
                  <a:pt x="643933" y="292001"/>
                </a:cubicBezTo>
                <a:cubicBezTo>
                  <a:pt x="638578" y="285750"/>
                  <a:pt x="635008" y="287536"/>
                  <a:pt x="631438" y="292894"/>
                </a:cubicBezTo>
                <a:moveTo>
                  <a:pt x="2222824" y="499169"/>
                </a:moveTo>
                <a:cubicBezTo>
                  <a:pt x="2222824" y="500063"/>
                  <a:pt x="2222824" y="501848"/>
                  <a:pt x="2222824" y="502741"/>
                </a:cubicBezTo>
                <a:lnTo>
                  <a:pt x="2233534" y="502741"/>
                </a:lnTo>
                <a:cubicBezTo>
                  <a:pt x="2232642" y="499169"/>
                  <a:pt x="2230857" y="497383"/>
                  <a:pt x="2229072" y="497383"/>
                </a:cubicBezTo>
                <a:cubicBezTo>
                  <a:pt x="2227287" y="498276"/>
                  <a:pt x="2224609" y="499169"/>
                  <a:pt x="2222824" y="499169"/>
                </a:cubicBezTo>
                <a:moveTo>
                  <a:pt x="2213899" y="421481"/>
                </a:moveTo>
                <a:cubicBezTo>
                  <a:pt x="2220146" y="417016"/>
                  <a:pt x="2222824" y="415230"/>
                  <a:pt x="2229072" y="410766"/>
                </a:cubicBezTo>
                <a:cubicBezTo>
                  <a:pt x="2219254" y="412551"/>
                  <a:pt x="2219254" y="412551"/>
                  <a:pt x="2213899" y="421481"/>
                </a:cubicBezTo>
                <a:moveTo>
                  <a:pt x="2146959" y="427732"/>
                </a:moveTo>
                <a:cubicBezTo>
                  <a:pt x="2147851" y="433983"/>
                  <a:pt x="2148744" y="436662"/>
                  <a:pt x="2148744" y="441127"/>
                </a:cubicBezTo>
                <a:cubicBezTo>
                  <a:pt x="2155884" y="434876"/>
                  <a:pt x="2155884" y="434876"/>
                  <a:pt x="2146959" y="427732"/>
                </a:cubicBezTo>
                <a:moveTo>
                  <a:pt x="761748" y="368796"/>
                </a:moveTo>
                <a:cubicBezTo>
                  <a:pt x="760855" y="368796"/>
                  <a:pt x="759070" y="369689"/>
                  <a:pt x="758177" y="369689"/>
                </a:cubicBezTo>
                <a:cubicBezTo>
                  <a:pt x="756392" y="375047"/>
                  <a:pt x="759962" y="376833"/>
                  <a:pt x="767995" y="380404"/>
                </a:cubicBezTo>
                <a:cubicBezTo>
                  <a:pt x="765317" y="375047"/>
                  <a:pt x="763533" y="371475"/>
                  <a:pt x="761748" y="368796"/>
                </a:cubicBezTo>
                <a:moveTo>
                  <a:pt x="43259" y="263426"/>
                </a:moveTo>
                <a:cubicBezTo>
                  <a:pt x="45044" y="263426"/>
                  <a:pt x="45936" y="264319"/>
                  <a:pt x="47721" y="264319"/>
                </a:cubicBezTo>
                <a:cubicBezTo>
                  <a:pt x="47721" y="261640"/>
                  <a:pt x="48614" y="259854"/>
                  <a:pt x="47721" y="257175"/>
                </a:cubicBezTo>
                <a:cubicBezTo>
                  <a:pt x="47721" y="256282"/>
                  <a:pt x="45936" y="256282"/>
                  <a:pt x="45044" y="255389"/>
                </a:cubicBezTo>
                <a:cubicBezTo>
                  <a:pt x="44151" y="258068"/>
                  <a:pt x="43259" y="260747"/>
                  <a:pt x="43259" y="263426"/>
                </a:cubicBezTo>
                <a:moveTo>
                  <a:pt x="2228179" y="297359"/>
                </a:moveTo>
                <a:cubicBezTo>
                  <a:pt x="2220146" y="295572"/>
                  <a:pt x="2217469" y="299145"/>
                  <a:pt x="2216576" y="305395"/>
                </a:cubicBezTo>
                <a:cubicBezTo>
                  <a:pt x="2220146" y="302716"/>
                  <a:pt x="2223717" y="300930"/>
                  <a:pt x="2228179" y="297359"/>
                </a:cubicBezTo>
                <a:moveTo>
                  <a:pt x="2279946" y="436662"/>
                </a:moveTo>
                <a:cubicBezTo>
                  <a:pt x="2272806" y="443805"/>
                  <a:pt x="2272806" y="443805"/>
                  <a:pt x="2279054" y="450056"/>
                </a:cubicBezTo>
                <a:cubicBezTo>
                  <a:pt x="2279054" y="445591"/>
                  <a:pt x="2279946" y="442020"/>
                  <a:pt x="2279946" y="436662"/>
                </a:cubicBezTo>
                <a:moveTo>
                  <a:pt x="835828" y="176808"/>
                </a:moveTo>
                <a:cubicBezTo>
                  <a:pt x="834935" y="177701"/>
                  <a:pt x="834043" y="179487"/>
                  <a:pt x="832257" y="180380"/>
                </a:cubicBezTo>
                <a:cubicBezTo>
                  <a:pt x="834935" y="182166"/>
                  <a:pt x="837613" y="183951"/>
                  <a:pt x="840290" y="185737"/>
                </a:cubicBezTo>
                <a:cubicBezTo>
                  <a:pt x="841183" y="184844"/>
                  <a:pt x="842076" y="183951"/>
                  <a:pt x="842076" y="183059"/>
                </a:cubicBezTo>
                <a:cubicBezTo>
                  <a:pt x="840290" y="181273"/>
                  <a:pt x="838505" y="179487"/>
                  <a:pt x="835828" y="176808"/>
                </a:cubicBezTo>
                <a:moveTo>
                  <a:pt x="1666776" y="450056"/>
                </a:moveTo>
                <a:cubicBezTo>
                  <a:pt x="1666776" y="450949"/>
                  <a:pt x="1667669" y="452735"/>
                  <a:pt x="1667669" y="453628"/>
                </a:cubicBezTo>
                <a:cubicBezTo>
                  <a:pt x="1670346" y="452735"/>
                  <a:pt x="1673024" y="451842"/>
                  <a:pt x="1676594" y="450949"/>
                </a:cubicBezTo>
                <a:cubicBezTo>
                  <a:pt x="1676594" y="450056"/>
                  <a:pt x="1675701" y="449163"/>
                  <a:pt x="1675701" y="448270"/>
                </a:cubicBezTo>
                <a:cubicBezTo>
                  <a:pt x="1673024" y="449163"/>
                  <a:pt x="1670346" y="450056"/>
                  <a:pt x="1666776" y="450056"/>
                </a:cubicBezTo>
                <a:moveTo>
                  <a:pt x="978633" y="447377"/>
                </a:moveTo>
                <a:cubicBezTo>
                  <a:pt x="981311" y="449163"/>
                  <a:pt x="983096" y="450056"/>
                  <a:pt x="983988" y="450056"/>
                </a:cubicBezTo>
                <a:cubicBezTo>
                  <a:pt x="985773" y="450056"/>
                  <a:pt x="986666" y="448270"/>
                  <a:pt x="988451" y="446484"/>
                </a:cubicBezTo>
                <a:cubicBezTo>
                  <a:pt x="986666" y="444698"/>
                  <a:pt x="985773" y="442912"/>
                  <a:pt x="983988" y="442912"/>
                </a:cubicBezTo>
                <a:cubicBezTo>
                  <a:pt x="983096" y="442020"/>
                  <a:pt x="982203" y="444698"/>
                  <a:pt x="978633" y="447377"/>
                </a:cubicBezTo>
                <a:moveTo>
                  <a:pt x="1501657" y="164306"/>
                </a:moveTo>
                <a:cubicBezTo>
                  <a:pt x="1498980" y="162520"/>
                  <a:pt x="1498087" y="160734"/>
                  <a:pt x="1496302" y="160734"/>
                </a:cubicBezTo>
                <a:cubicBezTo>
                  <a:pt x="1494517" y="160734"/>
                  <a:pt x="1492732" y="162520"/>
                  <a:pt x="1490947" y="163413"/>
                </a:cubicBezTo>
                <a:cubicBezTo>
                  <a:pt x="1492732" y="165199"/>
                  <a:pt x="1493625" y="166985"/>
                  <a:pt x="1495410" y="168771"/>
                </a:cubicBezTo>
                <a:cubicBezTo>
                  <a:pt x="1497194" y="167878"/>
                  <a:pt x="1498980" y="166092"/>
                  <a:pt x="1501657" y="164306"/>
                </a:cubicBezTo>
                <a:moveTo>
                  <a:pt x="548432" y="164306"/>
                </a:moveTo>
                <a:cubicBezTo>
                  <a:pt x="552002" y="166092"/>
                  <a:pt x="553788" y="166985"/>
                  <a:pt x="554680" y="167878"/>
                </a:cubicBezTo>
                <a:cubicBezTo>
                  <a:pt x="555572" y="167878"/>
                  <a:pt x="558250" y="166092"/>
                  <a:pt x="558250" y="165199"/>
                </a:cubicBezTo>
                <a:cubicBezTo>
                  <a:pt x="557357" y="163413"/>
                  <a:pt x="556465" y="161627"/>
                  <a:pt x="554680" y="160734"/>
                </a:cubicBezTo>
                <a:cubicBezTo>
                  <a:pt x="553788" y="160734"/>
                  <a:pt x="552002" y="162520"/>
                  <a:pt x="548432" y="164306"/>
                </a:cubicBezTo>
                <a:moveTo>
                  <a:pt x="1183916" y="329505"/>
                </a:moveTo>
                <a:cubicBezTo>
                  <a:pt x="1186593" y="326826"/>
                  <a:pt x="1189271" y="325041"/>
                  <a:pt x="1194626" y="320576"/>
                </a:cubicBezTo>
                <a:cubicBezTo>
                  <a:pt x="1185701" y="319683"/>
                  <a:pt x="1182130" y="321469"/>
                  <a:pt x="1183916" y="329505"/>
                </a:cubicBezTo>
                <a:moveTo>
                  <a:pt x="480600" y="108049"/>
                </a:moveTo>
                <a:cubicBezTo>
                  <a:pt x="478815" y="111621"/>
                  <a:pt x="477029" y="113407"/>
                  <a:pt x="477029" y="114300"/>
                </a:cubicBezTo>
                <a:cubicBezTo>
                  <a:pt x="477029" y="115193"/>
                  <a:pt x="479707" y="116979"/>
                  <a:pt x="481492" y="116979"/>
                </a:cubicBezTo>
                <a:cubicBezTo>
                  <a:pt x="482385" y="116979"/>
                  <a:pt x="484170" y="115193"/>
                  <a:pt x="484170" y="113407"/>
                </a:cubicBezTo>
                <a:cubicBezTo>
                  <a:pt x="483277" y="112514"/>
                  <a:pt x="482385" y="110728"/>
                  <a:pt x="480600" y="108049"/>
                </a:cubicBezTo>
                <a:moveTo>
                  <a:pt x="538614" y="291108"/>
                </a:moveTo>
                <a:cubicBezTo>
                  <a:pt x="536829" y="294680"/>
                  <a:pt x="535937" y="296465"/>
                  <a:pt x="535937" y="298252"/>
                </a:cubicBezTo>
                <a:cubicBezTo>
                  <a:pt x="536829" y="300037"/>
                  <a:pt x="538614" y="300037"/>
                  <a:pt x="540400" y="300930"/>
                </a:cubicBezTo>
                <a:cubicBezTo>
                  <a:pt x="541292" y="300037"/>
                  <a:pt x="542184" y="298252"/>
                  <a:pt x="542184" y="297359"/>
                </a:cubicBezTo>
                <a:cubicBezTo>
                  <a:pt x="542184" y="296465"/>
                  <a:pt x="540400" y="294680"/>
                  <a:pt x="538614" y="291108"/>
                </a:cubicBezTo>
                <a:moveTo>
                  <a:pt x="1345464" y="333970"/>
                </a:moveTo>
                <a:cubicBezTo>
                  <a:pt x="1341001" y="339328"/>
                  <a:pt x="1338324" y="342900"/>
                  <a:pt x="1344572" y="346472"/>
                </a:cubicBezTo>
                <a:cubicBezTo>
                  <a:pt x="1344572" y="342900"/>
                  <a:pt x="1344572" y="339328"/>
                  <a:pt x="1345464" y="333970"/>
                </a:cubicBezTo>
                <a:moveTo>
                  <a:pt x="559143" y="257175"/>
                </a:moveTo>
                <a:cubicBezTo>
                  <a:pt x="560035" y="258068"/>
                  <a:pt x="560928" y="258961"/>
                  <a:pt x="560928" y="258961"/>
                </a:cubicBezTo>
                <a:cubicBezTo>
                  <a:pt x="562713" y="257175"/>
                  <a:pt x="564498" y="254496"/>
                  <a:pt x="566283" y="252710"/>
                </a:cubicBezTo>
                <a:cubicBezTo>
                  <a:pt x="565390" y="251817"/>
                  <a:pt x="565390" y="251817"/>
                  <a:pt x="564498" y="250924"/>
                </a:cubicBezTo>
                <a:cubicBezTo>
                  <a:pt x="562713" y="252710"/>
                  <a:pt x="560928" y="254496"/>
                  <a:pt x="559143" y="257175"/>
                </a:cubicBezTo>
                <a:moveTo>
                  <a:pt x="1128578" y="132159"/>
                </a:moveTo>
                <a:cubicBezTo>
                  <a:pt x="1129471" y="131266"/>
                  <a:pt x="1130364" y="130373"/>
                  <a:pt x="1131256" y="129480"/>
                </a:cubicBezTo>
                <a:cubicBezTo>
                  <a:pt x="1128578" y="127694"/>
                  <a:pt x="1125009" y="126801"/>
                  <a:pt x="1122331" y="125016"/>
                </a:cubicBezTo>
                <a:cubicBezTo>
                  <a:pt x="1121438" y="125908"/>
                  <a:pt x="1121438" y="126801"/>
                  <a:pt x="1120546" y="127694"/>
                </a:cubicBezTo>
                <a:cubicBezTo>
                  <a:pt x="1123224" y="129480"/>
                  <a:pt x="1125901" y="130373"/>
                  <a:pt x="1128578" y="132159"/>
                </a:cubicBezTo>
                <a:moveTo>
                  <a:pt x="566283" y="138410"/>
                </a:moveTo>
                <a:cubicBezTo>
                  <a:pt x="565390" y="137517"/>
                  <a:pt x="565390" y="137517"/>
                  <a:pt x="564498" y="136624"/>
                </a:cubicBezTo>
                <a:cubicBezTo>
                  <a:pt x="562713" y="139303"/>
                  <a:pt x="560928" y="141089"/>
                  <a:pt x="559143" y="143768"/>
                </a:cubicBezTo>
                <a:cubicBezTo>
                  <a:pt x="560035" y="144661"/>
                  <a:pt x="560035" y="144661"/>
                  <a:pt x="560928" y="145554"/>
                </a:cubicBezTo>
                <a:cubicBezTo>
                  <a:pt x="562713" y="142875"/>
                  <a:pt x="564498" y="141089"/>
                  <a:pt x="566283" y="138410"/>
                </a:cubicBezTo>
                <a:moveTo>
                  <a:pt x="1457031" y="211633"/>
                </a:moveTo>
                <a:cubicBezTo>
                  <a:pt x="1457923" y="210740"/>
                  <a:pt x="1458816" y="210740"/>
                  <a:pt x="1459709" y="209848"/>
                </a:cubicBezTo>
                <a:cubicBezTo>
                  <a:pt x="1457923" y="207169"/>
                  <a:pt x="1455246" y="204490"/>
                  <a:pt x="1453461" y="201811"/>
                </a:cubicBezTo>
                <a:cubicBezTo>
                  <a:pt x="1452568" y="202704"/>
                  <a:pt x="1451676" y="202704"/>
                  <a:pt x="1450783" y="203597"/>
                </a:cubicBezTo>
                <a:cubicBezTo>
                  <a:pt x="1452568" y="207169"/>
                  <a:pt x="1454353" y="208955"/>
                  <a:pt x="1457031" y="211633"/>
                </a:cubicBezTo>
                <a:moveTo>
                  <a:pt x="1457031" y="325934"/>
                </a:moveTo>
                <a:cubicBezTo>
                  <a:pt x="1457923" y="325041"/>
                  <a:pt x="1458816" y="325041"/>
                  <a:pt x="1458816" y="324148"/>
                </a:cubicBezTo>
                <a:cubicBezTo>
                  <a:pt x="1457031" y="322362"/>
                  <a:pt x="1455246" y="320576"/>
                  <a:pt x="1453461" y="318790"/>
                </a:cubicBezTo>
                <a:cubicBezTo>
                  <a:pt x="1452568" y="319683"/>
                  <a:pt x="1452568" y="319683"/>
                  <a:pt x="1451676" y="320576"/>
                </a:cubicBezTo>
                <a:cubicBezTo>
                  <a:pt x="1453461" y="322362"/>
                  <a:pt x="1455246" y="324148"/>
                  <a:pt x="1457031" y="325934"/>
                </a:cubicBezTo>
                <a:moveTo>
                  <a:pt x="573423" y="102691"/>
                </a:moveTo>
                <a:cubicBezTo>
                  <a:pt x="569853" y="108049"/>
                  <a:pt x="568068" y="109835"/>
                  <a:pt x="567176" y="111621"/>
                </a:cubicBezTo>
                <a:cubicBezTo>
                  <a:pt x="568960" y="112514"/>
                  <a:pt x="570745" y="114300"/>
                  <a:pt x="571638" y="114300"/>
                </a:cubicBezTo>
                <a:cubicBezTo>
                  <a:pt x="573423" y="114300"/>
                  <a:pt x="575208" y="112514"/>
                  <a:pt x="575208" y="110728"/>
                </a:cubicBezTo>
                <a:cubicBezTo>
                  <a:pt x="576101" y="108049"/>
                  <a:pt x="575208" y="106263"/>
                  <a:pt x="573423" y="102691"/>
                </a:cubicBezTo>
                <a:moveTo>
                  <a:pt x="1108943" y="358973"/>
                </a:moveTo>
                <a:cubicBezTo>
                  <a:pt x="1108050" y="358080"/>
                  <a:pt x="1107158" y="357188"/>
                  <a:pt x="1106265" y="356294"/>
                </a:cubicBezTo>
                <a:cubicBezTo>
                  <a:pt x="1104480" y="358080"/>
                  <a:pt x="1102695" y="359866"/>
                  <a:pt x="1100910" y="360759"/>
                </a:cubicBezTo>
                <a:cubicBezTo>
                  <a:pt x="1101803" y="361652"/>
                  <a:pt x="1101803" y="362545"/>
                  <a:pt x="1102695" y="362545"/>
                </a:cubicBezTo>
                <a:cubicBezTo>
                  <a:pt x="1104480" y="361652"/>
                  <a:pt x="1106265" y="360759"/>
                  <a:pt x="1108943" y="358973"/>
                </a:cubicBezTo>
                <a:moveTo>
                  <a:pt x="1078597" y="212526"/>
                </a:moveTo>
                <a:cubicBezTo>
                  <a:pt x="1070564" y="210740"/>
                  <a:pt x="1068779" y="214313"/>
                  <a:pt x="1066101" y="222349"/>
                </a:cubicBezTo>
                <a:cubicBezTo>
                  <a:pt x="1071457" y="217884"/>
                  <a:pt x="1074134" y="215205"/>
                  <a:pt x="1078597" y="212526"/>
                </a:cubicBezTo>
                <a:moveTo>
                  <a:pt x="367248" y="263426"/>
                </a:moveTo>
                <a:cubicBezTo>
                  <a:pt x="367248" y="262533"/>
                  <a:pt x="366356" y="261640"/>
                  <a:pt x="366356" y="260747"/>
                </a:cubicBezTo>
                <a:lnTo>
                  <a:pt x="359215" y="263426"/>
                </a:lnTo>
                <a:cubicBezTo>
                  <a:pt x="359215" y="264319"/>
                  <a:pt x="360108" y="266105"/>
                  <a:pt x="360108" y="266105"/>
                </a:cubicBezTo>
                <a:cubicBezTo>
                  <a:pt x="361893" y="265212"/>
                  <a:pt x="364570" y="264319"/>
                  <a:pt x="367248" y="263426"/>
                </a:cubicBezTo>
                <a:moveTo>
                  <a:pt x="2374555" y="213419"/>
                </a:moveTo>
                <a:cubicBezTo>
                  <a:pt x="2373662" y="216098"/>
                  <a:pt x="2371877" y="217884"/>
                  <a:pt x="2371877" y="219670"/>
                </a:cubicBezTo>
                <a:cubicBezTo>
                  <a:pt x="2371877" y="220563"/>
                  <a:pt x="2373662" y="221456"/>
                  <a:pt x="2374555" y="223242"/>
                </a:cubicBezTo>
                <a:cubicBezTo>
                  <a:pt x="2375447" y="221456"/>
                  <a:pt x="2377232" y="220563"/>
                  <a:pt x="2378125" y="218777"/>
                </a:cubicBezTo>
                <a:cubicBezTo>
                  <a:pt x="2378125" y="217884"/>
                  <a:pt x="2376340" y="216098"/>
                  <a:pt x="2374555" y="213419"/>
                </a:cubicBezTo>
                <a:moveTo>
                  <a:pt x="601984" y="125016"/>
                </a:moveTo>
                <a:cubicBezTo>
                  <a:pt x="601092" y="125908"/>
                  <a:pt x="600199" y="125908"/>
                  <a:pt x="598414" y="126801"/>
                </a:cubicBezTo>
                <a:cubicBezTo>
                  <a:pt x="600199" y="129480"/>
                  <a:pt x="601092" y="131266"/>
                  <a:pt x="602877" y="133945"/>
                </a:cubicBezTo>
                <a:cubicBezTo>
                  <a:pt x="603769" y="133052"/>
                  <a:pt x="604662" y="133052"/>
                  <a:pt x="605554" y="132159"/>
                </a:cubicBezTo>
                <a:cubicBezTo>
                  <a:pt x="604662" y="129480"/>
                  <a:pt x="602877" y="126801"/>
                  <a:pt x="601984" y="125016"/>
                </a:cubicBezTo>
                <a:moveTo>
                  <a:pt x="826010" y="380404"/>
                </a:moveTo>
                <a:cubicBezTo>
                  <a:pt x="825117" y="380404"/>
                  <a:pt x="824225" y="379512"/>
                  <a:pt x="823332" y="379512"/>
                </a:cubicBezTo>
                <a:cubicBezTo>
                  <a:pt x="822440" y="383084"/>
                  <a:pt x="820655" y="385762"/>
                  <a:pt x="819762" y="389334"/>
                </a:cubicBezTo>
                <a:cubicBezTo>
                  <a:pt x="820655" y="389334"/>
                  <a:pt x="820655" y="389334"/>
                  <a:pt x="821547" y="390227"/>
                </a:cubicBezTo>
                <a:cubicBezTo>
                  <a:pt x="823332" y="386655"/>
                  <a:pt x="824225" y="383084"/>
                  <a:pt x="826010" y="380404"/>
                </a:cubicBezTo>
                <a:moveTo>
                  <a:pt x="2287979" y="210740"/>
                </a:moveTo>
                <a:cubicBezTo>
                  <a:pt x="2287086" y="213419"/>
                  <a:pt x="2285302" y="215205"/>
                  <a:pt x="2286194" y="216098"/>
                </a:cubicBezTo>
                <a:cubicBezTo>
                  <a:pt x="2287086" y="217884"/>
                  <a:pt x="2287979" y="218777"/>
                  <a:pt x="2289764" y="220563"/>
                </a:cubicBezTo>
                <a:cubicBezTo>
                  <a:pt x="2289764" y="220563"/>
                  <a:pt x="2292442" y="218777"/>
                  <a:pt x="2292442" y="218777"/>
                </a:cubicBezTo>
                <a:cubicBezTo>
                  <a:pt x="2291549" y="216098"/>
                  <a:pt x="2290657" y="214313"/>
                  <a:pt x="2287979" y="210740"/>
                </a:cubicBezTo>
                <a:moveTo>
                  <a:pt x="2281731" y="191095"/>
                </a:moveTo>
                <a:cubicBezTo>
                  <a:pt x="2282624" y="190202"/>
                  <a:pt x="2283516" y="190202"/>
                  <a:pt x="2284409" y="189309"/>
                </a:cubicBezTo>
                <a:cubicBezTo>
                  <a:pt x="2283516" y="187523"/>
                  <a:pt x="2281731" y="184844"/>
                  <a:pt x="2280839" y="183059"/>
                </a:cubicBezTo>
                <a:cubicBezTo>
                  <a:pt x="2280839" y="183059"/>
                  <a:pt x="2278161" y="183951"/>
                  <a:pt x="2277269" y="184844"/>
                </a:cubicBezTo>
                <a:cubicBezTo>
                  <a:pt x="2278161" y="186630"/>
                  <a:pt x="2279946" y="188416"/>
                  <a:pt x="2281731" y="191095"/>
                </a:cubicBezTo>
                <a:moveTo>
                  <a:pt x="688560" y="236637"/>
                </a:moveTo>
                <a:cubicBezTo>
                  <a:pt x="692130" y="228600"/>
                  <a:pt x="687668" y="226814"/>
                  <a:pt x="682312" y="226814"/>
                </a:cubicBezTo>
                <a:cubicBezTo>
                  <a:pt x="683205" y="229493"/>
                  <a:pt x="684989" y="232172"/>
                  <a:pt x="688560" y="236637"/>
                </a:cubicBezTo>
                <a:moveTo>
                  <a:pt x="2217469" y="435769"/>
                </a:moveTo>
                <a:cubicBezTo>
                  <a:pt x="2218362" y="435769"/>
                  <a:pt x="2219254" y="436662"/>
                  <a:pt x="2220146" y="436662"/>
                </a:cubicBezTo>
                <a:cubicBezTo>
                  <a:pt x="2221931" y="434876"/>
                  <a:pt x="2222824" y="432197"/>
                  <a:pt x="2224609" y="430411"/>
                </a:cubicBezTo>
                <a:cubicBezTo>
                  <a:pt x="2223717" y="429518"/>
                  <a:pt x="2221931" y="429518"/>
                  <a:pt x="2221039" y="428625"/>
                </a:cubicBezTo>
                <a:cubicBezTo>
                  <a:pt x="2219254" y="431304"/>
                  <a:pt x="2218362" y="433983"/>
                  <a:pt x="2217469" y="435769"/>
                </a:cubicBezTo>
                <a:moveTo>
                  <a:pt x="159288" y="150912"/>
                </a:moveTo>
                <a:cubicBezTo>
                  <a:pt x="158395" y="150019"/>
                  <a:pt x="157503" y="149126"/>
                  <a:pt x="155718" y="148233"/>
                </a:cubicBezTo>
                <a:cubicBezTo>
                  <a:pt x="153932" y="150019"/>
                  <a:pt x="152148" y="152697"/>
                  <a:pt x="150363" y="154483"/>
                </a:cubicBezTo>
                <a:cubicBezTo>
                  <a:pt x="151255" y="155377"/>
                  <a:pt x="152148" y="156270"/>
                  <a:pt x="153040" y="157162"/>
                </a:cubicBezTo>
                <a:cubicBezTo>
                  <a:pt x="154825" y="154483"/>
                  <a:pt x="156610" y="152697"/>
                  <a:pt x="159288" y="150912"/>
                </a:cubicBezTo>
                <a:moveTo>
                  <a:pt x="75390" y="136624"/>
                </a:moveTo>
                <a:cubicBezTo>
                  <a:pt x="77175" y="136624"/>
                  <a:pt x="78067" y="136624"/>
                  <a:pt x="79852" y="136624"/>
                </a:cubicBezTo>
                <a:cubicBezTo>
                  <a:pt x="79852" y="133945"/>
                  <a:pt x="78960" y="130373"/>
                  <a:pt x="78960" y="127694"/>
                </a:cubicBezTo>
                <a:cubicBezTo>
                  <a:pt x="78067" y="127694"/>
                  <a:pt x="77175" y="127694"/>
                  <a:pt x="75390" y="127694"/>
                </a:cubicBezTo>
                <a:lnTo>
                  <a:pt x="75390" y="136624"/>
                </a:lnTo>
                <a:close/>
                <a:moveTo>
                  <a:pt x="28085" y="270569"/>
                </a:moveTo>
                <a:cubicBezTo>
                  <a:pt x="28978" y="269676"/>
                  <a:pt x="29871" y="268783"/>
                  <a:pt x="29871" y="267891"/>
                </a:cubicBezTo>
                <a:cubicBezTo>
                  <a:pt x="27193" y="266105"/>
                  <a:pt x="24515" y="264319"/>
                  <a:pt x="22730" y="262533"/>
                </a:cubicBezTo>
                <a:cubicBezTo>
                  <a:pt x="22730" y="263426"/>
                  <a:pt x="21838" y="263426"/>
                  <a:pt x="21838" y="264319"/>
                </a:cubicBezTo>
                <a:cubicBezTo>
                  <a:pt x="23623" y="266105"/>
                  <a:pt x="26300" y="267891"/>
                  <a:pt x="28085" y="270569"/>
                </a:cubicBezTo>
              </a:path>
            </a:pathLst>
          </a:custGeom>
          <a:solidFill>
            <a:srgbClr val="6CCCD6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s-CL"/>
          </a:p>
        </p:txBody>
      </p:sp>
      <p:sp>
        <p:nvSpPr>
          <p:cNvPr id="257" name="CuadroTexto 256">
            <a:extLst>
              <a:ext uri="{FF2B5EF4-FFF2-40B4-BE49-F238E27FC236}">
                <a16:creationId xmlns:a16="http://schemas.microsoft.com/office/drawing/2014/main" id="{3FAC0A14-CF8B-A6AC-F39F-695ABF5D7F42}"/>
              </a:ext>
            </a:extLst>
          </p:cNvPr>
          <p:cNvSpPr txBox="1"/>
          <p:nvPr userDrawn="1"/>
        </p:nvSpPr>
        <p:spPr>
          <a:xfrm>
            <a:off x="623996" y="401925"/>
            <a:ext cx="43810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100" b="1" i="0" u="none" strike="noStrike" dirty="0" smtClean="0">
                <a:solidFill>
                  <a:srgbClr val="006D98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Medida</a:t>
            </a:r>
            <a:r>
              <a:rPr lang="es-CL" sz="1100" b="1" i="0" u="none" strike="noStrike" baseline="0" dirty="0" smtClean="0">
                <a:solidFill>
                  <a:srgbClr val="006D98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cautelar privativa de libertad</a:t>
            </a:r>
            <a:endParaRPr lang="es-CL" sz="1100" b="1" i="0" dirty="0">
              <a:solidFill>
                <a:srgbClr val="006D9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64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1EC2DC16-5446-4CC6-AE67-C49AEC7517A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DB89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9" name="Gráfico 4">
            <a:extLst>
              <a:ext uri="{FF2B5EF4-FFF2-40B4-BE49-F238E27FC236}">
                <a16:creationId xmlns:a16="http://schemas.microsoft.com/office/drawing/2014/main" id="{7E4293E3-C7A2-A52B-0568-A906ED263021}"/>
              </a:ext>
            </a:extLst>
          </p:cNvPr>
          <p:cNvGrpSpPr/>
          <p:nvPr userDrawn="1"/>
        </p:nvGrpSpPr>
        <p:grpSpPr>
          <a:xfrm>
            <a:off x="448841" y="6428308"/>
            <a:ext cx="2226256" cy="177978"/>
            <a:chOff x="1808925" y="5671566"/>
            <a:chExt cx="972206" cy="77723"/>
          </a:xfrm>
          <a:solidFill>
            <a:srgbClr val="006D98"/>
          </a:solidFill>
        </p:grpSpPr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0B854912-90AF-55B3-4C09-3FC7CB2D7095}"/>
                </a:ext>
              </a:extLst>
            </p:cNvPr>
            <p:cNvSpPr/>
            <p:nvPr/>
          </p:nvSpPr>
          <p:spPr>
            <a:xfrm>
              <a:off x="1808925" y="5671756"/>
              <a:ext cx="71958" cy="77533"/>
            </a:xfrm>
            <a:custGeom>
              <a:avLst/>
              <a:gdLst>
                <a:gd name="connsiteX0" fmla="*/ 40168 w 71958"/>
                <a:gd name="connsiteY0" fmla="*/ 0 h 77533"/>
                <a:gd name="connsiteX1" fmla="*/ 70341 w 71958"/>
                <a:gd name="connsiteY1" fmla="*/ 14669 h 77533"/>
                <a:gd name="connsiteX2" fmla="*/ 70341 w 71958"/>
                <a:gd name="connsiteY2" fmla="*/ 26861 h 77533"/>
                <a:gd name="connsiteX3" fmla="*/ 53588 w 71958"/>
                <a:gd name="connsiteY3" fmla="*/ 26861 h 77533"/>
                <a:gd name="connsiteX4" fmla="*/ 53588 w 71958"/>
                <a:gd name="connsiteY4" fmla="*/ 21431 h 77533"/>
                <a:gd name="connsiteX5" fmla="*/ 41215 w 71958"/>
                <a:gd name="connsiteY5" fmla="*/ 15812 h 77533"/>
                <a:gd name="connsiteX6" fmla="*/ 19417 w 71958"/>
                <a:gd name="connsiteY6" fmla="*/ 37529 h 77533"/>
                <a:gd name="connsiteX7" fmla="*/ 42262 w 71958"/>
                <a:gd name="connsiteY7" fmla="*/ 61817 h 77533"/>
                <a:gd name="connsiteX8" fmla="*/ 55207 w 71958"/>
                <a:gd name="connsiteY8" fmla="*/ 56388 h 77533"/>
                <a:gd name="connsiteX9" fmla="*/ 55207 w 71958"/>
                <a:gd name="connsiteY9" fmla="*/ 51245 h 77533"/>
                <a:gd name="connsiteX10" fmla="*/ 43118 w 71958"/>
                <a:gd name="connsiteY10" fmla="*/ 51245 h 77533"/>
                <a:gd name="connsiteX11" fmla="*/ 43118 w 71958"/>
                <a:gd name="connsiteY11" fmla="*/ 37624 h 77533"/>
                <a:gd name="connsiteX12" fmla="*/ 71959 w 71958"/>
                <a:gd name="connsiteY12" fmla="*/ 37624 h 77533"/>
                <a:gd name="connsiteX13" fmla="*/ 71959 w 71958"/>
                <a:gd name="connsiteY13" fmla="*/ 62580 h 77533"/>
                <a:gd name="connsiteX14" fmla="*/ 39882 w 71958"/>
                <a:gd name="connsiteY14" fmla="*/ 77533 h 77533"/>
                <a:gd name="connsiteX15" fmla="*/ 0 w 71958"/>
                <a:gd name="connsiteY15" fmla="*/ 38386 h 77533"/>
                <a:gd name="connsiteX16" fmla="*/ 40072 w 71958"/>
                <a:gd name="connsiteY16" fmla="*/ 95 h 7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958" h="77533">
                  <a:moveTo>
                    <a:pt x="40168" y="0"/>
                  </a:moveTo>
                  <a:cubicBezTo>
                    <a:pt x="53874" y="0"/>
                    <a:pt x="70341" y="5144"/>
                    <a:pt x="70341" y="14669"/>
                  </a:cubicBezTo>
                  <a:lnTo>
                    <a:pt x="70341" y="26861"/>
                  </a:lnTo>
                  <a:lnTo>
                    <a:pt x="53588" y="26861"/>
                  </a:lnTo>
                  <a:lnTo>
                    <a:pt x="53588" y="21431"/>
                  </a:lnTo>
                  <a:cubicBezTo>
                    <a:pt x="53588" y="17621"/>
                    <a:pt x="48068" y="15812"/>
                    <a:pt x="41215" y="15812"/>
                  </a:cubicBezTo>
                  <a:cubicBezTo>
                    <a:pt x="27508" y="15812"/>
                    <a:pt x="19417" y="23336"/>
                    <a:pt x="19417" y="37529"/>
                  </a:cubicBezTo>
                  <a:cubicBezTo>
                    <a:pt x="19417" y="51721"/>
                    <a:pt x="27508" y="61817"/>
                    <a:pt x="42262" y="61817"/>
                  </a:cubicBezTo>
                  <a:cubicBezTo>
                    <a:pt x="47306" y="61817"/>
                    <a:pt x="55207" y="60579"/>
                    <a:pt x="55207" y="56388"/>
                  </a:cubicBezTo>
                  <a:lnTo>
                    <a:pt x="55207" y="51245"/>
                  </a:lnTo>
                  <a:lnTo>
                    <a:pt x="43118" y="51245"/>
                  </a:lnTo>
                  <a:lnTo>
                    <a:pt x="43118" y="37624"/>
                  </a:lnTo>
                  <a:lnTo>
                    <a:pt x="71959" y="37624"/>
                  </a:lnTo>
                  <a:lnTo>
                    <a:pt x="71959" y="62580"/>
                  </a:lnTo>
                  <a:cubicBezTo>
                    <a:pt x="71959" y="73819"/>
                    <a:pt x="50828" y="77533"/>
                    <a:pt x="39882" y="77533"/>
                  </a:cubicBezTo>
                  <a:cubicBezTo>
                    <a:pt x="16848" y="77533"/>
                    <a:pt x="0" y="60960"/>
                    <a:pt x="0" y="38386"/>
                  </a:cubicBezTo>
                  <a:cubicBezTo>
                    <a:pt x="0" y="15812"/>
                    <a:pt x="16657" y="95"/>
                    <a:pt x="40072" y="95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FFD9C4A0-3DFD-46E7-8D8D-F3CF289F1D60}"/>
                </a:ext>
              </a:extLst>
            </p:cNvPr>
            <p:cNvSpPr/>
            <p:nvPr/>
          </p:nvSpPr>
          <p:spPr>
            <a:xfrm>
              <a:off x="1889546" y="5692711"/>
              <a:ext cx="61107" cy="56483"/>
            </a:xfrm>
            <a:custGeom>
              <a:avLst/>
              <a:gdLst>
                <a:gd name="connsiteX0" fmla="*/ 30459 w 61107"/>
                <a:gd name="connsiteY0" fmla="*/ 0 h 56483"/>
                <a:gd name="connsiteX1" fmla="*/ 61108 w 61107"/>
                <a:gd name="connsiteY1" fmla="*/ 28385 h 56483"/>
                <a:gd name="connsiteX2" fmla="*/ 30554 w 61107"/>
                <a:gd name="connsiteY2" fmla="*/ 56483 h 56483"/>
                <a:gd name="connsiteX3" fmla="*/ 0 w 61107"/>
                <a:gd name="connsiteY3" fmla="*/ 28385 h 56483"/>
                <a:gd name="connsiteX4" fmla="*/ 30459 w 61107"/>
                <a:gd name="connsiteY4" fmla="*/ 0 h 56483"/>
                <a:gd name="connsiteX5" fmla="*/ 30554 w 61107"/>
                <a:gd name="connsiteY5" fmla="*/ 41434 h 56483"/>
                <a:gd name="connsiteX6" fmla="*/ 42833 w 61107"/>
                <a:gd name="connsiteY6" fmla="*/ 28480 h 56483"/>
                <a:gd name="connsiteX7" fmla="*/ 30554 w 61107"/>
                <a:gd name="connsiteY7" fmla="*/ 15145 h 56483"/>
                <a:gd name="connsiteX8" fmla="*/ 18275 w 61107"/>
                <a:gd name="connsiteY8" fmla="*/ 28480 h 56483"/>
                <a:gd name="connsiteX9" fmla="*/ 30554 w 61107"/>
                <a:gd name="connsiteY9" fmla="*/ 41434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07" h="56483">
                  <a:moveTo>
                    <a:pt x="30459" y="0"/>
                  </a:moveTo>
                  <a:cubicBezTo>
                    <a:pt x="47497" y="0"/>
                    <a:pt x="61108" y="11335"/>
                    <a:pt x="61108" y="28385"/>
                  </a:cubicBezTo>
                  <a:cubicBezTo>
                    <a:pt x="61108" y="45434"/>
                    <a:pt x="47497" y="56483"/>
                    <a:pt x="30554" y="56483"/>
                  </a:cubicBezTo>
                  <a:cubicBezTo>
                    <a:pt x="13611" y="56483"/>
                    <a:pt x="0" y="45243"/>
                    <a:pt x="0" y="28385"/>
                  </a:cubicBezTo>
                  <a:cubicBezTo>
                    <a:pt x="0" y="11525"/>
                    <a:pt x="13706" y="0"/>
                    <a:pt x="30459" y="0"/>
                  </a:cubicBezTo>
                  <a:close/>
                  <a:moveTo>
                    <a:pt x="30554" y="41434"/>
                  </a:moveTo>
                  <a:cubicBezTo>
                    <a:pt x="37122" y="41434"/>
                    <a:pt x="42833" y="36481"/>
                    <a:pt x="42833" y="28480"/>
                  </a:cubicBezTo>
                  <a:cubicBezTo>
                    <a:pt x="42833" y="20479"/>
                    <a:pt x="37217" y="15145"/>
                    <a:pt x="30554" y="15145"/>
                  </a:cubicBezTo>
                  <a:cubicBezTo>
                    <a:pt x="23891" y="15145"/>
                    <a:pt x="18275" y="20383"/>
                    <a:pt x="18275" y="28480"/>
                  </a:cubicBezTo>
                  <a:cubicBezTo>
                    <a:pt x="18275" y="36576"/>
                    <a:pt x="23891" y="41434"/>
                    <a:pt x="30554" y="41434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" name="Forma libre 11">
              <a:extLst>
                <a:ext uri="{FF2B5EF4-FFF2-40B4-BE49-F238E27FC236}">
                  <a16:creationId xmlns:a16="http://schemas.microsoft.com/office/drawing/2014/main" id="{D566A0AE-0CA4-E224-C01D-86A6564295CE}"/>
                </a:ext>
              </a:extLst>
            </p:cNvPr>
            <p:cNvSpPr/>
            <p:nvPr/>
          </p:nvSpPr>
          <p:spPr>
            <a:xfrm>
              <a:off x="1954366" y="5672994"/>
              <a:ext cx="64153" cy="76104"/>
            </a:xfrm>
            <a:custGeom>
              <a:avLst/>
              <a:gdLst>
                <a:gd name="connsiteX0" fmla="*/ 7329 w 64153"/>
                <a:gd name="connsiteY0" fmla="*/ 13145 h 76104"/>
                <a:gd name="connsiteX1" fmla="*/ 0 w 64153"/>
                <a:gd name="connsiteY1" fmla="*/ 13145 h 76104"/>
                <a:gd name="connsiteX2" fmla="*/ 0 w 64153"/>
                <a:gd name="connsiteY2" fmla="*/ 0 h 76104"/>
                <a:gd name="connsiteX3" fmla="*/ 25414 w 64153"/>
                <a:gd name="connsiteY3" fmla="*/ 0 h 76104"/>
                <a:gd name="connsiteX4" fmla="*/ 25414 w 64153"/>
                <a:gd name="connsiteY4" fmla="*/ 20860 h 76104"/>
                <a:gd name="connsiteX5" fmla="*/ 25319 w 64153"/>
                <a:gd name="connsiteY5" fmla="*/ 24194 h 76104"/>
                <a:gd name="connsiteX6" fmla="*/ 25224 w 64153"/>
                <a:gd name="connsiteY6" fmla="*/ 25432 h 76104"/>
                <a:gd name="connsiteX7" fmla="*/ 25414 w 64153"/>
                <a:gd name="connsiteY7" fmla="*/ 25432 h 76104"/>
                <a:gd name="connsiteX8" fmla="*/ 29031 w 64153"/>
                <a:gd name="connsiteY8" fmla="*/ 22479 h 76104"/>
                <a:gd name="connsiteX9" fmla="*/ 39882 w 64153"/>
                <a:gd name="connsiteY9" fmla="*/ 19621 h 76104"/>
                <a:gd name="connsiteX10" fmla="*/ 64154 w 64153"/>
                <a:gd name="connsiteY10" fmla="*/ 47911 h 76104"/>
                <a:gd name="connsiteX11" fmla="*/ 39025 w 64153"/>
                <a:gd name="connsiteY11" fmla="*/ 76105 h 76104"/>
                <a:gd name="connsiteX12" fmla="*/ 27603 w 64153"/>
                <a:gd name="connsiteY12" fmla="*/ 72771 h 76104"/>
                <a:gd name="connsiteX13" fmla="*/ 24272 w 64153"/>
                <a:gd name="connsiteY13" fmla="*/ 69533 h 76104"/>
                <a:gd name="connsiteX14" fmla="*/ 24081 w 64153"/>
                <a:gd name="connsiteY14" fmla="*/ 69533 h 76104"/>
                <a:gd name="connsiteX15" fmla="*/ 24177 w 64153"/>
                <a:gd name="connsiteY15" fmla="*/ 70676 h 76104"/>
                <a:gd name="connsiteX16" fmla="*/ 24177 w 64153"/>
                <a:gd name="connsiteY16" fmla="*/ 74867 h 76104"/>
                <a:gd name="connsiteX17" fmla="*/ 7234 w 64153"/>
                <a:gd name="connsiteY17" fmla="*/ 74867 h 76104"/>
                <a:gd name="connsiteX18" fmla="*/ 7234 w 64153"/>
                <a:gd name="connsiteY18" fmla="*/ 13049 h 76104"/>
                <a:gd name="connsiteX19" fmla="*/ 35504 w 64153"/>
                <a:gd name="connsiteY19" fmla="*/ 61246 h 76104"/>
                <a:gd name="connsiteX20" fmla="*/ 46069 w 64153"/>
                <a:gd name="connsiteY20" fmla="*/ 48387 h 76104"/>
                <a:gd name="connsiteX21" fmla="*/ 35504 w 64153"/>
                <a:gd name="connsiteY21" fmla="*/ 35052 h 76104"/>
                <a:gd name="connsiteX22" fmla="*/ 24938 w 64153"/>
                <a:gd name="connsiteY22" fmla="*/ 48387 h 76104"/>
                <a:gd name="connsiteX23" fmla="*/ 35504 w 64153"/>
                <a:gd name="connsiteY23" fmla="*/ 61246 h 7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153" h="76104">
                  <a:moveTo>
                    <a:pt x="7329" y="13145"/>
                  </a:moveTo>
                  <a:lnTo>
                    <a:pt x="0" y="13145"/>
                  </a:lnTo>
                  <a:lnTo>
                    <a:pt x="0" y="0"/>
                  </a:lnTo>
                  <a:lnTo>
                    <a:pt x="25414" y="0"/>
                  </a:lnTo>
                  <a:lnTo>
                    <a:pt x="25414" y="20860"/>
                  </a:lnTo>
                  <a:cubicBezTo>
                    <a:pt x="25414" y="22193"/>
                    <a:pt x="25414" y="23336"/>
                    <a:pt x="25319" y="24194"/>
                  </a:cubicBezTo>
                  <a:cubicBezTo>
                    <a:pt x="25224" y="24765"/>
                    <a:pt x="25224" y="25146"/>
                    <a:pt x="25224" y="25432"/>
                  </a:cubicBezTo>
                  <a:lnTo>
                    <a:pt x="25414" y="25432"/>
                  </a:lnTo>
                  <a:cubicBezTo>
                    <a:pt x="26461" y="24289"/>
                    <a:pt x="27698" y="23336"/>
                    <a:pt x="29031" y="22479"/>
                  </a:cubicBezTo>
                  <a:cubicBezTo>
                    <a:pt x="31411" y="20860"/>
                    <a:pt x="35218" y="19621"/>
                    <a:pt x="39882" y="19621"/>
                  </a:cubicBezTo>
                  <a:cubicBezTo>
                    <a:pt x="54540" y="19621"/>
                    <a:pt x="64154" y="31147"/>
                    <a:pt x="64154" y="47911"/>
                  </a:cubicBezTo>
                  <a:cubicBezTo>
                    <a:pt x="64154" y="64675"/>
                    <a:pt x="53398" y="76105"/>
                    <a:pt x="39025" y="76105"/>
                  </a:cubicBezTo>
                  <a:cubicBezTo>
                    <a:pt x="33600" y="76105"/>
                    <a:pt x="29983" y="74391"/>
                    <a:pt x="27603" y="72771"/>
                  </a:cubicBezTo>
                  <a:cubicBezTo>
                    <a:pt x="26271" y="71819"/>
                    <a:pt x="25224" y="70676"/>
                    <a:pt x="24272" y="69533"/>
                  </a:cubicBezTo>
                  <a:lnTo>
                    <a:pt x="24081" y="69533"/>
                  </a:lnTo>
                  <a:cubicBezTo>
                    <a:pt x="24081" y="69533"/>
                    <a:pt x="24177" y="70294"/>
                    <a:pt x="24177" y="70676"/>
                  </a:cubicBezTo>
                  <a:lnTo>
                    <a:pt x="24177" y="74867"/>
                  </a:lnTo>
                  <a:lnTo>
                    <a:pt x="7234" y="74867"/>
                  </a:lnTo>
                  <a:lnTo>
                    <a:pt x="7234" y="13049"/>
                  </a:lnTo>
                  <a:close/>
                  <a:moveTo>
                    <a:pt x="35504" y="61246"/>
                  </a:moveTo>
                  <a:cubicBezTo>
                    <a:pt x="41310" y="61246"/>
                    <a:pt x="46069" y="56769"/>
                    <a:pt x="46069" y="48387"/>
                  </a:cubicBezTo>
                  <a:cubicBezTo>
                    <a:pt x="46069" y="40005"/>
                    <a:pt x="41786" y="35052"/>
                    <a:pt x="35504" y="35052"/>
                  </a:cubicBezTo>
                  <a:cubicBezTo>
                    <a:pt x="30078" y="35052"/>
                    <a:pt x="24938" y="39148"/>
                    <a:pt x="24938" y="48387"/>
                  </a:cubicBezTo>
                  <a:cubicBezTo>
                    <a:pt x="24938" y="54769"/>
                    <a:pt x="28365" y="61246"/>
                    <a:pt x="35504" y="61246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CB1472E2-A0DA-7747-7244-9014DBB5C88A}"/>
                </a:ext>
              </a:extLst>
            </p:cNvPr>
            <p:cNvSpPr/>
            <p:nvPr/>
          </p:nvSpPr>
          <p:spPr>
            <a:xfrm>
              <a:off x="2026420" y="5672994"/>
              <a:ext cx="32267" cy="74866"/>
            </a:xfrm>
            <a:custGeom>
              <a:avLst/>
              <a:gdLst>
                <a:gd name="connsiteX0" fmla="*/ 571 w 32267"/>
                <a:gd name="connsiteY0" fmla="*/ 61817 h 74866"/>
                <a:gd name="connsiteX1" fmla="*/ 7329 w 32267"/>
                <a:gd name="connsiteY1" fmla="*/ 61817 h 74866"/>
                <a:gd name="connsiteX2" fmla="*/ 7329 w 32267"/>
                <a:gd name="connsiteY2" fmla="*/ 34004 h 74866"/>
                <a:gd name="connsiteX3" fmla="*/ 0 w 32267"/>
                <a:gd name="connsiteY3" fmla="*/ 34004 h 74866"/>
                <a:gd name="connsiteX4" fmla="*/ 0 w 32267"/>
                <a:gd name="connsiteY4" fmla="*/ 20860 h 74866"/>
                <a:gd name="connsiteX5" fmla="*/ 25414 w 32267"/>
                <a:gd name="connsiteY5" fmla="*/ 20860 h 74866"/>
                <a:gd name="connsiteX6" fmla="*/ 25414 w 32267"/>
                <a:gd name="connsiteY6" fmla="*/ 61722 h 74866"/>
                <a:gd name="connsiteX7" fmla="*/ 32267 w 32267"/>
                <a:gd name="connsiteY7" fmla="*/ 61722 h 74866"/>
                <a:gd name="connsiteX8" fmla="*/ 32267 w 32267"/>
                <a:gd name="connsiteY8" fmla="*/ 74867 h 74866"/>
                <a:gd name="connsiteX9" fmla="*/ 571 w 32267"/>
                <a:gd name="connsiteY9" fmla="*/ 74867 h 74866"/>
                <a:gd name="connsiteX10" fmla="*/ 571 w 32267"/>
                <a:gd name="connsiteY10" fmla="*/ 61722 h 74866"/>
                <a:gd name="connsiteX11" fmla="*/ 7615 w 32267"/>
                <a:gd name="connsiteY11" fmla="*/ 0 h 74866"/>
                <a:gd name="connsiteX12" fmla="*/ 25319 w 32267"/>
                <a:gd name="connsiteY12" fmla="*/ 0 h 74866"/>
                <a:gd name="connsiteX13" fmla="*/ 25319 w 32267"/>
                <a:gd name="connsiteY13" fmla="*/ 14192 h 74866"/>
                <a:gd name="connsiteX14" fmla="*/ 7615 w 32267"/>
                <a:gd name="connsiteY14" fmla="*/ 14192 h 74866"/>
                <a:gd name="connsiteX15" fmla="*/ 7615 w 32267"/>
                <a:gd name="connsiteY15" fmla="*/ 0 h 7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267" h="74866">
                  <a:moveTo>
                    <a:pt x="571" y="61817"/>
                  </a:moveTo>
                  <a:lnTo>
                    <a:pt x="7329" y="61817"/>
                  </a:lnTo>
                  <a:lnTo>
                    <a:pt x="7329" y="34004"/>
                  </a:lnTo>
                  <a:lnTo>
                    <a:pt x="0" y="34004"/>
                  </a:lnTo>
                  <a:lnTo>
                    <a:pt x="0" y="20860"/>
                  </a:lnTo>
                  <a:lnTo>
                    <a:pt x="25414" y="20860"/>
                  </a:lnTo>
                  <a:lnTo>
                    <a:pt x="25414" y="61722"/>
                  </a:lnTo>
                  <a:lnTo>
                    <a:pt x="32267" y="61722"/>
                  </a:lnTo>
                  <a:lnTo>
                    <a:pt x="32267" y="74867"/>
                  </a:lnTo>
                  <a:lnTo>
                    <a:pt x="571" y="74867"/>
                  </a:lnTo>
                  <a:lnTo>
                    <a:pt x="571" y="61722"/>
                  </a:lnTo>
                  <a:close/>
                  <a:moveTo>
                    <a:pt x="7615" y="0"/>
                  </a:moveTo>
                  <a:lnTo>
                    <a:pt x="25319" y="0"/>
                  </a:lnTo>
                  <a:lnTo>
                    <a:pt x="25319" y="14192"/>
                  </a:lnTo>
                  <a:lnTo>
                    <a:pt x="7615" y="14192"/>
                  </a:lnTo>
                  <a:lnTo>
                    <a:pt x="7615" y="0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ACC04E56-2676-935A-E133-C796B3EA8E73}"/>
                </a:ext>
              </a:extLst>
            </p:cNvPr>
            <p:cNvSpPr/>
            <p:nvPr/>
          </p:nvSpPr>
          <p:spPr>
            <a:xfrm>
              <a:off x="2065255" y="5692711"/>
              <a:ext cx="53207" cy="56483"/>
            </a:xfrm>
            <a:custGeom>
              <a:avLst/>
              <a:gdLst>
                <a:gd name="connsiteX0" fmla="*/ 28079 w 53207"/>
                <a:gd name="connsiteY0" fmla="*/ 0 h 56483"/>
                <a:gd name="connsiteX1" fmla="*/ 53208 w 53207"/>
                <a:gd name="connsiteY1" fmla="*/ 26098 h 56483"/>
                <a:gd name="connsiteX2" fmla="*/ 53017 w 53207"/>
                <a:gd name="connsiteY2" fmla="*/ 29432 h 56483"/>
                <a:gd name="connsiteX3" fmla="*/ 52827 w 53207"/>
                <a:gd name="connsiteY3" fmla="*/ 31528 h 56483"/>
                <a:gd name="connsiteX4" fmla="*/ 18561 w 53207"/>
                <a:gd name="connsiteY4" fmla="*/ 31528 h 56483"/>
                <a:gd name="connsiteX5" fmla="*/ 31125 w 53207"/>
                <a:gd name="connsiteY5" fmla="*/ 41434 h 56483"/>
                <a:gd name="connsiteX6" fmla="*/ 41690 w 53207"/>
                <a:gd name="connsiteY6" fmla="*/ 38767 h 56483"/>
                <a:gd name="connsiteX7" fmla="*/ 46259 w 53207"/>
                <a:gd name="connsiteY7" fmla="*/ 36290 h 56483"/>
                <a:gd name="connsiteX8" fmla="*/ 52827 w 53207"/>
                <a:gd name="connsiteY8" fmla="*/ 48863 h 56483"/>
                <a:gd name="connsiteX9" fmla="*/ 46640 w 53207"/>
                <a:gd name="connsiteY9" fmla="*/ 52673 h 56483"/>
                <a:gd name="connsiteX10" fmla="*/ 29602 w 53207"/>
                <a:gd name="connsiteY10" fmla="*/ 56483 h 56483"/>
                <a:gd name="connsiteX11" fmla="*/ 0 w 53207"/>
                <a:gd name="connsiteY11" fmla="*/ 28194 h 56483"/>
                <a:gd name="connsiteX12" fmla="*/ 28079 w 53207"/>
                <a:gd name="connsiteY12" fmla="*/ 0 h 56483"/>
                <a:gd name="connsiteX13" fmla="*/ 34457 w 53207"/>
                <a:gd name="connsiteY13" fmla="*/ 21622 h 56483"/>
                <a:gd name="connsiteX14" fmla="*/ 27698 w 53207"/>
                <a:gd name="connsiteY14" fmla="*/ 13621 h 56483"/>
                <a:gd name="connsiteX15" fmla="*/ 19037 w 53207"/>
                <a:gd name="connsiteY15" fmla="*/ 21622 h 56483"/>
                <a:gd name="connsiteX16" fmla="*/ 34552 w 53207"/>
                <a:gd name="connsiteY16" fmla="*/ 21622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207" h="56483">
                  <a:moveTo>
                    <a:pt x="28079" y="0"/>
                  </a:moveTo>
                  <a:cubicBezTo>
                    <a:pt x="44165" y="0"/>
                    <a:pt x="53208" y="11144"/>
                    <a:pt x="53208" y="26098"/>
                  </a:cubicBezTo>
                  <a:cubicBezTo>
                    <a:pt x="53208" y="26956"/>
                    <a:pt x="53113" y="28289"/>
                    <a:pt x="53017" y="29432"/>
                  </a:cubicBezTo>
                  <a:lnTo>
                    <a:pt x="52827" y="31528"/>
                  </a:lnTo>
                  <a:lnTo>
                    <a:pt x="18561" y="31528"/>
                  </a:lnTo>
                  <a:cubicBezTo>
                    <a:pt x="19893" y="38576"/>
                    <a:pt x="25224" y="41434"/>
                    <a:pt x="31125" y="41434"/>
                  </a:cubicBezTo>
                  <a:cubicBezTo>
                    <a:pt x="35218" y="41434"/>
                    <a:pt x="38835" y="40100"/>
                    <a:pt x="41690" y="38767"/>
                  </a:cubicBezTo>
                  <a:cubicBezTo>
                    <a:pt x="43404" y="38005"/>
                    <a:pt x="44927" y="37147"/>
                    <a:pt x="46259" y="36290"/>
                  </a:cubicBezTo>
                  <a:lnTo>
                    <a:pt x="52827" y="48863"/>
                  </a:lnTo>
                  <a:cubicBezTo>
                    <a:pt x="51018" y="50197"/>
                    <a:pt x="48924" y="51435"/>
                    <a:pt x="46640" y="52673"/>
                  </a:cubicBezTo>
                  <a:cubicBezTo>
                    <a:pt x="42547" y="54674"/>
                    <a:pt x="37026" y="56483"/>
                    <a:pt x="29602" y="56483"/>
                  </a:cubicBezTo>
                  <a:cubicBezTo>
                    <a:pt x="10375" y="56483"/>
                    <a:pt x="0" y="42577"/>
                    <a:pt x="0" y="28194"/>
                  </a:cubicBezTo>
                  <a:cubicBezTo>
                    <a:pt x="0" y="12382"/>
                    <a:pt x="10661" y="0"/>
                    <a:pt x="28079" y="0"/>
                  </a:cubicBezTo>
                  <a:close/>
                  <a:moveTo>
                    <a:pt x="34457" y="21622"/>
                  </a:moveTo>
                  <a:cubicBezTo>
                    <a:pt x="34457" y="17336"/>
                    <a:pt x="31696" y="13621"/>
                    <a:pt x="27698" y="13621"/>
                  </a:cubicBezTo>
                  <a:cubicBezTo>
                    <a:pt x="22368" y="13621"/>
                    <a:pt x="19989" y="17431"/>
                    <a:pt x="19037" y="21622"/>
                  </a:cubicBezTo>
                  <a:lnTo>
                    <a:pt x="34552" y="21622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1F8E812F-817C-1D16-FCA3-6864A0FA4488}"/>
                </a:ext>
              </a:extLst>
            </p:cNvPr>
            <p:cNvSpPr/>
            <p:nvPr/>
          </p:nvSpPr>
          <p:spPr>
            <a:xfrm>
              <a:off x="2126648" y="5693092"/>
              <a:ext cx="43879" cy="55054"/>
            </a:xfrm>
            <a:custGeom>
              <a:avLst/>
              <a:gdLst>
                <a:gd name="connsiteX0" fmla="*/ 0 w 43879"/>
                <a:gd name="connsiteY0" fmla="*/ 41720 h 55054"/>
                <a:gd name="connsiteX1" fmla="*/ 7329 w 43879"/>
                <a:gd name="connsiteY1" fmla="*/ 41720 h 55054"/>
                <a:gd name="connsiteX2" fmla="*/ 7329 w 43879"/>
                <a:gd name="connsiteY2" fmla="*/ 16288 h 55054"/>
                <a:gd name="connsiteX3" fmla="*/ 5045 w 43879"/>
                <a:gd name="connsiteY3" fmla="*/ 14002 h 55054"/>
                <a:gd name="connsiteX4" fmla="*/ 0 w 43879"/>
                <a:gd name="connsiteY4" fmla="*/ 14002 h 55054"/>
                <a:gd name="connsiteX5" fmla="*/ 0 w 43879"/>
                <a:gd name="connsiteY5" fmla="*/ 857 h 55054"/>
                <a:gd name="connsiteX6" fmla="*/ 17038 w 43879"/>
                <a:gd name="connsiteY6" fmla="*/ 857 h 55054"/>
                <a:gd name="connsiteX7" fmla="*/ 24653 w 43879"/>
                <a:gd name="connsiteY7" fmla="*/ 7810 h 55054"/>
                <a:gd name="connsiteX8" fmla="*/ 24653 w 43879"/>
                <a:gd name="connsiteY8" fmla="*/ 10668 h 55054"/>
                <a:gd name="connsiteX9" fmla="*/ 24557 w 43879"/>
                <a:gd name="connsiteY9" fmla="*/ 12668 h 55054"/>
                <a:gd name="connsiteX10" fmla="*/ 24462 w 43879"/>
                <a:gd name="connsiteY10" fmla="*/ 13430 h 55054"/>
                <a:gd name="connsiteX11" fmla="*/ 24653 w 43879"/>
                <a:gd name="connsiteY11" fmla="*/ 13430 h 55054"/>
                <a:gd name="connsiteX12" fmla="*/ 41786 w 43879"/>
                <a:gd name="connsiteY12" fmla="*/ 0 h 55054"/>
                <a:gd name="connsiteX13" fmla="*/ 43213 w 43879"/>
                <a:gd name="connsiteY13" fmla="*/ 95 h 55054"/>
                <a:gd name="connsiteX14" fmla="*/ 43880 w 43879"/>
                <a:gd name="connsiteY14" fmla="*/ 190 h 55054"/>
                <a:gd name="connsiteX15" fmla="*/ 43880 w 43879"/>
                <a:gd name="connsiteY15" fmla="*/ 18002 h 55054"/>
                <a:gd name="connsiteX16" fmla="*/ 42833 w 43879"/>
                <a:gd name="connsiteY16" fmla="*/ 17812 h 55054"/>
                <a:gd name="connsiteX17" fmla="*/ 40263 w 43879"/>
                <a:gd name="connsiteY17" fmla="*/ 17716 h 55054"/>
                <a:gd name="connsiteX18" fmla="*/ 25414 w 43879"/>
                <a:gd name="connsiteY18" fmla="*/ 34004 h 55054"/>
                <a:gd name="connsiteX19" fmla="*/ 25414 w 43879"/>
                <a:gd name="connsiteY19" fmla="*/ 41910 h 55054"/>
                <a:gd name="connsiteX20" fmla="*/ 32743 w 43879"/>
                <a:gd name="connsiteY20" fmla="*/ 41910 h 55054"/>
                <a:gd name="connsiteX21" fmla="*/ 32743 w 43879"/>
                <a:gd name="connsiteY21" fmla="*/ 55054 h 55054"/>
                <a:gd name="connsiteX22" fmla="*/ 0 w 43879"/>
                <a:gd name="connsiteY22" fmla="*/ 55054 h 55054"/>
                <a:gd name="connsiteX23" fmla="*/ 0 w 43879"/>
                <a:gd name="connsiteY23" fmla="*/ 41910 h 5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879" h="55054">
                  <a:moveTo>
                    <a:pt x="0" y="41720"/>
                  </a:moveTo>
                  <a:lnTo>
                    <a:pt x="7329" y="41720"/>
                  </a:lnTo>
                  <a:lnTo>
                    <a:pt x="7329" y="16288"/>
                  </a:lnTo>
                  <a:cubicBezTo>
                    <a:pt x="7329" y="14668"/>
                    <a:pt x="6568" y="14002"/>
                    <a:pt x="5045" y="14002"/>
                  </a:cubicBezTo>
                  <a:lnTo>
                    <a:pt x="0" y="14002"/>
                  </a:lnTo>
                  <a:lnTo>
                    <a:pt x="0" y="857"/>
                  </a:lnTo>
                  <a:lnTo>
                    <a:pt x="17038" y="857"/>
                  </a:lnTo>
                  <a:cubicBezTo>
                    <a:pt x="21987" y="857"/>
                    <a:pt x="24653" y="2857"/>
                    <a:pt x="24653" y="7810"/>
                  </a:cubicBezTo>
                  <a:lnTo>
                    <a:pt x="24653" y="10668"/>
                  </a:lnTo>
                  <a:cubicBezTo>
                    <a:pt x="24653" y="11621"/>
                    <a:pt x="24653" y="12382"/>
                    <a:pt x="24557" y="12668"/>
                  </a:cubicBezTo>
                  <a:cubicBezTo>
                    <a:pt x="24462" y="12954"/>
                    <a:pt x="24462" y="13144"/>
                    <a:pt x="24462" y="13430"/>
                  </a:cubicBezTo>
                  <a:lnTo>
                    <a:pt x="24653" y="13430"/>
                  </a:lnTo>
                  <a:cubicBezTo>
                    <a:pt x="26937" y="6096"/>
                    <a:pt x="33790" y="0"/>
                    <a:pt x="41786" y="0"/>
                  </a:cubicBezTo>
                  <a:cubicBezTo>
                    <a:pt x="42547" y="0"/>
                    <a:pt x="42928" y="0"/>
                    <a:pt x="43213" y="95"/>
                  </a:cubicBezTo>
                  <a:cubicBezTo>
                    <a:pt x="43499" y="190"/>
                    <a:pt x="43785" y="190"/>
                    <a:pt x="43880" y="190"/>
                  </a:cubicBezTo>
                  <a:lnTo>
                    <a:pt x="43880" y="18002"/>
                  </a:lnTo>
                  <a:lnTo>
                    <a:pt x="42833" y="17812"/>
                  </a:lnTo>
                  <a:cubicBezTo>
                    <a:pt x="42071" y="17716"/>
                    <a:pt x="41405" y="17716"/>
                    <a:pt x="40263" y="17716"/>
                  </a:cubicBezTo>
                  <a:cubicBezTo>
                    <a:pt x="30173" y="17716"/>
                    <a:pt x="25414" y="24003"/>
                    <a:pt x="25414" y="34004"/>
                  </a:cubicBezTo>
                  <a:lnTo>
                    <a:pt x="25414" y="41910"/>
                  </a:lnTo>
                  <a:lnTo>
                    <a:pt x="32743" y="41910"/>
                  </a:lnTo>
                  <a:lnTo>
                    <a:pt x="32743" y="55054"/>
                  </a:lnTo>
                  <a:lnTo>
                    <a:pt x="0" y="55054"/>
                  </a:lnTo>
                  <a:lnTo>
                    <a:pt x="0" y="41910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94B7FCF9-0AB6-7384-9351-1BFFE79B8F0F}"/>
                </a:ext>
              </a:extLst>
            </p:cNvPr>
            <p:cNvSpPr/>
            <p:nvPr/>
          </p:nvSpPr>
          <p:spPr>
            <a:xfrm>
              <a:off x="2177286" y="5692711"/>
              <a:ext cx="67961" cy="55245"/>
            </a:xfrm>
            <a:custGeom>
              <a:avLst/>
              <a:gdLst>
                <a:gd name="connsiteX0" fmla="*/ 571 w 67961"/>
                <a:gd name="connsiteY0" fmla="*/ 42101 h 55245"/>
                <a:gd name="connsiteX1" fmla="*/ 7329 w 67961"/>
                <a:gd name="connsiteY1" fmla="*/ 42101 h 55245"/>
                <a:gd name="connsiteX2" fmla="*/ 7329 w 67961"/>
                <a:gd name="connsiteY2" fmla="*/ 16669 h 55245"/>
                <a:gd name="connsiteX3" fmla="*/ 5045 w 67961"/>
                <a:gd name="connsiteY3" fmla="*/ 14383 h 55245"/>
                <a:gd name="connsiteX4" fmla="*/ 0 w 67961"/>
                <a:gd name="connsiteY4" fmla="*/ 14383 h 55245"/>
                <a:gd name="connsiteX5" fmla="*/ 0 w 67961"/>
                <a:gd name="connsiteY5" fmla="*/ 1238 h 55245"/>
                <a:gd name="connsiteX6" fmla="*/ 17133 w 67961"/>
                <a:gd name="connsiteY6" fmla="*/ 1238 h 55245"/>
                <a:gd name="connsiteX7" fmla="*/ 24557 w 67961"/>
                <a:gd name="connsiteY7" fmla="*/ 7334 h 55245"/>
                <a:gd name="connsiteX8" fmla="*/ 24557 w 67961"/>
                <a:gd name="connsiteY8" fmla="*/ 10001 h 55245"/>
                <a:gd name="connsiteX9" fmla="*/ 24462 w 67961"/>
                <a:gd name="connsiteY9" fmla="*/ 10382 h 55245"/>
                <a:gd name="connsiteX10" fmla="*/ 24653 w 67961"/>
                <a:gd name="connsiteY10" fmla="*/ 10382 h 55245"/>
                <a:gd name="connsiteX11" fmla="*/ 28745 w 67961"/>
                <a:gd name="connsiteY11" fmla="*/ 5144 h 55245"/>
                <a:gd name="connsiteX12" fmla="*/ 43023 w 67961"/>
                <a:gd name="connsiteY12" fmla="*/ 0 h 55245"/>
                <a:gd name="connsiteX13" fmla="*/ 61203 w 67961"/>
                <a:gd name="connsiteY13" fmla="*/ 20193 h 55245"/>
                <a:gd name="connsiteX14" fmla="*/ 61203 w 67961"/>
                <a:gd name="connsiteY14" fmla="*/ 42101 h 55245"/>
                <a:gd name="connsiteX15" fmla="*/ 67961 w 67961"/>
                <a:gd name="connsiteY15" fmla="*/ 42101 h 55245"/>
                <a:gd name="connsiteX16" fmla="*/ 67961 w 67961"/>
                <a:gd name="connsiteY16" fmla="*/ 55245 h 55245"/>
                <a:gd name="connsiteX17" fmla="*/ 43023 w 67961"/>
                <a:gd name="connsiteY17" fmla="*/ 55245 h 55245"/>
                <a:gd name="connsiteX18" fmla="*/ 43023 w 67961"/>
                <a:gd name="connsiteY18" fmla="*/ 23622 h 55245"/>
                <a:gd name="connsiteX19" fmla="*/ 36931 w 67961"/>
                <a:gd name="connsiteY19" fmla="*/ 16478 h 55245"/>
                <a:gd name="connsiteX20" fmla="*/ 25319 w 67961"/>
                <a:gd name="connsiteY20" fmla="*/ 32385 h 55245"/>
                <a:gd name="connsiteX21" fmla="*/ 25319 w 67961"/>
                <a:gd name="connsiteY21" fmla="*/ 42101 h 55245"/>
                <a:gd name="connsiteX22" fmla="*/ 32172 w 67961"/>
                <a:gd name="connsiteY22" fmla="*/ 42101 h 55245"/>
                <a:gd name="connsiteX23" fmla="*/ 32172 w 67961"/>
                <a:gd name="connsiteY23" fmla="*/ 55245 h 55245"/>
                <a:gd name="connsiteX24" fmla="*/ 476 w 67961"/>
                <a:gd name="connsiteY24" fmla="*/ 55245 h 55245"/>
                <a:gd name="connsiteX25" fmla="*/ 476 w 67961"/>
                <a:gd name="connsiteY25" fmla="*/ 42101 h 5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7961" h="55245">
                  <a:moveTo>
                    <a:pt x="571" y="42101"/>
                  </a:moveTo>
                  <a:lnTo>
                    <a:pt x="7329" y="42101"/>
                  </a:lnTo>
                  <a:lnTo>
                    <a:pt x="7329" y="16669"/>
                  </a:lnTo>
                  <a:cubicBezTo>
                    <a:pt x="7329" y="15049"/>
                    <a:pt x="6568" y="14383"/>
                    <a:pt x="5045" y="14383"/>
                  </a:cubicBezTo>
                  <a:lnTo>
                    <a:pt x="0" y="14383"/>
                  </a:lnTo>
                  <a:lnTo>
                    <a:pt x="0" y="1238"/>
                  </a:lnTo>
                  <a:lnTo>
                    <a:pt x="17133" y="1238"/>
                  </a:lnTo>
                  <a:cubicBezTo>
                    <a:pt x="22083" y="1238"/>
                    <a:pt x="24557" y="3620"/>
                    <a:pt x="24557" y="7334"/>
                  </a:cubicBezTo>
                  <a:lnTo>
                    <a:pt x="24557" y="10001"/>
                  </a:lnTo>
                  <a:cubicBezTo>
                    <a:pt x="24557" y="10001"/>
                    <a:pt x="24557" y="10287"/>
                    <a:pt x="24462" y="10382"/>
                  </a:cubicBezTo>
                  <a:lnTo>
                    <a:pt x="24653" y="10382"/>
                  </a:lnTo>
                  <a:cubicBezTo>
                    <a:pt x="25604" y="8382"/>
                    <a:pt x="26937" y="6763"/>
                    <a:pt x="28745" y="5144"/>
                  </a:cubicBezTo>
                  <a:cubicBezTo>
                    <a:pt x="31696" y="2477"/>
                    <a:pt x="36170" y="0"/>
                    <a:pt x="43023" y="0"/>
                  </a:cubicBezTo>
                  <a:cubicBezTo>
                    <a:pt x="53208" y="0"/>
                    <a:pt x="61203" y="5144"/>
                    <a:pt x="61203" y="20193"/>
                  </a:cubicBezTo>
                  <a:lnTo>
                    <a:pt x="61203" y="42101"/>
                  </a:lnTo>
                  <a:lnTo>
                    <a:pt x="67961" y="42101"/>
                  </a:lnTo>
                  <a:lnTo>
                    <a:pt x="67961" y="55245"/>
                  </a:lnTo>
                  <a:lnTo>
                    <a:pt x="43023" y="55245"/>
                  </a:lnTo>
                  <a:lnTo>
                    <a:pt x="43023" y="23622"/>
                  </a:lnTo>
                  <a:cubicBezTo>
                    <a:pt x="43023" y="18574"/>
                    <a:pt x="41024" y="16478"/>
                    <a:pt x="36931" y="16478"/>
                  </a:cubicBezTo>
                  <a:cubicBezTo>
                    <a:pt x="28841" y="16478"/>
                    <a:pt x="25319" y="24860"/>
                    <a:pt x="25319" y="32385"/>
                  </a:cubicBezTo>
                  <a:lnTo>
                    <a:pt x="25319" y="42101"/>
                  </a:lnTo>
                  <a:lnTo>
                    <a:pt x="32172" y="42101"/>
                  </a:lnTo>
                  <a:lnTo>
                    <a:pt x="32172" y="55245"/>
                  </a:lnTo>
                  <a:lnTo>
                    <a:pt x="476" y="55245"/>
                  </a:lnTo>
                  <a:lnTo>
                    <a:pt x="476" y="42101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BF55C7F8-9ADF-649D-3C00-66822173FA77}"/>
                </a:ext>
              </a:extLst>
            </p:cNvPr>
            <p:cNvSpPr/>
            <p:nvPr/>
          </p:nvSpPr>
          <p:spPr>
            <a:xfrm>
              <a:off x="2251244" y="5692711"/>
              <a:ext cx="61107" cy="56483"/>
            </a:xfrm>
            <a:custGeom>
              <a:avLst/>
              <a:gdLst>
                <a:gd name="connsiteX0" fmla="*/ 30459 w 61107"/>
                <a:gd name="connsiteY0" fmla="*/ 0 h 56483"/>
                <a:gd name="connsiteX1" fmla="*/ 61108 w 61107"/>
                <a:gd name="connsiteY1" fmla="*/ 28385 h 56483"/>
                <a:gd name="connsiteX2" fmla="*/ 30554 w 61107"/>
                <a:gd name="connsiteY2" fmla="*/ 56483 h 56483"/>
                <a:gd name="connsiteX3" fmla="*/ 0 w 61107"/>
                <a:gd name="connsiteY3" fmla="*/ 28385 h 56483"/>
                <a:gd name="connsiteX4" fmla="*/ 30459 w 61107"/>
                <a:gd name="connsiteY4" fmla="*/ 0 h 56483"/>
                <a:gd name="connsiteX5" fmla="*/ 30554 w 61107"/>
                <a:gd name="connsiteY5" fmla="*/ 41434 h 56483"/>
                <a:gd name="connsiteX6" fmla="*/ 42833 w 61107"/>
                <a:gd name="connsiteY6" fmla="*/ 28480 h 56483"/>
                <a:gd name="connsiteX7" fmla="*/ 30554 w 61107"/>
                <a:gd name="connsiteY7" fmla="*/ 15145 h 56483"/>
                <a:gd name="connsiteX8" fmla="*/ 18275 w 61107"/>
                <a:gd name="connsiteY8" fmla="*/ 28480 h 56483"/>
                <a:gd name="connsiteX9" fmla="*/ 30554 w 61107"/>
                <a:gd name="connsiteY9" fmla="*/ 41434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07" h="56483">
                  <a:moveTo>
                    <a:pt x="30459" y="0"/>
                  </a:moveTo>
                  <a:cubicBezTo>
                    <a:pt x="47497" y="0"/>
                    <a:pt x="61108" y="11335"/>
                    <a:pt x="61108" y="28385"/>
                  </a:cubicBezTo>
                  <a:cubicBezTo>
                    <a:pt x="61108" y="45434"/>
                    <a:pt x="47497" y="56483"/>
                    <a:pt x="30554" y="56483"/>
                  </a:cubicBezTo>
                  <a:cubicBezTo>
                    <a:pt x="13611" y="56483"/>
                    <a:pt x="0" y="45243"/>
                    <a:pt x="0" y="28385"/>
                  </a:cubicBezTo>
                  <a:cubicBezTo>
                    <a:pt x="0" y="11525"/>
                    <a:pt x="13706" y="0"/>
                    <a:pt x="30459" y="0"/>
                  </a:cubicBezTo>
                  <a:close/>
                  <a:moveTo>
                    <a:pt x="30554" y="41434"/>
                  </a:moveTo>
                  <a:cubicBezTo>
                    <a:pt x="37122" y="41434"/>
                    <a:pt x="42833" y="36481"/>
                    <a:pt x="42833" y="28480"/>
                  </a:cubicBezTo>
                  <a:cubicBezTo>
                    <a:pt x="42833" y="20479"/>
                    <a:pt x="37217" y="15145"/>
                    <a:pt x="30554" y="15145"/>
                  </a:cubicBezTo>
                  <a:cubicBezTo>
                    <a:pt x="23891" y="15145"/>
                    <a:pt x="18275" y="20383"/>
                    <a:pt x="18275" y="28480"/>
                  </a:cubicBezTo>
                  <a:cubicBezTo>
                    <a:pt x="18275" y="36576"/>
                    <a:pt x="23891" y="41434"/>
                    <a:pt x="30554" y="41434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3357F121-CACF-3F1E-B694-D748A79A7565}"/>
                </a:ext>
              </a:extLst>
            </p:cNvPr>
            <p:cNvSpPr/>
            <p:nvPr/>
          </p:nvSpPr>
          <p:spPr>
            <a:xfrm>
              <a:off x="2347760" y="5673947"/>
              <a:ext cx="58062" cy="75152"/>
            </a:xfrm>
            <a:custGeom>
              <a:avLst/>
              <a:gdLst>
                <a:gd name="connsiteX0" fmla="*/ 23986 w 58062"/>
                <a:gd name="connsiteY0" fmla="*/ 19717 h 75152"/>
                <a:gd name="connsiteX1" fmla="*/ 40358 w 58062"/>
                <a:gd name="connsiteY1" fmla="*/ 28670 h 75152"/>
                <a:gd name="connsiteX2" fmla="*/ 40548 w 58062"/>
                <a:gd name="connsiteY2" fmla="*/ 28670 h 75152"/>
                <a:gd name="connsiteX3" fmla="*/ 40263 w 58062"/>
                <a:gd name="connsiteY3" fmla="*/ 24670 h 75152"/>
                <a:gd name="connsiteX4" fmla="*/ 40263 w 58062"/>
                <a:gd name="connsiteY4" fmla="*/ 7906 h 75152"/>
                <a:gd name="connsiteX5" fmla="*/ 31506 w 58062"/>
                <a:gd name="connsiteY5" fmla="*/ 7906 h 75152"/>
                <a:gd name="connsiteX6" fmla="*/ 31506 w 58062"/>
                <a:gd name="connsiteY6" fmla="*/ 0 h 75152"/>
                <a:gd name="connsiteX7" fmla="*/ 50447 w 58062"/>
                <a:gd name="connsiteY7" fmla="*/ 0 h 75152"/>
                <a:gd name="connsiteX8" fmla="*/ 50447 w 58062"/>
                <a:gd name="connsiteY8" fmla="*/ 63818 h 75152"/>
                <a:gd name="connsiteX9" fmla="*/ 52732 w 58062"/>
                <a:gd name="connsiteY9" fmla="*/ 66104 h 75152"/>
                <a:gd name="connsiteX10" fmla="*/ 58062 w 58062"/>
                <a:gd name="connsiteY10" fmla="*/ 66104 h 75152"/>
                <a:gd name="connsiteX11" fmla="*/ 58062 w 58062"/>
                <a:gd name="connsiteY11" fmla="*/ 74009 h 75152"/>
                <a:gd name="connsiteX12" fmla="*/ 47497 w 58062"/>
                <a:gd name="connsiteY12" fmla="*/ 74009 h 75152"/>
                <a:gd name="connsiteX13" fmla="*/ 40929 w 58062"/>
                <a:gd name="connsiteY13" fmla="*/ 68199 h 75152"/>
                <a:gd name="connsiteX14" fmla="*/ 40929 w 58062"/>
                <a:gd name="connsiteY14" fmla="*/ 67437 h 75152"/>
                <a:gd name="connsiteX15" fmla="*/ 41215 w 58062"/>
                <a:gd name="connsiteY15" fmla="*/ 64579 h 75152"/>
                <a:gd name="connsiteX16" fmla="*/ 41024 w 58062"/>
                <a:gd name="connsiteY16" fmla="*/ 64579 h 75152"/>
                <a:gd name="connsiteX17" fmla="*/ 23130 w 58062"/>
                <a:gd name="connsiteY17" fmla="*/ 75152 h 75152"/>
                <a:gd name="connsiteX18" fmla="*/ 0 w 58062"/>
                <a:gd name="connsiteY18" fmla="*/ 47339 h 75152"/>
                <a:gd name="connsiteX19" fmla="*/ 24081 w 58062"/>
                <a:gd name="connsiteY19" fmla="*/ 19526 h 75152"/>
                <a:gd name="connsiteX20" fmla="*/ 25224 w 58062"/>
                <a:gd name="connsiteY20" fmla="*/ 66484 h 75152"/>
                <a:gd name="connsiteX21" fmla="*/ 40548 w 58062"/>
                <a:gd name="connsiteY21" fmla="*/ 47625 h 75152"/>
                <a:gd name="connsiteX22" fmla="*/ 25604 w 58062"/>
                <a:gd name="connsiteY22" fmla="*/ 28670 h 75152"/>
                <a:gd name="connsiteX23" fmla="*/ 10280 w 58062"/>
                <a:gd name="connsiteY23" fmla="*/ 47530 h 75152"/>
                <a:gd name="connsiteX24" fmla="*/ 25224 w 58062"/>
                <a:gd name="connsiteY24" fmla="*/ 66484 h 7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8062" h="75152">
                  <a:moveTo>
                    <a:pt x="23986" y="19717"/>
                  </a:moveTo>
                  <a:cubicBezTo>
                    <a:pt x="36075" y="19717"/>
                    <a:pt x="40358" y="28670"/>
                    <a:pt x="40358" y="28670"/>
                  </a:cubicBezTo>
                  <a:lnTo>
                    <a:pt x="40548" y="28670"/>
                  </a:lnTo>
                  <a:cubicBezTo>
                    <a:pt x="40548" y="28670"/>
                    <a:pt x="40263" y="26956"/>
                    <a:pt x="40263" y="24670"/>
                  </a:cubicBezTo>
                  <a:lnTo>
                    <a:pt x="40263" y="7906"/>
                  </a:lnTo>
                  <a:lnTo>
                    <a:pt x="31506" y="7906"/>
                  </a:lnTo>
                  <a:lnTo>
                    <a:pt x="31506" y="0"/>
                  </a:lnTo>
                  <a:lnTo>
                    <a:pt x="50447" y="0"/>
                  </a:lnTo>
                  <a:lnTo>
                    <a:pt x="50447" y="63818"/>
                  </a:lnTo>
                  <a:cubicBezTo>
                    <a:pt x="50447" y="65437"/>
                    <a:pt x="51304" y="66104"/>
                    <a:pt x="52732" y="66104"/>
                  </a:cubicBezTo>
                  <a:lnTo>
                    <a:pt x="58062" y="66104"/>
                  </a:lnTo>
                  <a:lnTo>
                    <a:pt x="58062" y="74009"/>
                  </a:lnTo>
                  <a:lnTo>
                    <a:pt x="47497" y="74009"/>
                  </a:lnTo>
                  <a:cubicBezTo>
                    <a:pt x="42737" y="74009"/>
                    <a:pt x="40929" y="71723"/>
                    <a:pt x="40929" y="68199"/>
                  </a:cubicBezTo>
                  <a:lnTo>
                    <a:pt x="40929" y="67437"/>
                  </a:lnTo>
                  <a:cubicBezTo>
                    <a:pt x="40929" y="65627"/>
                    <a:pt x="41215" y="64579"/>
                    <a:pt x="41215" y="64579"/>
                  </a:cubicBezTo>
                  <a:lnTo>
                    <a:pt x="41024" y="64579"/>
                  </a:lnTo>
                  <a:cubicBezTo>
                    <a:pt x="41024" y="64579"/>
                    <a:pt x="36741" y="75152"/>
                    <a:pt x="23130" y="75152"/>
                  </a:cubicBezTo>
                  <a:cubicBezTo>
                    <a:pt x="9518" y="75152"/>
                    <a:pt x="0" y="63818"/>
                    <a:pt x="0" y="47339"/>
                  </a:cubicBezTo>
                  <a:cubicBezTo>
                    <a:pt x="0" y="30861"/>
                    <a:pt x="9804" y="19526"/>
                    <a:pt x="24081" y="19526"/>
                  </a:cubicBezTo>
                  <a:close/>
                  <a:moveTo>
                    <a:pt x="25224" y="66484"/>
                  </a:moveTo>
                  <a:cubicBezTo>
                    <a:pt x="33124" y="66484"/>
                    <a:pt x="40548" y="60865"/>
                    <a:pt x="40548" y="47625"/>
                  </a:cubicBezTo>
                  <a:cubicBezTo>
                    <a:pt x="40548" y="37910"/>
                    <a:pt x="35599" y="28670"/>
                    <a:pt x="25604" y="28670"/>
                  </a:cubicBezTo>
                  <a:cubicBezTo>
                    <a:pt x="17133" y="28670"/>
                    <a:pt x="10280" y="35433"/>
                    <a:pt x="10280" y="47530"/>
                  </a:cubicBezTo>
                  <a:cubicBezTo>
                    <a:pt x="10280" y="59627"/>
                    <a:pt x="16467" y="66484"/>
                    <a:pt x="25224" y="66484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98A566B9-229E-F697-2FEB-FE62B8E584E0}"/>
                </a:ext>
              </a:extLst>
            </p:cNvPr>
            <p:cNvSpPr/>
            <p:nvPr/>
          </p:nvSpPr>
          <p:spPr>
            <a:xfrm>
              <a:off x="2414484" y="5693568"/>
              <a:ext cx="49400" cy="55626"/>
            </a:xfrm>
            <a:custGeom>
              <a:avLst/>
              <a:gdLst>
                <a:gd name="connsiteX0" fmla="*/ 26461 w 49400"/>
                <a:gd name="connsiteY0" fmla="*/ 95 h 55626"/>
                <a:gd name="connsiteX1" fmla="*/ 49400 w 49400"/>
                <a:gd name="connsiteY1" fmla="*/ 24955 h 55626"/>
                <a:gd name="connsiteX2" fmla="*/ 49115 w 49400"/>
                <a:gd name="connsiteY2" fmla="*/ 28861 h 55626"/>
                <a:gd name="connsiteX3" fmla="*/ 10375 w 49400"/>
                <a:gd name="connsiteY3" fmla="*/ 28861 h 55626"/>
                <a:gd name="connsiteX4" fmla="*/ 28745 w 49400"/>
                <a:gd name="connsiteY4" fmla="*/ 46863 h 55626"/>
                <a:gd name="connsiteX5" fmla="*/ 44546 w 49400"/>
                <a:gd name="connsiteY5" fmla="*/ 40862 h 55626"/>
                <a:gd name="connsiteX6" fmla="*/ 48734 w 49400"/>
                <a:gd name="connsiteY6" fmla="*/ 48292 h 55626"/>
                <a:gd name="connsiteX7" fmla="*/ 28079 w 49400"/>
                <a:gd name="connsiteY7" fmla="*/ 55626 h 55626"/>
                <a:gd name="connsiteX8" fmla="*/ 0 w 49400"/>
                <a:gd name="connsiteY8" fmla="*/ 27813 h 55626"/>
                <a:gd name="connsiteX9" fmla="*/ 26461 w 49400"/>
                <a:gd name="connsiteY9" fmla="*/ 0 h 55626"/>
                <a:gd name="connsiteX10" fmla="*/ 38930 w 49400"/>
                <a:gd name="connsiteY10" fmla="*/ 22288 h 55626"/>
                <a:gd name="connsiteX11" fmla="*/ 26271 w 49400"/>
                <a:gd name="connsiteY11" fmla="*/ 8191 h 55626"/>
                <a:gd name="connsiteX12" fmla="*/ 10756 w 49400"/>
                <a:gd name="connsiteY12" fmla="*/ 22288 h 55626"/>
                <a:gd name="connsiteX13" fmla="*/ 38930 w 49400"/>
                <a:gd name="connsiteY13" fmla="*/ 22288 h 55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400" h="55626">
                  <a:moveTo>
                    <a:pt x="26461" y="95"/>
                  </a:moveTo>
                  <a:cubicBezTo>
                    <a:pt x="41500" y="95"/>
                    <a:pt x="49400" y="11239"/>
                    <a:pt x="49400" y="24955"/>
                  </a:cubicBezTo>
                  <a:cubicBezTo>
                    <a:pt x="49400" y="26289"/>
                    <a:pt x="49115" y="28861"/>
                    <a:pt x="49115" y="28861"/>
                  </a:cubicBezTo>
                  <a:lnTo>
                    <a:pt x="10375" y="28861"/>
                  </a:lnTo>
                  <a:cubicBezTo>
                    <a:pt x="11041" y="40577"/>
                    <a:pt x="19322" y="46863"/>
                    <a:pt x="28745" y="46863"/>
                  </a:cubicBezTo>
                  <a:cubicBezTo>
                    <a:pt x="38169" y="46863"/>
                    <a:pt x="44546" y="40862"/>
                    <a:pt x="44546" y="40862"/>
                  </a:cubicBezTo>
                  <a:lnTo>
                    <a:pt x="48734" y="48292"/>
                  </a:lnTo>
                  <a:cubicBezTo>
                    <a:pt x="48734" y="48292"/>
                    <a:pt x="40739" y="55626"/>
                    <a:pt x="28079" y="55626"/>
                  </a:cubicBezTo>
                  <a:cubicBezTo>
                    <a:pt x="11422" y="55626"/>
                    <a:pt x="0" y="43529"/>
                    <a:pt x="0" y="27813"/>
                  </a:cubicBezTo>
                  <a:cubicBezTo>
                    <a:pt x="0" y="10954"/>
                    <a:pt x="11422" y="0"/>
                    <a:pt x="26461" y="0"/>
                  </a:cubicBezTo>
                  <a:close/>
                  <a:moveTo>
                    <a:pt x="38930" y="22288"/>
                  </a:moveTo>
                  <a:cubicBezTo>
                    <a:pt x="38645" y="12954"/>
                    <a:pt x="32934" y="8191"/>
                    <a:pt x="26271" y="8191"/>
                  </a:cubicBezTo>
                  <a:cubicBezTo>
                    <a:pt x="18561" y="8191"/>
                    <a:pt x="12279" y="13430"/>
                    <a:pt x="10756" y="22288"/>
                  </a:cubicBezTo>
                  <a:lnTo>
                    <a:pt x="38930" y="22288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757B9A96-742E-A57E-4099-DADD377E4270}"/>
                </a:ext>
              </a:extLst>
            </p:cNvPr>
            <p:cNvSpPr/>
            <p:nvPr/>
          </p:nvSpPr>
          <p:spPr>
            <a:xfrm>
              <a:off x="2500149" y="5671566"/>
              <a:ext cx="70245" cy="77438"/>
            </a:xfrm>
            <a:custGeom>
              <a:avLst/>
              <a:gdLst>
                <a:gd name="connsiteX0" fmla="*/ 39121 w 70245"/>
                <a:gd name="connsiteY0" fmla="*/ 190 h 77438"/>
                <a:gd name="connsiteX1" fmla="*/ 69389 w 70245"/>
                <a:gd name="connsiteY1" fmla="*/ 15145 h 77438"/>
                <a:gd name="connsiteX2" fmla="*/ 69389 w 70245"/>
                <a:gd name="connsiteY2" fmla="*/ 26956 h 77438"/>
                <a:gd name="connsiteX3" fmla="*/ 52637 w 70245"/>
                <a:gd name="connsiteY3" fmla="*/ 26956 h 77438"/>
                <a:gd name="connsiteX4" fmla="*/ 52637 w 70245"/>
                <a:gd name="connsiteY4" fmla="*/ 21146 h 77438"/>
                <a:gd name="connsiteX5" fmla="*/ 39977 w 70245"/>
                <a:gd name="connsiteY5" fmla="*/ 15812 h 77438"/>
                <a:gd name="connsiteX6" fmla="*/ 19322 w 70245"/>
                <a:gd name="connsiteY6" fmla="*/ 37624 h 77438"/>
                <a:gd name="connsiteX7" fmla="*/ 41024 w 70245"/>
                <a:gd name="connsiteY7" fmla="*/ 61817 h 77438"/>
                <a:gd name="connsiteX8" fmla="*/ 53493 w 70245"/>
                <a:gd name="connsiteY8" fmla="*/ 56483 h 77438"/>
                <a:gd name="connsiteX9" fmla="*/ 53493 w 70245"/>
                <a:gd name="connsiteY9" fmla="*/ 50673 h 77438"/>
                <a:gd name="connsiteX10" fmla="*/ 70246 w 70245"/>
                <a:gd name="connsiteY10" fmla="*/ 50673 h 77438"/>
                <a:gd name="connsiteX11" fmla="*/ 70246 w 70245"/>
                <a:gd name="connsiteY11" fmla="*/ 62675 h 77438"/>
                <a:gd name="connsiteX12" fmla="*/ 39692 w 70245"/>
                <a:gd name="connsiteY12" fmla="*/ 77438 h 77438"/>
                <a:gd name="connsiteX13" fmla="*/ 0 w 70245"/>
                <a:gd name="connsiteY13" fmla="*/ 38576 h 77438"/>
                <a:gd name="connsiteX14" fmla="*/ 39121 w 70245"/>
                <a:gd name="connsiteY14" fmla="*/ 0 h 7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245" h="77438">
                  <a:moveTo>
                    <a:pt x="39121" y="190"/>
                  </a:moveTo>
                  <a:cubicBezTo>
                    <a:pt x="48258" y="190"/>
                    <a:pt x="69389" y="3048"/>
                    <a:pt x="69389" y="15145"/>
                  </a:cubicBezTo>
                  <a:lnTo>
                    <a:pt x="69389" y="26956"/>
                  </a:lnTo>
                  <a:lnTo>
                    <a:pt x="52637" y="26956"/>
                  </a:lnTo>
                  <a:lnTo>
                    <a:pt x="52637" y="21146"/>
                  </a:lnTo>
                  <a:cubicBezTo>
                    <a:pt x="52637" y="16954"/>
                    <a:pt x="45022" y="15812"/>
                    <a:pt x="39977" y="15812"/>
                  </a:cubicBezTo>
                  <a:cubicBezTo>
                    <a:pt x="27794" y="15812"/>
                    <a:pt x="19322" y="23813"/>
                    <a:pt x="19322" y="37624"/>
                  </a:cubicBezTo>
                  <a:cubicBezTo>
                    <a:pt x="19322" y="53149"/>
                    <a:pt x="28555" y="61817"/>
                    <a:pt x="41024" y="61817"/>
                  </a:cubicBezTo>
                  <a:cubicBezTo>
                    <a:pt x="44356" y="61817"/>
                    <a:pt x="53493" y="60960"/>
                    <a:pt x="53493" y="56483"/>
                  </a:cubicBezTo>
                  <a:lnTo>
                    <a:pt x="53493" y="50673"/>
                  </a:lnTo>
                  <a:lnTo>
                    <a:pt x="70246" y="50673"/>
                  </a:lnTo>
                  <a:lnTo>
                    <a:pt x="70246" y="62675"/>
                  </a:lnTo>
                  <a:cubicBezTo>
                    <a:pt x="70246" y="74104"/>
                    <a:pt x="50067" y="77438"/>
                    <a:pt x="39692" y="77438"/>
                  </a:cubicBezTo>
                  <a:cubicBezTo>
                    <a:pt x="16752" y="77438"/>
                    <a:pt x="0" y="60484"/>
                    <a:pt x="0" y="38576"/>
                  </a:cubicBezTo>
                  <a:cubicBezTo>
                    <a:pt x="0" y="16669"/>
                    <a:pt x="17323" y="0"/>
                    <a:pt x="39121" y="0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698B95A1-5BEA-8D93-C0B7-427CB14CA882}"/>
                </a:ext>
              </a:extLst>
            </p:cNvPr>
            <p:cNvSpPr/>
            <p:nvPr/>
          </p:nvSpPr>
          <p:spPr>
            <a:xfrm>
              <a:off x="2578390" y="5672899"/>
              <a:ext cx="68056" cy="74961"/>
            </a:xfrm>
            <a:custGeom>
              <a:avLst/>
              <a:gdLst>
                <a:gd name="connsiteX0" fmla="*/ 476 w 68056"/>
                <a:gd name="connsiteY0" fmla="*/ 61913 h 74961"/>
                <a:gd name="connsiteX1" fmla="*/ 7329 w 68056"/>
                <a:gd name="connsiteY1" fmla="*/ 61913 h 74961"/>
                <a:gd name="connsiteX2" fmla="*/ 7329 w 68056"/>
                <a:gd name="connsiteY2" fmla="*/ 13145 h 74961"/>
                <a:gd name="connsiteX3" fmla="*/ 0 w 68056"/>
                <a:gd name="connsiteY3" fmla="*/ 13145 h 74961"/>
                <a:gd name="connsiteX4" fmla="*/ 0 w 68056"/>
                <a:gd name="connsiteY4" fmla="*/ 0 h 74961"/>
                <a:gd name="connsiteX5" fmla="*/ 25414 w 68056"/>
                <a:gd name="connsiteY5" fmla="*/ 0 h 74961"/>
                <a:gd name="connsiteX6" fmla="*/ 25414 w 68056"/>
                <a:gd name="connsiteY6" fmla="*/ 23717 h 74961"/>
                <a:gd name="connsiteX7" fmla="*/ 25319 w 68056"/>
                <a:gd name="connsiteY7" fmla="*/ 27051 h 74961"/>
                <a:gd name="connsiteX8" fmla="*/ 25224 w 68056"/>
                <a:gd name="connsiteY8" fmla="*/ 28289 h 74961"/>
                <a:gd name="connsiteX9" fmla="*/ 25414 w 68056"/>
                <a:gd name="connsiteY9" fmla="*/ 28289 h 74961"/>
                <a:gd name="connsiteX10" fmla="*/ 41881 w 68056"/>
                <a:gd name="connsiteY10" fmla="*/ 19717 h 74961"/>
                <a:gd name="connsiteX11" fmla="*/ 61298 w 68056"/>
                <a:gd name="connsiteY11" fmla="*/ 39910 h 74961"/>
                <a:gd name="connsiteX12" fmla="*/ 61298 w 68056"/>
                <a:gd name="connsiteY12" fmla="*/ 61817 h 74961"/>
                <a:gd name="connsiteX13" fmla="*/ 68056 w 68056"/>
                <a:gd name="connsiteY13" fmla="*/ 61817 h 74961"/>
                <a:gd name="connsiteX14" fmla="*/ 68056 w 68056"/>
                <a:gd name="connsiteY14" fmla="*/ 74962 h 74961"/>
                <a:gd name="connsiteX15" fmla="*/ 43118 w 68056"/>
                <a:gd name="connsiteY15" fmla="*/ 74962 h 74961"/>
                <a:gd name="connsiteX16" fmla="*/ 43118 w 68056"/>
                <a:gd name="connsiteY16" fmla="*/ 43339 h 74961"/>
                <a:gd name="connsiteX17" fmla="*/ 37122 w 68056"/>
                <a:gd name="connsiteY17" fmla="*/ 36195 h 74961"/>
                <a:gd name="connsiteX18" fmla="*/ 25414 w 68056"/>
                <a:gd name="connsiteY18" fmla="*/ 51054 h 74961"/>
                <a:gd name="connsiteX19" fmla="*/ 25414 w 68056"/>
                <a:gd name="connsiteY19" fmla="*/ 61817 h 74961"/>
                <a:gd name="connsiteX20" fmla="*/ 32172 w 68056"/>
                <a:gd name="connsiteY20" fmla="*/ 61817 h 74961"/>
                <a:gd name="connsiteX21" fmla="*/ 32172 w 68056"/>
                <a:gd name="connsiteY21" fmla="*/ 74962 h 74961"/>
                <a:gd name="connsiteX22" fmla="*/ 476 w 68056"/>
                <a:gd name="connsiteY22" fmla="*/ 74962 h 74961"/>
                <a:gd name="connsiteX23" fmla="*/ 476 w 68056"/>
                <a:gd name="connsiteY23" fmla="*/ 61817 h 7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56" h="74961">
                  <a:moveTo>
                    <a:pt x="476" y="61913"/>
                  </a:moveTo>
                  <a:lnTo>
                    <a:pt x="7329" y="61913"/>
                  </a:lnTo>
                  <a:lnTo>
                    <a:pt x="7329" y="13145"/>
                  </a:lnTo>
                  <a:lnTo>
                    <a:pt x="0" y="13145"/>
                  </a:lnTo>
                  <a:lnTo>
                    <a:pt x="0" y="0"/>
                  </a:lnTo>
                  <a:lnTo>
                    <a:pt x="25414" y="0"/>
                  </a:lnTo>
                  <a:lnTo>
                    <a:pt x="25414" y="23717"/>
                  </a:lnTo>
                  <a:cubicBezTo>
                    <a:pt x="25414" y="25051"/>
                    <a:pt x="25414" y="26194"/>
                    <a:pt x="25319" y="27051"/>
                  </a:cubicBezTo>
                  <a:cubicBezTo>
                    <a:pt x="25224" y="27623"/>
                    <a:pt x="25224" y="28004"/>
                    <a:pt x="25224" y="28289"/>
                  </a:cubicBezTo>
                  <a:lnTo>
                    <a:pt x="25414" y="28289"/>
                  </a:lnTo>
                  <a:cubicBezTo>
                    <a:pt x="28460" y="22955"/>
                    <a:pt x="34742" y="19717"/>
                    <a:pt x="41881" y="19717"/>
                  </a:cubicBezTo>
                  <a:cubicBezTo>
                    <a:pt x="52732" y="19717"/>
                    <a:pt x="61298" y="24860"/>
                    <a:pt x="61298" y="39910"/>
                  </a:cubicBezTo>
                  <a:lnTo>
                    <a:pt x="61298" y="61817"/>
                  </a:lnTo>
                  <a:lnTo>
                    <a:pt x="68056" y="61817"/>
                  </a:lnTo>
                  <a:lnTo>
                    <a:pt x="68056" y="74962"/>
                  </a:lnTo>
                  <a:lnTo>
                    <a:pt x="43118" y="74962"/>
                  </a:lnTo>
                  <a:lnTo>
                    <a:pt x="43118" y="43339"/>
                  </a:lnTo>
                  <a:cubicBezTo>
                    <a:pt x="43118" y="38291"/>
                    <a:pt x="41214" y="36195"/>
                    <a:pt x="37122" y="36195"/>
                  </a:cubicBezTo>
                  <a:cubicBezTo>
                    <a:pt x="29126" y="36195"/>
                    <a:pt x="25414" y="43339"/>
                    <a:pt x="25414" y="51054"/>
                  </a:cubicBezTo>
                  <a:lnTo>
                    <a:pt x="25414" y="61817"/>
                  </a:lnTo>
                  <a:lnTo>
                    <a:pt x="32172" y="61817"/>
                  </a:lnTo>
                  <a:lnTo>
                    <a:pt x="32172" y="74962"/>
                  </a:lnTo>
                  <a:lnTo>
                    <a:pt x="476" y="74962"/>
                  </a:lnTo>
                  <a:lnTo>
                    <a:pt x="476" y="61817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" name="Forma libre 21">
              <a:extLst>
                <a:ext uri="{FF2B5EF4-FFF2-40B4-BE49-F238E27FC236}">
                  <a16:creationId xmlns:a16="http://schemas.microsoft.com/office/drawing/2014/main" id="{EF7AB152-635D-B41C-C55E-5D5B61F53400}"/>
                </a:ext>
              </a:extLst>
            </p:cNvPr>
            <p:cNvSpPr/>
            <p:nvPr/>
          </p:nvSpPr>
          <p:spPr>
            <a:xfrm>
              <a:off x="2653395" y="5672994"/>
              <a:ext cx="32267" cy="74866"/>
            </a:xfrm>
            <a:custGeom>
              <a:avLst/>
              <a:gdLst>
                <a:gd name="connsiteX0" fmla="*/ 571 w 32267"/>
                <a:gd name="connsiteY0" fmla="*/ 61817 h 74866"/>
                <a:gd name="connsiteX1" fmla="*/ 7329 w 32267"/>
                <a:gd name="connsiteY1" fmla="*/ 61817 h 74866"/>
                <a:gd name="connsiteX2" fmla="*/ 7329 w 32267"/>
                <a:gd name="connsiteY2" fmla="*/ 34004 h 74866"/>
                <a:gd name="connsiteX3" fmla="*/ 0 w 32267"/>
                <a:gd name="connsiteY3" fmla="*/ 34004 h 74866"/>
                <a:gd name="connsiteX4" fmla="*/ 0 w 32267"/>
                <a:gd name="connsiteY4" fmla="*/ 20860 h 74866"/>
                <a:gd name="connsiteX5" fmla="*/ 25414 w 32267"/>
                <a:gd name="connsiteY5" fmla="*/ 20860 h 74866"/>
                <a:gd name="connsiteX6" fmla="*/ 25414 w 32267"/>
                <a:gd name="connsiteY6" fmla="*/ 61722 h 74866"/>
                <a:gd name="connsiteX7" fmla="*/ 32267 w 32267"/>
                <a:gd name="connsiteY7" fmla="*/ 61722 h 74866"/>
                <a:gd name="connsiteX8" fmla="*/ 32267 w 32267"/>
                <a:gd name="connsiteY8" fmla="*/ 74867 h 74866"/>
                <a:gd name="connsiteX9" fmla="*/ 571 w 32267"/>
                <a:gd name="connsiteY9" fmla="*/ 74867 h 74866"/>
                <a:gd name="connsiteX10" fmla="*/ 571 w 32267"/>
                <a:gd name="connsiteY10" fmla="*/ 61722 h 74866"/>
                <a:gd name="connsiteX11" fmla="*/ 7615 w 32267"/>
                <a:gd name="connsiteY11" fmla="*/ 0 h 74866"/>
                <a:gd name="connsiteX12" fmla="*/ 25319 w 32267"/>
                <a:gd name="connsiteY12" fmla="*/ 0 h 74866"/>
                <a:gd name="connsiteX13" fmla="*/ 25319 w 32267"/>
                <a:gd name="connsiteY13" fmla="*/ 14192 h 74866"/>
                <a:gd name="connsiteX14" fmla="*/ 7615 w 32267"/>
                <a:gd name="connsiteY14" fmla="*/ 14192 h 74866"/>
                <a:gd name="connsiteX15" fmla="*/ 7615 w 32267"/>
                <a:gd name="connsiteY15" fmla="*/ 0 h 7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267" h="74866">
                  <a:moveTo>
                    <a:pt x="571" y="61817"/>
                  </a:moveTo>
                  <a:lnTo>
                    <a:pt x="7329" y="61817"/>
                  </a:lnTo>
                  <a:lnTo>
                    <a:pt x="7329" y="34004"/>
                  </a:lnTo>
                  <a:lnTo>
                    <a:pt x="0" y="34004"/>
                  </a:lnTo>
                  <a:lnTo>
                    <a:pt x="0" y="20860"/>
                  </a:lnTo>
                  <a:lnTo>
                    <a:pt x="25414" y="20860"/>
                  </a:lnTo>
                  <a:lnTo>
                    <a:pt x="25414" y="61722"/>
                  </a:lnTo>
                  <a:lnTo>
                    <a:pt x="32267" y="61722"/>
                  </a:lnTo>
                  <a:lnTo>
                    <a:pt x="32267" y="74867"/>
                  </a:lnTo>
                  <a:lnTo>
                    <a:pt x="571" y="74867"/>
                  </a:lnTo>
                  <a:lnTo>
                    <a:pt x="571" y="61722"/>
                  </a:lnTo>
                  <a:close/>
                  <a:moveTo>
                    <a:pt x="7615" y="0"/>
                  </a:moveTo>
                  <a:lnTo>
                    <a:pt x="25319" y="0"/>
                  </a:lnTo>
                  <a:lnTo>
                    <a:pt x="25319" y="14192"/>
                  </a:lnTo>
                  <a:lnTo>
                    <a:pt x="7615" y="14192"/>
                  </a:lnTo>
                  <a:lnTo>
                    <a:pt x="7615" y="0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" name="Forma libre 22">
              <a:extLst>
                <a:ext uri="{FF2B5EF4-FFF2-40B4-BE49-F238E27FC236}">
                  <a16:creationId xmlns:a16="http://schemas.microsoft.com/office/drawing/2014/main" id="{E2D07021-C617-3876-42E5-199C80259D03}"/>
                </a:ext>
              </a:extLst>
            </p:cNvPr>
            <p:cNvSpPr/>
            <p:nvPr/>
          </p:nvSpPr>
          <p:spPr>
            <a:xfrm>
              <a:off x="2688422" y="5672994"/>
              <a:ext cx="32743" cy="75533"/>
            </a:xfrm>
            <a:custGeom>
              <a:avLst/>
              <a:gdLst>
                <a:gd name="connsiteX0" fmla="*/ 7329 w 32743"/>
                <a:gd name="connsiteY0" fmla="*/ 13145 h 75533"/>
                <a:gd name="connsiteX1" fmla="*/ 0 w 32743"/>
                <a:gd name="connsiteY1" fmla="*/ 13145 h 75533"/>
                <a:gd name="connsiteX2" fmla="*/ 0 w 32743"/>
                <a:gd name="connsiteY2" fmla="*/ 0 h 75533"/>
                <a:gd name="connsiteX3" fmla="*/ 25414 w 32743"/>
                <a:gd name="connsiteY3" fmla="*/ 0 h 75533"/>
                <a:gd name="connsiteX4" fmla="*/ 25414 w 32743"/>
                <a:gd name="connsiteY4" fmla="*/ 54007 h 75533"/>
                <a:gd name="connsiteX5" fmla="*/ 30459 w 32743"/>
                <a:gd name="connsiteY5" fmla="*/ 60960 h 75533"/>
                <a:gd name="connsiteX6" fmla="*/ 32077 w 32743"/>
                <a:gd name="connsiteY6" fmla="*/ 60865 h 75533"/>
                <a:gd name="connsiteX7" fmla="*/ 32743 w 32743"/>
                <a:gd name="connsiteY7" fmla="*/ 60865 h 75533"/>
                <a:gd name="connsiteX8" fmla="*/ 32743 w 32743"/>
                <a:gd name="connsiteY8" fmla="*/ 75247 h 75533"/>
                <a:gd name="connsiteX9" fmla="*/ 31125 w 32743"/>
                <a:gd name="connsiteY9" fmla="*/ 75438 h 75533"/>
                <a:gd name="connsiteX10" fmla="*/ 27223 w 32743"/>
                <a:gd name="connsiteY10" fmla="*/ 75533 h 75533"/>
                <a:gd name="connsiteX11" fmla="*/ 7329 w 32743"/>
                <a:gd name="connsiteY11" fmla="*/ 55054 h 75533"/>
                <a:gd name="connsiteX12" fmla="*/ 7329 w 32743"/>
                <a:gd name="connsiteY12" fmla="*/ 13145 h 7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43" h="75533">
                  <a:moveTo>
                    <a:pt x="7329" y="13145"/>
                  </a:moveTo>
                  <a:lnTo>
                    <a:pt x="0" y="13145"/>
                  </a:lnTo>
                  <a:lnTo>
                    <a:pt x="0" y="0"/>
                  </a:lnTo>
                  <a:lnTo>
                    <a:pt x="25414" y="0"/>
                  </a:lnTo>
                  <a:lnTo>
                    <a:pt x="25414" y="54007"/>
                  </a:lnTo>
                  <a:cubicBezTo>
                    <a:pt x="25414" y="59150"/>
                    <a:pt x="26366" y="60960"/>
                    <a:pt x="30459" y="60960"/>
                  </a:cubicBezTo>
                  <a:cubicBezTo>
                    <a:pt x="31220" y="60960"/>
                    <a:pt x="31601" y="60865"/>
                    <a:pt x="32077" y="60865"/>
                  </a:cubicBezTo>
                  <a:lnTo>
                    <a:pt x="32743" y="60865"/>
                  </a:lnTo>
                  <a:lnTo>
                    <a:pt x="32743" y="75247"/>
                  </a:lnTo>
                  <a:lnTo>
                    <a:pt x="31125" y="75438"/>
                  </a:lnTo>
                  <a:cubicBezTo>
                    <a:pt x="29983" y="75533"/>
                    <a:pt x="28841" y="75533"/>
                    <a:pt x="27223" y="75533"/>
                  </a:cubicBezTo>
                  <a:cubicBezTo>
                    <a:pt x="17704" y="75533"/>
                    <a:pt x="7329" y="73248"/>
                    <a:pt x="7329" y="55054"/>
                  </a:cubicBezTo>
                  <a:lnTo>
                    <a:pt x="7329" y="13145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" name="Forma libre 23">
              <a:extLst>
                <a:ext uri="{FF2B5EF4-FFF2-40B4-BE49-F238E27FC236}">
                  <a16:creationId xmlns:a16="http://schemas.microsoft.com/office/drawing/2014/main" id="{1F72FBC3-D140-C8B8-B899-29CA2156C579}"/>
                </a:ext>
              </a:extLst>
            </p:cNvPr>
            <p:cNvSpPr/>
            <p:nvPr/>
          </p:nvSpPr>
          <p:spPr>
            <a:xfrm>
              <a:off x="2727924" y="5692711"/>
              <a:ext cx="53207" cy="56483"/>
            </a:xfrm>
            <a:custGeom>
              <a:avLst/>
              <a:gdLst>
                <a:gd name="connsiteX0" fmla="*/ 28079 w 53207"/>
                <a:gd name="connsiteY0" fmla="*/ 0 h 56483"/>
                <a:gd name="connsiteX1" fmla="*/ 53208 w 53207"/>
                <a:gd name="connsiteY1" fmla="*/ 26098 h 56483"/>
                <a:gd name="connsiteX2" fmla="*/ 53017 w 53207"/>
                <a:gd name="connsiteY2" fmla="*/ 29432 h 56483"/>
                <a:gd name="connsiteX3" fmla="*/ 52827 w 53207"/>
                <a:gd name="connsiteY3" fmla="*/ 31528 h 56483"/>
                <a:gd name="connsiteX4" fmla="*/ 18561 w 53207"/>
                <a:gd name="connsiteY4" fmla="*/ 31528 h 56483"/>
                <a:gd name="connsiteX5" fmla="*/ 31125 w 53207"/>
                <a:gd name="connsiteY5" fmla="*/ 41434 h 56483"/>
                <a:gd name="connsiteX6" fmla="*/ 41690 w 53207"/>
                <a:gd name="connsiteY6" fmla="*/ 38767 h 56483"/>
                <a:gd name="connsiteX7" fmla="*/ 46259 w 53207"/>
                <a:gd name="connsiteY7" fmla="*/ 36290 h 56483"/>
                <a:gd name="connsiteX8" fmla="*/ 52827 w 53207"/>
                <a:gd name="connsiteY8" fmla="*/ 48863 h 56483"/>
                <a:gd name="connsiteX9" fmla="*/ 46640 w 53207"/>
                <a:gd name="connsiteY9" fmla="*/ 52673 h 56483"/>
                <a:gd name="connsiteX10" fmla="*/ 29602 w 53207"/>
                <a:gd name="connsiteY10" fmla="*/ 56483 h 56483"/>
                <a:gd name="connsiteX11" fmla="*/ 0 w 53207"/>
                <a:gd name="connsiteY11" fmla="*/ 28194 h 56483"/>
                <a:gd name="connsiteX12" fmla="*/ 28079 w 53207"/>
                <a:gd name="connsiteY12" fmla="*/ 0 h 56483"/>
                <a:gd name="connsiteX13" fmla="*/ 34457 w 53207"/>
                <a:gd name="connsiteY13" fmla="*/ 21622 h 56483"/>
                <a:gd name="connsiteX14" fmla="*/ 27698 w 53207"/>
                <a:gd name="connsiteY14" fmla="*/ 13621 h 56483"/>
                <a:gd name="connsiteX15" fmla="*/ 19037 w 53207"/>
                <a:gd name="connsiteY15" fmla="*/ 21622 h 56483"/>
                <a:gd name="connsiteX16" fmla="*/ 34552 w 53207"/>
                <a:gd name="connsiteY16" fmla="*/ 21622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207" h="56483">
                  <a:moveTo>
                    <a:pt x="28079" y="0"/>
                  </a:moveTo>
                  <a:cubicBezTo>
                    <a:pt x="44165" y="0"/>
                    <a:pt x="53208" y="11144"/>
                    <a:pt x="53208" y="26098"/>
                  </a:cubicBezTo>
                  <a:cubicBezTo>
                    <a:pt x="53208" y="26956"/>
                    <a:pt x="53112" y="28289"/>
                    <a:pt x="53017" y="29432"/>
                  </a:cubicBezTo>
                  <a:lnTo>
                    <a:pt x="52827" y="31528"/>
                  </a:lnTo>
                  <a:lnTo>
                    <a:pt x="18561" y="31528"/>
                  </a:lnTo>
                  <a:cubicBezTo>
                    <a:pt x="19893" y="38576"/>
                    <a:pt x="25224" y="41434"/>
                    <a:pt x="31125" y="41434"/>
                  </a:cubicBezTo>
                  <a:cubicBezTo>
                    <a:pt x="35218" y="41434"/>
                    <a:pt x="38835" y="40100"/>
                    <a:pt x="41690" y="38767"/>
                  </a:cubicBezTo>
                  <a:cubicBezTo>
                    <a:pt x="43404" y="38005"/>
                    <a:pt x="44927" y="37147"/>
                    <a:pt x="46259" y="36290"/>
                  </a:cubicBezTo>
                  <a:lnTo>
                    <a:pt x="52827" y="48863"/>
                  </a:lnTo>
                  <a:cubicBezTo>
                    <a:pt x="51018" y="50197"/>
                    <a:pt x="48924" y="51435"/>
                    <a:pt x="46640" y="52673"/>
                  </a:cubicBezTo>
                  <a:cubicBezTo>
                    <a:pt x="42547" y="54674"/>
                    <a:pt x="37026" y="56483"/>
                    <a:pt x="29602" y="56483"/>
                  </a:cubicBezTo>
                  <a:cubicBezTo>
                    <a:pt x="10375" y="56483"/>
                    <a:pt x="0" y="42577"/>
                    <a:pt x="0" y="28194"/>
                  </a:cubicBezTo>
                  <a:cubicBezTo>
                    <a:pt x="0" y="12382"/>
                    <a:pt x="10661" y="0"/>
                    <a:pt x="28079" y="0"/>
                  </a:cubicBezTo>
                  <a:close/>
                  <a:moveTo>
                    <a:pt x="34457" y="21622"/>
                  </a:moveTo>
                  <a:cubicBezTo>
                    <a:pt x="34457" y="17336"/>
                    <a:pt x="31696" y="13621"/>
                    <a:pt x="27698" y="13621"/>
                  </a:cubicBezTo>
                  <a:cubicBezTo>
                    <a:pt x="22368" y="13621"/>
                    <a:pt x="19989" y="17431"/>
                    <a:pt x="19037" y="21622"/>
                  </a:cubicBezTo>
                  <a:lnTo>
                    <a:pt x="34552" y="21622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</p:grpSp>
      <p:grpSp>
        <p:nvGrpSpPr>
          <p:cNvPr id="25" name="Gráfico 4">
            <a:extLst>
              <a:ext uri="{FF2B5EF4-FFF2-40B4-BE49-F238E27FC236}">
                <a16:creationId xmlns:a16="http://schemas.microsoft.com/office/drawing/2014/main" id="{8273C843-7B3E-00B2-E601-369B5AF7EC6F}"/>
              </a:ext>
            </a:extLst>
          </p:cNvPr>
          <p:cNvGrpSpPr/>
          <p:nvPr userDrawn="1"/>
        </p:nvGrpSpPr>
        <p:grpSpPr>
          <a:xfrm>
            <a:off x="9386513" y="6106506"/>
            <a:ext cx="2367156" cy="552759"/>
            <a:chOff x="9029181" y="5477732"/>
            <a:chExt cx="1293356" cy="302014"/>
          </a:xfrm>
        </p:grpSpPr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id="{880F3103-E46B-FBF2-B4FE-6053F820979B}"/>
                </a:ext>
              </a:extLst>
            </p:cNvPr>
            <p:cNvSpPr/>
            <p:nvPr/>
          </p:nvSpPr>
          <p:spPr>
            <a:xfrm>
              <a:off x="10137865" y="5477732"/>
              <a:ext cx="113752" cy="113641"/>
            </a:xfrm>
            <a:custGeom>
              <a:avLst/>
              <a:gdLst>
                <a:gd name="connsiteX0" fmla="*/ 107288 w 113752"/>
                <a:gd name="connsiteY0" fmla="*/ 30766 h 113641"/>
                <a:gd name="connsiteX1" fmla="*/ 106146 w 113752"/>
                <a:gd name="connsiteY1" fmla="*/ 31433 h 113641"/>
                <a:gd name="connsiteX2" fmla="*/ 106431 w 113752"/>
                <a:gd name="connsiteY2" fmla="*/ 31909 h 113641"/>
                <a:gd name="connsiteX3" fmla="*/ 107669 w 113752"/>
                <a:gd name="connsiteY3" fmla="*/ 31623 h 113641"/>
                <a:gd name="connsiteX4" fmla="*/ 110048 w 113752"/>
                <a:gd name="connsiteY4" fmla="*/ 36671 h 113641"/>
                <a:gd name="connsiteX5" fmla="*/ 108811 w 113752"/>
                <a:gd name="connsiteY5" fmla="*/ 37719 h 113641"/>
                <a:gd name="connsiteX6" fmla="*/ 109858 w 113752"/>
                <a:gd name="connsiteY6" fmla="*/ 38767 h 113641"/>
                <a:gd name="connsiteX7" fmla="*/ 111286 w 113752"/>
                <a:gd name="connsiteY7" fmla="*/ 40481 h 113641"/>
                <a:gd name="connsiteX8" fmla="*/ 107574 w 113752"/>
                <a:gd name="connsiteY8" fmla="*/ 82391 h 113641"/>
                <a:gd name="connsiteX9" fmla="*/ 91583 w 113752"/>
                <a:gd name="connsiteY9" fmla="*/ 101632 h 113641"/>
                <a:gd name="connsiteX10" fmla="*/ 73498 w 113752"/>
                <a:gd name="connsiteY10" fmla="*/ 110776 h 113641"/>
                <a:gd name="connsiteX11" fmla="*/ 69500 w 113752"/>
                <a:gd name="connsiteY11" fmla="*/ 111538 h 113641"/>
                <a:gd name="connsiteX12" fmla="*/ 68072 w 113752"/>
                <a:gd name="connsiteY12" fmla="*/ 112300 h 113641"/>
                <a:gd name="connsiteX13" fmla="*/ 56269 w 113752"/>
                <a:gd name="connsiteY13" fmla="*/ 113633 h 113641"/>
                <a:gd name="connsiteX14" fmla="*/ 55508 w 113752"/>
                <a:gd name="connsiteY14" fmla="*/ 113538 h 113641"/>
                <a:gd name="connsiteX15" fmla="*/ 55318 w 113752"/>
                <a:gd name="connsiteY15" fmla="*/ 111157 h 113641"/>
                <a:gd name="connsiteX16" fmla="*/ 54937 w 113752"/>
                <a:gd name="connsiteY16" fmla="*/ 111157 h 113641"/>
                <a:gd name="connsiteX17" fmla="*/ 54271 w 113752"/>
                <a:gd name="connsiteY17" fmla="*/ 113633 h 113641"/>
                <a:gd name="connsiteX18" fmla="*/ 50177 w 113752"/>
                <a:gd name="connsiteY18" fmla="*/ 112204 h 113641"/>
                <a:gd name="connsiteX19" fmla="*/ 43229 w 113752"/>
                <a:gd name="connsiteY19" fmla="*/ 111823 h 113641"/>
                <a:gd name="connsiteX20" fmla="*/ 42658 w 113752"/>
                <a:gd name="connsiteY20" fmla="*/ 109919 h 113641"/>
                <a:gd name="connsiteX21" fmla="*/ 37328 w 113752"/>
                <a:gd name="connsiteY21" fmla="*/ 109919 h 113641"/>
                <a:gd name="connsiteX22" fmla="*/ 28000 w 113752"/>
                <a:gd name="connsiteY22" fmla="*/ 105442 h 113641"/>
                <a:gd name="connsiteX23" fmla="*/ 25049 w 113752"/>
                <a:gd name="connsiteY23" fmla="*/ 103537 h 113641"/>
                <a:gd name="connsiteX24" fmla="*/ 24668 w 113752"/>
                <a:gd name="connsiteY24" fmla="*/ 101537 h 113641"/>
                <a:gd name="connsiteX25" fmla="*/ 23241 w 113752"/>
                <a:gd name="connsiteY25" fmla="*/ 102298 h 113641"/>
                <a:gd name="connsiteX26" fmla="*/ 14960 w 113752"/>
                <a:gd name="connsiteY26" fmla="*/ 94774 h 113641"/>
                <a:gd name="connsiteX27" fmla="*/ 14579 w 113752"/>
                <a:gd name="connsiteY27" fmla="*/ 93726 h 113641"/>
                <a:gd name="connsiteX28" fmla="*/ 14008 w 113752"/>
                <a:gd name="connsiteY28" fmla="*/ 92869 h 113641"/>
                <a:gd name="connsiteX29" fmla="*/ 12295 w 113752"/>
                <a:gd name="connsiteY29" fmla="*/ 91726 h 113641"/>
                <a:gd name="connsiteX30" fmla="*/ 4014 w 113752"/>
                <a:gd name="connsiteY30" fmla="*/ 77057 h 113641"/>
                <a:gd name="connsiteX31" fmla="*/ 1539 w 113752"/>
                <a:gd name="connsiteY31" fmla="*/ 68389 h 113641"/>
                <a:gd name="connsiteX32" fmla="*/ 206 w 113752"/>
                <a:gd name="connsiteY32" fmla="*/ 59341 h 113641"/>
                <a:gd name="connsiteX33" fmla="*/ 587 w 113752"/>
                <a:gd name="connsiteY33" fmla="*/ 57150 h 113641"/>
                <a:gd name="connsiteX34" fmla="*/ 587 w 113752"/>
                <a:gd name="connsiteY34" fmla="*/ 56674 h 113641"/>
                <a:gd name="connsiteX35" fmla="*/ 872 w 113752"/>
                <a:gd name="connsiteY35" fmla="*/ 51340 h 113641"/>
                <a:gd name="connsiteX36" fmla="*/ 872 w 113752"/>
                <a:gd name="connsiteY36" fmla="*/ 50768 h 113641"/>
                <a:gd name="connsiteX37" fmla="*/ 1063 w 113752"/>
                <a:gd name="connsiteY37" fmla="*/ 46672 h 113641"/>
                <a:gd name="connsiteX38" fmla="*/ 8582 w 113752"/>
                <a:gd name="connsiteY38" fmla="*/ 26956 h 113641"/>
                <a:gd name="connsiteX39" fmla="*/ 9630 w 113752"/>
                <a:gd name="connsiteY39" fmla="*/ 25337 h 113641"/>
                <a:gd name="connsiteX40" fmla="*/ 10867 w 113752"/>
                <a:gd name="connsiteY40" fmla="*/ 25718 h 113641"/>
                <a:gd name="connsiteX41" fmla="*/ 10677 w 113752"/>
                <a:gd name="connsiteY41" fmla="*/ 24765 h 113641"/>
                <a:gd name="connsiteX42" fmla="*/ 10867 w 113752"/>
                <a:gd name="connsiteY42" fmla="*/ 23717 h 113641"/>
                <a:gd name="connsiteX43" fmla="*/ 13056 w 113752"/>
                <a:gd name="connsiteY43" fmla="*/ 21336 h 113641"/>
                <a:gd name="connsiteX44" fmla="*/ 13437 w 113752"/>
                <a:gd name="connsiteY44" fmla="*/ 20955 h 113641"/>
                <a:gd name="connsiteX45" fmla="*/ 20766 w 113752"/>
                <a:gd name="connsiteY45" fmla="*/ 13049 h 113641"/>
                <a:gd name="connsiteX46" fmla="*/ 49131 w 113752"/>
                <a:gd name="connsiteY46" fmla="*/ 667 h 113641"/>
                <a:gd name="connsiteX47" fmla="*/ 54366 w 113752"/>
                <a:gd name="connsiteY47" fmla="*/ 0 h 113641"/>
                <a:gd name="connsiteX48" fmla="*/ 55984 w 113752"/>
                <a:gd name="connsiteY48" fmla="*/ 1714 h 113641"/>
                <a:gd name="connsiteX49" fmla="*/ 56365 w 113752"/>
                <a:gd name="connsiteY49" fmla="*/ 95 h 113641"/>
                <a:gd name="connsiteX50" fmla="*/ 63313 w 113752"/>
                <a:gd name="connsiteY50" fmla="*/ 667 h 113641"/>
                <a:gd name="connsiteX51" fmla="*/ 62457 w 113752"/>
                <a:gd name="connsiteY51" fmla="*/ 2096 h 113641"/>
                <a:gd name="connsiteX52" fmla="*/ 63789 w 113752"/>
                <a:gd name="connsiteY52" fmla="*/ 2000 h 113641"/>
                <a:gd name="connsiteX53" fmla="*/ 67025 w 113752"/>
                <a:gd name="connsiteY53" fmla="*/ 1048 h 113641"/>
                <a:gd name="connsiteX54" fmla="*/ 76448 w 113752"/>
                <a:gd name="connsiteY54" fmla="*/ 3715 h 113641"/>
                <a:gd name="connsiteX55" fmla="*/ 76163 w 113752"/>
                <a:gd name="connsiteY55" fmla="*/ 4763 h 113641"/>
                <a:gd name="connsiteX56" fmla="*/ 76448 w 113752"/>
                <a:gd name="connsiteY56" fmla="*/ 4763 h 113641"/>
                <a:gd name="connsiteX57" fmla="*/ 78543 w 113752"/>
                <a:gd name="connsiteY57" fmla="*/ 4572 h 113641"/>
                <a:gd name="connsiteX58" fmla="*/ 100244 w 113752"/>
                <a:gd name="connsiteY58" fmla="*/ 20574 h 113641"/>
                <a:gd name="connsiteX59" fmla="*/ 107193 w 113752"/>
                <a:gd name="connsiteY59" fmla="*/ 30956 h 113641"/>
                <a:gd name="connsiteX60" fmla="*/ 69024 w 113752"/>
                <a:gd name="connsiteY60" fmla="*/ 92488 h 113641"/>
                <a:gd name="connsiteX61" fmla="*/ 67596 w 113752"/>
                <a:gd name="connsiteY61" fmla="*/ 92869 h 113641"/>
                <a:gd name="connsiteX62" fmla="*/ 67787 w 113752"/>
                <a:gd name="connsiteY62" fmla="*/ 93917 h 113641"/>
                <a:gd name="connsiteX63" fmla="*/ 69024 w 113752"/>
                <a:gd name="connsiteY63" fmla="*/ 92393 h 113641"/>
                <a:gd name="connsiteX64" fmla="*/ 70452 w 113752"/>
                <a:gd name="connsiteY64" fmla="*/ 91916 h 113641"/>
                <a:gd name="connsiteX65" fmla="*/ 69595 w 113752"/>
                <a:gd name="connsiteY65" fmla="*/ 91059 h 113641"/>
                <a:gd name="connsiteX66" fmla="*/ 69120 w 113752"/>
                <a:gd name="connsiteY66" fmla="*/ 92393 h 113641"/>
                <a:gd name="connsiteX67" fmla="*/ 43800 w 113752"/>
                <a:gd name="connsiteY67" fmla="*/ 26765 h 113641"/>
                <a:gd name="connsiteX68" fmla="*/ 47798 w 113752"/>
                <a:gd name="connsiteY68" fmla="*/ 26289 h 113641"/>
                <a:gd name="connsiteX69" fmla="*/ 45895 w 113752"/>
                <a:gd name="connsiteY69" fmla="*/ 24003 h 113641"/>
                <a:gd name="connsiteX70" fmla="*/ 44942 w 113752"/>
                <a:gd name="connsiteY70" fmla="*/ 25622 h 113641"/>
                <a:gd name="connsiteX71" fmla="*/ 43800 w 113752"/>
                <a:gd name="connsiteY71" fmla="*/ 26861 h 113641"/>
                <a:gd name="connsiteX72" fmla="*/ 50463 w 113752"/>
                <a:gd name="connsiteY72" fmla="*/ 37624 h 113641"/>
                <a:gd name="connsiteX73" fmla="*/ 52367 w 113752"/>
                <a:gd name="connsiteY73" fmla="*/ 38481 h 113641"/>
                <a:gd name="connsiteX74" fmla="*/ 49416 w 113752"/>
                <a:gd name="connsiteY74" fmla="*/ 34957 h 113641"/>
                <a:gd name="connsiteX75" fmla="*/ 50559 w 113752"/>
                <a:gd name="connsiteY75" fmla="*/ 37624 h 113641"/>
                <a:gd name="connsiteX76" fmla="*/ 51510 w 113752"/>
                <a:gd name="connsiteY76" fmla="*/ 49244 h 113641"/>
                <a:gd name="connsiteX77" fmla="*/ 49606 w 113752"/>
                <a:gd name="connsiteY77" fmla="*/ 48578 h 113641"/>
                <a:gd name="connsiteX78" fmla="*/ 48750 w 113752"/>
                <a:gd name="connsiteY78" fmla="*/ 49149 h 113641"/>
                <a:gd name="connsiteX79" fmla="*/ 49226 w 113752"/>
                <a:gd name="connsiteY79" fmla="*/ 49816 h 113641"/>
                <a:gd name="connsiteX80" fmla="*/ 49987 w 113752"/>
                <a:gd name="connsiteY80" fmla="*/ 51149 h 113641"/>
                <a:gd name="connsiteX81" fmla="*/ 51510 w 113752"/>
                <a:gd name="connsiteY81" fmla="*/ 49244 h 113641"/>
                <a:gd name="connsiteX82" fmla="*/ 61410 w 113752"/>
                <a:gd name="connsiteY82" fmla="*/ 72771 h 113641"/>
                <a:gd name="connsiteX83" fmla="*/ 60172 w 113752"/>
                <a:gd name="connsiteY83" fmla="*/ 76105 h 113641"/>
                <a:gd name="connsiteX84" fmla="*/ 62932 w 113752"/>
                <a:gd name="connsiteY84" fmla="*/ 75914 h 113641"/>
                <a:gd name="connsiteX85" fmla="*/ 61981 w 113752"/>
                <a:gd name="connsiteY85" fmla="*/ 73723 h 113641"/>
                <a:gd name="connsiteX86" fmla="*/ 61314 w 113752"/>
                <a:gd name="connsiteY86" fmla="*/ 72771 h 113641"/>
                <a:gd name="connsiteX87" fmla="*/ 71213 w 113752"/>
                <a:gd name="connsiteY87" fmla="*/ 99727 h 113641"/>
                <a:gd name="connsiteX88" fmla="*/ 67787 w 113752"/>
                <a:gd name="connsiteY88" fmla="*/ 100108 h 113641"/>
                <a:gd name="connsiteX89" fmla="*/ 67025 w 113752"/>
                <a:gd name="connsiteY89" fmla="*/ 101251 h 113641"/>
                <a:gd name="connsiteX90" fmla="*/ 71118 w 113752"/>
                <a:gd name="connsiteY90" fmla="*/ 99727 h 113641"/>
                <a:gd name="connsiteX91" fmla="*/ 70737 w 113752"/>
                <a:gd name="connsiteY91" fmla="*/ 58960 h 113641"/>
                <a:gd name="connsiteX92" fmla="*/ 71689 w 113752"/>
                <a:gd name="connsiteY92" fmla="*/ 57150 h 113641"/>
                <a:gd name="connsiteX93" fmla="*/ 69024 w 113752"/>
                <a:gd name="connsiteY93" fmla="*/ 57912 h 113641"/>
                <a:gd name="connsiteX94" fmla="*/ 70737 w 113752"/>
                <a:gd name="connsiteY94" fmla="*/ 58960 h 113641"/>
                <a:gd name="connsiteX95" fmla="*/ 23241 w 113752"/>
                <a:gd name="connsiteY95" fmla="*/ 22384 h 113641"/>
                <a:gd name="connsiteX96" fmla="*/ 24478 w 113752"/>
                <a:gd name="connsiteY96" fmla="*/ 24765 h 113641"/>
                <a:gd name="connsiteX97" fmla="*/ 25525 w 113752"/>
                <a:gd name="connsiteY97" fmla="*/ 23717 h 113641"/>
                <a:gd name="connsiteX98" fmla="*/ 23241 w 113752"/>
                <a:gd name="connsiteY98" fmla="*/ 22384 h 113641"/>
                <a:gd name="connsiteX99" fmla="*/ 96818 w 113752"/>
                <a:gd name="connsiteY99" fmla="*/ 32671 h 113641"/>
                <a:gd name="connsiteX100" fmla="*/ 96818 w 113752"/>
                <a:gd name="connsiteY100" fmla="*/ 34290 h 113641"/>
                <a:gd name="connsiteX101" fmla="*/ 99102 w 113752"/>
                <a:gd name="connsiteY101" fmla="*/ 34290 h 113641"/>
                <a:gd name="connsiteX102" fmla="*/ 99102 w 113752"/>
                <a:gd name="connsiteY102" fmla="*/ 34004 h 113641"/>
                <a:gd name="connsiteX103" fmla="*/ 96722 w 113752"/>
                <a:gd name="connsiteY103" fmla="*/ 32671 h 113641"/>
                <a:gd name="connsiteX104" fmla="*/ 14484 w 113752"/>
                <a:gd name="connsiteY104" fmla="*/ 41624 h 113641"/>
                <a:gd name="connsiteX105" fmla="*/ 18196 w 113752"/>
                <a:gd name="connsiteY105" fmla="*/ 41243 h 113641"/>
                <a:gd name="connsiteX106" fmla="*/ 14484 w 113752"/>
                <a:gd name="connsiteY106" fmla="*/ 41624 h 113641"/>
                <a:gd name="connsiteX107" fmla="*/ 74164 w 113752"/>
                <a:gd name="connsiteY107" fmla="*/ 105918 h 113641"/>
                <a:gd name="connsiteX108" fmla="*/ 72927 w 113752"/>
                <a:gd name="connsiteY108" fmla="*/ 108585 h 113641"/>
                <a:gd name="connsiteX109" fmla="*/ 74164 w 113752"/>
                <a:gd name="connsiteY109" fmla="*/ 105918 h 113641"/>
                <a:gd name="connsiteX110" fmla="*/ 69976 w 113752"/>
                <a:gd name="connsiteY110" fmla="*/ 71152 h 113641"/>
                <a:gd name="connsiteX111" fmla="*/ 71118 w 113752"/>
                <a:gd name="connsiteY111" fmla="*/ 72485 h 113641"/>
                <a:gd name="connsiteX112" fmla="*/ 71784 w 113752"/>
                <a:gd name="connsiteY112" fmla="*/ 71723 h 113641"/>
                <a:gd name="connsiteX113" fmla="*/ 69976 w 113752"/>
                <a:gd name="connsiteY113" fmla="*/ 71152 h 113641"/>
                <a:gd name="connsiteX114" fmla="*/ 75401 w 113752"/>
                <a:gd name="connsiteY114" fmla="*/ 99536 h 113641"/>
                <a:gd name="connsiteX115" fmla="*/ 77781 w 113752"/>
                <a:gd name="connsiteY115" fmla="*/ 100679 h 113641"/>
                <a:gd name="connsiteX116" fmla="*/ 77019 w 113752"/>
                <a:gd name="connsiteY116" fmla="*/ 99155 h 113641"/>
                <a:gd name="connsiteX117" fmla="*/ 75401 w 113752"/>
                <a:gd name="connsiteY117" fmla="*/ 99536 h 113641"/>
                <a:gd name="connsiteX118" fmla="*/ 46656 w 113752"/>
                <a:gd name="connsiteY118" fmla="*/ 55626 h 113641"/>
                <a:gd name="connsiteX119" fmla="*/ 48369 w 113752"/>
                <a:gd name="connsiteY119" fmla="*/ 56864 h 113641"/>
                <a:gd name="connsiteX120" fmla="*/ 48179 w 113752"/>
                <a:gd name="connsiteY120" fmla="*/ 53912 h 113641"/>
                <a:gd name="connsiteX121" fmla="*/ 46656 w 113752"/>
                <a:gd name="connsiteY121" fmla="*/ 55626 h 113641"/>
                <a:gd name="connsiteX122" fmla="*/ 108716 w 113752"/>
                <a:gd name="connsiteY122" fmla="*/ 42101 h 113641"/>
                <a:gd name="connsiteX123" fmla="*/ 107098 w 113752"/>
                <a:gd name="connsiteY123" fmla="*/ 39719 h 113641"/>
                <a:gd name="connsiteX124" fmla="*/ 108716 w 113752"/>
                <a:gd name="connsiteY124" fmla="*/ 42101 h 113641"/>
                <a:gd name="connsiteX125" fmla="*/ 70928 w 113752"/>
                <a:gd name="connsiteY125" fmla="*/ 27337 h 113641"/>
                <a:gd name="connsiteX126" fmla="*/ 70737 w 113752"/>
                <a:gd name="connsiteY126" fmla="*/ 26956 h 113641"/>
                <a:gd name="connsiteX127" fmla="*/ 68738 w 113752"/>
                <a:gd name="connsiteY127" fmla="*/ 27242 h 113641"/>
                <a:gd name="connsiteX128" fmla="*/ 69500 w 113752"/>
                <a:gd name="connsiteY128" fmla="*/ 29242 h 113641"/>
                <a:gd name="connsiteX129" fmla="*/ 71023 w 113752"/>
                <a:gd name="connsiteY129" fmla="*/ 27337 h 113641"/>
                <a:gd name="connsiteX130" fmla="*/ 26382 w 113752"/>
                <a:gd name="connsiteY130" fmla="*/ 89630 h 113641"/>
                <a:gd name="connsiteX131" fmla="*/ 22860 w 113752"/>
                <a:gd name="connsiteY131" fmla="*/ 88773 h 113641"/>
                <a:gd name="connsiteX132" fmla="*/ 23050 w 113752"/>
                <a:gd name="connsiteY132" fmla="*/ 89630 h 113641"/>
                <a:gd name="connsiteX133" fmla="*/ 26382 w 113752"/>
                <a:gd name="connsiteY133" fmla="*/ 89630 h 113641"/>
                <a:gd name="connsiteX134" fmla="*/ 24383 w 113752"/>
                <a:gd name="connsiteY134" fmla="*/ 34004 h 113641"/>
                <a:gd name="connsiteX135" fmla="*/ 24097 w 113752"/>
                <a:gd name="connsiteY135" fmla="*/ 31147 h 113641"/>
                <a:gd name="connsiteX136" fmla="*/ 24383 w 113752"/>
                <a:gd name="connsiteY136" fmla="*/ 34004 h 113641"/>
                <a:gd name="connsiteX137" fmla="*/ 84635 w 113752"/>
                <a:gd name="connsiteY137" fmla="*/ 34195 h 113641"/>
                <a:gd name="connsiteX138" fmla="*/ 84063 w 113752"/>
                <a:gd name="connsiteY138" fmla="*/ 32290 h 113641"/>
                <a:gd name="connsiteX139" fmla="*/ 83587 w 113752"/>
                <a:gd name="connsiteY139" fmla="*/ 32290 h 113641"/>
                <a:gd name="connsiteX140" fmla="*/ 83111 w 113752"/>
                <a:gd name="connsiteY140" fmla="*/ 33719 h 113641"/>
                <a:gd name="connsiteX141" fmla="*/ 84635 w 113752"/>
                <a:gd name="connsiteY141" fmla="*/ 34195 h 113641"/>
                <a:gd name="connsiteX142" fmla="*/ 43705 w 113752"/>
                <a:gd name="connsiteY142" fmla="*/ 102013 h 113641"/>
                <a:gd name="connsiteX143" fmla="*/ 44753 w 113752"/>
                <a:gd name="connsiteY143" fmla="*/ 103727 h 113641"/>
                <a:gd name="connsiteX144" fmla="*/ 45228 w 113752"/>
                <a:gd name="connsiteY144" fmla="*/ 103727 h 113641"/>
                <a:gd name="connsiteX145" fmla="*/ 45514 w 113752"/>
                <a:gd name="connsiteY145" fmla="*/ 103061 h 113641"/>
                <a:gd name="connsiteX146" fmla="*/ 43705 w 113752"/>
                <a:gd name="connsiteY146" fmla="*/ 101918 h 113641"/>
                <a:gd name="connsiteX147" fmla="*/ 67787 w 113752"/>
                <a:gd name="connsiteY147" fmla="*/ 83248 h 113641"/>
                <a:gd name="connsiteX148" fmla="*/ 65788 w 113752"/>
                <a:gd name="connsiteY148" fmla="*/ 83725 h 113641"/>
                <a:gd name="connsiteX149" fmla="*/ 67787 w 113752"/>
                <a:gd name="connsiteY149" fmla="*/ 83248 h 113641"/>
                <a:gd name="connsiteX150" fmla="*/ 72451 w 113752"/>
                <a:gd name="connsiteY150" fmla="*/ 16478 h 113641"/>
                <a:gd name="connsiteX151" fmla="*/ 72641 w 113752"/>
                <a:gd name="connsiteY151" fmla="*/ 14192 h 113641"/>
                <a:gd name="connsiteX152" fmla="*/ 72451 w 113752"/>
                <a:gd name="connsiteY152" fmla="*/ 16478 h 113641"/>
                <a:gd name="connsiteX153" fmla="*/ 91773 w 113752"/>
                <a:gd name="connsiteY153" fmla="*/ 65627 h 113641"/>
                <a:gd name="connsiteX154" fmla="*/ 93296 w 113752"/>
                <a:gd name="connsiteY154" fmla="*/ 68009 h 113641"/>
                <a:gd name="connsiteX155" fmla="*/ 91773 w 113752"/>
                <a:gd name="connsiteY155" fmla="*/ 65627 h 113641"/>
                <a:gd name="connsiteX156" fmla="*/ 96532 w 113752"/>
                <a:gd name="connsiteY156" fmla="*/ 58198 h 113641"/>
                <a:gd name="connsiteX157" fmla="*/ 95104 w 113752"/>
                <a:gd name="connsiteY157" fmla="*/ 59912 h 113641"/>
                <a:gd name="connsiteX158" fmla="*/ 96532 w 113752"/>
                <a:gd name="connsiteY158" fmla="*/ 58198 h 113641"/>
                <a:gd name="connsiteX159" fmla="*/ 28666 w 113752"/>
                <a:gd name="connsiteY159" fmla="*/ 21336 h 113641"/>
                <a:gd name="connsiteX160" fmla="*/ 26287 w 113752"/>
                <a:gd name="connsiteY160" fmla="*/ 22574 h 113641"/>
                <a:gd name="connsiteX161" fmla="*/ 28666 w 113752"/>
                <a:gd name="connsiteY161" fmla="*/ 21336 h 113641"/>
                <a:gd name="connsiteX162" fmla="*/ 14769 w 113752"/>
                <a:gd name="connsiteY162" fmla="*/ 62770 h 113641"/>
                <a:gd name="connsiteX163" fmla="*/ 16863 w 113752"/>
                <a:gd name="connsiteY163" fmla="*/ 62008 h 113641"/>
                <a:gd name="connsiteX164" fmla="*/ 14865 w 113752"/>
                <a:gd name="connsiteY164" fmla="*/ 62579 h 113641"/>
                <a:gd name="connsiteX165" fmla="*/ 14865 w 113752"/>
                <a:gd name="connsiteY165" fmla="*/ 62770 h 113641"/>
                <a:gd name="connsiteX166" fmla="*/ 77115 w 113752"/>
                <a:gd name="connsiteY166" fmla="*/ 93536 h 113641"/>
                <a:gd name="connsiteX167" fmla="*/ 79589 w 113752"/>
                <a:gd name="connsiteY167" fmla="*/ 94297 h 113641"/>
                <a:gd name="connsiteX168" fmla="*/ 77115 w 113752"/>
                <a:gd name="connsiteY168" fmla="*/ 93536 h 113641"/>
                <a:gd name="connsiteX169" fmla="*/ 74355 w 113752"/>
                <a:gd name="connsiteY169" fmla="*/ 50768 h 113641"/>
                <a:gd name="connsiteX170" fmla="*/ 76448 w 113752"/>
                <a:gd name="connsiteY170" fmla="*/ 50768 h 113641"/>
                <a:gd name="connsiteX171" fmla="*/ 74355 w 113752"/>
                <a:gd name="connsiteY171" fmla="*/ 50768 h 113641"/>
                <a:gd name="connsiteX172" fmla="*/ 53605 w 113752"/>
                <a:gd name="connsiteY172" fmla="*/ 91440 h 113641"/>
                <a:gd name="connsiteX173" fmla="*/ 54651 w 113752"/>
                <a:gd name="connsiteY173" fmla="*/ 91916 h 113641"/>
                <a:gd name="connsiteX174" fmla="*/ 55794 w 113752"/>
                <a:gd name="connsiteY174" fmla="*/ 92012 h 113641"/>
                <a:gd name="connsiteX175" fmla="*/ 54176 w 113752"/>
                <a:gd name="connsiteY175" fmla="*/ 90011 h 113641"/>
                <a:gd name="connsiteX176" fmla="*/ 53605 w 113752"/>
                <a:gd name="connsiteY176" fmla="*/ 91440 h 113641"/>
                <a:gd name="connsiteX177" fmla="*/ 32664 w 113752"/>
                <a:gd name="connsiteY177" fmla="*/ 66104 h 113641"/>
                <a:gd name="connsiteX178" fmla="*/ 33711 w 113752"/>
                <a:gd name="connsiteY178" fmla="*/ 67532 h 113641"/>
                <a:gd name="connsiteX179" fmla="*/ 32664 w 113752"/>
                <a:gd name="connsiteY179" fmla="*/ 66104 h 113641"/>
                <a:gd name="connsiteX180" fmla="*/ 70642 w 113752"/>
                <a:gd name="connsiteY180" fmla="*/ 79534 h 113641"/>
                <a:gd name="connsiteX181" fmla="*/ 67977 w 113752"/>
                <a:gd name="connsiteY181" fmla="*/ 79915 h 113641"/>
                <a:gd name="connsiteX182" fmla="*/ 70642 w 113752"/>
                <a:gd name="connsiteY182" fmla="*/ 79534 h 113641"/>
                <a:gd name="connsiteX183" fmla="*/ 73498 w 113752"/>
                <a:gd name="connsiteY183" fmla="*/ 94488 h 113641"/>
                <a:gd name="connsiteX184" fmla="*/ 71499 w 113752"/>
                <a:gd name="connsiteY184" fmla="*/ 93821 h 113641"/>
                <a:gd name="connsiteX185" fmla="*/ 73498 w 113752"/>
                <a:gd name="connsiteY185" fmla="*/ 94488 h 113641"/>
                <a:gd name="connsiteX186" fmla="*/ 102529 w 113752"/>
                <a:gd name="connsiteY186" fmla="*/ 85249 h 113641"/>
                <a:gd name="connsiteX187" fmla="*/ 101957 w 113752"/>
                <a:gd name="connsiteY187" fmla="*/ 85058 h 113641"/>
                <a:gd name="connsiteX188" fmla="*/ 101386 w 113752"/>
                <a:gd name="connsiteY188" fmla="*/ 86487 h 113641"/>
                <a:gd name="connsiteX189" fmla="*/ 102243 w 113752"/>
                <a:gd name="connsiteY189" fmla="*/ 86678 h 113641"/>
                <a:gd name="connsiteX190" fmla="*/ 102624 w 113752"/>
                <a:gd name="connsiteY190" fmla="*/ 85249 h 113641"/>
                <a:gd name="connsiteX191" fmla="*/ 61124 w 113752"/>
                <a:gd name="connsiteY191" fmla="*/ 62198 h 113641"/>
                <a:gd name="connsiteX192" fmla="*/ 60267 w 113752"/>
                <a:gd name="connsiteY192" fmla="*/ 60960 h 113641"/>
                <a:gd name="connsiteX193" fmla="*/ 59506 w 113752"/>
                <a:gd name="connsiteY193" fmla="*/ 61627 h 113641"/>
                <a:gd name="connsiteX194" fmla="*/ 59506 w 113752"/>
                <a:gd name="connsiteY194" fmla="*/ 62008 h 113641"/>
                <a:gd name="connsiteX195" fmla="*/ 61124 w 113752"/>
                <a:gd name="connsiteY195" fmla="*/ 62198 h 113641"/>
                <a:gd name="connsiteX196" fmla="*/ 71118 w 113752"/>
                <a:gd name="connsiteY196" fmla="*/ 34576 h 113641"/>
                <a:gd name="connsiteX197" fmla="*/ 68929 w 113752"/>
                <a:gd name="connsiteY197" fmla="*/ 33338 h 113641"/>
                <a:gd name="connsiteX198" fmla="*/ 71118 w 113752"/>
                <a:gd name="connsiteY198" fmla="*/ 34576 h 113641"/>
                <a:gd name="connsiteX199" fmla="*/ 91012 w 113752"/>
                <a:gd name="connsiteY199" fmla="*/ 88963 h 113641"/>
                <a:gd name="connsiteX200" fmla="*/ 91868 w 113752"/>
                <a:gd name="connsiteY200" fmla="*/ 86678 h 113641"/>
                <a:gd name="connsiteX201" fmla="*/ 91012 w 113752"/>
                <a:gd name="connsiteY201" fmla="*/ 88963 h 113641"/>
                <a:gd name="connsiteX202" fmla="*/ 71594 w 113752"/>
                <a:gd name="connsiteY202" fmla="*/ 29623 h 113641"/>
                <a:gd name="connsiteX203" fmla="*/ 70357 w 113752"/>
                <a:gd name="connsiteY203" fmla="*/ 29623 h 113641"/>
                <a:gd name="connsiteX204" fmla="*/ 70833 w 113752"/>
                <a:gd name="connsiteY204" fmla="*/ 31909 h 113641"/>
                <a:gd name="connsiteX205" fmla="*/ 71689 w 113752"/>
                <a:gd name="connsiteY205" fmla="*/ 29718 h 113641"/>
                <a:gd name="connsiteX206" fmla="*/ 75021 w 113752"/>
                <a:gd name="connsiteY206" fmla="*/ 20288 h 113641"/>
                <a:gd name="connsiteX207" fmla="*/ 75306 w 113752"/>
                <a:gd name="connsiteY207" fmla="*/ 20003 h 113641"/>
                <a:gd name="connsiteX208" fmla="*/ 73879 w 113752"/>
                <a:gd name="connsiteY208" fmla="*/ 18002 h 113641"/>
                <a:gd name="connsiteX209" fmla="*/ 73498 w 113752"/>
                <a:gd name="connsiteY209" fmla="*/ 18288 h 113641"/>
                <a:gd name="connsiteX210" fmla="*/ 75021 w 113752"/>
                <a:gd name="connsiteY210" fmla="*/ 20288 h 113641"/>
                <a:gd name="connsiteX211" fmla="*/ 54842 w 113752"/>
                <a:gd name="connsiteY211" fmla="*/ 25622 h 113641"/>
                <a:gd name="connsiteX212" fmla="*/ 53033 w 113752"/>
                <a:gd name="connsiteY212" fmla="*/ 26384 h 113641"/>
                <a:gd name="connsiteX213" fmla="*/ 54842 w 113752"/>
                <a:gd name="connsiteY213" fmla="*/ 25622 h 113641"/>
                <a:gd name="connsiteX214" fmla="*/ 90345 w 113752"/>
                <a:gd name="connsiteY214" fmla="*/ 15430 h 113641"/>
                <a:gd name="connsiteX215" fmla="*/ 90345 w 113752"/>
                <a:gd name="connsiteY215" fmla="*/ 14954 h 113641"/>
                <a:gd name="connsiteX216" fmla="*/ 89013 w 113752"/>
                <a:gd name="connsiteY216" fmla="*/ 15240 h 113641"/>
                <a:gd name="connsiteX217" fmla="*/ 89203 w 113752"/>
                <a:gd name="connsiteY217" fmla="*/ 16669 h 113641"/>
                <a:gd name="connsiteX218" fmla="*/ 90345 w 113752"/>
                <a:gd name="connsiteY218" fmla="*/ 15430 h 113641"/>
                <a:gd name="connsiteX219" fmla="*/ 73308 w 113752"/>
                <a:gd name="connsiteY219" fmla="*/ 74390 h 113641"/>
                <a:gd name="connsiteX220" fmla="*/ 70166 w 113752"/>
                <a:gd name="connsiteY220" fmla="*/ 74962 h 113641"/>
                <a:gd name="connsiteX221" fmla="*/ 73308 w 113752"/>
                <a:gd name="connsiteY221" fmla="*/ 74390 h 113641"/>
                <a:gd name="connsiteX222" fmla="*/ 76163 w 113752"/>
                <a:gd name="connsiteY222" fmla="*/ 91535 h 113641"/>
                <a:gd name="connsiteX223" fmla="*/ 77876 w 113752"/>
                <a:gd name="connsiteY223" fmla="*/ 91059 h 113641"/>
                <a:gd name="connsiteX224" fmla="*/ 76163 w 113752"/>
                <a:gd name="connsiteY224" fmla="*/ 91535 h 113641"/>
                <a:gd name="connsiteX225" fmla="*/ 109573 w 113752"/>
                <a:gd name="connsiteY225" fmla="*/ 50292 h 113641"/>
                <a:gd name="connsiteX226" fmla="*/ 110905 w 113752"/>
                <a:gd name="connsiteY226" fmla="*/ 50863 h 113641"/>
                <a:gd name="connsiteX227" fmla="*/ 110905 w 113752"/>
                <a:gd name="connsiteY227" fmla="*/ 50197 h 113641"/>
                <a:gd name="connsiteX228" fmla="*/ 109477 w 113752"/>
                <a:gd name="connsiteY228" fmla="*/ 50292 h 113641"/>
                <a:gd name="connsiteX229" fmla="*/ 88251 w 113752"/>
                <a:gd name="connsiteY229" fmla="*/ 51435 h 113641"/>
                <a:gd name="connsiteX230" fmla="*/ 88442 w 113752"/>
                <a:gd name="connsiteY230" fmla="*/ 51911 h 113641"/>
                <a:gd name="connsiteX231" fmla="*/ 90059 w 113752"/>
                <a:gd name="connsiteY231" fmla="*/ 50673 h 113641"/>
                <a:gd name="connsiteX232" fmla="*/ 88251 w 113752"/>
                <a:gd name="connsiteY232" fmla="*/ 51435 h 113641"/>
                <a:gd name="connsiteX233" fmla="*/ 66169 w 113752"/>
                <a:gd name="connsiteY233" fmla="*/ 47911 h 113641"/>
                <a:gd name="connsiteX234" fmla="*/ 66645 w 113752"/>
                <a:gd name="connsiteY234" fmla="*/ 47911 h 113641"/>
                <a:gd name="connsiteX235" fmla="*/ 66454 w 113752"/>
                <a:gd name="connsiteY235" fmla="*/ 46101 h 113641"/>
                <a:gd name="connsiteX236" fmla="*/ 65978 w 113752"/>
                <a:gd name="connsiteY236" fmla="*/ 46101 h 113641"/>
                <a:gd name="connsiteX237" fmla="*/ 66169 w 113752"/>
                <a:gd name="connsiteY237" fmla="*/ 48006 h 113641"/>
                <a:gd name="connsiteX238" fmla="*/ 74830 w 113752"/>
                <a:gd name="connsiteY238" fmla="*/ 41624 h 113641"/>
                <a:gd name="connsiteX239" fmla="*/ 76544 w 113752"/>
                <a:gd name="connsiteY239" fmla="*/ 40481 h 113641"/>
                <a:gd name="connsiteX240" fmla="*/ 74830 w 113752"/>
                <a:gd name="connsiteY240" fmla="*/ 41624 h 113641"/>
                <a:gd name="connsiteX241" fmla="*/ 84635 w 113752"/>
                <a:gd name="connsiteY241" fmla="*/ 81439 h 113641"/>
                <a:gd name="connsiteX242" fmla="*/ 82731 w 113752"/>
                <a:gd name="connsiteY242" fmla="*/ 81344 h 113641"/>
                <a:gd name="connsiteX243" fmla="*/ 84635 w 113752"/>
                <a:gd name="connsiteY243" fmla="*/ 81439 h 113641"/>
                <a:gd name="connsiteX244" fmla="*/ 17911 w 113752"/>
                <a:gd name="connsiteY244" fmla="*/ 81534 h 113641"/>
                <a:gd name="connsiteX245" fmla="*/ 17911 w 113752"/>
                <a:gd name="connsiteY245" fmla="*/ 82010 h 113641"/>
                <a:gd name="connsiteX246" fmla="*/ 18958 w 113752"/>
                <a:gd name="connsiteY246" fmla="*/ 82296 h 113641"/>
                <a:gd name="connsiteX247" fmla="*/ 19529 w 113752"/>
                <a:gd name="connsiteY247" fmla="*/ 81058 h 113641"/>
                <a:gd name="connsiteX248" fmla="*/ 17911 w 113752"/>
                <a:gd name="connsiteY248" fmla="*/ 81534 h 113641"/>
                <a:gd name="connsiteX249" fmla="*/ 100720 w 113752"/>
                <a:gd name="connsiteY249" fmla="*/ 68675 h 113641"/>
                <a:gd name="connsiteX250" fmla="*/ 102243 w 113752"/>
                <a:gd name="connsiteY250" fmla="*/ 68104 h 113641"/>
                <a:gd name="connsiteX251" fmla="*/ 100720 w 113752"/>
                <a:gd name="connsiteY251" fmla="*/ 68675 h 113641"/>
                <a:gd name="connsiteX252" fmla="*/ 66074 w 113752"/>
                <a:gd name="connsiteY252" fmla="*/ 67723 h 113641"/>
                <a:gd name="connsiteX253" fmla="*/ 63789 w 113752"/>
                <a:gd name="connsiteY253" fmla="*/ 67723 h 113641"/>
                <a:gd name="connsiteX254" fmla="*/ 66074 w 113752"/>
                <a:gd name="connsiteY254" fmla="*/ 67723 h 113641"/>
                <a:gd name="connsiteX255" fmla="*/ 102434 w 113752"/>
                <a:gd name="connsiteY255" fmla="*/ 29146 h 113641"/>
                <a:gd name="connsiteX256" fmla="*/ 100911 w 113752"/>
                <a:gd name="connsiteY256" fmla="*/ 28480 h 113641"/>
                <a:gd name="connsiteX257" fmla="*/ 100911 w 113752"/>
                <a:gd name="connsiteY257" fmla="*/ 28956 h 113641"/>
                <a:gd name="connsiteX258" fmla="*/ 102529 w 113752"/>
                <a:gd name="connsiteY258" fmla="*/ 29051 h 113641"/>
                <a:gd name="connsiteX259" fmla="*/ 85015 w 113752"/>
                <a:gd name="connsiteY259" fmla="*/ 89249 h 113641"/>
                <a:gd name="connsiteX260" fmla="*/ 85015 w 113752"/>
                <a:gd name="connsiteY260" fmla="*/ 87821 h 113641"/>
                <a:gd name="connsiteX261" fmla="*/ 84349 w 113752"/>
                <a:gd name="connsiteY261" fmla="*/ 87821 h 113641"/>
                <a:gd name="connsiteX262" fmla="*/ 85015 w 113752"/>
                <a:gd name="connsiteY262" fmla="*/ 89249 h 113641"/>
                <a:gd name="connsiteX263" fmla="*/ 24193 w 113752"/>
                <a:gd name="connsiteY263" fmla="*/ 25337 h 113641"/>
                <a:gd name="connsiteX264" fmla="*/ 22384 w 113752"/>
                <a:gd name="connsiteY264" fmla="*/ 26670 h 113641"/>
                <a:gd name="connsiteX265" fmla="*/ 24193 w 113752"/>
                <a:gd name="connsiteY265" fmla="*/ 25337 h 113641"/>
                <a:gd name="connsiteX266" fmla="*/ 82921 w 113752"/>
                <a:gd name="connsiteY266" fmla="*/ 91345 h 113641"/>
                <a:gd name="connsiteX267" fmla="*/ 81493 w 113752"/>
                <a:gd name="connsiteY267" fmla="*/ 91535 h 113641"/>
                <a:gd name="connsiteX268" fmla="*/ 82921 w 113752"/>
                <a:gd name="connsiteY268" fmla="*/ 91345 h 113641"/>
                <a:gd name="connsiteX269" fmla="*/ 40564 w 113752"/>
                <a:gd name="connsiteY269" fmla="*/ 10192 h 113641"/>
                <a:gd name="connsiteX270" fmla="*/ 39136 w 113752"/>
                <a:gd name="connsiteY270" fmla="*/ 9715 h 113641"/>
                <a:gd name="connsiteX271" fmla="*/ 38661 w 113752"/>
                <a:gd name="connsiteY271" fmla="*/ 10954 h 113641"/>
                <a:gd name="connsiteX272" fmla="*/ 39041 w 113752"/>
                <a:gd name="connsiteY272" fmla="*/ 11144 h 113641"/>
                <a:gd name="connsiteX273" fmla="*/ 40564 w 113752"/>
                <a:gd name="connsiteY273" fmla="*/ 10192 h 113641"/>
                <a:gd name="connsiteX274" fmla="*/ 61124 w 113752"/>
                <a:gd name="connsiteY274" fmla="*/ 15907 h 113641"/>
                <a:gd name="connsiteX275" fmla="*/ 61124 w 113752"/>
                <a:gd name="connsiteY275" fmla="*/ 14192 h 113641"/>
                <a:gd name="connsiteX276" fmla="*/ 61124 w 113752"/>
                <a:gd name="connsiteY276" fmla="*/ 15907 h 113641"/>
                <a:gd name="connsiteX277" fmla="*/ 94533 w 113752"/>
                <a:gd name="connsiteY277" fmla="*/ 20384 h 113641"/>
                <a:gd name="connsiteX278" fmla="*/ 94438 w 113752"/>
                <a:gd name="connsiteY278" fmla="*/ 18574 h 113641"/>
                <a:gd name="connsiteX279" fmla="*/ 94533 w 113752"/>
                <a:gd name="connsiteY279" fmla="*/ 20384 h 113641"/>
                <a:gd name="connsiteX280" fmla="*/ 100625 w 113752"/>
                <a:gd name="connsiteY280" fmla="*/ 25622 h 113641"/>
                <a:gd name="connsiteX281" fmla="*/ 100530 w 113752"/>
                <a:gd name="connsiteY281" fmla="*/ 25241 h 113641"/>
                <a:gd name="connsiteX282" fmla="*/ 99578 w 113752"/>
                <a:gd name="connsiteY282" fmla="*/ 25527 h 113641"/>
                <a:gd name="connsiteX283" fmla="*/ 99768 w 113752"/>
                <a:gd name="connsiteY283" fmla="*/ 26861 h 113641"/>
                <a:gd name="connsiteX284" fmla="*/ 100720 w 113752"/>
                <a:gd name="connsiteY284" fmla="*/ 25622 h 113641"/>
                <a:gd name="connsiteX285" fmla="*/ 12675 w 113752"/>
                <a:gd name="connsiteY285" fmla="*/ 61531 h 113641"/>
                <a:gd name="connsiteX286" fmla="*/ 12295 w 113752"/>
                <a:gd name="connsiteY286" fmla="*/ 62008 h 113641"/>
                <a:gd name="connsiteX287" fmla="*/ 13723 w 113752"/>
                <a:gd name="connsiteY287" fmla="*/ 63246 h 113641"/>
                <a:gd name="connsiteX288" fmla="*/ 12675 w 113752"/>
                <a:gd name="connsiteY288" fmla="*/ 61627 h 113641"/>
                <a:gd name="connsiteX289" fmla="*/ 82255 w 113752"/>
                <a:gd name="connsiteY289" fmla="*/ 59912 h 113641"/>
                <a:gd name="connsiteX290" fmla="*/ 83968 w 113752"/>
                <a:gd name="connsiteY290" fmla="*/ 60198 h 113641"/>
                <a:gd name="connsiteX291" fmla="*/ 84063 w 113752"/>
                <a:gd name="connsiteY291" fmla="*/ 58769 h 113641"/>
                <a:gd name="connsiteX292" fmla="*/ 82160 w 113752"/>
                <a:gd name="connsiteY292" fmla="*/ 59912 h 113641"/>
                <a:gd name="connsiteX293" fmla="*/ 41992 w 113752"/>
                <a:gd name="connsiteY293" fmla="*/ 54864 h 113641"/>
                <a:gd name="connsiteX294" fmla="*/ 42373 w 113752"/>
                <a:gd name="connsiteY294" fmla="*/ 54483 h 113641"/>
                <a:gd name="connsiteX295" fmla="*/ 40469 w 113752"/>
                <a:gd name="connsiteY295" fmla="*/ 53245 h 113641"/>
                <a:gd name="connsiteX296" fmla="*/ 41992 w 113752"/>
                <a:gd name="connsiteY296" fmla="*/ 54959 h 113641"/>
                <a:gd name="connsiteX297" fmla="*/ 51225 w 113752"/>
                <a:gd name="connsiteY297" fmla="*/ 79438 h 113641"/>
                <a:gd name="connsiteX298" fmla="*/ 49606 w 113752"/>
                <a:gd name="connsiteY298" fmla="*/ 78867 h 113641"/>
                <a:gd name="connsiteX299" fmla="*/ 51225 w 113752"/>
                <a:gd name="connsiteY299" fmla="*/ 79438 h 113641"/>
                <a:gd name="connsiteX300" fmla="*/ 34473 w 113752"/>
                <a:gd name="connsiteY300" fmla="*/ 98870 h 113641"/>
                <a:gd name="connsiteX301" fmla="*/ 33997 w 113752"/>
                <a:gd name="connsiteY301" fmla="*/ 98488 h 113641"/>
                <a:gd name="connsiteX302" fmla="*/ 33235 w 113752"/>
                <a:gd name="connsiteY302" fmla="*/ 99346 h 113641"/>
                <a:gd name="connsiteX303" fmla="*/ 33901 w 113752"/>
                <a:gd name="connsiteY303" fmla="*/ 99917 h 113641"/>
                <a:gd name="connsiteX304" fmla="*/ 34473 w 113752"/>
                <a:gd name="connsiteY304" fmla="*/ 98965 h 113641"/>
                <a:gd name="connsiteX305" fmla="*/ 104528 w 113752"/>
                <a:gd name="connsiteY305" fmla="*/ 38290 h 113641"/>
                <a:gd name="connsiteX306" fmla="*/ 103481 w 113752"/>
                <a:gd name="connsiteY306" fmla="*/ 36671 h 113641"/>
                <a:gd name="connsiteX307" fmla="*/ 104528 w 113752"/>
                <a:gd name="connsiteY307" fmla="*/ 38290 h 113641"/>
                <a:gd name="connsiteX308" fmla="*/ 78447 w 113752"/>
                <a:gd name="connsiteY308" fmla="*/ 52864 h 113641"/>
                <a:gd name="connsiteX309" fmla="*/ 80351 w 113752"/>
                <a:gd name="connsiteY309" fmla="*/ 52864 h 113641"/>
                <a:gd name="connsiteX310" fmla="*/ 78447 w 113752"/>
                <a:gd name="connsiteY310" fmla="*/ 52864 h 113641"/>
                <a:gd name="connsiteX311" fmla="*/ 46466 w 113752"/>
                <a:gd name="connsiteY311" fmla="*/ 46101 h 113641"/>
                <a:gd name="connsiteX312" fmla="*/ 46656 w 113752"/>
                <a:gd name="connsiteY312" fmla="*/ 45529 h 113641"/>
                <a:gd name="connsiteX313" fmla="*/ 45609 w 113752"/>
                <a:gd name="connsiteY313" fmla="*/ 45339 h 113641"/>
                <a:gd name="connsiteX314" fmla="*/ 45514 w 113752"/>
                <a:gd name="connsiteY314" fmla="*/ 45625 h 113641"/>
                <a:gd name="connsiteX315" fmla="*/ 46561 w 113752"/>
                <a:gd name="connsiteY315" fmla="*/ 46101 h 113641"/>
                <a:gd name="connsiteX316" fmla="*/ 69595 w 113752"/>
                <a:gd name="connsiteY316" fmla="*/ 40386 h 113641"/>
                <a:gd name="connsiteX317" fmla="*/ 69024 w 113752"/>
                <a:gd name="connsiteY317" fmla="*/ 40386 h 113641"/>
                <a:gd name="connsiteX318" fmla="*/ 69500 w 113752"/>
                <a:gd name="connsiteY318" fmla="*/ 42005 h 113641"/>
                <a:gd name="connsiteX319" fmla="*/ 69595 w 113752"/>
                <a:gd name="connsiteY319" fmla="*/ 40481 h 113641"/>
                <a:gd name="connsiteX320" fmla="*/ 11533 w 113752"/>
                <a:gd name="connsiteY320" fmla="*/ 40005 h 113641"/>
                <a:gd name="connsiteX321" fmla="*/ 11152 w 113752"/>
                <a:gd name="connsiteY321" fmla="*/ 40481 h 113641"/>
                <a:gd name="connsiteX322" fmla="*/ 12580 w 113752"/>
                <a:gd name="connsiteY322" fmla="*/ 41529 h 113641"/>
                <a:gd name="connsiteX323" fmla="*/ 12770 w 113752"/>
                <a:gd name="connsiteY323" fmla="*/ 41243 h 113641"/>
                <a:gd name="connsiteX324" fmla="*/ 11438 w 113752"/>
                <a:gd name="connsiteY324" fmla="*/ 40005 h 113641"/>
                <a:gd name="connsiteX325" fmla="*/ 84349 w 113752"/>
                <a:gd name="connsiteY325" fmla="*/ 39243 h 113641"/>
                <a:gd name="connsiteX326" fmla="*/ 84920 w 113752"/>
                <a:gd name="connsiteY326" fmla="*/ 38576 h 113641"/>
                <a:gd name="connsiteX327" fmla="*/ 84444 w 113752"/>
                <a:gd name="connsiteY327" fmla="*/ 37814 h 113641"/>
                <a:gd name="connsiteX328" fmla="*/ 83778 w 113752"/>
                <a:gd name="connsiteY328" fmla="*/ 38386 h 113641"/>
                <a:gd name="connsiteX329" fmla="*/ 84349 w 113752"/>
                <a:gd name="connsiteY329" fmla="*/ 39243 h 113641"/>
                <a:gd name="connsiteX330" fmla="*/ 33901 w 113752"/>
                <a:gd name="connsiteY330" fmla="*/ 51245 h 113641"/>
                <a:gd name="connsiteX331" fmla="*/ 33997 w 113752"/>
                <a:gd name="connsiteY331" fmla="*/ 50006 h 113641"/>
                <a:gd name="connsiteX332" fmla="*/ 33806 w 113752"/>
                <a:gd name="connsiteY332" fmla="*/ 50483 h 113641"/>
                <a:gd name="connsiteX333" fmla="*/ 33901 w 113752"/>
                <a:gd name="connsiteY333" fmla="*/ 51245 h 113641"/>
                <a:gd name="connsiteX334" fmla="*/ 83968 w 113752"/>
                <a:gd name="connsiteY334" fmla="*/ 14192 h 113641"/>
                <a:gd name="connsiteX335" fmla="*/ 82731 w 113752"/>
                <a:gd name="connsiteY335" fmla="*/ 14954 h 113641"/>
                <a:gd name="connsiteX336" fmla="*/ 83111 w 113752"/>
                <a:gd name="connsiteY336" fmla="*/ 15716 h 113641"/>
                <a:gd name="connsiteX337" fmla="*/ 83968 w 113752"/>
                <a:gd name="connsiteY337" fmla="*/ 14192 h 113641"/>
                <a:gd name="connsiteX338" fmla="*/ 84158 w 113752"/>
                <a:gd name="connsiteY338" fmla="*/ 46577 h 113641"/>
                <a:gd name="connsiteX339" fmla="*/ 84824 w 113752"/>
                <a:gd name="connsiteY339" fmla="*/ 46672 h 113641"/>
                <a:gd name="connsiteX340" fmla="*/ 84920 w 113752"/>
                <a:gd name="connsiteY340" fmla="*/ 45529 h 113641"/>
                <a:gd name="connsiteX341" fmla="*/ 84253 w 113752"/>
                <a:gd name="connsiteY341" fmla="*/ 45339 h 113641"/>
                <a:gd name="connsiteX342" fmla="*/ 84063 w 113752"/>
                <a:gd name="connsiteY342" fmla="*/ 46482 h 113641"/>
                <a:gd name="connsiteX343" fmla="*/ 92630 w 113752"/>
                <a:gd name="connsiteY343" fmla="*/ 35338 h 113641"/>
                <a:gd name="connsiteX344" fmla="*/ 92249 w 113752"/>
                <a:gd name="connsiteY344" fmla="*/ 35052 h 113641"/>
                <a:gd name="connsiteX345" fmla="*/ 91107 w 113752"/>
                <a:gd name="connsiteY345" fmla="*/ 36481 h 113641"/>
                <a:gd name="connsiteX346" fmla="*/ 92630 w 113752"/>
                <a:gd name="connsiteY346" fmla="*/ 35338 h 113641"/>
                <a:gd name="connsiteX347" fmla="*/ 106241 w 113752"/>
                <a:gd name="connsiteY347" fmla="*/ 53150 h 113641"/>
                <a:gd name="connsiteX348" fmla="*/ 106241 w 113752"/>
                <a:gd name="connsiteY348" fmla="*/ 51911 h 113641"/>
                <a:gd name="connsiteX349" fmla="*/ 105099 w 113752"/>
                <a:gd name="connsiteY349" fmla="*/ 52197 h 113641"/>
                <a:gd name="connsiteX350" fmla="*/ 106241 w 113752"/>
                <a:gd name="connsiteY350" fmla="*/ 53150 h 113641"/>
                <a:gd name="connsiteX351" fmla="*/ 77210 w 113752"/>
                <a:gd name="connsiteY351" fmla="*/ 35528 h 113641"/>
                <a:gd name="connsiteX352" fmla="*/ 79114 w 113752"/>
                <a:gd name="connsiteY352" fmla="*/ 34766 h 113641"/>
                <a:gd name="connsiteX353" fmla="*/ 77210 w 113752"/>
                <a:gd name="connsiteY353" fmla="*/ 35528 h 113641"/>
                <a:gd name="connsiteX354" fmla="*/ 68263 w 113752"/>
                <a:gd name="connsiteY354" fmla="*/ 71533 h 113641"/>
                <a:gd name="connsiteX355" fmla="*/ 69405 w 113752"/>
                <a:gd name="connsiteY355" fmla="*/ 73819 h 113641"/>
                <a:gd name="connsiteX356" fmla="*/ 68263 w 113752"/>
                <a:gd name="connsiteY356" fmla="*/ 71533 h 113641"/>
                <a:gd name="connsiteX357" fmla="*/ 24193 w 113752"/>
                <a:gd name="connsiteY357" fmla="*/ 97250 h 113641"/>
                <a:gd name="connsiteX358" fmla="*/ 23907 w 113752"/>
                <a:gd name="connsiteY358" fmla="*/ 97155 h 113641"/>
                <a:gd name="connsiteX359" fmla="*/ 23336 w 113752"/>
                <a:gd name="connsiteY359" fmla="*/ 98965 h 113641"/>
                <a:gd name="connsiteX360" fmla="*/ 23717 w 113752"/>
                <a:gd name="connsiteY360" fmla="*/ 99060 h 113641"/>
                <a:gd name="connsiteX361" fmla="*/ 24193 w 113752"/>
                <a:gd name="connsiteY361" fmla="*/ 97250 h 113641"/>
                <a:gd name="connsiteX362" fmla="*/ 78733 w 113752"/>
                <a:gd name="connsiteY362" fmla="*/ 60674 h 113641"/>
                <a:gd name="connsiteX363" fmla="*/ 77972 w 113752"/>
                <a:gd name="connsiteY363" fmla="*/ 58864 h 113641"/>
                <a:gd name="connsiteX364" fmla="*/ 78733 w 113752"/>
                <a:gd name="connsiteY364" fmla="*/ 60674 h 113641"/>
                <a:gd name="connsiteX365" fmla="*/ 22289 w 113752"/>
                <a:gd name="connsiteY365" fmla="*/ 92107 h 113641"/>
                <a:gd name="connsiteX366" fmla="*/ 23146 w 113752"/>
                <a:gd name="connsiteY366" fmla="*/ 92583 h 113641"/>
                <a:gd name="connsiteX367" fmla="*/ 23621 w 113752"/>
                <a:gd name="connsiteY367" fmla="*/ 92107 h 113641"/>
                <a:gd name="connsiteX368" fmla="*/ 22860 w 113752"/>
                <a:gd name="connsiteY368" fmla="*/ 91440 h 113641"/>
                <a:gd name="connsiteX369" fmla="*/ 22289 w 113752"/>
                <a:gd name="connsiteY369" fmla="*/ 92107 h 113641"/>
                <a:gd name="connsiteX370" fmla="*/ 30380 w 113752"/>
                <a:gd name="connsiteY370" fmla="*/ 63532 h 113641"/>
                <a:gd name="connsiteX371" fmla="*/ 31522 w 113752"/>
                <a:gd name="connsiteY371" fmla="*/ 64389 h 113641"/>
                <a:gd name="connsiteX372" fmla="*/ 31998 w 113752"/>
                <a:gd name="connsiteY372" fmla="*/ 63055 h 113641"/>
                <a:gd name="connsiteX373" fmla="*/ 30380 w 113752"/>
                <a:gd name="connsiteY373" fmla="*/ 63532 h 113641"/>
                <a:gd name="connsiteX374" fmla="*/ 69309 w 113752"/>
                <a:gd name="connsiteY374" fmla="*/ 90392 h 113641"/>
                <a:gd name="connsiteX375" fmla="*/ 68072 w 113752"/>
                <a:gd name="connsiteY375" fmla="*/ 89345 h 113641"/>
                <a:gd name="connsiteX376" fmla="*/ 67882 w 113752"/>
                <a:gd name="connsiteY376" fmla="*/ 89821 h 113641"/>
                <a:gd name="connsiteX377" fmla="*/ 69309 w 113752"/>
                <a:gd name="connsiteY377" fmla="*/ 90392 h 113641"/>
                <a:gd name="connsiteX378" fmla="*/ 58078 w 113752"/>
                <a:gd name="connsiteY378" fmla="*/ 85820 h 113641"/>
                <a:gd name="connsiteX379" fmla="*/ 59220 w 113752"/>
                <a:gd name="connsiteY379" fmla="*/ 87249 h 113641"/>
                <a:gd name="connsiteX380" fmla="*/ 58078 w 113752"/>
                <a:gd name="connsiteY380" fmla="*/ 85820 h 113641"/>
                <a:gd name="connsiteX381" fmla="*/ 60648 w 113752"/>
                <a:gd name="connsiteY381" fmla="*/ 8287 h 113641"/>
                <a:gd name="connsiteX382" fmla="*/ 60172 w 113752"/>
                <a:gd name="connsiteY382" fmla="*/ 8096 h 113641"/>
                <a:gd name="connsiteX383" fmla="*/ 59791 w 113752"/>
                <a:gd name="connsiteY383" fmla="*/ 9239 h 113641"/>
                <a:gd name="connsiteX384" fmla="*/ 60267 w 113752"/>
                <a:gd name="connsiteY384" fmla="*/ 9430 h 113641"/>
                <a:gd name="connsiteX385" fmla="*/ 60743 w 113752"/>
                <a:gd name="connsiteY385" fmla="*/ 8287 h 113641"/>
                <a:gd name="connsiteX386" fmla="*/ 59982 w 113752"/>
                <a:gd name="connsiteY386" fmla="*/ 96203 h 113641"/>
                <a:gd name="connsiteX387" fmla="*/ 59696 w 113752"/>
                <a:gd name="connsiteY387" fmla="*/ 96107 h 113641"/>
                <a:gd name="connsiteX388" fmla="*/ 59315 w 113752"/>
                <a:gd name="connsiteY388" fmla="*/ 96584 h 113641"/>
                <a:gd name="connsiteX389" fmla="*/ 59506 w 113752"/>
                <a:gd name="connsiteY389" fmla="*/ 97346 h 113641"/>
                <a:gd name="connsiteX390" fmla="*/ 59791 w 113752"/>
                <a:gd name="connsiteY390" fmla="*/ 97346 h 113641"/>
                <a:gd name="connsiteX391" fmla="*/ 59886 w 113752"/>
                <a:gd name="connsiteY391" fmla="*/ 96203 h 113641"/>
                <a:gd name="connsiteX392" fmla="*/ 94629 w 113752"/>
                <a:gd name="connsiteY392" fmla="*/ 54293 h 113641"/>
                <a:gd name="connsiteX393" fmla="*/ 94629 w 113752"/>
                <a:gd name="connsiteY393" fmla="*/ 53912 h 113641"/>
                <a:gd name="connsiteX394" fmla="*/ 93867 w 113752"/>
                <a:gd name="connsiteY394" fmla="*/ 53912 h 113641"/>
                <a:gd name="connsiteX395" fmla="*/ 93105 w 113752"/>
                <a:gd name="connsiteY395" fmla="*/ 54864 h 113641"/>
                <a:gd name="connsiteX396" fmla="*/ 94724 w 113752"/>
                <a:gd name="connsiteY396" fmla="*/ 54293 h 113641"/>
                <a:gd name="connsiteX397" fmla="*/ 75687 w 113752"/>
                <a:gd name="connsiteY397" fmla="*/ 32766 h 113641"/>
                <a:gd name="connsiteX398" fmla="*/ 76734 w 113752"/>
                <a:gd name="connsiteY398" fmla="*/ 33623 h 113641"/>
                <a:gd name="connsiteX399" fmla="*/ 75687 w 113752"/>
                <a:gd name="connsiteY399" fmla="*/ 32766 h 113641"/>
                <a:gd name="connsiteX400" fmla="*/ 102339 w 113752"/>
                <a:gd name="connsiteY400" fmla="*/ 35338 h 113641"/>
                <a:gd name="connsiteX401" fmla="*/ 102434 w 113752"/>
                <a:gd name="connsiteY401" fmla="*/ 35909 h 113641"/>
                <a:gd name="connsiteX402" fmla="*/ 103671 w 113752"/>
                <a:gd name="connsiteY402" fmla="*/ 35528 h 113641"/>
                <a:gd name="connsiteX403" fmla="*/ 103671 w 113752"/>
                <a:gd name="connsiteY403" fmla="*/ 35243 h 113641"/>
                <a:gd name="connsiteX404" fmla="*/ 102339 w 113752"/>
                <a:gd name="connsiteY404" fmla="*/ 35433 h 113641"/>
                <a:gd name="connsiteX405" fmla="*/ 43515 w 113752"/>
                <a:gd name="connsiteY405" fmla="*/ 39243 h 113641"/>
                <a:gd name="connsiteX406" fmla="*/ 42182 w 113752"/>
                <a:gd name="connsiteY406" fmla="*/ 38386 h 113641"/>
                <a:gd name="connsiteX407" fmla="*/ 42087 w 113752"/>
                <a:gd name="connsiteY407" fmla="*/ 38767 h 113641"/>
                <a:gd name="connsiteX408" fmla="*/ 43515 w 113752"/>
                <a:gd name="connsiteY408" fmla="*/ 39243 h 113641"/>
                <a:gd name="connsiteX409" fmla="*/ 100339 w 113752"/>
                <a:gd name="connsiteY409" fmla="*/ 82391 h 113641"/>
                <a:gd name="connsiteX410" fmla="*/ 99673 w 113752"/>
                <a:gd name="connsiteY410" fmla="*/ 83915 h 113641"/>
                <a:gd name="connsiteX411" fmla="*/ 100339 w 113752"/>
                <a:gd name="connsiteY411" fmla="*/ 82391 h 113641"/>
                <a:gd name="connsiteX412" fmla="*/ 56555 w 113752"/>
                <a:gd name="connsiteY412" fmla="*/ 80105 h 113641"/>
                <a:gd name="connsiteX413" fmla="*/ 57222 w 113752"/>
                <a:gd name="connsiteY413" fmla="*/ 80105 h 113641"/>
                <a:gd name="connsiteX414" fmla="*/ 56936 w 113752"/>
                <a:gd name="connsiteY414" fmla="*/ 79058 h 113641"/>
                <a:gd name="connsiteX415" fmla="*/ 56650 w 113752"/>
                <a:gd name="connsiteY415" fmla="*/ 79058 h 113641"/>
                <a:gd name="connsiteX416" fmla="*/ 56650 w 113752"/>
                <a:gd name="connsiteY416" fmla="*/ 80105 h 113641"/>
                <a:gd name="connsiteX417" fmla="*/ 56840 w 113752"/>
                <a:gd name="connsiteY417" fmla="*/ 46482 h 113641"/>
                <a:gd name="connsiteX418" fmla="*/ 54842 w 113752"/>
                <a:gd name="connsiteY418" fmla="*/ 47435 h 113641"/>
                <a:gd name="connsiteX419" fmla="*/ 56840 w 113752"/>
                <a:gd name="connsiteY419" fmla="*/ 46482 h 113641"/>
                <a:gd name="connsiteX420" fmla="*/ 10010 w 113752"/>
                <a:gd name="connsiteY420" fmla="*/ 76676 h 113641"/>
                <a:gd name="connsiteX421" fmla="*/ 11152 w 113752"/>
                <a:gd name="connsiteY421" fmla="*/ 76105 h 113641"/>
                <a:gd name="connsiteX422" fmla="*/ 10010 w 113752"/>
                <a:gd name="connsiteY422" fmla="*/ 76676 h 113641"/>
                <a:gd name="connsiteX423" fmla="*/ 49987 w 113752"/>
                <a:gd name="connsiteY423" fmla="*/ 42863 h 113641"/>
                <a:gd name="connsiteX424" fmla="*/ 50177 w 113752"/>
                <a:gd name="connsiteY424" fmla="*/ 43148 h 113641"/>
                <a:gd name="connsiteX425" fmla="*/ 51034 w 113752"/>
                <a:gd name="connsiteY425" fmla="*/ 42767 h 113641"/>
                <a:gd name="connsiteX426" fmla="*/ 50939 w 113752"/>
                <a:gd name="connsiteY426" fmla="*/ 42481 h 113641"/>
                <a:gd name="connsiteX427" fmla="*/ 49987 w 113752"/>
                <a:gd name="connsiteY427" fmla="*/ 42863 h 113641"/>
                <a:gd name="connsiteX428" fmla="*/ 100530 w 113752"/>
                <a:gd name="connsiteY428" fmla="*/ 49721 h 113641"/>
                <a:gd name="connsiteX429" fmla="*/ 98817 w 113752"/>
                <a:gd name="connsiteY429" fmla="*/ 48959 h 113641"/>
                <a:gd name="connsiteX430" fmla="*/ 100530 w 113752"/>
                <a:gd name="connsiteY430" fmla="*/ 49721 h 113641"/>
                <a:gd name="connsiteX431" fmla="*/ 46275 w 113752"/>
                <a:gd name="connsiteY431" fmla="*/ 94202 h 113641"/>
                <a:gd name="connsiteX432" fmla="*/ 45895 w 113752"/>
                <a:gd name="connsiteY432" fmla="*/ 92583 h 113641"/>
                <a:gd name="connsiteX433" fmla="*/ 46275 w 113752"/>
                <a:gd name="connsiteY433" fmla="*/ 94202 h 113641"/>
                <a:gd name="connsiteX434" fmla="*/ 38090 w 113752"/>
                <a:gd name="connsiteY434" fmla="*/ 37243 h 113641"/>
                <a:gd name="connsiteX435" fmla="*/ 37708 w 113752"/>
                <a:gd name="connsiteY435" fmla="*/ 37624 h 113641"/>
                <a:gd name="connsiteX436" fmla="*/ 38280 w 113752"/>
                <a:gd name="connsiteY436" fmla="*/ 38386 h 113641"/>
                <a:gd name="connsiteX437" fmla="*/ 38661 w 113752"/>
                <a:gd name="connsiteY437" fmla="*/ 38100 h 113641"/>
                <a:gd name="connsiteX438" fmla="*/ 37994 w 113752"/>
                <a:gd name="connsiteY438" fmla="*/ 37338 h 113641"/>
                <a:gd name="connsiteX439" fmla="*/ 50654 w 113752"/>
                <a:gd name="connsiteY439" fmla="*/ 93059 h 113641"/>
                <a:gd name="connsiteX440" fmla="*/ 52557 w 113752"/>
                <a:gd name="connsiteY440" fmla="*/ 92869 h 113641"/>
                <a:gd name="connsiteX441" fmla="*/ 50654 w 113752"/>
                <a:gd name="connsiteY441" fmla="*/ 93059 h 113641"/>
                <a:gd name="connsiteX442" fmla="*/ 87204 w 113752"/>
                <a:gd name="connsiteY442" fmla="*/ 34195 h 113641"/>
                <a:gd name="connsiteX443" fmla="*/ 88346 w 113752"/>
                <a:gd name="connsiteY443" fmla="*/ 35052 h 113641"/>
                <a:gd name="connsiteX444" fmla="*/ 87204 w 113752"/>
                <a:gd name="connsiteY444" fmla="*/ 34195 h 113641"/>
                <a:gd name="connsiteX445" fmla="*/ 27048 w 113752"/>
                <a:gd name="connsiteY445" fmla="*/ 30671 h 113641"/>
                <a:gd name="connsiteX446" fmla="*/ 26572 w 113752"/>
                <a:gd name="connsiteY446" fmla="*/ 30861 h 113641"/>
                <a:gd name="connsiteX447" fmla="*/ 26953 w 113752"/>
                <a:gd name="connsiteY447" fmla="*/ 31718 h 113641"/>
                <a:gd name="connsiteX448" fmla="*/ 27429 w 113752"/>
                <a:gd name="connsiteY448" fmla="*/ 31528 h 113641"/>
                <a:gd name="connsiteX449" fmla="*/ 27048 w 113752"/>
                <a:gd name="connsiteY449" fmla="*/ 30671 h 113641"/>
                <a:gd name="connsiteX450" fmla="*/ 92154 w 113752"/>
                <a:gd name="connsiteY450" fmla="*/ 30289 h 113641"/>
                <a:gd name="connsiteX451" fmla="*/ 91773 w 113752"/>
                <a:gd name="connsiteY451" fmla="*/ 30480 h 113641"/>
                <a:gd name="connsiteX452" fmla="*/ 91963 w 113752"/>
                <a:gd name="connsiteY452" fmla="*/ 31147 h 113641"/>
                <a:gd name="connsiteX453" fmla="*/ 93105 w 113752"/>
                <a:gd name="connsiteY453" fmla="*/ 31528 h 113641"/>
                <a:gd name="connsiteX454" fmla="*/ 92249 w 113752"/>
                <a:gd name="connsiteY454" fmla="*/ 30289 h 113641"/>
                <a:gd name="connsiteX455" fmla="*/ 14865 w 113752"/>
                <a:gd name="connsiteY455" fmla="*/ 56197 h 113641"/>
                <a:gd name="connsiteX456" fmla="*/ 14579 w 113752"/>
                <a:gd name="connsiteY456" fmla="*/ 56769 h 113641"/>
                <a:gd name="connsiteX457" fmla="*/ 15626 w 113752"/>
                <a:gd name="connsiteY457" fmla="*/ 57055 h 113641"/>
                <a:gd name="connsiteX458" fmla="*/ 15816 w 113752"/>
                <a:gd name="connsiteY458" fmla="*/ 56579 h 113641"/>
                <a:gd name="connsiteX459" fmla="*/ 14865 w 113752"/>
                <a:gd name="connsiteY459" fmla="*/ 56197 h 113641"/>
                <a:gd name="connsiteX460" fmla="*/ 73498 w 113752"/>
                <a:gd name="connsiteY460" fmla="*/ 60579 h 113641"/>
                <a:gd name="connsiteX461" fmla="*/ 73973 w 113752"/>
                <a:gd name="connsiteY461" fmla="*/ 60960 h 113641"/>
                <a:gd name="connsiteX462" fmla="*/ 74735 w 113752"/>
                <a:gd name="connsiteY462" fmla="*/ 59722 h 113641"/>
                <a:gd name="connsiteX463" fmla="*/ 74355 w 113752"/>
                <a:gd name="connsiteY463" fmla="*/ 59531 h 113641"/>
                <a:gd name="connsiteX464" fmla="*/ 73593 w 113752"/>
                <a:gd name="connsiteY464" fmla="*/ 60674 h 113641"/>
                <a:gd name="connsiteX465" fmla="*/ 90441 w 113752"/>
                <a:gd name="connsiteY465" fmla="*/ 26098 h 113641"/>
                <a:gd name="connsiteX466" fmla="*/ 91107 w 113752"/>
                <a:gd name="connsiteY466" fmla="*/ 26194 h 113641"/>
                <a:gd name="connsiteX467" fmla="*/ 91107 w 113752"/>
                <a:gd name="connsiteY467" fmla="*/ 25051 h 113641"/>
                <a:gd name="connsiteX468" fmla="*/ 90631 w 113752"/>
                <a:gd name="connsiteY468" fmla="*/ 25051 h 113641"/>
                <a:gd name="connsiteX469" fmla="*/ 90345 w 113752"/>
                <a:gd name="connsiteY469" fmla="*/ 26098 h 113641"/>
                <a:gd name="connsiteX470" fmla="*/ 26763 w 113752"/>
                <a:gd name="connsiteY470" fmla="*/ 85154 h 113641"/>
                <a:gd name="connsiteX471" fmla="*/ 26382 w 113752"/>
                <a:gd name="connsiteY471" fmla="*/ 85439 h 113641"/>
                <a:gd name="connsiteX472" fmla="*/ 27143 w 113752"/>
                <a:gd name="connsiteY472" fmla="*/ 86296 h 113641"/>
                <a:gd name="connsiteX473" fmla="*/ 27429 w 113752"/>
                <a:gd name="connsiteY473" fmla="*/ 85915 h 113641"/>
                <a:gd name="connsiteX474" fmla="*/ 26763 w 113752"/>
                <a:gd name="connsiteY474" fmla="*/ 85154 h 113641"/>
                <a:gd name="connsiteX475" fmla="*/ 73402 w 113752"/>
                <a:gd name="connsiteY475" fmla="*/ 85630 h 113641"/>
                <a:gd name="connsiteX476" fmla="*/ 73879 w 113752"/>
                <a:gd name="connsiteY476" fmla="*/ 85439 h 113641"/>
                <a:gd name="connsiteX477" fmla="*/ 73688 w 113752"/>
                <a:gd name="connsiteY477" fmla="*/ 84582 h 113641"/>
                <a:gd name="connsiteX478" fmla="*/ 73212 w 113752"/>
                <a:gd name="connsiteY478" fmla="*/ 84772 h 113641"/>
                <a:gd name="connsiteX479" fmla="*/ 73498 w 113752"/>
                <a:gd name="connsiteY479" fmla="*/ 85535 h 113641"/>
                <a:gd name="connsiteX480" fmla="*/ 54937 w 113752"/>
                <a:gd name="connsiteY480" fmla="*/ 2953 h 113641"/>
                <a:gd name="connsiteX481" fmla="*/ 55603 w 113752"/>
                <a:gd name="connsiteY481" fmla="*/ 3905 h 113641"/>
                <a:gd name="connsiteX482" fmla="*/ 54937 w 113752"/>
                <a:gd name="connsiteY482" fmla="*/ 2953 h 113641"/>
                <a:gd name="connsiteX483" fmla="*/ 88537 w 113752"/>
                <a:gd name="connsiteY483" fmla="*/ 82582 h 113641"/>
                <a:gd name="connsiteX484" fmla="*/ 89013 w 113752"/>
                <a:gd name="connsiteY484" fmla="*/ 82105 h 113641"/>
                <a:gd name="connsiteX485" fmla="*/ 88442 w 113752"/>
                <a:gd name="connsiteY485" fmla="*/ 81439 h 113641"/>
                <a:gd name="connsiteX486" fmla="*/ 88061 w 113752"/>
                <a:gd name="connsiteY486" fmla="*/ 81725 h 113641"/>
                <a:gd name="connsiteX487" fmla="*/ 88537 w 113752"/>
                <a:gd name="connsiteY487" fmla="*/ 82582 h 113641"/>
                <a:gd name="connsiteX488" fmla="*/ 54556 w 113752"/>
                <a:gd name="connsiteY488" fmla="*/ 80963 h 113641"/>
                <a:gd name="connsiteX489" fmla="*/ 54937 w 113752"/>
                <a:gd name="connsiteY489" fmla="*/ 81153 h 113641"/>
                <a:gd name="connsiteX490" fmla="*/ 55222 w 113752"/>
                <a:gd name="connsiteY490" fmla="*/ 79915 h 113641"/>
                <a:gd name="connsiteX491" fmla="*/ 54842 w 113752"/>
                <a:gd name="connsiteY491" fmla="*/ 79915 h 113641"/>
                <a:gd name="connsiteX492" fmla="*/ 54556 w 113752"/>
                <a:gd name="connsiteY492" fmla="*/ 81153 h 113641"/>
                <a:gd name="connsiteX493" fmla="*/ 6298 w 113752"/>
                <a:gd name="connsiteY493" fmla="*/ 62579 h 113641"/>
                <a:gd name="connsiteX494" fmla="*/ 6393 w 113752"/>
                <a:gd name="connsiteY494" fmla="*/ 62198 h 113641"/>
                <a:gd name="connsiteX495" fmla="*/ 5156 w 113752"/>
                <a:gd name="connsiteY495" fmla="*/ 61722 h 113641"/>
                <a:gd name="connsiteX496" fmla="*/ 4775 w 113752"/>
                <a:gd name="connsiteY496" fmla="*/ 62008 h 113641"/>
                <a:gd name="connsiteX497" fmla="*/ 6203 w 113752"/>
                <a:gd name="connsiteY497" fmla="*/ 62484 h 113641"/>
                <a:gd name="connsiteX498" fmla="*/ 103861 w 113752"/>
                <a:gd name="connsiteY498" fmla="*/ 76390 h 113641"/>
                <a:gd name="connsiteX499" fmla="*/ 103671 w 113752"/>
                <a:gd name="connsiteY499" fmla="*/ 75914 h 113641"/>
                <a:gd name="connsiteX500" fmla="*/ 102719 w 113752"/>
                <a:gd name="connsiteY500" fmla="*/ 76200 h 113641"/>
                <a:gd name="connsiteX501" fmla="*/ 102719 w 113752"/>
                <a:gd name="connsiteY501" fmla="*/ 76486 h 113641"/>
                <a:gd name="connsiteX502" fmla="*/ 103766 w 113752"/>
                <a:gd name="connsiteY502" fmla="*/ 76295 h 113641"/>
                <a:gd name="connsiteX503" fmla="*/ 28095 w 113752"/>
                <a:gd name="connsiteY503" fmla="*/ 76676 h 113641"/>
                <a:gd name="connsiteX504" fmla="*/ 28666 w 113752"/>
                <a:gd name="connsiteY504" fmla="*/ 76676 h 113641"/>
                <a:gd name="connsiteX505" fmla="*/ 28381 w 113752"/>
                <a:gd name="connsiteY505" fmla="*/ 75629 h 113641"/>
                <a:gd name="connsiteX506" fmla="*/ 28000 w 113752"/>
                <a:gd name="connsiteY506" fmla="*/ 75629 h 113641"/>
                <a:gd name="connsiteX507" fmla="*/ 28095 w 113752"/>
                <a:gd name="connsiteY507" fmla="*/ 76771 h 113641"/>
                <a:gd name="connsiteX508" fmla="*/ 51796 w 113752"/>
                <a:gd name="connsiteY508" fmla="*/ 74486 h 113641"/>
                <a:gd name="connsiteX509" fmla="*/ 50939 w 113752"/>
                <a:gd name="connsiteY509" fmla="*/ 75819 h 113641"/>
                <a:gd name="connsiteX510" fmla="*/ 51796 w 113752"/>
                <a:gd name="connsiteY510" fmla="*/ 74486 h 113641"/>
                <a:gd name="connsiteX511" fmla="*/ 39898 w 113752"/>
                <a:gd name="connsiteY511" fmla="*/ 66961 h 113641"/>
                <a:gd name="connsiteX512" fmla="*/ 39517 w 113752"/>
                <a:gd name="connsiteY512" fmla="*/ 67437 h 113641"/>
                <a:gd name="connsiteX513" fmla="*/ 39993 w 113752"/>
                <a:gd name="connsiteY513" fmla="*/ 67913 h 113641"/>
                <a:gd name="connsiteX514" fmla="*/ 40183 w 113752"/>
                <a:gd name="connsiteY514" fmla="*/ 67437 h 113641"/>
                <a:gd name="connsiteX515" fmla="*/ 39898 w 113752"/>
                <a:gd name="connsiteY515" fmla="*/ 66961 h 113641"/>
                <a:gd name="connsiteX516" fmla="*/ 26287 w 113752"/>
                <a:gd name="connsiteY516" fmla="*/ 67532 h 113641"/>
                <a:gd name="connsiteX517" fmla="*/ 26763 w 113752"/>
                <a:gd name="connsiteY517" fmla="*/ 68009 h 113641"/>
                <a:gd name="connsiteX518" fmla="*/ 27334 w 113752"/>
                <a:gd name="connsiteY518" fmla="*/ 67437 h 113641"/>
                <a:gd name="connsiteX519" fmla="*/ 26953 w 113752"/>
                <a:gd name="connsiteY519" fmla="*/ 67151 h 113641"/>
                <a:gd name="connsiteX520" fmla="*/ 26287 w 113752"/>
                <a:gd name="connsiteY520" fmla="*/ 67532 h 113641"/>
                <a:gd name="connsiteX521" fmla="*/ 9249 w 113752"/>
                <a:gd name="connsiteY521" fmla="*/ 83629 h 113641"/>
                <a:gd name="connsiteX522" fmla="*/ 9059 w 113752"/>
                <a:gd name="connsiteY522" fmla="*/ 83248 h 113641"/>
                <a:gd name="connsiteX523" fmla="*/ 8202 w 113752"/>
                <a:gd name="connsiteY523" fmla="*/ 83820 h 113641"/>
                <a:gd name="connsiteX524" fmla="*/ 8297 w 113752"/>
                <a:gd name="connsiteY524" fmla="*/ 84106 h 113641"/>
                <a:gd name="connsiteX525" fmla="*/ 9249 w 113752"/>
                <a:gd name="connsiteY525" fmla="*/ 83629 h 113641"/>
                <a:gd name="connsiteX526" fmla="*/ 62837 w 113752"/>
                <a:gd name="connsiteY526" fmla="*/ 84772 h 113641"/>
                <a:gd name="connsiteX527" fmla="*/ 63218 w 113752"/>
                <a:gd name="connsiteY527" fmla="*/ 84868 h 113641"/>
                <a:gd name="connsiteX528" fmla="*/ 63694 w 113752"/>
                <a:gd name="connsiteY528" fmla="*/ 83534 h 113641"/>
                <a:gd name="connsiteX529" fmla="*/ 63408 w 113752"/>
                <a:gd name="connsiteY529" fmla="*/ 83534 h 113641"/>
                <a:gd name="connsiteX530" fmla="*/ 62932 w 113752"/>
                <a:gd name="connsiteY530" fmla="*/ 84677 h 113641"/>
                <a:gd name="connsiteX531" fmla="*/ 61124 w 113752"/>
                <a:gd name="connsiteY531" fmla="*/ 22955 h 113641"/>
                <a:gd name="connsiteX532" fmla="*/ 60743 w 113752"/>
                <a:gd name="connsiteY532" fmla="*/ 22670 h 113641"/>
                <a:gd name="connsiteX533" fmla="*/ 60172 w 113752"/>
                <a:gd name="connsiteY533" fmla="*/ 23527 h 113641"/>
                <a:gd name="connsiteX534" fmla="*/ 60457 w 113752"/>
                <a:gd name="connsiteY534" fmla="*/ 23717 h 113641"/>
                <a:gd name="connsiteX535" fmla="*/ 61124 w 113752"/>
                <a:gd name="connsiteY535" fmla="*/ 22860 h 113641"/>
                <a:gd name="connsiteX536" fmla="*/ 104242 w 113752"/>
                <a:gd name="connsiteY536" fmla="*/ 60293 h 113641"/>
                <a:gd name="connsiteX537" fmla="*/ 104242 w 113752"/>
                <a:gd name="connsiteY537" fmla="*/ 60008 h 113641"/>
                <a:gd name="connsiteX538" fmla="*/ 103195 w 113752"/>
                <a:gd name="connsiteY538" fmla="*/ 60008 h 113641"/>
                <a:gd name="connsiteX539" fmla="*/ 103195 w 113752"/>
                <a:gd name="connsiteY539" fmla="*/ 60293 h 113641"/>
                <a:gd name="connsiteX540" fmla="*/ 104242 w 113752"/>
                <a:gd name="connsiteY540" fmla="*/ 60293 h 113641"/>
                <a:gd name="connsiteX541" fmla="*/ 17149 w 113752"/>
                <a:gd name="connsiteY541" fmla="*/ 26289 h 113641"/>
                <a:gd name="connsiteX542" fmla="*/ 16768 w 113752"/>
                <a:gd name="connsiteY542" fmla="*/ 25813 h 113641"/>
                <a:gd name="connsiteX543" fmla="*/ 16102 w 113752"/>
                <a:gd name="connsiteY543" fmla="*/ 26289 h 113641"/>
                <a:gd name="connsiteX544" fmla="*/ 16483 w 113752"/>
                <a:gd name="connsiteY544" fmla="*/ 26670 h 113641"/>
                <a:gd name="connsiteX545" fmla="*/ 17244 w 113752"/>
                <a:gd name="connsiteY545" fmla="*/ 26384 h 113641"/>
                <a:gd name="connsiteX546" fmla="*/ 57412 w 113752"/>
                <a:gd name="connsiteY546" fmla="*/ 27908 h 113641"/>
                <a:gd name="connsiteX547" fmla="*/ 56174 w 113752"/>
                <a:gd name="connsiteY547" fmla="*/ 28956 h 113641"/>
                <a:gd name="connsiteX548" fmla="*/ 56365 w 113752"/>
                <a:gd name="connsiteY548" fmla="*/ 29242 h 113641"/>
                <a:gd name="connsiteX549" fmla="*/ 57412 w 113752"/>
                <a:gd name="connsiteY549" fmla="*/ 28004 h 113641"/>
                <a:gd name="connsiteX550" fmla="*/ 93487 w 113752"/>
                <a:gd name="connsiteY550" fmla="*/ 29813 h 113641"/>
                <a:gd name="connsiteX551" fmla="*/ 94248 w 113752"/>
                <a:gd name="connsiteY551" fmla="*/ 30289 h 113641"/>
                <a:gd name="connsiteX552" fmla="*/ 94629 w 113752"/>
                <a:gd name="connsiteY552" fmla="*/ 30004 h 113641"/>
                <a:gd name="connsiteX553" fmla="*/ 94153 w 113752"/>
                <a:gd name="connsiteY553" fmla="*/ 29528 h 113641"/>
                <a:gd name="connsiteX554" fmla="*/ 93581 w 113752"/>
                <a:gd name="connsiteY554" fmla="*/ 29813 h 113641"/>
                <a:gd name="connsiteX555" fmla="*/ 78923 w 113752"/>
                <a:gd name="connsiteY555" fmla="*/ 87535 h 113641"/>
                <a:gd name="connsiteX556" fmla="*/ 78447 w 113752"/>
                <a:gd name="connsiteY556" fmla="*/ 87535 h 113641"/>
                <a:gd name="connsiteX557" fmla="*/ 78638 w 113752"/>
                <a:gd name="connsiteY557" fmla="*/ 88583 h 113641"/>
                <a:gd name="connsiteX558" fmla="*/ 78923 w 113752"/>
                <a:gd name="connsiteY558" fmla="*/ 88583 h 113641"/>
                <a:gd name="connsiteX559" fmla="*/ 78923 w 113752"/>
                <a:gd name="connsiteY559" fmla="*/ 87630 h 113641"/>
                <a:gd name="connsiteX560" fmla="*/ 58649 w 113752"/>
                <a:gd name="connsiteY560" fmla="*/ 29813 h 113641"/>
                <a:gd name="connsiteX561" fmla="*/ 58268 w 113752"/>
                <a:gd name="connsiteY561" fmla="*/ 29432 h 113641"/>
                <a:gd name="connsiteX562" fmla="*/ 57412 w 113752"/>
                <a:gd name="connsiteY562" fmla="*/ 30099 h 113641"/>
                <a:gd name="connsiteX563" fmla="*/ 57697 w 113752"/>
                <a:gd name="connsiteY563" fmla="*/ 30480 h 113641"/>
                <a:gd name="connsiteX564" fmla="*/ 58649 w 113752"/>
                <a:gd name="connsiteY564" fmla="*/ 29909 h 113641"/>
                <a:gd name="connsiteX565" fmla="*/ 93962 w 113752"/>
                <a:gd name="connsiteY565" fmla="*/ 90106 h 113641"/>
                <a:gd name="connsiteX566" fmla="*/ 94248 w 113752"/>
                <a:gd name="connsiteY566" fmla="*/ 89726 h 113641"/>
                <a:gd name="connsiteX567" fmla="*/ 93391 w 113752"/>
                <a:gd name="connsiteY567" fmla="*/ 89249 h 113641"/>
                <a:gd name="connsiteX568" fmla="*/ 93201 w 113752"/>
                <a:gd name="connsiteY568" fmla="*/ 89535 h 113641"/>
                <a:gd name="connsiteX569" fmla="*/ 93962 w 113752"/>
                <a:gd name="connsiteY569" fmla="*/ 90106 h 113641"/>
                <a:gd name="connsiteX570" fmla="*/ 44753 w 113752"/>
                <a:gd name="connsiteY570" fmla="*/ 31052 h 113641"/>
                <a:gd name="connsiteX571" fmla="*/ 45133 w 113752"/>
                <a:gd name="connsiteY571" fmla="*/ 30671 h 113641"/>
                <a:gd name="connsiteX572" fmla="*/ 44847 w 113752"/>
                <a:gd name="connsiteY572" fmla="*/ 30289 h 113641"/>
                <a:gd name="connsiteX573" fmla="*/ 44371 w 113752"/>
                <a:gd name="connsiteY573" fmla="*/ 30575 h 113641"/>
                <a:gd name="connsiteX574" fmla="*/ 44753 w 113752"/>
                <a:gd name="connsiteY574" fmla="*/ 30956 h 113641"/>
                <a:gd name="connsiteX575" fmla="*/ 27143 w 113752"/>
                <a:gd name="connsiteY575" fmla="*/ 52864 h 113641"/>
                <a:gd name="connsiteX576" fmla="*/ 26858 w 113752"/>
                <a:gd name="connsiteY576" fmla="*/ 52864 h 113641"/>
                <a:gd name="connsiteX577" fmla="*/ 26572 w 113752"/>
                <a:gd name="connsiteY577" fmla="*/ 53912 h 113641"/>
                <a:gd name="connsiteX578" fmla="*/ 26953 w 113752"/>
                <a:gd name="connsiteY578" fmla="*/ 53912 h 113641"/>
                <a:gd name="connsiteX579" fmla="*/ 27143 w 113752"/>
                <a:gd name="connsiteY579" fmla="*/ 52864 h 113641"/>
                <a:gd name="connsiteX580" fmla="*/ 8202 w 113752"/>
                <a:gd name="connsiteY580" fmla="*/ 50483 h 113641"/>
                <a:gd name="connsiteX581" fmla="*/ 8106 w 113752"/>
                <a:gd name="connsiteY581" fmla="*/ 50768 h 113641"/>
                <a:gd name="connsiteX582" fmla="*/ 8963 w 113752"/>
                <a:gd name="connsiteY582" fmla="*/ 51054 h 113641"/>
                <a:gd name="connsiteX583" fmla="*/ 9153 w 113752"/>
                <a:gd name="connsiteY583" fmla="*/ 50578 h 113641"/>
                <a:gd name="connsiteX584" fmla="*/ 8106 w 113752"/>
                <a:gd name="connsiteY584" fmla="*/ 50387 h 113641"/>
                <a:gd name="connsiteX585" fmla="*/ 42753 w 113752"/>
                <a:gd name="connsiteY585" fmla="*/ 95917 h 113641"/>
                <a:gd name="connsiteX586" fmla="*/ 42563 w 113752"/>
                <a:gd name="connsiteY586" fmla="*/ 94679 h 113641"/>
                <a:gd name="connsiteX587" fmla="*/ 42753 w 113752"/>
                <a:gd name="connsiteY587" fmla="*/ 95917 h 113641"/>
                <a:gd name="connsiteX588" fmla="*/ 59982 w 113752"/>
                <a:gd name="connsiteY588" fmla="*/ 39148 h 113641"/>
                <a:gd name="connsiteX589" fmla="*/ 60362 w 113752"/>
                <a:gd name="connsiteY589" fmla="*/ 39148 h 113641"/>
                <a:gd name="connsiteX590" fmla="*/ 60553 w 113752"/>
                <a:gd name="connsiteY590" fmla="*/ 38767 h 113641"/>
                <a:gd name="connsiteX591" fmla="*/ 60172 w 113752"/>
                <a:gd name="connsiteY591" fmla="*/ 38290 h 113641"/>
                <a:gd name="connsiteX592" fmla="*/ 60077 w 113752"/>
                <a:gd name="connsiteY592" fmla="*/ 39053 h 113641"/>
                <a:gd name="connsiteX593" fmla="*/ 42468 w 113752"/>
                <a:gd name="connsiteY593" fmla="*/ 98965 h 113641"/>
                <a:gd name="connsiteX594" fmla="*/ 42944 w 113752"/>
                <a:gd name="connsiteY594" fmla="*/ 98203 h 113641"/>
                <a:gd name="connsiteX595" fmla="*/ 42468 w 113752"/>
                <a:gd name="connsiteY595" fmla="*/ 97727 h 113641"/>
                <a:gd name="connsiteX596" fmla="*/ 42182 w 113752"/>
                <a:gd name="connsiteY596" fmla="*/ 98108 h 113641"/>
                <a:gd name="connsiteX597" fmla="*/ 42468 w 113752"/>
                <a:gd name="connsiteY597" fmla="*/ 98870 h 113641"/>
                <a:gd name="connsiteX598" fmla="*/ 110048 w 113752"/>
                <a:gd name="connsiteY598" fmla="*/ 41338 h 113641"/>
                <a:gd name="connsiteX599" fmla="*/ 110524 w 113752"/>
                <a:gd name="connsiteY599" fmla="*/ 41338 h 113641"/>
                <a:gd name="connsiteX600" fmla="*/ 110524 w 113752"/>
                <a:gd name="connsiteY600" fmla="*/ 40386 h 113641"/>
                <a:gd name="connsiteX601" fmla="*/ 110238 w 113752"/>
                <a:gd name="connsiteY601" fmla="*/ 40386 h 113641"/>
                <a:gd name="connsiteX602" fmla="*/ 110144 w 113752"/>
                <a:gd name="connsiteY602" fmla="*/ 41338 h 113641"/>
                <a:gd name="connsiteX603" fmla="*/ 101386 w 113752"/>
                <a:gd name="connsiteY603" fmla="*/ 47149 h 113641"/>
                <a:gd name="connsiteX604" fmla="*/ 102053 w 113752"/>
                <a:gd name="connsiteY604" fmla="*/ 47625 h 113641"/>
                <a:gd name="connsiteX605" fmla="*/ 102339 w 113752"/>
                <a:gd name="connsiteY605" fmla="*/ 47244 h 113641"/>
                <a:gd name="connsiteX606" fmla="*/ 102053 w 113752"/>
                <a:gd name="connsiteY606" fmla="*/ 46863 h 113641"/>
                <a:gd name="connsiteX607" fmla="*/ 101482 w 113752"/>
                <a:gd name="connsiteY607" fmla="*/ 47149 h 113641"/>
                <a:gd name="connsiteX608" fmla="*/ 44657 w 113752"/>
                <a:gd name="connsiteY608" fmla="*/ 107442 h 113641"/>
                <a:gd name="connsiteX609" fmla="*/ 44942 w 113752"/>
                <a:gd name="connsiteY609" fmla="*/ 107823 h 113641"/>
                <a:gd name="connsiteX610" fmla="*/ 45799 w 113752"/>
                <a:gd name="connsiteY610" fmla="*/ 107252 h 113641"/>
                <a:gd name="connsiteX611" fmla="*/ 45609 w 113752"/>
                <a:gd name="connsiteY611" fmla="*/ 106966 h 113641"/>
                <a:gd name="connsiteX612" fmla="*/ 44657 w 113752"/>
                <a:gd name="connsiteY612" fmla="*/ 107442 h 113641"/>
                <a:gd name="connsiteX613" fmla="*/ 45895 w 113752"/>
                <a:gd name="connsiteY613" fmla="*/ 109156 h 113641"/>
                <a:gd name="connsiteX614" fmla="*/ 45514 w 113752"/>
                <a:gd name="connsiteY614" fmla="*/ 109538 h 113641"/>
                <a:gd name="connsiteX615" fmla="*/ 46085 w 113752"/>
                <a:gd name="connsiteY615" fmla="*/ 109823 h 113641"/>
                <a:gd name="connsiteX616" fmla="*/ 46370 w 113752"/>
                <a:gd name="connsiteY616" fmla="*/ 109442 h 113641"/>
                <a:gd name="connsiteX617" fmla="*/ 45895 w 113752"/>
                <a:gd name="connsiteY617" fmla="*/ 109156 h 113641"/>
                <a:gd name="connsiteX618" fmla="*/ 52748 w 113752"/>
                <a:gd name="connsiteY618" fmla="*/ 109252 h 113641"/>
                <a:gd name="connsiteX619" fmla="*/ 52367 w 113752"/>
                <a:gd name="connsiteY619" fmla="*/ 109252 h 113641"/>
                <a:gd name="connsiteX620" fmla="*/ 52367 w 113752"/>
                <a:gd name="connsiteY620" fmla="*/ 110109 h 113641"/>
                <a:gd name="connsiteX621" fmla="*/ 52652 w 113752"/>
                <a:gd name="connsiteY621" fmla="*/ 110109 h 113641"/>
                <a:gd name="connsiteX622" fmla="*/ 52652 w 113752"/>
                <a:gd name="connsiteY622" fmla="*/ 109347 h 113641"/>
                <a:gd name="connsiteX623" fmla="*/ 25430 w 113752"/>
                <a:gd name="connsiteY623" fmla="*/ 46101 h 113641"/>
                <a:gd name="connsiteX624" fmla="*/ 26192 w 113752"/>
                <a:gd name="connsiteY624" fmla="*/ 46387 h 113641"/>
                <a:gd name="connsiteX625" fmla="*/ 26382 w 113752"/>
                <a:gd name="connsiteY625" fmla="*/ 46101 h 113641"/>
                <a:gd name="connsiteX626" fmla="*/ 25906 w 113752"/>
                <a:gd name="connsiteY626" fmla="*/ 45625 h 113641"/>
                <a:gd name="connsiteX627" fmla="*/ 25525 w 113752"/>
                <a:gd name="connsiteY627" fmla="*/ 46101 h 113641"/>
                <a:gd name="connsiteX628" fmla="*/ 61695 w 113752"/>
                <a:gd name="connsiteY628" fmla="*/ 45815 h 113641"/>
                <a:gd name="connsiteX629" fmla="*/ 61314 w 113752"/>
                <a:gd name="connsiteY629" fmla="*/ 46006 h 113641"/>
                <a:gd name="connsiteX630" fmla="*/ 61885 w 113752"/>
                <a:gd name="connsiteY630" fmla="*/ 46958 h 113641"/>
                <a:gd name="connsiteX631" fmla="*/ 62171 w 113752"/>
                <a:gd name="connsiteY631" fmla="*/ 46768 h 113641"/>
                <a:gd name="connsiteX632" fmla="*/ 61695 w 113752"/>
                <a:gd name="connsiteY632" fmla="*/ 45815 h 11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</a:cxnLst>
              <a:rect l="l" t="t" r="r" b="b"/>
              <a:pathLst>
                <a:path w="113752" h="113641">
                  <a:moveTo>
                    <a:pt x="107288" y="30766"/>
                  </a:moveTo>
                  <a:cubicBezTo>
                    <a:pt x="106812" y="31052"/>
                    <a:pt x="106431" y="31242"/>
                    <a:pt x="106146" y="31433"/>
                  </a:cubicBezTo>
                  <a:cubicBezTo>
                    <a:pt x="106241" y="31623"/>
                    <a:pt x="106336" y="31718"/>
                    <a:pt x="106431" y="31909"/>
                  </a:cubicBezTo>
                  <a:cubicBezTo>
                    <a:pt x="106717" y="31909"/>
                    <a:pt x="107098" y="31813"/>
                    <a:pt x="107669" y="31623"/>
                  </a:cubicBezTo>
                  <a:cubicBezTo>
                    <a:pt x="108430" y="33242"/>
                    <a:pt x="109287" y="34957"/>
                    <a:pt x="110048" y="36671"/>
                  </a:cubicBezTo>
                  <a:cubicBezTo>
                    <a:pt x="109573" y="37052"/>
                    <a:pt x="109191" y="37433"/>
                    <a:pt x="108811" y="37719"/>
                  </a:cubicBezTo>
                  <a:cubicBezTo>
                    <a:pt x="109191" y="38100"/>
                    <a:pt x="109477" y="38671"/>
                    <a:pt x="109858" y="38767"/>
                  </a:cubicBezTo>
                  <a:cubicBezTo>
                    <a:pt x="110810" y="38957"/>
                    <a:pt x="111095" y="39624"/>
                    <a:pt x="111286" y="40481"/>
                  </a:cubicBezTo>
                  <a:cubicBezTo>
                    <a:pt x="115569" y="54959"/>
                    <a:pt x="114237" y="68866"/>
                    <a:pt x="107574" y="82391"/>
                  </a:cubicBezTo>
                  <a:cubicBezTo>
                    <a:pt x="103766" y="90011"/>
                    <a:pt x="98436" y="96488"/>
                    <a:pt x="91583" y="101632"/>
                  </a:cubicBezTo>
                  <a:cubicBezTo>
                    <a:pt x="86157" y="105823"/>
                    <a:pt x="80161" y="109061"/>
                    <a:pt x="73498" y="110776"/>
                  </a:cubicBezTo>
                  <a:cubicBezTo>
                    <a:pt x="72260" y="111157"/>
                    <a:pt x="71023" y="112109"/>
                    <a:pt x="69500" y="111538"/>
                  </a:cubicBezTo>
                  <a:cubicBezTo>
                    <a:pt x="69214" y="111443"/>
                    <a:pt x="68643" y="112204"/>
                    <a:pt x="68072" y="112300"/>
                  </a:cubicBezTo>
                  <a:cubicBezTo>
                    <a:pt x="64170" y="112967"/>
                    <a:pt x="60267" y="113729"/>
                    <a:pt x="56269" y="113633"/>
                  </a:cubicBezTo>
                  <a:cubicBezTo>
                    <a:pt x="55984" y="113633"/>
                    <a:pt x="55794" y="113633"/>
                    <a:pt x="55508" y="113538"/>
                  </a:cubicBezTo>
                  <a:cubicBezTo>
                    <a:pt x="55508" y="112681"/>
                    <a:pt x="55318" y="111919"/>
                    <a:pt x="55318" y="111157"/>
                  </a:cubicBezTo>
                  <a:cubicBezTo>
                    <a:pt x="55222" y="111157"/>
                    <a:pt x="55032" y="111157"/>
                    <a:pt x="54937" y="111157"/>
                  </a:cubicBezTo>
                  <a:cubicBezTo>
                    <a:pt x="54747" y="111919"/>
                    <a:pt x="54556" y="112681"/>
                    <a:pt x="54271" y="113633"/>
                  </a:cubicBezTo>
                  <a:cubicBezTo>
                    <a:pt x="52843" y="113157"/>
                    <a:pt x="51130" y="113919"/>
                    <a:pt x="50177" y="112204"/>
                  </a:cubicBezTo>
                  <a:cubicBezTo>
                    <a:pt x="47703" y="113538"/>
                    <a:pt x="45514" y="111823"/>
                    <a:pt x="43229" y="111823"/>
                  </a:cubicBezTo>
                  <a:cubicBezTo>
                    <a:pt x="43039" y="111062"/>
                    <a:pt x="44086" y="110204"/>
                    <a:pt x="42658" y="109919"/>
                  </a:cubicBezTo>
                  <a:cubicBezTo>
                    <a:pt x="41040" y="110776"/>
                    <a:pt x="39136" y="110776"/>
                    <a:pt x="37328" y="109919"/>
                  </a:cubicBezTo>
                  <a:cubicBezTo>
                    <a:pt x="34187" y="108490"/>
                    <a:pt x="31141" y="106966"/>
                    <a:pt x="28000" y="105442"/>
                  </a:cubicBezTo>
                  <a:cubicBezTo>
                    <a:pt x="26953" y="104965"/>
                    <a:pt x="26096" y="104108"/>
                    <a:pt x="25049" y="103537"/>
                  </a:cubicBezTo>
                  <a:cubicBezTo>
                    <a:pt x="24097" y="102965"/>
                    <a:pt x="25145" y="102203"/>
                    <a:pt x="24668" y="101537"/>
                  </a:cubicBezTo>
                  <a:cubicBezTo>
                    <a:pt x="24193" y="101822"/>
                    <a:pt x="23812" y="102013"/>
                    <a:pt x="23241" y="102298"/>
                  </a:cubicBezTo>
                  <a:cubicBezTo>
                    <a:pt x="20290" y="100108"/>
                    <a:pt x="17434" y="97631"/>
                    <a:pt x="14960" y="94774"/>
                  </a:cubicBezTo>
                  <a:cubicBezTo>
                    <a:pt x="14769" y="94488"/>
                    <a:pt x="14769" y="94107"/>
                    <a:pt x="14579" y="93726"/>
                  </a:cubicBezTo>
                  <a:cubicBezTo>
                    <a:pt x="14389" y="93440"/>
                    <a:pt x="14103" y="92773"/>
                    <a:pt x="14008" y="92869"/>
                  </a:cubicBezTo>
                  <a:cubicBezTo>
                    <a:pt x="13056" y="93059"/>
                    <a:pt x="12770" y="92297"/>
                    <a:pt x="12295" y="91726"/>
                  </a:cubicBezTo>
                  <a:cubicBezTo>
                    <a:pt x="8773" y="87249"/>
                    <a:pt x="6013" y="82391"/>
                    <a:pt x="4014" y="77057"/>
                  </a:cubicBezTo>
                  <a:cubicBezTo>
                    <a:pt x="2967" y="74295"/>
                    <a:pt x="2110" y="71342"/>
                    <a:pt x="1539" y="68389"/>
                  </a:cubicBezTo>
                  <a:cubicBezTo>
                    <a:pt x="872" y="65437"/>
                    <a:pt x="587" y="62389"/>
                    <a:pt x="206" y="59341"/>
                  </a:cubicBezTo>
                  <a:cubicBezTo>
                    <a:pt x="206" y="58579"/>
                    <a:pt x="492" y="57817"/>
                    <a:pt x="587" y="57150"/>
                  </a:cubicBezTo>
                  <a:cubicBezTo>
                    <a:pt x="587" y="56960"/>
                    <a:pt x="682" y="56769"/>
                    <a:pt x="587" y="56674"/>
                  </a:cubicBezTo>
                  <a:cubicBezTo>
                    <a:pt x="-365" y="54864"/>
                    <a:pt x="-79" y="53054"/>
                    <a:pt x="872" y="51340"/>
                  </a:cubicBezTo>
                  <a:cubicBezTo>
                    <a:pt x="872" y="51149"/>
                    <a:pt x="968" y="50959"/>
                    <a:pt x="872" y="50768"/>
                  </a:cubicBezTo>
                  <a:cubicBezTo>
                    <a:pt x="111" y="49339"/>
                    <a:pt x="872" y="48006"/>
                    <a:pt x="1063" y="46672"/>
                  </a:cubicBezTo>
                  <a:cubicBezTo>
                    <a:pt x="2300" y="39624"/>
                    <a:pt x="4871" y="33052"/>
                    <a:pt x="8582" y="26956"/>
                  </a:cubicBezTo>
                  <a:cubicBezTo>
                    <a:pt x="8963" y="26384"/>
                    <a:pt x="9344" y="25908"/>
                    <a:pt x="9630" y="25337"/>
                  </a:cubicBezTo>
                  <a:cubicBezTo>
                    <a:pt x="10105" y="25432"/>
                    <a:pt x="10486" y="25527"/>
                    <a:pt x="10867" y="25718"/>
                  </a:cubicBezTo>
                  <a:cubicBezTo>
                    <a:pt x="10867" y="25432"/>
                    <a:pt x="10677" y="25051"/>
                    <a:pt x="10677" y="24765"/>
                  </a:cubicBezTo>
                  <a:cubicBezTo>
                    <a:pt x="10677" y="24384"/>
                    <a:pt x="10677" y="23908"/>
                    <a:pt x="10867" y="23717"/>
                  </a:cubicBezTo>
                  <a:cubicBezTo>
                    <a:pt x="11533" y="22860"/>
                    <a:pt x="12295" y="22098"/>
                    <a:pt x="13056" y="21336"/>
                  </a:cubicBezTo>
                  <a:cubicBezTo>
                    <a:pt x="13151" y="21241"/>
                    <a:pt x="13437" y="21146"/>
                    <a:pt x="13437" y="20955"/>
                  </a:cubicBezTo>
                  <a:cubicBezTo>
                    <a:pt x="15055" y="17526"/>
                    <a:pt x="18006" y="15335"/>
                    <a:pt x="20766" y="13049"/>
                  </a:cubicBezTo>
                  <a:cubicBezTo>
                    <a:pt x="29047" y="6191"/>
                    <a:pt x="38565" y="2191"/>
                    <a:pt x="49131" y="667"/>
                  </a:cubicBezTo>
                  <a:cubicBezTo>
                    <a:pt x="51034" y="381"/>
                    <a:pt x="52938" y="190"/>
                    <a:pt x="54366" y="0"/>
                  </a:cubicBezTo>
                  <a:cubicBezTo>
                    <a:pt x="55508" y="476"/>
                    <a:pt x="54651" y="1810"/>
                    <a:pt x="55984" y="1714"/>
                  </a:cubicBezTo>
                  <a:cubicBezTo>
                    <a:pt x="56079" y="1238"/>
                    <a:pt x="56269" y="667"/>
                    <a:pt x="56365" y="95"/>
                  </a:cubicBezTo>
                  <a:cubicBezTo>
                    <a:pt x="58649" y="-95"/>
                    <a:pt x="60839" y="286"/>
                    <a:pt x="63313" y="667"/>
                  </a:cubicBezTo>
                  <a:cubicBezTo>
                    <a:pt x="63028" y="1238"/>
                    <a:pt x="62837" y="1524"/>
                    <a:pt x="62457" y="2096"/>
                  </a:cubicBezTo>
                  <a:cubicBezTo>
                    <a:pt x="63028" y="2096"/>
                    <a:pt x="63694" y="2096"/>
                    <a:pt x="63789" y="2000"/>
                  </a:cubicBezTo>
                  <a:cubicBezTo>
                    <a:pt x="64550" y="381"/>
                    <a:pt x="65788" y="857"/>
                    <a:pt x="67025" y="1048"/>
                  </a:cubicBezTo>
                  <a:cubicBezTo>
                    <a:pt x="70166" y="1619"/>
                    <a:pt x="73308" y="2477"/>
                    <a:pt x="76448" y="3715"/>
                  </a:cubicBezTo>
                  <a:cubicBezTo>
                    <a:pt x="76353" y="4096"/>
                    <a:pt x="76258" y="4477"/>
                    <a:pt x="76163" y="4763"/>
                  </a:cubicBezTo>
                  <a:cubicBezTo>
                    <a:pt x="76163" y="4763"/>
                    <a:pt x="76353" y="4763"/>
                    <a:pt x="76448" y="4763"/>
                  </a:cubicBezTo>
                  <a:cubicBezTo>
                    <a:pt x="77115" y="4001"/>
                    <a:pt x="77686" y="4191"/>
                    <a:pt x="78543" y="4572"/>
                  </a:cubicBezTo>
                  <a:cubicBezTo>
                    <a:pt x="87109" y="8096"/>
                    <a:pt x="94248" y="13430"/>
                    <a:pt x="100244" y="20574"/>
                  </a:cubicBezTo>
                  <a:cubicBezTo>
                    <a:pt x="102910" y="23717"/>
                    <a:pt x="105099" y="27146"/>
                    <a:pt x="107193" y="30956"/>
                  </a:cubicBezTo>
                  <a:close/>
                  <a:moveTo>
                    <a:pt x="69024" y="92488"/>
                  </a:moveTo>
                  <a:cubicBezTo>
                    <a:pt x="68548" y="92583"/>
                    <a:pt x="67977" y="92678"/>
                    <a:pt x="67596" y="92869"/>
                  </a:cubicBezTo>
                  <a:cubicBezTo>
                    <a:pt x="66835" y="93154"/>
                    <a:pt x="67216" y="93536"/>
                    <a:pt x="67787" y="93917"/>
                  </a:cubicBezTo>
                  <a:cubicBezTo>
                    <a:pt x="68167" y="93440"/>
                    <a:pt x="68643" y="92964"/>
                    <a:pt x="69024" y="92393"/>
                  </a:cubicBezTo>
                  <a:cubicBezTo>
                    <a:pt x="69405" y="92297"/>
                    <a:pt x="69881" y="92107"/>
                    <a:pt x="70452" y="91916"/>
                  </a:cubicBezTo>
                  <a:cubicBezTo>
                    <a:pt x="70071" y="91535"/>
                    <a:pt x="69881" y="91345"/>
                    <a:pt x="69595" y="91059"/>
                  </a:cubicBezTo>
                  <a:cubicBezTo>
                    <a:pt x="69405" y="91630"/>
                    <a:pt x="69214" y="92012"/>
                    <a:pt x="69120" y="92393"/>
                  </a:cubicBezTo>
                  <a:close/>
                  <a:moveTo>
                    <a:pt x="43800" y="26765"/>
                  </a:moveTo>
                  <a:cubicBezTo>
                    <a:pt x="45133" y="27622"/>
                    <a:pt x="46275" y="26194"/>
                    <a:pt x="47798" y="26289"/>
                  </a:cubicBezTo>
                  <a:cubicBezTo>
                    <a:pt x="47132" y="25432"/>
                    <a:pt x="46561" y="24765"/>
                    <a:pt x="45895" y="24003"/>
                  </a:cubicBezTo>
                  <a:cubicBezTo>
                    <a:pt x="45514" y="24670"/>
                    <a:pt x="45324" y="25241"/>
                    <a:pt x="44942" y="25622"/>
                  </a:cubicBezTo>
                  <a:cubicBezTo>
                    <a:pt x="44657" y="26098"/>
                    <a:pt x="44181" y="26384"/>
                    <a:pt x="43800" y="26861"/>
                  </a:cubicBezTo>
                  <a:close/>
                  <a:moveTo>
                    <a:pt x="50463" y="37624"/>
                  </a:moveTo>
                  <a:cubicBezTo>
                    <a:pt x="51034" y="37910"/>
                    <a:pt x="51701" y="38195"/>
                    <a:pt x="52367" y="38481"/>
                  </a:cubicBezTo>
                  <a:cubicBezTo>
                    <a:pt x="52557" y="36481"/>
                    <a:pt x="51986" y="35909"/>
                    <a:pt x="49416" y="34957"/>
                  </a:cubicBezTo>
                  <a:cubicBezTo>
                    <a:pt x="49797" y="35814"/>
                    <a:pt x="50177" y="36671"/>
                    <a:pt x="50559" y="37624"/>
                  </a:cubicBezTo>
                  <a:close/>
                  <a:moveTo>
                    <a:pt x="51510" y="49244"/>
                  </a:moveTo>
                  <a:cubicBezTo>
                    <a:pt x="50939" y="49054"/>
                    <a:pt x="50273" y="48768"/>
                    <a:pt x="49606" y="48578"/>
                  </a:cubicBezTo>
                  <a:cubicBezTo>
                    <a:pt x="49321" y="48578"/>
                    <a:pt x="49035" y="48959"/>
                    <a:pt x="48750" y="49149"/>
                  </a:cubicBezTo>
                  <a:cubicBezTo>
                    <a:pt x="48941" y="49339"/>
                    <a:pt x="49035" y="49816"/>
                    <a:pt x="49226" y="49816"/>
                  </a:cubicBezTo>
                  <a:cubicBezTo>
                    <a:pt x="50177" y="49816"/>
                    <a:pt x="49606" y="50768"/>
                    <a:pt x="49987" y="51149"/>
                  </a:cubicBezTo>
                  <a:cubicBezTo>
                    <a:pt x="50177" y="50292"/>
                    <a:pt x="51891" y="50863"/>
                    <a:pt x="51510" y="49244"/>
                  </a:cubicBezTo>
                  <a:close/>
                  <a:moveTo>
                    <a:pt x="61410" y="72771"/>
                  </a:moveTo>
                  <a:cubicBezTo>
                    <a:pt x="60933" y="74009"/>
                    <a:pt x="60553" y="75057"/>
                    <a:pt x="60172" y="76105"/>
                  </a:cubicBezTo>
                  <a:cubicBezTo>
                    <a:pt x="60933" y="74962"/>
                    <a:pt x="61981" y="77248"/>
                    <a:pt x="62932" y="75914"/>
                  </a:cubicBezTo>
                  <a:cubicBezTo>
                    <a:pt x="61981" y="75438"/>
                    <a:pt x="61410" y="74867"/>
                    <a:pt x="61981" y="73723"/>
                  </a:cubicBezTo>
                  <a:cubicBezTo>
                    <a:pt x="61981" y="73628"/>
                    <a:pt x="61695" y="73247"/>
                    <a:pt x="61314" y="72771"/>
                  </a:cubicBezTo>
                  <a:close/>
                  <a:moveTo>
                    <a:pt x="71213" y="99727"/>
                  </a:moveTo>
                  <a:cubicBezTo>
                    <a:pt x="69785" y="99917"/>
                    <a:pt x="68929" y="100013"/>
                    <a:pt x="67787" y="100108"/>
                  </a:cubicBezTo>
                  <a:cubicBezTo>
                    <a:pt x="67692" y="100298"/>
                    <a:pt x="67406" y="100679"/>
                    <a:pt x="67025" y="101251"/>
                  </a:cubicBezTo>
                  <a:cubicBezTo>
                    <a:pt x="68738" y="101537"/>
                    <a:pt x="69785" y="100870"/>
                    <a:pt x="71118" y="99727"/>
                  </a:cubicBezTo>
                  <a:close/>
                  <a:moveTo>
                    <a:pt x="70737" y="58960"/>
                  </a:moveTo>
                  <a:cubicBezTo>
                    <a:pt x="71023" y="58293"/>
                    <a:pt x="71309" y="57817"/>
                    <a:pt x="71689" y="57150"/>
                  </a:cubicBezTo>
                  <a:cubicBezTo>
                    <a:pt x="70452" y="56769"/>
                    <a:pt x="69691" y="57055"/>
                    <a:pt x="69024" y="57912"/>
                  </a:cubicBezTo>
                  <a:cubicBezTo>
                    <a:pt x="69595" y="58198"/>
                    <a:pt x="70071" y="58484"/>
                    <a:pt x="70737" y="58960"/>
                  </a:cubicBezTo>
                  <a:close/>
                  <a:moveTo>
                    <a:pt x="23241" y="22384"/>
                  </a:moveTo>
                  <a:cubicBezTo>
                    <a:pt x="22003" y="23813"/>
                    <a:pt x="24478" y="23717"/>
                    <a:pt x="24478" y="24765"/>
                  </a:cubicBezTo>
                  <a:cubicBezTo>
                    <a:pt x="24859" y="24384"/>
                    <a:pt x="25239" y="24003"/>
                    <a:pt x="25525" y="23717"/>
                  </a:cubicBezTo>
                  <a:cubicBezTo>
                    <a:pt x="24668" y="23241"/>
                    <a:pt x="24002" y="22860"/>
                    <a:pt x="23241" y="22384"/>
                  </a:cubicBezTo>
                  <a:close/>
                  <a:moveTo>
                    <a:pt x="96818" y="32671"/>
                  </a:moveTo>
                  <a:lnTo>
                    <a:pt x="96818" y="34290"/>
                  </a:lnTo>
                  <a:lnTo>
                    <a:pt x="99102" y="34290"/>
                  </a:lnTo>
                  <a:cubicBezTo>
                    <a:pt x="99102" y="34290"/>
                    <a:pt x="99102" y="34100"/>
                    <a:pt x="99102" y="34004"/>
                  </a:cubicBezTo>
                  <a:cubicBezTo>
                    <a:pt x="98340" y="33623"/>
                    <a:pt x="97579" y="33147"/>
                    <a:pt x="96722" y="32671"/>
                  </a:cubicBezTo>
                  <a:close/>
                  <a:moveTo>
                    <a:pt x="14484" y="41624"/>
                  </a:moveTo>
                  <a:cubicBezTo>
                    <a:pt x="15816" y="41529"/>
                    <a:pt x="16958" y="41338"/>
                    <a:pt x="18196" y="41243"/>
                  </a:cubicBezTo>
                  <a:cubicBezTo>
                    <a:pt x="17181" y="40545"/>
                    <a:pt x="15944" y="40672"/>
                    <a:pt x="14484" y="41624"/>
                  </a:cubicBezTo>
                  <a:close/>
                  <a:moveTo>
                    <a:pt x="74164" y="105918"/>
                  </a:moveTo>
                  <a:cubicBezTo>
                    <a:pt x="73593" y="105982"/>
                    <a:pt x="73180" y="106871"/>
                    <a:pt x="72927" y="108585"/>
                  </a:cubicBezTo>
                  <a:cubicBezTo>
                    <a:pt x="74830" y="108299"/>
                    <a:pt x="73212" y="106585"/>
                    <a:pt x="74164" y="105918"/>
                  </a:cubicBezTo>
                  <a:close/>
                  <a:moveTo>
                    <a:pt x="69976" y="71152"/>
                  </a:moveTo>
                  <a:cubicBezTo>
                    <a:pt x="69976" y="72200"/>
                    <a:pt x="70262" y="72676"/>
                    <a:pt x="71118" y="72485"/>
                  </a:cubicBezTo>
                  <a:cubicBezTo>
                    <a:pt x="71404" y="72485"/>
                    <a:pt x="71880" y="71914"/>
                    <a:pt x="71784" y="71723"/>
                  </a:cubicBezTo>
                  <a:cubicBezTo>
                    <a:pt x="71499" y="70676"/>
                    <a:pt x="70737" y="71152"/>
                    <a:pt x="69976" y="71152"/>
                  </a:cubicBezTo>
                  <a:close/>
                  <a:moveTo>
                    <a:pt x="75401" y="99536"/>
                  </a:moveTo>
                  <a:cubicBezTo>
                    <a:pt x="75972" y="100679"/>
                    <a:pt x="77115" y="101346"/>
                    <a:pt x="77781" y="100679"/>
                  </a:cubicBezTo>
                  <a:cubicBezTo>
                    <a:pt x="77590" y="100298"/>
                    <a:pt x="77400" y="99822"/>
                    <a:pt x="77019" y="99155"/>
                  </a:cubicBezTo>
                  <a:cubicBezTo>
                    <a:pt x="76448" y="100679"/>
                    <a:pt x="75877" y="99251"/>
                    <a:pt x="75401" y="99536"/>
                  </a:cubicBezTo>
                  <a:close/>
                  <a:moveTo>
                    <a:pt x="46656" y="55626"/>
                  </a:moveTo>
                  <a:cubicBezTo>
                    <a:pt x="47322" y="56102"/>
                    <a:pt x="47703" y="56388"/>
                    <a:pt x="48369" y="56864"/>
                  </a:cubicBezTo>
                  <a:cubicBezTo>
                    <a:pt x="48369" y="55817"/>
                    <a:pt x="48274" y="55054"/>
                    <a:pt x="48179" y="53912"/>
                  </a:cubicBezTo>
                  <a:cubicBezTo>
                    <a:pt x="47608" y="54578"/>
                    <a:pt x="47227" y="55054"/>
                    <a:pt x="46656" y="55626"/>
                  </a:cubicBezTo>
                  <a:close/>
                  <a:moveTo>
                    <a:pt x="108716" y="42101"/>
                  </a:moveTo>
                  <a:cubicBezTo>
                    <a:pt x="108240" y="41338"/>
                    <a:pt x="108716" y="39910"/>
                    <a:pt x="107098" y="39719"/>
                  </a:cubicBezTo>
                  <a:cubicBezTo>
                    <a:pt x="106622" y="41243"/>
                    <a:pt x="108145" y="41338"/>
                    <a:pt x="108716" y="42101"/>
                  </a:cubicBezTo>
                  <a:close/>
                  <a:moveTo>
                    <a:pt x="70928" y="27337"/>
                  </a:moveTo>
                  <a:cubicBezTo>
                    <a:pt x="70928" y="27337"/>
                    <a:pt x="70737" y="27051"/>
                    <a:pt x="70737" y="26956"/>
                  </a:cubicBezTo>
                  <a:cubicBezTo>
                    <a:pt x="70166" y="26956"/>
                    <a:pt x="69500" y="27146"/>
                    <a:pt x="68738" y="27242"/>
                  </a:cubicBezTo>
                  <a:cubicBezTo>
                    <a:pt x="69024" y="27908"/>
                    <a:pt x="69214" y="28385"/>
                    <a:pt x="69500" y="29242"/>
                  </a:cubicBezTo>
                  <a:cubicBezTo>
                    <a:pt x="70166" y="28480"/>
                    <a:pt x="70547" y="27908"/>
                    <a:pt x="71023" y="27337"/>
                  </a:cubicBezTo>
                  <a:close/>
                  <a:moveTo>
                    <a:pt x="26382" y="89630"/>
                  </a:moveTo>
                  <a:cubicBezTo>
                    <a:pt x="25239" y="88297"/>
                    <a:pt x="24002" y="89630"/>
                    <a:pt x="22860" y="88773"/>
                  </a:cubicBezTo>
                  <a:cubicBezTo>
                    <a:pt x="22955" y="89249"/>
                    <a:pt x="23050" y="89630"/>
                    <a:pt x="23050" y="89630"/>
                  </a:cubicBezTo>
                  <a:cubicBezTo>
                    <a:pt x="24097" y="89630"/>
                    <a:pt x="25145" y="89630"/>
                    <a:pt x="26382" y="89630"/>
                  </a:cubicBezTo>
                  <a:close/>
                  <a:moveTo>
                    <a:pt x="24383" y="34004"/>
                  </a:moveTo>
                  <a:cubicBezTo>
                    <a:pt x="24383" y="32956"/>
                    <a:pt x="24193" y="32195"/>
                    <a:pt x="24097" y="31147"/>
                  </a:cubicBezTo>
                  <a:cubicBezTo>
                    <a:pt x="23336" y="32480"/>
                    <a:pt x="23431" y="33433"/>
                    <a:pt x="24383" y="34004"/>
                  </a:cubicBezTo>
                  <a:close/>
                  <a:moveTo>
                    <a:pt x="84635" y="34195"/>
                  </a:moveTo>
                  <a:cubicBezTo>
                    <a:pt x="84444" y="33623"/>
                    <a:pt x="84253" y="32956"/>
                    <a:pt x="84063" y="32290"/>
                  </a:cubicBezTo>
                  <a:cubicBezTo>
                    <a:pt x="83873" y="32290"/>
                    <a:pt x="83778" y="32290"/>
                    <a:pt x="83587" y="32290"/>
                  </a:cubicBezTo>
                  <a:cubicBezTo>
                    <a:pt x="83397" y="32766"/>
                    <a:pt x="83016" y="33338"/>
                    <a:pt x="83111" y="33719"/>
                  </a:cubicBezTo>
                  <a:cubicBezTo>
                    <a:pt x="83302" y="34290"/>
                    <a:pt x="83778" y="34671"/>
                    <a:pt x="84635" y="34195"/>
                  </a:cubicBezTo>
                  <a:close/>
                  <a:moveTo>
                    <a:pt x="43705" y="102013"/>
                  </a:moveTo>
                  <a:cubicBezTo>
                    <a:pt x="44086" y="102679"/>
                    <a:pt x="44371" y="103251"/>
                    <a:pt x="44753" y="103727"/>
                  </a:cubicBezTo>
                  <a:cubicBezTo>
                    <a:pt x="44753" y="103822"/>
                    <a:pt x="45228" y="103822"/>
                    <a:pt x="45228" y="103727"/>
                  </a:cubicBezTo>
                  <a:cubicBezTo>
                    <a:pt x="45418" y="103537"/>
                    <a:pt x="45514" y="103251"/>
                    <a:pt x="45514" y="103061"/>
                  </a:cubicBezTo>
                  <a:cubicBezTo>
                    <a:pt x="45418" y="102203"/>
                    <a:pt x="44657" y="102108"/>
                    <a:pt x="43705" y="101918"/>
                  </a:cubicBezTo>
                  <a:close/>
                  <a:moveTo>
                    <a:pt x="67787" y="83248"/>
                  </a:moveTo>
                  <a:cubicBezTo>
                    <a:pt x="66930" y="83439"/>
                    <a:pt x="66359" y="83629"/>
                    <a:pt x="65788" y="83725"/>
                  </a:cubicBezTo>
                  <a:cubicBezTo>
                    <a:pt x="66454" y="84392"/>
                    <a:pt x="67216" y="85154"/>
                    <a:pt x="67787" y="83248"/>
                  </a:cubicBezTo>
                  <a:close/>
                  <a:moveTo>
                    <a:pt x="72451" y="16478"/>
                  </a:moveTo>
                  <a:cubicBezTo>
                    <a:pt x="73688" y="15907"/>
                    <a:pt x="73783" y="15335"/>
                    <a:pt x="72641" y="14192"/>
                  </a:cubicBezTo>
                  <a:cubicBezTo>
                    <a:pt x="72546" y="15145"/>
                    <a:pt x="72451" y="15812"/>
                    <a:pt x="72451" y="16478"/>
                  </a:cubicBezTo>
                  <a:close/>
                  <a:moveTo>
                    <a:pt x="91773" y="65627"/>
                  </a:moveTo>
                  <a:cubicBezTo>
                    <a:pt x="92249" y="66389"/>
                    <a:pt x="92725" y="67056"/>
                    <a:pt x="93296" y="68009"/>
                  </a:cubicBezTo>
                  <a:cubicBezTo>
                    <a:pt x="93676" y="66485"/>
                    <a:pt x="93581" y="66389"/>
                    <a:pt x="91773" y="65627"/>
                  </a:cubicBezTo>
                  <a:close/>
                  <a:moveTo>
                    <a:pt x="96532" y="58198"/>
                  </a:moveTo>
                  <a:cubicBezTo>
                    <a:pt x="95200" y="57721"/>
                    <a:pt x="94819" y="58198"/>
                    <a:pt x="95104" y="59912"/>
                  </a:cubicBezTo>
                  <a:cubicBezTo>
                    <a:pt x="95676" y="59341"/>
                    <a:pt x="96056" y="58769"/>
                    <a:pt x="96532" y="58198"/>
                  </a:cubicBezTo>
                  <a:close/>
                  <a:moveTo>
                    <a:pt x="28666" y="21336"/>
                  </a:moveTo>
                  <a:cubicBezTo>
                    <a:pt x="27238" y="20669"/>
                    <a:pt x="27238" y="22479"/>
                    <a:pt x="26287" y="22574"/>
                  </a:cubicBezTo>
                  <a:cubicBezTo>
                    <a:pt x="27524" y="22955"/>
                    <a:pt x="27810" y="21717"/>
                    <a:pt x="28666" y="21336"/>
                  </a:cubicBezTo>
                  <a:close/>
                  <a:moveTo>
                    <a:pt x="14769" y="62770"/>
                  </a:moveTo>
                  <a:cubicBezTo>
                    <a:pt x="16102" y="62960"/>
                    <a:pt x="16800" y="62706"/>
                    <a:pt x="16863" y="62008"/>
                  </a:cubicBezTo>
                  <a:cubicBezTo>
                    <a:pt x="16197" y="62198"/>
                    <a:pt x="15531" y="62389"/>
                    <a:pt x="14865" y="62579"/>
                  </a:cubicBezTo>
                  <a:cubicBezTo>
                    <a:pt x="14865" y="62579"/>
                    <a:pt x="14865" y="62675"/>
                    <a:pt x="14865" y="62770"/>
                  </a:cubicBezTo>
                  <a:close/>
                  <a:moveTo>
                    <a:pt x="77115" y="93536"/>
                  </a:moveTo>
                  <a:cubicBezTo>
                    <a:pt x="77876" y="94297"/>
                    <a:pt x="78543" y="94679"/>
                    <a:pt x="79589" y="94297"/>
                  </a:cubicBezTo>
                  <a:cubicBezTo>
                    <a:pt x="78828" y="93821"/>
                    <a:pt x="78543" y="92583"/>
                    <a:pt x="77115" y="93536"/>
                  </a:cubicBezTo>
                  <a:close/>
                  <a:moveTo>
                    <a:pt x="74355" y="50768"/>
                  </a:moveTo>
                  <a:cubicBezTo>
                    <a:pt x="74989" y="51149"/>
                    <a:pt x="75687" y="51149"/>
                    <a:pt x="76448" y="50768"/>
                  </a:cubicBezTo>
                  <a:cubicBezTo>
                    <a:pt x="75592" y="50768"/>
                    <a:pt x="75021" y="49435"/>
                    <a:pt x="74355" y="50768"/>
                  </a:cubicBezTo>
                  <a:close/>
                  <a:moveTo>
                    <a:pt x="53605" y="91440"/>
                  </a:moveTo>
                  <a:cubicBezTo>
                    <a:pt x="53605" y="91440"/>
                    <a:pt x="54366" y="91821"/>
                    <a:pt x="54651" y="91916"/>
                  </a:cubicBezTo>
                  <a:cubicBezTo>
                    <a:pt x="54937" y="91916"/>
                    <a:pt x="55222" y="91916"/>
                    <a:pt x="55794" y="92012"/>
                  </a:cubicBezTo>
                  <a:cubicBezTo>
                    <a:pt x="55127" y="91250"/>
                    <a:pt x="54747" y="90773"/>
                    <a:pt x="54176" y="90011"/>
                  </a:cubicBezTo>
                  <a:cubicBezTo>
                    <a:pt x="53890" y="90678"/>
                    <a:pt x="53794" y="90964"/>
                    <a:pt x="53605" y="91440"/>
                  </a:cubicBezTo>
                  <a:close/>
                  <a:moveTo>
                    <a:pt x="32664" y="66104"/>
                  </a:moveTo>
                  <a:cubicBezTo>
                    <a:pt x="32949" y="66675"/>
                    <a:pt x="32855" y="67437"/>
                    <a:pt x="33711" y="67532"/>
                  </a:cubicBezTo>
                  <a:cubicBezTo>
                    <a:pt x="34187" y="66008"/>
                    <a:pt x="34187" y="65913"/>
                    <a:pt x="32664" y="66104"/>
                  </a:cubicBezTo>
                  <a:close/>
                  <a:moveTo>
                    <a:pt x="70642" y="79534"/>
                  </a:moveTo>
                  <a:cubicBezTo>
                    <a:pt x="69309" y="78677"/>
                    <a:pt x="68358" y="78867"/>
                    <a:pt x="67977" y="79915"/>
                  </a:cubicBezTo>
                  <a:cubicBezTo>
                    <a:pt x="68834" y="79820"/>
                    <a:pt x="69785" y="79724"/>
                    <a:pt x="70642" y="79534"/>
                  </a:cubicBezTo>
                  <a:close/>
                  <a:moveTo>
                    <a:pt x="73498" y="94488"/>
                  </a:moveTo>
                  <a:cubicBezTo>
                    <a:pt x="72831" y="94297"/>
                    <a:pt x="72260" y="94107"/>
                    <a:pt x="71499" y="93821"/>
                  </a:cubicBezTo>
                  <a:cubicBezTo>
                    <a:pt x="72355" y="95631"/>
                    <a:pt x="72546" y="95631"/>
                    <a:pt x="73498" y="94488"/>
                  </a:cubicBezTo>
                  <a:close/>
                  <a:moveTo>
                    <a:pt x="102529" y="85249"/>
                  </a:moveTo>
                  <a:cubicBezTo>
                    <a:pt x="102529" y="85249"/>
                    <a:pt x="102148" y="85154"/>
                    <a:pt x="101957" y="85058"/>
                  </a:cubicBezTo>
                  <a:cubicBezTo>
                    <a:pt x="101767" y="85535"/>
                    <a:pt x="101577" y="86011"/>
                    <a:pt x="101386" y="86487"/>
                  </a:cubicBezTo>
                  <a:cubicBezTo>
                    <a:pt x="101672" y="86487"/>
                    <a:pt x="102148" y="86678"/>
                    <a:pt x="102243" y="86678"/>
                  </a:cubicBezTo>
                  <a:cubicBezTo>
                    <a:pt x="102434" y="86201"/>
                    <a:pt x="102529" y="85725"/>
                    <a:pt x="102624" y="85249"/>
                  </a:cubicBezTo>
                  <a:close/>
                  <a:moveTo>
                    <a:pt x="61124" y="62198"/>
                  </a:moveTo>
                  <a:cubicBezTo>
                    <a:pt x="61124" y="61341"/>
                    <a:pt x="60839" y="60960"/>
                    <a:pt x="60267" y="60960"/>
                  </a:cubicBezTo>
                  <a:cubicBezTo>
                    <a:pt x="59982" y="60960"/>
                    <a:pt x="59696" y="61341"/>
                    <a:pt x="59506" y="61627"/>
                  </a:cubicBezTo>
                  <a:cubicBezTo>
                    <a:pt x="59506" y="61627"/>
                    <a:pt x="59506" y="61817"/>
                    <a:pt x="59506" y="62008"/>
                  </a:cubicBezTo>
                  <a:cubicBezTo>
                    <a:pt x="59982" y="62008"/>
                    <a:pt x="60553" y="62103"/>
                    <a:pt x="61124" y="62198"/>
                  </a:cubicBezTo>
                  <a:close/>
                  <a:moveTo>
                    <a:pt x="71118" y="34576"/>
                  </a:moveTo>
                  <a:cubicBezTo>
                    <a:pt x="70547" y="33909"/>
                    <a:pt x="70166" y="33433"/>
                    <a:pt x="68929" y="33338"/>
                  </a:cubicBezTo>
                  <a:cubicBezTo>
                    <a:pt x="69691" y="34100"/>
                    <a:pt x="69785" y="35147"/>
                    <a:pt x="71118" y="34576"/>
                  </a:cubicBezTo>
                  <a:close/>
                  <a:moveTo>
                    <a:pt x="91012" y="88963"/>
                  </a:moveTo>
                  <a:cubicBezTo>
                    <a:pt x="91868" y="88487"/>
                    <a:pt x="91963" y="87821"/>
                    <a:pt x="91868" y="86678"/>
                  </a:cubicBezTo>
                  <a:cubicBezTo>
                    <a:pt x="90726" y="87344"/>
                    <a:pt x="91107" y="88202"/>
                    <a:pt x="91012" y="88963"/>
                  </a:cubicBezTo>
                  <a:close/>
                  <a:moveTo>
                    <a:pt x="71594" y="29623"/>
                  </a:moveTo>
                  <a:cubicBezTo>
                    <a:pt x="71594" y="29623"/>
                    <a:pt x="70737" y="29623"/>
                    <a:pt x="70357" y="29623"/>
                  </a:cubicBezTo>
                  <a:cubicBezTo>
                    <a:pt x="70452" y="30385"/>
                    <a:pt x="70642" y="30956"/>
                    <a:pt x="70833" y="31909"/>
                  </a:cubicBezTo>
                  <a:cubicBezTo>
                    <a:pt x="71213" y="30956"/>
                    <a:pt x="71404" y="30385"/>
                    <a:pt x="71689" y="29718"/>
                  </a:cubicBezTo>
                  <a:close/>
                  <a:moveTo>
                    <a:pt x="75021" y="20288"/>
                  </a:moveTo>
                  <a:cubicBezTo>
                    <a:pt x="75021" y="20288"/>
                    <a:pt x="75211" y="20098"/>
                    <a:pt x="75306" y="20003"/>
                  </a:cubicBezTo>
                  <a:cubicBezTo>
                    <a:pt x="74830" y="19336"/>
                    <a:pt x="74355" y="18669"/>
                    <a:pt x="73879" y="18002"/>
                  </a:cubicBezTo>
                  <a:cubicBezTo>
                    <a:pt x="73783" y="18002"/>
                    <a:pt x="73593" y="18193"/>
                    <a:pt x="73498" y="18288"/>
                  </a:cubicBezTo>
                  <a:cubicBezTo>
                    <a:pt x="73688" y="19145"/>
                    <a:pt x="74164" y="19907"/>
                    <a:pt x="75021" y="20288"/>
                  </a:cubicBezTo>
                  <a:close/>
                  <a:moveTo>
                    <a:pt x="54842" y="25622"/>
                  </a:moveTo>
                  <a:cubicBezTo>
                    <a:pt x="53319" y="24955"/>
                    <a:pt x="53223" y="24955"/>
                    <a:pt x="53033" y="26384"/>
                  </a:cubicBezTo>
                  <a:cubicBezTo>
                    <a:pt x="53605" y="26098"/>
                    <a:pt x="54176" y="25908"/>
                    <a:pt x="54842" y="25622"/>
                  </a:cubicBezTo>
                  <a:close/>
                  <a:moveTo>
                    <a:pt x="90345" y="15430"/>
                  </a:moveTo>
                  <a:lnTo>
                    <a:pt x="90345" y="14954"/>
                  </a:lnTo>
                  <a:cubicBezTo>
                    <a:pt x="89869" y="14954"/>
                    <a:pt x="89298" y="14954"/>
                    <a:pt x="89013" y="15240"/>
                  </a:cubicBezTo>
                  <a:cubicBezTo>
                    <a:pt x="88442" y="15716"/>
                    <a:pt x="88727" y="16193"/>
                    <a:pt x="89203" y="16669"/>
                  </a:cubicBezTo>
                  <a:cubicBezTo>
                    <a:pt x="89584" y="16193"/>
                    <a:pt x="89965" y="15812"/>
                    <a:pt x="90345" y="15430"/>
                  </a:cubicBezTo>
                  <a:close/>
                  <a:moveTo>
                    <a:pt x="73308" y="74390"/>
                  </a:moveTo>
                  <a:cubicBezTo>
                    <a:pt x="72229" y="74136"/>
                    <a:pt x="71181" y="74327"/>
                    <a:pt x="70166" y="74962"/>
                  </a:cubicBezTo>
                  <a:cubicBezTo>
                    <a:pt x="71309" y="74771"/>
                    <a:pt x="72070" y="74676"/>
                    <a:pt x="73308" y="74390"/>
                  </a:cubicBezTo>
                  <a:close/>
                  <a:moveTo>
                    <a:pt x="76163" y="91535"/>
                  </a:moveTo>
                  <a:cubicBezTo>
                    <a:pt x="76924" y="91345"/>
                    <a:pt x="77400" y="91154"/>
                    <a:pt x="77876" y="91059"/>
                  </a:cubicBezTo>
                  <a:cubicBezTo>
                    <a:pt x="77051" y="90360"/>
                    <a:pt x="76480" y="90519"/>
                    <a:pt x="76163" y="91535"/>
                  </a:cubicBezTo>
                  <a:close/>
                  <a:moveTo>
                    <a:pt x="109573" y="50292"/>
                  </a:moveTo>
                  <a:cubicBezTo>
                    <a:pt x="109858" y="50959"/>
                    <a:pt x="110238" y="51340"/>
                    <a:pt x="110905" y="50863"/>
                  </a:cubicBezTo>
                  <a:cubicBezTo>
                    <a:pt x="111000" y="50863"/>
                    <a:pt x="111095" y="50292"/>
                    <a:pt x="110905" y="50197"/>
                  </a:cubicBezTo>
                  <a:cubicBezTo>
                    <a:pt x="110429" y="49530"/>
                    <a:pt x="109953" y="49721"/>
                    <a:pt x="109477" y="50292"/>
                  </a:cubicBezTo>
                  <a:close/>
                  <a:moveTo>
                    <a:pt x="88251" y="51435"/>
                  </a:moveTo>
                  <a:cubicBezTo>
                    <a:pt x="88251" y="51435"/>
                    <a:pt x="88346" y="51721"/>
                    <a:pt x="88442" y="51911"/>
                  </a:cubicBezTo>
                  <a:cubicBezTo>
                    <a:pt x="89203" y="52006"/>
                    <a:pt x="89869" y="51911"/>
                    <a:pt x="90059" y="50673"/>
                  </a:cubicBezTo>
                  <a:cubicBezTo>
                    <a:pt x="89394" y="50959"/>
                    <a:pt x="88822" y="51245"/>
                    <a:pt x="88251" y="51435"/>
                  </a:cubicBezTo>
                  <a:close/>
                  <a:moveTo>
                    <a:pt x="66169" y="47911"/>
                  </a:moveTo>
                  <a:cubicBezTo>
                    <a:pt x="66169" y="47911"/>
                    <a:pt x="66454" y="47911"/>
                    <a:pt x="66645" y="47911"/>
                  </a:cubicBezTo>
                  <a:cubicBezTo>
                    <a:pt x="66645" y="47339"/>
                    <a:pt x="66549" y="46672"/>
                    <a:pt x="66454" y="46101"/>
                  </a:cubicBezTo>
                  <a:cubicBezTo>
                    <a:pt x="66264" y="46101"/>
                    <a:pt x="66169" y="46101"/>
                    <a:pt x="65978" y="46101"/>
                  </a:cubicBezTo>
                  <a:cubicBezTo>
                    <a:pt x="65692" y="46768"/>
                    <a:pt x="65598" y="47339"/>
                    <a:pt x="66169" y="48006"/>
                  </a:cubicBezTo>
                  <a:close/>
                  <a:moveTo>
                    <a:pt x="74830" y="41624"/>
                  </a:moveTo>
                  <a:cubicBezTo>
                    <a:pt x="75687" y="41624"/>
                    <a:pt x="76258" y="41434"/>
                    <a:pt x="76544" y="40481"/>
                  </a:cubicBezTo>
                  <a:cubicBezTo>
                    <a:pt x="75592" y="40481"/>
                    <a:pt x="74830" y="40196"/>
                    <a:pt x="74830" y="41624"/>
                  </a:cubicBezTo>
                  <a:close/>
                  <a:moveTo>
                    <a:pt x="84635" y="81439"/>
                  </a:moveTo>
                  <a:cubicBezTo>
                    <a:pt x="84317" y="80677"/>
                    <a:pt x="83682" y="80645"/>
                    <a:pt x="82731" y="81344"/>
                  </a:cubicBezTo>
                  <a:cubicBezTo>
                    <a:pt x="83492" y="81344"/>
                    <a:pt x="84063" y="81344"/>
                    <a:pt x="84635" y="81439"/>
                  </a:cubicBezTo>
                  <a:close/>
                  <a:moveTo>
                    <a:pt x="17911" y="81534"/>
                  </a:moveTo>
                  <a:lnTo>
                    <a:pt x="17911" y="82010"/>
                  </a:lnTo>
                  <a:cubicBezTo>
                    <a:pt x="17911" y="82010"/>
                    <a:pt x="18672" y="82487"/>
                    <a:pt x="18958" y="82296"/>
                  </a:cubicBezTo>
                  <a:cubicBezTo>
                    <a:pt x="19243" y="82296"/>
                    <a:pt x="19243" y="81629"/>
                    <a:pt x="19529" y="81058"/>
                  </a:cubicBezTo>
                  <a:cubicBezTo>
                    <a:pt x="18767" y="81248"/>
                    <a:pt x="18386" y="81439"/>
                    <a:pt x="17911" y="81534"/>
                  </a:cubicBezTo>
                  <a:close/>
                  <a:moveTo>
                    <a:pt x="100720" y="68675"/>
                  </a:moveTo>
                  <a:cubicBezTo>
                    <a:pt x="101672" y="68993"/>
                    <a:pt x="102180" y="68802"/>
                    <a:pt x="102243" y="68104"/>
                  </a:cubicBezTo>
                  <a:cubicBezTo>
                    <a:pt x="101672" y="68294"/>
                    <a:pt x="101196" y="68485"/>
                    <a:pt x="100720" y="68675"/>
                  </a:cubicBezTo>
                  <a:close/>
                  <a:moveTo>
                    <a:pt x="66074" y="67723"/>
                  </a:moveTo>
                  <a:cubicBezTo>
                    <a:pt x="65026" y="67056"/>
                    <a:pt x="64360" y="67342"/>
                    <a:pt x="63789" y="67723"/>
                  </a:cubicBezTo>
                  <a:cubicBezTo>
                    <a:pt x="64455" y="68199"/>
                    <a:pt x="65026" y="68009"/>
                    <a:pt x="66074" y="67723"/>
                  </a:cubicBezTo>
                  <a:close/>
                  <a:moveTo>
                    <a:pt x="102434" y="29146"/>
                  </a:moveTo>
                  <a:cubicBezTo>
                    <a:pt x="102053" y="28480"/>
                    <a:pt x="101577" y="28099"/>
                    <a:pt x="100911" y="28480"/>
                  </a:cubicBezTo>
                  <a:cubicBezTo>
                    <a:pt x="100911" y="28480"/>
                    <a:pt x="100815" y="28861"/>
                    <a:pt x="100911" y="28956"/>
                  </a:cubicBezTo>
                  <a:cubicBezTo>
                    <a:pt x="101292" y="29718"/>
                    <a:pt x="101863" y="29623"/>
                    <a:pt x="102529" y="29051"/>
                  </a:cubicBezTo>
                  <a:close/>
                  <a:moveTo>
                    <a:pt x="85015" y="89249"/>
                  </a:moveTo>
                  <a:cubicBezTo>
                    <a:pt x="85110" y="88678"/>
                    <a:pt x="85777" y="88297"/>
                    <a:pt x="85015" y="87821"/>
                  </a:cubicBezTo>
                  <a:cubicBezTo>
                    <a:pt x="84824" y="87725"/>
                    <a:pt x="84444" y="87821"/>
                    <a:pt x="84349" y="87821"/>
                  </a:cubicBezTo>
                  <a:cubicBezTo>
                    <a:pt x="83873" y="88392"/>
                    <a:pt x="84349" y="88773"/>
                    <a:pt x="85015" y="89249"/>
                  </a:cubicBezTo>
                  <a:close/>
                  <a:moveTo>
                    <a:pt x="24193" y="25337"/>
                  </a:moveTo>
                  <a:cubicBezTo>
                    <a:pt x="23304" y="25527"/>
                    <a:pt x="22701" y="25972"/>
                    <a:pt x="22384" y="26670"/>
                  </a:cubicBezTo>
                  <a:cubicBezTo>
                    <a:pt x="23082" y="26416"/>
                    <a:pt x="23685" y="25972"/>
                    <a:pt x="24193" y="25337"/>
                  </a:cubicBezTo>
                  <a:close/>
                  <a:moveTo>
                    <a:pt x="82921" y="91345"/>
                  </a:moveTo>
                  <a:cubicBezTo>
                    <a:pt x="82223" y="90710"/>
                    <a:pt x="81747" y="90773"/>
                    <a:pt x="81493" y="91535"/>
                  </a:cubicBezTo>
                  <a:cubicBezTo>
                    <a:pt x="82064" y="91535"/>
                    <a:pt x="82540" y="91440"/>
                    <a:pt x="82921" y="91345"/>
                  </a:cubicBezTo>
                  <a:close/>
                  <a:moveTo>
                    <a:pt x="40564" y="10192"/>
                  </a:moveTo>
                  <a:cubicBezTo>
                    <a:pt x="39803" y="10001"/>
                    <a:pt x="39232" y="9620"/>
                    <a:pt x="39136" y="9715"/>
                  </a:cubicBezTo>
                  <a:cubicBezTo>
                    <a:pt x="38851" y="10001"/>
                    <a:pt x="38851" y="10478"/>
                    <a:pt x="38661" y="10954"/>
                  </a:cubicBezTo>
                  <a:cubicBezTo>
                    <a:pt x="38756" y="10954"/>
                    <a:pt x="38851" y="11049"/>
                    <a:pt x="39041" y="11144"/>
                  </a:cubicBezTo>
                  <a:cubicBezTo>
                    <a:pt x="39422" y="10859"/>
                    <a:pt x="39803" y="10668"/>
                    <a:pt x="40564" y="10192"/>
                  </a:cubicBezTo>
                  <a:close/>
                  <a:moveTo>
                    <a:pt x="61124" y="15907"/>
                  </a:moveTo>
                  <a:cubicBezTo>
                    <a:pt x="61822" y="15272"/>
                    <a:pt x="61822" y="14700"/>
                    <a:pt x="61124" y="14192"/>
                  </a:cubicBezTo>
                  <a:lnTo>
                    <a:pt x="61124" y="15907"/>
                  </a:lnTo>
                  <a:close/>
                  <a:moveTo>
                    <a:pt x="94533" y="20384"/>
                  </a:moveTo>
                  <a:cubicBezTo>
                    <a:pt x="95104" y="19558"/>
                    <a:pt x="95073" y="18955"/>
                    <a:pt x="94438" y="18574"/>
                  </a:cubicBezTo>
                  <a:cubicBezTo>
                    <a:pt x="94438" y="19145"/>
                    <a:pt x="94438" y="19717"/>
                    <a:pt x="94533" y="20384"/>
                  </a:cubicBezTo>
                  <a:close/>
                  <a:moveTo>
                    <a:pt x="100625" y="25622"/>
                  </a:moveTo>
                  <a:cubicBezTo>
                    <a:pt x="100625" y="25622"/>
                    <a:pt x="100625" y="25337"/>
                    <a:pt x="100530" y="25241"/>
                  </a:cubicBezTo>
                  <a:cubicBezTo>
                    <a:pt x="100149" y="25241"/>
                    <a:pt x="99673" y="25241"/>
                    <a:pt x="99578" y="25527"/>
                  </a:cubicBezTo>
                  <a:cubicBezTo>
                    <a:pt x="99483" y="25718"/>
                    <a:pt x="99578" y="26194"/>
                    <a:pt x="99768" y="26861"/>
                  </a:cubicBezTo>
                  <a:cubicBezTo>
                    <a:pt x="100244" y="26289"/>
                    <a:pt x="100435" y="25908"/>
                    <a:pt x="100720" y="25622"/>
                  </a:cubicBezTo>
                  <a:close/>
                  <a:moveTo>
                    <a:pt x="12675" y="61531"/>
                  </a:moveTo>
                  <a:lnTo>
                    <a:pt x="12295" y="62008"/>
                  </a:lnTo>
                  <a:cubicBezTo>
                    <a:pt x="12295" y="62008"/>
                    <a:pt x="13056" y="62675"/>
                    <a:pt x="13723" y="63246"/>
                  </a:cubicBezTo>
                  <a:cubicBezTo>
                    <a:pt x="13627" y="62103"/>
                    <a:pt x="13437" y="61627"/>
                    <a:pt x="12675" y="61627"/>
                  </a:cubicBezTo>
                  <a:close/>
                  <a:moveTo>
                    <a:pt x="82255" y="59912"/>
                  </a:moveTo>
                  <a:cubicBezTo>
                    <a:pt x="83111" y="60008"/>
                    <a:pt x="83492" y="60103"/>
                    <a:pt x="83968" y="60198"/>
                  </a:cubicBezTo>
                  <a:cubicBezTo>
                    <a:pt x="83968" y="59722"/>
                    <a:pt x="83968" y="59341"/>
                    <a:pt x="84063" y="58769"/>
                  </a:cubicBezTo>
                  <a:cubicBezTo>
                    <a:pt x="83397" y="59150"/>
                    <a:pt x="83016" y="59436"/>
                    <a:pt x="82160" y="59912"/>
                  </a:cubicBezTo>
                  <a:close/>
                  <a:moveTo>
                    <a:pt x="41992" y="54864"/>
                  </a:moveTo>
                  <a:cubicBezTo>
                    <a:pt x="41992" y="54864"/>
                    <a:pt x="42278" y="54578"/>
                    <a:pt x="42373" y="54483"/>
                  </a:cubicBezTo>
                  <a:cubicBezTo>
                    <a:pt x="42087" y="53912"/>
                    <a:pt x="41802" y="53245"/>
                    <a:pt x="40469" y="53245"/>
                  </a:cubicBezTo>
                  <a:cubicBezTo>
                    <a:pt x="41135" y="54007"/>
                    <a:pt x="41516" y="54483"/>
                    <a:pt x="41992" y="54959"/>
                  </a:cubicBezTo>
                  <a:close/>
                  <a:moveTo>
                    <a:pt x="51225" y="79438"/>
                  </a:moveTo>
                  <a:cubicBezTo>
                    <a:pt x="50463" y="79153"/>
                    <a:pt x="50083" y="79058"/>
                    <a:pt x="49606" y="78867"/>
                  </a:cubicBezTo>
                  <a:cubicBezTo>
                    <a:pt x="49797" y="79565"/>
                    <a:pt x="50337" y="79756"/>
                    <a:pt x="51225" y="79438"/>
                  </a:cubicBezTo>
                  <a:close/>
                  <a:moveTo>
                    <a:pt x="34473" y="98870"/>
                  </a:moveTo>
                  <a:cubicBezTo>
                    <a:pt x="34473" y="98870"/>
                    <a:pt x="34187" y="98584"/>
                    <a:pt x="33997" y="98488"/>
                  </a:cubicBezTo>
                  <a:cubicBezTo>
                    <a:pt x="33711" y="98774"/>
                    <a:pt x="33426" y="99060"/>
                    <a:pt x="33235" y="99346"/>
                  </a:cubicBezTo>
                  <a:cubicBezTo>
                    <a:pt x="33426" y="99536"/>
                    <a:pt x="33711" y="99727"/>
                    <a:pt x="33901" y="99917"/>
                  </a:cubicBezTo>
                  <a:cubicBezTo>
                    <a:pt x="34091" y="99631"/>
                    <a:pt x="34282" y="99251"/>
                    <a:pt x="34473" y="98965"/>
                  </a:cubicBezTo>
                  <a:close/>
                  <a:moveTo>
                    <a:pt x="104528" y="38290"/>
                  </a:moveTo>
                  <a:cubicBezTo>
                    <a:pt x="104718" y="37243"/>
                    <a:pt x="104528" y="36767"/>
                    <a:pt x="103481" y="36671"/>
                  </a:cubicBezTo>
                  <a:cubicBezTo>
                    <a:pt x="103290" y="37529"/>
                    <a:pt x="103290" y="38100"/>
                    <a:pt x="104528" y="38290"/>
                  </a:cubicBezTo>
                  <a:close/>
                  <a:moveTo>
                    <a:pt x="78447" y="52864"/>
                  </a:moveTo>
                  <a:lnTo>
                    <a:pt x="80351" y="52864"/>
                  </a:lnTo>
                  <a:cubicBezTo>
                    <a:pt x="79780" y="52102"/>
                    <a:pt x="79209" y="51435"/>
                    <a:pt x="78447" y="52864"/>
                  </a:cubicBezTo>
                  <a:close/>
                  <a:moveTo>
                    <a:pt x="46466" y="46101"/>
                  </a:moveTo>
                  <a:cubicBezTo>
                    <a:pt x="46466" y="46101"/>
                    <a:pt x="46561" y="45720"/>
                    <a:pt x="46656" y="45529"/>
                  </a:cubicBezTo>
                  <a:cubicBezTo>
                    <a:pt x="46275" y="45529"/>
                    <a:pt x="45895" y="45339"/>
                    <a:pt x="45609" y="45339"/>
                  </a:cubicBezTo>
                  <a:cubicBezTo>
                    <a:pt x="45609" y="45339"/>
                    <a:pt x="45418" y="45625"/>
                    <a:pt x="45514" y="45625"/>
                  </a:cubicBezTo>
                  <a:cubicBezTo>
                    <a:pt x="45799" y="45815"/>
                    <a:pt x="46180" y="45911"/>
                    <a:pt x="46561" y="46101"/>
                  </a:cubicBezTo>
                  <a:close/>
                  <a:moveTo>
                    <a:pt x="69595" y="40386"/>
                  </a:moveTo>
                  <a:cubicBezTo>
                    <a:pt x="69595" y="40386"/>
                    <a:pt x="69214" y="40386"/>
                    <a:pt x="69024" y="40386"/>
                  </a:cubicBezTo>
                  <a:cubicBezTo>
                    <a:pt x="68834" y="40862"/>
                    <a:pt x="68738" y="41243"/>
                    <a:pt x="69500" y="42005"/>
                  </a:cubicBezTo>
                  <a:cubicBezTo>
                    <a:pt x="69500" y="41338"/>
                    <a:pt x="69500" y="40862"/>
                    <a:pt x="69595" y="40481"/>
                  </a:cubicBezTo>
                  <a:close/>
                  <a:moveTo>
                    <a:pt x="11533" y="40005"/>
                  </a:moveTo>
                  <a:cubicBezTo>
                    <a:pt x="11533" y="40005"/>
                    <a:pt x="11343" y="40291"/>
                    <a:pt x="11152" y="40481"/>
                  </a:cubicBezTo>
                  <a:cubicBezTo>
                    <a:pt x="11628" y="40862"/>
                    <a:pt x="12104" y="41243"/>
                    <a:pt x="12580" y="41529"/>
                  </a:cubicBezTo>
                  <a:cubicBezTo>
                    <a:pt x="12580" y="41529"/>
                    <a:pt x="12770" y="41338"/>
                    <a:pt x="12770" y="41243"/>
                  </a:cubicBezTo>
                  <a:cubicBezTo>
                    <a:pt x="12295" y="40862"/>
                    <a:pt x="11914" y="40386"/>
                    <a:pt x="11438" y="40005"/>
                  </a:cubicBezTo>
                  <a:close/>
                  <a:moveTo>
                    <a:pt x="84349" y="39243"/>
                  </a:moveTo>
                  <a:cubicBezTo>
                    <a:pt x="84349" y="39243"/>
                    <a:pt x="84920" y="38767"/>
                    <a:pt x="84920" y="38576"/>
                  </a:cubicBezTo>
                  <a:cubicBezTo>
                    <a:pt x="84920" y="38290"/>
                    <a:pt x="84635" y="38100"/>
                    <a:pt x="84444" y="37814"/>
                  </a:cubicBezTo>
                  <a:cubicBezTo>
                    <a:pt x="84253" y="38005"/>
                    <a:pt x="83778" y="38195"/>
                    <a:pt x="83778" y="38386"/>
                  </a:cubicBezTo>
                  <a:cubicBezTo>
                    <a:pt x="83778" y="38671"/>
                    <a:pt x="84063" y="38862"/>
                    <a:pt x="84349" y="39243"/>
                  </a:cubicBezTo>
                  <a:close/>
                  <a:moveTo>
                    <a:pt x="33901" y="51245"/>
                  </a:moveTo>
                  <a:cubicBezTo>
                    <a:pt x="34599" y="50736"/>
                    <a:pt x="34631" y="50324"/>
                    <a:pt x="33997" y="50006"/>
                  </a:cubicBezTo>
                  <a:cubicBezTo>
                    <a:pt x="33997" y="50006"/>
                    <a:pt x="33806" y="50387"/>
                    <a:pt x="33806" y="50483"/>
                  </a:cubicBezTo>
                  <a:cubicBezTo>
                    <a:pt x="33806" y="50768"/>
                    <a:pt x="33806" y="50959"/>
                    <a:pt x="33901" y="51245"/>
                  </a:cubicBezTo>
                  <a:close/>
                  <a:moveTo>
                    <a:pt x="83968" y="14192"/>
                  </a:moveTo>
                  <a:cubicBezTo>
                    <a:pt x="83016" y="13716"/>
                    <a:pt x="82635" y="14097"/>
                    <a:pt x="82731" y="14954"/>
                  </a:cubicBezTo>
                  <a:cubicBezTo>
                    <a:pt x="82731" y="15145"/>
                    <a:pt x="82921" y="15335"/>
                    <a:pt x="83111" y="15716"/>
                  </a:cubicBezTo>
                  <a:cubicBezTo>
                    <a:pt x="83492" y="15050"/>
                    <a:pt x="83682" y="14669"/>
                    <a:pt x="83968" y="14192"/>
                  </a:cubicBezTo>
                  <a:close/>
                  <a:moveTo>
                    <a:pt x="84158" y="46577"/>
                  </a:moveTo>
                  <a:cubicBezTo>
                    <a:pt x="84158" y="46577"/>
                    <a:pt x="84635" y="46577"/>
                    <a:pt x="84824" y="46672"/>
                  </a:cubicBezTo>
                  <a:cubicBezTo>
                    <a:pt x="84824" y="46292"/>
                    <a:pt x="84920" y="45911"/>
                    <a:pt x="84920" y="45529"/>
                  </a:cubicBezTo>
                  <a:cubicBezTo>
                    <a:pt x="84920" y="45529"/>
                    <a:pt x="84444" y="45434"/>
                    <a:pt x="84253" y="45339"/>
                  </a:cubicBezTo>
                  <a:cubicBezTo>
                    <a:pt x="84253" y="45720"/>
                    <a:pt x="84158" y="46101"/>
                    <a:pt x="84063" y="46482"/>
                  </a:cubicBezTo>
                  <a:close/>
                  <a:moveTo>
                    <a:pt x="92630" y="35338"/>
                  </a:moveTo>
                  <a:cubicBezTo>
                    <a:pt x="92630" y="35338"/>
                    <a:pt x="92344" y="35147"/>
                    <a:pt x="92249" y="35052"/>
                  </a:cubicBezTo>
                  <a:cubicBezTo>
                    <a:pt x="91963" y="35433"/>
                    <a:pt x="91583" y="35814"/>
                    <a:pt x="91107" y="36481"/>
                  </a:cubicBezTo>
                  <a:cubicBezTo>
                    <a:pt x="92439" y="36481"/>
                    <a:pt x="92344" y="35814"/>
                    <a:pt x="92630" y="35338"/>
                  </a:cubicBezTo>
                  <a:close/>
                  <a:moveTo>
                    <a:pt x="106241" y="53150"/>
                  </a:moveTo>
                  <a:cubicBezTo>
                    <a:pt x="106812" y="52578"/>
                    <a:pt x="107193" y="52197"/>
                    <a:pt x="106241" y="51911"/>
                  </a:cubicBezTo>
                  <a:cubicBezTo>
                    <a:pt x="106051" y="51911"/>
                    <a:pt x="105765" y="51911"/>
                    <a:pt x="105099" y="52197"/>
                  </a:cubicBezTo>
                  <a:cubicBezTo>
                    <a:pt x="105670" y="52673"/>
                    <a:pt x="105956" y="52864"/>
                    <a:pt x="106241" y="53150"/>
                  </a:cubicBezTo>
                  <a:close/>
                  <a:moveTo>
                    <a:pt x="77210" y="35528"/>
                  </a:moveTo>
                  <a:cubicBezTo>
                    <a:pt x="77972" y="35655"/>
                    <a:pt x="78606" y="35401"/>
                    <a:pt x="79114" y="34766"/>
                  </a:cubicBezTo>
                  <a:cubicBezTo>
                    <a:pt x="78257" y="35147"/>
                    <a:pt x="77686" y="35338"/>
                    <a:pt x="77210" y="35528"/>
                  </a:cubicBezTo>
                  <a:close/>
                  <a:moveTo>
                    <a:pt x="68263" y="71533"/>
                  </a:moveTo>
                  <a:cubicBezTo>
                    <a:pt x="67692" y="72771"/>
                    <a:pt x="68263" y="73152"/>
                    <a:pt x="69405" y="73819"/>
                  </a:cubicBezTo>
                  <a:cubicBezTo>
                    <a:pt x="68929" y="72962"/>
                    <a:pt x="68643" y="72295"/>
                    <a:pt x="68263" y="71533"/>
                  </a:cubicBezTo>
                  <a:close/>
                  <a:moveTo>
                    <a:pt x="24193" y="97250"/>
                  </a:moveTo>
                  <a:cubicBezTo>
                    <a:pt x="24193" y="97250"/>
                    <a:pt x="24002" y="97250"/>
                    <a:pt x="23907" y="97155"/>
                  </a:cubicBezTo>
                  <a:cubicBezTo>
                    <a:pt x="23717" y="97727"/>
                    <a:pt x="23526" y="98393"/>
                    <a:pt x="23336" y="98965"/>
                  </a:cubicBezTo>
                  <a:cubicBezTo>
                    <a:pt x="23431" y="98965"/>
                    <a:pt x="23621" y="98965"/>
                    <a:pt x="23717" y="99060"/>
                  </a:cubicBezTo>
                  <a:cubicBezTo>
                    <a:pt x="23907" y="98488"/>
                    <a:pt x="24002" y="97822"/>
                    <a:pt x="24193" y="97250"/>
                  </a:cubicBezTo>
                  <a:close/>
                  <a:moveTo>
                    <a:pt x="78733" y="60674"/>
                  </a:moveTo>
                  <a:cubicBezTo>
                    <a:pt x="78923" y="59912"/>
                    <a:pt x="79018" y="59246"/>
                    <a:pt x="77972" y="58864"/>
                  </a:cubicBezTo>
                  <a:cubicBezTo>
                    <a:pt x="78257" y="59627"/>
                    <a:pt x="78447" y="60103"/>
                    <a:pt x="78733" y="60674"/>
                  </a:cubicBezTo>
                  <a:close/>
                  <a:moveTo>
                    <a:pt x="22289" y="92107"/>
                  </a:moveTo>
                  <a:cubicBezTo>
                    <a:pt x="22289" y="92107"/>
                    <a:pt x="22860" y="92583"/>
                    <a:pt x="23146" y="92583"/>
                  </a:cubicBezTo>
                  <a:cubicBezTo>
                    <a:pt x="23241" y="92583"/>
                    <a:pt x="23431" y="92297"/>
                    <a:pt x="23621" y="92107"/>
                  </a:cubicBezTo>
                  <a:cubicBezTo>
                    <a:pt x="23336" y="91916"/>
                    <a:pt x="23146" y="91630"/>
                    <a:pt x="22860" y="91440"/>
                  </a:cubicBezTo>
                  <a:cubicBezTo>
                    <a:pt x="22670" y="91630"/>
                    <a:pt x="22575" y="91821"/>
                    <a:pt x="22289" y="92107"/>
                  </a:cubicBezTo>
                  <a:close/>
                  <a:moveTo>
                    <a:pt x="30380" y="63532"/>
                  </a:moveTo>
                  <a:cubicBezTo>
                    <a:pt x="30855" y="63913"/>
                    <a:pt x="31141" y="64103"/>
                    <a:pt x="31522" y="64389"/>
                  </a:cubicBezTo>
                  <a:cubicBezTo>
                    <a:pt x="31712" y="63913"/>
                    <a:pt x="31807" y="63627"/>
                    <a:pt x="31998" y="63055"/>
                  </a:cubicBezTo>
                  <a:cubicBezTo>
                    <a:pt x="31427" y="63246"/>
                    <a:pt x="31046" y="63341"/>
                    <a:pt x="30380" y="63532"/>
                  </a:cubicBezTo>
                  <a:close/>
                  <a:moveTo>
                    <a:pt x="69309" y="90392"/>
                  </a:moveTo>
                  <a:cubicBezTo>
                    <a:pt x="69214" y="89440"/>
                    <a:pt x="68929" y="88963"/>
                    <a:pt x="68072" y="89345"/>
                  </a:cubicBezTo>
                  <a:cubicBezTo>
                    <a:pt x="68072" y="89345"/>
                    <a:pt x="68072" y="89535"/>
                    <a:pt x="67882" y="89821"/>
                  </a:cubicBezTo>
                  <a:cubicBezTo>
                    <a:pt x="68263" y="90011"/>
                    <a:pt x="68738" y="90106"/>
                    <a:pt x="69309" y="90392"/>
                  </a:cubicBezTo>
                  <a:close/>
                  <a:moveTo>
                    <a:pt x="58078" y="85820"/>
                  </a:moveTo>
                  <a:cubicBezTo>
                    <a:pt x="57824" y="86773"/>
                    <a:pt x="58205" y="87249"/>
                    <a:pt x="59220" y="87249"/>
                  </a:cubicBezTo>
                  <a:cubicBezTo>
                    <a:pt x="58840" y="86773"/>
                    <a:pt x="58554" y="86296"/>
                    <a:pt x="58078" y="85820"/>
                  </a:cubicBezTo>
                  <a:close/>
                  <a:moveTo>
                    <a:pt x="60648" y="8287"/>
                  </a:moveTo>
                  <a:cubicBezTo>
                    <a:pt x="60648" y="8287"/>
                    <a:pt x="60267" y="8192"/>
                    <a:pt x="60172" y="8096"/>
                  </a:cubicBezTo>
                  <a:cubicBezTo>
                    <a:pt x="59982" y="8477"/>
                    <a:pt x="59886" y="8858"/>
                    <a:pt x="59791" y="9239"/>
                  </a:cubicBezTo>
                  <a:cubicBezTo>
                    <a:pt x="59791" y="9239"/>
                    <a:pt x="60267" y="9430"/>
                    <a:pt x="60267" y="9430"/>
                  </a:cubicBezTo>
                  <a:cubicBezTo>
                    <a:pt x="60457" y="9049"/>
                    <a:pt x="60648" y="8668"/>
                    <a:pt x="60743" y="8287"/>
                  </a:cubicBezTo>
                  <a:close/>
                  <a:moveTo>
                    <a:pt x="59982" y="96203"/>
                  </a:moveTo>
                  <a:cubicBezTo>
                    <a:pt x="59982" y="96203"/>
                    <a:pt x="59791" y="96203"/>
                    <a:pt x="59696" y="96107"/>
                  </a:cubicBezTo>
                  <a:cubicBezTo>
                    <a:pt x="59601" y="96298"/>
                    <a:pt x="59315" y="96488"/>
                    <a:pt x="59315" y="96584"/>
                  </a:cubicBezTo>
                  <a:cubicBezTo>
                    <a:pt x="59315" y="96869"/>
                    <a:pt x="59411" y="97060"/>
                    <a:pt x="59506" y="97346"/>
                  </a:cubicBezTo>
                  <a:cubicBezTo>
                    <a:pt x="59601" y="97346"/>
                    <a:pt x="59696" y="97346"/>
                    <a:pt x="59791" y="97346"/>
                  </a:cubicBezTo>
                  <a:cubicBezTo>
                    <a:pt x="59791" y="96964"/>
                    <a:pt x="59791" y="96584"/>
                    <a:pt x="59886" y="96203"/>
                  </a:cubicBezTo>
                  <a:close/>
                  <a:moveTo>
                    <a:pt x="94629" y="54293"/>
                  </a:moveTo>
                  <a:cubicBezTo>
                    <a:pt x="94629" y="54293"/>
                    <a:pt x="94629" y="54102"/>
                    <a:pt x="94629" y="53912"/>
                  </a:cubicBezTo>
                  <a:cubicBezTo>
                    <a:pt x="94343" y="53912"/>
                    <a:pt x="94058" y="53816"/>
                    <a:pt x="93867" y="53912"/>
                  </a:cubicBezTo>
                  <a:cubicBezTo>
                    <a:pt x="93676" y="54007"/>
                    <a:pt x="93487" y="54293"/>
                    <a:pt x="93105" y="54864"/>
                  </a:cubicBezTo>
                  <a:cubicBezTo>
                    <a:pt x="93962" y="54578"/>
                    <a:pt x="94343" y="54388"/>
                    <a:pt x="94724" y="54293"/>
                  </a:cubicBezTo>
                  <a:close/>
                  <a:moveTo>
                    <a:pt x="75687" y="32766"/>
                  </a:moveTo>
                  <a:cubicBezTo>
                    <a:pt x="75687" y="32766"/>
                    <a:pt x="76353" y="33338"/>
                    <a:pt x="76734" y="33623"/>
                  </a:cubicBezTo>
                  <a:cubicBezTo>
                    <a:pt x="76671" y="32861"/>
                    <a:pt x="76322" y="32576"/>
                    <a:pt x="75687" y="32766"/>
                  </a:cubicBezTo>
                  <a:close/>
                  <a:moveTo>
                    <a:pt x="102339" y="35338"/>
                  </a:moveTo>
                  <a:cubicBezTo>
                    <a:pt x="102339" y="35338"/>
                    <a:pt x="102339" y="35719"/>
                    <a:pt x="102434" y="35909"/>
                  </a:cubicBezTo>
                  <a:cubicBezTo>
                    <a:pt x="102814" y="35814"/>
                    <a:pt x="103290" y="35623"/>
                    <a:pt x="103671" y="35528"/>
                  </a:cubicBezTo>
                  <a:cubicBezTo>
                    <a:pt x="103671" y="35528"/>
                    <a:pt x="103671" y="35338"/>
                    <a:pt x="103671" y="35243"/>
                  </a:cubicBezTo>
                  <a:cubicBezTo>
                    <a:pt x="103195" y="35243"/>
                    <a:pt x="102814" y="35338"/>
                    <a:pt x="102339" y="35433"/>
                  </a:cubicBezTo>
                  <a:close/>
                  <a:moveTo>
                    <a:pt x="43515" y="39243"/>
                  </a:moveTo>
                  <a:cubicBezTo>
                    <a:pt x="43229" y="38195"/>
                    <a:pt x="42944" y="37719"/>
                    <a:pt x="42182" y="38386"/>
                  </a:cubicBezTo>
                  <a:cubicBezTo>
                    <a:pt x="42182" y="38386"/>
                    <a:pt x="42182" y="38576"/>
                    <a:pt x="42087" y="38767"/>
                  </a:cubicBezTo>
                  <a:cubicBezTo>
                    <a:pt x="42468" y="38862"/>
                    <a:pt x="42753" y="39053"/>
                    <a:pt x="43515" y="39243"/>
                  </a:cubicBezTo>
                  <a:close/>
                  <a:moveTo>
                    <a:pt x="100339" y="82391"/>
                  </a:moveTo>
                  <a:cubicBezTo>
                    <a:pt x="100339" y="82391"/>
                    <a:pt x="99959" y="83248"/>
                    <a:pt x="99673" y="83915"/>
                  </a:cubicBezTo>
                  <a:cubicBezTo>
                    <a:pt x="100911" y="83725"/>
                    <a:pt x="100720" y="83153"/>
                    <a:pt x="100339" y="82391"/>
                  </a:cubicBezTo>
                  <a:close/>
                  <a:moveTo>
                    <a:pt x="56555" y="80105"/>
                  </a:moveTo>
                  <a:cubicBezTo>
                    <a:pt x="56555" y="80105"/>
                    <a:pt x="56936" y="80105"/>
                    <a:pt x="57222" y="80105"/>
                  </a:cubicBezTo>
                  <a:cubicBezTo>
                    <a:pt x="57222" y="79724"/>
                    <a:pt x="57031" y="79438"/>
                    <a:pt x="56936" y="79058"/>
                  </a:cubicBezTo>
                  <a:cubicBezTo>
                    <a:pt x="56936" y="79058"/>
                    <a:pt x="56650" y="79058"/>
                    <a:pt x="56650" y="79058"/>
                  </a:cubicBezTo>
                  <a:cubicBezTo>
                    <a:pt x="56650" y="79438"/>
                    <a:pt x="56650" y="79820"/>
                    <a:pt x="56650" y="80105"/>
                  </a:cubicBezTo>
                  <a:close/>
                  <a:moveTo>
                    <a:pt x="56840" y="46482"/>
                  </a:moveTo>
                  <a:cubicBezTo>
                    <a:pt x="55984" y="46863"/>
                    <a:pt x="55413" y="47149"/>
                    <a:pt x="54842" y="47435"/>
                  </a:cubicBezTo>
                  <a:cubicBezTo>
                    <a:pt x="55413" y="47244"/>
                    <a:pt x="56269" y="47625"/>
                    <a:pt x="56840" y="46482"/>
                  </a:cubicBezTo>
                  <a:close/>
                  <a:moveTo>
                    <a:pt x="10010" y="76676"/>
                  </a:moveTo>
                  <a:cubicBezTo>
                    <a:pt x="10581" y="76803"/>
                    <a:pt x="10962" y="76613"/>
                    <a:pt x="11152" y="76105"/>
                  </a:cubicBezTo>
                  <a:cubicBezTo>
                    <a:pt x="11152" y="76105"/>
                    <a:pt x="10391" y="76486"/>
                    <a:pt x="10010" y="76676"/>
                  </a:cubicBezTo>
                  <a:close/>
                  <a:moveTo>
                    <a:pt x="49987" y="42863"/>
                  </a:moveTo>
                  <a:cubicBezTo>
                    <a:pt x="49987" y="42863"/>
                    <a:pt x="50083" y="43053"/>
                    <a:pt x="50177" y="43148"/>
                  </a:cubicBezTo>
                  <a:cubicBezTo>
                    <a:pt x="50463" y="43053"/>
                    <a:pt x="50749" y="42863"/>
                    <a:pt x="51034" y="42767"/>
                  </a:cubicBezTo>
                  <a:cubicBezTo>
                    <a:pt x="51034" y="42672"/>
                    <a:pt x="51034" y="42577"/>
                    <a:pt x="50939" y="42481"/>
                  </a:cubicBezTo>
                  <a:lnTo>
                    <a:pt x="49987" y="42863"/>
                  </a:lnTo>
                  <a:close/>
                  <a:moveTo>
                    <a:pt x="100530" y="49721"/>
                  </a:moveTo>
                  <a:cubicBezTo>
                    <a:pt x="100149" y="48482"/>
                    <a:pt x="99673" y="48578"/>
                    <a:pt x="98817" y="48959"/>
                  </a:cubicBezTo>
                  <a:cubicBezTo>
                    <a:pt x="99388" y="49244"/>
                    <a:pt x="99864" y="49435"/>
                    <a:pt x="100530" y="49721"/>
                  </a:cubicBezTo>
                  <a:close/>
                  <a:moveTo>
                    <a:pt x="46275" y="94202"/>
                  </a:moveTo>
                  <a:cubicBezTo>
                    <a:pt x="46275" y="94202"/>
                    <a:pt x="46085" y="93250"/>
                    <a:pt x="45895" y="92583"/>
                  </a:cubicBezTo>
                  <a:cubicBezTo>
                    <a:pt x="45133" y="93440"/>
                    <a:pt x="45418" y="93917"/>
                    <a:pt x="46275" y="94202"/>
                  </a:cubicBezTo>
                  <a:close/>
                  <a:moveTo>
                    <a:pt x="38090" y="37243"/>
                  </a:moveTo>
                  <a:cubicBezTo>
                    <a:pt x="38090" y="37243"/>
                    <a:pt x="37899" y="37433"/>
                    <a:pt x="37708" y="37624"/>
                  </a:cubicBezTo>
                  <a:cubicBezTo>
                    <a:pt x="37899" y="37910"/>
                    <a:pt x="38090" y="38100"/>
                    <a:pt x="38280" y="38386"/>
                  </a:cubicBezTo>
                  <a:cubicBezTo>
                    <a:pt x="38375" y="38290"/>
                    <a:pt x="38565" y="38195"/>
                    <a:pt x="38661" y="38100"/>
                  </a:cubicBezTo>
                  <a:cubicBezTo>
                    <a:pt x="38470" y="37814"/>
                    <a:pt x="38185" y="37624"/>
                    <a:pt x="37994" y="37338"/>
                  </a:cubicBezTo>
                  <a:close/>
                  <a:moveTo>
                    <a:pt x="50654" y="93059"/>
                  </a:moveTo>
                  <a:cubicBezTo>
                    <a:pt x="51415" y="93059"/>
                    <a:pt x="51891" y="92964"/>
                    <a:pt x="52557" y="92869"/>
                  </a:cubicBezTo>
                  <a:cubicBezTo>
                    <a:pt x="51796" y="92393"/>
                    <a:pt x="51320" y="92012"/>
                    <a:pt x="50654" y="93059"/>
                  </a:cubicBezTo>
                  <a:close/>
                  <a:moveTo>
                    <a:pt x="87204" y="34195"/>
                  </a:moveTo>
                  <a:cubicBezTo>
                    <a:pt x="87267" y="34766"/>
                    <a:pt x="87649" y="35052"/>
                    <a:pt x="88346" y="35052"/>
                  </a:cubicBezTo>
                  <a:cubicBezTo>
                    <a:pt x="88346" y="35052"/>
                    <a:pt x="87585" y="34480"/>
                    <a:pt x="87204" y="34195"/>
                  </a:cubicBezTo>
                  <a:close/>
                  <a:moveTo>
                    <a:pt x="27048" y="30671"/>
                  </a:moveTo>
                  <a:cubicBezTo>
                    <a:pt x="27048" y="30671"/>
                    <a:pt x="26763" y="30766"/>
                    <a:pt x="26572" y="30861"/>
                  </a:cubicBezTo>
                  <a:cubicBezTo>
                    <a:pt x="26667" y="31147"/>
                    <a:pt x="26858" y="31433"/>
                    <a:pt x="26953" y="31718"/>
                  </a:cubicBezTo>
                  <a:cubicBezTo>
                    <a:pt x="27143" y="31718"/>
                    <a:pt x="27429" y="31528"/>
                    <a:pt x="27429" y="31528"/>
                  </a:cubicBezTo>
                  <a:cubicBezTo>
                    <a:pt x="27334" y="31242"/>
                    <a:pt x="27143" y="30956"/>
                    <a:pt x="27048" y="30671"/>
                  </a:cubicBezTo>
                  <a:close/>
                  <a:moveTo>
                    <a:pt x="92154" y="30289"/>
                  </a:moveTo>
                  <a:cubicBezTo>
                    <a:pt x="92154" y="30289"/>
                    <a:pt x="91868" y="30385"/>
                    <a:pt x="91773" y="30480"/>
                  </a:cubicBezTo>
                  <a:cubicBezTo>
                    <a:pt x="91773" y="30671"/>
                    <a:pt x="91773" y="31052"/>
                    <a:pt x="91963" y="31147"/>
                  </a:cubicBezTo>
                  <a:cubicBezTo>
                    <a:pt x="92154" y="31337"/>
                    <a:pt x="92439" y="31337"/>
                    <a:pt x="93105" y="31528"/>
                  </a:cubicBezTo>
                  <a:cubicBezTo>
                    <a:pt x="92630" y="30861"/>
                    <a:pt x="92439" y="30575"/>
                    <a:pt x="92249" y="30289"/>
                  </a:cubicBezTo>
                  <a:close/>
                  <a:moveTo>
                    <a:pt x="14865" y="56197"/>
                  </a:moveTo>
                  <a:cubicBezTo>
                    <a:pt x="14865" y="56197"/>
                    <a:pt x="14674" y="56579"/>
                    <a:pt x="14579" y="56769"/>
                  </a:cubicBezTo>
                  <a:cubicBezTo>
                    <a:pt x="14960" y="56864"/>
                    <a:pt x="15245" y="56960"/>
                    <a:pt x="15626" y="57055"/>
                  </a:cubicBezTo>
                  <a:cubicBezTo>
                    <a:pt x="15626" y="57055"/>
                    <a:pt x="15721" y="56769"/>
                    <a:pt x="15816" y="56579"/>
                  </a:cubicBezTo>
                  <a:cubicBezTo>
                    <a:pt x="15531" y="56483"/>
                    <a:pt x="15150" y="56293"/>
                    <a:pt x="14865" y="56197"/>
                  </a:cubicBezTo>
                  <a:close/>
                  <a:moveTo>
                    <a:pt x="73498" y="60579"/>
                  </a:moveTo>
                  <a:cubicBezTo>
                    <a:pt x="73498" y="60579"/>
                    <a:pt x="73783" y="60770"/>
                    <a:pt x="73973" y="60960"/>
                  </a:cubicBezTo>
                  <a:lnTo>
                    <a:pt x="74735" y="59722"/>
                  </a:lnTo>
                  <a:cubicBezTo>
                    <a:pt x="74735" y="59722"/>
                    <a:pt x="74450" y="59531"/>
                    <a:pt x="74355" y="59531"/>
                  </a:cubicBezTo>
                  <a:lnTo>
                    <a:pt x="73593" y="60674"/>
                  </a:lnTo>
                  <a:close/>
                  <a:moveTo>
                    <a:pt x="90441" y="26098"/>
                  </a:moveTo>
                  <a:cubicBezTo>
                    <a:pt x="90441" y="26098"/>
                    <a:pt x="90916" y="26098"/>
                    <a:pt x="91107" y="26194"/>
                  </a:cubicBezTo>
                  <a:cubicBezTo>
                    <a:pt x="91107" y="25813"/>
                    <a:pt x="91107" y="25432"/>
                    <a:pt x="91107" y="25051"/>
                  </a:cubicBezTo>
                  <a:cubicBezTo>
                    <a:pt x="91107" y="25051"/>
                    <a:pt x="90631" y="24955"/>
                    <a:pt x="90631" y="25051"/>
                  </a:cubicBezTo>
                  <a:cubicBezTo>
                    <a:pt x="90536" y="25432"/>
                    <a:pt x="90441" y="25718"/>
                    <a:pt x="90345" y="26098"/>
                  </a:cubicBezTo>
                  <a:close/>
                  <a:moveTo>
                    <a:pt x="26763" y="85154"/>
                  </a:moveTo>
                  <a:lnTo>
                    <a:pt x="26382" y="85439"/>
                  </a:lnTo>
                  <a:cubicBezTo>
                    <a:pt x="26382" y="85439"/>
                    <a:pt x="26858" y="86011"/>
                    <a:pt x="27143" y="86296"/>
                  </a:cubicBezTo>
                  <a:cubicBezTo>
                    <a:pt x="27238" y="86201"/>
                    <a:pt x="27524" y="85915"/>
                    <a:pt x="27429" y="85915"/>
                  </a:cubicBezTo>
                  <a:cubicBezTo>
                    <a:pt x="27238" y="85630"/>
                    <a:pt x="26953" y="85439"/>
                    <a:pt x="26763" y="85154"/>
                  </a:cubicBezTo>
                  <a:close/>
                  <a:moveTo>
                    <a:pt x="73402" y="85630"/>
                  </a:moveTo>
                  <a:cubicBezTo>
                    <a:pt x="73402" y="85630"/>
                    <a:pt x="73688" y="85535"/>
                    <a:pt x="73879" y="85439"/>
                  </a:cubicBezTo>
                  <a:cubicBezTo>
                    <a:pt x="73879" y="85154"/>
                    <a:pt x="73688" y="84868"/>
                    <a:pt x="73688" y="84582"/>
                  </a:cubicBezTo>
                  <a:cubicBezTo>
                    <a:pt x="73498" y="84582"/>
                    <a:pt x="73212" y="84772"/>
                    <a:pt x="73212" y="84772"/>
                  </a:cubicBezTo>
                  <a:cubicBezTo>
                    <a:pt x="73212" y="85058"/>
                    <a:pt x="73402" y="85249"/>
                    <a:pt x="73498" y="85535"/>
                  </a:cubicBezTo>
                  <a:close/>
                  <a:moveTo>
                    <a:pt x="54937" y="2953"/>
                  </a:moveTo>
                  <a:cubicBezTo>
                    <a:pt x="54747" y="3651"/>
                    <a:pt x="54969" y="3969"/>
                    <a:pt x="55603" y="3905"/>
                  </a:cubicBezTo>
                  <a:cubicBezTo>
                    <a:pt x="55603" y="3905"/>
                    <a:pt x="55222" y="3238"/>
                    <a:pt x="54937" y="2953"/>
                  </a:cubicBezTo>
                  <a:close/>
                  <a:moveTo>
                    <a:pt x="88537" y="82582"/>
                  </a:moveTo>
                  <a:cubicBezTo>
                    <a:pt x="88537" y="82582"/>
                    <a:pt x="89013" y="82105"/>
                    <a:pt x="89013" y="82105"/>
                  </a:cubicBezTo>
                  <a:cubicBezTo>
                    <a:pt x="88822" y="81915"/>
                    <a:pt x="88632" y="81629"/>
                    <a:pt x="88442" y="81439"/>
                  </a:cubicBezTo>
                  <a:cubicBezTo>
                    <a:pt x="88442" y="81439"/>
                    <a:pt x="88061" y="81725"/>
                    <a:pt x="88061" y="81725"/>
                  </a:cubicBezTo>
                  <a:cubicBezTo>
                    <a:pt x="88156" y="82010"/>
                    <a:pt x="88346" y="82201"/>
                    <a:pt x="88537" y="82582"/>
                  </a:cubicBezTo>
                  <a:close/>
                  <a:moveTo>
                    <a:pt x="54556" y="80963"/>
                  </a:moveTo>
                  <a:cubicBezTo>
                    <a:pt x="54556" y="80963"/>
                    <a:pt x="54747" y="81058"/>
                    <a:pt x="54937" y="81153"/>
                  </a:cubicBezTo>
                  <a:cubicBezTo>
                    <a:pt x="55032" y="80772"/>
                    <a:pt x="55127" y="80296"/>
                    <a:pt x="55222" y="79915"/>
                  </a:cubicBezTo>
                  <a:cubicBezTo>
                    <a:pt x="55127" y="79915"/>
                    <a:pt x="54937" y="79915"/>
                    <a:pt x="54842" y="79915"/>
                  </a:cubicBezTo>
                  <a:cubicBezTo>
                    <a:pt x="54842" y="80296"/>
                    <a:pt x="54651" y="80677"/>
                    <a:pt x="54556" y="81153"/>
                  </a:cubicBezTo>
                  <a:close/>
                  <a:moveTo>
                    <a:pt x="6298" y="62579"/>
                  </a:moveTo>
                  <a:cubicBezTo>
                    <a:pt x="6298" y="62579"/>
                    <a:pt x="6298" y="62294"/>
                    <a:pt x="6393" y="62198"/>
                  </a:cubicBezTo>
                  <a:cubicBezTo>
                    <a:pt x="6013" y="62008"/>
                    <a:pt x="5632" y="61913"/>
                    <a:pt x="5156" y="61722"/>
                  </a:cubicBezTo>
                  <a:cubicBezTo>
                    <a:pt x="5156" y="61722"/>
                    <a:pt x="5156" y="61722"/>
                    <a:pt x="4775" y="62008"/>
                  </a:cubicBezTo>
                  <a:cubicBezTo>
                    <a:pt x="5346" y="62198"/>
                    <a:pt x="5822" y="62389"/>
                    <a:pt x="6203" y="62484"/>
                  </a:cubicBezTo>
                  <a:close/>
                  <a:moveTo>
                    <a:pt x="103861" y="76390"/>
                  </a:moveTo>
                  <a:cubicBezTo>
                    <a:pt x="103861" y="76390"/>
                    <a:pt x="103766" y="76105"/>
                    <a:pt x="103671" y="75914"/>
                  </a:cubicBezTo>
                  <a:cubicBezTo>
                    <a:pt x="103385" y="76010"/>
                    <a:pt x="103005" y="76105"/>
                    <a:pt x="102719" y="76200"/>
                  </a:cubicBezTo>
                  <a:cubicBezTo>
                    <a:pt x="102719" y="76200"/>
                    <a:pt x="102719" y="76486"/>
                    <a:pt x="102719" y="76486"/>
                  </a:cubicBezTo>
                  <a:cubicBezTo>
                    <a:pt x="103100" y="76486"/>
                    <a:pt x="103385" y="76390"/>
                    <a:pt x="103766" y="76295"/>
                  </a:cubicBezTo>
                  <a:close/>
                  <a:moveTo>
                    <a:pt x="28095" y="76676"/>
                  </a:moveTo>
                  <a:cubicBezTo>
                    <a:pt x="28095" y="76676"/>
                    <a:pt x="28476" y="76676"/>
                    <a:pt x="28666" y="76676"/>
                  </a:cubicBezTo>
                  <a:cubicBezTo>
                    <a:pt x="28571" y="76295"/>
                    <a:pt x="28476" y="75914"/>
                    <a:pt x="28381" y="75629"/>
                  </a:cubicBezTo>
                  <a:lnTo>
                    <a:pt x="28000" y="75629"/>
                  </a:lnTo>
                  <a:cubicBezTo>
                    <a:pt x="28000" y="75629"/>
                    <a:pt x="28000" y="76390"/>
                    <a:pt x="28095" y="76771"/>
                  </a:cubicBezTo>
                  <a:close/>
                  <a:moveTo>
                    <a:pt x="51796" y="74486"/>
                  </a:moveTo>
                  <a:cubicBezTo>
                    <a:pt x="51130" y="74581"/>
                    <a:pt x="50559" y="74771"/>
                    <a:pt x="50939" y="75819"/>
                  </a:cubicBezTo>
                  <a:cubicBezTo>
                    <a:pt x="51320" y="75247"/>
                    <a:pt x="51510" y="74867"/>
                    <a:pt x="51796" y="74486"/>
                  </a:cubicBezTo>
                  <a:close/>
                  <a:moveTo>
                    <a:pt x="39898" y="66961"/>
                  </a:moveTo>
                  <a:cubicBezTo>
                    <a:pt x="39898" y="66961"/>
                    <a:pt x="39517" y="67342"/>
                    <a:pt x="39517" y="67437"/>
                  </a:cubicBezTo>
                  <a:cubicBezTo>
                    <a:pt x="39517" y="67628"/>
                    <a:pt x="39803" y="67818"/>
                    <a:pt x="39993" y="67913"/>
                  </a:cubicBezTo>
                  <a:cubicBezTo>
                    <a:pt x="39993" y="67723"/>
                    <a:pt x="40183" y="67628"/>
                    <a:pt x="40183" y="67437"/>
                  </a:cubicBezTo>
                  <a:cubicBezTo>
                    <a:pt x="40183" y="67342"/>
                    <a:pt x="39993" y="67151"/>
                    <a:pt x="39898" y="66961"/>
                  </a:cubicBezTo>
                  <a:close/>
                  <a:moveTo>
                    <a:pt x="26287" y="67532"/>
                  </a:moveTo>
                  <a:cubicBezTo>
                    <a:pt x="26287" y="67532"/>
                    <a:pt x="26667" y="67913"/>
                    <a:pt x="26763" y="68009"/>
                  </a:cubicBezTo>
                  <a:cubicBezTo>
                    <a:pt x="26953" y="67818"/>
                    <a:pt x="27143" y="67628"/>
                    <a:pt x="27334" y="67437"/>
                  </a:cubicBezTo>
                  <a:cubicBezTo>
                    <a:pt x="27238" y="67437"/>
                    <a:pt x="27048" y="67151"/>
                    <a:pt x="26953" y="67151"/>
                  </a:cubicBezTo>
                  <a:cubicBezTo>
                    <a:pt x="26763" y="67151"/>
                    <a:pt x="26572" y="67342"/>
                    <a:pt x="26287" y="67532"/>
                  </a:cubicBezTo>
                  <a:close/>
                  <a:moveTo>
                    <a:pt x="9249" y="83629"/>
                  </a:moveTo>
                  <a:cubicBezTo>
                    <a:pt x="9249" y="83629"/>
                    <a:pt x="9153" y="83344"/>
                    <a:pt x="9059" y="83248"/>
                  </a:cubicBezTo>
                  <a:cubicBezTo>
                    <a:pt x="8773" y="83439"/>
                    <a:pt x="8488" y="83629"/>
                    <a:pt x="8202" y="83820"/>
                  </a:cubicBezTo>
                  <a:cubicBezTo>
                    <a:pt x="8202" y="83820"/>
                    <a:pt x="8202" y="84011"/>
                    <a:pt x="8297" y="84106"/>
                  </a:cubicBezTo>
                  <a:cubicBezTo>
                    <a:pt x="8582" y="83915"/>
                    <a:pt x="8868" y="83820"/>
                    <a:pt x="9249" y="83629"/>
                  </a:cubicBezTo>
                  <a:close/>
                  <a:moveTo>
                    <a:pt x="62837" y="84772"/>
                  </a:moveTo>
                  <a:cubicBezTo>
                    <a:pt x="62837" y="84772"/>
                    <a:pt x="63028" y="84772"/>
                    <a:pt x="63218" y="84868"/>
                  </a:cubicBezTo>
                  <a:cubicBezTo>
                    <a:pt x="63408" y="84392"/>
                    <a:pt x="63503" y="84011"/>
                    <a:pt x="63694" y="83534"/>
                  </a:cubicBezTo>
                  <a:lnTo>
                    <a:pt x="63408" y="83534"/>
                  </a:lnTo>
                  <a:cubicBezTo>
                    <a:pt x="63408" y="83534"/>
                    <a:pt x="63028" y="84296"/>
                    <a:pt x="62932" y="84677"/>
                  </a:cubicBezTo>
                  <a:close/>
                  <a:moveTo>
                    <a:pt x="61124" y="22955"/>
                  </a:moveTo>
                  <a:cubicBezTo>
                    <a:pt x="61124" y="22955"/>
                    <a:pt x="60839" y="22765"/>
                    <a:pt x="60743" y="22670"/>
                  </a:cubicBezTo>
                  <a:cubicBezTo>
                    <a:pt x="60553" y="22955"/>
                    <a:pt x="60362" y="23241"/>
                    <a:pt x="60172" y="23527"/>
                  </a:cubicBezTo>
                  <a:cubicBezTo>
                    <a:pt x="60172" y="23527"/>
                    <a:pt x="60362" y="23622"/>
                    <a:pt x="60457" y="23717"/>
                  </a:cubicBezTo>
                  <a:cubicBezTo>
                    <a:pt x="60648" y="23431"/>
                    <a:pt x="60933" y="23146"/>
                    <a:pt x="61124" y="22860"/>
                  </a:cubicBezTo>
                  <a:close/>
                  <a:moveTo>
                    <a:pt x="104242" y="60293"/>
                  </a:moveTo>
                  <a:cubicBezTo>
                    <a:pt x="104242" y="60293"/>
                    <a:pt x="104242" y="60103"/>
                    <a:pt x="104242" y="60008"/>
                  </a:cubicBezTo>
                  <a:lnTo>
                    <a:pt x="103195" y="60008"/>
                  </a:lnTo>
                  <a:cubicBezTo>
                    <a:pt x="103195" y="60008"/>
                    <a:pt x="103195" y="60198"/>
                    <a:pt x="103195" y="60293"/>
                  </a:cubicBezTo>
                  <a:lnTo>
                    <a:pt x="104242" y="60293"/>
                  </a:lnTo>
                  <a:close/>
                  <a:moveTo>
                    <a:pt x="17149" y="26289"/>
                  </a:moveTo>
                  <a:cubicBezTo>
                    <a:pt x="17149" y="26289"/>
                    <a:pt x="16768" y="25718"/>
                    <a:pt x="16768" y="25813"/>
                  </a:cubicBezTo>
                  <a:cubicBezTo>
                    <a:pt x="16483" y="25908"/>
                    <a:pt x="16292" y="26098"/>
                    <a:pt x="16102" y="26289"/>
                  </a:cubicBezTo>
                  <a:cubicBezTo>
                    <a:pt x="16197" y="26384"/>
                    <a:pt x="16387" y="26670"/>
                    <a:pt x="16483" y="26670"/>
                  </a:cubicBezTo>
                  <a:cubicBezTo>
                    <a:pt x="16673" y="26670"/>
                    <a:pt x="16863" y="26479"/>
                    <a:pt x="17244" y="26384"/>
                  </a:cubicBezTo>
                  <a:close/>
                  <a:moveTo>
                    <a:pt x="57412" y="27908"/>
                  </a:moveTo>
                  <a:cubicBezTo>
                    <a:pt x="56365" y="27908"/>
                    <a:pt x="56269" y="28385"/>
                    <a:pt x="56174" y="28956"/>
                  </a:cubicBezTo>
                  <a:cubicBezTo>
                    <a:pt x="56174" y="28956"/>
                    <a:pt x="56269" y="29146"/>
                    <a:pt x="56365" y="29242"/>
                  </a:cubicBezTo>
                  <a:cubicBezTo>
                    <a:pt x="56650" y="28861"/>
                    <a:pt x="56936" y="28575"/>
                    <a:pt x="57412" y="28004"/>
                  </a:cubicBezTo>
                  <a:close/>
                  <a:moveTo>
                    <a:pt x="93487" y="29813"/>
                  </a:moveTo>
                  <a:cubicBezTo>
                    <a:pt x="93487" y="29813"/>
                    <a:pt x="93962" y="30194"/>
                    <a:pt x="94248" y="30289"/>
                  </a:cubicBezTo>
                  <a:cubicBezTo>
                    <a:pt x="94343" y="30289"/>
                    <a:pt x="94533" y="30099"/>
                    <a:pt x="94629" y="30004"/>
                  </a:cubicBezTo>
                  <a:cubicBezTo>
                    <a:pt x="94438" y="29813"/>
                    <a:pt x="94343" y="29623"/>
                    <a:pt x="94153" y="29528"/>
                  </a:cubicBezTo>
                  <a:cubicBezTo>
                    <a:pt x="94058" y="29528"/>
                    <a:pt x="93867" y="29623"/>
                    <a:pt x="93581" y="29813"/>
                  </a:cubicBezTo>
                  <a:close/>
                  <a:moveTo>
                    <a:pt x="78923" y="87535"/>
                  </a:moveTo>
                  <a:cubicBezTo>
                    <a:pt x="78923" y="87535"/>
                    <a:pt x="78638" y="87535"/>
                    <a:pt x="78447" y="87535"/>
                  </a:cubicBezTo>
                  <a:cubicBezTo>
                    <a:pt x="78447" y="87916"/>
                    <a:pt x="78543" y="88202"/>
                    <a:pt x="78638" y="88583"/>
                  </a:cubicBezTo>
                  <a:cubicBezTo>
                    <a:pt x="78638" y="88583"/>
                    <a:pt x="78828" y="88583"/>
                    <a:pt x="78923" y="88583"/>
                  </a:cubicBezTo>
                  <a:lnTo>
                    <a:pt x="78923" y="87630"/>
                  </a:lnTo>
                  <a:close/>
                  <a:moveTo>
                    <a:pt x="58649" y="29813"/>
                  </a:moveTo>
                  <a:cubicBezTo>
                    <a:pt x="58649" y="29813"/>
                    <a:pt x="58459" y="29528"/>
                    <a:pt x="58268" y="29432"/>
                  </a:cubicBezTo>
                  <a:cubicBezTo>
                    <a:pt x="57983" y="29623"/>
                    <a:pt x="57697" y="29909"/>
                    <a:pt x="57412" y="30099"/>
                  </a:cubicBezTo>
                  <a:cubicBezTo>
                    <a:pt x="57412" y="30194"/>
                    <a:pt x="57602" y="30289"/>
                    <a:pt x="57697" y="30480"/>
                  </a:cubicBezTo>
                  <a:cubicBezTo>
                    <a:pt x="57983" y="30289"/>
                    <a:pt x="58364" y="30099"/>
                    <a:pt x="58649" y="29909"/>
                  </a:cubicBezTo>
                  <a:close/>
                  <a:moveTo>
                    <a:pt x="93962" y="90106"/>
                  </a:moveTo>
                  <a:cubicBezTo>
                    <a:pt x="93962" y="90106"/>
                    <a:pt x="94153" y="89821"/>
                    <a:pt x="94248" y="89726"/>
                  </a:cubicBezTo>
                  <a:cubicBezTo>
                    <a:pt x="93962" y="89535"/>
                    <a:pt x="93676" y="89440"/>
                    <a:pt x="93391" y="89249"/>
                  </a:cubicBezTo>
                  <a:cubicBezTo>
                    <a:pt x="93391" y="89345"/>
                    <a:pt x="93296" y="89440"/>
                    <a:pt x="93201" y="89535"/>
                  </a:cubicBezTo>
                  <a:cubicBezTo>
                    <a:pt x="93487" y="89726"/>
                    <a:pt x="93772" y="89916"/>
                    <a:pt x="93962" y="90106"/>
                  </a:cubicBezTo>
                  <a:close/>
                  <a:moveTo>
                    <a:pt x="44753" y="31052"/>
                  </a:moveTo>
                  <a:cubicBezTo>
                    <a:pt x="44753" y="31052"/>
                    <a:pt x="45133" y="30861"/>
                    <a:pt x="45133" y="30671"/>
                  </a:cubicBezTo>
                  <a:cubicBezTo>
                    <a:pt x="45133" y="30575"/>
                    <a:pt x="44942" y="30289"/>
                    <a:pt x="44847" y="30289"/>
                  </a:cubicBezTo>
                  <a:cubicBezTo>
                    <a:pt x="44657" y="30289"/>
                    <a:pt x="44467" y="30480"/>
                    <a:pt x="44371" y="30575"/>
                  </a:cubicBezTo>
                  <a:cubicBezTo>
                    <a:pt x="44467" y="30671"/>
                    <a:pt x="44562" y="30861"/>
                    <a:pt x="44753" y="30956"/>
                  </a:cubicBezTo>
                  <a:close/>
                  <a:moveTo>
                    <a:pt x="27143" y="52864"/>
                  </a:moveTo>
                  <a:cubicBezTo>
                    <a:pt x="27143" y="52864"/>
                    <a:pt x="26953" y="52864"/>
                    <a:pt x="26858" y="52864"/>
                  </a:cubicBezTo>
                  <a:cubicBezTo>
                    <a:pt x="26858" y="53245"/>
                    <a:pt x="26667" y="53530"/>
                    <a:pt x="26572" y="53912"/>
                  </a:cubicBezTo>
                  <a:cubicBezTo>
                    <a:pt x="26667" y="53912"/>
                    <a:pt x="26858" y="53912"/>
                    <a:pt x="26953" y="53912"/>
                  </a:cubicBezTo>
                  <a:cubicBezTo>
                    <a:pt x="26953" y="53530"/>
                    <a:pt x="27048" y="53245"/>
                    <a:pt x="27143" y="52864"/>
                  </a:cubicBezTo>
                  <a:close/>
                  <a:moveTo>
                    <a:pt x="8202" y="50483"/>
                  </a:moveTo>
                  <a:cubicBezTo>
                    <a:pt x="8202" y="50483"/>
                    <a:pt x="8202" y="50673"/>
                    <a:pt x="8106" y="50768"/>
                  </a:cubicBezTo>
                  <a:cubicBezTo>
                    <a:pt x="8392" y="50863"/>
                    <a:pt x="8678" y="51054"/>
                    <a:pt x="8963" y="51054"/>
                  </a:cubicBezTo>
                  <a:cubicBezTo>
                    <a:pt x="8963" y="51054"/>
                    <a:pt x="9059" y="50768"/>
                    <a:pt x="9153" y="50578"/>
                  </a:cubicBezTo>
                  <a:cubicBezTo>
                    <a:pt x="8773" y="50578"/>
                    <a:pt x="8488" y="50483"/>
                    <a:pt x="8106" y="50387"/>
                  </a:cubicBezTo>
                  <a:close/>
                  <a:moveTo>
                    <a:pt x="42753" y="95917"/>
                  </a:moveTo>
                  <a:cubicBezTo>
                    <a:pt x="43071" y="95409"/>
                    <a:pt x="43007" y="94996"/>
                    <a:pt x="42563" y="94679"/>
                  </a:cubicBezTo>
                  <a:cubicBezTo>
                    <a:pt x="42563" y="94679"/>
                    <a:pt x="42658" y="95440"/>
                    <a:pt x="42753" y="95917"/>
                  </a:cubicBezTo>
                  <a:close/>
                  <a:moveTo>
                    <a:pt x="59982" y="39148"/>
                  </a:moveTo>
                  <a:cubicBezTo>
                    <a:pt x="59982" y="39148"/>
                    <a:pt x="60172" y="39148"/>
                    <a:pt x="60362" y="39148"/>
                  </a:cubicBezTo>
                  <a:cubicBezTo>
                    <a:pt x="60362" y="39053"/>
                    <a:pt x="60553" y="38862"/>
                    <a:pt x="60553" y="38767"/>
                  </a:cubicBezTo>
                  <a:cubicBezTo>
                    <a:pt x="60553" y="38576"/>
                    <a:pt x="60267" y="38386"/>
                    <a:pt x="60172" y="38290"/>
                  </a:cubicBezTo>
                  <a:cubicBezTo>
                    <a:pt x="60172" y="38576"/>
                    <a:pt x="60172" y="38862"/>
                    <a:pt x="60077" y="39053"/>
                  </a:cubicBezTo>
                  <a:close/>
                  <a:moveTo>
                    <a:pt x="42468" y="98965"/>
                  </a:moveTo>
                  <a:cubicBezTo>
                    <a:pt x="42468" y="98965"/>
                    <a:pt x="42944" y="98393"/>
                    <a:pt x="42944" y="98203"/>
                  </a:cubicBezTo>
                  <a:cubicBezTo>
                    <a:pt x="42944" y="98012"/>
                    <a:pt x="42658" y="97917"/>
                    <a:pt x="42468" y="97727"/>
                  </a:cubicBezTo>
                  <a:cubicBezTo>
                    <a:pt x="42373" y="97822"/>
                    <a:pt x="42182" y="98012"/>
                    <a:pt x="42182" y="98108"/>
                  </a:cubicBezTo>
                  <a:cubicBezTo>
                    <a:pt x="42182" y="98298"/>
                    <a:pt x="42278" y="98488"/>
                    <a:pt x="42468" y="98870"/>
                  </a:cubicBezTo>
                  <a:close/>
                  <a:moveTo>
                    <a:pt x="110048" y="41338"/>
                  </a:moveTo>
                  <a:cubicBezTo>
                    <a:pt x="110048" y="41338"/>
                    <a:pt x="110429" y="41338"/>
                    <a:pt x="110524" y="41338"/>
                  </a:cubicBezTo>
                  <a:cubicBezTo>
                    <a:pt x="110524" y="41053"/>
                    <a:pt x="110524" y="40767"/>
                    <a:pt x="110524" y="40386"/>
                  </a:cubicBezTo>
                  <a:cubicBezTo>
                    <a:pt x="110429" y="40386"/>
                    <a:pt x="110334" y="40386"/>
                    <a:pt x="110238" y="40386"/>
                  </a:cubicBezTo>
                  <a:cubicBezTo>
                    <a:pt x="110238" y="40672"/>
                    <a:pt x="110238" y="40958"/>
                    <a:pt x="110144" y="41338"/>
                  </a:cubicBezTo>
                  <a:close/>
                  <a:moveTo>
                    <a:pt x="101386" y="47149"/>
                  </a:moveTo>
                  <a:cubicBezTo>
                    <a:pt x="101386" y="47149"/>
                    <a:pt x="101863" y="47530"/>
                    <a:pt x="102053" y="47625"/>
                  </a:cubicBezTo>
                  <a:cubicBezTo>
                    <a:pt x="102053" y="47530"/>
                    <a:pt x="102339" y="47339"/>
                    <a:pt x="102339" y="47244"/>
                  </a:cubicBezTo>
                  <a:cubicBezTo>
                    <a:pt x="102339" y="47149"/>
                    <a:pt x="102148" y="46863"/>
                    <a:pt x="102053" y="46863"/>
                  </a:cubicBezTo>
                  <a:cubicBezTo>
                    <a:pt x="101957" y="46863"/>
                    <a:pt x="101767" y="47054"/>
                    <a:pt x="101482" y="47149"/>
                  </a:cubicBezTo>
                  <a:close/>
                  <a:moveTo>
                    <a:pt x="44657" y="107442"/>
                  </a:moveTo>
                  <a:lnTo>
                    <a:pt x="44942" y="107823"/>
                  </a:lnTo>
                  <a:cubicBezTo>
                    <a:pt x="44942" y="107823"/>
                    <a:pt x="45514" y="107442"/>
                    <a:pt x="45799" y="107252"/>
                  </a:cubicBezTo>
                  <a:cubicBezTo>
                    <a:pt x="45799" y="107252"/>
                    <a:pt x="45704" y="107061"/>
                    <a:pt x="45609" y="106966"/>
                  </a:cubicBezTo>
                  <a:lnTo>
                    <a:pt x="44657" y="107442"/>
                  </a:lnTo>
                  <a:close/>
                  <a:moveTo>
                    <a:pt x="45895" y="109156"/>
                  </a:moveTo>
                  <a:cubicBezTo>
                    <a:pt x="45895" y="109156"/>
                    <a:pt x="45609" y="109442"/>
                    <a:pt x="45514" y="109538"/>
                  </a:cubicBezTo>
                  <a:cubicBezTo>
                    <a:pt x="45704" y="109538"/>
                    <a:pt x="45895" y="109728"/>
                    <a:pt x="46085" y="109823"/>
                  </a:cubicBezTo>
                  <a:cubicBezTo>
                    <a:pt x="46085" y="109823"/>
                    <a:pt x="46275" y="109538"/>
                    <a:pt x="46370" y="109442"/>
                  </a:cubicBezTo>
                  <a:cubicBezTo>
                    <a:pt x="46180" y="109442"/>
                    <a:pt x="46085" y="109252"/>
                    <a:pt x="45895" y="109156"/>
                  </a:cubicBezTo>
                  <a:close/>
                  <a:moveTo>
                    <a:pt x="52748" y="109252"/>
                  </a:moveTo>
                  <a:cubicBezTo>
                    <a:pt x="52748" y="109252"/>
                    <a:pt x="52462" y="109252"/>
                    <a:pt x="52367" y="109252"/>
                  </a:cubicBezTo>
                  <a:cubicBezTo>
                    <a:pt x="52367" y="109538"/>
                    <a:pt x="52367" y="109823"/>
                    <a:pt x="52367" y="110109"/>
                  </a:cubicBezTo>
                  <a:cubicBezTo>
                    <a:pt x="52462" y="110109"/>
                    <a:pt x="52652" y="110109"/>
                    <a:pt x="52652" y="110109"/>
                  </a:cubicBezTo>
                  <a:cubicBezTo>
                    <a:pt x="52652" y="109823"/>
                    <a:pt x="52652" y="109633"/>
                    <a:pt x="52652" y="109347"/>
                  </a:cubicBezTo>
                  <a:close/>
                  <a:moveTo>
                    <a:pt x="25430" y="46101"/>
                  </a:moveTo>
                  <a:cubicBezTo>
                    <a:pt x="25430" y="46101"/>
                    <a:pt x="25906" y="46292"/>
                    <a:pt x="26192" y="46387"/>
                  </a:cubicBezTo>
                  <a:cubicBezTo>
                    <a:pt x="26192" y="46387"/>
                    <a:pt x="26382" y="46101"/>
                    <a:pt x="26382" y="46101"/>
                  </a:cubicBezTo>
                  <a:cubicBezTo>
                    <a:pt x="26287" y="45911"/>
                    <a:pt x="26096" y="45815"/>
                    <a:pt x="25906" y="45625"/>
                  </a:cubicBezTo>
                  <a:cubicBezTo>
                    <a:pt x="25906" y="45625"/>
                    <a:pt x="25716" y="45815"/>
                    <a:pt x="25525" y="46101"/>
                  </a:cubicBezTo>
                  <a:close/>
                  <a:moveTo>
                    <a:pt x="61695" y="45815"/>
                  </a:moveTo>
                  <a:cubicBezTo>
                    <a:pt x="61695" y="45815"/>
                    <a:pt x="61410" y="45911"/>
                    <a:pt x="61314" y="46006"/>
                  </a:cubicBezTo>
                  <a:cubicBezTo>
                    <a:pt x="61504" y="46292"/>
                    <a:pt x="61695" y="46672"/>
                    <a:pt x="61885" y="46958"/>
                  </a:cubicBezTo>
                  <a:cubicBezTo>
                    <a:pt x="61981" y="46958"/>
                    <a:pt x="62075" y="46863"/>
                    <a:pt x="62171" y="46768"/>
                  </a:cubicBezTo>
                  <a:cubicBezTo>
                    <a:pt x="61981" y="46482"/>
                    <a:pt x="61885" y="46101"/>
                    <a:pt x="61695" y="45815"/>
                  </a:cubicBezTo>
                  <a:close/>
                </a:path>
              </a:pathLst>
            </a:custGeom>
            <a:solidFill>
              <a:srgbClr val="E4DC95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id="{B981AE36-4434-20C9-9A2F-F6850A14A68A}"/>
                </a:ext>
              </a:extLst>
            </p:cNvPr>
            <p:cNvSpPr/>
            <p:nvPr/>
          </p:nvSpPr>
          <p:spPr>
            <a:xfrm>
              <a:off x="9838729" y="5602795"/>
              <a:ext cx="483808" cy="146780"/>
            </a:xfrm>
            <a:custGeom>
              <a:avLst/>
              <a:gdLst>
                <a:gd name="connsiteX0" fmla="*/ 3036 w 483808"/>
                <a:gd name="connsiteY0" fmla="*/ 123539 h 146780"/>
                <a:gd name="connsiteX1" fmla="*/ 1417 w 483808"/>
                <a:gd name="connsiteY1" fmla="*/ 120682 h 146780"/>
                <a:gd name="connsiteX2" fmla="*/ 1988 w 483808"/>
                <a:gd name="connsiteY2" fmla="*/ 103441 h 146780"/>
                <a:gd name="connsiteX3" fmla="*/ 2655 w 483808"/>
                <a:gd name="connsiteY3" fmla="*/ 75914 h 146780"/>
                <a:gd name="connsiteX4" fmla="*/ 3511 w 483808"/>
                <a:gd name="connsiteY4" fmla="*/ 73533 h 146780"/>
                <a:gd name="connsiteX5" fmla="*/ 2940 w 483808"/>
                <a:gd name="connsiteY5" fmla="*/ 69437 h 146780"/>
                <a:gd name="connsiteX6" fmla="*/ 2655 w 483808"/>
                <a:gd name="connsiteY6" fmla="*/ 69152 h 146780"/>
                <a:gd name="connsiteX7" fmla="*/ 2655 w 483808"/>
                <a:gd name="connsiteY7" fmla="*/ 38005 h 146780"/>
                <a:gd name="connsiteX8" fmla="*/ 3321 w 483808"/>
                <a:gd name="connsiteY8" fmla="*/ 17907 h 146780"/>
                <a:gd name="connsiteX9" fmla="*/ 2940 w 483808"/>
                <a:gd name="connsiteY9" fmla="*/ 12192 h 146780"/>
                <a:gd name="connsiteX10" fmla="*/ 2750 w 483808"/>
                <a:gd name="connsiteY10" fmla="*/ 476 h 146780"/>
                <a:gd name="connsiteX11" fmla="*/ 3511 w 483808"/>
                <a:gd name="connsiteY11" fmla="*/ 0 h 146780"/>
                <a:gd name="connsiteX12" fmla="*/ 24833 w 483808"/>
                <a:gd name="connsiteY12" fmla="*/ 5524 h 146780"/>
                <a:gd name="connsiteX13" fmla="*/ 26641 w 483808"/>
                <a:gd name="connsiteY13" fmla="*/ 6763 h 146780"/>
                <a:gd name="connsiteX14" fmla="*/ 50532 w 483808"/>
                <a:gd name="connsiteY14" fmla="*/ 24670 h 146780"/>
                <a:gd name="connsiteX15" fmla="*/ 53959 w 483808"/>
                <a:gd name="connsiteY15" fmla="*/ 28385 h 146780"/>
                <a:gd name="connsiteX16" fmla="*/ 72710 w 483808"/>
                <a:gd name="connsiteY16" fmla="*/ 50387 h 146780"/>
                <a:gd name="connsiteX17" fmla="*/ 81752 w 483808"/>
                <a:gd name="connsiteY17" fmla="*/ 63532 h 146780"/>
                <a:gd name="connsiteX18" fmla="*/ 82894 w 483808"/>
                <a:gd name="connsiteY18" fmla="*/ 67628 h 146780"/>
                <a:gd name="connsiteX19" fmla="*/ 88796 w 483808"/>
                <a:gd name="connsiteY19" fmla="*/ 71438 h 146780"/>
                <a:gd name="connsiteX20" fmla="*/ 90128 w 483808"/>
                <a:gd name="connsiteY20" fmla="*/ 73343 h 146780"/>
                <a:gd name="connsiteX21" fmla="*/ 99266 w 483808"/>
                <a:gd name="connsiteY21" fmla="*/ 79534 h 146780"/>
                <a:gd name="connsiteX22" fmla="*/ 119159 w 483808"/>
                <a:gd name="connsiteY22" fmla="*/ 86296 h 146780"/>
                <a:gd name="connsiteX23" fmla="*/ 125727 w 483808"/>
                <a:gd name="connsiteY23" fmla="*/ 85344 h 146780"/>
                <a:gd name="connsiteX24" fmla="*/ 140766 w 483808"/>
                <a:gd name="connsiteY24" fmla="*/ 79534 h 146780"/>
                <a:gd name="connsiteX25" fmla="*/ 151236 w 483808"/>
                <a:gd name="connsiteY25" fmla="*/ 71438 h 146780"/>
                <a:gd name="connsiteX26" fmla="*/ 163515 w 483808"/>
                <a:gd name="connsiteY26" fmla="*/ 56293 h 146780"/>
                <a:gd name="connsiteX27" fmla="*/ 173224 w 483808"/>
                <a:gd name="connsiteY27" fmla="*/ 42577 h 146780"/>
                <a:gd name="connsiteX28" fmla="*/ 177888 w 483808"/>
                <a:gd name="connsiteY28" fmla="*/ 46387 h 146780"/>
                <a:gd name="connsiteX29" fmla="*/ 181886 w 483808"/>
                <a:gd name="connsiteY29" fmla="*/ 44005 h 146780"/>
                <a:gd name="connsiteX30" fmla="*/ 179411 w 483808"/>
                <a:gd name="connsiteY30" fmla="*/ 40862 h 146780"/>
                <a:gd name="connsiteX31" fmla="*/ 179411 w 483808"/>
                <a:gd name="connsiteY31" fmla="*/ 43339 h 146780"/>
                <a:gd name="connsiteX32" fmla="*/ 174747 w 483808"/>
                <a:gd name="connsiteY32" fmla="*/ 38481 h 146780"/>
                <a:gd name="connsiteX33" fmla="*/ 178935 w 483808"/>
                <a:gd name="connsiteY33" fmla="*/ 34385 h 146780"/>
                <a:gd name="connsiteX34" fmla="*/ 179506 w 483808"/>
                <a:gd name="connsiteY34" fmla="*/ 33814 h 146780"/>
                <a:gd name="connsiteX35" fmla="*/ 186454 w 483808"/>
                <a:gd name="connsiteY35" fmla="*/ 23527 h 146780"/>
                <a:gd name="connsiteX36" fmla="*/ 189310 w 483808"/>
                <a:gd name="connsiteY36" fmla="*/ 21241 h 146780"/>
                <a:gd name="connsiteX37" fmla="*/ 191309 w 483808"/>
                <a:gd name="connsiteY37" fmla="*/ 19717 h 146780"/>
                <a:gd name="connsiteX38" fmla="*/ 199780 w 483808"/>
                <a:gd name="connsiteY38" fmla="*/ 12954 h 146780"/>
                <a:gd name="connsiteX39" fmla="*/ 203683 w 483808"/>
                <a:gd name="connsiteY39" fmla="*/ 12002 h 146780"/>
                <a:gd name="connsiteX40" fmla="*/ 204920 w 483808"/>
                <a:gd name="connsiteY40" fmla="*/ 12002 h 146780"/>
                <a:gd name="connsiteX41" fmla="*/ 213296 w 483808"/>
                <a:gd name="connsiteY41" fmla="*/ 8763 h 146780"/>
                <a:gd name="connsiteX42" fmla="*/ 221387 w 483808"/>
                <a:gd name="connsiteY42" fmla="*/ 7429 h 146780"/>
                <a:gd name="connsiteX43" fmla="*/ 231667 w 483808"/>
                <a:gd name="connsiteY43" fmla="*/ 7334 h 146780"/>
                <a:gd name="connsiteX44" fmla="*/ 233380 w 483808"/>
                <a:gd name="connsiteY44" fmla="*/ 7525 h 146780"/>
                <a:gd name="connsiteX45" fmla="*/ 246610 w 483808"/>
                <a:gd name="connsiteY45" fmla="*/ 11239 h 146780"/>
                <a:gd name="connsiteX46" fmla="*/ 249847 w 483808"/>
                <a:gd name="connsiteY46" fmla="*/ 12954 h 146780"/>
                <a:gd name="connsiteX47" fmla="*/ 251274 w 483808"/>
                <a:gd name="connsiteY47" fmla="*/ 13621 h 146780"/>
                <a:gd name="connsiteX48" fmla="*/ 255177 w 483808"/>
                <a:gd name="connsiteY48" fmla="*/ 15145 h 146780"/>
                <a:gd name="connsiteX49" fmla="*/ 273167 w 483808"/>
                <a:gd name="connsiteY49" fmla="*/ 33814 h 146780"/>
                <a:gd name="connsiteX50" fmla="*/ 274214 w 483808"/>
                <a:gd name="connsiteY50" fmla="*/ 35433 h 146780"/>
                <a:gd name="connsiteX51" fmla="*/ 276784 w 483808"/>
                <a:gd name="connsiteY51" fmla="*/ 38005 h 146780"/>
                <a:gd name="connsiteX52" fmla="*/ 279068 w 483808"/>
                <a:gd name="connsiteY52" fmla="*/ 39814 h 146780"/>
                <a:gd name="connsiteX53" fmla="*/ 289443 w 483808"/>
                <a:gd name="connsiteY53" fmla="*/ 52673 h 146780"/>
                <a:gd name="connsiteX54" fmla="*/ 297248 w 483808"/>
                <a:gd name="connsiteY54" fmla="*/ 61627 h 146780"/>
                <a:gd name="connsiteX55" fmla="*/ 307052 w 483808"/>
                <a:gd name="connsiteY55" fmla="*/ 73438 h 146780"/>
                <a:gd name="connsiteX56" fmla="*/ 308004 w 483808"/>
                <a:gd name="connsiteY56" fmla="*/ 74295 h 146780"/>
                <a:gd name="connsiteX57" fmla="*/ 317618 w 483808"/>
                <a:gd name="connsiteY57" fmla="*/ 83344 h 146780"/>
                <a:gd name="connsiteX58" fmla="*/ 327612 w 483808"/>
                <a:gd name="connsiteY58" fmla="*/ 92488 h 146780"/>
                <a:gd name="connsiteX59" fmla="*/ 329516 w 483808"/>
                <a:gd name="connsiteY59" fmla="*/ 94297 h 146780"/>
                <a:gd name="connsiteX60" fmla="*/ 327136 w 483808"/>
                <a:gd name="connsiteY60" fmla="*/ 95631 h 146780"/>
                <a:gd name="connsiteX61" fmla="*/ 327421 w 483808"/>
                <a:gd name="connsiteY61" fmla="*/ 96203 h 146780"/>
                <a:gd name="connsiteX62" fmla="*/ 331800 w 483808"/>
                <a:gd name="connsiteY62" fmla="*/ 98107 h 146780"/>
                <a:gd name="connsiteX63" fmla="*/ 332942 w 483808"/>
                <a:gd name="connsiteY63" fmla="*/ 98584 h 146780"/>
                <a:gd name="connsiteX64" fmla="*/ 339890 w 483808"/>
                <a:gd name="connsiteY64" fmla="*/ 99727 h 146780"/>
                <a:gd name="connsiteX65" fmla="*/ 353026 w 483808"/>
                <a:gd name="connsiteY65" fmla="*/ 100774 h 146780"/>
                <a:gd name="connsiteX66" fmla="*/ 356548 w 483808"/>
                <a:gd name="connsiteY66" fmla="*/ 99155 h 146780"/>
                <a:gd name="connsiteX67" fmla="*/ 373015 w 483808"/>
                <a:gd name="connsiteY67" fmla="*/ 83439 h 146780"/>
                <a:gd name="connsiteX68" fmla="*/ 377203 w 483808"/>
                <a:gd name="connsiteY68" fmla="*/ 79248 h 146780"/>
                <a:gd name="connsiteX69" fmla="*/ 387102 w 483808"/>
                <a:gd name="connsiteY69" fmla="*/ 68961 h 146780"/>
                <a:gd name="connsiteX70" fmla="*/ 390243 w 483808"/>
                <a:gd name="connsiteY70" fmla="*/ 70961 h 146780"/>
                <a:gd name="connsiteX71" fmla="*/ 392146 w 483808"/>
                <a:gd name="connsiteY71" fmla="*/ 66485 h 146780"/>
                <a:gd name="connsiteX72" fmla="*/ 394050 w 483808"/>
                <a:gd name="connsiteY72" fmla="*/ 59150 h 146780"/>
                <a:gd name="connsiteX73" fmla="*/ 405187 w 483808"/>
                <a:gd name="connsiteY73" fmla="*/ 45053 h 146780"/>
                <a:gd name="connsiteX74" fmla="*/ 410517 w 483808"/>
                <a:gd name="connsiteY74" fmla="*/ 42196 h 146780"/>
                <a:gd name="connsiteX75" fmla="*/ 411849 w 483808"/>
                <a:gd name="connsiteY75" fmla="*/ 41529 h 146780"/>
                <a:gd name="connsiteX76" fmla="*/ 411183 w 483808"/>
                <a:gd name="connsiteY76" fmla="*/ 38767 h 146780"/>
                <a:gd name="connsiteX77" fmla="*/ 414229 w 483808"/>
                <a:gd name="connsiteY77" fmla="*/ 38386 h 146780"/>
                <a:gd name="connsiteX78" fmla="*/ 418322 w 483808"/>
                <a:gd name="connsiteY78" fmla="*/ 30480 h 146780"/>
                <a:gd name="connsiteX79" fmla="*/ 426508 w 483808"/>
                <a:gd name="connsiteY79" fmla="*/ 24860 h 146780"/>
                <a:gd name="connsiteX80" fmla="*/ 435931 w 483808"/>
                <a:gd name="connsiteY80" fmla="*/ 17526 h 146780"/>
                <a:gd name="connsiteX81" fmla="*/ 451160 w 483808"/>
                <a:gd name="connsiteY81" fmla="*/ 11239 h 146780"/>
                <a:gd name="connsiteX82" fmla="*/ 457538 w 483808"/>
                <a:gd name="connsiteY82" fmla="*/ 9525 h 146780"/>
                <a:gd name="connsiteX83" fmla="*/ 478002 w 483808"/>
                <a:gd name="connsiteY83" fmla="*/ 6477 h 146780"/>
                <a:gd name="connsiteX84" fmla="*/ 483332 w 483808"/>
                <a:gd name="connsiteY84" fmla="*/ 6953 h 146780"/>
                <a:gd name="connsiteX85" fmla="*/ 483808 w 483808"/>
                <a:gd name="connsiteY85" fmla="*/ 23336 h 146780"/>
                <a:gd name="connsiteX86" fmla="*/ 483332 w 483808"/>
                <a:gd name="connsiteY86" fmla="*/ 37814 h 146780"/>
                <a:gd name="connsiteX87" fmla="*/ 483428 w 483808"/>
                <a:gd name="connsiteY87" fmla="*/ 49149 h 146780"/>
                <a:gd name="connsiteX88" fmla="*/ 483237 w 483808"/>
                <a:gd name="connsiteY88" fmla="*/ 72199 h 146780"/>
                <a:gd name="connsiteX89" fmla="*/ 483428 w 483808"/>
                <a:gd name="connsiteY89" fmla="*/ 89821 h 146780"/>
                <a:gd name="connsiteX90" fmla="*/ 483142 w 483808"/>
                <a:gd name="connsiteY90" fmla="*/ 112490 h 146780"/>
                <a:gd name="connsiteX91" fmla="*/ 483618 w 483808"/>
                <a:gd name="connsiteY91" fmla="*/ 124968 h 146780"/>
                <a:gd name="connsiteX92" fmla="*/ 483713 w 483808"/>
                <a:gd name="connsiteY92" fmla="*/ 125730 h 146780"/>
                <a:gd name="connsiteX93" fmla="*/ 483332 w 483808"/>
                <a:gd name="connsiteY93" fmla="*/ 131826 h 146780"/>
                <a:gd name="connsiteX94" fmla="*/ 483618 w 483808"/>
                <a:gd name="connsiteY94" fmla="*/ 144399 h 146780"/>
                <a:gd name="connsiteX95" fmla="*/ 481239 w 483808"/>
                <a:gd name="connsiteY95" fmla="*/ 146209 h 146780"/>
                <a:gd name="connsiteX96" fmla="*/ 474005 w 483808"/>
                <a:gd name="connsiteY96" fmla="*/ 146400 h 146780"/>
                <a:gd name="connsiteX97" fmla="*/ 471816 w 483808"/>
                <a:gd name="connsiteY97" fmla="*/ 144971 h 146780"/>
                <a:gd name="connsiteX98" fmla="*/ 468770 w 483808"/>
                <a:gd name="connsiteY98" fmla="*/ 144684 h 146780"/>
                <a:gd name="connsiteX99" fmla="*/ 464581 w 483808"/>
                <a:gd name="connsiteY99" fmla="*/ 146685 h 146780"/>
                <a:gd name="connsiteX100" fmla="*/ 446877 w 483808"/>
                <a:gd name="connsiteY100" fmla="*/ 146209 h 146780"/>
                <a:gd name="connsiteX101" fmla="*/ 445354 w 483808"/>
                <a:gd name="connsiteY101" fmla="*/ 146018 h 146780"/>
                <a:gd name="connsiteX102" fmla="*/ 444974 w 483808"/>
                <a:gd name="connsiteY102" fmla="*/ 142303 h 146780"/>
                <a:gd name="connsiteX103" fmla="*/ 442118 w 483808"/>
                <a:gd name="connsiteY103" fmla="*/ 144684 h 146780"/>
                <a:gd name="connsiteX104" fmla="*/ 436978 w 483808"/>
                <a:gd name="connsiteY104" fmla="*/ 146304 h 146780"/>
                <a:gd name="connsiteX105" fmla="*/ 435455 w 483808"/>
                <a:gd name="connsiteY105" fmla="*/ 145447 h 146780"/>
                <a:gd name="connsiteX106" fmla="*/ 433837 w 483808"/>
                <a:gd name="connsiteY106" fmla="*/ 144684 h 146780"/>
                <a:gd name="connsiteX107" fmla="*/ 423557 w 483808"/>
                <a:gd name="connsiteY107" fmla="*/ 146209 h 146780"/>
                <a:gd name="connsiteX108" fmla="*/ 409756 w 483808"/>
                <a:gd name="connsiteY108" fmla="*/ 146590 h 146780"/>
                <a:gd name="connsiteX109" fmla="*/ 405853 w 483808"/>
                <a:gd name="connsiteY109" fmla="*/ 146209 h 146780"/>
                <a:gd name="connsiteX110" fmla="*/ 386150 w 483808"/>
                <a:gd name="connsiteY110" fmla="*/ 146590 h 146780"/>
                <a:gd name="connsiteX111" fmla="*/ 369969 w 483808"/>
                <a:gd name="connsiteY111" fmla="*/ 146113 h 146780"/>
                <a:gd name="connsiteX112" fmla="*/ 360640 w 483808"/>
                <a:gd name="connsiteY112" fmla="*/ 146304 h 146780"/>
                <a:gd name="connsiteX113" fmla="*/ 356643 w 483808"/>
                <a:gd name="connsiteY113" fmla="*/ 144018 h 146780"/>
                <a:gd name="connsiteX114" fmla="*/ 347696 w 483808"/>
                <a:gd name="connsiteY114" fmla="*/ 146018 h 146780"/>
                <a:gd name="connsiteX115" fmla="*/ 321711 w 483808"/>
                <a:gd name="connsiteY115" fmla="*/ 146018 h 146780"/>
                <a:gd name="connsiteX116" fmla="*/ 313905 w 483808"/>
                <a:gd name="connsiteY116" fmla="*/ 145828 h 146780"/>
                <a:gd name="connsiteX117" fmla="*/ 309051 w 483808"/>
                <a:gd name="connsiteY117" fmla="*/ 146400 h 146780"/>
                <a:gd name="connsiteX118" fmla="*/ 301722 w 483808"/>
                <a:gd name="connsiteY118" fmla="*/ 143828 h 146780"/>
                <a:gd name="connsiteX119" fmla="*/ 294773 w 483808"/>
                <a:gd name="connsiteY119" fmla="*/ 146113 h 146780"/>
                <a:gd name="connsiteX120" fmla="*/ 272310 w 483808"/>
                <a:gd name="connsiteY120" fmla="*/ 146590 h 146780"/>
                <a:gd name="connsiteX121" fmla="*/ 257747 w 483808"/>
                <a:gd name="connsiteY121" fmla="*/ 146113 h 146780"/>
                <a:gd name="connsiteX122" fmla="*/ 240233 w 483808"/>
                <a:gd name="connsiteY122" fmla="*/ 146113 h 146780"/>
                <a:gd name="connsiteX123" fmla="*/ 236807 w 483808"/>
                <a:gd name="connsiteY123" fmla="*/ 146113 h 146780"/>
                <a:gd name="connsiteX124" fmla="*/ 226336 w 483808"/>
                <a:gd name="connsiteY124" fmla="*/ 146113 h 146780"/>
                <a:gd name="connsiteX125" fmla="*/ 225480 w 483808"/>
                <a:gd name="connsiteY125" fmla="*/ 144780 h 146780"/>
                <a:gd name="connsiteX126" fmla="*/ 216247 w 483808"/>
                <a:gd name="connsiteY126" fmla="*/ 146780 h 146780"/>
                <a:gd name="connsiteX127" fmla="*/ 212249 w 483808"/>
                <a:gd name="connsiteY127" fmla="*/ 143637 h 146780"/>
                <a:gd name="connsiteX128" fmla="*/ 203207 w 483808"/>
                <a:gd name="connsiteY128" fmla="*/ 146304 h 146780"/>
                <a:gd name="connsiteX129" fmla="*/ 180839 w 483808"/>
                <a:gd name="connsiteY129" fmla="*/ 146113 h 146780"/>
                <a:gd name="connsiteX130" fmla="*/ 163039 w 483808"/>
                <a:gd name="connsiteY130" fmla="*/ 146400 h 146780"/>
                <a:gd name="connsiteX131" fmla="*/ 149238 w 483808"/>
                <a:gd name="connsiteY131" fmla="*/ 146304 h 146780"/>
                <a:gd name="connsiteX132" fmla="*/ 128868 w 483808"/>
                <a:gd name="connsiteY132" fmla="*/ 145923 h 146780"/>
                <a:gd name="connsiteX133" fmla="*/ 124966 w 483808"/>
                <a:gd name="connsiteY133" fmla="*/ 145351 h 146780"/>
                <a:gd name="connsiteX134" fmla="*/ 123823 w 483808"/>
                <a:gd name="connsiteY134" fmla="*/ 144971 h 146780"/>
                <a:gd name="connsiteX135" fmla="*/ 109070 w 483808"/>
                <a:gd name="connsiteY135" fmla="*/ 145828 h 146780"/>
                <a:gd name="connsiteX136" fmla="*/ 89653 w 483808"/>
                <a:gd name="connsiteY136" fmla="*/ 146304 h 146780"/>
                <a:gd name="connsiteX137" fmla="*/ 72329 w 483808"/>
                <a:gd name="connsiteY137" fmla="*/ 146209 h 146780"/>
                <a:gd name="connsiteX138" fmla="*/ 56338 w 483808"/>
                <a:gd name="connsiteY138" fmla="*/ 146209 h 146780"/>
                <a:gd name="connsiteX139" fmla="*/ 37397 w 483808"/>
                <a:gd name="connsiteY139" fmla="*/ 146494 h 146780"/>
                <a:gd name="connsiteX140" fmla="*/ 22358 w 483808"/>
                <a:gd name="connsiteY140" fmla="*/ 146304 h 146780"/>
                <a:gd name="connsiteX141" fmla="*/ 19693 w 483808"/>
                <a:gd name="connsiteY141" fmla="*/ 146304 h 146780"/>
                <a:gd name="connsiteX142" fmla="*/ 3987 w 483808"/>
                <a:gd name="connsiteY142" fmla="*/ 146018 h 146780"/>
                <a:gd name="connsiteX143" fmla="*/ 2274 w 483808"/>
                <a:gd name="connsiteY143" fmla="*/ 146018 h 146780"/>
                <a:gd name="connsiteX144" fmla="*/ 84 w 483808"/>
                <a:gd name="connsiteY144" fmla="*/ 145256 h 146780"/>
                <a:gd name="connsiteX145" fmla="*/ 84 w 483808"/>
                <a:gd name="connsiteY145" fmla="*/ 143732 h 146780"/>
                <a:gd name="connsiteX146" fmla="*/ 561 w 483808"/>
                <a:gd name="connsiteY146" fmla="*/ 127159 h 146780"/>
                <a:gd name="connsiteX147" fmla="*/ 2464 w 483808"/>
                <a:gd name="connsiteY147" fmla="*/ 123635 h 146780"/>
                <a:gd name="connsiteX148" fmla="*/ 22929 w 483808"/>
                <a:gd name="connsiteY148" fmla="*/ 111538 h 146780"/>
                <a:gd name="connsiteX149" fmla="*/ 17598 w 483808"/>
                <a:gd name="connsiteY149" fmla="*/ 110109 h 146780"/>
                <a:gd name="connsiteX150" fmla="*/ 15981 w 483808"/>
                <a:gd name="connsiteY150" fmla="*/ 114395 h 146780"/>
                <a:gd name="connsiteX151" fmla="*/ 21311 w 483808"/>
                <a:gd name="connsiteY151" fmla="*/ 115443 h 146780"/>
                <a:gd name="connsiteX152" fmla="*/ 22833 w 483808"/>
                <a:gd name="connsiteY152" fmla="*/ 111347 h 146780"/>
                <a:gd name="connsiteX153" fmla="*/ 24642 w 483808"/>
                <a:gd name="connsiteY153" fmla="*/ 108013 h 146780"/>
                <a:gd name="connsiteX154" fmla="*/ 22929 w 483808"/>
                <a:gd name="connsiteY154" fmla="*/ 111443 h 146780"/>
                <a:gd name="connsiteX155" fmla="*/ 192070 w 483808"/>
                <a:gd name="connsiteY155" fmla="*/ 116300 h 146780"/>
                <a:gd name="connsiteX156" fmla="*/ 181695 w 483808"/>
                <a:gd name="connsiteY156" fmla="*/ 112871 h 146780"/>
                <a:gd name="connsiteX157" fmla="*/ 180934 w 483808"/>
                <a:gd name="connsiteY157" fmla="*/ 117062 h 146780"/>
                <a:gd name="connsiteX158" fmla="*/ 185312 w 483808"/>
                <a:gd name="connsiteY158" fmla="*/ 116872 h 146780"/>
                <a:gd name="connsiteX159" fmla="*/ 188834 w 483808"/>
                <a:gd name="connsiteY159" fmla="*/ 120396 h 146780"/>
                <a:gd name="connsiteX160" fmla="*/ 191975 w 483808"/>
                <a:gd name="connsiteY160" fmla="*/ 116205 h 146780"/>
                <a:gd name="connsiteX161" fmla="*/ 423176 w 483808"/>
                <a:gd name="connsiteY161" fmla="*/ 68866 h 146780"/>
                <a:gd name="connsiteX162" fmla="*/ 422605 w 483808"/>
                <a:gd name="connsiteY162" fmla="*/ 69818 h 146780"/>
                <a:gd name="connsiteX163" fmla="*/ 425937 w 483808"/>
                <a:gd name="connsiteY163" fmla="*/ 71247 h 146780"/>
                <a:gd name="connsiteX164" fmla="*/ 427840 w 483808"/>
                <a:gd name="connsiteY164" fmla="*/ 71628 h 146780"/>
                <a:gd name="connsiteX165" fmla="*/ 432123 w 483808"/>
                <a:gd name="connsiteY165" fmla="*/ 73819 h 146780"/>
                <a:gd name="connsiteX166" fmla="*/ 434884 w 483808"/>
                <a:gd name="connsiteY166" fmla="*/ 69628 h 146780"/>
                <a:gd name="connsiteX167" fmla="*/ 429268 w 483808"/>
                <a:gd name="connsiteY167" fmla="*/ 70199 h 146780"/>
                <a:gd name="connsiteX168" fmla="*/ 422986 w 483808"/>
                <a:gd name="connsiteY168" fmla="*/ 68866 h 146780"/>
                <a:gd name="connsiteX169" fmla="*/ 475813 w 483808"/>
                <a:gd name="connsiteY169" fmla="*/ 26861 h 146780"/>
                <a:gd name="connsiteX170" fmla="*/ 477622 w 483808"/>
                <a:gd name="connsiteY170" fmla="*/ 20479 h 146780"/>
                <a:gd name="connsiteX171" fmla="*/ 474576 w 483808"/>
                <a:gd name="connsiteY171" fmla="*/ 18574 h 146780"/>
                <a:gd name="connsiteX172" fmla="*/ 475813 w 483808"/>
                <a:gd name="connsiteY172" fmla="*/ 23146 h 146780"/>
                <a:gd name="connsiteX173" fmla="*/ 472387 w 483808"/>
                <a:gd name="connsiteY173" fmla="*/ 22288 h 146780"/>
                <a:gd name="connsiteX174" fmla="*/ 475813 w 483808"/>
                <a:gd name="connsiteY174" fmla="*/ 26956 h 146780"/>
                <a:gd name="connsiteX175" fmla="*/ 227669 w 483808"/>
                <a:gd name="connsiteY175" fmla="*/ 112204 h 146780"/>
                <a:gd name="connsiteX176" fmla="*/ 218626 w 483808"/>
                <a:gd name="connsiteY176" fmla="*/ 108680 h 146780"/>
                <a:gd name="connsiteX177" fmla="*/ 227669 w 483808"/>
                <a:gd name="connsiteY177" fmla="*/ 112204 h 146780"/>
                <a:gd name="connsiteX178" fmla="*/ 385960 w 483808"/>
                <a:gd name="connsiteY178" fmla="*/ 85915 h 146780"/>
                <a:gd name="connsiteX179" fmla="*/ 385103 w 483808"/>
                <a:gd name="connsiteY179" fmla="*/ 89821 h 146780"/>
                <a:gd name="connsiteX180" fmla="*/ 394336 w 483808"/>
                <a:gd name="connsiteY180" fmla="*/ 90011 h 146780"/>
                <a:gd name="connsiteX181" fmla="*/ 385960 w 483808"/>
                <a:gd name="connsiteY181" fmla="*/ 85915 h 146780"/>
                <a:gd name="connsiteX182" fmla="*/ 217865 w 483808"/>
                <a:gd name="connsiteY182" fmla="*/ 124015 h 146780"/>
                <a:gd name="connsiteX183" fmla="*/ 218626 w 483808"/>
                <a:gd name="connsiteY183" fmla="*/ 123825 h 146780"/>
                <a:gd name="connsiteX184" fmla="*/ 218626 w 483808"/>
                <a:gd name="connsiteY184" fmla="*/ 117538 h 146780"/>
                <a:gd name="connsiteX185" fmla="*/ 221101 w 483808"/>
                <a:gd name="connsiteY185" fmla="*/ 116014 h 146780"/>
                <a:gd name="connsiteX186" fmla="*/ 217199 w 483808"/>
                <a:gd name="connsiteY186" fmla="*/ 114300 h 146780"/>
                <a:gd name="connsiteX187" fmla="*/ 215581 w 483808"/>
                <a:gd name="connsiteY187" fmla="*/ 120110 h 146780"/>
                <a:gd name="connsiteX188" fmla="*/ 217960 w 483808"/>
                <a:gd name="connsiteY188" fmla="*/ 123920 h 146780"/>
                <a:gd name="connsiteX189" fmla="*/ 81086 w 483808"/>
                <a:gd name="connsiteY189" fmla="*/ 106680 h 146780"/>
                <a:gd name="connsiteX190" fmla="*/ 81086 w 483808"/>
                <a:gd name="connsiteY190" fmla="*/ 102394 h 146780"/>
                <a:gd name="connsiteX191" fmla="*/ 76708 w 483808"/>
                <a:gd name="connsiteY191" fmla="*/ 101155 h 146780"/>
                <a:gd name="connsiteX192" fmla="*/ 77088 w 483808"/>
                <a:gd name="connsiteY192" fmla="*/ 102965 h 146780"/>
                <a:gd name="connsiteX193" fmla="*/ 76803 w 483808"/>
                <a:gd name="connsiteY193" fmla="*/ 104489 h 146780"/>
                <a:gd name="connsiteX194" fmla="*/ 81086 w 483808"/>
                <a:gd name="connsiteY194" fmla="*/ 106680 h 146780"/>
                <a:gd name="connsiteX195" fmla="*/ 387006 w 483808"/>
                <a:gd name="connsiteY195" fmla="*/ 119824 h 146780"/>
                <a:gd name="connsiteX196" fmla="*/ 381867 w 483808"/>
                <a:gd name="connsiteY196" fmla="*/ 121634 h 146780"/>
                <a:gd name="connsiteX197" fmla="*/ 379201 w 483808"/>
                <a:gd name="connsiteY197" fmla="*/ 123063 h 146780"/>
                <a:gd name="connsiteX198" fmla="*/ 380629 w 483808"/>
                <a:gd name="connsiteY198" fmla="*/ 125635 h 146780"/>
                <a:gd name="connsiteX199" fmla="*/ 387006 w 483808"/>
                <a:gd name="connsiteY199" fmla="*/ 119824 h 146780"/>
                <a:gd name="connsiteX200" fmla="*/ 444117 w 483808"/>
                <a:gd name="connsiteY200" fmla="*/ 90773 h 146780"/>
                <a:gd name="connsiteX201" fmla="*/ 443641 w 483808"/>
                <a:gd name="connsiteY201" fmla="*/ 98298 h 146780"/>
                <a:gd name="connsiteX202" fmla="*/ 444497 w 483808"/>
                <a:gd name="connsiteY202" fmla="*/ 98584 h 146780"/>
                <a:gd name="connsiteX203" fmla="*/ 448781 w 483808"/>
                <a:gd name="connsiteY203" fmla="*/ 95536 h 146780"/>
                <a:gd name="connsiteX204" fmla="*/ 444117 w 483808"/>
                <a:gd name="connsiteY204" fmla="*/ 90678 h 146780"/>
                <a:gd name="connsiteX205" fmla="*/ 11031 w 483808"/>
                <a:gd name="connsiteY205" fmla="*/ 90297 h 146780"/>
                <a:gd name="connsiteX206" fmla="*/ 4939 w 483808"/>
                <a:gd name="connsiteY206" fmla="*/ 91535 h 146780"/>
                <a:gd name="connsiteX207" fmla="*/ 9413 w 483808"/>
                <a:gd name="connsiteY207" fmla="*/ 93821 h 146780"/>
                <a:gd name="connsiteX208" fmla="*/ 11031 w 483808"/>
                <a:gd name="connsiteY208" fmla="*/ 90297 h 146780"/>
                <a:gd name="connsiteX209" fmla="*/ 216627 w 483808"/>
                <a:gd name="connsiteY209" fmla="*/ 38386 h 146780"/>
                <a:gd name="connsiteX210" fmla="*/ 215391 w 483808"/>
                <a:gd name="connsiteY210" fmla="*/ 37719 h 146780"/>
                <a:gd name="connsiteX211" fmla="*/ 213296 w 483808"/>
                <a:gd name="connsiteY211" fmla="*/ 37910 h 146780"/>
                <a:gd name="connsiteX212" fmla="*/ 214629 w 483808"/>
                <a:gd name="connsiteY212" fmla="*/ 39719 h 146780"/>
                <a:gd name="connsiteX213" fmla="*/ 221958 w 483808"/>
                <a:gd name="connsiteY213" fmla="*/ 36195 h 146780"/>
                <a:gd name="connsiteX214" fmla="*/ 216723 w 483808"/>
                <a:gd name="connsiteY214" fmla="*/ 38386 h 146780"/>
                <a:gd name="connsiteX215" fmla="*/ 102788 w 483808"/>
                <a:gd name="connsiteY215" fmla="*/ 106585 h 146780"/>
                <a:gd name="connsiteX216" fmla="*/ 113829 w 483808"/>
                <a:gd name="connsiteY216" fmla="*/ 104965 h 146780"/>
                <a:gd name="connsiteX217" fmla="*/ 104121 w 483808"/>
                <a:gd name="connsiteY217" fmla="*/ 103632 h 146780"/>
                <a:gd name="connsiteX218" fmla="*/ 102788 w 483808"/>
                <a:gd name="connsiteY218" fmla="*/ 106680 h 146780"/>
                <a:gd name="connsiteX219" fmla="*/ 338939 w 483808"/>
                <a:gd name="connsiteY219" fmla="*/ 116967 h 146780"/>
                <a:gd name="connsiteX220" fmla="*/ 345031 w 483808"/>
                <a:gd name="connsiteY220" fmla="*/ 111633 h 146780"/>
                <a:gd name="connsiteX221" fmla="*/ 338368 w 483808"/>
                <a:gd name="connsiteY221" fmla="*/ 113824 h 146780"/>
                <a:gd name="connsiteX222" fmla="*/ 338939 w 483808"/>
                <a:gd name="connsiteY222" fmla="*/ 117062 h 146780"/>
                <a:gd name="connsiteX223" fmla="*/ 394431 w 483808"/>
                <a:gd name="connsiteY223" fmla="*/ 126682 h 146780"/>
                <a:gd name="connsiteX224" fmla="*/ 392241 w 483808"/>
                <a:gd name="connsiteY224" fmla="*/ 121539 h 146780"/>
                <a:gd name="connsiteX225" fmla="*/ 390909 w 483808"/>
                <a:gd name="connsiteY225" fmla="*/ 124396 h 146780"/>
                <a:gd name="connsiteX226" fmla="*/ 394431 w 483808"/>
                <a:gd name="connsiteY226" fmla="*/ 126682 h 146780"/>
                <a:gd name="connsiteX227" fmla="*/ 223005 w 483808"/>
                <a:gd name="connsiteY227" fmla="*/ 118586 h 146780"/>
                <a:gd name="connsiteX228" fmla="*/ 224243 w 483808"/>
                <a:gd name="connsiteY228" fmla="*/ 124206 h 146780"/>
                <a:gd name="connsiteX229" fmla="*/ 226241 w 483808"/>
                <a:gd name="connsiteY229" fmla="*/ 121634 h 146780"/>
                <a:gd name="connsiteX230" fmla="*/ 223005 w 483808"/>
                <a:gd name="connsiteY230" fmla="*/ 118586 h 146780"/>
                <a:gd name="connsiteX231" fmla="*/ 451065 w 483808"/>
                <a:gd name="connsiteY231" fmla="*/ 27146 h 146780"/>
                <a:gd name="connsiteX232" fmla="*/ 450113 w 483808"/>
                <a:gd name="connsiteY232" fmla="*/ 27146 h 146780"/>
                <a:gd name="connsiteX233" fmla="*/ 449923 w 483808"/>
                <a:gd name="connsiteY233" fmla="*/ 28575 h 146780"/>
                <a:gd name="connsiteX234" fmla="*/ 450113 w 483808"/>
                <a:gd name="connsiteY234" fmla="*/ 30004 h 146780"/>
                <a:gd name="connsiteX235" fmla="*/ 453350 w 483808"/>
                <a:gd name="connsiteY235" fmla="*/ 32004 h 146780"/>
                <a:gd name="connsiteX236" fmla="*/ 451065 w 483808"/>
                <a:gd name="connsiteY236" fmla="*/ 27051 h 146780"/>
                <a:gd name="connsiteX237" fmla="*/ 41966 w 483808"/>
                <a:gd name="connsiteY237" fmla="*/ 40957 h 146780"/>
                <a:gd name="connsiteX238" fmla="*/ 46629 w 483808"/>
                <a:gd name="connsiteY238" fmla="*/ 42005 h 146780"/>
                <a:gd name="connsiteX239" fmla="*/ 41680 w 483808"/>
                <a:gd name="connsiteY239" fmla="*/ 38005 h 146780"/>
                <a:gd name="connsiteX240" fmla="*/ 41966 w 483808"/>
                <a:gd name="connsiteY240" fmla="*/ 40957 h 146780"/>
                <a:gd name="connsiteX241" fmla="*/ 283351 w 483808"/>
                <a:gd name="connsiteY241" fmla="*/ 111347 h 146780"/>
                <a:gd name="connsiteX242" fmla="*/ 290776 w 483808"/>
                <a:gd name="connsiteY242" fmla="*/ 112966 h 146780"/>
                <a:gd name="connsiteX243" fmla="*/ 283351 w 483808"/>
                <a:gd name="connsiteY243" fmla="*/ 111347 h 146780"/>
                <a:gd name="connsiteX244" fmla="*/ 146097 w 483808"/>
                <a:gd name="connsiteY244" fmla="*/ 96583 h 146780"/>
                <a:gd name="connsiteX245" fmla="*/ 145335 w 483808"/>
                <a:gd name="connsiteY245" fmla="*/ 95726 h 146780"/>
                <a:gd name="connsiteX246" fmla="*/ 142860 w 483808"/>
                <a:gd name="connsiteY246" fmla="*/ 96203 h 146780"/>
                <a:gd name="connsiteX247" fmla="*/ 141623 w 483808"/>
                <a:gd name="connsiteY247" fmla="*/ 98203 h 146780"/>
                <a:gd name="connsiteX248" fmla="*/ 144288 w 483808"/>
                <a:gd name="connsiteY248" fmla="*/ 98774 h 146780"/>
                <a:gd name="connsiteX249" fmla="*/ 146192 w 483808"/>
                <a:gd name="connsiteY249" fmla="*/ 96679 h 146780"/>
                <a:gd name="connsiteX250" fmla="*/ 433266 w 483808"/>
                <a:gd name="connsiteY250" fmla="*/ 89154 h 146780"/>
                <a:gd name="connsiteX251" fmla="*/ 438120 w 483808"/>
                <a:gd name="connsiteY251" fmla="*/ 92393 h 146780"/>
                <a:gd name="connsiteX252" fmla="*/ 433266 w 483808"/>
                <a:gd name="connsiteY252" fmla="*/ 89154 h 146780"/>
                <a:gd name="connsiteX253" fmla="*/ 433742 w 483808"/>
                <a:gd name="connsiteY253" fmla="*/ 37719 h 146780"/>
                <a:gd name="connsiteX254" fmla="*/ 430601 w 483808"/>
                <a:gd name="connsiteY254" fmla="*/ 43244 h 146780"/>
                <a:gd name="connsiteX255" fmla="*/ 433742 w 483808"/>
                <a:gd name="connsiteY255" fmla="*/ 37719 h 146780"/>
                <a:gd name="connsiteX256" fmla="*/ 33685 w 483808"/>
                <a:gd name="connsiteY256" fmla="*/ 73628 h 146780"/>
                <a:gd name="connsiteX257" fmla="*/ 28164 w 483808"/>
                <a:gd name="connsiteY257" fmla="*/ 76962 h 146780"/>
                <a:gd name="connsiteX258" fmla="*/ 33685 w 483808"/>
                <a:gd name="connsiteY258" fmla="*/ 73628 h 146780"/>
                <a:gd name="connsiteX259" fmla="*/ 400904 w 483808"/>
                <a:gd name="connsiteY259" fmla="*/ 133064 h 146780"/>
                <a:gd name="connsiteX260" fmla="*/ 404711 w 483808"/>
                <a:gd name="connsiteY260" fmla="*/ 136588 h 146780"/>
                <a:gd name="connsiteX261" fmla="*/ 400904 w 483808"/>
                <a:gd name="connsiteY261" fmla="*/ 133064 h 146780"/>
                <a:gd name="connsiteX262" fmla="*/ 457633 w 483808"/>
                <a:gd name="connsiteY262" fmla="*/ 106585 h 146780"/>
                <a:gd name="connsiteX263" fmla="*/ 456205 w 483808"/>
                <a:gd name="connsiteY263" fmla="*/ 108013 h 146780"/>
                <a:gd name="connsiteX264" fmla="*/ 456205 w 483808"/>
                <a:gd name="connsiteY264" fmla="*/ 109061 h 146780"/>
                <a:gd name="connsiteX265" fmla="*/ 460583 w 483808"/>
                <a:gd name="connsiteY265" fmla="*/ 111538 h 146780"/>
                <a:gd name="connsiteX266" fmla="*/ 457633 w 483808"/>
                <a:gd name="connsiteY266" fmla="*/ 106585 h 146780"/>
                <a:gd name="connsiteX267" fmla="*/ 217199 w 483808"/>
                <a:gd name="connsiteY267" fmla="*/ 59150 h 146780"/>
                <a:gd name="connsiteX268" fmla="*/ 216437 w 483808"/>
                <a:gd name="connsiteY268" fmla="*/ 59912 h 146780"/>
                <a:gd name="connsiteX269" fmla="*/ 219293 w 483808"/>
                <a:gd name="connsiteY269" fmla="*/ 63151 h 146780"/>
                <a:gd name="connsiteX270" fmla="*/ 222719 w 483808"/>
                <a:gd name="connsiteY270" fmla="*/ 60770 h 146780"/>
                <a:gd name="connsiteX271" fmla="*/ 217294 w 483808"/>
                <a:gd name="connsiteY271" fmla="*/ 59150 h 146780"/>
                <a:gd name="connsiteX272" fmla="*/ 75470 w 483808"/>
                <a:gd name="connsiteY272" fmla="*/ 100013 h 146780"/>
                <a:gd name="connsiteX273" fmla="*/ 79563 w 483808"/>
                <a:gd name="connsiteY273" fmla="*/ 95917 h 146780"/>
                <a:gd name="connsiteX274" fmla="*/ 74423 w 483808"/>
                <a:gd name="connsiteY274" fmla="*/ 97060 h 146780"/>
                <a:gd name="connsiteX275" fmla="*/ 75470 w 483808"/>
                <a:gd name="connsiteY275" fmla="*/ 100013 h 146780"/>
                <a:gd name="connsiteX276" fmla="*/ 236045 w 483808"/>
                <a:gd name="connsiteY276" fmla="*/ 75533 h 146780"/>
                <a:gd name="connsiteX277" fmla="*/ 235093 w 483808"/>
                <a:gd name="connsiteY277" fmla="*/ 80105 h 146780"/>
                <a:gd name="connsiteX278" fmla="*/ 236045 w 483808"/>
                <a:gd name="connsiteY278" fmla="*/ 75533 h 146780"/>
                <a:gd name="connsiteX279" fmla="*/ 416513 w 483808"/>
                <a:gd name="connsiteY279" fmla="*/ 77438 h 146780"/>
                <a:gd name="connsiteX280" fmla="*/ 413658 w 483808"/>
                <a:gd name="connsiteY280" fmla="*/ 73914 h 146780"/>
                <a:gd name="connsiteX281" fmla="*/ 412230 w 483808"/>
                <a:gd name="connsiteY281" fmla="*/ 73438 h 146780"/>
                <a:gd name="connsiteX282" fmla="*/ 411469 w 483808"/>
                <a:gd name="connsiteY282" fmla="*/ 74581 h 146780"/>
                <a:gd name="connsiteX283" fmla="*/ 416513 w 483808"/>
                <a:gd name="connsiteY283" fmla="*/ 77343 h 146780"/>
                <a:gd name="connsiteX284" fmla="*/ 80896 w 483808"/>
                <a:gd name="connsiteY284" fmla="*/ 114681 h 146780"/>
                <a:gd name="connsiteX285" fmla="*/ 81372 w 483808"/>
                <a:gd name="connsiteY285" fmla="*/ 120110 h 146780"/>
                <a:gd name="connsiteX286" fmla="*/ 80896 w 483808"/>
                <a:gd name="connsiteY286" fmla="*/ 114681 h 146780"/>
                <a:gd name="connsiteX287" fmla="*/ 406805 w 483808"/>
                <a:gd name="connsiteY287" fmla="*/ 54959 h 146780"/>
                <a:gd name="connsiteX288" fmla="*/ 403854 w 483808"/>
                <a:gd name="connsiteY288" fmla="*/ 52006 h 146780"/>
                <a:gd name="connsiteX289" fmla="*/ 403188 w 483808"/>
                <a:gd name="connsiteY289" fmla="*/ 54959 h 146780"/>
                <a:gd name="connsiteX290" fmla="*/ 406900 w 483808"/>
                <a:gd name="connsiteY290" fmla="*/ 54959 h 146780"/>
                <a:gd name="connsiteX291" fmla="*/ 179791 w 483808"/>
                <a:gd name="connsiteY291" fmla="*/ 76295 h 146780"/>
                <a:gd name="connsiteX292" fmla="*/ 178744 w 483808"/>
                <a:gd name="connsiteY292" fmla="*/ 76676 h 146780"/>
                <a:gd name="connsiteX293" fmla="*/ 179697 w 483808"/>
                <a:gd name="connsiteY293" fmla="*/ 81629 h 146780"/>
                <a:gd name="connsiteX294" fmla="*/ 181886 w 483808"/>
                <a:gd name="connsiteY294" fmla="*/ 77057 h 146780"/>
                <a:gd name="connsiteX295" fmla="*/ 179791 w 483808"/>
                <a:gd name="connsiteY295" fmla="*/ 76295 h 146780"/>
                <a:gd name="connsiteX296" fmla="*/ 107166 w 483808"/>
                <a:gd name="connsiteY296" fmla="*/ 139160 h 146780"/>
                <a:gd name="connsiteX297" fmla="*/ 104121 w 483808"/>
                <a:gd name="connsiteY297" fmla="*/ 142589 h 146780"/>
                <a:gd name="connsiteX298" fmla="*/ 104501 w 483808"/>
                <a:gd name="connsiteY298" fmla="*/ 143351 h 146780"/>
                <a:gd name="connsiteX299" fmla="*/ 108499 w 483808"/>
                <a:gd name="connsiteY299" fmla="*/ 142494 h 146780"/>
                <a:gd name="connsiteX300" fmla="*/ 107166 w 483808"/>
                <a:gd name="connsiteY300" fmla="*/ 139256 h 146780"/>
                <a:gd name="connsiteX301" fmla="*/ 389957 w 483808"/>
                <a:gd name="connsiteY301" fmla="*/ 108490 h 146780"/>
                <a:gd name="connsiteX302" fmla="*/ 392146 w 483808"/>
                <a:gd name="connsiteY302" fmla="*/ 104965 h 146780"/>
                <a:gd name="connsiteX303" fmla="*/ 386245 w 483808"/>
                <a:gd name="connsiteY303" fmla="*/ 106489 h 146780"/>
                <a:gd name="connsiteX304" fmla="*/ 389957 w 483808"/>
                <a:gd name="connsiteY304" fmla="*/ 108395 h 146780"/>
                <a:gd name="connsiteX305" fmla="*/ 256034 w 483808"/>
                <a:gd name="connsiteY305" fmla="*/ 60293 h 146780"/>
                <a:gd name="connsiteX306" fmla="*/ 251750 w 483808"/>
                <a:gd name="connsiteY306" fmla="*/ 60865 h 146780"/>
                <a:gd name="connsiteX307" fmla="*/ 252702 w 483808"/>
                <a:gd name="connsiteY307" fmla="*/ 62294 h 146780"/>
                <a:gd name="connsiteX308" fmla="*/ 256034 w 483808"/>
                <a:gd name="connsiteY308" fmla="*/ 60198 h 146780"/>
                <a:gd name="connsiteX309" fmla="*/ 5129 w 483808"/>
                <a:gd name="connsiteY309" fmla="*/ 59912 h 146780"/>
                <a:gd name="connsiteX310" fmla="*/ 10650 w 483808"/>
                <a:gd name="connsiteY310" fmla="*/ 58674 h 146780"/>
                <a:gd name="connsiteX311" fmla="*/ 5129 w 483808"/>
                <a:gd name="connsiteY311" fmla="*/ 59912 h 146780"/>
                <a:gd name="connsiteX312" fmla="*/ 36826 w 483808"/>
                <a:gd name="connsiteY312" fmla="*/ 47530 h 146780"/>
                <a:gd name="connsiteX313" fmla="*/ 31496 w 483808"/>
                <a:gd name="connsiteY313" fmla="*/ 44101 h 146780"/>
                <a:gd name="connsiteX314" fmla="*/ 36826 w 483808"/>
                <a:gd name="connsiteY314" fmla="*/ 47530 h 146780"/>
                <a:gd name="connsiteX315" fmla="*/ 230620 w 483808"/>
                <a:gd name="connsiteY315" fmla="*/ 50102 h 146780"/>
                <a:gd name="connsiteX316" fmla="*/ 230620 w 483808"/>
                <a:gd name="connsiteY316" fmla="*/ 50959 h 146780"/>
                <a:gd name="connsiteX317" fmla="*/ 233475 w 483808"/>
                <a:gd name="connsiteY317" fmla="*/ 52006 h 146780"/>
                <a:gd name="connsiteX318" fmla="*/ 235188 w 483808"/>
                <a:gd name="connsiteY318" fmla="*/ 51245 h 146780"/>
                <a:gd name="connsiteX319" fmla="*/ 234046 w 483808"/>
                <a:gd name="connsiteY319" fmla="*/ 49816 h 146780"/>
                <a:gd name="connsiteX320" fmla="*/ 230715 w 483808"/>
                <a:gd name="connsiteY320" fmla="*/ 50102 h 146780"/>
                <a:gd name="connsiteX321" fmla="*/ 40919 w 483808"/>
                <a:gd name="connsiteY321" fmla="*/ 51721 h 146780"/>
                <a:gd name="connsiteX322" fmla="*/ 45678 w 483808"/>
                <a:gd name="connsiteY322" fmla="*/ 49721 h 146780"/>
                <a:gd name="connsiteX323" fmla="*/ 40919 w 483808"/>
                <a:gd name="connsiteY323" fmla="*/ 51721 h 146780"/>
                <a:gd name="connsiteX324" fmla="*/ 61288 w 483808"/>
                <a:gd name="connsiteY324" fmla="*/ 133731 h 146780"/>
                <a:gd name="connsiteX325" fmla="*/ 62144 w 483808"/>
                <a:gd name="connsiteY325" fmla="*/ 134588 h 146780"/>
                <a:gd name="connsiteX326" fmla="*/ 66142 w 483808"/>
                <a:gd name="connsiteY326" fmla="*/ 133445 h 146780"/>
                <a:gd name="connsiteX327" fmla="*/ 63382 w 483808"/>
                <a:gd name="connsiteY327" fmla="*/ 131826 h 146780"/>
                <a:gd name="connsiteX328" fmla="*/ 61193 w 483808"/>
                <a:gd name="connsiteY328" fmla="*/ 133731 h 146780"/>
                <a:gd name="connsiteX329" fmla="*/ 242803 w 483808"/>
                <a:gd name="connsiteY329" fmla="*/ 16669 h 146780"/>
                <a:gd name="connsiteX330" fmla="*/ 244040 w 483808"/>
                <a:gd name="connsiteY330" fmla="*/ 12763 h 146780"/>
                <a:gd name="connsiteX331" fmla="*/ 242803 w 483808"/>
                <a:gd name="connsiteY331" fmla="*/ 16669 h 146780"/>
                <a:gd name="connsiteX332" fmla="*/ 304958 w 483808"/>
                <a:gd name="connsiteY332" fmla="*/ 98774 h 146780"/>
                <a:gd name="connsiteX333" fmla="*/ 301151 w 483808"/>
                <a:gd name="connsiteY333" fmla="*/ 100965 h 146780"/>
                <a:gd name="connsiteX334" fmla="*/ 304958 w 483808"/>
                <a:gd name="connsiteY334" fmla="*/ 98774 h 146780"/>
                <a:gd name="connsiteX335" fmla="*/ 35874 w 483808"/>
                <a:gd name="connsiteY335" fmla="*/ 23051 h 146780"/>
                <a:gd name="connsiteX336" fmla="*/ 37016 w 483808"/>
                <a:gd name="connsiteY336" fmla="*/ 25146 h 146780"/>
                <a:gd name="connsiteX337" fmla="*/ 41490 w 483808"/>
                <a:gd name="connsiteY337" fmla="*/ 24670 h 146780"/>
                <a:gd name="connsiteX338" fmla="*/ 35778 w 483808"/>
                <a:gd name="connsiteY338" fmla="*/ 23051 h 146780"/>
                <a:gd name="connsiteX339" fmla="*/ 246801 w 483808"/>
                <a:gd name="connsiteY339" fmla="*/ 106299 h 146780"/>
                <a:gd name="connsiteX340" fmla="*/ 243850 w 483808"/>
                <a:gd name="connsiteY340" fmla="*/ 109347 h 146780"/>
                <a:gd name="connsiteX341" fmla="*/ 246801 w 483808"/>
                <a:gd name="connsiteY341" fmla="*/ 106299 h 146780"/>
                <a:gd name="connsiteX342" fmla="*/ 31591 w 483808"/>
                <a:gd name="connsiteY342" fmla="*/ 21050 h 146780"/>
                <a:gd name="connsiteX343" fmla="*/ 33209 w 483808"/>
                <a:gd name="connsiteY343" fmla="*/ 25337 h 146780"/>
                <a:gd name="connsiteX344" fmla="*/ 31591 w 483808"/>
                <a:gd name="connsiteY344" fmla="*/ 21050 h 146780"/>
                <a:gd name="connsiteX345" fmla="*/ 322853 w 483808"/>
                <a:gd name="connsiteY345" fmla="*/ 140779 h 146780"/>
                <a:gd name="connsiteX346" fmla="*/ 327041 w 483808"/>
                <a:gd name="connsiteY346" fmla="*/ 141066 h 146780"/>
                <a:gd name="connsiteX347" fmla="*/ 322853 w 483808"/>
                <a:gd name="connsiteY347" fmla="*/ 140779 h 146780"/>
                <a:gd name="connsiteX348" fmla="*/ 202255 w 483808"/>
                <a:gd name="connsiteY348" fmla="*/ 14288 h 146780"/>
                <a:gd name="connsiteX349" fmla="*/ 203397 w 483808"/>
                <a:gd name="connsiteY349" fmla="*/ 17812 h 146780"/>
                <a:gd name="connsiteX350" fmla="*/ 202255 w 483808"/>
                <a:gd name="connsiteY350" fmla="*/ 14288 h 146780"/>
                <a:gd name="connsiteX351" fmla="*/ 371016 w 483808"/>
                <a:gd name="connsiteY351" fmla="*/ 113347 h 146780"/>
                <a:gd name="connsiteX352" fmla="*/ 366066 w 483808"/>
                <a:gd name="connsiteY352" fmla="*/ 116300 h 146780"/>
                <a:gd name="connsiteX353" fmla="*/ 371016 w 483808"/>
                <a:gd name="connsiteY353" fmla="*/ 113347 h 146780"/>
                <a:gd name="connsiteX354" fmla="*/ 172558 w 483808"/>
                <a:gd name="connsiteY354" fmla="*/ 139160 h 146780"/>
                <a:gd name="connsiteX355" fmla="*/ 174937 w 483808"/>
                <a:gd name="connsiteY355" fmla="*/ 136969 h 146780"/>
                <a:gd name="connsiteX356" fmla="*/ 170273 w 483808"/>
                <a:gd name="connsiteY356" fmla="*/ 136303 h 146780"/>
                <a:gd name="connsiteX357" fmla="*/ 172558 w 483808"/>
                <a:gd name="connsiteY357" fmla="*/ 139160 h 146780"/>
                <a:gd name="connsiteX358" fmla="*/ 301627 w 483808"/>
                <a:gd name="connsiteY358" fmla="*/ 132207 h 146780"/>
                <a:gd name="connsiteX359" fmla="*/ 300390 w 483808"/>
                <a:gd name="connsiteY359" fmla="*/ 131731 h 146780"/>
                <a:gd name="connsiteX360" fmla="*/ 298962 w 483808"/>
                <a:gd name="connsiteY360" fmla="*/ 134969 h 146780"/>
                <a:gd name="connsiteX361" fmla="*/ 300770 w 483808"/>
                <a:gd name="connsiteY361" fmla="*/ 136303 h 146780"/>
                <a:gd name="connsiteX362" fmla="*/ 301627 w 483808"/>
                <a:gd name="connsiteY362" fmla="*/ 132207 h 146780"/>
                <a:gd name="connsiteX363" fmla="*/ 401475 w 483808"/>
                <a:gd name="connsiteY363" fmla="*/ 64865 h 146780"/>
                <a:gd name="connsiteX364" fmla="*/ 398524 w 483808"/>
                <a:gd name="connsiteY364" fmla="*/ 66675 h 146780"/>
                <a:gd name="connsiteX365" fmla="*/ 400522 w 483808"/>
                <a:gd name="connsiteY365" fmla="*/ 68771 h 146780"/>
                <a:gd name="connsiteX366" fmla="*/ 401475 w 483808"/>
                <a:gd name="connsiteY366" fmla="*/ 64865 h 146780"/>
                <a:gd name="connsiteX367" fmla="*/ 366161 w 483808"/>
                <a:gd name="connsiteY367" fmla="*/ 119253 h 146780"/>
                <a:gd name="connsiteX368" fmla="*/ 364067 w 483808"/>
                <a:gd name="connsiteY368" fmla="*/ 123444 h 146780"/>
                <a:gd name="connsiteX369" fmla="*/ 366161 w 483808"/>
                <a:gd name="connsiteY369" fmla="*/ 119253 h 146780"/>
                <a:gd name="connsiteX370" fmla="*/ 135627 w 483808"/>
                <a:gd name="connsiteY370" fmla="*/ 131731 h 146780"/>
                <a:gd name="connsiteX371" fmla="*/ 133056 w 483808"/>
                <a:gd name="connsiteY371" fmla="*/ 130016 h 146780"/>
                <a:gd name="connsiteX372" fmla="*/ 132390 w 483808"/>
                <a:gd name="connsiteY372" fmla="*/ 131635 h 146780"/>
                <a:gd name="connsiteX373" fmla="*/ 135627 w 483808"/>
                <a:gd name="connsiteY373" fmla="*/ 131731 h 146780"/>
                <a:gd name="connsiteX374" fmla="*/ 263648 w 483808"/>
                <a:gd name="connsiteY374" fmla="*/ 105346 h 146780"/>
                <a:gd name="connsiteX375" fmla="*/ 261650 w 483808"/>
                <a:gd name="connsiteY375" fmla="*/ 109442 h 146780"/>
                <a:gd name="connsiteX376" fmla="*/ 263648 w 483808"/>
                <a:gd name="connsiteY376" fmla="*/ 105346 h 146780"/>
                <a:gd name="connsiteX377" fmla="*/ 42822 w 483808"/>
                <a:gd name="connsiteY377" fmla="*/ 91630 h 146780"/>
                <a:gd name="connsiteX378" fmla="*/ 42822 w 483808"/>
                <a:gd name="connsiteY378" fmla="*/ 94202 h 146780"/>
                <a:gd name="connsiteX379" fmla="*/ 46344 w 483808"/>
                <a:gd name="connsiteY379" fmla="*/ 93631 h 146780"/>
                <a:gd name="connsiteX380" fmla="*/ 42822 w 483808"/>
                <a:gd name="connsiteY380" fmla="*/ 91630 h 146780"/>
                <a:gd name="connsiteX381" fmla="*/ 25499 w 483808"/>
                <a:gd name="connsiteY381" fmla="*/ 57436 h 146780"/>
                <a:gd name="connsiteX382" fmla="*/ 22262 w 483808"/>
                <a:gd name="connsiteY382" fmla="*/ 56579 h 146780"/>
                <a:gd name="connsiteX383" fmla="*/ 21977 w 483808"/>
                <a:gd name="connsiteY383" fmla="*/ 58674 h 146780"/>
                <a:gd name="connsiteX384" fmla="*/ 25499 w 483808"/>
                <a:gd name="connsiteY384" fmla="*/ 57340 h 146780"/>
                <a:gd name="connsiteX385" fmla="*/ 68236 w 483808"/>
                <a:gd name="connsiteY385" fmla="*/ 74200 h 146780"/>
                <a:gd name="connsiteX386" fmla="*/ 69093 w 483808"/>
                <a:gd name="connsiteY386" fmla="*/ 73819 h 146780"/>
                <a:gd name="connsiteX387" fmla="*/ 67856 w 483808"/>
                <a:gd name="connsiteY387" fmla="*/ 71247 h 146780"/>
                <a:gd name="connsiteX388" fmla="*/ 65952 w 483808"/>
                <a:gd name="connsiteY388" fmla="*/ 71438 h 146780"/>
                <a:gd name="connsiteX389" fmla="*/ 68141 w 483808"/>
                <a:gd name="connsiteY389" fmla="*/ 74104 h 146780"/>
                <a:gd name="connsiteX390" fmla="*/ 236902 w 483808"/>
                <a:gd name="connsiteY390" fmla="*/ 37624 h 146780"/>
                <a:gd name="connsiteX391" fmla="*/ 235855 w 483808"/>
                <a:gd name="connsiteY391" fmla="*/ 37243 h 146780"/>
                <a:gd name="connsiteX392" fmla="*/ 234141 w 483808"/>
                <a:gd name="connsiteY392" fmla="*/ 40672 h 146780"/>
                <a:gd name="connsiteX393" fmla="*/ 234998 w 483808"/>
                <a:gd name="connsiteY393" fmla="*/ 41053 h 146780"/>
                <a:gd name="connsiteX394" fmla="*/ 236997 w 483808"/>
                <a:gd name="connsiteY394" fmla="*/ 37719 h 146780"/>
                <a:gd name="connsiteX395" fmla="*/ 9698 w 483808"/>
                <a:gd name="connsiteY395" fmla="*/ 33623 h 146780"/>
                <a:gd name="connsiteX396" fmla="*/ 11982 w 483808"/>
                <a:gd name="connsiteY396" fmla="*/ 32956 h 146780"/>
                <a:gd name="connsiteX397" fmla="*/ 13886 w 483808"/>
                <a:gd name="connsiteY397" fmla="*/ 32099 h 146780"/>
                <a:gd name="connsiteX398" fmla="*/ 9698 w 483808"/>
                <a:gd name="connsiteY398" fmla="*/ 33719 h 146780"/>
                <a:gd name="connsiteX399" fmla="*/ 143241 w 483808"/>
                <a:gd name="connsiteY399" fmla="*/ 136208 h 146780"/>
                <a:gd name="connsiteX400" fmla="*/ 143241 w 483808"/>
                <a:gd name="connsiteY400" fmla="*/ 133540 h 146780"/>
                <a:gd name="connsiteX401" fmla="*/ 140195 w 483808"/>
                <a:gd name="connsiteY401" fmla="*/ 133826 h 146780"/>
                <a:gd name="connsiteX402" fmla="*/ 143241 w 483808"/>
                <a:gd name="connsiteY402" fmla="*/ 136208 h 146780"/>
                <a:gd name="connsiteX403" fmla="*/ 303816 w 483808"/>
                <a:gd name="connsiteY403" fmla="*/ 127254 h 146780"/>
                <a:gd name="connsiteX404" fmla="*/ 304197 w 483808"/>
                <a:gd name="connsiteY404" fmla="*/ 131350 h 146780"/>
                <a:gd name="connsiteX405" fmla="*/ 303816 w 483808"/>
                <a:gd name="connsiteY405" fmla="*/ 127254 h 146780"/>
                <a:gd name="connsiteX406" fmla="*/ 468008 w 483808"/>
                <a:gd name="connsiteY406" fmla="*/ 28099 h 146780"/>
                <a:gd name="connsiteX407" fmla="*/ 471434 w 483808"/>
                <a:gd name="connsiteY407" fmla="*/ 29813 h 146780"/>
                <a:gd name="connsiteX408" fmla="*/ 468008 w 483808"/>
                <a:gd name="connsiteY408" fmla="*/ 28099 h 146780"/>
                <a:gd name="connsiteX409" fmla="*/ 286493 w 483808"/>
                <a:gd name="connsiteY409" fmla="*/ 124206 h 146780"/>
                <a:gd name="connsiteX410" fmla="*/ 283066 w 483808"/>
                <a:gd name="connsiteY410" fmla="*/ 126492 h 146780"/>
                <a:gd name="connsiteX411" fmla="*/ 286493 w 483808"/>
                <a:gd name="connsiteY411" fmla="*/ 124206 h 146780"/>
                <a:gd name="connsiteX412" fmla="*/ 145145 w 483808"/>
                <a:gd name="connsiteY412" fmla="*/ 121729 h 146780"/>
                <a:gd name="connsiteX413" fmla="*/ 146858 w 483808"/>
                <a:gd name="connsiteY413" fmla="*/ 120396 h 146780"/>
                <a:gd name="connsiteX414" fmla="*/ 145145 w 483808"/>
                <a:gd name="connsiteY414" fmla="*/ 119158 h 146780"/>
                <a:gd name="connsiteX415" fmla="*/ 143812 w 483808"/>
                <a:gd name="connsiteY415" fmla="*/ 120205 h 146780"/>
                <a:gd name="connsiteX416" fmla="*/ 145050 w 483808"/>
                <a:gd name="connsiteY416" fmla="*/ 121634 h 146780"/>
                <a:gd name="connsiteX417" fmla="*/ 121825 w 483808"/>
                <a:gd name="connsiteY417" fmla="*/ 118015 h 146780"/>
                <a:gd name="connsiteX418" fmla="*/ 123062 w 483808"/>
                <a:gd name="connsiteY418" fmla="*/ 114205 h 146780"/>
                <a:gd name="connsiteX419" fmla="*/ 121825 w 483808"/>
                <a:gd name="connsiteY419" fmla="*/ 118015 h 146780"/>
                <a:gd name="connsiteX420" fmla="*/ 21120 w 483808"/>
                <a:gd name="connsiteY420" fmla="*/ 9811 h 146780"/>
                <a:gd name="connsiteX421" fmla="*/ 24642 w 483808"/>
                <a:gd name="connsiteY421" fmla="*/ 7811 h 146780"/>
                <a:gd name="connsiteX422" fmla="*/ 21120 w 483808"/>
                <a:gd name="connsiteY422" fmla="*/ 9811 h 146780"/>
                <a:gd name="connsiteX423" fmla="*/ 459536 w 483808"/>
                <a:gd name="connsiteY423" fmla="*/ 124111 h 146780"/>
                <a:gd name="connsiteX424" fmla="*/ 457918 w 483808"/>
                <a:gd name="connsiteY424" fmla="*/ 123920 h 146780"/>
                <a:gd name="connsiteX425" fmla="*/ 457918 w 483808"/>
                <a:gd name="connsiteY425" fmla="*/ 126111 h 146780"/>
                <a:gd name="connsiteX426" fmla="*/ 459061 w 483808"/>
                <a:gd name="connsiteY426" fmla="*/ 126302 h 146780"/>
                <a:gd name="connsiteX427" fmla="*/ 459632 w 483808"/>
                <a:gd name="connsiteY427" fmla="*/ 124111 h 146780"/>
                <a:gd name="connsiteX428" fmla="*/ 116590 w 483808"/>
                <a:gd name="connsiteY428" fmla="*/ 129826 h 146780"/>
                <a:gd name="connsiteX429" fmla="*/ 117827 w 483808"/>
                <a:gd name="connsiteY429" fmla="*/ 133922 h 146780"/>
                <a:gd name="connsiteX430" fmla="*/ 116590 w 483808"/>
                <a:gd name="connsiteY430" fmla="*/ 129826 h 146780"/>
                <a:gd name="connsiteX431" fmla="*/ 99362 w 483808"/>
                <a:gd name="connsiteY431" fmla="*/ 103727 h 146780"/>
                <a:gd name="connsiteX432" fmla="*/ 96220 w 483808"/>
                <a:gd name="connsiteY432" fmla="*/ 102108 h 146780"/>
                <a:gd name="connsiteX433" fmla="*/ 95840 w 483808"/>
                <a:gd name="connsiteY433" fmla="*/ 102965 h 146780"/>
                <a:gd name="connsiteX434" fmla="*/ 99362 w 483808"/>
                <a:gd name="connsiteY434" fmla="*/ 103727 h 146780"/>
                <a:gd name="connsiteX435" fmla="*/ 175318 w 483808"/>
                <a:gd name="connsiteY435" fmla="*/ 55436 h 146780"/>
                <a:gd name="connsiteX436" fmla="*/ 177793 w 483808"/>
                <a:gd name="connsiteY436" fmla="*/ 57055 h 146780"/>
                <a:gd name="connsiteX437" fmla="*/ 175318 w 483808"/>
                <a:gd name="connsiteY437" fmla="*/ 55436 h 146780"/>
                <a:gd name="connsiteX438" fmla="*/ 257366 w 483808"/>
                <a:gd name="connsiteY438" fmla="*/ 60388 h 146780"/>
                <a:gd name="connsiteX439" fmla="*/ 260983 w 483808"/>
                <a:gd name="connsiteY439" fmla="*/ 58103 h 146780"/>
                <a:gd name="connsiteX440" fmla="*/ 257366 w 483808"/>
                <a:gd name="connsiteY440" fmla="*/ 60388 h 146780"/>
                <a:gd name="connsiteX441" fmla="*/ 369969 w 483808"/>
                <a:gd name="connsiteY441" fmla="*/ 94107 h 146780"/>
                <a:gd name="connsiteX442" fmla="*/ 369302 w 483808"/>
                <a:gd name="connsiteY442" fmla="*/ 94393 h 146780"/>
                <a:gd name="connsiteX443" fmla="*/ 370254 w 483808"/>
                <a:gd name="connsiteY443" fmla="*/ 96393 h 146780"/>
                <a:gd name="connsiteX444" fmla="*/ 372919 w 483808"/>
                <a:gd name="connsiteY444" fmla="*/ 96107 h 146780"/>
                <a:gd name="connsiteX445" fmla="*/ 370064 w 483808"/>
                <a:gd name="connsiteY445" fmla="*/ 94107 h 146780"/>
                <a:gd name="connsiteX446" fmla="*/ 239852 w 483808"/>
                <a:gd name="connsiteY446" fmla="*/ 76771 h 146780"/>
                <a:gd name="connsiteX447" fmla="*/ 241185 w 483808"/>
                <a:gd name="connsiteY447" fmla="*/ 76962 h 146780"/>
                <a:gd name="connsiteX448" fmla="*/ 241376 w 483808"/>
                <a:gd name="connsiteY448" fmla="*/ 74771 h 146780"/>
                <a:gd name="connsiteX449" fmla="*/ 240233 w 483808"/>
                <a:gd name="connsiteY449" fmla="*/ 74771 h 146780"/>
                <a:gd name="connsiteX450" fmla="*/ 239852 w 483808"/>
                <a:gd name="connsiteY450" fmla="*/ 76771 h 146780"/>
                <a:gd name="connsiteX451" fmla="*/ 255844 w 483808"/>
                <a:gd name="connsiteY451" fmla="*/ 86487 h 146780"/>
                <a:gd name="connsiteX452" fmla="*/ 253273 w 483808"/>
                <a:gd name="connsiteY452" fmla="*/ 84677 h 146780"/>
                <a:gd name="connsiteX453" fmla="*/ 255844 w 483808"/>
                <a:gd name="connsiteY453" fmla="*/ 86487 h 146780"/>
                <a:gd name="connsiteX454" fmla="*/ 419654 w 483808"/>
                <a:gd name="connsiteY454" fmla="*/ 85725 h 146780"/>
                <a:gd name="connsiteX455" fmla="*/ 416608 w 483808"/>
                <a:gd name="connsiteY455" fmla="*/ 86868 h 146780"/>
                <a:gd name="connsiteX456" fmla="*/ 419654 w 483808"/>
                <a:gd name="connsiteY456" fmla="*/ 85725 h 146780"/>
                <a:gd name="connsiteX457" fmla="*/ 346553 w 483808"/>
                <a:gd name="connsiteY457" fmla="*/ 144113 h 146780"/>
                <a:gd name="connsiteX458" fmla="*/ 348838 w 483808"/>
                <a:gd name="connsiteY458" fmla="*/ 141351 h 146780"/>
                <a:gd name="connsiteX459" fmla="*/ 346553 w 483808"/>
                <a:gd name="connsiteY459" fmla="*/ 144113 h 146780"/>
                <a:gd name="connsiteX460" fmla="*/ 395573 w 483808"/>
                <a:gd name="connsiteY460" fmla="*/ 97917 h 146780"/>
                <a:gd name="connsiteX461" fmla="*/ 392908 w 483808"/>
                <a:gd name="connsiteY461" fmla="*/ 99917 h 146780"/>
                <a:gd name="connsiteX462" fmla="*/ 395573 w 483808"/>
                <a:gd name="connsiteY462" fmla="*/ 97917 h 146780"/>
                <a:gd name="connsiteX463" fmla="*/ 25118 w 483808"/>
                <a:gd name="connsiteY463" fmla="*/ 47530 h 146780"/>
                <a:gd name="connsiteX464" fmla="*/ 22072 w 483808"/>
                <a:gd name="connsiteY464" fmla="*/ 49149 h 146780"/>
                <a:gd name="connsiteX465" fmla="*/ 25118 w 483808"/>
                <a:gd name="connsiteY465" fmla="*/ 47530 h 146780"/>
                <a:gd name="connsiteX466" fmla="*/ 302198 w 483808"/>
                <a:gd name="connsiteY466" fmla="*/ 103632 h 146780"/>
                <a:gd name="connsiteX467" fmla="*/ 302483 w 483808"/>
                <a:gd name="connsiteY467" fmla="*/ 104870 h 146780"/>
                <a:gd name="connsiteX468" fmla="*/ 305625 w 483808"/>
                <a:gd name="connsiteY468" fmla="*/ 104394 h 146780"/>
                <a:gd name="connsiteX469" fmla="*/ 305434 w 483808"/>
                <a:gd name="connsiteY469" fmla="*/ 103251 h 146780"/>
                <a:gd name="connsiteX470" fmla="*/ 302293 w 483808"/>
                <a:gd name="connsiteY470" fmla="*/ 103632 h 146780"/>
                <a:gd name="connsiteX471" fmla="*/ 20644 w 483808"/>
                <a:gd name="connsiteY471" fmla="*/ 27718 h 146780"/>
                <a:gd name="connsiteX472" fmla="*/ 22453 w 483808"/>
                <a:gd name="connsiteY472" fmla="*/ 30671 h 146780"/>
                <a:gd name="connsiteX473" fmla="*/ 20644 w 483808"/>
                <a:gd name="connsiteY473" fmla="*/ 27718 h 146780"/>
                <a:gd name="connsiteX474" fmla="*/ 217770 w 483808"/>
                <a:gd name="connsiteY474" fmla="*/ 27337 h 146780"/>
                <a:gd name="connsiteX475" fmla="*/ 213296 w 483808"/>
                <a:gd name="connsiteY475" fmla="*/ 26289 h 146780"/>
                <a:gd name="connsiteX476" fmla="*/ 217770 w 483808"/>
                <a:gd name="connsiteY476" fmla="*/ 27337 h 146780"/>
                <a:gd name="connsiteX477" fmla="*/ 53102 w 483808"/>
                <a:gd name="connsiteY477" fmla="*/ 138303 h 146780"/>
                <a:gd name="connsiteX478" fmla="*/ 51389 w 483808"/>
                <a:gd name="connsiteY478" fmla="*/ 134683 h 146780"/>
                <a:gd name="connsiteX479" fmla="*/ 53102 w 483808"/>
                <a:gd name="connsiteY479" fmla="*/ 138303 h 146780"/>
                <a:gd name="connsiteX480" fmla="*/ 454397 w 483808"/>
                <a:gd name="connsiteY480" fmla="*/ 110299 h 146780"/>
                <a:gd name="connsiteX481" fmla="*/ 453826 w 483808"/>
                <a:gd name="connsiteY481" fmla="*/ 109252 h 146780"/>
                <a:gd name="connsiteX482" fmla="*/ 451065 w 483808"/>
                <a:gd name="connsiteY482" fmla="*/ 110490 h 146780"/>
                <a:gd name="connsiteX483" fmla="*/ 451446 w 483808"/>
                <a:gd name="connsiteY483" fmla="*/ 111252 h 146780"/>
                <a:gd name="connsiteX484" fmla="*/ 454397 w 483808"/>
                <a:gd name="connsiteY484" fmla="*/ 110395 h 146780"/>
                <a:gd name="connsiteX485" fmla="*/ 418227 w 483808"/>
                <a:gd name="connsiteY485" fmla="*/ 124015 h 146780"/>
                <a:gd name="connsiteX486" fmla="*/ 414515 w 483808"/>
                <a:gd name="connsiteY486" fmla="*/ 126587 h 146780"/>
                <a:gd name="connsiteX487" fmla="*/ 418227 w 483808"/>
                <a:gd name="connsiteY487" fmla="*/ 124015 h 146780"/>
                <a:gd name="connsiteX488" fmla="*/ 267265 w 483808"/>
                <a:gd name="connsiteY488" fmla="*/ 117729 h 146780"/>
                <a:gd name="connsiteX489" fmla="*/ 264981 w 483808"/>
                <a:gd name="connsiteY489" fmla="*/ 115538 h 146780"/>
                <a:gd name="connsiteX490" fmla="*/ 264505 w 483808"/>
                <a:gd name="connsiteY490" fmla="*/ 116396 h 146780"/>
                <a:gd name="connsiteX491" fmla="*/ 267265 w 483808"/>
                <a:gd name="connsiteY491" fmla="*/ 117729 h 146780"/>
                <a:gd name="connsiteX492" fmla="*/ 465914 w 483808"/>
                <a:gd name="connsiteY492" fmla="*/ 26479 h 146780"/>
                <a:gd name="connsiteX493" fmla="*/ 466961 w 483808"/>
                <a:gd name="connsiteY493" fmla="*/ 26289 h 146780"/>
                <a:gd name="connsiteX494" fmla="*/ 466485 w 483808"/>
                <a:gd name="connsiteY494" fmla="*/ 24098 h 146780"/>
                <a:gd name="connsiteX495" fmla="*/ 465533 w 483808"/>
                <a:gd name="connsiteY495" fmla="*/ 24289 h 146780"/>
                <a:gd name="connsiteX496" fmla="*/ 465914 w 483808"/>
                <a:gd name="connsiteY496" fmla="*/ 26479 h 146780"/>
                <a:gd name="connsiteX497" fmla="*/ 440024 w 483808"/>
                <a:gd name="connsiteY497" fmla="*/ 27527 h 146780"/>
                <a:gd name="connsiteX498" fmla="*/ 439738 w 483808"/>
                <a:gd name="connsiteY498" fmla="*/ 26575 h 146780"/>
                <a:gd name="connsiteX499" fmla="*/ 437358 w 483808"/>
                <a:gd name="connsiteY499" fmla="*/ 27337 h 146780"/>
                <a:gd name="connsiteX500" fmla="*/ 437549 w 483808"/>
                <a:gd name="connsiteY500" fmla="*/ 28004 h 146780"/>
                <a:gd name="connsiteX501" fmla="*/ 440024 w 483808"/>
                <a:gd name="connsiteY501" fmla="*/ 27527 h 146780"/>
                <a:gd name="connsiteX502" fmla="*/ 252607 w 483808"/>
                <a:gd name="connsiteY502" fmla="*/ 27146 h 146780"/>
                <a:gd name="connsiteX503" fmla="*/ 251560 w 483808"/>
                <a:gd name="connsiteY503" fmla="*/ 26956 h 146780"/>
                <a:gd name="connsiteX504" fmla="*/ 250989 w 483808"/>
                <a:gd name="connsiteY504" fmla="*/ 28861 h 146780"/>
                <a:gd name="connsiteX505" fmla="*/ 252036 w 483808"/>
                <a:gd name="connsiteY505" fmla="*/ 29051 h 146780"/>
                <a:gd name="connsiteX506" fmla="*/ 252512 w 483808"/>
                <a:gd name="connsiteY506" fmla="*/ 27146 h 146780"/>
                <a:gd name="connsiteX507" fmla="*/ 207681 w 483808"/>
                <a:gd name="connsiteY507" fmla="*/ 48006 h 146780"/>
                <a:gd name="connsiteX508" fmla="*/ 205015 w 483808"/>
                <a:gd name="connsiteY508" fmla="*/ 46006 h 146780"/>
                <a:gd name="connsiteX509" fmla="*/ 207681 w 483808"/>
                <a:gd name="connsiteY509" fmla="*/ 48006 h 146780"/>
                <a:gd name="connsiteX510" fmla="*/ 276117 w 483808"/>
                <a:gd name="connsiteY510" fmla="*/ 55150 h 146780"/>
                <a:gd name="connsiteX511" fmla="*/ 277069 w 483808"/>
                <a:gd name="connsiteY511" fmla="*/ 55436 h 146780"/>
                <a:gd name="connsiteX512" fmla="*/ 277926 w 483808"/>
                <a:gd name="connsiteY512" fmla="*/ 53245 h 146780"/>
                <a:gd name="connsiteX513" fmla="*/ 276784 w 483808"/>
                <a:gd name="connsiteY513" fmla="*/ 53054 h 146780"/>
                <a:gd name="connsiteX514" fmla="*/ 276117 w 483808"/>
                <a:gd name="connsiteY514" fmla="*/ 55150 h 146780"/>
                <a:gd name="connsiteX515" fmla="*/ 118969 w 483808"/>
                <a:gd name="connsiteY515" fmla="*/ 138398 h 146780"/>
                <a:gd name="connsiteX516" fmla="*/ 118017 w 483808"/>
                <a:gd name="connsiteY516" fmla="*/ 139732 h 146780"/>
                <a:gd name="connsiteX517" fmla="*/ 118969 w 483808"/>
                <a:gd name="connsiteY517" fmla="*/ 140589 h 146780"/>
                <a:gd name="connsiteX518" fmla="*/ 120016 w 483808"/>
                <a:gd name="connsiteY518" fmla="*/ 139732 h 146780"/>
                <a:gd name="connsiteX519" fmla="*/ 118969 w 483808"/>
                <a:gd name="connsiteY519" fmla="*/ 138398 h 146780"/>
                <a:gd name="connsiteX520" fmla="*/ 280876 w 483808"/>
                <a:gd name="connsiteY520" fmla="*/ 139541 h 146780"/>
                <a:gd name="connsiteX521" fmla="*/ 282209 w 483808"/>
                <a:gd name="connsiteY521" fmla="*/ 139732 h 146780"/>
                <a:gd name="connsiteX522" fmla="*/ 282400 w 483808"/>
                <a:gd name="connsiteY522" fmla="*/ 137351 h 146780"/>
                <a:gd name="connsiteX523" fmla="*/ 281543 w 483808"/>
                <a:gd name="connsiteY523" fmla="*/ 137160 h 146780"/>
                <a:gd name="connsiteX524" fmla="*/ 280876 w 483808"/>
                <a:gd name="connsiteY524" fmla="*/ 139446 h 146780"/>
                <a:gd name="connsiteX525" fmla="*/ 153426 w 483808"/>
                <a:gd name="connsiteY525" fmla="*/ 136208 h 146780"/>
                <a:gd name="connsiteX526" fmla="*/ 152759 w 483808"/>
                <a:gd name="connsiteY526" fmla="*/ 135541 h 146780"/>
                <a:gd name="connsiteX527" fmla="*/ 151522 w 483808"/>
                <a:gd name="connsiteY527" fmla="*/ 136303 h 146780"/>
                <a:gd name="connsiteX528" fmla="*/ 150951 w 483808"/>
                <a:gd name="connsiteY528" fmla="*/ 138684 h 146780"/>
                <a:gd name="connsiteX529" fmla="*/ 153426 w 483808"/>
                <a:gd name="connsiteY529" fmla="*/ 136208 h 146780"/>
                <a:gd name="connsiteX530" fmla="*/ 197591 w 483808"/>
                <a:gd name="connsiteY530" fmla="*/ 75057 h 146780"/>
                <a:gd name="connsiteX531" fmla="*/ 194355 w 483808"/>
                <a:gd name="connsiteY531" fmla="*/ 75629 h 146780"/>
                <a:gd name="connsiteX532" fmla="*/ 194926 w 483808"/>
                <a:gd name="connsiteY532" fmla="*/ 75914 h 146780"/>
                <a:gd name="connsiteX533" fmla="*/ 197591 w 483808"/>
                <a:gd name="connsiteY533" fmla="*/ 75057 h 146780"/>
                <a:gd name="connsiteX534" fmla="*/ 191214 w 483808"/>
                <a:gd name="connsiteY534" fmla="*/ 132683 h 146780"/>
                <a:gd name="connsiteX535" fmla="*/ 190262 w 483808"/>
                <a:gd name="connsiteY535" fmla="*/ 136017 h 146780"/>
                <a:gd name="connsiteX536" fmla="*/ 191214 w 483808"/>
                <a:gd name="connsiteY536" fmla="*/ 132683 h 146780"/>
                <a:gd name="connsiteX537" fmla="*/ 203016 w 483808"/>
                <a:gd name="connsiteY537" fmla="*/ 134588 h 146780"/>
                <a:gd name="connsiteX538" fmla="*/ 204158 w 483808"/>
                <a:gd name="connsiteY538" fmla="*/ 134207 h 146780"/>
                <a:gd name="connsiteX539" fmla="*/ 203207 w 483808"/>
                <a:gd name="connsiteY539" fmla="*/ 132493 h 146780"/>
                <a:gd name="connsiteX540" fmla="*/ 202445 w 483808"/>
                <a:gd name="connsiteY540" fmla="*/ 132683 h 146780"/>
                <a:gd name="connsiteX541" fmla="*/ 203016 w 483808"/>
                <a:gd name="connsiteY541" fmla="*/ 134588 h 146780"/>
                <a:gd name="connsiteX542" fmla="*/ 222815 w 483808"/>
                <a:gd name="connsiteY542" fmla="*/ 78677 h 146780"/>
                <a:gd name="connsiteX543" fmla="*/ 223957 w 483808"/>
                <a:gd name="connsiteY543" fmla="*/ 76390 h 146780"/>
                <a:gd name="connsiteX544" fmla="*/ 222719 w 483808"/>
                <a:gd name="connsiteY544" fmla="*/ 75629 h 146780"/>
                <a:gd name="connsiteX545" fmla="*/ 221863 w 483808"/>
                <a:gd name="connsiteY545" fmla="*/ 76581 h 146780"/>
                <a:gd name="connsiteX546" fmla="*/ 222815 w 483808"/>
                <a:gd name="connsiteY546" fmla="*/ 78677 h 146780"/>
                <a:gd name="connsiteX547" fmla="*/ 207395 w 483808"/>
                <a:gd name="connsiteY547" fmla="*/ 78200 h 146780"/>
                <a:gd name="connsiteX548" fmla="*/ 211297 w 483808"/>
                <a:gd name="connsiteY548" fmla="*/ 78200 h 146780"/>
                <a:gd name="connsiteX549" fmla="*/ 207395 w 483808"/>
                <a:gd name="connsiteY549" fmla="*/ 78200 h 146780"/>
                <a:gd name="connsiteX550" fmla="*/ 307528 w 483808"/>
                <a:gd name="connsiteY550" fmla="*/ 120777 h 146780"/>
                <a:gd name="connsiteX551" fmla="*/ 307242 w 483808"/>
                <a:gd name="connsiteY551" fmla="*/ 121729 h 146780"/>
                <a:gd name="connsiteX552" fmla="*/ 309432 w 483808"/>
                <a:gd name="connsiteY552" fmla="*/ 121920 h 146780"/>
                <a:gd name="connsiteX553" fmla="*/ 309813 w 483808"/>
                <a:gd name="connsiteY553" fmla="*/ 121253 h 146780"/>
                <a:gd name="connsiteX554" fmla="*/ 307528 w 483808"/>
                <a:gd name="connsiteY554" fmla="*/ 120777 h 146780"/>
                <a:gd name="connsiteX555" fmla="*/ 446877 w 483808"/>
                <a:gd name="connsiteY555" fmla="*/ 112300 h 146780"/>
                <a:gd name="connsiteX556" fmla="*/ 446877 w 483808"/>
                <a:gd name="connsiteY556" fmla="*/ 115443 h 146780"/>
                <a:gd name="connsiteX557" fmla="*/ 446877 w 483808"/>
                <a:gd name="connsiteY557" fmla="*/ 112300 h 146780"/>
                <a:gd name="connsiteX558" fmla="*/ 126393 w 483808"/>
                <a:gd name="connsiteY558" fmla="*/ 109442 h 146780"/>
                <a:gd name="connsiteX559" fmla="*/ 125537 w 483808"/>
                <a:gd name="connsiteY559" fmla="*/ 110395 h 146780"/>
                <a:gd name="connsiteX560" fmla="*/ 128107 w 483808"/>
                <a:gd name="connsiteY560" fmla="*/ 111919 h 146780"/>
                <a:gd name="connsiteX561" fmla="*/ 128678 w 483808"/>
                <a:gd name="connsiteY561" fmla="*/ 111252 h 146780"/>
                <a:gd name="connsiteX562" fmla="*/ 126393 w 483808"/>
                <a:gd name="connsiteY562" fmla="*/ 109347 h 146780"/>
                <a:gd name="connsiteX563" fmla="*/ 326279 w 483808"/>
                <a:gd name="connsiteY563" fmla="*/ 105346 h 146780"/>
                <a:gd name="connsiteX564" fmla="*/ 326660 w 483808"/>
                <a:gd name="connsiteY564" fmla="*/ 104775 h 146780"/>
                <a:gd name="connsiteX565" fmla="*/ 324947 w 483808"/>
                <a:gd name="connsiteY565" fmla="*/ 103537 h 146780"/>
                <a:gd name="connsiteX566" fmla="*/ 324185 w 483808"/>
                <a:gd name="connsiteY566" fmla="*/ 104680 h 146780"/>
                <a:gd name="connsiteX567" fmla="*/ 326184 w 483808"/>
                <a:gd name="connsiteY567" fmla="*/ 105346 h 146780"/>
                <a:gd name="connsiteX568" fmla="*/ 100218 w 483808"/>
                <a:gd name="connsiteY568" fmla="*/ 96488 h 146780"/>
                <a:gd name="connsiteX569" fmla="*/ 99171 w 483808"/>
                <a:gd name="connsiteY569" fmla="*/ 95536 h 146780"/>
                <a:gd name="connsiteX570" fmla="*/ 98505 w 483808"/>
                <a:gd name="connsiteY570" fmla="*/ 98203 h 146780"/>
                <a:gd name="connsiteX571" fmla="*/ 100218 w 483808"/>
                <a:gd name="connsiteY571" fmla="*/ 96488 h 146780"/>
                <a:gd name="connsiteX572" fmla="*/ 368065 w 483808"/>
                <a:gd name="connsiteY572" fmla="*/ 103346 h 146780"/>
                <a:gd name="connsiteX573" fmla="*/ 368350 w 483808"/>
                <a:gd name="connsiteY573" fmla="*/ 104394 h 146780"/>
                <a:gd name="connsiteX574" fmla="*/ 370730 w 483808"/>
                <a:gd name="connsiteY574" fmla="*/ 103727 h 146780"/>
                <a:gd name="connsiteX575" fmla="*/ 370445 w 483808"/>
                <a:gd name="connsiteY575" fmla="*/ 102965 h 146780"/>
                <a:gd name="connsiteX576" fmla="*/ 367970 w 483808"/>
                <a:gd name="connsiteY576" fmla="*/ 103441 h 146780"/>
                <a:gd name="connsiteX577" fmla="*/ 210631 w 483808"/>
                <a:gd name="connsiteY577" fmla="*/ 101918 h 146780"/>
                <a:gd name="connsiteX578" fmla="*/ 210250 w 483808"/>
                <a:gd name="connsiteY578" fmla="*/ 101060 h 146780"/>
                <a:gd name="connsiteX579" fmla="*/ 208442 w 483808"/>
                <a:gd name="connsiteY579" fmla="*/ 101441 h 146780"/>
                <a:gd name="connsiteX580" fmla="*/ 207490 w 483808"/>
                <a:gd name="connsiteY580" fmla="*/ 103251 h 146780"/>
                <a:gd name="connsiteX581" fmla="*/ 210631 w 483808"/>
                <a:gd name="connsiteY581" fmla="*/ 101918 h 146780"/>
                <a:gd name="connsiteX582" fmla="*/ 228240 w 483808"/>
                <a:gd name="connsiteY582" fmla="*/ 99822 h 146780"/>
                <a:gd name="connsiteX583" fmla="*/ 230620 w 483808"/>
                <a:gd name="connsiteY583" fmla="*/ 97346 h 146780"/>
                <a:gd name="connsiteX584" fmla="*/ 228240 w 483808"/>
                <a:gd name="connsiteY584" fmla="*/ 99822 h 146780"/>
                <a:gd name="connsiteX585" fmla="*/ 133437 w 483808"/>
                <a:gd name="connsiteY585" fmla="*/ 98107 h 146780"/>
                <a:gd name="connsiteX586" fmla="*/ 132485 w 483808"/>
                <a:gd name="connsiteY586" fmla="*/ 97250 h 146780"/>
                <a:gd name="connsiteX587" fmla="*/ 130582 w 483808"/>
                <a:gd name="connsiteY587" fmla="*/ 98679 h 146780"/>
                <a:gd name="connsiteX588" fmla="*/ 131724 w 483808"/>
                <a:gd name="connsiteY588" fmla="*/ 99631 h 146780"/>
                <a:gd name="connsiteX589" fmla="*/ 133437 w 483808"/>
                <a:gd name="connsiteY589" fmla="*/ 98012 h 146780"/>
                <a:gd name="connsiteX590" fmla="*/ 203111 w 483808"/>
                <a:gd name="connsiteY590" fmla="*/ 98774 h 146780"/>
                <a:gd name="connsiteX591" fmla="*/ 202445 w 483808"/>
                <a:gd name="connsiteY591" fmla="*/ 99251 h 146780"/>
                <a:gd name="connsiteX592" fmla="*/ 204064 w 483808"/>
                <a:gd name="connsiteY592" fmla="*/ 101060 h 146780"/>
                <a:gd name="connsiteX593" fmla="*/ 204825 w 483808"/>
                <a:gd name="connsiteY593" fmla="*/ 100584 h 146780"/>
                <a:gd name="connsiteX594" fmla="*/ 203207 w 483808"/>
                <a:gd name="connsiteY594" fmla="*/ 98870 h 146780"/>
                <a:gd name="connsiteX595" fmla="*/ 406139 w 483808"/>
                <a:gd name="connsiteY595" fmla="*/ 101251 h 146780"/>
                <a:gd name="connsiteX596" fmla="*/ 407661 w 483808"/>
                <a:gd name="connsiteY596" fmla="*/ 102203 h 146780"/>
                <a:gd name="connsiteX597" fmla="*/ 408994 w 483808"/>
                <a:gd name="connsiteY597" fmla="*/ 101632 h 146780"/>
                <a:gd name="connsiteX598" fmla="*/ 407947 w 483808"/>
                <a:gd name="connsiteY598" fmla="*/ 100679 h 146780"/>
                <a:gd name="connsiteX599" fmla="*/ 406043 w 483808"/>
                <a:gd name="connsiteY599" fmla="*/ 101251 h 146780"/>
                <a:gd name="connsiteX600" fmla="*/ 64143 w 483808"/>
                <a:gd name="connsiteY600" fmla="*/ 105061 h 146780"/>
                <a:gd name="connsiteX601" fmla="*/ 64143 w 483808"/>
                <a:gd name="connsiteY601" fmla="*/ 104108 h 146780"/>
                <a:gd name="connsiteX602" fmla="*/ 62240 w 483808"/>
                <a:gd name="connsiteY602" fmla="*/ 104108 h 146780"/>
                <a:gd name="connsiteX603" fmla="*/ 62049 w 483808"/>
                <a:gd name="connsiteY603" fmla="*/ 105061 h 146780"/>
                <a:gd name="connsiteX604" fmla="*/ 64048 w 483808"/>
                <a:gd name="connsiteY604" fmla="*/ 105156 h 146780"/>
                <a:gd name="connsiteX605" fmla="*/ 204729 w 483808"/>
                <a:gd name="connsiteY605" fmla="*/ 94774 h 146780"/>
                <a:gd name="connsiteX606" fmla="*/ 205396 w 483808"/>
                <a:gd name="connsiteY606" fmla="*/ 94393 h 146780"/>
                <a:gd name="connsiteX607" fmla="*/ 204444 w 483808"/>
                <a:gd name="connsiteY607" fmla="*/ 92678 h 146780"/>
                <a:gd name="connsiteX608" fmla="*/ 203587 w 483808"/>
                <a:gd name="connsiteY608" fmla="*/ 93250 h 146780"/>
                <a:gd name="connsiteX609" fmla="*/ 204635 w 483808"/>
                <a:gd name="connsiteY609" fmla="*/ 94774 h 146780"/>
                <a:gd name="connsiteX610" fmla="*/ 207966 w 483808"/>
                <a:gd name="connsiteY610" fmla="*/ 85725 h 146780"/>
                <a:gd name="connsiteX611" fmla="*/ 207204 w 483808"/>
                <a:gd name="connsiteY611" fmla="*/ 86392 h 146780"/>
                <a:gd name="connsiteX612" fmla="*/ 209394 w 483808"/>
                <a:gd name="connsiteY612" fmla="*/ 88202 h 146780"/>
                <a:gd name="connsiteX613" fmla="*/ 210155 w 483808"/>
                <a:gd name="connsiteY613" fmla="*/ 87439 h 146780"/>
                <a:gd name="connsiteX614" fmla="*/ 207966 w 483808"/>
                <a:gd name="connsiteY614" fmla="*/ 85630 h 146780"/>
                <a:gd name="connsiteX615" fmla="*/ 444117 w 483808"/>
                <a:gd name="connsiteY615" fmla="*/ 87249 h 146780"/>
                <a:gd name="connsiteX616" fmla="*/ 444783 w 483808"/>
                <a:gd name="connsiteY616" fmla="*/ 87916 h 146780"/>
                <a:gd name="connsiteX617" fmla="*/ 447067 w 483808"/>
                <a:gd name="connsiteY617" fmla="*/ 86678 h 146780"/>
                <a:gd name="connsiteX618" fmla="*/ 446687 w 483808"/>
                <a:gd name="connsiteY618" fmla="*/ 86106 h 146780"/>
                <a:gd name="connsiteX619" fmla="*/ 444212 w 483808"/>
                <a:gd name="connsiteY619" fmla="*/ 87249 h 146780"/>
                <a:gd name="connsiteX620" fmla="*/ 333704 w 483808"/>
                <a:gd name="connsiteY620" fmla="*/ 110014 h 146780"/>
                <a:gd name="connsiteX621" fmla="*/ 333704 w 483808"/>
                <a:gd name="connsiteY621" fmla="*/ 109442 h 146780"/>
                <a:gd name="connsiteX622" fmla="*/ 331134 w 483808"/>
                <a:gd name="connsiteY622" fmla="*/ 109252 h 146780"/>
                <a:gd name="connsiteX623" fmla="*/ 331134 w 483808"/>
                <a:gd name="connsiteY623" fmla="*/ 110014 h 146780"/>
                <a:gd name="connsiteX624" fmla="*/ 333704 w 483808"/>
                <a:gd name="connsiteY624" fmla="*/ 110014 h 146780"/>
                <a:gd name="connsiteX625" fmla="*/ 431362 w 483808"/>
                <a:gd name="connsiteY625" fmla="*/ 108490 h 146780"/>
                <a:gd name="connsiteX626" fmla="*/ 430791 w 483808"/>
                <a:gd name="connsiteY626" fmla="*/ 109442 h 146780"/>
                <a:gd name="connsiteX627" fmla="*/ 433076 w 483808"/>
                <a:gd name="connsiteY627" fmla="*/ 110299 h 146780"/>
                <a:gd name="connsiteX628" fmla="*/ 433456 w 483808"/>
                <a:gd name="connsiteY628" fmla="*/ 109538 h 146780"/>
                <a:gd name="connsiteX629" fmla="*/ 431362 w 483808"/>
                <a:gd name="connsiteY629" fmla="*/ 108585 h 146780"/>
                <a:gd name="connsiteX630" fmla="*/ 210917 w 483808"/>
                <a:gd name="connsiteY630" fmla="*/ 113443 h 146780"/>
                <a:gd name="connsiteX631" fmla="*/ 211868 w 483808"/>
                <a:gd name="connsiteY631" fmla="*/ 114014 h 146780"/>
                <a:gd name="connsiteX632" fmla="*/ 212820 w 483808"/>
                <a:gd name="connsiteY632" fmla="*/ 112300 h 146780"/>
                <a:gd name="connsiteX633" fmla="*/ 211868 w 483808"/>
                <a:gd name="connsiteY633" fmla="*/ 111823 h 146780"/>
                <a:gd name="connsiteX634" fmla="*/ 210821 w 483808"/>
                <a:gd name="connsiteY634" fmla="*/ 113443 h 146780"/>
                <a:gd name="connsiteX635" fmla="*/ 254035 w 483808"/>
                <a:gd name="connsiteY635" fmla="*/ 82487 h 146780"/>
                <a:gd name="connsiteX636" fmla="*/ 254796 w 483808"/>
                <a:gd name="connsiteY636" fmla="*/ 81534 h 146780"/>
                <a:gd name="connsiteX637" fmla="*/ 253940 w 483808"/>
                <a:gd name="connsiteY637" fmla="*/ 80391 h 146780"/>
                <a:gd name="connsiteX638" fmla="*/ 252988 w 483808"/>
                <a:gd name="connsiteY638" fmla="*/ 81344 h 146780"/>
                <a:gd name="connsiteX639" fmla="*/ 254130 w 483808"/>
                <a:gd name="connsiteY639" fmla="*/ 82582 h 146780"/>
                <a:gd name="connsiteX640" fmla="*/ 82228 w 483808"/>
                <a:gd name="connsiteY640" fmla="*/ 125254 h 146780"/>
                <a:gd name="connsiteX641" fmla="*/ 81372 w 483808"/>
                <a:gd name="connsiteY641" fmla="*/ 125063 h 146780"/>
                <a:gd name="connsiteX642" fmla="*/ 80801 w 483808"/>
                <a:gd name="connsiteY642" fmla="*/ 126968 h 146780"/>
                <a:gd name="connsiteX643" fmla="*/ 81562 w 483808"/>
                <a:gd name="connsiteY643" fmla="*/ 127159 h 146780"/>
                <a:gd name="connsiteX644" fmla="*/ 82228 w 483808"/>
                <a:gd name="connsiteY644" fmla="*/ 125254 h 146780"/>
                <a:gd name="connsiteX645" fmla="*/ 118588 w 483808"/>
                <a:gd name="connsiteY645" fmla="*/ 126397 h 146780"/>
                <a:gd name="connsiteX646" fmla="*/ 117732 w 483808"/>
                <a:gd name="connsiteY646" fmla="*/ 126302 h 146780"/>
                <a:gd name="connsiteX647" fmla="*/ 117446 w 483808"/>
                <a:gd name="connsiteY647" fmla="*/ 128111 h 146780"/>
                <a:gd name="connsiteX648" fmla="*/ 118208 w 483808"/>
                <a:gd name="connsiteY648" fmla="*/ 128206 h 146780"/>
                <a:gd name="connsiteX649" fmla="*/ 118493 w 483808"/>
                <a:gd name="connsiteY649" fmla="*/ 126397 h 146780"/>
                <a:gd name="connsiteX650" fmla="*/ 131819 w 483808"/>
                <a:gd name="connsiteY650" fmla="*/ 137827 h 146780"/>
                <a:gd name="connsiteX651" fmla="*/ 131534 w 483808"/>
                <a:gd name="connsiteY651" fmla="*/ 138779 h 146780"/>
                <a:gd name="connsiteX652" fmla="*/ 133913 w 483808"/>
                <a:gd name="connsiteY652" fmla="*/ 139065 h 146780"/>
                <a:gd name="connsiteX653" fmla="*/ 134008 w 483808"/>
                <a:gd name="connsiteY653" fmla="*/ 138398 h 146780"/>
                <a:gd name="connsiteX654" fmla="*/ 131819 w 483808"/>
                <a:gd name="connsiteY654" fmla="*/ 137827 h 146780"/>
                <a:gd name="connsiteX655" fmla="*/ 432409 w 483808"/>
                <a:gd name="connsiteY655" fmla="*/ 138398 h 146780"/>
                <a:gd name="connsiteX656" fmla="*/ 432599 w 483808"/>
                <a:gd name="connsiteY656" fmla="*/ 138970 h 146780"/>
                <a:gd name="connsiteX657" fmla="*/ 434789 w 483808"/>
                <a:gd name="connsiteY657" fmla="*/ 138494 h 146780"/>
                <a:gd name="connsiteX658" fmla="*/ 434598 w 483808"/>
                <a:gd name="connsiteY658" fmla="*/ 137827 h 146780"/>
                <a:gd name="connsiteX659" fmla="*/ 432505 w 483808"/>
                <a:gd name="connsiteY659" fmla="*/ 138398 h 146780"/>
                <a:gd name="connsiteX660" fmla="*/ 148667 w 483808"/>
                <a:gd name="connsiteY660" fmla="*/ 139732 h 146780"/>
                <a:gd name="connsiteX661" fmla="*/ 147429 w 483808"/>
                <a:gd name="connsiteY661" fmla="*/ 139827 h 146780"/>
                <a:gd name="connsiteX662" fmla="*/ 148000 w 483808"/>
                <a:gd name="connsiteY662" fmla="*/ 141922 h 146780"/>
                <a:gd name="connsiteX663" fmla="*/ 148857 w 483808"/>
                <a:gd name="connsiteY663" fmla="*/ 141732 h 146780"/>
                <a:gd name="connsiteX664" fmla="*/ 148571 w 483808"/>
                <a:gd name="connsiteY664" fmla="*/ 139637 h 146780"/>
                <a:gd name="connsiteX665" fmla="*/ 267836 w 483808"/>
                <a:gd name="connsiteY665" fmla="*/ 33909 h 146780"/>
                <a:gd name="connsiteX666" fmla="*/ 267265 w 483808"/>
                <a:gd name="connsiteY666" fmla="*/ 34480 h 146780"/>
                <a:gd name="connsiteX667" fmla="*/ 268978 w 483808"/>
                <a:gd name="connsiteY667" fmla="*/ 36004 h 146780"/>
                <a:gd name="connsiteX668" fmla="*/ 269455 w 483808"/>
                <a:gd name="connsiteY668" fmla="*/ 35623 h 146780"/>
                <a:gd name="connsiteX669" fmla="*/ 267836 w 483808"/>
                <a:gd name="connsiteY669" fmla="*/ 33909 h 146780"/>
                <a:gd name="connsiteX670" fmla="*/ 434979 w 483808"/>
                <a:gd name="connsiteY670" fmla="*/ 33909 h 146780"/>
                <a:gd name="connsiteX671" fmla="*/ 435550 w 483808"/>
                <a:gd name="connsiteY671" fmla="*/ 33052 h 146780"/>
                <a:gd name="connsiteX672" fmla="*/ 433647 w 483808"/>
                <a:gd name="connsiteY672" fmla="*/ 31909 h 146780"/>
                <a:gd name="connsiteX673" fmla="*/ 433076 w 483808"/>
                <a:gd name="connsiteY673" fmla="*/ 32861 h 146780"/>
                <a:gd name="connsiteX674" fmla="*/ 434884 w 483808"/>
                <a:gd name="connsiteY674" fmla="*/ 33909 h 146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</a:cxnLst>
              <a:rect l="l" t="t" r="r" b="b"/>
              <a:pathLst>
                <a:path w="483808" h="146780">
                  <a:moveTo>
                    <a:pt x="3036" y="123539"/>
                  </a:moveTo>
                  <a:cubicBezTo>
                    <a:pt x="1417" y="123254"/>
                    <a:pt x="1322" y="122206"/>
                    <a:pt x="1417" y="120682"/>
                  </a:cubicBezTo>
                  <a:cubicBezTo>
                    <a:pt x="1703" y="114967"/>
                    <a:pt x="1798" y="109156"/>
                    <a:pt x="1988" y="103441"/>
                  </a:cubicBezTo>
                  <a:cubicBezTo>
                    <a:pt x="2179" y="94297"/>
                    <a:pt x="2464" y="85058"/>
                    <a:pt x="2655" y="75914"/>
                  </a:cubicBezTo>
                  <a:cubicBezTo>
                    <a:pt x="2655" y="75152"/>
                    <a:pt x="2940" y="74104"/>
                    <a:pt x="3511" y="73533"/>
                  </a:cubicBezTo>
                  <a:cubicBezTo>
                    <a:pt x="5986" y="71247"/>
                    <a:pt x="6081" y="71342"/>
                    <a:pt x="2940" y="69437"/>
                  </a:cubicBezTo>
                  <a:cubicBezTo>
                    <a:pt x="2750" y="69342"/>
                    <a:pt x="2559" y="69056"/>
                    <a:pt x="2655" y="69152"/>
                  </a:cubicBezTo>
                  <a:cubicBezTo>
                    <a:pt x="2655" y="58579"/>
                    <a:pt x="2655" y="48292"/>
                    <a:pt x="2655" y="38005"/>
                  </a:cubicBezTo>
                  <a:cubicBezTo>
                    <a:pt x="2655" y="31242"/>
                    <a:pt x="3226" y="24574"/>
                    <a:pt x="3321" y="17907"/>
                  </a:cubicBezTo>
                  <a:cubicBezTo>
                    <a:pt x="3321" y="16002"/>
                    <a:pt x="2369" y="13906"/>
                    <a:pt x="2940" y="12192"/>
                  </a:cubicBezTo>
                  <a:cubicBezTo>
                    <a:pt x="4083" y="8191"/>
                    <a:pt x="2750" y="4286"/>
                    <a:pt x="2750" y="476"/>
                  </a:cubicBezTo>
                  <a:cubicBezTo>
                    <a:pt x="3036" y="286"/>
                    <a:pt x="3321" y="0"/>
                    <a:pt x="3511" y="0"/>
                  </a:cubicBezTo>
                  <a:cubicBezTo>
                    <a:pt x="11031" y="571"/>
                    <a:pt x="18360" y="1810"/>
                    <a:pt x="24833" y="5524"/>
                  </a:cubicBezTo>
                  <a:cubicBezTo>
                    <a:pt x="25499" y="5905"/>
                    <a:pt x="25975" y="6477"/>
                    <a:pt x="26641" y="6763"/>
                  </a:cubicBezTo>
                  <a:cubicBezTo>
                    <a:pt x="36826" y="10478"/>
                    <a:pt x="43869" y="17336"/>
                    <a:pt x="50532" y="24670"/>
                  </a:cubicBezTo>
                  <a:cubicBezTo>
                    <a:pt x="51674" y="25908"/>
                    <a:pt x="52912" y="27051"/>
                    <a:pt x="53959" y="28385"/>
                  </a:cubicBezTo>
                  <a:cubicBezTo>
                    <a:pt x="60241" y="35719"/>
                    <a:pt x="66618" y="42958"/>
                    <a:pt x="72710" y="50387"/>
                  </a:cubicBezTo>
                  <a:cubicBezTo>
                    <a:pt x="76041" y="54578"/>
                    <a:pt x="78897" y="59055"/>
                    <a:pt x="81752" y="63532"/>
                  </a:cubicBezTo>
                  <a:cubicBezTo>
                    <a:pt x="82419" y="64579"/>
                    <a:pt x="82419" y="66008"/>
                    <a:pt x="82894" y="67628"/>
                  </a:cubicBezTo>
                  <a:cubicBezTo>
                    <a:pt x="86036" y="67151"/>
                    <a:pt x="87558" y="69152"/>
                    <a:pt x="88796" y="71438"/>
                  </a:cubicBezTo>
                  <a:cubicBezTo>
                    <a:pt x="89177" y="72104"/>
                    <a:pt x="89557" y="73152"/>
                    <a:pt x="90128" y="73343"/>
                  </a:cubicBezTo>
                  <a:cubicBezTo>
                    <a:pt x="94126" y="74390"/>
                    <a:pt x="96316" y="77438"/>
                    <a:pt x="99266" y="79534"/>
                  </a:cubicBezTo>
                  <a:cubicBezTo>
                    <a:pt x="105168" y="83725"/>
                    <a:pt x="111925" y="85630"/>
                    <a:pt x="119159" y="86296"/>
                  </a:cubicBezTo>
                  <a:cubicBezTo>
                    <a:pt x="121254" y="86487"/>
                    <a:pt x="123538" y="85820"/>
                    <a:pt x="125727" y="85344"/>
                  </a:cubicBezTo>
                  <a:cubicBezTo>
                    <a:pt x="131153" y="84201"/>
                    <a:pt x="136578" y="83153"/>
                    <a:pt x="140766" y="79534"/>
                  </a:cubicBezTo>
                  <a:cubicBezTo>
                    <a:pt x="144097" y="76676"/>
                    <a:pt x="148286" y="74486"/>
                    <a:pt x="151236" y="71438"/>
                  </a:cubicBezTo>
                  <a:cubicBezTo>
                    <a:pt x="155710" y="66675"/>
                    <a:pt x="159708" y="61531"/>
                    <a:pt x="163515" y="56293"/>
                  </a:cubicBezTo>
                  <a:cubicBezTo>
                    <a:pt x="166751" y="51816"/>
                    <a:pt x="168750" y="46577"/>
                    <a:pt x="173224" y="42577"/>
                  </a:cubicBezTo>
                  <a:cubicBezTo>
                    <a:pt x="174747" y="43815"/>
                    <a:pt x="176270" y="45053"/>
                    <a:pt x="177888" y="46387"/>
                  </a:cubicBezTo>
                  <a:cubicBezTo>
                    <a:pt x="179220" y="45529"/>
                    <a:pt x="180458" y="44863"/>
                    <a:pt x="181886" y="44005"/>
                  </a:cubicBezTo>
                  <a:cubicBezTo>
                    <a:pt x="181600" y="42767"/>
                    <a:pt x="182076" y="41148"/>
                    <a:pt x="179411" y="40862"/>
                  </a:cubicBezTo>
                  <a:lnTo>
                    <a:pt x="179411" y="43339"/>
                  </a:lnTo>
                  <a:cubicBezTo>
                    <a:pt x="176555" y="42481"/>
                    <a:pt x="176555" y="40100"/>
                    <a:pt x="174747" y="38481"/>
                  </a:cubicBezTo>
                  <a:cubicBezTo>
                    <a:pt x="176174" y="37052"/>
                    <a:pt x="177507" y="35719"/>
                    <a:pt x="178935" y="34385"/>
                  </a:cubicBezTo>
                  <a:cubicBezTo>
                    <a:pt x="179126" y="34195"/>
                    <a:pt x="179411" y="34004"/>
                    <a:pt x="179506" y="33814"/>
                  </a:cubicBezTo>
                  <a:cubicBezTo>
                    <a:pt x="179697" y="29242"/>
                    <a:pt x="183979" y="26861"/>
                    <a:pt x="186454" y="23527"/>
                  </a:cubicBezTo>
                  <a:cubicBezTo>
                    <a:pt x="187121" y="22574"/>
                    <a:pt x="188358" y="22003"/>
                    <a:pt x="189310" y="21241"/>
                  </a:cubicBezTo>
                  <a:cubicBezTo>
                    <a:pt x="189976" y="20764"/>
                    <a:pt x="190928" y="20288"/>
                    <a:pt x="191309" y="19717"/>
                  </a:cubicBezTo>
                  <a:cubicBezTo>
                    <a:pt x="193308" y="16573"/>
                    <a:pt x="195973" y="14288"/>
                    <a:pt x="199780" y="12954"/>
                  </a:cubicBezTo>
                  <a:cubicBezTo>
                    <a:pt x="201113" y="12478"/>
                    <a:pt x="201969" y="11144"/>
                    <a:pt x="203683" y="12002"/>
                  </a:cubicBezTo>
                  <a:cubicBezTo>
                    <a:pt x="204064" y="12192"/>
                    <a:pt x="204729" y="12192"/>
                    <a:pt x="204920" y="12002"/>
                  </a:cubicBezTo>
                  <a:cubicBezTo>
                    <a:pt x="207204" y="9906"/>
                    <a:pt x="210536" y="9906"/>
                    <a:pt x="213296" y="8763"/>
                  </a:cubicBezTo>
                  <a:cubicBezTo>
                    <a:pt x="215866" y="7715"/>
                    <a:pt x="218246" y="6953"/>
                    <a:pt x="221387" y="7429"/>
                  </a:cubicBezTo>
                  <a:cubicBezTo>
                    <a:pt x="224718" y="8001"/>
                    <a:pt x="228240" y="7429"/>
                    <a:pt x="231667" y="7334"/>
                  </a:cubicBezTo>
                  <a:cubicBezTo>
                    <a:pt x="232238" y="7334"/>
                    <a:pt x="232904" y="7334"/>
                    <a:pt x="233380" y="7525"/>
                  </a:cubicBezTo>
                  <a:cubicBezTo>
                    <a:pt x="237473" y="9620"/>
                    <a:pt x="242518" y="9144"/>
                    <a:pt x="246610" y="11239"/>
                  </a:cubicBezTo>
                  <a:cubicBezTo>
                    <a:pt x="247657" y="11811"/>
                    <a:pt x="249181" y="11525"/>
                    <a:pt x="249847" y="12954"/>
                  </a:cubicBezTo>
                  <a:cubicBezTo>
                    <a:pt x="250037" y="13335"/>
                    <a:pt x="250989" y="13811"/>
                    <a:pt x="251274" y="13621"/>
                  </a:cubicBezTo>
                  <a:cubicBezTo>
                    <a:pt x="253464" y="12668"/>
                    <a:pt x="253940" y="14288"/>
                    <a:pt x="255177" y="15145"/>
                  </a:cubicBezTo>
                  <a:cubicBezTo>
                    <a:pt x="262697" y="20193"/>
                    <a:pt x="267265" y="27527"/>
                    <a:pt x="273167" y="33814"/>
                  </a:cubicBezTo>
                  <a:cubicBezTo>
                    <a:pt x="273643" y="34290"/>
                    <a:pt x="274309" y="34957"/>
                    <a:pt x="274214" y="35433"/>
                  </a:cubicBezTo>
                  <a:cubicBezTo>
                    <a:pt x="273928" y="37243"/>
                    <a:pt x="275070" y="37624"/>
                    <a:pt x="276784" y="38005"/>
                  </a:cubicBezTo>
                  <a:cubicBezTo>
                    <a:pt x="277640" y="38195"/>
                    <a:pt x="278592" y="39053"/>
                    <a:pt x="279068" y="39814"/>
                  </a:cubicBezTo>
                  <a:cubicBezTo>
                    <a:pt x="282114" y="44387"/>
                    <a:pt x="286588" y="48006"/>
                    <a:pt x="289443" y="52673"/>
                  </a:cubicBezTo>
                  <a:cubicBezTo>
                    <a:pt x="291442" y="55912"/>
                    <a:pt x="294678" y="58579"/>
                    <a:pt x="297248" y="61627"/>
                  </a:cubicBezTo>
                  <a:cubicBezTo>
                    <a:pt x="300580" y="65532"/>
                    <a:pt x="303816" y="69532"/>
                    <a:pt x="307052" y="73438"/>
                  </a:cubicBezTo>
                  <a:cubicBezTo>
                    <a:pt x="307338" y="73723"/>
                    <a:pt x="307624" y="74104"/>
                    <a:pt x="308004" y="74295"/>
                  </a:cubicBezTo>
                  <a:cubicBezTo>
                    <a:pt x="312097" y="76581"/>
                    <a:pt x="314667" y="80105"/>
                    <a:pt x="317618" y="83344"/>
                  </a:cubicBezTo>
                  <a:cubicBezTo>
                    <a:pt x="320664" y="86582"/>
                    <a:pt x="324281" y="89440"/>
                    <a:pt x="327612" y="92488"/>
                  </a:cubicBezTo>
                  <a:cubicBezTo>
                    <a:pt x="328183" y="93059"/>
                    <a:pt x="328754" y="93631"/>
                    <a:pt x="329516" y="94297"/>
                  </a:cubicBezTo>
                  <a:cubicBezTo>
                    <a:pt x="328564" y="94869"/>
                    <a:pt x="327802" y="95250"/>
                    <a:pt x="327136" y="95631"/>
                  </a:cubicBezTo>
                  <a:cubicBezTo>
                    <a:pt x="327231" y="95821"/>
                    <a:pt x="327231" y="96107"/>
                    <a:pt x="327421" y="96203"/>
                  </a:cubicBezTo>
                  <a:cubicBezTo>
                    <a:pt x="328849" y="96869"/>
                    <a:pt x="330372" y="97441"/>
                    <a:pt x="331800" y="98107"/>
                  </a:cubicBezTo>
                  <a:cubicBezTo>
                    <a:pt x="332181" y="98298"/>
                    <a:pt x="332752" y="98679"/>
                    <a:pt x="332942" y="98584"/>
                  </a:cubicBezTo>
                  <a:cubicBezTo>
                    <a:pt x="335798" y="96774"/>
                    <a:pt x="337606" y="99155"/>
                    <a:pt x="339890" y="99727"/>
                  </a:cubicBezTo>
                  <a:cubicBezTo>
                    <a:pt x="344174" y="100870"/>
                    <a:pt x="348457" y="102108"/>
                    <a:pt x="353026" y="100774"/>
                  </a:cubicBezTo>
                  <a:cubicBezTo>
                    <a:pt x="354263" y="100394"/>
                    <a:pt x="355501" y="99822"/>
                    <a:pt x="356548" y="99155"/>
                  </a:cubicBezTo>
                  <a:cubicBezTo>
                    <a:pt x="363401" y="95060"/>
                    <a:pt x="369207" y="90202"/>
                    <a:pt x="373015" y="83439"/>
                  </a:cubicBezTo>
                  <a:cubicBezTo>
                    <a:pt x="373871" y="81820"/>
                    <a:pt x="375870" y="80677"/>
                    <a:pt x="377203" y="79248"/>
                  </a:cubicBezTo>
                  <a:cubicBezTo>
                    <a:pt x="380439" y="75914"/>
                    <a:pt x="383675" y="72485"/>
                    <a:pt x="387102" y="68961"/>
                  </a:cubicBezTo>
                  <a:cubicBezTo>
                    <a:pt x="388244" y="69723"/>
                    <a:pt x="389291" y="70390"/>
                    <a:pt x="390243" y="70961"/>
                  </a:cubicBezTo>
                  <a:cubicBezTo>
                    <a:pt x="392813" y="69913"/>
                    <a:pt x="392623" y="67628"/>
                    <a:pt x="392146" y="66485"/>
                  </a:cubicBezTo>
                  <a:cubicBezTo>
                    <a:pt x="390719" y="63437"/>
                    <a:pt x="392432" y="61341"/>
                    <a:pt x="394050" y="59150"/>
                  </a:cubicBezTo>
                  <a:cubicBezTo>
                    <a:pt x="397667" y="54388"/>
                    <a:pt x="401760" y="49911"/>
                    <a:pt x="405187" y="45053"/>
                  </a:cubicBezTo>
                  <a:cubicBezTo>
                    <a:pt x="406614" y="43148"/>
                    <a:pt x="408042" y="42101"/>
                    <a:pt x="410517" y="42196"/>
                  </a:cubicBezTo>
                  <a:cubicBezTo>
                    <a:pt x="410898" y="42196"/>
                    <a:pt x="411278" y="41815"/>
                    <a:pt x="411849" y="41529"/>
                  </a:cubicBezTo>
                  <a:cubicBezTo>
                    <a:pt x="411659" y="40672"/>
                    <a:pt x="411469" y="39814"/>
                    <a:pt x="411183" y="38767"/>
                  </a:cubicBezTo>
                  <a:cubicBezTo>
                    <a:pt x="412230" y="38671"/>
                    <a:pt x="413182" y="38481"/>
                    <a:pt x="414229" y="38386"/>
                  </a:cubicBezTo>
                  <a:cubicBezTo>
                    <a:pt x="412230" y="34290"/>
                    <a:pt x="415847" y="32195"/>
                    <a:pt x="418322" y="30480"/>
                  </a:cubicBezTo>
                  <a:cubicBezTo>
                    <a:pt x="421082" y="28670"/>
                    <a:pt x="422320" y="24955"/>
                    <a:pt x="426508" y="24860"/>
                  </a:cubicBezTo>
                  <a:cubicBezTo>
                    <a:pt x="428792" y="21527"/>
                    <a:pt x="432505" y="19431"/>
                    <a:pt x="435931" y="17526"/>
                  </a:cubicBezTo>
                  <a:cubicBezTo>
                    <a:pt x="440690" y="14954"/>
                    <a:pt x="445164" y="11621"/>
                    <a:pt x="451160" y="11239"/>
                  </a:cubicBezTo>
                  <a:cubicBezTo>
                    <a:pt x="453350" y="11144"/>
                    <a:pt x="455539" y="10287"/>
                    <a:pt x="457538" y="9525"/>
                  </a:cubicBezTo>
                  <a:cubicBezTo>
                    <a:pt x="464105" y="7239"/>
                    <a:pt x="471244" y="7525"/>
                    <a:pt x="478002" y="6477"/>
                  </a:cubicBezTo>
                  <a:cubicBezTo>
                    <a:pt x="479715" y="6191"/>
                    <a:pt x="481524" y="6763"/>
                    <a:pt x="483332" y="6953"/>
                  </a:cubicBezTo>
                  <a:cubicBezTo>
                    <a:pt x="483523" y="12478"/>
                    <a:pt x="483808" y="17907"/>
                    <a:pt x="483808" y="23336"/>
                  </a:cubicBezTo>
                  <a:cubicBezTo>
                    <a:pt x="483808" y="28194"/>
                    <a:pt x="483428" y="33052"/>
                    <a:pt x="483332" y="37814"/>
                  </a:cubicBezTo>
                  <a:cubicBezTo>
                    <a:pt x="483332" y="41624"/>
                    <a:pt x="483428" y="45339"/>
                    <a:pt x="483428" y="49149"/>
                  </a:cubicBezTo>
                  <a:cubicBezTo>
                    <a:pt x="483428" y="56864"/>
                    <a:pt x="483237" y="64484"/>
                    <a:pt x="483237" y="72199"/>
                  </a:cubicBezTo>
                  <a:cubicBezTo>
                    <a:pt x="483237" y="78105"/>
                    <a:pt x="483428" y="84011"/>
                    <a:pt x="483428" y="89821"/>
                  </a:cubicBezTo>
                  <a:cubicBezTo>
                    <a:pt x="483428" y="97346"/>
                    <a:pt x="483142" y="104965"/>
                    <a:pt x="483142" y="112490"/>
                  </a:cubicBezTo>
                  <a:cubicBezTo>
                    <a:pt x="483142" y="116681"/>
                    <a:pt x="483428" y="120777"/>
                    <a:pt x="483618" y="124968"/>
                  </a:cubicBezTo>
                  <a:cubicBezTo>
                    <a:pt x="483618" y="125254"/>
                    <a:pt x="483903" y="125635"/>
                    <a:pt x="483713" y="125730"/>
                  </a:cubicBezTo>
                  <a:cubicBezTo>
                    <a:pt x="481619" y="127730"/>
                    <a:pt x="483142" y="129730"/>
                    <a:pt x="483332" y="131826"/>
                  </a:cubicBezTo>
                  <a:cubicBezTo>
                    <a:pt x="483713" y="136017"/>
                    <a:pt x="483618" y="140208"/>
                    <a:pt x="483618" y="144399"/>
                  </a:cubicBezTo>
                  <a:cubicBezTo>
                    <a:pt x="483618" y="145637"/>
                    <a:pt x="482666" y="146209"/>
                    <a:pt x="481239" y="146209"/>
                  </a:cubicBezTo>
                  <a:cubicBezTo>
                    <a:pt x="478859" y="146209"/>
                    <a:pt x="476479" y="146494"/>
                    <a:pt x="474005" y="146400"/>
                  </a:cubicBezTo>
                  <a:cubicBezTo>
                    <a:pt x="473243" y="146400"/>
                    <a:pt x="472387" y="145637"/>
                    <a:pt x="471816" y="144971"/>
                  </a:cubicBezTo>
                  <a:cubicBezTo>
                    <a:pt x="470673" y="143637"/>
                    <a:pt x="469150" y="143351"/>
                    <a:pt x="468770" y="144684"/>
                  </a:cubicBezTo>
                  <a:cubicBezTo>
                    <a:pt x="468103" y="146971"/>
                    <a:pt x="466390" y="146685"/>
                    <a:pt x="464581" y="146685"/>
                  </a:cubicBezTo>
                  <a:cubicBezTo>
                    <a:pt x="458680" y="146590"/>
                    <a:pt x="452779" y="146400"/>
                    <a:pt x="446877" y="146209"/>
                  </a:cubicBezTo>
                  <a:cubicBezTo>
                    <a:pt x="446401" y="146209"/>
                    <a:pt x="446021" y="146113"/>
                    <a:pt x="445354" y="146018"/>
                  </a:cubicBezTo>
                  <a:cubicBezTo>
                    <a:pt x="445354" y="145066"/>
                    <a:pt x="445164" y="144113"/>
                    <a:pt x="444974" y="142303"/>
                  </a:cubicBezTo>
                  <a:cubicBezTo>
                    <a:pt x="443641" y="143351"/>
                    <a:pt x="442689" y="143923"/>
                    <a:pt x="442118" y="144684"/>
                  </a:cubicBezTo>
                  <a:cubicBezTo>
                    <a:pt x="440975" y="146209"/>
                    <a:pt x="438691" y="147066"/>
                    <a:pt x="436978" y="146304"/>
                  </a:cubicBezTo>
                  <a:cubicBezTo>
                    <a:pt x="436407" y="146018"/>
                    <a:pt x="436026" y="145733"/>
                    <a:pt x="435455" y="145447"/>
                  </a:cubicBezTo>
                  <a:cubicBezTo>
                    <a:pt x="434979" y="145161"/>
                    <a:pt x="434408" y="144971"/>
                    <a:pt x="433837" y="144684"/>
                  </a:cubicBezTo>
                  <a:cubicBezTo>
                    <a:pt x="430696" y="147066"/>
                    <a:pt x="427079" y="146209"/>
                    <a:pt x="423557" y="146209"/>
                  </a:cubicBezTo>
                  <a:cubicBezTo>
                    <a:pt x="418988" y="146209"/>
                    <a:pt x="414324" y="146494"/>
                    <a:pt x="409756" y="146590"/>
                  </a:cubicBezTo>
                  <a:cubicBezTo>
                    <a:pt x="408423" y="146590"/>
                    <a:pt x="407185" y="146209"/>
                    <a:pt x="405853" y="146209"/>
                  </a:cubicBezTo>
                  <a:cubicBezTo>
                    <a:pt x="399285" y="146209"/>
                    <a:pt x="392717" y="146590"/>
                    <a:pt x="386150" y="146590"/>
                  </a:cubicBezTo>
                  <a:cubicBezTo>
                    <a:pt x="380725" y="146590"/>
                    <a:pt x="375394" y="146209"/>
                    <a:pt x="369969" y="146113"/>
                  </a:cubicBezTo>
                  <a:cubicBezTo>
                    <a:pt x="366828" y="146113"/>
                    <a:pt x="363686" y="146400"/>
                    <a:pt x="360640" y="146304"/>
                  </a:cubicBezTo>
                  <a:cubicBezTo>
                    <a:pt x="359022" y="146304"/>
                    <a:pt x="357119" y="146113"/>
                    <a:pt x="356643" y="144018"/>
                  </a:cubicBezTo>
                  <a:cubicBezTo>
                    <a:pt x="353883" y="145923"/>
                    <a:pt x="350837" y="145828"/>
                    <a:pt x="347696" y="146018"/>
                  </a:cubicBezTo>
                  <a:cubicBezTo>
                    <a:pt x="339034" y="146685"/>
                    <a:pt x="330372" y="146018"/>
                    <a:pt x="321711" y="146018"/>
                  </a:cubicBezTo>
                  <a:cubicBezTo>
                    <a:pt x="319045" y="146018"/>
                    <a:pt x="316570" y="146018"/>
                    <a:pt x="313905" y="145828"/>
                  </a:cubicBezTo>
                  <a:cubicBezTo>
                    <a:pt x="312288" y="145637"/>
                    <a:pt x="310669" y="146018"/>
                    <a:pt x="309051" y="146400"/>
                  </a:cubicBezTo>
                  <a:cubicBezTo>
                    <a:pt x="305720" y="147066"/>
                    <a:pt x="303150" y="146400"/>
                    <a:pt x="301722" y="143828"/>
                  </a:cubicBezTo>
                  <a:cubicBezTo>
                    <a:pt x="299818" y="145447"/>
                    <a:pt x="297819" y="146304"/>
                    <a:pt x="294773" y="146113"/>
                  </a:cubicBezTo>
                  <a:cubicBezTo>
                    <a:pt x="287349" y="145828"/>
                    <a:pt x="279830" y="146494"/>
                    <a:pt x="272310" y="146590"/>
                  </a:cubicBezTo>
                  <a:cubicBezTo>
                    <a:pt x="267456" y="146590"/>
                    <a:pt x="262601" y="146209"/>
                    <a:pt x="257747" y="146113"/>
                  </a:cubicBezTo>
                  <a:cubicBezTo>
                    <a:pt x="251941" y="146018"/>
                    <a:pt x="246039" y="146113"/>
                    <a:pt x="240233" y="146113"/>
                  </a:cubicBezTo>
                  <a:cubicBezTo>
                    <a:pt x="239091" y="146113"/>
                    <a:pt x="237949" y="146113"/>
                    <a:pt x="236807" y="146113"/>
                  </a:cubicBezTo>
                  <a:cubicBezTo>
                    <a:pt x="233380" y="146113"/>
                    <a:pt x="229953" y="146113"/>
                    <a:pt x="226336" y="146113"/>
                  </a:cubicBezTo>
                  <a:cubicBezTo>
                    <a:pt x="226336" y="146113"/>
                    <a:pt x="226051" y="145637"/>
                    <a:pt x="225480" y="144780"/>
                  </a:cubicBezTo>
                  <a:cubicBezTo>
                    <a:pt x="223100" y="149066"/>
                    <a:pt x="219007" y="144590"/>
                    <a:pt x="216247" y="146780"/>
                  </a:cubicBezTo>
                  <a:cubicBezTo>
                    <a:pt x="214819" y="145637"/>
                    <a:pt x="213582" y="144684"/>
                    <a:pt x="212249" y="143637"/>
                  </a:cubicBezTo>
                  <a:cubicBezTo>
                    <a:pt x="209774" y="146018"/>
                    <a:pt x="206824" y="146494"/>
                    <a:pt x="203207" y="146304"/>
                  </a:cubicBezTo>
                  <a:cubicBezTo>
                    <a:pt x="195783" y="145923"/>
                    <a:pt x="188358" y="146113"/>
                    <a:pt x="180839" y="146113"/>
                  </a:cubicBezTo>
                  <a:cubicBezTo>
                    <a:pt x="174937" y="146113"/>
                    <a:pt x="168941" y="146400"/>
                    <a:pt x="163039" y="146400"/>
                  </a:cubicBezTo>
                  <a:cubicBezTo>
                    <a:pt x="158470" y="146400"/>
                    <a:pt x="153806" y="146400"/>
                    <a:pt x="149238" y="146304"/>
                  </a:cubicBezTo>
                  <a:cubicBezTo>
                    <a:pt x="142479" y="146209"/>
                    <a:pt x="135627" y="146113"/>
                    <a:pt x="128868" y="145923"/>
                  </a:cubicBezTo>
                  <a:cubicBezTo>
                    <a:pt x="127536" y="145923"/>
                    <a:pt x="126203" y="145542"/>
                    <a:pt x="124966" y="145351"/>
                  </a:cubicBezTo>
                  <a:cubicBezTo>
                    <a:pt x="124585" y="145351"/>
                    <a:pt x="124014" y="144875"/>
                    <a:pt x="123823" y="144971"/>
                  </a:cubicBezTo>
                  <a:cubicBezTo>
                    <a:pt x="119064" y="147542"/>
                    <a:pt x="114020" y="145542"/>
                    <a:pt x="109070" y="145828"/>
                  </a:cubicBezTo>
                  <a:cubicBezTo>
                    <a:pt x="102597" y="146113"/>
                    <a:pt x="96125" y="146209"/>
                    <a:pt x="89653" y="146304"/>
                  </a:cubicBezTo>
                  <a:cubicBezTo>
                    <a:pt x="83847" y="146304"/>
                    <a:pt x="78135" y="146304"/>
                    <a:pt x="72329" y="146209"/>
                  </a:cubicBezTo>
                  <a:cubicBezTo>
                    <a:pt x="66999" y="146209"/>
                    <a:pt x="61573" y="145637"/>
                    <a:pt x="56338" y="146209"/>
                  </a:cubicBezTo>
                  <a:cubicBezTo>
                    <a:pt x="49961" y="146780"/>
                    <a:pt x="43679" y="145637"/>
                    <a:pt x="37397" y="146494"/>
                  </a:cubicBezTo>
                  <a:cubicBezTo>
                    <a:pt x="32257" y="147161"/>
                    <a:pt x="27307" y="146018"/>
                    <a:pt x="22358" y="146304"/>
                  </a:cubicBezTo>
                  <a:cubicBezTo>
                    <a:pt x="21501" y="146304"/>
                    <a:pt x="20549" y="146209"/>
                    <a:pt x="19693" y="146304"/>
                  </a:cubicBezTo>
                  <a:cubicBezTo>
                    <a:pt x="14457" y="147352"/>
                    <a:pt x="9222" y="146113"/>
                    <a:pt x="3987" y="146018"/>
                  </a:cubicBezTo>
                  <a:cubicBezTo>
                    <a:pt x="3416" y="146018"/>
                    <a:pt x="2655" y="145733"/>
                    <a:pt x="2274" y="146018"/>
                  </a:cubicBezTo>
                  <a:cubicBezTo>
                    <a:pt x="846" y="147161"/>
                    <a:pt x="466" y="146113"/>
                    <a:pt x="84" y="145256"/>
                  </a:cubicBezTo>
                  <a:cubicBezTo>
                    <a:pt x="-106" y="144780"/>
                    <a:pt x="84" y="144208"/>
                    <a:pt x="84" y="143732"/>
                  </a:cubicBezTo>
                  <a:cubicBezTo>
                    <a:pt x="180" y="138208"/>
                    <a:pt x="275" y="132683"/>
                    <a:pt x="561" y="127159"/>
                  </a:cubicBezTo>
                  <a:cubicBezTo>
                    <a:pt x="561" y="126016"/>
                    <a:pt x="1703" y="124968"/>
                    <a:pt x="2464" y="123635"/>
                  </a:cubicBezTo>
                  <a:close/>
                  <a:moveTo>
                    <a:pt x="22929" y="111538"/>
                  </a:moveTo>
                  <a:cubicBezTo>
                    <a:pt x="21311" y="111062"/>
                    <a:pt x="19598" y="110680"/>
                    <a:pt x="17598" y="110109"/>
                  </a:cubicBezTo>
                  <a:cubicBezTo>
                    <a:pt x="17027" y="111728"/>
                    <a:pt x="16456" y="113157"/>
                    <a:pt x="15981" y="114395"/>
                  </a:cubicBezTo>
                  <a:cubicBezTo>
                    <a:pt x="18170" y="114871"/>
                    <a:pt x="19788" y="115157"/>
                    <a:pt x="21311" y="115443"/>
                  </a:cubicBezTo>
                  <a:cubicBezTo>
                    <a:pt x="21882" y="114110"/>
                    <a:pt x="22358" y="112776"/>
                    <a:pt x="22833" y="111347"/>
                  </a:cubicBezTo>
                  <a:cubicBezTo>
                    <a:pt x="23405" y="110299"/>
                    <a:pt x="23976" y="109347"/>
                    <a:pt x="24642" y="108013"/>
                  </a:cubicBezTo>
                  <a:cubicBezTo>
                    <a:pt x="21691" y="108680"/>
                    <a:pt x="22548" y="110204"/>
                    <a:pt x="22929" y="111443"/>
                  </a:cubicBezTo>
                  <a:close/>
                  <a:moveTo>
                    <a:pt x="192070" y="116300"/>
                  </a:moveTo>
                  <a:cubicBezTo>
                    <a:pt x="188263" y="115062"/>
                    <a:pt x="185027" y="113919"/>
                    <a:pt x="181695" y="112871"/>
                  </a:cubicBezTo>
                  <a:cubicBezTo>
                    <a:pt x="180648" y="114490"/>
                    <a:pt x="179601" y="115729"/>
                    <a:pt x="180934" y="117062"/>
                  </a:cubicBezTo>
                  <a:cubicBezTo>
                    <a:pt x="182647" y="116967"/>
                    <a:pt x="184361" y="116396"/>
                    <a:pt x="185312" y="116872"/>
                  </a:cubicBezTo>
                  <a:cubicBezTo>
                    <a:pt x="186645" y="117443"/>
                    <a:pt x="187407" y="118967"/>
                    <a:pt x="188834" y="120396"/>
                  </a:cubicBezTo>
                  <a:cubicBezTo>
                    <a:pt x="189976" y="118872"/>
                    <a:pt x="190928" y="117729"/>
                    <a:pt x="191975" y="116205"/>
                  </a:cubicBezTo>
                  <a:close/>
                  <a:moveTo>
                    <a:pt x="423176" y="68866"/>
                  </a:moveTo>
                  <a:cubicBezTo>
                    <a:pt x="423176" y="68866"/>
                    <a:pt x="422796" y="69532"/>
                    <a:pt x="422605" y="69818"/>
                  </a:cubicBezTo>
                  <a:cubicBezTo>
                    <a:pt x="423367" y="70771"/>
                    <a:pt x="423081" y="73152"/>
                    <a:pt x="425937" y="71247"/>
                  </a:cubicBezTo>
                  <a:cubicBezTo>
                    <a:pt x="426317" y="71056"/>
                    <a:pt x="427269" y="71438"/>
                    <a:pt x="427840" y="71628"/>
                  </a:cubicBezTo>
                  <a:cubicBezTo>
                    <a:pt x="429268" y="72295"/>
                    <a:pt x="430696" y="73057"/>
                    <a:pt x="432123" y="73819"/>
                  </a:cubicBezTo>
                  <a:cubicBezTo>
                    <a:pt x="433266" y="72104"/>
                    <a:pt x="434027" y="71056"/>
                    <a:pt x="434884" y="69628"/>
                  </a:cubicBezTo>
                  <a:cubicBezTo>
                    <a:pt x="432599" y="69913"/>
                    <a:pt x="430886" y="70295"/>
                    <a:pt x="429268" y="70199"/>
                  </a:cubicBezTo>
                  <a:cubicBezTo>
                    <a:pt x="427174" y="70009"/>
                    <a:pt x="425080" y="69342"/>
                    <a:pt x="422986" y="68866"/>
                  </a:cubicBezTo>
                  <a:close/>
                  <a:moveTo>
                    <a:pt x="475813" y="26861"/>
                  </a:moveTo>
                  <a:cubicBezTo>
                    <a:pt x="478193" y="24765"/>
                    <a:pt x="478764" y="23241"/>
                    <a:pt x="477622" y="20479"/>
                  </a:cubicBezTo>
                  <a:cubicBezTo>
                    <a:pt x="477336" y="19907"/>
                    <a:pt x="476194" y="19526"/>
                    <a:pt x="474576" y="18574"/>
                  </a:cubicBezTo>
                  <a:cubicBezTo>
                    <a:pt x="475147" y="20574"/>
                    <a:pt x="475432" y="21527"/>
                    <a:pt x="475813" y="23146"/>
                  </a:cubicBezTo>
                  <a:cubicBezTo>
                    <a:pt x="474290" y="22765"/>
                    <a:pt x="473338" y="22479"/>
                    <a:pt x="472387" y="22288"/>
                  </a:cubicBezTo>
                  <a:cubicBezTo>
                    <a:pt x="471339" y="25241"/>
                    <a:pt x="473338" y="26194"/>
                    <a:pt x="475813" y="26956"/>
                  </a:cubicBezTo>
                  <a:close/>
                  <a:moveTo>
                    <a:pt x="227669" y="112204"/>
                  </a:moveTo>
                  <a:cubicBezTo>
                    <a:pt x="225670" y="108490"/>
                    <a:pt x="221768" y="109919"/>
                    <a:pt x="218626" y="108680"/>
                  </a:cubicBezTo>
                  <a:cubicBezTo>
                    <a:pt x="220435" y="113633"/>
                    <a:pt x="222053" y="114300"/>
                    <a:pt x="227669" y="112204"/>
                  </a:cubicBezTo>
                  <a:close/>
                  <a:moveTo>
                    <a:pt x="385960" y="85915"/>
                  </a:moveTo>
                  <a:cubicBezTo>
                    <a:pt x="385578" y="87725"/>
                    <a:pt x="385293" y="88773"/>
                    <a:pt x="385103" y="89821"/>
                  </a:cubicBezTo>
                  <a:cubicBezTo>
                    <a:pt x="391480" y="91059"/>
                    <a:pt x="392432" y="91059"/>
                    <a:pt x="394336" y="90011"/>
                  </a:cubicBezTo>
                  <a:cubicBezTo>
                    <a:pt x="391766" y="88773"/>
                    <a:pt x="389196" y="87439"/>
                    <a:pt x="385960" y="85915"/>
                  </a:cubicBezTo>
                  <a:close/>
                  <a:moveTo>
                    <a:pt x="217865" y="124015"/>
                  </a:moveTo>
                  <a:cubicBezTo>
                    <a:pt x="217865" y="124015"/>
                    <a:pt x="218341" y="123920"/>
                    <a:pt x="218626" y="123825"/>
                  </a:cubicBezTo>
                  <a:lnTo>
                    <a:pt x="218626" y="117538"/>
                  </a:lnTo>
                  <a:cubicBezTo>
                    <a:pt x="219293" y="117062"/>
                    <a:pt x="220054" y="116681"/>
                    <a:pt x="221101" y="116014"/>
                  </a:cubicBezTo>
                  <a:cubicBezTo>
                    <a:pt x="219483" y="115348"/>
                    <a:pt x="218341" y="114776"/>
                    <a:pt x="217199" y="114300"/>
                  </a:cubicBezTo>
                  <a:cubicBezTo>
                    <a:pt x="216627" y="116300"/>
                    <a:pt x="216152" y="118015"/>
                    <a:pt x="215581" y="120110"/>
                  </a:cubicBezTo>
                  <a:cubicBezTo>
                    <a:pt x="216247" y="121158"/>
                    <a:pt x="217104" y="122587"/>
                    <a:pt x="217960" y="123920"/>
                  </a:cubicBezTo>
                  <a:close/>
                  <a:moveTo>
                    <a:pt x="81086" y="106680"/>
                  </a:moveTo>
                  <a:lnTo>
                    <a:pt x="81086" y="102394"/>
                  </a:lnTo>
                  <a:cubicBezTo>
                    <a:pt x="79658" y="102013"/>
                    <a:pt x="78326" y="101632"/>
                    <a:pt x="76708" y="101155"/>
                  </a:cubicBezTo>
                  <a:cubicBezTo>
                    <a:pt x="76898" y="101918"/>
                    <a:pt x="77088" y="102394"/>
                    <a:pt x="77088" y="102965"/>
                  </a:cubicBezTo>
                  <a:cubicBezTo>
                    <a:pt x="77088" y="103441"/>
                    <a:pt x="76898" y="104013"/>
                    <a:pt x="76803" y="104489"/>
                  </a:cubicBezTo>
                  <a:cubicBezTo>
                    <a:pt x="76422" y="107537"/>
                    <a:pt x="77184" y="108013"/>
                    <a:pt x="81086" y="106680"/>
                  </a:cubicBezTo>
                  <a:close/>
                  <a:moveTo>
                    <a:pt x="387006" y="119824"/>
                  </a:moveTo>
                  <a:cubicBezTo>
                    <a:pt x="385007" y="120587"/>
                    <a:pt x="383485" y="121444"/>
                    <a:pt x="381867" y="121634"/>
                  </a:cubicBezTo>
                  <a:cubicBezTo>
                    <a:pt x="380439" y="121729"/>
                    <a:pt x="379297" y="121920"/>
                    <a:pt x="379201" y="123063"/>
                  </a:cubicBezTo>
                  <a:cubicBezTo>
                    <a:pt x="379201" y="123825"/>
                    <a:pt x="380058" y="124682"/>
                    <a:pt x="380629" y="125635"/>
                  </a:cubicBezTo>
                  <a:cubicBezTo>
                    <a:pt x="383009" y="123539"/>
                    <a:pt x="386435" y="123063"/>
                    <a:pt x="387006" y="119824"/>
                  </a:cubicBezTo>
                  <a:close/>
                  <a:moveTo>
                    <a:pt x="444117" y="90773"/>
                  </a:moveTo>
                  <a:cubicBezTo>
                    <a:pt x="445735" y="93440"/>
                    <a:pt x="445259" y="95821"/>
                    <a:pt x="443641" y="98298"/>
                  </a:cubicBezTo>
                  <a:cubicBezTo>
                    <a:pt x="443926" y="98298"/>
                    <a:pt x="444212" y="98488"/>
                    <a:pt x="444497" y="98584"/>
                  </a:cubicBezTo>
                  <a:cubicBezTo>
                    <a:pt x="445735" y="97727"/>
                    <a:pt x="446877" y="96869"/>
                    <a:pt x="448781" y="95536"/>
                  </a:cubicBezTo>
                  <a:cubicBezTo>
                    <a:pt x="444974" y="94869"/>
                    <a:pt x="448400" y="90869"/>
                    <a:pt x="444117" y="90678"/>
                  </a:cubicBezTo>
                  <a:close/>
                  <a:moveTo>
                    <a:pt x="11031" y="90297"/>
                  </a:moveTo>
                  <a:cubicBezTo>
                    <a:pt x="8493" y="90043"/>
                    <a:pt x="6462" y="90456"/>
                    <a:pt x="4939" y="91535"/>
                  </a:cubicBezTo>
                  <a:cubicBezTo>
                    <a:pt x="6176" y="92773"/>
                    <a:pt x="7223" y="94583"/>
                    <a:pt x="9413" y="93821"/>
                  </a:cubicBezTo>
                  <a:cubicBezTo>
                    <a:pt x="10269" y="93536"/>
                    <a:pt x="10364" y="91821"/>
                    <a:pt x="11031" y="90297"/>
                  </a:cubicBezTo>
                  <a:close/>
                  <a:moveTo>
                    <a:pt x="216627" y="38386"/>
                  </a:moveTo>
                  <a:cubicBezTo>
                    <a:pt x="216627" y="38386"/>
                    <a:pt x="215866" y="37719"/>
                    <a:pt x="215391" y="37719"/>
                  </a:cubicBezTo>
                  <a:cubicBezTo>
                    <a:pt x="214724" y="37719"/>
                    <a:pt x="213963" y="37814"/>
                    <a:pt x="213296" y="37910"/>
                  </a:cubicBezTo>
                  <a:cubicBezTo>
                    <a:pt x="213677" y="38481"/>
                    <a:pt x="213963" y="39529"/>
                    <a:pt x="214629" y="39719"/>
                  </a:cubicBezTo>
                  <a:cubicBezTo>
                    <a:pt x="217389" y="40481"/>
                    <a:pt x="220626" y="38957"/>
                    <a:pt x="221958" y="36195"/>
                  </a:cubicBezTo>
                  <a:cubicBezTo>
                    <a:pt x="219579" y="35814"/>
                    <a:pt x="218722" y="37910"/>
                    <a:pt x="216723" y="38386"/>
                  </a:cubicBezTo>
                  <a:close/>
                  <a:moveTo>
                    <a:pt x="102788" y="106585"/>
                  </a:moveTo>
                  <a:cubicBezTo>
                    <a:pt x="106215" y="106108"/>
                    <a:pt x="109451" y="105537"/>
                    <a:pt x="113829" y="104965"/>
                  </a:cubicBezTo>
                  <a:cubicBezTo>
                    <a:pt x="110022" y="104394"/>
                    <a:pt x="107166" y="104013"/>
                    <a:pt x="104121" y="103632"/>
                  </a:cubicBezTo>
                  <a:cubicBezTo>
                    <a:pt x="103740" y="104489"/>
                    <a:pt x="103264" y="105632"/>
                    <a:pt x="102788" y="106680"/>
                  </a:cubicBezTo>
                  <a:close/>
                  <a:moveTo>
                    <a:pt x="338939" y="116967"/>
                  </a:moveTo>
                  <a:cubicBezTo>
                    <a:pt x="341223" y="114967"/>
                    <a:pt x="342936" y="113443"/>
                    <a:pt x="345031" y="111633"/>
                  </a:cubicBezTo>
                  <a:cubicBezTo>
                    <a:pt x="341985" y="110966"/>
                    <a:pt x="340366" y="112871"/>
                    <a:pt x="338368" y="113824"/>
                  </a:cubicBezTo>
                  <a:cubicBezTo>
                    <a:pt x="338558" y="114871"/>
                    <a:pt x="338748" y="115729"/>
                    <a:pt x="338939" y="117062"/>
                  </a:cubicBezTo>
                  <a:close/>
                  <a:moveTo>
                    <a:pt x="394431" y="126682"/>
                  </a:moveTo>
                  <a:cubicBezTo>
                    <a:pt x="395954" y="122777"/>
                    <a:pt x="395669" y="122206"/>
                    <a:pt x="392241" y="121539"/>
                  </a:cubicBezTo>
                  <a:cubicBezTo>
                    <a:pt x="392623" y="122682"/>
                    <a:pt x="392623" y="123730"/>
                    <a:pt x="390909" y="124396"/>
                  </a:cubicBezTo>
                  <a:cubicBezTo>
                    <a:pt x="392052" y="125158"/>
                    <a:pt x="393098" y="125825"/>
                    <a:pt x="394431" y="126682"/>
                  </a:cubicBezTo>
                  <a:close/>
                  <a:moveTo>
                    <a:pt x="223005" y="118586"/>
                  </a:moveTo>
                  <a:cubicBezTo>
                    <a:pt x="223386" y="120491"/>
                    <a:pt x="223766" y="122301"/>
                    <a:pt x="224243" y="124206"/>
                  </a:cubicBezTo>
                  <a:cubicBezTo>
                    <a:pt x="225702" y="123952"/>
                    <a:pt x="226368" y="123095"/>
                    <a:pt x="226241" y="121634"/>
                  </a:cubicBezTo>
                  <a:cubicBezTo>
                    <a:pt x="225956" y="118967"/>
                    <a:pt x="225575" y="118586"/>
                    <a:pt x="223005" y="118586"/>
                  </a:cubicBezTo>
                  <a:close/>
                  <a:moveTo>
                    <a:pt x="451065" y="27146"/>
                  </a:moveTo>
                  <a:cubicBezTo>
                    <a:pt x="451065" y="27146"/>
                    <a:pt x="450399" y="27146"/>
                    <a:pt x="450113" y="27146"/>
                  </a:cubicBezTo>
                  <a:cubicBezTo>
                    <a:pt x="450113" y="27622"/>
                    <a:pt x="449923" y="28099"/>
                    <a:pt x="449923" y="28575"/>
                  </a:cubicBezTo>
                  <a:cubicBezTo>
                    <a:pt x="449923" y="29051"/>
                    <a:pt x="450209" y="29623"/>
                    <a:pt x="450113" y="30004"/>
                  </a:cubicBezTo>
                  <a:cubicBezTo>
                    <a:pt x="449352" y="32671"/>
                    <a:pt x="449638" y="32861"/>
                    <a:pt x="453350" y="32004"/>
                  </a:cubicBezTo>
                  <a:cubicBezTo>
                    <a:pt x="452588" y="30385"/>
                    <a:pt x="451827" y="28670"/>
                    <a:pt x="451065" y="27051"/>
                  </a:cubicBezTo>
                  <a:close/>
                  <a:moveTo>
                    <a:pt x="41966" y="40957"/>
                  </a:moveTo>
                  <a:cubicBezTo>
                    <a:pt x="43679" y="41338"/>
                    <a:pt x="45011" y="41624"/>
                    <a:pt x="46629" y="42005"/>
                  </a:cubicBezTo>
                  <a:cubicBezTo>
                    <a:pt x="46915" y="38481"/>
                    <a:pt x="42632" y="39910"/>
                    <a:pt x="41680" y="38005"/>
                  </a:cubicBezTo>
                  <a:cubicBezTo>
                    <a:pt x="41680" y="38862"/>
                    <a:pt x="41870" y="39814"/>
                    <a:pt x="41966" y="40957"/>
                  </a:cubicBezTo>
                  <a:close/>
                  <a:moveTo>
                    <a:pt x="283351" y="111347"/>
                  </a:moveTo>
                  <a:cubicBezTo>
                    <a:pt x="284747" y="112681"/>
                    <a:pt x="287222" y="113220"/>
                    <a:pt x="290776" y="112966"/>
                  </a:cubicBezTo>
                  <a:cubicBezTo>
                    <a:pt x="288777" y="110776"/>
                    <a:pt x="286112" y="112300"/>
                    <a:pt x="283351" y="111347"/>
                  </a:cubicBezTo>
                  <a:close/>
                  <a:moveTo>
                    <a:pt x="146097" y="96583"/>
                  </a:moveTo>
                  <a:cubicBezTo>
                    <a:pt x="146097" y="96583"/>
                    <a:pt x="145525" y="96012"/>
                    <a:pt x="145335" y="95726"/>
                  </a:cubicBezTo>
                  <a:cubicBezTo>
                    <a:pt x="144479" y="95917"/>
                    <a:pt x="143622" y="96012"/>
                    <a:pt x="142860" y="96203"/>
                  </a:cubicBezTo>
                  <a:cubicBezTo>
                    <a:pt x="141623" y="96393"/>
                    <a:pt x="140862" y="97250"/>
                    <a:pt x="141623" y="98203"/>
                  </a:cubicBezTo>
                  <a:cubicBezTo>
                    <a:pt x="142004" y="98679"/>
                    <a:pt x="143622" y="99060"/>
                    <a:pt x="144288" y="98774"/>
                  </a:cubicBezTo>
                  <a:cubicBezTo>
                    <a:pt x="145145" y="98488"/>
                    <a:pt x="145621" y="97441"/>
                    <a:pt x="146192" y="96679"/>
                  </a:cubicBezTo>
                  <a:close/>
                  <a:moveTo>
                    <a:pt x="433266" y="89154"/>
                  </a:moveTo>
                  <a:cubicBezTo>
                    <a:pt x="433266" y="92012"/>
                    <a:pt x="435265" y="92297"/>
                    <a:pt x="438120" y="92393"/>
                  </a:cubicBezTo>
                  <a:cubicBezTo>
                    <a:pt x="436883" y="90392"/>
                    <a:pt x="436407" y="88392"/>
                    <a:pt x="433266" y="89154"/>
                  </a:cubicBezTo>
                  <a:close/>
                  <a:moveTo>
                    <a:pt x="433742" y="37719"/>
                  </a:moveTo>
                  <a:cubicBezTo>
                    <a:pt x="431172" y="38862"/>
                    <a:pt x="431838" y="41148"/>
                    <a:pt x="430601" y="43244"/>
                  </a:cubicBezTo>
                  <a:cubicBezTo>
                    <a:pt x="434979" y="42386"/>
                    <a:pt x="432409" y="39338"/>
                    <a:pt x="433742" y="37719"/>
                  </a:cubicBezTo>
                  <a:close/>
                  <a:moveTo>
                    <a:pt x="33685" y="73628"/>
                  </a:moveTo>
                  <a:cubicBezTo>
                    <a:pt x="30353" y="72390"/>
                    <a:pt x="29211" y="72962"/>
                    <a:pt x="28164" y="76962"/>
                  </a:cubicBezTo>
                  <a:cubicBezTo>
                    <a:pt x="30068" y="75819"/>
                    <a:pt x="31876" y="74676"/>
                    <a:pt x="33685" y="73628"/>
                  </a:cubicBezTo>
                  <a:close/>
                  <a:moveTo>
                    <a:pt x="400904" y="133064"/>
                  </a:moveTo>
                  <a:cubicBezTo>
                    <a:pt x="401221" y="135477"/>
                    <a:pt x="402490" y="136652"/>
                    <a:pt x="404711" y="136588"/>
                  </a:cubicBezTo>
                  <a:cubicBezTo>
                    <a:pt x="404901" y="134207"/>
                    <a:pt x="402331" y="134303"/>
                    <a:pt x="400904" y="133064"/>
                  </a:cubicBezTo>
                  <a:close/>
                  <a:moveTo>
                    <a:pt x="457633" y="106585"/>
                  </a:moveTo>
                  <a:cubicBezTo>
                    <a:pt x="456776" y="107442"/>
                    <a:pt x="456395" y="107728"/>
                    <a:pt x="456205" y="108013"/>
                  </a:cubicBezTo>
                  <a:cubicBezTo>
                    <a:pt x="456110" y="108299"/>
                    <a:pt x="456205" y="109061"/>
                    <a:pt x="456205" y="109061"/>
                  </a:cubicBezTo>
                  <a:cubicBezTo>
                    <a:pt x="458204" y="109061"/>
                    <a:pt x="457443" y="112681"/>
                    <a:pt x="460583" y="111538"/>
                  </a:cubicBezTo>
                  <a:cubicBezTo>
                    <a:pt x="459632" y="109919"/>
                    <a:pt x="458775" y="108490"/>
                    <a:pt x="457633" y="106585"/>
                  </a:cubicBezTo>
                  <a:close/>
                  <a:moveTo>
                    <a:pt x="217199" y="59150"/>
                  </a:moveTo>
                  <a:cubicBezTo>
                    <a:pt x="217199" y="59150"/>
                    <a:pt x="216627" y="59722"/>
                    <a:pt x="216437" y="59912"/>
                  </a:cubicBezTo>
                  <a:cubicBezTo>
                    <a:pt x="217199" y="60865"/>
                    <a:pt x="218055" y="61722"/>
                    <a:pt x="219293" y="63151"/>
                  </a:cubicBezTo>
                  <a:cubicBezTo>
                    <a:pt x="220530" y="62294"/>
                    <a:pt x="221197" y="61817"/>
                    <a:pt x="222719" y="60770"/>
                  </a:cubicBezTo>
                  <a:cubicBezTo>
                    <a:pt x="219959" y="59912"/>
                    <a:pt x="218626" y="59531"/>
                    <a:pt x="217294" y="59150"/>
                  </a:cubicBezTo>
                  <a:close/>
                  <a:moveTo>
                    <a:pt x="75470" y="100013"/>
                  </a:moveTo>
                  <a:cubicBezTo>
                    <a:pt x="76517" y="98107"/>
                    <a:pt x="79658" y="98203"/>
                    <a:pt x="79563" y="95917"/>
                  </a:cubicBezTo>
                  <a:cubicBezTo>
                    <a:pt x="77850" y="96298"/>
                    <a:pt x="76137" y="96679"/>
                    <a:pt x="74423" y="97060"/>
                  </a:cubicBezTo>
                  <a:cubicBezTo>
                    <a:pt x="74709" y="97917"/>
                    <a:pt x="74995" y="98774"/>
                    <a:pt x="75470" y="100013"/>
                  </a:cubicBezTo>
                  <a:close/>
                  <a:moveTo>
                    <a:pt x="236045" y="75533"/>
                  </a:moveTo>
                  <a:cubicBezTo>
                    <a:pt x="233095" y="77153"/>
                    <a:pt x="234332" y="78581"/>
                    <a:pt x="235093" y="80105"/>
                  </a:cubicBezTo>
                  <a:cubicBezTo>
                    <a:pt x="238710" y="78962"/>
                    <a:pt x="236997" y="77438"/>
                    <a:pt x="236045" y="75533"/>
                  </a:cubicBezTo>
                  <a:close/>
                  <a:moveTo>
                    <a:pt x="416513" y="77438"/>
                  </a:moveTo>
                  <a:cubicBezTo>
                    <a:pt x="415657" y="75819"/>
                    <a:pt x="413087" y="75914"/>
                    <a:pt x="413658" y="73914"/>
                  </a:cubicBezTo>
                  <a:cubicBezTo>
                    <a:pt x="413658" y="73914"/>
                    <a:pt x="412611" y="73343"/>
                    <a:pt x="412230" y="73438"/>
                  </a:cubicBezTo>
                  <a:cubicBezTo>
                    <a:pt x="411849" y="73533"/>
                    <a:pt x="411469" y="74200"/>
                    <a:pt x="411469" y="74581"/>
                  </a:cubicBezTo>
                  <a:cubicBezTo>
                    <a:pt x="411564" y="75914"/>
                    <a:pt x="414229" y="77438"/>
                    <a:pt x="416513" y="77343"/>
                  </a:cubicBezTo>
                  <a:close/>
                  <a:moveTo>
                    <a:pt x="80896" y="114681"/>
                  </a:moveTo>
                  <a:cubicBezTo>
                    <a:pt x="78135" y="118872"/>
                    <a:pt x="78421" y="119634"/>
                    <a:pt x="81372" y="120110"/>
                  </a:cubicBezTo>
                  <a:cubicBezTo>
                    <a:pt x="81181" y="118301"/>
                    <a:pt x="80991" y="116491"/>
                    <a:pt x="80896" y="114681"/>
                  </a:cubicBezTo>
                  <a:close/>
                  <a:moveTo>
                    <a:pt x="406805" y="54959"/>
                  </a:moveTo>
                  <a:cubicBezTo>
                    <a:pt x="406043" y="53245"/>
                    <a:pt x="405948" y="51626"/>
                    <a:pt x="403854" y="52006"/>
                  </a:cubicBezTo>
                  <a:cubicBezTo>
                    <a:pt x="401665" y="52388"/>
                    <a:pt x="402902" y="53816"/>
                    <a:pt x="403188" y="54959"/>
                  </a:cubicBezTo>
                  <a:lnTo>
                    <a:pt x="406900" y="54959"/>
                  </a:lnTo>
                  <a:close/>
                  <a:moveTo>
                    <a:pt x="179791" y="76295"/>
                  </a:moveTo>
                  <a:cubicBezTo>
                    <a:pt x="179791" y="76295"/>
                    <a:pt x="179030" y="76581"/>
                    <a:pt x="178744" y="76676"/>
                  </a:cubicBezTo>
                  <a:cubicBezTo>
                    <a:pt x="180839" y="78200"/>
                    <a:pt x="176651" y="79915"/>
                    <a:pt x="179697" y="81629"/>
                  </a:cubicBezTo>
                  <a:cubicBezTo>
                    <a:pt x="180458" y="80010"/>
                    <a:pt x="181124" y="78677"/>
                    <a:pt x="181886" y="77057"/>
                  </a:cubicBezTo>
                  <a:cubicBezTo>
                    <a:pt x="181029" y="76771"/>
                    <a:pt x="180362" y="76486"/>
                    <a:pt x="179791" y="76295"/>
                  </a:cubicBezTo>
                  <a:close/>
                  <a:moveTo>
                    <a:pt x="107166" y="139160"/>
                  </a:moveTo>
                  <a:cubicBezTo>
                    <a:pt x="106024" y="140493"/>
                    <a:pt x="105072" y="141542"/>
                    <a:pt x="104121" y="142589"/>
                  </a:cubicBezTo>
                  <a:cubicBezTo>
                    <a:pt x="104215" y="142875"/>
                    <a:pt x="104406" y="143065"/>
                    <a:pt x="104501" y="143351"/>
                  </a:cubicBezTo>
                  <a:cubicBezTo>
                    <a:pt x="105739" y="143065"/>
                    <a:pt x="106976" y="142780"/>
                    <a:pt x="108499" y="142494"/>
                  </a:cubicBezTo>
                  <a:cubicBezTo>
                    <a:pt x="107928" y="141256"/>
                    <a:pt x="107643" y="140399"/>
                    <a:pt x="107166" y="139256"/>
                  </a:cubicBezTo>
                  <a:close/>
                  <a:moveTo>
                    <a:pt x="389957" y="108490"/>
                  </a:moveTo>
                  <a:cubicBezTo>
                    <a:pt x="390528" y="107537"/>
                    <a:pt x="391004" y="106775"/>
                    <a:pt x="392146" y="104965"/>
                  </a:cubicBezTo>
                  <a:cubicBezTo>
                    <a:pt x="389672" y="105632"/>
                    <a:pt x="388244" y="106013"/>
                    <a:pt x="386245" y="106489"/>
                  </a:cubicBezTo>
                  <a:cubicBezTo>
                    <a:pt x="387768" y="107252"/>
                    <a:pt x="388720" y="107823"/>
                    <a:pt x="389957" y="108395"/>
                  </a:cubicBezTo>
                  <a:close/>
                  <a:moveTo>
                    <a:pt x="256034" y="60293"/>
                  </a:moveTo>
                  <a:cubicBezTo>
                    <a:pt x="253940" y="59436"/>
                    <a:pt x="252607" y="59436"/>
                    <a:pt x="251750" y="60865"/>
                  </a:cubicBezTo>
                  <a:cubicBezTo>
                    <a:pt x="251560" y="61151"/>
                    <a:pt x="252227" y="62198"/>
                    <a:pt x="252702" y="62294"/>
                  </a:cubicBezTo>
                  <a:cubicBezTo>
                    <a:pt x="254606" y="62865"/>
                    <a:pt x="255082" y="61531"/>
                    <a:pt x="256034" y="60198"/>
                  </a:cubicBezTo>
                  <a:close/>
                  <a:moveTo>
                    <a:pt x="5129" y="59912"/>
                  </a:moveTo>
                  <a:cubicBezTo>
                    <a:pt x="6843" y="59246"/>
                    <a:pt x="9318" y="60960"/>
                    <a:pt x="10650" y="58674"/>
                  </a:cubicBezTo>
                  <a:cubicBezTo>
                    <a:pt x="8271" y="57531"/>
                    <a:pt x="6557" y="58293"/>
                    <a:pt x="5129" y="59912"/>
                  </a:cubicBezTo>
                  <a:close/>
                  <a:moveTo>
                    <a:pt x="36826" y="47530"/>
                  </a:moveTo>
                  <a:cubicBezTo>
                    <a:pt x="35017" y="46291"/>
                    <a:pt x="33494" y="45339"/>
                    <a:pt x="31496" y="44101"/>
                  </a:cubicBezTo>
                  <a:cubicBezTo>
                    <a:pt x="33018" y="47625"/>
                    <a:pt x="33113" y="47720"/>
                    <a:pt x="36826" y="47530"/>
                  </a:cubicBezTo>
                  <a:close/>
                  <a:moveTo>
                    <a:pt x="230620" y="50102"/>
                  </a:moveTo>
                  <a:cubicBezTo>
                    <a:pt x="230620" y="50102"/>
                    <a:pt x="230620" y="50673"/>
                    <a:pt x="230620" y="50959"/>
                  </a:cubicBezTo>
                  <a:cubicBezTo>
                    <a:pt x="231571" y="51340"/>
                    <a:pt x="232428" y="51816"/>
                    <a:pt x="233475" y="52006"/>
                  </a:cubicBezTo>
                  <a:cubicBezTo>
                    <a:pt x="233951" y="52006"/>
                    <a:pt x="234617" y="51530"/>
                    <a:pt x="235188" y="51245"/>
                  </a:cubicBezTo>
                  <a:cubicBezTo>
                    <a:pt x="234808" y="50768"/>
                    <a:pt x="234522" y="49816"/>
                    <a:pt x="234046" y="49816"/>
                  </a:cubicBezTo>
                  <a:cubicBezTo>
                    <a:pt x="232904" y="49721"/>
                    <a:pt x="231857" y="50006"/>
                    <a:pt x="230715" y="50102"/>
                  </a:cubicBezTo>
                  <a:close/>
                  <a:moveTo>
                    <a:pt x="40919" y="51721"/>
                  </a:moveTo>
                  <a:cubicBezTo>
                    <a:pt x="44345" y="51721"/>
                    <a:pt x="45932" y="51054"/>
                    <a:pt x="45678" y="49721"/>
                  </a:cubicBezTo>
                  <a:cubicBezTo>
                    <a:pt x="44060" y="50387"/>
                    <a:pt x="42537" y="51054"/>
                    <a:pt x="40919" y="51721"/>
                  </a:cubicBezTo>
                  <a:close/>
                  <a:moveTo>
                    <a:pt x="61288" y="133731"/>
                  </a:moveTo>
                  <a:cubicBezTo>
                    <a:pt x="61288" y="133731"/>
                    <a:pt x="61859" y="134303"/>
                    <a:pt x="62144" y="134588"/>
                  </a:cubicBezTo>
                  <a:cubicBezTo>
                    <a:pt x="63191" y="134303"/>
                    <a:pt x="64239" y="134017"/>
                    <a:pt x="66142" y="133445"/>
                  </a:cubicBezTo>
                  <a:cubicBezTo>
                    <a:pt x="64810" y="132588"/>
                    <a:pt x="63858" y="131635"/>
                    <a:pt x="63382" y="131826"/>
                  </a:cubicBezTo>
                  <a:cubicBezTo>
                    <a:pt x="62526" y="132112"/>
                    <a:pt x="61954" y="133064"/>
                    <a:pt x="61193" y="133731"/>
                  </a:cubicBezTo>
                  <a:close/>
                  <a:moveTo>
                    <a:pt x="242803" y="16669"/>
                  </a:moveTo>
                  <a:cubicBezTo>
                    <a:pt x="243279" y="15145"/>
                    <a:pt x="243660" y="14097"/>
                    <a:pt x="244040" y="12763"/>
                  </a:cubicBezTo>
                  <a:cubicBezTo>
                    <a:pt x="241502" y="13843"/>
                    <a:pt x="241090" y="15145"/>
                    <a:pt x="242803" y="16669"/>
                  </a:cubicBezTo>
                  <a:close/>
                  <a:moveTo>
                    <a:pt x="304958" y="98774"/>
                  </a:moveTo>
                  <a:cubicBezTo>
                    <a:pt x="301246" y="97250"/>
                    <a:pt x="301151" y="97250"/>
                    <a:pt x="301151" y="100965"/>
                  </a:cubicBezTo>
                  <a:cubicBezTo>
                    <a:pt x="302293" y="100298"/>
                    <a:pt x="303435" y="99631"/>
                    <a:pt x="304958" y="98774"/>
                  </a:cubicBezTo>
                  <a:close/>
                  <a:moveTo>
                    <a:pt x="35874" y="23051"/>
                  </a:moveTo>
                  <a:cubicBezTo>
                    <a:pt x="35207" y="24670"/>
                    <a:pt x="35588" y="25241"/>
                    <a:pt x="37016" y="25146"/>
                  </a:cubicBezTo>
                  <a:cubicBezTo>
                    <a:pt x="38253" y="25051"/>
                    <a:pt x="39586" y="24860"/>
                    <a:pt x="41490" y="24670"/>
                  </a:cubicBezTo>
                  <a:cubicBezTo>
                    <a:pt x="39301" y="24003"/>
                    <a:pt x="37682" y="23622"/>
                    <a:pt x="35778" y="23051"/>
                  </a:cubicBezTo>
                  <a:close/>
                  <a:moveTo>
                    <a:pt x="246801" y="106299"/>
                  </a:moveTo>
                  <a:cubicBezTo>
                    <a:pt x="244136" y="106998"/>
                    <a:pt x="243152" y="108013"/>
                    <a:pt x="243850" y="109347"/>
                  </a:cubicBezTo>
                  <a:cubicBezTo>
                    <a:pt x="244802" y="108299"/>
                    <a:pt x="245754" y="107347"/>
                    <a:pt x="246801" y="106299"/>
                  </a:cubicBezTo>
                  <a:close/>
                  <a:moveTo>
                    <a:pt x="31591" y="21050"/>
                  </a:moveTo>
                  <a:cubicBezTo>
                    <a:pt x="29306" y="24670"/>
                    <a:pt x="29401" y="24765"/>
                    <a:pt x="33209" y="25337"/>
                  </a:cubicBezTo>
                  <a:cubicBezTo>
                    <a:pt x="32638" y="23908"/>
                    <a:pt x="32257" y="22670"/>
                    <a:pt x="31591" y="21050"/>
                  </a:cubicBezTo>
                  <a:close/>
                  <a:moveTo>
                    <a:pt x="322853" y="140779"/>
                  </a:moveTo>
                  <a:cubicBezTo>
                    <a:pt x="324471" y="140875"/>
                    <a:pt x="325708" y="140970"/>
                    <a:pt x="327041" y="141066"/>
                  </a:cubicBezTo>
                  <a:cubicBezTo>
                    <a:pt x="325708" y="139287"/>
                    <a:pt x="324312" y="139192"/>
                    <a:pt x="322853" y="140779"/>
                  </a:cubicBezTo>
                  <a:close/>
                  <a:moveTo>
                    <a:pt x="202255" y="14288"/>
                  </a:moveTo>
                  <a:cubicBezTo>
                    <a:pt x="200732" y="15812"/>
                    <a:pt x="201113" y="16986"/>
                    <a:pt x="203397" y="17812"/>
                  </a:cubicBezTo>
                  <a:cubicBezTo>
                    <a:pt x="203016" y="16669"/>
                    <a:pt x="202731" y="15716"/>
                    <a:pt x="202255" y="14288"/>
                  </a:cubicBezTo>
                  <a:close/>
                  <a:moveTo>
                    <a:pt x="371016" y="113347"/>
                  </a:moveTo>
                  <a:cubicBezTo>
                    <a:pt x="369366" y="112839"/>
                    <a:pt x="367716" y="113824"/>
                    <a:pt x="366066" y="116300"/>
                  </a:cubicBezTo>
                  <a:cubicBezTo>
                    <a:pt x="367874" y="115157"/>
                    <a:pt x="369207" y="114395"/>
                    <a:pt x="371016" y="113347"/>
                  </a:cubicBezTo>
                  <a:close/>
                  <a:moveTo>
                    <a:pt x="172558" y="139160"/>
                  </a:moveTo>
                  <a:cubicBezTo>
                    <a:pt x="173319" y="138398"/>
                    <a:pt x="173985" y="137827"/>
                    <a:pt x="174937" y="136969"/>
                  </a:cubicBezTo>
                  <a:cubicBezTo>
                    <a:pt x="173224" y="136779"/>
                    <a:pt x="172177" y="136588"/>
                    <a:pt x="170273" y="136303"/>
                  </a:cubicBezTo>
                  <a:cubicBezTo>
                    <a:pt x="171320" y="137541"/>
                    <a:pt x="171892" y="138208"/>
                    <a:pt x="172558" y="139160"/>
                  </a:cubicBezTo>
                  <a:close/>
                  <a:moveTo>
                    <a:pt x="301627" y="132207"/>
                  </a:moveTo>
                  <a:cubicBezTo>
                    <a:pt x="301627" y="132207"/>
                    <a:pt x="300770" y="131921"/>
                    <a:pt x="300390" y="131731"/>
                  </a:cubicBezTo>
                  <a:cubicBezTo>
                    <a:pt x="299913" y="132778"/>
                    <a:pt x="299342" y="133826"/>
                    <a:pt x="298962" y="134969"/>
                  </a:cubicBezTo>
                  <a:cubicBezTo>
                    <a:pt x="298962" y="135159"/>
                    <a:pt x="299913" y="135636"/>
                    <a:pt x="300770" y="136303"/>
                  </a:cubicBezTo>
                  <a:cubicBezTo>
                    <a:pt x="301151" y="134588"/>
                    <a:pt x="301341" y="133445"/>
                    <a:pt x="301627" y="132207"/>
                  </a:cubicBezTo>
                  <a:close/>
                  <a:moveTo>
                    <a:pt x="401475" y="64865"/>
                  </a:moveTo>
                  <a:cubicBezTo>
                    <a:pt x="399285" y="64865"/>
                    <a:pt x="397953" y="64865"/>
                    <a:pt x="398524" y="66675"/>
                  </a:cubicBezTo>
                  <a:cubicBezTo>
                    <a:pt x="398714" y="67246"/>
                    <a:pt x="399476" y="67723"/>
                    <a:pt x="400522" y="68771"/>
                  </a:cubicBezTo>
                  <a:cubicBezTo>
                    <a:pt x="400904" y="67151"/>
                    <a:pt x="401189" y="66199"/>
                    <a:pt x="401475" y="64865"/>
                  </a:cubicBezTo>
                  <a:close/>
                  <a:moveTo>
                    <a:pt x="366161" y="119253"/>
                  </a:moveTo>
                  <a:cubicBezTo>
                    <a:pt x="365495" y="120682"/>
                    <a:pt x="364734" y="122111"/>
                    <a:pt x="364067" y="123444"/>
                  </a:cubicBezTo>
                  <a:cubicBezTo>
                    <a:pt x="366637" y="122682"/>
                    <a:pt x="366542" y="120968"/>
                    <a:pt x="366161" y="119253"/>
                  </a:cubicBezTo>
                  <a:close/>
                  <a:moveTo>
                    <a:pt x="135627" y="131731"/>
                  </a:moveTo>
                  <a:cubicBezTo>
                    <a:pt x="135150" y="129921"/>
                    <a:pt x="134389" y="129349"/>
                    <a:pt x="133056" y="130016"/>
                  </a:cubicBezTo>
                  <a:cubicBezTo>
                    <a:pt x="132676" y="130207"/>
                    <a:pt x="132581" y="131064"/>
                    <a:pt x="132390" y="131635"/>
                  </a:cubicBezTo>
                  <a:cubicBezTo>
                    <a:pt x="133342" y="131635"/>
                    <a:pt x="134389" y="131635"/>
                    <a:pt x="135627" y="131731"/>
                  </a:cubicBezTo>
                  <a:close/>
                  <a:moveTo>
                    <a:pt x="263648" y="105346"/>
                  </a:moveTo>
                  <a:cubicBezTo>
                    <a:pt x="262887" y="106775"/>
                    <a:pt x="261174" y="107537"/>
                    <a:pt x="261650" y="109442"/>
                  </a:cubicBezTo>
                  <a:cubicBezTo>
                    <a:pt x="263553" y="107728"/>
                    <a:pt x="264219" y="106362"/>
                    <a:pt x="263648" y="105346"/>
                  </a:cubicBezTo>
                  <a:close/>
                  <a:moveTo>
                    <a:pt x="42822" y="91630"/>
                  </a:moveTo>
                  <a:lnTo>
                    <a:pt x="42822" y="94202"/>
                  </a:lnTo>
                  <a:cubicBezTo>
                    <a:pt x="43965" y="94012"/>
                    <a:pt x="44916" y="93916"/>
                    <a:pt x="46344" y="93631"/>
                  </a:cubicBezTo>
                  <a:cubicBezTo>
                    <a:pt x="44821" y="92773"/>
                    <a:pt x="43965" y="92297"/>
                    <a:pt x="42822" y="91630"/>
                  </a:cubicBezTo>
                  <a:close/>
                  <a:moveTo>
                    <a:pt x="25499" y="57436"/>
                  </a:moveTo>
                  <a:cubicBezTo>
                    <a:pt x="24452" y="55531"/>
                    <a:pt x="23405" y="55245"/>
                    <a:pt x="22262" y="56579"/>
                  </a:cubicBezTo>
                  <a:cubicBezTo>
                    <a:pt x="21882" y="56960"/>
                    <a:pt x="22072" y="57721"/>
                    <a:pt x="21977" y="58674"/>
                  </a:cubicBezTo>
                  <a:cubicBezTo>
                    <a:pt x="23309" y="58198"/>
                    <a:pt x="24261" y="57817"/>
                    <a:pt x="25499" y="57340"/>
                  </a:cubicBezTo>
                  <a:close/>
                  <a:moveTo>
                    <a:pt x="68236" y="74200"/>
                  </a:moveTo>
                  <a:cubicBezTo>
                    <a:pt x="68236" y="74200"/>
                    <a:pt x="68807" y="73914"/>
                    <a:pt x="69093" y="73819"/>
                  </a:cubicBezTo>
                  <a:cubicBezTo>
                    <a:pt x="68712" y="72962"/>
                    <a:pt x="68332" y="72104"/>
                    <a:pt x="67856" y="71247"/>
                  </a:cubicBezTo>
                  <a:cubicBezTo>
                    <a:pt x="67856" y="71152"/>
                    <a:pt x="66904" y="71342"/>
                    <a:pt x="65952" y="71438"/>
                  </a:cubicBezTo>
                  <a:cubicBezTo>
                    <a:pt x="66904" y="72580"/>
                    <a:pt x="67570" y="73343"/>
                    <a:pt x="68141" y="74104"/>
                  </a:cubicBezTo>
                  <a:close/>
                  <a:moveTo>
                    <a:pt x="236902" y="37624"/>
                  </a:moveTo>
                  <a:cubicBezTo>
                    <a:pt x="236902" y="37624"/>
                    <a:pt x="236236" y="37338"/>
                    <a:pt x="235855" y="37243"/>
                  </a:cubicBezTo>
                  <a:lnTo>
                    <a:pt x="234141" y="40672"/>
                  </a:lnTo>
                  <a:cubicBezTo>
                    <a:pt x="234141" y="40672"/>
                    <a:pt x="234713" y="40862"/>
                    <a:pt x="234998" y="41053"/>
                  </a:cubicBezTo>
                  <a:cubicBezTo>
                    <a:pt x="235855" y="40005"/>
                    <a:pt x="237568" y="39433"/>
                    <a:pt x="236997" y="37719"/>
                  </a:cubicBezTo>
                  <a:close/>
                  <a:moveTo>
                    <a:pt x="9698" y="33623"/>
                  </a:moveTo>
                  <a:cubicBezTo>
                    <a:pt x="11031" y="33242"/>
                    <a:pt x="11507" y="33147"/>
                    <a:pt x="11982" y="32956"/>
                  </a:cubicBezTo>
                  <a:cubicBezTo>
                    <a:pt x="12554" y="32766"/>
                    <a:pt x="13030" y="32480"/>
                    <a:pt x="13886" y="32099"/>
                  </a:cubicBezTo>
                  <a:cubicBezTo>
                    <a:pt x="11602" y="30671"/>
                    <a:pt x="10840" y="31623"/>
                    <a:pt x="9698" y="33719"/>
                  </a:cubicBezTo>
                  <a:close/>
                  <a:moveTo>
                    <a:pt x="143241" y="136208"/>
                  </a:moveTo>
                  <a:cubicBezTo>
                    <a:pt x="144574" y="135065"/>
                    <a:pt x="144574" y="134112"/>
                    <a:pt x="143241" y="133540"/>
                  </a:cubicBezTo>
                  <a:cubicBezTo>
                    <a:pt x="142765" y="133350"/>
                    <a:pt x="141908" y="133636"/>
                    <a:pt x="140195" y="133826"/>
                  </a:cubicBezTo>
                  <a:cubicBezTo>
                    <a:pt x="141623" y="134969"/>
                    <a:pt x="142384" y="135541"/>
                    <a:pt x="143241" y="136208"/>
                  </a:cubicBezTo>
                  <a:close/>
                  <a:moveTo>
                    <a:pt x="303816" y="127254"/>
                  </a:moveTo>
                  <a:cubicBezTo>
                    <a:pt x="302103" y="128492"/>
                    <a:pt x="301627" y="129730"/>
                    <a:pt x="304197" y="131350"/>
                  </a:cubicBezTo>
                  <a:cubicBezTo>
                    <a:pt x="304007" y="129635"/>
                    <a:pt x="303911" y="128397"/>
                    <a:pt x="303816" y="127254"/>
                  </a:cubicBezTo>
                  <a:close/>
                  <a:moveTo>
                    <a:pt x="468008" y="28099"/>
                  </a:moveTo>
                  <a:cubicBezTo>
                    <a:pt x="468484" y="30004"/>
                    <a:pt x="469341" y="30861"/>
                    <a:pt x="471434" y="29813"/>
                  </a:cubicBezTo>
                  <a:cubicBezTo>
                    <a:pt x="471434" y="27908"/>
                    <a:pt x="470197" y="27622"/>
                    <a:pt x="468008" y="28099"/>
                  </a:cubicBezTo>
                  <a:close/>
                  <a:moveTo>
                    <a:pt x="286493" y="124206"/>
                  </a:moveTo>
                  <a:cubicBezTo>
                    <a:pt x="283954" y="123952"/>
                    <a:pt x="282812" y="124714"/>
                    <a:pt x="283066" y="126492"/>
                  </a:cubicBezTo>
                  <a:cubicBezTo>
                    <a:pt x="284208" y="125730"/>
                    <a:pt x="285160" y="125063"/>
                    <a:pt x="286493" y="124206"/>
                  </a:cubicBezTo>
                  <a:close/>
                  <a:moveTo>
                    <a:pt x="145145" y="121729"/>
                  </a:moveTo>
                  <a:cubicBezTo>
                    <a:pt x="145906" y="121158"/>
                    <a:pt x="146382" y="120777"/>
                    <a:pt x="146858" y="120396"/>
                  </a:cubicBezTo>
                  <a:cubicBezTo>
                    <a:pt x="146287" y="119920"/>
                    <a:pt x="145811" y="119348"/>
                    <a:pt x="145145" y="119158"/>
                  </a:cubicBezTo>
                  <a:cubicBezTo>
                    <a:pt x="144764" y="119158"/>
                    <a:pt x="143907" y="119824"/>
                    <a:pt x="143812" y="120205"/>
                  </a:cubicBezTo>
                  <a:cubicBezTo>
                    <a:pt x="143812" y="120587"/>
                    <a:pt x="144479" y="121063"/>
                    <a:pt x="145050" y="121634"/>
                  </a:cubicBezTo>
                  <a:close/>
                  <a:moveTo>
                    <a:pt x="121825" y="118015"/>
                  </a:moveTo>
                  <a:cubicBezTo>
                    <a:pt x="122205" y="116967"/>
                    <a:pt x="122491" y="115824"/>
                    <a:pt x="123062" y="114205"/>
                  </a:cubicBezTo>
                  <a:cubicBezTo>
                    <a:pt x="121444" y="115538"/>
                    <a:pt x="120112" y="116205"/>
                    <a:pt x="121825" y="118015"/>
                  </a:cubicBezTo>
                  <a:close/>
                  <a:moveTo>
                    <a:pt x="21120" y="9811"/>
                  </a:moveTo>
                  <a:cubicBezTo>
                    <a:pt x="22453" y="9049"/>
                    <a:pt x="23405" y="8572"/>
                    <a:pt x="24642" y="7811"/>
                  </a:cubicBezTo>
                  <a:cubicBezTo>
                    <a:pt x="22992" y="7366"/>
                    <a:pt x="21819" y="8033"/>
                    <a:pt x="21120" y="9811"/>
                  </a:cubicBezTo>
                  <a:close/>
                  <a:moveTo>
                    <a:pt x="459536" y="124111"/>
                  </a:moveTo>
                  <a:cubicBezTo>
                    <a:pt x="458965" y="124111"/>
                    <a:pt x="458490" y="123920"/>
                    <a:pt x="457918" y="123920"/>
                  </a:cubicBezTo>
                  <a:cubicBezTo>
                    <a:pt x="457918" y="124682"/>
                    <a:pt x="457823" y="125349"/>
                    <a:pt x="457918" y="126111"/>
                  </a:cubicBezTo>
                  <a:cubicBezTo>
                    <a:pt x="457918" y="126206"/>
                    <a:pt x="459061" y="126302"/>
                    <a:pt x="459061" y="126302"/>
                  </a:cubicBezTo>
                  <a:cubicBezTo>
                    <a:pt x="459251" y="125635"/>
                    <a:pt x="459441" y="124873"/>
                    <a:pt x="459632" y="124111"/>
                  </a:cubicBezTo>
                  <a:close/>
                  <a:moveTo>
                    <a:pt x="116590" y="129826"/>
                  </a:moveTo>
                  <a:cubicBezTo>
                    <a:pt x="115448" y="131826"/>
                    <a:pt x="114686" y="133255"/>
                    <a:pt x="117827" y="133922"/>
                  </a:cubicBezTo>
                  <a:cubicBezTo>
                    <a:pt x="117446" y="132588"/>
                    <a:pt x="117066" y="131541"/>
                    <a:pt x="116590" y="129826"/>
                  </a:cubicBezTo>
                  <a:close/>
                  <a:moveTo>
                    <a:pt x="99362" y="103727"/>
                  </a:moveTo>
                  <a:cubicBezTo>
                    <a:pt x="98600" y="101918"/>
                    <a:pt x="97648" y="101632"/>
                    <a:pt x="96220" y="102108"/>
                  </a:cubicBezTo>
                  <a:cubicBezTo>
                    <a:pt x="96030" y="102108"/>
                    <a:pt x="96030" y="102489"/>
                    <a:pt x="95840" y="102965"/>
                  </a:cubicBezTo>
                  <a:cubicBezTo>
                    <a:pt x="96887" y="103156"/>
                    <a:pt x="97934" y="103441"/>
                    <a:pt x="99362" y="103727"/>
                  </a:cubicBezTo>
                  <a:close/>
                  <a:moveTo>
                    <a:pt x="175318" y="55436"/>
                  </a:moveTo>
                  <a:cubicBezTo>
                    <a:pt x="175064" y="57087"/>
                    <a:pt x="175889" y="57626"/>
                    <a:pt x="177793" y="57055"/>
                  </a:cubicBezTo>
                  <a:cubicBezTo>
                    <a:pt x="176841" y="56483"/>
                    <a:pt x="176174" y="56007"/>
                    <a:pt x="175318" y="55436"/>
                  </a:cubicBezTo>
                  <a:close/>
                  <a:moveTo>
                    <a:pt x="257366" y="60388"/>
                  </a:moveTo>
                  <a:cubicBezTo>
                    <a:pt x="260317" y="61246"/>
                    <a:pt x="260412" y="59341"/>
                    <a:pt x="260983" y="58103"/>
                  </a:cubicBezTo>
                  <a:cubicBezTo>
                    <a:pt x="259936" y="58769"/>
                    <a:pt x="258794" y="59436"/>
                    <a:pt x="257366" y="60388"/>
                  </a:cubicBezTo>
                  <a:close/>
                  <a:moveTo>
                    <a:pt x="369969" y="94107"/>
                  </a:moveTo>
                  <a:cubicBezTo>
                    <a:pt x="369969" y="94107"/>
                    <a:pt x="369493" y="94297"/>
                    <a:pt x="369302" y="94393"/>
                  </a:cubicBezTo>
                  <a:cubicBezTo>
                    <a:pt x="369588" y="95060"/>
                    <a:pt x="369683" y="95917"/>
                    <a:pt x="370254" y="96393"/>
                  </a:cubicBezTo>
                  <a:cubicBezTo>
                    <a:pt x="370540" y="96679"/>
                    <a:pt x="371491" y="96298"/>
                    <a:pt x="372919" y="96107"/>
                  </a:cubicBezTo>
                  <a:cubicBezTo>
                    <a:pt x="371587" y="95155"/>
                    <a:pt x="370825" y="94583"/>
                    <a:pt x="370064" y="94107"/>
                  </a:cubicBezTo>
                  <a:close/>
                  <a:moveTo>
                    <a:pt x="239852" y="76771"/>
                  </a:moveTo>
                  <a:cubicBezTo>
                    <a:pt x="239852" y="76771"/>
                    <a:pt x="240709" y="76962"/>
                    <a:pt x="241185" y="76962"/>
                  </a:cubicBezTo>
                  <a:cubicBezTo>
                    <a:pt x="241185" y="76200"/>
                    <a:pt x="241280" y="75533"/>
                    <a:pt x="241376" y="74771"/>
                  </a:cubicBezTo>
                  <a:cubicBezTo>
                    <a:pt x="240995" y="74771"/>
                    <a:pt x="240233" y="74771"/>
                    <a:pt x="240233" y="74771"/>
                  </a:cubicBezTo>
                  <a:cubicBezTo>
                    <a:pt x="240043" y="75438"/>
                    <a:pt x="239948" y="76105"/>
                    <a:pt x="239852" y="76771"/>
                  </a:cubicBezTo>
                  <a:close/>
                  <a:moveTo>
                    <a:pt x="255844" y="86487"/>
                  </a:moveTo>
                  <a:cubicBezTo>
                    <a:pt x="256034" y="84963"/>
                    <a:pt x="255653" y="83820"/>
                    <a:pt x="253273" y="84677"/>
                  </a:cubicBezTo>
                  <a:cubicBezTo>
                    <a:pt x="254320" y="85439"/>
                    <a:pt x="255082" y="86011"/>
                    <a:pt x="255844" y="86487"/>
                  </a:cubicBezTo>
                  <a:close/>
                  <a:moveTo>
                    <a:pt x="419654" y="85725"/>
                  </a:moveTo>
                  <a:cubicBezTo>
                    <a:pt x="417941" y="84899"/>
                    <a:pt x="416926" y="85281"/>
                    <a:pt x="416608" y="86868"/>
                  </a:cubicBezTo>
                  <a:cubicBezTo>
                    <a:pt x="417561" y="86487"/>
                    <a:pt x="418322" y="86201"/>
                    <a:pt x="419654" y="85725"/>
                  </a:cubicBezTo>
                  <a:close/>
                  <a:moveTo>
                    <a:pt x="346553" y="144113"/>
                  </a:moveTo>
                  <a:cubicBezTo>
                    <a:pt x="348584" y="144304"/>
                    <a:pt x="349345" y="143383"/>
                    <a:pt x="348838" y="141351"/>
                  </a:cubicBezTo>
                  <a:cubicBezTo>
                    <a:pt x="347981" y="142399"/>
                    <a:pt x="347505" y="142970"/>
                    <a:pt x="346553" y="144113"/>
                  </a:cubicBezTo>
                  <a:close/>
                  <a:moveTo>
                    <a:pt x="395573" y="97917"/>
                  </a:moveTo>
                  <a:cubicBezTo>
                    <a:pt x="394526" y="98774"/>
                    <a:pt x="393860" y="99251"/>
                    <a:pt x="392908" y="99917"/>
                  </a:cubicBezTo>
                  <a:cubicBezTo>
                    <a:pt x="395097" y="100870"/>
                    <a:pt x="395763" y="100394"/>
                    <a:pt x="395573" y="97917"/>
                  </a:cubicBezTo>
                  <a:close/>
                  <a:moveTo>
                    <a:pt x="25118" y="47530"/>
                  </a:moveTo>
                  <a:cubicBezTo>
                    <a:pt x="23690" y="48292"/>
                    <a:pt x="22929" y="48768"/>
                    <a:pt x="22072" y="49149"/>
                  </a:cubicBezTo>
                  <a:cubicBezTo>
                    <a:pt x="23880" y="50102"/>
                    <a:pt x="24833" y="49911"/>
                    <a:pt x="25118" y="47530"/>
                  </a:cubicBezTo>
                  <a:close/>
                  <a:moveTo>
                    <a:pt x="302198" y="103632"/>
                  </a:moveTo>
                  <a:cubicBezTo>
                    <a:pt x="302198" y="103632"/>
                    <a:pt x="302388" y="104489"/>
                    <a:pt x="302483" y="104870"/>
                  </a:cubicBezTo>
                  <a:lnTo>
                    <a:pt x="305625" y="104394"/>
                  </a:lnTo>
                  <a:lnTo>
                    <a:pt x="305434" y="103251"/>
                  </a:lnTo>
                  <a:cubicBezTo>
                    <a:pt x="304387" y="103346"/>
                    <a:pt x="303340" y="103537"/>
                    <a:pt x="302293" y="103632"/>
                  </a:cubicBezTo>
                  <a:close/>
                  <a:moveTo>
                    <a:pt x="20644" y="27718"/>
                  </a:moveTo>
                  <a:cubicBezTo>
                    <a:pt x="19312" y="30004"/>
                    <a:pt x="20835" y="30289"/>
                    <a:pt x="22453" y="30671"/>
                  </a:cubicBezTo>
                  <a:cubicBezTo>
                    <a:pt x="21882" y="29813"/>
                    <a:pt x="21406" y="28956"/>
                    <a:pt x="20644" y="27718"/>
                  </a:cubicBezTo>
                  <a:close/>
                  <a:moveTo>
                    <a:pt x="217770" y="27337"/>
                  </a:moveTo>
                  <a:cubicBezTo>
                    <a:pt x="216627" y="25337"/>
                    <a:pt x="215581" y="24955"/>
                    <a:pt x="213296" y="26289"/>
                  </a:cubicBezTo>
                  <a:cubicBezTo>
                    <a:pt x="215009" y="26670"/>
                    <a:pt x="216056" y="26956"/>
                    <a:pt x="217770" y="27337"/>
                  </a:cubicBezTo>
                  <a:close/>
                  <a:moveTo>
                    <a:pt x="53102" y="138303"/>
                  </a:moveTo>
                  <a:cubicBezTo>
                    <a:pt x="54720" y="135731"/>
                    <a:pt x="53578" y="135255"/>
                    <a:pt x="51389" y="134683"/>
                  </a:cubicBezTo>
                  <a:cubicBezTo>
                    <a:pt x="51960" y="135922"/>
                    <a:pt x="52435" y="136779"/>
                    <a:pt x="53102" y="138303"/>
                  </a:cubicBezTo>
                  <a:close/>
                  <a:moveTo>
                    <a:pt x="454397" y="110299"/>
                  </a:moveTo>
                  <a:cubicBezTo>
                    <a:pt x="454397" y="110299"/>
                    <a:pt x="454016" y="109538"/>
                    <a:pt x="453826" y="109252"/>
                  </a:cubicBezTo>
                  <a:cubicBezTo>
                    <a:pt x="452873" y="109633"/>
                    <a:pt x="452017" y="110014"/>
                    <a:pt x="451065" y="110490"/>
                  </a:cubicBezTo>
                  <a:cubicBezTo>
                    <a:pt x="451160" y="110776"/>
                    <a:pt x="451255" y="110966"/>
                    <a:pt x="451446" y="111252"/>
                  </a:cubicBezTo>
                  <a:cubicBezTo>
                    <a:pt x="452398" y="110966"/>
                    <a:pt x="453445" y="110680"/>
                    <a:pt x="454397" y="110395"/>
                  </a:cubicBezTo>
                  <a:close/>
                  <a:moveTo>
                    <a:pt x="418227" y="124015"/>
                  </a:moveTo>
                  <a:cubicBezTo>
                    <a:pt x="416894" y="124968"/>
                    <a:pt x="416037" y="125539"/>
                    <a:pt x="414515" y="126587"/>
                  </a:cubicBezTo>
                  <a:cubicBezTo>
                    <a:pt x="417275" y="126968"/>
                    <a:pt x="418512" y="126873"/>
                    <a:pt x="418227" y="124015"/>
                  </a:cubicBezTo>
                  <a:close/>
                  <a:moveTo>
                    <a:pt x="267265" y="117729"/>
                  </a:moveTo>
                  <a:cubicBezTo>
                    <a:pt x="267265" y="115538"/>
                    <a:pt x="266694" y="114776"/>
                    <a:pt x="264981" y="115538"/>
                  </a:cubicBezTo>
                  <a:cubicBezTo>
                    <a:pt x="264791" y="115538"/>
                    <a:pt x="264696" y="116014"/>
                    <a:pt x="264505" y="116396"/>
                  </a:cubicBezTo>
                  <a:cubicBezTo>
                    <a:pt x="265171" y="116777"/>
                    <a:pt x="265933" y="117062"/>
                    <a:pt x="267265" y="117729"/>
                  </a:cubicBezTo>
                  <a:close/>
                  <a:moveTo>
                    <a:pt x="465914" y="26479"/>
                  </a:moveTo>
                  <a:cubicBezTo>
                    <a:pt x="465914" y="26479"/>
                    <a:pt x="466580" y="26384"/>
                    <a:pt x="466961" y="26289"/>
                  </a:cubicBezTo>
                  <a:cubicBezTo>
                    <a:pt x="466770" y="25527"/>
                    <a:pt x="466580" y="24860"/>
                    <a:pt x="466485" y="24098"/>
                  </a:cubicBezTo>
                  <a:cubicBezTo>
                    <a:pt x="466199" y="24098"/>
                    <a:pt x="465819" y="24194"/>
                    <a:pt x="465533" y="24289"/>
                  </a:cubicBezTo>
                  <a:cubicBezTo>
                    <a:pt x="465628" y="25051"/>
                    <a:pt x="465819" y="25813"/>
                    <a:pt x="465914" y="26479"/>
                  </a:cubicBezTo>
                  <a:close/>
                  <a:moveTo>
                    <a:pt x="440024" y="27527"/>
                  </a:moveTo>
                  <a:cubicBezTo>
                    <a:pt x="440024" y="27527"/>
                    <a:pt x="439833" y="26861"/>
                    <a:pt x="439738" y="26575"/>
                  </a:cubicBezTo>
                  <a:cubicBezTo>
                    <a:pt x="438977" y="26861"/>
                    <a:pt x="438120" y="27146"/>
                    <a:pt x="437358" y="27337"/>
                  </a:cubicBezTo>
                  <a:cubicBezTo>
                    <a:pt x="437358" y="27527"/>
                    <a:pt x="437549" y="27813"/>
                    <a:pt x="437549" y="28004"/>
                  </a:cubicBezTo>
                  <a:cubicBezTo>
                    <a:pt x="438406" y="27813"/>
                    <a:pt x="439167" y="27718"/>
                    <a:pt x="440024" y="27527"/>
                  </a:cubicBezTo>
                  <a:close/>
                  <a:moveTo>
                    <a:pt x="252607" y="27146"/>
                  </a:moveTo>
                  <a:cubicBezTo>
                    <a:pt x="252607" y="27146"/>
                    <a:pt x="251941" y="27051"/>
                    <a:pt x="251560" y="26956"/>
                  </a:cubicBezTo>
                  <a:cubicBezTo>
                    <a:pt x="251370" y="27622"/>
                    <a:pt x="251179" y="28194"/>
                    <a:pt x="250989" y="28861"/>
                  </a:cubicBezTo>
                  <a:cubicBezTo>
                    <a:pt x="251370" y="28861"/>
                    <a:pt x="252036" y="29051"/>
                    <a:pt x="252036" y="29051"/>
                  </a:cubicBezTo>
                  <a:cubicBezTo>
                    <a:pt x="252227" y="28385"/>
                    <a:pt x="252417" y="27813"/>
                    <a:pt x="252512" y="27146"/>
                  </a:cubicBezTo>
                  <a:close/>
                  <a:moveTo>
                    <a:pt x="207681" y="48006"/>
                  </a:moveTo>
                  <a:cubicBezTo>
                    <a:pt x="207871" y="46196"/>
                    <a:pt x="207395" y="45148"/>
                    <a:pt x="205015" y="46006"/>
                  </a:cubicBezTo>
                  <a:cubicBezTo>
                    <a:pt x="205872" y="46672"/>
                    <a:pt x="206824" y="47339"/>
                    <a:pt x="207681" y="48006"/>
                  </a:cubicBezTo>
                  <a:close/>
                  <a:moveTo>
                    <a:pt x="276117" y="55150"/>
                  </a:moveTo>
                  <a:cubicBezTo>
                    <a:pt x="276117" y="55150"/>
                    <a:pt x="276784" y="55340"/>
                    <a:pt x="277069" y="55436"/>
                  </a:cubicBezTo>
                  <a:cubicBezTo>
                    <a:pt x="277355" y="54673"/>
                    <a:pt x="277640" y="54007"/>
                    <a:pt x="277926" y="53245"/>
                  </a:cubicBezTo>
                  <a:cubicBezTo>
                    <a:pt x="277545" y="53245"/>
                    <a:pt x="276784" y="52959"/>
                    <a:pt x="276784" y="53054"/>
                  </a:cubicBezTo>
                  <a:cubicBezTo>
                    <a:pt x="276498" y="53721"/>
                    <a:pt x="276308" y="54483"/>
                    <a:pt x="276117" y="55150"/>
                  </a:cubicBezTo>
                  <a:close/>
                  <a:moveTo>
                    <a:pt x="118969" y="138398"/>
                  </a:moveTo>
                  <a:cubicBezTo>
                    <a:pt x="118493" y="138970"/>
                    <a:pt x="118017" y="139351"/>
                    <a:pt x="118017" y="139732"/>
                  </a:cubicBezTo>
                  <a:cubicBezTo>
                    <a:pt x="118017" y="140017"/>
                    <a:pt x="118684" y="140589"/>
                    <a:pt x="118969" y="140589"/>
                  </a:cubicBezTo>
                  <a:cubicBezTo>
                    <a:pt x="119350" y="140589"/>
                    <a:pt x="120016" y="140017"/>
                    <a:pt x="120016" y="139732"/>
                  </a:cubicBezTo>
                  <a:cubicBezTo>
                    <a:pt x="120016" y="139351"/>
                    <a:pt x="119445" y="138970"/>
                    <a:pt x="118969" y="138398"/>
                  </a:cubicBezTo>
                  <a:close/>
                  <a:moveTo>
                    <a:pt x="280876" y="139541"/>
                  </a:moveTo>
                  <a:lnTo>
                    <a:pt x="282209" y="139732"/>
                  </a:lnTo>
                  <a:cubicBezTo>
                    <a:pt x="282209" y="138970"/>
                    <a:pt x="282400" y="138112"/>
                    <a:pt x="282400" y="137351"/>
                  </a:cubicBezTo>
                  <a:lnTo>
                    <a:pt x="281543" y="137160"/>
                  </a:lnTo>
                  <a:cubicBezTo>
                    <a:pt x="281353" y="137922"/>
                    <a:pt x="281067" y="138684"/>
                    <a:pt x="280876" y="139446"/>
                  </a:cubicBezTo>
                  <a:close/>
                  <a:moveTo>
                    <a:pt x="153426" y="136208"/>
                  </a:moveTo>
                  <a:cubicBezTo>
                    <a:pt x="153426" y="136208"/>
                    <a:pt x="152950" y="135826"/>
                    <a:pt x="152759" y="135541"/>
                  </a:cubicBezTo>
                  <a:cubicBezTo>
                    <a:pt x="152284" y="135731"/>
                    <a:pt x="151713" y="135922"/>
                    <a:pt x="151522" y="136303"/>
                  </a:cubicBezTo>
                  <a:cubicBezTo>
                    <a:pt x="151236" y="136684"/>
                    <a:pt x="151236" y="137255"/>
                    <a:pt x="150951" y="138684"/>
                  </a:cubicBezTo>
                  <a:cubicBezTo>
                    <a:pt x="152284" y="137351"/>
                    <a:pt x="152855" y="136779"/>
                    <a:pt x="153426" y="136208"/>
                  </a:cubicBezTo>
                  <a:close/>
                  <a:moveTo>
                    <a:pt x="197591" y="75057"/>
                  </a:moveTo>
                  <a:cubicBezTo>
                    <a:pt x="195877" y="73628"/>
                    <a:pt x="195306" y="75152"/>
                    <a:pt x="194355" y="75629"/>
                  </a:cubicBezTo>
                  <a:cubicBezTo>
                    <a:pt x="194450" y="75629"/>
                    <a:pt x="194640" y="75724"/>
                    <a:pt x="194926" y="75914"/>
                  </a:cubicBezTo>
                  <a:cubicBezTo>
                    <a:pt x="195783" y="75629"/>
                    <a:pt x="196734" y="75343"/>
                    <a:pt x="197591" y="75057"/>
                  </a:cubicBezTo>
                  <a:close/>
                  <a:moveTo>
                    <a:pt x="191214" y="132683"/>
                  </a:moveTo>
                  <a:cubicBezTo>
                    <a:pt x="189976" y="133445"/>
                    <a:pt x="188358" y="134207"/>
                    <a:pt x="190262" y="136017"/>
                  </a:cubicBezTo>
                  <a:cubicBezTo>
                    <a:pt x="190642" y="134588"/>
                    <a:pt x="190928" y="133636"/>
                    <a:pt x="191214" y="132683"/>
                  </a:cubicBezTo>
                  <a:close/>
                  <a:moveTo>
                    <a:pt x="203016" y="134588"/>
                  </a:moveTo>
                  <a:cubicBezTo>
                    <a:pt x="203016" y="134588"/>
                    <a:pt x="203778" y="134303"/>
                    <a:pt x="204158" y="134207"/>
                  </a:cubicBezTo>
                  <a:cubicBezTo>
                    <a:pt x="203873" y="133636"/>
                    <a:pt x="203587" y="133064"/>
                    <a:pt x="203207" y="132493"/>
                  </a:cubicBezTo>
                  <a:cubicBezTo>
                    <a:pt x="203207" y="132493"/>
                    <a:pt x="202731" y="132588"/>
                    <a:pt x="202445" y="132683"/>
                  </a:cubicBezTo>
                  <a:cubicBezTo>
                    <a:pt x="202636" y="133350"/>
                    <a:pt x="202826" y="133922"/>
                    <a:pt x="203016" y="134588"/>
                  </a:cubicBezTo>
                  <a:close/>
                  <a:moveTo>
                    <a:pt x="222815" y="78677"/>
                  </a:moveTo>
                  <a:cubicBezTo>
                    <a:pt x="223671" y="77153"/>
                    <a:pt x="224147" y="76676"/>
                    <a:pt x="223957" y="76390"/>
                  </a:cubicBezTo>
                  <a:cubicBezTo>
                    <a:pt x="223766" y="76010"/>
                    <a:pt x="223195" y="75629"/>
                    <a:pt x="222719" y="75629"/>
                  </a:cubicBezTo>
                  <a:cubicBezTo>
                    <a:pt x="222434" y="75629"/>
                    <a:pt x="221863" y="76295"/>
                    <a:pt x="221863" y="76581"/>
                  </a:cubicBezTo>
                  <a:cubicBezTo>
                    <a:pt x="221863" y="77057"/>
                    <a:pt x="222243" y="77533"/>
                    <a:pt x="222815" y="78677"/>
                  </a:cubicBezTo>
                  <a:close/>
                  <a:moveTo>
                    <a:pt x="207395" y="78200"/>
                  </a:moveTo>
                  <a:lnTo>
                    <a:pt x="211297" y="78200"/>
                  </a:lnTo>
                  <a:cubicBezTo>
                    <a:pt x="209870" y="76390"/>
                    <a:pt x="208823" y="76676"/>
                    <a:pt x="207395" y="78200"/>
                  </a:cubicBezTo>
                  <a:close/>
                  <a:moveTo>
                    <a:pt x="307528" y="120777"/>
                  </a:moveTo>
                  <a:cubicBezTo>
                    <a:pt x="307528" y="120777"/>
                    <a:pt x="307338" y="121444"/>
                    <a:pt x="307242" y="121729"/>
                  </a:cubicBezTo>
                  <a:cubicBezTo>
                    <a:pt x="308004" y="121729"/>
                    <a:pt x="308670" y="121920"/>
                    <a:pt x="309432" y="121920"/>
                  </a:cubicBezTo>
                  <a:cubicBezTo>
                    <a:pt x="309527" y="121920"/>
                    <a:pt x="309622" y="121444"/>
                    <a:pt x="309813" y="121253"/>
                  </a:cubicBezTo>
                  <a:cubicBezTo>
                    <a:pt x="309051" y="121063"/>
                    <a:pt x="308289" y="120968"/>
                    <a:pt x="307528" y="120777"/>
                  </a:cubicBezTo>
                  <a:close/>
                  <a:moveTo>
                    <a:pt x="446877" y="112300"/>
                  </a:moveTo>
                  <a:cubicBezTo>
                    <a:pt x="444974" y="113538"/>
                    <a:pt x="445068" y="114395"/>
                    <a:pt x="446877" y="115443"/>
                  </a:cubicBezTo>
                  <a:lnTo>
                    <a:pt x="446877" y="112300"/>
                  </a:lnTo>
                  <a:close/>
                  <a:moveTo>
                    <a:pt x="126393" y="109442"/>
                  </a:moveTo>
                  <a:cubicBezTo>
                    <a:pt x="126393" y="109442"/>
                    <a:pt x="125822" y="110109"/>
                    <a:pt x="125537" y="110395"/>
                  </a:cubicBezTo>
                  <a:cubicBezTo>
                    <a:pt x="126393" y="110871"/>
                    <a:pt x="127250" y="111443"/>
                    <a:pt x="128107" y="111919"/>
                  </a:cubicBezTo>
                  <a:cubicBezTo>
                    <a:pt x="128297" y="111728"/>
                    <a:pt x="128488" y="111538"/>
                    <a:pt x="128678" y="111252"/>
                  </a:cubicBezTo>
                  <a:cubicBezTo>
                    <a:pt x="127917" y="110585"/>
                    <a:pt x="127155" y="110014"/>
                    <a:pt x="126393" y="109347"/>
                  </a:cubicBezTo>
                  <a:close/>
                  <a:moveTo>
                    <a:pt x="326279" y="105346"/>
                  </a:moveTo>
                  <a:cubicBezTo>
                    <a:pt x="326279" y="105346"/>
                    <a:pt x="326565" y="104965"/>
                    <a:pt x="326660" y="104775"/>
                  </a:cubicBezTo>
                  <a:cubicBezTo>
                    <a:pt x="326089" y="104394"/>
                    <a:pt x="325518" y="103918"/>
                    <a:pt x="324947" y="103537"/>
                  </a:cubicBezTo>
                  <a:cubicBezTo>
                    <a:pt x="324661" y="103918"/>
                    <a:pt x="324471" y="104299"/>
                    <a:pt x="324185" y="104680"/>
                  </a:cubicBezTo>
                  <a:cubicBezTo>
                    <a:pt x="324852" y="104870"/>
                    <a:pt x="325518" y="105156"/>
                    <a:pt x="326184" y="105346"/>
                  </a:cubicBezTo>
                  <a:close/>
                  <a:moveTo>
                    <a:pt x="100218" y="96488"/>
                  </a:moveTo>
                  <a:cubicBezTo>
                    <a:pt x="100218" y="96488"/>
                    <a:pt x="99456" y="95821"/>
                    <a:pt x="99171" y="95536"/>
                  </a:cubicBezTo>
                  <a:cubicBezTo>
                    <a:pt x="98219" y="95917"/>
                    <a:pt x="96887" y="95917"/>
                    <a:pt x="98505" y="98203"/>
                  </a:cubicBezTo>
                  <a:cubicBezTo>
                    <a:pt x="99076" y="97631"/>
                    <a:pt x="99647" y="97060"/>
                    <a:pt x="100218" y="96488"/>
                  </a:cubicBezTo>
                  <a:close/>
                  <a:moveTo>
                    <a:pt x="368065" y="103346"/>
                  </a:moveTo>
                  <a:cubicBezTo>
                    <a:pt x="368065" y="103346"/>
                    <a:pt x="368256" y="104108"/>
                    <a:pt x="368350" y="104394"/>
                  </a:cubicBezTo>
                  <a:lnTo>
                    <a:pt x="370730" y="103727"/>
                  </a:lnTo>
                  <a:cubicBezTo>
                    <a:pt x="370730" y="103727"/>
                    <a:pt x="370540" y="103156"/>
                    <a:pt x="370445" y="102965"/>
                  </a:cubicBezTo>
                  <a:cubicBezTo>
                    <a:pt x="369588" y="103156"/>
                    <a:pt x="368827" y="103251"/>
                    <a:pt x="367970" y="103441"/>
                  </a:cubicBezTo>
                  <a:close/>
                  <a:moveTo>
                    <a:pt x="210631" y="101918"/>
                  </a:moveTo>
                  <a:cubicBezTo>
                    <a:pt x="210631" y="101918"/>
                    <a:pt x="210346" y="101346"/>
                    <a:pt x="210250" y="101060"/>
                  </a:cubicBezTo>
                  <a:cubicBezTo>
                    <a:pt x="209679" y="101155"/>
                    <a:pt x="208918" y="101155"/>
                    <a:pt x="208442" y="101441"/>
                  </a:cubicBezTo>
                  <a:cubicBezTo>
                    <a:pt x="208156" y="101632"/>
                    <a:pt x="208061" y="102108"/>
                    <a:pt x="207490" y="103251"/>
                  </a:cubicBezTo>
                  <a:cubicBezTo>
                    <a:pt x="209108" y="102584"/>
                    <a:pt x="209870" y="102298"/>
                    <a:pt x="210631" y="101918"/>
                  </a:cubicBezTo>
                  <a:close/>
                  <a:moveTo>
                    <a:pt x="228240" y="99822"/>
                  </a:moveTo>
                  <a:cubicBezTo>
                    <a:pt x="230905" y="99917"/>
                    <a:pt x="231191" y="99155"/>
                    <a:pt x="230620" y="97346"/>
                  </a:cubicBezTo>
                  <a:cubicBezTo>
                    <a:pt x="229763" y="98203"/>
                    <a:pt x="229192" y="98870"/>
                    <a:pt x="228240" y="99822"/>
                  </a:cubicBezTo>
                  <a:close/>
                  <a:moveTo>
                    <a:pt x="133437" y="98107"/>
                  </a:moveTo>
                  <a:cubicBezTo>
                    <a:pt x="133437" y="98107"/>
                    <a:pt x="132771" y="97536"/>
                    <a:pt x="132485" y="97250"/>
                  </a:cubicBezTo>
                  <a:cubicBezTo>
                    <a:pt x="131819" y="97727"/>
                    <a:pt x="131248" y="98203"/>
                    <a:pt x="130582" y="98679"/>
                  </a:cubicBezTo>
                  <a:cubicBezTo>
                    <a:pt x="130962" y="98965"/>
                    <a:pt x="131343" y="99346"/>
                    <a:pt x="131724" y="99631"/>
                  </a:cubicBezTo>
                  <a:cubicBezTo>
                    <a:pt x="132295" y="99060"/>
                    <a:pt x="132866" y="98584"/>
                    <a:pt x="133437" y="98012"/>
                  </a:cubicBezTo>
                  <a:close/>
                  <a:moveTo>
                    <a:pt x="203111" y="98774"/>
                  </a:moveTo>
                  <a:cubicBezTo>
                    <a:pt x="203111" y="98774"/>
                    <a:pt x="202636" y="99060"/>
                    <a:pt x="202445" y="99251"/>
                  </a:cubicBezTo>
                  <a:cubicBezTo>
                    <a:pt x="203016" y="99822"/>
                    <a:pt x="203493" y="100394"/>
                    <a:pt x="204064" y="101060"/>
                  </a:cubicBezTo>
                  <a:cubicBezTo>
                    <a:pt x="204349" y="100870"/>
                    <a:pt x="204539" y="100679"/>
                    <a:pt x="204825" y="100584"/>
                  </a:cubicBezTo>
                  <a:cubicBezTo>
                    <a:pt x="204254" y="100013"/>
                    <a:pt x="203778" y="99441"/>
                    <a:pt x="203207" y="98870"/>
                  </a:cubicBezTo>
                  <a:close/>
                  <a:moveTo>
                    <a:pt x="406139" y="101251"/>
                  </a:moveTo>
                  <a:cubicBezTo>
                    <a:pt x="406900" y="101727"/>
                    <a:pt x="407281" y="102203"/>
                    <a:pt x="407661" y="102203"/>
                  </a:cubicBezTo>
                  <a:cubicBezTo>
                    <a:pt x="408138" y="102203"/>
                    <a:pt x="408518" y="101822"/>
                    <a:pt x="408994" y="101632"/>
                  </a:cubicBezTo>
                  <a:cubicBezTo>
                    <a:pt x="408709" y="101251"/>
                    <a:pt x="408423" y="100774"/>
                    <a:pt x="407947" y="100679"/>
                  </a:cubicBezTo>
                  <a:cubicBezTo>
                    <a:pt x="407566" y="100584"/>
                    <a:pt x="406995" y="100965"/>
                    <a:pt x="406043" y="101251"/>
                  </a:cubicBezTo>
                  <a:close/>
                  <a:moveTo>
                    <a:pt x="64143" y="105061"/>
                  </a:moveTo>
                  <a:cubicBezTo>
                    <a:pt x="64143" y="105061"/>
                    <a:pt x="64143" y="104394"/>
                    <a:pt x="64143" y="104108"/>
                  </a:cubicBezTo>
                  <a:cubicBezTo>
                    <a:pt x="63477" y="104108"/>
                    <a:pt x="62906" y="104013"/>
                    <a:pt x="62240" y="104108"/>
                  </a:cubicBezTo>
                  <a:cubicBezTo>
                    <a:pt x="62240" y="104108"/>
                    <a:pt x="62144" y="104680"/>
                    <a:pt x="62049" y="105061"/>
                  </a:cubicBezTo>
                  <a:cubicBezTo>
                    <a:pt x="62715" y="105061"/>
                    <a:pt x="63382" y="105061"/>
                    <a:pt x="64048" y="105156"/>
                  </a:cubicBezTo>
                  <a:close/>
                  <a:moveTo>
                    <a:pt x="204729" y="94774"/>
                  </a:moveTo>
                  <a:cubicBezTo>
                    <a:pt x="204729" y="94774"/>
                    <a:pt x="205206" y="94583"/>
                    <a:pt x="205396" y="94393"/>
                  </a:cubicBezTo>
                  <a:cubicBezTo>
                    <a:pt x="205111" y="93821"/>
                    <a:pt x="204729" y="93250"/>
                    <a:pt x="204444" y="92678"/>
                  </a:cubicBezTo>
                  <a:cubicBezTo>
                    <a:pt x="204158" y="92869"/>
                    <a:pt x="203587" y="93154"/>
                    <a:pt x="203587" y="93250"/>
                  </a:cubicBezTo>
                  <a:cubicBezTo>
                    <a:pt x="203873" y="93821"/>
                    <a:pt x="204254" y="94297"/>
                    <a:pt x="204635" y="94774"/>
                  </a:cubicBezTo>
                  <a:close/>
                  <a:moveTo>
                    <a:pt x="207966" y="85725"/>
                  </a:moveTo>
                  <a:cubicBezTo>
                    <a:pt x="207966" y="85725"/>
                    <a:pt x="207490" y="86201"/>
                    <a:pt x="207204" y="86392"/>
                  </a:cubicBezTo>
                  <a:lnTo>
                    <a:pt x="209394" y="88202"/>
                  </a:lnTo>
                  <a:cubicBezTo>
                    <a:pt x="209394" y="88202"/>
                    <a:pt x="209870" y="87725"/>
                    <a:pt x="210155" y="87439"/>
                  </a:cubicBezTo>
                  <a:cubicBezTo>
                    <a:pt x="209394" y="86868"/>
                    <a:pt x="208728" y="86201"/>
                    <a:pt x="207966" y="85630"/>
                  </a:cubicBezTo>
                  <a:close/>
                  <a:moveTo>
                    <a:pt x="444117" y="87249"/>
                  </a:moveTo>
                  <a:cubicBezTo>
                    <a:pt x="444117" y="87249"/>
                    <a:pt x="444497" y="87725"/>
                    <a:pt x="444783" y="87916"/>
                  </a:cubicBezTo>
                  <a:cubicBezTo>
                    <a:pt x="445545" y="87535"/>
                    <a:pt x="446306" y="87154"/>
                    <a:pt x="447067" y="86678"/>
                  </a:cubicBezTo>
                  <a:cubicBezTo>
                    <a:pt x="446972" y="86487"/>
                    <a:pt x="446782" y="86296"/>
                    <a:pt x="446687" y="86106"/>
                  </a:cubicBezTo>
                  <a:lnTo>
                    <a:pt x="444212" y="87249"/>
                  </a:lnTo>
                  <a:close/>
                  <a:moveTo>
                    <a:pt x="333704" y="110014"/>
                  </a:moveTo>
                  <a:cubicBezTo>
                    <a:pt x="333704" y="110014"/>
                    <a:pt x="333704" y="109633"/>
                    <a:pt x="333704" y="109442"/>
                  </a:cubicBezTo>
                  <a:cubicBezTo>
                    <a:pt x="332847" y="109442"/>
                    <a:pt x="331991" y="109347"/>
                    <a:pt x="331134" y="109252"/>
                  </a:cubicBezTo>
                  <a:cubicBezTo>
                    <a:pt x="331134" y="109538"/>
                    <a:pt x="331134" y="109728"/>
                    <a:pt x="331134" y="110014"/>
                  </a:cubicBezTo>
                  <a:lnTo>
                    <a:pt x="333704" y="110014"/>
                  </a:lnTo>
                  <a:close/>
                  <a:moveTo>
                    <a:pt x="431362" y="108490"/>
                  </a:moveTo>
                  <a:cubicBezTo>
                    <a:pt x="431362" y="108490"/>
                    <a:pt x="430981" y="109061"/>
                    <a:pt x="430791" y="109442"/>
                  </a:cubicBezTo>
                  <a:cubicBezTo>
                    <a:pt x="431552" y="109728"/>
                    <a:pt x="432314" y="110014"/>
                    <a:pt x="433076" y="110299"/>
                  </a:cubicBezTo>
                  <a:cubicBezTo>
                    <a:pt x="433170" y="110014"/>
                    <a:pt x="433361" y="109823"/>
                    <a:pt x="433456" y="109538"/>
                  </a:cubicBezTo>
                  <a:cubicBezTo>
                    <a:pt x="432790" y="109252"/>
                    <a:pt x="432028" y="108871"/>
                    <a:pt x="431362" y="108585"/>
                  </a:cubicBezTo>
                  <a:close/>
                  <a:moveTo>
                    <a:pt x="210917" y="113443"/>
                  </a:moveTo>
                  <a:cubicBezTo>
                    <a:pt x="210917" y="113443"/>
                    <a:pt x="211583" y="113824"/>
                    <a:pt x="211868" y="114014"/>
                  </a:cubicBezTo>
                  <a:cubicBezTo>
                    <a:pt x="212249" y="113443"/>
                    <a:pt x="212535" y="112871"/>
                    <a:pt x="212820" y="112300"/>
                  </a:cubicBezTo>
                  <a:cubicBezTo>
                    <a:pt x="212820" y="112300"/>
                    <a:pt x="212249" y="112014"/>
                    <a:pt x="211868" y="111823"/>
                  </a:cubicBezTo>
                  <a:cubicBezTo>
                    <a:pt x="211488" y="112395"/>
                    <a:pt x="211202" y="112871"/>
                    <a:pt x="210821" y="113443"/>
                  </a:cubicBezTo>
                  <a:close/>
                  <a:moveTo>
                    <a:pt x="254035" y="82487"/>
                  </a:moveTo>
                  <a:cubicBezTo>
                    <a:pt x="254416" y="82010"/>
                    <a:pt x="254891" y="81629"/>
                    <a:pt x="254796" y="81534"/>
                  </a:cubicBezTo>
                  <a:cubicBezTo>
                    <a:pt x="254606" y="81058"/>
                    <a:pt x="254225" y="80772"/>
                    <a:pt x="253940" y="80391"/>
                  </a:cubicBezTo>
                  <a:cubicBezTo>
                    <a:pt x="253559" y="80677"/>
                    <a:pt x="252893" y="81058"/>
                    <a:pt x="252988" y="81344"/>
                  </a:cubicBezTo>
                  <a:cubicBezTo>
                    <a:pt x="252988" y="81724"/>
                    <a:pt x="253559" y="82010"/>
                    <a:pt x="254130" y="82582"/>
                  </a:cubicBezTo>
                  <a:close/>
                  <a:moveTo>
                    <a:pt x="82228" y="125254"/>
                  </a:moveTo>
                  <a:cubicBezTo>
                    <a:pt x="82228" y="125254"/>
                    <a:pt x="81657" y="125158"/>
                    <a:pt x="81372" y="125063"/>
                  </a:cubicBezTo>
                  <a:cubicBezTo>
                    <a:pt x="81181" y="125730"/>
                    <a:pt x="80991" y="126397"/>
                    <a:pt x="80801" y="126968"/>
                  </a:cubicBezTo>
                  <a:lnTo>
                    <a:pt x="81562" y="127159"/>
                  </a:lnTo>
                  <a:cubicBezTo>
                    <a:pt x="81752" y="126492"/>
                    <a:pt x="81943" y="125921"/>
                    <a:pt x="82228" y="125254"/>
                  </a:cubicBezTo>
                  <a:close/>
                  <a:moveTo>
                    <a:pt x="118588" y="126397"/>
                  </a:moveTo>
                  <a:cubicBezTo>
                    <a:pt x="118588" y="126397"/>
                    <a:pt x="118017" y="126397"/>
                    <a:pt x="117732" y="126302"/>
                  </a:cubicBezTo>
                  <a:cubicBezTo>
                    <a:pt x="117732" y="126873"/>
                    <a:pt x="117541" y="127445"/>
                    <a:pt x="117446" y="128111"/>
                  </a:cubicBezTo>
                  <a:cubicBezTo>
                    <a:pt x="117446" y="128111"/>
                    <a:pt x="117922" y="128111"/>
                    <a:pt x="118208" y="128206"/>
                  </a:cubicBezTo>
                  <a:cubicBezTo>
                    <a:pt x="118303" y="127635"/>
                    <a:pt x="118398" y="126968"/>
                    <a:pt x="118493" y="126397"/>
                  </a:cubicBezTo>
                  <a:close/>
                  <a:moveTo>
                    <a:pt x="131819" y="137827"/>
                  </a:moveTo>
                  <a:cubicBezTo>
                    <a:pt x="131819" y="137827"/>
                    <a:pt x="131628" y="138494"/>
                    <a:pt x="131534" y="138779"/>
                  </a:cubicBezTo>
                  <a:lnTo>
                    <a:pt x="133913" y="139065"/>
                  </a:lnTo>
                  <a:cubicBezTo>
                    <a:pt x="133913" y="139065"/>
                    <a:pt x="133913" y="138684"/>
                    <a:pt x="134008" y="138398"/>
                  </a:cubicBezTo>
                  <a:cubicBezTo>
                    <a:pt x="133247" y="138208"/>
                    <a:pt x="132581" y="138017"/>
                    <a:pt x="131819" y="137827"/>
                  </a:cubicBezTo>
                  <a:close/>
                  <a:moveTo>
                    <a:pt x="432409" y="138398"/>
                  </a:moveTo>
                  <a:cubicBezTo>
                    <a:pt x="432409" y="138398"/>
                    <a:pt x="432505" y="138779"/>
                    <a:pt x="432599" y="138970"/>
                  </a:cubicBezTo>
                  <a:cubicBezTo>
                    <a:pt x="433361" y="138779"/>
                    <a:pt x="434027" y="138684"/>
                    <a:pt x="434789" y="138494"/>
                  </a:cubicBezTo>
                  <a:cubicBezTo>
                    <a:pt x="434789" y="138303"/>
                    <a:pt x="434598" y="138017"/>
                    <a:pt x="434598" y="137827"/>
                  </a:cubicBezTo>
                  <a:cubicBezTo>
                    <a:pt x="433932" y="138017"/>
                    <a:pt x="433170" y="138208"/>
                    <a:pt x="432505" y="138398"/>
                  </a:cubicBezTo>
                  <a:close/>
                  <a:moveTo>
                    <a:pt x="148667" y="139732"/>
                  </a:moveTo>
                  <a:cubicBezTo>
                    <a:pt x="148667" y="139732"/>
                    <a:pt x="147810" y="139732"/>
                    <a:pt x="147429" y="139827"/>
                  </a:cubicBezTo>
                  <a:cubicBezTo>
                    <a:pt x="147619" y="140493"/>
                    <a:pt x="147810" y="141256"/>
                    <a:pt x="148000" y="141922"/>
                  </a:cubicBezTo>
                  <a:cubicBezTo>
                    <a:pt x="148286" y="141922"/>
                    <a:pt x="148571" y="141827"/>
                    <a:pt x="148857" y="141732"/>
                  </a:cubicBezTo>
                  <a:lnTo>
                    <a:pt x="148571" y="139637"/>
                  </a:lnTo>
                  <a:close/>
                  <a:moveTo>
                    <a:pt x="267836" y="33909"/>
                  </a:moveTo>
                  <a:cubicBezTo>
                    <a:pt x="267836" y="33909"/>
                    <a:pt x="267456" y="34290"/>
                    <a:pt x="267265" y="34480"/>
                  </a:cubicBezTo>
                  <a:cubicBezTo>
                    <a:pt x="267836" y="34957"/>
                    <a:pt x="268407" y="35528"/>
                    <a:pt x="268978" y="36004"/>
                  </a:cubicBezTo>
                  <a:cubicBezTo>
                    <a:pt x="269169" y="35909"/>
                    <a:pt x="269264" y="35719"/>
                    <a:pt x="269455" y="35623"/>
                  </a:cubicBezTo>
                  <a:cubicBezTo>
                    <a:pt x="268884" y="35052"/>
                    <a:pt x="268407" y="34480"/>
                    <a:pt x="267836" y="33909"/>
                  </a:cubicBezTo>
                  <a:close/>
                  <a:moveTo>
                    <a:pt x="434979" y="33909"/>
                  </a:moveTo>
                  <a:cubicBezTo>
                    <a:pt x="434979" y="33909"/>
                    <a:pt x="435360" y="33338"/>
                    <a:pt x="435550" y="33052"/>
                  </a:cubicBezTo>
                  <a:cubicBezTo>
                    <a:pt x="434884" y="32671"/>
                    <a:pt x="434313" y="32290"/>
                    <a:pt x="433647" y="31909"/>
                  </a:cubicBezTo>
                  <a:cubicBezTo>
                    <a:pt x="433456" y="32195"/>
                    <a:pt x="433076" y="32766"/>
                    <a:pt x="433076" y="32861"/>
                  </a:cubicBezTo>
                  <a:cubicBezTo>
                    <a:pt x="433647" y="33242"/>
                    <a:pt x="434313" y="33623"/>
                    <a:pt x="434884" y="33909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8" name="Forma libre 27">
              <a:extLst>
                <a:ext uri="{FF2B5EF4-FFF2-40B4-BE49-F238E27FC236}">
                  <a16:creationId xmlns:a16="http://schemas.microsoft.com/office/drawing/2014/main" id="{9FF67121-C70B-101F-6D7A-75086606B32F}"/>
                </a:ext>
              </a:extLst>
            </p:cNvPr>
            <p:cNvSpPr/>
            <p:nvPr/>
          </p:nvSpPr>
          <p:spPr>
            <a:xfrm>
              <a:off x="9456651" y="5613844"/>
              <a:ext cx="2379" cy="2762"/>
            </a:xfrm>
            <a:custGeom>
              <a:avLst/>
              <a:gdLst>
                <a:gd name="connsiteX0" fmla="*/ 2380 w 2379"/>
                <a:gd name="connsiteY0" fmla="*/ 0 h 2762"/>
                <a:gd name="connsiteX1" fmla="*/ 0 w 2379"/>
                <a:gd name="connsiteY1" fmla="*/ 667 h 2762"/>
                <a:gd name="connsiteX2" fmla="*/ 1999 w 2379"/>
                <a:gd name="connsiteY2" fmla="*/ 2762 h 2762"/>
                <a:gd name="connsiteX3" fmla="*/ 2380 w 2379"/>
                <a:gd name="connsiteY3" fmla="*/ 0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9" h="2762">
                  <a:moveTo>
                    <a:pt x="2380" y="0"/>
                  </a:moveTo>
                  <a:cubicBezTo>
                    <a:pt x="1427" y="286"/>
                    <a:pt x="856" y="476"/>
                    <a:pt x="0" y="667"/>
                  </a:cubicBezTo>
                  <a:cubicBezTo>
                    <a:pt x="666" y="1429"/>
                    <a:pt x="1142" y="1905"/>
                    <a:pt x="1999" y="2762"/>
                  </a:cubicBezTo>
                  <a:cubicBezTo>
                    <a:pt x="2189" y="1619"/>
                    <a:pt x="2284" y="953"/>
                    <a:pt x="238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id="{4E67D2AB-0A52-1227-3D8D-8009C5D64467}"/>
                </a:ext>
              </a:extLst>
            </p:cNvPr>
            <p:cNvSpPr/>
            <p:nvPr/>
          </p:nvSpPr>
          <p:spPr>
            <a:xfrm>
              <a:off x="9446559" y="5649563"/>
              <a:ext cx="2287" cy="3428"/>
            </a:xfrm>
            <a:custGeom>
              <a:avLst/>
              <a:gdLst>
                <a:gd name="connsiteX0" fmla="*/ 2287 w 2287"/>
                <a:gd name="connsiteY0" fmla="*/ 0 h 3428"/>
                <a:gd name="connsiteX1" fmla="*/ 98 w 2287"/>
                <a:gd name="connsiteY1" fmla="*/ 3429 h 3428"/>
                <a:gd name="connsiteX2" fmla="*/ 2287 w 2287"/>
                <a:gd name="connsiteY2" fmla="*/ 0 h 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7" h="3428">
                  <a:moveTo>
                    <a:pt x="2287" y="0"/>
                  </a:moveTo>
                  <a:cubicBezTo>
                    <a:pt x="447" y="1143"/>
                    <a:pt x="-283" y="2286"/>
                    <a:pt x="98" y="3429"/>
                  </a:cubicBezTo>
                  <a:cubicBezTo>
                    <a:pt x="764" y="2381"/>
                    <a:pt x="1430" y="1429"/>
                    <a:pt x="228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id="{086D515F-955E-8B52-396F-B0B40C3B8BE1}"/>
                </a:ext>
              </a:extLst>
            </p:cNvPr>
            <p:cNvSpPr/>
            <p:nvPr/>
          </p:nvSpPr>
          <p:spPr>
            <a:xfrm>
              <a:off x="9441673" y="5654801"/>
              <a:ext cx="4326" cy="5810"/>
            </a:xfrm>
            <a:custGeom>
              <a:avLst/>
              <a:gdLst>
                <a:gd name="connsiteX0" fmla="*/ 4223 w 4326"/>
                <a:gd name="connsiteY0" fmla="*/ 0 h 5810"/>
                <a:gd name="connsiteX1" fmla="*/ 35 w 4326"/>
                <a:gd name="connsiteY1" fmla="*/ 5810 h 5810"/>
                <a:gd name="connsiteX2" fmla="*/ 4223 w 4326"/>
                <a:gd name="connsiteY2" fmla="*/ 0 h 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26" h="5810">
                  <a:moveTo>
                    <a:pt x="4223" y="0"/>
                  </a:moveTo>
                  <a:cubicBezTo>
                    <a:pt x="2509" y="1810"/>
                    <a:pt x="-346" y="2477"/>
                    <a:pt x="35" y="5810"/>
                  </a:cubicBezTo>
                  <a:cubicBezTo>
                    <a:pt x="2224" y="4477"/>
                    <a:pt x="4889" y="3715"/>
                    <a:pt x="4223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1A166C8D-306C-7677-3259-1354B33EEFE3}"/>
                </a:ext>
              </a:extLst>
            </p:cNvPr>
            <p:cNvSpPr/>
            <p:nvPr/>
          </p:nvSpPr>
          <p:spPr>
            <a:xfrm>
              <a:off x="9441231" y="5688139"/>
              <a:ext cx="2855" cy="1761"/>
            </a:xfrm>
            <a:custGeom>
              <a:avLst/>
              <a:gdLst>
                <a:gd name="connsiteX0" fmla="*/ 2855 w 2855"/>
                <a:gd name="connsiteY0" fmla="*/ 571 h 1761"/>
                <a:gd name="connsiteX1" fmla="*/ 0 w 2855"/>
                <a:gd name="connsiteY1" fmla="*/ 0 h 1761"/>
                <a:gd name="connsiteX2" fmla="*/ 2855 w 2855"/>
                <a:gd name="connsiteY2" fmla="*/ 571 h 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5" h="1761">
                  <a:moveTo>
                    <a:pt x="2855" y="571"/>
                  </a:moveTo>
                  <a:cubicBezTo>
                    <a:pt x="1904" y="381"/>
                    <a:pt x="1047" y="191"/>
                    <a:pt x="0" y="0"/>
                  </a:cubicBezTo>
                  <a:cubicBezTo>
                    <a:pt x="1047" y="2191"/>
                    <a:pt x="1333" y="2286"/>
                    <a:pt x="2855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9AF0303B-D5A1-5FF9-294C-E726FEF6037D}"/>
                </a:ext>
              </a:extLst>
            </p:cNvPr>
            <p:cNvSpPr/>
            <p:nvPr/>
          </p:nvSpPr>
          <p:spPr>
            <a:xfrm>
              <a:off x="9442184" y="5634990"/>
              <a:ext cx="3330" cy="3333"/>
            </a:xfrm>
            <a:custGeom>
              <a:avLst/>
              <a:gdLst>
                <a:gd name="connsiteX0" fmla="*/ 2759 w 3330"/>
                <a:gd name="connsiteY0" fmla="*/ 3334 h 3333"/>
                <a:gd name="connsiteX1" fmla="*/ 3330 w 3330"/>
                <a:gd name="connsiteY1" fmla="*/ 2572 h 3333"/>
                <a:gd name="connsiteX2" fmla="*/ 1902 w 3330"/>
                <a:gd name="connsiteY2" fmla="*/ 0 h 3333"/>
                <a:gd name="connsiteX3" fmla="*/ 284 w 3330"/>
                <a:gd name="connsiteY3" fmla="*/ 2476 h 3333"/>
                <a:gd name="connsiteX4" fmla="*/ 2759 w 3330"/>
                <a:gd name="connsiteY4" fmla="*/ 3334 h 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0" h="3333">
                  <a:moveTo>
                    <a:pt x="2759" y="3334"/>
                  </a:moveTo>
                  <a:cubicBezTo>
                    <a:pt x="2759" y="3334"/>
                    <a:pt x="3140" y="2762"/>
                    <a:pt x="3330" y="2572"/>
                  </a:cubicBezTo>
                  <a:cubicBezTo>
                    <a:pt x="2854" y="1714"/>
                    <a:pt x="2378" y="953"/>
                    <a:pt x="1902" y="0"/>
                  </a:cubicBezTo>
                  <a:cubicBezTo>
                    <a:pt x="665" y="762"/>
                    <a:pt x="-573" y="1238"/>
                    <a:pt x="284" y="2476"/>
                  </a:cubicBezTo>
                  <a:cubicBezTo>
                    <a:pt x="665" y="3048"/>
                    <a:pt x="1902" y="3048"/>
                    <a:pt x="2759" y="333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id="{F4F520EA-90E9-F2C5-7A5E-4314A7A7B7AC}"/>
                </a:ext>
              </a:extLst>
            </p:cNvPr>
            <p:cNvSpPr/>
            <p:nvPr/>
          </p:nvSpPr>
          <p:spPr>
            <a:xfrm>
              <a:off x="9465001" y="5660421"/>
              <a:ext cx="2024" cy="5715"/>
            </a:xfrm>
            <a:custGeom>
              <a:avLst/>
              <a:gdLst>
                <a:gd name="connsiteX0" fmla="*/ 2025 w 2024"/>
                <a:gd name="connsiteY0" fmla="*/ 4191 h 5715"/>
                <a:gd name="connsiteX1" fmla="*/ 1549 w 2024"/>
                <a:gd name="connsiteY1" fmla="*/ 0 h 5715"/>
                <a:gd name="connsiteX2" fmla="*/ 407 w 2024"/>
                <a:gd name="connsiteY2" fmla="*/ 5715 h 5715"/>
                <a:gd name="connsiteX3" fmla="*/ 2025 w 2024"/>
                <a:gd name="connsiteY3" fmla="*/ 4191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4" h="5715">
                  <a:moveTo>
                    <a:pt x="2025" y="4191"/>
                  </a:moveTo>
                  <a:cubicBezTo>
                    <a:pt x="2025" y="2762"/>
                    <a:pt x="1740" y="1429"/>
                    <a:pt x="1549" y="0"/>
                  </a:cubicBezTo>
                  <a:cubicBezTo>
                    <a:pt x="312" y="1810"/>
                    <a:pt x="-545" y="3429"/>
                    <a:pt x="407" y="5715"/>
                  </a:cubicBezTo>
                  <a:cubicBezTo>
                    <a:pt x="1073" y="5144"/>
                    <a:pt x="2025" y="4667"/>
                    <a:pt x="2025" y="4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id="{2DDC08EE-D3C4-5F26-4866-97E5258588C4}"/>
                </a:ext>
              </a:extLst>
            </p:cNvPr>
            <p:cNvSpPr/>
            <p:nvPr/>
          </p:nvSpPr>
          <p:spPr>
            <a:xfrm>
              <a:off x="9454367" y="5618225"/>
              <a:ext cx="1617" cy="2095"/>
            </a:xfrm>
            <a:custGeom>
              <a:avLst/>
              <a:gdLst>
                <a:gd name="connsiteX0" fmla="*/ 1523 w 1617"/>
                <a:gd name="connsiteY0" fmla="*/ 1810 h 2095"/>
                <a:gd name="connsiteX1" fmla="*/ 571 w 1617"/>
                <a:gd name="connsiteY1" fmla="*/ 0 h 2095"/>
                <a:gd name="connsiteX2" fmla="*/ 0 w 1617"/>
                <a:gd name="connsiteY2" fmla="*/ 286 h 2095"/>
                <a:gd name="connsiteX3" fmla="*/ 761 w 1617"/>
                <a:gd name="connsiteY3" fmla="*/ 2096 h 2095"/>
                <a:gd name="connsiteX4" fmla="*/ 1618 w 1617"/>
                <a:gd name="connsiteY4" fmla="*/ 1810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" h="2095">
                  <a:moveTo>
                    <a:pt x="1523" y="1810"/>
                  </a:moveTo>
                  <a:cubicBezTo>
                    <a:pt x="1237" y="1238"/>
                    <a:pt x="856" y="571"/>
                    <a:pt x="571" y="0"/>
                  </a:cubicBezTo>
                  <a:cubicBezTo>
                    <a:pt x="381" y="95"/>
                    <a:pt x="190" y="190"/>
                    <a:pt x="0" y="286"/>
                  </a:cubicBezTo>
                  <a:cubicBezTo>
                    <a:pt x="285" y="857"/>
                    <a:pt x="476" y="1524"/>
                    <a:pt x="761" y="2096"/>
                  </a:cubicBezTo>
                  <a:cubicBezTo>
                    <a:pt x="1047" y="2096"/>
                    <a:pt x="1332" y="1905"/>
                    <a:pt x="1618" y="181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5" name="Forma libre 34">
              <a:extLst>
                <a:ext uri="{FF2B5EF4-FFF2-40B4-BE49-F238E27FC236}">
                  <a16:creationId xmlns:a16="http://schemas.microsoft.com/office/drawing/2014/main" id="{5B8E41A8-4CD4-AA88-D692-1B8446EE17A9}"/>
                </a:ext>
              </a:extLst>
            </p:cNvPr>
            <p:cNvSpPr/>
            <p:nvPr/>
          </p:nvSpPr>
          <p:spPr>
            <a:xfrm>
              <a:off x="9466550" y="5641466"/>
              <a:ext cx="1332" cy="1238"/>
            </a:xfrm>
            <a:custGeom>
              <a:avLst/>
              <a:gdLst>
                <a:gd name="connsiteX0" fmla="*/ 1333 w 1332"/>
                <a:gd name="connsiteY0" fmla="*/ 476 h 1238"/>
                <a:gd name="connsiteX1" fmla="*/ 571 w 1332"/>
                <a:gd name="connsiteY1" fmla="*/ 0 h 1238"/>
                <a:gd name="connsiteX2" fmla="*/ 0 w 1332"/>
                <a:gd name="connsiteY2" fmla="*/ 476 h 1238"/>
                <a:gd name="connsiteX3" fmla="*/ 762 w 1332"/>
                <a:gd name="connsiteY3" fmla="*/ 1238 h 1238"/>
                <a:gd name="connsiteX4" fmla="*/ 1333 w 1332"/>
                <a:gd name="connsiteY4" fmla="*/ 381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1238">
                  <a:moveTo>
                    <a:pt x="1333" y="476"/>
                  </a:moveTo>
                  <a:cubicBezTo>
                    <a:pt x="1333" y="476"/>
                    <a:pt x="762" y="0"/>
                    <a:pt x="571" y="0"/>
                  </a:cubicBezTo>
                  <a:cubicBezTo>
                    <a:pt x="381" y="0"/>
                    <a:pt x="191" y="286"/>
                    <a:pt x="0" y="476"/>
                  </a:cubicBezTo>
                  <a:cubicBezTo>
                    <a:pt x="286" y="762"/>
                    <a:pt x="476" y="953"/>
                    <a:pt x="762" y="1238"/>
                  </a:cubicBezTo>
                  <a:cubicBezTo>
                    <a:pt x="952" y="1048"/>
                    <a:pt x="1142" y="762"/>
                    <a:pt x="1333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C2EC6F0A-717A-C4DE-DD8E-C50F7F361BD5}"/>
                </a:ext>
              </a:extLst>
            </p:cNvPr>
            <p:cNvSpPr/>
            <p:nvPr/>
          </p:nvSpPr>
          <p:spPr>
            <a:xfrm>
              <a:off x="9460078" y="5627355"/>
              <a:ext cx="1903" cy="1538"/>
            </a:xfrm>
            <a:custGeom>
              <a:avLst/>
              <a:gdLst>
                <a:gd name="connsiteX0" fmla="*/ 1904 w 1903"/>
                <a:gd name="connsiteY0" fmla="*/ 682 h 1538"/>
                <a:gd name="connsiteX1" fmla="*/ 762 w 1903"/>
                <a:gd name="connsiteY1" fmla="*/ 15 h 1538"/>
                <a:gd name="connsiteX2" fmla="*/ 0 w 1903"/>
                <a:gd name="connsiteY2" fmla="*/ 872 h 1538"/>
                <a:gd name="connsiteX3" fmla="*/ 952 w 1903"/>
                <a:gd name="connsiteY3" fmla="*/ 1539 h 1538"/>
                <a:gd name="connsiteX4" fmla="*/ 1904 w 1903"/>
                <a:gd name="connsiteY4" fmla="*/ 682 h 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1538">
                  <a:moveTo>
                    <a:pt x="1904" y="682"/>
                  </a:moveTo>
                  <a:cubicBezTo>
                    <a:pt x="1333" y="300"/>
                    <a:pt x="952" y="-80"/>
                    <a:pt x="762" y="15"/>
                  </a:cubicBezTo>
                  <a:cubicBezTo>
                    <a:pt x="476" y="110"/>
                    <a:pt x="286" y="586"/>
                    <a:pt x="0" y="872"/>
                  </a:cubicBezTo>
                  <a:cubicBezTo>
                    <a:pt x="286" y="1063"/>
                    <a:pt x="571" y="1444"/>
                    <a:pt x="952" y="1539"/>
                  </a:cubicBezTo>
                  <a:cubicBezTo>
                    <a:pt x="1142" y="1539"/>
                    <a:pt x="1428" y="1158"/>
                    <a:pt x="1904" y="68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id="{17E02375-34EB-C3AF-B7A0-7E6D94451CF0}"/>
                </a:ext>
              </a:extLst>
            </p:cNvPr>
            <p:cNvSpPr/>
            <p:nvPr/>
          </p:nvSpPr>
          <p:spPr>
            <a:xfrm>
              <a:off x="9449512" y="5644419"/>
              <a:ext cx="3807" cy="2709"/>
            </a:xfrm>
            <a:custGeom>
              <a:avLst/>
              <a:gdLst>
                <a:gd name="connsiteX0" fmla="*/ 2570 w 3807"/>
                <a:gd name="connsiteY0" fmla="*/ 95 h 2709"/>
                <a:gd name="connsiteX1" fmla="*/ 0 w 3807"/>
                <a:gd name="connsiteY1" fmla="*/ 1429 h 2709"/>
                <a:gd name="connsiteX2" fmla="*/ 476 w 3807"/>
                <a:gd name="connsiteY2" fmla="*/ 2667 h 2709"/>
                <a:gd name="connsiteX3" fmla="*/ 3807 w 3807"/>
                <a:gd name="connsiteY3" fmla="*/ 2667 h 2709"/>
                <a:gd name="connsiteX4" fmla="*/ 2475 w 3807"/>
                <a:gd name="connsiteY4" fmla="*/ 0 h 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7" h="2709">
                  <a:moveTo>
                    <a:pt x="2570" y="95"/>
                  </a:moveTo>
                  <a:cubicBezTo>
                    <a:pt x="1333" y="95"/>
                    <a:pt x="191" y="-95"/>
                    <a:pt x="0" y="1429"/>
                  </a:cubicBezTo>
                  <a:cubicBezTo>
                    <a:pt x="0" y="1810"/>
                    <a:pt x="285" y="2667"/>
                    <a:pt x="476" y="2667"/>
                  </a:cubicBezTo>
                  <a:cubicBezTo>
                    <a:pt x="1523" y="2762"/>
                    <a:pt x="2665" y="2667"/>
                    <a:pt x="3807" y="2667"/>
                  </a:cubicBezTo>
                  <a:cubicBezTo>
                    <a:pt x="3331" y="1714"/>
                    <a:pt x="2951" y="953"/>
                    <a:pt x="2475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8" name="Forma libre 37">
              <a:extLst>
                <a:ext uri="{FF2B5EF4-FFF2-40B4-BE49-F238E27FC236}">
                  <a16:creationId xmlns:a16="http://schemas.microsoft.com/office/drawing/2014/main" id="{4167EBBA-2D7B-CDEA-E3AF-0DCADA4324F2}"/>
                </a:ext>
              </a:extLst>
            </p:cNvPr>
            <p:cNvSpPr/>
            <p:nvPr/>
          </p:nvSpPr>
          <p:spPr>
            <a:xfrm>
              <a:off x="9451003" y="5716714"/>
              <a:ext cx="1935" cy="3429"/>
            </a:xfrm>
            <a:custGeom>
              <a:avLst/>
              <a:gdLst>
                <a:gd name="connsiteX0" fmla="*/ 1840 w 1935"/>
                <a:gd name="connsiteY0" fmla="*/ 1524 h 3429"/>
                <a:gd name="connsiteX1" fmla="*/ 127 w 1935"/>
                <a:gd name="connsiteY1" fmla="*/ 0 h 3429"/>
                <a:gd name="connsiteX2" fmla="*/ 127 w 1935"/>
                <a:gd name="connsiteY2" fmla="*/ 2762 h 3429"/>
                <a:gd name="connsiteX3" fmla="*/ 1935 w 1935"/>
                <a:gd name="connsiteY3" fmla="*/ 3429 h 3429"/>
                <a:gd name="connsiteX4" fmla="*/ 1745 w 1935"/>
                <a:gd name="connsiteY4" fmla="*/ 1619 h 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" h="3429">
                  <a:moveTo>
                    <a:pt x="1840" y="1524"/>
                  </a:moveTo>
                  <a:cubicBezTo>
                    <a:pt x="1840" y="1524"/>
                    <a:pt x="1174" y="857"/>
                    <a:pt x="127" y="0"/>
                  </a:cubicBezTo>
                  <a:cubicBezTo>
                    <a:pt x="127" y="1429"/>
                    <a:pt x="-158" y="2286"/>
                    <a:pt x="127" y="2762"/>
                  </a:cubicBezTo>
                  <a:cubicBezTo>
                    <a:pt x="413" y="3143"/>
                    <a:pt x="1364" y="3238"/>
                    <a:pt x="1935" y="3429"/>
                  </a:cubicBezTo>
                  <a:cubicBezTo>
                    <a:pt x="1935" y="2762"/>
                    <a:pt x="1935" y="2096"/>
                    <a:pt x="1745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9" name="Forma libre 38">
              <a:extLst>
                <a:ext uri="{FF2B5EF4-FFF2-40B4-BE49-F238E27FC236}">
                  <a16:creationId xmlns:a16="http://schemas.microsoft.com/office/drawing/2014/main" id="{92B6AD37-F360-E28B-3AEC-F7E78623C324}"/>
                </a:ext>
              </a:extLst>
            </p:cNvPr>
            <p:cNvSpPr/>
            <p:nvPr/>
          </p:nvSpPr>
          <p:spPr>
            <a:xfrm>
              <a:off x="9450798" y="5661850"/>
              <a:ext cx="2616" cy="1926"/>
            </a:xfrm>
            <a:custGeom>
              <a:avLst/>
              <a:gdLst>
                <a:gd name="connsiteX0" fmla="*/ 2616 w 2616"/>
                <a:gd name="connsiteY0" fmla="*/ 1714 h 1926"/>
                <a:gd name="connsiteX1" fmla="*/ 47 w 2616"/>
                <a:gd name="connsiteY1" fmla="*/ 0 h 1926"/>
                <a:gd name="connsiteX2" fmla="*/ 2616 w 2616"/>
                <a:gd name="connsiteY2" fmla="*/ 1714 h 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16" h="1926">
                  <a:moveTo>
                    <a:pt x="2616" y="1714"/>
                  </a:moveTo>
                  <a:cubicBezTo>
                    <a:pt x="1474" y="952"/>
                    <a:pt x="808" y="476"/>
                    <a:pt x="47" y="0"/>
                  </a:cubicBezTo>
                  <a:cubicBezTo>
                    <a:pt x="-239" y="2191"/>
                    <a:pt x="808" y="2096"/>
                    <a:pt x="2616" y="171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0" name="Forma libre 39">
              <a:extLst>
                <a:ext uri="{FF2B5EF4-FFF2-40B4-BE49-F238E27FC236}">
                  <a16:creationId xmlns:a16="http://schemas.microsoft.com/office/drawing/2014/main" id="{DF5BF52A-B7DC-ED34-0748-33EF9BB1093F}"/>
                </a:ext>
              </a:extLst>
            </p:cNvPr>
            <p:cNvSpPr/>
            <p:nvPr/>
          </p:nvSpPr>
          <p:spPr>
            <a:xfrm>
              <a:off x="9452653" y="5720810"/>
              <a:ext cx="3521" cy="2546"/>
            </a:xfrm>
            <a:custGeom>
              <a:avLst/>
              <a:gdLst>
                <a:gd name="connsiteX0" fmla="*/ 3522 w 3521"/>
                <a:gd name="connsiteY0" fmla="*/ 1429 h 2546"/>
                <a:gd name="connsiteX1" fmla="*/ 0 w 3521"/>
                <a:gd name="connsiteY1" fmla="*/ 0 h 2546"/>
                <a:gd name="connsiteX2" fmla="*/ 3522 w 3521"/>
                <a:gd name="connsiteY2" fmla="*/ 1429 h 2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21" h="2546">
                  <a:moveTo>
                    <a:pt x="3522" y="1429"/>
                  </a:moveTo>
                  <a:cubicBezTo>
                    <a:pt x="2474" y="953"/>
                    <a:pt x="1618" y="667"/>
                    <a:pt x="0" y="0"/>
                  </a:cubicBezTo>
                  <a:cubicBezTo>
                    <a:pt x="1332" y="3048"/>
                    <a:pt x="1523" y="3143"/>
                    <a:pt x="3522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1" name="Forma libre 40">
              <a:extLst>
                <a:ext uri="{FF2B5EF4-FFF2-40B4-BE49-F238E27FC236}">
                  <a16:creationId xmlns:a16="http://schemas.microsoft.com/office/drawing/2014/main" id="{40AC9B3A-FA8A-5A17-5F37-8CBF946B6778}"/>
                </a:ext>
              </a:extLst>
            </p:cNvPr>
            <p:cNvSpPr/>
            <p:nvPr/>
          </p:nvSpPr>
          <p:spPr>
            <a:xfrm>
              <a:off x="9472441" y="5662707"/>
              <a:ext cx="3342" cy="3055"/>
            </a:xfrm>
            <a:custGeom>
              <a:avLst/>
              <a:gdLst>
                <a:gd name="connsiteX0" fmla="*/ 3342 w 3342"/>
                <a:gd name="connsiteY0" fmla="*/ 2096 h 3055"/>
                <a:gd name="connsiteX1" fmla="*/ 677 w 3342"/>
                <a:gd name="connsiteY1" fmla="*/ 0 h 3055"/>
                <a:gd name="connsiteX2" fmla="*/ 11 w 3342"/>
                <a:gd name="connsiteY2" fmla="*/ 286 h 3055"/>
                <a:gd name="connsiteX3" fmla="*/ 296 w 3342"/>
                <a:gd name="connsiteY3" fmla="*/ 2572 h 3055"/>
                <a:gd name="connsiteX4" fmla="*/ 3342 w 3342"/>
                <a:gd name="connsiteY4" fmla="*/ 2096 h 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" h="3055">
                  <a:moveTo>
                    <a:pt x="3342" y="2096"/>
                  </a:moveTo>
                  <a:cubicBezTo>
                    <a:pt x="2390" y="1333"/>
                    <a:pt x="1534" y="667"/>
                    <a:pt x="677" y="0"/>
                  </a:cubicBezTo>
                  <a:cubicBezTo>
                    <a:pt x="487" y="95"/>
                    <a:pt x="201" y="190"/>
                    <a:pt x="11" y="286"/>
                  </a:cubicBezTo>
                  <a:cubicBezTo>
                    <a:pt x="11" y="1048"/>
                    <a:pt x="-85" y="2191"/>
                    <a:pt x="296" y="2572"/>
                  </a:cubicBezTo>
                  <a:cubicBezTo>
                    <a:pt x="1058" y="3238"/>
                    <a:pt x="2200" y="3334"/>
                    <a:pt x="3342" y="209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2" name="Forma libre 41">
              <a:extLst>
                <a:ext uri="{FF2B5EF4-FFF2-40B4-BE49-F238E27FC236}">
                  <a16:creationId xmlns:a16="http://schemas.microsoft.com/office/drawing/2014/main" id="{DA154045-6F23-224B-72BF-759816CDC38D}"/>
                </a:ext>
              </a:extLst>
            </p:cNvPr>
            <p:cNvSpPr/>
            <p:nvPr/>
          </p:nvSpPr>
          <p:spPr>
            <a:xfrm>
              <a:off x="9443801" y="5699509"/>
              <a:ext cx="2760" cy="4632"/>
            </a:xfrm>
            <a:custGeom>
              <a:avLst/>
              <a:gdLst>
                <a:gd name="connsiteX0" fmla="*/ 0 w 2760"/>
                <a:gd name="connsiteY0" fmla="*/ 918 h 4632"/>
                <a:gd name="connsiteX1" fmla="*/ 1714 w 2760"/>
                <a:gd name="connsiteY1" fmla="*/ 4632 h 4632"/>
                <a:gd name="connsiteX2" fmla="*/ 1333 w 2760"/>
                <a:gd name="connsiteY2" fmla="*/ 2156 h 4632"/>
                <a:gd name="connsiteX3" fmla="*/ 2761 w 2760"/>
                <a:gd name="connsiteY3" fmla="*/ 536 h 4632"/>
                <a:gd name="connsiteX4" fmla="*/ 0 w 2760"/>
                <a:gd name="connsiteY4" fmla="*/ 918 h 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0" h="4632">
                  <a:moveTo>
                    <a:pt x="0" y="918"/>
                  </a:moveTo>
                  <a:cubicBezTo>
                    <a:pt x="0" y="3267"/>
                    <a:pt x="572" y="4505"/>
                    <a:pt x="1714" y="4632"/>
                  </a:cubicBezTo>
                  <a:cubicBezTo>
                    <a:pt x="1523" y="3775"/>
                    <a:pt x="1143" y="2918"/>
                    <a:pt x="1333" y="2156"/>
                  </a:cubicBezTo>
                  <a:cubicBezTo>
                    <a:pt x="1428" y="1584"/>
                    <a:pt x="2190" y="1108"/>
                    <a:pt x="2761" y="536"/>
                  </a:cubicBezTo>
                  <a:cubicBezTo>
                    <a:pt x="1523" y="-607"/>
                    <a:pt x="762" y="346"/>
                    <a:pt x="0" y="91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3" name="Forma libre 42">
              <a:extLst>
                <a:ext uri="{FF2B5EF4-FFF2-40B4-BE49-F238E27FC236}">
                  <a16:creationId xmlns:a16="http://schemas.microsoft.com/office/drawing/2014/main" id="{42473618-F744-4D54-45F4-19E726041E42}"/>
                </a:ext>
              </a:extLst>
            </p:cNvPr>
            <p:cNvSpPr/>
            <p:nvPr/>
          </p:nvSpPr>
          <p:spPr>
            <a:xfrm>
              <a:off x="9442564" y="5708427"/>
              <a:ext cx="1617" cy="1238"/>
            </a:xfrm>
            <a:custGeom>
              <a:avLst/>
              <a:gdLst>
                <a:gd name="connsiteX0" fmla="*/ 0 w 1617"/>
                <a:gd name="connsiteY0" fmla="*/ 571 h 1238"/>
                <a:gd name="connsiteX1" fmla="*/ 952 w 1617"/>
                <a:gd name="connsiteY1" fmla="*/ 1238 h 1238"/>
                <a:gd name="connsiteX2" fmla="*/ 1618 w 1617"/>
                <a:gd name="connsiteY2" fmla="*/ 476 h 1238"/>
                <a:gd name="connsiteX3" fmla="*/ 476 w 1617"/>
                <a:gd name="connsiteY3" fmla="*/ 0 h 1238"/>
                <a:gd name="connsiteX4" fmla="*/ 0 w 1617"/>
                <a:gd name="connsiteY4" fmla="*/ 667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" h="1238">
                  <a:moveTo>
                    <a:pt x="0" y="571"/>
                  </a:moveTo>
                  <a:cubicBezTo>
                    <a:pt x="0" y="571"/>
                    <a:pt x="571" y="1048"/>
                    <a:pt x="952" y="1238"/>
                  </a:cubicBezTo>
                  <a:cubicBezTo>
                    <a:pt x="952" y="1238"/>
                    <a:pt x="1237" y="857"/>
                    <a:pt x="1618" y="476"/>
                  </a:cubicBezTo>
                  <a:cubicBezTo>
                    <a:pt x="1142" y="286"/>
                    <a:pt x="856" y="0"/>
                    <a:pt x="476" y="0"/>
                  </a:cubicBezTo>
                  <a:cubicBezTo>
                    <a:pt x="381" y="0"/>
                    <a:pt x="0" y="571"/>
                    <a:pt x="0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4" name="Forma libre 43">
              <a:extLst>
                <a:ext uri="{FF2B5EF4-FFF2-40B4-BE49-F238E27FC236}">
                  <a16:creationId xmlns:a16="http://schemas.microsoft.com/office/drawing/2014/main" id="{4C99CFAE-2608-D59B-2FFE-6397ABC5C4DB}"/>
                </a:ext>
              </a:extLst>
            </p:cNvPr>
            <p:cNvSpPr/>
            <p:nvPr/>
          </p:nvSpPr>
          <p:spPr>
            <a:xfrm>
              <a:off x="9444753" y="5672232"/>
              <a:ext cx="2664" cy="2095"/>
            </a:xfrm>
            <a:custGeom>
              <a:avLst/>
              <a:gdLst>
                <a:gd name="connsiteX0" fmla="*/ 0 w 2664"/>
                <a:gd name="connsiteY0" fmla="*/ 2096 h 2095"/>
                <a:gd name="connsiteX1" fmla="*/ 2665 w 2664"/>
                <a:gd name="connsiteY1" fmla="*/ 0 h 2095"/>
                <a:gd name="connsiteX2" fmla="*/ 0 w 2664"/>
                <a:gd name="connsiteY2" fmla="*/ 2096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4" h="2095">
                  <a:moveTo>
                    <a:pt x="0" y="2096"/>
                  </a:moveTo>
                  <a:cubicBezTo>
                    <a:pt x="952" y="1333"/>
                    <a:pt x="1618" y="857"/>
                    <a:pt x="2665" y="0"/>
                  </a:cubicBezTo>
                  <a:cubicBezTo>
                    <a:pt x="1142" y="190"/>
                    <a:pt x="254" y="889"/>
                    <a:pt x="0" y="209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5" name="Forma libre 44">
              <a:extLst>
                <a:ext uri="{FF2B5EF4-FFF2-40B4-BE49-F238E27FC236}">
                  <a16:creationId xmlns:a16="http://schemas.microsoft.com/office/drawing/2014/main" id="{17639120-F9D0-86D3-D47A-432F563D5E11}"/>
                </a:ext>
              </a:extLst>
            </p:cNvPr>
            <p:cNvSpPr/>
            <p:nvPr/>
          </p:nvSpPr>
          <p:spPr>
            <a:xfrm>
              <a:off x="9446752" y="5660040"/>
              <a:ext cx="1998" cy="1142"/>
            </a:xfrm>
            <a:custGeom>
              <a:avLst/>
              <a:gdLst>
                <a:gd name="connsiteX0" fmla="*/ 95 w 1998"/>
                <a:gd name="connsiteY0" fmla="*/ 667 h 1142"/>
                <a:gd name="connsiteX1" fmla="*/ 1998 w 1998"/>
                <a:gd name="connsiteY1" fmla="*/ 1143 h 1142"/>
                <a:gd name="connsiteX2" fmla="*/ 1998 w 1998"/>
                <a:gd name="connsiteY2" fmla="*/ 857 h 1142"/>
                <a:gd name="connsiteX3" fmla="*/ 190 w 1998"/>
                <a:gd name="connsiteY3" fmla="*/ 0 h 1142"/>
                <a:gd name="connsiteX4" fmla="*/ 0 w 1998"/>
                <a:gd name="connsiteY4" fmla="*/ 667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" h="1142">
                  <a:moveTo>
                    <a:pt x="95" y="667"/>
                  </a:moveTo>
                  <a:lnTo>
                    <a:pt x="1998" y="1143"/>
                  </a:lnTo>
                  <a:cubicBezTo>
                    <a:pt x="1998" y="1143"/>
                    <a:pt x="1998" y="952"/>
                    <a:pt x="1998" y="857"/>
                  </a:cubicBezTo>
                  <a:cubicBezTo>
                    <a:pt x="1427" y="571"/>
                    <a:pt x="856" y="286"/>
                    <a:pt x="190" y="0"/>
                  </a:cubicBezTo>
                  <a:cubicBezTo>
                    <a:pt x="190" y="190"/>
                    <a:pt x="0" y="476"/>
                    <a:pt x="0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6" name="Forma libre 45">
              <a:extLst>
                <a:ext uri="{FF2B5EF4-FFF2-40B4-BE49-F238E27FC236}">
                  <a16:creationId xmlns:a16="http://schemas.microsoft.com/office/drawing/2014/main" id="{679E8C6B-4E79-8F48-5095-CA556EB4FD6F}"/>
                </a:ext>
              </a:extLst>
            </p:cNvPr>
            <p:cNvSpPr/>
            <p:nvPr/>
          </p:nvSpPr>
          <p:spPr>
            <a:xfrm>
              <a:off x="9359468" y="5630036"/>
              <a:ext cx="2379" cy="1314"/>
            </a:xfrm>
            <a:custGeom>
              <a:avLst/>
              <a:gdLst>
                <a:gd name="connsiteX0" fmla="*/ 2380 w 2379"/>
                <a:gd name="connsiteY0" fmla="*/ 572 h 1314"/>
                <a:gd name="connsiteX1" fmla="*/ 0 w 2379"/>
                <a:gd name="connsiteY1" fmla="*/ 0 h 1314"/>
                <a:gd name="connsiteX2" fmla="*/ 2380 w 2379"/>
                <a:gd name="connsiteY2" fmla="*/ 572 h 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" h="1314">
                  <a:moveTo>
                    <a:pt x="2380" y="572"/>
                  </a:moveTo>
                  <a:cubicBezTo>
                    <a:pt x="1428" y="381"/>
                    <a:pt x="666" y="191"/>
                    <a:pt x="0" y="0"/>
                  </a:cubicBezTo>
                  <a:cubicBezTo>
                    <a:pt x="571" y="572"/>
                    <a:pt x="476" y="2286"/>
                    <a:pt x="2380" y="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7" name="Forma libre 46">
              <a:extLst>
                <a:ext uri="{FF2B5EF4-FFF2-40B4-BE49-F238E27FC236}">
                  <a16:creationId xmlns:a16="http://schemas.microsoft.com/office/drawing/2014/main" id="{5F435E9A-F185-F139-8289-E1E68746B9E2}"/>
                </a:ext>
              </a:extLst>
            </p:cNvPr>
            <p:cNvSpPr/>
            <p:nvPr/>
          </p:nvSpPr>
          <p:spPr>
            <a:xfrm>
              <a:off x="9413057" y="5655564"/>
              <a:ext cx="2570" cy="1524"/>
            </a:xfrm>
            <a:custGeom>
              <a:avLst/>
              <a:gdLst>
                <a:gd name="connsiteX0" fmla="*/ 1999 w 2570"/>
                <a:gd name="connsiteY0" fmla="*/ 1524 h 1524"/>
                <a:gd name="connsiteX1" fmla="*/ 2570 w 2570"/>
                <a:gd name="connsiteY1" fmla="*/ 571 h 1524"/>
                <a:gd name="connsiteX2" fmla="*/ 1428 w 2570"/>
                <a:gd name="connsiteY2" fmla="*/ 0 h 1524"/>
                <a:gd name="connsiteX3" fmla="*/ 0 w 2570"/>
                <a:gd name="connsiteY3" fmla="*/ 0 h 1524"/>
                <a:gd name="connsiteX4" fmla="*/ 952 w 2570"/>
                <a:gd name="connsiteY4" fmla="*/ 1238 h 1524"/>
                <a:gd name="connsiteX5" fmla="*/ 1999 w 2570"/>
                <a:gd name="connsiteY5" fmla="*/ 1429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70" h="1524">
                  <a:moveTo>
                    <a:pt x="1999" y="1524"/>
                  </a:moveTo>
                  <a:cubicBezTo>
                    <a:pt x="1999" y="1524"/>
                    <a:pt x="2380" y="952"/>
                    <a:pt x="2570" y="571"/>
                  </a:cubicBezTo>
                  <a:cubicBezTo>
                    <a:pt x="2189" y="381"/>
                    <a:pt x="1809" y="190"/>
                    <a:pt x="1428" y="0"/>
                  </a:cubicBezTo>
                  <a:cubicBezTo>
                    <a:pt x="1142" y="0"/>
                    <a:pt x="762" y="0"/>
                    <a:pt x="0" y="0"/>
                  </a:cubicBezTo>
                  <a:cubicBezTo>
                    <a:pt x="476" y="667"/>
                    <a:pt x="666" y="1048"/>
                    <a:pt x="952" y="1238"/>
                  </a:cubicBezTo>
                  <a:cubicBezTo>
                    <a:pt x="1237" y="1429"/>
                    <a:pt x="1618" y="1429"/>
                    <a:pt x="1999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8" name="Forma libre 47">
              <a:extLst>
                <a:ext uri="{FF2B5EF4-FFF2-40B4-BE49-F238E27FC236}">
                  <a16:creationId xmlns:a16="http://schemas.microsoft.com/office/drawing/2014/main" id="{C16E3656-6F66-33A9-6ED6-0F0642039E69}"/>
                </a:ext>
              </a:extLst>
            </p:cNvPr>
            <p:cNvSpPr/>
            <p:nvPr/>
          </p:nvSpPr>
          <p:spPr>
            <a:xfrm>
              <a:off x="9413914" y="5685282"/>
              <a:ext cx="2855" cy="4191"/>
            </a:xfrm>
            <a:custGeom>
              <a:avLst/>
              <a:gdLst>
                <a:gd name="connsiteX0" fmla="*/ 0 w 2855"/>
                <a:gd name="connsiteY0" fmla="*/ 4191 h 4191"/>
                <a:gd name="connsiteX1" fmla="*/ 2855 w 2855"/>
                <a:gd name="connsiteY1" fmla="*/ 2667 h 4191"/>
                <a:gd name="connsiteX2" fmla="*/ 761 w 2855"/>
                <a:gd name="connsiteY2" fmla="*/ 0 h 4191"/>
                <a:gd name="connsiteX3" fmla="*/ 0 w 2855"/>
                <a:gd name="connsiteY3" fmla="*/ 4191 h 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5" h="4191">
                  <a:moveTo>
                    <a:pt x="0" y="4191"/>
                  </a:moveTo>
                  <a:cubicBezTo>
                    <a:pt x="1332" y="3429"/>
                    <a:pt x="1998" y="3143"/>
                    <a:pt x="2855" y="2667"/>
                  </a:cubicBezTo>
                  <a:cubicBezTo>
                    <a:pt x="2189" y="1810"/>
                    <a:pt x="1713" y="1143"/>
                    <a:pt x="761" y="0"/>
                  </a:cubicBezTo>
                  <a:cubicBezTo>
                    <a:pt x="476" y="1524"/>
                    <a:pt x="285" y="2572"/>
                    <a:pt x="0" y="4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9" name="Forma libre 48">
              <a:extLst>
                <a:ext uri="{FF2B5EF4-FFF2-40B4-BE49-F238E27FC236}">
                  <a16:creationId xmlns:a16="http://schemas.microsoft.com/office/drawing/2014/main" id="{4F10C4E3-6E32-C697-9B19-A78FF1656D03}"/>
                </a:ext>
              </a:extLst>
            </p:cNvPr>
            <p:cNvSpPr/>
            <p:nvPr/>
          </p:nvSpPr>
          <p:spPr>
            <a:xfrm>
              <a:off x="9409726" y="5644832"/>
              <a:ext cx="1713" cy="825"/>
            </a:xfrm>
            <a:custGeom>
              <a:avLst/>
              <a:gdLst>
                <a:gd name="connsiteX0" fmla="*/ 0 w 1713"/>
                <a:gd name="connsiteY0" fmla="*/ 540 h 825"/>
                <a:gd name="connsiteX1" fmla="*/ 1713 w 1713"/>
                <a:gd name="connsiteY1" fmla="*/ 826 h 825"/>
                <a:gd name="connsiteX2" fmla="*/ 0 w 1713"/>
                <a:gd name="connsiteY2" fmla="*/ 540 h 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3" h="825">
                  <a:moveTo>
                    <a:pt x="0" y="540"/>
                  </a:moveTo>
                  <a:cubicBezTo>
                    <a:pt x="666" y="635"/>
                    <a:pt x="1142" y="731"/>
                    <a:pt x="1713" y="826"/>
                  </a:cubicBezTo>
                  <a:cubicBezTo>
                    <a:pt x="1142" y="-222"/>
                    <a:pt x="1047" y="-222"/>
                    <a:pt x="0" y="54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0" name="Forma libre 49">
              <a:extLst>
                <a:ext uri="{FF2B5EF4-FFF2-40B4-BE49-F238E27FC236}">
                  <a16:creationId xmlns:a16="http://schemas.microsoft.com/office/drawing/2014/main" id="{71A4C364-8E5E-734F-6E59-935C7E4534C9}"/>
                </a:ext>
              </a:extLst>
            </p:cNvPr>
            <p:cNvSpPr/>
            <p:nvPr/>
          </p:nvSpPr>
          <p:spPr>
            <a:xfrm>
              <a:off x="9368701" y="5642609"/>
              <a:ext cx="2379" cy="1238"/>
            </a:xfrm>
            <a:custGeom>
              <a:avLst/>
              <a:gdLst>
                <a:gd name="connsiteX0" fmla="*/ 1142 w 2379"/>
                <a:gd name="connsiteY0" fmla="*/ 191 h 1238"/>
                <a:gd name="connsiteX1" fmla="*/ 0 w 2379"/>
                <a:gd name="connsiteY1" fmla="*/ 476 h 1238"/>
                <a:gd name="connsiteX2" fmla="*/ 666 w 2379"/>
                <a:gd name="connsiteY2" fmla="*/ 1238 h 1238"/>
                <a:gd name="connsiteX3" fmla="*/ 2380 w 2379"/>
                <a:gd name="connsiteY3" fmla="*/ 667 h 1238"/>
                <a:gd name="connsiteX4" fmla="*/ 2094 w 2379"/>
                <a:gd name="connsiteY4" fmla="*/ 0 h 1238"/>
                <a:gd name="connsiteX5" fmla="*/ 1047 w 2379"/>
                <a:gd name="connsiteY5" fmla="*/ 286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79" h="1238">
                  <a:moveTo>
                    <a:pt x="1142" y="191"/>
                  </a:moveTo>
                  <a:cubicBezTo>
                    <a:pt x="1142" y="191"/>
                    <a:pt x="381" y="381"/>
                    <a:pt x="0" y="476"/>
                  </a:cubicBezTo>
                  <a:cubicBezTo>
                    <a:pt x="190" y="762"/>
                    <a:pt x="476" y="953"/>
                    <a:pt x="666" y="1238"/>
                  </a:cubicBezTo>
                  <a:lnTo>
                    <a:pt x="2380" y="667"/>
                  </a:lnTo>
                  <a:cubicBezTo>
                    <a:pt x="2380" y="667"/>
                    <a:pt x="2189" y="191"/>
                    <a:pt x="2094" y="0"/>
                  </a:cubicBezTo>
                  <a:cubicBezTo>
                    <a:pt x="1713" y="0"/>
                    <a:pt x="1427" y="191"/>
                    <a:pt x="1047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1" name="Forma libre 50">
              <a:extLst>
                <a:ext uri="{FF2B5EF4-FFF2-40B4-BE49-F238E27FC236}">
                  <a16:creationId xmlns:a16="http://schemas.microsoft.com/office/drawing/2014/main" id="{DAE5C17B-7B57-CB38-4DAB-8E869A3AC31C}"/>
                </a:ext>
              </a:extLst>
            </p:cNvPr>
            <p:cNvSpPr/>
            <p:nvPr/>
          </p:nvSpPr>
          <p:spPr>
            <a:xfrm>
              <a:off x="9359183" y="5626417"/>
              <a:ext cx="746" cy="3619"/>
            </a:xfrm>
            <a:custGeom>
              <a:avLst/>
              <a:gdLst>
                <a:gd name="connsiteX0" fmla="*/ 0 w 746"/>
                <a:gd name="connsiteY0" fmla="*/ 0 h 3619"/>
                <a:gd name="connsiteX1" fmla="*/ 381 w 746"/>
                <a:gd name="connsiteY1" fmla="*/ 3619 h 3619"/>
                <a:gd name="connsiteX2" fmla="*/ 666 w 746"/>
                <a:gd name="connsiteY2" fmla="*/ 0 h 3619"/>
                <a:gd name="connsiteX3" fmla="*/ 0 w 746"/>
                <a:gd name="connsiteY3" fmla="*/ 0 h 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6" h="3619">
                  <a:moveTo>
                    <a:pt x="0" y="0"/>
                  </a:moveTo>
                  <a:cubicBezTo>
                    <a:pt x="95" y="1238"/>
                    <a:pt x="190" y="2381"/>
                    <a:pt x="381" y="3619"/>
                  </a:cubicBezTo>
                  <a:cubicBezTo>
                    <a:pt x="381" y="2381"/>
                    <a:pt x="952" y="1238"/>
                    <a:pt x="666" y="0"/>
                  </a:cubicBezTo>
                  <a:cubicBezTo>
                    <a:pt x="476" y="0"/>
                    <a:pt x="190" y="0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2" name="Forma libre 51">
              <a:extLst>
                <a:ext uri="{FF2B5EF4-FFF2-40B4-BE49-F238E27FC236}">
                  <a16:creationId xmlns:a16="http://schemas.microsoft.com/office/drawing/2014/main" id="{E2AD0C8C-AF0E-AF35-63E6-84221B94ABC5}"/>
                </a:ext>
              </a:extLst>
            </p:cNvPr>
            <p:cNvSpPr/>
            <p:nvPr/>
          </p:nvSpPr>
          <p:spPr>
            <a:xfrm>
              <a:off x="9362895" y="5684043"/>
              <a:ext cx="2426" cy="2095"/>
            </a:xfrm>
            <a:custGeom>
              <a:avLst/>
              <a:gdLst>
                <a:gd name="connsiteX0" fmla="*/ 0 w 2426"/>
                <a:gd name="connsiteY0" fmla="*/ 0 h 2095"/>
                <a:gd name="connsiteX1" fmla="*/ 2380 w 2426"/>
                <a:gd name="connsiteY1" fmla="*/ 2096 h 2095"/>
                <a:gd name="connsiteX2" fmla="*/ 0 w 2426"/>
                <a:gd name="connsiteY2" fmla="*/ 0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26" h="2095">
                  <a:moveTo>
                    <a:pt x="0" y="0"/>
                  </a:moveTo>
                  <a:cubicBezTo>
                    <a:pt x="952" y="857"/>
                    <a:pt x="1523" y="1334"/>
                    <a:pt x="2380" y="2096"/>
                  </a:cubicBezTo>
                  <a:cubicBezTo>
                    <a:pt x="2665" y="95"/>
                    <a:pt x="1619" y="95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3" name="Forma libre 52">
              <a:extLst>
                <a:ext uri="{FF2B5EF4-FFF2-40B4-BE49-F238E27FC236}">
                  <a16:creationId xmlns:a16="http://schemas.microsoft.com/office/drawing/2014/main" id="{41B1B67E-CB75-1272-F8D7-240EB955542E}"/>
                </a:ext>
              </a:extLst>
            </p:cNvPr>
            <p:cNvSpPr/>
            <p:nvPr/>
          </p:nvSpPr>
          <p:spPr>
            <a:xfrm>
              <a:off x="9416007" y="5665339"/>
              <a:ext cx="6472" cy="4988"/>
            </a:xfrm>
            <a:custGeom>
              <a:avLst/>
              <a:gdLst>
                <a:gd name="connsiteX0" fmla="*/ 0 w 6472"/>
                <a:gd name="connsiteY0" fmla="*/ 1083 h 4988"/>
                <a:gd name="connsiteX1" fmla="*/ 2190 w 6472"/>
                <a:gd name="connsiteY1" fmla="*/ 4988 h 4988"/>
                <a:gd name="connsiteX2" fmla="*/ 6472 w 6472"/>
                <a:gd name="connsiteY2" fmla="*/ 1273 h 4988"/>
                <a:gd name="connsiteX3" fmla="*/ 571 w 6472"/>
                <a:gd name="connsiteY3" fmla="*/ 130 h 4988"/>
                <a:gd name="connsiteX4" fmla="*/ 0 w 6472"/>
                <a:gd name="connsiteY4" fmla="*/ 1083 h 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2" h="4988">
                  <a:moveTo>
                    <a:pt x="0" y="1083"/>
                  </a:moveTo>
                  <a:cubicBezTo>
                    <a:pt x="1587" y="1972"/>
                    <a:pt x="2316" y="3274"/>
                    <a:pt x="2190" y="4988"/>
                  </a:cubicBezTo>
                  <a:cubicBezTo>
                    <a:pt x="3712" y="3750"/>
                    <a:pt x="4950" y="2607"/>
                    <a:pt x="6472" y="1273"/>
                  </a:cubicBezTo>
                  <a:cubicBezTo>
                    <a:pt x="4569" y="226"/>
                    <a:pt x="1904" y="-251"/>
                    <a:pt x="571" y="130"/>
                  </a:cubicBezTo>
                  <a:cubicBezTo>
                    <a:pt x="286" y="130"/>
                    <a:pt x="191" y="797"/>
                    <a:pt x="0" y="108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4" name="Forma libre 53">
              <a:extLst>
                <a:ext uri="{FF2B5EF4-FFF2-40B4-BE49-F238E27FC236}">
                  <a16:creationId xmlns:a16="http://schemas.microsoft.com/office/drawing/2014/main" id="{B490141D-22F3-6DE6-A4ED-319AAC7D662A}"/>
                </a:ext>
              </a:extLst>
            </p:cNvPr>
            <p:cNvSpPr/>
            <p:nvPr/>
          </p:nvSpPr>
          <p:spPr>
            <a:xfrm>
              <a:off x="9472642" y="5638228"/>
              <a:ext cx="2379" cy="1619"/>
            </a:xfrm>
            <a:custGeom>
              <a:avLst/>
              <a:gdLst>
                <a:gd name="connsiteX0" fmla="*/ 2380 w 2379"/>
                <a:gd name="connsiteY0" fmla="*/ 857 h 1619"/>
                <a:gd name="connsiteX1" fmla="*/ 1333 w 2379"/>
                <a:gd name="connsiteY1" fmla="*/ 0 h 1619"/>
                <a:gd name="connsiteX2" fmla="*/ 0 w 2379"/>
                <a:gd name="connsiteY2" fmla="*/ 667 h 1619"/>
                <a:gd name="connsiteX3" fmla="*/ 1713 w 2379"/>
                <a:gd name="connsiteY3" fmla="*/ 1619 h 1619"/>
                <a:gd name="connsiteX4" fmla="*/ 2284 w 2379"/>
                <a:gd name="connsiteY4" fmla="*/ 857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9" h="1619">
                  <a:moveTo>
                    <a:pt x="2380" y="857"/>
                  </a:moveTo>
                  <a:cubicBezTo>
                    <a:pt x="2380" y="857"/>
                    <a:pt x="1713" y="95"/>
                    <a:pt x="1333" y="0"/>
                  </a:cubicBezTo>
                  <a:cubicBezTo>
                    <a:pt x="1047" y="0"/>
                    <a:pt x="666" y="381"/>
                    <a:pt x="0" y="667"/>
                  </a:cubicBezTo>
                  <a:cubicBezTo>
                    <a:pt x="857" y="1143"/>
                    <a:pt x="1333" y="1524"/>
                    <a:pt x="1713" y="1619"/>
                  </a:cubicBezTo>
                  <a:cubicBezTo>
                    <a:pt x="1809" y="1619"/>
                    <a:pt x="2380" y="953"/>
                    <a:pt x="2284" y="85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5" name="Forma libre 54">
              <a:extLst>
                <a:ext uri="{FF2B5EF4-FFF2-40B4-BE49-F238E27FC236}">
                  <a16:creationId xmlns:a16="http://schemas.microsoft.com/office/drawing/2014/main" id="{85C98A62-36EB-121C-185A-F17D43871FA6}"/>
                </a:ext>
              </a:extLst>
            </p:cNvPr>
            <p:cNvSpPr/>
            <p:nvPr/>
          </p:nvSpPr>
          <p:spPr>
            <a:xfrm>
              <a:off x="9367220" y="5652611"/>
              <a:ext cx="3003" cy="4191"/>
            </a:xfrm>
            <a:custGeom>
              <a:avLst/>
              <a:gdLst>
                <a:gd name="connsiteX0" fmla="*/ 1100 w 3003"/>
                <a:gd name="connsiteY0" fmla="*/ 4191 h 4191"/>
                <a:gd name="connsiteX1" fmla="*/ 3004 w 3003"/>
                <a:gd name="connsiteY1" fmla="*/ 1619 h 4191"/>
                <a:gd name="connsiteX2" fmla="*/ 719 w 3003"/>
                <a:gd name="connsiteY2" fmla="*/ 0 h 4191"/>
                <a:gd name="connsiteX3" fmla="*/ 1100 w 3003"/>
                <a:gd name="connsiteY3" fmla="*/ 4191 h 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3" h="4191">
                  <a:moveTo>
                    <a:pt x="1100" y="4191"/>
                  </a:moveTo>
                  <a:cubicBezTo>
                    <a:pt x="1766" y="3334"/>
                    <a:pt x="2242" y="2572"/>
                    <a:pt x="3004" y="1619"/>
                  </a:cubicBezTo>
                  <a:cubicBezTo>
                    <a:pt x="2242" y="1048"/>
                    <a:pt x="1576" y="571"/>
                    <a:pt x="719" y="0"/>
                  </a:cubicBezTo>
                  <a:cubicBezTo>
                    <a:pt x="-423" y="1714"/>
                    <a:pt x="-138" y="2857"/>
                    <a:pt x="1100" y="4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6" name="Forma libre 55">
              <a:extLst>
                <a:ext uri="{FF2B5EF4-FFF2-40B4-BE49-F238E27FC236}">
                  <a16:creationId xmlns:a16="http://schemas.microsoft.com/office/drawing/2014/main" id="{00A32973-5009-CE5F-9CE5-DEC8D98B13AE}"/>
                </a:ext>
              </a:extLst>
            </p:cNvPr>
            <p:cNvSpPr/>
            <p:nvPr/>
          </p:nvSpPr>
          <p:spPr>
            <a:xfrm>
              <a:off x="9431237" y="5704141"/>
              <a:ext cx="3549" cy="3123"/>
            </a:xfrm>
            <a:custGeom>
              <a:avLst/>
              <a:gdLst>
                <a:gd name="connsiteX0" fmla="*/ 95 w 3549"/>
                <a:gd name="connsiteY0" fmla="*/ 2191 h 3123"/>
                <a:gd name="connsiteX1" fmla="*/ 2570 w 3549"/>
                <a:gd name="connsiteY1" fmla="*/ 2572 h 3123"/>
                <a:gd name="connsiteX2" fmla="*/ 2951 w 3549"/>
                <a:gd name="connsiteY2" fmla="*/ 0 h 3123"/>
                <a:gd name="connsiteX3" fmla="*/ 0 w 3549"/>
                <a:gd name="connsiteY3" fmla="*/ 2191 h 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9" h="3123">
                  <a:moveTo>
                    <a:pt x="95" y="2191"/>
                  </a:moveTo>
                  <a:cubicBezTo>
                    <a:pt x="952" y="3143"/>
                    <a:pt x="1903" y="3524"/>
                    <a:pt x="2570" y="2572"/>
                  </a:cubicBezTo>
                  <a:cubicBezTo>
                    <a:pt x="3045" y="1905"/>
                    <a:pt x="4283" y="1048"/>
                    <a:pt x="2951" y="0"/>
                  </a:cubicBezTo>
                  <a:cubicBezTo>
                    <a:pt x="1998" y="762"/>
                    <a:pt x="1142" y="1429"/>
                    <a:pt x="0" y="2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7" name="Forma libre 56">
              <a:extLst>
                <a:ext uri="{FF2B5EF4-FFF2-40B4-BE49-F238E27FC236}">
                  <a16:creationId xmlns:a16="http://schemas.microsoft.com/office/drawing/2014/main" id="{0F4A610A-B426-F646-4473-B99BBE93AE5F}"/>
                </a:ext>
              </a:extLst>
            </p:cNvPr>
            <p:cNvSpPr/>
            <p:nvPr/>
          </p:nvSpPr>
          <p:spPr>
            <a:xfrm>
              <a:off x="9474260" y="5617083"/>
              <a:ext cx="1903" cy="3524"/>
            </a:xfrm>
            <a:custGeom>
              <a:avLst/>
              <a:gdLst>
                <a:gd name="connsiteX0" fmla="*/ 1904 w 1903"/>
                <a:gd name="connsiteY0" fmla="*/ 286 h 3524"/>
                <a:gd name="connsiteX1" fmla="*/ 1237 w 1903"/>
                <a:gd name="connsiteY1" fmla="*/ 0 h 3524"/>
                <a:gd name="connsiteX2" fmla="*/ 0 w 1903"/>
                <a:gd name="connsiteY2" fmla="*/ 3238 h 3524"/>
                <a:gd name="connsiteX3" fmla="*/ 666 w 1903"/>
                <a:gd name="connsiteY3" fmla="*/ 3524 h 3524"/>
                <a:gd name="connsiteX4" fmla="*/ 1904 w 1903"/>
                <a:gd name="connsiteY4" fmla="*/ 286 h 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3524">
                  <a:moveTo>
                    <a:pt x="1904" y="286"/>
                  </a:moveTo>
                  <a:cubicBezTo>
                    <a:pt x="1904" y="286"/>
                    <a:pt x="1523" y="95"/>
                    <a:pt x="1237" y="0"/>
                  </a:cubicBezTo>
                  <a:cubicBezTo>
                    <a:pt x="857" y="1048"/>
                    <a:pt x="381" y="2191"/>
                    <a:pt x="0" y="3238"/>
                  </a:cubicBezTo>
                  <a:cubicBezTo>
                    <a:pt x="191" y="3238"/>
                    <a:pt x="381" y="3429"/>
                    <a:pt x="666" y="3524"/>
                  </a:cubicBezTo>
                  <a:cubicBezTo>
                    <a:pt x="1047" y="2477"/>
                    <a:pt x="1523" y="1333"/>
                    <a:pt x="1904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8" name="Forma libre 57">
              <a:extLst>
                <a:ext uri="{FF2B5EF4-FFF2-40B4-BE49-F238E27FC236}">
                  <a16:creationId xmlns:a16="http://schemas.microsoft.com/office/drawing/2014/main" id="{2C3E985F-95F0-F3E1-CA65-EC75DC3433F1}"/>
                </a:ext>
              </a:extLst>
            </p:cNvPr>
            <p:cNvSpPr/>
            <p:nvPr/>
          </p:nvSpPr>
          <p:spPr>
            <a:xfrm>
              <a:off x="9434759" y="5688432"/>
              <a:ext cx="5330" cy="3802"/>
            </a:xfrm>
            <a:custGeom>
              <a:avLst/>
              <a:gdLst>
                <a:gd name="connsiteX0" fmla="*/ 95 w 5330"/>
                <a:gd name="connsiteY0" fmla="*/ 1327 h 3802"/>
                <a:gd name="connsiteX1" fmla="*/ 2094 w 5330"/>
                <a:gd name="connsiteY1" fmla="*/ 3803 h 3802"/>
                <a:gd name="connsiteX2" fmla="*/ 5330 w 5330"/>
                <a:gd name="connsiteY2" fmla="*/ 1803 h 3802"/>
                <a:gd name="connsiteX3" fmla="*/ 0 w 5330"/>
                <a:gd name="connsiteY3" fmla="*/ 1422 h 3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30" h="3802">
                  <a:moveTo>
                    <a:pt x="95" y="1327"/>
                  </a:moveTo>
                  <a:cubicBezTo>
                    <a:pt x="761" y="2184"/>
                    <a:pt x="1523" y="2946"/>
                    <a:pt x="2094" y="3803"/>
                  </a:cubicBezTo>
                  <a:cubicBezTo>
                    <a:pt x="3046" y="3231"/>
                    <a:pt x="4093" y="2565"/>
                    <a:pt x="5330" y="1803"/>
                  </a:cubicBezTo>
                  <a:cubicBezTo>
                    <a:pt x="4093" y="-483"/>
                    <a:pt x="3046" y="-578"/>
                    <a:pt x="0" y="142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9" name="Forma libre 58">
              <a:extLst>
                <a:ext uri="{FF2B5EF4-FFF2-40B4-BE49-F238E27FC236}">
                  <a16:creationId xmlns:a16="http://schemas.microsoft.com/office/drawing/2014/main" id="{AEADB761-722B-880F-2E3D-6043A68B101F}"/>
                </a:ext>
              </a:extLst>
            </p:cNvPr>
            <p:cNvSpPr/>
            <p:nvPr/>
          </p:nvSpPr>
          <p:spPr>
            <a:xfrm>
              <a:off x="9427715" y="5696616"/>
              <a:ext cx="1039" cy="2571"/>
            </a:xfrm>
            <a:custGeom>
              <a:avLst/>
              <a:gdLst>
                <a:gd name="connsiteX0" fmla="*/ 0 w 1039"/>
                <a:gd name="connsiteY0" fmla="*/ 0 h 2571"/>
                <a:gd name="connsiteX1" fmla="*/ 190 w 1039"/>
                <a:gd name="connsiteY1" fmla="*/ 2572 h 2571"/>
                <a:gd name="connsiteX2" fmla="*/ 856 w 1039"/>
                <a:gd name="connsiteY2" fmla="*/ 2572 h 2571"/>
                <a:gd name="connsiteX3" fmla="*/ 0 w 1039"/>
                <a:gd name="connsiteY3" fmla="*/ 0 h 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" h="2571">
                  <a:moveTo>
                    <a:pt x="0" y="0"/>
                  </a:moveTo>
                  <a:cubicBezTo>
                    <a:pt x="95" y="1143"/>
                    <a:pt x="190" y="1905"/>
                    <a:pt x="190" y="2572"/>
                  </a:cubicBezTo>
                  <a:cubicBezTo>
                    <a:pt x="381" y="2572"/>
                    <a:pt x="666" y="2572"/>
                    <a:pt x="856" y="2572"/>
                  </a:cubicBezTo>
                  <a:cubicBezTo>
                    <a:pt x="952" y="1810"/>
                    <a:pt x="1523" y="857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0" name="Forma libre 59">
              <a:extLst>
                <a:ext uri="{FF2B5EF4-FFF2-40B4-BE49-F238E27FC236}">
                  <a16:creationId xmlns:a16="http://schemas.microsoft.com/office/drawing/2014/main" id="{31E029FB-04BC-5D1C-916A-0A83096DAC5C}"/>
                </a:ext>
              </a:extLst>
            </p:cNvPr>
            <p:cNvSpPr/>
            <p:nvPr/>
          </p:nvSpPr>
          <p:spPr>
            <a:xfrm>
              <a:off x="9424955" y="5679948"/>
              <a:ext cx="3902" cy="3265"/>
            </a:xfrm>
            <a:custGeom>
              <a:avLst/>
              <a:gdLst>
                <a:gd name="connsiteX0" fmla="*/ 95 w 3902"/>
                <a:gd name="connsiteY0" fmla="*/ 1524 h 3265"/>
                <a:gd name="connsiteX1" fmla="*/ 3903 w 3902"/>
                <a:gd name="connsiteY1" fmla="*/ 2667 h 3265"/>
                <a:gd name="connsiteX2" fmla="*/ 1333 w 3902"/>
                <a:gd name="connsiteY2" fmla="*/ 0 h 3265"/>
                <a:gd name="connsiteX3" fmla="*/ 0 w 3902"/>
                <a:gd name="connsiteY3" fmla="*/ 1524 h 3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2" h="3265">
                  <a:moveTo>
                    <a:pt x="95" y="1524"/>
                  </a:moveTo>
                  <a:cubicBezTo>
                    <a:pt x="1809" y="3365"/>
                    <a:pt x="3078" y="3747"/>
                    <a:pt x="3903" y="2667"/>
                  </a:cubicBezTo>
                  <a:cubicBezTo>
                    <a:pt x="3046" y="1810"/>
                    <a:pt x="2284" y="953"/>
                    <a:pt x="1333" y="0"/>
                  </a:cubicBezTo>
                  <a:cubicBezTo>
                    <a:pt x="857" y="571"/>
                    <a:pt x="476" y="953"/>
                    <a:pt x="0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1" name="Forma libre 60">
              <a:extLst>
                <a:ext uri="{FF2B5EF4-FFF2-40B4-BE49-F238E27FC236}">
                  <a16:creationId xmlns:a16="http://schemas.microsoft.com/office/drawing/2014/main" id="{FC89702A-28E7-2112-19C9-FFAB38876F3E}"/>
                </a:ext>
              </a:extLst>
            </p:cNvPr>
            <p:cNvSpPr/>
            <p:nvPr/>
          </p:nvSpPr>
          <p:spPr>
            <a:xfrm>
              <a:off x="9428476" y="5656611"/>
              <a:ext cx="1713" cy="1825"/>
            </a:xfrm>
            <a:custGeom>
              <a:avLst/>
              <a:gdLst>
                <a:gd name="connsiteX0" fmla="*/ 0 w 1713"/>
                <a:gd name="connsiteY0" fmla="*/ 1524 h 1825"/>
                <a:gd name="connsiteX1" fmla="*/ 381 w 1713"/>
                <a:gd name="connsiteY1" fmla="*/ 1810 h 1825"/>
                <a:gd name="connsiteX2" fmla="*/ 1713 w 1713"/>
                <a:gd name="connsiteY2" fmla="*/ 762 h 1825"/>
                <a:gd name="connsiteX3" fmla="*/ 952 w 1713"/>
                <a:gd name="connsiteY3" fmla="*/ 0 h 1825"/>
                <a:gd name="connsiteX4" fmla="*/ 0 w 1713"/>
                <a:gd name="connsiteY4" fmla="*/ 1524 h 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1825">
                  <a:moveTo>
                    <a:pt x="0" y="1524"/>
                  </a:moveTo>
                  <a:cubicBezTo>
                    <a:pt x="0" y="1524"/>
                    <a:pt x="381" y="1905"/>
                    <a:pt x="381" y="1810"/>
                  </a:cubicBezTo>
                  <a:cubicBezTo>
                    <a:pt x="857" y="1524"/>
                    <a:pt x="1237" y="1143"/>
                    <a:pt x="1713" y="762"/>
                  </a:cubicBezTo>
                  <a:cubicBezTo>
                    <a:pt x="1428" y="476"/>
                    <a:pt x="1142" y="286"/>
                    <a:pt x="952" y="0"/>
                  </a:cubicBezTo>
                  <a:cubicBezTo>
                    <a:pt x="666" y="476"/>
                    <a:pt x="286" y="953"/>
                    <a:pt x="0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2" name="Forma libre 61">
              <a:extLst>
                <a:ext uri="{FF2B5EF4-FFF2-40B4-BE49-F238E27FC236}">
                  <a16:creationId xmlns:a16="http://schemas.microsoft.com/office/drawing/2014/main" id="{6DFF72E1-14AE-0017-D53F-D6E131FCC03A}"/>
                </a:ext>
              </a:extLst>
            </p:cNvPr>
            <p:cNvSpPr/>
            <p:nvPr/>
          </p:nvSpPr>
          <p:spPr>
            <a:xfrm>
              <a:off x="9411724" y="5645943"/>
              <a:ext cx="2379" cy="1067"/>
            </a:xfrm>
            <a:custGeom>
              <a:avLst/>
              <a:gdLst>
                <a:gd name="connsiteX0" fmla="*/ 0 w 2379"/>
                <a:gd name="connsiteY0" fmla="*/ 0 h 1067"/>
                <a:gd name="connsiteX1" fmla="*/ 2380 w 2379"/>
                <a:gd name="connsiteY1" fmla="*/ 667 h 1067"/>
                <a:gd name="connsiteX2" fmla="*/ 0 w 2379"/>
                <a:gd name="connsiteY2" fmla="*/ 0 h 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" h="1067">
                  <a:moveTo>
                    <a:pt x="0" y="0"/>
                  </a:moveTo>
                  <a:cubicBezTo>
                    <a:pt x="191" y="1048"/>
                    <a:pt x="762" y="1429"/>
                    <a:pt x="2380" y="667"/>
                  </a:cubicBezTo>
                  <a:cubicBezTo>
                    <a:pt x="1237" y="381"/>
                    <a:pt x="666" y="190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3" name="Forma libre 62">
              <a:extLst>
                <a:ext uri="{FF2B5EF4-FFF2-40B4-BE49-F238E27FC236}">
                  <a16:creationId xmlns:a16="http://schemas.microsoft.com/office/drawing/2014/main" id="{46AB03E1-481F-E122-041A-33ECFB241C64}"/>
                </a:ext>
              </a:extLst>
            </p:cNvPr>
            <p:cNvSpPr/>
            <p:nvPr/>
          </p:nvSpPr>
          <p:spPr>
            <a:xfrm>
              <a:off x="9524041" y="5644574"/>
              <a:ext cx="4221" cy="3845"/>
            </a:xfrm>
            <a:custGeom>
              <a:avLst/>
              <a:gdLst>
                <a:gd name="connsiteX0" fmla="*/ 4188 w 4221"/>
                <a:gd name="connsiteY0" fmla="*/ 1750 h 3845"/>
                <a:gd name="connsiteX1" fmla="*/ 0 w 4221"/>
                <a:gd name="connsiteY1" fmla="*/ 36 h 3845"/>
                <a:gd name="connsiteX2" fmla="*/ 1237 w 4221"/>
                <a:gd name="connsiteY2" fmla="*/ 3846 h 3845"/>
                <a:gd name="connsiteX3" fmla="*/ 4188 w 4221"/>
                <a:gd name="connsiteY3" fmla="*/ 1750 h 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1" h="3845">
                  <a:moveTo>
                    <a:pt x="4188" y="1750"/>
                  </a:moveTo>
                  <a:cubicBezTo>
                    <a:pt x="3902" y="417"/>
                    <a:pt x="2570" y="-155"/>
                    <a:pt x="0" y="36"/>
                  </a:cubicBezTo>
                  <a:cubicBezTo>
                    <a:pt x="381" y="1274"/>
                    <a:pt x="761" y="2417"/>
                    <a:pt x="1237" y="3846"/>
                  </a:cubicBezTo>
                  <a:cubicBezTo>
                    <a:pt x="3807" y="3274"/>
                    <a:pt x="4378" y="2798"/>
                    <a:pt x="4188" y="175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4" name="Forma libre 63">
              <a:extLst>
                <a:ext uri="{FF2B5EF4-FFF2-40B4-BE49-F238E27FC236}">
                  <a16:creationId xmlns:a16="http://schemas.microsoft.com/office/drawing/2014/main" id="{BA84B87E-45F8-B661-C239-4D04FF13A68D}"/>
                </a:ext>
              </a:extLst>
            </p:cNvPr>
            <p:cNvSpPr/>
            <p:nvPr/>
          </p:nvSpPr>
          <p:spPr>
            <a:xfrm>
              <a:off x="9527468" y="5665946"/>
              <a:ext cx="1903" cy="1428"/>
            </a:xfrm>
            <a:custGeom>
              <a:avLst/>
              <a:gdLst>
                <a:gd name="connsiteX0" fmla="*/ 0 w 1903"/>
                <a:gd name="connsiteY0" fmla="*/ 667 h 1428"/>
                <a:gd name="connsiteX1" fmla="*/ 762 w 1903"/>
                <a:gd name="connsiteY1" fmla="*/ 1429 h 1428"/>
                <a:gd name="connsiteX2" fmla="*/ 1904 w 1903"/>
                <a:gd name="connsiteY2" fmla="*/ 571 h 1428"/>
                <a:gd name="connsiteX3" fmla="*/ 571 w 1903"/>
                <a:gd name="connsiteY3" fmla="*/ 0 h 1428"/>
                <a:gd name="connsiteX4" fmla="*/ 0 w 1903"/>
                <a:gd name="connsiteY4" fmla="*/ 571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1428">
                  <a:moveTo>
                    <a:pt x="0" y="667"/>
                  </a:moveTo>
                  <a:cubicBezTo>
                    <a:pt x="0" y="667"/>
                    <a:pt x="476" y="1429"/>
                    <a:pt x="762" y="1429"/>
                  </a:cubicBezTo>
                  <a:cubicBezTo>
                    <a:pt x="952" y="1429"/>
                    <a:pt x="1333" y="1048"/>
                    <a:pt x="1904" y="571"/>
                  </a:cubicBezTo>
                  <a:cubicBezTo>
                    <a:pt x="1237" y="286"/>
                    <a:pt x="952" y="0"/>
                    <a:pt x="571" y="0"/>
                  </a:cubicBezTo>
                  <a:cubicBezTo>
                    <a:pt x="381" y="0"/>
                    <a:pt x="0" y="476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5" name="Forma libre 64">
              <a:extLst>
                <a:ext uri="{FF2B5EF4-FFF2-40B4-BE49-F238E27FC236}">
                  <a16:creationId xmlns:a16="http://schemas.microsoft.com/office/drawing/2014/main" id="{9E862602-A555-D9E6-1E76-611B0CAFDA51}"/>
                </a:ext>
              </a:extLst>
            </p:cNvPr>
            <p:cNvSpPr/>
            <p:nvPr/>
          </p:nvSpPr>
          <p:spPr>
            <a:xfrm>
              <a:off x="9520770" y="5692378"/>
              <a:ext cx="2985" cy="3571"/>
            </a:xfrm>
            <a:custGeom>
              <a:avLst/>
              <a:gdLst>
                <a:gd name="connsiteX0" fmla="*/ 987 w 2985"/>
                <a:gd name="connsiteY0" fmla="*/ 238 h 3571"/>
                <a:gd name="connsiteX1" fmla="*/ 797 w 2985"/>
                <a:gd name="connsiteY1" fmla="*/ 3572 h 3571"/>
                <a:gd name="connsiteX2" fmla="*/ 2986 w 2985"/>
                <a:gd name="connsiteY2" fmla="*/ 810 h 3571"/>
                <a:gd name="connsiteX3" fmla="*/ 2795 w 2985"/>
                <a:gd name="connsiteY3" fmla="*/ 48 h 3571"/>
                <a:gd name="connsiteX4" fmla="*/ 1082 w 2985"/>
                <a:gd name="connsiteY4" fmla="*/ 238 h 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5" h="3571">
                  <a:moveTo>
                    <a:pt x="987" y="238"/>
                  </a:moveTo>
                  <a:cubicBezTo>
                    <a:pt x="130" y="1095"/>
                    <a:pt x="-631" y="2238"/>
                    <a:pt x="797" y="3572"/>
                  </a:cubicBezTo>
                  <a:cubicBezTo>
                    <a:pt x="1558" y="2619"/>
                    <a:pt x="2224" y="1762"/>
                    <a:pt x="2986" y="810"/>
                  </a:cubicBezTo>
                  <a:cubicBezTo>
                    <a:pt x="2986" y="524"/>
                    <a:pt x="2890" y="238"/>
                    <a:pt x="2795" y="48"/>
                  </a:cubicBezTo>
                  <a:cubicBezTo>
                    <a:pt x="2224" y="48"/>
                    <a:pt x="1368" y="-143"/>
                    <a:pt x="1082" y="23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6" name="Forma libre 65">
              <a:extLst>
                <a:ext uri="{FF2B5EF4-FFF2-40B4-BE49-F238E27FC236}">
                  <a16:creationId xmlns:a16="http://schemas.microsoft.com/office/drawing/2014/main" id="{C4AACEB8-8F22-7E71-796F-26EA9892A1E0}"/>
                </a:ext>
              </a:extLst>
            </p:cNvPr>
            <p:cNvSpPr/>
            <p:nvPr/>
          </p:nvSpPr>
          <p:spPr>
            <a:xfrm>
              <a:off x="9507194" y="5645181"/>
              <a:ext cx="2950" cy="1370"/>
            </a:xfrm>
            <a:custGeom>
              <a:avLst/>
              <a:gdLst>
                <a:gd name="connsiteX0" fmla="*/ 2951 w 2950"/>
                <a:gd name="connsiteY0" fmla="*/ 0 h 1370"/>
                <a:gd name="connsiteX1" fmla="*/ 0 w 2950"/>
                <a:gd name="connsiteY1" fmla="*/ 381 h 1370"/>
                <a:gd name="connsiteX2" fmla="*/ 2951 w 2950"/>
                <a:gd name="connsiteY2" fmla="*/ 0 h 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50" h="1370">
                  <a:moveTo>
                    <a:pt x="2951" y="0"/>
                  </a:moveTo>
                  <a:cubicBezTo>
                    <a:pt x="1713" y="190"/>
                    <a:pt x="856" y="286"/>
                    <a:pt x="0" y="381"/>
                  </a:cubicBezTo>
                  <a:cubicBezTo>
                    <a:pt x="952" y="952"/>
                    <a:pt x="2094" y="2476"/>
                    <a:pt x="2951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7" name="Forma libre 66">
              <a:extLst>
                <a:ext uri="{FF2B5EF4-FFF2-40B4-BE49-F238E27FC236}">
                  <a16:creationId xmlns:a16="http://schemas.microsoft.com/office/drawing/2014/main" id="{F219B13A-1700-6F51-4044-7ABCDE80C19B}"/>
                </a:ext>
              </a:extLst>
            </p:cNvPr>
            <p:cNvSpPr/>
            <p:nvPr/>
          </p:nvSpPr>
          <p:spPr>
            <a:xfrm>
              <a:off x="9531370" y="5652611"/>
              <a:ext cx="1252" cy="2381"/>
            </a:xfrm>
            <a:custGeom>
              <a:avLst/>
              <a:gdLst>
                <a:gd name="connsiteX0" fmla="*/ 0 w 1252"/>
                <a:gd name="connsiteY0" fmla="*/ 0 h 2381"/>
                <a:gd name="connsiteX1" fmla="*/ 571 w 1252"/>
                <a:gd name="connsiteY1" fmla="*/ 2381 h 2381"/>
                <a:gd name="connsiteX2" fmla="*/ 0 w 1252"/>
                <a:gd name="connsiteY2" fmla="*/ 0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2" h="2381">
                  <a:moveTo>
                    <a:pt x="0" y="0"/>
                  </a:moveTo>
                  <a:cubicBezTo>
                    <a:pt x="191" y="667"/>
                    <a:pt x="286" y="1333"/>
                    <a:pt x="571" y="2381"/>
                  </a:cubicBezTo>
                  <a:cubicBezTo>
                    <a:pt x="1904" y="1048"/>
                    <a:pt x="1047" y="476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8" name="Forma libre 67">
              <a:extLst>
                <a:ext uri="{FF2B5EF4-FFF2-40B4-BE49-F238E27FC236}">
                  <a16:creationId xmlns:a16="http://schemas.microsoft.com/office/drawing/2014/main" id="{E065921E-8FB7-4784-225F-E9731917F89A}"/>
                </a:ext>
              </a:extLst>
            </p:cNvPr>
            <p:cNvSpPr/>
            <p:nvPr/>
          </p:nvSpPr>
          <p:spPr>
            <a:xfrm>
              <a:off x="9505861" y="5666422"/>
              <a:ext cx="1332" cy="1333"/>
            </a:xfrm>
            <a:custGeom>
              <a:avLst/>
              <a:gdLst>
                <a:gd name="connsiteX0" fmla="*/ 95 w 1332"/>
                <a:gd name="connsiteY0" fmla="*/ 571 h 1333"/>
                <a:gd name="connsiteX1" fmla="*/ 381 w 1332"/>
                <a:gd name="connsiteY1" fmla="*/ 1334 h 1333"/>
                <a:gd name="connsiteX2" fmla="*/ 1333 w 1332"/>
                <a:gd name="connsiteY2" fmla="*/ 667 h 1333"/>
                <a:gd name="connsiteX3" fmla="*/ 571 w 1332"/>
                <a:gd name="connsiteY3" fmla="*/ 0 h 1333"/>
                <a:gd name="connsiteX4" fmla="*/ 0 w 1332"/>
                <a:gd name="connsiteY4" fmla="*/ 571 h 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1333">
                  <a:moveTo>
                    <a:pt x="95" y="571"/>
                  </a:moveTo>
                  <a:cubicBezTo>
                    <a:pt x="95" y="571"/>
                    <a:pt x="286" y="1048"/>
                    <a:pt x="381" y="1334"/>
                  </a:cubicBezTo>
                  <a:cubicBezTo>
                    <a:pt x="666" y="1143"/>
                    <a:pt x="952" y="953"/>
                    <a:pt x="1333" y="667"/>
                  </a:cubicBezTo>
                  <a:cubicBezTo>
                    <a:pt x="952" y="286"/>
                    <a:pt x="666" y="0"/>
                    <a:pt x="571" y="0"/>
                  </a:cubicBezTo>
                  <a:cubicBezTo>
                    <a:pt x="381" y="0"/>
                    <a:pt x="95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9" name="Forma libre 68">
              <a:extLst>
                <a:ext uri="{FF2B5EF4-FFF2-40B4-BE49-F238E27FC236}">
                  <a16:creationId xmlns:a16="http://schemas.microsoft.com/office/drawing/2014/main" id="{A387751D-910C-6423-E6E1-27345858B388}"/>
                </a:ext>
              </a:extLst>
            </p:cNvPr>
            <p:cNvSpPr/>
            <p:nvPr/>
          </p:nvSpPr>
          <p:spPr>
            <a:xfrm>
              <a:off x="9519377" y="5714428"/>
              <a:ext cx="1332" cy="1428"/>
            </a:xfrm>
            <a:custGeom>
              <a:avLst/>
              <a:gdLst>
                <a:gd name="connsiteX0" fmla="*/ 0 w 1332"/>
                <a:gd name="connsiteY0" fmla="*/ 667 h 1428"/>
                <a:gd name="connsiteX1" fmla="*/ 381 w 1332"/>
                <a:gd name="connsiteY1" fmla="*/ 1429 h 1428"/>
                <a:gd name="connsiteX2" fmla="*/ 1333 w 1332"/>
                <a:gd name="connsiteY2" fmla="*/ 857 h 1428"/>
                <a:gd name="connsiteX3" fmla="*/ 762 w 1332"/>
                <a:gd name="connsiteY3" fmla="*/ 0 h 1428"/>
                <a:gd name="connsiteX4" fmla="*/ 95 w 1332"/>
                <a:gd name="connsiteY4" fmla="*/ 571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1428">
                  <a:moveTo>
                    <a:pt x="0" y="667"/>
                  </a:moveTo>
                  <a:cubicBezTo>
                    <a:pt x="0" y="667"/>
                    <a:pt x="191" y="1143"/>
                    <a:pt x="381" y="1429"/>
                  </a:cubicBezTo>
                  <a:cubicBezTo>
                    <a:pt x="666" y="1238"/>
                    <a:pt x="952" y="1048"/>
                    <a:pt x="1333" y="857"/>
                  </a:cubicBezTo>
                  <a:cubicBezTo>
                    <a:pt x="1143" y="571"/>
                    <a:pt x="1047" y="381"/>
                    <a:pt x="762" y="0"/>
                  </a:cubicBezTo>
                  <a:cubicBezTo>
                    <a:pt x="476" y="190"/>
                    <a:pt x="95" y="381"/>
                    <a:pt x="95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0" name="Forma libre 69">
              <a:extLst>
                <a:ext uri="{FF2B5EF4-FFF2-40B4-BE49-F238E27FC236}">
                  <a16:creationId xmlns:a16="http://schemas.microsoft.com/office/drawing/2014/main" id="{7AEE5EF5-282C-D9E0-8B2B-DF6CC233939D}"/>
                </a:ext>
              </a:extLst>
            </p:cNvPr>
            <p:cNvSpPr/>
            <p:nvPr/>
          </p:nvSpPr>
          <p:spPr>
            <a:xfrm>
              <a:off x="9587909" y="5686901"/>
              <a:ext cx="2855" cy="4762"/>
            </a:xfrm>
            <a:custGeom>
              <a:avLst/>
              <a:gdLst>
                <a:gd name="connsiteX0" fmla="*/ 666 w 2855"/>
                <a:gd name="connsiteY0" fmla="*/ 4763 h 4762"/>
                <a:gd name="connsiteX1" fmla="*/ 2855 w 2855"/>
                <a:gd name="connsiteY1" fmla="*/ 1429 h 4762"/>
                <a:gd name="connsiteX2" fmla="*/ 0 w 2855"/>
                <a:gd name="connsiteY2" fmla="*/ 0 h 4762"/>
                <a:gd name="connsiteX3" fmla="*/ 571 w 2855"/>
                <a:gd name="connsiteY3" fmla="*/ 4763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5" h="4762">
                  <a:moveTo>
                    <a:pt x="666" y="4763"/>
                  </a:moveTo>
                  <a:cubicBezTo>
                    <a:pt x="1523" y="3429"/>
                    <a:pt x="2190" y="2477"/>
                    <a:pt x="2855" y="1429"/>
                  </a:cubicBezTo>
                  <a:cubicBezTo>
                    <a:pt x="1809" y="953"/>
                    <a:pt x="1142" y="571"/>
                    <a:pt x="0" y="0"/>
                  </a:cubicBezTo>
                  <a:cubicBezTo>
                    <a:pt x="191" y="1619"/>
                    <a:pt x="381" y="2858"/>
                    <a:pt x="571" y="476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1" name="Forma libre 70">
              <a:extLst>
                <a:ext uri="{FF2B5EF4-FFF2-40B4-BE49-F238E27FC236}">
                  <a16:creationId xmlns:a16="http://schemas.microsoft.com/office/drawing/2014/main" id="{5AAE45F4-06D6-80B5-45D2-45483ECE4DF1}"/>
                </a:ext>
              </a:extLst>
            </p:cNvPr>
            <p:cNvSpPr/>
            <p:nvPr/>
          </p:nvSpPr>
          <p:spPr>
            <a:xfrm>
              <a:off x="9547266" y="5661755"/>
              <a:ext cx="1998" cy="2190"/>
            </a:xfrm>
            <a:custGeom>
              <a:avLst/>
              <a:gdLst>
                <a:gd name="connsiteX0" fmla="*/ 0 w 1998"/>
                <a:gd name="connsiteY0" fmla="*/ 571 h 2190"/>
                <a:gd name="connsiteX1" fmla="*/ 1332 w 1998"/>
                <a:gd name="connsiteY1" fmla="*/ 2191 h 2190"/>
                <a:gd name="connsiteX2" fmla="*/ 1998 w 1998"/>
                <a:gd name="connsiteY2" fmla="*/ 1524 h 2190"/>
                <a:gd name="connsiteX3" fmla="*/ 571 w 1998"/>
                <a:gd name="connsiteY3" fmla="*/ 0 h 2190"/>
                <a:gd name="connsiteX4" fmla="*/ 0 w 1998"/>
                <a:gd name="connsiteY4" fmla="*/ 571 h 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" h="2190">
                  <a:moveTo>
                    <a:pt x="0" y="571"/>
                  </a:moveTo>
                  <a:cubicBezTo>
                    <a:pt x="476" y="1143"/>
                    <a:pt x="856" y="1619"/>
                    <a:pt x="1332" y="2191"/>
                  </a:cubicBezTo>
                  <a:cubicBezTo>
                    <a:pt x="1523" y="2000"/>
                    <a:pt x="1713" y="1810"/>
                    <a:pt x="1998" y="1524"/>
                  </a:cubicBezTo>
                  <a:cubicBezTo>
                    <a:pt x="1523" y="1048"/>
                    <a:pt x="1047" y="476"/>
                    <a:pt x="571" y="0"/>
                  </a:cubicBezTo>
                  <a:cubicBezTo>
                    <a:pt x="381" y="190"/>
                    <a:pt x="190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2" name="Forma libre 71">
              <a:extLst>
                <a:ext uri="{FF2B5EF4-FFF2-40B4-BE49-F238E27FC236}">
                  <a16:creationId xmlns:a16="http://schemas.microsoft.com/office/drawing/2014/main" id="{57B6589C-5D1D-A6C6-A0B1-376DD4D4338D}"/>
                </a:ext>
              </a:extLst>
            </p:cNvPr>
            <p:cNvSpPr/>
            <p:nvPr/>
          </p:nvSpPr>
          <p:spPr>
            <a:xfrm>
              <a:off x="9585340" y="5658897"/>
              <a:ext cx="2189" cy="2095"/>
            </a:xfrm>
            <a:custGeom>
              <a:avLst/>
              <a:gdLst>
                <a:gd name="connsiteX0" fmla="*/ 0 w 2189"/>
                <a:gd name="connsiteY0" fmla="*/ 1524 h 2095"/>
                <a:gd name="connsiteX1" fmla="*/ 666 w 2189"/>
                <a:gd name="connsiteY1" fmla="*/ 2096 h 2095"/>
                <a:gd name="connsiteX2" fmla="*/ 2189 w 2189"/>
                <a:gd name="connsiteY2" fmla="*/ 953 h 2095"/>
                <a:gd name="connsiteX3" fmla="*/ 1237 w 2189"/>
                <a:gd name="connsiteY3" fmla="*/ 0 h 2095"/>
                <a:gd name="connsiteX4" fmla="*/ 95 w 2189"/>
                <a:gd name="connsiteY4" fmla="*/ 1619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" h="2095">
                  <a:moveTo>
                    <a:pt x="0" y="1524"/>
                  </a:moveTo>
                  <a:cubicBezTo>
                    <a:pt x="0" y="1524"/>
                    <a:pt x="476" y="1905"/>
                    <a:pt x="666" y="2096"/>
                  </a:cubicBezTo>
                  <a:cubicBezTo>
                    <a:pt x="1142" y="1715"/>
                    <a:pt x="1618" y="1334"/>
                    <a:pt x="2189" y="953"/>
                  </a:cubicBezTo>
                  <a:cubicBezTo>
                    <a:pt x="1903" y="667"/>
                    <a:pt x="1523" y="286"/>
                    <a:pt x="1237" y="0"/>
                  </a:cubicBezTo>
                  <a:cubicBezTo>
                    <a:pt x="856" y="572"/>
                    <a:pt x="476" y="1048"/>
                    <a:pt x="95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3" name="Forma libre 72">
              <a:extLst>
                <a:ext uri="{FF2B5EF4-FFF2-40B4-BE49-F238E27FC236}">
                  <a16:creationId xmlns:a16="http://schemas.microsoft.com/office/drawing/2014/main" id="{AD3CC862-1C03-2A03-4DDE-C686E742B63D}"/>
                </a:ext>
              </a:extLst>
            </p:cNvPr>
            <p:cNvSpPr/>
            <p:nvPr/>
          </p:nvSpPr>
          <p:spPr>
            <a:xfrm>
              <a:off x="9561703" y="5663660"/>
              <a:ext cx="2505" cy="3905"/>
            </a:xfrm>
            <a:custGeom>
              <a:avLst/>
              <a:gdLst>
                <a:gd name="connsiteX0" fmla="*/ 412 w 2505"/>
                <a:gd name="connsiteY0" fmla="*/ 3905 h 3905"/>
                <a:gd name="connsiteX1" fmla="*/ 2506 w 2505"/>
                <a:gd name="connsiteY1" fmla="*/ 0 h 3905"/>
                <a:gd name="connsiteX2" fmla="*/ 412 w 2505"/>
                <a:gd name="connsiteY2" fmla="*/ 3905 h 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5" h="3905">
                  <a:moveTo>
                    <a:pt x="412" y="3905"/>
                  </a:moveTo>
                  <a:cubicBezTo>
                    <a:pt x="1078" y="2667"/>
                    <a:pt x="1744" y="1334"/>
                    <a:pt x="2506" y="0"/>
                  </a:cubicBezTo>
                  <a:cubicBezTo>
                    <a:pt x="158" y="1270"/>
                    <a:pt x="-540" y="2572"/>
                    <a:pt x="412" y="3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4" name="Forma libre 73">
              <a:extLst>
                <a:ext uri="{FF2B5EF4-FFF2-40B4-BE49-F238E27FC236}">
                  <a16:creationId xmlns:a16="http://schemas.microsoft.com/office/drawing/2014/main" id="{D7B97433-988C-233B-2696-47FBB2342992}"/>
                </a:ext>
              </a:extLst>
            </p:cNvPr>
            <p:cNvSpPr/>
            <p:nvPr/>
          </p:nvSpPr>
          <p:spPr>
            <a:xfrm>
              <a:off x="9565637" y="5661374"/>
              <a:ext cx="2093" cy="1087"/>
            </a:xfrm>
            <a:custGeom>
              <a:avLst/>
              <a:gdLst>
                <a:gd name="connsiteX0" fmla="*/ 2094 w 2093"/>
                <a:gd name="connsiteY0" fmla="*/ 0 h 1087"/>
                <a:gd name="connsiteX1" fmla="*/ 0 w 2093"/>
                <a:gd name="connsiteY1" fmla="*/ 667 h 1087"/>
                <a:gd name="connsiteX2" fmla="*/ 2094 w 2093"/>
                <a:gd name="connsiteY2" fmla="*/ 0 h 1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3" h="1087">
                  <a:moveTo>
                    <a:pt x="2094" y="0"/>
                  </a:moveTo>
                  <a:cubicBezTo>
                    <a:pt x="1237" y="286"/>
                    <a:pt x="571" y="476"/>
                    <a:pt x="0" y="667"/>
                  </a:cubicBezTo>
                  <a:cubicBezTo>
                    <a:pt x="761" y="857"/>
                    <a:pt x="1713" y="1810"/>
                    <a:pt x="2094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5" name="Forma libre 74">
              <a:extLst>
                <a:ext uri="{FF2B5EF4-FFF2-40B4-BE49-F238E27FC236}">
                  <a16:creationId xmlns:a16="http://schemas.microsoft.com/office/drawing/2014/main" id="{4EBAF974-278D-741A-444B-481A844AB675}"/>
                </a:ext>
              </a:extLst>
            </p:cNvPr>
            <p:cNvSpPr/>
            <p:nvPr/>
          </p:nvSpPr>
          <p:spPr>
            <a:xfrm>
              <a:off x="9587814" y="5675375"/>
              <a:ext cx="1603" cy="2762"/>
            </a:xfrm>
            <a:custGeom>
              <a:avLst/>
              <a:gdLst>
                <a:gd name="connsiteX0" fmla="*/ 0 w 1603"/>
                <a:gd name="connsiteY0" fmla="*/ 0 h 2762"/>
                <a:gd name="connsiteX1" fmla="*/ 381 w 1603"/>
                <a:gd name="connsiteY1" fmla="*/ 2762 h 2762"/>
                <a:gd name="connsiteX2" fmla="*/ 0 w 1603"/>
                <a:gd name="connsiteY2" fmla="*/ 0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3" h="2762">
                  <a:moveTo>
                    <a:pt x="0" y="0"/>
                  </a:moveTo>
                  <a:cubicBezTo>
                    <a:pt x="191" y="1143"/>
                    <a:pt x="286" y="1810"/>
                    <a:pt x="381" y="2762"/>
                  </a:cubicBezTo>
                  <a:cubicBezTo>
                    <a:pt x="2570" y="1429"/>
                    <a:pt x="1428" y="953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6" name="Forma libre 75">
              <a:extLst>
                <a:ext uri="{FF2B5EF4-FFF2-40B4-BE49-F238E27FC236}">
                  <a16:creationId xmlns:a16="http://schemas.microsoft.com/office/drawing/2014/main" id="{1BF3F52A-51FF-FB71-4087-98D3A4FA923A}"/>
                </a:ext>
              </a:extLst>
            </p:cNvPr>
            <p:cNvSpPr/>
            <p:nvPr/>
          </p:nvSpPr>
          <p:spPr>
            <a:xfrm>
              <a:off x="9544117" y="5661469"/>
              <a:ext cx="1245" cy="3048"/>
            </a:xfrm>
            <a:custGeom>
              <a:avLst/>
              <a:gdLst>
                <a:gd name="connsiteX0" fmla="*/ 1245 w 1245"/>
                <a:gd name="connsiteY0" fmla="*/ 3048 h 3048"/>
                <a:gd name="connsiteX1" fmla="*/ 579 w 1245"/>
                <a:gd name="connsiteY1" fmla="*/ 0 h 3048"/>
                <a:gd name="connsiteX2" fmla="*/ 1245 w 1245"/>
                <a:gd name="connsiteY2" fmla="*/ 3048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5" h="3048">
                  <a:moveTo>
                    <a:pt x="1245" y="3048"/>
                  </a:moveTo>
                  <a:cubicBezTo>
                    <a:pt x="1054" y="2000"/>
                    <a:pt x="769" y="953"/>
                    <a:pt x="579" y="0"/>
                  </a:cubicBezTo>
                  <a:cubicBezTo>
                    <a:pt x="-373" y="1651"/>
                    <a:pt x="-151" y="2667"/>
                    <a:pt x="1245" y="304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7" name="Forma libre 76">
              <a:extLst>
                <a:ext uri="{FF2B5EF4-FFF2-40B4-BE49-F238E27FC236}">
                  <a16:creationId xmlns:a16="http://schemas.microsoft.com/office/drawing/2014/main" id="{421B39BB-4836-922D-2BAF-DD4FDB649996}"/>
                </a:ext>
              </a:extLst>
            </p:cNvPr>
            <p:cNvSpPr/>
            <p:nvPr/>
          </p:nvSpPr>
          <p:spPr>
            <a:xfrm>
              <a:off x="9534416" y="5687567"/>
              <a:ext cx="2760" cy="2776"/>
            </a:xfrm>
            <a:custGeom>
              <a:avLst/>
              <a:gdLst>
                <a:gd name="connsiteX0" fmla="*/ 0 w 2760"/>
                <a:gd name="connsiteY0" fmla="*/ 571 h 2776"/>
                <a:gd name="connsiteX1" fmla="*/ 2761 w 2760"/>
                <a:gd name="connsiteY1" fmla="*/ 2667 h 2776"/>
                <a:gd name="connsiteX2" fmla="*/ 762 w 2760"/>
                <a:gd name="connsiteY2" fmla="*/ 0 h 2776"/>
                <a:gd name="connsiteX3" fmla="*/ 0 w 2760"/>
                <a:gd name="connsiteY3" fmla="*/ 571 h 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0" h="2776">
                  <a:moveTo>
                    <a:pt x="0" y="571"/>
                  </a:moveTo>
                  <a:cubicBezTo>
                    <a:pt x="571" y="1429"/>
                    <a:pt x="95" y="3238"/>
                    <a:pt x="2761" y="2667"/>
                  </a:cubicBezTo>
                  <a:cubicBezTo>
                    <a:pt x="1999" y="1619"/>
                    <a:pt x="1428" y="857"/>
                    <a:pt x="762" y="0"/>
                  </a:cubicBezTo>
                  <a:cubicBezTo>
                    <a:pt x="476" y="191"/>
                    <a:pt x="191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8" name="Forma libre 77">
              <a:extLst>
                <a:ext uri="{FF2B5EF4-FFF2-40B4-BE49-F238E27FC236}">
                  <a16:creationId xmlns:a16="http://schemas.microsoft.com/office/drawing/2014/main" id="{D93E92F4-45BD-85E7-D80B-BA17C6F61491}"/>
                </a:ext>
              </a:extLst>
            </p:cNvPr>
            <p:cNvSpPr/>
            <p:nvPr/>
          </p:nvSpPr>
          <p:spPr>
            <a:xfrm>
              <a:off x="9528612" y="5634227"/>
              <a:ext cx="7612" cy="4572"/>
            </a:xfrm>
            <a:custGeom>
              <a:avLst/>
              <a:gdLst>
                <a:gd name="connsiteX0" fmla="*/ 93 w 7612"/>
                <a:gd name="connsiteY0" fmla="*/ 4477 h 4572"/>
                <a:gd name="connsiteX1" fmla="*/ 1520 w 7612"/>
                <a:gd name="connsiteY1" fmla="*/ 2572 h 4572"/>
                <a:gd name="connsiteX2" fmla="*/ 3234 w 7612"/>
                <a:gd name="connsiteY2" fmla="*/ 1715 h 4572"/>
                <a:gd name="connsiteX3" fmla="*/ 5328 w 7612"/>
                <a:gd name="connsiteY3" fmla="*/ 1048 h 4572"/>
                <a:gd name="connsiteX4" fmla="*/ 7612 w 7612"/>
                <a:gd name="connsiteY4" fmla="*/ 0 h 4572"/>
                <a:gd name="connsiteX5" fmla="*/ 188 w 7612"/>
                <a:gd name="connsiteY5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12" h="4572">
                  <a:moveTo>
                    <a:pt x="93" y="4477"/>
                  </a:moveTo>
                  <a:cubicBezTo>
                    <a:pt x="664" y="3620"/>
                    <a:pt x="1045" y="2953"/>
                    <a:pt x="1520" y="2572"/>
                  </a:cubicBezTo>
                  <a:cubicBezTo>
                    <a:pt x="1997" y="2191"/>
                    <a:pt x="2663" y="2000"/>
                    <a:pt x="3234" y="1715"/>
                  </a:cubicBezTo>
                  <a:cubicBezTo>
                    <a:pt x="3900" y="1429"/>
                    <a:pt x="4662" y="1334"/>
                    <a:pt x="5328" y="1048"/>
                  </a:cubicBezTo>
                  <a:cubicBezTo>
                    <a:pt x="5899" y="857"/>
                    <a:pt x="6375" y="571"/>
                    <a:pt x="7612" y="0"/>
                  </a:cubicBezTo>
                  <a:cubicBezTo>
                    <a:pt x="1330" y="286"/>
                    <a:pt x="-669" y="1524"/>
                    <a:pt x="188" y="4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9" name="Forma libre 78">
              <a:extLst>
                <a:ext uri="{FF2B5EF4-FFF2-40B4-BE49-F238E27FC236}">
                  <a16:creationId xmlns:a16="http://schemas.microsoft.com/office/drawing/2014/main" id="{7605597E-7766-2345-7618-D3A3F6126A34}"/>
                </a:ext>
              </a:extLst>
            </p:cNvPr>
            <p:cNvSpPr/>
            <p:nvPr/>
          </p:nvSpPr>
          <p:spPr>
            <a:xfrm>
              <a:off x="9500150" y="5725382"/>
              <a:ext cx="1427" cy="1524"/>
            </a:xfrm>
            <a:custGeom>
              <a:avLst/>
              <a:gdLst>
                <a:gd name="connsiteX0" fmla="*/ 0 w 1427"/>
                <a:gd name="connsiteY0" fmla="*/ 476 h 1524"/>
                <a:gd name="connsiteX1" fmla="*/ 1047 w 1427"/>
                <a:gd name="connsiteY1" fmla="*/ 1524 h 1524"/>
                <a:gd name="connsiteX2" fmla="*/ 1427 w 1427"/>
                <a:gd name="connsiteY2" fmla="*/ 1143 h 1524"/>
                <a:gd name="connsiteX3" fmla="*/ 476 w 1427"/>
                <a:gd name="connsiteY3" fmla="*/ 0 h 1524"/>
                <a:gd name="connsiteX4" fmla="*/ 0 w 1427"/>
                <a:gd name="connsiteY4" fmla="*/ 381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7" h="1524">
                  <a:moveTo>
                    <a:pt x="0" y="476"/>
                  </a:moveTo>
                  <a:cubicBezTo>
                    <a:pt x="0" y="476"/>
                    <a:pt x="666" y="1238"/>
                    <a:pt x="1047" y="1524"/>
                  </a:cubicBezTo>
                  <a:cubicBezTo>
                    <a:pt x="1237" y="1429"/>
                    <a:pt x="1427" y="1143"/>
                    <a:pt x="1427" y="1143"/>
                  </a:cubicBezTo>
                  <a:cubicBezTo>
                    <a:pt x="1142" y="762"/>
                    <a:pt x="761" y="381"/>
                    <a:pt x="476" y="0"/>
                  </a:cubicBezTo>
                  <a:cubicBezTo>
                    <a:pt x="285" y="95"/>
                    <a:pt x="190" y="286"/>
                    <a:pt x="0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0" name="Forma libre 79">
              <a:extLst>
                <a:ext uri="{FF2B5EF4-FFF2-40B4-BE49-F238E27FC236}">
                  <a16:creationId xmlns:a16="http://schemas.microsoft.com/office/drawing/2014/main" id="{3BAB21EB-3D7A-ECD2-752F-21AB805530E6}"/>
                </a:ext>
              </a:extLst>
            </p:cNvPr>
            <p:cNvSpPr/>
            <p:nvPr/>
          </p:nvSpPr>
          <p:spPr>
            <a:xfrm>
              <a:off x="9479305" y="5705093"/>
              <a:ext cx="4568" cy="3143"/>
            </a:xfrm>
            <a:custGeom>
              <a:avLst/>
              <a:gdLst>
                <a:gd name="connsiteX0" fmla="*/ 0 w 4568"/>
                <a:gd name="connsiteY0" fmla="*/ 3143 h 3143"/>
                <a:gd name="connsiteX1" fmla="*/ 4569 w 4568"/>
                <a:gd name="connsiteY1" fmla="*/ 1619 h 3143"/>
                <a:gd name="connsiteX2" fmla="*/ 856 w 4568"/>
                <a:gd name="connsiteY2" fmla="*/ 0 h 3143"/>
                <a:gd name="connsiteX3" fmla="*/ 0 w 4568"/>
                <a:gd name="connsiteY3" fmla="*/ 3143 h 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8" h="3143">
                  <a:moveTo>
                    <a:pt x="0" y="3143"/>
                  </a:moveTo>
                  <a:cubicBezTo>
                    <a:pt x="2475" y="3143"/>
                    <a:pt x="3998" y="2635"/>
                    <a:pt x="4569" y="1619"/>
                  </a:cubicBezTo>
                  <a:cubicBezTo>
                    <a:pt x="3426" y="1143"/>
                    <a:pt x="2284" y="667"/>
                    <a:pt x="856" y="0"/>
                  </a:cubicBezTo>
                  <a:cubicBezTo>
                    <a:pt x="571" y="1238"/>
                    <a:pt x="285" y="2191"/>
                    <a:pt x="0" y="314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1" name="Forma libre 80">
              <a:extLst>
                <a:ext uri="{FF2B5EF4-FFF2-40B4-BE49-F238E27FC236}">
                  <a16:creationId xmlns:a16="http://schemas.microsoft.com/office/drawing/2014/main" id="{FF3F0577-79E3-3891-B410-F313957D7900}"/>
                </a:ext>
              </a:extLst>
            </p:cNvPr>
            <p:cNvSpPr/>
            <p:nvPr/>
          </p:nvSpPr>
          <p:spPr>
            <a:xfrm>
              <a:off x="9471119" y="5702903"/>
              <a:ext cx="1998" cy="1238"/>
            </a:xfrm>
            <a:custGeom>
              <a:avLst/>
              <a:gdLst>
                <a:gd name="connsiteX0" fmla="*/ 1998 w 1998"/>
                <a:gd name="connsiteY0" fmla="*/ 476 h 1238"/>
                <a:gd name="connsiteX1" fmla="*/ 190 w 1998"/>
                <a:gd name="connsiteY1" fmla="*/ 0 h 1238"/>
                <a:gd name="connsiteX2" fmla="*/ 0 w 1998"/>
                <a:gd name="connsiteY2" fmla="*/ 476 h 1238"/>
                <a:gd name="connsiteX3" fmla="*/ 1713 w 1998"/>
                <a:gd name="connsiteY3" fmla="*/ 1238 h 1238"/>
                <a:gd name="connsiteX4" fmla="*/ 1998 w 1998"/>
                <a:gd name="connsiteY4" fmla="*/ 476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" h="1238">
                  <a:moveTo>
                    <a:pt x="1998" y="476"/>
                  </a:moveTo>
                  <a:cubicBezTo>
                    <a:pt x="1427" y="286"/>
                    <a:pt x="761" y="190"/>
                    <a:pt x="190" y="0"/>
                  </a:cubicBezTo>
                  <a:cubicBezTo>
                    <a:pt x="190" y="190"/>
                    <a:pt x="95" y="286"/>
                    <a:pt x="0" y="476"/>
                  </a:cubicBezTo>
                  <a:cubicBezTo>
                    <a:pt x="571" y="762"/>
                    <a:pt x="1142" y="1048"/>
                    <a:pt x="1713" y="1238"/>
                  </a:cubicBezTo>
                  <a:cubicBezTo>
                    <a:pt x="1713" y="952"/>
                    <a:pt x="1903" y="762"/>
                    <a:pt x="1998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2" name="Forma libre 81">
              <a:extLst>
                <a:ext uri="{FF2B5EF4-FFF2-40B4-BE49-F238E27FC236}">
                  <a16:creationId xmlns:a16="http://schemas.microsoft.com/office/drawing/2014/main" id="{C88C635B-5DF2-E594-67E3-4AF9D96ED2F9}"/>
                </a:ext>
              </a:extLst>
            </p:cNvPr>
            <p:cNvSpPr/>
            <p:nvPr/>
          </p:nvSpPr>
          <p:spPr>
            <a:xfrm>
              <a:off x="9473308" y="5714428"/>
              <a:ext cx="3025" cy="4476"/>
            </a:xfrm>
            <a:custGeom>
              <a:avLst/>
              <a:gdLst>
                <a:gd name="connsiteX0" fmla="*/ 1237 w 3025"/>
                <a:gd name="connsiteY0" fmla="*/ 286 h 4476"/>
                <a:gd name="connsiteX1" fmla="*/ 0 w 3025"/>
                <a:gd name="connsiteY1" fmla="*/ 2953 h 4476"/>
                <a:gd name="connsiteX2" fmla="*/ 381 w 3025"/>
                <a:gd name="connsiteY2" fmla="*/ 3429 h 4476"/>
                <a:gd name="connsiteX3" fmla="*/ 2855 w 3025"/>
                <a:gd name="connsiteY3" fmla="*/ 3810 h 4476"/>
                <a:gd name="connsiteX4" fmla="*/ 2570 w 3025"/>
                <a:gd name="connsiteY4" fmla="*/ 0 h 4476"/>
                <a:gd name="connsiteX5" fmla="*/ 1237 w 3025"/>
                <a:gd name="connsiteY5" fmla="*/ 381 h 4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5" h="4476">
                  <a:moveTo>
                    <a:pt x="1237" y="286"/>
                  </a:moveTo>
                  <a:cubicBezTo>
                    <a:pt x="762" y="1048"/>
                    <a:pt x="476" y="2000"/>
                    <a:pt x="0" y="2953"/>
                  </a:cubicBezTo>
                  <a:cubicBezTo>
                    <a:pt x="191" y="3334"/>
                    <a:pt x="285" y="3429"/>
                    <a:pt x="381" y="3429"/>
                  </a:cubicBezTo>
                  <a:cubicBezTo>
                    <a:pt x="1142" y="4191"/>
                    <a:pt x="2284" y="5144"/>
                    <a:pt x="2855" y="3810"/>
                  </a:cubicBezTo>
                  <a:cubicBezTo>
                    <a:pt x="3331" y="2762"/>
                    <a:pt x="2665" y="1238"/>
                    <a:pt x="2570" y="0"/>
                  </a:cubicBezTo>
                  <a:cubicBezTo>
                    <a:pt x="2094" y="95"/>
                    <a:pt x="1427" y="0"/>
                    <a:pt x="1237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3" name="Forma libre 82">
              <a:extLst>
                <a:ext uri="{FF2B5EF4-FFF2-40B4-BE49-F238E27FC236}">
                  <a16:creationId xmlns:a16="http://schemas.microsoft.com/office/drawing/2014/main" id="{634C809C-2C4E-44E9-87B2-FE0EE6D1A188}"/>
                </a:ext>
              </a:extLst>
            </p:cNvPr>
            <p:cNvSpPr/>
            <p:nvPr/>
          </p:nvSpPr>
          <p:spPr>
            <a:xfrm>
              <a:off x="9466740" y="5635942"/>
              <a:ext cx="3712" cy="1945"/>
            </a:xfrm>
            <a:custGeom>
              <a:avLst/>
              <a:gdLst>
                <a:gd name="connsiteX0" fmla="*/ 3712 w 3712"/>
                <a:gd name="connsiteY0" fmla="*/ 381 h 1945"/>
                <a:gd name="connsiteX1" fmla="*/ 0 w 3712"/>
                <a:gd name="connsiteY1" fmla="*/ 0 h 1945"/>
                <a:gd name="connsiteX2" fmla="*/ 3712 w 3712"/>
                <a:gd name="connsiteY2" fmla="*/ 381 h 1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12" h="1945">
                  <a:moveTo>
                    <a:pt x="3712" y="381"/>
                  </a:moveTo>
                  <a:cubicBezTo>
                    <a:pt x="2570" y="286"/>
                    <a:pt x="1523" y="95"/>
                    <a:pt x="0" y="0"/>
                  </a:cubicBezTo>
                  <a:cubicBezTo>
                    <a:pt x="1809" y="2476"/>
                    <a:pt x="2570" y="2572"/>
                    <a:pt x="3712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4" name="Forma libre 83">
              <a:extLst>
                <a:ext uri="{FF2B5EF4-FFF2-40B4-BE49-F238E27FC236}">
                  <a16:creationId xmlns:a16="http://schemas.microsoft.com/office/drawing/2014/main" id="{C4C01527-9897-50C5-1CE3-32C4A160E922}"/>
                </a:ext>
              </a:extLst>
            </p:cNvPr>
            <p:cNvSpPr/>
            <p:nvPr/>
          </p:nvSpPr>
          <p:spPr>
            <a:xfrm>
              <a:off x="9472195" y="5720905"/>
              <a:ext cx="1493" cy="2476"/>
            </a:xfrm>
            <a:custGeom>
              <a:avLst/>
              <a:gdLst>
                <a:gd name="connsiteX0" fmla="*/ 1018 w 1493"/>
                <a:gd name="connsiteY0" fmla="*/ 2477 h 2476"/>
                <a:gd name="connsiteX1" fmla="*/ 1494 w 1493"/>
                <a:gd name="connsiteY1" fmla="*/ 0 h 2476"/>
                <a:gd name="connsiteX2" fmla="*/ 1018 w 1493"/>
                <a:gd name="connsiteY2" fmla="*/ 2477 h 2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3" h="2476">
                  <a:moveTo>
                    <a:pt x="1018" y="2477"/>
                  </a:moveTo>
                  <a:cubicBezTo>
                    <a:pt x="1208" y="1714"/>
                    <a:pt x="1304" y="1143"/>
                    <a:pt x="1494" y="0"/>
                  </a:cubicBezTo>
                  <a:cubicBezTo>
                    <a:pt x="-410" y="857"/>
                    <a:pt x="-410" y="1524"/>
                    <a:pt x="1018" y="24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5" name="Forma libre 84">
              <a:extLst>
                <a:ext uri="{FF2B5EF4-FFF2-40B4-BE49-F238E27FC236}">
                  <a16:creationId xmlns:a16="http://schemas.microsoft.com/office/drawing/2014/main" id="{5C2930BF-BA6E-E1C2-11D9-D2D084021412}"/>
                </a:ext>
              </a:extLst>
            </p:cNvPr>
            <p:cNvSpPr/>
            <p:nvPr/>
          </p:nvSpPr>
          <p:spPr>
            <a:xfrm>
              <a:off x="9458364" y="5685019"/>
              <a:ext cx="4854" cy="1500"/>
            </a:xfrm>
            <a:custGeom>
              <a:avLst/>
              <a:gdLst>
                <a:gd name="connsiteX0" fmla="*/ 0 w 4854"/>
                <a:gd name="connsiteY0" fmla="*/ 1500 h 1500"/>
                <a:gd name="connsiteX1" fmla="*/ 4854 w 4854"/>
                <a:gd name="connsiteY1" fmla="*/ 1500 h 1500"/>
                <a:gd name="connsiteX2" fmla="*/ 0 w 4854"/>
                <a:gd name="connsiteY2" fmla="*/ 1500 h 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4" h="1500">
                  <a:moveTo>
                    <a:pt x="0" y="1500"/>
                  </a:moveTo>
                  <a:lnTo>
                    <a:pt x="4854" y="1500"/>
                  </a:lnTo>
                  <a:cubicBezTo>
                    <a:pt x="2855" y="-500"/>
                    <a:pt x="2665" y="-500"/>
                    <a:pt x="0" y="150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6" name="Forma libre 85">
              <a:extLst>
                <a:ext uri="{FF2B5EF4-FFF2-40B4-BE49-F238E27FC236}">
                  <a16:creationId xmlns:a16="http://schemas.microsoft.com/office/drawing/2014/main" id="{CDBFD435-9E59-647A-8C1A-316F1CA55316}"/>
                </a:ext>
              </a:extLst>
            </p:cNvPr>
            <p:cNvSpPr/>
            <p:nvPr/>
          </p:nvSpPr>
          <p:spPr>
            <a:xfrm>
              <a:off x="9460078" y="5710999"/>
              <a:ext cx="2474" cy="1619"/>
            </a:xfrm>
            <a:custGeom>
              <a:avLst/>
              <a:gdLst>
                <a:gd name="connsiteX0" fmla="*/ 0 w 2474"/>
                <a:gd name="connsiteY0" fmla="*/ 476 h 1619"/>
                <a:gd name="connsiteX1" fmla="*/ 2189 w 2474"/>
                <a:gd name="connsiteY1" fmla="*/ 1619 h 1619"/>
                <a:gd name="connsiteX2" fmla="*/ 2475 w 2474"/>
                <a:gd name="connsiteY2" fmla="*/ 1143 h 1619"/>
                <a:gd name="connsiteX3" fmla="*/ 571 w 2474"/>
                <a:gd name="connsiteY3" fmla="*/ 0 h 1619"/>
                <a:gd name="connsiteX4" fmla="*/ 95 w 2474"/>
                <a:gd name="connsiteY4" fmla="*/ 476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4" h="1619">
                  <a:moveTo>
                    <a:pt x="0" y="476"/>
                  </a:moveTo>
                  <a:cubicBezTo>
                    <a:pt x="762" y="858"/>
                    <a:pt x="1428" y="1238"/>
                    <a:pt x="2189" y="1619"/>
                  </a:cubicBezTo>
                  <a:cubicBezTo>
                    <a:pt x="2189" y="1429"/>
                    <a:pt x="2380" y="1334"/>
                    <a:pt x="2475" y="1143"/>
                  </a:cubicBezTo>
                  <a:cubicBezTo>
                    <a:pt x="1809" y="762"/>
                    <a:pt x="1142" y="381"/>
                    <a:pt x="571" y="0"/>
                  </a:cubicBezTo>
                  <a:lnTo>
                    <a:pt x="95" y="476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7" name="Forma libre 86">
              <a:extLst>
                <a:ext uri="{FF2B5EF4-FFF2-40B4-BE49-F238E27FC236}">
                  <a16:creationId xmlns:a16="http://schemas.microsoft.com/office/drawing/2014/main" id="{A1CDA499-4B60-13E7-E628-0395102928A2}"/>
                </a:ext>
              </a:extLst>
            </p:cNvPr>
            <p:cNvSpPr/>
            <p:nvPr/>
          </p:nvSpPr>
          <p:spPr>
            <a:xfrm>
              <a:off x="9464837" y="5686343"/>
              <a:ext cx="3945" cy="3034"/>
            </a:xfrm>
            <a:custGeom>
              <a:avLst/>
              <a:gdLst>
                <a:gd name="connsiteX0" fmla="*/ 2380 w 3945"/>
                <a:gd name="connsiteY0" fmla="*/ 177 h 3034"/>
                <a:gd name="connsiteX1" fmla="*/ 0 w 3945"/>
                <a:gd name="connsiteY1" fmla="*/ 1891 h 3034"/>
                <a:gd name="connsiteX2" fmla="*/ 1999 w 3945"/>
                <a:gd name="connsiteY2" fmla="*/ 843 h 3034"/>
                <a:gd name="connsiteX3" fmla="*/ 3617 w 3945"/>
                <a:gd name="connsiteY3" fmla="*/ 3034 h 3034"/>
                <a:gd name="connsiteX4" fmla="*/ 2380 w 3945"/>
                <a:gd name="connsiteY4" fmla="*/ 177 h 3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5" h="3034">
                  <a:moveTo>
                    <a:pt x="2380" y="177"/>
                  </a:moveTo>
                  <a:cubicBezTo>
                    <a:pt x="1333" y="-204"/>
                    <a:pt x="0" y="-109"/>
                    <a:pt x="0" y="1891"/>
                  </a:cubicBezTo>
                  <a:cubicBezTo>
                    <a:pt x="762" y="1510"/>
                    <a:pt x="1333" y="1224"/>
                    <a:pt x="1999" y="843"/>
                  </a:cubicBezTo>
                  <a:cubicBezTo>
                    <a:pt x="2475" y="1510"/>
                    <a:pt x="2951" y="2177"/>
                    <a:pt x="3617" y="3034"/>
                  </a:cubicBezTo>
                  <a:cubicBezTo>
                    <a:pt x="4569" y="1129"/>
                    <a:pt x="3237" y="462"/>
                    <a:pt x="2380" y="1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8" name="Forma libre 87">
              <a:extLst>
                <a:ext uri="{FF2B5EF4-FFF2-40B4-BE49-F238E27FC236}">
                  <a16:creationId xmlns:a16="http://schemas.microsoft.com/office/drawing/2014/main" id="{BB33ED32-B230-65A2-AD42-8581769D4051}"/>
                </a:ext>
              </a:extLst>
            </p:cNvPr>
            <p:cNvSpPr/>
            <p:nvPr/>
          </p:nvSpPr>
          <p:spPr>
            <a:xfrm>
              <a:off x="9461315" y="5704945"/>
              <a:ext cx="2474" cy="1196"/>
            </a:xfrm>
            <a:custGeom>
              <a:avLst/>
              <a:gdLst>
                <a:gd name="connsiteX0" fmla="*/ 191 w 2474"/>
                <a:gd name="connsiteY0" fmla="*/ 339 h 1196"/>
                <a:gd name="connsiteX1" fmla="*/ 0 w 2474"/>
                <a:gd name="connsiteY1" fmla="*/ 1196 h 1196"/>
                <a:gd name="connsiteX2" fmla="*/ 2475 w 2474"/>
                <a:gd name="connsiteY2" fmla="*/ 720 h 1196"/>
                <a:gd name="connsiteX3" fmla="*/ 191 w 2474"/>
                <a:gd name="connsiteY3" fmla="*/ 244 h 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4" h="1196">
                  <a:moveTo>
                    <a:pt x="191" y="339"/>
                  </a:moveTo>
                  <a:cubicBezTo>
                    <a:pt x="191" y="339"/>
                    <a:pt x="191" y="720"/>
                    <a:pt x="0" y="1196"/>
                  </a:cubicBezTo>
                  <a:cubicBezTo>
                    <a:pt x="762" y="1101"/>
                    <a:pt x="1428" y="911"/>
                    <a:pt x="2475" y="720"/>
                  </a:cubicBezTo>
                  <a:cubicBezTo>
                    <a:pt x="952" y="-137"/>
                    <a:pt x="952" y="-137"/>
                    <a:pt x="191" y="24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9" name="Forma libre 88">
              <a:extLst>
                <a:ext uri="{FF2B5EF4-FFF2-40B4-BE49-F238E27FC236}">
                  <a16:creationId xmlns:a16="http://schemas.microsoft.com/office/drawing/2014/main" id="{7220D7C3-3A99-17D7-65B2-328F5DDCF35B}"/>
                </a:ext>
              </a:extLst>
            </p:cNvPr>
            <p:cNvSpPr/>
            <p:nvPr/>
          </p:nvSpPr>
          <p:spPr>
            <a:xfrm>
              <a:off x="9457507" y="5645276"/>
              <a:ext cx="1523" cy="1714"/>
            </a:xfrm>
            <a:custGeom>
              <a:avLst/>
              <a:gdLst>
                <a:gd name="connsiteX0" fmla="*/ 1523 w 1523"/>
                <a:gd name="connsiteY0" fmla="*/ 1334 h 1714"/>
                <a:gd name="connsiteX1" fmla="*/ 476 w 1523"/>
                <a:gd name="connsiteY1" fmla="*/ 0 h 1714"/>
                <a:gd name="connsiteX2" fmla="*/ 0 w 1523"/>
                <a:gd name="connsiteY2" fmla="*/ 381 h 1714"/>
                <a:gd name="connsiteX3" fmla="*/ 1047 w 1523"/>
                <a:gd name="connsiteY3" fmla="*/ 1714 h 1714"/>
                <a:gd name="connsiteX4" fmla="*/ 1523 w 1523"/>
                <a:gd name="connsiteY4" fmla="*/ 1334 h 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" h="1714">
                  <a:moveTo>
                    <a:pt x="1523" y="1334"/>
                  </a:moveTo>
                  <a:cubicBezTo>
                    <a:pt x="1523" y="1334"/>
                    <a:pt x="857" y="476"/>
                    <a:pt x="476" y="0"/>
                  </a:cubicBezTo>
                  <a:lnTo>
                    <a:pt x="0" y="381"/>
                  </a:lnTo>
                  <a:cubicBezTo>
                    <a:pt x="0" y="381"/>
                    <a:pt x="666" y="1238"/>
                    <a:pt x="1047" y="1714"/>
                  </a:cubicBezTo>
                  <a:cubicBezTo>
                    <a:pt x="1237" y="1619"/>
                    <a:pt x="1333" y="1429"/>
                    <a:pt x="1523" y="133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0" name="Forma libre 89">
              <a:extLst>
                <a:ext uri="{FF2B5EF4-FFF2-40B4-BE49-F238E27FC236}">
                  <a16:creationId xmlns:a16="http://schemas.microsoft.com/office/drawing/2014/main" id="{EBC981D5-C6BA-2E4B-6DCD-B3B788EB8CB2}"/>
                </a:ext>
              </a:extLst>
            </p:cNvPr>
            <p:cNvSpPr/>
            <p:nvPr/>
          </p:nvSpPr>
          <p:spPr>
            <a:xfrm>
              <a:off x="9489719" y="5605652"/>
              <a:ext cx="2625" cy="2680"/>
            </a:xfrm>
            <a:custGeom>
              <a:avLst/>
              <a:gdLst>
                <a:gd name="connsiteX0" fmla="*/ 817 w 2625"/>
                <a:gd name="connsiteY0" fmla="*/ 0 h 2680"/>
                <a:gd name="connsiteX1" fmla="*/ 2626 w 2625"/>
                <a:gd name="connsiteY1" fmla="*/ 2572 h 2680"/>
                <a:gd name="connsiteX2" fmla="*/ 817 w 2625"/>
                <a:gd name="connsiteY2" fmla="*/ 0 h 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5" h="2680">
                  <a:moveTo>
                    <a:pt x="817" y="0"/>
                  </a:moveTo>
                  <a:cubicBezTo>
                    <a:pt x="-515" y="2762"/>
                    <a:pt x="-420" y="2858"/>
                    <a:pt x="2626" y="2572"/>
                  </a:cubicBezTo>
                  <a:cubicBezTo>
                    <a:pt x="1864" y="1524"/>
                    <a:pt x="1388" y="857"/>
                    <a:pt x="81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1" name="Forma libre 90">
              <a:extLst>
                <a:ext uri="{FF2B5EF4-FFF2-40B4-BE49-F238E27FC236}">
                  <a16:creationId xmlns:a16="http://schemas.microsoft.com/office/drawing/2014/main" id="{DC3C4DA8-32E8-14FC-C60B-BA5475E748B7}"/>
                </a:ext>
              </a:extLst>
            </p:cNvPr>
            <p:cNvSpPr/>
            <p:nvPr/>
          </p:nvSpPr>
          <p:spPr>
            <a:xfrm>
              <a:off x="9486919" y="5647753"/>
              <a:ext cx="1848" cy="2666"/>
            </a:xfrm>
            <a:custGeom>
              <a:avLst/>
              <a:gdLst>
                <a:gd name="connsiteX0" fmla="*/ 0 w 1848"/>
                <a:gd name="connsiteY0" fmla="*/ 2667 h 2666"/>
                <a:gd name="connsiteX1" fmla="*/ 1523 w 1848"/>
                <a:gd name="connsiteY1" fmla="*/ 0 h 2666"/>
                <a:gd name="connsiteX2" fmla="*/ 0 w 1848"/>
                <a:gd name="connsiteY2" fmla="*/ 2667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8" h="2666">
                  <a:moveTo>
                    <a:pt x="0" y="2667"/>
                  </a:moveTo>
                  <a:cubicBezTo>
                    <a:pt x="1904" y="2381"/>
                    <a:pt x="2189" y="1714"/>
                    <a:pt x="1523" y="0"/>
                  </a:cubicBezTo>
                  <a:cubicBezTo>
                    <a:pt x="952" y="1048"/>
                    <a:pt x="571" y="1619"/>
                    <a:pt x="0" y="2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2" name="Forma libre 91">
              <a:extLst>
                <a:ext uri="{FF2B5EF4-FFF2-40B4-BE49-F238E27FC236}">
                  <a16:creationId xmlns:a16="http://schemas.microsoft.com/office/drawing/2014/main" id="{2598BE8D-B428-9067-C52B-2724A5BE7504}"/>
                </a:ext>
              </a:extLst>
            </p:cNvPr>
            <p:cNvSpPr/>
            <p:nvPr/>
          </p:nvSpPr>
          <p:spPr>
            <a:xfrm>
              <a:off x="9490970" y="5716238"/>
              <a:ext cx="2326" cy="2381"/>
            </a:xfrm>
            <a:custGeom>
              <a:avLst/>
              <a:gdLst>
                <a:gd name="connsiteX0" fmla="*/ 1850 w 2326"/>
                <a:gd name="connsiteY0" fmla="*/ 2381 h 2381"/>
                <a:gd name="connsiteX1" fmla="*/ 2326 w 2326"/>
                <a:gd name="connsiteY1" fmla="*/ 1714 h 2381"/>
                <a:gd name="connsiteX2" fmla="*/ 42 w 2326"/>
                <a:gd name="connsiteY2" fmla="*/ 0 h 2381"/>
                <a:gd name="connsiteX3" fmla="*/ 1850 w 2326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6" h="2381">
                  <a:moveTo>
                    <a:pt x="1850" y="2381"/>
                  </a:moveTo>
                  <a:cubicBezTo>
                    <a:pt x="1850" y="2381"/>
                    <a:pt x="2136" y="2000"/>
                    <a:pt x="2326" y="1714"/>
                  </a:cubicBezTo>
                  <a:cubicBezTo>
                    <a:pt x="1660" y="1143"/>
                    <a:pt x="994" y="667"/>
                    <a:pt x="42" y="0"/>
                  </a:cubicBezTo>
                  <a:cubicBezTo>
                    <a:pt x="-243" y="2000"/>
                    <a:pt x="994" y="2000"/>
                    <a:pt x="1850" y="2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3" name="Forma libre 92">
              <a:extLst>
                <a:ext uri="{FF2B5EF4-FFF2-40B4-BE49-F238E27FC236}">
                  <a16:creationId xmlns:a16="http://schemas.microsoft.com/office/drawing/2014/main" id="{1DF234A7-8804-0C11-0A29-13828414FCF8}"/>
                </a:ext>
              </a:extLst>
            </p:cNvPr>
            <p:cNvSpPr/>
            <p:nvPr/>
          </p:nvSpPr>
          <p:spPr>
            <a:xfrm>
              <a:off x="9477605" y="5655373"/>
              <a:ext cx="1700" cy="2381"/>
            </a:xfrm>
            <a:custGeom>
              <a:avLst/>
              <a:gdLst>
                <a:gd name="connsiteX0" fmla="*/ 272 w 1700"/>
                <a:gd name="connsiteY0" fmla="*/ 2381 h 2381"/>
                <a:gd name="connsiteX1" fmla="*/ 1700 w 1700"/>
                <a:gd name="connsiteY1" fmla="*/ 0 h 2381"/>
                <a:gd name="connsiteX2" fmla="*/ 272 w 1700"/>
                <a:gd name="connsiteY2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0" h="2381">
                  <a:moveTo>
                    <a:pt x="272" y="2381"/>
                  </a:moveTo>
                  <a:cubicBezTo>
                    <a:pt x="939" y="1334"/>
                    <a:pt x="1319" y="667"/>
                    <a:pt x="1700" y="0"/>
                  </a:cubicBezTo>
                  <a:cubicBezTo>
                    <a:pt x="463" y="191"/>
                    <a:pt x="-489" y="571"/>
                    <a:pt x="272" y="2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4" name="Forma libre 93">
              <a:extLst>
                <a:ext uri="{FF2B5EF4-FFF2-40B4-BE49-F238E27FC236}">
                  <a16:creationId xmlns:a16="http://schemas.microsoft.com/office/drawing/2014/main" id="{2241AD0A-BE95-DCC4-07BE-B50420F5C7B8}"/>
                </a:ext>
              </a:extLst>
            </p:cNvPr>
            <p:cNvSpPr/>
            <p:nvPr/>
          </p:nvSpPr>
          <p:spPr>
            <a:xfrm>
              <a:off x="9485682" y="5701855"/>
              <a:ext cx="2760" cy="3030"/>
            </a:xfrm>
            <a:custGeom>
              <a:avLst/>
              <a:gdLst>
                <a:gd name="connsiteX0" fmla="*/ 2760 w 2760"/>
                <a:gd name="connsiteY0" fmla="*/ 2572 h 3030"/>
                <a:gd name="connsiteX1" fmla="*/ 0 w 2760"/>
                <a:gd name="connsiteY1" fmla="*/ 0 h 3030"/>
                <a:gd name="connsiteX2" fmla="*/ 2760 w 2760"/>
                <a:gd name="connsiteY2" fmla="*/ 2572 h 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0" h="3030">
                  <a:moveTo>
                    <a:pt x="2760" y="2572"/>
                  </a:moveTo>
                  <a:cubicBezTo>
                    <a:pt x="1809" y="1714"/>
                    <a:pt x="1047" y="953"/>
                    <a:pt x="0" y="0"/>
                  </a:cubicBezTo>
                  <a:cubicBezTo>
                    <a:pt x="191" y="3143"/>
                    <a:pt x="571" y="3524"/>
                    <a:pt x="2760" y="2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5" name="Forma libre 94">
              <a:extLst>
                <a:ext uri="{FF2B5EF4-FFF2-40B4-BE49-F238E27FC236}">
                  <a16:creationId xmlns:a16="http://schemas.microsoft.com/office/drawing/2014/main" id="{F495CA61-7B6F-61A5-EBEF-03024B10CB27}"/>
                </a:ext>
              </a:extLst>
            </p:cNvPr>
            <p:cNvSpPr/>
            <p:nvPr/>
          </p:nvSpPr>
          <p:spPr>
            <a:xfrm>
              <a:off x="9479305" y="5657850"/>
              <a:ext cx="1903" cy="2381"/>
            </a:xfrm>
            <a:custGeom>
              <a:avLst/>
              <a:gdLst>
                <a:gd name="connsiteX0" fmla="*/ 1809 w 1903"/>
                <a:gd name="connsiteY0" fmla="*/ 1524 h 2381"/>
                <a:gd name="connsiteX1" fmla="*/ 1333 w 1903"/>
                <a:gd name="connsiteY1" fmla="*/ 0 h 2381"/>
                <a:gd name="connsiteX2" fmla="*/ 0 w 1903"/>
                <a:gd name="connsiteY2" fmla="*/ 1048 h 2381"/>
                <a:gd name="connsiteX3" fmla="*/ 856 w 1903"/>
                <a:gd name="connsiteY3" fmla="*/ 2381 h 2381"/>
                <a:gd name="connsiteX4" fmla="*/ 1904 w 1903"/>
                <a:gd name="connsiteY4" fmla="*/ 1524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2381">
                  <a:moveTo>
                    <a:pt x="1809" y="1524"/>
                  </a:moveTo>
                  <a:cubicBezTo>
                    <a:pt x="1809" y="1524"/>
                    <a:pt x="1523" y="667"/>
                    <a:pt x="1333" y="0"/>
                  </a:cubicBezTo>
                  <a:cubicBezTo>
                    <a:pt x="666" y="476"/>
                    <a:pt x="0" y="762"/>
                    <a:pt x="0" y="1048"/>
                  </a:cubicBezTo>
                  <a:cubicBezTo>
                    <a:pt x="0" y="1524"/>
                    <a:pt x="476" y="2000"/>
                    <a:pt x="856" y="2381"/>
                  </a:cubicBezTo>
                  <a:cubicBezTo>
                    <a:pt x="1237" y="2096"/>
                    <a:pt x="1809" y="1905"/>
                    <a:pt x="1904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6" name="Forma libre 95">
              <a:extLst>
                <a:ext uri="{FF2B5EF4-FFF2-40B4-BE49-F238E27FC236}">
                  <a16:creationId xmlns:a16="http://schemas.microsoft.com/office/drawing/2014/main" id="{0756AECE-60AC-2C53-00B8-E7B5EC55446C}"/>
                </a:ext>
              </a:extLst>
            </p:cNvPr>
            <p:cNvSpPr/>
            <p:nvPr/>
          </p:nvSpPr>
          <p:spPr>
            <a:xfrm>
              <a:off x="9482255" y="5646809"/>
              <a:ext cx="3807" cy="1637"/>
            </a:xfrm>
            <a:custGeom>
              <a:avLst/>
              <a:gdLst>
                <a:gd name="connsiteX0" fmla="*/ 0 w 3807"/>
                <a:gd name="connsiteY0" fmla="*/ 1420 h 1637"/>
                <a:gd name="connsiteX1" fmla="*/ 3807 w 3807"/>
                <a:gd name="connsiteY1" fmla="*/ 277 h 1637"/>
                <a:gd name="connsiteX2" fmla="*/ 0 w 3807"/>
                <a:gd name="connsiteY2" fmla="*/ 1420 h 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7" h="1637">
                  <a:moveTo>
                    <a:pt x="0" y="1420"/>
                  </a:moveTo>
                  <a:cubicBezTo>
                    <a:pt x="1840" y="1928"/>
                    <a:pt x="3109" y="1547"/>
                    <a:pt x="3807" y="277"/>
                  </a:cubicBezTo>
                  <a:cubicBezTo>
                    <a:pt x="1998" y="-485"/>
                    <a:pt x="1142" y="468"/>
                    <a:pt x="0" y="142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7" name="Forma libre 96">
              <a:extLst>
                <a:ext uri="{FF2B5EF4-FFF2-40B4-BE49-F238E27FC236}">
                  <a16:creationId xmlns:a16="http://schemas.microsoft.com/office/drawing/2014/main" id="{7E6ED1C1-CE65-ACDA-BF7C-D0099C9E6AB6}"/>
                </a:ext>
              </a:extLst>
            </p:cNvPr>
            <p:cNvSpPr/>
            <p:nvPr/>
          </p:nvSpPr>
          <p:spPr>
            <a:xfrm>
              <a:off x="9496057" y="5708427"/>
              <a:ext cx="2474" cy="1998"/>
            </a:xfrm>
            <a:custGeom>
              <a:avLst/>
              <a:gdLst>
                <a:gd name="connsiteX0" fmla="*/ 2474 w 2474"/>
                <a:gd name="connsiteY0" fmla="*/ 1524 h 1998"/>
                <a:gd name="connsiteX1" fmla="*/ 0 w 2474"/>
                <a:gd name="connsiteY1" fmla="*/ 0 h 1998"/>
                <a:gd name="connsiteX2" fmla="*/ 2474 w 2474"/>
                <a:gd name="connsiteY2" fmla="*/ 1524 h 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4" h="1998">
                  <a:moveTo>
                    <a:pt x="2474" y="1524"/>
                  </a:moveTo>
                  <a:cubicBezTo>
                    <a:pt x="1523" y="953"/>
                    <a:pt x="761" y="476"/>
                    <a:pt x="0" y="0"/>
                  </a:cubicBezTo>
                  <a:cubicBezTo>
                    <a:pt x="285" y="1334"/>
                    <a:pt x="666" y="2762"/>
                    <a:pt x="2474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8" name="Forma libre 97">
              <a:extLst>
                <a:ext uri="{FF2B5EF4-FFF2-40B4-BE49-F238E27FC236}">
                  <a16:creationId xmlns:a16="http://schemas.microsoft.com/office/drawing/2014/main" id="{86B5A6EB-B55A-2D4E-D1B2-1C9CBDEBFB77}"/>
                </a:ext>
              </a:extLst>
            </p:cNvPr>
            <p:cNvSpPr/>
            <p:nvPr/>
          </p:nvSpPr>
          <p:spPr>
            <a:xfrm>
              <a:off x="9514808" y="5660040"/>
              <a:ext cx="1713" cy="1238"/>
            </a:xfrm>
            <a:custGeom>
              <a:avLst/>
              <a:gdLst>
                <a:gd name="connsiteX0" fmla="*/ 0 w 1713"/>
                <a:gd name="connsiteY0" fmla="*/ 571 h 1238"/>
                <a:gd name="connsiteX1" fmla="*/ 191 w 1713"/>
                <a:gd name="connsiteY1" fmla="*/ 1238 h 1238"/>
                <a:gd name="connsiteX2" fmla="*/ 1713 w 1713"/>
                <a:gd name="connsiteY2" fmla="*/ 857 h 1238"/>
                <a:gd name="connsiteX3" fmla="*/ 1618 w 1713"/>
                <a:gd name="connsiteY3" fmla="*/ 0 h 1238"/>
                <a:gd name="connsiteX4" fmla="*/ 0 w 1713"/>
                <a:gd name="connsiteY4" fmla="*/ 571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1238">
                  <a:moveTo>
                    <a:pt x="0" y="571"/>
                  </a:moveTo>
                  <a:lnTo>
                    <a:pt x="191" y="1238"/>
                  </a:lnTo>
                  <a:cubicBezTo>
                    <a:pt x="666" y="1143"/>
                    <a:pt x="1237" y="952"/>
                    <a:pt x="1713" y="857"/>
                  </a:cubicBezTo>
                  <a:cubicBezTo>
                    <a:pt x="1713" y="571"/>
                    <a:pt x="1713" y="286"/>
                    <a:pt x="1618" y="0"/>
                  </a:cubicBezTo>
                  <a:cubicBezTo>
                    <a:pt x="1047" y="190"/>
                    <a:pt x="571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9" name="Forma libre 98">
              <a:extLst>
                <a:ext uri="{FF2B5EF4-FFF2-40B4-BE49-F238E27FC236}">
                  <a16:creationId xmlns:a16="http://schemas.microsoft.com/office/drawing/2014/main" id="{FE836A21-F1C9-5ADB-AD1C-3BD0470F03AF}"/>
                </a:ext>
              </a:extLst>
            </p:cNvPr>
            <p:cNvSpPr/>
            <p:nvPr/>
          </p:nvSpPr>
          <p:spPr>
            <a:xfrm>
              <a:off x="9331197" y="5609939"/>
              <a:ext cx="1905" cy="2190"/>
            </a:xfrm>
            <a:custGeom>
              <a:avLst/>
              <a:gdLst>
                <a:gd name="connsiteX0" fmla="*/ 287 w 1905"/>
                <a:gd name="connsiteY0" fmla="*/ 0 h 2190"/>
                <a:gd name="connsiteX1" fmla="*/ 1905 w 1905"/>
                <a:gd name="connsiteY1" fmla="*/ 2191 h 2190"/>
                <a:gd name="connsiteX2" fmla="*/ 287 w 1905"/>
                <a:gd name="connsiteY2" fmla="*/ 0 h 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2190">
                  <a:moveTo>
                    <a:pt x="287" y="0"/>
                  </a:moveTo>
                  <a:cubicBezTo>
                    <a:pt x="-379" y="1524"/>
                    <a:pt x="97" y="2096"/>
                    <a:pt x="1905" y="2191"/>
                  </a:cubicBezTo>
                  <a:cubicBezTo>
                    <a:pt x="1144" y="1143"/>
                    <a:pt x="668" y="571"/>
                    <a:pt x="28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0" name="Forma libre 99">
              <a:extLst>
                <a:ext uri="{FF2B5EF4-FFF2-40B4-BE49-F238E27FC236}">
                  <a16:creationId xmlns:a16="http://schemas.microsoft.com/office/drawing/2014/main" id="{484EF714-D760-CF38-B4F5-5FB52EE63DCB}"/>
                </a:ext>
              </a:extLst>
            </p:cNvPr>
            <p:cNvSpPr/>
            <p:nvPr/>
          </p:nvSpPr>
          <p:spPr>
            <a:xfrm>
              <a:off x="9303786" y="5628679"/>
              <a:ext cx="4188" cy="4438"/>
            </a:xfrm>
            <a:custGeom>
              <a:avLst/>
              <a:gdLst>
                <a:gd name="connsiteX0" fmla="*/ 1237 w 4188"/>
                <a:gd name="connsiteY0" fmla="*/ 119 h 4438"/>
                <a:gd name="connsiteX1" fmla="*/ 0 w 4188"/>
                <a:gd name="connsiteY1" fmla="*/ 3929 h 4438"/>
                <a:gd name="connsiteX2" fmla="*/ 1904 w 4188"/>
                <a:gd name="connsiteY2" fmla="*/ 3929 h 4438"/>
                <a:gd name="connsiteX3" fmla="*/ 4188 w 4188"/>
                <a:gd name="connsiteY3" fmla="*/ 1167 h 4438"/>
                <a:gd name="connsiteX4" fmla="*/ 1142 w 4188"/>
                <a:gd name="connsiteY4" fmla="*/ 24 h 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8" h="4438">
                  <a:moveTo>
                    <a:pt x="1237" y="119"/>
                  </a:moveTo>
                  <a:cubicBezTo>
                    <a:pt x="762" y="1548"/>
                    <a:pt x="476" y="2691"/>
                    <a:pt x="0" y="3929"/>
                  </a:cubicBezTo>
                  <a:cubicBezTo>
                    <a:pt x="666" y="4786"/>
                    <a:pt x="2094" y="4405"/>
                    <a:pt x="1904" y="3929"/>
                  </a:cubicBezTo>
                  <a:cubicBezTo>
                    <a:pt x="1333" y="1929"/>
                    <a:pt x="2951" y="1738"/>
                    <a:pt x="4188" y="1167"/>
                  </a:cubicBezTo>
                  <a:cubicBezTo>
                    <a:pt x="3046" y="278"/>
                    <a:pt x="2030" y="-103"/>
                    <a:pt x="1142" y="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1" name="Forma libre 100">
              <a:extLst>
                <a:ext uri="{FF2B5EF4-FFF2-40B4-BE49-F238E27FC236}">
                  <a16:creationId xmlns:a16="http://schemas.microsoft.com/office/drawing/2014/main" id="{15670A59-121D-4E15-31FB-E6C5399AA90B}"/>
                </a:ext>
              </a:extLst>
            </p:cNvPr>
            <p:cNvSpPr/>
            <p:nvPr/>
          </p:nvSpPr>
          <p:spPr>
            <a:xfrm>
              <a:off x="9307136" y="5635085"/>
              <a:ext cx="2080" cy="3048"/>
            </a:xfrm>
            <a:custGeom>
              <a:avLst/>
              <a:gdLst>
                <a:gd name="connsiteX0" fmla="*/ 267 w 2080"/>
                <a:gd name="connsiteY0" fmla="*/ 3048 h 3048"/>
                <a:gd name="connsiteX1" fmla="*/ 1314 w 2080"/>
                <a:gd name="connsiteY1" fmla="*/ 0 h 3048"/>
                <a:gd name="connsiteX2" fmla="*/ 267 w 2080"/>
                <a:gd name="connsiteY2" fmla="*/ 3048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0" h="3048">
                  <a:moveTo>
                    <a:pt x="267" y="3048"/>
                  </a:moveTo>
                  <a:cubicBezTo>
                    <a:pt x="1505" y="2000"/>
                    <a:pt x="3027" y="1619"/>
                    <a:pt x="1314" y="0"/>
                  </a:cubicBezTo>
                  <a:cubicBezTo>
                    <a:pt x="267" y="572"/>
                    <a:pt x="-399" y="1143"/>
                    <a:pt x="267" y="304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2" name="Forma libre 101">
              <a:extLst>
                <a:ext uri="{FF2B5EF4-FFF2-40B4-BE49-F238E27FC236}">
                  <a16:creationId xmlns:a16="http://schemas.microsoft.com/office/drawing/2014/main" id="{D47E9DB8-AB88-8791-F24A-22DD2B98906F}"/>
                </a:ext>
              </a:extLst>
            </p:cNvPr>
            <p:cNvSpPr/>
            <p:nvPr/>
          </p:nvSpPr>
          <p:spPr>
            <a:xfrm>
              <a:off x="9308164" y="5609939"/>
              <a:ext cx="1332" cy="2000"/>
            </a:xfrm>
            <a:custGeom>
              <a:avLst/>
              <a:gdLst>
                <a:gd name="connsiteX0" fmla="*/ 1237 w 1332"/>
                <a:gd name="connsiteY0" fmla="*/ 1905 h 2000"/>
                <a:gd name="connsiteX1" fmla="*/ 952 w 1332"/>
                <a:gd name="connsiteY1" fmla="*/ 0 h 2000"/>
                <a:gd name="connsiteX2" fmla="*/ 0 w 1332"/>
                <a:gd name="connsiteY2" fmla="*/ 190 h 2000"/>
                <a:gd name="connsiteX3" fmla="*/ 762 w 1332"/>
                <a:gd name="connsiteY3" fmla="*/ 2000 h 2000"/>
                <a:gd name="connsiteX4" fmla="*/ 1333 w 1332"/>
                <a:gd name="connsiteY4" fmla="*/ 1905 h 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2000">
                  <a:moveTo>
                    <a:pt x="1237" y="1905"/>
                  </a:moveTo>
                  <a:cubicBezTo>
                    <a:pt x="1237" y="1238"/>
                    <a:pt x="1047" y="667"/>
                    <a:pt x="952" y="0"/>
                  </a:cubicBezTo>
                  <a:cubicBezTo>
                    <a:pt x="666" y="0"/>
                    <a:pt x="286" y="95"/>
                    <a:pt x="0" y="190"/>
                  </a:cubicBezTo>
                  <a:cubicBezTo>
                    <a:pt x="191" y="762"/>
                    <a:pt x="476" y="1429"/>
                    <a:pt x="762" y="2000"/>
                  </a:cubicBezTo>
                  <a:cubicBezTo>
                    <a:pt x="762" y="2000"/>
                    <a:pt x="1333" y="1905"/>
                    <a:pt x="1333" y="1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3" name="Forma libre 102">
              <a:extLst>
                <a:ext uri="{FF2B5EF4-FFF2-40B4-BE49-F238E27FC236}">
                  <a16:creationId xmlns:a16="http://schemas.microsoft.com/office/drawing/2014/main" id="{8CA73985-9B92-C322-3685-129CDE347285}"/>
                </a:ext>
              </a:extLst>
            </p:cNvPr>
            <p:cNvSpPr/>
            <p:nvPr/>
          </p:nvSpPr>
          <p:spPr>
            <a:xfrm>
              <a:off x="9320157" y="5650753"/>
              <a:ext cx="7329" cy="3889"/>
            </a:xfrm>
            <a:custGeom>
              <a:avLst/>
              <a:gdLst>
                <a:gd name="connsiteX0" fmla="*/ 0 w 7329"/>
                <a:gd name="connsiteY0" fmla="*/ 1095 h 3889"/>
                <a:gd name="connsiteX1" fmla="*/ 3808 w 7329"/>
                <a:gd name="connsiteY1" fmla="*/ 3858 h 3889"/>
                <a:gd name="connsiteX2" fmla="*/ 3427 w 7329"/>
                <a:gd name="connsiteY2" fmla="*/ 1000 h 3889"/>
                <a:gd name="connsiteX3" fmla="*/ 7329 w 7329"/>
                <a:gd name="connsiteY3" fmla="*/ 1191 h 3889"/>
                <a:gd name="connsiteX4" fmla="*/ 0 w 7329"/>
                <a:gd name="connsiteY4" fmla="*/ 1191 h 3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9" h="3889">
                  <a:moveTo>
                    <a:pt x="0" y="1095"/>
                  </a:moveTo>
                  <a:cubicBezTo>
                    <a:pt x="857" y="2429"/>
                    <a:pt x="1428" y="4143"/>
                    <a:pt x="3808" y="3858"/>
                  </a:cubicBezTo>
                  <a:cubicBezTo>
                    <a:pt x="3617" y="2905"/>
                    <a:pt x="3522" y="1952"/>
                    <a:pt x="3427" y="1000"/>
                  </a:cubicBezTo>
                  <a:cubicBezTo>
                    <a:pt x="4854" y="1000"/>
                    <a:pt x="6092" y="1095"/>
                    <a:pt x="7329" y="1191"/>
                  </a:cubicBezTo>
                  <a:cubicBezTo>
                    <a:pt x="3586" y="-397"/>
                    <a:pt x="1142" y="-397"/>
                    <a:pt x="0" y="1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4" name="Forma libre 103">
              <a:extLst>
                <a:ext uri="{FF2B5EF4-FFF2-40B4-BE49-F238E27FC236}">
                  <a16:creationId xmlns:a16="http://schemas.microsoft.com/office/drawing/2014/main" id="{4B55B713-568D-FE01-8EEA-F041D786D977}"/>
                </a:ext>
              </a:extLst>
            </p:cNvPr>
            <p:cNvSpPr/>
            <p:nvPr/>
          </p:nvSpPr>
          <p:spPr>
            <a:xfrm>
              <a:off x="9318444" y="5608591"/>
              <a:ext cx="2474" cy="2681"/>
            </a:xfrm>
            <a:custGeom>
              <a:avLst/>
              <a:gdLst>
                <a:gd name="connsiteX0" fmla="*/ 0 w 2474"/>
                <a:gd name="connsiteY0" fmla="*/ 491 h 2681"/>
                <a:gd name="connsiteX1" fmla="*/ 2475 w 2474"/>
                <a:gd name="connsiteY1" fmla="*/ 2681 h 2681"/>
                <a:gd name="connsiteX2" fmla="*/ 0 w 2474"/>
                <a:gd name="connsiteY2" fmla="*/ 491 h 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4" h="2681">
                  <a:moveTo>
                    <a:pt x="0" y="491"/>
                  </a:moveTo>
                  <a:cubicBezTo>
                    <a:pt x="762" y="1157"/>
                    <a:pt x="1428" y="1729"/>
                    <a:pt x="2475" y="2681"/>
                  </a:cubicBezTo>
                  <a:cubicBezTo>
                    <a:pt x="2475" y="-176"/>
                    <a:pt x="2094" y="-462"/>
                    <a:pt x="0" y="4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5" name="Forma libre 104">
              <a:extLst>
                <a:ext uri="{FF2B5EF4-FFF2-40B4-BE49-F238E27FC236}">
                  <a16:creationId xmlns:a16="http://schemas.microsoft.com/office/drawing/2014/main" id="{6CC2F7F6-0CA1-5493-81BC-C050952C3F18}"/>
                </a:ext>
              </a:extLst>
            </p:cNvPr>
            <p:cNvSpPr/>
            <p:nvPr/>
          </p:nvSpPr>
          <p:spPr>
            <a:xfrm>
              <a:off x="9327391" y="5602795"/>
              <a:ext cx="5616" cy="2765"/>
            </a:xfrm>
            <a:custGeom>
              <a:avLst/>
              <a:gdLst>
                <a:gd name="connsiteX0" fmla="*/ 5521 w 5616"/>
                <a:gd name="connsiteY0" fmla="*/ 2000 h 2765"/>
                <a:gd name="connsiteX1" fmla="*/ 0 w 5616"/>
                <a:gd name="connsiteY1" fmla="*/ 0 h 2765"/>
                <a:gd name="connsiteX2" fmla="*/ 1047 w 5616"/>
                <a:gd name="connsiteY2" fmla="*/ 1905 h 2765"/>
                <a:gd name="connsiteX3" fmla="*/ 5616 w 5616"/>
                <a:gd name="connsiteY3" fmla="*/ 2000 h 2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6" h="2765">
                  <a:moveTo>
                    <a:pt x="5521" y="2000"/>
                  </a:moveTo>
                  <a:cubicBezTo>
                    <a:pt x="3426" y="1238"/>
                    <a:pt x="1999" y="762"/>
                    <a:pt x="0" y="0"/>
                  </a:cubicBezTo>
                  <a:cubicBezTo>
                    <a:pt x="476" y="953"/>
                    <a:pt x="666" y="1714"/>
                    <a:pt x="1047" y="1905"/>
                  </a:cubicBezTo>
                  <a:cubicBezTo>
                    <a:pt x="2189" y="2381"/>
                    <a:pt x="3332" y="3524"/>
                    <a:pt x="5616" y="200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6" name="Forma libre 105">
              <a:extLst>
                <a:ext uri="{FF2B5EF4-FFF2-40B4-BE49-F238E27FC236}">
                  <a16:creationId xmlns:a16="http://schemas.microsoft.com/office/drawing/2014/main" id="{B86642F1-6CDA-4B5C-24D5-E5B6EB06B8FD}"/>
                </a:ext>
              </a:extLst>
            </p:cNvPr>
            <p:cNvSpPr/>
            <p:nvPr/>
          </p:nvSpPr>
          <p:spPr>
            <a:xfrm>
              <a:off x="9322442" y="5673947"/>
              <a:ext cx="1237" cy="2285"/>
            </a:xfrm>
            <a:custGeom>
              <a:avLst/>
              <a:gdLst>
                <a:gd name="connsiteX0" fmla="*/ 857 w 1237"/>
                <a:gd name="connsiteY0" fmla="*/ 2286 h 2285"/>
                <a:gd name="connsiteX1" fmla="*/ 1237 w 1237"/>
                <a:gd name="connsiteY1" fmla="*/ 190 h 2285"/>
                <a:gd name="connsiteX2" fmla="*/ 476 w 1237"/>
                <a:gd name="connsiteY2" fmla="*/ 0 h 2285"/>
                <a:gd name="connsiteX3" fmla="*/ 0 w 1237"/>
                <a:gd name="connsiteY3" fmla="*/ 2000 h 2285"/>
                <a:gd name="connsiteX4" fmla="*/ 857 w 1237"/>
                <a:gd name="connsiteY4" fmla="*/ 2191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" h="2285">
                  <a:moveTo>
                    <a:pt x="857" y="2286"/>
                  </a:moveTo>
                  <a:cubicBezTo>
                    <a:pt x="952" y="1619"/>
                    <a:pt x="1047" y="857"/>
                    <a:pt x="1237" y="190"/>
                  </a:cubicBezTo>
                  <a:cubicBezTo>
                    <a:pt x="952" y="190"/>
                    <a:pt x="762" y="95"/>
                    <a:pt x="476" y="0"/>
                  </a:cubicBezTo>
                  <a:cubicBezTo>
                    <a:pt x="286" y="667"/>
                    <a:pt x="95" y="1333"/>
                    <a:pt x="0" y="2000"/>
                  </a:cubicBezTo>
                  <a:lnTo>
                    <a:pt x="857" y="2191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7" name="Forma libre 106">
              <a:extLst>
                <a:ext uri="{FF2B5EF4-FFF2-40B4-BE49-F238E27FC236}">
                  <a16:creationId xmlns:a16="http://schemas.microsoft.com/office/drawing/2014/main" id="{D03365F6-203B-9BFB-CD47-450E4DA3A62A}"/>
                </a:ext>
              </a:extLst>
            </p:cNvPr>
            <p:cNvSpPr/>
            <p:nvPr/>
          </p:nvSpPr>
          <p:spPr>
            <a:xfrm>
              <a:off x="9318064" y="5618672"/>
              <a:ext cx="7709" cy="3554"/>
            </a:xfrm>
            <a:custGeom>
              <a:avLst/>
              <a:gdLst>
                <a:gd name="connsiteX0" fmla="*/ 4664 w 7709"/>
                <a:gd name="connsiteY0" fmla="*/ 3459 h 3554"/>
                <a:gd name="connsiteX1" fmla="*/ 6853 w 7709"/>
                <a:gd name="connsiteY1" fmla="*/ 2506 h 3554"/>
                <a:gd name="connsiteX2" fmla="*/ 7710 w 7709"/>
                <a:gd name="connsiteY2" fmla="*/ 601 h 3554"/>
                <a:gd name="connsiteX3" fmla="*/ 2665 w 7709"/>
                <a:gd name="connsiteY3" fmla="*/ 30 h 3554"/>
                <a:gd name="connsiteX4" fmla="*/ 0 w 7709"/>
                <a:gd name="connsiteY4" fmla="*/ 1078 h 3554"/>
                <a:gd name="connsiteX5" fmla="*/ 0 w 7709"/>
                <a:gd name="connsiteY5" fmla="*/ 3364 h 3554"/>
                <a:gd name="connsiteX6" fmla="*/ 4664 w 7709"/>
                <a:gd name="connsiteY6" fmla="*/ 3554 h 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09" h="3554">
                  <a:moveTo>
                    <a:pt x="4664" y="3459"/>
                  </a:moveTo>
                  <a:cubicBezTo>
                    <a:pt x="4664" y="3459"/>
                    <a:pt x="6282" y="2983"/>
                    <a:pt x="6853" y="2506"/>
                  </a:cubicBezTo>
                  <a:cubicBezTo>
                    <a:pt x="7329" y="2125"/>
                    <a:pt x="7424" y="1268"/>
                    <a:pt x="7710" y="601"/>
                  </a:cubicBezTo>
                  <a:cubicBezTo>
                    <a:pt x="5901" y="125"/>
                    <a:pt x="4093" y="1935"/>
                    <a:pt x="2665" y="30"/>
                  </a:cubicBezTo>
                  <a:cubicBezTo>
                    <a:pt x="2475" y="-161"/>
                    <a:pt x="1047" y="601"/>
                    <a:pt x="0" y="1078"/>
                  </a:cubicBezTo>
                  <a:lnTo>
                    <a:pt x="0" y="3364"/>
                  </a:lnTo>
                  <a:cubicBezTo>
                    <a:pt x="1618" y="3364"/>
                    <a:pt x="3141" y="2316"/>
                    <a:pt x="4664" y="355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8" name="Forma libre 107">
              <a:extLst>
                <a:ext uri="{FF2B5EF4-FFF2-40B4-BE49-F238E27FC236}">
                  <a16:creationId xmlns:a16="http://schemas.microsoft.com/office/drawing/2014/main" id="{C486E20C-93BD-CE5C-8A14-E31E1423148E}"/>
                </a:ext>
              </a:extLst>
            </p:cNvPr>
            <p:cNvSpPr/>
            <p:nvPr/>
          </p:nvSpPr>
          <p:spPr>
            <a:xfrm>
              <a:off x="9287700" y="5607081"/>
              <a:ext cx="1237" cy="1809"/>
            </a:xfrm>
            <a:custGeom>
              <a:avLst/>
              <a:gdLst>
                <a:gd name="connsiteX0" fmla="*/ 571 w 1237"/>
                <a:gd name="connsiteY0" fmla="*/ 1809 h 1809"/>
                <a:gd name="connsiteX1" fmla="*/ 1237 w 1237"/>
                <a:gd name="connsiteY1" fmla="*/ 857 h 1809"/>
                <a:gd name="connsiteX2" fmla="*/ 571 w 1237"/>
                <a:gd name="connsiteY2" fmla="*/ 0 h 1809"/>
                <a:gd name="connsiteX3" fmla="*/ 0 w 1237"/>
                <a:gd name="connsiteY3" fmla="*/ 1143 h 1809"/>
                <a:gd name="connsiteX4" fmla="*/ 571 w 1237"/>
                <a:gd name="connsiteY4" fmla="*/ 1809 h 1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" h="1809">
                  <a:moveTo>
                    <a:pt x="571" y="1809"/>
                  </a:moveTo>
                  <a:cubicBezTo>
                    <a:pt x="571" y="1809"/>
                    <a:pt x="1142" y="1238"/>
                    <a:pt x="1237" y="857"/>
                  </a:cubicBezTo>
                  <a:cubicBezTo>
                    <a:pt x="1237" y="762"/>
                    <a:pt x="952" y="381"/>
                    <a:pt x="571" y="0"/>
                  </a:cubicBezTo>
                  <a:cubicBezTo>
                    <a:pt x="285" y="476"/>
                    <a:pt x="0" y="762"/>
                    <a:pt x="0" y="1143"/>
                  </a:cubicBezTo>
                  <a:cubicBezTo>
                    <a:pt x="0" y="1333"/>
                    <a:pt x="381" y="1524"/>
                    <a:pt x="571" y="180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9" name="Forma libre 108">
              <a:extLst>
                <a:ext uri="{FF2B5EF4-FFF2-40B4-BE49-F238E27FC236}">
                  <a16:creationId xmlns:a16="http://schemas.microsoft.com/office/drawing/2014/main" id="{B44D627C-DA05-FCD6-BDBE-E55BB9338670}"/>
                </a:ext>
              </a:extLst>
            </p:cNvPr>
            <p:cNvSpPr/>
            <p:nvPr/>
          </p:nvSpPr>
          <p:spPr>
            <a:xfrm>
              <a:off x="9274565" y="5632752"/>
              <a:ext cx="2664" cy="1571"/>
            </a:xfrm>
            <a:custGeom>
              <a:avLst/>
              <a:gdLst>
                <a:gd name="connsiteX0" fmla="*/ 285 w 2664"/>
                <a:gd name="connsiteY0" fmla="*/ 142 h 1571"/>
                <a:gd name="connsiteX1" fmla="*/ 0 w 2664"/>
                <a:gd name="connsiteY1" fmla="*/ 714 h 1571"/>
                <a:gd name="connsiteX2" fmla="*/ 2665 w 2664"/>
                <a:gd name="connsiteY2" fmla="*/ 1571 h 1571"/>
                <a:gd name="connsiteX3" fmla="*/ 285 w 2664"/>
                <a:gd name="connsiteY3" fmla="*/ 142 h 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4" h="1571">
                  <a:moveTo>
                    <a:pt x="285" y="142"/>
                  </a:moveTo>
                  <a:cubicBezTo>
                    <a:pt x="285" y="142"/>
                    <a:pt x="95" y="428"/>
                    <a:pt x="0" y="714"/>
                  </a:cubicBezTo>
                  <a:cubicBezTo>
                    <a:pt x="762" y="1000"/>
                    <a:pt x="1523" y="1190"/>
                    <a:pt x="2665" y="1571"/>
                  </a:cubicBezTo>
                  <a:cubicBezTo>
                    <a:pt x="2284" y="-524"/>
                    <a:pt x="1142" y="47"/>
                    <a:pt x="285" y="14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0" name="Forma libre 109">
              <a:extLst>
                <a:ext uri="{FF2B5EF4-FFF2-40B4-BE49-F238E27FC236}">
                  <a16:creationId xmlns:a16="http://schemas.microsoft.com/office/drawing/2014/main" id="{0238619F-305B-3AE0-304C-DEF1ED86AAF6}"/>
                </a:ext>
              </a:extLst>
            </p:cNvPr>
            <p:cNvSpPr/>
            <p:nvPr/>
          </p:nvSpPr>
          <p:spPr>
            <a:xfrm>
              <a:off x="9287034" y="5628608"/>
              <a:ext cx="2474" cy="1714"/>
            </a:xfrm>
            <a:custGeom>
              <a:avLst/>
              <a:gdLst>
                <a:gd name="connsiteX0" fmla="*/ 2094 w 2474"/>
                <a:gd name="connsiteY0" fmla="*/ 1429 h 1714"/>
                <a:gd name="connsiteX1" fmla="*/ 2475 w 2474"/>
                <a:gd name="connsiteY1" fmla="*/ 0 h 1714"/>
                <a:gd name="connsiteX2" fmla="*/ 0 w 2474"/>
                <a:gd name="connsiteY2" fmla="*/ 1238 h 1714"/>
                <a:gd name="connsiteX3" fmla="*/ 95 w 2474"/>
                <a:gd name="connsiteY3" fmla="*/ 1714 h 1714"/>
                <a:gd name="connsiteX4" fmla="*/ 2094 w 2474"/>
                <a:gd name="connsiteY4" fmla="*/ 1524 h 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4" h="1714">
                  <a:moveTo>
                    <a:pt x="2094" y="1429"/>
                  </a:moveTo>
                  <a:cubicBezTo>
                    <a:pt x="2094" y="1429"/>
                    <a:pt x="2284" y="857"/>
                    <a:pt x="2475" y="0"/>
                  </a:cubicBezTo>
                  <a:cubicBezTo>
                    <a:pt x="1333" y="571"/>
                    <a:pt x="666" y="857"/>
                    <a:pt x="0" y="1238"/>
                  </a:cubicBezTo>
                  <a:cubicBezTo>
                    <a:pt x="0" y="1429"/>
                    <a:pt x="0" y="1524"/>
                    <a:pt x="95" y="1714"/>
                  </a:cubicBezTo>
                  <a:cubicBezTo>
                    <a:pt x="762" y="1714"/>
                    <a:pt x="1428" y="1714"/>
                    <a:pt x="2094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1" name="Forma libre 110">
              <a:extLst>
                <a:ext uri="{FF2B5EF4-FFF2-40B4-BE49-F238E27FC236}">
                  <a16:creationId xmlns:a16="http://schemas.microsoft.com/office/drawing/2014/main" id="{8F0380AE-A479-5FBE-0E0F-7BC31A392BF5}"/>
                </a:ext>
              </a:extLst>
            </p:cNvPr>
            <p:cNvSpPr/>
            <p:nvPr/>
          </p:nvSpPr>
          <p:spPr>
            <a:xfrm>
              <a:off x="9291317" y="5608700"/>
              <a:ext cx="3426" cy="1714"/>
            </a:xfrm>
            <a:custGeom>
              <a:avLst/>
              <a:gdLst>
                <a:gd name="connsiteX0" fmla="*/ 95 w 3426"/>
                <a:gd name="connsiteY0" fmla="*/ 1714 h 1714"/>
                <a:gd name="connsiteX1" fmla="*/ 3426 w 3426"/>
                <a:gd name="connsiteY1" fmla="*/ 667 h 1714"/>
                <a:gd name="connsiteX2" fmla="*/ 3426 w 3426"/>
                <a:gd name="connsiteY2" fmla="*/ 0 h 1714"/>
                <a:gd name="connsiteX3" fmla="*/ 0 w 3426"/>
                <a:gd name="connsiteY3" fmla="*/ 0 h 1714"/>
                <a:gd name="connsiteX4" fmla="*/ 95 w 3426"/>
                <a:gd name="connsiteY4" fmla="*/ 1619 h 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6" h="1714">
                  <a:moveTo>
                    <a:pt x="95" y="1714"/>
                  </a:moveTo>
                  <a:cubicBezTo>
                    <a:pt x="1333" y="1334"/>
                    <a:pt x="2380" y="1048"/>
                    <a:pt x="3426" y="667"/>
                  </a:cubicBezTo>
                  <a:cubicBezTo>
                    <a:pt x="3426" y="476"/>
                    <a:pt x="3426" y="286"/>
                    <a:pt x="3426" y="0"/>
                  </a:cubicBezTo>
                  <a:lnTo>
                    <a:pt x="0" y="0"/>
                  </a:lnTo>
                  <a:cubicBezTo>
                    <a:pt x="0" y="476"/>
                    <a:pt x="0" y="953"/>
                    <a:pt x="95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2" name="Forma libre 111">
              <a:extLst>
                <a:ext uri="{FF2B5EF4-FFF2-40B4-BE49-F238E27FC236}">
                  <a16:creationId xmlns:a16="http://schemas.microsoft.com/office/drawing/2014/main" id="{D8D4DC54-B680-51AB-4025-7EB1C4E63BCC}"/>
                </a:ext>
              </a:extLst>
            </p:cNvPr>
            <p:cNvSpPr/>
            <p:nvPr/>
          </p:nvSpPr>
          <p:spPr>
            <a:xfrm>
              <a:off x="9288462" y="5623559"/>
              <a:ext cx="6377" cy="3238"/>
            </a:xfrm>
            <a:custGeom>
              <a:avLst/>
              <a:gdLst>
                <a:gd name="connsiteX0" fmla="*/ 2094 w 6377"/>
                <a:gd name="connsiteY0" fmla="*/ 0 h 3238"/>
                <a:gd name="connsiteX1" fmla="*/ 0 w 6377"/>
                <a:gd name="connsiteY1" fmla="*/ 953 h 3238"/>
                <a:gd name="connsiteX2" fmla="*/ 6091 w 6377"/>
                <a:gd name="connsiteY2" fmla="*/ 3238 h 3238"/>
                <a:gd name="connsiteX3" fmla="*/ 6377 w 6377"/>
                <a:gd name="connsiteY3" fmla="*/ 953 h 3238"/>
                <a:gd name="connsiteX4" fmla="*/ 2094 w 6377"/>
                <a:gd name="connsiteY4" fmla="*/ 0 h 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77" h="3238">
                  <a:moveTo>
                    <a:pt x="2094" y="0"/>
                  </a:moveTo>
                  <a:cubicBezTo>
                    <a:pt x="2094" y="0"/>
                    <a:pt x="1142" y="381"/>
                    <a:pt x="0" y="953"/>
                  </a:cubicBezTo>
                  <a:cubicBezTo>
                    <a:pt x="2474" y="1905"/>
                    <a:pt x="4093" y="2477"/>
                    <a:pt x="6091" y="3238"/>
                  </a:cubicBezTo>
                  <a:cubicBezTo>
                    <a:pt x="6187" y="2286"/>
                    <a:pt x="6282" y="1619"/>
                    <a:pt x="6377" y="953"/>
                  </a:cubicBezTo>
                  <a:cubicBezTo>
                    <a:pt x="4759" y="667"/>
                    <a:pt x="3141" y="1714"/>
                    <a:pt x="2094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3" name="Forma libre 112">
              <a:extLst>
                <a:ext uri="{FF2B5EF4-FFF2-40B4-BE49-F238E27FC236}">
                  <a16:creationId xmlns:a16="http://schemas.microsoft.com/office/drawing/2014/main" id="{D1CEB7AA-249B-2678-2A2B-D94452631E47}"/>
                </a:ext>
              </a:extLst>
            </p:cNvPr>
            <p:cNvSpPr/>
            <p:nvPr/>
          </p:nvSpPr>
          <p:spPr>
            <a:xfrm>
              <a:off x="9295600" y="5655944"/>
              <a:ext cx="1808" cy="1143"/>
            </a:xfrm>
            <a:custGeom>
              <a:avLst/>
              <a:gdLst>
                <a:gd name="connsiteX0" fmla="*/ 1809 w 1808"/>
                <a:gd name="connsiteY0" fmla="*/ 1143 h 1143"/>
                <a:gd name="connsiteX1" fmla="*/ 1809 w 1808"/>
                <a:gd name="connsiteY1" fmla="*/ 0 h 1143"/>
                <a:gd name="connsiteX2" fmla="*/ 0 w 1808"/>
                <a:gd name="connsiteY2" fmla="*/ 381 h 1143"/>
                <a:gd name="connsiteX3" fmla="*/ 0 w 1808"/>
                <a:gd name="connsiteY3" fmla="*/ 1143 h 1143"/>
                <a:gd name="connsiteX4" fmla="*/ 1809 w 1808"/>
                <a:gd name="connsiteY4" fmla="*/ 1143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" h="1143">
                  <a:moveTo>
                    <a:pt x="1809" y="1143"/>
                  </a:moveTo>
                  <a:cubicBezTo>
                    <a:pt x="1809" y="1143"/>
                    <a:pt x="1809" y="381"/>
                    <a:pt x="1809" y="0"/>
                  </a:cubicBezTo>
                  <a:cubicBezTo>
                    <a:pt x="1237" y="95"/>
                    <a:pt x="571" y="191"/>
                    <a:pt x="0" y="381"/>
                  </a:cubicBezTo>
                  <a:cubicBezTo>
                    <a:pt x="0" y="667"/>
                    <a:pt x="0" y="858"/>
                    <a:pt x="0" y="1143"/>
                  </a:cubicBezTo>
                  <a:lnTo>
                    <a:pt x="1809" y="1143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4" name="Forma libre 113">
              <a:extLst>
                <a:ext uri="{FF2B5EF4-FFF2-40B4-BE49-F238E27FC236}">
                  <a16:creationId xmlns:a16="http://schemas.microsoft.com/office/drawing/2014/main" id="{12BE30FB-779E-503B-816D-F79D6A3D2CC0}"/>
                </a:ext>
              </a:extLst>
            </p:cNvPr>
            <p:cNvSpPr/>
            <p:nvPr/>
          </p:nvSpPr>
          <p:spPr>
            <a:xfrm>
              <a:off x="9293887" y="5637942"/>
              <a:ext cx="1352" cy="4572"/>
            </a:xfrm>
            <a:custGeom>
              <a:avLst/>
              <a:gdLst>
                <a:gd name="connsiteX0" fmla="*/ 476 w 1352"/>
                <a:gd name="connsiteY0" fmla="*/ 4477 h 4572"/>
                <a:gd name="connsiteX1" fmla="*/ 1143 w 1352"/>
                <a:gd name="connsiteY1" fmla="*/ 0 h 4572"/>
                <a:gd name="connsiteX2" fmla="*/ 0 w 1352"/>
                <a:gd name="connsiteY2" fmla="*/ 3143 h 4572"/>
                <a:gd name="connsiteX3" fmla="*/ 381 w 1352"/>
                <a:gd name="connsiteY3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2" h="4572">
                  <a:moveTo>
                    <a:pt x="476" y="4477"/>
                  </a:moveTo>
                  <a:cubicBezTo>
                    <a:pt x="1237" y="2762"/>
                    <a:pt x="1619" y="1810"/>
                    <a:pt x="1143" y="0"/>
                  </a:cubicBezTo>
                  <a:cubicBezTo>
                    <a:pt x="572" y="1429"/>
                    <a:pt x="286" y="2286"/>
                    <a:pt x="0" y="3143"/>
                  </a:cubicBezTo>
                  <a:cubicBezTo>
                    <a:pt x="0" y="3334"/>
                    <a:pt x="95" y="3524"/>
                    <a:pt x="381" y="4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5" name="Forma libre 114">
              <a:extLst>
                <a:ext uri="{FF2B5EF4-FFF2-40B4-BE49-F238E27FC236}">
                  <a16:creationId xmlns:a16="http://schemas.microsoft.com/office/drawing/2014/main" id="{315E74DB-A6C2-6E47-F597-998CB52F299C}"/>
                </a:ext>
              </a:extLst>
            </p:cNvPr>
            <p:cNvSpPr/>
            <p:nvPr/>
          </p:nvSpPr>
          <p:spPr>
            <a:xfrm>
              <a:off x="9229923" y="5660231"/>
              <a:ext cx="1237" cy="2190"/>
            </a:xfrm>
            <a:custGeom>
              <a:avLst/>
              <a:gdLst>
                <a:gd name="connsiteX0" fmla="*/ 0 w 1237"/>
                <a:gd name="connsiteY0" fmla="*/ 1429 h 2190"/>
                <a:gd name="connsiteX1" fmla="*/ 381 w 1237"/>
                <a:gd name="connsiteY1" fmla="*/ 2191 h 2190"/>
                <a:gd name="connsiteX2" fmla="*/ 1237 w 1237"/>
                <a:gd name="connsiteY2" fmla="*/ 1524 h 2190"/>
                <a:gd name="connsiteX3" fmla="*/ 762 w 1237"/>
                <a:gd name="connsiteY3" fmla="*/ 0 h 2190"/>
                <a:gd name="connsiteX4" fmla="*/ 95 w 1237"/>
                <a:gd name="connsiteY4" fmla="*/ 1429 h 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" h="2190">
                  <a:moveTo>
                    <a:pt x="0" y="1429"/>
                  </a:moveTo>
                  <a:cubicBezTo>
                    <a:pt x="0" y="1429"/>
                    <a:pt x="191" y="2000"/>
                    <a:pt x="381" y="2191"/>
                  </a:cubicBezTo>
                  <a:cubicBezTo>
                    <a:pt x="666" y="2000"/>
                    <a:pt x="1142" y="1810"/>
                    <a:pt x="1237" y="1524"/>
                  </a:cubicBezTo>
                  <a:cubicBezTo>
                    <a:pt x="1237" y="1238"/>
                    <a:pt x="1047" y="857"/>
                    <a:pt x="762" y="0"/>
                  </a:cubicBezTo>
                  <a:cubicBezTo>
                    <a:pt x="381" y="762"/>
                    <a:pt x="95" y="1048"/>
                    <a:pt x="95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6" name="Forma libre 115">
              <a:extLst>
                <a:ext uri="{FF2B5EF4-FFF2-40B4-BE49-F238E27FC236}">
                  <a16:creationId xmlns:a16="http://schemas.microsoft.com/office/drawing/2014/main" id="{9AAFD22A-AF86-1FF6-0E8C-6A8D29F6705B}"/>
                </a:ext>
              </a:extLst>
            </p:cNvPr>
            <p:cNvSpPr/>
            <p:nvPr/>
          </p:nvSpPr>
          <p:spPr>
            <a:xfrm>
              <a:off x="9330581" y="5692997"/>
              <a:ext cx="1569" cy="2000"/>
            </a:xfrm>
            <a:custGeom>
              <a:avLst/>
              <a:gdLst>
                <a:gd name="connsiteX0" fmla="*/ 1569 w 1569"/>
                <a:gd name="connsiteY0" fmla="*/ 2000 h 2000"/>
                <a:gd name="connsiteX1" fmla="*/ 142 w 1569"/>
                <a:gd name="connsiteY1" fmla="*/ 0 h 2000"/>
                <a:gd name="connsiteX2" fmla="*/ 1569 w 1569"/>
                <a:gd name="connsiteY2" fmla="*/ 2000 h 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" h="2000">
                  <a:moveTo>
                    <a:pt x="1569" y="2000"/>
                  </a:moveTo>
                  <a:cubicBezTo>
                    <a:pt x="998" y="1143"/>
                    <a:pt x="522" y="571"/>
                    <a:pt x="142" y="0"/>
                  </a:cubicBezTo>
                  <a:cubicBezTo>
                    <a:pt x="-144" y="1048"/>
                    <a:pt x="-144" y="2000"/>
                    <a:pt x="1569" y="200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7" name="Forma libre 116">
              <a:extLst>
                <a:ext uri="{FF2B5EF4-FFF2-40B4-BE49-F238E27FC236}">
                  <a16:creationId xmlns:a16="http://schemas.microsoft.com/office/drawing/2014/main" id="{A37BC314-3455-54D5-02D3-50685CB89FB7}"/>
                </a:ext>
              </a:extLst>
            </p:cNvPr>
            <p:cNvSpPr/>
            <p:nvPr/>
          </p:nvSpPr>
          <p:spPr>
            <a:xfrm>
              <a:off x="9232398" y="5663212"/>
              <a:ext cx="2855" cy="2447"/>
            </a:xfrm>
            <a:custGeom>
              <a:avLst/>
              <a:gdLst>
                <a:gd name="connsiteX0" fmla="*/ 0 w 2855"/>
                <a:gd name="connsiteY0" fmla="*/ 924 h 2447"/>
                <a:gd name="connsiteX1" fmla="*/ 952 w 2855"/>
                <a:gd name="connsiteY1" fmla="*/ 2448 h 2447"/>
                <a:gd name="connsiteX2" fmla="*/ 2855 w 2855"/>
                <a:gd name="connsiteY2" fmla="*/ 638 h 2447"/>
                <a:gd name="connsiteX3" fmla="*/ 0 w 2855"/>
                <a:gd name="connsiteY3" fmla="*/ 924 h 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5" h="2447">
                  <a:moveTo>
                    <a:pt x="0" y="924"/>
                  </a:moveTo>
                  <a:cubicBezTo>
                    <a:pt x="0" y="924"/>
                    <a:pt x="571" y="1876"/>
                    <a:pt x="952" y="2448"/>
                  </a:cubicBezTo>
                  <a:cubicBezTo>
                    <a:pt x="1713" y="1686"/>
                    <a:pt x="2284" y="1210"/>
                    <a:pt x="2855" y="638"/>
                  </a:cubicBezTo>
                  <a:cubicBezTo>
                    <a:pt x="1713" y="352"/>
                    <a:pt x="571" y="-791"/>
                    <a:pt x="0" y="9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8" name="Forma libre 117">
              <a:extLst>
                <a:ext uri="{FF2B5EF4-FFF2-40B4-BE49-F238E27FC236}">
                  <a16:creationId xmlns:a16="http://schemas.microsoft.com/office/drawing/2014/main" id="{F537DF7E-91C7-D2A2-1045-17D84C9764BB}"/>
                </a:ext>
              </a:extLst>
            </p:cNvPr>
            <p:cNvSpPr/>
            <p:nvPr/>
          </p:nvSpPr>
          <p:spPr>
            <a:xfrm>
              <a:off x="9249722" y="5667851"/>
              <a:ext cx="3271" cy="4286"/>
            </a:xfrm>
            <a:custGeom>
              <a:avLst/>
              <a:gdLst>
                <a:gd name="connsiteX0" fmla="*/ 0 w 3271"/>
                <a:gd name="connsiteY0" fmla="*/ 4286 h 4286"/>
                <a:gd name="connsiteX1" fmla="*/ 2475 w 3271"/>
                <a:gd name="connsiteY1" fmla="*/ 0 h 4286"/>
                <a:gd name="connsiteX2" fmla="*/ 0 w 3271"/>
                <a:gd name="connsiteY2" fmla="*/ 4286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71" h="4286">
                  <a:moveTo>
                    <a:pt x="0" y="4286"/>
                  </a:moveTo>
                  <a:cubicBezTo>
                    <a:pt x="3426" y="3048"/>
                    <a:pt x="3998" y="1810"/>
                    <a:pt x="2475" y="0"/>
                  </a:cubicBezTo>
                  <a:cubicBezTo>
                    <a:pt x="1713" y="1429"/>
                    <a:pt x="856" y="2762"/>
                    <a:pt x="0" y="4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9" name="Forma libre 118">
              <a:extLst>
                <a:ext uri="{FF2B5EF4-FFF2-40B4-BE49-F238E27FC236}">
                  <a16:creationId xmlns:a16="http://schemas.microsoft.com/office/drawing/2014/main" id="{C76A46BD-5C9A-49A5-E983-47E623455A0C}"/>
                </a:ext>
              </a:extLst>
            </p:cNvPr>
            <p:cNvSpPr/>
            <p:nvPr/>
          </p:nvSpPr>
          <p:spPr>
            <a:xfrm>
              <a:off x="9683188" y="5595270"/>
              <a:ext cx="1142" cy="762"/>
            </a:xfrm>
            <a:custGeom>
              <a:avLst/>
              <a:gdLst>
                <a:gd name="connsiteX0" fmla="*/ 1047 w 1142"/>
                <a:gd name="connsiteY0" fmla="*/ 762 h 762"/>
                <a:gd name="connsiteX1" fmla="*/ 1142 w 1142"/>
                <a:gd name="connsiteY1" fmla="*/ 571 h 762"/>
                <a:gd name="connsiteX2" fmla="*/ 571 w 1142"/>
                <a:gd name="connsiteY2" fmla="*/ 0 h 762"/>
                <a:gd name="connsiteX3" fmla="*/ 0 w 1142"/>
                <a:gd name="connsiteY3" fmla="*/ 381 h 762"/>
                <a:gd name="connsiteX4" fmla="*/ 95 w 1142"/>
                <a:gd name="connsiteY4" fmla="*/ 381 h 762"/>
                <a:gd name="connsiteX5" fmla="*/ 1047 w 1142"/>
                <a:gd name="connsiteY5" fmla="*/ 667 h 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2" h="762">
                  <a:moveTo>
                    <a:pt x="1047" y="762"/>
                  </a:moveTo>
                  <a:cubicBezTo>
                    <a:pt x="1047" y="762"/>
                    <a:pt x="1142" y="667"/>
                    <a:pt x="1142" y="571"/>
                  </a:cubicBezTo>
                  <a:cubicBezTo>
                    <a:pt x="1142" y="476"/>
                    <a:pt x="666" y="0"/>
                    <a:pt x="571" y="0"/>
                  </a:cubicBezTo>
                  <a:cubicBezTo>
                    <a:pt x="381" y="95"/>
                    <a:pt x="191" y="286"/>
                    <a:pt x="0" y="381"/>
                  </a:cubicBezTo>
                  <a:cubicBezTo>
                    <a:pt x="0" y="381"/>
                    <a:pt x="0" y="381"/>
                    <a:pt x="95" y="381"/>
                  </a:cubicBezTo>
                  <a:cubicBezTo>
                    <a:pt x="476" y="381"/>
                    <a:pt x="762" y="571"/>
                    <a:pt x="1047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0" name="Forma libre 119">
              <a:extLst>
                <a:ext uri="{FF2B5EF4-FFF2-40B4-BE49-F238E27FC236}">
                  <a16:creationId xmlns:a16="http://schemas.microsoft.com/office/drawing/2014/main" id="{835EC63D-1C85-F50E-2D83-B826B5A49DAE}"/>
                </a:ext>
              </a:extLst>
            </p:cNvPr>
            <p:cNvSpPr/>
            <p:nvPr/>
          </p:nvSpPr>
          <p:spPr>
            <a:xfrm>
              <a:off x="9714980" y="5621083"/>
              <a:ext cx="1939" cy="1845"/>
            </a:xfrm>
            <a:custGeom>
              <a:avLst/>
              <a:gdLst>
                <a:gd name="connsiteX0" fmla="*/ 1903 w 1939"/>
                <a:gd name="connsiteY0" fmla="*/ 0 h 1845"/>
                <a:gd name="connsiteX1" fmla="*/ 0 w 1939"/>
                <a:gd name="connsiteY1" fmla="*/ 1048 h 1845"/>
                <a:gd name="connsiteX2" fmla="*/ 381 w 1939"/>
                <a:gd name="connsiteY2" fmla="*/ 1809 h 1845"/>
                <a:gd name="connsiteX3" fmla="*/ 1903 w 1939"/>
                <a:gd name="connsiteY3" fmla="*/ 0 h 1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9" h="1845">
                  <a:moveTo>
                    <a:pt x="1903" y="0"/>
                  </a:moveTo>
                  <a:cubicBezTo>
                    <a:pt x="1237" y="381"/>
                    <a:pt x="571" y="667"/>
                    <a:pt x="0" y="1048"/>
                  </a:cubicBezTo>
                  <a:cubicBezTo>
                    <a:pt x="190" y="1333"/>
                    <a:pt x="285" y="1524"/>
                    <a:pt x="381" y="1809"/>
                  </a:cubicBezTo>
                  <a:cubicBezTo>
                    <a:pt x="1523" y="2000"/>
                    <a:pt x="2094" y="1429"/>
                    <a:pt x="1903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1" name="Forma libre 120">
              <a:extLst>
                <a:ext uri="{FF2B5EF4-FFF2-40B4-BE49-F238E27FC236}">
                  <a16:creationId xmlns:a16="http://schemas.microsoft.com/office/drawing/2014/main" id="{99596649-1709-9D80-1DA5-D2C96B84E664}"/>
                </a:ext>
              </a:extLst>
            </p:cNvPr>
            <p:cNvSpPr/>
            <p:nvPr/>
          </p:nvSpPr>
          <p:spPr>
            <a:xfrm>
              <a:off x="9658060" y="5607748"/>
              <a:ext cx="9518" cy="285"/>
            </a:xfrm>
            <a:custGeom>
              <a:avLst/>
              <a:gdLst>
                <a:gd name="connsiteX0" fmla="*/ 0 w 9518"/>
                <a:gd name="connsiteY0" fmla="*/ 286 h 285"/>
                <a:gd name="connsiteX1" fmla="*/ 0 w 9518"/>
                <a:gd name="connsiteY1" fmla="*/ 0 h 285"/>
                <a:gd name="connsiteX2" fmla="*/ 0 w 9518"/>
                <a:gd name="connsiteY2" fmla="*/ 286 h 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18" h="285">
                  <a:moveTo>
                    <a:pt x="0" y="286"/>
                  </a:moveTo>
                  <a:cubicBezTo>
                    <a:pt x="0" y="286"/>
                    <a:pt x="0" y="95"/>
                    <a:pt x="0" y="0"/>
                  </a:cubicBezTo>
                  <a:cubicBezTo>
                    <a:pt x="0" y="95"/>
                    <a:pt x="0" y="191"/>
                    <a:pt x="0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2" name="Forma libre 121">
              <a:extLst>
                <a:ext uri="{FF2B5EF4-FFF2-40B4-BE49-F238E27FC236}">
                  <a16:creationId xmlns:a16="http://schemas.microsoft.com/office/drawing/2014/main" id="{2FE2A1A8-3762-2C1E-9D1A-A282349866EE}"/>
                </a:ext>
              </a:extLst>
            </p:cNvPr>
            <p:cNvSpPr/>
            <p:nvPr/>
          </p:nvSpPr>
          <p:spPr>
            <a:xfrm>
              <a:off x="9705842" y="5708523"/>
              <a:ext cx="475" cy="380"/>
            </a:xfrm>
            <a:custGeom>
              <a:avLst/>
              <a:gdLst>
                <a:gd name="connsiteX0" fmla="*/ 476 w 475"/>
                <a:gd name="connsiteY0" fmla="*/ 381 h 380"/>
                <a:gd name="connsiteX1" fmla="*/ 286 w 475"/>
                <a:gd name="connsiteY1" fmla="*/ 0 h 380"/>
                <a:gd name="connsiteX2" fmla="*/ 0 w 475"/>
                <a:gd name="connsiteY2" fmla="*/ 286 h 380"/>
                <a:gd name="connsiteX3" fmla="*/ 476 w 475"/>
                <a:gd name="connsiteY3" fmla="*/ 286 h 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" h="380">
                  <a:moveTo>
                    <a:pt x="476" y="381"/>
                  </a:moveTo>
                  <a:cubicBezTo>
                    <a:pt x="476" y="381"/>
                    <a:pt x="476" y="95"/>
                    <a:pt x="286" y="0"/>
                  </a:cubicBezTo>
                  <a:cubicBezTo>
                    <a:pt x="191" y="95"/>
                    <a:pt x="95" y="190"/>
                    <a:pt x="0" y="286"/>
                  </a:cubicBezTo>
                  <a:cubicBezTo>
                    <a:pt x="191" y="286"/>
                    <a:pt x="286" y="286"/>
                    <a:pt x="476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3" name="Forma libre 122">
              <a:extLst>
                <a:ext uri="{FF2B5EF4-FFF2-40B4-BE49-F238E27FC236}">
                  <a16:creationId xmlns:a16="http://schemas.microsoft.com/office/drawing/2014/main" id="{E2E9ECF5-D4B6-5A43-CFD6-16F47120D99D}"/>
                </a:ext>
              </a:extLst>
            </p:cNvPr>
            <p:cNvSpPr/>
            <p:nvPr/>
          </p:nvSpPr>
          <p:spPr>
            <a:xfrm>
              <a:off x="9253719" y="5678138"/>
              <a:ext cx="1540" cy="2666"/>
            </a:xfrm>
            <a:custGeom>
              <a:avLst/>
              <a:gdLst>
                <a:gd name="connsiteX0" fmla="*/ 666 w 1540"/>
                <a:gd name="connsiteY0" fmla="*/ 0 h 2666"/>
                <a:gd name="connsiteX1" fmla="*/ 0 w 1540"/>
                <a:gd name="connsiteY1" fmla="*/ 190 h 2666"/>
                <a:gd name="connsiteX2" fmla="*/ 191 w 1540"/>
                <a:gd name="connsiteY2" fmla="*/ 2667 h 2666"/>
                <a:gd name="connsiteX3" fmla="*/ 571 w 1540"/>
                <a:gd name="connsiteY3" fmla="*/ 0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0" h="2666">
                  <a:moveTo>
                    <a:pt x="666" y="0"/>
                  </a:moveTo>
                  <a:cubicBezTo>
                    <a:pt x="666" y="0"/>
                    <a:pt x="286" y="95"/>
                    <a:pt x="0" y="190"/>
                  </a:cubicBezTo>
                  <a:cubicBezTo>
                    <a:pt x="0" y="953"/>
                    <a:pt x="95" y="1714"/>
                    <a:pt x="191" y="2667"/>
                  </a:cubicBezTo>
                  <a:cubicBezTo>
                    <a:pt x="1713" y="1714"/>
                    <a:pt x="2094" y="953"/>
                    <a:pt x="571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4" name="Forma libre 123">
              <a:extLst>
                <a:ext uri="{FF2B5EF4-FFF2-40B4-BE49-F238E27FC236}">
                  <a16:creationId xmlns:a16="http://schemas.microsoft.com/office/drawing/2014/main" id="{CB93A5E4-769D-D5D8-793A-9F1AC1E08044}"/>
                </a:ext>
              </a:extLst>
            </p:cNvPr>
            <p:cNvSpPr/>
            <p:nvPr/>
          </p:nvSpPr>
          <p:spPr>
            <a:xfrm>
              <a:off x="9237348" y="5661299"/>
              <a:ext cx="4323" cy="3221"/>
            </a:xfrm>
            <a:custGeom>
              <a:avLst/>
              <a:gdLst>
                <a:gd name="connsiteX0" fmla="*/ 3616 w 4323"/>
                <a:gd name="connsiteY0" fmla="*/ 75 h 3221"/>
                <a:gd name="connsiteX1" fmla="*/ 1713 w 4323"/>
                <a:gd name="connsiteY1" fmla="*/ 456 h 3221"/>
                <a:gd name="connsiteX2" fmla="*/ 0 w 4323"/>
                <a:gd name="connsiteY2" fmla="*/ 2932 h 3221"/>
                <a:gd name="connsiteX3" fmla="*/ 3807 w 4323"/>
                <a:gd name="connsiteY3" fmla="*/ 2170 h 3221"/>
                <a:gd name="connsiteX4" fmla="*/ 3616 w 4323"/>
                <a:gd name="connsiteY4" fmla="*/ 75 h 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3" h="3221">
                  <a:moveTo>
                    <a:pt x="3616" y="75"/>
                  </a:moveTo>
                  <a:cubicBezTo>
                    <a:pt x="3141" y="-116"/>
                    <a:pt x="2189" y="75"/>
                    <a:pt x="1713" y="456"/>
                  </a:cubicBezTo>
                  <a:cubicBezTo>
                    <a:pt x="952" y="1123"/>
                    <a:pt x="571" y="2075"/>
                    <a:pt x="0" y="2932"/>
                  </a:cubicBezTo>
                  <a:cubicBezTo>
                    <a:pt x="1618" y="3504"/>
                    <a:pt x="3141" y="3218"/>
                    <a:pt x="3807" y="2170"/>
                  </a:cubicBezTo>
                  <a:cubicBezTo>
                    <a:pt x="4283" y="1408"/>
                    <a:pt x="4759" y="551"/>
                    <a:pt x="3616" y="7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5" name="Forma libre 124">
              <a:extLst>
                <a:ext uri="{FF2B5EF4-FFF2-40B4-BE49-F238E27FC236}">
                  <a16:creationId xmlns:a16="http://schemas.microsoft.com/office/drawing/2014/main" id="{F71BD94C-553A-FE5F-8539-6878AE9B80F9}"/>
                </a:ext>
              </a:extLst>
            </p:cNvPr>
            <p:cNvSpPr/>
            <p:nvPr/>
          </p:nvSpPr>
          <p:spPr>
            <a:xfrm>
              <a:off x="9343763" y="5657183"/>
              <a:ext cx="1427" cy="5905"/>
            </a:xfrm>
            <a:custGeom>
              <a:avLst/>
              <a:gdLst>
                <a:gd name="connsiteX0" fmla="*/ 1428 w 1427"/>
                <a:gd name="connsiteY0" fmla="*/ 5905 h 5905"/>
                <a:gd name="connsiteX1" fmla="*/ 1428 w 1427"/>
                <a:gd name="connsiteY1" fmla="*/ 0 h 5905"/>
                <a:gd name="connsiteX2" fmla="*/ 1428 w 1427"/>
                <a:gd name="connsiteY2" fmla="*/ 5905 h 5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7" h="5905">
                  <a:moveTo>
                    <a:pt x="1428" y="5905"/>
                  </a:moveTo>
                  <a:lnTo>
                    <a:pt x="1428" y="0"/>
                  </a:lnTo>
                  <a:cubicBezTo>
                    <a:pt x="-476" y="3620"/>
                    <a:pt x="-476" y="4763"/>
                    <a:pt x="1428" y="5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6" name="Forma libre 125">
              <a:extLst>
                <a:ext uri="{FF2B5EF4-FFF2-40B4-BE49-F238E27FC236}">
                  <a16:creationId xmlns:a16="http://schemas.microsoft.com/office/drawing/2014/main" id="{66C0F602-2C02-B07B-B430-F9D2CE6BEBD5}"/>
                </a:ext>
              </a:extLst>
            </p:cNvPr>
            <p:cNvSpPr/>
            <p:nvPr/>
          </p:nvSpPr>
          <p:spPr>
            <a:xfrm>
              <a:off x="9340622" y="5672232"/>
              <a:ext cx="1427" cy="1333"/>
            </a:xfrm>
            <a:custGeom>
              <a:avLst/>
              <a:gdLst>
                <a:gd name="connsiteX0" fmla="*/ 1428 w 1427"/>
                <a:gd name="connsiteY0" fmla="*/ 381 h 1333"/>
                <a:gd name="connsiteX1" fmla="*/ 952 w 1427"/>
                <a:gd name="connsiteY1" fmla="*/ 0 h 1333"/>
                <a:gd name="connsiteX2" fmla="*/ 0 w 1427"/>
                <a:gd name="connsiteY2" fmla="*/ 952 h 1333"/>
                <a:gd name="connsiteX3" fmla="*/ 285 w 1427"/>
                <a:gd name="connsiteY3" fmla="*/ 1333 h 1333"/>
                <a:gd name="connsiteX4" fmla="*/ 1428 w 1427"/>
                <a:gd name="connsiteY4" fmla="*/ 476 h 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7" h="1333">
                  <a:moveTo>
                    <a:pt x="1428" y="381"/>
                  </a:moveTo>
                  <a:cubicBezTo>
                    <a:pt x="1428" y="381"/>
                    <a:pt x="1142" y="95"/>
                    <a:pt x="952" y="0"/>
                  </a:cubicBezTo>
                  <a:cubicBezTo>
                    <a:pt x="666" y="286"/>
                    <a:pt x="285" y="667"/>
                    <a:pt x="0" y="952"/>
                  </a:cubicBezTo>
                  <a:lnTo>
                    <a:pt x="285" y="1333"/>
                  </a:lnTo>
                  <a:cubicBezTo>
                    <a:pt x="285" y="1333"/>
                    <a:pt x="1047" y="762"/>
                    <a:pt x="1428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7" name="Forma libre 126">
              <a:extLst>
                <a:ext uri="{FF2B5EF4-FFF2-40B4-BE49-F238E27FC236}">
                  <a16:creationId xmlns:a16="http://schemas.microsoft.com/office/drawing/2014/main" id="{D5B7D941-D5BD-5947-C2D3-BB461D24FE33}"/>
                </a:ext>
              </a:extLst>
            </p:cNvPr>
            <p:cNvSpPr/>
            <p:nvPr/>
          </p:nvSpPr>
          <p:spPr>
            <a:xfrm>
              <a:off x="9335387" y="5617083"/>
              <a:ext cx="3426" cy="7810"/>
            </a:xfrm>
            <a:custGeom>
              <a:avLst/>
              <a:gdLst>
                <a:gd name="connsiteX0" fmla="*/ 2094 w 3426"/>
                <a:gd name="connsiteY0" fmla="*/ 7715 h 7810"/>
                <a:gd name="connsiteX1" fmla="*/ 3426 w 3426"/>
                <a:gd name="connsiteY1" fmla="*/ 7239 h 7810"/>
                <a:gd name="connsiteX2" fmla="*/ 1523 w 3426"/>
                <a:gd name="connsiteY2" fmla="*/ 0 h 7810"/>
                <a:gd name="connsiteX3" fmla="*/ 0 w 3426"/>
                <a:gd name="connsiteY3" fmla="*/ 1714 h 7810"/>
                <a:gd name="connsiteX4" fmla="*/ 761 w 3426"/>
                <a:gd name="connsiteY4" fmla="*/ 4763 h 7810"/>
                <a:gd name="connsiteX5" fmla="*/ 2189 w 3426"/>
                <a:gd name="connsiteY5" fmla="*/ 7811 h 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6" h="7810">
                  <a:moveTo>
                    <a:pt x="2094" y="7715"/>
                  </a:moveTo>
                  <a:cubicBezTo>
                    <a:pt x="2094" y="7715"/>
                    <a:pt x="2855" y="7429"/>
                    <a:pt x="3426" y="7239"/>
                  </a:cubicBezTo>
                  <a:cubicBezTo>
                    <a:pt x="2760" y="4763"/>
                    <a:pt x="2189" y="2477"/>
                    <a:pt x="1523" y="0"/>
                  </a:cubicBezTo>
                  <a:cubicBezTo>
                    <a:pt x="856" y="667"/>
                    <a:pt x="0" y="1238"/>
                    <a:pt x="0" y="1714"/>
                  </a:cubicBezTo>
                  <a:cubicBezTo>
                    <a:pt x="0" y="2762"/>
                    <a:pt x="381" y="3715"/>
                    <a:pt x="761" y="4763"/>
                  </a:cubicBezTo>
                  <a:cubicBezTo>
                    <a:pt x="1142" y="5715"/>
                    <a:pt x="1618" y="6668"/>
                    <a:pt x="2189" y="781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8" name="Forma libre 127">
              <a:extLst>
                <a:ext uri="{FF2B5EF4-FFF2-40B4-BE49-F238E27FC236}">
                  <a16:creationId xmlns:a16="http://schemas.microsoft.com/office/drawing/2014/main" id="{CAD55565-5B72-D607-B0FC-FC6BC512B837}"/>
                </a:ext>
              </a:extLst>
            </p:cNvPr>
            <p:cNvSpPr/>
            <p:nvPr/>
          </p:nvSpPr>
          <p:spPr>
            <a:xfrm>
              <a:off x="9254290" y="5702522"/>
              <a:ext cx="1713" cy="1619"/>
            </a:xfrm>
            <a:custGeom>
              <a:avLst/>
              <a:gdLst>
                <a:gd name="connsiteX0" fmla="*/ 95 w 1713"/>
                <a:gd name="connsiteY0" fmla="*/ 476 h 1619"/>
                <a:gd name="connsiteX1" fmla="*/ 1237 w 1713"/>
                <a:gd name="connsiteY1" fmla="*/ 1619 h 1619"/>
                <a:gd name="connsiteX2" fmla="*/ 1713 w 1713"/>
                <a:gd name="connsiteY2" fmla="*/ 953 h 1619"/>
                <a:gd name="connsiteX3" fmla="*/ 476 w 1713"/>
                <a:gd name="connsiteY3" fmla="*/ 0 h 1619"/>
                <a:gd name="connsiteX4" fmla="*/ 0 w 1713"/>
                <a:gd name="connsiteY4" fmla="*/ 476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1619">
                  <a:moveTo>
                    <a:pt x="95" y="476"/>
                  </a:moveTo>
                  <a:cubicBezTo>
                    <a:pt x="95" y="476"/>
                    <a:pt x="857" y="1238"/>
                    <a:pt x="1237" y="1619"/>
                  </a:cubicBezTo>
                  <a:cubicBezTo>
                    <a:pt x="1428" y="1429"/>
                    <a:pt x="1618" y="1143"/>
                    <a:pt x="1713" y="953"/>
                  </a:cubicBezTo>
                  <a:cubicBezTo>
                    <a:pt x="1333" y="667"/>
                    <a:pt x="857" y="286"/>
                    <a:pt x="476" y="0"/>
                  </a:cubicBezTo>
                  <a:cubicBezTo>
                    <a:pt x="286" y="190"/>
                    <a:pt x="191" y="286"/>
                    <a:pt x="0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9" name="Forma libre 128">
              <a:extLst>
                <a:ext uri="{FF2B5EF4-FFF2-40B4-BE49-F238E27FC236}">
                  <a16:creationId xmlns:a16="http://schemas.microsoft.com/office/drawing/2014/main" id="{E7D77412-5C2C-07A8-E5BB-73C77D29193A}"/>
                </a:ext>
              </a:extLst>
            </p:cNvPr>
            <p:cNvSpPr/>
            <p:nvPr/>
          </p:nvSpPr>
          <p:spPr>
            <a:xfrm>
              <a:off x="9329200" y="5651449"/>
              <a:ext cx="4028" cy="3352"/>
            </a:xfrm>
            <a:custGeom>
              <a:avLst/>
              <a:gdLst>
                <a:gd name="connsiteX0" fmla="*/ 2570 w 4028"/>
                <a:gd name="connsiteY0" fmla="*/ 305 h 3352"/>
                <a:gd name="connsiteX1" fmla="*/ 0 w 4028"/>
                <a:gd name="connsiteY1" fmla="*/ 1257 h 3352"/>
                <a:gd name="connsiteX2" fmla="*/ 3808 w 4028"/>
                <a:gd name="connsiteY2" fmla="*/ 3353 h 3352"/>
                <a:gd name="connsiteX3" fmla="*/ 2475 w 4028"/>
                <a:gd name="connsiteY3" fmla="*/ 210 h 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8" h="3352">
                  <a:moveTo>
                    <a:pt x="2570" y="305"/>
                  </a:moveTo>
                  <a:cubicBezTo>
                    <a:pt x="1428" y="-362"/>
                    <a:pt x="857" y="114"/>
                    <a:pt x="0" y="1257"/>
                  </a:cubicBezTo>
                  <a:cubicBezTo>
                    <a:pt x="1333" y="2019"/>
                    <a:pt x="2570" y="2686"/>
                    <a:pt x="3808" y="3353"/>
                  </a:cubicBezTo>
                  <a:cubicBezTo>
                    <a:pt x="4379" y="1924"/>
                    <a:pt x="3808" y="971"/>
                    <a:pt x="2475" y="21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0" name="Forma libre 129">
              <a:extLst>
                <a:ext uri="{FF2B5EF4-FFF2-40B4-BE49-F238E27FC236}">
                  <a16:creationId xmlns:a16="http://schemas.microsoft.com/office/drawing/2014/main" id="{86D506E3-BBFD-CF6F-C4BB-F3F684156518}"/>
                </a:ext>
              </a:extLst>
            </p:cNvPr>
            <p:cNvSpPr/>
            <p:nvPr/>
          </p:nvSpPr>
          <p:spPr>
            <a:xfrm>
              <a:off x="9257146" y="5672423"/>
              <a:ext cx="1713" cy="2381"/>
            </a:xfrm>
            <a:custGeom>
              <a:avLst/>
              <a:gdLst>
                <a:gd name="connsiteX0" fmla="*/ 0 w 1713"/>
                <a:gd name="connsiteY0" fmla="*/ 2000 h 2381"/>
                <a:gd name="connsiteX1" fmla="*/ 1428 w 1713"/>
                <a:gd name="connsiteY1" fmla="*/ 2381 h 2381"/>
                <a:gd name="connsiteX2" fmla="*/ 1713 w 1713"/>
                <a:gd name="connsiteY2" fmla="*/ 286 h 2381"/>
                <a:gd name="connsiteX3" fmla="*/ 476 w 1713"/>
                <a:gd name="connsiteY3" fmla="*/ 0 h 2381"/>
                <a:gd name="connsiteX4" fmla="*/ 0 w 1713"/>
                <a:gd name="connsiteY4" fmla="*/ 2000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2381">
                  <a:moveTo>
                    <a:pt x="0" y="2000"/>
                  </a:moveTo>
                  <a:cubicBezTo>
                    <a:pt x="476" y="2096"/>
                    <a:pt x="952" y="2191"/>
                    <a:pt x="1428" y="2381"/>
                  </a:cubicBezTo>
                  <a:cubicBezTo>
                    <a:pt x="1428" y="1714"/>
                    <a:pt x="1619" y="953"/>
                    <a:pt x="1713" y="286"/>
                  </a:cubicBezTo>
                  <a:cubicBezTo>
                    <a:pt x="1333" y="286"/>
                    <a:pt x="952" y="95"/>
                    <a:pt x="476" y="0"/>
                  </a:cubicBezTo>
                  <a:lnTo>
                    <a:pt x="0" y="2000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1" name="Forma libre 130">
              <a:extLst>
                <a:ext uri="{FF2B5EF4-FFF2-40B4-BE49-F238E27FC236}">
                  <a16:creationId xmlns:a16="http://schemas.microsoft.com/office/drawing/2014/main" id="{DC733A48-9DFE-D95D-1075-20EBBEBA790B}"/>
                </a:ext>
              </a:extLst>
            </p:cNvPr>
            <p:cNvSpPr/>
            <p:nvPr/>
          </p:nvSpPr>
          <p:spPr>
            <a:xfrm>
              <a:off x="9259145" y="5697950"/>
              <a:ext cx="1332" cy="1619"/>
            </a:xfrm>
            <a:custGeom>
              <a:avLst/>
              <a:gdLst>
                <a:gd name="connsiteX0" fmla="*/ 0 w 1332"/>
                <a:gd name="connsiteY0" fmla="*/ 286 h 1619"/>
                <a:gd name="connsiteX1" fmla="*/ 762 w 1332"/>
                <a:gd name="connsiteY1" fmla="*/ 1619 h 1619"/>
                <a:gd name="connsiteX2" fmla="*/ 1333 w 1332"/>
                <a:gd name="connsiteY2" fmla="*/ 1143 h 1619"/>
                <a:gd name="connsiteX3" fmla="*/ 381 w 1332"/>
                <a:gd name="connsiteY3" fmla="*/ 0 h 1619"/>
                <a:gd name="connsiteX4" fmla="*/ 0 w 1332"/>
                <a:gd name="connsiteY4" fmla="*/ 286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1619">
                  <a:moveTo>
                    <a:pt x="0" y="286"/>
                  </a:moveTo>
                  <a:cubicBezTo>
                    <a:pt x="0" y="286"/>
                    <a:pt x="476" y="1143"/>
                    <a:pt x="762" y="1619"/>
                  </a:cubicBezTo>
                  <a:cubicBezTo>
                    <a:pt x="952" y="1429"/>
                    <a:pt x="1142" y="1334"/>
                    <a:pt x="1333" y="1143"/>
                  </a:cubicBezTo>
                  <a:lnTo>
                    <a:pt x="381" y="0"/>
                  </a:lnTo>
                  <a:cubicBezTo>
                    <a:pt x="381" y="0"/>
                    <a:pt x="191" y="191"/>
                    <a:pt x="0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2" name="Forma libre 131">
              <a:extLst>
                <a:ext uri="{FF2B5EF4-FFF2-40B4-BE49-F238E27FC236}">
                  <a16:creationId xmlns:a16="http://schemas.microsoft.com/office/drawing/2014/main" id="{D4AB1D36-D09A-37DF-ED42-9632857A7FB5}"/>
                </a:ext>
              </a:extLst>
            </p:cNvPr>
            <p:cNvSpPr/>
            <p:nvPr/>
          </p:nvSpPr>
          <p:spPr>
            <a:xfrm>
              <a:off x="9264189" y="5649277"/>
              <a:ext cx="1923" cy="1524"/>
            </a:xfrm>
            <a:custGeom>
              <a:avLst/>
              <a:gdLst>
                <a:gd name="connsiteX0" fmla="*/ 95 w 1923"/>
                <a:gd name="connsiteY0" fmla="*/ 762 h 1524"/>
                <a:gd name="connsiteX1" fmla="*/ 1714 w 1923"/>
                <a:gd name="connsiteY1" fmla="*/ 1524 h 1524"/>
                <a:gd name="connsiteX2" fmla="*/ 1904 w 1923"/>
                <a:gd name="connsiteY2" fmla="*/ 953 h 1524"/>
                <a:gd name="connsiteX3" fmla="*/ 381 w 1923"/>
                <a:gd name="connsiteY3" fmla="*/ 0 h 1524"/>
                <a:gd name="connsiteX4" fmla="*/ 0 w 1923"/>
                <a:gd name="connsiteY4" fmla="*/ 762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3" h="1524">
                  <a:moveTo>
                    <a:pt x="95" y="762"/>
                  </a:moveTo>
                  <a:cubicBezTo>
                    <a:pt x="666" y="1048"/>
                    <a:pt x="1142" y="1238"/>
                    <a:pt x="1714" y="1524"/>
                  </a:cubicBezTo>
                  <a:cubicBezTo>
                    <a:pt x="1714" y="1333"/>
                    <a:pt x="1999" y="953"/>
                    <a:pt x="1904" y="953"/>
                  </a:cubicBezTo>
                  <a:cubicBezTo>
                    <a:pt x="1428" y="571"/>
                    <a:pt x="952" y="286"/>
                    <a:pt x="381" y="0"/>
                  </a:cubicBezTo>
                  <a:cubicBezTo>
                    <a:pt x="286" y="286"/>
                    <a:pt x="95" y="476"/>
                    <a:pt x="0" y="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3" name="Forma libre 132">
              <a:extLst>
                <a:ext uri="{FF2B5EF4-FFF2-40B4-BE49-F238E27FC236}">
                  <a16:creationId xmlns:a16="http://schemas.microsoft.com/office/drawing/2014/main" id="{6CA51CFD-B358-0E6F-4F66-9B18CF3E6F0E}"/>
                </a:ext>
              </a:extLst>
            </p:cNvPr>
            <p:cNvSpPr/>
            <p:nvPr/>
          </p:nvSpPr>
          <p:spPr>
            <a:xfrm>
              <a:off x="9305925" y="5718428"/>
              <a:ext cx="1867" cy="2667"/>
            </a:xfrm>
            <a:custGeom>
              <a:avLst/>
              <a:gdLst>
                <a:gd name="connsiteX0" fmla="*/ 812 w 1867"/>
                <a:gd name="connsiteY0" fmla="*/ 2667 h 2667"/>
                <a:gd name="connsiteX1" fmla="*/ 1192 w 1867"/>
                <a:gd name="connsiteY1" fmla="*/ 0 h 2667"/>
                <a:gd name="connsiteX2" fmla="*/ 812 w 1867"/>
                <a:gd name="connsiteY2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7" h="2667">
                  <a:moveTo>
                    <a:pt x="812" y="2667"/>
                  </a:moveTo>
                  <a:cubicBezTo>
                    <a:pt x="1764" y="1715"/>
                    <a:pt x="2430" y="953"/>
                    <a:pt x="1192" y="0"/>
                  </a:cubicBezTo>
                  <a:cubicBezTo>
                    <a:pt x="50" y="667"/>
                    <a:pt x="-616" y="1429"/>
                    <a:pt x="812" y="2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4" name="Forma libre 133">
              <a:extLst>
                <a:ext uri="{FF2B5EF4-FFF2-40B4-BE49-F238E27FC236}">
                  <a16:creationId xmlns:a16="http://schemas.microsoft.com/office/drawing/2014/main" id="{F177EF16-47D6-19CC-5F72-99A310B93EAE}"/>
                </a:ext>
              </a:extLst>
            </p:cNvPr>
            <p:cNvSpPr/>
            <p:nvPr/>
          </p:nvSpPr>
          <p:spPr>
            <a:xfrm>
              <a:off x="9327772" y="5704046"/>
              <a:ext cx="1427" cy="952"/>
            </a:xfrm>
            <a:custGeom>
              <a:avLst/>
              <a:gdLst>
                <a:gd name="connsiteX0" fmla="*/ 0 w 1427"/>
                <a:gd name="connsiteY0" fmla="*/ 476 h 952"/>
                <a:gd name="connsiteX1" fmla="*/ 0 w 1427"/>
                <a:gd name="connsiteY1" fmla="*/ 953 h 952"/>
                <a:gd name="connsiteX2" fmla="*/ 1427 w 1427"/>
                <a:gd name="connsiteY2" fmla="*/ 571 h 952"/>
                <a:gd name="connsiteX3" fmla="*/ 1237 w 1427"/>
                <a:gd name="connsiteY3" fmla="*/ 0 h 952"/>
                <a:gd name="connsiteX4" fmla="*/ 0 w 1427"/>
                <a:gd name="connsiteY4" fmla="*/ 476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7" h="952">
                  <a:moveTo>
                    <a:pt x="0" y="476"/>
                  </a:moveTo>
                  <a:cubicBezTo>
                    <a:pt x="0" y="476"/>
                    <a:pt x="0" y="857"/>
                    <a:pt x="0" y="953"/>
                  </a:cubicBezTo>
                  <a:cubicBezTo>
                    <a:pt x="476" y="857"/>
                    <a:pt x="952" y="667"/>
                    <a:pt x="1427" y="571"/>
                  </a:cubicBezTo>
                  <a:cubicBezTo>
                    <a:pt x="1427" y="381"/>
                    <a:pt x="1332" y="190"/>
                    <a:pt x="1237" y="0"/>
                  </a:cubicBezTo>
                  <a:cubicBezTo>
                    <a:pt x="761" y="95"/>
                    <a:pt x="381" y="286"/>
                    <a:pt x="0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5" name="Forma libre 134">
              <a:extLst>
                <a:ext uri="{FF2B5EF4-FFF2-40B4-BE49-F238E27FC236}">
                  <a16:creationId xmlns:a16="http://schemas.microsoft.com/office/drawing/2014/main" id="{7224CF14-3915-834C-695F-97C06A58B229}"/>
                </a:ext>
              </a:extLst>
            </p:cNvPr>
            <p:cNvSpPr/>
            <p:nvPr/>
          </p:nvSpPr>
          <p:spPr>
            <a:xfrm>
              <a:off x="9330152" y="5701188"/>
              <a:ext cx="1713" cy="1143"/>
            </a:xfrm>
            <a:custGeom>
              <a:avLst/>
              <a:gdLst>
                <a:gd name="connsiteX0" fmla="*/ 1713 w 1713"/>
                <a:gd name="connsiteY0" fmla="*/ 286 h 1143"/>
                <a:gd name="connsiteX1" fmla="*/ 190 w 1713"/>
                <a:gd name="connsiteY1" fmla="*/ 0 h 1143"/>
                <a:gd name="connsiteX2" fmla="*/ 0 w 1713"/>
                <a:gd name="connsiteY2" fmla="*/ 476 h 1143"/>
                <a:gd name="connsiteX3" fmla="*/ 1427 w 1713"/>
                <a:gd name="connsiteY3" fmla="*/ 1143 h 1143"/>
                <a:gd name="connsiteX4" fmla="*/ 1713 w 1713"/>
                <a:gd name="connsiteY4" fmla="*/ 286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1143">
                  <a:moveTo>
                    <a:pt x="1713" y="286"/>
                  </a:moveTo>
                  <a:cubicBezTo>
                    <a:pt x="1237" y="191"/>
                    <a:pt x="666" y="95"/>
                    <a:pt x="190" y="0"/>
                  </a:cubicBezTo>
                  <a:cubicBezTo>
                    <a:pt x="190" y="0"/>
                    <a:pt x="0" y="476"/>
                    <a:pt x="0" y="476"/>
                  </a:cubicBezTo>
                  <a:cubicBezTo>
                    <a:pt x="476" y="667"/>
                    <a:pt x="952" y="858"/>
                    <a:pt x="1427" y="1143"/>
                  </a:cubicBezTo>
                  <a:cubicBezTo>
                    <a:pt x="1523" y="858"/>
                    <a:pt x="1618" y="571"/>
                    <a:pt x="1713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6" name="Forma libre 135">
              <a:extLst>
                <a:ext uri="{FF2B5EF4-FFF2-40B4-BE49-F238E27FC236}">
                  <a16:creationId xmlns:a16="http://schemas.microsoft.com/office/drawing/2014/main" id="{BAD28FDA-685F-534A-E13D-851891F11981}"/>
                </a:ext>
              </a:extLst>
            </p:cNvPr>
            <p:cNvSpPr/>
            <p:nvPr/>
          </p:nvSpPr>
          <p:spPr>
            <a:xfrm>
              <a:off x="9330140" y="5703950"/>
              <a:ext cx="4580" cy="7905"/>
            </a:xfrm>
            <a:custGeom>
              <a:avLst/>
              <a:gdLst>
                <a:gd name="connsiteX0" fmla="*/ 2392 w 4580"/>
                <a:gd name="connsiteY0" fmla="*/ 0 h 7905"/>
                <a:gd name="connsiteX1" fmla="*/ 202 w 4580"/>
                <a:gd name="connsiteY1" fmla="*/ 3524 h 7905"/>
                <a:gd name="connsiteX2" fmla="*/ 4581 w 4580"/>
                <a:gd name="connsiteY2" fmla="*/ 7906 h 7905"/>
                <a:gd name="connsiteX3" fmla="*/ 2867 w 4580"/>
                <a:gd name="connsiteY3" fmla="*/ 3905 h 7905"/>
                <a:gd name="connsiteX4" fmla="*/ 2486 w 4580"/>
                <a:gd name="connsiteY4" fmla="*/ 0 h 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0" h="7905">
                  <a:moveTo>
                    <a:pt x="2392" y="0"/>
                  </a:moveTo>
                  <a:cubicBezTo>
                    <a:pt x="583" y="1524"/>
                    <a:pt x="-464" y="2858"/>
                    <a:pt x="202" y="3524"/>
                  </a:cubicBezTo>
                  <a:cubicBezTo>
                    <a:pt x="1535" y="4858"/>
                    <a:pt x="1154" y="7811"/>
                    <a:pt x="4581" y="7906"/>
                  </a:cubicBezTo>
                  <a:cubicBezTo>
                    <a:pt x="3914" y="6382"/>
                    <a:pt x="3343" y="5144"/>
                    <a:pt x="2867" y="3905"/>
                  </a:cubicBezTo>
                  <a:cubicBezTo>
                    <a:pt x="2392" y="2667"/>
                    <a:pt x="4390" y="1334"/>
                    <a:pt x="2486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7" name="Forma libre 136">
              <a:extLst>
                <a:ext uri="{FF2B5EF4-FFF2-40B4-BE49-F238E27FC236}">
                  <a16:creationId xmlns:a16="http://schemas.microsoft.com/office/drawing/2014/main" id="{3E014EA5-9A36-8431-329F-0BB22F5934CA}"/>
                </a:ext>
              </a:extLst>
            </p:cNvPr>
            <p:cNvSpPr/>
            <p:nvPr/>
          </p:nvSpPr>
          <p:spPr>
            <a:xfrm>
              <a:off x="9334721" y="5629179"/>
              <a:ext cx="1332" cy="2476"/>
            </a:xfrm>
            <a:custGeom>
              <a:avLst/>
              <a:gdLst>
                <a:gd name="connsiteX0" fmla="*/ 1333 w 1332"/>
                <a:gd name="connsiteY0" fmla="*/ 0 h 2476"/>
                <a:gd name="connsiteX1" fmla="*/ 476 w 1332"/>
                <a:gd name="connsiteY1" fmla="*/ 0 h 2476"/>
                <a:gd name="connsiteX2" fmla="*/ 0 w 1332"/>
                <a:gd name="connsiteY2" fmla="*/ 2286 h 2476"/>
                <a:gd name="connsiteX3" fmla="*/ 1142 w 1332"/>
                <a:gd name="connsiteY3" fmla="*/ 2477 h 2476"/>
                <a:gd name="connsiteX4" fmla="*/ 1333 w 1332"/>
                <a:gd name="connsiteY4" fmla="*/ 95 h 2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2476">
                  <a:moveTo>
                    <a:pt x="1333" y="0"/>
                  </a:moveTo>
                  <a:cubicBezTo>
                    <a:pt x="1333" y="0"/>
                    <a:pt x="762" y="0"/>
                    <a:pt x="476" y="0"/>
                  </a:cubicBezTo>
                  <a:lnTo>
                    <a:pt x="0" y="2286"/>
                  </a:lnTo>
                  <a:cubicBezTo>
                    <a:pt x="0" y="2286"/>
                    <a:pt x="762" y="2381"/>
                    <a:pt x="1142" y="2477"/>
                  </a:cubicBezTo>
                  <a:cubicBezTo>
                    <a:pt x="1142" y="1715"/>
                    <a:pt x="1237" y="953"/>
                    <a:pt x="1333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8" name="Forma libre 137">
              <a:extLst>
                <a:ext uri="{FF2B5EF4-FFF2-40B4-BE49-F238E27FC236}">
                  <a16:creationId xmlns:a16="http://schemas.microsoft.com/office/drawing/2014/main" id="{F7243254-6275-C5A8-CFD9-653971CFCE1F}"/>
                </a:ext>
              </a:extLst>
            </p:cNvPr>
            <p:cNvSpPr/>
            <p:nvPr/>
          </p:nvSpPr>
          <p:spPr>
            <a:xfrm>
              <a:off x="9319206" y="5707745"/>
              <a:ext cx="3997" cy="2682"/>
            </a:xfrm>
            <a:custGeom>
              <a:avLst/>
              <a:gdLst>
                <a:gd name="connsiteX0" fmla="*/ 0 w 3997"/>
                <a:gd name="connsiteY0" fmla="*/ 15 h 2682"/>
                <a:gd name="connsiteX1" fmla="*/ 3998 w 3997"/>
                <a:gd name="connsiteY1" fmla="*/ 2682 h 2682"/>
                <a:gd name="connsiteX2" fmla="*/ 0 w 3997"/>
                <a:gd name="connsiteY2" fmla="*/ 15 h 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97" h="2682">
                  <a:moveTo>
                    <a:pt x="0" y="15"/>
                  </a:moveTo>
                  <a:cubicBezTo>
                    <a:pt x="1237" y="872"/>
                    <a:pt x="2380" y="1635"/>
                    <a:pt x="3998" y="2682"/>
                  </a:cubicBezTo>
                  <a:cubicBezTo>
                    <a:pt x="2951" y="206"/>
                    <a:pt x="2284" y="-80"/>
                    <a:pt x="0" y="1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9" name="Forma libre 138">
              <a:extLst>
                <a:ext uri="{FF2B5EF4-FFF2-40B4-BE49-F238E27FC236}">
                  <a16:creationId xmlns:a16="http://schemas.microsoft.com/office/drawing/2014/main" id="{B489C774-0F7E-E6EF-793C-0383F4B91E50}"/>
                </a:ext>
              </a:extLst>
            </p:cNvPr>
            <p:cNvSpPr/>
            <p:nvPr/>
          </p:nvSpPr>
          <p:spPr>
            <a:xfrm>
              <a:off x="9327011" y="5659088"/>
              <a:ext cx="1998" cy="2285"/>
            </a:xfrm>
            <a:custGeom>
              <a:avLst/>
              <a:gdLst>
                <a:gd name="connsiteX0" fmla="*/ 0 w 1998"/>
                <a:gd name="connsiteY0" fmla="*/ 0 h 2285"/>
                <a:gd name="connsiteX1" fmla="*/ 666 w 1998"/>
                <a:gd name="connsiteY1" fmla="*/ 2286 h 2285"/>
                <a:gd name="connsiteX2" fmla="*/ 1998 w 1998"/>
                <a:gd name="connsiteY2" fmla="*/ 0 h 2285"/>
                <a:gd name="connsiteX3" fmla="*/ 0 w 1998"/>
                <a:gd name="connsiteY3" fmla="*/ 0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8" h="2285">
                  <a:moveTo>
                    <a:pt x="0" y="0"/>
                  </a:moveTo>
                  <a:cubicBezTo>
                    <a:pt x="285" y="762"/>
                    <a:pt x="381" y="1333"/>
                    <a:pt x="666" y="2286"/>
                  </a:cubicBezTo>
                  <a:cubicBezTo>
                    <a:pt x="1237" y="1429"/>
                    <a:pt x="1523" y="762"/>
                    <a:pt x="1998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0" name="Forma libre 139">
              <a:extLst>
                <a:ext uri="{FF2B5EF4-FFF2-40B4-BE49-F238E27FC236}">
                  <a16:creationId xmlns:a16="http://schemas.microsoft.com/office/drawing/2014/main" id="{B503334A-D162-7B63-A6C0-E9D06D8840A7}"/>
                </a:ext>
              </a:extLst>
            </p:cNvPr>
            <p:cNvSpPr/>
            <p:nvPr/>
          </p:nvSpPr>
          <p:spPr>
            <a:xfrm>
              <a:off x="9316160" y="5673851"/>
              <a:ext cx="2474" cy="3333"/>
            </a:xfrm>
            <a:custGeom>
              <a:avLst/>
              <a:gdLst>
                <a:gd name="connsiteX0" fmla="*/ 0 w 2474"/>
                <a:gd name="connsiteY0" fmla="*/ 2762 h 3333"/>
                <a:gd name="connsiteX1" fmla="*/ 666 w 2474"/>
                <a:gd name="connsiteY1" fmla="*/ 3334 h 3333"/>
                <a:gd name="connsiteX2" fmla="*/ 2475 w 2474"/>
                <a:gd name="connsiteY2" fmla="*/ 1524 h 3333"/>
                <a:gd name="connsiteX3" fmla="*/ 857 w 2474"/>
                <a:gd name="connsiteY3" fmla="*/ 0 h 3333"/>
                <a:gd name="connsiteX4" fmla="*/ 0 w 2474"/>
                <a:gd name="connsiteY4" fmla="*/ 2667 h 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4" h="3333">
                  <a:moveTo>
                    <a:pt x="0" y="2762"/>
                  </a:moveTo>
                  <a:lnTo>
                    <a:pt x="666" y="3334"/>
                  </a:lnTo>
                  <a:cubicBezTo>
                    <a:pt x="1237" y="2762"/>
                    <a:pt x="1809" y="2191"/>
                    <a:pt x="2475" y="1524"/>
                  </a:cubicBezTo>
                  <a:cubicBezTo>
                    <a:pt x="1999" y="1048"/>
                    <a:pt x="1523" y="667"/>
                    <a:pt x="857" y="0"/>
                  </a:cubicBezTo>
                  <a:cubicBezTo>
                    <a:pt x="476" y="1143"/>
                    <a:pt x="286" y="1905"/>
                    <a:pt x="0" y="2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1" name="Forma libre 140">
              <a:extLst>
                <a:ext uri="{FF2B5EF4-FFF2-40B4-BE49-F238E27FC236}">
                  <a16:creationId xmlns:a16="http://schemas.microsoft.com/office/drawing/2014/main" id="{C6C24919-CCC4-81D7-75A1-4ED103B9B985}"/>
                </a:ext>
              </a:extLst>
            </p:cNvPr>
            <p:cNvSpPr/>
            <p:nvPr/>
          </p:nvSpPr>
          <p:spPr>
            <a:xfrm>
              <a:off x="9335292" y="5681376"/>
              <a:ext cx="1142" cy="1619"/>
            </a:xfrm>
            <a:custGeom>
              <a:avLst/>
              <a:gdLst>
                <a:gd name="connsiteX0" fmla="*/ 0 w 1142"/>
                <a:gd name="connsiteY0" fmla="*/ 1429 h 1619"/>
                <a:gd name="connsiteX1" fmla="*/ 381 w 1142"/>
                <a:gd name="connsiteY1" fmla="*/ 1619 h 1619"/>
                <a:gd name="connsiteX2" fmla="*/ 1142 w 1142"/>
                <a:gd name="connsiteY2" fmla="*/ 286 h 1619"/>
                <a:gd name="connsiteX3" fmla="*/ 666 w 1142"/>
                <a:gd name="connsiteY3" fmla="*/ 0 h 1619"/>
                <a:gd name="connsiteX4" fmla="*/ 0 w 1142"/>
                <a:gd name="connsiteY4" fmla="*/ 1429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2" h="1619">
                  <a:moveTo>
                    <a:pt x="0" y="1429"/>
                  </a:moveTo>
                  <a:cubicBezTo>
                    <a:pt x="0" y="1429"/>
                    <a:pt x="285" y="1524"/>
                    <a:pt x="381" y="1619"/>
                  </a:cubicBezTo>
                  <a:lnTo>
                    <a:pt x="1142" y="286"/>
                  </a:lnTo>
                  <a:cubicBezTo>
                    <a:pt x="1142" y="286"/>
                    <a:pt x="856" y="95"/>
                    <a:pt x="666" y="0"/>
                  </a:cubicBezTo>
                  <a:cubicBezTo>
                    <a:pt x="476" y="476"/>
                    <a:pt x="191" y="953"/>
                    <a:pt x="0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2" name="Forma libre 141">
              <a:extLst>
                <a:ext uri="{FF2B5EF4-FFF2-40B4-BE49-F238E27FC236}">
                  <a16:creationId xmlns:a16="http://schemas.microsoft.com/office/drawing/2014/main" id="{ACAFDC81-6037-A5B8-740F-75D76294F29D}"/>
                </a:ext>
              </a:extLst>
            </p:cNvPr>
            <p:cNvSpPr/>
            <p:nvPr/>
          </p:nvSpPr>
          <p:spPr>
            <a:xfrm>
              <a:off x="9321681" y="5718809"/>
              <a:ext cx="2569" cy="3238"/>
            </a:xfrm>
            <a:custGeom>
              <a:avLst/>
              <a:gdLst>
                <a:gd name="connsiteX0" fmla="*/ 0 w 2569"/>
                <a:gd name="connsiteY0" fmla="*/ 2858 h 3238"/>
                <a:gd name="connsiteX1" fmla="*/ 761 w 2569"/>
                <a:gd name="connsiteY1" fmla="*/ 3238 h 3238"/>
                <a:gd name="connsiteX2" fmla="*/ 2570 w 2569"/>
                <a:gd name="connsiteY2" fmla="*/ 0 h 3238"/>
                <a:gd name="connsiteX3" fmla="*/ 0 w 2569"/>
                <a:gd name="connsiteY3" fmla="*/ 2858 h 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9" h="3238">
                  <a:moveTo>
                    <a:pt x="0" y="2858"/>
                  </a:moveTo>
                  <a:cubicBezTo>
                    <a:pt x="0" y="2858"/>
                    <a:pt x="476" y="3143"/>
                    <a:pt x="761" y="3238"/>
                  </a:cubicBezTo>
                  <a:cubicBezTo>
                    <a:pt x="1333" y="2286"/>
                    <a:pt x="1904" y="1238"/>
                    <a:pt x="2570" y="0"/>
                  </a:cubicBezTo>
                  <a:cubicBezTo>
                    <a:pt x="0" y="0"/>
                    <a:pt x="571" y="1810"/>
                    <a:pt x="0" y="285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3" name="Forma libre 142">
              <a:extLst>
                <a:ext uri="{FF2B5EF4-FFF2-40B4-BE49-F238E27FC236}">
                  <a16:creationId xmlns:a16="http://schemas.microsoft.com/office/drawing/2014/main" id="{3F83B8E9-3B4F-2D6E-E835-F01600B3B0F7}"/>
                </a:ext>
              </a:extLst>
            </p:cNvPr>
            <p:cNvSpPr/>
            <p:nvPr/>
          </p:nvSpPr>
          <p:spPr>
            <a:xfrm>
              <a:off x="9338814" y="5686615"/>
              <a:ext cx="10138" cy="4370"/>
            </a:xfrm>
            <a:custGeom>
              <a:avLst/>
              <a:gdLst>
                <a:gd name="connsiteX0" fmla="*/ 9043 w 10138"/>
                <a:gd name="connsiteY0" fmla="*/ 0 h 4370"/>
                <a:gd name="connsiteX1" fmla="*/ 8281 w 10138"/>
                <a:gd name="connsiteY1" fmla="*/ 2096 h 4370"/>
                <a:gd name="connsiteX2" fmla="*/ 3998 w 10138"/>
                <a:gd name="connsiteY2" fmla="*/ 3143 h 4370"/>
                <a:gd name="connsiteX3" fmla="*/ 0 w 10138"/>
                <a:gd name="connsiteY3" fmla="*/ 3143 h 4370"/>
                <a:gd name="connsiteX4" fmla="*/ 571 w 10138"/>
                <a:gd name="connsiteY4" fmla="*/ 4286 h 4370"/>
                <a:gd name="connsiteX5" fmla="*/ 6187 w 10138"/>
                <a:gd name="connsiteY5" fmla="*/ 4286 h 4370"/>
                <a:gd name="connsiteX6" fmla="*/ 9804 w 10138"/>
                <a:gd name="connsiteY6" fmla="*/ 3143 h 4370"/>
                <a:gd name="connsiteX7" fmla="*/ 9043 w 10138"/>
                <a:gd name="connsiteY7" fmla="*/ 95 h 4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8" h="4370">
                  <a:moveTo>
                    <a:pt x="9043" y="0"/>
                  </a:moveTo>
                  <a:cubicBezTo>
                    <a:pt x="8757" y="857"/>
                    <a:pt x="8471" y="1619"/>
                    <a:pt x="8281" y="2096"/>
                  </a:cubicBezTo>
                  <a:cubicBezTo>
                    <a:pt x="6663" y="2477"/>
                    <a:pt x="5330" y="2953"/>
                    <a:pt x="3998" y="3143"/>
                  </a:cubicBezTo>
                  <a:cubicBezTo>
                    <a:pt x="2760" y="3238"/>
                    <a:pt x="1618" y="1429"/>
                    <a:pt x="0" y="3143"/>
                  </a:cubicBezTo>
                  <a:cubicBezTo>
                    <a:pt x="191" y="3620"/>
                    <a:pt x="381" y="4286"/>
                    <a:pt x="571" y="4286"/>
                  </a:cubicBezTo>
                  <a:cubicBezTo>
                    <a:pt x="2475" y="4286"/>
                    <a:pt x="4379" y="4477"/>
                    <a:pt x="6187" y="4286"/>
                  </a:cubicBezTo>
                  <a:cubicBezTo>
                    <a:pt x="7329" y="4191"/>
                    <a:pt x="8471" y="3524"/>
                    <a:pt x="9804" y="3143"/>
                  </a:cubicBezTo>
                  <a:cubicBezTo>
                    <a:pt x="9899" y="2191"/>
                    <a:pt x="10851" y="857"/>
                    <a:pt x="9043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4" name="Forma libre 143">
              <a:extLst>
                <a:ext uri="{FF2B5EF4-FFF2-40B4-BE49-F238E27FC236}">
                  <a16:creationId xmlns:a16="http://schemas.microsoft.com/office/drawing/2014/main" id="{88C3CE4C-AA00-2F17-870F-B9D911957052}"/>
                </a:ext>
              </a:extLst>
            </p:cNvPr>
            <p:cNvSpPr/>
            <p:nvPr/>
          </p:nvSpPr>
          <p:spPr>
            <a:xfrm>
              <a:off x="9353567" y="5704998"/>
              <a:ext cx="1617" cy="952"/>
            </a:xfrm>
            <a:custGeom>
              <a:avLst/>
              <a:gdLst>
                <a:gd name="connsiteX0" fmla="*/ 0 w 1617"/>
                <a:gd name="connsiteY0" fmla="*/ 476 h 952"/>
                <a:gd name="connsiteX1" fmla="*/ 1428 w 1617"/>
                <a:gd name="connsiteY1" fmla="*/ 952 h 952"/>
                <a:gd name="connsiteX2" fmla="*/ 1618 w 1617"/>
                <a:gd name="connsiteY2" fmla="*/ 381 h 952"/>
                <a:gd name="connsiteX3" fmla="*/ 191 w 1617"/>
                <a:gd name="connsiteY3" fmla="*/ 0 h 952"/>
                <a:gd name="connsiteX4" fmla="*/ 0 w 1617"/>
                <a:gd name="connsiteY4" fmla="*/ 571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" h="952">
                  <a:moveTo>
                    <a:pt x="0" y="476"/>
                  </a:moveTo>
                  <a:cubicBezTo>
                    <a:pt x="476" y="667"/>
                    <a:pt x="952" y="762"/>
                    <a:pt x="1428" y="952"/>
                  </a:cubicBezTo>
                  <a:lnTo>
                    <a:pt x="1618" y="381"/>
                  </a:lnTo>
                  <a:lnTo>
                    <a:pt x="191" y="0"/>
                  </a:lnTo>
                  <a:cubicBezTo>
                    <a:pt x="191" y="0"/>
                    <a:pt x="95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5" name="Forma libre 144">
              <a:extLst>
                <a:ext uri="{FF2B5EF4-FFF2-40B4-BE49-F238E27FC236}">
                  <a16:creationId xmlns:a16="http://schemas.microsoft.com/office/drawing/2014/main" id="{67243500-5DB4-DBD3-1F5B-A338DF0FAB6F}"/>
                </a:ext>
              </a:extLst>
            </p:cNvPr>
            <p:cNvSpPr/>
            <p:nvPr/>
          </p:nvSpPr>
          <p:spPr>
            <a:xfrm>
              <a:off x="9350997" y="5640207"/>
              <a:ext cx="3236" cy="1735"/>
            </a:xfrm>
            <a:custGeom>
              <a:avLst/>
              <a:gdLst>
                <a:gd name="connsiteX0" fmla="*/ 0 w 3236"/>
                <a:gd name="connsiteY0" fmla="*/ 1736 h 1735"/>
                <a:gd name="connsiteX1" fmla="*/ 3237 w 3236"/>
                <a:gd name="connsiteY1" fmla="*/ 402 h 1735"/>
                <a:gd name="connsiteX2" fmla="*/ 0 w 3236"/>
                <a:gd name="connsiteY2" fmla="*/ 1736 h 1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6" h="1735">
                  <a:moveTo>
                    <a:pt x="0" y="1736"/>
                  </a:moveTo>
                  <a:cubicBezTo>
                    <a:pt x="1143" y="1260"/>
                    <a:pt x="2190" y="784"/>
                    <a:pt x="3237" y="402"/>
                  </a:cubicBezTo>
                  <a:cubicBezTo>
                    <a:pt x="2031" y="-423"/>
                    <a:pt x="952" y="21"/>
                    <a:pt x="0" y="173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6" name="Forma libre 145">
              <a:extLst>
                <a:ext uri="{FF2B5EF4-FFF2-40B4-BE49-F238E27FC236}">
                  <a16:creationId xmlns:a16="http://schemas.microsoft.com/office/drawing/2014/main" id="{66B9CAC2-1F96-1147-A268-72C6F6E053FC}"/>
                </a:ext>
              </a:extLst>
            </p:cNvPr>
            <p:cNvSpPr/>
            <p:nvPr/>
          </p:nvSpPr>
          <p:spPr>
            <a:xfrm>
              <a:off x="9355280" y="5681757"/>
              <a:ext cx="1523" cy="1142"/>
            </a:xfrm>
            <a:custGeom>
              <a:avLst/>
              <a:gdLst>
                <a:gd name="connsiteX0" fmla="*/ 0 w 1523"/>
                <a:gd name="connsiteY0" fmla="*/ 667 h 1142"/>
                <a:gd name="connsiteX1" fmla="*/ 857 w 1523"/>
                <a:gd name="connsiteY1" fmla="*/ 1143 h 1142"/>
                <a:gd name="connsiteX2" fmla="*/ 1523 w 1523"/>
                <a:gd name="connsiteY2" fmla="*/ 571 h 1142"/>
                <a:gd name="connsiteX3" fmla="*/ 666 w 1523"/>
                <a:gd name="connsiteY3" fmla="*/ 0 h 1142"/>
                <a:gd name="connsiteX4" fmla="*/ 95 w 1523"/>
                <a:gd name="connsiteY4" fmla="*/ 667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" h="1142">
                  <a:moveTo>
                    <a:pt x="0" y="667"/>
                  </a:moveTo>
                  <a:cubicBezTo>
                    <a:pt x="0" y="667"/>
                    <a:pt x="571" y="1143"/>
                    <a:pt x="857" y="1143"/>
                  </a:cubicBezTo>
                  <a:cubicBezTo>
                    <a:pt x="1047" y="1143"/>
                    <a:pt x="1333" y="762"/>
                    <a:pt x="1523" y="571"/>
                  </a:cubicBezTo>
                  <a:cubicBezTo>
                    <a:pt x="1237" y="381"/>
                    <a:pt x="952" y="95"/>
                    <a:pt x="666" y="0"/>
                  </a:cubicBezTo>
                  <a:cubicBezTo>
                    <a:pt x="571" y="0"/>
                    <a:pt x="286" y="381"/>
                    <a:pt x="95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7" name="Forma libre 146">
              <a:extLst>
                <a:ext uri="{FF2B5EF4-FFF2-40B4-BE49-F238E27FC236}">
                  <a16:creationId xmlns:a16="http://schemas.microsoft.com/office/drawing/2014/main" id="{CE756EAD-629F-D97B-9746-B16A704588D8}"/>
                </a:ext>
              </a:extLst>
            </p:cNvPr>
            <p:cNvSpPr/>
            <p:nvPr/>
          </p:nvSpPr>
          <p:spPr>
            <a:xfrm>
              <a:off x="9336910" y="5639466"/>
              <a:ext cx="2189" cy="1872"/>
            </a:xfrm>
            <a:custGeom>
              <a:avLst/>
              <a:gdLst>
                <a:gd name="connsiteX0" fmla="*/ 571 w 2189"/>
                <a:gd name="connsiteY0" fmla="*/ 0 h 1872"/>
                <a:gd name="connsiteX1" fmla="*/ 0 w 2189"/>
                <a:gd name="connsiteY1" fmla="*/ 571 h 1872"/>
                <a:gd name="connsiteX2" fmla="*/ 2189 w 2189"/>
                <a:gd name="connsiteY2" fmla="*/ 1714 h 1872"/>
                <a:gd name="connsiteX3" fmla="*/ 571 w 2189"/>
                <a:gd name="connsiteY3" fmla="*/ 95 h 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9" h="1872">
                  <a:moveTo>
                    <a:pt x="571" y="0"/>
                  </a:moveTo>
                  <a:cubicBezTo>
                    <a:pt x="571" y="0"/>
                    <a:pt x="0" y="381"/>
                    <a:pt x="0" y="571"/>
                  </a:cubicBezTo>
                  <a:cubicBezTo>
                    <a:pt x="0" y="1524"/>
                    <a:pt x="381" y="2191"/>
                    <a:pt x="2189" y="1714"/>
                  </a:cubicBezTo>
                  <a:cubicBezTo>
                    <a:pt x="1523" y="953"/>
                    <a:pt x="1047" y="476"/>
                    <a:pt x="571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8" name="Forma libre 147">
              <a:extLst>
                <a:ext uri="{FF2B5EF4-FFF2-40B4-BE49-F238E27FC236}">
                  <a16:creationId xmlns:a16="http://schemas.microsoft.com/office/drawing/2014/main" id="{34659FC1-F52A-5A58-3DCD-24C311C86174}"/>
                </a:ext>
              </a:extLst>
            </p:cNvPr>
            <p:cNvSpPr/>
            <p:nvPr/>
          </p:nvSpPr>
          <p:spPr>
            <a:xfrm>
              <a:off x="9350140" y="5623274"/>
              <a:ext cx="1999" cy="1428"/>
            </a:xfrm>
            <a:custGeom>
              <a:avLst/>
              <a:gdLst>
                <a:gd name="connsiteX0" fmla="*/ 1713 w 1999"/>
                <a:gd name="connsiteY0" fmla="*/ 0 h 1428"/>
                <a:gd name="connsiteX1" fmla="*/ 0 w 1999"/>
                <a:gd name="connsiteY1" fmla="*/ 953 h 1428"/>
                <a:gd name="connsiteX2" fmla="*/ 285 w 1999"/>
                <a:gd name="connsiteY2" fmla="*/ 1429 h 1428"/>
                <a:gd name="connsiteX3" fmla="*/ 1999 w 1999"/>
                <a:gd name="connsiteY3" fmla="*/ 667 h 1428"/>
                <a:gd name="connsiteX4" fmla="*/ 1713 w 1999"/>
                <a:gd name="connsiteY4" fmla="*/ 0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9" h="1428">
                  <a:moveTo>
                    <a:pt x="1713" y="0"/>
                  </a:moveTo>
                  <a:cubicBezTo>
                    <a:pt x="1142" y="286"/>
                    <a:pt x="571" y="667"/>
                    <a:pt x="0" y="953"/>
                  </a:cubicBezTo>
                  <a:cubicBezTo>
                    <a:pt x="0" y="1143"/>
                    <a:pt x="191" y="1238"/>
                    <a:pt x="285" y="1429"/>
                  </a:cubicBezTo>
                  <a:cubicBezTo>
                    <a:pt x="856" y="1143"/>
                    <a:pt x="1428" y="953"/>
                    <a:pt x="1999" y="667"/>
                  </a:cubicBezTo>
                  <a:cubicBezTo>
                    <a:pt x="1999" y="476"/>
                    <a:pt x="1809" y="191"/>
                    <a:pt x="1713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9" name="Forma libre 148">
              <a:extLst>
                <a:ext uri="{FF2B5EF4-FFF2-40B4-BE49-F238E27FC236}">
                  <a16:creationId xmlns:a16="http://schemas.microsoft.com/office/drawing/2014/main" id="{E886A5D4-BAFC-96ED-108D-35682B742DA7}"/>
                </a:ext>
              </a:extLst>
            </p:cNvPr>
            <p:cNvSpPr/>
            <p:nvPr/>
          </p:nvSpPr>
          <p:spPr>
            <a:xfrm>
              <a:off x="9338327" y="5658897"/>
              <a:ext cx="2104" cy="2476"/>
            </a:xfrm>
            <a:custGeom>
              <a:avLst/>
              <a:gdLst>
                <a:gd name="connsiteX0" fmla="*/ 2104 w 2104"/>
                <a:gd name="connsiteY0" fmla="*/ 1429 h 2476"/>
                <a:gd name="connsiteX1" fmla="*/ 867 w 2104"/>
                <a:gd name="connsiteY1" fmla="*/ 0 h 2476"/>
                <a:gd name="connsiteX2" fmla="*/ 11 w 2104"/>
                <a:gd name="connsiteY2" fmla="*/ 1334 h 2476"/>
                <a:gd name="connsiteX3" fmla="*/ 1153 w 2104"/>
                <a:gd name="connsiteY3" fmla="*/ 2477 h 2476"/>
                <a:gd name="connsiteX4" fmla="*/ 2104 w 2104"/>
                <a:gd name="connsiteY4" fmla="*/ 1429 h 2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4" h="2476">
                  <a:moveTo>
                    <a:pt x="2104" y="1429"/>
                  </a:moveTo>
                  <a:cubicBezTo>
                    <a:pt x="2104" y="1429"/>
                    <a:pt x="1438" y="572"/>
                    <a:pt x="867" y="0"/>
                  </a:cubicBezTo>
                  <a:cubicBezTo>
                    <a:pt x="486" y="667"/>
                    <a:pt x="-85" y="1143"/>
                    <a:pt x="11" y="1334"/>
                  </a:cubicBezTo>
                  <a:cubicBezTo>
                    <a:pt x="201" y="1810"/>
                    <a:pt x="772" y="2096"/>
                    <a:pt x="1153" y="2477"/>
                  </a:cubicBezTo>
                  <a:cubicBezTo>
                    <a:pt x="1438" y="2096"/>
                    <a:pt x="2104" y="1619"/>
                    <a:pt x="2104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0" name="Forma libre 149">
              <a:extLst>
                <a:ext uri="{FF2B5EF4-FFF2-40B4-BE49-F238E27FC236}">
                  <a16:creationId xmlns:a16="http://schemas.microsoft.com/office/drawing/2014/main" id="{CE7A265F-4E27-4762-0A7B-7066A8A5F119}"/>
                </a:ext>
              </a:extLst>
            </p:cNvPr>
            <p:cNvSpPr/>
            <p:nvPr/>
          </p:nvSpPr>
          <p:spPr>
            <a:xfrm>
              <a:off x="9341089" y="5694521"/>
              <a:ext cx="4863" cy="2669"/>
            </a:xfrm>
            <a:custGeom>
              <a:avLst/>
              <a:gdLst>
                <a:gd name="connsiteX0" fmla="*/ 485 w 4863"/>
                <a:gd name="connsiteY0" fmla="*/ 0 h 2669"/>
                <a:gd name="connsiteX1" fmla="*/ 1151 w 4863"/>
                <a:gd name="connsiteY1" fmla="*/ 2381 h 2669"/>
                <a:gd name="connsiteX2" fmla="*/ 4863 w 4863"/>
                <a:gd name="connsiteY2" fmla="*/ 381 h 2669"/>
                <a:gd name="connsiteX3" fmla="*/ 2388 w 4863"/>
                <a:gd name="connsiteY3" fmla="*/ 1619 h 2669"/>
                <a:gd name="connsiteX4" fmla="*/ 485 w 4863"/>
                <a:gd name="connsiteY4" fmla="*/ 0 h 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3" h="2669">
                  <a:moveTo>
                    <a:pt x="485" y="0"/>
                  </a:moveTo>
                  <a:cubicBezTo>
                    <a:pt x="-467" y="1429"/>
                    <a:pt x="104" y="2000"/>
                    <a:pt x="1151" y="2381"/>
                  </a:cubicBezTo>
                  <a:cubicBezTo>
                    <a:pt x="2674" y="2953"/>
                    <a:pt x="3816" y="2857"/>
                    <a:pt x="4863" y="381"/>
                  </a:cubicBezTo>
                  <a:cubicBezTo>
                    <a:pt x="3626" y="1048"/>
                    <a:pt x="2959" y="1333"/>
                    <a:pt x="2388" y="1619"/>
                  </a:cubicBezTo>
                  <a:cubicBezTo>
                    <a:pt x="1722" y="1048"/>
                    <a:pt x="1151" y="571"/>
                    <a:pt x="485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1" name="Forma libre 150">
              <a:extLst>
                <a:ext uri="{FF2B5EF4-FFF2-40B4-BE49-F238E27FC236}">
                  <a16:creationId xmlns:a16="http://schemas.microsoft.com/office/drawing/2014/main" id="{8FB6BA0D-ADED-90E9-79DF-01686DF9B8FA}"/>
                </a:ext>
              </a:extLst>
            </p:cNvPr>
            <p:cNvSpPr/>
            <p:nvPr/>
          </p:nvSpPr>
          <p:spPr>
            <a:xfrm>
              <a:off x="9314922" y="5652611"/>
              <a:ext cx="1617" cy="857"/>
            </a:xfrm>
            <a:custGeom>
              <a:avLst/>
              <a:gdLst>
                <a:gd name="connsiteX0" fmla="*/ 1618 w 1617"/>
                <a:gd name="connsiteY0" fmla="*/ 190 h 857"/>
                <a:gd name="connsiteX1" fmla="*/ 95 w 1617"/>
                <a:gd name="connsiteY1" fmla="*/ 0 h 857"/>
                <a:gd name="connsiteX2" fmla="*/ 0 w 1617"/>
                <a:gd name="connsiteY2" fmla="*/ 667 h 857"/>
                <a:gd name="connsiteX3" fmla="*/ 1523 w 1617"/>
                <a:gd name="connsiteY3" fmla="*/ 857 h 857"/>
                <a:gd name="connsiteX4" fmla="*/ 1618 w 1617"/>
                <a:gd name="connsiteY4" fmla="*/ 190 h 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" h="857">
                  <a:moveTo>
                    <a:pt x="1618" y="190"/>
                  </a:moveTo>
                  <a:cubicBezTo>
                    <a:pt x="1142" y="190"/>
                    <a:pt x="571" y="0"/>
                    <a:pt x="95" y="0"/>
                  </a:cubicBezTo>
                  <a:cubicBezTo>
                    <a:pt x="95" y="190"/>
                    <a:pt x="95" y="476"/>
                    <a:pt x="0" y="667"/>
                  </a:cubicBezTo>
                  <a:cubicBezTo>
                    <a:pt x="476" y="667"/>
                    <a:pt x="1047" y="762"/>
                    <a:pt x="1523" y="857"/>
                  </a:cubicBezTo>
                  <a:cubicBezTo>
                    <a:pt x="1523" y="667"/>
                    <a:pt x="1523" y="381"/>
                    <a:pt x="1618" y="19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2" name="Forma libre 151">
              <a:extLst>
                <a:ext uri="{FF2B5EF4-FFF2-40B4-BE49-F238E27FC236}">
                  <a16:creationId xmlns:a16="http://schemas.microsoft.com/office/drawing/2014/main" id="{91D2F72B-0B34-9614-C840-88A07B75A5C1}"/>
                </a:ext>
              </a:extLst>
            </p:cNvPr>
            <p:cNvSpPr/>
            <p:nvPr/>
          </p:nvSpPr>
          <p:spPr>
            <a:xfrm>
              <a:off x="9294707" y="5721331"/>
              <a:ext cx="3156" cy="3859"/>
            </a:xfrm>
            <a:custGeom>
              <a:avLst/>
              <a:gdLst>
                <a:gd name="connsiteX0" fmla="*/ 323 w 3156"/>
                <a:gd name="connsiteY0" fmla="*/ 812 h 3859"/>
                <a:gd name="connsiteX1" fmla="*/ 1941 w 3156"/>
                <a:gd name="connsiteY1" fmla="*/ 3860 h 3859"/>
                <a:gd name="connsiteX2" fmla="*/ 2512 w 3156"/>
                <a:gd name="connsiteY2" fmla="*/ 431 h 3859"/>
                <a:gd name="connsiteX3" fmla="*/ 323 w 3156"/>
                <a:gd name="connsiteY3" fmla="*/ 717 h 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6" h="3859">
                  <a:moveTo>
                    <a:pt x="323" y="812"/>
                  </a:moveTo>
                  <a:cubicBezTo>
                    <a:pt x="-344" y="2146"/>
                    <a:pt x="-58" y="3288"/>
                    <a:pt x="1941" y="3860"/>
                  </a:cubicBezTo>
                  <a:cubicBezTo>
                    <a:pt x="2226" y="2622"/>
                    <a:pt x="4130" y="1859"/>
                    <a:pt x="2512" y="431"/>
                  </a:cubicBezTo>
                  <a:cubicBezTo>
                    <a:pt x="1845" y="-141"/>
                    <a:pt x="894" y="-236"/>
                    <a:pt x="323" y="71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3" name="Forma libre 152">
              <a:extLst>
                <a:ext uri="{FF2B5EF4-FFF2-40B4-BE49-F238E27FC236}">
                  <a16:creationId xmlns:a16="http://schemas.microsoft.com/office/drawing/2014/main" id="{7B062974-6E8B-B2BE-852F-146C2C219A51}"/>
                </a:ext>
              </a:extLst>
            </p:cNvPr>
            <p:cNvSpPr/>
            <p:nvPr/>
          </p:nvSpPr>
          <p:spPr>
            <a:xfrm>
              <a:off x="9293506" y="5683853"/>
              <a:ext cx="4188" cy="2666"/>
            </a:xfrm>
            <a:custGeom>
              <a:avLst/>
              <a:gdLst>
                <a:gd name="connsiteX0" fmla="*/ 4188 w 4188"/>
                <a:gd name="connsiteY0" fmla="*/ 476 h 2666"/>
                <a:gd name="connsiteX1" fmla="*/ 3903 w 4188"/>
                <a:gd name="connsiteY1" fmla="*/ 0 h 2666"/>
                <a:gd name="connsiteX2" fmla="*/ 0 w 4188"/>
                <a:gd name="connsiteY2" fmla="*/ 762 h 2666"/>
                <a:gd name="connsiteX3" fmla="*/ 2284 w 4188"/>
                <a:gd name="connsiteY3" fmla="*/ 2667 h 2666"/>
                <a:gd name="connsiteX4" fmla="*/ 4188 w 4188"/>
                <a:gd name="connsiteY4" fmla="*/ 476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8" h="2666">
                  <a:moveTo>
                    <a:pt x="4188" y="476"/>
                  </a:moveTo>
                  <a:cubicBezTo>
                    <a:pt x="4188" y="476"/>
                    <a:pt x="3998" y="95"/>
                    <a:pt x="3903" y="0"/>
                  </a:cubicBezTo>
                  <a:cubicBezTo>
                    <a:pt x="2760" y="190"/>
                    <a:pt x="1713" y="476"/>
                    <a:pt x="0" y="762"/>
                  </a:cubicBezTo>
                  <a:cubicBezTo>
                    <a:pt x="1142" y="1714"/>
                    <a:pt x="1618" y="2096"/>
                    <a:pt x="2284" y="2667"/>
                  </a:cubicBezTo>
                  <a:cubicBezTo>
                    <a:pt x="2951" y="1905"/>
                    <a:pt x="3617" y="1238"/>
                    <a:pt x="4188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4" name="Forma libre 153">
              <a:extLst>
                <a:ext uri="{FF2B5EF4-FFF2-40B4-BE49-F238E27FC236}">
                  <a16:creationId xmlns:a16="http://schemas.microsoft.com/office/drawing/2014/main" id="{CD28C032-C3C3-4599-CF9D-93A2C395BB7B}"/>
                </a:ext>
              </a:extLst>
            </p:cNvPr>
            <p:cNvSpPr/>
            <p:nvPr/>
          </p:nvSpPr>
          <p:spPr>
            <a:xfrm>
              <a:off x="9286457" y="5701569"/>
              <a:ext cx="3527" cy="7715"/>
            </a:xfrm>
            <a:custGeom>
              <a:avLst/>
              <a:gdLst>
                <a:gd name="connsiteX0" fmla="*/ 1053 w 3527"/>
                <a:gd name="connsiteY0" fmla="*/ 0 h 7715"/>
                <a:gd name="connsiteX1" fmla="*/ 2385 w 3527"/>
                <a:gd name="connsiteY1" fmla="*/ 7715 h 7715"/>
                <a:gd name="connsiteX2" fmla="*/ 3528 w 3527"/>
                <a:gd name="connsiteY2" fmla="*/ 2953 h 7715"/>
                <a:gd name="connsiteX3" fmla="*/ 957 w 3527"/>
                <a:gd name="connsiteY3" fmla="*/ 0 h 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7" h="7715">
                  <a:moveTo>
                    <a:pt x="1053" y="0"/>
                  </a:moveTo>
                  <a:cubicBezTo>
                    <a:pt x="-756" y="2762"/>
                    <a:pt x="-185" y="5715"/>
                    <a:pt x="2385" y="7715"/>
                  </a:cubicBezTo>
                  <a:cubicBezTo>
                    <a:pt x="2766" y="6191"/>
                    <a:pt x="3147" y="4572"/>
                    <a:pt x="3528" y="2953"/>
                  </a:cubicBezTo>
                  <a:cubicBezTo>
                    <a:pt x="3052" y="1619"/>
                    <a:pt x="2957" y="0"/>
                    <a:pt x="95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5" name="Forma libre 154">
              <a:extLst>
                <a:ext uri="{FF2B5EF4-FFF2-40B4-BE49-F238E27FC236}">
                  <a16:creationId xmlns:a16="http://schemas.microsoft.com/office/drawing/2014/main" id="{20E19883-A817-FB5D-3804-847A48E51731}"/>
                </a:ext>
              </a:extLst>
            </p:cNvPr>
            <p:cNvSpPr/>
            <p:nvPr/>
          </p:nvSpPr>
          <p:spPr>
            <a:xfrm>
              <a:off x="9291317" y="5658974"/>
              <a:ext cx="4378" cy="1975"/>
            </a:xfrm>
            <a:custGeom>
              <a:avLst/>
              <a:gdLst>
                <a:gd name="connsiteX0" fmla="*/ 4378 w 4378"/>
                <a:gd name="connsiteY0" fmla="*/ 876 h 1975"/>
                <a:gd name="connsiteX1" fmla="*/ 0 w 4378"/>
                <a:gd name="connsiteY1" fmla="*/ 876 h 1975"/>
                <a:gd name="connsiteX2" fmla="*/ 4378 w 4378"/>
                <a:gd name="connsiteY2" fmla="*/ 876 h 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78" h="1975">
                  <a:moveTo>
                    <a:pt x="4378" y="876"/>
                  </a:moveTo>
                  <a:cubicBezTo>
                    <a:pt x="2951" y="1352"/>
                    <a:pt x="1618" y="-1315"/>
                    <a:pt x="0" y="876"/>
                  </a:cubicBezTo>
                  <a:cubicBezTo>
                    <a:pt x="1618" y="1829"/>
                    <a:pt x="2951" y="2781"/>
                    <a:pt x="4378" y="8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6" name="Forma libre 155">
              <a:extLst>
                <a:ext uri="{FF2B5EF4-FFF2-40B4-BE49-F238E27FC236}">
                  <a16:creationId xmlns:a16="http://schemas.microsoft.com/office/drawing/2014/main" id="{1DA8B29B-47E4-8825-2E13-54BF8F744953}"/>
                </a:ext>
              </a:extLst>
            </p:cNvPr>
            <p:cNvSpPr/>
            <p:nvPr/>
          </p:nvSpPr>
          <p:spPr>
            <a:xfrm>
              <a:off x="9308355" y="5647634"/>
              <a:ext cx="2665" cy="2023"/>
            </a:xfrm>
            <a:custGeom>
              <a:avLst/>
              <a:gdLst>
                <a:gd name="connsiteX0" fmla="*/ 0 w 2665"/>
                <a:gd name="connsiteY0" fmla="*/ 2024 h 2023"/>
                <a:gd name="connsiteX1" fmla="*/ 2665 w 2665"/>
                <a:gd name="connsiteY1" fmla="*/ 595 h 2023"/>
                <a:gd name="connsiteX2" fmla="*/ 0 w 2665"/>
                <a:gd name="connsiteY2" fmla="*/ 2024 h 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5" h="2023">
                  <a:moveTo>
                    <a:pt x="0" y="2024"/>
                  </a:moveTo>
                  <a:cubicBezTo>
                    <a:pt x="762" y="1643"/>
                    <a:pt x="1523" y="1166"/>
                    <a:pt x="2665" y="595"/>
                  </a:cubicBezTo>
                  <a:cubicBezTo>
                    <a:pt x="762" y="-357"/>
                    <a:pt x="571" y="-357"/>
                    <a:pt x="0" y="20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7" name="Forma libre 156">
              <a:extLst>
                <a:ext uri="{FF2B5EF4-FFF2-40B4-BE49-F238E27FC236}">
                  <a16:creationId xmlns:a16="http://schemas.microsoft.com/office/drawing/2014/main" id="{C56445F0-90E5-BD74-3FA4-4FBF14391F19}"/>
                </a:ext>
              </a:extLst>
            </p:cNvPr>
            <p:cNvSpPr/>
            <p:nvPr/>
          </p:nvSpPr>
          <p:spPr>
            <a:xfrm>
              <a:off x="9268758" y="5687758"/>
              <a:ext cx="6377" cy="5905"/>
            </a:xfrm>
            <a:custGeom>
              <a:avLst/>
              <a:gdLst>
                <a:gd name="connsiteX0" fmla="*/ 95 w 6377"/>
                <a:gd name="connsiteY0" fmla="*/ 5905 h 5905"/>
                <a:gd name="connsiteX1" fmla="*/ 2570 w 6377"/>
                <a:gd name="connsiteY1" fmla="*/ 4096 h 5905"/>
                <a:gd name="connsiteX2" fmla="*/ 6377 w 6377"/>
                <a:gd name="connsiteY2" fmla="*/ 2953 h 5905"/>
                <a:gd name="connsiteX3" fmla="*/ 4854 w 6377"/>
                <a:gd name="connsiteY3" fmla="*/ 0 h 5905"/>
                <a:gd name="connsiteX4" fmla="*/ 0 w 6377"/>
                <a:gd name="connsiteY4" fmla="*/ 5905 h 5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77" h="5905">
                  <a:moveTo>
                    <a:pt x="95" y="5905"/>
                  </a:moveTo>
                  <a:cubicBezTo>
                    <a:pt x="1427" y="5715"/>
                    <a:pt x="2284" y="5239"/>
                    <a:pt x="2570" y="4096"/>
                  </a:cubicBezTo>
                  <a:cubicBezTo>
                    <a:pt x="3046" y="2381"/>
                    <a:pt x="4093" y="2000"/>
                    <a:pt x="6377" y="2953"/>
                  </a:cubicBezTo>
                  <a:cubicBezTo>
                    <a:pt x="5616" y="1524"/>
                    <a:pt x="5330" y="857"/>
                    <a:pt x="4854" y="0"/>
                  </a:cubicBezTo>
                  <a:cubicBezTo>
                    <a:pt x="3141" y="2000"/>
                    <a:pt x="761" y="3048"/>
                    <a:pt x="0" y="5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8" name="Forma libre 157">
              <a:extLst>
                <a:ext uri="{FF2B5EF4-FFF2-40B4-BE49-F238E27FC236}">
                  <a16:creationId xmlns:a16="http://schemas.microsoft.com/office/drawing/2014/main" id="{50B978E5-AE4E-8136-965D-6A4600612130}"/>
                </a:ext>
              </a:extLst>
            </p:cNvPr>
            <p:cNvSpPr/>
            <p:nvPr/>
          </p:nvSpPr>
          <p:spPr>
            <a:xfrm>
              <a:off x="9271519" y="5648885"/>
              <a:ext cx="4949" cy="2391"/>
            </a:xfrm>
            <a:custGeom>
              <a:avLst/>
              <a:gdLst>
                <a:gd name="connsiteX0" fmla="*/ 0 w 4949"/>
                <a:gd name="connsiteY0" fmla="*/ 1344 h 2391"/>
                <a:gd name="connsiteX1" fmla="*/ 3617 w 4949"/>
                <a:gd name="connsiteY1" fmla="*/ 2392 h 2391"/>
                <a:gd name="connsiteX2" fmla="*/ 4950 w 4949"/>
                <a:gd name="connsiteY2" fmla="*/ 201 h 2391"/>
                <a:gd name="connsiteX3" fmla="*/ 0 w 4949"/>
                <a:gd name="connsiteY3" fmla="*/ 1344 h 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9" h="2391">
                  <a:moveTo>
                    <a:pt x="0" y="1344"/>
                  </a:moveTo>
                  <a:cubicBezTo>
                    <a:pt x="1333" y="1725"/>
                    <a:pt x="2475" y="2106"/>
                    <a:pt x="3617" y="2392"/>
                  </a:cubicBezTo>
                  <a:cubicBezTo>
                    <a:pt x="4093" y="1630"/>
                    <a:pt x="4569" y="963"/>
                    <a:pt x="4950" y="201"/>
                  </a:cubicBezTo>
                  <a:cubicBezTo>
                    <a:pt x="3237" y="11"/>
                    <a:pt x="1523" y="-465"/>
                    <a:pt x="0" y="134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9" name="Forma libre 158">
              <a:extLst>
                <a:ext uri="{FF2B5EF4-FFF2-40B4-BE49-F238E27FC236}">
                  <a16:creationId xmlns:a16="http://schemas.microsoft.com/office/drawing/2014/main" id="{758A4199-F458-E0E4-3E90-A3B2AF42D4BC}"/>
                </a:ext>
              </a:extLst>
            </p:cNvPr>
            <p:cNvSpPr/>
            <p:nvPr/>
          </p:nvSpPr>
          <p:spPr>
            <a:xfrm>
              <a:off x="9276564" y="5646705"/>
              <a:ext cx="1398" cy="2286"/>
            </a:xfrm>
            <a:custGeom>
              <a:avLst/>
              <a:gdLst>
                <a:gd name="connsiteX0" fmla="*/ 0 w 1398"/>
                <a:gd name="connsiteY0" fmla="*/ 2286 h 2286"/>
                <a:gd name="connsiteX1" fmla="*/ 1332 w 1398"/>
                <a:gd name="connsiteY1" fmla="*/ 0 h 2286"/>
                <a:gd name="connsiteX2" fmla="*/ 0 w 1398"/>
                <a:gd name="connsiteY2" fmla="*/ 2286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8" h="2286">
                  <a:moveTo>
                    <a:pt x="0" y="2286"/>
                  </a:moveTo>
                  <a:cubicBezTo>
                    <a:pt x="952" y="1905"/>
                    <a:pt x="1618" y="1334"/>
                    <a:pt x="1332" y="0"/>
                  </a:cubicBezTo>
                  <a:cubicBezTo>
                    <a:pt x="-381" y="286"/>
                    <a:pt x="190" y="1429"/>
                    <a:pt x="0" y="2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0" name="Forma libre 159">
              <a:extLst>
                <a:ext uri="{FF2B5EF4-FFF2-40B4-BE49-F238E27FC236}">
                  <a16:creationId xmlns:a16="http://schemas.microsoft.com/office/drawing/2014/main" id="{A7B95D83-30BE-F8AD-B5FA-B55495E65EFD}"/>
                </a:ext>
              </a:extLst>
            </p:cNvPr>
            <p:cNvSpPr/>
            <p:nvPr/>
          </p:nvSpPr>
          <p:spPr>
            <a:xfrm>
              <a:off x="9279800" y="5624988"/>
              <a:ext cx="1332" cy="857"/>
            </a:xfrm>
            <a:custGeom>
              <a:avLst/>
              <a:gdLst>
                <a:gd name="connsiteX0" fmla="*/ 0 w 1332"/>
                <a:gd name="connsiteY0" fmla="*/ 95 h 857"/>
                <a:gd name="connsiteX1" fmla="*/ 0 w 1332"/>
                <a:gd name="connsiteY1" fmla="*/ 858 h 857"/>
                <a:gd name="connsiteX2" fmla="*/ 1333 w 1332"/>
                <a:gd name="connsiteY2" fmla="*/ 762 h 857"/>
                <a:gd name="connsiteX3" fmla="*/ 1333 w 1332"/>
                <a:gd name="connsiteY3" fmla="*/ 0 h 857"/>
                <a:gd name="connsiteX4" fmla="*/ 0 w 1332"/>
                <a:gd name="connsiteY4" fmla="*/ 95 h 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857">
                  <a:moveTo>
                    <a:pt x="0" y="95"/>
                  </a:moveTo>
                  <a:cubicBezTo>
                    <a:pt x="0" y="95"/>
                    <a:pt x="0" y="571"/>
                    <a:pt x="0" y="858"/>
                  </a:cubicBezTo>
                  <a:cubicBezTo>
                    <a:pt x="476" y="858"/>
                    <a:pt x="857" y="858"/>
                    <a:pt x="1333" y="762"/>
                  </a:cubicBezTo>
                  <a:cubicBezTo>
                    <a:pt x="1333" y="762"/>
                    <a:pt x="1333" y="286"/>
                    <a:pt x="1333" y="0"/>
                  </a:cubicBezTo>
                  <a:cubicBezTo>
                    <a:pt x="857" y="0"/>
                    <a:pt x="381" y="0"/>
                    <a:pt x="0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1" name="Forma libre 160">
              <a:extLst>
                <a:ext uri="{FF2B5EF4-FFF2-40B4-BE49-F238E27FC236}">
                  <a16:creationId xmlns:a16="http://schemas.microsoft.com/office/drawing/2014/main" id="{D2C03B8D-A4AF-90D7-E8E2-03C721CDBC69}"/>
                </a:ext>
              </a:extLst>
            </p:cNvPr>
            <p:cNvSpPr/>
            <p:nvPr/>
          </p:nvSpPr>
          <p:spPr>
            <a:xfrm>
              <a:off x="9283710" y="5713285"/>
              <a:ext cx="3513" cy="4667"/>
            </a:xfrm>
            <a:custGeom>
              <a:avLst/>
              <a:gdLst>
                <a:gd name="connsiteX0" fmla="*/ 658 w 3513"/>
                <a:gd name="connsiteY0" fmla="*/ 2476 h 4667"/>
                <a:gd name="connsiteX1" fmla="*/ 849 w 3513"/>
                <a:gd name="connsiteY1" fmla="*/ 4667 h 4667"/>
                <a:gd name="connsiteX2" fmla="*/ 3514 w 3513"/>
                <a:gd name="connsiteY2" fmla="*/ 1238 h 4667"/>
                <a:gd name="connsiteX3" fmla="*/ 2372 w 3513"/>
                <a:gd name="connsiteY3" fmla="*/ 0 h 4667"/>
                <a:gd name="connsiteX4" fmla="*/ 563 w 3513"/>
                <a:gd name="connsiteY4" fmla="*/ 2572 h 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3" h="4667">
                  <a:moveTo>
                    <a:pt x="658" y="2476"/>
                  </a:moveTo>
                  <a:cubicBezTo>
                    <a:pt x="-294" y="3429"/>
                    <a:pt x="-198" y="4000"/>
                    <a:pt x="849" y="4667"/>
                  </a:cubicBezTo>
                  <a:cubicBezTo>
                    <a:pt x="1705" y="3524"/>
                    <a:pt x="2562" y="2476"/>
                    <a:pt x="3514" y="1238"/>
                  </a:cubicBezTo>
                  <a:cubicBezTo>
                    <a:pt x="3133" y="857"/>
                    <a:pt x="2752" y="381"/>
                    <a:pt x="2372" y="0"/>
                  </a:cubicBezTo>
                  <a:cubicBezTo>
                    <a:pt x="1705" y="1048"/>
                    <a:pt x="1230" y="1905"/>
                    <a:pt x="563" y="2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2" name="Forma libre 161">
              <a:extLst>
                <a:ext uri="{FF2B5EF4-FFF2-40B4-BE49-F238E27FC236}">
                  <a16:creationId xmlns:a16="http://schemas.microsoft.com/office/drawing/2014/main" id="{723C0899-1B7D-D7AC-1AE6-B4BDBB4566E1}"/>
                </a:ext>
              </a:extLst>
            </p:cNvPr>
            <p:cNvSpPr/>
            <p:nvPr/>
          </p:nvSpPr>
          <p:spPr>
            <a:xfrm>
              <a:off x="9356042" y="5647926"/>
              <a:ext cx="3045" cy="1827"/>
            </a:xfrm>
            <a:custGeom>
              <a:avLst/>
              <a:gdLst>
                <a:gd name="connsiteX0" fmla="*/ 0 w 3045"/>
                <a:gd name="connsiteY0" fmla="*/ 303 h 1827"/>
                <a:gd name="connsiteX1" fmla="*/ 3046 w 3045"/>
                <a:gd name="connsiteY1" fmla="*/ 1827 h 1827"/>
                <a:gd name="connsiteX2" fmla="*/ 0 w 3045"/>
                <a:gd name="connsiteY2" fmla="*/ 303 h 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5" h="1827">
                  <a:moveTo>
                    <a:pt x="0" y="303"/>
                  </a:moveTo>
                  <a:cubicBezTo>
                    <a:pt x="1047" y="780"/>
                    <a:pt x="1809" y="1256"/>
                    <a:pt x="3046" y="1827"/>
                  </a:cubicBezTo>
                  <a:cubicBezTo>
                    <a:pt x="2284" y="113"/>
                    <a:pt x="1269" y="-395"/>
                    <a:pt x="0" y="30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3" name="Forma libre 162">
              <a:extLst>
                <a:ext uri="{FF2B5EF4-FFF2-40B4-BE49-F238E27FC236}">
                  <a16:creationId xmlns:a16="http://schemas.microsoft.com/office/drawing/2014/main" id="{52C5CE5F-4FF2-4054-5C09-FD15F2383402}"/>
                </a:ext>
              </a:extLst>
            </p:cNvPr>
            <p:cNvSpPr/>
            <p:nvPr/>
          </p:nvSpPr>
          <p:spPr>
            <a:xfrm>
              <a:off x="9301141" y="5608986"/>
              <a:ext cx="5881" cy="6762"/>
            </a:xfrm>
            <a:custGeom>
              <a:avLst/>
              <a:gdLst>
                <a:gd name="connsiteX0" fmla="*/ 5215 w 5881"/>
                <a:gd name="connsiteY0" fmla="*/ 0 h 6762"/>
                <a:gd name="connsiteX1" fmla="*/ 4739 w 5881"/>
                <a:gd name="connsiteY1" fmla="*/ 3905 h 6762"/>
                <a:gd name="connsiteX2" fmla="*/ 1693 w 5881"/>
                <a:gd name="connsiteY2" fmla="*/ 3905 h 6762"/>
                <a:gd name="connsiteX3" fmla="*/ 266 w 5881"/>
                <a:gd name="connsiteY3" fmla="*/ 6763 h 6762"/>
                <a:gd name="connsiteX4" fmla="*/ 5881 w 5881"/>
                <a:gd name="connsiteY4" fmla="*/ 5525 h 6762"/>
                <a:gd name="connsiteX5" fmla="*/ 5215 w 5881"/>
                <a:gd name="connsiteY5" fmla="*/ 0 h 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81" h="6762">
                  <a:moveTo>
                    <a:pt x="5215" y="0"/>
                  </a:moveTo>
                  <a:cubicBezTo>
                    <a:pt x="2455" y="1429"/>
                    <a:pt x="5405" y="2477"/>
                    <a:pt x="4739" y="3905"/>
                  </a:cubicBezTo>
                  <a:lnTo>
                    <a:pt x="1693" y="3905"/>
                  </a:lnTo>
                  <a:cubicBezTo>
                    <a:pt x="1598" y="4858"/>
                    <a:pt x="-781" y="4953"/>
                    <a:pt x="266" y="6763"/>
                  </a:cubicBezTo>
                  <a:cubicBezTo>
                    <a:pt x="2169" y="6287"/>
                    <a:pt x="3978" y="5905"/>
                    <a:pt x="5881" y="5525"/>
                  </a:cubicBezTo>
                  <a:cubicBezTo>
                    <a:pt x="5691" y="3715"/>
                    <a:pt x="5405" y="1905"/>
                    <a:pt x="5215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4" name="Forma libre 163">
              <a:extLst>
                <a:ext uri="{FF2B5EF4-FFF2-40B4-BE49-F238E27FC236}">
                  <a16:creationId xmlns:a16="http://schemas.microsoft.com/office/drawing/2014/main" id="{37AACA91-B2D3-1917-AEB6-2D3B36A73338}"/>
                </a:ext>
              </a:extLst>
            </p:cNvPr>
            <p:cNvSpPr/>
            <p:nvPr/>
          </p:nvSpPr>
          <p:spPr>
            <a:xfrm>
              <a:off x="9269594" y="5682996"/>
              <a:ext cx="2591" cy="4571"/>
            </a:xfrm>
            <a:custGeom>
              <a:avLst/>
              <a:gdLst>
                <a:gd name="connsiteX0" fmla="*/ 2591 w 2591"/>
                <a:gd name="connsiteY0" fmla="*/ 0 h 4571"/>
                <a:gd name="connsiteX1" fmla="*/ 116 w 2591"/>
                <a:gd name="connsiteY1" fmla="*/ 4572 h 4571"/>
                <a:gd name="connsiteX2" fmla="*/ 2591 w 2591"/>
                <a:gd name="connsiteY2" fmla="*/ 0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1" h="4571">
                  <a:moveTo>
                    <a:pt x="2591" y="0"/>
                  </a:moveTo>
                  <a:cubicBezTo>
                    <a:pt x="497" y="1651"/>
                    <a:pt x="-327" y="3175"/>
                    <a:pt x="116" y="4572"/>
                  </a:cubicBezTo>
                  <a:cubicBezTo>
                    <a:pt x="973" y="2953"/>
                    <a:pt x="1640" y="1714"/>
                    <a:pt x="2591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5" name="Forma libre 164">
              <a:extLst>
                <a:ext uri="{FF2B5EF4-FFF2-40B4-BE49-F238E27FC236}">
                  <a16:creationId xmlns:a16="http://schemas.microsoft.com/office/drawing/2014/main" id="{8443CB04-529F-6249-4861-F906025757A5}"/>
                </a:ext>
              </a:extLst>
            </p:cNvPr>
            <p:cNvSpPr/>
            <p:nvPr/>
          </p:nvSpPr>
          <p:spPr>
            <a:xfrm>
              <a:off x="9303786" y="5674994"/>
              <a:ext cx="6948" cy="3764"/>
            </a:xfrm>
            <a:custGeom>
              <a:avLst/>
              <a:gdLst>
                <a:gd name="connsiteX0" fmla="*/ 856 w 6948"/>
                <a:gd name="connsiteY0" fmla="*/ 1429 h 3764"/>
                <a:gd name="connsiteX1" fmla="*/ 0 w 6948"/>
                <a:gd name="connsiteY1" fmla="*/ 2953 h 3764"/>
                <a:gd name="connsiteX2" fmla="*/ 6948 w 6948"/>
                <a:gd name="connsiteY2" fmla="*/ 1334 h 3764"/>
                <a:gd name="connsiteX3" fmla="*/ 1523 w 6948"/>
                <a:gd name="connsiteY3" fmla="*/ 0 h 3764"/>
                <a:gd name="connsiteX4" fmla="*/ 856 w 6948"/>
                <a:gd name="connsiteY4" fmla="*/ 1429 h 3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48" h="3764">
                  <a:moveTo>
                    <a:pt x="856" y="1429"/>
                  </a:moveTo>
                  <a:cubicBezTo>
                    <a:pt x="856" y="1429"/>
                    <a:pt x="381" y="2286"/>
                    <a:pt x="0" y="2953"/>
                  </a:cubicBezTo>
                  <a:cubicBezTo>
                    <a:pt x="2855" y="4477"/>
                    <a:pt x="5426" y="3810"/>
                    <a:pt x="6948" y="1334"/>
                  </a:cubicBezTo>
                  <a:cubicBezTo>
                    <a:pt x="5044" y="858"/>
                    <a:pt x="3331" y="476"/>
                    <a:pt x="1523" y="0"/>
                  </a:cubicBezTo>
                  <a:cubicBezTo>
                    <a:pt x="1237" y="667"/>
                    <a:pt x="1047" y="1048"/>
                    <a:pt x="856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6" name="Forma libre 165">
              <a:extLst>
                <a:ext uri="{FF2B5EF4-FFF2-40B4-BE49-F238E27FC236}">
                  <a16:creationId xmlns:a16="http://schemas.microsoft.com/office/drawing/2014/main" id="{E779CAE7-6C43-5B71-FF2B-BDBB73ECF6DA}"/>
                </a:ext>
              </a:extLst>
            </p:cNvPr>
            <p:cNvSpPr/>
            <p:nvPr/>
          </p:nvSpPr>
          <p:spPr>
            <a:xfrm>
              <a:off x="9303024" y="5696422"/>
              <a:ext cx="3045" cy="2099"/>
            </a:xfrm>
            <a:custGeom>
              <a:avLst/>
              <a:gdLst>
                <a:gd name="connsiteX0" fmla="*/ 0 w 3045"/>
                <a:gd name="connsiteY0" fmla="*/ 4 h 2099"/>
                <a:gd name="connsiteX1" fmla="*/ 3046 w 3045"/>
                <a:gd name="connsiteY1" fmla="*/ 2099 h 2099"/>
                <a:gd name="connsiteX2" fmla="*/ 0 w 3045"/>
                <a:gd name="connsiteY2" fmla="*/ 4 h 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5" h="2099">
                  <a:moveTo>
                    <a:pt x="0" y="4"/>
                  </a:moveTo>
                  <a:cubicBezTo>
                    <a:pt x="1237" y="861"/>
                    <a:pt x="1904" y="1338"/>
                    <a:pt x="3046" y="2099"/>
                  </a:cubicBezTo>
                  <a:cubicBezTo>
                    <a:pt x="2792" y="639"/>
                    <a:pt x="1777" y="-59"/>
                    <a:pt x="0" y="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7" name="Forma libre 166">
              <a:extLst>
                <a:ext uri="{FF2B5EF4-FFF2-40B4-BE49-F238E27FC236}">
                  <a16:creationId xmlns:a16="http://schemas.microsoft.com/office/drawing/2014/main" id="{96758291-E617-7ED8-1EA2-CB7F64E10851}"/>
                </a:ext>
              </a:extLst>
            </p:cNvPr>
            <p:cNvSpPr/>
            <p:nvPr/>
          </p:nvSpPr>
          <p:spPr>
            <a:xfrm>
              <a:off x="9294934" y="5676204"/>
              <a:ext cx="3902" cy="1171"/>
            </a:xfrm>
            <a:custGeom>
              <a:avLst/>
              <a:gdLst>
                <a:gd name="connsiteX0" fmla="*/ 95 w 3902"/>
                <a:gd name="connsiteY0" fmla="*/ 886 h 1171"/>
                <a:gd name="connsiteX1" fmla="*/ 1998 w 3902"/>
                <a:gd name="connsiteY1" fmla="*/ 1172 h 1171"/>
                <a:gd name="connsiteX2" fmla="*/ 3902 w 3902"/>
                <a:gd name="connsiteY2" fmla="*/ 1172 h 1171"/>
                <a:gd name="connsiteX3" fmla="*/ 0 w 3902"/>
                <a:gd name="connsiteY3" fmla="*/ 886 h 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2" h="1171">
                  <a:moveTo>
                    <a:pt x="95" y="886"/>
                  </a:moveTo>
                  <a:cubicBezTo>
                    <a:pt x="952" y="981"/>
                    <a:pt x="1523" y="1077"/>
                    <a:pt x="1998" y="1172"/>
                  </a:cubicBezTo>
                  <a:cubicBezTo>
                    <a:pt x="2570" y="1172"/>
                    <a:pt x="3141" y="1172"/>
                    <a:pt x="3902" y="1172"/>
                  </a:cubicBezTo>
                  <a:cubicBezTo>
                    <a:pt x="2697" y="-289"/>
                    <a:pt x="1396" y="-384"/>
                    <a:pt x="0" y="8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8" name="Forma libre 167">
              <a:extLst>
                <a:ext uri="{FF2B5EF4-FFF2-40B4-BE49-F238E27FC236}">
                  <a16:creationId xmlns:a16="http://schemas.microsoft.com/office/drawing/2014/main" id="{3A4AA000-FF44-1C01-C0EC-F1ECC6D05FAB}"/>
                </a:ext>
              </a:extLst>
            </p:cNvPr>
            <p:cNvSpPr/>
            <p:nvPr/>
          </p:nvSpPr>
          <p:spPr>
            <a:xfrm>
              <a:off x="9299312" y="5701188"/>
              <a:ext cx="1808" cy="1238"/>
            </a:xfrm>
            <a:custGeom>
              <a:avLst/>
              <a:gdLst>
                <a:gd name="connsiteX0" fmla="*/ 95 w 1808"/>
                <a:gd name="connsiteY0" fmla="*/ 476 h 1238"/>
                <a:gd name="connsiteX1" fmla="*/ 857 w 1808"/>
                <a:gd name="connsiteY1" fmla="*/ 1238 h 1238"/>
                <a:gd name="connsiteX2" fmla="*/ 1809 w 1808"/>
                <a:gd name="connsiteY2" fmla="*/ 762 h 1238"/>
                <a:gd name="connsiteX3" fmla="*/ 762 w 1808"/>
                <a:gd name="connsiteY3" fmla="*/ 0 h 1238"/>
                <a:gd name="connsiteX4" fmla="*/ 0 w 1808"/>
                <a:gd name="connsiteY4" fmla="*/ 476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" h="1238">
                  <a:moveTo>
                    <a:pt x="95" y="476"/>
                  </a:moveTo>
                  <a:cubicBezTo>
                    <a:pt x="95" y="476"/>
                    <a:pt x="571" y="1143"/>
                    <a:pt x="857" y="1238"/>
                  </a:cubicBezTo>
                  <a:cubicBezTo>
                    <a:pt x="1047" y="1238"/>
                    <a:pt x="1333" y="1048"/>
                    <a:pt x="1809" y="762"/>
                  </a:cubicBezTo>
                  <a:cubicBezTo>
                    <a:pt x="1333" y="476"/>
                    <a:pt x="1047" y="95"/>
                    <a:pt x="762" y="0"/>
                  </a:cubicBezTo>
                  <a:cubicBezTo>
                    <a:pt x="571" y="0"/>
                    <a:pt x="286" y="286"/>
                    <a:pt x="0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9" name="Forma libre 168">
              <a:extLst>
                <a:ext uri="{FF2B5EF4-FFF2-40B4-BE49-F238E27FC236}">
                  <a16:creationId xmlns:a16="http://schemas.microsoft.com/office/drawing/2014/main" id="{B5700190-8C5F-D0C1-B106-182E8075EB48}"/>
                </a:ext>
              </a:extLst>
            </p:cNvPr>
            <p:cNvSpPr/>
            <p:nvPr/>
          </p:nvSpPr>
          <p:spPr>
            <a:xfrm>
              <a:off x="9299050" y="5624226"/>
              <a:ext cx="1848" cy="2501"/>
            </a:xfrm>
            <a:custGeom>
              <a:avLst/>
              <a:gdLst>
                <a:gd name="connsiteX0" fmla="*/ 1499 w 1848"/>
                <a:gd name="connsiteY0" fmla="*/ 95 h 2501"/>
                <a:gd name="connsiteX1" fmla="*/ 167 w 1848"/>
                <a:gd name="connsiteY1" fmla="*/ 2191 h 2501"/>
                <a:gd name="connsiteX2" fmla="*/ 928 w 1848"/>
                <a:gd name="connsiteY2" fmla="*/ 2477 h 2501"/>
                <a:gd name="connsiteX3" fmla="*/ 1404 w 1848"/>
                <a:gd name="connsiteY3" fmla="*/ 0 h 2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8" h="2501">
                  <a:moveTo>
                    <a:pt x="1499" y="95"/>
                  </a:moveTo>
                  <a:cubicBezTo>
                    <a:pt x="262" y="571"/>
                    <a:pt x="-309" y="1143"/>
                    <a:pt x="167" y="2191"/>
                  </a:cubicBezTo>
                  <a:cubicBezTo>
                    <a:pt x="262" y="2381"/>
                    <a:pt x="738" y="2572"/>
                    <a:pt x="928" y="2477"/>
                  </a:cubicBezTo>
                  <a:cubicBezTo>
                    <a:pt x="2166" y="2000"/>
                    <a:pt x="1975" y="1143"/>
                    <a:pt x="1404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0" name="Forma libre 169">
              <a:extLst>
                <a:ext uri="{FF2B5EF4-FFF2-40B4-BE49-F238E27FC236}">
                  <a16:creationId xmlns:a16="http://schemas.microsoft.com/office/drawing/2014/main" id="{A41AB3EA-1D1A-3438-0D46-9E10A6171872}"/>
                </a:ext>
              </a:extLst>
            </p:cNvPr>
            <p:cNvSpPr/>
            <p:nvPr/>
          </p:nvSpPr>
          <p:spPr>
            <a:xfrm>
              <a:off x="9749150" y="5716428"/>
              <a:ext cx="1999" cy="1142"/>
            </a:xfrm>
            <a:custGeom>
              <a:avLst/>
              <a:gdLst>
                <a:gd name="connsiteX0" fmla="*/ 0 w 1999"/>
                <a:gd name="connsiteY0" fmla="*/ 667 h 1142"/>
                <a:gd name="connsiteX1" fmla="*/ 191 w 1999"/>
                <a:gd name="connsiteY1" fmla="*/ 1143 h 1142"/>
                <a:gd name="connsiteX2" fmla="*/ 1999 w 1999"/>
                <a:gd name="connsiteY2" fmla="*/ 1048 h 1142"/>
                <a:gd name="connsiteX3" fmla="*/ 1713 w 1999"/>
                <a:gd name="connsiteY3" fmla="*/ 0 h 1142"/>
                <a:gd name="connsiteX4" fmla="*/ 0 w 1999"/>
                <a:gd name="connsiteY4" fmla="*/ 667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9" h="1142">
                  <a:moveTo>
                    <a:pt x="0" y="667"/>
                  </a:moveTo>
                  <a:cubicBezTo>
                    <a:pt x="0" y="667"/>
                    <a:pt x="95" y="1143"/>
                    <a:pt x="191" y="1143"/>
                  </a:cubicBezTo>
                  <a:cubicBezTo>
                    <a:pt x="762" y="1143"/>
                    <a:pt x="1428" y="1143"/>
                    <a:pt x="1999" y="1048"/>
                  </a:cubicBezTo>
                  <a:cubicBezTo>
                    <a:pt x="1904" y="667"/>
                    <a:pt x="1809" y="381"/>
                    <a:pt x="1713" y="0"/>
                  </a:cubicBezTo>
                  <a:cubicBezTo>
                    <a:pt x="1142" y="191"/>
                    <a:pt x="571" y="476"/>
                    <a:pt x="0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1" name="Forma libre 170">
              <a:extLst>
                <a:ext uri="{FF2B5EF4-FFF2-40B4-BE49-F238E27FC236}">
                  <a16:creationId xmlns:a16="http://schemas.microsoft.com/office/drawing/2014/main" id="{76692D00-6BA2-96A3-9CC9-6282A686D4A6}"/>
                </a:ext>
              </a:extLst>
            </p:cNvPr>
            <p:cNvSpPr/>
            <p:nvPr/>
          </p:nvSpPr>
          <p:spPr>
            <a:xfrm>
              <a:off x="9730518" y="5647563"/>
              <a:ext cx="6076" cy="4571"/>
            </a:xfrm>
            <a:custGeom>
              <a:avLst/>
              <a:gdLst>
                <a:gd name="connsiteX0" fmla="*/ 1023 w 6076"/>
                <a:gd name="connsiteY0" fmla="*/ 4572 h 4571"/>
                <a:gd name="connsiteX1" fmla="*/ 4926 w 6076"/>
                <a:gd name="connsiteY1" fmla="*/ 2762 h 4571"/>
                <a:gd name="connsiteX2" fmla="*/ 6068 w 6076"/>
                <a:gd name="connsiteY2" fmla="*/ 1143 h 4571"/>
                <a:gd name="connsiteX3" fmla="*/ 4640 w 6076"/>
                <a:gd name="connsiteY3" fmla="*/ 0 h 4571"/>
                <a:gd name="connsiteX4" fmla="*/ 928 w 6076"/>
                <a:gd name="connsiteY4" fmla="*/ 2191 h 4571"/>
                <a:gd name="connsiteX5" fmla="*/ 928 w 6076"/>
                <a:gd name="connsiteY5" fmla="*/ 4477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6" h="4571">
                  <a:moveTo>
                    <a:pt x="1023" y="4572"/>
                  </a:moveTo>
                  <a:cubicBezTo>
                    <a:pt x="2451" y="3905"/>
                    <a:pt x="3783" y="3429"/>
                    <a:pt x="4926" y="2762"/>
                  </a:cubicBezTo>
                  <a:cubicBezTo>
                    <a:pt x="5497" y="2381"/>
                    <a:pt x="6163" y="1714"/>
                    <a:pt x="6068" y="1143"/>
                  </a:cubicBezTo>
                  <a:cubicBezTo>
                    <a:pt x="6068" y="667"/>
                    <a:pt x="5021" y="286"/>
                    <a:pt x="4640" y="0"/>
                  </a:cubicBezTo>
                  <a:cubicBezTo>
                    <a:pt x="3212" y="857"/>
                    <a:pt x="2070" y="1619"/>
                    <a:pt x="928" y="2191"/>
                  </a:cubicBezTo>
                  <a:cubicBezTo>
                    <a:pt x="-309" y="2857"/>
                    <a:pt x="-309" y="3524"/>
                    <a:pt x="928" y="44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2" name="Forma libre 171">
              <a:extLst>
                <a:ext uri="{FF2B5EF4-FFF2-40B4-BE49-F238E27FC236}">
                  <a16:creationId xmlns:a16="http://schemas.microsoft.com/office/drawing/2014/main" id="{6C8030DB-57A0-F065-12B8-4CC95F800442}"/>
                </a:ext>
              </a:extLst>
            </p:cNvPr>
            <p:cNvSpPr/>
            <p:nvPr/>
          </p:nvSpPr>
          <p:spPr>
            <a:xfrm>
              <a:off x="9725545" y="5567267"/>
              <a:ext cx="5234" cy="4381"/>
            </a:xfrm>
            <a:custGeom>
              <a:avLst/>
              <a:gdLst>
                <a:gd name="connsiteX0" fmla="*/ 5235 w 5234"/>
                <a:gd name="connsiteY0" fmla="*/ 2762 h 4381"/>
                <a:gd name="connsiteX1" fmla="*/ 666 w 5234"/>
                <a:gd name="connsiteY1" fmla="*/ 0 h 4381"/>
                <a:gd name="connsiteX2" fmla="*/ 0 w 5234"/>
                <a:gd name="connsiteY2" fmla="*/ 571 h 4381"/>
                <a:gd name="connsiteX3" fmla="*/ 3426 w 5234"/>
                <a:gd name="connsiteY3" fmla="*/ 4382 h 4381"/>
                <a:gd name="connsiteX4" fmla="*/ 5235 w 5234"/>
                <a:gd name="connsiteY4" fmla="*/ 2762 h 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4" h="4381">
                  <a:moveTo>
                    <a:pt x="5235" y="2762"/>
                  </a:moveTo>
                  <a:cubicBezTo>
                    <a:pt x="3617" y="1715"/>
                    <a:pt x="2094" y="857"/>
                    <a:pt x="666" y="0"/>
                  </a:cubicBezTo>
                  <a:cubicBezTo>
                    <a:pt x="476" y="191"/>
                    <a:pt x="191" y="381"/>
                    <a:pt x="0" y="571"/>
                  </a:cubicBezTo>
                  <a:cubicBezTo>
                    <a:pt x="1047" y="1810"/>
                    <a:pt x="2189" y="2953"/>
                    <a:pt x="3426" y="4382"/>
                  </a:cubicBezTo>
                  <a:cubicBezTo>
                    <a:pt x="4188" y="3715"/>
                    <a:pt x="4664" y="3238"/>
                    <a:pt x="5235" y="2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3" name="Forma libre 172">
              <a:extLst>
                <a:ext uri="{FF2B5EF4-FFF2-40B4-BE49-F238E27FC236}">
                  <a16:creationId xmlns:a16="http://schemas.microsoft.com/office/drawing/2014/main" id="{D7EAC21E-9D66-1E0B-5092-E019D493AFF0}"/>
                </a:ext>
              </a:extLst>
            </p:cNvPr>
            <p:cNvSpPr/>
            <p:nvPr/>
          </p:nvSpPr>
          <p:spPr>
            <a:xfrm>
              <a:off x="9715646" y="5742952"/>
              <a:ext cx="4631" cy="3194"/>
            </a:xfrm>
            <a:custGeom>
              <a:avLst/>
              <a:gdLst>
                <a:gd name="connsiteX0" fmla="*/ 0 w 4631"/>
                <a:gd name="connsiteY0" fmla="*/ 1289 h 3194"/>
                <a:gd name="connsiteX1" fmla="*/ 2474 w 4631"/>
                <a:gd name="connsiteY1" fmla="*/ 3194 h 3194"/>
                <a:gd name="connsiteX2" fmla="*/ 4378 w 4631"/>
                <a:gd name="connsiteY2" fmla="*/ 813 h 3194"/>
                <a:gd name="connsiteX3" fmla="*/ 0 w 4631"/>
                <a:gd name="connsiteY3" fmla="*/ 1289 h 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1" h="3194">
                  <a:moveTo>
                    <a:pt x="0" y="1289"/>
                  </a:moveTo>
                  <a:cubicBezTo>
                    <a:pt x="761" y="1861"/>
                    <a:pt x="1523" y="2432"/>
                    <a:pt x="2474" y="3194"/>
                  </a:cubicBezTo>
                  <a:cubicBezTo>
                    <a:pt x="4093" y="2717"/>
                    <a:pt x="5140" y="2241"/>
                    <a:pt x="4378" y="813"/>
                  </a:cubicBezTo>
                  <a:cubicBezTo>
                    <a:pt x="3712" y="-425"/>
                    <a:pt x="2284" y="-235"/>
                    <a:pt x="0" y="128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4" name="Forma libre 173">
              <a:extLst>
                <a:ext uri="{FF2B5EF4-FFF2-40B4-BE49-F238E27FC236}">
                  <a16:creationId xmlns:a16="http://schemas.microsoft.com/office/drawing/2014/main" id="{EB37D622-C89A-36D2-133A-E68C1AC159E9}"/>
                </a:ext>
              </a:extLst>
            </p:cNvPr>
            <p:cNvSpPr/>
            <p:nvPr/>
          </p:nvSpPr>
          <p:spPr>
            <a:xfrm>
              <a:off x="9739912" y="5569267"/>
              <a:ext cx="2480" cy="2095"/>
            </a:xfrm>
            <a:custGeom>
              <a:avLst/>
              <a:gdLst>
                <a:gd name="connsiteX0" fmla="*/ 2481 w 2480"/>
                <a:gd name="connsiteY0" fmla="*/ 1333 h 2095"/>
                <a:gd name="connsiteX1" fmla="*/ 1053 w 2480"/>
                <a:gd name="connsiteY1" fmla="*/ 0 h 2095"/>
                <a:gd name="connsiteX2" fmla="*/ 6 w 2480"/>
                <a:gd name="connsiteY2" fmla="*/ 762 h 2095"/>
                <a:gd name="connsiteX3" fmla="*/ 1053 w 2480"/>
                <a:gd name="connsiteY3" fmla="*/ 2096 h 2095"/>
                <a:gd name="connsiteX4" fmla="*/ 2481 w 2480"/>
                <a:gd name="connsiteY4" fmla="*/ 133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0" h="2095">
                  <a:moveTo>
                    <a:pt x="2481" y="1333"/>
                  </a:moveTo>
                  <a:cubicBezTo>
                    <a:pt x="1910" y="762"/>
                    <a:pt x="1529" y="286"/>
                    <a:pt x="1053" y="0"/>
                  </a:cubicBezTo>
                  <a:cubicBezTo>
                    <a:pt x="958" y="0"/>
                    <a:pt x="-89" y="571"/>
                    <a:pt x="6" y="762"/>
                  </a:cubicBezTo>
                  <a:cubicBezTo>
                    <a:pt x="196" y="1238"/>
                    <a:pt x="577" y="1714"/>
                    <a:pt x="1053" y="2096"/>
                  </a:cubicBezTo>
                  <a:cubicBezTo>
                    <a:pt x="1053" y="2096"/>
                    <a:pt x="1910" y="1714"/>
                    <a:pt x="2481" y="133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5" name="Forma libre 174">
              <a:extLst>
                <a:ext uri="{FF2B5EF4-FFF2-40B4-BE49-F238E27FC236}">
                  <a16:creationId xmlns:a16="http://schemas.microsoft.com/office/drawing/2014/main" id="{15050768-42B5-0DD8-35C9-E81302562255}"/>
                </a:ext>
              </a:extLst>
            </p:cNvPr>
            <p:cNvSpPr/>
            <p:nvPr/>
          </p:nvSpPr>
          <p:spPr>
            <a:xfrm>
              <a:off x="9739632" y="5703474"/>
              <a:ext cx="2104" cy="2095"/>
            </a:xfrm>
            <a:custGeom>
              <a:avLst/>
              <a:gdLst>
                <a:gd name="connsiteX0" fmla="*/ 0 w 2104"/>
                <a:gd name="connsiteY0" fmla="*/ 953 h 2095"/>
                <a:gd name="connsiteX1" fmla="*/ 1142 w 2104"/>
                <a:gd name="connsiteY1" fmla="*/ 2096 h 2095"/>
                <a:gd name="connsiteX2" fmla="*/ 2094 w 2104"/>
                <a:gd name="connsiteY2" fmla="*/ 762 h 2095"/>
                <a:gd name="connsiteX3" fmla="*/ 952 w 2104"/>
                <a:gd name="connsiteY3" fmla="*/ 0 h 2095"/>
                <a:gd name="connsiteX4" fmla="*/ 0 w 2104"/>
                <a:gd name="connsiteY4" fmla="*/ 857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4" h="2095">
                  <a:moveTo>
                    <a:pt x="0" y="953"/>
                  </a:moveTo>
                  <a:cubicBezTo>
                    <a:pt x="0" y="953"/>
                    <a:pt x="571" y="1619"/>
                    <a:pt x="1142" y="2096"/>
                  </a:cubicBezTo>
                  <a:cubicBezTo>
                    <a:pt x="1618" y="1524"/>
                    <a:pt x="2190" y="1143"/>
                    <a:pt x="2094" y="762"/>
                  </a:cubicBezTo>
                  <a:cubicBezTo>
                    <a:pt x="2094" y="476"/>
                    <a:pt x="1333" y="0"/>
                    <a:pt x="952" y="0"/>
                  </a:cubicBezTo>
                  <a:cubicBezTo>
                    <a:pt x="571" y="0"/>
                    <a:pt x="0" y="571"/>
                    <a:pt x="0" y="85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6" name="Forma libre 175">
              <a:extLst>
                <a:ext uri="{FF2B5EF4-FFF2-40B4-BE49-F238E27FC236}">
                  <a16:creationId xmlns:a16="http://schemas.microsoft.com/office/drawing/2014/main" id="{36DE8A0E-8E37-CEDC-F08E-3F06A6E64A2F}"/>
                </a:ext>
              </a:extLst>
            </p:cNvPr>
            <p:cNvSpPr/>
            <p:nvPr/>
          </p:nvSpPr>
          <p:spPr>
            <a:xfrm>
              <a:off x="9732902" y="5625179"/>
              <a:ext cx="2446" cy="2952"/>
            </a:xfrm>
            <a:custGeom>
              <a:avLst/>
              <a:gdLst>
                <a:gd name="connsiteX0" fmla="*/ 2447 w 2446"/>
                <a:gd name="connsiteY0" fmla="*/ 381 h 2952"/>
                <a:gd name="connsiteX1" fmla="*/ 1495 w 2446"/>
                <a:gd name="connsiteY1" fmla="*/ 0 h 2952"/>
                <a:gd name="connsiteX2" fmla="*/ 924 w 2446"/>
                <a:gd name="connsiteY2" fmla="*/ 2953 h 2952"/>
                <a:gd name="connsiteX3" fmla="*/ 2447 w 2446"/>
                <a:gd name="connsiteY3" fmla="*/ 381 h 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" h="2952">
                  <a:moveTo>
                    <a:pt x="2447" y="381"/>
                  </a:moveTo>
                  <a:cubicBezTo>
                    <a:pt x="2447" y="381"/>
                    <a:pt x="1781" y="95"/>
                    <a:pt x="1495" y="0"/>
                  </a:cubicBezTo>
                  <a:cubicBezTo>
                    <a:pt x="162" y="476"/>
                    <a:pt x="-789" y="1143"/>
                    <a:pt x="924" y="2953"/>
                  </a:cubicBezTo>
                  <a:cubicBezTo>
                    <a:pt x="1590" y="1905"/>
                    <a:pt x="2066" y="1143"/>
                    <a:pt x="2447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7" name="Forma libre 176">
              <a:extLst>
                <a:ext uri="{FF2B5EF4-FFF2-40B4-BE49-F238E27FC236}">
                  <a16:creationId xmlns:a16="http://schemas.microsoft.com/office/drawing/2014/main" id="{326C2579-913F-78C3-18C7-D9AD7EB20ADB}"/>
                </a:ext>
              </a:extLst>
            </p:cNvPr>
            <p:cNvSpPr/>
            <p:nvPr/>
          </p:nvSpPr>
          <p:spPr>
            <a:xfrm>
              <a:off x="9721737" y="5725382"/>
              <a:ext cx="4092" cy="2012"/>
            </a:xfrm>
            <a:custGeom>
              <a:avLst/>
              <a:gdLst>
                <a:gd name="connsiteX0" fmla="*/ 2951 w 4092"/>
                <a:gd name="connsiteY0" fmla="*/ 190 h 2012"/>
                <a:gd name="connsiteX1" fmla="*/ 286 w 4092"/>
                <a:gd name="connsiteY1" fmla="*/ 0 h 2012"/>
                <a:gd name="connsiteX2" fmla="*/ 0 w 4092"/>
                <a:gd name="connsiteY2" fmla="*/ 762 h 2012"/>
                <a:gd name="connsiteX3" fmla="*/ 2094 w 4092"/>
                <a:gd name="connsiteY3" fmla="*/ 2000 h 2012"/>
                <a:gd name="connsiteX4" fmla="*/ 4093 w 4092"/>
                <a:gd name="connsiteY4" fmla="*/ 1334 h 2012"/>
                <a:gd name="connsiteX5" fmla="*/ 3046 w 4092"/>
                <a:gd name="connsiteY5" fmla="*/ 95 h 2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92" h="2012">
                  <a:moveTo>
                    <a:pt x="2951" y="190"/>
                  </a:moveTo>
                  <a:cubicBezTo>
                    <a:pt x="2094" y="0"/>
                    <a:pt x="1142" y="95"/>
                    <a:pt x="286" y="0"/>
                  </a:cubicBezTo>
                  <a:cubicBezTo>
                    <a:pt x="191" y="286"/>
                    <a:pt x="95" y="476"/>
                    <a:pt x="0" y="762"/>
                  </a:cubicBezTo>
                  <a:cubicBezTo>
                    <a:pt x="666" y="1238"/>
                    <a:pt x="1333" y="1905"/>
                    <a:pt x="2094" y="2000"/>
                  </a:cubicBezTo>
                  <a:cubicBezTo>
                    <a:pt x="2665" y="2096"/>
                    <a:pt x="3427" y="1619"/>
                    <a:pt x="4093" y="1334"/>
                  </a:cubicBezTo>
                  <a:cubicBezTo>
                    <a:pt x="3712" y="953"/>
                    <a:pt x="3427" y="286"/>
                    <a:pt x="3046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8" name="Forma libre 177">
              <a:extLst>
                <a:ext uri="{FF2B5EF4-FFF2-40B4-BE49-F238E27FC236}">
                  <a16:creationId xmlns:a16="http://schemas.microsoft.com/office/drawing/2014/main" id="{1E666026-A8A6-AEE5-4272-6E14A58736FE}"/>
                </a:ext>
              </a:extLst>
            </p:cNvPr>
            <p:cNvSpPr/>
            <p:nvPr/>
          </p:nvSpPr>
          <p:spPr>
            <a:xfrm>
              <a:off x="9735063" y="5585650"/>
              <a:ext cx="3876" cy="4426"/>
            </a:xfrm>
            <a:custGeom>
              <a:avLst/>
              <a:gdLst>
                <a:gd name="connsiteX0" fmla="*/ 2189 w 3876"/>
                <a:gd name="connsiteY0" fmla="*/ 0 h 4426"/>
                <a:gd name="connsiteX1" fmla="*/ 0 w 3876"/>
                <a:gd name="connsiteY1" fmla="*/ 2667 h 4426"/>
                <a:gd name="connsiteX2" fmla="*/ 3617 w 3876"/>
                <a:gd name="connsiteY2" fmla="*/ 4381 h 4426"/>
                <a:gd name="connsiteX3" fmla="*/ 2189 w 3876"/>
                <a:gd name="connsiteY3" fmla="*/ 0 h 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" h="4426">
                  <a:moveTo>
                    <a:pt x="2189" y="0"/>
                  </a:moveTo>
                  <a:cubicBezTo>
                    <a:pt x="1333" y="1048"/>
                    <a:pt x="666" y="1809"/>
                    <a:pt x="0" y="2667"/>
                  </a:cubicBezTo>
                  <a:cubicBezTo>
                    <a:pt x="952" y="3524"/>
                    <a:pt x="1618" y="4667"/>
                    <a:pt x="3617" y="4381"/>
                  </a:cubicBezTo>
                  <a:cubicBezTo>
                    <a:pt x="4379" y="2667"/>
                    <a:pt x="3331" y="1429"/>
                    <a:pt x="2189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9" name="Forma libre 178">
              <a:extLst>
                <a:ext uri="{FF2B5EF4-FFF2-40B4-BE49-F238E27FC236}">
                  <a16:creationId xmlns:a16="http://schemas.microsoft.com/office/drawing/2014/main" id="{34AE6FCB-4F7F-3DF2-7299-B53807C1861D}"/>
                </a:ext>
              </a:extLst>
            </p:cNvPr>
            <p:cNvSpPr/>
            <p:nvPr/>
          </p:nvSpPr>
          <p:spPr>
            <a:xfrm>
              <a:off x="9734778" y="5661841"/>
              <a:ext cx="3608" cy="4104"/>
            </a:xfrm>
            <a:custGeom>
              <a:avLst/>
              <a:gdLst>
                <a:gd name="connsiteX0" fmla="*/ 2475 w 3608"/>
                <a:gd name="connsiteY0" fmla="*/ 961 h 4104"/>
                <a:gd name="connsiteX1" fmla="*/ 0 w 3608"/>
                <a:gd name="connsiteY1" fmla="*/ 580 h 4104"/>
                <a:gd name="connsiteX2" fmla="*/ 2665 w 3608"/>
                <a:gd name="connsiteY2" fmla="*/ 4104 h 4104"/>
                <a:gd name="connsiteX3" fmla="*/ 2475 w 3608"/>
                <a:gd name="connsiteY3" fmla="*/ 961 h 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8" h="4104">
                  <a:moveTo>
                    <a:pt x="2475" y="961"/>
                  </a:moveTo>
                  <a:cubicBezTo>
                    <a:pt x="1809" y="-87"/>
                    <a:pt x="1237" y="-372"/>
                    <a:pt x="0" y="580"/>
                  </a:cubicBezTo>
                  <a:cubicBezTo>
                    <a:pt x="952" y="1914"/>
                    <a:pt x="1809" y="2961"/>
                    <a:pt x="2665" y="4104"/>
                  </a:cubicBezTo>
                  <a:cubicBezTo>
                    <a:pt x="3998" y="3247"/>
                    <a:pt x="3903" y="3247"/>
                    <a:pt x="2475" y="96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0" name="Forma libre 179">
              <a:extLst>
                <a:ext uri="{FF2B5EF4-FFF2-40B4-BE49-F238E27FC236}">
                  <a16:creationId xmlns:a16="http://schemas.microsoft.com/office/drawing/2014/main" id="{83E3BFCA-08C0-E5FB-6AFA-370A7BABD563}"/>
                </a:ext>
              </a:extLst>
            </p:cNvPr>
            <p:cNvSpPr/>
            <p:nvPr/>
          </p:nvSpPr>
          <p:spPr>
            <a:xfrm>
              <a:off x="9738154" y="5695950"/>
              <a:ext cx="2081" cy="1905"/>
            </a:xfrm>
            <a:custGeom>
              <a:avLst/>
              <a:gdLst>
                <a:gd name="connsiteX0" fmla="*/ 2050 w 2081"/>
                <a:gd name="connsiteY0" fmla="*/ 571 h 1905"/>
                <a:gd name="connsiteX1" fmla="*/ 1098 w 2081"/>
                <a:gd name="connsiteY1" fmla="*/ 0 h 1905"/>
                <a:gd name="connsiteX2" fmla="*/ 336 w 2081"/>
                <a:gd name="connsiteY2" fmla="*/ 1905 h 1905"/>
                <a:gd name="connsiteX3" fmla="*/ 2050 w 2081"/>
                <a:gd name="connsiteY3" fmla="*/ 571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1" h="1905">
                  <a:moveTo>
                    <a:pt x="2050" y="571"/>
                  </a:moveTo>
                  <a:cubicBezTo>
                    <a:pt x="2050" y="571"/>
                    <a:pt x="1383" y="0"/>
                    <a:pt x="1098" y="0"/>
                  </a:cubicBezTo>
                  <a:cubicBezTo>
                    <a:pt x="-140" y="190"/>
                    <a:pt x="-235" y="857"/>
                    <a:pt x="336" y="1905"/>
                  </a:cubicBezTo>
                  <a:cubicBezTo>
                    <a:pt x="1574" y="1905"/>
                    <a:pt x="2240" y="1619"/>
                    <a:pt x="205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1" name="Forma libre 180">
              <a:extLst>
                <a:ext uri="{FF2B5EF4-FFF2-40B4-BE49-F238E27FC236}">
                  <a16:creationId xmlns:a16="http://schemas.microsoft.com/office/drawing/2014/main" id="{8FA48C89-8B26-655E-C81B-8FBE55EE4C6D}"/>
                </a:ext>
              </a:extLst>
            </p:cNvPr>
            <p:cNvSpPr/>
            <p:nvPr/>
          </p:nvSpPr>
          <p:spPr>
            <a:xfrm>
              <a:off x="9742583" y="5603462"/>
              <a:ext cx="2284" cy="2666"/>
            </a:xfrm>
            <a:custGeom>
              <a:avLst/>
              <a:gdLst>
                <a:gd name="connsiteX0" fmla="*/ 0 w 2284"/>
                <a:gd name="connsiteY0" fmla="*/ 1048 h 2666"/>
                <a:gd name="connsiteX1" fmla="*/ 857 w 2284"/>
                <a:gd name="connsiteY1" fmla="*/ 2667 h 2666"/>
                <a:gd name="connsiteX2" fmla="*/ 2284 w 2284"/>
                <a:gd name="connsiteY2" fmla="*/ 1333 h 2666"/>
                <a:gd name="connsiteX3" fmla="*/ 1333 w 2284"/>
                <a:gd name="connsiteY3" fmla="*/ 0 h 2666"/>
                <a:gd name="connsiteX4" fmla="*/ 0 w 2284"/>
                <a:gd name="connsiteY4" fmla="*/ 1048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" h="2666">
                  <a:moveTo>
                    <a:pt x="0" y="1048"/>
                  </a:moveTo>
                  <a:cubicBezTo>
                    <a:pt x="0" y="1048"/>
                    <a:pt x="476" y="1905"/>
                    <a:pt x="857" y="2667"/>
                  </a:cubicBezTo>
                  <a:cubicBezTo>
                    <a:pt x="1523" y="2000"/>
                    <a:pt x="2284" y="1714"/>
                    <a:pt x="2284" y="1333"/>
                  </a:cubicBezTo>
                  <a:cubicBezTo>
                    <a:pt x="2284" y="953"/>
                    <a:pt x="1713" y="476"/>
                    <a:pt x="1333" y="0"/>
                  </a:cubicBezTo>
                  <a:cubicBezTo>
                    <a:pt x="857" y="286"/>
                    <a:pt x="95" y="571"/>
                    <a:pt x="0" y="104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2" name="Forma libre 181">
              <a:extLst>
                <a:ext uri="{FF2B5EF4-FFF2-40B4-BE49-F238E27FC236}">
                  <a16:creationId xmlns:a16="http://schemas.microsoft.com/office/drawing/2014/main" id="{20CF9582-EE68-E1E2-B0A8-5F13A7F1465A}"/>
                </a:ext>
              </a:extLst>
            </p:cNvPr>
            <p:cNvSpPr/>
            <p:nvPr/>
          </p:nvSpPr>
          <p:spPr>
            <a:xfrm>
              <a:off x="9726307" y="5638087"/>
              <a:ext cx="3902" cy="1664"/>
            </a:xfrm>
            <a:custGeom>
              <a:avLst/>
              <a:gdLst>
                <a:gd name="connsiteX0" fmla="*/ 1998 w 3902"/>
                <a:gd name="connsiteY0" fmla="*/ 46 h 1664"/>
                <a:gd name="connsiteX1" fmla="*/ 0 w 3902"/>
                <a:gd name="connsiteY1" fmla="*/ 1665 h 1664"/>
                <a:gd name="connsiteX2" fmla="*/ 3902 w 3902"/>
                <a:gd name="connsiteY2" fmla="*/ 1665 h 1664"/>
                <a:gd name="connsiteX3" fmla="*/ 1998 w 3902"/>
                <a:gd name="connsiteY3" fmla="*/ 46 h 1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2" h="1664">
                  <a:moveTo>
                    <a:pt x="1998" y="46"/>
                  </a:moveTo>
                  <a:cubicBezTo>
                    <a:pt x="1427" y="141"/>
                    <a:pt x="1047" y="808"/>
                    <a:pt x="0" y="1665"/>
                  </a:cubicBezTo>
                  <a:lnTo>
                    <a:pt x="3902" y="1665"/>
                  </a:lnTo>
                  <a:cubicBezTo>
                    <a:pt x="3712" y="236"/>
                    <a:pt x="3045" y="-145"/>
                    <a:pt x="1998" y="4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3" name="Forma libre 182">
              <a:extLst>
                <a:ext uri="{FF2B5EF4-FFF2-40B4-BE49-F238E27FC236}">
                  <a16:creationId xmlns:a16="http://schemas.microsoft.com/office/drawing/2014/main" id="{92A2A1A5-82D0-21CE-0D7B-7D7E86A0B7D9}"/>
                </a:ext>
              </a:extLst>
            </p:cNvPr>
            <p:cNvSpPr/>
            <p:nvPr/>
          </p:nvSpPr>
          <p:spPr>
            <a:xfrm>
              <a:off x="9745248" y="5624798"/>
              <a:ext cx="6186" cy="3729"/>
            </a:xfrm>
            <a:custGeom>
              <a:avLst/>
              <a:gdLst>
                <a:gd name="connsiteX0" fmla="*/ 6187 w 6186"/>
                <a:gd name="connsiteY0" fmla="*/ 3238 h 3729"/>
                <a:gd name="connsiteX1" fmla="*/ 761 w 6186"/>
                <a:gd name="connsiteY1" fmla="*/ 0 h 3729"/>
                <a:gd name="connsiteX2" fmla="*/ 0 w 6186"/>
                <a:gd name="connsiteY2" fmla="*/ 667 h 3729"/>
                <a:gd name="connsiteX3" fmla="*/ 4569 w 6186"/>
                <a:gd name="connsiteY3" fmla="*/ 3715 h 3729"/>
                <a:gd name="connsiteX4" fmla="*/ 6092 w 6186"/>
                <a:gd name="connsiteY4" fmla="*/ 3143 h 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86" h="3729">
                  <a:moveTo>
                    <a:pt x="6187" y="3238"/>
                  </a:moveTo>
                  <a:cubicBezTo>
                    <a:pt x="4188" y="2000"/>
                    <a:pt x="2475" y="1048"/>
                    <a:pt x="761" y="0"/>
                  </a:cubicBezTo>
                  <a:cubicBezTo>
                    <a:pt x="476" y="190"/>
                    <a:pt x="285" y="476"/>
                    <a:pt x="0" y="667"/>
                  </a:cubicBezTo>
                  <a:cubicBezTo>
                    <a:pt x="1523" y="1714"/>
                    <a:pt x="3046" y="2762"/>
                    <a:pt x="4569" y="3715"/>
                  </a:cubicBezTo>
                  <a:cubicBezTo>
                    <a:pt x="4759" y="3810"/>
                    <a:pt x="5330" y="3429"/>
                    <a:pt x="6092" y="314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4" name="Forma libre 183">
              <a:extLst>
                <a:ext uri="{FF2B5EF4-FFF2-40B4-BE49-F238E27FC236}">
                  <a16:creationId xmlns:a16="http://schemas.microsoft.com/office/drawing/2014/main" id="{4DAF08DB-D3B7-C485-E762-9ACFD84E062A}"/>
                </a:ext>
              </a:extLst>
            </p:cNvPr>
            <p:cNvSpPr/>
            <p:nvPr/>
          </p:nvSpPr>
          <p:spPr>
            <a:xfrm>
              <a:off x="9730209" y="5711701"/>
              <a:ext cx="2379" cy="1679"/>
            </a:xfrm>
            <a:custGeom>
              <a:avLst/>
              <a:gdLst>
                <a:gd name="connsiteX0" fmla="*/ 0 w 2379"/>
                <a:gd name="connsiteY0" fmla="*/ 60 h 1679"/>
                <a:gd name="connsiteX1" fmla="*/ 2380 w 2379"/>
                <a:gd name="connsiteY1" fmla="*/ 1679 h 1679"/>
                <a:gd name="connsiteX2" fmla="*/ 0 w 2379"/>
                <a:gd name="connsiteY2" fmla="*/ 60 h 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" h="1679">
                  <a:moveTo>
                    <a:pt x="0" y="60"/>
                  </a:moveTo>
                  <a:cubicBezTo>
                    <a:pt x="0" y="1394"/>
                    <a:pt x="857" y="1584"/>
                    <a:pt x="2380" y="1679"/>
                  </a:cubicBezTo>
                  <a:cubicBezTo>
                    <a:pt x="1904" y="536"/>
                    <a:pt x="1523" y="-225"/>
                    <a:pt x="0" y="6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5" name="Forma libre 184">
              <a:extLst>
                <a:ext uri="{FF2B5EF4-FFF2-40B4-BE49-F238E27FC236}">
                  <a16:creationId xmlns:a16="http://schemas.microsoft.com/office/drawing/2014/main" id="{3EE78C2B-C870-ECF9-1F3E-8509F176CA2E}"/>
                </a:ext>
              </a:extLst>
            </p:cNvPr>
            <p:cNvSpPr/>
            <p:nvPr/>
          </p:nvSpPr>
          <p:spPr>
            <a:xfrm>
              <a:off x="9736781" y="5684805"/>
              <a:ext cx="3422" cy="3693"/>
            </a:xfrm>
            <a:custGeom>
              <a:avLst/>
              <a:gdLst>
                <a:gd name="connsiteX0" fmla="*/ 3422 w 3422"/>
                <a:gd name="connsiteY0" fmla="*/ 3239 h 3693"/>
                <a:gd name="connsiteX1" fmla="*/ 2185 w 3422"/>
                <a:gd name="connsiteY1" fmla="*/ 0 h 3693"/>
                <a:gd name="connsiteX2" fmla="*/ 187 w 3422"/>
                <a:gd name="connsiteY2" fmla="*/ 2858 h 3693"/>
                <a:gd name="connsiteX3" fmla="*/ 3422 w 3422"/>
                <a:gd name="connsiteY3" fmla="*/ 3239 h 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2" h="3693">
                  <a:moveTo>
                    <a:pt x="3422" y="3239"/>
                  </a:moveTo>
                  <a:cubicBezTo>
                    <a:pt x="3042" y="2286"/>
                    <a:pt x="2661" y="1334"/>
                    <a:pt x="2185" y="0"/>
                  </a:cubicBezTo>
                  <a:cubicBezTo>
                    <a:pt x="376" y="858"/>
                    <a:pt x="-385" y="1715"/>
                    <a:pt x="187" y="2858"/>
                  </a:cubicBezTo>
                  <a:cubicBezTo>
                    <a:pt x="758" y="4001"/>
                    <a:pt x="1995" y="3810"/>
                    <a:pt x="3422" y="323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6" name="Forma libre 185">
              <a:extLst>
                <a:ext uri="{FF2B5EF4-FFF2-40B4-BE49-F238E27FC236}">
                  <a16:creationId xmlns:a16="http://schemas.microsoft.com/office/drawing/2014/main" id="{9F08ADEC-88F1-A19C-69C1-BEA9BF85231D}"/>
                </a:ext>
              </a:extLst>
            </p:cNvPr>
            <p:cNvSpPr/>
            <p:nvPr/>
          </p:nvSpPr>
          <p:spPr>
            <a:xfrm>
              <a:off x="9729511" y="5681484"/>
              <a:ext cx="5743" cy="3684"/>
            </a:xfrm>
            <a:custGeom>
              <a:avLst/>
              <a:gdLst>
                <a:gd name="connsiteX0" fmla="*/ 127 w 5743"/>
                <a:gd name="connsiteY0" fmla="*/ 1892 h 3684"/>
                <a:gd name="connsiteX1" fmla="*/ 127 w 5743"/>
                <a:gd name="connsiteY1" fmla="*/ 3416 h 3684"/>
                <a:gd name="connsiteX2" fmla="*/ 2221 w 5743"/>
                <a:gd name="connsiteY2" fmla="*/ 3512 h 3684"/>
                <a:gd name="connsiteX3" fmla="*/ 5743 w 5743"/>
                <a:gd name="connsiteY3" fmla="*/ 273 h 3684"/>
                <a:gd name="connsiteX4" fmla="*/ 127 w 5743"/>
                <a:gd name="connsiteY4" fmla="*/ 1892 h 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43" h="3684">
                  <a:moveTo>
                    <a:pt x="127" y="1892"/>
                  </a:moveTo>
                  <a:cubicBezTo>
                    <a:pt x="127" y="1892"/>
                    <a:pt x="-159" y="3321"/>
                    <a:pt x="127" y="3416"/>
                  </a:cubicBezTo>
                  <a:cubicBezTo>
                    <a:pt x="698" y="3702"/>
                    <a:pt x="1840" y="3797"/>
                    <a:pt x="2221" y="3512"/>
                  </a:cubicBezTo>
                  <a:cubicBezTo>
                    <a:pt x="3458" y="2654"/>
                    <a:pt x="4410" y="1606"/>
                    <a:pt x="5743" y="273"/>
                  </a:cubicBezTo>
                  <a:cubicBezTo>
                    <a:pt x="2602" y="-584"/>
                    <a:pt x="1364" y="749"/>
                    <a:pt x="127" y="189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7" name="Forma libre 186">
              <a:extLst>
                <a:ext uri="{FF2B5EF4-FFF2-40B4-BE49-F238E27FC236}">
                  <a16:creationId xmlns:a16="http://schemas.microsoft.com/office/drawing/2014/main" id="{A6F39493-E30F-E2DF-8AF1-CDC1695F4EEB}"/>
                </a:ext>
              </a:extLst>
            </p:cNvPr>
            <p:cNvSpPr/>
            <p:nvPr/>
          </p:nvSpPr>
          <p:spPr>
            <a:xfrm>
              <a:off x="9744772" y="5591651"/>
              <a:ext cx="3331" cy="2095"/>
            </a:xfrm>
            <a:custGeom>
              <a:avLst/>
              <a:gdLst>
                <a:gd name="connsiteX0" fmla="*/ 3331 w 3331"/>
                <a:gd name="connsiteY0" fmla="*/ 1238 h 2095"/>
                <a:gd name="connsiteX1" fmla="*/ 1237 w 3331"/>
                <a:gd name="connsiteY1" fmla="*/ 0 h 2095"/>
                <a:gd name="connsiteX2" fmla="*/ 0 w 3331"/>
                <a:gd name="connsiteY2" fmla="*/ 1048 h 2095"/>
                <a:gd name="connsiteX3" fmla="*/ 1713 w 3331"/>
                <a:gd name="connsiteY3" fmla="*/ 2096 h 2095"/>
                <a:gd name="connsiteX4" fmla="*/ 3236 w 3331"/>
                <a:gd name="connsiteY4" fmla="*/ 114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1" h="2095">
                  <a:moveTo>
                    <a:pt x="3331" y="1238"/>
                  </a:moveTo>
                  <a:cubicBezTo>
                    <a:pt x="2474" y="667"/>
                    <a:pt x="1903" y="191"/>
                    <a:pt x="1237" y="0"/>
                  </a:cubicBezTo>
                  <a:cubicBezTo>
                    <a:pt x="952" y="0"/>
                    <a:pt x="476" y="667"/>
                    <a:pt x="0" y="1048"/>
                  </a:cubicBezTo>
                  <a:cubicBezTo>
                    <a:pt x="571" y="1429"/>
                    <a:pt x="1142" y="1905"/>
                    <a:pt x="1713" y="2096"/>
                  </a:cubicBezTo>
                  <a:cubicBezTo>
                    <a:pt x="1998" y="2096"/>
                    <a:pt x="2474" y="1619"/>
                    <a:pt x="3236" y="114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8" name="Forma libre 187">
              <a:extLst>
                <a:ext uri="{FF2B5EF4-FFF2-40B4-BE49-F238E27FC236}">
                  <a16:creationId xmlns:a16="http://schemas.microsoft.com/office/drawing/2014/main" id="{848F9663-9452-33DC-1537-E40D415ED8EF}"/>
                </a:ext>
              </a:extLst>
            </p:cNvPr>
            <p:cNvSpPr/>
            <p:nvPr/>
          </p:nvSpPr>
          <p:spPr>
            <a:xfrm>
              <a:off x="9731827" y="5642991"/>
              <a:ext cx="2251" cy="3238"/>
            </a:xfrm>
            <a:custGeom>
              <a:avLst/>
              <a:gdLst>
                <a:gd name="connsiteX0" fmla="*/ 1904 w 2251"/>
                <a:gd name="connsiteY0" fmla="*/ 3238 h 3238"/>
                <a:gd name="connsiteX1" fmla="*/ 0 w 2251"/>
                <a:gd name="connsiteY1" fmla="*/ 0 h 3238"/>
                <a:gd name="connsiteX2" fmla="*/ 1904 w 2251"/>
                <a:gd name="connsiteY2" fmla="*/ 3238 h 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51" h="3238">
                  <a:moveTo>
                    <a:pt x="1904" y="3238"/>
                  </a:moveTo>
                  <a:cubicBezTo>
                    <a:pt x="2761" y="1810"/>
                    <a:pt x="1999" y="1048"/>
                    <a:pt x="0" y="0"/>
                  </a:cubicBezTo>
                  <a:cubicBezTo>
                    <a:pt x="286" y="1619"/>
                    <a:pt x="-381" y="2953"/>
                    <a:pt x="1904" y="323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9" name="Forma libre 188">
              <a:extLst>
                <a:ext uri="{FF2B5EF4-FFF2-40B4-BE49-F238E27FC236}">
                  <a16:creationId xmlns:a16="http://schemas.microsoft.com/office/drawing/2014/main" id="{B8BF2E07-24A6-5433-2BDF-CCC0236BFBD3}"/>
                </a:ext>
              </a:extLst>
            </p:cNvPr>
            <p:cNvSpPr/>
            <p:nvPr/>
          </p:nvSpPr>
          <p:spPr>
            <a:xfrm>
              <a:off x="9713076" y="5590127"/>
              <a:ext cx="6281" cy="3626"/>
            </a:xfrm>
            <a:custGeom>
              <a:avLst/>
              <a:gdLst>
                <a:gd name="connsiteX0" fmla="*/ 0 w 6281"/>
                <a:gd name="connsiteY0" fmla="*/ 2667 h 3626"/>
                <a:gd name="connsiteX1" fmla="*/ 6282 w 6281"/>
                <a:gd name="connsiteY1" fmla="*/ 1143 h 3626"/>
                <a:gd name="connsiteX2" fmla="*/ 1998 w 6281"/>
                <a:gd name="connsiteY2" fmla="*/ 0 h 3626"/>
                <a:gd name="connsiteX3" fmla="*/ 0 w 6281"/>
                <a:gd name="connsiteY3" fmla="*/ 2762 h 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1" h="3626">
                  <a:moveTo>
                    <a:pt x="0" y="2667"/>
                  </a:moveTo>
                  <a:cubicBezTo>
                    <a:pt x="3331" y="4286"/>
                    <a:pt x="4664" y="3905"/>
                    <a:pt x="6282" y="1143"/>
                  </a:cubicBezTo>
                  <a:cubicBezTo>
                    <a:pt x="4664" y="667"/>
                    <a:pt x="3331" y="381"/>
                    <a:pt x="1998" y="0"/>
                  </a:cubicBezTo>
                  <a:cubicBezTo>
                    <a:pt x="1333" y="952"/>
                    <a:pt x="666" y="1809"/>
                    <a:pt x="0" y="2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0" name="Forma libre 189">
              <a:extLst>
                <a:ext uri="{FF2B5EF4-FFF2-40B4-BE49-F238E27FC236}">
                  <a16:creationId xmlns:a16="http://schemas.microsoft.com/office/drawing/2014/main" id="{0A4A29D1-52ED-04FF-AA13-722118A89DFF}"/>
                </a:ext>
              </a:extLst>
            </p:cNvPr>
            <p:cNvSpPr/>
            <p:nvPr/>
          </p:nvSpPr>
          <p:spPr>
            <a:xfrm>
              <a:off x="9700226" y="5596127"/>
              <a:ext cx="2284" cy="2095"/>
            </a:xfrm>
            <a:custGeom>
              <a:avLst/>
              <a:gdLst>
                <a:gd name="connsiteX0" fmla="*/ 2285 w 2284"/>
                <a:gd name="connsiteY0" fmla="*/ 1143 h 2095"/>
                <a:gd name="connsiteX1" fmla="*/ 952 w 2284"/>
                <a:gd name="connsiteY1" fmla="*/ 0 h 2095"/>
                <a:gd name="connsiteX2" fmla="*/ 0 w 2284"/>
                <a:gd name="connsiteY2" fmla="*/ 667 h 2095"/>
                <a:gd name="connsiteX3" fmla="*/ 1143 w 2284"/>
                <a:gd name="connsiteY3" fmla="*/ 2096 h 2095"/>
                <a:gd name="connsiteX4" fmla="*/ 2190 w 2284"/>
                <a:gd name="connsiteY4" fmla="*/ 114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" h="2095">
                  <a:moveTo>
                    <a:pt x="2285" y="1143"/>
                  </a:moveTo>
                  <a:cubicBezTo>
                    <a:pt x="2285" y="1143"/>
                    <a:pt x="1523" y="286"/>
                    <a:pt x="952" y="0"/>
                  </a:cubicBezTo>
                  <a:cubicBezTo>
                    <a:pt x="857" y="0"/>
                    <a:pt x="0" y="571"/>
                    <a:pt x="0" y="667"/>
                  </a:cubicBezTo>
                  <a:cubicBezTo>
                    <a:pt x="191" y="1143"/>
                    <a:pt x="666" y="1524"/>
                    <a:pt x="1143" y="2096"/>
                  </a:cubicBezTo>
                  <a:cubicBezTo>
                    <a:pt x="1714" y="1619"/>
                    <a:pt x="2285" y="1238"/>
                    <a:pt x="2190" y="114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1" name="Forma libre 190">
              <a:extLst>
                <a:ext uri="{FF2B5EF4-FFF2-40B4-BE49-F238E27FC236}">
                  <a16:creationId xmlns:a16="http://schemas.microsoft.com/office/drawing/2014/main" id="{FF3685D2-FBC8-8513-F505-4FEC2DA5E360}"/>
                </a:ext>
              </a:extLst>
            </p:cNvPr>
            <p:cNvSpPr/>
            <p:nvPr/>
          </p:nvSpPr>
          <p:spPr>
            <a:xfrm>
              <a:off x="9710315" y="5609367"/>
              <a:ext cx="5250" cy="4704"/>
            </a:xfrm>
            <a:custGeom>
              <a:avLst/>
              <a:gdLst>
                <a:gd name="connsiteX0" fmla="*/ 0 w 5250"/>
                <a:gd name="connsiteY0" fmla="*/ 0 h 4704"/>
                <a:gd name="connsiteX1" fmla="*/ 3237 w 5250"/>
                <a:gd name="connsiteY1" fmla="*/ 4477 h 4704"/>
                <a:gd name="connsiteX2" fmla="*/ 4759 w 5250"/>
                <a:gd name="connsiteY2" fmla="*/ 4667 h 4704"/>
                <a:gd name="connsiteX3" fmla="*/ 5236 w 5250"/>
                <a:gd name="connsiteY3" fmla="*/ 3715 h 4704"/>
                <a:gd name="connsiteX4" fmla="*/ 0 w 5250"/>
                <a:gd name="connsiteY4" fmla="*/ 0 h 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0" h="4704">
                  <a:moveTo>
                    <a:pt x="0" y="0"/>
                  </a:moveTo>
                  <a:cubicBezTo>
                    <a:pt x="1333" y="1429"/>
                    <a:pt x="2951" y="2572"/>
                    <a:pt x="3237" y="4477"/>
                  </a:cubicBezTo>
                  <a:cubicBezTo>
                    <a:pt x="3237" y="4667"/>
                    <a:pt x="4283" y="4763"/>
                    <a:pt x="4759" y="4667"/>
                  </a:cubicBezTo>
                  <a:cubicBezTo>
                    <a:pt x="4950" y="4667"/>
                    <a:pt x="5331" y="3905"/>
                    <a:pt x="5236" y="3715"/>
                  </a:cubicBezTo>
                  <a:cubicBezTo>
                    <a:pt x="3998" y="2000"/>
                    <a:pt x="2665" y="381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2" name="Forma libre 191">
              <a:extLst>
                <a:ext uri="{FF2B5EF4-FFF2-40B4-BE49-F238E27FC236}">
                  <a16:creationId xmlns:a16="http://schemas.microsoft.com/office/drawing/2014/main" id="{33648086-C048-E2EF-FF65-751DF685EFDF}"/>
                </a:ext>
              </a:extLst>
            </p:cNvPr>
            <p:cNvSpPr/>
            <p:nvPr/>
          </p:nvSpPr>
          <p:spPr>
            <a:xfrm>
              <a:off x="9669957" y="5578180"/>
              <a:ext cx="6282" cy="1659"/>
            </a:xfrm>
            <a:custGeom>
              <a:avLst/>
              <a:gdLst>
                <a:gd name="connsiteX0" fmla="*/ 0 w 6282"/>
                <a:gd name="connsiteY0" fmla="*/ 1660 h 1659"/>
                <a:gd name="connsiteX1" fmla="*/ 6282 w 6282"/>
                <a:gd name="connsiteY1" fmla="*/ 422 h 1659"/>
                <a:gd name="connsiteX2" fmla="*/ 0 w 6282"/>
                <a:gd name="connsiteY2" fmla="*/ 1660 h 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82" h="1659">
                  <a:moveTo>
                    <a:pt x="0" y="1660"/>
                  </a:moveTo>
                  <a:cubicBezTo>
                    <a:pt x="2475" y="1469"/>
                    <a:pt x="4569" y="2041"/>
                    <a:pt x="6282" y="422"/>
                  </a:cubicBezTo>
                  <a:cubicBezTo>
                    <a:pt x="2761" y="-340"/>
                    <a:pt x="1619" y="-150"/>
                    <a:pt x="0" y="166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3" name="Forma libre 192">
              <a:extLst>
                <a:ext uri="{FF2B5EF4-FFF2-40B4-BE49-F238E27FC236}">
                  <a16:creationId xmlns:a16="http://schemas.microsoft.com/office/drawing/2014/main" id="{F9F55A07-6CFC-684E-012E-EA6468558E85}"/>
                </a:ext>
              </a:extLst>
            </p:cNvPr>
            <p:cNvSpPr/>
            <p:nvPr/>
          </p:nvSpPr>
          <p:spPr>
            <a:xfrm>
              <a:off x="9700601" y="5598414"/>
              <a:ext cx="4765" cy="3905"/>
            </a:xfrm>
            <a:custGeom>
              <a:avLst/>
              <a:gdLst>
                <a:gd name="connsiteX0" fmla="*/ 101 w 4765"/>
                <a:gd name="connsiteY0" fmla="*/ 3905 h 3905"/>
                <a:gd name="connsiteX1" fmla="*/ 4765 w 4765"/>
                <a:gd name="connsiteY1" fmla="*/ 0 h 3905"/>
                <a:gd name="connsiteX2" fmla="*/ 101 w 4765"/>
                <a:gd name="connsiteY2" fmla="*/ 3905 h 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5" h="3905">
                  <a:moveTo>
                    <a:pt x="101" y="3905"/>
                  </a:moveTo>
                  <a:cubicBezTo>
                    <a:pt x="2862" y="3715"/>
                    <a:pt x="3433" y="1810"/>
                    <a:pt x="4765" y="0"/>
                  </a:cubicBezTo>
                  <a:cubicBezTo>
                    <a:pt x="768" y="0"/>
                    <a:pt x="-375" y="1143"/>
                    <a:pt x="101" y="3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4" name="Forma libre 193">
              <a:extLst>
                <a:ext uri="{FF2B5EF4-FFF2-40B4-BE49-F238E27FC236}">
                  <a16:creationId xmlns:a16="http://schemas.microsoft.com/office/drawing/2014/main" id="{7BD13FC8-85ED-B88E-8AE6-39F8D287AA5D}"/>
                </a:ext>
              </a:extLst>
            </p:cNvPr>
            <p:cNvSpPr/>
            <p:nvPr/>
          </p:nvSpPr>
          <p:spPr>
            <a:xfrm>
              <a:off x="9749981" y="5570492"/>
              <a:ext cx="2602" cy="2489"/>
            </a:xfrm>
            <a:custGeom>
              <a:avLst/>
              <a:gdLst>
                <a:gd name="connsiteX0" fmla="*/ 2596 w 2602"/>
                <a:gd name="connsiteY0" fmla="*/ 13 h 2489"/>
                <a:gd name="connsiteX1" fmla="*/ 26 w 2602"/>
                <a:gd name="connsiteY1" fmla="*/ 2489 h 2489"/>
                <a:gd name="connsiteX2" fmla="*/ 2596 w 2602"/>
                <a:gd name="connsiteY2" fmla="*/ 13 h 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2" h="2489">
                  <a:moveTo>
                    <a:pt x="2596" y="13"/>
                  </a:moveTo>
                  <a:cubicBezTo>
                    <a:pt x="692" y="-114"/>
                    <a:pt x="-165" y="711"/>
                    <a:pt x="26" y="2489"/>
                  </a:cubicBezTo>
                  <a:cubicBezTo>
                    <a:pt x="1835" y="2108"/>
                    <a:pt x="2691" y="1442"/>
                    <a:pt x="2596" y="1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5" name="Forma libre 194">
              <a:extLst>
                <a:ext uri="{FF2B5EF4-FFF2-40B4-BE49-F238E27FC236}">
                  <a16:creationId xmlns:a16="http://schemas.microsoft.com/office/drawing/2014/main" id="{3A668F7C-9268-2867-477A-39609B3D2B11}"/>
                </a:ext>
              </a:extLst>
            </p:cNvPr>
            <p:cNvSpPr/>
            <p:nvPr/>
          </p:nvSpPr>
          <p:spPr>
            <a:xfrm>
              <a:off x="9665738" y="5550217"/>
              <a:ext cx="3172" cy="3428"/>
            </a:xfrm>
            <a:custGeom>
              <a:avLst/>
              <a:gdLst>
                <a:gd name="connsiteX0" fmla="*/ 127 w 3172"/>
                <a:gd name="connsiteY0" fmla="*/ 3429 h 3428"/>
                <a:gd name="connsiteX1" fmla="*/ 3173 w 3172"/>
                <a:gd name="connsiteY1" fmla="*/ 0 h 3428"/>
                <a:gd name="connsiteX2" fmla="*/ 127 w 3172"/>
                <a:gd name="connsiteY2" fmla="*/ 3429 h 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2" h="3428">
                  <a:moveTo>
                    <a:pt x="127" y="3429"/>
                  </a:moveTo>
                  <a:cubicBezTo>
                    <a:pt x="1174" y="2191"/>
                    <a:pt x="2126" y="1048"/>
                    <a:pt x="3173" y="0"/>
                  </a:cubicBezTo>
                  <a:cubicBezTo>
                    <a:pt x="635" y="1143"/>
                    <a:pt x="-381" y="2286"/>
                    <a:pt x="127" y="3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6" name="Forma libre 195">
              <a:extLst>
                <a:ext uri="{FF2B5EF4-FFF2-40B4-BE49-F238E27FC236}">
                  <a16:creationId xmlns:a16="http://schemas.microsoft.com/office/drawing/2014/main" id="{BA8CB841-2125-863A-C511-FCFDFB4C314B}"/>
                </a:ext>
              </a:extLst>
            </p:cNvPr>
            <p:cNvSpPr/>
            <p:nvPr/>
          </p:nvSpPr>
          <p:spPr>
            <a:xfrm>
              <a:off x="9670624" y="5563171"/>
              <a:ext cx="1903" cy="1524"/>
            </a:xfrm>
            <a:custGeom>
              <a:avLst/>
              <a:gdLst>
                <a:gd name="connsiteX0" fmla="*/ 762 w 1903"/>
                <a:gd name="connsiteY0" fmla="*/ 1524 h 1524"/>
                <a:gd name="connsiteX1" fmla="*/ 1904 w 1903"/>
                <a:gd name="connsiteY1" fmla="*/ 953 h 1524"/>
                <a:gd name="connsiteX2" fmla="*/ 857 w 1903"/>
                <a:gd name="connsiteY2" fmla="*/ 0 h 1524"/>
                <a:gd name="connsiteX3" fmla="*/ 0 w 1903"/>
                <a:gd name="connsiteY3" fmla="*/ 667 h 1524"/>
                <a:gd name="connsiteX4" fmla="*/ 666 w 1903"/>
                <a:gd name="connsiteY4" fmla="*/ 1429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1524">
                  <a:moveTo>
                    <a:pt x="762" y="1524"/>
                  </a:moveTo>
                  <a:cubicBezTo>
                    <a:pt x="762" y="1524"/>
                    <a:pt x="1428" y="1238"/>
                    <a:pt x="1904" y="953"/>
                  </a:cubicBezTo>
                  <a:cubicBezTo>
                    <a:pt x="1428" y="571"/>
                    <a:pt x="1142" y="286"/>
                    <a:pt x="857" y="0"/>
                  </a:cubicBezTo>
                  <a:cubicBezTo>
                    <a:pt x="571" y="190"/>
                    <a:pt x="0" y="381"/>
                    <a:pt x="0" y="667"/>
                  </a:cubicBezTo>
                  <a:cubicBezTo>
                    <a:pt x="0" y="953"/>
                    <a:pt x="381" y="1334"/>
                    <a:pt x="666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7" name="Forma libre 196">
              <a:extLst>
                <a:ext uri="{FF2B5EF4-FFF2-40B4-BE49-F238E27FC236}">
                  <a16:creationId xmlns:a16="http://schemas.microsoft.com/office/drawing/2014/main" id="{00DD6717-86BA-8C72-9BC5-C6A111F417EC}"/>
                </a:ext>
              </a:extLst>
            </p:cNvPr>
            <p:cNvSpPr/>
            <p:nvPr/>
          </p:nvSpPr>
          <p:spPr>
            <a:xfrm>
              <a:off x="9702320" y="5553836"/>
              <a:ext cx="1808" cy="1143"/>
            </a:xfrm>
            <a:custGeom>
              <a:avLst/>
              <a:gdLst>
                <a:gd name="connsiteX0" fmla="*/ 1809 w 1808"/>
                <a:gd name="connsiteY0" fmla="*/ 572 h 1143"/>
                <a:gd name="connsiteX1" fmla="*/ 762 w 1808"/>
                <a:gd name="connsiteY1" fmla="*/ 0 h 1143"/>
                <a:gd name="connsiteX2" fmla="*/ 0 w 1808"/>
                <a:gd name="connsiteY2" fmla="*/ 667 h 1143"/>
                <a:gd name="connsiteX3" fmla="*/ 1237 w 1808"/>
                <a:gd name="connsiteY3" fmla="*/ 1143 h 1143"/>
                <a:gd name="connsiteX4" fmla="*/ 1713 w 1808"/>
                <a:gd name="connsiteY4" fmla="*/ 572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" h="1143">
                  <a:moveTo>
                    <a:pt x="1809" y="572"/>
                  </a:moveTo>
                  <a:cubicBezTo>
                    <a:pt x="1809" y="572"/>
                    <a:pt x="1142" y="191"/>
                    <a:pt x="762" y="0"/>
                  </a:cubicBezTo>
                  <a:cubicBezTo>
                    <a:pt x="666" y="0"/>
                    <a:pt x="381" y="286"/>
                    <a:pt x="0" y="667"/>
                  </a:cubicBezTo>
                  <a:cubicBezTo>
                    <a:pt x="476" y="858"/>
                    <a:pt x="856" y="1048"/>
                    <a:pt x="1237" y="1143"/>
                  </a:cubicBezTo>
                  <a:cubicBezTo>
                    <a:pt x="1428" y="1143"/>
                    <a:pt x="1618" y="762"/>
                    <a:pt x="1713" y="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8" name="Forma libre 197">
              <a:extLst>
                <a:ext uri="{FF2B5EF4-FFF2-40B4-BE49-F238E27FC236}">
                  <a16:creationId xmlns:a16="http://schemas.microsoft.com/office/drawing/2014/main" id="{0CBA9BAD-C37B-EB4F-F9D7-B9DAFF446C06}"/>
                </a:ext>
              </a:extLst>
            </p:cNvPr>
            <p:cNvSpPr/>
            <p:nvPr/>
          </p:nvSpPr>
          <p:spPr>
            <a:xfrm>
              <a:off x="9751911" y="5554925"/>
              <a:ext cx="7465" cy="3425"/>
            </a:xfrm>
            <a:custGeom>
              <a:avLst/>
              <a:gdLst>
                <a:gd name="connsiteX0" fmla="*/ 5140 w 7465"/>
                <a:gd name="connsiteY0" fmla="*/ 3293 h 3425"/>
                <a:gd name="connsiteX1" fmla="*/ 7424 w 7465"/>
                <a:gd name="connsiteY1" fmla="*/ 2340 h 3425"/>
                <a:gd name="connsiteX2" fmla="*/ 3902 w 7465"/>
                <a:gd name="connsiteY2" fmla="*/ 340 h 3425"/>
                <a:gd name="connsiteX3" fmla="*/ 0 w 7465"/>
                <a:gd name="connsiteY3" fmla="*/ 1102 h 3425"/>
                <a:gd name="connsiteX4" fmla="*/ 0 w 7465"/>
                <a:gd name="connsiteY4" fmla="*/ 1674 h 3425"/>
                <a:gd name="connsiteX5" fmla="*/ 5044 w 7465"/>
                <a:gd name="connsiteY5" fmla="*/ 3293 h 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" h="3425">
                  <a:moveTo>
                    <a:pt x="5140" y="3293"/>
                  </a:moveTo>
                  <a:cubicBezTo>
                    <a:pt x="6472" y="3674"/>
                    <a:pt x="7710" y="3198"/>
                    <a:pt x="7424" y="2340"/>
                  </a:cubicBezTo>
                  <a:cubicBezTo>
                    <a:pt x="6948" y="816"/>
                    <a:pt x="5425" y="435"/>
                    <a:pt x="3902" y="340"/>
                  </a:cubicBezTo>
                  <a:cubicBezTo>
                    <a:pt x="2570" y="340"/>
                    <a:pt x="761" y="-803"/>
                    <a:pt x="0" y="1102"/>
                  </a:cubicBezTo>
                  <a:cubicBezTo>
                    <a:pt x="0" y="1292"/>
                    <a:pt x="0" y="1483"/>
                    <a:pt x="0" y="1674"/>
                  </a:cubicBezTo>
                  <a:cubicBezTo>
                    <a:pt x="1903" y="2245"/>
                    <a:pt x="3426" y="2816"/>
                    <a:pt x="5044" y="329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9" name="Forma libre 198">
              <a:extLst>
                <a:ext uri="{FF2B5EF4-FFF2-40B4-BE49-F238E27FC236}">
                  <a16:creationId xmlns:a16="http://schemas.microsoft.com/office/drawing/2014/main" id="{E9B0AE0E-4F1D-A3A7-8414-89087583EB17}"/>
                </a:ext>
              </a:extLst>
            </p:cNvPr>
            <p:cNvSpPr/>
            <p:nvPr/>
          </p:nvSpPr>
          <p:spPr>
            <a:xfrm>
              <a:off x="9714492" y="5578958"/>
              <a:ext cx="7149" cy="7549"/>
            </a:xfrm>
            <a:custGeom>
              <a:avLst/>
              <a:gdLst>
                <a:gd name="connsiteX0" fmla="*/ 1439 w 7149"/>
                <a:gd name="connsiteY0" fmla="*/ 310 h 7549"/>
                <a:gd name="connsiteX1" fmla="*/ 392 w 7149"/>
                <a:gd name="connsiteY1" fmla="*/ 2691 h 7549"/>
                <a:gd name="connsiteX2" fmla="*/ 4009 w 7149"/>
                <a:gd name="connsiteY2" fmla="*/ 6597 h 7549"/>
                <a:gd name="connsiteX3" fmla="*/ 6198 w 7149"/>
                <a:gd name="connsiteY3" fmla="*/ 7549 h 7549"/>
                <a:gd name="connsiteX4" fmla="*/ 7150 w 7149"/>
                <a:gd name="connsiteY4" fmla="*/ 6787 h 7549"/>
                <a:gd name="connsiteX5" fmla="*/ 4009 w 7149"/>
                <a:gd name="connsiteY5" fmla="*/ 1072 h 7549"/>
                <a:gd name="connsiteX6" fmla="*/ 1439 w 7149"/>
                <a:gd name="connsiteY6" fmla="*/ 215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9" h="7549">
                  <a:moveTo>
                    <a:pt x="1439" y="310"/>
                  </a:moveTo>
                  <a:cubicBezTo>
                    <a:pt x="392" y="786"/>
                    <a:pt x="-560" y="1548"/>
                    <a:pt x="392" y="2691"/>
                  </a:cubicBezTo>
                  <a:cubicBezTo>
                    <a:pt x="1534" y="4025"/>
                    <a:pt x="2676" y="5358"/>
                    <a:pt x="4009" y="6597"/>
                  </a:cubicBezTo>
                  <a:cubicBezTo>
                    <a:pt x="4485" y="7073"/>
                    <a:pt x="5436" y="7263"/>
                    <a:pt x="6198" y="7549"/>
                  </a:cubicBezTo>
                  <a:lnTo>
                    <a:pt x="7150" y="6787"/>
                  </a:lnTo>
                  <a:cubicBezTo>
                    <a:pt x="5151" y="5168"/>
                    <a:pt x="3914" y="3358"/>
                    <a:pt x="4009" y="1072"/>
                  </a:cubicBezTo>
                  <a:cubicBezTo>
                    <a:pt x="4009" y="310"/>
                    <a:pt x="2676" y="-357"/>
                    <a:pt x="1439" y="21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0" name="Forma libre 199">
              <a:extLst>
                <a:ext uri="{FF2B5EF4-FFF2-40B4-BE49-F238E27FC236}">
                  <a16:creationId xmlns:a16="http://schemas.microsoft.com/office/drawing/2014/main" id="{BD87FCF2-06C0-2CA5-096D-39483436B755}"/>
                </a:ext>
              </a:extLst>
            </p:cNvPr>
            <p:cNvSpPr/>
            <p:nvPr/>
          </p:nvSpPr>
          <p:spPr>
            <a:xfrm>
              <a:off x="9698417" y="5721296"/>
              <a:ext cx="4759" cy="1704"/>
            </a:xfrm>
            <a:custGeom>
              <a:avLst/>
              <a:gdLst>
                <a:gd name="connsiteX0" fmla="*/ 0 w 4759"/>
                <a:gd name="connsiteY0" fmla="*/ 1704 h 1704"/>
                <a:gd name="connsiteX1" fmla="*/ 4759 w 4759"/>
                <a:gd name="connsiteY1" fmla="*/ 1514 h 1704"/>
                <a:gd name="connsiteX2" fmla="*/ 0 w 4759"/>
                <a:gd name="connsiteY2" fmla="*/ 1704 h 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59" h="1704">
                  <a:moveTo>
                    <a:pt x="0" y="1704"/>
                  </a:moveTo>
                  <a:cubicBezTo>
                    <a:pt x="1714" y="1704"/>
                    <a:pt x="3046" y="1609"/>
                    <a:pt x="4759" y="1514"/>
                  </a:cubicBezTo>
                  <a:cubicBezTo>
                    <a:pt x="2856" y="-582"/>
                    <a:pt x="2285" y="-486"/>
                    <a:pt x="0" y="170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1" name="Forma libre 200">
              <a:extLst>
                <a:ext uri="{FF2B5EF4-FFF2-40B4-BE49-F238E27FC236}">
                  <a16:creationId xmlns:a16="http://schemas.microsoft.com/office/drawing/2014/main" id="{A1FD0649-15EF-01BF-119B-877675B306BF}"/>
                </a:ext>
              </a:extLst>
            </p:cNvPr>
            <p:cNvSpPr/>
            <p:nvPr/>
          </p:nvSpPr>
          <p:spPr>
            <a:xfrm>
              <a:off x="9756956" y="5577744"/>
              <a:ext cx="1351" cy="1142"/>
            </a:xfrm>
            <a:custGeom>
              <a:avLst/>
              <a:gdLst>
                <a:gd name="connsiteX0" fmla="*/ 0 w 1351"/>
                <a:gd name="connsiteY0" fmla="*/ 667 h 1142"/>
                <a:gd name="connsiteX1" fmla="*/ 952 w 1351"/>
                <a:gd name="connsiteY1" fmla="*/ 1143 h 1142"/>
                <a:gd name="connsiteX2" fmla="*/ 1333 w 1351"/>
                <a:gd name="connsiteY2" fmla="*/ 476 h 1142"/>
                <a:gd name="connsiteX3" fmla="*/ 666 w 1351"/>
                <a:gd name="connsiteY3" fmla="*/ 0 h 1142"/>
                <a:gd name="connsiteX4" fmla="*/ 0 w 1351"/>
                <a:gd name="connsiteY4" fmla="*/ 762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1" h="1142">
                  <a:moveTo>
                    <a:pt x="0" y="667"/>
                  </a:moveTo>
                  <a:cubicBezTo>
                    <a:pt x="0" y="667"/>
                    <a:pt x="666" y="953"/>
                    <a:pt x="952" y="1143"/>
                  </a:cubicBezTo>
                  <a:cubicBezTo>
                    <a:pt x="1142" y="953"/>
                    <a:pt x="1428" y="667"/>
                    <a:pt x="1333" y="476"/>
                  </a:cubicBezTo>
                  <a:cubicBezTo>
                    <a:pt x="1333" y="286"/>
                    <a:pt x="857" y="190"/>
                    <a:pt x="666" y="0"/>
                  </a:cubicBezTo>
                  <a:cubicBezTo>
                    <a:pt x="476" y="190"/>
                    <a:pt x="286" y="381"/>
                    <a:pt x="0" y="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2" name="Forma libre 201">
              <a:extLst>
                <a:ext uri="{FF2B5EF4-FFF2-40B4-BE49-F238E27FC236}">
                  <a16:creationId xmlns:a16="http://schemas.microsoft.com/office/drawing/2014/main" id="{AC2E21FC-35CB-BA92-E281-D9A1387F39A2}"/>
                </a:ext>
              </a:extLst>
            </p:cNvPr>
            <p:cNvSpPr/>
            <p:nvPr/>
          </p:nvSpPr>
          <p:spPr>
            <a:xfrm>
              <a:off x="9708031" y="5737669"/>
              <a:ext cx="2189" cy="1619"/>
            </a:xfrm>
            <a:custGeom>
              <a:avLst/>
              <a:gdLst>
                <a:gd name="connsiteX0" fmla="*/ 0 w 2189"/>
                <a:gd name="connsiteY0" fmla="*/ 667 h 1619"/>
                <a:gd name="connsiteX1" fmla="*/ 1619 w 2189"/>
                <a:gd name="connsiteY1" fmla="*/ 1619 h 1619"/>
                <a:gd name="connsiteX2" fmla="*/ 2190 w 2189"/>
                <a:gd name="connsiteY2" fmla="*/ 952 h 1619"/>
                <a:gd name="connsiteX3" fmla="*/ 571 w 2189"/>
                <a:gd name="connsiteY3" fmla="*/ 0 h 1619"/>
                <a:gd name="connsiteX4" fmla="*/ 0 w 2189"/>
                <a:gd name="connsiteY4" fmla="*/ 667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" h="1619">
                  <a:moveTo>
                    <a:pt x="0" y="667"/>
                  </a:moveTo>
                  <a:cubicBezTo>
                    <a:pt x="571" y="952"/>
                    <a:pt x="1047" y="1334"/>
                    <a:pt x="1619" y="1619"/>
                  </a:cubicBezTo>
                  <a:cubicBezTo>
                    <a:pt x="1809" y="1429"/>
                    <a:pt x="1999" y="1143"/>
                    <a:pt x="2190" y="952"/>
                  </a:cubicBezTo>
                  <a:cubicBezTo>
                    <a:pt x="1619" y="667"/>
                    <a:pt x="1142" y="285"/>
                    <a:pt x="571" y="0"/>
                  </a:cubicBezTo>
                  <a:cubicBezTo>
                    <a:pt x="571" y="0"/>
                    <a:pt x="191" y="381"/>
                    <a:pt x="0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3" name="Forma libre 202">
              <a:extLst>
                <a:ext uri="{FF2B5EF4-FFF2-40B4-BE49-F238E27FC236}">
                  <a16:creationId xmlns:a16="http://schemas.microsoft.com/office/drawing/2014/main" id="{2D50A5FB-69E8-4F0B-BBF1-EE5E95F3853D}"/>
                </a:ext>
              </a:extLst>
            </p:cNvPr>
            <p:cNvSpPr/>
            <p:nvPr/>
          </p:nvSpPr>
          <p:spPr>
            <a:xfrm>
              <a:off x="9722975" y="5575040"/>
              <a:ext cx="2181" cy="2132"/>
            </a:xfrm>
            <a:custGeom>
              <a:avLst/>
              <a:gdLst>
                <a:gd name="connsiteX0" fmla="*/ 0 w 2181"/>
                <a:gd name="connsiteY0" fmla="*/ 228 h 2132"/>
                <a:gd name="connsiteX1" fmla="*/ 1523 w 2181"/>
                <a:gd name="connsiteY1" fmla="*/ 2133 h 2132"/>
                <a:gd name="connsiteX2" fmla="*/ 1333 w 2181"/>
                <a:gd name="connsiteY2" fmla="*/ 37 h 2132"/>
                <a:gd name="connsiteX3" fmla="*/ 0 w 2181"/>
                <a:gd name="connsiteY3" fmla="*/ 228 h 2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1" h="2132">
                  <a:moveTo>
                    <a:pt x="0" y="228"/>
                  </a:moveTo>
                  <a:cubicBezTo>
                    <a:pt x="571" y="990"/>
                    <a:pt x="952" y="1466"/>
                    <a:pt x="1523" y="2133"/>
                  </a:cubicBezTo>
                  <a:cubicBezTo>
                    <a:pt x="2475" y="1085"/>
                    <a:pt x="2380" y="418"/>
                    <a:pt x="1333" y="37"/>
                  </a:cubicBezTo>
                  <a:cubicBezTo>
                    <a:pt x="1142" y="-58"/>
                    <a:pt x="666" y="37"/>
                    <a:pt x="0" y="22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4" name="Forma libre 203">
              <a:extLst>
                <a:ext uri="{FF2B5EF4-FFF2-40B4-BE49-F238E27FC236}">
                  <a16:creationId xmlns:a16="http://schemas.microsoft.com/office/drawing/2014/main" id="{47D6D1D2-CAC9-77D3-D562-C7D218D6FE24}"/>
                </a:ext>
              </a:extLst>
            </p:cNvPr>
            <p:cNvSpPr/>
            <p:nvPr/>
          </p:nvSpPr>
          <p:spPr>
            <a:xfrm>
              <a:off x="9715931" y="5565658"/>
              <a:ext cx="6091" cy="2168"/>
            </a:xfrm>
            <a:custGeom>
              <a:avLst/>
              <a:gdLst>
                <a:gd name="connsiteX0" fmla="*/ 0 w 6091"/>
                <a:gd name="connsiteY0" fmla="*/ 466 h 2168"/>
                <a:gd name="connsiteX1" fmla="*/ 6092 w 6091"/>
                <a:gd name="connsiteY1" fmla="*/ 1704 h 2168"/>
                <a:gd name="connsiteX2" fmla="*/ 0 w 6091"/>
                <a:gd name="connsiteY2" fmla="*/ 466 h 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1" h="2168">
                  <a:moveTo>
                    <a:pt x="0" y="466"/>
                  </a:moveTo>
                  <a:cubicBezTo>
                    <a:pt x="2284" y="2276"/>
                    <a:pt x="3617" y="2561"/>
                    <a:pt x="6092" y="1704"/>
                  </a:cubicBezTo>
                  <a:cubicBezTo>
                    <a:pt x="3902" y="1990"/>
                    <a:pt x="2760" y="-1153"/>
                    <a:pt x="0" y="46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5" name="Forma libre 204">
              <a:extLst>
                <a:ext uri="{FF2B5EF4-FFF2-40B4-BE49-F238E27FC236}">
                  <a16:creationId xmlns:a16="http://schemas.microsoft.com/office/drawing/2014/main" id="{27F5B2B4-4189-61F1-D73A-5E733CB04F92}"/>
                </a:ext>
              </a:extLst>
            </p:cNvPr>
            <p:cNvSpPr/>
            <p:nvPr/>
          </p:nvSpPr>
          <p:spPr>
            <a:xfrm>
              <a:off x="9689455" y="5736987"/>
              <a:ext cx="5059" cy="2828"/>
            </a:xfrm>
            <a:custGeom>
              <a:avLst/>
              <a:gdLst>
                <a:gd name="connsiteX0" fmla="*/ 15 w 5059"/>
                <a:gd name="connsiteY0" fmla="*/ 682 h 2828"/>
                <a:gd name="connsiteX1" fmla="*/ 205 w 5059"/>
                <a:gd name="connsiteY1" fmla="*/ 2205 h 2828"/>
                <a:gd name="connsiteX2" fmla="*/ 5060 w 5059"/>
                <a:gd name="connsiteY2" fmla="*/ 1444 h 2828"/>
                <a:gd name="connsiteX3" fmla="*/ 1729 w 5059"/>
                <a:gd name="connsiteY3" fmla="*/ 15 h 2828"/>
                <a:gd name="connsiteX4" fmla="*/ 15 w 5059"/>
                <a:gd name="connsiteY4" fmla="*/ 682 h 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" h="2828">
                  <a:moveTo>
                    <a:pt x="15" y="682"/>
                  </a:moveTo>
                  <a:cubicBezTo>
                    <a:pt x="15" y="682"/>
                    <a:pt x="-80" y="1920"/>
                    <a:pt x="205" y="2205"/>
                  </a:cubicBezTo>
                  <a:cubicBezTo>
                    <a:pt x="1347" y="3254"/>
                    <a:pt x="3061" y="2968"/>
                    <a:pt x="5060" y="1444"/>
                  </a:cubicBezTo>
                  <a:cubicBezTo>
                    <a:pt x="3727" y="872"/>
                    <a:pt x="2775" y="206"/>
                    <a:pt x="1729" y="15"/>
                  </a:cubicBezTo>
                  <a:cubicBezTo>
                    <a:pt x="1252" y="-81"/>
                    <a:pt x="301" y="301"/>
                    <a:pt x="15" y="68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6" name="Forma libre 205">
              <a:extLst>
                <a:ext uri="{FF2B5EF4-FFF2-40B4-BE49-F238E27FC236}">
                  <a16:creationId xmlns:a16="http://schemas.microsoft.com/office/drawing/2014/main" id="{ED0689F4-CAAE-C67F-2411-34A5B446519E}"/>
                </a:ext>
              </a:extLst>
            </p:cNvPr>
            <p:cNvSpPr/>
            <p:nvPr/>
          </p:nvSpPr>
          <p:spPr>
            <a:xfrm>
              <a:off x="9697561" y="5743955"/>
              <a:ext cx="3141" cy="2095"/>
            </a:xfrm>
            <a:custGeom>
              <a:avLst/>
              <a:gdLst>
                <a:gd name="connsiteX0" fmla="*/ 0 w 3141"/>
                <a:gd name="connsiteY0" fmla="*/ 1048 h 2095"/>
                <a:gd name="connsiteX1" fmla="*/ 2189 w 3141"/>
                <a:gd name="connsiteY1" fmla="*/ 2096 h 2095"/>
                <a:gd name="connsiteX2" fmla="*/ 3141 w 3141"/>
                <a:gd name="connsiteY2" fmla="*/ 1238 h 2095"/>
                <a:gd name="connsiteX3" fmla="*/ 1523 w 3141"/>
                <a:gd name="connsiteY3" fmla="*/ 0 h 2095"/>
                <a:gd name="connsiteX4" fmla="*/ 95 w 3141"/>
                <a:gd name="connsiteY4" fmla="*/ 95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1" h="2095">
                  <a:moveTo>
                    <a:pt x="0" y="1048"/>
                  </a:moveTo>
                  <a:cubicBezTo>
                    <a:pt x="856" y="1524"/>
                    <a:pt x="1523" y="1905"/>
                    <a:pt x="2189" y="2096"/>
                  </a:cubicBezTo>
                  <a:cubicBezTo>
                    <a:pt x="2380" y="2096"/>
                    <a:pt x="3141" y="1238"/>
                    <a:pt x="3141" y="1238"/>
                  </a:cubicBezTo>
                  <a:cubicBezTo>
                    <a:pt x="2665" y="762"/>
                    <a:pt x="2189" y="286"/>
                    <a:pt x="1523" y="0"/>
                  </a:cubicBezTo>
                  <a:cubicBezTo>
                    <a:pt x="1333" y="0"/>
                    <a:pt x="762" y="477"/>
                    <a:pt x="95" y="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7" name="Forma libre 206">
              <a:extLst>
                <a:ext uri="{FF2B5EF4-FFF2-40B4-BE49-F238E27FC236}">
                  <a16:creationId xmlns:a16="http://schemas.microsoft.com/office/drawing/2014/main" id="{9D7526B8-089F-53B1-1B52-B6794C80C14F}"/>
                </a:ext>
              </a:extLst>
            </p:cNvPr>
            <p:cNvSpPr/>
            <p:nvPr/>
          </p:nvSpPr>
          <p:spPr>
            <a:xfrm>
              <a:off x="9739156" y="5735591"/>
              <a:ext cx="4949" cy="3055"/>
            </a:xfrm>
            <a:custGeom>
              <a:avLst/>
              <a:gdLst>
                <a:gd name="connsiteX0" fmla="*/ 0 w 4949"/>
                <a:gd name="connsiteY0" fmla="*/ 363 h 3055"/>
                <a:gd name="connsiteX1" fmla="*/ 4950 w 4949"/>
                <a:gd name="connsiteY1" fmla="*/ 3030 h 3055"/>
                <a:gd name="connsiteX2" fmla="*/ 0 w 4949"/>
                <a:gd name="connsiteY2" fmla="*/ 363 h 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49" h="3055">
                  <a:moveTo>
                    <a:pt x="0" y="363"/>
                  </a:moveTo>
                  <a:cubicBezTo>
                    <a:pt x="1713" y="1126"/>
                    <a:pt x="1904" y="3316"/>
                    <a:pt x="4950" y="3030"/>
                  </a:cubicBezTo>
                  <a:cubicBezTo>
                    <a:pt x="2760" y="77"/>
                    <a:pt x="1809" y="-494"/>
                    <a:pt x="0" y="36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8" name="Forma libre 207">
              <a:extLst>
                <a:ext uri="{FF2B5EF4-FFF2-40B4-BE49-F238E27FC236}">
                  <a16:creationId xmlns:a16="http://schemas.microsoft.com/office/drawing/2014/main" id="{6772E54E-2F6D-54AF-C8B4-A92DD6255CCB}"/>
                </a:ext>
              </a:extLst>
            </p:cNvPr>
            <p:cNvSpPr/>
            <p:nvPr/>
          </p:nvSpPr>
          <p:spPr>
            <a:xfrm>
              <a:off x="9620923" y="5633180"/>
              <a:ext cx="1632" cy="2095"/>
            </a:xfrm>
            <a:custGeom>
              <a:avLst/>
              <a:gdLst>
                <a:gd name="connsiteX0" fmla="*/ 1538 w 1632"/>
                <a:gd name="connsiteY0" fmla="*/ 953 h 2095"/>
                <a:gd name="connsiteX1" fmla="*/ 586 w 1632"/>
                <a:gd name="connsiteY1" fmla="*/ 0 h 2095"/>
                <a:gd name="connsiteX2" fmla="*/ 15 w 1632"/>
                <a:gd name="connsiteY2" fmla="*/ 1238 h 2095"/>
                <a:gd name="connsiteX3" fmla="*/ 776 w 1632"/>
                <a:gd name="connsiteY3" fmla="*/ 2096 h 2095"/>
                <a:gd name="connsiteX4" fmla="*/ 1633 w 1632"/>
                <a:gd name="connsiteY4" fmla="*/ 95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2" h="2095">
                  <a:moveTo>
                    <a:pt x="1538" y="953"/>
                  </a:moveTo>
                  <a:cubicBezTo>
                    <a:pt x="1538" y="953"/>
                    <a:pt x="1062" y="476"/>
                    <a:pt x="586" y="0"/>
                  </a:cubicBezTo>
                  <a:cubicBezTo>
                    <a:pt x="300" y="571"/>
                    <a:pt x="-80" y="953"/>
                    <a:pt x="15" y="1238"/>
                  </a:cubicBezTo>
                  <a:cubicBezTo>
                    <a:pt x="15" y="1524"/>
                    <a:pt x="491" y="1810"/>
                    <a:pt x="776" y="2096"/>
                  </a:cubicBezTo>
                  <a:cubicBezTo>
                    <a:pt x="1062" y="1714"/>
                    <a:pt x="1442" y="1333"/>
                    <a:pt x="1633" y="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9" name="Forma libre 208">
              <a:extLst>
                <a:ext uri="{FF2B5EF4-FFF2-40B4-BE49-F238E27FC236}">
                  <a16:creationId xmlns:a16="http://schemas.microsoft.com/office/drawing/2014/main" id="{A6AFADB3-F5B8-AFAF-A30D-4439062CA740}"/>
                </a:ext>
              </a:extLst>
            </p:cNvPr>
            <p:cNvSpPr/>
            <p:nvPr/>
          </p:nvSpPr>
          <p:spPr>
            <a:xfrm>
              <a:off x="9610658" y="5693322"/>
              <a:ext cx="4473" cy="3770"/>
            </a:xfrm>
            <a:custGeom>
              <a:avLst/>
              <a:gdLst>
                <a:gd name="connsiteX0" fmla="*/ 952 w 4473"/>
                <a:gd name="connsiteY0" fmla="*/ 1294 h 3770"/>
                <a:gd name="connsiteX1" fmla="*/ 0 w 4473"/>
                <a:gd name="connsiteY1" fmla="*/ 2913 h 3770"/>
                <a:gd name="connsiteX2" fmla="*/ 952 w 4473"/>
                <a:gd name="connsiteY2" fmla="*/ 3770 h 3770"/>
                <a:gd name="connsiteX3" fmla="*/ 2380 w 4473"/>
                <a:gd name="connsiteY3" fmla="*/ 1961 h 3770"/>
                <a:gd name="connsiteX4" fmla="*/ 4473 w 4473"/>
                <a:gd name="connsiteY4" fmla="*/ 722 h 3770"/>
                <a:gd name="connsiteX5" fmla="*/ 857 w 4473"/>
                <a:gd name="connsiteY5" fmla="*/ 1199 h 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73" h="3770">
                  <a:moveTo>
                    <a:pt x="952" y="1294"/>
                  </a:moveTo>
                  <a:cubicBezTo>
                    <a:pt x="952" y="1294"/>
                    <a:pt x="191" y="2342"/>
                    <a:pt x="0" y="2913"/>
                  </a:cubicBezTo>
                  <a:cubicBezTo>
                    <a:pt x="0" y="3008"/>
                    <a:pt x="571" y="3389"/>
                    <a:pt x="952" y="3770"/>
                  </a:cubicBezTo>
                  <a:cubicBezTo>
                    <a:pt x="1523" y="3103"/>
                    <a:pt x="1904" y="2437"/>
                    <a:pt x="2380" y="1961"/>
                  </a:cubicBezTo>
                  <a:cubicBezTo>
                    <a:pt x="2951" y="1484"/>
                    <a:pt x="3712" y="1199"/>
                    <a:pt x="4473" y="722"/>
                  </a:cubicBezTo>
                  <a:cubicBezTo>
                    <a:pt x="2760" y="-1183"/>
                    <a:pt x="1999" y="1294"/>
                    <a:pt x="857" y="119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0" name="Forma libre 209">
              <a:extLst>
                <a:ext uri="{FF2B5EF4-FFF2-40B4-BE49-F238E27FC236}">
                  <a16:creationId xmlns:a16="http://schemas.microsoft.com/office/drawing/2014/main" id="{3A68E778-DFB8-CA1D-57ED-3788587E0B24}"/>
                </a:ext>
              </a:extLst>
            </p:cNvPr>
            <p:cNvSpPr/>
            <p:nvPr/>
          </p:nvSpPr>
          <p:spPr>
            <a:xfrm>
              <a:off x="9623841" y="5602509"/>
              <a:ext cx="523" cy="2762"/>
            </a:xfrm>
            <a:custGeom>
              <a:avLst/>
              <a:gdLst>
                <a:gd name="connsiteX0" fmla="*/ 524 w 523"/>
                <a:gd name="connsiteY0" fmla="*/ 0 h 2762"/>
                <a:gd name="connsiteX1" fmla="*/ 524 w 523"/>
                <a:gd name="connsiteY1" fmla="*/ 2762 h 2762"/>
                <a:gd name="connsiteX2" fmla="*/ 524 w 523"/>
                <a:gd name="connsiteY2" fmla="*/ 0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3" h="2762">
                  <a:moveTo>
                    <a:pt x="524" y="0"/>
                  </a:moveTo>
                  <a:cubicBezTo>
                    <a:pt x="-175" y="1016"/>
                    <a:pt x="-175" y="1937"/>
                    <a:pt x="524" y="2762"/>
                  </a:cubicBezTo>
                  <a:lnTo>
                    <a:pt x="524" y="0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1" name="Forma libre 210">
              <a:extLst>
                <a:ext uri="{FF2B5EF4-FFF2-40B4-BE49-F238E27FC236}">
                  <a16:creationId xmlns:a16="http://schemas.microsoft.com/office/drawing/2014/main" id="{0C464D04-EC1E-8A0F-D113-11441761FF35}"/>
                </a:ext>
              </a:extLst>
            </p:cNvPr>
            <p:cNvSpPr/>
            <p:nvPr/>
          </p:nvSpPr>
          <p:spPr>
            <a:xfrm>
              <a:off x="9747057" y="5636684"/>
              <a:ext cx="10168" cy="4401"/>
            </a:xfrm>
            <a:custGeom>
              <a:avLst/>
              <a:gdLst>
                <a:gd name="connsiteX0" fmla="*/ 7615 w 10168"/>
                <a:gd name="connsiteY0" fmla="*/ 972 h 4401"/>
                <a:gd name="connsiteX1" fmla="*/ 2189 w 10168"/>
                <a:gd name="connsiteY1" fmla="*/ 401 h 4401"/>
                <a:gd name="connsiteX2" fmla="*/ 0 w 10168"/>
                <a:gd name="connsiteY2" fmla="*/ 1068 h 4401"/>
                <a:gd name="connsiteX3" fmla="*/ 3331 w 10168"/>
                <a:gd name="connsiteY3" fmla="*/ 4401 h 4401"/>
                <a:gd name="connsiteX4" fmla="*/ 8281 w 10168"/>
                <a:gd name="connsiteY4" fmla="*/ 2973 h 4401"/>
                <a:gd name="connsiteX5" fmla="*/ 10089 w 10168"/>
                <a:gd name="connsiteY5" fmla="*/ 2020 h 4401"/>
                <a:gd name="connsiteX6" fmla="*/ 9899 w 10168"/>
                <a:gd name="connsiteY6" fmla="*/ 972 h 4401"/>
                <a:gd name="connsiteX7" fmla="*/ 7615 w 10168"/>
                <a:gd name="connsiteY7" fmla="*/ 972 h 4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68" h="4401">
                  <a:moveTo>
                    <a:pt x="7615" y="972"/>
                  </a:moveTo>
                  <a:cubicBezTo>
                    <a:pt x="5616" y="1830"/>
                    <a:pt x="3902" y="2115"/>
                    <a:pt x="2189" y="401"/>
                  </a:cubicBezTo>
                  <a:cubicBezTo>
                    <a:pt x="1427" y="-361"/>
                    <a:pt x="476" y="20"/>
                    <a:pt x="0" y="1068"/>
                  </a:cubicBezTo>
                  <a:cubicBezTo>
                    <a:pt x="1047" y="2211"/>
                    <a:pt x="2189" y="3258"/>
                    <a:pt x="3331" y="4401"/>
                  </a:cubicBezTo>
                  <a:cubicBezTo>
                    <a:pt x="5235" y="3735"/>
                    <a:pt x="6282" y="2211"/>
                    <a:pt x="8281" y="2973"/>
                  </a:cubicBezTo>
                  <a:cubicBezTo>
                    <a:pt x="8661" y="3068"/>
                    <a:pt x="9614" y="2401"/>
                    <a:pt x="10089" y="2020"/>
                  </a:cubicBezTo>
                  <a:cubicBezTo>
                    <a:pt x="10279" y="1830"/>
                    <a:pt x="10089" y="972"/>
                    <a:pt x="9899" y="972"/>
                  </a:cubicBezTo>
                  <a:cubicBezTo>
                    <a:pt x="9137" y="877"/>
                    <a:pt x="8281" y="687"/>
                    <a:pt x="7615" y="9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2" name="Forma libre 211">
              <a:extLst>
                <a:ext uri="{FF2B5EF4-FFF2-40B4-BE49-F238E27FC236}">
                  <a16:creationId xmlns:a16="http://schemas.microsoft.com/office/drawing/2014/main" id="{2868B931-1A05-2AE9-2F95-F5C49E808564}"/>
                </a:ext>
              </a:extLst>
            </p:cNvPr>
            <p:cNvSpPr/>
            <p:nvPr/>
          </p:nvSpPr>
          <p:spPr>
            <a:xfrm>
              <a:off x="9636167" y="5615177"/>
              <a:ext cx="761" cy="3333"/>
            </a:xfrm>
            <a:custGeom>
              <a:avLst/>
              <a:gdLst>
                <a:gd name="connsiteX0" fmla="*/ 762 w 761"/>
                <a:gd name="connsiteY0" fmla="*/ 3334 h 3333"/>
                <a:gd name="connsiteX1" fmla="*/ 381 w 761"/>
                <a:gd name="connsiteY1" fmla="*/ 0 h 3333"/>
                <a:gd name="connsiteX2" fmla="*/ 0 w 761"/>
                <a:gd name="connsiteY2" fmla="*/ 3334 h 3333"/>
                <a:gd name="connsiteX3" fmla="*/ 762 w 761"/>
                <a:gd name="connsiteY3" fmla="*/ 3334 h 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" h="3333">
                  <a:moveTo>
                    <a:pt x="762" y="3334"/>
                  </a:moveTo>
                  <a:lnTo>
                    <a:pt x="381" y="0"/>
                  </a:lnTo>
                  <a:cubicBezTo>
                    <a:pt x="286" y="1143"/>
                    <a:pt x="95" y="2286"/>
                    <a:pt x="0" y="3334"/>
                  </a:cubicBezTo>
                  <a:cubicBezTo>
                    <a:pt x="286" y="3334"/>
                    <a:pt x="571" y="3334"/>
                    <a:pt x="762" y="333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3" name="Forma libre 212">
              <a:extLst>
                <a:ext uri="{FF2B5EF4-FFF2-40B4-BE49-F238E27FC236}">
                  <a16:creationId xmlns:a16="http://schemas.microsoft.com/office/drawing/2014/main" id="{FF612E23-4B04-97AE-38A2-B294F9A9D19F}"/>
                </a:ext>
              </a:extLst>
            </p:cNvPr>
            <p:cNvSpPr/>
            <p:nvPr/>
          </p:nvSpPr>
          <p:spPr>
            <a:xfrm>
              <a:off x="9622937" y="5690044"/>
              <a:ext cx="1999" cy="2952"/>
            </a:xfrm>
            <a:custGeom>
              <a:avLst/>
              <a:gdLst>
                <a:gd name="connsiteX0" fmla="*/ 0 w 1999"/>
                <a:gd name="connsiteY0" fmla="*/ 2953 h 2952"/>
                <a:gd name="connsiteX1" fmla="*/ 1999 w 1999"/>
                <a:gd name="connsiteY1" fmla="*/ 0 h 2952"/>
                <a:gd name="connsiteX2" fmla="*/ 0 w 1999"/>
                <a:gd name="connsiteY2" fmla="*/ 2953 h 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9" h="2952">
                  <a:moveTo>
                    <a:pt x="0" y="2953"/>
                  </a:moveTo>
                  <a:cubicBezTo>
                    <a:pt x="666" y="2000"/>
                    <a:pt x="1333" y="1048"/>
                    <a:pt x="1999" y="0"/>
                  </a:cubicBezTo>
                  <a:cubicBezTo>
                    <a:pt x="984" y="254"/>
                    <a:pt x="317" y="1238"/>
                    <a:pt x="0" y="2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4" name="Forma libre 213">
              <a:extLst>
                <a:ext uri="{FF2B5EF4-FFF2-40B4-BE49-F238E27FC236}">
                  <a16:creationId xmlns:a16="http://schemas.microsoft.com/office/drawing/2014/main" id="{EA32235A-EBC2-0A7B-768C-2F230AC036AC}"/>
                </a:ext>
              </a:extLst>
            </p:cNvPr>
            <p:cNvSpPr/>
            <p:nvPr/>
          </p:nvSpPr>
          <p:spPr>
            <a:xfrm>
              <a:off x="9630932" y="5710111"/>
              <a:ext cx="2284" cy="887"/>
            </a:xfrm>
            <a:custGeom>
              <a:avLst/>
              <a:gdLst>
                <a:gd name="connsiteX0" fmla="*/ 0 w 2284"/>
                <a:gd name="connsiteY0" fmla="*/ 888 h 887"/>
                <a:gd name="connsiteX1" fmla="*/ 2284 w 2284"/>
                <a:gd name="connsiteY1" fmla="*/ 602 h 887"/>
                <a:gd name="connsiteX2" fmla="*/ 0 w 2284"/>
                <a:gd name="connsiteY2" fmla="*/ 888 h 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4" h="887">
                  <a:moveTo>
                    <a:pt x="0" y="888"/>
                  </a:moveTo>
                  <a:cubicBezTo>
                    <a:pt x="762" y="793"/>
                    <a:pt x="1333" y="697"/>
                    <a:pt x="2284" y="602"/>
                  </a:cubicBezTo>
                  <a:cubicBezTo>
                    <a:pt x="1459" y="-287"/>
                    <a:pt x="698" y="-191"/>
                    <a:pt x="0" y="88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5" name="Forma libre 214">
              <a:extLst>
                <a:ext uri="{FF2B5EF4-FFF2-40B4-BE49-F238E27FC236}">
                  <a16:creationId xmlns:a16="http://schemas.microsoft.com/office/drawing/2014/main" id="{C3D35FA3-A0F0-A5F9-344B-A751ABF880BC}"/>
                </a:ext>
              </a:extLst>
            </p:cNvPr>
            <p:cNvSpPr/>
            <p:nvPr/>
          </p:nvSpPr>
          <p:spPr>
            <a:xfrm>
              <a:off x="9633312" y="5638609"/>
              <a:ext cx="3712" cy="4546"/>
            </a:xfrm>
            <a:custGeom>
              <a:avLst/>
              <a:gdLst>
                <a:gd name="connsiteX0" fmla="*/ 0 w 3712"/>
                <a:gd name="connsiteY0" fmla="*/ 3810 h 4546"/>
                <a:gd name="connsiteX1" fmla="*/ 3712 w 3712"/>
                <a:gd name="connsiteY1" fmla="*/ 3619 h 4546"/>
                <a:gd name="connsiteX2" fmla="*/ 2094 w 3712"/>
                <a:gd name="connsiteY2" fmla="*/ 0 h 4546"/>
                <a:gd name="connsiteX3" fmla="*/ 0 w 3712"/>
                <a:gd name="connsiteY3" fmla="*/ 3715 h 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2" h="4546">
                  <a:moveTo>
                    <a:pt x="0" y="3810"/>
                  </a:moveTo>
                  <a:cubicBezTo>
                    <a:pt x="1333" y="5334"/>
                    <a:pt x="2475" y="4096"/>
                    <a:pt x="3712" y="3619"/>
                  </a:cubicBezTo>
                  <a:cubicBezTo>
                    <a:pt x="3141" y="2476"/>
                    <a:pt x="2665" y="1333"/>
                    <a:pt x="2094" y="0"/>
                  </a:cubicBezTo>
                  <a:cubicBezTo>
                    <a:pt x="-191" y="571"/>
                    <a:pt x="191" y="2286"/>
                    <a:pt x="0" y="371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6" name="Forma libre 215">
              <a:extLst>
                <a:ext uri="{FF2B5EF4-FFF2-40B4-BE49-F238E27FC236}">
                  <a16:creationId xmlns:a16="http://schemas.microsoft.com/office/drawing/2014/main" id="{A15A12EC-9EE2-EA9F-6E1D-134004FC4A0E}"/>
                </a:ext>
              </a:extLst>
            </p:cNvPr>
            <p:cNvSpPr/>
            <p:nvPr/>
          </p:nvSpPr>
          <p:spPr>
            <a:xfrm>
              <a:off x="9609611" y="5659945"/>
              <a:ext cx="4607" cy="9429"/>
            </a:xfrm>
            <a:custGeom>
              <a:avLst/>
              <a:gdLst>
                <a:gd name="connsiteX0" fmla="*/ 3522 w 4607"/>
                <a:gd name="connsiteY0" fmla="*/ 8668 h 9429"/>
                <a:gd name="connsiteX1" fmla="*/ 4188 w 4607"/>
                <a:gd name="connsiteY1" fmla="*/ 7620 h 9429"/>
                <a:gd name="connsiteX2" fmla="*/ 3236 w 4607"/>
                <a:gd name="connsiteY2" fmla="*/ 3620 h 9429"/>
                <a:gd name="connsiteX3" fmla="*/ 4378 w 4607"/>
                <a:gd name="connsiteY3" fmla="*/ 0 h 9429"/>
                <a:gd name="connsiteX4" fmla="*/ 0 w 4607"/>
                <a:gd name="connsiteY4" fmla="*/ 4667 h 9429"/>
                <a:gd name="connsiteX5" fmla="*/ 3236 w 4607"/>
                <a:gd name="connsiteY5" fmla="*/ 9430 h 9429"/>
                <a:gd name="connsiteX6" fmla="*/ 3522 w 4607"/>
                <a:gd name="connsiteY6" fmla="*/ 8763 h 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7" h="9429">
                  <a:moveTo>
                    <a:pt x="3522" y="8668"/>
                  </a:moveTo>
                  <a:cubicBezTo>
                    <a:pt x="3522" y="8668"/>
                    <a:pt x="3902" y="7906"/>
                    <a:pt x="4188" y="7620"/>
                  </a:cubicBezTo>
                  <a:cubicBezTo>
                    <a:pt x="2760" y="6668"/>
                    <a:pt x="2475" y="4953"/>
                    <a:pt x="3236" y="3620"/>
                  </a:cubicBezTo>
                  <a:cubicBezTo>
                    <a:pt x="3807" y="2667"/>
                    <a:pt x="5140" y="1905"/>
                    <a:pt x="4378" y="0"/>
                  </a:cubicBezTo>
                  <a:cubicBezTo>
                    <a:pt x="3331" y="2381"/>
                    <a:pt x="0" y="1905"/>
                    <a:pt x="0" y="4667"/>
                  </a:cubicBezTo>
                  <a:cubicBezTo>
                    <a:pt x="1237" y="6572"/>
                    <a:pt x="2284" y="8001"/>
                    <a:pt x="3236" y="9430"/>
                  </a:cubicBezTo>
                  <a:cubicBezTo>
                    <a:pt x="3236" y="9335"/>
                    <a:pt x="3331" y="9049"/>
                    <a:pt x="3522" y="876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7" name="Forma libre 216">
              <a:extLst>
                <a:ext uri="{FF2B5EF4-FFF2-40B4-BE49-F238E27FC236}">
                  <a16:creationId xmlns:a16="http://schemas.microsoft.com/office/drawing/2014/main" id="{2F6BC9D6-8395-28D9-8098-5F29A9ADC97E}"/>
                </a:ext>
              </a:extLst>
            </p:cNvPr>
            <p:cNvSpPr/>
            <p:nvPr/>
          </p:nvSpPr>
          <p:spPr>
            <a:xfrm>
              <a:off x="9635120" y="5612034"/>
              <a:ext cx="1427" cy="3048"/>
            </a:xfrm>
            <a:custGeom>
              <a:avLst/>
              <a:gdLst>
                <a:gd name="connsiteX0" fmla="*/ 1428 w 1427"/>
                <a:gd name="connsiteY0" fmla="*/ 3048 h 3048"/>
                <a:gd name="connsiteX1" fmla="*/ 856 w 1427"/>
                <a:gd name="connsiteY1" fmla="*/ 0 h 3048"/>
                <a:gd name="connsiteX2" fmla="*/ 1428 w 1427"/>
                <a:gd name="connsiteY2" fmla="*/ 3048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7" h="3048">
                  <a:moveTo>
                    <a:pt x="1428" y="3048"/>
                  </a:moveTo>
                  <a:cubicBezTo>
                    <a:pt x="1238" y="2000"/>
                    <a:pt x="1047" y="953"/>
                    <a:pt x="856" y="0"/>
                  </a:cubicBezTo>
                  <a:cubicBezTo>
                    <a:pt x="-95" y="1429"/>
                    <a:pt x="-666" y="2667"/>
                    <a:pt x="1428" y="304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8" name="Forma libre 217">
              <a:extLst>
                <a:ext uri="{FF2B5EF4-FFF2-40B4-BE49-F238E27FC236}">
                  <a16:creationId xmlns:a16="http://schemas.microsoft.com/office/drawing/2014/main" id="{D9E83A02-039E-D918-B577-31A90536DE78}"/>
                </a:ext>
              </a:extLst>
            </p:cNvPr>
            <p:cNvSpPr/>
            <p:nvPr/>
          </p:nvSpPr>
          <p:spPr>
            <a:xfrm>
              <a:off x="9599327" y="5640324"/>
              <a:ext cx="2669" cy="2952"/>
            </a:xfrm>
            <a:custGeom>
              <a:avLst/>
              <a:gdLst>
                <a:gd name="connsiteX0" fmla="*/ 4 w 2669"/>
                <a:gd name="connsiteY0" fmla="*/ 2953 h 2952"/>
                <a:gd name="connsiteX1" fmla="*/ 2670 w 2669"/>
                <a:gd name="connsiteY1" fmla="*/ 0 h 2952"/>
                <a:gd name="connsiteX2" fmla="*/ 4 w 2669"/>
                <a:gd name="connsiteY2" fmla="*/ 2953 h 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9" h="2952">
                  <a:moveTo>
                    <a:pt x="4" y="2953"/>
                  </a:moveTo>
                  <a:cubicBezTo>
                    <a:pt x="1051" y="1810"/>
                    <a:pt x="1908" y="857"/>
                    <a:pt x="2670" y="0"/>
                  </a:cubicBezTo>
                  <a:cubicBezTo>
                    <a:pt x="1432" y="476"/>
                    <a:pt x="-91" y="762"/>
                    <a:pt x="4" y="2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9" name="Forma libre 218">
              <a:extLst>
                <a:ext uri="{FF2B5EF4-FFF2-40B4-BE49-F238E27FC236}">
                  <a16:creationId xmlns:a16="http://schemas.microsoft.com/office/drawing/2014/main" id="{C97CD329-BA61-2581-C767-6C5F1E886C89}"/>
                </a:ext>
              </a:extLst>
            </p:cNvPr>
            <p:cNvSpPr/>
            <p:nvPr/>
          </p:nvSpPr>
          <p:spPr>
            <a:xfrm>
              <a:off x="9602282" y="5630036"/>
              <a:ext cx="1523" cy="952"/>
            </a:xfrm>
            <a:custGeom>
              <a:avLst/>
              <a:gdLst>
                <a:gd name="connsiteX0" fmla="*/ 1523 w 1523"/>
                <a:gd name="connsiteY0" fmla="*/ 476 h 952"/>
                <a:gd name="connsiteX1" fmla="*/ 666 w 1523"/>
                <a:gd name="connsiteY1" fmla="*/ 0 h 952"/>
                <a:gd name="connsiteX2" fmla="*/ 0 w 1523"/>
                <a:gd name="connsiteY2" fmla="*/ 476 h 952"/>
                <a:gd name="connsiteX3" fmla="*/ 666 w 1523"/>
                <a:gd name="connsiteY3" fmla="*/ 953 h 952"/>
                <a:gd name="connsiteX4" fmla="*/ 1523 w 1523"/>
                <a:gd name="connsiteY4" fmla="*/ 476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" h="952">
                  <a:moveTo>
                    <a:pt x="1523" y="476"/>
                  </a:moveTo>
                  <a:cubicBezTo>
                    <a:pt x="1523" y="476"/>
                    <a:pt x="952" y="0"/>
                    <a:pt x="666" y="0"/>
                  </a:cubicBezTo>
                  <a:cubicBezTo>
                    <a:pt x="476" y="0"/>
                    <a:pt x="286" y="286"/>
                    <a:pt x="0" y="476"/>
                  </a:cubicBezTo>
                  <a:cubicBezTo>
                    <a:pt x="191" y="667"/>
                    <a:pt x="381" y="858"/>
                    <a:pt x="666" y="953"/>
                  </a:cubicBezTo>
                  <a:cubicBezTo>
                    <a:pt x="857" y="953"/>
                    <a:pt x="1142" y="762"/>
                    <a:pt x="1523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0" name="Forma libre 219">
              <a:extLst>
                <a:ext uri="{FF2B5EF4-FFF2-40B4-BE49-F238E27FC236}">
                  <a16:creationId xmlns:a16="http://schemas.microsoft.com/office/drawing/2014/main" id="{B91F8020-F46F-1D0E-A0C3-30216E397B3D}"/>
                </a:ext>
              </a:extLst>
            </p:cNvPr>
            <p:cNvSpPr/>
            <p:nvPr/>
          </p:nvSpPr>
          <p:spPr>
            <a:xfrm>
              <a:off x="9600188" y="5664665"/>
              <a:ext cx="5139" cy="1757"/>
            </a:xfrm>
            <a:custGeom>
              <a:avLst/>
              <a:gdLst>
                <a:gd name="connsiteX0" fmla="*/ 190 w 5139"/>
                <a:gd name="connsiteY0" fmla="*/ 1662 h 1757"/>
                <a:gd name="connsiteX1" fmla="*/ 5140 w 5139"/>
                <a:gd name="connsiteY1" fmla="*/ 710 h 1757"/>
                <a:gd name="connsiteX2" fmla="*/ 0 w 5139"/>
                <a:gd name="connsiteY2" fmla="*/ 995 h 1757"/>
                <a:gd name="connsiteX3" fmla="*/ 95 w 5139"/>
                <a:gd name="connsiteY3" fmla="*/ 1757 h 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9" h="1757">
                  <a:moveTo>
                    <a:pt x="190" y="1662"/>
                  </a:moveTo>
                  <a:cubicBezTo>
                    <a:pt x="1809" y="1376"/>
                    <a:pt x="3522" y="995"/>
                    <a:pt x="5140" y="710"/>
                  </a:cubicBezTo>
                  <a:cubicBezTo>
                    <a:pt x="3141" y="-910"/>
                    <a:pt x="1713" y="710"/>
                    <a:pt x="0" y="995"/>
                  </a:cubicBezTo>
                  <a:cubicBezTo>
                    <a:pt x="0" y="1281"/>
                    <a:pt x="0" y="1471"/>
                    <a:pt x="95" y="175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1" name="Forma libre 220">
              <a:extLst>
                <a:ext uri="{FF2B5EF4-FFF2-40B4-BE49-F238E27FC236}">
                  <a16:creationId xmlns:a16="http://schemas.microsoft.com/office/drawing/2014/main" id="{25C70067-624E-2AEB-4FD2-B9998E215EDF}"/>
                </a:ext>
              </a:extLst>
            </p:cNvPr>
            <p:cNvSpPr/>
            <p:nvPr/>
          </p:nvSpPr>
          <p:spPr>
            <a:xfrm>
              <a:off x="9599046" y="5697569"/>
              <a:ext cx="1903" cy="1142"/>
            </a:xfrm>
            <a:custGeom>
              <a:avLst/>
              <a:gdLst>
                <a:gd name="connsiteX0" fmla="*/ 0 w 1903"/>
                <a:gd name="connsiteY0" fmla="*/ 857 h 1142"/>
                <a:gd name="connsiteX1" fmla="*/ 1808 w 1903"/>
                <a:gd name="connsiteY1" fmla="*/ 1143 h 1142"/>
                <a:gd name="connsiteX2" fmla="*/ 1903 w 1903"/>
                <a:gd name="connsiteY2" fmla="*/ 476 h 1142"/>
                <a:gd name="connsiteX3" fmla="*/ 95 w 1903"/>
                <a:gd name="connsiteY3" fmla="*/ 0 h 1142"/>
                <a:gd name="connsiteX4" fmla="*/ 95 w 1903"/>
                <a:gd name="connsiteY4" fmla="*/ 762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1142">
                  <a:moveTo>
                    <a:pt x="0" y="857"/>
                  </a:moveTo>
                  <a:cubicBezTo>
                    <a:pt x="571" y="952"/>
                    <a:pt x="1237" y="1048"/>
                    <a:pt x="1808" y="1143"/>
                  </a:cubicBezTo>
                  <a:cubicBezTo>
                    <a:pt x="1808" y="952"/>
                    <a:pt x="1808" y="762"/>
                    <a:pt x="1903" y="476"/>
                  </a:cubicBezTo>
                  <a:cubicBezTo>
                    <a:pt x="1332" y="286"/>
                    <a:pt x="761" y="190"/>
                    <a:pt x="95" y="0"/>
                  </a:cubicBezTo>
                  <a:lnTo>
                    <a:pt x="95" y="762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2" name="Forma libre 221">
              <a:extLst>
                <a:ext uri="{FF2B5EF4-FFF2-40B4-BE49-F238E27FC236}">
                  <a16:creationId xmlns:a16="http://schemas.microsoft.com/office/drawing/2014/main" id="{653ABBD4-6865-AE45-B045-01581C2B6711}"/>
                </a:ext>
              </a:extLst>
            </p:cNvPr>
            <p:cNvSpPr/>
            <p:nvPr/>
          </p:nvSpPr>
          <p:spPr>
            <a:xfrm>
              <a:off x="9603802" y="5697378"/>
              <a:ext cx="2477" cy="3429"/>
            </a:xfrm>
            <a:custGeom>
              <a:avLst/>
              <a:gdLst>
                <a:gd name="connsiteX0" fmla="*/ 2478 w 2477"/>
                <a:gd name="connsiteY0" fmla="*/ 3429 h 3429"/>
                <a:gd name="connsiteX1" fmla="*/ 765 w 2477"/>
                <a:gd name="connsiteY1" fmla="*/ 0 h 3429"/>
                <a:gd name="connsiteX2" fmla="*/ 2478 w 2477"/>
                <a:gd name="connsiteY2" fmla="*/ 3429 h 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7" h="3429">
                  <a:moveTo>
                    <a:pt x="2478" y="3429"/>
                  </a:moveTo>
                  <a:cubicBezTo>
                    <a:pt x="1907" y="2286"/>
                    <a:pt x="1431" y="1334"/>
                    <a:pt x="765" y="0"/>
                  </a:cubicBezTo>
                  <a:cubicBezTo>
                    <a:pt x="-663" y="2286"/>
                    <a:pt x="-92" y="3238"/>
                    <a:pt x="2478" y="3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3" name="Forma libre 222">
              <a:extLst>
                <a:ext uri="{FF2B5EF4-FFF2-40B4-BE49-F238E27FC236}">
                  <a16:creationId xmlns:a16="http://schemas.microsoft.com/office/drawing/2014/main" id="{1098BA5C-C64D-A80F-D10F-8AED52C8FDA8}"/>
                </a:ext>
              </a:extLst>
            </p:cNvPr>
            <p:cNvSpPr/>
            <p:nvPr/>
          </p:nvSpPr>
          <p:spPr>
            <a:xfrm>
              <a:off x="9606185" y="5680709"/>
              <a:ext cx="1378" cy="2762"/>
            </a:xfrm>
            <a:custGeom>
              <a:avLst/>
              <a:gdLst>
                <a:gd name="connsiteX0" fmla="*/ 285 w 1378"/>
                <a:gd name="connsiteY0" fmla="*/ 0 h 2762"/>
                <a:gd name="connsiteX1" fmla="*/ 0 w 1378"/>
                <a:gd name="connsiteY1" fmla="*/ 2762 h 2762"/>
                <a:gd name="connsiteX2" fmla="*/ 1142 w 1378"/>
                <a:gd name="connsiteY2" fmla="*/ 1143 h 2762"/>
                <a:gd name="connsiteX3" fmla="*/ 190 w 1378"/>
                <a:gd name="connsiteY3" fmla="*/ 95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8" h="2762">
                  <a:moveTo>
                    <a:pt x="285" y="0"/>
                  </a:moveTo>
                  <a:cubicBezTo>
                    <a:pt x="190" y="1143"/>
                    <a:pt x="95" y="1905"/>
                    <a:pt x="0" y="2762"/>
                  </a:cubicBezTo>
                  <a:cubicBezTo>
                    <a:pt x="952" y="2477"/>
                    <a:pt x="1808" y="2286"/>
                    <a:pt x="1142" y="1143"/>
                  </a:cubicBezTo>
                  <a:cubicBezTo>
                    <a:pt x="952" y="857"/>
                    <a:pt x="666" y="571"/>
                    <a:pt x="190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4" name="Forma libre 223">
              <a:extLst>
                <a:ext uri="{FF2B5EF4-FFF2-40B4-BE49-F238E27FC236}">
                  <a16:creationId xmlns:a16="http://schemas.microsoft.com/office/drawing/2014/main" id="{EAC23529-528E-176B-8753-A73B5BD1DA70}"/>
                </a:ext>
              </a:extLst>
            </p:cNvPr>
            <p:cNvSpPr/>
            <p:nvPr/>
          </p:nvSpPr>
          <p:spPr>
            <a:xfrm>
              <a:off x="9600664" y="5670423"/>
              <a:ext cx="2760" cy="4426"/>
            </a:xfrm>
            <a:custGeom>
              <a:avLst/>
              <a:gdLst>
                <a:gd name="connsiteX0" fmla="*/ 2760 w 2760"/>
                <a:gd name="connsiteY0" fmla="*/ 0 h 4426"/>
                <a:gd name="connsiteX1" fmla="*/ 0 w 2760"/>
                <a:gd name="connsiteY1" fmla="*/ 4286 h 4426"/>
                <a:gd name="connsiteX2" fmla="*/ 2760 w 2760"/>
                <a:gd name="connsiteY2" fmla="*/ 0 h 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0" h="4426">
                  <a:moveTo>
                    <a:pt x="2760" y="0"/>
                  </a:moveTo>
                  <a:cubicBezTo>
                    <a:pt x="1618" y="1810"/>
                    <a:pt x="762" y="3048"/>
                    <a:pt x="0" y="4286"/>
                  </a:cubicBezTo>
                  <a:cubicBezTo>
                    <a:pt x="2570" y="4667"/>
                    <a:pt x="2570" y="4572"/>
                    <a:pt x="276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5" name="Forma libre 224">
              <a:extLst>
                <a:ext uri="{FF2B5EF4-FFF2-40B4-BE49-F238E27FC236}">
                  <a16:creationId xmlns:a16="http://schemas.microsoft.com/office/drawing/2014/main" id="{F7F149C0-37B7-0E9E-4816-59F77B82B23F}"/>
                </a:ext>
              </a:extLst>
            </p:cNvPr>
            <p:cNvSpPr/>
            <p:nvPr/>
          </p:nvSpPr>
          <p:spPr>
            <a:xfrm>
              <a:off x="9598665" y="5674804"/>
              <a:ext cx="3236" cy="2762"/>
            </a:xfrm>
            <a:custGeom>
              <a:avLst/>
              <a:gdLst>
                <a:gd name="connsiteX0" fmla="*/ 3237 w 3236"/>
                <a:gd name="connsiteY0" fmla="*/ 2477 h 2762"/>
                <a:gd name="connsiteX1" fmla="*/ 1999 w 3236"/>
                <a:gd name="connsiteY1" fmla="*/ 0 h 2762"/>
                <a:gd name="connsiteX2" fmla="*/ 0 w 3236"/>
                <a:gd name="connsiteY2" fmla="*/ 2762 h 2762"/>
                <a:gd name="connsiteX3" fmla="*/ 3237 w 3236"/>
                <a:gd name="connsiteY3" fmla="*/ 2477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6" h="2762">
                  <a:moveTo>
                    <a:pt x="3237" y="2477"/>
                  </a:moveTo>
                  <a:cubicBezTo>
                    <a:pt x="2761" y="1524"/>
                    <a:pt x="2380" y="762"/>
                    <a:pt x="1999" y="0"/>
                  </a:cubicBezTo>
                  <a:cubicBezTo>
                    <a:pt x="1428" y="857"/>
                    <a:pt x="857" y="1619"/>
                    <a:pt x="0" y="2762"/>
                  </a:cubicBezTo>
                  <a:cubicBezTo>
                    <a:pt x="1333" y="2667"/>
                    <a:pt x="2189" y="2572"/>
                    <a:pt x="3237" y="24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6" name="Forma libre 225">
              <a:extLst>
                <a:ext uri="{FF2B5EF4-FFF2-40B4-BE49-F238E27FC236}">
                  <a16:creationId xmlns:a16="http://schemas.microsoft.com/office/drawing/2014/main" id="{522FFECE-3B54-A8F3-A53C-9DF9D205DB25}"/>
                </a:ext>
              </a:extLst>
            </p:cNvPr>
            <p:cNvSpPr/>
            <p:nvPr/>
          </p:nvSpPr>
          <p:spPr>
            <a:xfrm>
              <a:off x="9621128" y="5673851"/>
              <a:ext cx="2775" cy="3905"/>
            </a:xfrm>
            <a:custGeom>
              <a:avLst/>
              <a:gdLst>
                <a:gd name="connsiteX0" fmla="*/ 762 w 2775"/>
                <a:gd name="connsiteY0" fmla="*/ 0 h 3905"/>
                <a:gd name="connsiteX1" fmla="*/ 0 w 2775"/>
                <a:gd name="connsiteY1" fmla="*/ 3905 h 3905"/>
                <a:gd name="connsiteX2" fmla="*/ 2475 w 2775"/>
                <a:gd name="connsiteY2" fmla="*/ 3334 h 3905"/>
                <a:gd name="connsiteX3" fmla="*/ 857 w 2775"/>
                <a:gd name="connsiteY3" fmla="*/ 0 h 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5" h="3905">
                  <a:moveTo>
                    <a:pt x="762" y="0"/>
                  </a:moveTo>
                  <a:cubicBezTo>
                    <a:pt x="476" y="1524"/>
                    <a:pt x="286" y="2477"/>
                    <a:pt x="0" y="3905"/>
                  </a:cubicBezTo>
                  <a:cubicBezTo>
                    <a:pt x="1047" y="3715"/>
                    <a:pt x="2190" y="3810"/>
                    <a:pt x="2475" y="3334"/>
                  </a:cubicBezTo>
                  <a:cubicBezTo>
                    <a:pt x="3427" y="1810"/>
                    <a:pt x="1904" y="1238"/>
                    <a:pt x="85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7" name="Forma libre 226">
              <a:extLst>
                <a:ext uri="{FF2B5EF4-FFF2-40B4-BE49-F238E27FC236}">
                  <a16:creationId xmlns:a16="http://schemas.microsoft.com/office/drawing/2014/main" id="{5E438EE0-4E8F-9E87-0933-21AE2D2AB7DA}"/>
                </a:ext>
              </a:extLst>
            </p:cNvPr>
            <p:cNvSpPr/>
            <p:nvPr/>
          </p:nvSpPr>
          <p:spPr>
            <a:xfrm>
              <a:off x="9648636" y="5686615"/>
              <a:ext cx="2284" cy="1619"/>
            </a:xfrm>
            <a:custGeom>
              <a:avLst/>
              <a:gdLst>
                <a:gd name="connsiteX0" fmla="*/ 0 w 2284"/>
                <a:gd name="connsiteY0" fmla="*/ 1619 h 1619"/>
                <a:gd name="connsiteX1" fmla="*/ 2284 w 2284"/>
                <a:gd name="connsiteY1" fmla="*/ 0 h 1619"/>
                <a:gd name="connsiteX2" fmla="*/ 0 w 2284"/>
                <a:gd name="connsiteY2" fmla="*/ 1619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4" h="1619">
                  <a:moveTo>
                    <a:pt x="0" y="1619"/>
                  </a:moveTo>
                  <a:cubicBezTo>
                    <a:pt x="857" y="1048"/>
                    <a:pt x="1428" y="667"/>
                    <a:pt x="2284" y="0"/>
                  </a:cubicBezTo>
                  <a:cubicBezTo>
                    <a:pt x="1016" y="64"/>
                    <a:pt x="254" y="603"/>
                    <a:pt x="0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8" name="Forma libre 227">
              <a:extLst>
                <a:ext uri="{FF2B5EF4-FFF2-40B4-BE49-F238E27FC236}">
                  <a16:creationId xmlns:a16="http://schemas.microsoft.com/office/drawing/2014/main" id="{4D53F8D6-5B2C-D143-0C2D-CE5FE18BA0C4}"/>
                </a:ext>
              </a:extLst>
            </p:cNvPr>
            <p:cNvSpPr/>
            <p:nvPr/>
          </p:nvSpPr>
          <p:spPr>
            <a:xfrm>
              <a:off x="9643919" y="5677281"/>
              <a:ext cx="1865" cy="2952"/>
            </a:xfrm>
            <a:custGeom>
              <a:avLst/>
              <a:gdLst>
                <a:gd name="connsiteX0" fmla="*/ 339 w 1865"/>
                <a:gd name="connsiteY0" fmla="*/ 2953 h 2952"/>
                <a:gd name="connsiteX1" fmla="*/ 1481 w 1865"/>
                <a:gd name="connsiteY1" fmla="*/ 0 h 2952"/>
                <a:gd name="connsiteX2" fmla="*/ 339 w 1865"/>
                <a:gd name="connsiteY2" fmla="*/ 2953 h 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5" h="2952">
                  <a:moveTo>
                    <a:pt x="339" y="2953"/>
                  </a:moveTo>
                  <a:cubicBezTo>
                    <a:pt x="1195" y="2096"/>
                    <a:pt x="2528" y="1619"/>
                    <a:pt x="1481" y="0"/>
                  </a:cubicBezTo>
                  <a:cubicBezTo>
                    <a:pt x="22" y="762"/>
                    <a:pt x="-359" y="1746"/>
                    <a:pt x="339" y="2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9" name="Forma libre 228">
              <a:extLst>
                <a:ext uri="{FF2B5EF4-FFF2-40B4-BE49-F238E27FC236}">
                  <a16:creationId xmlns:a16="http://schemas.microsoft.com/office/drawing/2014/main" id="{9EC562F5-BFE3-7BF5-D864-1F796AF5296A}"/>
                </a:ext>
              </a:extLst>
            </p:cNvPr>
            <p:cNvSpPr/>
            <p:nvPr/>
          </p:nvSpPr>
          <p:spPr>
            <a:xfrm>
              <a:off x="9646639" y="5666466"/>
              <a:ext cx="3139" cy="2337"/>
            </a:xfrm>
            <a:custGeom>
              <a:avLst/>
              <a:gdLst>
                <a:gd name="connsiteX0" fmla="*/ 3139 w 3139"/>
                <a:gd name="connsiteY0" fmla="*/ 527 h 2337"/>
                <a:gd name="connsiteX1" fmla="*/ 760 w 3139"/>
                <a:gd name="connsiteY1" fmla="*/ 51 h 2337"/>
                <a:gd name="connsiteX2" fmla="*/ 760 w 3139"/>
                <a:gd name="connsiteY2" fmla="*/ 2337 h 2337"/>
                <a:gd name="connsiteX3" fmla="*/ 3044 w 3139"/>
                <a:gd name="connsiteY3" fmla="*/ 527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9" h="2337">
                  <a:moveTo>
                    <a:pt x="3139" y="527"/>
                  </a:moveTo>
                  <a:cubicBezTo>
                    <a:pt x="1997" y="242"/>
                    <a:pt x="1141" y="-139"/>
                    <a:pt x="760" y="51"/>
                  </a:cubicBezTo>
                  <a:cubicBezTo>
                    <a:pt x="-1" y="527"/>
                    <a:pt x="-478" y="1290"/>
                    <a:pt x="760" y="2337"/>
                  </a:cubicBezTo>
                  <a:cubicBezTo>
                    <a:pt x="1426" y="1861"/>
                    <a:pt x="1997" y="1385"/>
                    <a:pt x="3044" y="52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0" name="Forma libre 229">
              <a:extLst>
                <a:ext uri="{FF2B5EF4-FFF2-40B4-BE49-F238E27FC236}">
                  <a16:creationId xmlns:a16="http://schemas.microsoft.com/office/drawing/2014/main" id="{47F65853-3C11-2A80-8715-CB18AB45C8C5}"/>
                </a:ext>
              </a:extLst>
            </p:cNvPr>
            <p:cNvSpPr/>
            <p:nvPr/>
          </p:nvSpPr>
          <p:spPr>
            <a:xfrm>
              <a:off x="9646543" y="5723493"/>
              <a:ext cx="2855" cy="1317"/>
            </a:xfrm>
            <a:custGeom>
              <a:avLst/>
              <a:gdLst>
                <a:gd name="connsiteX0" fmla="*/ 0 w 2855"/>
                <a:gd name="connsiteY0" fmla="*/ 1317 h 1317"/>
                <a:gd name="connsiteX1" fmla="*/ 2855 w 2855"/>
                <a:gd name="connsiteY1" fmla="*/ 460 h 1317"/>
                <a:gd name="connsiteX2" fmla="*/ 0 w 2855"/>
                <a:gd name="connsiteY2" fmla="*/ 1317 h 1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5" h="1317">
                  <a:moveTo>
                    <a:pt x="0" y="1317"/>
                  </a:moveTo>
                  <a:cubicBezTo>
                    <a:pt x="1332" y="936"/>
                    <a:pt x="1998" y="746"/>
                    <a:pt x="2855" y="460"/>
                  </a:cubicBezTo>
                  <a:cubicBezTo>
                    <a:pt x="1840" y="-366"/>
                    <a:pt x="888" y="-80"/>
                    <a:pt x="0" y="131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1" name="Forma libre 230">
              <a:extLst>
                <a:ext uri="{FF2B5EF4-FFF2-40B4-BE49-F238E27FC236}">
                  <a16:creationId xmlns:a16="http://schemas.microsoft.com/office/drawing/2014/main" id="{FAFD7165-B3DA-8189-0EE2-B436E4560D16}"/>
                </a:ext>
              </a:extLst>
            </p:cNvPr>
            <p:cNvSpPr/>
            <p:nvPr/>
          </p:nvSpPr>
          <p:spPr>
            <a:xfrm>
              <a:off x="9762023" y="5612284"/>
              <a:ext cx="2737" cy="2417"/>
            </a:xfrm>
            <a:custGeom>
              <a:avLst/>
              <a:gdLst>
                <a:gd name="connsiteX0" fmla="*/ 72 w 2737"/>
                <a:gd name="connsiteY0" fmla="*/ 36 h 2417"/>
                <a:gd name="connsiteX1" fmla="*/ 1500 w 2737"/>
                <a:gd name="connsiteY1" fmla="*/ 2417 h 2417"/>
                <a:gd name="connsiteX2" fmla="*/ 2737 w 2737"/>
                <a:gd name="connsiteY2" fmla="*/ 1274 h 2417"/>
                <a:gd name="connsiteX3" fmla="*/ 72 w 2737"/>
                <a:gd name="connsiteY3" fmla="*/ 36 h 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7" h="2417">
                  <a:moveTo>
                    <a:pt x="72" y="36"/>
                  </a:moveTo>
                  <a:cubicBezTo>
                    <a:pt x="-118" y="1369"/>
                    <a:pt x="-23" y="2322"/>
                    <a:pt x="1500" y="2417"/>
                  </a:cubicBezTo>
                  <a:cubicBezTo>
                    <a:pt x="1880" y="2417"/>
                    <a:pt x="2737" y="1655"/>
                    <a:pt x="2737" y="1274"/>
                  </a:cubicBezTo>
                  <a:cubicBezTo>
                    <a:pt x="2737" y="-59"/>
                    <a:pt x="1500" y="-59"/>
                    <a:pt x="72" y="3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2" name="Forma libre 231">
              <a:extLst>
                <a:ext uri="{FF2B5EF4-FFF2-40B4-BE49-F238E27FC236}">
                  <a16:creationId xmlns:a16="http://schemas.microsoft.com/office/drawing/2014/main" id="{4008E91C-8474-9EC8-BCCC-41FFA079D73A}"/>
                </a:ext>
              </a:extLst>
            </p:cNvPr>
            <p:cNvSpPr/>
            <p:nvPr/>
          </p:nvSpPr>
          <p:spPr>
            <a:xfrm>
              <a:off x="9756480" y="5583935"/>
              <a:ext cx="6281" cy="9334"/>
            </a:xfrm>
            <a:custGeom>
              <a:avLst/>
              <a:gdLst>
                <a:gd name="connsiteX0" fmla="*/ 1427 w 6281"/>
                <a:gd name="connsiteY0" fmla="*/ 95 h 9334"/>
                <a:gd name="connsiteX1" fmla="*/ 0 w 6281"/>
                <a:gd name="connsiteY1" fmla="*/ 8287 h 9334"/>
                <a:gd name="connsiteX2" fmla="*/ 1333 w 6281"/>
                <a:gd name="connsiteY2" fmla="*/ 9335 h 9334"/>
                <a:gd name="connsiteX3" fmla="*/ 2284 w 6281"/>
                <a:gd name="connsiteY3" fmla="*/ 8287 h 9334"/>
                <a:gd name="connsiteX4" fmla="*/ 4188 w 6281"/>
                <a:gd name="connsiteY4" fmla="*/ 4763 h 9334"/>
                <a:gd name="connsiteX5" fmla="*/ 6282 w 6281"/>
                <a:gd name="connsiteY5" fmla="*/ 1619 h 9334"/>
                <a:gd name="connsiteX6" fmla="*/ 1427 w 6281"/>
                <a:gd name="connsiteY6" fmla="*/ 0 h 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81" h="9334">
                  <a:moveTo>
                    <a:pt x="1427" y="95"/>
                  </a:moveTo>
                  <a:cubicBezTo>
                    <a:pt x="856" y="3143"/>
                    <a:pt x="381" y="5715"/>
                    <a:pt x="0" y="8287"/>
                  </a:cubicBezTo>
                  <a:cubicBezTo>
                    <a:pt x="0" y="8573"/>
                    <a:pt x="856" y="9049"/>
                    <a:pt x="1333" y="9335"/>
                  </a:cubicBezTo>
                  <a:cubicBezTo>
                    <a:pt x="1713" y="8954"/>
                    <a:pt x="2380" y="8573"/>
                    <a:pt x="2284" y="8287"/>
                  </a:cubicBezTo>
                  <a:cubicBezTo>
                    <a:pt x="1999" y="6668"/>
                    <a:pt x="2951" y="5810"/>
                    <a:pt x="4188" y="4763"/>
                  </a:cubicBezTo>
                  <a:cubicBezTo>
                    <a:pt x="5044" y="4001"/>
                    <a:pt x="5521" y="2858"/>
                    <a:pt x="6282" y="1619"/>
                  </a:cubicBezTo>
                  <a:cubicBezTo>
                    <a:pt x="4569" y="1048"/>
                    <a:pt x="3426" y="667"/>
                    <a:pt x="142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3" name="Forma libre 232">
              <a:extLst>
                <a:ext uri="{FF2B5EF4-FFF2-40B4-BE49-F238E27FC236}">
                  <a16:creationId xmlns:a16="http://schemas.microsoft.com/office/drawing/2014/main" id="{F7ECB30F-70EA-8E60-5469-B3D44A5A23AD}"/>
                </a:ext>
              </a:extLst>
            </p:cNvPr>
            <p:cNvSpPr/>
            <p:nvPr/>
          </p:nvSpPr>
          <p:spPr>
            <a:xfrm>
              <a:off x="9592383" y="5685472"/>
              <a:ext cx="3426" cy="4857"/>
            </a:xfrm>
            <a:custGeom>
              <a:avLst/>
              <a:gdLst>
                <a:gd name="connsiteX0" fmla="*/ 0 w 3426"/>
                <a:gd name="connsiteY0" fmla="*/ 4572 h 4857"/>
                <a:gd name="connsiteX1" fmla="*/ 3426 w 3426"/>
                <a:gd name="connsiteY1" fmla="*/ 4858 h 4857"/>
                <a:gd name="connsiteX2" fmla="*/ 2094 w 3426"/>
                <a:gd name="connsiteY2" fmla="*/ 0 h 4857"/>
                <a:gd name="connsiteX3" fmla="*/ 0 w 3426"/>
                <a:gd name="connsiteY3" fmla="*/ 4572 h 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6" h="4857">
                  <a:moveTo>
                    <a:pt x="0" y="4572"/>
                  </a:moveTo>
                  <a:cubicBezTo>
                    <a:pt x="1142" y="4572"/>
                    <a:pt x="2094" y="4763"/>
                    <a:pt x="3426" y="4858"/>
                  </a:cubicBezTo>
                  <a:cubicBezTo>
                    <a:pt x="2951" y="3048"/>
                    <a:pt x="2570" y="1714"/>
                    <a:pt x="2094" y="0"/>
                  </a:cubicBezTo>
                  <a:cubicBezTo>
                    <a:pt x="1332" y="1619"/>
                    <a:pt x="761" y="2953"/>
                    <a:pt x="0" y="4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4" name="Forma libre 233">
              <a:extLst>
                <a:ext uri="{FF2B5EF4-FFF2-40B4-BE49-F238E27FC236}">
                  <a16:creationId xmlns:a16="http://schemas.microsoft.com/office/drawing/2014/main" id="{67513FD8-1315-F56F-2B53-9A1FE7826B7A}"/>
                </a:ext>
              </a:extLst>
            </p:cNvPr>
            <p:cNvSpPr/>
            <p:nvPr/>
          </p:nvSpPr>
          <p:spPr>
            <a:xfrm>
              <a:off x="9754862" y="5627655"/>
              <a:ext cx="4039" cy="4095"/>
            </a:xfrm>
            <a:custGeom>
              <a:avLst/>
              <a:gdLst>
                <a:gd name="connsiteX0" fmla="*/ 0 w 4039"/>
                <a:gd name="connsiteY0" fmla="*/ 4096 h 4095"/>
                <a:gd name="connsiteX1" fmla="*/ 3522 w 4039"/>
                <a:gd name="connsiteY1" fmla="*/ 0 h 4095"/>
                <a:gd name="connsiteX2" fmla="*/ 0 w 4039"/>
                <a:gd name="connsiteY2" fmla="*/ 4096 h 4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9" h="4095">
                  <a:moveTo>
                    <a:pt x="0" y="4096"/>
                  </a:moveTo>
                  <a:cubicBezTo>
                    <a:pt x="4093" y="2762"/>
                    <a:pt x="4664" y="2096"/>
                    <a:pt x="3522" y="0"/>
                  </a:cubicBezTo>
                  <a:cubicBezTo>
                    <a:pt x="1427" y="444"/>
                    <a:pt x="254" y="1810"/>
                    <a:pt x="0" y="409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5" name="Forma libre 234">
              <a:extLst>
                <a:ext uri="{FF2B5EF4-FFF2-40B4-BE49-F238E27FC236}">
                  <a16:creationId xmlns:a16="http://schemas.microsoft.com/office/drawing/2014/main" id="{654E4D34-534D-D8FF-EDA0-BD0FF91A7862}"/>
                </a:ext>
              </a:extLst>
            </p:cNvPr>
            <p:cNvSpPr/>
            <p:nvPr/>
          </p:nvSpPr>
          <p:spPr>
            <a:xfrm>
              <a:off x="9760457" y="5636990"/>
              <a:ext cx="2192" cy="3048"/>
            </a:xfrm>
            <a:custGeom>
              <a:avLst/>
              <a:gdLst>
                <a:gd name="connsiteX0" fmla="*/ 211 w 2192"/>
                <a:gd name="connsiteY0" fmla="*/ 0 h 3048"/>
                <a:gd name="connsiteX1" fmla="*/ 2115 w 2192"/>
                <a:gd name="connsiteY1" fmla="*/ 3048 h 3048"/>
                <a:gd name="connsiteX2" fmla="*/ 211 w 2192"/>
                <a:gd name="connsiteY2" fmla="*/ 0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" h="3048">
                  <a:moveTo>
                    <a:pt x="211" y="0"/>
                  </a:moveTo>
                  <a:cubicBezTo>
                    <a:pt x="-360" y="1619"/>
                    <a:pt x="211" y="2477"/>
                    <a:pt x="2115" y="3048"/>
                  </a:cubicBezTo>
                  <a:cubicBezTo>
                    <a:pt x="2400" y="1524"/>
                    <a:pt x="1925" y="667"/>
                    <a:pt x="211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6" name="Forma libre 235">
              <a:extLst>
                <a:ext uri="{FF2B5EF4-FFF2-40B4-BE49-F238E27FC236}">
                  <a16:creationId xmlns:a16="http://schemas.microsoft.com/office/drawing/2014/main" id="{7292684E-D457-5524-10EA-9B71285B83AB}"/>
                </a:ext>
              </a:extLst>
            </p:cNvPr>
            <p:cNvSpPr/>
            <p:nvPr/>
          </p:nvSpPr>
          <p:spPr>
            <a:xfrm>
              <a:off x="9649683" y="5602605"/>
              <a:ext cx="2094" cy="1820"/>
            </a:xfrm>
            <a:custGeom>
              <a:avLst/>
              <a:gdLst>
                <a:gd name="connsiteX0" fmla="*/ 191 w 2094"/>
                <a:gd name="connsiteY0" fmla="*/ 1714 h 1820"/>
                <a:gd name="connsiteX1" fmla="*/ 2094 w 2094"/>
                <a:gd name="connsiteY1" fmla="*/ 0 h 1820"/>
                <a:gd name="connsiteX2" fmla="*/ 0 w 2094"/>
                <a:gd name="connsiteY2" fmla="*/ 952 h 1820"/>
                <a:gd name="connsiteX3" fmla="*/ 191 w 2094"/>
                <a:gd name="connsiteY3" fmla="*/ 1714 h 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4" h="1820">
                  <a:moveTo>
                    <a:pt x="191" y="1714"/>
                  </a:moveTo>
                  <a:cubicBezTo>
                    <a:pt x="1237" y="2096"/>
                    <a:pt x="1619" y="1429"/>
                    <a:pt x="2094" y="0"/>
                  </a:cubicBezTo>
                  <a:cubicBezTo>
                    <a:pt x="1142" y="476"/>
                    <a:pt x="571" y="667"/>
                    <a:pt x="0" y="952"/>
                  </a:cubicBezTo>
                  <a:cubicBezTo>
                    <a:pt x="0" y="952"/>
                    <a:pt x="0" y="1714"/>
                    <a:pt x="191" y="171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7" name="Forma libre 236">
              <a:extLst>
                <a:ext uri="{FF2B5EF4-FFF2-40B4-BE49-F238E27FC236}">
                  <a16:creationId xmlns:a16="http://schemas.microsoft.com/office/drawing/2014/main" id="{D7E30482-CC68-A02B-34D9-74A116DBBDC4}"/>
                </a:ext>
              </a:extLst>
            </p:cNvPr>
            <p:cNvSpPr/>
            <p:nvPr/>
          </p:nvSpPr>
          <p:spPr>
            <a:xfrm>
              <a:off x="9641299" y="5714428"/>
              <a:ext cx="1626" cy="4572"/>
            </a:xfrm>
            <a:custGeom>
              <a:avLst/>
              <a:gdLst>
                <a:gd name="connsiteX0" fmla="*/ 485 w 1626"/>
                <a:gd name="connsiteY0" fmla="*/ 4572 h 4572"/>
                <a:gd name="connsiteX1" fmla="*/ 1627 w 1626"/>
                <a:gd name="connsiteY1" fmla="*/ 286 h 4572"/>
                <a:gd name="connsiteX2" fmla="*/ 770 w 1626"/>
                <a:gd name="connsiteY2" fmla="*/ 0 h 4572"/>
                <a:gd name="connsiteX3" fmla="*/ 485 w 1626"/>
                <a:gd name="connsiteY3" fmla="*/ 4477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" h="4572">
                  <a:moveTo>
                    <a:pt x="485" y="4572"/>
                  </a:moveTo>
                  <a:cubicBezTo>
                    <a:pt x="960" y="2762"/>
                    <a:pt x="1341" y="1524"/>
                    <a:pt x="1627" y="286"/>
                  </a:cubicBezTo>
                  <a:cubicBezTo>
                    <a:pt x="1341" y="286"/>
                    <a:pt x="1056" y="95"/>
                    <a:pt x="770" y="0"/>
                  </a:cubicBezTo>
                  <a:cubicBezTo>
                    <a:pt x="770" y="1333"/>
                    <a:pt x="-753" y="2286"/>
                    <a:pt x="485" y="44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8" name="Forma libre 237">
              <a:extLst>
                <a:ext uri="{FF2B5EF4-FFF2-40B4-BE49-F238E27FC236}">
                  <a16:creationId xmlns:a16="http://schemas.microsoft.com/office/drawing/2014/main" id="{AAE19799-B482-2920-9333-93301CBB20AE}"/>
                </a:ext>
              </a:extLst>
            </p:cNvPr>
            <p:cNvSpPr/>
            <p:nvPr/>
          </p:nvSpPr>
          <p:spPr>
            <a:xfrm>
              <a:off x="9642640" y="5666041"/>
              <a:ext cx="1618" cy="1619"/>
            </a:xfrm>
            <a:custGeom>
              <a:avLst/>
              <a:gdLst>
                <a:gd name="connsiteX0" fmla="*/ 571 w 1618"/>
                <a:gd name="connsiteY0" fmla="*/ 1619 h 1619"/>
                <a:gd name="connsiteX1" fmla="*/ 1619 w 1618"/>
                <a:gd name="connsiteY1" fmla="*/ 381 h 1619"/>
                <a:gd name="connsiteX2" fmla="*/ 1142 w 1618"/>
                <a:gd name="connsiteY2" fmla="*/ 0 h 1619"/>
                <a:gd name="connsiteX3" fmla="*/ 0 w 1618"/>
                <a:gd name="connsiteY3" fmla="*/ 953 h 1619"/>
                <a:gd name="connsiteX4" fmla="*/ 571 w 1618"/>
                <a:gd name="connsiteY4" fmla="*/ 1619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" h="1619">
                  <a:moveTo>
                    <a:pt x="571" y="1619"/>
                  </a:moveTo>
                  <a:cubicBezTo>
                    <a:pt x="571" y="1619"/>
                    <a:pt x="1237" y="762"/>
                    <a:pt x="1619" y="381"/>
                  </a:cubicBezTo>
                  <a:cubicBezTo>
                    <a:pt x="1428" y="286"/>
                    <a:pt x="1237" y="0"/>
                    <a:pt x="1142" y="0"/>
                  </a:cubicBezTo>
                  <a:cubicBezTo>
                    <a:pt x="762" y="286"/>
                    <a:pt x="381" y="572"/>
                    <a:pt x="0" y="953"/>
                  </a:cubicBezTo>
                  <a:cubicBezTo>
                    <a:pt x="191" y="1143"/>
                    <a:pt x="381" y="1429"/>
                    <a:pt x="571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9" name="Forma libre 238">
              <a:extLst>
                <a:ext uri="{FF2B5EF4-FFF2-40B4-BE49-F238E27FC236}">
                  <a16:creationId xmlns:a16="http://schemas.microsoft.com/office/drawing/2014/main" id="{2455DE67-E929-46F2-B787-CF9280787B85}"/>
                </a:ext>
              </a:extLst>
            </p:cNvPr>
            <p:cNvSpPr/>
            <p:nvPr/>
          </p:nvSpPr>
          <p:spPr>
            <a:xfrm>
              <a:off x="9639975" y="5707284"/>
              <a:ext cx="2284" cy="1619"/>
            </a:xfrm>
            <a:custGeom>
              <a:avLst/>
              <a:gdLst>
                <a:gd name="connsiteX0" fmla="*/ 0 w 2284"/>
                <a:gd name="connsiteY0" fmla="*/ 667 h 1619"/>
                <a:gd name="connsiteX1" fmla="*/ 285 w 2284"/>
                <a:gd name="connsiteY1" fmla="*/ 1619 h 1619"/>
                <a:gd name="connsiteX2" fmla="*/ 2284 w 2284"/>
                <a:gd name="connsiteY2" fmla="*/ 1143 h 1619"/>
                <a:gd name="connsiteX3" fmla="*/ 1904 w 2284"/>
                <a:gd name="connsiteY3" fmla="*/ 0 h 1619"/>
                <a:gd name="connsiteX4" fmla="*/ 0 w 2284"/>
                <a:gd name="connsiteY4" fmla="*/ 762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" h="1619">
                  <a:moveTo>
                    <a:pt x="0" y="667"/>
                  </a:moveTo>
                  <a:cubicBezTo>
                    <a:pt x="0" y="667"/>
                    <a:pt x="285" y="1619"/>
                    <a:pt x="285" y="1619"/>
                  </a:cubicBezTo>
                  <a:cubicBezTo>
                    <a:pt x="952" y="1524"/>
                    <a:pt x="1618" y="1333"/>
                    <a:pt x="2284" y="1143"/>
                  </a:cubicBezTo>
                  <a:cubicBezTo>
                    <a:pt x="2189" y="762"/>
                    <a:pt x="1998" y="381"/>
                    <a:pt x="1904" y="0"/>
                  </a:cubicBezTo>
                  <a:cubicBezTo>
                    <a:pt x="1237" y="190"/>
                    <a:pt x="571" y="476"/>
                    <a:pt x="0" y="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0" name="Forma libre 239">
              <a:extLst>
                <a:ext uri="{FF2B5EF4-FFF2-40B4-BE49-F238E27FC236}">
                  <a16:creationId xmlns:a16="http://schemas.microsoft.com/office/drawing/2014/main" id="{9DE6F940-7B25-5B86-20DB-1A8930E21BD0}"/>
                </a:ext>
              </a:extLst>
            </p:cNvPr>
            <p:cNvSpPr/>
            <p:nvPr/>
          </p:nvSpPr>
          <p:spPr>
            <a:xfrm>
              <a:off x="9641593" y="5685091"/>
              <a:ext cx="3617" cy="2571"/>
            </a:xfrm>
            <a:custGeom>
              <a:avLst/>
              <a:gdLst>
                <a:gd name="connsiteX0" fmla="*/ 0 w 3617"/>
                <a:gd name="connsiteY0" fmla="*/ 476 h 2571"/>
                <a:gd name="connsiteX1" fmla="*/ 2665 w 3617"/>
                <a:gd name="connsiteY1" fmla="*/ 2572 h 2571"/>
                <a:gd name="connsiteX2" fmla="*/ 3617 w 3617"/>
                <a:gd name="connsiteY2" fmla="*/ 858 h 2571"/>
                <a:gd name="connsiteX3" fmla="*/ 191 w 3617"/>
                <a:gd name="connsiteY3" fmla="*/ 0 h 2571"/>
                <a:gd name="connsiteX4" fmla="*/ 0 w 3617"/>
                <a:gd name="connsiteY4" fmla="*/ 572 h 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7" h="2571">
                  <a:moveTo>
                    <a:pt x="0" y="476"/>
                  </a:moveTo>
                  <a:cubicBezTo>
                    <a:pt x="857" y="1143"/>
                    <a:pt x="1713" y="1810"/>
                    <a:pt x="2665" y="2572"/>
                  </a:cubicBezTo>
                  <a:cubicBezTo>
                    <a:pt x="2951" y="2000"/>
                    <a:pt x="3141" y="1619"/>
                    <a:pt x="3617" y="858"/>
                  </a:cubicBezTo>
                  <a:cubicBezTo>
                    <a:pt x="2284" y="476"/>
                    <a:pt x="1237" y="191"/>
                    <a:pt x="191" y="0"/>
                  </a:cubicBezTo>
                  <a:cubicBezTo>
                    <a:pt x="191" y="191"/>
                    <a:pt x="95" y="381"/>
                    <a:pt x="0" y="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1" name="Forma libre 240">
              <a:extLst>
                <a:ext uri="{FF2B5EF4-FFF2-40B4-BE49-F238E27FC236}">
                  <a16:creationId xmlns:a16="http://schemas.microsoft.com/office/drawing/2014/main" id="{8748AAFC-367E-B60C-376E-BB4B905B08DE}"/>
                </a:ext>
              </a:extLst>
            </p:cNvPr>
            <p:cNvSpPr/>
            <p:nvPr/>
          </p:nvSpPr>
          <p:spPr>
            <a:xfrm>
              <a:off x="9640343" y="5656824"/>
              <a:ext cx="4961" cy="4549"/>
            </a:xfrm>
            <a:custGeom>
              <a:avLst/>
              <a:gdLst>
                <a:gd name="connsiteX0" fmla="*/ 964 w 4961"/>
                <a:gd name="connsiteY0" fmla="*/ 4454 h 4549"/>
                <a:gd name="connsiteX1" fmla="*/ 4962 w 4961"/>
                <a:gd name="connsiteY1" fmla="*/ 739 h 4549"/>
                <a:gd name="connsiteX2" fmla="*/ 964 w 4961"/>
                <a:gd name="connsiteY2" fmla="*/ 1406 h 4549"/>
                <a:gd name="connsiteX3" fmla="*/ 964 w 4961"/>
                <a:gd name="connsiteY3" fmla="*/ 4549 h 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1" h="4549">
                  <a:moveTo>
                    <a:pt x="964" y="4454"/>
                  </a:moveTo>
                  <a:cubicBezTo>
                    <a:pt x="2392" y="3121"/>
                    <a:pt x="3629" y="1882"/>
                    <a:pt x="4962" y="739"/>
                  </a:cubicBezTo>
                  <a:cubicBezTo>
                    <a:pt x="3153" y="-975"/>
                    <a:pt x="2106" y="739"/>
                    <a:pt x="964" y="1406"/>
                  </a:cubicBezTo>
                  <a:cubicBezTo>
                    <a:pt x="-368" y="2263"/>
                    <a:pt x="-273" y="3311"/>
                    <a:pt x="964" y="454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2" name="Forma libre 241">
              <a:extLst>
                <a:ext uri="{FF2B5EF4-FFF2-40B4-BE49-F238E27FC236}">
                  <a16:creationId xmlns:a16="http://schemas.microsoft.com/office/drawing/2014/main" id="{370CCA36-863A-E67A-28CA-47B836D1EB83}"/>
                </a:ext>
              </a:extLst>
            </p:cNvPr>
            <p:cNvSpPr/>
            <p:nvPr/>
          </p:nvSpPr>
          <p:spPr>
            <a:xfrm>
              <a:off x="9639309" y="5720429"/>
              <a:ext cx="3712" cy="2285"/>
            </a:xfrm>
            <a:custGeom>
              <a:avLst/>
              <a:gdLst>
                <a:gd name="connsiteX0" fmla="*/ 0 w 3712"/>
                <a:gd name="connsiteY0" fmla="*/ 953 h 2285"/>
                <a:gd name="connsiteX1" fmla="*/ 3141 w 3712"/>
                <a:gd name="connsiteY1" fmla="*/ 2286 h 2285"/>
                <a:gd name="connsiteX2" fmla="*/ 3712 w 3712"/>
                <a:gd name="connsiteY2" fmla="*/ 0 h 2285"/>
                <a:gd name="connsiteX3" fmla="*/ 0 w 3712"/>
                <a:gd name="connsiteY3" fmla="*/ 953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2" h="2285">
                  <a:moveTo>
                    <a:pt x="0" y="953"/>
                  </a:moveTo>
                  <a:cubicBezTo>
                    <a:pt x="1142" y="1429"/>
                    <a:pt x="2094" y="1810"/>
                    <a:pt x="3141" y="2286"/>
                  </a:cubicBezTo>
                  <a:cubicBezTo>
                    <a:pt x="3331" y="1524"/>
                    <a:pt x="3426" y="1048"/>
                    <a:pt x="3712" y="0"/>
                  </a:cubicBezTo>
                  <a:cubicBezTo>
                    <a:pt x="2380" y="953"/>
                    <a:pt x="1142" y="-857"/>
                    <a:pt x="0" y="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3" name="Forma libre 242">
              <a:extLst>
                <a:ext uri="{FF2B5EF4-FFF2-40B4-BE49-F238E27FC236}">
                  <a16:creationId xmlns:a16="http://schemas.microsoft.com/office/drawing/2014/main" id="{EC8F9D82-FB08-61E6-7071-0AA3C3A35E76}"/>
                </a:ext>
              </a:extLst>
            </p:cNvPr>
            <p:cNvSpPr/>
            <p:nvPr/>
          </p:nvSpPr>
          <p:spPr>
            <a:xfrm>
              <a:off x="9639499" y="5628036"/>
              <a:ext cx="1807" cy="1428"/>
            </a:xfrm>
            <a:custGeom>
              <a:avLst/>
              <a:gdLst>
                <a:gd name="connsiteX0" fmla="*/ 1808 w 1807"/>
                <a:gd name="connsiteY0" fmla="*/ 667 h 1428"/>
                <a:gd name="connsiteX1" fmla="*/ 1427 w 1807"/>
                <a:gd name="connsiteY1" fmla="*/ 0 h 1428"/>
                <a:gd name="connsiteX2" fmla="*/ 0 w 1807"/>
                <a:gd name="connsiteY2" fmla="*/ 953 h 1428"/>
                <a:gd name="connsiteX3" fmla="*/ 285 w 1807"/>
                <a:gd name="connsiteY3" fmla="*/ 1429 h 1428"/>
                <a:gd name="connsiteX4" fmla="*/ 1808 w 1807"/>
                <a:gd name="connsiteY4" fmla="*/ 667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7" h="1428">
                  <a:moveTo>
                    <a:pt x="1808" y="667"/>
                  </a:moveTo>
                  <a:cubicBezTo>
                    <a:pt x="1808" y="667"/>
                    <a:pt x="1523" y="286"/>
                    <a:pt x="1427" y="0"/>
                  </a:cubicBezTo>
                  <a:cubicBezTo>
                    <a:pt x="952" y="286"/>
                    <a:pt x="476" y="667"/>
                    <a:pt x="0" y="953"/>
                  </a:cubicBezTo>
                  <a:cubicBezTo>
                    <a:pt x="95" y="1143"/>
                    <a:pt x="190" y="1238"/>
                    <a:pt x="285" y="1429"/>
                  </a:cubicBezTo>
                  <a:cubicBezTo>
                    <a:pt x="761" y="1143"/>
                    <a:pt x="1332" y="857"/>
                    <a:pt x="1808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4" name="Forma libre 243">
              <a:extLst>
                <a:ext uri="{FF2B5EF4-FFF2-40B4-BE49-F238E27FC236}">
                  <a16:creationId xmlns:a16="http://schemas.microsoft.com/office/drawing/2014/main" id="{2D2153D0-787E-701D-2E07-8379E5E5CB7F}"/>
                </a:ext>
              </a:extLst>
            </p:cNvPr>
            <p:cNvSpPr/>
            <p:nvPr/>
          </p:nvSpPr>
          <p:spPr>
            <a:xfrm>
              <a:off x="9639023" y="5678805"/>
              <a:ext cx="1618" cy="1142"/>
            </a:xfrm>
            <a:custGeom>
              <a:avLst/>
              <a:gdLst>
                <a:gd name="connsiteX0" fmla="*/ 1428 w 1618"/>
                <a:gd name="connsiteY0" fmla="*/ 0 h 1142"/>
                <a:gd name="connsiteX1" fmla="*/ 0 w 1618"/>
                <a:gd name="connsiteY1" fmla="*/ 571 h 1142"/>
                <a:gd name="connsiteX2" fmla="*/ 95 w 1618"/>
                <a:gd name="connsiteY2" fmla="*/ 1143 h 1142"/>
                <a:gd name="connsiteX3" fmla="*/ 1619 w 1618"/>
                <a:gd name="connsiteY3" fmla="*/ 762 h 1142"/>
                <a:gd name="connsiteX4" fmla="*/ 1428 w 1618"/>
                <a:gd name="connsiteY4" fmla="*/ 95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" h="1142">
                  <a:moveTo>
                    <a:pt x="1428" y="0"/>
                  </a:moveTo>
                  <a:cubicBezTo>
                    <a:pt x="952" y="190"/>
                    <a:pt x="476" y="381"/>
                    <a:pt x="0" y="571"/>
                  </a:cubicBezTo>
                  <a:cubicBezTo>
                    <a:pt x="0" y="571"/>
                    <a:pt x="0" y="952"/>
                    <a:pt x="95" y="1143"/>
                  </a:cubicBezTo>
                  <a:cubicBezTo>
                    <a:pt x="571" y="1048"/>
                    <a:pt x="1047" y="857"/>
                    <a:pt x="1619" y="762"/>
                  </a:cubicBezTo>
                  <a:lnTo>
                    <a:pt x="1428" y="95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5" name="Forma libre 244">
              <a:extLst>
                <a:ext uri="{FF2B5EF4-FFF2-40B4-BE49-F238E27FC236}">
                  <a16:creationId xmlns:a16="http://schemas.microsoft.com/office/drawing/2014/main" id="{230B3902-CAE5-E118-1D98-6270C650A860}"/>
                </a:ext>
              </a:extLst>
            </p:cNvPr>
            <p:cNvSpPr/>
            <p:nvPr/>
          </p:nvSpPr>
          <p:spPr>
            <a:xfrm>
              <a:off x="9667388" y="5540311"/>
              <a:ext cx="109951" cy="239434"/>
            </a:xfrm>
            <a:custGeom>
              <a:avLst/>
              <a:gdLst>
                <a:gd name="connsiteX0" fmla="*/ 30078 w 109951"/>
                <a:gd name="connsiteY0" fmla="*/ 73723 h 239434"/>
                <a:gd name="connsiteX1" fmla="*/ 52732 w 109951"/>
                <a:gd name="connsiteY1" fmla="*/ 91345 h 239434"/>
                <a:gd name="connsiteX2" fmla="*/ 57205 w 109951"/>
                <a:gd name="connsiteY2" fmla="*/ 97727 h 239434"/>
                <a:gd name="connsiteX3" fmla="*/ 59109 w 109951"/>
                <a:gd name="connsiteY3" fmla="*/ 96679 h 239434"/>
                <a:gd name="connsiteX4" fmla="*/ 57586 w 109951"/>
                <a:gd name="connsiteY4" fmla="*/ 98488 h 239434"/>
                <a:gd name="connsiteX5" fmla="*/ 60251 w 109951"/>
                <a:gd name="connsiteY5" fmla="*/ 104775 h 239434"/>
                <a:gd name="connsiteX6" fmla="*/ 65201 w 109951"/>
                <a:gd name="connsiteY6" fmla="*/ 121348 h 239434"/>
                <a:gd name="connsiteX7" fmla="*/ 64058 w 109951"/>
                <a:gd name="connsiteY7" fmla="*/ 126778 h 239434"/>
                <a:gd name="connsiteX8" fmla="*/ 66247 w 109951"/>
                <a:gd name="connsiteY8" fmla="*/ 129826 h 239434"/>
                <a:gd name="connsiteX9" fmla="*/ 67390 w 109951"/>
                <a:gd name="connsiteY9" fmla="*/ 134969 h 239434"/>
                <a:gd name="connsiteX10" fmla="*/ 66343 w 109951"/>
                <a:gd name="connsiteY10" fmla="*/ 144399 h 239434"/>
                <a:gd name="connsiteX11" fmla="*/ 65962 w 109951"/>
                <a:gd name="connsiteY11" fmla="*/ 150495 h 239434"/>
                <a:gd name="connsiteX12" fmla="*/ 65486 w 109951"/>
                <a:gd name="connsiteY12" fmla="*/ 152971 h 239434"/>
                <a:gd name="connsiteX13" fmla="*/ 61584 w 109951"/>
                <a:gd name="connsiteY13" fmla="*/ 163354 h 239434"/>
                <a:gd name="connsiteX14" fmla="*/ 56729 w 109951"/>
                <a:gd name="connsiteY14" fmla="*/ 173546 h 239434"/>
                <a:gd name="connsiteX15" fmla="*/ 56253 w 109951"/>
                <a:gd name="connsiteY15" fmla="*/ 174307 h 239434"/>
                <a:gd name="connsiteX16" fmla="*/ 53112 w 109951"/>
                <a:gd name="connsiteY16" fmla="*/ 177070 h 239434"/>
                <a:gd name="connsiteX17" fmla="*/ 48353 w 109951"/>
                <a:gd name="connsiteY17" fmla="*/ 184023 h 239434"/>
                <a:gd name="connsiteX18" fmla="*/ 48543 w 109951"/>
                <a:gd name="connsiteY18" fmla="*/ 184404 h 239434"/>
                <a:gd name="connsiteX19" fmla="*/ 48068 w 109951"/>
                <a:gd name="connsiteY19" fmla="*/ 184404 h 239434"/>
                <a:gd name="connsiteX20" fmla="*/ 47401 w 109951"/>
                <a:gd name="connsiteY20" fmla="*/ 185071 h 239434"/>
                <a:gd name="connsiteX21" fmla="*/ 44736 w 109951"/>
                <a:gd name="connsiteY21" fmla="*/ 188595 h 239434"/>
                <a:gd name="connsiteX22" fmla="*/ 39120 w 109951"/>
                <a:gd name="connsiteY22" fmla="*/ 192214 h 239434"/>
                <a:gd name="connsiteX23" fmla="*/ 38454 w 109951"/>
                <a:gd name="connsiteY23" fmla="*/ 192786 h 239434"/>
                <a:gd name="connsiteX24" fmla="*/ 33409 w 109951"/>
                <a:gd name="connsiteY24" fmla="*/ 196310 h 239434"/>
                <a:gd name="connsiteX25" fmla="*/ 30649 w 109951"/>
                <a:gd name="connsiteY25" fmla="*/ 197549 h 239434"/>
                <a:gd name="connsiteX26" fmla="*/ 23891 w 109951"/>
                <a:gd name="connsiteY26" fmla="*/ 201358 h 239434"/>
                <a:gd name="connsiteX27" fmla="*/ 22368 w 109951"/>
                <a:gd name="connsiteY27" fmla="*/ 201930 h 239434"/>
                <a:gd name="connsiteX28" fmla="*/ 13230 w 109951"/>
                <a:gd name="connsiteY28" fmla="*/ 203835 h 239434"/>
                <a:gd name="connsiteX29" fmla="*/ 15134 w 109951"/>
                <a:gd name="connsiteY29" fmla="*/ 206597 h 239434"/>
                <a:gd name="connsiteX30" fmla="*/ 19513 w 109951"/>
                <a:gd name="connsiteY30" fmla="*/ 214122 h 239434"/>
                <a:gd name="connsiteX31" fmla="*/ 33409 w 109951"/>
                <a:gd name="connsiteY31" fmla="*/ 229457 h 239434"/>
                <a:gd name="connsiteX32" fmla="*/ 47021 w 109951"/>
                <a:gd name="connsiteY32" fmla="*/ 237077 h 239434"/>
                <a:gd name="connsiteX33" fmla="*/ 51304 w 109951"/>
                <a:gd name="connsiteY33" fmla="*/ 238506 h 239434"/>
                <a:gd name="connsiteX34" fmla="*/ 57967 w 109951"/>
                <a:gd name="connsiteY34" fmla="*/ 238506 h 239434"/>
                <a:gd name="connsiteX35" fmla="*/ 60632 w 109951"/>
                <a:gd name="connsiteY35" fmla="*/ 237649 h 239434"/>
                <a:gd name="connsiteX36" fmla="*/ 75195 w 109951"/>
                <a:gd name="connsiteY36" fmla="*/ 230124 h 239434"/>
                <a:gd name="connsiteX37" fmla="*/ 75861 w 109951"/>
                <a:gd name="connsiteY37" fmla="*/ 228886 h 239434"/>
                <a:gd name="connsiteX38" fmla="*/ 72149 w 109951"/>
                <a:gd name="connsiteY38" fmla="*/ 228124 h 239434"/>
                <a:gd name="connsiteX39" fmla="*/ 75195 w 109951"/>
                <a:gd name="connsiteY39" fmla="*/ 226028 h 239434"/>
                <a:gd name="connsiteX40" fmla="*/ 76528 w 109951"/>
                <a:gd name="connsiteY40" fmla="*/ 226981 h 239434"/>
                <a:gd name="connsiteX41" fmla="*/ 77765 w 109951"/>
                <a:gd name="connsiteY41" fmla="*/ 227647 h 239434"/>
                <a:gd name="connsiteX42" fmla="*/ 78621 w 109951"/>
                <a:gd name="connsiteY42" fmla="*/ 227267 h 239434"/>
                <a:gd name="connsiteX43" fmla="*/ 92328 w 109951"/>
                <a:gd name="connsiteY43" fmla="*/ 209645 h 239434"/>
                <a:gd name="connsiteX44" fmla="*/ 92328 w 109951"/>
                <a:gd name="connsiteY44" fmla="*/ 203454 h 239434"/>
                <a:gd name="connsiteX45" fmla="*/ 94232 w 109951"/>
                <a:gd name="connsiteY45" fmla="*/ 201073 h 239434"/>
                <a:gd name="connsiteX46" fmla="*/ 95660 w 109951"/>
                <a:gd name="connsiteY46" fmla="*/ 203644 h 239434"/>
                <a:gd name="connsiteX47" fmla="*/ 99277 w 109951"/>
                <a:gd name="connsiteY47" fmla="*/ 198215 h 239434"/>
                <a:gd name="connsiteX48" fmla="*/ 102417 w 109951"/>
                <a:gd name="connsiteY48" fmla="*/ 191357 h 239434"/>
                <a:gd name="connsiteX49" fmla="*/ 106034 w 109951"/>
                <a:gd name="connsiteY49" fmla="*/ 181546 h 239434"/>
                <a:gd name="connsiteX50" fmla="*/ 107748 w 109951"/>
                <a:gd name="connsiteY50" fmla="*/ 170688 h 239434"/>
                <a:gd name="connsiteX51" fmla="*/ 109651 w 109951"/>
                <a:gd name="connsiteY51" fmla="*/ 145923 h 239434"/>
                <a:gd name="connsiteX52" fmla="*/ 109366 w 109951"/>
                <a:gd name="connsiteY52" fmla="*/ 135064 h 239434"/>
                <a:gd name="connsiteX53" fmla="*/ 109461 w 109951"/>
                <a:gd name="connsiteY53" fmla="*/ 122777 h 239434"/>
                <a:gd name="connsiteX54" fmla="*/ 109175 w 109951"/>
                <a:gd name="connsiteY54" fmla="*/ 114586 h 239434"/>
                <a:gd name="connsiteX55" fmla="*/ 109271 w 109951"/>
                <a:gd name="connsiteY55" fmla="*/ 104585 h 239434"/>
                <a:gd name="connsiteX56" fmla="*/ 109842 w 109951"/>
                <a:gd name="connsiteY56" fmla="*/ 99060 h 239434"/>
                <a:gd name="connsiteX57" fmla="*/ 109175 w 109951"/>
                <a:gd name="connsiteY57" fmla="*/ 79438 h 239434"/>
                <a:gd name="connsiteX58" fmla="*/ 109842 w 109951"/>
                <a:gd name="connsiteY58" fmla="*/ 75152 h 239434"/>
                <a:gd name="connsiteX59" fmla="*/ 109842 w 109951"/>
                <a:gd name="connsiteY59" fmla="*/ 74009 h 239434"/>
                <a:gd name="connsiteX60" fmla="*/ 109556 w 109951"/>
                <a:gd name="connsiteY60" fmla="*/ 65532 h 239434"/>
                <a:gd name="connsiteX61" fmla="*/ 109556 w 109951"/>
                <a:gd name="connsiteY61" fmla="*/ 62579 h 239434"/>
                <a:gd name="connsiteX62" fmla="*/ 109366 w 109951"/>
                <a:gd name="connsiteY62" fmla="*/ 59912 h 239434"/>
                <a:gd name="connsiteX63" fmla="*/ 109651 w 109951"/>
                <a:gd name="connsiteY63" fmla="*/ 48482 h 239434"/>
                <a:gd name="connsiteX64" fmla="*/ 107462 w 109951"/>
                <a:gd name="connsiteY64" fmla="*/ 43434 h 239434"/>
                <a:gd name="connsiteX65" fmla="*/ 106129 w 109951"/>
                <a:gd name="connsiteY65" fmla="*/ 39529 h 239434"/>
                <a:gd name="connsiteX66" fmla="*/ 109556 w 109951"/>
                <a:gd name="connsiteY66" fmla="*/ 40481 h 239434"/>
                <a:gd name="connsiteX67" fmla="*/ 105940 w 109951"/>
                <a:gd name="connsiteY67" fmla="*/ 31147 h 239434"/>
                <a:gd name="connsiteX68" fmla="*/ 109080 w 109951"/>
                <a:gd name="connsiteY68" fmla="*/ 30956 h 239434"/>
                <a:gd name="connsiteX69" fmla="*/ 109080 w 109951"/>
                <a:gd name="connsiteY69" fmla="*/ 22288 h 239434"/>
                <a:gd name="connsiteX70" fmla="*/ 107653 w 109951"/>
                <a:gd name="connsiteY70" fmla="*/ 20860 h 239434"/>
                <a:gd name="connsiteX71" fmla="*/ 105654 w 109951"/>
                <a:gd name="connsiteY71" fmla="*/ 18574 h 239434"/>
                <a:gd name="connsiteX72" fmla="*/ 108890 w 109951"/>
                <a:gd name="connsiteY72" fmla="*/ 17716 h 239434"/>
                <a:gd name="connsiteX73" fmla="*/ 108319 w 109951"/>
                <a:gd name="connsiteY73" fmla="*/ 0 h 239434"/>
                <a:gd name="connsiteX74" fmla="*/ 106320 w 109951"/>
                <a:gd name="connsiteY74" fmla="*/ 857 h 239434"/>
                <a:gd name="connsiteX75" fmla="*/ 102417 w 109951"/>
                <a:gd name="connsiteY75" fmla="*/ 7525 h 239434"/>
                <a:gd name="connsiteX76" fmla="*/ 100323 w 109951"/>
                <a:gd name="connsiteY76" fmla="*/ 10192 h 239434"/>
                <a:gd name="connsiteX77" fmla="*/ 98039 w 109951"/>
                <a:gd name="connsiteY77" fmla="*/ 12478 h 239434"/>
                <a:gd name="connsiteX78" fmla="*/ 90329 w 109951"/>
                <a:gd name="connsiteY78" fmla="*/ 23527 h 239434"/>
                <a:gd name="connsiteX79" fmla="*/ 82238 w 109951"/>
                <a:gd name="connsiteY79" fmla="*/ 37052 h 239434"/>
                <a:gd name="connsiteX80" fmla="*/ 77860 w 109951"/>
                <a:gd name="connsiteY80" fmla="*/ 42767 h 239434"/>
                <a:gd name="connsiteX81" fmla="*/ 76623 w 109951"/>
                <a:gd name="connsiteY81" fmla="*/ 40957 h 239434"/>
                <a:gd name="connsiteX82" fmla="*/ 73291 w 109951"/>
                <a:gd name="connsiteY82" fmla="*/ 34004 h 239434"/>
                <a:gd name="connsiteX83" fmla="*/ 69579 w 109951"/>
                <a:gd name="connsiteY83" fmla="*/ 26003 h 239434"/>
                <a:gd name="connsiteX84" fmla="*/ 64058 w 109951"/>
                <a:gd name="connsiteY84" fmla="*/ 17145 h 239434"/>
                <a:gd name="connsiteX85" fmla="*/ 63487 w 109951"/>
                <a:gd name="connsiteY85" fmla="*/ 15526 h 239434"/>
                <a:gd name="connsiteX86" fmla="*/ 62440 w 109951"/>
                <a:gd name="connsiteY86" fmla="*/ 13335 h 239434"/>
                <a:gd name="connsiteX87" fmla="*/ 57871 w 109951"/>
                <a:gd name="connsiteY87" fmla="*/ 4000 h 239434"/>
                <a:gd name="connsiteX88" fmla="*/ 54921 w 109951"/>
                <a:gd name="connsiteY88" fmla="*/ 1429 h 239434"/>
                <a:gd name="connsiteX89" fmla="*/ 51494 w 109951"/>
                <a:gd name="connsiteY89" fmla="*/ 3620 h 239434"/>
                <a:gd name="connsiteX90" fmla="*/ 51399 w 109951"/>
                <a:gd name="connsiteY90" fmla="*/ 5334 h 239434"/>
                <a:gd name="connsiteX91" fmla="*/ 51209 w 109951"/>
                <a:gd name="connsiteY91" fmla="*/ 7048 h 239434"/>
                <a:gd name="connsiteX92" fmla="*/ 44451 w 109951"/>
                <a:gd name="connsiteY92" fmla="*/ 17431 h 239434"/>
                <a:gd name="connsiteX93" fmla="*/ 37121 w 109951"/>
                <a:gd name="connsiteY93" fmla="*/ 30575 h 239434"/>
                <a:gd name="connsiteX94" fmla="*/ 32838 w 109951"/>
                <a:gd name="connsiteY94" fmla="*/ 40291 h 239434"/>
                <a:gd name="connsiteX95" fmla="*/ 30744 w 109951"/>
                <a:gd name="connsiteY95" fmla="*/ 42577 h 239434"/>
                <a:gd name="connsiteX96" fmla="*/ 24081 w 109951"/>
                <a:gd name="connsiteY96" fmla="*/ 32861 h 239434"/>
                <a:gd name="connsiteX97" fmla="*/ 20559 w 109951"/>
                <a:gd name="connsiteY97" fmla="*/ 36957 h 239434"/>
                <a:gd name="connsiteX98" fmla="*/ 17799 w 109951"/>
                <a:gd name="connsiteY98" fmla="*/ 36004 h 239434"/>
                <a:gd name="connsiteX99" fmla="*/ 14278 w 109951"/>
                <a:gd name="connsiteY99" fmla="*/ 37814 h 239434"/>
                <a:gd name="connsiteX100" fmla="*/ 15324 w 109951"/>
                <a:gd name="connsiteY100" fmla="*/ 33242 h 239434"/>
                <a:gd name="connsiteX101" fmla="*/ 19513 w 109951"/>
                <a:gd name="connsiteY101" fmla="*/ 34576 h 239434"/>
                <a:gd name="connsiteX102" fmla="*/ 21606 w 109951"/>
                <a:gd name="connsiteY102" fmla="*/ 31432 h 239434"/>
                <a:gd name="connsiteX103" fmla="*/ 22083 w 109951"/>
                <a:gd name="connsiteY103" fmla="*/ 28480 h 239434"/>
                <a:gd name="connsiteX104" fmla="*/ 16181 w 109951"/>
                <a:gd name="connsiteY104" fmla="*/ 18669 h 239434"/>
                <a:gd name="connsiteX105" fmla="*/ 11898 w 109951"/>
                <a:gd name="connsiteY105" fmla="*/ 12763 h 239434"/>
                <a:gd name="connsiteX106" fmla="*/ 7233 w 109951"/>
                <a:gd name="connsiteY106" fmla="*/ 6858 h 239434"/>
                <a:gd name="connsiteX107" fmla="*/ 3712 w 109951"/>
                <a:gd name="connsiteY107" fmla="*/ 1048 h 239434"/>
                <a:gd name="connsiteX108" fmla="*/ 3522 w 109951"/>
                <a:gd name="connsiteY108" fmla="*/ 762 h 239434"/>
                <a:gd name="connsiteX109" fmla="*/ 1523 w 109951"/>
                <a:gd name="connsiteY109" fmla="*/ 0 h 239434"/>
                <a:gd name="connsiteX110" fmla="*/ 761 w 109951"/>
                <a:gd name="connsiteY110" fmla="*/ 12573 h 239434"/>
                <a:gd name="connsiteX111" fmla="*/ 95 w 109951"/>
                <a:gd name="connsiteY111" fmla="*/ 28765 h 239434"/>
                <a:gd name="connsiteX112" fmla="*/ 571 w 109951"/>
                <a:gd name="connsiteY112" fmla="*/ 33147 h 239434"/>
                <a:gd name="connsiteX113" fmla="*/ 0 w 109951"/>
                <a:gd name="connsiteY113" fmla="*/ 48482 h 239434"/>
                <a:gd name="connsiteX114" fmla="*/ 285 w 109951"/>
                <a:gd name="connsiteY114" fmla="*/ 50197 h 239434"/>
                <a:gd name="connsiteX115" fmla="*/ 2189 w 109951"/>
                <a:gd name="connsiteY115" fmla="*/ 51340 h 239434"/>
                <a:gd name="connsiteX116" fmla="*/ 0 w 109951"/>
                <a:gd name="connsiteY116" fmla="*/ 55912 h 239434"/>
                <a:gd name="connsiteX117" fmla="*/ 95 w 109951"/>
                <a:gd name="connsiteY117" fmla="*/ 65818 h 239434"/>
                <a:gd name="connsiteX118" fmla="*/ 7044 w 109951"/>
                <a:gd name="connsiteY118" fmla="*/ 66104 h 239434"/>
                <a:gd name="connsiteX119" fmla="*/ 14944 w 109951"/>
                <a:gd name="connsiteY119" fmla="*/ 67628 h 239434"/>
                <a:gd name="connsiteX120" fmla="*/ 21416 w 109951"/>
                <a:gd name="connsiteY120" fmla="*/ 69532 h 239434"/>
                <a:gd name="connsiteX121" fmla="*/ 21416 w 109951"/>
                <a:gd name="connsiteY121" fmla="*/ 70580 h 239434"/>
                <a:gd name="connsiteX122" fmla="*/ 21416 w 109951"/>
                <a:gd name="connsiteY122" fmla="*/ 70580 h 239434"/>
                <a:gd name="connsiteX123" fmla="*/ 25319 w 109951"/>
                <a:gd name="connsiteY123" fmla="*/ 71152 h 239434"/>
                <a:gd name="connsiteX124" fmla="*/ 25890 w 109951"/>
                <a:gd name="connsiteY124" fmla="*/ 70771 h 239434"/>
                <a:gd name="connsiteX125" fmla="*/ 26461 w 109951"/>
                <a:gd name="connsiteY125" fmla="*/ 71342 h 239434"/>
                <a:gd name="connsiteX126" fmla="*/ 26365 w 109951"/>
                <a:gd name="connsiteY126" fmla="*/ 71533 h 239434"/>
                <a:gd name="connsiteX127" fmla="*/ 7995 w 109951"/>
                <a:gd name="connsiteY127" fmla="*/ 29146 h 239434"/>
                <a:gd name="connsiteX128" fmla="*/ 11041 w 109951"/>
                <a:gd name="connsiteY128" fmla="*/ 25717 h 239434"/>
                <a:gd name="connsiteX129" fmla="*/ 7995 w 109951"/>
                <a:gd name="connsiteY129" fmla="*/ 29146 h 239434"/>
                <a:gd name="connsiteX130" fmla="*/ 13706 w 109951"/>
                <a:gd name="connsiteY130" fmla="*/ 38671 h 239434"/>
                <a:gd name="connsiteX131" fmla="*/ 14753 w 109951"/>
                <a:gd name="connsiteY131" fmla="*/ 39624 h 239434"/>
                <a:gd name="connsiteX132" fmla="*/ 13611 w 109951"/>
                <a:gd name="connsiteY132" fmla="*/ 40196 h 239434"/>
                <a:gd name="connsiteX133" fmla="*/ 12945 w 109951"/>
                <a:gd name="connsiteY133" fmla="*/ 39433 h 239434"/>
                <a:gd name="connsiteX134" fmla="*/ 13801 w 109951"/>
                <a:gd name="connsiteY134" fmla="*/ 38767 h 239434"/>
                <a:gd name="connsiteX135" fmla="*/ 11993 w 109951"/>
                <a:gd name="connsiteY135" fmla="*/ 55340 h 239434"/>
                <a:gd name="connsiteX136" fmla="*/ 18275 w 109951"/>
                <a:gd name="connsiteY136" fmla="*/ 54102 h 239434"/>
                <a:gd name="connsiteX137" fmla="*/ 11993 w 109951"/>
                <a:gd name="connsiteY137" fmla="*/ 55340 h 239434"/>
                <a:gd name="connsiteX138" fmla="*/ 45117 w 109951"/>
                <a:gd name="connsiteY138" fmla="*/ 29337 h 239434"/>
                <a:gd name="connsiteX139" fmla="*/ 46164 w 109951"/>
                <a:gd name="connsiteY139" fmla="*/ 29908 h 239434"/>
                <a:gd name="connsiteX140" fmla="*/ 45688 w 109951"/>
                <a:gd name="connsiteY140" fmla="*/ 30480 h 239434"/>
                <a:gd name="connsiteX141" fmla="*/ 44451 w 109951"/>
                <a:gd name="connsiteY141" fmla="*/ 30004 h 239434"/>
                <a:gd name="connsiteX142" fmla="*/ 45212 w 109951"/>
                <a:gd name="connsiteY142" fmla="*/ 29337 h 239434"/>
                <a:gd name="connsiteX143" fmla="*/ 43213 w 109951"/>
                <a:gd name="connsiteY143" fmla="*/ 71628 h 239434"/>
                <a:gd name="connsiteX144" fmla="*/ 44546 w 109951"/>
                <a:gd name="connsiteY144" fmla="*/ 72771 h 239434"/>
                <a:gd name="connsiteX145" fmla="*/ 43499 w 109951"/>
                <a:gd name="connsiteY145" fmla="*/ 73723 h 239434"/>
                <a:gd name="connsiteX146" fmla="*/ 42356 w 109951"/>
                <a:gd name="connsiteY146" fmla="*/ 72295 h 239434"/>
                <a:gd name="connsiteX147" fmla="*/ 43308 w 109951"/>
                <a:gd name="connsiteY147" fmla="*/ 71628 h 239434"/>
                <a:gd name="connsiteX148" fmla="*/ 42642 w 109951"/>
                <a:gd name="connsiteY148" fmla="*/ 77724 h 239434"/>
                <a:gd name="connsiteX149" fmla="*/ 47306 w 109951"/>
                <a:gd name="connsiteY149" fmla="*/ 73819 h 239434"/>
                <a:gd name="connsiteX150" fmla="*/ 42642 w 109951"/>
                <a:gd name="connsiteY150" fmla="*/ 77724 h 239434"/>
                <a:gd name="connsiteX151" fmla="*/ 57110 w 109951"/>
                <a:gd name="connsiteY151" fmla="*/ 89440 h 239434"/>
                <a:gd name="connsiteX152" fmla="*/ 55587 w 109951"/>
                <a:gd name="connsiteY152" fmla="*/ 89249 h 239434"/>
                <a:gd name="connsiteX153" fmla="*/ 52351 w 109951"/>
                <a:gd name="connsiteY153" fmla="*/ 84772 h 239434"/>
                <a:gd name="connsiteX154" fmla="*/ 57586 w 109951"/>
                <a:gd name="connsiteY154" fmla="*/ 88487 h 239434"/>
                <a:gd name="connsiteX155" fmla="*/ 57110 w 109951"/>
                <a:gd name="connsiteY155" fmla="*/ 89440 h 239434"/>
                <a:gd name="connsiteX156" fmla="*/ 55016 w 109951"/>
                <a:gd name="connsiteY156" fmla="*/ 68199 h 239434"/>
                <a:gd name="connsiteX157" fmla="*/ 57015 w 109951"/>
                <a:gd name="connsiteY157" fmla="*/ 65437 h 239434"/>
                <a:gd name="connsiteX158" fmla="*/ 61298 w 109951"/>
                <a:gd name="connsiteY158" fmla="*/ 66580 h 239434"/>
                <a:gd name="connsiteX159" fmla="*/ 55016 w 109951"/>
                <a:gd name="connsiteY159" fmla="*/ 68104 h 239434"/>
                <a:gd name="connsiteX160" fmla="*/ 62630 w 109951"/>
                <a:gd name="connsiteY160" fmla="*/ 61913 h 239434"/>
                <a:gd name="connsiteX161" fmla="*/ 60441 w 109951"/>
                <a:gd name="connsiteY161" fmla="*/ 60960 h 239434"/>
                <a:gd name="connsiteX162" fmla="*/ 56824 w 109951"/>
                <a:gd name="connsiteY162" fmla="*/ 57055 h 239434"/>
                <a:gd name="connsiteX163" fmla="*/ 57871 w 109951"/>
                <a:gd name="connsiteY163" fmla="*/ 54673 h 239434"/>
                <a:gd name="connsiteX164" fmla="*/ 60441 w 109951"/>
                <a:gd name="connsiteY164" fmla="*/ 55531 h 239434"/>
                <a:gd name="connsiteX165" fmla="*/ 63583 w 109951"/>
                <a:gd name="connsiteY165" fmla="*/ 61246 h 239434"/>
                <a:gd name="connsiteX166" fmla="*/ 62630 w 109951"/>
                <a:gd name="connsiteY166" fmla="*/ 62008 h 239434"/>
                <a:gd name="connsiteX167" fmla="*/ 57871 w 109951"/>
                <a:gd name="connsiteY167" fmla="*/ 41529 h 239434"/>
                <a:gd name="connsiteX168" fmla="*/ 63963 w 109951"/>
                <a:gd name="connsiteY168" fmla="*/ 42767 h 239434"/>
                <a:gd name="connsiteX169" fmla="*/ 57871 w 109951"/>
                <a:gd name="connsiteY169" fmla="*/ 41529 h 239434"/>
                <a:gd name="connsiteX170" fmla="*/ 66438 w 109951"/>
                <a:gd name="connsiteY170" fmla="*/ 52673 h 239434"/>
                <a:gd name="connsiteX171" fmla="*/ 64915 w 109951"/>
                <a:gd name="connsiteY171" fmla="*/ 50768 h 239434"/>
                <a:gd name="connsiteX172" fmla="*/ 66247 w 109951"/>
                <a:gd name="connsiteY172" fmla="*/ 50578 h 239434"/>
                <a:gd name="connsiteX173" fmla="*/ 66438 w 109951"/>
                <a:gd name="connsiteY173" fmla="*/ 52673 h 239434"/>
                <a:gd name="connsiteX174" fmla="*/ 31696 w 109951"/>
                <a:gd name="connsiteY174" fmla="*/ 214694 h 239434"/>
                <a:gd name="connsiteX175" fmla="*/ 31506 w 109951"/>
                <a:gd name="connsiteY175" fmla="*/ 213169 h 239434"/>
                <a:gd name="connsiteX176" fmla="*/ 33219 w 109951"/>
                <a:gd name="connsiteY176" fmla="*/ 212502 h 239434"/>
                <a:gd name="connsiteX177" fmla="*/ 36550 w 109951"/>
                <a:gd name="connsiteY177" fmla="*/ 213931 h 239434"/>
                <a:gd name="connsiteX178" fmla="*/ 31696 w 109951"/>
                <a:gd name="connsiteY178" fmla="*/ 214694 h 239434"/>
                <a:gd name="connsiteX179" fmla="*/ 41691 w 109951"/>
                <a:gd name="connsiteY179" fmla="*/ 221551 h 239434"/>
                <a:gd name="connsiteX180" fmla="*/ 39501 w 109951"/>
                <a:gd name="connsiteY180" fmla="*/ 220504 h 239434"/>
                <a:gd name="connsiteX181" fmla="*/ 40929 w 109951"/>
                <a:gd name="connsiteY181" fmla="*/ 219551 h 239434"/>
                <a:gd name="connsiteX182" fmla="*/ 42547 w 109951"/>
                <a:gd name="connsiteY182" fmla="*/ 220790 h 239434"/>
                <a:gd name="connsiteX183" fmla="*/ 41595 w 109951"/>
                <a:gd name="connsiteY183" fmla="*/ 221647 h 239434"/>
                <a:gd name="connsiteX184" fmla="*/ 40453 w 109951"/>
                <a:gd name="connsiteY184" fmla="*/ 198501 h 239434"/>
                <a:gd name="connsiteX185" fmla="*/ 45212 w 109951"/>
                <a:gd name="connsiteY185" fmla="*/ 198310 h 239434"/>
                <a:gd name="connsiteX186" fmla="*/ 40453 w 109951"/>
                <a:gd name="connsiteY186" fmla="*/ 198501 h 239434"/>
                <a:gd name="connsiteX187" fmla="*/ 51589 w 109951"/>
                <a:gd name="connsiteY187" fmla="*/ 214789 h 239434"/>
                <a:gd name="connsiteX188" fmla="*/ 49971 w 109951"/>
                <a:gd name="connsiteY188" fmla="*/ 213836 h 239434"/>
                <a:gd name="connsiteX189" fmla="*/ 50543 w 109951"/>
                <a:gd name="connsiteY189" fmla="*/ 213169 h 239434"/>
                <a:gd name="connsiteX190" fmla="*/ 52160 w 109951"/>
                <a:gd name="connsiteY190" fmla="*/ 214122 h 239434"/>
                <a:gd name="connsiteX191" fmla="*/ 51589 w 109951"/>
                <a:gd name="connsiteY191" fmla="*/ 214789 h 239434"/>
                <a:gd name="connsiteX192" fmla="*/ 97753 w 109951"/>
                <a:gd name="connsiteY192" fmla="*/ 30671 h 239434"/>
                <a:gd name="connsiteX193" fmla="*/ 101275 w 109951"/>
                <a:gd name="connsiteY193" fmla="*/ 32671 h 239434"/>
                <a:gd name="connsiteX194" fmla="*/ 98991 w 109951"/>
                <a:gd name="connsiteY194" fmla="*/ 33623 h 239434"/>
                <a:gd name="connsiteX195" fmla="*/ 93946 w 109951"/>
                <a:gd name="connsiteY195" fmla="*/ 32004 h 239434"/>
                <a:gd name="connsiteX196" fmla="*/ 93946 w 109951"/>
                <a:gd name="connsiteY196" fmla="*/ 31432 h 239434"/>
                <a:gd name="connsiteX197" fmla="*/ 97849 w 109951"/>
                <a:gd name="connsiteY197" fmla="*/ 30671 h 239434"/>
                <a:gd name="connsiteX198" fmla="*/ 100323 w 109951"/>
                <a:gd name="connsiteY198" fmla="*/ 53626 h 239434"/>
                <a:gd name="connsiteX199" fmla="*/ 99943 w 109951"/>
                <a:gd name="connsiteY199" fmla="*/ 54292 h 239434"/>
                <a:gd name="connsiteX200" fmla="*/ 98991 w 109951"/>
                <a:gd name="connsiteY200" fmla="*/ 53816 h 239434"/>
                <a:gd name="connsiteX201" fmla="*/ 99657 w 109951"/>
                <a:gd name="connsiteY201" fmla="*/ 53054 h 239434"/>
                <a:gd name="connsiteX202" fmla="*/ 100323 w 109951"/>
                <a:gd name="connsiteY202" fmla="*/ 53530 h 239434"/>
                <a:gd name="connsiteX203" fmla="*/ 94613 w 109951"/>
                <a:gd name="connsiteY203" fmla="*/ 45911 h 239434"/>
                <a:gd name="connsiteX204" fmla="*/ 92042 w 109951"/>
                <a:gd name="connsiteY204" fmla="*/ 48387 h 239434"/>
                <a:gd name="connsiteX205" fmla="*/ 94613 w 109951"/>
                <a:gd name="connsiteY205" fmla="*/ 45911 h 239434"/>
                <a:gd name="connsiteX206" fmla="*/ 88045 w 109951"/>
                <a:gd name="connsiteY206" fmla="*/ 67151 h 239434"/>
                <a:gd name="connsiteX207" fmla="*/ 90139 w 109951"/>
                <a:gd name="connsiteY207" fmla="*/ 68389 h 239434"/>
                <a:gd name="connsiteX208" fmla="*/ 88616 w 109951"/>
                <a:gd name="connsiteY208" fmla="*/ 69342 h 239434"/>
                <a:gd name="connsiteX209" fmla="*/ 86903 w 109951"/>
                <a:gd name="connsiteY209" fmla="*/ 68294 h 239434"/>
                <a:gd name="connsiteX210" fmla="*/ 88140 w 109951"/>
                <a:gd name="connsiteY210" fmla="*/ 67246 h 239434"/>
                <a:gd name="connsiteX211" fmla="*/ 83000 w 109951"/>
                <a:gd name="connsiteY211" fmla="*/ 44672 h 239434"/>
                <a:gd name="connsiteX212" fmla="*/ 84428 w 109951"/>
                <a:gd name="connsiteY212" fmla="*/ 46006 h 239434"/>
                <a:gd name="connsiteX213" fmla="*/ 83000 w 109951"/>
                <a:gd name="connsiteY213" fmla="*/ 46768 h 239434"/>
                <a:gd name="connsiteX214" fmla="*/ 81953 w 109951"/>
                <a:gd name="connsiteY214" fmla="*/ 45434 h 239434"/>
                <a:gd name="connsiteX215" fmla="*/ 83000 w 109951"/>
                <a:gd name="connsiteY215" fmla="*/ 44672 h 239434"/>
                <a:gd name="connsiteX216" fmla="*/ 83666 w 109951"/>
                <a:gd name="connsiteY216" fmla="*/ 179737 h 239434"/>
                <a:gd name="connsiteX217" fmla="*/ 82715 w 109951"/>
                <a:gd name="connsiteY217" fmla="*/ 181070 h 239434"/>
                <a:gd name="connsiteX218" fmla="*/ 81573 w 109951"/>
                <a:gd name="connsiteY218" fmla="*/ 179927 h 239434"/>
                <a:gd name="connsiteX219" fmla="*/ 82524 w 109951"/>
                <a:gd name="connsiteY219" fmla="*/ 179070 h 239434"/>
                <a:gd name="connsiteX220" fmla="*/ 83666 w 109951"/>
                <a:gd name="connsiteY220" fmla="*/ 179832 h 239434"/>
                <a:gd name="connsiteX221" fmla="*/ 79193 w 109951"/>
                <a:gd name="connsiteY221" fmla="*/ 61150 h 239434"/>
                <a:gd name="connsiteX222" fmla="*/ 80620 w 109951"/>
                <a:gd name="connsiteY222" fmla="*/ 65532 h 239434"/>
                <a:gd name="connsiteX223" fmla="*/ 77003 w 109951"/>
                <a:gd name="connsiteY223" fmla="*/ 63817 h 239434"/>
                <a:gd name="connsiteX224" fmla="*/ 79193 w 109951"/>
                <a:gd name="connsiteY224" fmla="*/ 61150 h 239434"/>
                <a:gd name="connsiteX225" fmla="*/ 76337 w 109951"/>
                <a:gd name="connsiteY225" fmla="*/ 100584 h 239434"/>
                <a:gd name="connsiteX226" fmla="*/ 77289 w 109951"/>
                <a:gd name="connsiteY226" fmla="*/ 100965 h 239434"/>
                <a:gd name="connsiteX227" fmla="*/ 75766 w 109951"/>
                <a:gd name="connsiteY227" fmla="*/ 103537 h 239434"/>
                <a:gd name="connsiteX228" fmla="*/ 76337 w 109951"/>
                <a:gd name="connsiteY228" fmla="*/ 100584 h 239434"/>
                <a:gd name="connsiteX229" fmla="*/ 75766 w 109951"/>
                <a:gd name="connsiteY229" fmla="*/ 121729 h 239434"/>
                <a:gd name="connsiteX230" fmla="*/ 73862 w 109951"/>
                <a:gd name="connsiteY230" fmla="*/ 118491 h 239434"/>
                <a:gd name="connsiteX231" fmla="*/ 75766 w 109951"/>
                <a:gd name="connsiteY231" fmla="*/ 121729 h 239434"/>
                <a:gd name="connsiteX232" fmla="*/ 73482 w 109951"/>
                <a:gd name="connsiteY232" fmla="*/ 125349 h 239434"/>
                <a:gd name="connsiteX233" fmla="*/ 77194 w 109951"/>
                <a:gd name="connsiteY233" fmla="*/ 123158 h 239434"/>
                <a:gd name="connsiteX234" fmla="*/ 78621 w 109951"/>
                <a:gd name="connsiteY234" fmla="*/ 124301 h 239434"/>
                <a:gd name="connsiteX235" fmla="*/ 77479 w 109951"/>
                <a:gd name="connsiteY235" fmla="*/ 125921 h 239434"/>
                <a:gd name="connsiteX236" fmla="*/ 73577 w 109951"/>
                <a:gd name="connsiteY236" fmla="*/ 127730 h 239434"/>
                <a:gd name="connsiteX237" fmla="*/ 73577 w 109951"/>
                <a:gd name="connsiteY237" fmla="*/ 125444 h 239434"/>
                <a:gd name="connsiteX238" fmla="*/ 68247 w 109951"/>
                <a:gd name="connsiteY238" fmla="*/ 42672 h 239434"/>
                <a:gd name="connsiteX239" fmla="*/ 72815 w 109951"/>
                <a:gd name="connsiteY239" fmla="*/ 45434 h 239434"/>
                <a:gd name="connsiteX240" fmla="*/ 71007 w 109951"/>
                <a:gd name="connsiteY240" fmla="*/ 47054 h 239434"/>
                <a:gd name="connsiteX241" fmla="*/ 67580 w 109951"/>
                <a:gd name="connsiteY241" fmla="*/ 43244 h 239434"/>
                <a:gd name="connsiteX242" fmla="*/ 68247 w 109951"/>
                <a:gd name="connsiteY242" fmla="*/ 42672 h 239434"/>
                <a:gd name="connsiteX243" fmla="*/ 60061 w 109951"/>
                <a:gd name="connsiteY243" fmla="*/ 221551 h 239434"/>
                <a:gd name="connsiteX244" fmla="*/ 57586 w 109951"/>
                <a:gd name="connsiteY244" fmla="*/ 219646 h 239434"/>
                <a:gd name="connsiteX245" fmla="*/ 61964 w 109951"/>
                <a:gd name="connsiteY245" fmla="*/ 219170 h 239434"/>
                <a:gd name="connsiteX246" fmla="*/ 60061 w 109951"/>
                <a:gd name="connsiteY246" fmla="*/ 221551 h 239434"/>
                <a:gd name="connsiteX247" fmla="*/ 65772 w 109951"/>
                <a:gd name="connsiteY247" fmla="*/ 202883 h 239434"/>
                <a:gd name="connsiteX248" fmla="*/ 63678 w 109951"/>
                <a:gd name="connsiteY248" fmla="*/ 201644 h 239434"/>
                <a:gd name="connsiteX249" fmla="*/ 63963 w 109951"/>
                <a:gd name="connsiteY249" fmla="*/ 200882 h 239434"/>
                <a:gd name="connsiteX250" fmla="*/ 66629 w 109951"/>
                <a:gd name="connsiteY250" fmla="*/ 201073 h 239434"/>
                <a:gd name="connsiteX251" fmla="*/ 67675 w 109951"/>
                <a:gd name="connsiteY251" fmla="*/ 202311 h 239434"/>
                <a:gd name="connsiteX252" fmla="*/ 65676 w 109951"/>
                <a:gd name="connsiteY252" fmla="*/ 202977 h 239434"/>
                <a:gd name="connsiteX253" fmla="*/ 70246 w 109951"/>
                <a:gd name="connsiteY253" fmla="*/ 113633 h 239434"/>
                <a:gd name="connsiteX254" fmla="*/ 72149 w 109951"/>
                <a:gd name="connsiteY254" fmla="*/ 115253 h 239434"/>
                <a:gd name="connsiteX255" fmla="*/ 68247 w 109951"/>
                <a:gd name="connsiteY255" fmla="*/ 115253 h 239434"/>
                <a:gd name="connsiteX256" fmla="*/ 70246 w 109951"/>
                <a:gd name="connsiteY256" fmla="*/ 113633 h 239434"/>
                <a:gd name="connsiteX257" fmla="*/ 72149 w 109951"/>
                <a:gd name="connsiteY257" fmla="*/ 187262 h 239434"/>
                <a:gd name="connsiteX258" fmla="*/ 74528 w 109951"/>
                <a:gd name="connsiteY258" fmla="*/ 188881 h 239434"/>
                <a:gd name="connsiteX259" fmla="*/ 72149 w 109951"/>
                <a:gd name="connsiteY259" fmla="*/ 187262 h 239434"/>
                <a:gd name="connsiteX260" fmla="*/ 73672 w 109951"/>
                <a:gd name="connsiteY260" fmla="*/ 160591 h 239434"/>
                <a:gd name="connsiteX261" fmla="*/ 71578 w 109951"/>
                <a:gd name="connsiteY261" fmla="*/ 160496 h 239434"/>
                <a:gd name="connsiteX262" fmla="*/ 71578 w 109951"/>
                <a:gd name="connsiteY262" fmla="*/ 158972 h 239434"/>
                <a:gd name="connsiteX263" fmla="*/ 77194 w 109951"/>
                <a:gd name="connsiteY263" fmla="*/ 157353 h 239434"/>
                <a:gd name="connsiteX264" fmla="*/ 73672 w 109951"/>
                <a:gd name="connsiteY264" fmla="*/ 160591 h 239434"/>
                <a:gd name="connsiteX265" fmla="*/ 76718 w 109951"/>
                <a:gd name="connsiteY265" fmla="*/ 138017 h 239434"/>
                <a:gd name="connsiteX266" fmla="*/ 79193 w 109951"/>
                <a:gd name="connsiteY266" fmla="*/ 138398 h 239434"/>
                <a:gd name="connsiteX267" fmla="*/ 79383 w 109951"/>
                <a:gd name="connsiteY267" fmla="*/ 141541 h 239434"/>
                <a:gd name="connsiteX268" fmla="*/ 76718 w 109951"/>
                <a:gd name="connsiteY268" fmla="*/ 138017 h 239434"/>
                <a:gd name="connsiteX269" fmla="*/ 80906 w 109951"/>
                <a:gd name="connsiteY269" fmla="*/ 160401 h 239434"/>
                <a:gd name="connsiteX270" fmla="*/ 82144 w 109951"/>
                <a:gd name="connsiteY270" fmla="*/ 163639 h 239434"/>
                <a:gd name="connsiteX271" fmla="*/ 78907 w 109951"/>
                <a:gd name="connsiteY271" fmla="*/ 163258 h 239434"/>
                <a:gd name="connsiteX272" fmla="*/ 80906 w 109951"/>
                <a:gd name="connsiteY272" fmla="*/ 160401 h 239434"/>
                <a:gd name="connsiteX273" fmla="*/ 81096 w 109951"/>
                <a:gd name="connsiteY273" fmla="*/ 171545 h 239434"/>
                <a:gd name="connsiteX274" fmla="*/ 82048 w 109951"/>
                <a:gd name="connsiteY274" fmla="*/ 172117 h 239434"/>
                <a:gd name="connsiteX275" fmla="*/ 80335 w 109951"/>
                <a:gd name="connsiteY275" fmla="*/ 173450 h 239434"/>
                <a:gd name="connsiteX276" fmla="*/ 81096 w 109951"/>
                <a:gd name="connsiteY276" fmla="*/ 171545 h 239434"/>
                <a:gd name="connsiteX277" fmla="*/ 81096 w 109951"/>
                <a:gd name="connsiteY277" fmla="*/ 211550 h 239434"/>
                <a:gd name="connsiteX278" fmla="*/ 86046 w 109951"/>
                <a:gd name="connsiteY278" fmla="*/ 214217 h 239434"/>
                <a:gd name="connsiteX279" fmla="*/ 81096 w 109951"/>
                <a:gd name="connsiteY279" fmla="*/ 211550 h 239434"/>
                <a:gd name="connsiteX280" fmla="*/ 85380 w 109951"/>
                <a:gd name="connsiteY280" fmla="*/ 81724 h 239434"/>
                <a:gd name="connsiteX281" fmla="*/ 84523 w 109951"/>
                <a:gd name="connsiteY281" fmla="*/ 80105 h 239434"/>
                <a:gd name="connsiteX282" fmla="*/ 85855 w 109951"/>
                <a:gd name="connsiteY282" fmla="*/ 79057 h 239434"/>
                <a:gd name="connsiteX283" fmla="*/ 86808 w 109951"/>
                <a:gd name="connsiteY283" fmla="*/ 80391 h 239434"/>
                <a:gd name="connsiteX284" fmla="*/ 85380 w 109951"/>
                <a:gd name="connsiteY284" fmla="*/ 81724 h 239434"/>
                <a:gd name="connsiteX285" fmla="*/ 88045 w 109951"/>
                <a:gd name="connsiteY285" fmla="*/ 100394 h 239434"/>
                <a:gd name="connsiteX286" fmla="*/ 93470 w 109951"/>
                <a:gd name="connsiteY286" fmla="*/ 103632 h 239434"/>
                <a:gd name="connsiteX287" fmla="*/ 91947 w 109951"/>
                <a:gd name="connsiteY287" fmla="*/ 104204 h 239434"/>
                <a:gd name="connsiteX288" fmla="*/ 87379 w 109951"/>
                <a:gd name="connsiteY288" fmla="*/ 101155 h 239434"/>
                <a:gd name="connsiteX289" fmla="*/ 88140 w 109951"/>
                <a:gd name="connsiteY289" fmla="*/ 100489 h 239434"/>
                <a:gd name="connsiteX290" fmla="*/ 91376 w 109951"/>
                <a:gd name="connsiteY290" fmla="*/ 193072 h 239434"/>
                <a:gd name="connsiteX291" fmla="*/ 91186 w 109951"/>
                <a:gd name="connsiteY291" fmla="*/ 192596 h 239434"/>
                <a:gd name="connsiteX292" fmla="*/ 92899 w 109951"/>
                <a:gd name="connsiteY292" fmla="*/ 191929 h 239434"/>
                <a:gd name="connsiteX293" fmla="*/ 93185 w 109951"/>
                <a:gd name="connsiteY293" fmla="*/ 192977 h 239434"/>
                <a:gd name="connsiteX294" fmla="*/ 91376 w 109951"/>
                <a:gd name="connsiteY294" fmla="*/ 193072 h 239434"/>
                <a:gd name="connsiteX295" fmla="*/ 99181 w 109951"/>
                <a:gd name="connsiteY295" fmla="*/ 114205 h 239434"/>
                <a:gd name="connsiteX296" fmla="*/ 97373 w 109951"/>
                <a:gd name="connsiteY296" fmla="*/ 115157 h 239434"/>
                <a:gd name="connsiteX297" fmla="*/ 92423 w 109951"/>
                <a:gd name="connsiteY297" fmla="*/ 116586 h 239434"/>
                <a:gd name="connsiteX298" fmla="*/ 89092 w 109951"/>
                <a:gd name="connsiteY298" fmla="*/ 113252 h 239434"/>
                <a:gd name="connsiteX299" fmla="*/ 91281 w 109951"/>
                <a:gd name="connsiteY299" fmla="*/ 112586 h 239434"/>
                <a:gd name="connsiteX300" fmla="*/ 96706 w 109951"/>
                <a:gd name="connsiteY300" fmla="*/ 113157 h 239434"/>
                <a:gd name="connsiteX301" fmla="*/ 98991 w 109951"/>
                <a:gd name="connsiteY301" fmla="*/ 113157 h 239434"/>
                <a:gd name="connsiteX302" fmla="*/ 99181 w 109951"/>
                <a:gd name="connsiteY302" fmla="*/ 114205 h 239434"/>
                <a:gd name="connsiteX303" fmla="*/ 96992 w 109951"/>
                <a:gd name="connsiteY303" fmla="*/ 107252 h 239434"/>
                <a:gd name="connsiteX304" fmla="*/ 100514 w 109951"/>
                <a:gd name="connsiteY304" fmla="*/ 103156 h 239434"/>
                <a:gd name="connsiteX305" fmla="*/ 96992 w 109951"/>
                <a:gd name="connsiteY305" fmla="*/ 107252 h 239434"/>
                <a:gd name="connsiteX306" fmla="*/ 100799 w 109951"/>
                <a:gd name="connsiteY306" fmla="*/ 67818 h 239434"/>
                <a:gd name="connsiteX307" fmla="*/ 99848 w 109951"/>
                <a:gd name="connsiteY307" fmla="*/ 68866 h 239434"/>
                <a:gd name="connsiteX308" fmla="*/ 98515 w 109951"/>
                <a:gd name="connsiteY308" fmla="*/ 67818 h 239434"/>
                <a:gd name="connsiteX309" fmla="*/ 99943 w 109951"/>
                <a:gd name="connsiteY309" fmla="*/ 59627 h 239434"/>
                <a:gd name="connsiteX310" fmla="*/ 104797 w 109951"/>
                <a:gd name="connsiteY310" fmla="*/ 61246 h 239434"/>
                <a:gd name="connsiteX311" fmla="*/ 102703 w 109951"/>
                <a:gd name="connsiteY311" fmla="*/ 64389 h 239434"/>
                <a:gd name="connsiteX312" fmla="*/ 100799 w 109951"/>
                <a:gd name="connsiteY312" fmla="*/ 67913 h 239434"/>
                <a:gd name="connsiteX313" fmla="*/ 102703 w 109951"/>
                <a:gd name="connsiteY313" fmla="*/ 112490 h 239434"/>
                <a:gd name="connsiteX314" fmla="*/ 104607 w 109951"/>
                <a:gd name="connsiteY314" fmla="*/ 115538 h 239434"/>
                <a:gd name="connsiteX315" fmla="*/ 102703 w 109951"/>
                <a:gd name="connsiteY315" fmla="*/ 112490 h 239434"/>
                <a:gd name="connsiteX316" fmla="*/ 105558 w 109951"/>
                <a:gd name="connsiteY316" fmla="*/ 90202 h 239434"/>
                <a:gd name="connsiteX317" fmla="*/ 104131 w 109951"/>
                <a:gd name="connsiteY317" fmla="*/ 87821 h 239434"/>
                <a:gd name="connsiteX318" fmla="*/ 106796 w 109951"/>
                <a:gd name="connsiteY318" fmla="*/ 89059 h 239434"/>
                <a:gd name="connsiteX319" fmla="*/ 105558 w 109951"/>
                <a:gd name="connsiteY319" fmla="*/ 90202 h 23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</a:cxnLst>
              <a:rect l="l" t="t" r="r" b="b"/>
              <a:pathLst>
                <a:path w="109951" h="239434">
                  <a:moveTo>
                    <a:pt x="30078" y="73723"/>
                  </a:moveTo>
                  <a:cubicBezTo>
                    <a:pt x="38454" y="78486"/>
                    <a:pt x="46640" y="83534"/>
                    <a:pt x="52732" y="91345"/>
                  </a:cubicBezTo>
                  <a:cubicBezTo>
                    <a:pt x="54350" y="93345"/>
                    <a:pt x="55873" y="95440"/>
                    <a:pt x="57205" y="97727"/>
                  </a:cubicBezTo>
                  <a:cubicBezTo>
                    <a:pt x="57777" y="97346"/>
                    <a:pt x="58442" y="97060"/>
                    <a:pt x="59109" y="96679"/>
                  </a:cubicBezTo>
                  <a:cubicBezTo>
                    <a:pt x="59299" y="98107"/>
                    <a:pt x="58728" y="98679"/>
                    <a:pt x="57586" y="98488"/>
                  </a:cubicBezTo>
                  <a:cubicBezTo>
                    <a:pt x="58728" y="100489"/>
                    <a:pt x="59680" y="102489"/>
                    <a:pt x="60251" y="104775"/>
                  </a:cubicBezTo>
                  <a:cubicBezTo>
                    <a:pt x="61774" y="110299"/>
                    <a:pt x="63583" y="115824"/>
                    <a:pt x="65201" y="121348"/>
                  </a:cubicBezTo>
                  <a:cubicBezTo>
                    <a:pt x="65772" y="123158"/>
                    <a:pt x="66247" y="125158"/>
                    <a:pt x="64058" y="126778"/>
                  </a:cubicBezTo>
                  <a:cubicBezTo>
                    <a:pt x="65772" y="127349"/>
                    <a:pt x="66152" y="128397"/>
                    <a:pt x="66247" y="129826"/>
                  </a:cubicBezTo>
                  <a:cubicBezTo>
                    <a:pt x="66343" y="131540"/>
                    <a:pt x="67485" y="133255"/>
                    <a:pt x="67390" y="134969"/>
                  </a:cubicBezTo>
                  <a:cubicBezTo>
                    <a:pt x="67390" y="138113"/>
                    <a:pt x="67390" y="141256"/>
                    <a:pt x="66343" y="144399"/>
                  </a:cubicBezTo>
                  <a:cubicBezTo>
                    <a:pt x="65676" y="146209"/>
                    <a:pt x="66058" y="148399"/>
                    <a:pt x="65962" y="150495"/>
                  </a:cubicBezTo>
                  <a:cubicBezTo>
                    <a:pt x="65962" y="151352"/>
                    <a:pt x="65867" y="152210"/>
                    <a:pt x="65486" y="152971"/>
                  </a:cubicBezTo>
                  <a:cubicBezTo>
                    <a:pt x="63963" y="156400"/>
                    <a:pt x="62630" y="159734"/>
                    <a:pt x="61584" y="163354"/>
                  </a:cubicBezTo>
                  <a:cubicBezTo>
                    <a:pt x="60537" y="166878"/>
                    <a:pt x="58348" y="170212"/>
                    <a:pt x="56729" y="173546"/>
                  </a:cubicBezTo>
                  <a:cubicBezTo>
                    <a:pt x="56634" y="173831"/>
                    <a:pt x="56253" y="174117"/>
                    <a:pt x="56253" y="174307"/>
                  </a:cubicBezTo>
                  <a:cubicBezTo>
                    <a:pt x="56253" y="176498"/>
                    <a:pt x="54635" y="176879"/>
                    <a:pt x="53112" y="177070"/>
                  </a:cubicBezTo>
                  <a:cubicBezTo>
                    <a:pt x="52256" y="180022"/>
                    <a:pt x="50543" y="182213"/>
                    <a:pt x="48353" y="184023"/>
                  </a:cubicBezTo>
                  <a:cubicBezTo>
                    <a:pt x="48353" y="184118"/>
                    <a:pt x="48353" y="184309"/>
                    <a:pt x="48543" y="184404"/>
                  </a:cubicBezTo>
                  <a:cubicBezTo>
                    <a:pt x="48353" y="184404"/>
                    <a:pt x="48258" y="184404"/>
                    <a:pt x="48068" y="184404"/>
                  </a:cubicBezTo>
                  <a:cubicBezTo>
                    <a:pt x="47877" y="184595"/>
                    <a:pt x="47687" y="184880"/>
                    <a:pt x="47401" y="185071"/>
                  </a:cubicBezTo>
                  <a:cubicBezTo>
                    <a:pt x="46354" y="185833"/>
                    <a:pt x="45783" y="187166"/>
                    <a:pt x="44736" y="188595"/>
                  </a:cubicBezTo>
                  <a:cubicBezTo>
                    <a:pt x="42642" y="188786"/>
                    <a:pt x="40263" y="189547"/>
                    <a:pt x="39120" y="192214"/>
                  </a:cubicBezTo>
                  <a:cubicBezTo>
                    <a:pt x="39025" y="192500"/>
                    <a:pt x="38645" y="192786"/>
                    <a:pt x="38454" y="192786"/>
                  </a:cubicBezTo>
                  <a:cubicBezTo>
                    <a:pt x="35979" y="192881"/>
                    <a:pt x="34837" y="194691"/>
                    <a:pt x="33409" y="196310"/>
                  </a:cubicBezTo>
                  <a:cubicBezTo>
                    <a:pt x="32838" y="196977"/>
                    <a:pt x="31411" y="196977"/>
                    <a:pt x="30649" y="197549"/>
                  </a:cubicBezTo>
                  <a:cubicBezTo>
                    <a:pt x="28555" y="199168"/>
                    <a:pt x="25794" y="199549"/>
                    <a:pt x="23891" y="201358"/>
                  </a:cubicBezTo>
                  <a:cubicBezTo>
                    <a:pt x="23510" y="201740"/>
                    <a:pt x="22939" y="201834"/>
                    <a:pt x="22368" y="201930"/>
                  </a:cubicBezTo>
                  <a:cubicBezTo>
                    <a:pt x="19417" y="202597"/>
                    <a:pt x="16371" y="203168"/>
                    <a:pt x="13230" y="203835"/>
                  </a:cubicBezTo>
                  <a:cubicBezTo>
                    <a:pt x="13801" y="204787"/>
                    <a:pt x="14278" y="205835"/>
                    <a:pt x="15134" y="206597"/>
                  </a:cubicBezTo>
                  <a:cubicBezTo>
                    <a:pt x="17609" y="208883"/>
                    <a:pt x="18085" y="211550"/>
                    <a:pt x="19513" y="214122"/>
                  </a:cubicBezTo>
                  <a:cubicBezTo>
                    <a:pt x="22748" y="220123"/>
                    <a:pt x="27603" y="225076"/>
                    <a:pt x="33409" y="229457"/>
                  </a:cubicBezTo>
                  <a:cubicBezTo>
                    <a:pt x="37502" y="232601"/>
                    <a:pt x="41976" y="235172"/>
                    <a:pt x="47021" y="237077"/>
                  </a:cubicBezTo>
                  <a:cubicBezTo>
                    <a:pt x="48448" y="237649"/>
                    <a:pt x="50066" y="237839"/>
                    <a:pt x="51304" y="238506"/>
                  </a:cubicBezTo>
                  <a:cubicBezTo>
                    <a:pt x="53588" y="239744"/>
                    <a:pt x="55682" y="239744"/>
                    <a:pt x="57967" y="238506"/>
                  </a:cubicBezTo>
                  <a:cubicBezTo>
                    <a:pt x="58728" y="238125"/>
                    <a:pt x="59680" y="237839"/>
                    <a:pt x="60632" y="237649"/>
                  </a:cubicBezTo>
                  <a:cubicBezTo>
                    <a:pt x="66247" y="236125"/>
                    <a:pt x="70721" y="233172"/>
                    <a:pt x="75195" y="230124"/>
                  </a:cubicBezTo>
                  <a:cubicBezTo>
                    <a:pt x="75576" y="229838"/>
                    <a:pt x="75671" y="229362"/>
                    <a:pt x="75861" y="228886"/>
                  </a:cubicBezTo>
                  <a:cubicBezTo>
                    <a:pt x="74624" y="228600"/>
                    <a:pt x="73767" y="228410"/>
                    <a:pt x="72149" y="228124"/>
                  </a:cubicBezTo>
                  <a:cubicBezTo>
                    <a:pt x="73482" y="227171"/>
                    <a:pt x="74338" y="226600"/>
                    <a:pt x="75195" y="226028"/>
                  </a:cubicBezTo>
                  <a:cubicBezTo>
                    <a:pt x="75861" y="226504"/>
                    <a:pt x="76147" y="226790"/>
                    <a:pt x="76528" y="226981"/>
                  </a:cubicBezTo>
                  <a:cubicBezTo>
                    <a:pt x="77003" y="227267"/>
                    <a:pt x="77479" y="227457"/>
                    <a:pt x="77765" y="227647"/>
                  </a:cubicBezTo>
                  <a:cubicBezTo>
                    <a:pt x="78241" y="227457"/>
                    <a:pt x="78431" y="227362"/>
                    <a:pt x="78621" y="227267"/>
                  </a:cubicBezTo>
                  <a:cubicBezTo>
                    <a:pt x="84999" y="222409"/>
                    <a:pt x="88616" y="216027"/>
                    <a:pt x="92328" y="209645"/>
                  </a:cubicBezTo>
                  <a:cubicBezTo>
                    <a:pt x="93375" y="207835"/>
                    <a:pt x="94422" y="205645"/>
                    <a:pt x="92328" y="203454"/>
                  </a:cubicBezTo>
                  <a:cubicBezTo>
                    <a:pt x="91186" y="202311"/>
                    <a:pt x="91662" y="201834"/>
                    <a:pt x="94232" y="201073"/>
                  </a:cubicBezTo>
                  <a:cubicBezTo>
                    <a:pt x="94613" y="201834"/>
                    <a:pt x="95088" y="202597"/>
                    <a:pt x="95660" y="203644"/>
                  </a:cubicBezTo>
                  <a:cubicBezTo>
                    <a:pt x="97753" y="201930"/>
                    <a:pt x="98324" y="200025"/>
                    <a:pt x="99277" y="198215"/>
                  </a:cubicBezTo>
                  <a:cubicBezTo>
                    <a:pt x="100419" y="195929"/>
                    <a:pt x="100895" y="193357"/>
                    <a:pt x="102417" y="191357"/>
                  </a:cubicBezTo>
                  <a:cubicBezTo>
                    <a:pt x="104797" y="188309"/>
                    <a:pt x="105463" y="184975"/>
                    <a:pt x="106034" y="181546"/>
                  </a:cubicBezTo>
                  <a:cubicBezTo>
                    <a:pt x="106701" y="177927"/>
                    <a:pt x="106986" y="174212"/>
                    <a:pt x="107748" y="170688"/>
                  </a:cubicBezTo>
                  <a:cubicBezTo>
                    <a:pt x="109556" y="162496"/>
                    <a:pt x="109366" y="154210"/>
                    <a:pt x="109651" y="145923"/>
                  </a:cubicBezTo>
                  <a:cubicBezTo>
                    <a:pt x="109747" y="142304"/>
                    <a:pt x="109366" y="138684"/>
                    <a:pt x="109366" y="135064"/>
                  </a:cubicBezTo>
                  <a:cubicBezTo>
                    <a:pt x="109366" y="130969"/>
                    <a:pt x="109461" y="126873"/>
                    <a:pt x="109461" y="122777"/>
                  </a:cubicBezTo>
                  <a:cubicBezTo>
                    <a:pt x="109461" y="120015"/>
                    <a:pt x="109175" y="117348"/>
                    <a:pt x="109175" y="114586"/>
                  </a:cubicBezTo>
                  <a:cubicBezTo>
                    <a:pt x="109175" y="111252"/>
                    <a:pt x="109175" y="107918"/>
                    <a:pt x="109271" y="104585"/>
                  </a:cubicBezTo>
                  <a:cubicBezTo>
                    <a:pt x="109271" y="102775"/>
                    <a:pt x="110032" y="100870"/>
                    <a:pt x="109842" y="99060"/>
                  </a:cubicBezTo>
                  <a:cubicBezTo>
                    <a:pt x="109080" y="92488"/>
                    <a:pt x="110222" y="85915"/>
                    <a:pt x="109175" y="79438"/>
                  </a:cubicBezTo>
                  <a:cubicBezTo>
                    <a:pt x="108985" y="78105"/>
                    <a:pt x="108414" y="76486"/>
                    <a:pt x="109842" y="75152"/>
                  </a:cubicBezTo>
                  <a:cubicBezTo>
                    <a:pt x="110032" y="74962"/>
                    <a:pt x="109937" y="74390"/>
                    <a:pt x="109842" y="74009"/>
                  </a:cubicBezTo>
                  <a:cubicBezTo>
                    <a:pt x="109175" y="71247"/>
                    <a:pt x="108890" y="68389"/>
                    <a:pt x="109556" y="65532"/>
                  </a:cubicBezTo>
                  <a:cubicBezTo>
                    <a:pt x="109747" y="64579"/>
                    <a:pt x="109556" y="63532"/>
                    <a:pt x="109556" y="62579"/>
                  </a:cubicBezTo>
                  <a:cubicBezTo>
                    <a:pt x="109556" y="61722"/>
                    <a:pt x="109366" y="60770"/>
                    <a:pt x="109366" y="59912"/>
                  </a:cubicBezTo>
                  <a:cubicBezTo>
                    <a:pt x="109366" y="56102"/>
                    <a:pt x="109747" y="52292"/>
                    <a:pt x="109651" y="48482"/>
                  </a:cubicBezTo>
                  <a:cubicBezTo>
                    <a:pt x="109651" y="46768"/>
                    <a:pt x="109651" y="44863"/>
                    <a:pt x="107462" y="43434"/>
                  </a:cubicBezTo>
                  <a:cubicBezTo>
                    <a:pt x="106511" y="42863"/>
                    <a:pt x="105368" y="41338"/>
                    <a:pt x="106129" y="39529"/>
                  </a:cubicBezTo>
                  <a:cubicBezTo>
                    <a:pt x="107176" y="39814"/>
                    <a:pt x="108033" y="40100"/>
                    <a:pt x="109556" y="40481"/>
                  </a:cubicBezTo>
                  <a:cubicBezTo>
                    <a:pt x="109271" y="37052"/>
                    <a:pt x="110222" y="33719"/>
                    <a:pt x="105940" y="31147"/>
                  </a:cubicBezTo>
                  <a:cubicBezTo>
                    <a:pt x="107462" y="31052"/>
                    <a:pt x="108319" y="30956"/>
                    <a:pt x="109080" y="30956"/>
                  </a:cubicBezTo>
                  <a:cubicBezTo>
                    <a:pt x="109080" y="27908"/>
                    <a:pt x="109080" y="25146"/>
                    <a:pt x="109080" y="22288"/>
                  </a:cubicBezTo>
                  <a:cubicBezTo>
                    <a:pt x="109080" y="21812"/>
                    <a:pt x="108224" y="21146"/>
                    <a:pt x="107653" y="20860"/>
                  </a:cubicBezTo>
                  <a:cubicBezTo>
                    <a:pt x="106605" y="20383"/>
                    <a:pt x="105749" y="19812"/>
                    <a:pt x="105654" y="18574"/>
                  </a:cubicBezTo>
                  <a:cubicBezTo>
                    <a:pt x="106796" y="18288"/>
                    <a:pt x="107748" y="18002"/>
                    <a:pt x="108890" y="17716"/>
                  </a:cubicBezTo>
                  <a:cubicBezTo>
                    <a:pt x="109271" y="11906"/>
                    <a:pt x="109175" y="6096"/>
                    <a:pt x="108319" y="0"/>
                  </a:cubicBezTo>
                  <a:cubicBezTo>
                    <a:pt x="107367" y="381"/>
                    <a:pt x="106605" y="476"/>
                    <a:pt x="106320" y="857"/>
                  </a:cubicBezTo>
                  <a:cubicBezTo>
                    <a:pt x="104987" y="3048"/>
                    <a:pt x="103750" y="5334"/>
                    <a:pt x="102417" y="7525"/>
                  </a:cubicBezTo>
                  <a:cubicBezTo>
                    <a:pt x="101846" y="8477"/>
                    <a:pt x="101085" y="9335"/>
                    <a:pt x="100323" y="10192"/>
                  </a:cubicBezTo>
                  <a:cubicBezTo>
                    <a:pt x="99657" y="10954"/>
                    <a:pt x="98705" y="11716"/>
                    <a:pt x="98039" y="12478"/>
                  </a:cubicBezTo>
                  <a:cubicBezTo>
                    <a:pt x="95184" y="16002"/>
                    <a:pt x="92423" y="19526"/>
                    <a:pt x="90329" y="23527"/>
                  </a:cubicBezTo>
                  <a:cubicBezTo>
                    <a:pt x="87854" y="28099"/>
                    <a:pt x="85094" y="32575"/>
                    <a:pt x="82238" y="37052"/>
                  </a:cubicBezTo>
                  <a:cubicBezTo>
                    <a:pt x="81096" y="38862"/>
                    <a:pt x="80716" y="41053"/>
                    <a:pt x="77860" y="42767"/>
                  </a:cubicBezTo>
                  <a:cubicBezTo>
                    <a:pt x="77384" y="42196"/>
                    <a:pt x="76813" y="41624"/>
                    <a:pt x="76623" y="40957"/>
                  </a:cubicBezTo>
                  <a:cubicBezTo>
                    <a:pt x="75861" y="38576"/>
                    <a:pt x="73767" y="36671"/>
                    <a:pt x="73291" y="34004"/>
                  </a:cubicBezTo>
                  <a:cubicBezTo>
                    <a:pt x="72720" y="31242"/>
                    <a:pt x="71007" y="28670"/>
                    <a:pt x="69579" y="26003"/>
                  </a:cubicBezTo>
                  <a:cubicBezTo>
                    <a:pt x="67961" y="22955"/>
                    <a:pt x="67009" y="19621"/>
                    <a:pt x="64058" y="17145"/>
                  </a:cubicBezTo>
                  <a:cubicBezTo>
                    <a:pt x="63678" y="16764"/>
                    <a:pt x="63678" y="16002"/>
                    <a:pt x="63487" y="15526"/>
                  </a:cubicBezTo>
                  <a:cubicBezTo>
                    <a:pt x="63202" y="14764"/>
                    <a:pt x="62821" y="14097"/>
                    <a:pt x="62440" y="13335"/>
                  </a:cubicBezTo>
                  <a:cubicBezTo>
                    <a:pt x="60537" y="10382"/>
                    <a:pt x="57681" y="7715"/>
                    <a:pt x="57871" y="4000"/>
                  </a:cubicBezTo>
                  <a:cubicBezTo>
                    <a:pt x="57871" y="2667"/>
                    <a:pt x="56634" y="1619"/>
                    <a:pt x="54921" y="1429"/>
                  </a:cubicBezTo>
                  <a:cubicBezTo>
                    <a:pt x="53493" y="1238"/>
                    <a:pt x="52065" y="2096"/>
                    <a:pt x="51494" y="3620"/>
                  </a:cubicBezTo>
                  <a:cubicBezTo>
                    <a:pt x="51304" y="4191"/>
                    <a:pt x="51494" y="4763"/>
                    <a:pt x="51399" y="5334"/>
                  </a:cubicBezTo>
                  <a:cubicBezTo>
                    <a:pt x="51399" y="5905"/>
                    <a:pt x="51399" y="6572"/>
                    <a:pt x="51209" y="7048"/>
                  </a:cubicBezTo>
                  <a:cubicBezTo>
                    <a:pt x="49019" y="10573"/>
                    <a:pt x="46544" y="13906"/>
                    <a:pt x="44451" y="17431"/>
                  </a:cubicBezTo>
                  <a:cubicBezTo>
                    <a:pt x="41880" y="21717"/>
                    <a:pt x="39406" y="26194"/>
                    <a:pt x="37121" y="30575"/>
                  </a:cubicBezTo>
                  <a:cubicBezTo>
                    <a:pt x="35503" y="33719"/>
                    <a:pt x="34361" y="37147"/>
                    <a:pt x="32838" y="40291"/>
                  </a:cubicBezTo>
                  <a:cubicBezTo>
                    <a:pt x="32457" y="41053"/>
                    <a:pt x="31601" y="41720"/>
                    <a:pt x="30744" y="42577"/>
                  </a:cubicBezTo>
                  <a:cubicBezTo>
                    <a:pt x="27508" y="39433"/>
                    <a:pt x="27318" y="35433"/>
                    <a:pt x="24081" y="32861"/>
                  </a:cubicBezTo>
                  <a:cubicBezTo>
                    <a:pt x="21416" y="33528"/>
                    <a:pt x="21416" y="35433"/>
                    <a:pt x="20559" y="36957"/>
                  </a:cubicBezTo>
                  <a:cubicBezTo>
                    <a:pt x="19417" y="36576"/>
                    <a:pt x="18466" y="36195"/>
                    <a:pt x="17799" y="36004"/>
                  </a:cubicBezTo>
                  <a:cubicBezTo>
                    <a:pt x="16276" y="36386"/>
                    <a:pt x="16657" y="38290"/>
                    <a:pt x="14278" y="37814"/>
                  </a:cubicBezTo>
                  <a:cubicBezTo>
                    <a:pt x="14563" y="36386"/>
                    <a:pt x="14944" y="34957"/>
                    <a:pt x="15324" y="33242"/>
                  </a:cubicBezTo>
                  <a:cubicBezTo>
                    <a:pt x="17038" y="33814"/>
                    <a:pt x="18370" y="34195"/>
                    <a:pt x="19513" y="34576"/>
                  </a:cubicBezTo>
                  <a:cubicBezTo>
                    <a:pt x="20274" y="33433"/>
                    <a:pt x="20750" y="32290"/>
                    <a:pt x="21606" y="31432"/>
                  </a:cubicBezTo>
                  <a:cubicBezTo>
                    <a:pt x="22654" y="30480"/>
                    <a:pt x="22748" y="29528"/>
                    <a:pt x="22083" y="28480"/>
                  </a:cubicBezTo>
                  <a:cubicBezTo>
                    <a:pt x="20084" y="25241"/>
                    <a:pt x="18275" y="21907"/>
                    <a:pt x="16181" y="18669"/>
                  </a:cubicBezTo>
                  <a:cubicBezTo>
                    <a:pt x="14944" y="16669"/>
                    <a:pt x="13421" y="14764"/>
                    <a:pt x="11898" y="12763"/>
                  </a:cubicBezTo>
                  <a:cubicBezTo>
                    <a:pt x="10375" y="10763"/>
                    <a:pt x="9233" y="8382"/>
                    <a:pt x="7233" y="6858"/>
                  </a:cubicBezTo>
                  <a:cubicBezTo>
                    <a:pt x="4949" y="5144"/>
                    <a:pt x="5330" y="2762"/>
                    <a:pt x="3712" y="1048"/>
                  </a:cubicBezTo>
                  <a:cubicBezTo>
                    <a:pt x="3712" y="1048"/>
                    <a:pt x="3712" y="857"/>
                    <a:pt x="3522" y="762"/>
                  </a:cubicBezTo>
                  <a:cubicBezTo>
                    <a:pt x="2855" y="476"/>
                    <a:pt x="2284" y="286"/>
                    <a:pt x="1523" y="0"/>
                  </a:cubicBezTo>
                  <a:cubicBezTo>
                    <a:pt x="190" y="4381"/>
                    <a:pt x="1427" y="8477"/>
                    <a:pt x="761" y="12573"/>
                  </a:cubicBezTo>
                  <a:cubicBezTo>
                    <a:pt x="0" y="17907"/>
                    <a:pt x="666" y="23336"/>
                    <a:pt x="95" y="28765"/>
                  </a:cubicBezTo>
                  <a:cubicBezTo>
                    <a:pt x="-95" y="30194"/>
                    <a:pt x="571" y="31718"/>
                    <a:pt x="571" y="33147"/>
                  </a:cubicBezTo>
                  <a:cubicBezTo>
                    <a:pt x="476" y="38290"/>
                    <a:pt x="190" y="43434"/>
                    <a:pt x="0" y="48482"/>
                  </a:cubicBezTo>
                  <a:cubicBezTo>
                    <a:pt x="0" y="49054"/>
                    <a:pt x="0" y="49721"/>
                    <a:pt x="285" y="50197"/>
                  </a:cubicBezTo>
                  <a:cubicBezTo>
                    <a:pt x="666" y="50673"/>
                    <a:pt x="1427" y="50959"/>
                    <a:pt x="2189" y="51340"/>
                  </a:cubicBezTo>
                  <a:cubicBezTo>
                    <a:pt x="381" y="52673"/>
                    <a:pt x="0" y="54102"/>
                    <a:pt x="0" y="55912"/>
                  </a:cubicBezTo>
                  <a:cubicBezTo>
                    <a:pt x="95" y="59246"/>
                    <a:pt x="95" y="62484"/>
                    <a:pt x="95" y="65818"/>
                  </a:cubicBezTo>
                  <a:cubicBezTo>
                    <a:pt x="2380" y="65818"/>
                    <a:pt x="4759" y="65913"/>
                    <a:pt x="7044" y="66104"/>
                  </a:cubicBezTo>
                  <a:cubicBezTo>
                    <a:pt x="9708" y="66294"/>
                    <a:pt x="12088" y="67628"/>
                    <a:pt x="14944" y="67628"/>
                  </a:cubicBezTo>
                  <a:cubicBezTo>
                    <a:pt x="17133" y="67628"/>
                    <a:pt x="19227" y="68771"/>
                    <a:pt x="21416" y="69532"/>
                  </a:cubicBezTo>
                  <a:cubicBezTo>
                    <a:pt x="21416" y="69532"/>
                    <a:pt x="21416" y="70199"/>
                    <a:pt x="21416" y="70580"/>
                  </a:cubicBezTo>
                  <a:lnTo>
                    <a:pt x="21416" y="70580"/>
                  </a:lnTo>
                  <a:moveTo>
                    <a:pt x="25319" y="71152"/>
                  </a:moveTo>
                  <a:cubicBezTo>
                    <a:pt x="25319" y="71152"/>
                    <a:pt x="25699" y="70866"/>
                    <a:pt x="25890" y="70771"/>
                  </a:cubicBezTo>
                  <a:cubicBezTo>
                    <a:pt x="25890" y="70771"/>
                    <a:pt x="26461" y="71152"/>
                    <a:pt x="26461" y="71342"/>
                  </a:cubicBezTo>
                  <a:cubicBezTo>
                    <a:pt x="26461" y="71342"/>
                    <a:pt x="26461" y="71438"/>
                    <a:pt x="26365" y="71533"/>
                  </a:cubicBezTo>
                  <a:moveTo>
                    <a:pt x="7995" y="29146"/>
                  </a:moveTo>
                  <a:cubicBezTo>
                    <a:pt x="7424" y="28004"/>
                    <a:pt x="8440" y="26861"/>
                    <a:pt x="11041" y="25717"/>
                  </a:cubicBezTo>
                  <a:cubicBezTo>
                    <a:pt x="10089" y="26861"/>
                    <a:pt x="9137" y="28004"/>
                    <a:pt x="7995" y="29146"/>
                  </a:cubicBezTo>
                  <a:close/>
                  <a:moveTo>
                    <a:pt x="13706" y="38671"/>
                  </a:moveTo>
                  <a:cubicBezTo>
                    <a:pt x="13706" y="38671"/>
                    <a:pt x="14278" y="39148"/>
                    <a:pt x="14753" y="39624"/>
                  </a:cubicBezTo>
                  <a:cubicBezTo>
                    <a:pt x="14182" y="39910"/>
                    <a:pt x="13801" y="40196"/>
                    <a:pt x="13611" y="40196"/>
                  </a:cubicBezTo>
                  <a:cubicBezTo>
                    <a:pt x="13325" y="40100"/>
                    <a:pt x="12945" y="39624"/>
                    <a:pt x="12945" y="39433"/>
                  </a:cubicBezTo>
                  <a:cubicBezTo>
                    <a:pt x="12945" y="39243"/>
                    <a:pt x="13516" y="38957"/>
                    <a:pt x="13801" y="38767"/>
                  </a:cubicBezTo>
                  <a:close/>
                  <a:moveTo>
                    <a:pt x="11993" y="55340"/>
                  </a:moveTo>
                  <a:cubicBezTo>
                    <a:pt x="13611" y="53530"/>
                    <a:pt x="14849" y="53340"/>
                    <a:pt x="18275" y="54102"/>
                  </a:cubicBezTo>
                  <a:cubicBezTo>
                    <a:pt x="16562" y="55721"/>
                    <a:pt x="14468" y="55150"/>
                    <a:pt x="11993" y="55340"/>
                  </a:cubicBezTo>
                  <a:close/>
                  <a:moveTo>
                    <a:pt x="45117" y="29337"/>
                  </a:moveTo>
                  <a:cubicBezTo>
                    <a:pt x="45117" y="29337"/>
                    <a:pt x="45783" y="29718"/>
                    <a:pt x="46164" y="29908"/>
                  </a:cubicBezTo>
                  <a:cubicBezTo>
                    <a:pt x="45973" y="30099"/>
                    <a:pt x="45783" y="30480"/>
                    <a:pt x="45688" y="30480"/>
                  </a:cubicBezTo>
                  <a:cubicBezTo>
                    <a:pt x="45307" y="30480"/>
                    <a:pt x="44926" y="30289"/>
                    <a:pt x="44451" y="30004"/>
                  </a:cubicBezTo>
                  <a:cubicBezTo>
                    <a:pt x="44831" y="29623"/>
                    <a:pt x="45117" y="29337"/>
                    <a:pt x="45212" y="29337"/>
                  </a:cubicBezTo>
                  <a:close/>
                  <a:moveTo>
                    <a:pt x="43213" y="71628"/>
                  </a:moveTo>
                  <a:cubicBezTo>
                    <a:pt x="43689" y="71914"/>
                    <a:pt x="44165" y="72295"/>
                    <a:pt x="44546" y="72771"/>
                  </a:cubicBezTo>
                  <a:cubicBezTo>
                    <a:pt x="44546" y="72771"/>
                    <a:pt x="43975" y="73247"/>
                    <a:pt x="43499" y="73723"/>
                  </a:cubicBezTo>
                  <a:cubicBezTo>
                    <a:pt x="43023" y="73152"/>
                    <a:pt x="42547" y="72771"/>
                    <a:pt x="42356" y="72295"/>
                  </a:cubicBezTo>
                  <a:cubicBezTo>
                    <a:pt x="42356" y="72199"/>
                    <a:pt x="43213" y="71628"/>
                    <a:pt x="43308" y="71628"/>
                  </a:cubicBezTo>
                  <a:close/>
                  <a:moveTo>
                    <a:pt x="42642" y="77724"/>
                  </a:moveTo>
                  <a:cubicBezTo>
                    <a:pt x="42166" y="74962"/>
                    <a:pt x="43308" y="73819"/>
                    <a:pt x="47306" y="73819"/>
                  </a:cubicBezTo>
                  <a:cubicBezTo>
                    <a:pt x="45973" y="75629"/>
                    <a:pt x="45498" y="77533"/>
                    <a:pt x="42642" y="77724"/>
                  </a:cubicBezTo>
                  <a:close/>
                  <a:moveTo>
                    <a:pt x="57110" y="89440"/>
                  </a:moveTo>
                  <a:cubicBezTo>
                    <a:pt x="56634" y="89440"/>
                    <a:pt x="55587" y="89440"/>
                    <a:pt x="55587" y="89249"/>
                  </a:cubicBezTo>
                  <a:cubicBezTo>
                    <a:pt x="55206" y="87344"/>
                    <a:pt x="53683" y="86201"/>
                    <a:pt x="52351" y="84772"/>
                  </a:cubicBezTo>
                  <a:cubicBezTo>
                    <a:pt x="55111" y="85154"/>
                    <a:pt x="56349" y="86868"/>
                    <a:pt x="57586" y="88487"/>
                  </a:cubicBezTo>
                  <a:cubicBezTo>
                    <a:pt x="57681" y="88678"/>
                    <a:pt x="57395" y="89440"/>
                    <a:pt x="57110" y="89440"/>
                  </a:cubicBezTo>
                  <a:close/>
                  <a:moveTo>
                    <a:pt x="55016" y="68199"/>
                  </a:moveTo>
                  <a:cubicBezTo>
                    <a:pt x="55682" y="67342"/>
                    <a:pt x="56349" y="66389"/>
                    <a:pt x="57015" y="65437"/>
                  </a:cubicBezTo>
                  <a:cubicBezTo>
                    <a:pt x="58442" y="65818"/>
                    <a:pt x="59775" y="66199"/>
                    <a:pt x="61298" y="66580"/>
                  </a:cubicBezTo>
                  <a:cubicBezTo>
                    <a:pt x="59680" y="69437"/>
                    <a:pt x="58348" y="69723"/>
                    <a:pt x="55016" y="68104"/>
                  </a:cubicBezTo>
                  <a:close/>
                  <a:moveTo>
                    <a:pt x="62630" y="61913"/>
                  </a:moveTo>
                  <a:cubicBezTo>
                    <a:pt x="61869" y="61627"/>
                    <a:pt x="60917" y="61436"/>
                    <a:pt x="60441" y="60960"/>
                  </a:cubicBezTo>
                  <a:cubicBezTo>
                    <a:pt x="59109" y="59722"/>
                    <a:pt x="57967" y="58388"/>
                    <a:pt x="56824" y="57055"/>
                  </a:cubicBezTo>
                  <a:cubicBezTo>
                    <a:pt x="55873" y="55912"/>
                    <a:pt x="56824" y="55150"/>
                    <a:pt x="57871" y="54673"/>
                  </a:cubicBezTo>
                  <a:cubicBezTo>
                    <a:pt x="59013" y="54102"/>
                    <a:pt x="60441" y="54673"/>
                    <a:pt x="60441" y="55531"/>
                  </a:cubicBezTo>
                  <a:cubicBezTo>
                    <a:pt x="60441" y="57817"/>
                    <a:pt x="61584" y="59627"/>
                    <a:pt x="63583" y="61246"/>
                  </a:cubicBezTo>
                  <a:lnTo>
                    <a:pt x="62630" y="62008"/>
                  </a:lnTo>
                  <a:close/>
                  <a:moveTo>
                    <a:pt x="57871" y="41529"/>
                  </a:moveTo>
                  <a:cubicBezTo>
                    <a:pt x="60632" y="39910"/>
                    <a:pt x="61774" y="43053"/>
                    <a:pt x="63963" y="42767"/>
                  </a:cubicBezTo>
                  <a:cubicBezTo>
                    <a:pt x="61488" y="43624"/>
                    <a:pt x="60156" y="43339"/>
                    <a:pt x="57871" y="41529"/>
                  </a:cubicBezTo>
                  <a:close/>
                  <a:moveTo>
                    <a:pt x="66438" y="52673"/>
                  </a:moveTo>
                  <a:cubicBezTo>
                    <a:pt x="65867" y="52006"/>
                    <a:pt x="65486" y="51435"/>
                    <a:pt x="64915" y="50768"/>
                  </a:cubicBezTo>
                  <a:cubicBezTo>
                    <a:pt x="65676" y="50673"/>
                    <a:pt x="66058" y="50482"/>
                    <a:pt x="66247" y="50578"/>
                  </a:cubicBezTo>
                  <a:cubicBezTo>
                    <a:pt x="67295" y="51054"/>
                    <a:pt x="67390" y="51721"/>
                    <a:pt x="66438" y="52673"/>
                  </a:cubicBezTo>
                  <a:close/>
                  <a:moveTo>
                    <a:pt x="31696" y="214694"/>
                  </a:moveTo>
                  <a:cubicBezTo>
                    <a:pt x="31696" y="214694"/>
                    <a:pt x="31220" y="213551"/>
                    <a:pt x="31506" y="213169"/>
                  </a:cubicBezTo>
                  <a:cubicBezTo>
                    <a:pt x="31791" y="212788"/>
                    <a:pt x="32743" y="212312"/>
                    <a:pt x="33219" y="212502"/>
                  </a:cubicBezTo>
                  <a:cubicBezTo>
                    <a:pt x="34266" y="212788"/>
                    <a:pt x="35218" y="213360"/>
                    <a:pt x="36550" y="213931"/>
                  </a:cubicBezTo>
                  <a:cubicBezTo>
                    <a:pt x="34646" y="215456"/>
                    <a:pt x="32838" y="215741"/>
                    <a:pt x="31696" y="214694"/>
                  </a:cubicBezTo>
                  <a:close/>
                  <a:moveTo>
                    <a:pt x="41691" y="221551"/>
                  </a:moveTo>
                  <a:cubicBezTo>
                    <a:pt x="41024" y="221361"/>
                    <a:pt x="40453" y="220980"/>
                    <a:pt x="39501" y="220504"/>
                  </a:cubicBezTo>
                  <a:cubicBezTo>
                    <a:pt x="40167" y="220028"/>
                    <a:pt x="40738" y="219456"/>
                    <a:pt x="40929" y="219551"/>
                  </a:cubicBezTo>
                  <a:cubicBezTo>
                    <a:pt x="41595" y="219837"/>
                    <a:pt x="42071" y="220313"/>
                    <a:pt x="42547" y="220790"/>
                  </a:cubicBezTo>
                  <a:cubicBezTo>
                    <a:pt x="42547" y="220790"/>
                    <a:pt x="41785" y="221742"/>
                    <a:pt x="41595" y="221647"/>
                  </a:cubicBezTo>
                  <a:close/>
                  <a:moveTo>
                    <a:pt x="40453" y="198501"/>
                  </a:moveTo>
                  <a:cubicBezTo>
                    <a:pt x="42737" y="196310"/>
                    <a:pt x="43308" y="196215"/>
                    <a:pt x="45212" y="198310"/>
                  </a:cubicBezTo>
                  <a:cubicBezTo>
                    <a:pt x="43499" y="198310"/>
                    <a:pt x="42166" y="198406"/>
                    <a:pt x="40453" y="198501"/>
                  </a:cubicBezTo>
                  <a:close/>
                  <a:moveTo>
                    <a:pt x="51589" y="214789"/>
                  </a:moveTo>
                  <a:cubicBezTo>
                    <a:pt x="51018" y="214503"/>
                    <a:pt x="50543" y="214122"/>
                    <a:pt x="49971" y="213836"/>
                  </a:cubicBezTo>
                  <a:cubicBezTo>
                    <a:pt x="50161" y="213646"/>
                    <a:pt x="50543" y="213169"/>
                    <a:pt x="50543" y="213169"/>
                  </a:cubicBezTo>
                  <a:cubicBezTo>
                    <a:pt x="51114" y="213455"/>
                    <a:pt x="51589" y="213741"/>
                    <a:pt x="52160" y="214122"/>
                  </a:cubicBezTo>
                  <a:cubicBezTo>
                    <a:pt x="51970" y="214312"/>
                    <a:pt x="51780" y="214598"/>
                    <a:pt x="51589" y="214789"/>
                  </a:cubicBezTo>
                  <a:close/>
                  <a:moveTo>
                    <a:pt x="97753" y="30671"/>
                  </a:moveTo>
                  <a:cubicBezTo>
                    <a:pt x="99277" y="30766"/>
                    <a:pt x="100895" y="31147"/>
                    <a:pt x="101275" y="32671"/>
                  </a:cubicBezTo>
                  <a:cubicBezTo>
                    <a:pt x="101561" y="33528"/>
                    <a:pt x="100323" y="34099"/>
                    <a:pt x="98991" y="33623"/>
                  </a:cubicBezTo>
                  <a:cubicBezTo>
                    <a:pt x="97373" y="33147"/>
                    <a:pt x="95755" y="32575"/>
                    <a:pt x="93946" y="32004"/>
                  </a:cubicBezTo>
                  <a:cubicBezTo>
                    <a:pt x="93946" y="31813"/>
                    <a:pt x="93756" y="31623"/>
                    <a:pt x="93946" y="31432"/>
                  </a:cubicBezTo>
                  <a:cubicBezTo>
                    <a:pt x="94707" y="29528"/>
                    <a:pt x="96516" y="30575"/>
                    <a:pt x="97849" y="30671"/>
                  </a:cubicBezTo>
                  <a:close/>
                  <a:moveTo>
                    <a:pt x="100323" y="53626"/>
                  </a:moveTo>
                  <a:cubicBezTo>
                    <a:pt x="100323" y="53626"/>
                    <a:pt x="100038" y="54102"/>
                    <a:pt x="99943" y="54292"/>
                  </a:cubicBezTo>
                  <a:cubicBezTo>
                    <a:pt x="99657" y="54197"/>
                    <a:pt x="99372" y="54007"/>
                    <a:pt x="98991" y="53816"/>
                  </a:cubicBezTo>
                  <a:cubicBezTo>
                    <a:pt x="99277" y="53530"/>
                    <a:pt x="99467" y="53340"/>
                    <a:pt x="99657" y="53054"/>
                  </a:cubicBezTo>
                  <a:cubicBezTo>
                    <a:pt x="99848" y="53245"/>
                    <a:pt x="100323" y="53340"/>
                    <a:pt x="100323" y="53530"/>
                  </a:cubicBezTo>
                  <a:close/>
                  <a:moveTo>
                    <a:pt x="94613" y="45911"/>
                  </a:moveTo>
                  <a:cubicBezTo>
                    <a:pt x="94613" y="47244"/>
                    <a:pt x="93851" y="48006"/>
                    <a:pt x="92042" y="48387"/>
                  </a:cubicBezTo>
                  <a:cubicBezTo>
                    <a:pt x="91852" y="46609"/>
                    <a:pt x="92709" y="45784"/>
                    <a:pt x="94613" y="45911"/>
                  </a:cubicBezTo>
                  <a:close/>
                  <a:moveTo>
                    <a:pt x="88045" y="67151"/>
                  </a:moveTo>
                  <a:cubicBezTo>
                    <a:pt x="88711" y="67342"/>
                    <a:pt x="89282" y="67818"/>
                    <a:pt x="90139" y="68389"/>
                  </a:cubicBezTo>
                  <a:cubicBezTo>
                    <a:pt x="89377" y="68866"/>
                    <a:pt x="88901" y="69342"/>
                    <a:pt x="88616" y="69342"/>
                  </a:cubicBezTo>
                  <a:cubicBezTo>
                    <a:pt x="87950" y="69152"/>
                    <a:pt x="87474" y="68675"/>
                    <a:pt x="86903" y="68294"/>
                  </a:cubicBezTo>
                  <a:cubicBezTo>
                    <a:pt x="87283" y="67913"/>
                    <a:pt x="87854" y="67151"/>
                    <a:pt x="88140" y="67246"/>
                  </a:cubicBezTo>
                  <a:close/>
                  <a:moveTo>
                    <a:pt x="83000" y="44672"/>
                  </a:moveTo>
                  <a:cubicBezTo>
                    <a:pt x="83476" y="44958"/>
                    <a:pt x="83857" y="45434"/>
                    <a:pt x="84428" y="46006"/>
                  </a:cubicBezTo>
                  <a:cubicBezTo>
                    <a:pt x="83762" y="46387"/>
                    <a:pt x="83095" y="46863"/>
                    <a:pt x="83000" y="46768"/>
                  </a:cubicBezTo>
                  <a:cubicBezTo>
                    <a:pt x="82524" y="46387"/>
                    <a:pt x="82144" y="45911"/>
                    <a:pt x="81953" y="45434"/>
                  </a:cubicBezTo>
                  <a:cubicBezTo>
                    <a:pt x="81953" y="45244"/>
                    <a:pt x="82905" y="44672"/>
                    <a:pt x="83000" y="44672"/>
                  </a:cubicBezTo>
                  <a:close/>
                  <a:moveTo>
                    <a:pt x="83666" y="179737"/>
                  </a:moveTo>
                  <a:cubicBezTo>
                    <a:pt x="83666" y="179737"/>
                    <a:pt x="83190" y="180499"/>
                    <a:pt x="82715" y="181070"/>
                  </a:cubicBezTo>
                  <a:cubicBezTo>
                    <a:pt x="82238" y="180594"/>
                    <a:pt x="81573" y="180213"/>
                    <a:pt x="81573" y="179927"/>
                  </a:cubicBezTo>
                  <a:cubicBezTo>
                    <a:pt x="81573" y="179641"/>
                    <a:pt x="82144" y="179070"/>
                    <a:pt x="82524" y="179070"/>
                  </a:cubicBezTo>
                  <a:cubicBezTo>
                    <a:pt x="82905" y="179070"/>
                    <a:pt x="83571" y="179546"/>
                    <a:pt x="83666" y="179832"/>
                  </a:cubicBezTo>
                  <a:close/>
                  <a:moveTo>
                    <a:pt x="79193" y="61150"/>
                  </a:moveTo>
                  <a:cubicBezTo>
                    <a:pt x="80240" y="62674"/>
                    <a:pt x="81382" y="63817"/>
                    <a:pt x="80620" y="65532"/>
                  </a:cubicBezTo>
                  <a:cubicBezTo>
                    <a:pt x="78621" y="65818"/>
                    <a:pt x="77955" y="64770"/>
                    <a:pt x="77003" y="63817"/>
                  </a:cubicBezTo>
                  <a:cubicBezTo>
                    <a:pt x="77670" y="62960"/>
                    <a:pt x="78336" y="62103"/>
                    <a:pt x="79193" y="61150"/>
                  </a:cubicBezTo>
                  <a:close/>
                  <a:moveTo>
                    <a:pt x="76337" y="100584"/>
                  </a:moveTo>
                  <a:cubicBezTo>
                    <a:pt x="76337" y="100584"/>
                    <a:pt x="77003" y="100870"/>
                    <a:pt x="77289" y="100965"/>
                  </a:cubicBezTo>
                  <a:cubicBezTo>
                    <a:pt x="76813" y="101727"/>
                    <a:pt x="76337" y="102489"/>
                    <a:pt x="75766" y="103537"/>
                  </a:cubicBezTo>
                  <a:cubicBezTo>
                    <a:pt x="74053" y="101727"/>
                    <a:pt x="75005" y="101060"/>
                    <a:pt x="76337" y="100584"/>
                  </a:cubicBezTo>
                  <a:close/>
                  <a:moveTo>
                    <a:pt x="75766" y="121729"/>
                  </a:moveTo>
                  <a:cubicBezTo>
                    <a:pt x="73577" y="121444"/>
                    <a:pt x="74243" y="120110"/>
                    <a:pt x="73862" y="118491"/>
                  </a:cubicBezTo>
                  <a:cubicBezTo>
                    <a:pt x="75861" y="119539"/>
                    <a:pt x="76528" y="120301"/>
                    <a:pt x="75766" y="121729"/>
                  </a:cubicBezTo>
                  <a:close/>
                  <a:moveTo>
                    <a:pt x="73482" y="125349"/>
                  </a:moveTo>
                  <a:cubicBezTo>
                    <a:pt x="74624" y="124682"/>
                    <a:pt x="75766" y="124015"/>
                    <a:pt x="77194" y="123158"/>
                  </a:cubicBezTo>
                  <a:cubicBezTo>
                    <a:pt x="77574" y="123444"/>
                    <a:pt x="78621" y="123825"/>
                    <a:pt x="78621" y="124301"/>
                  </a:cubicBezTo>
                  <a:cubicBezTo>
                    <a:pt x="78621" y="124778"/>
                    <a:pt x="78050" y="125539"/>
                    <a:pt x="77479" y="125921"/>
                  </a:cubicBezTo>
                  <a:cubicBezTo>
                    <a:pt x="76337" y="126587"/>
                    <a:pt x="75005" y="127063"/>
                    <a:pt x="73577" y="127730"/>
                  </a:cubicBezTo>
                  <a:cubicBezTo>
                    <a:pt x="72339" y="126778"/>
                    <a:pt x="72339" y="126111"/>
                    <a:pt x="73577" y="125444"/>
                  </a:cubicBezTo>
                  <a:close/>
                  <a:moveTo>
                    <a:pt x="68247" y="42672"/>
                  </a:moveTo>
                  <a:cubicBezTo>
                    <a:pt x="69675" y="43529"/>
                    <a:pt x="71102" y="44387"/>
                    <a:pt x="72815" y="45434"/>
                  </a:cubicBezTo>
                  <a:cubicBezTo>
                    <a:pt x="72244" y="46006"/>
                    <a:pt x="71768" y="46387"/>
                    <a:pt x="71007" y="47054"/>
                  </a:cubicBezTo>
                  <a:cubicBezTo>
                    <a:pt x="69769" y="45625"/>
                    <a:pt x="68627" y="44482"/>
                    <a:pt x="67580" y="43244"/>
                  </a:cubicBezTo>
                  <a:cubicBezTo>
                    <a:pt x="67771" y="43053"/>
                    <a:pt x="68056" y="42863"/>
                    <a:pt x="68247" y="42672"/>
                  </a:cubicBezTo>
                  <a:close/>
                  <a:moveTo>
                    <a:pt x="60061" y="221551"/>
                  </a:moveTo>
                  <a:cubicBezTo>
                    <a:pt x="59109" y="220884"/>
                    <a:pt x="58348" y="220313"/>
                    <a:pt x="57586" y="219646"/>
                  </a:cubicBezTo>
                  <a:cubicBezTo>
                    <a:pt x="59870" y="218122"/>
                    <a:pt x="61298" y="218027"/>
                    <a:pt x="61964" y="219170"/>
                  </a:cubicBezTo>
                  <a:cubicBezTo>
                    <a:pt x="62726" y="220504"/>
                    <a:pt x="61679" y="221075"/>
                    <a:pt x="60061" y="221551"/>
                  </a:cubicBezTo>
                  <a:close/>
                  <a:moveTo>
                    <a:pt x="65772" y="202883"/>
                  </a:moveTo>
                  <a:cubicBezTo>
                    <a:pt x="65010" y="202692"/>
                    <a:pt x="64344" y="202025"/>
                    <a:pt x="63678" y="201644"/>
                  </a:cubicBezTo>
                  <a:cubicBezTo>
                    <a:pt x="63773" y="201358"/>
                    <a:pt x="63868" y="201168"/>
                    <a:pt x="63963" y="200882"/>
                  </a:cubicBezTo>
                  <a:cubicBezTo>
                    <a:pt x="64820" y="200882"/>
                    <a:pt x="65772" y="200882"/>
                    <a:pt x="66629" y="201073"/>
                  </a:cubicBezTo>
                  <a:cubicBezTo>
                    <a:pt x="67104" y="201168"/>
                    <a:pt x="67390" y="201834"/>
                    <a:pt x="67675" y="202311"/>
                  </a:cubicBezTo>
                  <a:cubicBezTo>
                    <a:pt x="67009" y="202501"/>
                    <a:pt x="66247" y="203073"/>
                    <a:pt x="65676" y="202977"/>
                  </a:cubicBezTo>
                  <a:close/>
                  <a:moveTo>
                    <a:pt x="70246" y="113633"/>
                  </a:moveTo>
                  <a:cubicBezTo>
                    <a:pt x="71293" y="113443"/>
                    <a:pt x="72054" y="113824"/>
                    <a:pt x="72149" y="115253"/>
                  </a:cubicBezTo>
                  <a:lnTo>
                    <a:pt x="68247" y="115253"/>
                  </a:lnTo>
                  <a:cubicBezTo>
                    <a:pt x="69293" y="114395"/>
                    <a:pt x="69675" y="113824"/>
                    <a:pt x="70246" y="113633"/>
                  </a:cubicBezTo>
                  <a:close/>
                  <a:moveTo>
                    <a:pt x="72149" y="187262"/>
                  </a:moveTo>
                  <a:cubicBezTo>
                    <a:pt x="73672" y="186976"/>
                    <a:pt x="74053" y="187738"/>
                    <a:pt x="74528" y="188881"/>
                  </a:cubicBezTo>
                  <a:cubicBezTo>
                    <a:pt x="73006" y="188881"/>
                    <a:pt x="72054" y="188595"/>
                    <a:pt x="72149" y="187262"/>
                  </a:cubicBezTo>
                  <a:close/>
                  <a:moveTo>
                    <a:pt x="73672" y="160591"/>
                  </a:moveTo>
                  <a:cubicBezTo>
                    <a:pt x="73672" y="160591"/>
                    <a:pt x="72149" y="160782"/>
                    <a:pt x="71578" y="160496"/>
                  </a:cubicBezTo>
                  <a:cubicBezTo>
                    <a:pt x="71293" y="160401"/>
                    <a:pt x="71293" y="159258"/>
                    <a:pt x="71578" y="158972"/>
                  </a:cubicBezTo>
                  <a:cubicBezTo>
                    <a:pt x="72815" y="157829"/>
                    <a:pt x="74148" y="156496"/>
                    <a:pt x="77194" y="157353"/>
                  </a:cubicBezTo>
                  <a:cubicBezTo>
                    <a:pt x="75861" y="158687"/>
                    <a:pt x="74910" y="159734"/>
                    <a:pt x="73672" y="160591"/>
                  </a:cubicBezTo>
                  <a:close/>
                  <a:moveTo>
                    <a:pt x="76718" y="138017"/>
                  </a:moveTo>
                  <a:cubicBezTo>
                    <a:pt x="78050" y="136970"/>
                    <a:pt x="78527" y="137350"/>
                    <a:pt x="79193" y="138398"/>
                  </a:cubicBezTo>
                  <a:cubicBezTo>
                    <a:pt x="80620" y="140684"/>
                    <a:pt x="80716" y="140684"/>
                    <a:pt x="79383" y="141541"/>
                  </a:cubicBezTo>
                  <a:cubicBezTo>
                    <a:pt x="78527" y="140398"/>
                    <a:pt x="77670" y="139351"/>
                    <a:pt x="76718" y="138017"/>
                  </a:cubicBezTo>
                  <a:close/>
                  <a:moveTo>
                    <a:pt x="80906" y="160401"/>
                  </a:moveTo>
                  <a:cubicBezTo>
                    <a:pt x="81382" y="161735"/>
                    <a:pt x="81762" y="162687"/>
                    <a:pt x="82144" y="163639"/>
                  </a:cubicBezTo>
                  <a:cubicBezTo>
                    <a:pt x="80716" y="164211"/>
                    <a:pt x="79478" y="164306"/>
                    <a:pt x="78907" y="163258"/>
                  </a:cubicBezTo>
                  <a:cubicBezTo>
                    <a:pt x="78336" y="162115"/>
                    <a:pt x="79098" y="161258"/>
                    <a:pt x="80906" y="160401"/>
                  </a:cubicBezTo>
                  <a:close/>
                  <a:moveTo>
                    <a:pt x="81096" y="171545"/>
                  </a:moveTo>
                  <a:cubicBezTo>
                    <a:pt x="81096" y="171545"/>
                    <a:pt x="82048" y="171831"/>
                    <a:pt x="82048" y="172117"/>
                  </a:cubicBezTo>
                  <a:cubicBezTo>
                    <a:pt x="82238" y="173069"/>
                    <a:pt x="81573" y="173450"/>
                    <a:pt x="80335" y="173450"/>
                  </a:cubicBezTo>
                  <a:cubicBezTo>
                    <a:pt x="79669" y="172403"/>
                    <a:pt x="79859" y="171736"/>
                    <a:pt x="81096" y="171545"/>
                  </a:cubicBezTo>
                  <a:close/>
                  <a:moveTo>
                    <a:pt x="81096" y="211550"/>
                  </a:moveTo>
                  <a:cubicBezTo>
                    <a:pt x="82905" y="210693"/>
                    <a:pt x="83857" y="211265"/>
                    <a:pt x="86046" y="214217"/>
                  </a:cubicBezTo>
                  <a:cubicBezTo>
                    <a:pt x="83000" y="214503"/>
                    <a:pt x="82809" y="212312"/>
                    <a:pt x="81096" y="211550"/>
                  </a:cubicBezTo>
                  <a:close/>
                  <a:moveTo>
                    <a:pt x="85380" y="81724"/>
                  </a:moveTo>
                  <a:cubicBezTo>
                    <a:pt x="84904" y="80963"/>
                    <a:pt x="84428" y="80486"/>
                    <a:pt x="84523" y="80105"/>
                  </a:cubicBezTo>
                  <a:cubicBezTo>
                    <a:pt x="84618" y="79724"/>
                    <a:pt x="85380" y="79438"/>
                    <a:pt x="85855" y="79057"/>
                  </a:cubicBezTo>
                  <a:cubicBezTo>
                    <a:pt x="86236" y="79534"/>
                    <a:pt x="86808" y="79915"/>
                    <a:pt x="86808" y="80391"/>
                  </a:cubicBezTo>
                  <a:cubicBezTo>
                    <a:pt x="86808" y="80772"/>
                    <a:pt x="86046" y="81153"/>
                    <a:pt x="85380" y="81724"/>
                  </a:cubicBezTo>
                  <a:close/>
                  <a:moveTo>
                    <a:pt x="88045" y="100394"/>
                  </a:moveTo>
                  <a:cubicBezTo>
                    <a:pt x="89758" y="101346"/>
                    <a:pt x="91376" y="102394"/>
                    <a:pt x="93470" y="103632"/>
                  </a:cubicBezTo>
                  <a:cubicBezTo>
                    <a:pt x="92614" y="103918"/>
                    <a:pt x="92042" y="104299"/>
                    <a:pt x="91947" y="104204"/>
                  </a:cubicBezTo>
                  <a:cubicBezTo>
                    <a:pt x="90425" y="103251"/>
                    <a:pt x="88901" y="102203"/>
                    <a:pt x="87379" y="101155"/>
                  </a:cubicBezTo>
                  <a:cubicBezTo>
                    <a:pt x="87664" y="100965"/>
                    <a:pt x="87854" y="100679"/>
                    <a:pt x="88140" y="100489"/>
                  </a:cubicBezTo>
                  <a:close/>
                  <a:moveTo>
                    <a:pt x="91376" y="193072"/>
                  </a:moveTo>
                  <a:cubicBezTo>
                    <a:pt x="91376" y="193072"/>
                    <a:pt x="91186" y="192596"/>
                    <a:pt x="91186" y="192596"/>
                  </a:cubicBezTo>
                  <a:cubicBezTo>
                    <a:pt x="91757" y="192310"/>
                    <a:pt x="92328" y="192119"/>
                    <a:pt x="92899" y="191929"/>
                  </a:cubicBezTo>
                  <a:cubicBezTo>
                    <a:pt x="92994" y="192310"/>
                    <a:pt x="93089" y="192596"/>
                    <a:pt x="93185" y="192977"/>
                  </a:cubicBezTo>
                  <a:cubicBezTo>
                    <a:pt x="92614" y="192977"/>
                    <a:pt x="91947" y="193072"/>
                    <a:pt x="91376" y="193072"/>
                  </a:cubicBezTo>
                  <a:close/>
                  <a:moveTo>
                    <a:pt x="99181" y="114205"/>
                  </a:moveTo>
                  <a:cubicBezTo>
                    <a:pt x="98705" y="114681"/>
                    <a:pt x="97753" y="115348"/>
                    <a:pt x="97373" y="115157"/>
                  </a:cubicBezTo>
                  <a:cubicBezTo>
                    <a:pt x="95374" y="114395"/>
                    <a:pt x="94327" y="115919"/>
                    <a:pt x="92423" y="116586"/>
                  </a:cubicBezTo>
                  <a:cubicBezTo>
                    <a:pt x="91281" y="115443"/>
                    <a:pt x="90234" y="114300"/>
                    <a:pt x="89092" y="113252"/>
                  </a:cubicBezTo>
                  <a:cubicBezTo>
                    <a:pt x="89568" y="112300"/>
                    <a:pt x="90615" y="111919"/>
                    <a:pt x="91281" y="112586"/>
                  </a:cubicBezTo>
                  <a:cubicBezTo>
                    <a:pt x="92994" y="114300"/>
                    <a:pt x="94707" y="113919"/>
                    <a:pt x="96706" y="113157"/>
                  </a:cubicBezTo>
                  <a:cubicBezTo>
                    <a:pt x="97277" y="112871"/>
                    <a:pt x="98230" y="113157"/>
                    <a:pt x="98991" y="113157"/>
                  </a:cubicBezTo>
                  <a:cubicBezTo>
                    <a:pt x="99181" y="113157"/>
                    <a:pt x="99372" y="114014"/>
                    <a:pt x="99181" y="114205"/>
                  </a:cubicBezTo>
                  <a:close/>
                  <a:moveTo>
                    <a:pt x="96992" y="107252"/>
                  </a:moveTo>
                  <a:cubicBezTo>
                    <a:pt x="97246" y="104965"/>
                    <a:pt x="98420" y="103600"/>
                    <a:pt x="100514" y="103156"/>
                  </a:cubicBezTo>
                  <a:cubicBezTo>
                    <a:pt x="101656" y="105346"/>
                    <a:pt x="101180" y="106013"/>
                    <a:pt x="96992" y="107252"/>
                  </a:cubicBezTo>
                  <a:close/>
                  <a:moveTo>
                    <a:pt x="100799" y="67818"/>
                  </a:moveTo>
                  <a:cubicBezTo>
                    <a:pt x="100799" y="67818"/>
                    <a:pt x="100133" y="68485"/>
                    <a:pt x="99848" y="68866"/>
                  </a:cubicBezTo>
                  <a:cubicBezTo>
                    <a:pt x="99372" y="68485"/>
                    <a:pt x="98515" y="68104"/>
                    <a:pt x="98515" y="67818"/>
                  </a:cubicBezTo>
                  <a:cubicBezTo>
                    <a:pt x="98895" y="65246"/>
                    <a:pt x="99372" y="62674"/>
                    <a:pt x="99943" y="59627"/>
                  </a:cubicBezTo>
                  <a:cubicBezTo>
                    <a:pt x="101941" y="60293"/>
                    <a:pt x="103084" y="60674"/>
                    <a:pt x="104797" y="61246"/>
                  </a:cubicBezTo>
                  <a:cubicBezTo>
                    <a:pt x="104036" y="62484"/>
                    <a:pt x="103655" y="63627"/>
                    <a:pt x="102703" y="64389"/>
                  </a:cubicBezTo>
                  <a:cubicBezTo>
                    <a:pt x="101466" y="65437"/>
                    <a:pt x="100514" y="66389"/>
                    <a:pt x="100799" y="67913"/>
                  </a:cubicBezTo>
                  <a:close/>
                  <a:moveTo>
                    <a:pt x="102703" y="112490"/>
                  </a:moveTo>
                  <a:cubicBezTo>
                    <a:pt x="104321" y="113157"/>
                    <a:pt x="104892" y="114014"/>
                    <a:pt x="104607" y="115538"/>
                  </a:cubicBezTo>
                  <a:cubicBezTo>
                    <a:pt x="102798" y="114967"/>
                    <a:pt x="102132" y="114110"/>
                    <a:pt x="102703" y="112490"/>
                  </a:cubicBezTo>
                  <a:close/>
                  <a:moveTo>
                    <a:pt x="105558" y="90202"/>
                  </a:moveTo>
                  <a:cubicBezTo>
                    <a:pt x="104036" y="90202"/>
                    <a:pt x="103845" y="89154"/>
                    <a:pt x="104131" y="87821"/>
                  </a:cubicBezTo>
                  <a:cubicBezTo>
                    <a:pt x="105558" y="87725"/>
                    <a:pt x="106796" y="87821"/>
                    <a:pt x="106796" y="89059"/>
                  </a:cubicBezTo>
                  <a:cubicBezTo>
                    <a:pt x="106796" y="89440"/>
                    <a:pt x="105940" y="90202"/>
                    <a:pt x="105558" y="90202"/>
                  </a:cubicBezTo>
                  <a:close/>
                </a:path>
              </a:pathLst>
            </a:custGeom>
            <a:solidFill>
              <a:srgbClr val="E9425C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6" name="Forma libre 245">
              <a:extLst>
                <a:ext uri="{FF2B5EF4-FFF2-40B4-BE49-F238E27FC236}">
                  <a16:creationId xmlns:a16="http://schemas.microsoft.com/office/drawing/2014/main" id="{360EEE75-8F9E-703B-DAC9-5FDBB4E8EC18}"/>
                </a:ext>
              </a:extLst>
            </p:cNvPr>
            <p:cNvSpPr/>
            <p:nvPr/>
          </p:nvSpPr>
          <p:spPr>
            <a:xfrm>
              <a:off x="9667155" y="5606415"/>
              <a:ext cx="67622" cy="137922"/>
            </a:xfrm>
            <a:custGeom>
              <a:avLst/>
              <a:gdLst>
                <a:gd name="connsiteX0" fmla="*/ 24124 w 67622"/>
                <a:gd name="connsiteY0" fmla="*/ 135446 h 137922"/>
                <a:gd name="connsiteX1" fmla="*/ 30882 w 67622"/>
                <a:gd name="connsiteY1" fmla="*/ 131635 h 137922"/>
                <a:gd name="connsiteX2" fmla="*/ 33642 w 67622"/>
                <a:gd name="connsiteY2" fmla="*/ 130397 h 137922"/>
                <a:gd name="connsiteX3" fmla="*/ 38687 w 67622"/>
                <a:gd name="connsiteY3" fmla="*/ 126873 h 137922"/>
                <a:gd name="connsiteX4" fmla="*/ 39353 w 67622"/>
                <a:gd name="connsiteY4" fmla="*/ 126301 h 137922"/>
                <a:gd name="connsiteX5" fmla="*/ 44969 w 67622"/>
                <a:gd name="connsiteY5" fmla="*/ 122682 h 137922"/>
                <a:gd name="connsiteX6" fmla="*/ 47634 w 67622"/>
                <a:gd name="connsiteY6" fmla="*/ 119158 h 137922"/>
                <a:gd name="connsiteX7" fmla="*/ 48301 w 67622"/>
                <a:gd name="connsiteY7" fmla="*/ 118491 h 137922"/>
                <a:gd name="connsiteX8" fmla="*/ 44684 w 67622"/>
                <a:gd name="connsiteY8" fmla="*/ 116872 h 137922"/>
                <a:gd name="connsiteX9" fmla="*/ 45540 w 67622"/>
                <a:gd name="connsiteY9" fmla="*/ 114300 h 137922"/>
                <a:gd name="connsiteX10" fmla="*/ 47634 w 67622"/>
                <a:gd name="connsiteY10" fmla="*/ 115633 h 137922"/>
                <a:gd name="connsiteX11" fmla="*/ 48586 w 67622"/>
                <a:gd name="connsiteY11" fmla="*/ 118110 h 137922"/>
                <a:gd name="connsiteX12" fmla="*/ 53345 w 67622"/>
                <a:gd name="connsiteY12" fmla="*/ 111157 h 137922"/>
                <a:gd name="connsiteX13" fmla="*/ 56486 w 67622"/>
                <a:gd name="connsiteY13" fmla="*/ 108395 h 137922"/>
                <a:gd name="connsiteX14" fmla="*/ 56962 w 67622"/>
                <a:gd name="connsiteY14" fmla="*/ 107632 h 137922"/>
                <a:gd name="connsiteX15" fmla="*/ 61816 w 67622"/>
                <a:gd name="connsiteY15" fmla="*/ 97441 h 137922"/>
                <a:gd name="connsiteX16" fmla="*/ 65719 w 67622"/>
                <a:gd name="connsiteY16" fmla="*/ 87058 h 137922"/>
                <a:gd name="connsiteX17" fmla="*/ 66195 w 67622"/>
                <a:gd name="connsiteY17" fmla="*/ 84582 h 137922"/>
                <a:gd name="connsiteX18" fmla="*/ 66576 w 67622"/>
                <a:gd name="connsiteY18" fmla="*/ 78486 h 137922"/>
                <a:gd name="connsiteX19" fmla="*/ 67623 w 67622"/>
                <a:gd name="connsiteY19" fmla="*/ 69056 h 137922"/>
                <a:gd name="connsiteX20" fmla="*/ 66480 w 67622"/>
                <a:gd name="connsiteY20" fmla="*/ 63913 h 137922"/>
                <a:gd name="connsiteX21" fmla="*/ 64291 w 67622"/>
                <a:gd name="connsiteY21" fmla="*/ 60865 h 137922"/>
                <a:gd name="connsiteX22" fmla="*/ 65434 w 67622"/>
                <a:gd name="connsiteY22" fmla="*/ 55436 h 137922"/>
                <a:gd name="connsiteX23" fmla="*/ 60484 w 67622"/>
                <a:gd name="connsiteY23" fmla="*/ 38862 h 137922"/>
                <a:gd name="connsiteX24" fmla="*/ 57819 w 67622"/>
                <a:gd name="connsiteY24" fmla="*/ 32575 h 137922"/>
                <a:gd name="connsiteX25" fmla="*/ 57628 w 67622"/>
                <a:gd name="connsiteY25" fmla="*/ 32575 h 137922"/>
                <a:gd name="connsiteX26" fmla="*/ 57343 w 67622"/>
                <a:gd name="connsiteY26" fmla="*/ 31909 h 137922"/>
                <a:gd name="connsiteX27" fmla="*/ 57438 w 67622"/>
                <a:gd name="connsiteY27" fmla="*/ 31909 h 137922"/>
                <a:gd name="connsiteX28" fmla="*/ 52964 w 67622"/>
                <a:gd name="connsiteY28" fmla="*/ 25527 h 137922"/>
                <a:gd name="connsiteX29" fmla="*/ 30311 w 67622"/>
                <a:gd name="connsiteY29" fmla="*/ 7906 h 137922"/>
                <a:gd name="connsiteX30" fmla="*/ 27075 w 67622"/>
                <a:gd name="connsiteY30" fmla="*/ 8477 h 137922"/>
                <a:gd name="connsiteX31" fmla="*/ 26503 w 67622"/>
                <a:gd name="connsiteY31" fmla="*/ 5810 h 137922"/>
                <a:gd name="connsiteX32" fmla="*/ 25742 w 67622"/>
                <a:gd name="connsiteY32" fmla="*/ 6953 h 137922"/>
                <a:gd name="connsiteX33" fmla="*/ 24885 w 67622"/>
                <a:gd name="connsiteY33" fmla="*/ 5810 h 137922"/>
                <a:gd name="connsiteX34" fmla="*/ 25456 w 67622"/>
                <a:gd name="connsiteY34" fmla="*/ 5429 h 137922"/>
                <a:gd name="connsiteX35" fmla="*/ 23267 w 67622"/>
                <a:gd name="connsiteY35" fmla="*/ 7144 h 137922"/>
                <a:gd name="connsiteX36" fmla="*/ 22981 w 67622"/>
                <a:gd name="connsiteY36" fmla="*/ 10192 h 137922"/>
                <a:gd name="connsiteX37" fmla="*/ 20317 w 67622"/>
                <a:gd name="connsiteY37" fmla="*/ 12668 h 137922"/>
                <a:gd name="connsiteX38" fmla="*/ 17937 w 67622"/>
                <a:gd name="connsiteY38" fmla="*/ 5144 h 137922"/>
                <a:gd name="connsiteX39" fmla="*/ 21649 w 67622"/>
                <a:gd name="connsiteY39" fmla="*/ 4667 h 137922"/>
                <a:gd name="connsiteX40" fmla="*/ 21649 w 67622"/>
                <a:gd name="connsiteY40" fmla="*/ 4667 h 137922"/>
                <a:gd name="connsiteX41" fmla="*/ 21649 w 67622"/>
                <a:gd name="connsiteY41" fmla="*/ 3715 h 137922"/>
                <a:gd name="connsiteX42" fmla="*/ 15177 w 67622"/>
                <a:gd name="connsiteY42" fmla="*/ 1810 h 137922"/>
                <a:gd name="connsiteX43" fmla="*/ 7276 w 67622"/>
                <a:gd name="connsiteY43" fmla="*/ 286 h 137922"/>
                <a:gd name="connsiteX44" fmla="*/ 328 w 67622"/>
                <a:gd name="connsiteY44" fmla="*/ 0 h 137922"/>
                <a:gd name="connsiteX45" fmla="*/ 328 w 67622"/>
                <a:gd name="connsiteY45" fmla="*/ 5429 h 137922"/>
                <a:gd name="connsiteX46" fmla="*/ 804 w 67622"/>
                <a:gd name="connsiteY46" fmla="*/ 12763 h 137922"/>
                <a:gd name="connsiteX47" fmla="*/ 423 w 67622"/>
                <a:gd name="connsiteY47" fmla="*/ 17431 h 137922"/>
                <a:gd name="connsiteX48" fmla="*/ 1375 w 67622"/>
                <a:gd name="connsiteY48" fmla="*/ 16288 h 137922"/>
                <a:gd name="connsiteX49" fmla="*/ 2802 w 67622"/>
                <a:gd name="connsiteY49" fmla="*/ 17240 h 137922"/>
                <a:gd name="connsiteX50" fmla="*/ 899 w 67622"/>
                <a:gd name="connsiteY50" fmla="*/ 19240 h 137922"/>
                <a:gd name="connsiteX51" fmla="*/ 328 w 67622"/>
                <a:gd name="connsiteY51" fmla="*/ 17716 h 137922"/>
                <a:gd name="connsiteX52" fmla="*/ 138 w 67622"/>
                <a:gd name="connsiteY52" fmla="*/ 20669 h 137922"/>
                <a:gd name="connsiteX53" fmla="*/ 233 w 67622"/>
                <a:gd name="connsiteY53" fmla="*/ 35528 h 137922"/>
                <a:gd name="connsiteX54" fmla="*/ 423 w 67622"/>
                <a:gd name="connsiteY54" fmla="*/ 49435 h 137922"/>
                <a:gd name="connsiteX55" fmla="*/ 42 w 67622"/>
                <a:gd name="connsiteY55" fmla="*/ 64198 h 137922"/>
                <a:gd name="connsiteX56" fmla="*/ 42 w 67622"/>
                <a:gd name="connsiteY56" fmla="*/ 79915 h 137922"/>
                <a:gd name="connsiteX57" fmla="*/ 709 w 67622"/>
                <a:gd name="connsiteY57" fmla="*/ 96488 h 137922"/>
                <a:gd name="connsiteX58" fmla="*/ 3850 w 67622"/>
                <a:gd name="connsiteY58" fmla="*/ 116491 h 137922"/>
                <a:gd name="connsiteX59" fmla="*/ 6705 w 67622"/>
                <a:gd name="connsiteY59" fmla="*/ 125063 h 137922"/>
                <a:gd name="connsiteX60" fmla="*/ 10703 w 67622"/>
                <a:gd name="connsiteY60" fmla="*/ 132969 h 137922"/>
                <a:gd name="connsiteX61" fmla="*/ 13273 w 67622"/>
                <a:gd name="connsiteY61" fmla="*/ 137922 h 137922"/>
                <a:gd name="connsiteX62" fmla="*/ 22410 w 67622"/>
                <a:gd name="connsiteY62" fmla="*/ 136017 h 137922"/>
                <a:gd name="connsiteX63" fmla="*/ 23934 w 67622"/>
                <a:gd name="connsiteY63" fmla="*/ 135446 h 137922"/>
                <a:gd name="connsiteX64" fmla="*/ 11940 w 67622"/>
                <a:gd name="connsiteY64" fmla="*/ 72676 h 137922"/>
                <a:gd name="connsiteX65" fmla="*/ 12987 w 67622"/>
                <a:gd name="connsiteY65" fmla="*/ 70104 h 137922"/>
                <a:gd name="connsiteX66" fmla="*/ 11940 w 67622"/>
                <a:gd name="connsiteY66" fmla="*/ 72676 h 137922"/>
                <a:gd name="connsiteX67" fmla="*/ 11274 w 67622"/>
                <a:gd name="connsiteY67" fmla="*/ 61722 h 137922"/>
                <a:gd name="connsiteX68" fmla="*/ 10798 w 67622"/>
                <a:gd name="connsiteY68" fmla="*/ 61341 h 137922"/>
                <a:gd name="connsiteX69" fmla="*/ 11654 w 67622"/>
                <a:gd name="connsiteY69" fmla="*/ 60103 h 137922"/>
                <a:gd name="connsiteX70" fmla="*/ 12131 w 67622"/>
                <a:gd name="connsiteY70" fmla="*/ 60484 h 137922"/>
                <a:gd name="connsiteX71" fmla="*/ 11274 w 67622"/>
                <a:gd name="connsiteY71" fmla="*/ 61722 h 137922"/>
                <a:gd name="connsiteX72" fmla="*/ 9941 w 67622"/>
                <a:gd name="connsiteY72" fmla="*/ 8477 h 137922"/>
                <a:gd name="connsiteX73" fmla="*/ 7847 w 67622"/>
                <a:gd name="connsiteY73" fmla="*/ 11239 h 137922"/>
                <a:gd name="connsiteX74" fmla="*/ 9941 w 67622"/>
                <a:gd name="connsiteY74" fmla="*/ 8477 h 137922"/>
                <a:gd name="connsiteX75" fmla="*/ 12607 w 67622"/>
                <a:gd name="connsiteY75" fmla="*/ 22384 h 137922"/>
                <a:gd name="connsiteX76" fmla="*/ 7752 w 67622"/>
                <a:gd name="connsiteY76" fmla="*/ 22670 h 137922"/>
                <a:gd name="connsiteX77" fmla="*/ 9751 w 67622"/>
                <a:gd name="connsiteY77" fmla="*/ 21241 h 137922"/>
                <a:gd name="connsiteX78" fmla="*/ 7276 w 67622"/>
                <a:gd name="connsiteY78" fmla="*/ 19336 h 137922"/>
                <a:gd name="connsiteX79" fmla="*/ 12607 w 67622"/>
                <a:gd name="connsiteY79" fmla="*/ 22384 h 137922"/>
                <a:gd name="connsiteX80" fmla="*/ 11750 w 67622"/>
                <a:gd name="connsiteY80" fmla="*/ 41148 h 137922"/>
                <a:gd name="connsiteX81" fmla="*/ 10418 w 67622"/>
                <a:gd name="connsiteY81" fmla="*/ 42196 h 137922"/>
                <a:gd name="connsiteX82" fmla="*/ 9846 w 67622"/>
                <a:gd name="connsiteY82" fmla="*/ 41148 h 137922"/>
                <a:gd name="connsiteX83" fmla="*/ 11083 w 67622"/>
                <a:gd name="connsiteY83" fmla="*/ 40481 h 137922"/>
                <a:gd name="connsiteX84" fmla="*/ 11750 w 67622"/>
                <a:gd name="connsiteY84" fmla="*/ 41243 h 137922"/>
                <a:gd name="connsiteX85" fmla="*/ 8514 w 67622"/>
                <a:gd name="connsiteY85" fmla="*/ 52959 h 137922"/>
                <a:gd name="connsiteX86" fmla="*/ 8514 w 67622"/>
                <a:gd name="connsiteY86" fmla="*/ 52959 h 137922"/>
                <a:gd name="connsiteX87" fmla="*/ 8894 w 67622"/>
                <a:gd name="connsiteY87" fmla="*/ 52483 h 137922"/>
                <a:gd name="connsiteX88" fmla="*/ 12036 w 67622"/>
                <a:gd name="connsiteY88" fmla="*/ 52864 h 137922"/>
                <a:gd name="connsiteX89" fmla="*/ 12036 w 67622"/>
                <a:gd name="connsiteY89" fmla="*/ 53245 h 137922"/>
                <a:gd name="connsiteX90" fmla="*/ 12036 w 67622"/>
                <a:gd name="connsiteY90" fmla="*/ 53245 h 137922"/>
                <a:gd name="connsiteX91" fmla="*/ 12036 w 67622"/>
                <a:gd name="connsiteY91" fmla="*/ 53245 h 137922"/>
                <a:gd name="connsiteX92" fmla="*/ 11654 w 67622"/>
                <a:gd name="connsiteY92" fmla="*/ 53816 h 137922"/>
                <a:gd name="connsiteX93" fmla="*/ 11654 w 67622"/>
                <a:gd name="connsiteY93" fmla="*/ 53816 h 137922"/>
                <a:gd name="connsiteX94" fmla="*/ 9275 w 67622"/>
                <a:gd name="connsiteY94" fmla="*/ 54864 h 137922"/>
                <a:gd name="connsiteX95" fmla="*/ 6230 w 67622"/>
                <a:gd name="connsiteY95" fmla="*/ 55912 h 137922"/>
                <a:gd name="connsiteX96" fmla="*/ 6610 w 67622"/>
                <a:gd name="connsiteY96" fmla="*/ 49530 h 137922"/>
                <a:gd name="connsiteX97" fmla="*/ 8609 w 67622"/>
                <a:gd name="connsiteY97" fmla="*/ 52864 h 137922"/>
                <a:gd name="connsiteX98" fmla="*/ 7752 w 67622"/>
                <a:gd name="connsiteY98" fmla="*/ 57436 h 137922"/>
                <a:gd name="connsiteX99" fmla="*/ 6801 w 67622"/>
                <a:gd name="connsiteY99" fmla="*/ 58007 h 137922"/>
                <a:gd name="connsiteX100" fmla="*/ 5753 w 67622"/>
                <a:gd name="connsiteY100" fmla="*/ 57436 h 137922"/>
                <a:gd name="connsiteX101" fmla="*/ 7086 w 67622"/>
                <a:gd name="connsiteY101" fmla="*/ 56959 h 137922"/>
                <a:gd name="connsiteX102" fmla="*/ 7752 w 67622"/>
                <a:gd name="connsiteY102" fmla="*/ 57436 h 137922"/>
                <a:gd name="connsiteX103" fmla="*/ 5753 w 67622"/>
                <a:gd name="connsiteY103" fmla="*/ 10001 h 137922"/>
                <a:gd name="connsiteX104" fmla="*/ 6419 w 67622"/>
                <a:gd name="connsiteY104" fmla="*/ 10858 h 137922"/>
                <a:gd name="connsiteX105" fmla="*/ 6134 w 67622"/>
                <a:gd name="connsiteY105" fmla="*/ 11239 h 137922"/>
                <a:gd name="connsiteX106" fmla="*/ 4611 w 67622"/>
                <a:gd name="connsiteY106" fmla="*/ 10478 h 137922"/>
                <a:gd name="connsiteX107" fmla="*/ 5753 w 67622"/>
                <a:gd name="connsiteY107" fmla="*/ 9906 h 137922"/>
                <a:gd name="connsiteX108" fmla="*/ 3945 w 67622"/>
                <a:gd name="connsiteY108" fmla="*/ 80867 h 137922"/>
                <a:gd name="connsiteX109" fmla="*/ 7276 w 67622"/>
                <a:gd name="connsiteY109" fmla="*/ 77629 h 137922"/>
                <a:gd name="connsiteX110" fmla="*/ 11560 w 67622"/>
                <a:gd name="connsiteY110" fmla="*/ 80200 h 137922"/>
                <a:gd name="connsiteX111" fmla="*/ 3945 w 67622"/>
                <a:gd name="connsiteY111" fmla="*/ 80772 h 137922"/>
                <a:gd name="connsiteX112" fmla="*/ 5277 w 67622"/>
                <a:gd name="connsiteY112" fmla="*/ 83344 h 137922"/>
                <a:gd name="connsiteX113" fmla="*/ 6610 w 67622"/>
                <a:gd name="connsiteY113" fmla="*/ 83820 h 137922"/>
                <a:gd name="connsiteX114" fmla="*/ 6230 w 67622"/>
                <a:gd name="connsiteY114" fmla="*/ 84391 h 137922"/>
                <a:gd name="connsiteX115" fmla="*/ 4897 w 67622"/>
                <a:gd name="connsiteY115" fmla="*/ 83915 h 137922"/>
                <a:gd name="connsiteX116" fmla="*/ 5277 w 67622"/>
                <a:gd name="connsiteY116" fmla="*/ 83248 h 137922"/>
                <a:gd name="connsiteX117" fmla="*/ 7562 w 67622"/>
                <a:gd name="connsiteY117" fmla="*/ 119539 h 137922"/>
                <a:gd name="connsiteX118" fmla="*/ 6230 w 67622"/>
                <a:gd name="connsiteY118" fmla="*/ 117538 h 137922"/>
                <a:gd name="connsiteX119" fmla="*/ 7562 w 67622"/>
                <a:gd name="connsiteY119" fmla="*/ 119539 h 137922"/>
                <a:gd name="connsiteX120" fmla="*/ 9751 w 67622"/>
                <a:gd name="connsiteY120" fmla="*/ 106775 h 137922"/>
                <a:gd name="connsiteX121" fmla="*/ 8609 w 67622"/>
                <a:gd name="connsiteY121" fmla="*/ 103727 h 137922"/>
                <a:gd name="connsiteX122" fmla="*/ 8609 w 67622"/>
                <a:gd name="connsiteY122" fmla="*/ 103727 h 137922"/>
                <a:gd name="connsiteX123" fmla="*/ 8609 w 67622"/>
                <a:gd name="connsiteY123" fmla="*/ 103727 h 137922"/>
                <a:gd name="connsiteX124" fmla="*/ 8609 w 67622"/>
                <a:gd name="connsiteY124" fmla="*/ 103727 h 137922"/>
                <a:gd name="connsiteX125" fmla="*/ 7847 w 67622"/>
                <a:gd name="connsiteY125" fmla="*/ 101822 h 137922"/>
                <a:gd name="connsiteX126" fmla="*/ 8038 w 67622"/>
                <a:gd name="connsiteY126" fmla="*/ 100394 h 137922"/>
                <a:gd name="connsiteX127" fmla="*/ 8799 w 67622"/>
                <a:gd name="connsiteY127" fmla="*/ 100394 h 137922"/>
                <a:gd name="connsiteX128" fmla="*/ 9370 w 67622"/>
                <a:gd name="connsiteY128" fmla="*/ 101727 h 137922"/>
                <a:gd name="connsiteX129" fmla="*/ 8514 w 67622"/>
                <a:gd name="connsiteY129" fmla="*/ 103727 h 137922"/>
                <a:gd name="connsiteX130" fmla="*/ 8514 w 67622"/>
                <a:gd name="connsiteY130" fmla="*/ 103727 h 137922"/>
                <a:gd name="connsiteX131" fmla="*/ 11845 w 67622"/>
                <a:gd name="connsiteY131" fmla="*/ 103918 h 137922"/>
                <a:gd name="connsiteX132" fmla="*/ 9656 w 67622"/>
                <a:gd name="connsiteY132" fmla="*/ 106775 h 137922"/>
                <a:gd name="connsiteX133" fmla="*/ 10322 w 67622"/>
                <a:gd name="connsiteY133" fmla="*/ 76867 h 137922"/>
                <a:gd name="connsiteX134" fmla="*/ 13749 w 67622"/>
                <a:gd name="connsiteY134" fmla="*/ 74200 h 137922"/>
                <a:gd name="connsiteX135" fmla="*/ 10322 w 67622"/>
                <a:gd name="connsiteY135" fmla="*/ 76867 h 137922"/>
                <a:gd name="connsiteX136" fmla="*/ 26980 w 67622"/>
                <a:gd name="connsiteY136" fmla="*/ 108299 h 137922"/>
                <a:gd name="connsiteX137" fmla="*/ 27360 w 67622"/>
                <a:gd name="connsiteY137" fmla="*/ 110014 h 137922"/>
                <a:gd name="connsiteX138" fmla="*/ 28312 w 67622"/>
                <a:gd name="connsiteY138" fmla="*/ 111252 h 137922"/>
                <a:gd name="connsiteX139" fmla="*/ 26884 w 67622"/>
                <a:gd name="connsiteY139" fmla="*/ 108299 h 137922"/>
                <a:gd name="connsiteX140" fmla="*/ 26503 w 67622"/>
                <a:gd name="connsiteY140" fmla="*/ 108299 h 137922"/>
                <a:gd name="connsiteX141" fmla="*/ 30882 w 67622"/>
                <a:gd name="connsiteY141" fmla="*/ 106108 h 137922"/>
                <a:gd name="connsiteX142" fmla="*/ 26884 w 67622"/>
                <a:gd name="connsiteY142" fmla="*/ 108299 h 137922"/>
                <a:gd name="connsiteX143" fmla="*/ 26408 w 67622"/>
                <a:gd name="connsiteY143" fmla="*/ 99536 h 137922"/>
                <a:gd name="connsiteX144" fmla="*/ 28217 w 67622"/>
                <a:gd name="connsiteY144" fmla="*/ 98107 h 137922"/>
                <a:gd name="connsiteX145" fmla="*/ 26884 w 67622"/>
                <a:gd name="connsiteY145" fmla="*/ 99822 h 137922"/>
                <a:gd name="connsiteX146" fmla="*/ 26408 w 67622"/>
                <a:gd name="connsiteY146" fmla="*/ 99536 h 137922"/>
                <a:gd name="connsiteX147" fmla="*/ 31929 w 67622"/>
                <a:gd name="connsiteY147" fmla="*/ 91440 h 137922"/>
                <a:gd name="connsiteX148" fmla="*/ 31358 w 67622"/>
                <a:gd name="connsiteY148" fmla="*/ 90964 h 137922"/>
                <a:gd name="connsiteX149" fmla="*/ 32024 w 67622"/>
                <a:gd name="connsiteY149" fmla="*/ 90106 h 137922"/>
                <a:gd name="connsiteX150" fmla="*/ 32690 w 67622"/>
                <a:gd name="connsiteY150" fmla="*/ 90964 h 137922"/>
                <a:gd name="connsiteX151" fmla="*/ 31834 w 67622"/>
                <a:gd name="connsiteY151" fmla="*/ 91535 h 137922"/>
                <a:gd name="connsiteX152" fmla="*/ 33357 w 67622"/>
                <a:gd name="connsiteY152" fmla="*/ 79438 h 137922"/>
                <a:gd name="connsiteX153" fmla="*/ 32690 w 67622"/>
                <a:gd name="connsiteY153" fmla="*/ 78296 h 137922"/>
                <a:gd name="connsiteX154" fmla="*/ 33357 w 67622"/>
                <a:gd name="connsiteY154" fmla="*/ 77438 h 137922"/>
                <a:gd name="connsiteX155" fmla="*/ 34118 w 67622"/>
                <a:gd name="connsiteY155" fmla="*/ 78296 h 137922"/>
                <a:gd name="connsiteX156" fmla="*/ 33357 w 67622"/>
                <a:gd name="connsiteY156" fmla="*/ 79343 h 137922"/>
                <a:gd name="connsiteX157" fmla="*/ 35260 w 67622"/>
                <a:gd name="connsiteY157" fmla="*/ 110490 h 137922"/>
                <a:gd name="connsiteX158" fmla="*/ 33928 w 67622"/>
                <a:gd name="connsiteY158" fmla="*/ 108680 h 137922"/>
                <a:gd name="connsiteX159" fmla="*/ 35260 w 67622"/>
                <a:gd name="connsiteY159" fmla="*/ 110490 h 137922"/>
                <a:gd name="connsiteX160" fmla="*/ 34308 w 67622"/>
                <a:gd name="connsiteY160" fmla="*/ 71819 h 137922"/>
                <a:gd name="connsiteX161" fmla="*/ 32119 w 67622"/>
                <a:gd name="connsiteY161" fmla="*/ 70485 h 137922"/>
                <a:gd name="connsiteX162" fmla="*/ 33642 w 67622"/>
                <a:gd name="connsiteY162" fmla="*/ 69151 h 137922"/>
                <a:gd name="connsiteX163" fmla="*/ 35736 w 67622"/>
                <a:gd name="connsiteY163" fmla="*/ 68389 h 137922"/>
                <a:gd name="connsiteX164" fmla="*/ 34308 w 67622"/>
                <a:gd name="connsiteY164" fmla="*/ 71723 h 137922"/>
                <a:gd name="connsiteX165" fmla="*/ 33071 w 67622"/>
                <a:gd name="connsiteY165" fmla="*/ 45148 h 137922"/>
                <a:gd name="connsiteX166" fmla="*/ 35260 w 67622"/>
                <a:gd name="connsiteY166" fmla="*/ 46577 h 137922"/>
                <a:gd name="connsiteX167" fmla="*/ 35356 w 67622"/>
                <a:gd name="connsiteY167" fmla="*/ 48292 h 137922"/>
                <a:gd name="connsiteX168" fmla="*/ 33452 w 67622"/>
                <a:gd name="connsiteY168" fmla="*/ 48006 h 137922"/>
                <a:gd name="connsiteX169" fmla="*/ 33071 w 67622"/>
                <a:gd name="connsiteY169" fmla="*/ 45148 h 137922"/>
                <a:gd name="connsiteX170" fmla="*/ 41923 w 67622"/>
                <a:gd name="connsiteY170" fmla="*/ 50768 h 137922"/>
                <a:gd name="connsiteX171" fmla="*/ 41733 w 67622"/>
                <a:gd name="connsiteY171" fmla="*/ 48006 h 137922"/>
                <a:gd name="connsiteX172" fmla="*/ 43066 w 67622"/>
                <a:gd name="connsiteY172" fmla="*/ 50578 h 137922"/>
                <a:gd name="connsiteX173" fmla="*/ 41923 w 67622"/>
                <a:gd name="connsiteY173" fmla="*/ 50768 h 137922"/>
                <a:gd name="connsiteX174" fmla="*/ 44398 w 67622"/>
                <a:gd name="connsiteY174" fmla="*/ 73533 h 137922"/>
                <a:gd name="connsiteX175" fmla="*/ 43827 w 67622"/>
                <a:gd name="connsiteY175" fmla="*/ 73057 h 137922"/>
                <a:gd name="connsiteX176" fmla="*/ 44493 w 67622"/>
                <a:gd name="connsiteY176" fmla="*/ 72485 h 137922"/>
                <a:gd name="connsiteX177" fmla="*/ 45350 w 67622"/>
                <a:gd name="connsiteY177" fmla="*/ 72962 h 137922"/>
                <a:gd name="connsiteX178" fmla="*/ 44493 w 67622"/>
                <a:gd name="connsiteY178" fmla="*/ 73438 h 137922"/>
                <a:gd name="connsiteX179" fmla="*/ 50775 w 67622"/>
                <a:gd name="connsiteY179" fmla="*/ 106585 h 137922"/>
                <a:gd name="connsiteX180" fmla="*/ 50775 w 67622"/>
                <a:gd name="connsiteY180" fmla="*/ 106585 h 137922"/>
                <a:gd name="connsiteX181" fmla="*/ 50775 w 67622"/>
                <a:gd name="connsiteY181" fmla="*/ 106585 h 137922"/>
                <a:gd name="connsiteX182" fmla="*/ 49823 w 67622"/>
                <a:gd name="connsiteY182" fmla="*/ 108490 h 137922"/>
                <a:gd name="connsiteX183" fmla="*/ 48967 w 67622"/>
                <a:gd name="connsiteY183" fmla="*/ 107918 h 137922"/>
                <a:gd name="connsiteX184" fmla="*/ 50775 w 67622"/>
                <a:gd name="connsiteY184" fmla="*/ 106680 h 137922"/>
                <a:gd name="connsiteX185" fmla="*/ 50775 w 67622"/>
                <a:gd name="connsiteY185" fmla="*/ 106680 h 137922"/>
                <a:gd name="connsiteX186" fmla="*/ 50775 w 67622"/>
                <a:gd name="connsiteY186" fmla="*/ 106680 h 137922"/>
                <a:gd name="connsiteX187" fmla="*/ 51156 w 67622"/>
                <a:gd name="connsiteY187" fmla="*/ 105251 h 137922"/>
                <a:gd name="connsiteX188" fmla="*/ 51727 w 67622"/>
                <a:gd name="connsiteY188" fmla="*/ 103441 h 137922"/>
                <a:gd name="connsiteX189" fmla="*/ 53726 w 67622"/>
                <a:gd name="connsiteY189" fmla="*/ 107918 h 137922"/>
                <a:gd name="connsiteX190" fmla="*/ 50680 w 67622"/>
                <a:gd name="connsiteY190" fmla="*/ 106775 h 137922"/>
                <a:gd name="connsiteX191" fmla="*/ 60484 w 67622"/>
                <a:gd name="connsiteY191" fmla="*/ 78296 h 137922"/>
                <a:gd name="connsiteX192" fmla="*/ 59627 w 67622"/>
                <a:gd name="connsiteY192" fmla="*/ 77819 h 137922"/>
                <a:gd name="connsiteX193" fmla="*/ 58961 w 67622"/>
                <a:gd name="connsiteY193" fmla="*/ 76676 h 137922"/>
                <a:gd name="connsiteX194" fmla="*/ 59913 w 67622"/>
                <a:gd name="connsiteY194" fmla="*/ 76200 h 137922"/>
                <a:gd name="connsiteX195" fmla="*/ 60865 w 67622"/>
                <a:gd name="connsiteY195" fmla="*/ 77153 h 137922"/>
                <a:gd name="connsiteX196" fmla="*/ 60579 w 67622"/>
                <a:gd name="connsiteY196" fmla="*/ 78296 h 137922"/>
                <a:gd name="connsiteX197" fmla="*/ 66100 w 67622"/>
                <a:gd name="connsiteY197" fmla="*/ 83629 h 137922"/>
                <a:gd name="connsiteX198" fmla="*/ 62769 w 67622"/>
                <a:gd name="connsiteY198" fmla="*/ 85439 h 137922"/>
                <a:gd name="connsiteX199" fmla="*/ 62102 w 67622"/>
                <a:gd name="connsiteY199" fmla="*/ 82867 h 137922"/>
                <a:gd name="connsiteX200" fmla="*/ 66100 w 67622"/>
                <a:gd name="connsiteY200" fmla="*/ 83629 h 137922"/>
                <a:gd name="connsiteX201" fmla="*/ 61626 w 67622"/>
                <a:gd name="connsiteY201" fmla="*/ 80581 h 137922"/>
                <a:gd name="connsiteX202" fmla="*/ 64862 w 67622"/>
                <a:gd name="connsiteY202" fmla="*/ 81629 h 137922"/>
                <a:gd name="connsiteX203" fmla="*/ 61626 w 67622"/>
                <a:gd name="connsiteY203" fmla="*/ 80581 h 137922"/>
                <a:gd name="connsiteX204" fmla="*/ 64767 w 67622"/>
                <a:gd name="connsiteY204" fmla="*/ 64198 h 137922"/>
                <a:gd name="connsiteX205" fmla="*/ 61055 w 67622"/>
                <a:gd name="connsiteY205" fmla="*/ 61913 h 137922"/>
                <a:gd name="connsiteX206" fmla="*/ 64767 w 67622"/>
                <a:gd name="connsiteY206" fmla="*/ 64198 h 137922"/>
                <a:gd name="connsiteX207" fmla="*/ 58104 w 67622"/>
                <a:gd name="connsiteY207" fmla="*/ 55054 h 137922"/>
                <a:gd name="connsiteX208" fmla="*/ 61721 w 67622"/>
                <a:gd name="connsiteY208" fmla="*/ 55626 h 137922"/>
                <a:gd name="connsiteX209" fmla="*/ 61531 w 67622"/>
                <a:gd name="connsiteY209" fmla="*/ 56293 h 137922"/>
                <a:gd name="connsiteX210" fmla="*/ 59723 w 67622"/>
                <a:gd name="connsiteY210" fmla="*/ 57340 h 137922"/>
                <a:gd name="connsiteX211" fmla="*/ 57724 w 67622"/>
                <a:gd name="connsiteY211" fmla="*/ 55531 h 137922"/>
                <a:gd name="connsiteX212" fmla="*/ 58104 w 67622"/>
                <a:gd name="connsiteY212" fmla="*/ 55054 h 137922"/>
                <a:gd name="connsiteX213" fmla="*/ 57248 w 67622"/>
                <a:gd name="connsiteY213" fmla="*/ 58864 h 137922"/>
                <a:gd name="connsiteX214" fmla="*/ 58390 w 67622"/>
                <a:gd name="connsiteY214" fmla="*/ 59626 h 137922"/>
                <a:gd name="connsiteX215" fmla="*/ 57153 w 67622"/>
                <a:gd name="connsiteY215" fmla="*/ 61055 h 137922"/>
                <a:gd name="connsiteX216" fmla="*/ 55725 w 67622"/>
                <a:gd name="connsiteY216" fmla="*/ 59722 h 137922"/>
                <a:gd name="connsiteX217" fmla="*/ 57248 w 67622"/>
                <a:gd name="connsiteY217" fmla="*/ 58864 h 137922"/>
                <a:gd name="connsiteX218" fmla="*/ 58771 w 67622"/>
                <a:gd name="connsiteY218" fmla="*/ 64961 h 137922"/>
                <a:gd name="connsiteX219" fmla="*/ 58675 w 67622"/>
                <a:gd name="connsiteY219" fmla="*/ 66865 h 137922"/>
                <a:gd name="connsiteX220" fmla="*/ 55154 w 67622"/>
                <a:gd name="connsiteY220" fmla="*/ 64294 h 137922"/>
                <a:gd name="connsiteX221" fmla="*/ 58771 w 67622"/>
                <a:gd name="connsiteY221" fmla="*/ 64961 h 137922"/>
                <a:gd name="connsiteX222" fmla="*/ 56106 w 67622"/>
                <a:gd name="connsiteY222" fmla="*/ 71438 h 137922"/>
                <a:gd name="connsiteX223" fmla="*/ 56391 w 67622"/>
                <a:gd name="connsiteY223" fmla="*/ 72295 h 137922"/>
                <a:gd name="connsiteX224" fmla="*/ 53916 w 67622"/>
                <a:gd name="connsiteY224" fmla="*/ 73057 h 137922"/>
                <a:gd name="connsiteX225" fmla="*/ 53631 w 67622"/>
                <a:gd name="connsiteY225" fmla="*/ 72104 h 137922"/>
                <a:gd name="connsiteX226" fmla="*/ 56106 w 67622"/>
                <a:gd name="connsiteY226" fmla="*/ 71438 h 137922"/>
                <a:gd name="connsiteX227" fmla="*/ 52964 w 67622"/>
                <a:gd name="connsiteY227" fmla="*/ 81724 h 137922"/>
                <a:gd name="connsiteX228" fmla="*/ 54202 w 67622"/>
                <a:gd name="connsiteY228" fmla="*/ 81439 h 137922"/>
                <a:gd name="connsiteX229" fmla="*/ 55058 w 67622"/>
                <a:gd name="connsiteY229" fmla="*/ 82487 h 137922"/>
                <a:gd name="connsiteX230" fmla="*/ 54392 w 67622"/>
                <a:gd name="connsiteY230" fmla="*/ 83629 h 137922"/>
                <a:gd name="connsiteX231" fmla="*/ 58771 w 67622"/>
                <a:gd name="connsiteY231" fmla="*/ 83629 h 137922"/>
                <a:gd name="connsiteX232" fmla="*/ 57343 w 67622"/>
                <a:gd name="connsiteY232" fmla="*/ 85915 h 137922"/>
                <a:gd name="connsiteX233" fmla="*/ 54011 w 67622"/>
                <a:gd name="connsiteY233" fmla="*/ 84582 h 137922"/>
                <a:gd name="connsiteX234" fmla="*/ 54011 w 67622"/>
                <a:gd name="connsiteY234" fmla="*/ 84296 h 137922"/>
                <a:gd name="connsiteX235" fmla="*/ 53345 w 67622"/>
                <a:gd name="connsiteY235" fmla="*/ 85534 h 137922"/>
                <a:gd name="connsiteX236" fmla="*/ 53060 w 67622"/>
                <a:gd name="connsiteY236" fmla="*/ 81629 h 137922"/>
                <a:gd name="connsiteX237" fmla="*/ 52489 w 67622"/>
                <a:gd name="connsiteY237" fmla="*/ 40196 h 137922"/>
                <a:gd name="connsiteX238" fmla="*/ 51347 w 67622"/>
                <a:gd name="connsiteY238" fmla="*/ 42196 h 137922"/>
                <a:gd name="connsiteX239" fmla="*/ 52489 w 67622"/>
                <a:gd name="connsiteY239" fmla="*/ 40196 h 137922"/>
                <a:gd name="connsiteX240" fmla="*/ 51347 w 67622"/>
                <a:gd name="connsiteY240" fmla="*/ 44863 h 137922"/>
                <a:gd name="connsiteX241" fmla="*/ 51727 w 67622"/>
                <a:gd name="connsiteY241" fmla="*/ 45625 h 137922"/>
                <a:gd name="connsiteX242" fmla="*/ 49633 w 67622"/>
                <a:gd name="connsiteY242" fmla="*/ 46387 h 137922"/>
                <a:gd name="connsiteX243" fmla="*/ 49443 w 67622"/>
                <a:gd name="connsiteY243" fmla="*/ 45815 h 137922"/>
                <a:gd name="connsiteX244" fmla="*/ 51347 w 67622"/>
                <a:gd name="connsiteY244" fmla="*/ 44863 h 137922"/>
                <a:gd name="connsiteX245" fmla="*/ 47634 w 67622"/>
                <a:gd name="connsiteY245" fmla="*/ 57721 h 137922"/>
                <a:gd name="connsiteX246" fmla="*/ 49252 w 67622"/>
                <a:gd name="connsiteY246" fmla="*/ 58674 h 137922"/>
                <a:gd name="connsiteX247" fmla="*/ 48872 w 67622"/>
                <a:gd name="connsiteY247" fmla="*/ 59150 h 137922"/>
                <a:gd name="connsiteX248" fmla="*/ 47348 w 67622"/>
                <a:gd name="connsiteY248" fmla="*/ 58198 h 137922"/>
                <a:gd name="connsiteX249" fmla="*/ 47634 w 67622"/>
                <a:gd name="connsiteY249" fmla="*/ 57721 h 137922"/>
                <a:gd name="connsiteX250" fmla="*/ 47158 w 67622"/>
                <a:gd name="connsiteY250" fmla="*/ 51340 h 137922"/>
                <a:gd name="connsiteX251" fmla="*/ 47158 w 67622"/>
                <a:gd name="connsiteY251" fmla="*/ 51816 h 137922"/>
                <a:gd name="connsiteX252" fmla="*/ 45921 w 67622"/>
                <a:gd name="connsiteY252" fmla="*/ 52197 h 137922"/>
                <a:gd name="connsiteX253" fmla="*/ 44588 w 67622"/>
                <a:gd name="connsiteY253" fmla="*/ 51340 h 137922"/>
                <a:gd name="connsiteX254" fmla="*/ 47158 w 67622"/>
                <a:gd name="connsiteY254" fmla="*/ 51340 h 137922"/>
                <a:gd name="connsiteX255" fmla="*/ 45159 w 67622"/>
                <a:gd name="connsiteY255" fmla="*/ 64294 h 137922"/>
                <a:gd name="connsiteX256" fmla="*/ 45540 w 67622"/>
                <a:gd name="connsiteY256" fmla="*/ 66865 h 137922"/>
                <a:gd name="connsiteX257" fmla="*/ 44588 w 67622"/>
                <a:gd name="connsiteY257" fmla="*/ 66865 h 137922"/>
                <a:gd name="connsiteX258" fmla="*/ 45159 w 67622"/>
                <a:gd name="connsiteY258" fmla="*/ 64198 h 137922"/>
                <a:gd name="connsiteX259" fmla="*/ 47444 w 67622"/>
                <a:gd name="connsiteY259" fmla="*/ 71152 h 137922"/>
                <a:gd name="connsiteX260" fmla="*/ 43637 w 67622"/>
                <a:gd name="connsiteY260" fmla="*/ 70390 h 137922"/>
                <a:gd name="connsiteX261" fmla="*/ 47444 w 67622"/>
                <a:gd name="connsiteY261" fmla="*/ 71152 h 137922"/>
                <a:gd name="connsiteX262" fmla="*/ 42589 w 67622"/>
                <a:gd name="connsiteY262" fmla="*/ 30766 h 137922"/>
                <a:gd name="connsiteX263" fmla="*/ 41257 w 67622"/>
                <a:gd name="connsiteY263" fmla="*/ 26765 h 137922"/>
                <a:gd name="connsiteX264" fmla="*/ 42589 w 67622"/>
                <a:gd name="connsiteY264" fmla="*/ 30766 h 137922"/>
                <a:gd name="connsiteX265" fmla="*/ 40591 w 67622"/>
                <a:gd name="connsiteY265" fmla="*/ 36195 h 137922"/>
                <a:gd name="connsiteX266" fmla="*/ 41828 w 67622"/>
                <a:gd name="connsiteY266" fmla="*/ 37814 h 137922"/>
                <a:gd name="connsiteX267" fmla="*/ 40686 w 67622"/>
                <a:gd name="connsiteY267" fmla="*/ 38195 h 137922"/>
                <a:gd name="connsiteX268" fmla="*/ 40495 w 67622"/>
                <a:gd name="connsiteY268" fmla="*/ 36290 h 137922"/>
                <a:gd name="connsiteX269" fmla="*/ 38496 w 67622"/>
                <a:gd name="connsiteY269" fmla="*/ 71819 h 137922"/>
                <a:gd name="connsiteX270" fmla="*/ 40210 w 67622"/>
                <a:gd name="connsiteY270" fmla="*/ 72485 h 137922"/>
                <a:gd name="connsiteX271" fmla="*/ 40020 w 67622"/>
                <a:gd name="connsiteY271" fmla="*/ 72962 h 137922"/>
                <a:gd name="connsiteX272" fmla="*/ 38211 w 67622"/>
                <a:gd name="connsiteY272" fmla="*/ 72390 h 137922"/>
                <a:gd name="connsiteX273" fmla="*/ 38401 w 67622"/>
                <a:gd name="connsiteY273" fmla="*/ 71819 h 137922"/>
                <a:gd name="connsiteX274" fmla="*/ 35927 w 67622"/>
                <a:gd name="connsiteY274" fmla="*/ 84106 h 137922"/>
                <a:gd name="connsiteX275" fmla="*/ 38021 w 67622"/>
                <a:gd name="connsiteY275" fmla="*/ 82105 h 137922"/>
                <a:gd name="connsiteX276" fmla="*/ 35927 w 67622"/>
                <a:gd name="connsiteY276" fmla="*/ 84106 h 137922"/>
                <a:gd name="connsiteX277" fmla="*/ 36117 w 67622"/>
                <a:gd name="connsiteY277" fmla="*/ 31432 h 137922"/>
                <a:gd name="connsiteX278" fmla="*/ 36974 w 67622"/>
                <a:gd name="connsiteY278" fmla="*/ 28099 h 137922"/>
                <a:gd name="connsiteX279" fmla="*/ 36117 w 67622"/>
                <a:gd name="connsiteY279" fmla="*/ 31432 h 137922"/>
                <a:gd name="connsiteX280" fmla="*/ 36498 w 67622"/>
                <a:gd name="connsiteY280" fmla="*/ 17240 h 137922"/>
                <a:gd name="connsiteX281" fmla="*/ 35641 w 67622"/>
                <a:gd name="connsiteY281" fmla="*/ 17812 h 137922"/>
                <a:gd name="connsiteX282" fmla="*/ 33737 w 67622"/>
                <a:gd name="connsiteY282" fmla="*/ 15526 h 137922"/>
                <a:gd name="connsiteX283" fmla="*/ 36498 w 67622"/>
                <a:gd name="connsiteY283" fmla="*/ 17145 h 137922"/>
                <a:gd name="connsiteX284" fmla="*/ 33261 w 67622"/>
                <a:gd name="connsiteY284" fmla="*/ 37909 h 137922"/>
                <a:gd name="connsiteX285" fmla="*/ 30501 w 67622"/>
                <a:gd name="connsiteY285" fmla="*/ 39148 h 137922"/>
                <a:gd name="connsiteX286" fmla="*/ 29073 w 67622"/>
                <a:gd name="connsiteY286" fmla="*/ 38290 h 137922"/>
                <a:gd name="connsiteX287" fmla="*/ 28407 w 67622"/>
                <a:gd name="connsiteY287" fmla="*/ 36576 h 137922"/>
                <a:gd name="connsiteX288" fmla="*/ 30311 w 67622"/>
                <a:gd name="connsiteY288" fmla="*/ 36386 h 137922"/>
                <a:gd name="connsiteX289" fmla="*/ 33261 w 67622"/>
                <a:gd name="connsiteY289" fmla="*/ 37814 h 137922"/>
                <a:gd name="connsiteX290" fmla="*/ 28026 w 67622"/>
                <a:gd name="connsiteY290" fmla="*/ 30956 h 137922"/>
                <a:gd name="connsiteX291" fmla="*/ 29740 w 67622"/>
                <a:gd name="connsiteY291" fmla="*/ 31432 h 137922"/>
                <a:gd name="connsiteX292" fmla="*/ 27265 w 67622"/>
                <a:gd name="connsiteY292" fmla="*/ 34004 h 137922"/>
                <a:gd name="connsiteX293" fmla="*/ 28026 w 67622"/>
                <a:gd name="connsiteY293" fmla="*/ 30956 h 137922"/>
                <a:gd name="connsiteX294" fmla="*/ 28883 w 67622"/>
                <a:gd name="connsiteY294" fmla="*/ 49244 h 137922"/>
                <a:gd name="connsiteX295" fmla="*/ 25932 w 67622"/>
                <a:gd name="connsiteY295" fmla="*/ 50292 h 137922"/>
                <a:gd name="connsiteX296" fmla="*/ 28883 w 67622"/>
                <a:gd name="connsiteY296" fmla="*/ 49244 h 137922"/>
                <a:gd name="connsiteX297" fmla="*/ 26218 w 67622"/>
                <a:gd name="connsiteY297" fmla="*/ 34766 h 137922"/>
                <a:gd name="connsiteX298" fmla="*/ 23267 w 67622"/>
                <a:gd name="connsiteY298" fmla="*/ 34766 h 137922"/>
                <a:gd name="connsiteX299" fmla="*/ 26218 w 67622"/>
                <a:gd name="connsiteY299" fmla="*/ 34766 h 137922"/>
                <a:gd name="connsiteX300" fmla="*/ 23172 w 67622"/>
                <a:gd name="connsiteY300" fmla="*/ 46958 h 137922"/>
                <a:gd name="connsiteX301" fmla="*/ 21268 w 67622"/>
                <a:gd name="connsiteY301" fmla="*/ 45339 h 137922"/>
                <a:gd name="connsiteX302" fmla="*/ 22410 w 67622"/>
                <a:gd name="connsiteY302" fmla="*/ 44863 h 137922"/>
                <a:gd name="connsiteX303" fmla="*/ 23172 w 67622"/>
                <a:gd name="connsiteY303" fmla="*/ 46958 h 137922"/>
                <a:gd name="connsiteX304" fmla="*/ 24600 w 67622"/>
                <a:gd name="connsiteY304" fmla="*/ 16573 h 137922"/>
                <a:gd name="connsiteX305" fmla="*/ 22220 w 67622"/>
                <a:gd name="connsiteY305" fmla="*/ 16478 h 137922"/>
                <a:gd name="connsiteX306" fmla="*/ 24600 w 67622"/>
                <a:gd name="connsiteY306" fmla="*/ 16573 h 137922"/>
                <a:gd name="connsiteX307" fmla="*/ 22030 w 67622"/>
                <a:gd name="connsiteY307" fmla="*/ 32575 h 137922"/>
                <a:gd name="connsiteX308" fmla="*/ 20888 w 67622"/>
                <a:gd name="connsiteY308" fmla="*/ 34671 h 137922"/>
                <a:gd name="connsiteX309" fmla="*/ 18699 w 67622"/>
                <a:gd name="connsiteY309" fmla="*/ 35623 h 137922"/>
                <a:gd name="connsiteX310" fmla="*/ 22030 w 67622"/>
                <a:gd name="connsiteY310" fmla="*/ 32575 h 137922"/>
                <a:gd name="connsiteX311" fmla="*/ 15367 w 67622"/>
                <a:gd name="connsiteY311" fmla="*/ 38100 h 137922"/>
                <a:gd name="connsiteX312" fmla="*/ 17175 w 67622"/>
                <a:gd name="connsiteY312" fmla="*/ 36290 h 137922"/>
                <a:gd name="connsiteX313" fmla="*/ 18032 w 67622"/>
                <a:gd name="connsiteY313" fmla="*/ 37338 h 137922"/>
                <a:gd name="connsiteX314" fmla="*/ 15462 w 67622"/>
                <a:gd name="connsiteY314" fmla="*/ 39148 h 137922"/>
                <a:gd name="connsiteX315" fmla="*/ 15462 w 67622"/>
                <a:gd name="connsiteY315" fmla="*/ 38005 h 137922"/>
                <a:gd name="connsiteX316" fmla="*/ 19079 w 67622"/>
                <a:gd name="connsiteY316" fmla="*/ 50959 h 137922"/>
                <a:gd name="connsiteX317" fmla="*/ 18699 w 67622"/>
                <a:gd name="connsiteY317" fmla="*/ 51435 h 137922"/>
                <a:gd name="connsiteX318" fmla="*/ 15843 w 67622"/>
                <a:gd name="connsiteY318" fmla="*/ 49816 h 137922"/>
                <a:gd name="connsiteX319" fmla="*/ 19174 w 67622"/>
                <a:gd name="connsiteY319" fmla="*/ 50959 h 137922"/>
                <a:gd name="connsiteX320" fmla="*/ 16699 w 67622"/>
                <a:gd name="connsiteY320" fmla="*/ 76295 h 137922"/>
                <a:gd name="connsiteX321" fmla="*/ 19460 w 67622"/>
                <a:gd name="connsiteY321" fmla="*/ 76295 h 137922"/>
                <a:gd name="connsiteX322" fmla="*/ 16699 w 67622"/>
                <a:gd name="connsiteY322" fmla="*/ 76295 h 137922"/>
                <a:gd name="connsiteX323" fmla="*/ 20507 w 67622"/>
                <a:gd name="connsiteY323" fmla="*/ 122301 h 137922"/>
                <a:gd name="connsiteX324" fmla="*/ 20507 w 67622"/>
                <a:gd name="connsiteY324" fmla="*/ 118681 h 137922"/>
                <a:gd name="connsiteX325" fmla="*/ 21459 w 67622"/>
                <a:gd name="connsiteY325" fmla="*/ 118681 h 137922"/>
                <a:gd name="connsiteX326" fmla="*/ 20126 w 67622"/>
                <a:gd name="connsiteY326" fmla="*/ 117538 h 137922"/>
                <a:gd name="connsiteX327" fmla="*/ 24505 w 67622"/>
                <a:gd name="connsiteY327" fmla="*/ 117729 h 137922"/>
                <a:gd name="connsiteX328" fmla="*/ 21554 w 67622"/>
                <a:gd name="connsiteY328" fmla="*/ 118681 h 137922"/>
                <a:gd name="connsiteX329" fmla="*/ 22696 w 67622"/>
                <a:gd name="connsiteY329" fmla="*/ 119539 h 137922"/>
                <a:gd name="connsiteX330" fmla="*/ 20412 w 67622"/>
                <a:gd name="connsiteY330" fmla="*/ 122396 h 13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67622" h="137922">
                  <a:moveTo>
                    <a:pt x="24124" y="135446"/>
                  </a:moveTo>
                  <a:cubicBezTo>
                    <a:pt x="26027" y="133636"/>
                    <a:pt x="28788" y="133255"/>
                    <a:pt x="30882" y="131635"/>
                  </a:cubicBezTo>
                  <a:cubicBezTo>
                    <a:pt x="31643" y="131064"/>
                    <a:pt x="33071" y="131064"/>
                    <a:pt x="33642" y="130397"/>
                  </a:cubicBezTo>
                  <a:cubicBezTo>
                    <a:pt x="35070" y="128778"/>
                    <a:pt x="36212" y="126968"/>
                    <a:pt x="38687" y="126873"/>
                  </a:cubicBezTo>
                  <a:cubicBezTo>
                    <a:pt x="38973" y="126873"/>
                    <a:pt x="39258" y="126587"/>
                    <a:pt x="39353" y="126301"/>
                  </a:cubicBezTo>
                  <a:cubicBezTo>
                    <a:pt x="40495" y="123634"/>
                    <a:pt x="42875" y="122872"/>
                    <a:pt x="44969" y="122682"/>
                  </a:cubicBezTo>
                  <a:cubicBezTo>
                    <a:pt x="46016" y="121253"/>
                    <a:pt x="46587" y="119920"/>
                    <a:pt x="47634" y="119158"/>
                  </a:cubicBezTo>
                  <a:cubicBezTo>
                    <a:pt x="47919" y="118967"/>
                    <a:pt x="48015" y="118777"/>
                    <a:pt x="48301" y="118491"/>
                  </a:cubicBezTo>
                  <a:cubicBezTo>
                    <a:pt x="46683" y="118491"/>
                    <a:pt x="45445" y="117920"/>
                    <a:pt x="44684" y="116872"/>
                  </a:cubicBezTo>
                  <a:cubicBezTo>
                    <a:pt x="44017" y="115919"/>
                    <a:pt x="44398" y="114776"/>
                    <a:pt x="45540" y="114300"/>
                  </a:cubicBezTo>
                  <a:cubicBezTo>
                    <a:pt x="46873" y="113729"/>
                    <a:pt x="47348" y="114681"/>
                    <a:pt x="47634" y="115633"/>
                  </a:cubicBezTo>
                  <a:cubicBezTo>
                    <a:pt x="47919" y="116396"/>
                    <a:pt x="48205" y="117253"/>
                    <a:pt x="48586" y="118110"/>
                  </a:cubicBezTo>
                  <a:cubicBezTo>
                    <a:pt x="50775" y="116205"/>
                    <a:pt x="52489" y="114109"/>
                    <a:pt x="53345" y="111157"/>
                  </a:cubicBezTo>
                  <a:cubicBezTo>
                    <a:pt x="54868" y="110871"/>
                    <a:pt x="56486" y="110585"/>
                    <a:pt x="56486" y="108395"/>
                  </a:cubicBezTo>
                  <a:cubicBezTo>
                    <a:pt x="56486" y="108109"/>
                    <a:pt x="56867" y="107918"/>
                    <a:pt x="56962" y="107632"/>
                  </a:cubicBezTo>
                  <a:cubicBezTo>
                    <a:pt x="58675" y="104204"/>
                    <a:pt x="60770" y="100965"/>
                    <a:pt x="61816" y="97441"/>
                  </a:cubicBezTo>
                  <a:cubicBezTo>
                    <a:pt x="62863" y="93821"/>
                    <a:pt x="64196" y="90488"/>
                    <a:pt x="65719" y="87058"/>
                  </a:cubicBezTo>
                  <a:cubicBezTo>
                    <a:pt x="66005" y="86296"/>
                    <a:pt x="66100" y="85439"/>
                    <a:pt x="66195" y="84582"/>
                  </a:cubicBezTo>
                  <a:cubicBezTo>
                    <a:pt x="66385" y="82582"/>
                    <a:pt x="66005" y="80391"/>
                    <a:pt x="66576" y="78486"/>
                  </a:cubicBezTo>
                  <a:cubicBezTo>
                    <a:pt x="67623" y="75343"/>
                    <a:pt x="67528" y="72199"/>
                    <a:pt x="67623" y="69056"/>
                  </a:cubicBezTo>
                  <a:cubicBezTo>
                    <a:pt x="67623" y="67342"/>
                    <a:pt x="66576" y="65627"/>
                    <a:pt x="66480" y="63913"/>
                  </a:cubicBezTo>
                  <a:cubicBezTo>
                    <a:pt x="66385" y="62484"/>
                    <a:pt x="66005" y="61531"/>
                    <a:pt x="64291" y="60865"/>
                  </a:cubicBezTo>
                  <a:cubicBezTo>
                    <a:pt x="66576" y="59246"/>
                    <a:pt x="66005" y="57245"/>
                    <a:pt x="65434" y="55436"/>
                  </a:cubicBezTo>
                  <a:cubicBezTo>
                    <a:pt x="63816" y="49911"/>
                    <a:pt x="62007" y="44387"/>
                    <a:pt x="60484" y="38862"/>
                  </a:cubicBezTo>
                  <a:cubicBezTo>
                    <a:pt x="59913" y="36576"/>
                    <a:pt x="58961" y="34576"/>
                    <a:pt x="57819" y="32575"/>
                  </a:cubicBezTo>
                  <a:cubicBezTo>
                    <a:pt x="57819" y="32575"/>
                    <a:pt x="57724" y="32575"/>
                    <a:pt x="57628" y="32575"/>
                  </a:cubicBezTo>
                  <a:cubicBezTo>
                    <a:pt x="57438" y="32575"/>
                    <a:pt x="57248" y="31909"/>
                    <a:pt x="57343" y="31909"/>
                  </a:cubicBezTo>
                  <a:cubicBezTo>
                    <a:pt x="57343" y="31909"/>
                    <a:pt x="57343" y="31909"/>
                    <a:pt x="57438" y="31909"/>
                  </a:cubicBezTo>
                  <a:cubicBezTo>
                    <a:pt x="56106" y="29718"/>
                    <a:pt x="54582" y="27622"/>
                    <a:pt x="52964" y="25527"/>
                  </a:cubicBezTo>
                  <a:cubicBezTo>
                    <a:pt x="46968" y="17716"/>
                    <a:pt x="38687" y="12668"/>
                    <a:pt x="30311" y="7906"/>
                  </a:cubicBezTo>
                  <a:cubicBezTo>
                    <a:pt x="29073" y="7239"/>
                    <a:pt x="28217" y="7620"/>
                    <a:pt x="27075" y="8477"/>
                  </a:cubicBezTo>
                  <a:cubicBezTo>
                    <a:pt x="27741" y="7048"/>
                    <a:pt x="27360" y="6287"/>
                    <a:pt x="26503" y="5810"/>
                  </a:cubicBezTo>
                  <a:cubicBezTo>
                    <a:pt x="26313" y="6096"/>
                    <a:pt x="26123" y="6477"/>
                    <a:pt x="25742" y="6953"/>
                  </a:cubicBezTo>
                  <a:cubicBezTo>
                    <a:pt x="25266" y="6382"/>
                    <a:pt x="24790" y="6001"/>
                    <a:pt x="24885" y="5810"/>
                  </a:cubicBezTo>
                  <a:cubicBezTo>
                    <a:pt x="24980" y="5620"/>
                    <a:pt x="25266" y="5524"/>
                    <a:pt x="25456" y="5429"/>
                  </a:cubicBezTo>
                  <a:cubicBezTo>
                    <a:pt x="24219" y="5239"/>
                    <a:pt x="23552" y="6191"/>
                    <a:pt x="23267" y="7144"/>
                  </a:cubicBezTo>
                  <a:cubicBezTo>
                    <a:pt x="22981" y="8096"/>
                    <a:pt x="23077" y="9239"/>
                    <a:pt x="22981" y="10192"/>
                  </a:cubicBezTo>
                  <a:cubicBezTo>
                    <a:pt x="22030" y="11049"/>
                    <a:pt x="21173" y="11811"/>
                    <a:pt x="20317" y="12668"/>
                  </a:cubicBezTo>
                  <a:cubicBezTo>
                    <a:pt x="19460" y="10096"/>
                    <a:pt x="18699" y="7715"/>
                    <a:pt x="17937" y="5144"/>
                  </a:cubicBezTo>
                  <a:cubicBezTo>
                    <a:pt x="19079" y="5144"/>
                    <a:pt x="20507" y="6001"/>
                    <a:pt x="21649" y="4667"/>
                  </a:cubicBezTo>
                  <a:lnTo>
                    <a:pt x="21649" y="4667"/>
                  </a:lnTo>
                  <a:cubicBezTo>
                    <a:pt x="21649" y="4667"/>
                    <a:pt x="21744" y="3715"/>
                    <a:pt x="21649" y="3715"/>
                  </a:cubicBezTo>
                  <a:cubicBezTo>
                    <a:pt x="19555" y="2953"/>
                    <a:pt x="17366" y="1810"/>
                    <a:pt x="15177" y="1810"/>
                  </a:cubicBezTo>
                  <a:cubicBezTo>
                    <a:pt x="12321" y="1810"/>
                    <a:pt x="9941" y="476"/>
                    <a:pt x="7276" y="286"/>
                  </a:cubicBezTo>
                  <a:cubicBezTo>
                    <a:pt x="4992" y="95"/>
                    <a:pt x="2612" y="95"/>
                    <a:pt x="328" y="0"/>
                  </a:cubicBezTo>
                  <a:cubicBezTo>
                    <a:pt x="328" y="1810"/>
                    <a:pt x="328" y="3620"/>
                    <a:pt x="328" y="5429"/>
                  </a:cubicBezTo>
                  <a:cubicBezTo>
                    <a:pt x="328" y="7906"/>
                    <a:pt x="804" y="10287"/>
                    <a:pt x="804" y="12763"/>
                  </a:cubicBezTo>
                  <a:cubicBezTo>
                    <a:pt x="804" y="14288"/>
                    <a:pt x="613" y="15812"/>
                    <a:pt x="423" y="17431"/>
                  </a:cubicBezTo>
                  <a:cubicBezTo>
                    <a:pt x="423" y="16954"/>
                    <a:pt x="804" y="16573"/>
                    <a:pt x="1375" y="16288"/>
                  </a:cubicBezTo>
                  <a:cubicBezTo>
                    <a:pt x="1660" y="16192"/>
                    <a:pt x="2707" y="16764"/>
                    <a:pt x="2802" y="17240"/>
                  </a:cubicBezTo>
                  <a:cubicBezTo>
                    <a:pt x="3184" y="18669"/>
                    <a:pt x="2136" y="19050"/>
                    <a:pt x="899" y="19240"/>
                  </a:cubicBezTo>
                  <a:cubicBezTo>
                    <a:pt x="613" y="18669"/>
                    <a:pt x="423" y="18193"/>
                    <a:pt x="328" y="17716"/>
                  </a:cubicBezTo>
                  <a:cubicBezTo>
                    <a:pt x="233" y="18669"/>
                    <a:pt x="138" y="19717"/>
                    <a:pt x="138" y="20669"/>
                  </a:cubicBezTo>
                  <a:cubicBezTo>
                    <a:pt x="138" y="25622"/>
                    <a:pt x="138" y="30575"/>
                    <a:pt x="233" y="35528"/>
                  </a:cubicBezTo>
                  <a:cubicBezTo>
                    <a:pt x="233" y="40196"/>
                    <a:pt x="423" y="44863"/>
                    <a:pt x="423" y="49435"/>
                  </a:cubicBezTo>
                  <a:cubicBezTo>
                    <a:pt x="423" y="54388"/>
                    <a:pt x="138" y="59246"/>
                    <a:pt x="42" y="64198"/>
                  </a:cubicBezTo>
                  <a:cubicBezTo>
                    <a:pt x="42" y="69437"/>
                    <a:pt x="-53" y="74676"/>
                    <a:pt x="42" y="79915"/>
                  </a:cubicBezTo>
                  <a:cubicBezTo>
                    <a:pt x="138" y="85439"/>
                    <a:pt x="138" y="90964"/>
                    <a:pt x="709" y="96488"/>
                  </a:cubicBezTo>
                  <a:cubicBezTo>
                    <a:pt x="1470" y="103156"/>
                    <a:pt x="2612" y="109823"/>
                    <a:pt x="3850" y="116491"/>
                  </a:cubicBezTo>
                  <a:cubicBezTo>
                    <a:pt x="4421" y="119348"/>
                    <a:pt x="5563" y="122206"/>
                    <a:pt x="6705" y="125063"/>
                  </a:cubicBezTo>
                  <a:cubicBezTo>
                    <a:pt x="7847" y="127730"/>
                    <a:pt x="9370" y="130397"/>
                    <a:pt x="10703" y="132969"/>
                  </a:cubicBezTo>
                  <a:cubicBezTo>
                    <a:pt x="11560" y="134588"/>
                    <a:pt x="12321" y="136302"/>
                    <a:pt x="13273" y="137922"/>
                  </a:cubicBezTo>
                  <a:cubicBezTo>
                    <a:pt x="16319" y="137255"/>
                    <a:pt x="19364" y="136684"/>
                    <a:pt x="22410" y="136017"/>
                  </a:cubicBezTo>
                  <a:cubicBezTo>
                    <a:pt x="22887" y="135922"/>
                    <a:pt x="23552" y="135826"/>
                    <a:pt x="23934" y="135446"/>
                  </a:cubicBezTo>
                  <a:close/>
                  <a:moveTo>
                    <a:pt x="11940" y="72676"/>
                  </a:moveTo>
                  <a:cubicBezTo>
                    <a:pt x="10512" y="71056"/>
                    <a:pt x="11560" y="70580"/>
                    <a:pt x="12987" y="70104"/>
                  </a:cubicBezTo>
                  <a:cubicBezTo>
                    <a:pt x="13844" y="71342"/>
                    <a:pt x="13178" y="71914"/>
                    <a:pt x="11940" y="72676"/>
                  </a:cubicBezTo>
                  <a:close/>
                  <a:moveTo>
                    <a:pt x="11274" y="61722"/>
                  </a:moveTo>
                  <a:cubicBezTo>
                    <a:pt x="11274" y="61722"/>
                    <a:pt x="10989" y="61531"/>
                    <a:pt x="10798" y="61341"/>
                  </a:cubicBezTo>
                  <a:cubicBezTo>
                    <a:pt x="11083" y="60960"/>
                    <a:pt x="11369" y="60484"/>
                    <a:pt x="11654" y="60103"/>
                  </a:cubicBezTo>
                  <a:cubicBezTo>
                    <a:pt x="11845" y="60198"/>
                    <a:pt x="12131" y="60484"/>
                    <a:pt x="12131" y="60484"/>
                  </a:cubicBezTo>
                  <a:cubicBezTo>
                    <a:pt x="11845" y="60865"/>
                    <a:pt x="11560" y="61341"/>
                    <a:pt x="11274" y="61722"/>
                  </a:cubicBezTo>
                  <a:close/>
                  <a:moveTo>
                    <a:pt x="9941" y="8477"/>
                  </a:moveTo>
                  <a:cubicBezTo>
                    <a:pt x="9815" y="9557"/>
                    <a:pt x="9116" y="10478"/>
                    <a:pt x="7847" y="11239"/>
                  </a:cubicBezTo>
                  <a:cubicBezTo>
                    <a:pt x="8609" y="10192"/>
                    <a:pt x="9275" y="9430"/>
                    <a:pt x="9941" y="8477"/>
                  </a:cubicBezTo>
                  <a:close/>
                  <a:moveTo>
                    <a:pt x="12607" y="22384"/>
                  </a:moveTo>
                  <a:cubicBezTo>
                    <a:pt x="10893" y="23146"/>
                    <a:pt x="9561" y="23622"/>
                    <a:pt x="7752" y="22670"/>
                  </a:cubicBezTo>
                  <a:cubicBezTo>
                    <a:pt x="8609" y="22098"/>
                    <a:pt x="9275" y="21622"/>
                    <a:pt x="9751" y="21241"/>
                  </a:cubicBezTo>
                  <a:cubicBezTo>
                    <a:pt x="9561" y="19431"/>
                    <a:pt x="6801" y="21907"/>
                    <a:pt x="7276" y="19336"/>
                  </a:cubicBezTo>
                  <a:cubicBezTo>
                    <a:pt x="9307" y="19336"/>
                    <a:pt x="11083" y="20352"/>
                    <a:pt x="12607" y="22384"/>
                  </a:cubicBezTo>
                  <a:close/>
                  <a:moveTo>
                    <a:pt x="11750" y="41148"/>
                  </a:moveTo>
                  <a:cubicBezTo>
                    <a:pt x="11750" y="41148"/>
                    <a:pt x="11083" y="41720"/>
                    <a:pt x="10418" y="42196"/>
                  </a:cubicBezTo>
                  <a:cubicBezTo>
                    <a:pt x="10132" y="41720"/>
                    <a:pt x="9751" y="41243"/>
                    <a:pt x="9846" y="41148"/>
                  </a:cubicBezTo>
                  <a:cubicBezTo>
                    <a:pt x="10132" y="40862"/>
                    <a:pt x="10608" y="40576"/>
                    <a:pt x="11083" y="40481"/>
                  </a:cubicBezTo>
                  <a:cubicBezTo>
                    <a:pt x="11179" y="40481"/>
                    <a:pt x="11750" y="41053"/>
                    <a:pt x="11750" y="41243"/>
                  </a:cubicBezTo>
                  <a:close/>
                  <a:moveTo>
                    <a:pt x="8514" y="52959"/>
                  </a:moveTo>
                  <a:cubicBezTo>
                    <a:pt x="8514" y="52959"/>
                    <a:pt x="8514" y="52959"/>
                    <a:pt x="8514" y="52959"/>
                  </a:cubicBezTo>
                  <a:cubicBezTo>
                    <a:pt x="8609" y="52769"/>
                    <a:pt x="8799" y="52483"/>
                    <a:pt x="8894" y="52483"/>
                  </a:cubicBezTo>
                  <a:cubicBezTo>
                    <a:pt x="10037" y="52102"/>
                    <a:pt x="11179" y="51816"/>
                    <a:pt x="12036" y="52864"/>
                  </a:cubicBezTo>
                  <a:cubicBezTo>
                    <a:pt x="12036" y="52864"/>
                    <a:pt x="12036" y="53054"/>
                    <a:pt x="12036" y="53245"/>
                  </a:cubicBezTo>
                  <a:cubicBezTo>
                    <a:pt x="12036" y="53245"/>
                    <a:pt x="12036" y="53245"/>
                    <a:pt x="12036" y="53245"/>
                  </a:cubicBezTo>
                  <a:cubicBezTo>
                    <a:pt x="12036" y="53245"/>
                    <a:pt x="12036" y="53245"/>
                    <a:pt x="12036" y="53245"/>
                  </a:cubicBezTo>
                  <a:cubicBezTo>
                    <a:pt x="12036" y="53530"/>
                    <a:pt x="11845" y="53721"/>
                    <a:pt x="11654" y="53816"/>
                  </a:cubicBezTo>
                  <a:cubicBezTo>
                    <a:pt x="11654" y="53816"/>
                    <a:pt x="11654" y="53816"/>
                    <a:pt x="11654" y="53816"/>
                  </a:cubicBezTo>
                  <a:cubicBezTo>
                    <a:pt x="11179" y="54578"/>
                    <a:pt x="10798" y="55340"/>
                    <a:pt x="9275" y="54864"/>
                  </a:cubicBezTo>
                  <a:cubicBezTo>
                    <a:pt x="8323" y="54578"/>
                    <a:pt x="7086" y="55531"/>
                    <a:pt x="6230" y="55912"/>
                  </a:cubicBezTo>
                  <a:cubicBezTo>
                    <a:pt x="4040" y="53340"/>
                    <a:pt x="7943" y="51721"/>
                    <a:pt x="6610" y="49530"/>
                  </a:cubicBezTo>
                  <a:cubicBezTo>
                    <a:pt x="9846" y="49244"/>
                    <a:pt x="7372" y="51625"/>
                    <a:pt x="8609" y="52864"/>
                  </a:cubicBezTo>
                  <a:close/>
                  <a:moveTo>
                    <a:pt x="7752" y="57436"/>
                  </a:moveTo>
                  <a:cubicBezTo>
                    <a:pt x="7752" y="57436"/>
                    <a:pt x="7086" y="57912"/>
                    <a:pt x="6801" y="58007"/>
                  </a:cubicBezTo>
                  <a:cubicBezTo>
                    <a:pt x="6610" y="58007"/>
                    <a:pt x="6324" y="57721"/>
                    <a:pt x="5753" y="57436"/>
                  </a:cubicBezTo>
                  <a:cubicBezTo>
                    <a:pt x="6324" y="57150"/>
                    <a:pt x="6705" y="56959"/>
                    <a:pt x="7086" y="56959"/>
                  </a:cubicBezTo>
                  <a:cubicBezTo>
                    <a:pt x="7276" y="56959"/>
                    <a:pt x="7562" y="57245"/>
                    <a:pt x="7752" y="57436"/>
                  </a:cubicBezTo>
                  <a:close/>
                  <a:moveTo>
                    <a:pt x="5753" y="10001"/>
                  </a:moveTo>
                  <a:cubicBezTo>
                    <a:pt x="5753" y="10001"/>
                    <a:pt x="6230" y="10573"/>
                    <a:pt x="6419" y="10858"/>
                  </a:cubicBezTo>
                  <a:cubicBezTo>
                    <a:pt x="6419" y="10858"/>
                    <a:pt x="6134" y="11335"/>
                    <a:pt x="6134" y="11239"/>
                  </a:cubicBezTo>
                  <a:cubicBezTo>
                    <a:pt x="5753" y="11144"/>
                    <a:pt x="5468" y="10954"/>
                    <a:pt x="4611" y="10478"/>
                  </a:cubicBezTo>
                  <a:cubicBezTo>
                    <a:pt x="5277" y="10192"/>
                    <a:pt x="5658" y="9811"/>
                    <a:pt x="5753" y="9906"/>
                  </a:cubicBezTo>
                  <a:close/>
                  <a:moveTo>
                    <a:pt x="3945" y="80867"/>
                  </a:moveTo>
                  <a:cubicBezTo>
                    <a:pt x="4230" y="78772"/>
                    <a:pt x="5277" y="77914"/>
                    <a:pt x="7276" y="77629"/>
                  </a:cubicBezTo>
                  <a:cubicBezTo>
                    <a:pt x="9561" y="77343"/>
                    <a:pt x="10132" y="77629"/>
                    <a:pt x="11560" y="80200"/>
                  </a:cubicBezTo>
                  <a:cubicBezTo>
                    <a:pt x="8799" y="80391"/>
                    <a:pt x="6419" y="80581"/>
                    <a:pt x="3945" y="80772"/>
                  </a:cubicBezTo>
                  <a:close/>
                  <a:moveTo>
                    <a:pt x="5277" y="83344"/>
                  </a:moveTo>
                  <a:cubicBezTo>
                    <a:pt x="5277" y="83344"/>
                    <a:pt x="6134" y="83629"/>
                    <a:pt x="6610" y="83820"/>
                  </a:cubicBezTo>
                  <a:cubicBezTo>
                    <a:pt x="6515" y="84011"/>
                    <a:pt x="6324" y="84201"/>
                    <a:pt x="6230" y="84391"/>
                  </a:cubicBezTo>
                  <a:cubicBezTo>
                    <a:pt x="5753" y="84201"/>
                    <a:pt x="5373" y="84106"/>
                    <a:pt x="4897" y="83915"/>
                  </a:cubicBezTo>
                  <a:cubicBezTo>
                    <a:pt x="4992" y="83725"/>
                    <a:pt x="5277" y="83248"/>
                    <a:pt x="5277" y="83248"/>
                  </a:cubicBezTo>
                  <a:close/>
                  <a:moveTo>
                    <a:pt x="7562" y="119539"/>
                  </a:moveTo>
                  <a:cubicBezTo>
                    <a:pt x="6895" y="118586"/>
                    <a:pt x="6610" y="118110"/>
                    <a:pt x="6230" y="117538"/>
                  </a:cubicBezTo>
                  <a:cubicBezTo>
                    <a:pt x="7752" y="117348"/>
                    <a:pt x="7847" y="118015"/>
                    <a:pt x="7562" y="119539"/>
                  </a:cubicBezTo>
                  <a:close/>
                  <a:moveTo>
                    <a:pt x="9751" y="106775"/>
                  </a:moveTo>
                  <a:cubicBezTo>
                    <a:pt x="7181" y="106585"/>
                    <a:pt x="8990" y="104775"/>
                    <a:pt x="8609" y="103727"/>
                  </a:cubicBezTo>
                  <a:cubicBezTo>
                    <a:pt x="8609" y="103727"/>
                    <a:pt x="8609" y="103727"/>
                    <a:pt x="8609" y="103727"/>
                  </a:cubicBezTo>
                  <a:lnTo>
                    <a:pt x="8609" y="103727"/>
                  </a:lnTo>
                  <a:cubicBezTo>
                    <a:pt x="8609" y="103727"/>
                    <a:pt x="8609" y="103727"/>
                    <a:pt x="8609" y="103727"/>
                  </a:cubicBezTo>
                  <a:cubicBezTo>
                    <a:pt x="8323" y="103061"/>
                    <a:pt x="7943" y="102489"/>
                    <a:pt x="7847" y="101822"/>
                  </a:cubicBezTo>
                  <a:cubicBezTo>
                    <a:pt x="7752" y="101346"/>
                    <a:pt x="7847" y="100870"/>
                    <a:pt x="8038" y="100394"/>
                  </a:cubicBezTo>
                  <a:cubicBezTo>
                    <a:pt x="8038" y="100394"/>
                    <a:pt x="8704" y="100298"/>
                    <a:pt x="8799" y="100394"/>
                  </a:cubicBezTo>
                  <a:cubicBezTo>
                    <a:pt x="9085" y="100774"/>
                    <a:pt x="9465" y="101251"/>
                    <a:pt x="9370" y="101727"/>
                  </a:cubicBezTo>
                  <a:cubicBezTo>
                    <a:pt x="9275" y="102394"/>
                    <a:pt x="8799" y="103061"/>
                    <a:pt x="8514" y="103727"/>
                  </a:cubicBezTo>
                  <a:cubicBezTo>
                    <a:pt x="8514" y="103727"/>
                    <a:pt x="8514" y="103727"/>
                    <a:pt x="8514" y="103727"/>
                  </a:cubicBezTo>
                  <a:cubicBezTo>
                    <a:pt x="9561" y="103727"/>
                    <a:pt x="10608" y="103822"/>
                    <a:pt x="11845" y="103918"/>
                  </a:cubicBezTo>
                  <a:cubicBezTo>
                    <a:pt x="11083" y="104965"/>
                    <a:pt x="10418" y="105823"/>
                    <a:pt x="9656" y="106775"/>
                  </a:cubicBezTo>
                  <a:close/>
                  <a:moveTo>
                    <a:pt x="10322" y="76867"/>
                  </a:moveTo>
                  <a:cubicBezTo>
                    <a:pt x="11560" y="75914"/>
                    <a:pt x="12511" y="75247"/>
                    <a:pt x="13749" y="74200"/>
                  </a:cubicBezTo>
                  <a:cubicBezTo>
                    <a:pt x="13368" y="76867"/>
                    <a:pt x="13082" y="77057"/>
                    <a:pt x="10322" y="76867"/>
                  </a:cubicBezTo>
                  <a:close/>
                  <a:moveTo>
                    <a:pt x="26980" y="108299"/>
                  </a:moveTo>
                  <a:cubicBezTo>
                    <a:pt x="27075" y="108966"/>
                    <a:pt x="27169" y="109538"/>
                    <a:pt x="27360" y="110014"/>
                  </a:cubicBezTo>
                  <a:cubicBezTo>
                    <a:pt x="27551" y="110490"/>
                    <a:pt x="27931" y="110776"/>
                    <a:pt x="28312" y="111252"/>
                  </a:cubicBezTo>
                  <a:cubicBezTo>
                    <a:pt x="25932" y="110871"/>
                    <a:pt x="25742" y="110490"/>
                    <a:pt x="26884" y="108299"/>
                  </a:cubicBezTo>
                  <a:cubicBezTo>
                    <a:pt x="26789" y="108299"/>
                    <a:pt x="26694" y="108299"/>
                    <a:pt x="26503" y="108299"/>
                  </a:cubicBezTo>
                  <a:cubicBezTo>
                    <a:pt x="28122" y="107537"/>
                    <a:pt x="29264" y="106966"/>
                    <a:pt x="30882" y="106108"/>
                  </a:cubicBezTo>
                  <a:cubicBezTo>
                    <a:pt x="29740" y="108204"/>
                    <a:pt x="29549" y="108299"/>
                    <a:pt x="26884" y="108299"/>
                  </a:cubicBezTo>
                  <a:close/>
                  <a:moveTo>
                    <a:pt x="26408" y="99536"/>
                  </a:moveTo>
                  <a:cubicBezTo>
                    <a:pt x="26218" y="98584"/>
                    <a:pt x="26884" y="98203"/>
                    <a:pt x="28217" y="98107"/>
                  </a:cubicBezTo>
                  <a:cubicBezTo>
                    <a:pt x="28312" y="99155"/>
                    <a:pt x="28122" y="99822"/>
                    <a:pt x="26884" y="99822"/>
                  </a:cubicBezTo>
                  <a:cubicBezTo>
                    <a:pt x="26694" y="99822"/>
                    <a:pt x="26408" y="99631"/>
                    <a:pt x="26408" y="99536"/>
                  </a:cubicBezTo>
                  <a:close/>
                  <a:moveTo>
                    <a:pt x="31929" y="91440"/>
                  </a:moveTo>
                  <a:cubicBezTo>
                    <a:pt x="31929" y="91440"/>
                    <a:pt x="31358" y="91059"/>
                    <a:pt x="31358" y="90964"/>
                  </a:cubicBezTo>
                  <a:cubicBezTo>
                    <a:pt x="31453" y="90678"/>
                    <a:pt x="31739" y="90392"/>
                    <a:pt x="32024" y="90106"/>
                  </a:cubicBezTo>
                  <a:cubicBezTo>
                    <a:pt x="32310" y="90488"/>
                    <a:pt x="32500" y="90678"/>
                    <a:pt x="32690" y="90964"/>
                  </a:cubicBezTo>
                  <a:cubicBezTo>
                    <a:pt x="32405" y="91154"/>
                    <a:pt x="32119" y="91440"/>
                    <a:pt x="31834" y="91535"/>
                  </a:cubicBezTo>
                  <a:close/>
                  <a:moveTo>
                    <a:pt x="33357" y="79438"/>
                  </a:moveTo>
                  <a:cubicBezTo>
                    <a:pt x="33071" y="78962"/>
                    <a:pt x="32690" y="78581"/>
                    <a:pt x="32690" y="78296"/>
                  </a:cubicBezTo>
                  <a:cubicBezTo>
                    <a:pt x="32690" y="78010"/>
                    <a:pt x="33166" y="77724"/>
                    <a:pt x="33357" y="77438"/>
                  </a:cubicBezTo>
                  <a:cubicBezTo>
                    <a:pt x="33642" y="77724"/>
                    <a:pt x="34023" y="78010"/>
                    <a:pt x="34118" y="78296"/>
                  </a:cubicBezTo>
                  <a:cubicBezTo>
                    <a:pt x="34118" y="78581"/>
                    <a:pt x="33737" y="78867"/>
                    <a:pt x="33357" y="79343"/>
                  </a:cubicBezTo>
                  <a:close/>
                  <a:moveTo>
                    <a:pt x="35260" y="110490"/>
                  </a:moveTo>
                  <a:cubicBezTo>
                    <a:pt x="34785" y="109823"/>
                    <a:pt x="34404" y="109252"/>
                    <a:pt x="33928" y="108680"/>
                  </a:cubicBezTo>
                  <a:cubicBezTo>
                    <a:pt x="35133" y="108553"/>
                    <a:pt x="35578" y="109156"/>
                    <a:pt x="35260" y="110490"/>
                  </a:cubicBezTo>
                  <a:close/>
                  <a:moveTo>
                    <a:pt x="34308" y="71819"/>
                  </a:moveTo>
                  <a:cubicBezTo>
                    <a:pt x="32976" y="72009"/>
                    <a:pt x="32119" y="71533"/>
                    <a:pt x="32119" y="70485"/>
                  </a:cubicBezTo>
                  <a:cubicBezTo>
                    <a:pt x="32119" y="70009"/>
                    <a:pt x="32976" y="69532"/>
                    <a:pt x="33642" y="69151"/>
                  </a:cubicBezTo>
                  <a:cubicBezTo>
                    <a:pt x="34308" y="68771"/>
                    <a:pt x="35070" y="68675"/>
                    <a:pt x="35736" y="68389"/>
                  </a:cubicBezTo>
                  <a:cubicBezTo>
                    <a:pt x="35260" y="69532"/>
                    <a:pt x="34785" y="70675"/>
                    <a:pt x="34308" y="71723"/>
                  </a:cubicBezTo>
                  <a:close/>
                  <a:moveTo>
                    <a:pt x="33071" y="45148"/>
                  </a:moveTo>
                  <a:cubicBezTo>
                    <a:pt x="33832" y="45625"/>
                    <a:pt x="34785" y="46006"/>
                    <a:pt x="35260" y="46577"/>
                  </a:cubicBezTo>
                  <a:cubicBezTo>
                    <a:pt x="35641" y="46958"/>
                    <a:pt x="35260" y="47720"/>
                    <a:pt x="35356" y="48292"/>
                  </a:cubicBezTo>
                  <a:cubicBezTo>
                    <a:pt x="34689" y="48292"/>
                    <a:pt x="33928" y="48292"/>
                    <a:pt x="33452" y="48006"/>
                  </a:cubicBezTo>
                  <a:cubicBezTo>
                    <a:pt x="32405" y="47339"/>
                    <a:pt x="31739" y="46387"/>
                    <a:pt x="33071" y="45148"/>
                  </a:cubicBezTo>
                  <a:close/>
                  <a:moveTo>
                    <a:pt x="41923" y="50768"/>
                  </a:moveTo>
                  <a:cubicBezTo>
                    <a:pt x="40876" y="50197"/>
                    <a:pt x="41257" y="49435"/>
                    <a:pt x="41733" y="48006"/>
                  </a:cubicBezTo>
                  <a:cubicBezTo>
                    <a:pt x="42304" y="49149"/>
                    <a:pt x="42684" y="49816"/>
                    <a:pt x="43066" y="50578"/>
                  </a:cubicBezTo>
                  <a:cubicBezTo>
                    <a:pt x="42494" y="50673"/>
                    <a:pt x="42113" y="50863"/>
                    <a:pt x="41923" y="50768"/>
                  </a:cubicBezTo>
                  <a:close/>
                  <a:moveTo>
                    <a:pt x="44398" y="73533"/>
                  </a:moveTo>
                  <a:cubicBezTo>
                    <a:pt x="44398" y="73533"/>
                    <a:pt x="43732" y="73152"/>
                    <a:pt x="43827" y="73057"/>
                  </a:cubicBezTo>
                  <a:cubicBezTo>
                    <a:pt x="43827" y="72866"/>
                    <a:pt x="44208" y="72580"/>
                    <a:pt x="44493" y="72485"/>
                  </a:cubicBezTo>
                  <a:cubicBezTo>
                    <a:pt x="44684" y="72485"/>
                    <a:pt x="44969" y="72771"/>
                    <a:pt x="45350" y="72962"/>
                  </a:cubicBezTo>
                  <a:cubicBezTo>
                    <a:pt x="44969" y="73152"/>
                    <a:pt x="44779" y="73438"/>
                    <a:pt x="44493" y="73438"/>
                  </a:cubicBezTo>
                  <a:close/>
                  <a:moveTo>
                    <a:pt x="50775" y="106585"/>
                  </a:moveTo>
                  <a:lnTo>
                    <a:pt x="50775" y="106585"/>
                  </a:lnTo>
                  <a:cubicBezTo>
                    <a:pt x="50775" y="106585"/>
                    <a:pt x="50775" y="106585"/>
                    <a:pt x="50775" y="106585"/>
                  </a:cubicBezTo>
                  <a:cubicBezTo>
                    <a:pt x="50490" y="107156"/>
                    <a:pt x="50204" y="107728"/>
                    <a:pt x="49823" y="108490"/>
                  </a:cubicBezTo>
                  <a:cubicBezTo>
                    <a:pt x="49538" y="108299"/>
                    <a:pt x="48967" y="108109"/>
                    <a:pt x="48967" y="107918"/>
                  </a:cubicBezTo>
                  <a:cubicBezTo>
                    <a:pt x="48967" y="106585"/>
                    <a:pt x="49919" y="106680"/>
                    <a:pt x="50775" y="106680"/>
                  </a:cubicBezTo>
                  <a:cubicBezTo>
                    <a:pt x="50775" y="106680"/>
                    <a:pt x="50775" y="106680"/>
                    <a:pt x="50775" y="106680"/>
                  </a:cubicBezTo>
                  <a:cubicBezTo>
                    <a:pt x="50775" y="106680"/>
                    <a:pt x="50775" y="106680"/>
                    <a:pt x="50775" y="106680"/>
                  </a:cubicBezTo>
                  <a:cubicBezTo>
                    <a:pt x="50965" y="106204"/>
                    <a:pt x="51061" y="105728"/>
                    <a:pt x="51156" y="105251"/>
                  </a:cubicBezTo>
                  <a:cubicBezTo>
                    <a:pt x="51251" y="104870"/>
                    <a:pt x="51442" y="104489"/>
                    <a:pt x="51727" y="103441"/>
                  </a:cubicBezTo>
                  <a:cubicBezTo>
                    <a:pt x="52489" y="105061"/>
                    <a:pt x="52964" y="106108"/>
                    <a:pt x="53726" y="107918"/>
                  </a:cubicBezTo>
                  <a:cubicBezTo>
                    <a:pt x="52203" y="107347"/>
                    <a:pt x="51442" y="107061"/>
                    <a:pt x="50680" y="106775"/>
                  </a:cubicBezTo>
                  <a:close/>
                  <a:moveTo>
                    <a:pt x="60484" y="78296"/>
                  </a:moveTo>
                  <a:lnTo>
                    <a:pt x="59627" y="77819"/>
                  </a:lnTo>
                  <a:cubicBezTo>
                    <a:pt x="59627" y="77819"/>
                    <a:pt x="59056" y="77057"/>
                    <a:pt x="58961" y="76676"/>
                  </a:cubicBezTo>
                  <a:cubicBezTo>
                    <a:pt x="58961" y="76581"/>
                    <a:pt x="59723" y="76105"/>
                    <a:pt x="59913" y="76200"/>
                  </a:cubicBezTo>
                  <a:cubicBezTo>
                    <a:pt x="60294" y="76390"/>
                    <a:pt x="60770" y="76771"/>
                    <a:pt x="60865" y="77153"/>
                  </a:cubicBezTo>
                  <a:cubicBezTo>
                    <a:pt x="60960" y="77533"/>
                    <a:pt x="60674" y="77914"/>
                    <a:pt x="60579" y="78296"/>
                  </a:cubicBezTo>
                  <a:close/>
                  <a:moveTo>
                    <a:pt x="66100" y="83629"/>
                  </a:moveTo>
                  <a:cubicBezTo>
                    <a:pt x="64672" y="84391"/>
                    <a:pt x="63720" y="84963"/>
                    <a:pt x="62769" y="85439"/>
                  </a:cubicBezTo>
                  <a:cubicBezTo>
                    <a:pt x="61436" y="84582"/>
                    <a:pt x="61150" y="83629"/>
                    <a:pt x="62102" y="82867"/>
                  </a:cubicBezTo>
                  <a:cubicBezTo>
                    <a:pt x="63244" y="81915"/>
                    <a:pt x="64482" y="82772"/>
                    <a:pt x="66100" y="83629"/>
                  </a:cubicBezTo>
                  <a:close/>
                  <a:moveTo>
                    <a:pt x="61626" y="80581"/>
                  </a:moveTo>
                  <a:cubicBezTo>
                    <a:pt x="62863" y="80963"/>
                    <a:pt x="63530" y="81248"/>
                    <a:pt x="64862" y="81629"/>
                  </a:cubicBezTo>
                  <a:cubicBezTo>
                    <a:pt x="62959" y="82772"/>
                    <a:pt x="62388" y="82201"/>
                    <a:pt x="61626" y="80581"/>
                  </a:cubicBezTo>
                  <a:close/>
                  <a:moveTo>
                    <a:pt x="64767" y="64198"/>
                  </a:moveTo>
                  <a:cubicBezTo>
                    <a:pt x="62673" y="64262"/>
                    <a:pt x="61436" y="63500"/>
                    <a:pt x="61055" y="61913"/>
                  </a:cubicBezTo>
                  <a:cubicBezTo>
                    <a:pt x="62863" y="61531"/>
                    <a:pt x="62769" y="63817"/>
                    <a:pt x="64767" y="64198"/>
                  </a:cubicBezTo>
                  <a:close/>
                  <a:moveTo>
                    <a:pt x="58104" y="55054"/>
                  </a:moveTo>
                  <a:cubicBezTo>
                    <a:pt x="59342" y="55245"/>
                    <a:pt x="60484" y="55436"/>
                    <a:pt x="61721" y="55626"/>
                  </a:cubicBezTo>
                  <a:cubicBezTo>
                    <a:pt x="61721" y="55912"/>
                    <a:pt x="61721" y="56197"/>
                    <a:pt x="61531" y="56293"/>
                  </a:cubicBezTo>
                  <a:cubicBezTo>
                    <a:pt x="61055" y="56674"/>
                    <a:pt x="60484" y="56959"/>
                    <a:pt x="59723" y="57340"/>
                  </a:cubicBezTo>
                  <a:cubicBezTo>
                    <a:pt x="58961" y="56674"/>
                    <a:pt x="58295" y="56102"/>
                    <a:pt x="57724" y="55531"/>
                  </a:cubicBezTo>
                  <a:cubicBezTo>
                    <a:pt x="57914" y="55245"/>
                    <a:pt x="58009" y="55054"/>
                    <a:pt x="58104" y="55054"/>
                  </a:cubicBezTo>
                  <a:close/>
                  <a:moveTo>
                    <a:pt x="57248" y="58864"/>
                  </a:moveTo>
                  <a:cubicBezTo>
                    <a:pt x="57248" y="58864"/>
                    <a:pt x="58390" y="59436"/>
                    <a:pt x="58390" y="59626"/>
                  </a:cubicBezTo>
                  <a:cubicBezTo>
                    <a:pt x="58390" y="60103"/>
                    <a:pt x="57724" y="60484"/>
                    <a:pt x="57153" y="61055"/>
                  </a:cubicBezTo>
                  <a:cubicBezTo>
                    <a:pt x="56581" y="60484"/>
                    <a:pt x="56106" y="60103"/>
                    <a:pt x="55725" y="59722"/>
                  </a:cubicBezTo>
                  <a:cubicBezTo>
                    <a:pt x="56201" y="59436"/>
                    <a:pt x="56677" y="58960"/>
                    <a:pt x="57248" y="58864"/>
                  </a:cubicBezTo>
                  <a:close/>
                  <a:moveTo>
                    <a:pt x="58771" y="64961"/>
                  </a:moveTo>
                  <a:cubicBezTo>
                    <a:pt x="58771" y="64961"/>
                    <a:pt x="59056" y="66008"/>
                    <a:pt x="58675" y="66865"/>
                  </a:cubicBezTo>
                  <a:cubicBezTo>
                    <a:pt x="57628" y="66104"/>
                    <a:pt x="56581" y="65341"/>
                    <a:pt x="55154" y="64294"/>
                  </a:cubicBezTo>
                  <a:cubicBezTo>
                    <a:pt x="57057" y="62960"/>
                    <a:pt x="57914" y="64294"/>
                    <a:pt x="58771" y="64961"/>
                  </a:cubicBezTo>
                  <a:close/>
                  <a:moveTo>
                    <a:pt x="56106" y="71438"/>
                  </a:moveTo>
                  <a:cubicBezTo>
                    <a:pt x="56106" y="71438"/>
                    <a:pt x="56296" y="72009"/>
                    <a:pt x="56391" y="72295"/>
                  </a:cubicBezTo>
                  <a:cubicBezTo>
                    <a:pt x="55535" y="72580"/>
                    <a:pt x="54773" y="72771"/>
                    <a:pt x="53916" y="73057"/>
                  </a:cubicBezTo>
                  <a:cubicBezTo>
                    <a:pt x="53916" y="72771"/>
                    <a:pt x="53726" y="72485"/>
                    <a:pt x="53631" y="72104"/>
                  </a:cubicBezTo>
                  <a:cubicBezTo>
                    <a:pt x="54487" y="71914"/>
                    <a:pt x="55344" y="71628"/>
                    <a:pt x="56106" y="71438"/>
                  </a:cubicBezTo>
                  <a:close/>
                  <a:moveTo>
                    <a:pt x="52964" y="81724"/>
                  </a:moveTo>
                  <a:cubicBezTo>
                    <a:pt x="52964" y="81724"/>
                    <a:pt x="53916" y="81344"/>
                    <a:pt x="54202" y="81439"/>
                  </a:cubicBezTo>
                  <a:cubicBezTo>
                    <a:pt x="54582" y="81629"/>
                    <a:pt x="55154" y="82296"/>
                    <a:pt x="55058" y="82487"/>
                  </a:cubicBezTo>
                  <a:cubicBezTo>
                    <a:pt x="54868" y="82867"/>
                    <a:pt x="54582" y="83248"/>
                    <a:pt x="54392" y="83629"/>
                  </a:cubicBezTo>
                  <a:lnTo>
                    <a:pt x="58771" y="83629"/>
                  </a:lnTo>
                  <a:cubicBezTo>
                    <a:pt x="58485" y="84106"/>
                    <a:pt x="58009" y="84868"/>
                    <a:pt x="57343" y="85915"/>
                  </a:cubicBezTo>
                  <a:cubicBezTo>
                    <a:pt x="56201" y="85439"/>
                    <a:pt x="55154" y="85058"/>
                    <a:pt x="54011" y="84582"/>
                  </a:cubicBezTo>
                  <a:cubicBezTo>
                    <a:pt x="54011" y="84582"/>
                    <a:pt x="54011" y="84391"/>
                    <a:pt x="54011" y="84296"/>
                  </a:cubicBezTo>
                  <a:cubicBezTo>
                    <a:pt x="53726" y="84677"/>
                    <a:pt x="53536" y="85154"/>
                    <a:pt x="53345" y="85534"/>
                  </a:cubicBezTo>
                  <a:cubicBezTo>
                    <a:pt x="51536" y="84011"/>
                    <a:pt x="52489" y="82867"/>
                    <a:pt x="53060" y="81629"/>
                  </a:cubicBezTo>
                  <a:close/>
                  <a:moveTo>
                    <a:pt x="52489" y="40196"/>
                  </a:moveTo>
                  <a:cubicBezTo>
                    <a:pt x="52489" y="41021"/>
                    <a:pt x="52108" y="41688"/>
                    <a:pt x="51347" y="42196"/>
                  </a:cubicBezTo>
                  <a:cubicBezTo>
                    <a:pt x="51727" y="41624"/>
                    <a:pt x="52013" y="41053"/>
                    <a:pt x="52489" y="40196"/>
                  </a:cubicBezTo>
                  <a:close/>
                  <a:moveTo>
                    <a:pt x="51347" y="44863"/>
                  </a:moveTo>
                  <a:cubicBezTo>
                    <a:pt x="51347" y="44863"/>
                    <a:pt x="51632" y="45339"/>
                    <a:pt x="51727" y="45625"/>
                  </a:cubicBezTo>
                  <a:lnTo>
                    <a:pt x="49633" y="46387"/>
                  </a:lnTo>
                  <a:cubicBezTo>
                    <a:pt x="49633" y="46387"/>
                    <a:pt x="49443" y="46006"/>
                    <a:pt x="49443" y="45815"/>
                  </a:cubicBezTo>
                  <a:cubicBezTo>
                    <a:pt x="50109" y="45529"/>
                    <a:pt x="50775" y="45244"/>
                    <a:pt x="51347" y="44863"/>
                  </a:cubicBezTo>
                  <a:close/>
                  <a:moveTo>
                    <a:pt x="47634" y="57721"/>
                  </a:moveTo>
                  <a:cubicBezTo>
                    <a:pt x="48205" y="58007"/>
                    <a:pt x="48681" y="58388"/>
                    <a:pt x="49252" y="58674"/>
                  </a:cubicBezTo>
                  <a:cubicBezTo>
                    <a:pt x="49157" y="58864"/>
                    <a:pt x="49062" y="58960"/>
                    <a:pt x="48872" y="59150"/>
                  </a:cubicBezTo>
                  <a:cubicBezTo>
                    <a:pt x="48396" y="58864"/>
                    <a:pt x="47825" y="58483"/>
                    <a:pt x="47348" y="58198"/>
                  </a:cubicBezTo>
                  <a:cubicBezTo>
                    <a:pt x="47348" y="58007"/>
                    <a:pt x="47539" y="57912"/>
                    <a:pt x="47634" y="57721"/>
                  </a:cubicBezTo>
                  <a:close/>
                  <a:moveTo>
                    <a:pt x="47158" y="51340"/>
                  </a:moveTo>
                  <a:cubicBezTo>
                    <a:pt x="47158" y="51340"/>
                    <a:pt x="47158" y="51625"/>
                    <a:pt x="47158" y="51816"/>
                  </a:cubicBezTo>
                  <a:cubicBezTo>
                    <a:pt x="46777" y="52006"/>
                    <a:pt x="46301" y="52197"/>
                    <a:pt x="45921" y="52197"/>
                  </a:cubicBezTo>
                  <a:cubicBezTo>
                    <a:pt x="45635" y="52197"/>
                    <a:pt x="45350" y="51816"/>
                    <a:pt x="44588" y="51340"/>
                  </a:cubicBezTo>
                  <a:lnTo>
                    <a:pt x="47158" y="51340"/>
                  </a:lnTo>
                  <a:close/>
                  <a:moveTo>
                    <a:pt x="45159" y="64294"/>
                  </a:moveTo>
                  <a:cubicBezTo>
                    <a:pt x="45350" y="65341"/>
                    <a:pt x="45445" y="66104"/>
                    <a:pt x="45540" y="66865"/>
                  </a:cubicBezTo>
                  <a:cubicBezTo>
                    <a:pt x="45255" y="66865"/>
                    <a:pt x="44874" y="66865"/>
                    <a:pt x="44588" y="66865"/>
                  </a:cubicBezTo>
                  <a:cubicBezTo>
                    <a:pt x="43446" y="66104"/>
                    <a:pt x="43637" y="65341"/>
                    <a:pt x="45159" y="64198"/>
                  </a:cubicBezTo>
                  <a:close/>
                  <a:moveTo>
                    <a:pt x="47444" y="71152"/>
                  </a:moveTo>
                  <a:cubicBezTo>
                    <a:pt x="46301" y="71819"/>
                    <a:pt x="45730" y="71723"/>
                    <a:pt x="43637" y="70390"/>
                  </a:cubicBezTo>
                  <a:cubicBezTo>
                    <a:pt x="44874" y="70675"/>
                    <a:pt x="46112" y="70866"/>
                    <a:pt x="47444" y="71152"/>
                  </a:cubicBezTo>
                  <a:close/>
                  <a:moveTo>
                    <a:pt x="42589" y="30766"/>
                  </a:moveTo>
                  <a:cubicBezTo>
                    <a:pt x="42209" y="29623"/>
                    <a:pt x="41828" y="28384"/>
                    <a:pt x="41257" y="26765"/>
                  </a:cubicBezTo>
                  <a:cubicBezTo>
                    <a:pt x="44779" y="27337"/>
                    <a:pt x="42589" y="29432"/>
                    <a:pt x="42589" y="30766"/>
                  </a:cubicBezTo>
                  <a:close/>
                  <a:moveTo>
                    <a:pt x="40591" y="36195"/>
                  </a:moveTo>
                  <a:cubicBezTo>
                    <a:pt x="41733" y="36386"/>
                    <a:pt x="42209" y="36862"/>
                    <a:pt x="41828" y="37814"/>
                  </a:cubicBezTo>
                  <a:cubicBezTo>
                    <a:pt x="41828" y="38005"/>
                    <a:pt x="40876" y="38290"/>
                    <a:pt x="40686" y="38195"/>
                  </a:cubicBezTo>
                  <a:cubicBezTo>
                    <a:pt x="39829" y="37624"/>
                    <a:pt x="39639" y="36957"/>
                    <a:pt x="40495" y="36290"/>
                  </a:cubicBezTo>
                  <a:close/>
                  <a:moveTo>
                    <a:pt x="38496" y="71819"/>
                  </a:moveTo>
                  <a:cubicBezTo>
                    <a:pt x="39067" y="72009"/>
                    <a:pt x="39639" y="72295"/>
                    <a:pt x="40210" y="72485"/>
                  </a:cubicBezTo>
                  <a:cubicBezTo>
                    <a:pt x="40210" y="72676"/>
                    <a:pt x="40115" y="72771"/>
                    <a:pt x="40020" y="72962"/>
                  </a:cubicBezTo>
                  <a:cubicBezTo>
                    <a:pt x="39449" y="72771"/>
                    <a:pt x="38877" y="72580"/>
                    <a:pt x="38211" y="72390"/>
                  </a:cubicBezTo>
                  <a:lnTo>
                    <a:pt x="38401" y="71819"/>
                  </a:lnTo>
                  <a:close/>
                  <a:moveTo>
                    <a:pt x="35927" y="84106"/>
                  </a:moveTo>
                  <a:cubicBezTo>
                    <a:pt x="36783" y="83344"/>
                    <a:pt x="37449" y="82677"/>
                    <a:pt x="38021" y="82105"/>
                  </a:cubicBezTo>
                  <a:cubicBezTo>
                    <a:pt x="38401" y="83820"/>
                    <a:pt x="38021" y="84772"/>
                    <a:pt x="35927" y="84106"/>
                  </a:cubicBezTo>
                  <a:close/>
                  <a:moveTo>
                    <a:pt x="36117" y="31432"/>
                  </a:moveTo>
                  <a:cubicBezTo>
                    <a:pt x="36403" y="30480"/>
                    <a:pt x="36593" y="29528"/>
                    <a:pt x="36974" y="28099"/>
                  </a:cubicBezTo>
                  <a:cubicBezTo>
                    <a:pt x="38496" y="30194"/>
                    <a:pt x="37164" y="30766"/>
                    <a:pt x="36117" y="31432"/>
                  </a:cubicBezTo>
                  <a:close/>
                  <a:moveTo>
                    <a:pt x="36498" y="17240"/>
                  </a:moveTo>
                  <a:cubicBezTo>
                    <a:pt x="36498" y="17240"/>
                    <a:pt x="35927" y="17621"/>
                    <a:pt x="35641" y="17812"/>
                  </a:cubicBezTo>
                  <a:cubicBezTo>
                    <a:pt x="35070" y="17145"/>
                    <a:pt x="34594" y="16573"/>
                    <a:pt x="33737" y="15526"/>
                  </a:cubicBezTo>
                  <a:cubicBezTo>
                    <a:pt x="36117" y="15430"/>
                    <a:pt x="36117" y="16478"/>
                    <a:pt x="36498" y="17145"/>
                  </a:cubicBezTo>
                  <a:close/>
                  <a:moveTo>
                    <a:pt x="33261" y="37909"/>
                  </a:moveTo>
                  <a:cubicBezTo>
                    <a:pt x="32119" y="40005"/>
                    <a:pt x="32119" y="40100"/>
                    <a:pt x="30501" y="39148"/>
                  </a:cubicBezTo>
                  <a:cubicBezTo>
                    <a:pt x="30025" y="38862"/>
                    <a:pt x="29359" y="38671"/>
                    <a:pt x="29073" y="38290"/>
                  </a:cubicBezTo>
                  <a:cubicBezTo>
                    <a:pt x="28693" y="37814"/>
                    <a:pt x="28597" y="37147"/>
                    <a:pt x="28407" y="36576"/>
                  </a:cubicBezTo>
                  <a:cubicBezTo>
                    <a:pt x="29073" y="36576"/>
                    <a:pt x="29835" y="36195"/>
                    <a:pt x="30311" y="36386"/>
                  </a:cubicBezTo>
                  <a:cubicBezTo>
                    <a:pt x="31358" y="36766"/>
                    <a:pt x="32310" y="37338"/>
                    <a:pt x="33261" y="37814"/>
                  </a:cubicBezTo>
                  <a:close/>
                  <a:moveTo>
                    <a:pt x="28026" y="30956"/>
                  </a:moveTo>
                  <a:cubicBezTo>
                    <a:pt x="28026" y="30956"/>
                    <a:pt x="29644" y="31147"/>
                    <a:pt x="29740" y="31432"/>
                  </a:cubicBezTo>
                  <a:cubicBezTo>
                    <a:pt x="30120" y="32861"/>
                    <a:pt x="29169" y="33623"/>
                    <a:pt x="27265" y="34004"/>
                  </a:cubicBezTo>
                  <a:cubicBezTo>
                    <a:pt x="26408" y="32575"/>
                    <a:pt x="26218" y="31528"/>
                    <a:pt x="28026" y="30956"/>
                  </a:cubicBezTo>
                  <a:close/>
                  <a:moveTo>
                    <a:pt x="28883" y="49244"/>
                  </a:moveTo>
                  <a:cubicBezTo>
                    <a:pt x="28756" y="50578"/>
                    <a:pt x="27773" y="50927"/>
                    <a:pt x="25932" y="50292"/>
                  </a:cubicBezTo>
                  <a:cubicBezTo>
                    <a:pt x="26694" y="48863"/>
                    <a:pt x="27836" y="49435"/>
                    <a:pt x="28883" y="49244"/>
                  </a:cubicBezTo>
                  <a:close/>
                  <a:moveTo>
                    <a:pt x="26218" y="34766"/>
                  </a:moveTo>
                  <a:cubicBezTo>
                    <a:pt x="25171" y="35623"/>
                    <a:pt x="24409" y="36100"/>
                    <a:pt x="23267" y="34766"/>
                  </a:cubicBezTo>
                  <a:lnTo>
                    <a:pt x="26218" y="34766"/>
                  </a:lnTo>
                  <a:close/>
                  <a:moveTo>
                    <a:pt x="23172" y="46958"/>
                  </a:moveTo>
                  <a:cubicBezTo>
                    <a:pt x="21649" y="46672"/>
                    <a:pt x="20888" y="46387"/>
                    <a:pt x="21268" y="45339"/>
                  </a:cubicBezTo>
                  <a:cubicBezTo>
                    <a:pt x="21363" y="45053"/>
                    <a:pt x="22030" y="44767"/>
                    <a:pt x="22410" y="44863"/>
                  </a:cubicBezTo>
                  <a:cubicBezTo>
                    <a:pt x="23743" y="45148"/>
                    <a:pt x="23267" y="46006"/>
                    <a:pt x="23172" y="46958"/>
                  </a:cubicBezTo>
                  <a:close/>
                  <a:moveTo>
                    <a:pt x="24600" y="16573"/>
                  </a:moveTo>
                  <a:cubicBezTo>
                    <a:pt x="23648" y="17907"/>
                    <a:pt x="22887" y="17812"/>
                    <a:pt x="22220" y="16478"/>
                  </a:cubicBezTo>
                  <a:cubicBezTo>
                    <a:pt x="22887" y="16478"/>
                    <a:pt x="23648" y="16478"/>
                    <a:pt x="24600" y="16573"/>
                  </a:cubicBezTo>
                  <a:close/>
                  <a:moveTo>
                    <a:pt x="22030" y="32575"/>
                  </a:moveTo>
                  <a:cubicBezTo>
                    <a:pt x="22601" y="33814"/>
                    <a:pt x="22316" y="34385"/>
                    <a:pt x="20888" y="34671"/>
                  </a:cubicBezTo>
                  <a:cubicBezTo>
                    <a:pt x="20126" y="34862"/>
                    <a:pt x="19460" y="35338"/>
                    <a:pt x="18699" y="35623"/>
                  </a:cubicBezTo>
                  <a:cubicBezTo>
                    <a:pt x="18508" y="34544"/>
                    <a:pt x="19618" y="33528"/>
                    <a:pt x="22030" y="32575"/>
                  </a:cubicBezTo>
                  <a:close/>
                  <a:moveTo>
                    <a:pt x="15367" y="38100"/>
                  </a:moveTo>
                  <a:cubicBezTo>
                    <a:pt x="15653" y="37243"/>
                    <a:pt x="15653" y="36195"/>
                    <a:pt x="17175" y="36290"/>
                  </a:cubicBezTo>
                  <a:cubicBezTo>
                    <a:pt x="17556" y="36290"/>
                    <a:pt x="18127" y="36957"/>
                    <a:pt x="18032" y="37338"/>
                  </a:cubicBezTo>
                  <a:cubicBezTo>
                    <a:pt x="18032" y="38481"/>
                    <a:pt x="17556" y="39433"/>
                    <a:pt x="15462" y="39148"/>
                  </a:cubicBezTo>
                  <a:cubicBezTo>
                    <a:pt x="15462" y="38576"/>
                    <a:pt x="15272" y="38290"/>
                    <a:pt x="15462" y="38005"/>
                  </a:cubicBezTo>
                  <a:close/>
                  <a:moveTo>
                    <a:pt x="19079" y="50959"/>
                  </a:moveTo>
                  <a:cubicBezTo>
                    <a:pt x="19079" y="50959"/>
                    <a:pt x="18793" y="51245"/>
                    <a:pt x="18699" y="51435"/>
                  </a:cubicBezTo>
                  <a:cubicBezTo>
                    <a:pt x="17842" y="50959"/>
                    <a:pt x="16985" y="50482"/>
                    <a:pt x="15843" y="49816"/>
                  </a:cubicBezTo>
                  <a:cubicBezTo>
                    <a:pt x="17937" y="48863"/>
                    <a:pt x="18317" y="50387"/>
                    <a:pt x="19174" y="50959"/>
                  </a:cubicBezTo>
                  <a:close/>
                  <a:moveTo>
                    <a:pt x="16699" y="76295"/>
                  </a:moveTo>
                  <a:cubicBezTo>
                    <a:pt x="17842" y="74962"/>
                    <a:pt x="18603" y="74962"/>
                    <a:pt x="19460" y="76295"/>
                  </a:cubicBezTo>
                  <a:lnTo>
                    <a:pt x="16699" y="76295"/>
                  </a:lnTo>
                  <a:close/>
                  <a:moveTo>
                    <a:pt x="20507" y="122301"/>
                  </a:moveTo>
                  <a:lnTo>
                    <a:pt x="20507" y="118681"/>
                  </a:lnTo>
                  <a:cubicBezTo>
                    <a:pt x="20507" y="118681"/>
                    <a:pt x="21173" y="118681"/>
                    <a:pt x="21459" y="118681"/>
                  </a:cubicBezTo>
                  <a:cubicBezTo>
                    <a:pt x="20888" y="118681"/>
                    <a:pt x="20697" y="118300"/>
                    <a:pt x="20126" y="117538"/>
                  </a:cubicBezTo>
                  <a:cubicBezTo>
                    <a:pt x="21649" y="117538"/>
                    <a:pt x="23077" y="117729"/>
                    <a:pt x="24505" y="117729"/>
                  </a:cubicBezTo>
                  <a:cubicBezTo>
                    <a:pt x="22887" y="118396"/>
                    <a:pt x="22125" y="118681"/>
                    <a:pt x="21554" y="118681"/>
                  </a:cubicBezTo>
                  <a:cubicBezTo>
                    <a:pt x="22125" y="118681"/>
                    <a:pt x="22601" y="118967"/>
                    <a:pt x="22696" y="119539"/>
                  </a:cubicBezTo>
                  <a:cubicBezTo>
                    <a:pt x="22887" y="120682"/>
                    <a:pt x="22601" y="121825"/>
                    <a:pt x="20412" y="122396"/>
                  </a:cubicBezTo>
                  <a:close/>
                </a:path>
              </a:pathLst>
            </a:custGeom>
            <a:solidFill>
              <a:srgbClr val="581F3A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7" name="Forma libre 246">
              <a:extLst>
                <a:ext uri="{FF2B5EF4-FFF2-40B4-BE49-F238E27FC236}">
                  <a16:creationId xmlns:a16="http://schemas.microsoft.com/office/drawing/2014/main" id="{1936EC48-40E6-9585-D449-8216963154FE}"/>
                </a:ext>
              </a:extLst>
            </p:cNvPr>
            <p:cNvSpPr/>
            <p:nvPr/>
          </p:nvSpPr>
          <p:spPr>
            <a:xfrm>
              <a:off x="9714885" y="5622131"/>
              <a:ext cx="475" cy="761"/>
            </a:xfrm>
            <a:custGeom>
              <a:avLst/>
              <a:gdLst>
                <a:gd name="connsiteX0" fmla="*/ 285 w 475"/>
                <a:gd name="connsiteY0" fmla="*/ 762 h 761"/>
                <a:gd name="connsiteX1" fmla="*/ 476 w 475"/>
                <a:gd name="connsiteY1" fmla="*/ 762 h 761"/>
                <a:gd name="connsiteX2" fmla="*/ 95 w 475"/>
                <a:gd name="connsiteY2" fmla="*/ 0 h 761"/>
                <a:gd name="connsiteX3" fmla="*/ 0 w 475"/>
                <a:gd name="connsiteY3" fmla="*/ 0 h 761"/>
                <a:gd name="connsiteX4" fmla="*/ 285 w 475"/>
                <a:gd name="connsiteY4" fmla="*/ 667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" h="761">
                  <a:moveTo>
                    <a:pt x="285" y="762"/>
                  </a:moveTo>
                  <a:cubicBezTo>
                    <a:pt x="285" y="762"/>
                    <a:pt x="381" y="762"/>
                    <a:pt x="476" y="762"/>
                  </a:cubicBezTo>
                  <a:cubicBezTo>
                    <a:pt x="381" y="476"/>
                    <a:pt x="190" y="286"/>
                    <a:pt x="95" y="0"/>
                  </a:cubicBezTo>
                  <a:cubicBezTo>
                    <a:pt x="95" y="0"/>
                    <a:pt x="95" y="0"/>
                    <a:pt x="0" y="0"/>
                  </a:cubicBezTo>
                  <a:cubicBezTo>
                    <a:pt x="0" y="0"/>
                    <a:pt x="95" y="667"/>
                    <a:pt x="285" y="667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8" name="Forma libre 247">
              <a:extLst>
                <a:ext uri="{FF2B5EF4-FFF2-40B4-BE49-F238E27FC236}">
                  <a16:creationId xmlns:a16="http://schemas.microsoft.com/office/drawing/2014/main" id="{93CEC65E-77A4-AA04-E8E3-007E6A64582C}"/>
                </a:ext>
              </a:extLst>
            </p:cNvPr>
            <p:cNvSpPr/>
            <p:nvPr/>
          </p:nvSpPr>
          <p:spPr>
            <a:xfrm>
              <a:off x="9197844" y="5606129"/>
              <a:ext cx="483059" cy="141167"/>
            </a:xfrm>
            <a:custGeom>
              <a:avLst/>
              <a:gdLst>
                <a:gd name="connsiteX0" fmla="*/ 476206 w 483059"/>
                <a:gd name="connsiteY0" fmla="*/ 125254 h 141167"/>
                <a:gd name="connsiteX1" fmla="*/ 473351 w 483059"/>
                <a:gd name="connsiteY1" fmla="*/ 116681 h 141167"/>
                <a:gd name="connsiteX2" fmla="*/ 470210 w 483059"/>
                <a:gd name="connsiteY2" fmla="*/ 96679 h 141167"/>
                <a:gd name="connsiteX3" fmla="*/ 469544 w 483059"/>
                <a:gd name="connsiteY3" fmla="*/ 80105 h 141167"/>
                <a:gd name="connsiteX4" fmla="*/ 469544 w 483059"/>
                <a:gd name="connsiteY4" fmla="*/ 64389 h 141167"/>
                <a:gd name="connsiteX5" fmla="*/ 469924 w 483059"/>
                <a:gd name="connsiteY5" fmla="*/ 49625 h 141167"/>
                <a:gd name="connsiteX6" fmla="*/ 469734 w 483059"/>
                <a:gd name="connsiteY6" fmla="*/ 35719 h 141167"/>
                <a:gd name="connsiteX7" fmla="*/ 469639 w 483059"/>
                <a:gd name="connsiteY7" fmla="*/ 20860 h 141167"/>
                <a:gd name="connsiteX8" fmla="*/ 469829 w 483059"/>
                <a:gd name="connsiteY8" fmla="*/ 17907 h 141167"/>
                <a:gd name="connsiteX9" fmla="*/ 469829 w 483059"/>
                <a:gd name="connsiteY9" fmla="*/ 17621 h 141167"/>
                <a:gd name="connsiteX10" fmla="*/ 470210 w 483059"/>
                <a:gd name="connsiteY10" fmla="*/ 12954 h 141167"/>
                <a:gd name="connsiteX11" fmla="*/ 469734 w 483059"/>
                <a:gd name="connsiteY11" fmla="*/ 5620 h 141167"/>
                <a:gd name="connsiteX12" fmla="*/ 469734 w 483059"/>
                <a:gd name="connsiteY12" fmla="*/ 190 h 141167"/>
                <a:gd name="connsiteX13" fmla="*/ 460787 w 483059"/>
                <a:gd name="connsiteY13" fmla="*/ 0 h 141167"/>
                <a:gd name="connsiteX14" fmla="*/ 460215 w 483059"/>
                <a:gd name="connsiteY14" fmla="*/ 190 h 141167"/>
                <a:gd name="connsiteX15" fmla="*/ 456789 w 483059"/>
                <a:gd name="connsiteY15" fmla="*/ 571 h 141167"/>
                <a:gd name="connsiteX16" fmla="*/ 450412 w 483059"/>
                <a:gd name="connsiteY16" fmla="*/ 2096 h 141167"/>
                <a:gd name="connsiteX17" fmla="*/ 448413 w 483059"/>
                <a:gd name="connsiteY17" fmla="*/ 3238 h 141167"/>
                <a:gd name="connsiteX18" fmla="*/ 439941 w 483059"/>
                <a:gd name="connsiteY18" fmla="*/ 4953 h 141167"/>
                <a:gd name="connsiteX19" fmla="*/ 436610 w 483059"/>
                <a:gd name="connsiteY19" fmla="*/ 6572 h 141167"/>
                <a:gd name="connsiteX20" fmla="*/ 434992 w 483059"/>
                <a:gd name="connsiteY20" fmla="*/ 7620 h 141167"/>
                <a:gd name="connsiteX21" fmla="*/ 424141 w 483059"/>
                <a:gd name="connsiteY21" fmla="*/ 15049 h 141167"/>
                <a:gd name="connsiteX22" fmla="*/ 422808 w 483059"/>
                <a:gd name="connsiteY22" fmla="*/ 16002 h 141167"/>
                <a:gd name="connsiteX23" fmla="*/ 414813 w 483059"/>
                <a:gd name="connsiteY23" fmla="*/ 21812 h 141167"/>
                <a:gd name="connsiteX24" fmla="*/ 411767 w 483059"/>
                <a:gd name="connsiteY24" fmla="*/ 24479 h 141167"/>
                <a:gd name="connsiteX25" fmla="*/ 403486 w 483059"/>
                <a:gd name="connsiteY25" fmla="*/ 34480 h 141167"/>
                <a:gd name="connsiteX26" fmla="*/ 402058 w 483059"/>
                <a:gd name="connsiteY26" fmla="*/ 36195 h 141167"/>
                <a:gd name="connsiteX27" fmla="*/ 395015 w 483059"/>
                <a:gd name="connsiteY27" fmla="*/ 44005 h 141167"/>
                <a:gd name="connsiteX28" fmla="*/ 393682 w 483059"/>
                <a:gd name="connsiteY28" fmla="*/ 46101 h 141167"/>
                <a:gd name="connsiteX29" fmla="*/ 391398 w 483059"/>
                <a:gd name="connsiteY29" fmla="*/ 50006 h 141167"/>
                <a:gd name="connsiteX30" fmla="*/ 393302 w 483059"/>
                <a:gd name="connsiteY30" fmla="*/ 55245 h 141167"/>
                <a:gd name="connsiteX31" fmla="*/ 389304 w 483059"/>
                <a:gd name="connsiteY31" fmla="*/ 52102 h 141167"/>
                <a:gd name="connsiteX32" fmla="*/ 374074 w 483059"/>
                <a:gd name="connsiteY32" fmla="*/ 64579 h 141167"/>
                <a:gd name="connsiteX33" fmla="*/ 364365 w 483059"/>
                <a:gd name="connsiteY33" fmla="*/ 67342 h 141167"/>
                <a:gd name="connsiteX34" fmla="*/ 362652 w 483059"/>
                <a:gd name="connsiteY34" fmla="*/ 56388 h 141167"/>
                <a:gd name="connsiteX35" fmla="*/ 359321 w 483059"/>
                <a:gd name="connsiteY35" fmla="*/ 55721 h 141167"/>
                <a:gd name="connsiteX36" fmla="*/ 360083 w 483059"/>
                <a:gd name="connsiteY36" fmla="*/ 46577 h 141167"/>
                <a:gd name="connsiteX37" fmla="*/ 355799 w 483059"/>
                <a:gd name="connsiteY37" fmla="*/ 35147 h 141167"/>
                <a:gd name="connsiteX38" fmla="*/ 345329 w 483059"/>
                <a:gd name="connsiteY38" fmla="*/ 20669 h 141167"/>
                <a:gd name="connsiteX39" fmla="*/ 329433 w 483059"/>
                <a:gd name="connsiteY39" fmla="*/ 9430 h 141167"/>
                <a:gd name="connsiteX40" fmla="*/ 325150 w 483059"/>
                <a:gd name="connsiteY40" fmla="*/ 8096 h 141167"/>
                <a:gd name="connsiteX41" fmla="*/ 323532 w 483059"/>
                <a:gd name="connsiteY41" fmla="*/ 6191 h 141167"/>
                <a:gd name="connsiteX42" fmla="*/ 315917 w 483059"/>
                <a:gd name="connsiteY42" fmla="*/ 2953 h 141167"/>
                <a:gd name="connsiteX43" fmla="*/ 307541 w 483059"/>
                <a:gd name="connsiteY43" fmla="*/ 1143 h 141167"/>
                <a:gd name="connsiteX44" fmla="*/ 298594 w 483059"/>
                <a:gd name="connsiteY44" fmla="*/ 381 h 141167"/>
                <a:gd name="connsiteX45" fmla="*/ 291645 w 483059"/>
                <a:gd name="connsiteY45" fmla="*/ 571 h 141167"/>
                <a:gd name="connsiteX46" fmla="*/ 285649 w 483059"/>
                <a:gd name="connsiteY46" fmla="*/ 1619 h 141167"/>
                <a:gd name="connsiteX47" fmla="*/ 284507 w 483059"/>
                <a:gd name="connsiteY47" fmla="*/ 5810 h 141167"/>
                <a:gd name="connsiteX48" fmla="*/ 280223 w 483059"/>
                <a:gd name="connsiteY48" fmla="*/ 4381 h 141167"/>
                <a:gd name="connsiteX49" fmla="*/ 280890 w 483059"/>
                <a:gd name="connsiteY49" fmla="*/ 953 h 141167"/>
                <a:gd name="connsiteX50" fmla="*/ 279652 w 483059"/>
                <a:gd name="connsiteY50" fmla="*/ 1333 h 141167"/>
                <a:gd name="connsiteX51" fmla="*/ 274988 w 483059"/>
                <a:gd name="connsiteY51" fmla="*/ 3524 h 141167"/>
                <a:gd name="connsiteX52" fmla="*/ 266897 w 483059"/>
                <a:gd name="connsiteY52" fmla="*/ 5334 h 141167"/>
                <a:gd name="connsiteX53" fmla="*/ 264613 w 483059"/>
                <a:gd name="connsiteY53" fmla="*/ 6287 h 141167"/>
                <a:gd name="connsiteX54" fmla="*/ 255095 w 483059"/>
                <a:gd name="connsiteY54" fmla="*/ 12001 h 141167"/>
                <a:gd name="connsiteX55" fmla="*/ 252620 w 483059"/>
                <a:gd name="connsiteY55" fmla="*/ 13906 h 141167"/>
                <a:gd name="connsiteX56" fmla="*/ 250621 w 483059"/>
                <a:gd name="connsiteY56" fmla="*/ 15907 h 141167"/>
                <a:gd name="connsiteX57" fmla="*/ 241103 w 483059"/>
                <a:gd name="connsiteY57" fmla="*/ 22955 h 141167"/>
                <a:gd name="connsiteX58" fmla="*/ 239390 w 483059"/>
                <a:gd name="connsiteY58" fmla="*/ 24384 h 141167"/>
                <a:gd name="connsiteX59" fmla="*/ 233298 w 483059"/>
                <a:gd name="connsiteY59" fmla="*/ 32766 h 141167"/>
                <a:gd name="connsiteX60" fmla="*/ 232822 w 483059"/>
                <a:gd name="connsiteY60" fmla="*/ 33147 h 141167"/>
                <a:gd name="connsiteX61" fmla="*/ 228063 w 483059"/>
                <a:gd name="connsiteY61" fmla="*/ 38290 h 141167"/>
                <a:gd name="connsiteX62" fmla="*/ 224065 w 483059"/>
                <a:gd name="connsiteY62" fmla="*/ 42863 h 141167"/>
                <a:gd name="connsiteX63" fmla="*/ 220448 w 483059"/>
                <a:gd name="connsiteY63" fmla="*/ 47911 h 141167"/>
                <a:gd name="connsiteX64" fmla="*/ 219496 w 483059"/>
                <a:gd name="connsiteY64" fmla="*/ 49530 h 141167"/>
                <a:gd name="connsiteX65" fmla="*/ 213499 w 483059"/>
                <a:gd name="connsiteY65" fmla="*/ 55245 h 141167"/>
                <a:gd name="connsiteX66" fmla="*/ 209407 w 483059"/>
                <a:gd name="connsiteY66" fmla="*/ 60293 h 141167"/>
                <a:gd name="connsiteX67" fmla="*/ 206456 w 483059"/>
                <a:gd name="connsiteY67" fmla="*/ 61531 h 141167"/>
                <a:gd name="connsiteX68" fmla="*/ 187039 w 483059"/>
                <a:gd name="connsiteY68" fmla="*/ 67628 h 141167"/>
                <a:gd name="connsiteX69" fmla="*/ 185991 w 483059"/>
                <a:gd name="connsiteY69" fmla="*/ 63627 h 141167"/>
                <a:gd name="connsiteX70" fmla="*/ 185040 w 483059"/>
                <a:gd name="connsiteY70" fmla="*/ 55626 h 141167"/>
                <a:gd name="connsiteX71" fmla="*/ 179900 w 483059"/>
                <a:gd name="connsiteY71" fmla="*/ 38767 h 141167"/>
                <a:gd name="connsiteX72" fmla="*/ 177901 w 483059"/>
                <a:gd name="connsiteY72" fmla="*/ 36195 h 141167"/>
                <a:gd name="connsiteX73" fmla="*/ 177520 w 483059"/>
                <a:gd name="connsiteY73" fmla="*/ 33147 h 141167"/>
                <a:gd name="connsiteX74" fmla="*/ 161244 w 483059"/>
                <a:gd name="connsiteY74" fmla="*/ 15240 h 141167"/>
                <a:gd name="connsiteX75" fmla="*/ 151154 w 483059"/>
                <a:gd name="connsiteY75" fmla="*/ 9144 h 141167"/>
                <a:gd name="connsiteX76" fmla="*/ 128881 w 483059"/>
                <a:gd name="connsiteY76" fmla="*/ 953 h 141167"/>
                <a:gd name="connsiteX77" fmla="*/ 115174 w 483059"/>
                <a:gd name="connsiteY77" fmla="*/ 857 h 141167"/>
                <a:gd name="connsiteX78" fmla="*/ 113937 w 483059"/>
                <a:gd name="connsiteY78" fmla="*/ 857 h 141167"/>
                <a:gd name="connsiteX79" fmla="*/ 109464 w 483059"/>
                <a:gd name="connsiteY79" fmla="*/ 857 h 141167"/>
                <a:gd name="connsiteX80" fmla="*/ 107275 w 483059"/>
                <a:gd name="connsiteY80" fmla="*/ 953 h 141167"/>
                <a:gd name="connsiteX81" fmla="*/ 99374 w 483059"/>
                <a:gd name="connsiteY81" fmla="*/ 2857 h 141167"/>
                <a:gd name="connsiteX82" fmla="*/ 96709 w 483059"/>
                <a:gd name="connsiteY82" fmla="*/ 3715 h 141167"/>
                <a:gd name="connsiteX83" fmla="*/ 88618 w 483059"/>
                <a:gd name="connsiteY83" fmla="*/ 5524 h 141167"/>
                <a:gd name="connsiteX84" fmla="*/ 87286 w 483059"/>
                <a:gd name="connsiteY84" fmla="*/ 6382 h 141167"/>
                <a:gd name="connsiteX85" fmla="*/ 85001 w 483059"/>
                <a:gd name="connsiteY85" fmla="*/ 8001 h 141167"/>
                <a:gd name="connsiteX86" fmla="*/ 78720 w 483059"/>
                <a:gd name="connsiteY86" fmla="*/ 11811 h 141167"/>
                <a:gd name="connsiteX87" fmla="*/ 78434 w 483059"/>
                <a:gd name="connsiteY87" fmla="*/ 12287 h 141167"/>
                <a:gd name="connsiteX88" fmla="*/ 79195 w 483059"/>
                <a:gd name="connsiteY88" fmla="*/ 14192 h 141167"/>
                <a:gd name="connsiteX89" fmla="*/ 76625 w 483059"/>
                <a:gd name="connsiteY89" fmla="*/ 12954 h 141167"/>
                <a:gd name="connsiteX90" fmla="*/ 72152 w 483059"/>
                <a:gd name="connsiteY90" fmla="*/ 16764 h 141167"/>
                <a:gd name="connsiteX91" fmla="*/ 64251 w 483059"/>
                <a:gd name="connsiteY91" fmla="*/ 22765 h 141167"/>
                <a:gd name="connsiteX92" fmla="*/ 58350 w 483059"/>
                <a:gd name="connsiteY92" fmla="*/ 29051 h 141167"/>
                <a:gd name="connsiteX93" fmla="*/ 52639 w 483059"/>
                <a:gd name="connsiteY93" fmla="*/ 35814 h 141167"/>
                <a:gd name="connsiteX94" fmla="*/ 50450 w 483059"/>
                <a:gd name="connsiteY94" fmla="*/ 38957 h 141167"/>
                <a:gd name="connsiteX95" fmla="*/ 47880 w 483059"/>
                <a:gd name="connsiteY95" fmla="*/ 41910 h 141167"/>
                <a:gd name="connsiteX96" fmla="*/ 46452 w 483059"/>
                <a:gd name="connsiteY96" fmla="*/ 45339 h 141167"/>
                <a:gd name="connsiteX97" fmla="*/ 44644 w 483059"/>
                <a:gd name="connsiteY97" fmla="*/ 47815 h 141167"/>
                <a:gd name="connsiteX98" fmla="*/ 42835 w 483059"/>
                <a:gd name="connsiteY98" fmla="*/ 49721 h 141167"/>
                <a:gd name="connsiteX99" fmla="*/ 41027 w 483059"/>
                <a:gd name="connsiteY99" fmla="*/ 50768 h 141167"/>
                <a:gd name="connsiteX100" fmla="*/ 41883 w 483059"/>
                <a:gd name="connsiteY100" fmla="*/ 53340 h 141167"/>
                <a:gd name="connsiteX101" fmla="*/ 41407 w 483059"/>
                <a:gd name="connsiteY101" fmla="*/ 54197 h 141167"/>
                <a:gd name="connsiteX102" fmla="*/ 39599 w 483059"/>
                <a:gd name="connsiteY102" fmla="*/ 52483 h 141167"/>
                <a:gd name="connsiteX103" fmla="*/ 27511 w 483059"/>
                <a:gd name="connsiteY103" fmla="*/ 63341 h 141167"/>
                <a:gd name="connsiteX104" fmla="*/ 28367 w 483059"/>
                <a:gd name="connsiteY104" fmla="*/ 65341 h 141167"/>
                <a:gd name="connsiteX105" fmla="*/ 24845 w 483059"/>
                <a:gd name="connsiteY105" fmla="*/ 67342 h 141167"/>
                <a:gd name="connsiteX106" fmla="*/ 24369 w 483059"/>
                <a:gd name="connsiteY106" fmla="*/ 64961 h 141167"/>
                <a:gd name="connsiteX107" fmla="*/ 17611 w 483059"/>
                <a:gd name="connsiteY107" fmla="*/ 67913 h 141167"/>
                <a:gd name="connsiteX108" fmla="*/ 17992 w 483059"/>
                <a:gd name="connsiteY108" fmla="*/ 69056 h 141167"/>
                <a:gd name="connsiteX109" fmla="*/ 17992 w 483059"/>
                <a:gd name="connsiteY109" fmla="*/ 70199 h 141167"/>
                <a:gd name="connsiteX110" fmla="*/ 15613 w 483059"/>
                <a:gd name="connsiteY110" fmla="*/ 68961 h 141167"/>
                <a:gd name="connsiteX111" fmla="*/ 12281 w 483059"/>
                <a:gd name="connsiteY111" fmla="*/ 67628 h 141167"/>
                <a:gd name="connsiteX112" fmla="*/ 383 w 483059"/>
                <a:gd name="connsiteY112" fmla="*/ 67628 h 141167"/>
                <a:gd name="connsiteX113" fmla="*/ 669 w 483059"/>
                <a:gd name="connsiteY113" fmla="*/ 78867 h 141167"/>
                <a:gd name="connsiteX114" fmla="*/ 6665 w 483059"/>
                <a:gd name="connsiteY114" fmla="*/ 78867 h 141167"/>
                <a:gd name="connsiteX115" fmla="*/ 21799 w 483059"/>
                <a:gd name="connsiteY115" fmla="*/ 80010 h 141167"/>
                <a:gd name="connsiteX116" fmla="*/ 28558 w 483059"/>
                <a:gd name="connsiteY116" fmla="*/ 83534 h 141167"/>
                <a:gd name="connsiteX117" fmla="*/ 42930 w 483059"/>
                <a:gd name="connsiteY117" fmla="*/ 95345 h 141167"/>
                <a:gd name="connsiteX118" fmla="*/ 47214 w 483059"/>
                <a:gd name="connsiteY118" fmla="*/ 99536 h 141167"/>
                <a:gd name="connsiteX119" fmla="*/ 56351 w 483059"/>
                <a:gd name="connsiteY119" fmla="*/ 104394 h 141167"/>
                <a:gd name="connsiteX120" fmla="*/ 57113 w 483059"/>
                <a:gd name="connsiteY120" fmla="*/ 104965 h 141167"/>
                <a:gd name="connsiteX121" fmla="*/ 54447 w 483059"/>
                <a:gd name="connsiteY121" fmla="*/ 106680 h 141167"/>
                <a:gd name="connsiteX122" fmla="*/ 56637 w 483059"/>
                <a:gd name="connsiteY122" fmla="*/ 109633 h 141167"/>
                <a:gd name="connsiteX123" fmla="*/ 61110 w 483059"/>
                <a:gd name="connsiteY123" fmla="*/ 114586 h 141167"/>
                <a:gd name="connsiteX124" fmla="*/ 61777 w 483059"/>
                <a:gd name="connsiteY124" fmla="*/ 115253 h 141167"/>
                <a:gd name="connsiteX125" fmla="*/ 67868 w 483059"/>
                <a:gd name="connsiteY125" fmla="*/ 121253 h 141167"/>
                <a:gd name="connsiteX126" fmla="*/ 69106 w 483059"/>
                <a:gd name="connsiteY126" fmla="*/ 123349 h 141167"/>
                <a:gd name="connsiteX127" fmla="*/ 72913 w 483059"/>
                <a:gd name="connsiteY127" fmla="*/ 126682 h 141167"/>
                <a:gd name="connsiteX128" fmla="*/ 85382 w 483059"/>
                <a:gd name="connsiteY128" fmla="*/ 134684 h 141167"/>
                <a:gd name="connsiteX129" fmla="*/ 89475 w 483059"/>
                <a:gd name="connsiteY129" fmla="*/ 136398 h 141167"/>
                <a:gd name="connsiteX130" fmla="*/ 98232 w 483059"/>
                <a:gd name="connsiteY130" fmla="*/ 139541 h 141167"/>
                <a:gd name="connsiteX131" fmla="*/ 113271 w 483059"/>
                <a:gd name="connsiteY131" fmla="*/ 140684 h 141167"/>
                <a:gd name="connsiteX132" fmla="*/ 129547 w 483059"/>
                <a:gd name="connsiteY132" fmla="*/ 138969 h 141167"/>
                <a:gd name="connsiteX133" fmla="*/ 146586 w 483059"/>
                <a:gd name="connsiteY133" fmla="*/ 134207 h 141167"/>
                <a:gd name="connsiteX134" fmla="*/ 153058 w 483059"/>
                <a:gd name="connsiteY134" fmla="*/ 131350 h 141167"/>
                <a:gd name="connsiteX135" fmla="*/ 159340 w 483059"/>
                <a:gd name="connsiteY135" fmla="*/ 126873 h 141167"/>
                <a:gd name="connsiteX136" fmla="*/ 160673 w 483059"/>
                <a:gd name="connsiteY136" fmla="*/ 124968 h 141167"/>
                <a:gd name="connsiteX137" fmla="*/ 165432 w 483059"/>
                <a:gd name="connsiteY137" fmla="*/ 122682 h 141167"/>
                <a:gd name="connsiteX138" fmla="*/ 167716 w 483059"/>
                <a:gd name="connsiteY138" fmla="*/ 119539 h 141167"/>
                <a:gd name="connsiteX139" fmla="*/ 173237 w 483059"/>
                <a:gd name="connsiteY139" fmla="*/ 111633 h 141167"/>
                <a:gd name="connsiteX140" fmla="*/ 176378 w 483059"/>
                <a:gd name="connsiteY140" fmla="*/ 109728 h 141167"/>
                <a:gd name="connsiteX141" fmla="*/ 178281 w 483059"/>
                <a:gd name="connsiteY141" fmla="*/ 105632 h 141167"/>
                <a:gd name="connsiteX142" fmla="*/ 180090 w 483059"/>
                <a:gd name="connsiteY142" fmla="*/ 102298 h 141167"/>
                <a:gd name="connsiteX143" fmla="*/ 181327 w 483059"/>
                <a:gd name="connsiteY143" fmla="*/ 99060 h 141167"/>
                <a:gd name="connsiteX144" fmla="*/ 182184 w 483059"/>
                <a:gd name="connsiteY144" fmla="*/ 97060 h 141167"/>
                <a:gd name="connsiteX145" fmla="*/ 183802 w 483059"/>
                <a:gd name="connsiteY145" fmla="*/ 88011 h 141167"/>
                <a:gd name="connsiteX146" fmla="*/ 183802 w 483059"/>
                <a:gd name="connsiteY146" fmla="*/ 87630 h 141167"/>
                <a:gd name="connsiteX147" fmla="*/ 185991 w 483059"/>
                <a:gd name="connsiteY147" fmla="*/ 86773 h 141167"/>
                <a:gd name="connsiteX148" fmla="*/ 186467 w 483059"/>
                <a:gd name="connsiteY148" fmla="*/ 79343 h 141167"/>
                <a:gd name="connsiteX149" fmla="*/ 188371 w 483059"/>
                <a:gd name="connsiteY149" fmla="*/ 79153 h 141167"/>
                <a:gd name="connsiteX150" fmla="*/ 195034 w 483059"/>
                <a:gd name="connsiteY150" fmla="*/ 79343 h 141167"/>
                <a:gd name="connsiteX151" fmla="*/ 196652 w 483059"/>
                <a:gd name="connsiteY151" fmla="*/ 79629 h 141167"/>
                <a:gd name="connsiteX152" fmla="*/ 204362 w 483059"/>
                <a:gd name="connsiteY152" fmla="*/ 82582 h 141167"/>
                <a:gd name="connsiteX153" fmla="*/ 205599 w 483059"/>
                <a:gd name="connsiteY153" fmla="*/ 82963 h 141167"/>
                <a:gd name="connsiteX154" fmla="*/ 211406 w 483059"/>
                <a:gd name="connsiteY154" fmla="*/ 82296 h 141167"/>
                <a:gd name="connsiteX155" fmla="*/ 207883 w 483059"/>
                <a:gd name="connsiteY155" fmla="*/ 85439 h 141167"/>
                <a:gd name="connsiteX156" fmla="*/ 208836 w 483059"/>
                <a:gd name="connsiteY156" fmla="*/ 86487 h 141167"/>
                <a:gd name="connsiteX157" fmla="*/ 221590 w 483059"/>
                <a:gd name="connsiteY157" fmla="*/ 96679 h 141167"/>
                <a:gd name="connsiteX158" fmla="*/ 223779 w 483059"/>
                <a:gd name="connsiteY158" fmla="*/ 98965 h 141167"/>
                <a:gd name="connsiteX159" fmla="*/ 229490 w 483059"/>
                <a:gd name="connsiteY159" fmla="*/ 105537 h 141167"/>
                <a:gd name="connsiteX160" fmla="*/ 234440 w 483059"/>
                <a:gd name="connsiteY160" fmla="*/ 111633 h 141167"/>
                <a:gd name="connsiteX161" fmla="*/ 241864 w 483059"/>
                <a:gd name="connsiteY161" fmla="*/ 115824 h 141167"/>
                <a:gd name="connsiteX162" fmla="*/ 242245 w 483059"/>
                <a:gd name="connsiteY162" fmla="*/ 119634 h 141167"/>
                <a:gd name="connsiteX163" fmla="*/ 249574 w 483059"/>
                <a:gd name="connsiteY163" fmla="*/ 126492 h 141167"/>
                <a:gd name="connsiteX164" fmla="*/ 252810 w 483059"/>
                <a:gd name="connsiteY164" fmla="*/ 128207 h 141167"/>
                <a:gd name="connsiteX165" fmla="*/ 253762 w 483059"/>
                <a:gd name="connsiteY165" fmla="*/ 131064 h 141167"/>
                <a:gd name="connsiteX166" fmla="*/ 256998 w 483059"/>
                <a:gd name="connsiteY166" fmla="*/ 132207 h 141167"/>
                <a:gd name="connsiteX167" fmla="*/ 262995 w 483059"/>
                <a:gd name="connsiteY167" fmla="*/ 135064 h 141167"/>
                <a:gd name="connsiteX168" fmla="*/ 266802 w 483059"/>
                <a:gd name="connsiteY168" fmla="*/ 136684 h 141167"/>
                <a:gd name="connsiteX169" fmla="*/ 274893 w 483059"/>
                <a:gd name="connsiteY169" fmla="*/ 139732 h 141167"/>
                <a:gd name="connsiteX170" fmla="*/ 291169 w 483059"/>
                <a:gd name="connsiteY170" fmla="*/ 140970 h 141167"/>
                <a:gd name="connsiteX171" fmla="*/ 309635 w 483059"/>
                <a:gd name="connsiteY171" fmla="*/ 138875 h 141167"/>
                <a:gd name="connsiteX172" fmla="*/ 321723 w 483059"/>
                <a:gd name="connsiteY172" fmla="*/ 135731 h 141167"/>
                <a:gd name="connsiteX173" fmla="*/ 329909 w 483059"/>
                <a:gd name="connsiteY173" fmla="*/ 131921 h 141167"/>
                <a:gd name="connsiteX174" fmla="*/ 331051 w 483059"/>
                <a:gd name="connsiteY174" fmla="*/ 130969 h 141167"/>
                <a:gd name="connsiteX175" fmla="*/ 336001 w 483059"/>
                <a:gd name="connsiteY175" fmla="*/ 127540 h 141167"/>
                <a:gd name="connsiteX176" fmla="*/ 336477 w 483059"/>
                <a:gd name="connsiteY176" fmla="*/ 127159 h 141167"/>
                <a:gd name="connsiteX177" fmla="*/ 342093 w 483059"/>
                <a:gd name="connsiteY177" fmla="*/ 123444 h 141167"/>
                <a:gd name="connsiteX178" fmla="*/ 345043 w 483059"/>
                <a:gd name="connsiteY178" fmla="*/ 119729 h 141167"/>
                <a:gd name="connsiteX179" fmla="*/ 350278 w 483059"/>
                <a:gd name="connsiteY179" fmla="*/ 112300 h 141167"/>
                <a:gd name="connsiteX180" fmla="*/ 353324 w 483059"/>
                <a:gd name="connsiteY180" fmla="*/ 110490 h 141167"/>
                <a:gd name="connsiteX181" fmla="*/ 355323 w 483059"/>
                <a:gd name="connsiteY181" fmla="*/ 106299 h 141167"/>
                <a:gd name="connsiteX182" fmla="*/ 355799 w 483059"/>
                <a:gd name="connsiteY182" fmla="*/ 99727 h 141167"/>
                <a:gd name="connsiteX183" fmla="*/ 359226 w 483059"/>
                <a:gd name="connsiteY183" fmla="*/ 97346 h 141167"/>
                <a:gd name="connsiteX184" fmla="*/ 361034 w 483059"/>
                <a:gd name="connsiteY184" fmla="*/ 91630 h 141167"/>
                <a:gd name="connsiteX185" fmla="*/ 363509 w 483059"/>
                <a:gd name="connsiteY185" fmla="*/ 81153 h 141167"/>
                <a:gd name="connsiteX186" fmla="*/ 363794 w 483059"/>
                <a:gd name="connsiteY186" fmla="*/ 79820 h 141167"/>
                <a:gd name="connsiteX187" fmla="*/ 379214 w 483059"/>
                <a:gd name="connsiteY187" fmla="*/ 84772 h 141167"/>
                <a:gd name="connsiteX188" fmla="*/ 388161 w 483059"/>
                <a:gd name="connsiteY188" fmla="*/ 92107 h 141167"/>
                <a:gd name="connsiteX189" fmla="*/ 389399 w 483059"/>
                <a:gd name="connsiteY189" fmla="*/ 90583 h 141167"/>
                <a:gd name="connsiteX190" fmla="*/ 390541 w 483059"/>
                <a:gd name="connsiteY190" fmla="*/ 89630 h 141167"/>
                <a:gd name="connsiteX191" fmla="*/ 391112 w 483059"/>
                <a:gd name="connsiteY191" fmla="*/ 92678 h 141167"/>
                <a:gd name="connsiteX192" fmla="*/ 394539 w 483059"/>
                <a:gd name="connsiteY192" fmla="*/ 95155 h 141167"/>
                <a:gd name="connsiteX193" fmla="*/ 402439 w 483059"/>
                <a:gd name="connsiteY193" fmla="*/ 106108 h 141167"/>
                <a:gd name="connsiteX194" fmla="*/ 406627 w 483059"/>
                <a:gd name="connsiteY194" fmla="*/ 111157 h 141167"/>
                <a:gd name="connsiteX195" fmla="*/ 410244 w 483059"/>
                <a:gd name="connsiteY195" fmla="*/ 114871 h 141167"/>
                <a:gd name="connsiteX196" fmla="*/ 411863 w 483059"/>
                <a:gd name="connsiteY196" fmla="*/ 116300 h 141167"/>
                <a:gd name="connsiteX197" fmla="*/ 414052 w 483059"/>
                <a:gd name="connsiteY197" fmla="*/ 119063 h 141167"/>
                <a:gd name="connsiteX198" fmla="*/ 418049 w 483059"/>
                <a:gd name="connsiteY198" fmla="*/ 120015 h 141167"/>
                <a:gd name="connsiteX199" fmla="*/ 418811 w 483059"/>
                <a:gd name="connsiteY199" fmla="*/ 123444 h 141167"/>
                <a:gd name="connsiteX200" fmla="*/ 421857 w 483059"/>
                <a:gd name="connsiteY200" fmla="*/ 124396 h 141167"/>
                <a:gd name="connsiteX201" fmla="*/ 424426 w 483059"/>
                <a:gd name="connsiteY201" fmla="*/ 129444 h 141167"/>
                <a:gd name="connsiteX202" fmla="*/ 429281 w 483059"/>
                <a:gd name="connsiteY202" fmla="*/ 131064 h 141167"/>
                <a:gd name="connsiteX203" fmla="*/ 432327 w 483059"/>
                <a:gd name="connsiteY203" fmla="*/ 124111 h 141167"/>
                <a:gd name="connsiteX204" fmla="*/ 434897 w 483059"/>
                <a:gd name="connsiteY204" fmla="*/ 129350 h 141167"/>
                <a:gd name="connsiteX205" fmla="*/ 438799 w 483059"/>
                <a:gd name="connsiteY205" fmla="*/ 133064 h 141167"/>
                <a:gd name="connsiteX206" fmla="*/ 435277 w 483059"/>
                <a:gd name="connsiteY206" fmla="*/ 134874 h 141167"/>
                <a:gd name="connsiteX207" fmla="*/ 434135 w 483059"/>
                <a:gd name="connsiteY207" fmla="*/ 132207 h 141167"/>
                <a:gd name="connsiteX208" fmla="*/ 433755 w 483059"/>
                <a:gd name="connsiteY208" fmla="*/ 130397 h 141167"/>
                <a:gd name="connsiteX209" fmla="*/ 432137 w 483059"/>
                <a:gd name="connsiteY209" fmla="*/ 129064 h 141167"/>
                <a:gd name="connsiteX210" fmla="*/ 430899 w 483059"/>
                <a:gd name="connsiteY210" fmla="*/ 130683 h 141167"/>
                <a:gd name="connsiteX211" fmla="*/ 430423 w 483059"/>
                <a:gd name="connsiteY211" fmla="*/ 133159 h 141167"/>
                <a:gd name="connsiteX212" fmla="*/ 433184 w 483059"/>
                <a:gd name="connsiteY212" fmla="*/ 134398 h 141167"/>
                <a:gd name="connsiteX213" fmla="*/ 438514 w 483059"/>
                <a:gd name="connsiteY213" fmla="*/ 136398 h 141167"/>
                <a:gd name="connsiteX214" fmla="*/ 448222 w 483059"/>
                <a:gd name="connsiteY214" fmla="*/ 139065 h 141167"/>
                <a:gd name="connsiteX215" fmla="*/ 449365 w 483059"/>
                <a:gd name="connsiteY215" fmla="*/ 139636 h 141167"/>
                <a:gd name="connsiteX216" fmla="*/ 454314 w 483059"/>
                <a:gd name="connsiteY216" fmla="*/ 140970 h 141167"/>
                <a:gd name="connsiteX217" fmla="*/ 461358 w 483059"/>
                <a:gd name="connsiteY217" fmla="*/ 141161 h 141167"/>
                <a:gd name="connsiteX218" fmla="*/ 478776 w 483059"/>
                <a:gd name="connsiteY218" fmla="*/ 139446 h 141167"/>
                <a:gd name="connsiteX219" fmla="*/ 479443 w 483059"/>
                <a:gd name="connsiteY219" fmla="*/ 136684 h 141167"/>
                <a:gd name="connsiteX220" fmla="*/ 481251 w 483059"/>
                <a:gd name="connsiteY220" fmla="*/ 139160 h 141167"/>
                <a:gd name="connsiteX221" fmla="*/ 483060 w 483059"/>
                <a:gd name="connsiteY221" fmla="*/ 138779 h 141167"/>
                <a:gd name="connsiteX222" fmla="*/ 480490 w 483059"/>
                <a:gd name="connsiteY222" fmla="*/ 133826 h 141167"/>
                <a:gd name="connsiteX223" fmla="*/ 476492 w 483059"/>
                <a:gd name="connsiteY223" fmla="*/ 125921 h 141167"/>
                <a:gd name="connsiteX224" fmla="*/ 6665 w 483059"/>
                <a:gd name="connsiteY224" fmla="*/ 72104 h 141167"/>
                <a:gd name="connsiteX225" fmla="*/ 3048 w 483059"/>
                <a:gd name="connsiteY225" fmla="*/ 73914 h 141167"/>
                <a:gd name="connsiteX226" fmla="*/ 5333 w 483059"/>
                <a:gd name="connsiteY226" fmla="*/ 70580 h 141167"/>
                <a:gd name="connsiteX227" fmla="*/ 6665 w 483059"/>
                <a:gd name="connsiteY227" fmla="*/ 70675 h 141167"/>
                <a:gd name="connsiteX228" fmla="*/ 6665 w 483059"/>
                <a:gd name="connsiteY228" fmla="*/ 72104 h 141167"/>
                <a:gd name="connsiteX229" fmla="*/ 41978 w 483059"/>
                <a:gd name="connsiteY229" fmla="*/ 72390 h 141167"/>
                <a:gd name="connsiteX230" fmla="*/ 41598 w 483059"/>
                <a:gd name="connsiteY230" fmla="*/ 71628 h 141167"/>
                <a:gd name="connsiteX231" fmla="*/ 42264 w 483059"/>
                <a:gd name="connsiteY231" fmla="*/ 70199 h 141167"/>
                <a:gd name="connsiteX232" fmla="*/ 42740 w 483059"/>
                <a:gd name="connsiteY232" fmla="*/ 71723 h 141167"/>
                <a:gd name="connsiteX233" fmla="*/ 41883 w 483059"/>
                <a:gd name="connsiteY233" fmla="*/ 72390 h 141167"/>
                <a:gd name="connsiteX234" fmla="*/ 45024 w 483059"/>
                <a:gd name="connsiteY234" fmla="*/ 75533 h 141167"/>
                <a:gd name="connsiteX235" fmla="*/ 44073 w 483059"/>
                <a:gd name="connsiteY235" fmla="*/ 74009 h 141167"/>
                <a:gd name="connsiteX236" fmla="*/ 46928 w 483059"/>
                <a:gd name="connsiteY236" fmla="*/ 73723 h 141167"/>
                <a:gd name="connsiteX237" fmla="*/ 45024 w 483059"/>
                <a:gd name="connsiteY237" fmla="*/ 75533 h 141167"/>
                <a:gd name="connsiteX238" fmla="*/ 52829 w 483059"/>
                <a:gd name="connsiteY238" fmla="*/ 73438 h 141167"/>
                <a:gd name="connsiteX239" fmla="*/ 49022 w 483059"/>
                <a:gd name="connsiteY239" fmla="*/ 74200 h 141167"/>
                <a:gd name="connsiteX240" fmla="*/ 50735 w 483059"/>
                <a:gd name="connsiteY240" fmla="*/ 71723 h 141167"/>
                <a:gd name="connsiteX241" fmla="*/ 52639 w 483059"/>
                <a:gd name="connsiteY241" fmla="*/ 71342 h 141167"/>
                <a:gd name="connsiteX242" fmla="*/ 52829 w 483059"/>
                <a:gd name="connsiteY242" fmla="*/ 73438 h 141167"/>
                <a:gd name="connsiteX243" fmla="*/ 61396 w 483059"/>
                <a:gd name="connsiteY243" fmla="*/ 82010 h 141167"/>
                <a:gd name="connsiteX244" fmla="*/ 63871 w 483059"/>
                <a:gd name="connsiteY244" fmla="*/ 77724 h 141167"/>
                <a:gd name="connsiteX245" fmla="*/ 61396 w 483059"/>
                <a:gd name="connsiteY245" fmla="*/ 82010 h 141167"/>
                <a:gd name="connsiteX246" fmla="*/ 65489 w 483059"/>
                <a:gd name="connsiteY246" fmla="*/ 88297 h 141167"/>
                <a:gd name="connsiteX247" fmla="*/ 66155 w 483059"/>
                <a:gd name="connsiteY247" fmla="*/ 88106 h 141167"/>
                <a:gd name="connsiteX248" fmla="*/ 65774 w 483059"/>
                <a:gd name="connsiteY248" fmla="*/ 90773 h 141167"/>
                <a:gd name="connsiteX249" fmla="*/ 65584 w 483059"/>
                <a:gd name="connsiteY249" fmla="*/ 88297 h 141167"/>
                <a:gd name="connsiteX250" fmla="*/ 67297 w 483059"/>
                <a:gd name="connsiteY250" fmla="*/ 114014 h 141167"/>
                <a:gd name="connsiteX251" fmla="*/ 66155 w 483059"/>
                <a:gd name="connsiteY251" fmla="*/ 112871 h 141167"/>
                <a:gd name="connsiteX252" fmla="*/ 66631 w 483059"/>
                <a:gd name="connsiteY252" fmla="*/ 112395 h 141167"/>
                <a:gd name="connsiteX253" fmla="*/ 67868 w 483059"/>
                <a:gd name="connsiteY253" fmla="*/ 113347 h 141167"/>
                <a:gd name="connsiteX254" fmla="*/ 67393 w 483059"/>
                <a:gd name="connsiteY254" fmla="*/ 114014 h 141167"/>
                <a:gd name="connsiteX255" fmla="*/ 70248 w 483059"/>
                <a:gd name="connsiteY255" fmla="*/ 84677 h 141167"/>
                <a:gd name="connsiteX256" fmla="*/ 68820 w 483059"/>
                <a:gd name="connsiteY256" fmla="*/ 84296 h 141167"/>
                <a:gd name="connsiteX257" fmla="*/ 69296 w 483059"/>
                <a:gd name="connsiteY257" fmla="*/ 82296 h 141167"/>
                <a:gd name="connsiteX258" fmla="*/ 70533 w 483059"/>
                <a:gd name="connsiteY258" fmla="*/ 82582 h 141167"/>
                <a:gd name="connsiteX259" fmla="*/ 70248 w 483059"/>
                <a:gd name="connsiteY259" fmla="*/ 84677 h 141167"/>
                <a:gd name="connsiteX260" fmla="*/ 71581 w 483059"/>
                <a:gd name="connsiteY260" fmla="*/ 109442 h 141167"/>
                <a:gd name="connsiteX261" fmla="*/ 70819 w 483059"/>
                <a:gd name="connsiteY261" fmla="*/ 108109 h 141167"/>
                <a:gd name="connsiteX262" fmla="*/ 71200 w 483059"/>
                <a:gd name="connsiteY262" fmla="*/ 107823 h 141167"/>
                <a:gd name="connsiteX263" fmla="*/ 72152 w 483059"/>
                <a:gd name="connsiteY263" fmla="*/ 108966 h 141167"/>
                <a:gd name="connsiteX264" fmla="*/ 71581 w 483059"/>
                <a:gd name="connsiteY264" fmla="*/ 109442 h 141167"/>
                <a:gd name="connsiteX265" fmla="*/ 77577 w 483059"/>
                <a:gd name="connsiteY265" fmla="*/ 60770 h 141167"/>
                <a:gd name="connsiteX266" fmla="*/ 75959 w 483059"/>
                <a:gd name="connsiteY266" fmla="*/ 60007 h 141167"/>
                <a:gd name="connsiteX267" fmla="*/ 76340 w 483059"/>
                <a:gd name="connsiteY267" fmla="*/ 59246 h 141167"/>
                <a:gd name="connsiteX268" fmla="*/ 77863 w 483059"/>
                <a:gd name="connsiteY268" fmla="*/ 60198 h 141167"/>
                <a:gd name="connsiteX269" fmla="*/ 77672 w 483059"/>
                <a:gd name="connsiteY269" fmla="*/ 60770 h 141167"/>
                <a:gd name="connsiteX270" fmla="*/ 156865 w 483059"/>
                <a:gd name="connsiteY270" fmla="*/ 67056 h 141167"/>
                <a:gd name="connsiteX271" fmla="*/ 156865 w 483059"/>
                <a:gd name="connsiteY271" fmla="*/ 72962 h 141167"/>
                <a:gd name="connsiteX272" fmla="*/ 156865 w 483059"/>
                <a:gd name="connsiteY272" fmla="*/ 67056 h 141167"/>
                <a:gd name="connsiteX273" fmla="*/ 153248 w 483059"/>
                <a:gd name="connsiteY273" fmla="*/ 82105 h 141167"/>
                <a:gd name="connsiteX274" fmla="*/ 153724 w 483059"/>
                <a:gd name="connsiteY274" fmla="*/ 82487 h 141167"/>
                <a:gd name="connsiteX275" fmla="*/ 152582 w 483059"/>
                <a:gd name="connsiteY275" fmla="*/ 83344 h 141167"/>
                <a:gd name="connsiteX276" fmla="*/ 152296 w 483059"/>
                <a:gd name="connsiteY276" fmla="*/ 82963 h 141167"/>
                <a:gd name="connsiteX277" fmla="*/ 153248 w 483059"/>
                <a:gd name="connsiteY277" fmla="*/ 82010 h 141167"/>
                <a:gd name="connsiteX278" fmla="*/ 148489 w 483059"/>
                <a:gd name="connsiteY278" fmla="*/ 26956 h 141167"/>
                <a:gd name="connsiteX279" fmla="*/ 150393 w 483059"/>
                <a:gd name="connsiteY279" fmla="*/ 34195 h 141167"/>
                <a:gd name="connsiteX280" fmla="*/ 149060 w 483059"/>
                <a:gd name="connsiteY280" fmla="*/ 34671 h 141167"/>
                <a:gd name="connsiteX281" fmla="*/ 147632 w 483059"/>
                <a:gd name="connsiteY281" fmla="*/ 31623 h 141167"/>
                <a:gd name="connsiteX282" fmla="*/ 146871 w 483059"/>
                <a:gd name="connsiteY282" fmla="*/ 28575 h 141167"/>
                <a:gd name="connsiteX283" fmla="*/ 148393 w 483059"/>
                <a:gd name="connsiteY283" fmla="*/ 26861 h 141167"/>
                <a:gd name="connsiteX284" fmla="*/ 140779 w 483059"/>
                <a:gd name="connsiteY284" fmla="*/ 62674 h 141167"/>
                <a:gd name="connsiteX285" fmla="*/ 143349 w 483059"/>
                <a:gd name="connsiteY285" fmla="*/ 61722 h 141167"/>
                <a:gd name="connsiteX286" fmla="*/ 144682 w 483059"/>
                <a:gd name="connsiteY286" fmla="*/ 64865 h 141167"/>
                <a:gd name="connsiteX287" fmla="*/ 140874 w 483059"/>
                <a:gd name="connsiteY287" fmla="*/ 62770 h 141167"/>
                <a:gd name="connsiteX288" fmla="*/ 143730 w 483059"/>
                <a:gd name="connsiteY288" fmla="*/ 104870 h 141167"/>
                <a:gd name="connsiteX289" fmla="*/ 142302 w 483059"/>
                <a:gd name="connsiteY289" fmla="*/ 102870 h 141167"/>
                <a:gd name="connsiteX290" fmla="*/ 143730 w 483059"/>
                <a:gd name="connsiteY290" fmla="*/ 104870 h 141167"/>
                <a:gd name="connsiteX291" fmla="*/ 143159 w 483059"/>
                <a:gd name="connsiteY291" fmla="*/ 19812 h 141167"/>
                <a:gd name="connsiteX292" fmla="*/ 144777 w 483059"/>
                <a:gd name="connsiteY292" fmla="*/ 22003 h 141167"/>
                <a:gd name="connsiteX293" fmla="*/ 143159 w 483059"/>
                <a:gd name="connsiteY293" fmla="*/ 19812 h 141167"/>
                <a:gd name="connsiteX294" fmla="*/ 144491 w 483059"/>
                <a:gd name="connsiteY294" fmla="*/ 14668 h 141167"/>
                <a:gd name="connsiteX295" fmla="*/ 139923 w 483059"/>
                <a:gd name="connsiteY295" fmla="*/ 14573 h 141167"/>
                <a:gd name="connsiteX296" fmla="*/ 138875 w 483059"/>
                <a:gd name="connsiteY296" fmla="*/ 12668 h 141167"/>
                <a:gd name="connsiteX297" fmla="*/ 144396 w 483059"/>
                <a:gd name="connsiteY297" fmla="*/ 14668 h 141167"/>
                <a:gd name="connsiteX298" fmla="*/ 135544 w 483059"/>
                <a:gd name="connsiteY298" fmla="*/ 64389 h 141167"/>
                <a:gd name="connsiteX299" fmla="*/ 131736 w 483059"/>
                <a:gd name="connsiteY299" fmla="*/ 61627 h 141167"/>
                <a:gd name="connsiteX300" fmla="*/ 139066 w 483059"/>
                <a:gd name="connsiteY300" fmla="*/ 61627 h 141167"/>
                <a:gd name="connsiteX301" fmla="*/ 135163 w 483059"/>
                <a:gd name="connsiteY301" fmla="*/ 61436 h 141167"/>
                <a:gd name="connsiteX302" fmla="*/ 135544 w 483059"/>
                <a:gd name="connsiteY302" fmla="*/ 64294 h 141167"/>
                <a:gd name="connsiteX303" fmla="*/ 135259 w 483059"/>
                <a:gd name="connsiteY303" fmla="*/ 84011 h 141167"/>
                <a:gd name="connsiteX304" fmla="*/ 134878 w 483059"/>
                <a:gd name="connsiteY304" fmla="*/ 86106 h 141167"/>
                <a:gd name="connsiteX305" fmla="*/ 134021 w 483059"/>
                <a:gd name="connsiteY305" fmla="*/ 85915 h 141167"/>
                <a:gd name="connsiteX306" fmla="*/ 134497 w 483059"/>
                <a:gd name="connsiteY306" fmla="*/ 83915 h 141167"/>
                <a:gd name="connsiteX307" fmla="*/ 135259 w 483059"/>
                <a:gd name="connsiteY307" fmla="*/ 84106 h 141167"/>
                <a:gd name="connsiteX308" fmla="*/ 132498 w 483059"/>
                <a:gd name="connsiteY308" fmla="*/ 21050 h 141167"/>
                <a:gd name="connsiteX309" fmla="*/ 130023 w 483059"/>
                <a:gd name="connsiteY309" fmla="*/ 18859 h 141167"/>
                <a:gd name="connsiteX310" fmla="*/ 132498 w 483059"/>
                <a:gd name="connsiteY310" fmla="*/ 21050 h 141167"/>
                <a:gd name="connsiteX311" fmla="*/ 129643 w 483059"/>
                <a:gd name="connsiteY311" fmla="*/ 29432 h 141167"/>
                <a:gd name="connsiteX312" fmla="*/ 132308 w 483059"/>
                <a:gd name="connsiteY312" fmla="*/ 28384 h 141167"/>
                <a:gd name="connsiteX313" fmla="*/ 137352 w 483059"/>
                <a:gd name="connsiteY313" fmla="*/ 28956 h 141167"/>
                <a:gd name="connsiteX314" fmla="*/ 136496 w 483059"/>
                <a:gd name="connsiteY314" fmla="*/ 30861 h 141167"/>
                <a:gd name="connsiteX315" fmla="*/ 134306 w 483059"/>
                <a:gd name="connsiteY315" fmla="*/ 31813 h 141167"/>
                <a:gd name="connsiteX316" fmla="*/ 129643 w 483059"/>
                <a:gd name="connsiteY316" fmla="*/ 31623 h 141167"/>
                <a:gd name="connsiteX317" fmla="*/ 129643 w 483059"/>
                <a:gd name="connsiteY317" fmla="*/ 29337 h 141167"/>
                <a:gd name="connsiteX318" fmla="*/ 129167 w 483059"/>
                <a:gd name="connsiteY318" fmla="*/ 4096 h 141167"/>
                <a:gd name="connsiteX319" fmla="*/ 129547 w 483059"/>
                <a:gd name="connsiteY319" fmla="*/ 4763 h 141167"/>
                <a:gd name="connsiteX320" fmla="*/ 127929 w 483059"/>
                <a:gd name="connsiteY320" fmla="*/ 5524 h 141167"/>
                <a:gd name="connsiteX321" fmla="*/ 127644 w 483059"/>
                <a:gd name="connsiteY321" fmla="*/ 4953 h 141167"/>
                <a:gd name="connsiteX322" fmla="*/ 129167 w 483059"/>
                <a:gd name="connsiteY322" fmla="*/ 4096 h 141167"/>
                <a:gd name="connsiteX323" fmla="*/ 120791 w 483059"/>
                <a:gd name="connsiteY323" fmla="*/ 19812 h 141167"/>
                <a:gd name="connsiteX324" fmla="*/ 121076 w 483059"/>
                <a:gd name="connsiteY324" fmla="*/ 21717 h 141167"/>
                <a:gd name="connsiteX325" fmla="*/ 120505 w 483059"/>
                <a:gd name="connsiteY325" fmla="*/ 21812 h 141167"/>
                <a:gd name="connsiteX326" fmla="*/ 119744 w 483059"/>
                <a:gd name="connsiteY326" fmla="*/ 20003 h 141167"/>
                <a:gd name="connsiteX327" fmla="*/ 120695 w 483059"/>
                <a:gd name="connsiteY327" fmla="*/ 19812 h 141167"/>
                <a:gd name="connsiteX328" fmla="*/ 118982 w 483059"/>
                <a:gd name="connsiteY328" fmla="*/ 47911 h 141167"/>
                <a:gd name="connsiteX329" fmla="*/ 120029 w 483059"/>
                <a:gd name="connsiteY329" fmla="*/ 44863 h 141167"/>
                <a:gd name="connsiteX330" fmla="*/ 118982 w 483059"/>
                <a:gd name="connsiteY330" fmla="*/ 47911 h 141167"/>
                <a:gd name="connsiteX331" fmla="*/ 117364 w 483059"/>
                <a:gd name="connsiteY331" fmla="*/ 42481 h 141167"/>
                <a:gd name="connsiteX332" fmla="*/ 115460 w 483059"/>
                <a:gd name="connsiteY332" fmla="*/ 42481 h 141167"/>
                <a:gd name="connsiteX333" fmla="*/ 116698 w 483059"/>
                <a:gd name="connsiteY333" fmla="*/ 38671 h 141167"/>
                <a:gd name="connsiteX334" fmla="*/ 119744 w 483059"/>
                <a:gd name="connsiteY334" fmla="*/ 39814 h 141167"/>
                <a:gd name="connsiteX335" fmla="*/ 117459 w 483059"/>
                <a:gd name="connsiteY335" fmla="*/ 42577 h 141167"/>
                <a:gd name="connsiteX336" fmla="*/ 114889 w 483059"/>
                <a:gd name="connsiteY336" fmla="*/ 4763 h 141167"/>
                <a:gd name="connsiteX337" fmla="*/ 116507 w 483059"/>
                <a:gd name="connsiteY337" fmla="*/ 2762 h 141167"/>
                <a:gd name="connsiteX338" fmla="*/ 118506 w 483059"/>
                <a:gd name="connsiteY338" fmla="*/ 2762 h 141167"/>
                <a:gd name="connsiteX339" fmla="*/ 115365 w 483059"/>
                <a:gd name="connsiteY339" fmla="*/ 6477 h 141167"/>
                <a:gd name="connsiteX340" fmla="*/ 114889 w 483059"/>
                <a:gd name="connsiteY340" fmla="*/ 4667 h 141167"/>
                <a:gd name="connsiteX341" fmla="*/ 108988 w 483059"/>
                <a:gd name="connsiteY341" fmla="*/ 65818 h 141167"/>
                <a:gd name="connsiteX342" fmla="*/ 108988 w 483059"/>
                <a:gd name="connsiteY342" fmla="*/ 66961 h 141167"/>
                <a:gd name="connsiteX343" fmla="*/ 107179 w 483059"/>
                <a:gd name="connsiteY343" fmla="*/ 66961 h 141167"/>
                <a:gd name="connsiteX344" fmla="*/ 107179 w 483059"/>
                <a:gd name="connsiteY344" fmla="*/ 66199 h 141167"/>
                <a:gd name="connsiteX345" fmla="*/ 108988 w 483059"/>
                <a:gd name="connsiteY345" fmla="*/ 65818 h 141167"/>
                <a:gd name="connsiteX346" fmla="*/ 105942 w 483059"/>
                <a:gd name="connsiteY346" fmla="*/ 52197 h 141167"/>
                <a:gd name="connsiteX347" fmla="*/ 105561 w 483059"/>
                <a:gd name="connsiteY347" fmla="*/ 50768 h 141167"/>
                <a:gd name="connsiteX348" fmla="*/ 106704 w 483059"/>
                <a:gd name="connsiteY348" fmla="*/ 47625 h 141167"/>
                <a:gd name="connsiteX349" fmla="*/ 106037 w 483059"/>
                <a:gd name="connsiteY349" fmla="*/ 52102 h 141167"/>
                <a:gd name="connsiteX350" fmla="*/ 106132 w 483059"/>
                <a:gd name="connsiteY350" fmla="*/ 36671 h 141167"/>
                <a:gd name="connsiteX351" fmla="*/ 100041 w 483059"/>
                <a:gd name="connsiteY351" fmla="*/ 34385 h 141167"/>
                <a:gd name="connsiteX352" fmla="*/ 102134 w 483059"/>
                <a:gd name="connsiteY352" fmla="*/ 33433 h 141167"/>
                <a:gd name="connsiteX353" fmla="*/ 106418 w 483059"/>
                <a:gd name="connsiteY353" fmla="*/ 34385 h 141167"/>
                <a:gd name="connsiteX354" fmla="*/ 106132 w 483059"/>
                <a:gd name="connsiteY354" fmla="*/ 36671 h 141167"/>
                <a:gd name="connsiteX355" fmla="*/ 106322 w 483059"/>
                <a:gd name="connsiteY355" fmla="*/ 19240 h 141167"/>
                <a:gd name="connsiteX356" fmla="*/ 102991 w 483059"/>
                <a:gd name="connsiteY356" fmla="*/ 20288 h 141167"/>
                <a:gd name="connsiteX357" fmla="*/ 102896 w 483059"/>
                <a:gd name="connsiteY357" fmla="*/ 18669 h 141167"/>
                <a:gd name="connsiteX358" fmla="*/ 106322 w 483059"/>
                <a:gd name="connsiteY358" fmla="*/ 18669 h 141167"/>
                <a:gd name="connsiteX359" fmla="*/ 106322 w 483059"/>
                <a:gd name="connsiteY359" fmla="*/ 19336 h 141167"/>
                <a:gd name="connsiteX360" fmla="*/ 104704 w 483059"/>
                <a:gd name="connsiteY360" fmla="*/ 9430 h 141167"/>
                <a:gd name="connsiteX361" fmla="*/ 101849 w 483059"/>
                <a:gd name="connsiteY361" fmla="*/ 11049 h 141167"/>
                <a:gd name="connsiteX362" fmla="*/ 104704 w 483059"/>
                <a:gd name="connsiteY362" fmla="*/ 9430 h 141167"/>
                <a:gd name="connsiteX363" fmla="*/ 99945 w 483059"/>
                <a:gd name="connsiteY363" fmla="*/ 17050 h 141167"/>
                <a:gd name="connsiteX364" fmla="*/ 100612 w 483059"/>
                <a:gd name="connsiteY364" fmla="*/ 17907 h 141167"/>
                <a:gd name="connsiteX365" fmla="*/ 99945 w 483059"/>
                <a:gd name="connsiteY365" fmla="*/ 18859 h 141167"/>
                <a:gd name="connsiteX366" fmla="*/ 99374 w 483059"/>
                <a:gd name="connsiteY366" fmla="*/ 18193 h 141167"/>
                <a:gd name="connsiteX367" fmla="*/ 99945 w 483059"/>
                <a:gd name="connsiteY367" fmla="*/ 17050 h 141167"/>
                <a:gd name="connsiteX368" fmla="*/ 101087 w 483059"/>
                <a:gd name="connsiteY368" fmla="*/ 38481 h 141167"/>
                <a:gd name="connsiteX369" fmla="*/ 100707 w 483059"/>
                <a:gd name="connsiteY369" fmla="*/ 39910 h 141167"/>
                <a:gd name="connsiteX370" fmla="*/ 98708 w 483059"/>
                <a:gd name="connsiteY370" fmla="*/ 40100 h 141167"/>
                <a:gd name="connsiteX371" fmla="*/ 98613 w 483059"/>
                <a:gd name="connsiteY371" fmla="*/ 39624 h 141167"/>
                <a:gd name="connsiteX372" fmla="*/ 101087 w 483059"/>
                <a:gd name="connsiteY372" fmla="*/ 38386 h 141167"/>
                <a:gd name="connsiteX373" fmla="*/ 86524 w 483059"/>
                <a:gd name="connsiteY373" fmla="*/ 42767 h 141167"/>
                <a:gd name="connsiteX374" fmla="*/ 88904 w 483059"/>
                <a:gd name="connsiteY374" fmla="*/ 44196 h 141167"/>
                <a:gd name="connsiteX375" fmla="*/ 86239 w 483059"/>
                <a:gd name="connsiteY375" fmla="*/ 43339 h 141167"/>
                <a:gd name="connsiteX376" fmla="*/ 86524 w 483059"/>
                <a:gd name="connsiteY376" fmla="*/ 42767 h 141167"/>
                <a:gd name="connsiteX377" fmla="*/ 83859 w 483059"/>
                <a:gd name="connsiteY377" fmla="*/ 92869 h 141167"/>
                <a:gd name="connsiteX378" fmla="*/ 81384 w 483059"/>
                <a:gd name="connsiteY378" fmla="*/ 97441 h 141167"/>
                <a:gd name="connsiteX379" fmla="*/ 83859 w 483059"/>
                <a:gd name="connsiteY379" fmla="*/ 92869 h 141167"/>
                <a:gd name="connsiteX380" fmla="*/ 83002 w 483059"/>
                <a:gd name="connsiteY380" fmla="*/ 101727 h 141167"/>
                <a:gd name="connsiteX381" fmla="*/ 80528 w 483059"/>
                <a:gd name="connsiteY381" fmla="*/ 103537 h 141167"/>
                <a:gd name="connsiteX382" fmla="*/ 85382 w 483059"/>
                <a:gd name="connsiteY382" fmla="*/ 97631 h 141167"/>
                <a:gd name="connsiteX383" fmla="*/ 86905 w 483059"/>
                <a:gd name="connsiteY383" fmla="*/ 100584 h 141167"/>
                <a:gd name="connsiteX384" fmla="*/ 83098 w 483059"/>
                <a:gd name="connsiteY384" fmla="*/ 101727 h 141167"/>
                <a:gd name="connsiteX385" fmla="*/ 88238 w 483059"/>
                <a:gd name="connsiteY385" fmla="*/ 58960 h 141167"/>
                <a:gd name="connsiteX386" fmla="*/ 88238 w 483059"/>
                <a:gd name="connsiteY386" fmla="*/ 59055 h 141167"/>
                <a:gd name="connsiteX387" fmla="*/ 88143 w 483059"/>
                <a:gd name="connsiteY387" fmla="*/ 59055 h 141167"/>
                <a:gd name="connsiteX388" fmla="*/ 86810 w 483059"/>
                <a:gd name="connsiteY388" fmla="*/ 61246 h 141167"/>
                <a:gd name="connsiteX389" fmla="*/ 83193 w 483059"/>
                <a:gd name="connsiteY389" fmla="*/ 60198 h 141167"/>
                <a:gd name="connsiteX390" fmla="*/ 88143 w 483059"/>
                <a:gd name="connsiteY390" fmla="*/ 59055 h 141167"/>
                <a:gd name="connsiteX391" fmla="*/ 88143 w 483059"/>
                <a:gd name="connsiteY391" fmla="*/ 59055 h 141167"/>
                <a:gd name="connsiteX392" fmla="*/ 88143 w 483059"/>
                <a:gd name="connsiteY392" fmla="*/ 59055 h 141167"/>
                <a:gd name="connsiteX393" fmla="*/ 89475 w 483059"/>
                <a:gd name="connsiteY393" fmla="*/ 56769 h 141167"/>
                <a:gd name="connsiteX394" fmla="*/ 88143 w 483059"/>
                <a:gd name="connsiteY394" fmla="*/ 59055 h 141167"/>
                <a:gd name="connsiteX395" fmla="*/ 92902 w 483059"/>
                <a:gd name="connsiteY395" fmla="*/ 35719 h 141167"/>
                <a:gd name="connsiteX396" fmla="*/ 91569 w 483059"/>
                <a:gd name="connsiteY396" fmla="*/ 35814 h 141167"/>
                <a:gd name="connsiteX397" fmla="*/ 91569 w 483059"/>
                <a:gd name="connsiteY397" fmla="*/ 35052 h 141167"/>
                <a:gd name="connsiteX398" fmla="*/ 92902 w 483059"/>
                <a:gd name="connsiteY398" fmla="*/ 34957 h 141167"/>
                <a:gd name="connsiteX399" fmla="*/ 92902 w 483059"/>
                <a:gd name="connsiteY399" fmla="*/ 35719 h 141167"/>
                <a:gd name="connsiteX400" fmla="*/ 97851 w 483059"/>
                <a:gd name="connsiteY400" fmla="*/ 7620 h 141167"/>
                <a:gd name="connsiteX401" fmla="*/ 95948 w 483059"/>
                <a:gd name="connsiteY401" fmla="*/ 11144 h 141167"/>
                <a:gd name="connsiteX402" fmla="*/ 94806 w 483059"/>
                <a:gd name="connsiteY402" fmla="*/ 8287 h 141167"/>
                <a:gd name="connsiteX403" fmla="*/ 97851 w 483059"/>
                <a:gd name="connsiteY403" fmla="*/ 7620 h 141167"/>
                <a:gd name="connsiteX404" fmla="*/ 96233 w 483059"/>
                <a:gd name="connsiteY404" fmla="*/ 127921 h 141167"/>
                <a:gd name="connsiteX405" fmla="*/ 96042 w 483059"/>
                <a:gd name="connsiteY405" fmla="*/ 125730 h 141167"/>
                <a:gd name="connsiteX406" fmla="*/ 97851 w 483059"/>
                <a:gd name="connsiteY406" fmla="*/ 123158 h 141167"/>
                <a:gd name="connsiteX407" fmla="*/ 98994 w 483059"/>
                <a:gd name="connsiteY407" fmla="*/ 124396 h 141167"/>
                <a:gd name="connsiteX408" fmla="*/ 96328 w 483059"/>
                <a:gd name="connsiteY408" fmla="*/ 127825 h 141167"/>
                <a:gd name="connsiteX409" fmla="*/ 101754 w 483059"/>
                <a:gd name="connsiteY409" fmla="*/ 114681 h 141167"/>
                <a:gd name="connsiteX410" fmla="*/ 101754 w 483059"/>
                <a:gd name="connsiteY410" fmla="*/ 114681 h 141167"/>
                <a:gd name="connsiteX411" fmla="*/ 100612 w 483059"/>
                <a:gd name="connsiteY411" fmla="*/ 119443 h 141167"/>
                <a:gd name="connsiteX412" fmla="*/ 99279 w 483059"/>
                <a:gd name="connsiteY412" fmla="*/ 111728 h 141167"/>
                <a:gd name="connsiteX413" fmla="*/ 101849 w 483059"/>
                <a:gd name="connsiteY413" fmla="*/ 114681 h 141167"/>
                <a:gd name="connsiteX414" fmla="*/ 101849 w 483059"/>
                <a:gd name="connsiteY414" fmla="*/ 114586 h 141167"/>
                <a:gd name="connsiteX415" fmla="*/ 101849 w 483059"/>
                <a:gd name="connsiteY415" fmla="*/ 114776 h 141167"/>
                <a:gd name="connsiteX416" fmla="*/ 107369 w 483059"/>
                <a:gd name="connsiteY416" fmla="*/ 69913 h 141167"/>
                <a:gd name="connsiteX417" fmla="*/ 102991 w 483059"/>
                <a:gd name="connsiteY417" fmla="*/ 69913 h 141167"/>
                <a:gd name="connsiteX418" fmla="*/ 107369 w 483059"/>
                <a:gd name="connsiteY418" fmla="*/ 69913 h 141167"/>
                <a:gd name="connsiteX419" fmla="*/ 105180 w 483059"/>
                <a:gd name="connsiteY419" fmla="*/ 94679 h 141167"/>
                <a:gd name="connsiteX420" fmla="*/ 109083 w 483059"/>
                <a:gd name="connsiteY420" fmla="*/ 93916 h 141167"/>
                <a:gd name="connsiteX421" fmla="*/ 109368 w 483059"/>
                <a:gd name="connsiteY421" fmla="*/ 94393 h 141167"/>
                <a:gd name="connsiteX422" fmla="*/ 107465 w 483059"/>
                <a:gd name="connsiteY422" fmla="*/ 96583 h 141167"/>
                <a:gd name="connsiteX423" fmla="*/ 105180 w 483059"/>
                <a:gd name="connsiteY423" fmla="*/ 94679 h 141167"/>
                <a:gd name="connsiteX424" fmla="*/ 108322 w 483059"/>
                <a:gd name="connsiteY424" fmla="*/ 135255 h 141167"/>
                <a:gd name="connsiteX425" fmla="*/ 106704 w 483059"/>
                <a:gd name="connsiteY425" fmla="*/ 132207 h 141167"/>
                <a:gd name="connsiteX426" fmla="*/ 108893 w 483059"/>
                <a:gd name="connsiteY426" fmla="*/ 131921 h 141167"/>
                <a:gd name="connsiteX427" fmla="*/ 108322 w 483059"/>
                <a:gd name="connsiteY427" fmla="*/ 135350 h 141167"/>
                <a:gd name="connsiteX428" fmla="*/ 108702 w 483059"/>
                <a:gd name="connsiteY428" fmla="*/ 87439 h 141167"/>
                <a:gd name="connsiteX429" fmla="*/ 106798 w 483059"/>
                <a:gd name="connsiteY429" fmla="*/ 87154 h 141167"/>
                <a:gd name="connsiteX430" fmla="*/ 110701 w 483059"/>
                <a:gd name="connsiteY430" fmla="*/ 87439 h 141167"/>
                <a:gd name="connsiteX431" fmla="*/ 108797 w 483059"/>
                <a:gd name="connsiteY431" fmla="*/ 87439 h 141167"/>
                <a:gd name="connsiteX432" fmla="*/ 112224 w 483059"/>
                <a:gd name="connsiteY432" fmla="*/ 34480 h 141167"/>
                <a:gd name="connsiteX433" fmla="*/ 111748 w 483059"/>
                <a:gd name="connsiteY433" fmla="*/ 36957 h 141167"/>
                <a:gd name="connsiteX434" fmla="*/ 110986 w 483059"/>
                <a:gd name="connsiteY434" fmla="*/ 36671 h 141167"/>
                <a:gd name="connsiteX435" fmla="*/ 112319 w 483059"/>
                <a:gd name="connsiteY435" fmla="*/ 34576 h 141167"/>
                <a:gd name="connsiteX436" fmla="*/ 111939 w 483059"/>
                <a:gd name="connsiteY436" fmla="*/ 112490 h 141167"/>
                <a:gd name="connsiteX437" fmla="*/ 111177 w 483059"/>
                <a:gd name="connsiteY437" fmla="*/ 111728 h 141167"/>
                <a:gd name="connsiteX438" fmla="*/ 111939 w 483059"/>
                <a:gd name="connsiteY438" fmla="*/ 111252 h 141167"/>
                <a:gd name="connsiteX439" fmla="*/ 112985 w 483059"/>
                <a:gd name="connsiteY439" fmla="*/ 112014 h 141167"/>
                <a:gd name="connsiteX440" fmla="*/ 112034 w 483059"/>
                <a:gd name="connsiteY440" fmla="*/ 112490 h 141167"/>
                <a:gd name="connsiteX441" fmla="*/ 114699 w 483059"/>
                <a:gd name="connsiteY441" fmla="*/ 23050 h 141167"/>
                <a:gd name="connsiteX442" fmla="*/ 117745 w 483059"/>
                <a:gd name="connsiteY442" fmla="*/ 23050 h 141167"/>
                <a:gd name="connsiteX443" fmla="*/ 118220 w 483059"/>
                <a:gd name="connsiteY443" fmla="*/ 19145 h 141167"/>
                <a:gd name="connsiteX444" fmla="*/ 118887 w 483059"/>
                <a:gd name="connsiteY444" fmla="*/ 24670 h 141167"/>
                <a:gd name="connsiteX445" fmla="*/ 113271 w 483059"/>
                <a:gd name="connsiteY445" fmla="*/ 25908 h 141167"/>
                <a:gd name="connsiteX446" fmla="*/ 114699 w 483059"/>
                <a:gd name="connsiteY446" fmla="*/ 23050 h 141167"/>
                <a:gd name="connsiteX447" fmla="*/ 118506 w 483059"/>
                <a:gd name="connsiteY447" fmla="*/ 131254 h 141167"/>
                <a:gd name="connsiteX448" fmla="*/ 118887 w 483059"/>
                <a:gd name="connsiteY448" fmla="*/ 128588 h 141167"/>
                <a:gd name="connsiteX449" fmla="*/ 118506 w 483059"/>
                <a:gd name="connsiteY449" fmla="*/ 131254 h 141167"/>
                <a:gd name="connsiteX450" fmla="*/ 114794 w 483059"/>
                <a:gd name="connsiteY450" fmla="*/ 106585 h 141167"/>
                <a:gd name="connsiteX451" fmla="*/ 117840 w 483059"/>
                <a:gd name="connsiteY451" fmla="*/ 108680 h 141167"/>
                <a:gd name="connsiteX452" fmla="*/ 114794 w 483059"/>
                <a:gd name="connsiteY452" fmla="*/ 106585 h 141167"/>
                <a:gd name="connsiteX453" fmla="*/ 115460 w 483059"/>
                <a:gd name="connsiteY453" fmla="*/ 88106 h 141167"/>
                <a:gd name="connsiteX454" fmla="*/ 116317 w 483059"/>
                <a:gd name="connsiteY454" fmla="*/ 86582 h 141167"/>
                <a:gd name="connsiteX455" fmla="*/ 116983 w 483059"/>
                <a:gd name="connsiteY455" fmla="*/ 85154 h 141167"/>
                <a:gd name="connsiteX456" fmla="*/ 122409 w 483059"/>
                <a:gd name="connsiteY456" fmla="*/ 86487 h 141167"/>
                <a:gd name="connsiteX457" fmla="*/ 115460 w 483059"/>
                <a:gd name="connsiteY457" fmla="*/ 88106 h 141167"/>
                <a:gd name="connsiteX458" fmla="*/ 120124 w 483059"/>
                <a:gd name="connsiteY458" fmla="*/ 59817 h 141167"/>
                <a:gd name="connsiteX459" fmla="*/ 122790 w 483059"/>
                <a:gd name="connsiteY459" fmla="*/ 58388 h 141167"/>
                <a:gd name="connsiteX460" fmla="*/ 120124 w 483059"/>
                <a:gd name="connsiteY460" fmla="*/ 59817 h 141167"/>
                <a:gd name="connsiteX461" fmla="*/ 126787 w 483059"/>
                <a:gd name="connsiteY461" fmla="*/ 62770 h 141167"/>
                <a:gd name="connsiteX462" fmla="*/ 128310 w 483059"/>
                <a:gd name="connsiteY462" fmla="*/ 62960 h 141167"/>
                <a:gd name="connsiteX463" fmla="*/ 128215 w 483059"/>
                <a:gd name="connsiteY463" fmla="*/ 63627 h 141167"/>
                <a:gd name="connsiteX464" fmla="*/ 126692 w 483059"/>
                <a:gd name="connsiteY464" fmla="*/ 63437 h 141167"/>
                <a:gd name="connsiteX465" fmla="*/ 126787 w 483059"/>
                <a:gd name="connsiteY465" fmla="*/ 62770 h 141167"/>
                <a:gd name="connsiteX466" fmla="*/ 128596 w 483059"/>
                <a:gd name="connsiteY466" fmla="*/ 87439 h 141167"/>
                <a:gd name="connsiteX467" fmla="*/ 127929 w 483059"/>
                <a:gd name="connsiteY467" fmla="*/ 86868 h 141167"/>
                <a:gd name="connsiteX468" fmla="*/ 128786 w 483059"/>
                <a:gd name="connsiteY468" fmla="*/ 84201 h 141167"/>
                <a:gd name="connsiteX469" fmla="*/ 130404 w 483059"/>
                <a:gd name="connsiteY469" fmla="*/ 85725 h 141167"/>
                <a:gd name="connsiteX470" fmla="*/ 128596 w 483059"/>
                <a:gd name="connsiteY470" fmla="*/ 87535 h 141167"/>
                <a:gd name="connsiteX471" fmla="*/ 135068 w 483059"/>
                <a:gd name="connsiteY471" fmla="*/ 120587 h 141167"/>
                <a:gd name="connsiteX472" fmla="*/ 131071 w 483059"/>
                <a:gd name="connsiteY472" fmla="*/ 117920 h 141167"/>
                <a:gd name="connsiteX473" fmla="*/ 135068 w 483059"/>
                <a:gd name="connsiteY473" fmla="*/ 120587 h 141167"/>
                <a:gd name="connsiteX474" fmla="*/ 134211 w 483059"/>
                <a:gd name="connsiteY474" fmla="*/ 132397 h 141167"/>
                <a:gd name="connsiteX475" fmla="*/ 133450 w 483059"/>
                <a:gd name="connsiteY475" fmla="*/ 132016 h 141167"/>
                <a:gd name="connsiteX476" fmla="*/ 136020 w 483059"/>
                <a:gd name="connsiteY476" fmla="*/ 129159 h 141167"/>
                <a:gd name="connsiteX477" fmla="*/ 134211 w 483059"/>
                <a:gd name="connsiteY477" fmla="*/ 132397 h 141167"/>
                <a:gd name="connsiteX478" fmla="*/ 138875 w 483059"/>
                <a:gd name="connsiteY478" fmla="*/ 69342 h 141167"/>
                <a:gd name="connsiteX479" fmla="*/ 140874 w 483059"/>
                <a:gd name="connsiteY479" fmla="*/ 69342 h 141167"/>
                <a:gd name="connsiteX480" fmla="*/ 139541 w 483059"/>
                <a:gd name="connsiteY480" fmla="*/ 71628 h 141167"/>
                <a:gd name="connsiteX481" fmla="*/ 138875 w 483059"/>
                <a:gd name="connsiteY481" fmla="*/ 69342 h 141167"/>
                <a:gd name="connsiteX482" fmla="*/ 139732 w 483059"/>
                <a:gd name="connsiteY482" fmla="*/ 115253 h 141167"/>
                <a:gd name="connsiteX483" fmla="*/ 139732 w 483059"/>
                <a:gd name="connsiteY483" fmla="*/ 114776 h 141167"/>
                <a:gd name="connsiteX484" fmla="*/ 140969 w 483059"/>
                <a:gd name="connsiteY484" fmla="*/ 114300 h 141167"/>
                <a:gd name="connsiteX485" fmla="*/ 141160 w 483059"/>
                <a:gd name="connsiteY485" fmla="*/ 114871 h 141167"/>
                <a:gd name="connsiteX486" fmla="*/ 139732 w 483059"/>
                <a:gd name="connsiteY486" fmla="*/ 115253 h 141167"/>
                <a:gd name="connsiteX487" fmla="*/ 142207 w 483059"/>
                <a:gd name="connsiteY487" fmla="*/ 111442 h 141167"/>
                <a:gd name="connsiteX488" fmla="*/ 143730 w 483059"/>
                <a:gd name="connsiteY488" fmla="*/ 111728 h 141167"/>
                <a:gd name="connsiteX489" fmla="*/ 143444 w 483059"/>
                <a:gd name="connsiteY489" fmla="*/ 112586 h 141167"/>
                <a:gd name="connsiteX490" fmla="*/ 142016 w 483059"/>
                <a:gd name="connsiteY490" fmla="*/ 111919 h 141167"/>
                <a:gd name="connsiteX491" fmla="*/ 142207 w 483059"/>
                <a:gd name="connsiteY491" fmla="*/ 111442 h 141167"/>
                <a:gd name="connsiteX492" fmla="*/ 142207 w 483059"/>
                <a:gd name="connsiteY492" fmla="*/ 117729 h 141167"/>
                <a:gd name="connsiteX493" fmla="*/ 144396 w 483059"/>
                <a:gd name="connsiteY493" fmla="*/ 114205 h 141167"/>
                <a:gd name="connsiteX494" fmla="*/ 144777 w 483059"/>
                <a:gd name="connsiteY494" fmla="*/ 118110 h 141167"/>
                <a:gd name="connsiteX495" fmla="*/ 146490 w 483059"/>
                <a:gd name="connsiteY495" fmla="*/ 122111 h 141167"/>
                <a:gd name="connsiteX496" fmla="*/ 142112 w 483059"/>
                <a:gd name="connsiteY496" fmla="*/ 117729 h 141167"/>
                <a:gd name="connsiteX497" fmla="*/ 147157 w 483059"/>
                <a:gd name="connsiteY497" fmla="*/ 39338 h 141167"/>
                <a:gd name="connsiteX498" fmla="*/ 148013 w 483059"/>
                <a:gd name="connsiteY498" fmla="*/ 39338 h 141167"/>
                <a:gd name="connsiteX499" fmla="*/ 147822 w 483059"/>
                <a:gd name="connsiteY499" fmla="*/ 41720 h 141167"/>
                <a:gd name="connsiteX500" fmla="*/ 146680 w 483059"/>
                <a:gd name="connsiteY500" fmla="*/ 41529 h 141167"/>
                <a:gd name="connsiteX501" fmla="*/ 147157 w 483059"/>
                <a:gd name="connsiteY501" fmla="*/ 39243 h 141167"/>
                <a:gd name="connsiteX502" fmla="*/ 147632 w 483059"/>
                <a:gd name="connsiteY502" fmla="*/ 93250 h 141167"/>
                <a:gd name="connsiteX503" fmla="*/ 147251 w 483059"/>
                <a:gd name="connsiteY503" fmla="*/ 93059 h 141167"/>
                <a:gd name="connsiteX504" fmla="*/ 147918 w 483059"/>
                <a:gd name="connsiteY504" fmla="*/ 91630 h 141167"/>
                <a:gd name="connsiteX505" fmla="*/ 148393 w 483059"/>
                <a:gd name="connsiteY505" fmla="*/ 91916 h 141167"/>
                <a:gd name="connsiteX506" fmla="*/ 147632 w 483059"/>
                <a:gd name="connsiteY506" fmla="*/ 93250 h 141167"/>
                <a:gd name="connsiteX507" fmla="*/ 148775 w 483059"/>
                <a:gd name="connsiteY507" fmla="*/ 50292 h 141167"/>
                <a:gd name="connsiteX508" fmla="*/ 149346 w 483059"/>
                <a:gd name="connsiteY508" fmla="*/ 49721 h 141167"/>
                <a:gd name="connsiteX509" fmla="*/ 150964 w 483059"/>
                <a:gd name="connsiteY509" fmla="*/ 51340 h 141167"/>
                <a:gd name="connsiteX510" fmla="*/ 148775 w 483059"/>
                <a:gd name="connsiteY510" fmla="*/ 50197 h 141167"/>
                <a:gd name="connsiteX511" fmla="*/ 150964 w 483059"/>
                <a:gd name="connsiteY511" fmla="*/ 69151 h 141167"/>
                <a:gd name="connsiteX512" fmla="*/ 152201 w 483059"/>
                <a:gd name="connsiteY512" fmla="*/ 70580 h 141167"/>
                <a:gd name="connsiteX513" fmla="*/ 151249 w 483059"/>
                <a:gd name="connsiteY513" fmla="*/ 71628 h 141167"/>
                <a:gd name="connsiteX514" fmla="*/ 150107 w 483059"/>
                <a:gd name="connsiteY514" fmla="*/ 70485 h 141167"/>
                <a:gd name="connsiteX515" fmla="*/ 150964 w 483059"/>
                <a:gd name="connsiteY515" fmla="*/ 69151 h 141167"/>
                <a:gd name="connsiteX516" fmla="*/ 154105 w 483059"/>
                <a:gd name="connsiteY516" fmla="*/ 107156 h 141167"/>
                <a:gd name="connsiteX517" fmla="*/ 153439 w 483059"/>
                <a:gd name="connsiteY517" fmla="*/ 104775 h 141167"/>
                <a:gd name="connsiteX518" fmla="*/ 155342 w 483059"/>
                <a:gd name="connsiteY518" fmla="*/ 106394 h 141167"/>
                <a:gd name="connsiteX519" fmla="*/ 157817 w 483059"/>
                <a:gd name="connsiteY519" fmla="*/ 105156 h 141167"/>
                <a:gd name="connsiteX520" fmla="*/ 154105 w 483059"/>
                <a:gd name="connsiteY520" fmla="*/ 107156 h 141167"/>
                <a:gd name="connsiteX521" fmla="*/ 160482 w 483059"/>
                <a:gd name="connsiteY521" fmla="*/ 99917 h 141167"/>
                <a:gd name="connsiteX522" fmla="*/ 156865 w 483059"/>
                <a:gd name="connsiteY522" fmla="*/ 101060 h 141167"/>
                <a:gd name="connsiteX523" fmla="*/ 151249 w 483059"/>
                <a:gd name="connsiteY523" fmla="*/ 101060 h 141167"/>
                <a:gd name="connsiteX524" fmla="*/ 150678 w 483059"/>
                <a:gd name="connsiteY524" fmla="*/ 99917 h 141167"/>
                <a:gd name="connsiteX525" fmla="*/ 154676 w 483059"/>
                <a:gd name="connsiteY525" fmla="*/ 99917 h 141167"/>
                <a:gd name="connsiteX526" fmla="*/ 158959 w 483059"/>
                <a:gd name="connsiteY526" fmla="*/ 98870 h 141167"/>
                <a:gd name="connsiteX527" fmla="*/ 159720 w 483059"/>
                <a:gd name="connsiteY527" fmla="*/ 96774 h 141167"/>
                <a:gd name="connsiteX528" fmla="*/ 160482 w 483059"/>
                <a:gd name="connsiteY528" fmla="*/ 99822 h 141167"/>
                <a:gd name="connsiteX529" fmla="*/ 162005 w 483059"/>
                <a:gd name="connsiteY529" fmla="*/ 34385 h 141167"/>
                <a:gd name="connsiteX530" fmla="*/ 163719 w 483059"/>
                <a:gd name="connsiteY530" fmla="*/ 33433 h 141167"/>
                <a:gd name="connsiteX531" fmla="*/ 164004 w 483059"/>
                <a:gd name="connsiteY531" fmla="*/ 34099 h 141167"/>
                <a:gd name="connsiteX532" fmla="*/ 162291 w 483059"/>
                <a:gd name="connsiteY532" fmla="*/ 34862 h 141167"/>
                <a:gd name="connsiteX533" fmla="*/ 162005 w 483059"/>
                <a:gd name="connsiteY533" fmla="*/ 34385 h 141167"/>
                <a:gd name="connsiteX534" fmla="*/ 162862 w 483059"/>
                <a:gd name="connsiteY534" fmla="*/ 52102 h 141167"/>
                <a:gd name="connsiteX535" fmla="*/ 166098 w 483059"/>
                <a:gd name="connsiteY535" fmla="*/ 50768 h 141167"/>
                <a:gd name="connsiteX536" fmla="*/ 162862 w 483059"/>
                <a:gd name="connsiteY536" fmla="*/ 52102 h 141167"/>
                <a:gd name="connsiteX537" fmla="*/ 166859 w 483059"/>
                <a:gd name="connsiteY537" fmla="*/ 116110 h 141167"/>
                <a:gd name="connsiteX538" fmla="*/ 165432 w 483059"/>
                <a:gd name="connsiteY538" fmla="*/ 115633 h 141167"/>
                <a:gd name="connsiteX539" fmla="*/ 165622 w 483059"/>
                <a:gd name="connsiteY539" fmla="*/ 115062 h 141167"/>
                <a:gd name="connsiteX540" fmla="*/ 167050 w 483059"/>
                <a:gd name="connsiteY540" fmla="*/ 115443 h 141167"/>
                <a:gd name="connsiteX541" fmla="*/ 166859 w 483059"/>
                <a:gd name="connsiteY541" fmla="*/ 116014 h 141167"/>
                <a:gd name="connsiteX542" fmla="*/ 168002 w 483059"/>
                <a:gd name="connsiteY542" fmla="*/ 93059 h 141167"/>
                <a:gd name="connsiteX543" fmla="*/ 167145 w 483059"/>
                <a:gd name="connsiteY543" fmla="*/ 92583 h 141167"/>
                <a:gd name="connsiteX544" fmla="*/ 167716 w 483059"/>
                <a:gd name="connsiteY544" fmla="*/ 91916 h 141167"/>
                <a:gd name="connsiteX545" fmla="*/ 168573 w 483059"/>
                <a:gd name="connsiteY545" fmla="*/ 92488 h 141167"/>
                <a:gd name="connsiteX546" fmla="*/ 167907 w 483059"/>
                <a:gd name="connsiteY546" fmla="*/ 93059 h 141167"/>
                <a:gd name="connsiteX547" fmla="*/ 167907 w 483059"/>
                <a:gd name="connsiteY547" fmla="*/ 58388 h 141167"/>
                <a:gd name="connsiteX548" fmla="*/ 170953 w 483059"/>
                <a:gd name="connsiteY548" fmla="*/ 59912 h 141167"/>
                <a:gd name="connsiteX549" fmla="*/ 167907 w 483059"/>
                <a:gd name="connsiteY549" fmla="*/ 58388 h 141167"/>
                <a:gd name="connsiteX550" fmla="*/ 171428 w 483059"/>
                <a:gd name="connsiteY550" fmla="*/ 40291 h 141167"/>
                <a:gd name="connsiteX551" fmla="*/ 171428 w 483059"/>
                <a:gd name="connsiteY551" fmla="*/ 40291 h 141167"/>
                <a:gd name="connsiteX552" fmla="*/ 171428 w 483059"/>
                <a:gd name="connsiteY552" fmla="*/ 40291 h 141167"/>
                <a:gd name="connsiteX553" fmla="*/ 171047 w 483059"/>
                <a:gd name="connsiteY553" fmla="*/ 36671 h 141167"/>
                <a:gd name="connsiteX554" fmla="*/ 171714 w 483059"/>
                <a:gd name="connsiteY554" fmla="*/ 36671 h 141167"/>
                <a:gd name="connsiteX555" fmla="*/ 171428 w 483059"/>
                <a:gd name="connsiteY555" fmla="*/ 40291 h 141167"/>
                <a:gd name="connsiteX556" fmla="*/ 171428 w 483059"/>
                <a:gd name="connsiteY556" fmla="*/ 40291 h 141167"/>
                <a:gd name="connsiteX557" fmla="*/ 171428 w 483059"/>
                <a:gd name="connsiteY557" fmla="*/ 40291 h 141167"/>
                <a:gd name="connsiteX558" fmla="*/ 173808 w 483059"/>
                <a:gd name="connsiteY558" fmla="*/ 40862 h 141167"/>
                <a:gd name="connsiteX559" fmla="*/ 171428 w 483059"/>
                <a:gd name="connsiteY559" fmla="*/ 40291 h 141167"/>
                <a:gd name="connsiteX560" fmla="*/ 174760 w 483059"/>
                <a:gd name="connsiteY560" fmla="*/ 94297 h 141167"/>
                <a:gd name="connsiteX561" fmla="*/ 177139 w 483059"/>
                <a:gd name="connsiteY561" fmla="*/ 96393 h 141167"/>
                <a:gd name="connsiteX562" fmla="*/ 174760 w 483059"/>
                <a:gd name="connsiteY562" fmla="*/ 94297 h 141167"/>
                <a:gd name="connsiteX563" fmla="*/ 180185 w 483059"/>
                <a:gd name="connsiteY563" fmla="*/ 67056 h 141167"/>
                <a:gd name="connsiteX564" fmla="*/ 179805 w 483059"/>
                <a:gd name="connsiteY564" fmla="*/ 62865 h 141167"/>
                <a:gd name="connsiteX565" fmla="*/ 182089 w 483059"/>
                <a:gd name="connsiteY565" fmla="*/ 64484 h 141167"/>
                <a:gd name="connsiteX566" fmla="*/ 180185 w 483059"/>
                <a:gd name="connsiteY566" fmla="*/ 67056 h 141167"/>
                <a:gd name="connsiteX567" fmla="*/ 181232 w 483059"/>
                <a:gd name="connsiteY567" fmla="*/ 54102 h 141167"/>
                <a:gd name="connsiteX568" fmla="*/ 180566 w 483059"/>
                <a:gd name="connsiteY568" fmla="*/ 53340 h 141167"/>
                <a:gd name="connsiteX569" fmla="*/ 181708 w 483059"/>
                <a:gd name="connsiteY569" fmla="*/ 53054 h 141167"/>
                <a:gd name="connsiteX570" fmla="*/ 182755 w 483059"/>
                <a:gd name="connsiteY570" fmla="*/ 52768 h 141167"/>
                <a:gd name="connsiteX571" fmla="*/ 183041 w 483059"/>
                <a:gd name="connsiteY571" fmla="*/ 53435 h 141167"/>
                <a:gd name="connsiteX572" fmla="*/ 181327 w 483059"/>
                <a:gd name="connsiteY572" fmla="*/ 54007 h 141167"/>
                <a:gd name="connsiteX573" fmla="*/ 223589 w 483059"/>
                <a:gd name="connsiteY573" fmla="*/ 56102 h 141167"/>
                <a:gd name="connsiteX574" fmla="*/ 223398 w 483059"/>
                <a:gd name="connsiteY574" fmla="*/ 56102 h 141167"/>
                <a:gd name="connsiteX575" fmla="*/ 223304 w 483059"/>
                <a:gd name="connsiteY575" fmla="*/ 56007 h 141167"/>
                <a:gd name="connsiteX576" fmla="*/ 221590 w 483059"/>
                <a:gd name="connsiteY576" fmla="*/ 55721 h 141167"/>
                <a:gd name="connsiteX577" fmla="*/ 223304 w 483059"/>
                <a:gd name="connsiteY577" fmla="*/ 56007 h 141167"/>
                <a:gd name="connsiteX578" fmla="*/ 223494 w 483059"/>
                <a:gd name="connsiteY578" fmla="*/ 56007 h 141167"/>
                <a:gd name="connsiteX579" fmla="*/ 223494 w 483059"/>
                <a:gd name="connsiteY579" fmla="*/ 56102 h 141167"/>
                <a:gd name="connsiteX580" fmla="*/ 225873 w 483059"/>
                <a:gd name="connsiteY580" fmla="*/ 56769 h 141167"/>
                <a:gd name="connsiteX581" fmla="*/ 223494 w 483059"/>
                <a:gd name="connsiteY581" fmla="*/ 56102 h 141167"/>
                <a:gd name="connsiteX582" fmla="*/ 226349 w 483059"/>
                <a:gd name="connsiteY582" fmla="*/ 65818 h 141167"/>
                <a:gd name="connsiteX583" fmla="*/ 227492 w 483059"/>
                <a:gd name="connsiteY583" fmla="*/ 66389 h 141167"/>
                <a:gd name="connsiteX584" fmla="*/ 226920 w 483059"/>
                <a:gd name="connsiteY584" fmla="*/ 67342 h 141167"/>
                <a:gd name="connsiteX585" fmla="*/ 225873 w 483059"/>
                <a:gd name="connsiteY585" fmla="*/ 67151 h 141167"/>
                <a:gd name="connsiteX586" fmla="*/ 224922 w 483059"/>
                <a:gd name="connsiteY586" fmla="*/ 65913 h 141167"/>
                <a:gd name="connsiteX587" fmla="*/ 226349 w 483059"/>
                <a:gd name="connsiteY587" fmla="*/ 65913 h 141167"/>
                <a:gd name="connsiteX588" fmla="*/ 225873 w 483059"/>
                <a:gd name="connsiteY588" fmla="*/ 99727 h 141167"/>
                <a:gd name="connsiteX589" fmla="*/ 226635 w 483059"/>
                <a:gd name="connsiteY589" fmla="*/ 95536 h 141167"/>
                <a:gd name="connsiteX590" fmla="*/ 228729 w 483059"/>
                <a:gd name="connsiteY590" fmla="*/ 98203 h 141167"/>
                <a:gd name="connsiteX591" fmla="*/ 225873 w 483059"/>
                <a:gd name="connsiteY591" fmla="*/ 99727 h 141167"/>
                <a:gd name="connsiteX592" fmla="*/ 230157 w 483059"/>
                <a:gd name="connsiteY592" fmla="*/ 80486 h 141167"/>
                <a:gd name="connsiteX593" fmla="*/ 227968 w 483059"/>
                <a:gd name="connsiteY593" fmla="*/ 76581 h 141167"/>
                <a:gd name="connsiteX594" fmla="*/ 228539 w 483059"/>
                <a:gd name="connsiteY594" fmla="*/ 75629 h 141167"/>
                <a:gd name="connsiteX595" fmla="*/ 234440 w 483059"/>
                <a:gd name="connsiteY595" fmla="*/ 76771 h 141167"/>
                <a:gd name="connsiteX596" fmla="*/ 230157 w 483059"/>
                <a:gd name="connsiteY596" fmla="*/ 80486 h 141167"/>
                <a:gd name="connsiteX597" fmla="*/ 249289 w 483059"/>
                <a:gd name="connsiteY597" fmla="*/ 21717 h 141167"/>
                <a:gd name="connsiteX598" fmla="*/ 247290 w 483059"/>
                <a:gd name="connsiteY598" fmla="*/ 19431 h 141167"/>
                <a:gd name="connsiteX599" fmla="*/ 249289 w 483059"/>
                <a:gd name="connsiteY599" fmla="*/ 21717 h 141167"/>
                <a:gd name="connsiteX600" fmla="*/ 240437 w 483059"/>
                <a:gd name="connsiteY600" fmla="*/ 109538 h 141167"/>
                <a:gd name="connsiteX601" fmla="*/ 239770 w 483059"/>
                <a:gd name="connsiteY601" fmla="*/ 109538 h 141167"/>
                <a:gd name="connsiteX602" fmla="*/ 239580 w 483059"/>
                <a:gd name="connsiteY602" fmla="*/ 106966 h 141167"/>
                <a:gd name="connsiteX603" fmla="*/ 240437 w 483059"/>
                <a:gd name="connsiteY603" fmla="*/ 109538 h 141167"/>
                <a:gd name="connsiteX604" fmla="*/ 236915 w 483059"/>
                <a:gd name="connsiteY604" fmla="*/ 91726 h 141167"/>
                <a:gd name="connsiteX605" fmla="*/ 238247 w 483059"/>
                <a:gd name="connsiteY605" fmla="*/ 90202 h 141167"/>
                <a:gd name="connsiteX606" fmla="*/ 240817 w 483059"/>
                <a:gd name="connsiteY606" fmla="*/ 92869 h 141167"/>
                <a:gd name="connsiteX607" fmla="*/ 237010 w 483059"/>
                <a:gd name="connsiteY607" fmla="*/ 91726 h 141167"/>
                <a:gd name="connsiteX608" fmla="*/ 240722 w 483059"/>
                <a:gd name="connsiteY608" fmla="*/ 68771 h 141167"/>
                <a:gd name="connsiteX609" fmla="*/ 240341 w 483059"/>
                <a:gd name="connsiteY609" fmla="*/ 68485 h 141167"/>
                <a:gd name="connsiteX610" fmla="*/ 241293 w 483059"/>
                <a:gd name="connsiteY610" fmla="*/ 66961 h 141167"/>
                <a:gd name="connsiteX611" fmla="*/ 242055 w 483059"/>
                <a:gd name="connsiteY611" fmla="*/ 67723 h 141167"/>
                <a:gd name="connsiteX612" fmla="*/ 240722 w 483059"/>
                <a:gd name="connsiteY612" fmla="*/ 68771 h 141167"/>
                <a:gd name="connsiteX613" fmla="*/ 245481 w 483059"/>
                <a:gd name="connsiteY613" fmla="*/ 29146 h 141167"/>
                <a:gd name="connsiteX614" fmla="*/ 242911 w 483059"/>
                <a:gd name="connsiteY614" fmla="*/ 25527 h 141167"/>
                <a:gd name="connsiteX615" fmla="*/ 245481 w 483059"/>
                <a:gd name="connsiteY615" fmla="*/ 29146 h 141167"/>
                <a:gd name="connsiteX616" fmla="*/ 245672 w 483059"/>
                <a:gd name="connsiteY616" fmla="*/ 117062 h 141167"/>
                <a:gd name="connsiteX617" fmla="*/ 243197 w 483059"/>
                <a:gd name="connsiteY617" fmla="*/ 116681 h 141167"/>
                <a:gd name="connsiteX618" fmla="*/ 246147 w 483059"/>
                <a:gd name="connsiteY618" fmla="*/ 114490 h 141167"/>
                <a:gd name="connsiteX619" fmla="*/ 245767 w 483059"/>
                <a:gd name="connsiteY619" fmla="*/ 117062 h 141167"/>
                <a:gd name="connsiteX620" fmla="*/ 248813 w 483059"/>
                <a:gd name="connsiteY620" fmla="*/ 102489 h 141167"/>
                <a:gd name="connsiteX621" fmla="*/ 246814 w 483059"/>
                <a:gd name="connsiteY621" fmla="*/ 100013 h 141167"/>
                <a:gd name="connsiteX622" fmla="*/ 252144 w 483059"/>
                <a:gd name="connsiteY622" fmla="*/ 100393 h 141167"/>
                <a:gd name="connsiteX623" fmla="*/ 248908 w 483059"/>
                <a:gd name="connsiteY623" fmla="*/ 102394 h 141167"/>
                <a:gd name="connsiteX624" fmla="*/ 287457 w 483059"/>
                <a:gd name="connsiteY624" fmla="*/ 27432 h 141167"/>
                <a:gd name="connsiteX625" fmla="*/ 288124 w 483059"/>
                <a:gd name="connsiteY625" fmla="*/ 27718 h 141167"/>
                <a:gd name="connsiteX626" fmla="*/ 286886 w 483059"/>
                <a:gd name="connsiteY626" fmla="*/ 30956 h 141167"/>
                <a:gd name="connsiteX627" fmla="*/ 286220 w 483059"/>
                <a:gd name="connsiteY627" fmla="*/ 30671 h 141167"/>
                <a:gd name="connsiteX628" fmla="*/ 287457 w 483059"/>
                <a:gd name="connsiteY628" fmla="*/ 27432 h 141167"/>
                <a:gd name="connsiteX629" fmla="*/ 285839 w 483059"/>
                <a:gd name="connsiteY629" fmla="*/ 48482 h 141167"/>
                <a:gd name="connsiteX630" fmla="*/ 286886 w 483059"/>
                <a:gd name="connsiteY630" fmla="*/ 49339 h 141167"/>
                <a:gd name="connsiteX631" fmla="*/ 286315 w 483059"/>
                <a:gd name="connsiteY631" fmla="*/ 50101 h 141167"/>
                <a:gd name="connsiteX632" fmla="*/ 284602 w 483059"/>
                <a:gd name="connsiteY632" fmla="*/ 49149 h 141167"/>
                <a:gd name="connsiteX633" fmla="*/ 285934 w 483059"/>
                <a:gd name="connsiteY633" fmla="*/ 48482 h 141167"/>
                <a:gd name="connsiteX634" fmla="*/ 285078 w 483059"/>
                <a:gd name="connsiteY634" fmla="*/ 72962 h 141167"/>
                <a:gd name="connsiteX635" fmla="*/ 287743 w 483059"/>
                <a:gd name="connsiteY635" fmla="*/ 75057 h 141167"/>
                <a:gd name="connsiteX636" fmla="*/ 284697 w 483059"/>
                <a:gd name="connsiteY636" fmla="*/ 75533 h 141167"/>
                <a:gd name="connsiteX637" fmla="*/ 284411 w 483059"/>
                <a:gd name="connsiteY637" fmla="*/ 73247 h 141167"/>
                <a:gd name="connsiteX638" fmla="*/ 285078 w 483059"/>
                <a:gd name="connsiteY638" fmla="*/ 72962 h 141167"/>
                <a:gd name="connsiteX639" fmla="*/ 278510 w 483059"/>
                <a:gd name="connsiteY639" fmla="*/ 70675 h 141167"/>
                <a:gd name="connsiteX640" fmla="*/ 278986 w 483059"/>
                <a:gd name="connsiteY640" fmla="*/ 74866 h 141167"/>
                <a:gd name="connsiteX641" fmla="*/ 277368 w 483059"/>
                <a:gd name="connsiteY641" fmla="*/ 76390 h 141167"/>
                <a:gd name="connsiteX642" fmla="*/ 278510 w 483059"/>
                <a:gd name="connsiteY642" fmla="*/ 70675 h 141167"/>
                <a:gd name="connsiteX643" fmla="*/ 278510 w 483059"/>
                <a:gd name="connsiteY643" fmla="*/ 52197 h 141167"/>
                <a:gd name="connsiteX644" fmla="*/ 279081 w 483059"/>
                <a:gd name="connsiteY644" fmla="*/ 51721 h 141167"/>
                <a:gd name="connsiteX645" fmla="*/ 279843 w 483059"/>
                <a:gd name="connsiteY645" fmla="*/ 52197 h 141167"/>
                <a:gd name="connsiteX646" fmla="*/ 279271 w 483059"/>
                <a:gd name="connsiteY646" fmla="*/ 53054 h 141167"/>
                <a:gd name="connsiteX647" fmla="*/ 278510 w 483059"/>
                <a:gd name="connsiteY647" fmla="*/ 52292 h 141167"/>
                <a:gd name="connsiteX648" fmla="*/ 272894 w 483059"/>
                <a:gd name="connsiteY648" fmla="*/ 37529 h 141167"/>
                <a:gd name="connsiteX649" fmla="*/ 274036 w 483059"/>
                <a:gd name="connsiteY649" fmla="*/ 38195 h 141167"/>
                <a:gd name="connsiteX650" fmla="*/ 273085 w 483059"/>
                <a:gd name="connsiteY650" fmla="*/ 39053 h 141167"/>
                <a:gd name="connsiteX651" fmla="*/ 272132 w 483059"/>
                <a:gd name="connsiteY651" fmla="*/ 38386 h 141167"/>
                <a:gd name="connsiteX652" fmla="*/ 272894 w 483059"/>
                <a:gd name="connsiteY652" fmla="*/ 37529 h 141167"/>
                <a:gd name="connsiteX653" fmla="*/ 266993 w 483059"/>
                <a:gd name="connsiteY653" fmla="*/ 28289 h 141167"/>
                <a:gd name="connsiteX654" fmla="*/ 267945 w 483059"/>
                <a:gd name="connsiteY654" fmla="*/ 30099 h 141167"/>
                <a:gd name="connsiteX655" fmla="*/ 267088 w 483059"/>
                <a:gd name="connsiteY655" fmla="*/ 30385 h 141167"/>
                <a:gd name="connsiteX656" fmla="*/ 266326 w 483059"/>
                <a:gd name="connsiteY656" fmla="*/ 28575 h 141167"/>
                <a:gd name="connsiteX657" fmla="*/ 266897 w 483059"/>
                <a:gd name="connsiteY657" fmla="*/ 28289 h 141167"/>
                <a:gd name="connsiteX658" fmla="*/ 263757 w 483059"/>
                <a:gd name="connsiteY658" fmla="*/ 10478 h 141167"/>
                <a:gd name="connsiteX659" fmla="*/ 264613 w 483059"/>
                <a:gd name="connsiteY659" fmla="*/ 11144 h 141167"/>
                <a:gd name="connsiteX660" fmla="*/ 264042 w 483059"/>
                <a:gd name="connsiteY660" fmla="*/ 11716 h 141167"/>
                <a:gd name="connsiteX661" fmla="*/ 262709 w 483059"/>
                <a:gd name="connsiteY661" fmla="*/ 11430 h 141167"/>
                <a:gd name="connsiteX662" fmla="*/ 263851 w 483059"/>
                <a:gd name="connsiteY662" fmla="*/ 10478 h 141167"/>
                <a:gd name="connsiteX663" fmla="*/ 260806 w 483059"/>
                <a:gd name="connsiteY663" fmla="*/ 59722 h 141167"/>
                <a:gd name="connsiteX664" fmla="*/ 258616 w 483059"/>
                <a:gd name="connsiteY664" fmla="*/ 63151 h 141167"/>
                <a:gd name="connsiteX665" fmla="*/ 260806 w 483059"/>
                <a:gd name="connsiteY665" fmla="*/ 59722 h 141167"/>
                <a:gd name="connsiteX666" fmla="*/ 256047 w 483059"/>
                <a:gd name="connsiteY666" fmla="*/ 45148 h 141167"/>
                <a:gd name="connsiteX667" fmla="*/ 257474 w 483059"/>
                <a:gd name="connsiteY667" fmla="*/ 47720 h 141167"/>
                <a:gd name="connsiteX668" fmla="*/ 256903 w 483059"/>
                <a:gd name="connsiteY668" fmla="*/ 48482 h 141167"/>
                <a:gd name="connsiteX669" fmla="*/ 254428 w 483059"/>
                <a:gd name="connsiteY669" fmla="*/ 47625 h 141167"/>
                <a:gd name="connsiteX670" fmla="*/ 256047 w 483059"/>
                <a:gd name="connsiteY670" fmla="*/ 45148 h 141167"/>
                <a:gd name="connsiteX671" fmla="*/ 257855 w 483059"/>
                <a:gd name="connsiteY671" fmla="*/ 64961 h 141167"/>
                <a:gd name="connsiteX672" fmla="*/ 253667 w 483059"/>
                <a:gd name="connsiteY672" fmla="*/ 70771 h 141167"/>
                <a:gd name="connsiteX673" fmla="*/ 257855 w 483059"/>
                <a:gd name="connsiteY673" fmla="*/ 64961 h 141167"/>
                <a:gd name="connsiteX674" fmla="*/ 253191 w 483059"/>
                <a:gd name="connsiteY674" fmla="*/ 98298 h 141167"/>
                <a:gd name="connsiteX675" fmla="*/ 256047 w 483059"/>
                <a:gd name="connsiteY675" fmla="*/ 98870 h 141167"/>
                <a:gd name="connsiteX676" fmla="*/ 253191 w 483059"/>
                <a:gd name="connsiteY676" fmla="*/ 98298 h 141167"/>
                <a:gd name="connsiteX677" fmla="*/ 255475 w 483059"/>
                <a:gd name="connsiteY677" fmla="*/ 119824 h 141167"/>
                <a:gd name="connsiteX678" fmla="*/ 254524 w 483059"/>
                <a:gd name="connsiteY678" fmla="*/ 119158 h 141167"/>
                <a:gd name="connsiteX679" fmla="*/ 254999 w 483059"/>
                <a:gd name="connsiteY679" fmla="*/ 118491 h 141167"/>
                <a:gd name="connsiteX680" fmla="*/ 256142 w 483059"/>
                <a:gd name="connsiteY680" fmla="*/ 118967 h 141167"/>
                <a:gd name="connsiteX681" fmla="*/ 255475 w 483059"/>
                <a:gd name="connsiteY681" fmla="*/ 119729 h 141167"/>
                <a:gd name="connsiteX682" fmla="*/ 257189 w 483059"/>
                <a:gd name="connsiteY682" fmla="*/ 111919 h 141167"/>
                <a:gd name="connsiteX683" fmla="*/ 257570 w 483059"/>
                <a:gd name="connsiteY683" fmla="*/ 114395 h 141167"/>
                <a:gd name="connsiteX684" fmla="*/ 255856 w 483059"/>
                <a:gd name="connsiteY684" fmla="*/ 110680 h 141167"/>
                <a:gd name="connsiteX685" fmla="*/ 258616 w 483059"/>
                <a:gd name="connsiteY685" fmla="*/ 110299 h 141167"/>
                <a:gd name="connsiteX686" fmla="*/ 257189 w 483059"/>
                <a:gd name="connsiteY686" fmla="*/ 111919 h 141167"/>
                <a:gd name="connsiteX687" fmla="*/ 256713 w 483059"/>
                <a:gd name="connsiteY687" fmla="*/ 84582 h 141167"/>
                <a:gd name="connsiteX688" fmla="*/ 259378 w 483059"/>
                <a:gd name="connsiteY688" fmla="*/ 82487 h 141167"/>
                <a:gd name="connsiteX689" fmla="*/ 256713 w 483059"/>
                <a:gd name="connsiteY689" fmla="*/ 84582 h 141167"/>
                <a:gd name="connsiteX690" fmla="*/ 260711 w 483059"/>
                <a:gd name="connsiteY690" fmla="*/ 71342 h 141167"/>
                <a:gd name="connsiteX691" fmla="*/ 258807 w 483059"/>
                <a:gd name="connsiteY691" fmla="*/ 70866 h 141167"/>
                <a:gd name="connsiteX692" fmla="*/ 258998 w 483059"/>
                <a:gd name="connsiteY692" fmla="*/ 70199 h 141167"/>
                <a:gd name="connsiteX693" fmla="*/ 260806 w 483059"/>
                <a:gd name="connsiteY693" fmla="*/ 71056 h 141167"/>
                <a:gd name="connsiteX694" fmla="*/ 260806 w 483059"/>
                <a:gd name="connsiteY694" fmla="*/ 71342 h 141167"/>
                <a:gd name="connsiteX695" fmla="*/ 261472 w 483059"/>
                <a:gd name="connsiteY695" fmla="*/ 56007 h 141167"/>
                <a:gd name="connsiteX696" fmla="*/ 264042 w 483059"/>
                <a:gd name="connsiteY696" fmla="*/ 54673 h 141167"/>
                <a:gd name="connsiteX697" fmla="*/ 265375 w 483059"/>
                <a:gd name="connsiteY697" fmla="*/ 57340 h 141167"/>
                <a:gd name="connsiteX698" fmla="*/ 262043 w 483059"/>
                <a:gd name="connsiteY698" fmla="*/ 57340 h 141167"/>
                <a:gd name="connsiteX699" fmla="*/ 261567 w 483059"/>
                <a:gd name="connsiteY699" fmla="*/ 56102 h 141167"/>
                <a:gd name="connsiteX700" fmla="*/ 262805 w 483059"/>
                <a:gd name="connsiteY700" fmla="*/ 72009 h 141167"/>
                <a:gd name="connsiteX701" fmla="*/ 265375 w 483059"/>
                <a:gd name="connsiteY701" fmla="*/ 73723 h 141167"/>
                <a:gd name="connsiteX702" fmla="*/ 262805 w 483059"/>
                <a:gd name="connsiteY702" fmla="*/ 72009 h 141167"/>
                <a:gd name="connsiteX703" fmla="*/ 263090 w 483059"/>
                <a:gd name="connsiteY703" fmla="*/ 126778 h 141167"/>
                <a:gd name="connsiteX704" fmla="*/ 264804 w 483059"/>
                <a:gd name="connsiteY704" fmla="*/ 128301 h 141167"/>
                <a:gd name="connsiteX705" fmla="*/ 264994 w 483059"/>
                <a:gd name="connsiteY705" fmla="*/ 130111 h 141167"/>
                <a:gd name="connsiteX706" fmla="*/ 263186 w 483059"/>
                <a:gd name="connsiteY706" fmla="*/ 129444 h 141167"/>
                <a:gd name="connsiteX707" fmla="*/ 263186 w 483059"/>
                <a:gd name="connsiteY707" fmla="*/ 126682 h 141167"/>
                <a:gd name="connsiteX708" fmla="*/ 264708 w 483059"/>
                <a:gd name="connsiteY708" fmla="*/ 130873 h 141167"/>
                <a:gd name="connsiteX709" fmla="*/ 268230 w 483059"/>
                <a:gd name="connsiteY709" fmla="*/ 132302 h 141167"/>
                <a:gd name="connsiteX710" fmla="*/ 264708 w 483059"/>
                <a:gd name="connsiteY710" fmla="*/ 130873 h 141167"/>
                <a:gd name="connsiteX711" fmla="*/ 271085 w 483059"/>
                <a:gd name="connsiteY711" fmla="*/ 23908 h 141167"/>
                <a:gd name="connsiteX712" fmla="*/ 270705 w 483059"/>
                <a:gd name="connsiteY712" fmla="*/ 26670 h 141167"/>
                <a:gd name="connsiteX713" fmla="*/ 268706 w 483059"/>
                <a:gd name="connsiteY713" fmla="*/ 24574 h 141167"/>
                <a:gd name="connsiteX714" fmla="*/ 271085 w 483059"/>
                <a:gd name="connsiteY714" fmla="*/ 23908 h 141167"/>
                <a:gd name="connsiteX715" fmla="*/ 270039 w 483059"/>
                <a:gd name="connsiteY715" fmla="*/ 55436 h 141167"/>
                <a:gd name="connsiteX716" fmla="*/ 271085 w 483059"/>
                <a:gd name="connsiteY716" fmla="*/ 56769 h 141167"/>
                <a:gd name="connsiteX717" fmla="*/ 270610 w 483059"/>
                <a:gd name="connsiteY717" fmla="*/ 57150 h 141167"/>
                <a:gd name="connsiteX718" fmla="*/ 269563 w 483059"/>
                <a:gd name="connsiteY718" fmla="*/ 55816 h 141167"/>
                <a:gd name="connsiteX719" fmla="*/ 270039 w 483059"/>
                <a:gd name="connsiteY719" fmla="*/ 55436 h 141167"/>
                <a:gd name="connsiteX720" fmla="*/ 275274 w 483059"/>
                <a:gd name="connsiteY720" fmla="*/ 96679 h 141167"/>
                <a:gd name="connsiteX721" fmla="*/ 270419 w 483059"/>
                <a:gd name="connsiteY721" fmla="*/ 96679 h 141167"/>
                <a:gd name="connsiteX722" fmla="*/ 275274 w 483059"/>
                <a:gd name="connsiteY722" fmla="*/ 96679 h 141167"/>
                <a:gd name="connsiteX723" fmla="*/ 274322 w 483059"/>
                <a:gd name="connsiteY723" fmla="*/ 122777 h 141167"/>
                <a:gd name="connsiteX724" fmla="*/ 272132 w 483059"/>
                <a:gd name="connsiteY724" fmla="*/ 121634 h 141167"/>
                <a:gd name="connsiteX725" fmla="*/ 272609 w 483059"/>
                <a:gd name="connsiteY725" fmla="*/ 121158 h 141167"/>
                <a:gd name="connsiteX726" fmla="*/ 274512 w 483059"/>
                <a:gd name="connsiteY726" fmla="*/ 122301 h 141167"/>
                <a:gd name="connsiteX727" fmla="*/ 274227 w 483059"/>
                <a:gd name="connsiteY727" fmla="*/ 122777 h 141167"/>
                <a:gd name="connsiteX728" fmla="*/ 273370 w 483059"/>
                <a:gd name="connsiteY728" fmla="*/ 116300 h 141167"/>
                <a:gd name="connsiteX729" fmla="*/ 273560 w 483059"/>
                <a:gd name="connsiteY729" fmla="*/ 115443 h 141167"/>
                <a:gd name="connsiteX730" fmla="*/ 275845 w 483059"/>
                <a:gd name="connsiteY730" fmla="*/ 115919 h 141167"/>
                <a:gd name="connsiteX731" fmla="*/ 273370 w 483059"/>
                <a:gd name="connsiteY731" fmla="*/ 116396 h 141167"/>
                <a:gd name="connsiteX732" fmla="*/ 280509 w 483059"/>
                <a:gd name="connsiteY732" fmla="*/ 99536 h 141167"/>
                <a:gd name="connsiteX733" fmla="*/ 278891 w 483059"/>
                <a:gd name="connsiteY733" fmla="*/ 97346 h 141167"/>
                <a:gd name="connsiteX734" fmla="*/ 276892 w 483059"/>
                <a:gd name="connsiteY734" fmla="*/ 98393 h 141167"/>
                <a:gd name="connsiteX735" fmla="*/ 279271 w 483059"/>
                <a:gd name="connsiteY735" fmla="*/ 96679 h 141167"/>
                <a:gd name="connsiteX736" fmla="*/ 280509 w 483059"/>
                <a:gd name="connsiteY736" fmla="*/ 99536 h 141167"/>
                <a:gd name="connsiteX737" fmla="*/ 278795 w 483059"/>
                <a:gd name="connsiteY737" fmla="*/ 46101 h 141167"/>
                <a:gd name="connsiteX738" fmla="*/ 282508 w 483059"/>
                <a:gd name="connsiteY738" fmla="*/ 46482 h 141167"/>
                <a:gd name="connsiteX739" fmla="*/ 278795 w 483059"/>
                <a:gd name="connsiteY739" fmla="*/ 46101 h 141167"/>
                <a:gd name="connsiteX740" fmla="*/ 280033 w 483059"/>
                <a:gd name="connsiteY740" fmla="*/ 11144 h 141167"/>
                <a:gd name="connsiteX741" fmla="*/ 283079 w 483059"/>
                <a:gd name="connsiteY741" fmla="*/ 11144 h 141167"/>
                <a:gd name="connsiteX742" fmla="*/ 280033 w 483059"/>
                <a:gd name="connsiteY742" fmla="*/ 11144 h 141167"/>
                <a:gd name="connsiteX743" fmla="*/ 283365 w 483059"/>
                <a:gd name="connsiteY743" fmla="*/ 113062 h 141167"/>
                <a:gd name="connsiteX744" fmla="*/ 285173 w 483059"/>
                <a:gd name="connsiteY744" fmla="*/ 113538 h 141167"/>
                <a:gd name="connsiteX745" fmla="*/ 284887 w 483059"/>
                <a:gd name="connsiteY745" fmla="*/ 114300 h 141167"/>
                <a:gd name="connsiteX746" fmla="*/ 283174 w 483059"/>
                <a:gd name="connsiteY746" fmla="*/ 113538 h 141167"/>
                <a:gd name="connsiteX747" fmla="*/ 283365 w 483059"/>
                <a:gd name="connsiteY747" fmla="*/ 113062 h 141167"/>
                <a:gd name="connsiteX748" fmla="*/ 285268 w 483059"/>
                <a:gd name="connsiteY748" fmla="*/ 133541 h 141167"/>
                <a:gd name="connsiteX749" fmla="*/ 285744 w 483059"/>
                <a:gd name="connsiteY749" fmla="*/ 131064 h 141167"/>
                <a:gd name="connsiteX750" fmla="*/ 285268 w 483059"/>
                <a:gd name="connsiteY750" fmla="*/ 133541 h 141167"/>
                <a:gd name="connsiteX751" fmla="*/ 288218 w 483059"/>
                <a:gd name="connsiteY751" fmla="*/ 128397 h 141167"/>
                <a:gd name="connsiteX752" fmla="*/ 285744 w 483059"/>
                <a:gd name="connsiteY752" fmla="*/ 128016 h 141167"/>
                <a:gd name="connsiteX753" fmla="*/ 285363 w 483059"/>
                <a:gd name="connsiteY753" fmla="*/ 127540 h 141167"/>
                <a:gd name="connsiteX754" fmla="*/ 286600 w 483059"/>
                <a:gd name="connsiteY754" fmla="*/ 124873 h 141167"/>
                <a:gd name="connsiteX755" fmla="*/ 287933 w 483059"/>
                <a:gd name="connsiteY755" fmla="*/ 124492 h 141167"/>
                <a:gd name="connsiteX756" fmla="*/ 288218 w 483059"/>
                <a:gd name="connsiteY756" fmla="*/ 128301 h 141167"/>
                <a:gd name="connsiteX757" fmla="*/ 289932 w 483059"/>
                <a:gd name="connsiteY757" fmla="*/ 67913 h 141167"/>
                <a:gd name="connsiteX758" fmla="*/ 291360 w 483059"/>
                <a:gd name="connsiteY758" fmla="*/ 65532 h 141167"/>
                <a:gd name="connsiteX759" fmla="*/ 289932 w 483059"/>
                <a:gd name="connsiteY759" fmla="*/ 67913 h 141167"/>
                <a:gd name="connsiteX760" fmla="*/ 292597 w 483059"/>
                <a:gd name="connsiteY760" fmla="*/ 68008 h 141167"/>
                <a:gd name="connsiteX761" fmla="*/ 293073 w 483059"/>
                <a:gd name="connsiteY761" fmla="*/ 69532 h 141167"/>
                <a:gd name="connsiteX762" fmla="*/ 292026 w 483059"/>
                <a:gd name="connsiteY762" fmla="*/ 70390 h 141167"/>
                <a:gd name="connsiteX763" fmla="*/ 291169 w 483059"/>
                <a:gd name="connsiteY763" fmla="*/ 69056 h 141167"/>
                <a:gd name="connsiteX764" fmla="*/ 292502 w 483059"/>
                <a:gd name="connsiteY764" fmla="*/ 68008 h 141167"/>
                <a:gd name="connsiteX765" fmla="*/ 291360 w 483059"/>
                <a:gd name="connsiteY765" fmla="*/ 118396 h 141167"/>
                <a:gd name="connsiteX766" fmla="*/ 292217 w 483059"/>
                <a:gd name="connsiteY766" fmla="*/ 115253 h 141167"/>
                <a:gd name="connsiteX767" fmla="*/ 295928 w 483059"/>
                <a:gd name="connsiteY767" fmla="*/ 116872 h 141167"/>
                <a:gd name="connsiteX768" fmla="*/ 291360 w 483059"/>
                <a:gd name="connsiteY768" fmla="*/ 118396 h 141167"/>
                <a:gd name="connsiteX769" fmla="*/ 294310 w 483059"/>
                <a:gd name="connsiteY769" fmla="*/ 58388 h 141167"/>
                <a:gd name="connsiteX770" fmla="*/ 298118 w 483059"/>
                <a:gd name="connsiteY770" fmla="*/ 57245 h 141167"/>
                <a:gd name="connsiteX771" fmla="*/ 294310 w 483059"/>
                <a:gd name="connsiteY771" fmla="*/ 58388 h 141167"/>
                <a:gd name="connsiteX772" fmla="*/ 297737 w 483059"/>
                <a:gd name="connsiteY772" fmla="*/ 112014 h 141167"/>
                <a:gd name="connsiteX773" fmla="*/ 300497 w 483059"/>
                <a:gd name="connsiteY773" fmla="*/ 114586 h 141167"/>
                <a:gd name="connsiteX774" fmla="*/ 297737 w 483059"/>
                <a:gd name="connsiteY774" fmla="*/ 112014 h 141167"/>
                <a:gd name="connsiteX775" fmla="*/ 298974 w 483059"/>
                <a:gd name="connsiteY775" fmla="*/ 60579 h 141167"/>
                <a:gd name="connsiteX776" fmla="*/ 300497 w 483059"/>
                <a:gd name="connsiteY776" fmla="*/ 57912 h 141167"/>
                <a:gd name="connsiteX777" fmla="*/ 298974 w 483059"/>
                <a:gd name="connsiteY777" fmla="*/ 60579 h 141167"/>
                <a:gd name="connsiteX778" fmla="*/ 302591 w 483059"/>
                <a:gd name="connsiteY778" fmla="*/ 15812 h 141167"/>
                <a:gd name="connsiteX779" fmla="*/ 304400 w 483059"/>
                <a:gd name="connsiteY779" fmla="*/ 18383 h 141167"/>
                <a:gd name="connsiteX780" fmla="*/ 302591 w 483059"/>
                <a:gd name="connsiteY780" fmla="*/ 15812 h 141167"/>
                <a:gd name="connsiteX781" fmla="*/ 304781 w 483059"/>
                <a:gd name="connsiteY781" fmla="*/ 128778 h 141167"/>
                <a:gd name="connsiteX782" fmla="*/ 302972 w 483059"/>
                <a:gd name="connsiteY782" fmla="*/ 126397 h 141167"/>
                <a:gd name="connsiteX783" fmla="*/ 305257 w 483059"/>
                <a:gd name="connsiteY783" fmla="*/ 128111 h 141167"/>
                <a:gd name="connsiteX784" fmla="*/ 304781 w 483059"/>
                <a:gd name="connsiteY784" fmla="*/ 128778 h 141167"/>
                <a:gd name="connsiteX785" fmla="*/ 308017 w 483059"/>
                <a:gd name="connsiteY785" fmla="*/ 118586 h 141167"/>
                <a:gd name="connsiteX786" fmla="*/ 310492 w 483059"/>
                <a:gd name="connsiteY786" fmla="*/ 120110 h 141167"/>
                <a:gd name="connsiteX787" fmla="*/ 308017 w 483059"/>
                <a:gd name="connsiteY787" fmla="*/ 118586 h 141167"/>
                <a:gd name="connsiteX788" fmla="*/ 313062 w 483059"/>
                <a:gd name="connsiteY788" fmla="*/ 137160 h 141167"/>
                <a:gd name="connsiteX789" fmla="*/ 312014 w 483059"/>
                <a:gd name="connsiteY789" fmla="*/ 136112 h 141167"/>
                <a:gd name="connsiteX790" fmla="*/ 312491 w 483059"/>
                <a:gd name="connsiteY790" fmla="*/ 135731 h 141167"/>
                <a:gd name="connsiteX791" fmla="*/ 313442 w 483059"/>
                <a:gd name="connsiteY791" fmla="*/ 136874 h 141167"/>
                <a:gd name="connsiteX792" fmla="*/ 313062 w 483059"/>
                <a:gd name="connsiteY792" fmla="*/ 137255 h 141167"/>
                <a:gd name="connsiteX793" fmla="*/ 318202 w 483059"/>
                <a:gd name="connsiteY793" fmla="*/ 77914 h 141167"/>
                <a:gd name="connsiteX794" fmla="*/ 317916 w 483059"/>
                <a:gd name="connsiteY794" fmla="*/ 77153 h 141167"/>
                <a:gd name="connsiteX795" fmla="*/ 318487 w 483059"/>
                <a:gd name="connsiteY795" fmla="*/ 76581 h 141167"/>
                <a:gd name="connsiteX796" fmla="*/ 319248 w 483059"/>
                <a:gd name="connsiteY796" fmla="*/ 77248 h 141167"/>
                <a:gd name="connsiteX797" fmla="*/ 318297 w 483059"/>
                <a:gd name="connsiteY797" fmla="*/ 77914 h 141167"/>
                <a:gd name="connsiteX798" fmla="*/ 319153 w 483059"/>
                <a:gd name="connsiteY798" fmla="*/ 55816 h 141167"/>
                <a:gd name="connsiteX799" fmla="*/ 322104 w 483059"/>
                <a:gd name="connsiteY799" fmla="*/ 55436 h 141167"/>
                <a:gd name="connsiteX800" fmla="*/ 319153 w 483059"/>
                <a:gd name="connsiteY800" fmla="*/ 55816 h 141167"/>
                <a:gd name="connsiteX801" fmla="*/ 326958 w 483059"/>
                <a:gd name="connsiteY801" fmla="*/ 71533 h 141167"/>
                <a:gd name="connsiteX802" fmla="*/ 326768 w 483059"/>
                <a:gd name="connsiteY802" fmla="*/ 70866 h 141167"/>
                <a:gd name="connsiteX803" fmla="*/ 328386 w 483059"/>
                <a:gd name="connsiteY803" fmla="*/ 70295 h 141167"/>
                <a:gd name="connsiteX804" fmla="*/ 328482 w 483059"/>
                <a:gd name="connsiteY804" fmla="*/ 71152 h 141167"/>
                <a:gd name="connsiteX805" fmla="*/ 326958 w 483059"/>
                <a:gd name="connsiteY805" fmla="*/ 71533 h 141167"/>
                <a:gd name="connsiteX806" fmla="*/ 331622 w 483059"/>
                <a:gd name="connsiteY806" fmla="*/ 126206 h 141167"/>
                <a:gd name="connsiteX807" fmla="*/ 331242 w 483059"/>
                <a:gd name="connsiteY807" fmla="*/ 125444 h 141167"/>
                <a:gd name="connsiteX808" fmla="*/ 331908 w 483059"/>
                <a:gd name="connsiteY808" fmla="*/ 124873 h 141167"/>
                <a:gd name="connsiteX809" fmla="*/ 332479 w 483059"/>
                <a:gd name="connsiteY809" fmla="*/ 125730 h 141167"/>
                <a:gd name="connsiteX810" fmla="*/ 331527 w 483059"/>
                <a:gd name="connsiteY810" fmla="*/ 126301 h 141167"/>
                <a:gd name="connsiteX811" fmla="*/ 333431 w 483059"/>
                <a:gd name="connsiteY811" fmla="*/ 106299 h 141167"/>
                <a:gd name="connsiteX812" fmla="*/ 333621 w 483059"/>
                <a:gd name="connsiteY812" fmla="*/ 102965 h 141167"/>
                <a:gd name="connsiteX813" fmla="*/ 335334 w 483059"/>
                <a:gd name="connsiteY813" fmla="*/ 102775 h 141167"/>
                <a:gd name="connsiteX814" fmla="*/ 335525 w 483059"/>
                <a:gd name="connsiteY814" fmla="*/ 103537 h 141167"/>
                <a:gd name="connsiteX815" fmla="*/ 333336 w 483059"/>
                <a:gd name="connsiteY815" fmla="*/ 106299 h 141167"/>
                <a:gd name="connsiteX816" fmla="*/ 333431 w 483059"/>
                <a:gd name="connsiteY816" fmla="*/ 13335 h 141167"/>
                <a:gd name="connsiteX817" fmla="*/ 335620 w 483059"/>
                <a:gd name="connsiteY817" fmla="*/ 17145 h 141167"/>
                <a:gd name="connsiteX818" fmla="*/ 333431 w 483059"/>
                <a:gd name="connsiteY818" fmla="*/ 13335 h 141167"/>
                <a:gd name="connsiteX819" fmla="*/ 337143 w 483059"/>
                <a:gd name="connsiteY819" fmla="*/ 58674 h 141167"/>
                <a:gd name="connsiteX820" fmla="*/ 335906 w 483059"/>
                <a:gd name="connsiteY820" fmla="*/ 54864 h 141167"/>
                <a:gd name="connsiteX821" fmla="*/ 340094 w 483059"/>
                <a:gd name="connsiteY821" fmla="*/ 56579 h 141167"/>
                <a:gd name="connsiteX822" fmla="*/ 337143 w 483059"/>
                <a:gd name="connsiteY822" fmla="*/ 58674 h 141167"/>
                <a:gd name="connsiteX823" fmla="*/ 340094 w 483059"/>
                <a:gd name="connsiteY823" fmla="*/ 77629 h 141167"/>
                <a:gd name="connsiteX824" fmla="*/ 339333 w 483059"/>
                <a:gd name="connsiteY824" fmla="*/ 76867 h 141167"/>
                <a:gd name="connsiteX825" fmla="*/ 339904 w 483059"/>
                <a:gd name="connsiteY825" fmla="*/ 76295 h 141167"/>
                <a:gd name="connsiteX826" fmla="*/ 341236 w 483059"/>
                <a:gd name="connsiteY826" fmla="*/ 76867 h 141167"/>
                <a:gd name="connsiteX827" fmla="*/ 340094 w 483059"/>
                <a:gd name="connsiteY827" fmla="*/ 77724 h 141167"/>
                <a:gd name="connsiteX828" fmla="*/ 343711 w 483059"/>
                <a:gd name="connsiteY828" fmla="*/ 65151 h 141167"/>
                <a:gd name="connsiteX829" fmla="*/ 343140 w 483059"/>
                <a:gd name="connsiteY829" fmla="*/ 62770 h 141167"/>
                <a:gd name="connsiteX830" fmla="*/ 343711 w 483059"/>
                <a:gd name="connsiteY830" fmla="*/ 65151 h 141167"/>
                <a:gd name="connsiteX831" fmla="*/ 343711 w 483059"/>
                <a:gd name="connsiteY831" fmla="*/ 46101 h 141167"/>
                <a:gd name="connsiteX832" fmla="*/ 341997 w 483059"/>
                <a:gd name="connsiteY832" fmla="*/ 46958 h 141167"/>
                <a:gd name="connsiteX833" fmla="*/ 340569 w 483059"/>
                <a:gd name="connsiteY833" fmla="*/ 48863 h 141167"/>
                <a:gd name="connsiteX834" fmla="*/ 347994 w 483059"/>
                <a:gd name="connsiteY834" fmla="*/ 44291 h 141167"/>
                <a:gd name="connsiteX835" fmla="*/ 345710 w 483059"/>
                <a:gd name="connsiteY835" fmla="*/ 45339 h 141167"/>
                <a:gd name="connsiteX836" fmla="*/ 343615 w 483059"/>
                <a:gd name="connsiteY836" fmla="*/ 46006 h 141167"/>
                <a:gd name="connsiteX837" fmla="*/ 346281 w 483059"/>
                <a:gd name="connsiteY837" fmla="*/ 98298 h 141167"/>
                <a:gd name="connsiteX838" fmla="*/ 347042 w 483059"/>
                <a:gd name="connsiteY838" fmla="*/ 97726 h 141167"/>
                <a:gd name="connsiteX839" fmla="*/ 349041 w 483059"/>
                <a:gd name="connsiteY839" fmla="*/ 100393 h 141167"/>
                <a:gd name="connsiteX840" fmla="*/ 346281 w 483059"/>
                <a:gd name="connsiteY840" fmla="*/ 98298 h 141167"/>
                <a:gd name="connsiteX841" fmla="*/ 356656 w 483059"/>
                <a:gd name="connsiteY841" fmla="*/ 71723 h 141167"/>
                <a:gd name="connsiteX842" fmla="*/ 357322 w 483059"/>
                <a:gd name="connsiteY842" fmla="*/ 74771 h 141167"/>
                <a:gd name="connsiteX843" fmla="*/ 356656 w 483059"/>
                <a:gd name="connsiteY843" fmla="*/ 71723 h 141167"/>
                <a:gd name="connsiteX844" fmla="*/ 360558 w 483059"/>
                <a:gd name="connsiteY844" fmla="*/ 74200 h 141167"/>
                <a:gd name="connsiteX845" fmla="*/ 359226 w 483059"/>
                <a:gd name="connsiteY845" fmla="*/ 72580 h 141167"/>
                <a:gd name="connsiteX846" fmla="*/ 359797 w 483059"/>
                <a:gd name="connsiteY846" fmla="*/ 72009 h 141167"/>
                <a:gd name="connsiteX847" fmla="*/ 361225 w 483059"/>
                <a:gd name="connsiteY847" fmla="*/ 73533 h 141167"/>
                <a:gd name="connsiteX848" fmla="*/ 360558 w 483059"/>
                <a:gd name="connsiteY848" fmla="*/ 74200 h 141167"/>
                <a:gd name="connsiteX849" fmla="*/ 374074 w 483059"/>
                <a:gd name="connsiteY849" fmla="*/ 77724 h 141167"/>
                <a:gd name="connsiteX850" fmla="*/ 376169 w 483059"/>
                <a:gd name="connsiteY850" fmla="*/ 73819 h 141167"/>
                <a:gd name="connsiteX851" fmla="*/ 374074 w 483059"/>
                <a:gd name="connsiteY851" fmla="*/ 77724 h 141167"/>
                <a:gd name="connsiteX852" fmla="*/ 377596 w 483059"/>
                <a:gd name="connsiteY852" fmla="*/ 72295 h 141167"/>
                <a:gd name="connsiteX853" fmla="*/ 379690 w 483059"/>
                <a:gd name="connsiteY853" fmla="*/ 71628 h 141167"/>
                <a:gd name="connsiteX854" fmla="*/ 377596 w 483059"/>
                <a:gd name="connsiteY854" fmla="*/ 72295 h 141167"/>
                <a:gd name="connsiteX855" fmla="*/ 397966 w 483059"/>
                <a:gd name="connsiteY855" fmla="*/ 71152 h 141167"/>
                <a:gd name="connsiteX856" fmla="*/ 397299 w 483059"/>
                <a:gd name="connsiteY856" fmla="*/ 70580 h 141167"/>
                <a:gd name="connsiteX857" fmla="*/ 398441 w 483059"/>
                <a:gd name="connsiteY857" fmla="*/ 68961 h 141167"/>
                <a:gd name="connsiteX858" fmla="*/ 399393 w 483059"/>
                <a:gd name="connsiteY858" fmla="*/ 69913 h 141167"/>
                <a:gd name="connsiteX859" fmla="*/ 397870 w 483059"/>
                <a:gd name="connsiteY859" fmla="*/ 71056 h 141167"/>
                <a:gd name="connsiteX860" fmla="*/ 400155 w 483059"/>
                <a:gd name="connsiteY860" fmla="*/ 88392 h 141167"/>
                <a:gd name="connsiteX861" fmla="*/ 399774 w 483059"/>
                <a:gd name="connsiteY861" fmla="*/ 85630 h 141167"/>
                <a:gd name="connsiteX862" fmla="*/ 400155 w 483059"/>
                <a:gd name="connsiteY862" fmla="*/ 88392 h 141167"/>
                <a:gd name="connsiteX863" fmla="*/ 400536 w 483059"/>
                <a:gd name="connsiteY863" fmla="*/ 101822 h 141167"/>
                <a:gd name="connsiteX864" fmla="*/ 399965 w 483059"/>
                <a:gd name="connsiteY864" fmla="*/ 97060 h 141167"/>
                <a:gd name="connsiteX865" fmla="*/ 402820 w 483059"/>
                <a:gd name="connsiteY865" fmla="*/ 98488 h 141167"/>
                <a:gd name="connsiteX866" fmla="*/ 400630 w 483059"/>
                <a:gd name="connsiteY866" fmla="*/ 101822 h 141167"/>
                <a:gd name="connsiteX867" fmla="*/ 404343 w 483059"/>
                <a:gd name="connsiteY867" fmla="*/ 100203 h 141167"/>
                <a:gd name="connsiteX868" fmla="*/ 406437 w 483059"/>
                <a:gd name="connsiteY868" fmla="*/ 95631 h 141167"/>
                <a:gd name="connsiteX869" fmla="*/ 407769 w 483059"/>
                <a:gd name="connsiteY869" fmla="*/ 100489 h 141167"/>
                <a:gd name="connsiteX870" fmla="*/ 404343 w 483059"/>
                <a:gd name="connsiteY870" fmla="*/ 100203 h 141167"/>
                <a:gd name="connsiteX871" fmla="*/ 417287 w 483059"/>
                <a:gd name="connsiteY871" fmla="*/ 75533 h 141167"/>
                <a:gd name="connsiteX872" fmla="*/ 412338 w 483059"/>
                <a:gd name="connsiteY872" fmla="*/ 76486 h 141167"/>
                <a:gd name="connsiteX873" fmla="*/ 412243 w 483059"/>
                <a:gd name="connsiteY873" fmla="*/ 75724 h 141167"/>
                <a:gd name="connsiteX874" fmla="*/ 417383 w 483059"/>
                <a:gd name="connsiteY874" fmla="*/ 75438 h 141167"/>
                <a:gd name="connsiteX875" fmla="*/ 414908 w 483059"/>
                <a:gd name="connsiteY875" fmla="*/ 40196 h 141167"/>
                <a:gd name="connsiteX876" fmla="*/ 415765 w 483059"/>
                <a:gd name="connsiteY876" fmla="*/ 40672 h 141167"/>
                <a:gd name="connsiteX877" fmla="*/ 414908 w 483059"/>
                <a:gd name="connsiteY877" fmla="*/ 41148 h 141167"/>
                <a:gd name="connsiteX878" fmla="*/ 414242 w 483059"/>
                <a:gd name="connsiteY878" fmla="*/ 40672 h 141167"/>
                <a:gd name="connsiteX879" fmla="*/ 414908 w 483059"/>
                <a:gd name="connsiteY879" fmla="*/ 40196 h 141167"/>
                <a:gd name="connsiteX880" fmla="*/ 413956 w 483059"/>
                <a:gd name="connsiteY880" fmla="*/ 50482 h 141167"/>
                <a:gd name="connsiteX881" fmla="*/ 411291 w 483059"/>
                <a:gd name="connsiteY881" fmla="*/ 53435 h 141167"/>
                <a:gd name="connsiteX882" fmla="*/ 413956 w 483059"/>
                <a:gd name="connsiteY882" fmla="*/ 50482 h 141167"/>
                <a:gd name="connsiteX883" fmla="*/ 412814 w 483059"/>
                <a:gd name="connsiteY883" fmla="*/ 108966 h 141167"/>
                <a:gd name="connsiteX884" fmla="*/ 411006 w 483059"/>
                <a:gd name="connsiteY884" fmla="*/ 108680 h 141167"/>
                <a:gd name="connsiteX885" fmla="*/ 411006 w 483059"/>
                <a:gd name="connsiteY885" fmla="*/ 107918 h 141167"/>
                <a:gd name="connsiteX886" fmla="*/ 412909 w 483059"/>
                <a:gd name="connsiteY886" fmla="*/ 108395 h 141167"/>
                <a:gd name="connsiteX887" fmla="*/ 412814 w 483059"/>
                <a:gd name="connsiteY887" fmla="*/ 109061 h 141167"/>
                <a:gd name="connsiteX888" fmla="*/ 412624 w 483059"/>
                <a:gd name="connsiteY888" fmla="*/ 84868 h 141167"/>
                <a:gd name="connsiteX889" fmla="*/ 412624 w 483059"/>
                <a:gd name="connsiteY889" fmla="*/ 84868 h 141167"/>
                <a:gd name="connsiteX890" fmla="*/ 412624 w 483059"/>
                <a:gd name="connsiteY890" fmla="*/ 84868 h 141167"/>
                <a:gd name="connsiteX891" fmla="*/ 413861 w 483059"/>
                <a:gd name="connsiteY891" fmla="*/ 87344 h 141167"/>
                <a:gd name="connsiteX892" fmla="*/ 410625 w 483059"/>
                <a:gd name="connsiteY892" fmla="*/ 87630 h 141167"/>
                <a:gd name="connsiteX893" fmla="*/ 412624 w 483059"/>
                <a:gd name="connsiteY893" fmla="*/ 84868 h 141167"/>
                <a:gd name="connsiteX894" fmla="*/ 412624 w 483059"/>
                <a:gd name="connsiteY894" fmla="*/ 84772 h 141167"/>
                <a:gd name="connsiteX895" fmla="*/ 412719 w 483059"/>
                <a:gd name="connsiteY895" fmla="*/ 84772 h 141167"/>
                <a:gd name="connsiteX896" fmla="*/ 415480 w 483059"/>
                <a:gd name="connsiteY896" fmla="*/ 80486 h 141167"/>
                <a:gd name="connsiteX897" fmla="*/ 412719 w 483059"/>
                <a:gd name="connsiteY897" fmla="*/ 84772 h 141167"/>
                <a:gd name="connsiteX898" fmla="*/ 416526 w 483059"/>
                <a:gd name="connsiteY898" fmla="*/ 107537 h 141167"/>
                <a:gd name="connsiteX899" fmla="*/ 418240 w 483059"/>
                <a:gd name="connsiteY899" fmla="*/ 110966 h 141167"/>
                <a:gd name="connsiteX900" fmla="*/ 416526 w 483059"/>
                <a:gd name="connsiteY900" fmla="*/ 107537 h 141167"/>
                <a:gd name="connsiteX901" fmla="*/ 418240 w 483059"/>
                <a:gd name="connsiteY901" fmla="*/ 93631 h 141167"/>
                <a:gd name="connsiteX902" fmla="*/ 418525 w 483059"/>
                <a:gd name="connsiteY902" fmla="*/ 90868 h 141167"/>
                <a:gd name="connsiteX903" fmla="*/ 419477 w 483059"/>
                <a:gd name="connsiteY903" fmla="*/ 91916 h 141167"/>
                <a:gd name="connsiteX904" fmla="*/ 418335 w 483059"/>
                <a:gd name="connsiteY904" fmla="*/ 93536 h 141167"/>
                <a:gd name="connsiteX905" fmla="*/ 421571 w 483059"/>
                <a:gd name="connsiteY905" fmla="*/ 74676 h 141167"/>
                <a:gd name="connsiteX906" fmla="*/ 425950 w 483059"/>
                <a:gd name="connsiteY906" fmla="*/ 70009 h 141167"/>
                <a:gd name="connsiteX907" fmla="*/ 424807 w 483059"/>
                <a:gd name="connsiteY907" fmla="*/ 73628 h 141167"/>
                <a:gd name="connsiteX908" fmla="*/ 425759 w 483059"/>
                <a:gd name="connsiteY908" fmla="*/ 77629 h 141167"/>
                <a:gd name="connsiteX909" fmla="*/ 425093 w 483059"/>
                <a:gd name="connsiteY909" fmla="*/ 78676 h 141167"/>
                <a:gd name="connsiteX910" fmla="*/ 424807 w 483059"/>
                <a:gd name="connsiteY910" fmla="*/ 79343 h 141167"/>
                <a:gd name="connsiteX911" fmla="*/ 421571 w 483059"/>
                <a:gd name="connsiteY911" fmla="*/ 74581 h 141167"/>
                <a:gd name="connsiteX912" fmla="*/ 425093 w 483059"/>
                <a:gd name="connsiteY912" fmla="*/ 105632 h 141167"/>
                <a:gd name="connsiteX913" fmla="*/ 423665 w 483059"/>
                <a:gd name="connsiteY913" fmla="*/ 107442 h 141167"/>
                <a:gd name="connsiteX914" fmla="*/ 422713 w 483059"/>
                <a:gd name="connsiteY914" fmla="*/ 106585 h 141167"/>
                <a:gd name="connsiteX915" fmla="*/ 423665 w 483059"/>
                <a:gd name="connsiteY915" fmla="*/ 104965 h 141167"/>
                <a:gd name="connsiteX916" fmla="*/ 427282 w 483059"/>
                <a:gd name="connsiteY916" fmla="*/ 104489 h 141167"/>
                <a:gd name="connsiteX917" fmla="*/ 425188 w 483059"/>
                <a:gd name="connsiteY917" fmla="*/ 105728 h 141167"/>
                <a:gd name="connsiteX918" fmla="*/ 436324 w 483059"/>
                <a:gd name="connsiteY918" fmla="*/ 12763 h 141167"/>
                <a:gd name="connsiteX919" fmla="*/ 436324 w 483059"/>
                <a:gd name="connsiteY919" fmla="*/ 15526 h 141167"/>
                <a:gd name="connsiteX920" fmla="*/ 436324 w 483059"/>
                <a:gd name="connsiteY920" fmla="*/ 12763 h 141167"/>
                <a:gd name="connsiteX921" fmla="*/ 433374 w 483059"/>
                <a:gd name="connsiteY921" fmla="*/ 16192 h 141167"/>
                <a:gd name="connsiteX922" fmla="*/ 434135 w 483059"/>
                <a:gd name="connsiteY922" fmla="*/ 18479 h 141167"/>
                <a:gd name="connsiteX923" fmla="*/ 433184 w 483059"/>
                <a:gd name="connsiteY923" fmla="*/ 18574 h 141167"/>
                <a:gd name="connsiteX924" fmla="*/ 432708 w 483059"/>
                <a:gd name="connsiteY924" fmla="*/ 16383 h 141167"/>
                <a:gd name="connsiteX925" fmla="*/ 433374 w 483059"/>
                <a:gd name="connsiteY925" fmla="*/ 16192 h 141167"/>
                <a:gd name="connsiteX926" fmla="*/ 433564 w 483059"/>
                <a:gd name="connsiteY926" fmla="*/ 43434 h 141167"/>
                <a:gd name="connsiteX927" fmla="*/ 434516 w 483059"/>
                <a:gd name="connsiteY927" fmla="*/ 44387 h 141167"/>
                <a:gd name="connsiteX928" fmla="*/ 433659 w 483059"/>
                <a:gd name="connsiteY928" fmla="*/ 45529 h 141167"/>
                <a:gd name="connsiteX929" fmla="*/ 432898 w 483059"/>
                <a:gd name="connsiteY929" fmla="*/ 44672 h 141167"/>
                <a:gd name="connsiteX930" fmla="*/ 433469 w 483059"/>
                <a:gd name="connsiteY930" fmla="*/ 43434 h 141167"/>
                <a:gd name="connsiteX931" fmla="*/ 433945 w 483059"/>
                <a:gd name="connsiteY931" fmla="*/ 84106 h 141167"/>
                <a:gd name="connsiteX932" fmla="*/ 435563 w 483059"/>
                <a:gd name="connsiteY932" fmla="*/ 87439 h 141167"/>
                <a:gd name="connsiteX933" fmla="*/ 433088 w 483059"/>
                <a:gd name="connsiteY933" fmla="*/ 88011 h 141167"/>
                <a:gd name="connsiteX934" fmla="*/ 433850 w 483059"/>
                <a:gd name="connsiteY934" fmla="*/ 84106 h 141167"/>
                <a:gd name="connsiteX935" fmla="*/ 434992 w 483059"/>
                <a:gd name="connsiteY935" fmla="*/ 103251 h 141167"/>
                <a:gd name="connsiteX936" fmla="*/ 436991 w 483059"/>
                <a:gd name="connsiteY936" fmla="*/ 100298 h 141167"/>
                <a:gd name="connsiteX937" fmla="*/ 434992 w 483059"/>
                <a:gd name="connsiteY937" fmla="*/ 103251 h 141167"/>
                <a:gd name="connsiteX938" fmla="*/ 448032 w 483059"/>
                <a:gd name="connsiteY938" fmla="*/ 22193 h 141167"/>
                <a:gd name="connsiteX939" fmla="*/ 448603 w 483059"/>
                <a:gd name="connsiteY939" fmla="*/ 25241 h 141167"/>
                <a:gd name="connsiteX940" fmla="*/ 448603 w 483059"/>
                <a:gd name="connsiteY940" fmla="*/ 25241 h 141167"/>
                <a:gd name="connsiteX941" fmla="*/ 448603 w 483059"/>
                <a:gd name="connsiteY941" fmla="*/ 25337 h 141167"/>
                <a:gd name="connsiteX942" fmla="*/ 448984 w 483059"/>
                <a:gd name="connsiteY942" fmla="*/ 28670 h 141167"/>
                <a:gd name="connsiteX943" fmla="*/ 448222 w 483059"/>
                <a:gd name="connsiteY943" fmla="*/ 28670 h 141167"/>
                <a:gd name="connsiteX944" fmla="*/ 448603 w 483059"/>
                <a:gd name="connsiteY944" fmla="*/ 25337 h 141167"/>
                <a:gd name="connsiteX945" fmla="*/ 448603 w 483059"/>
                <a:gd name="connsiteY945" fmla="*/ 25241 h 141167"/>
                <a:gd name="connsiteX946" fmla="*/ 448603 w 483059"/>
                <a:gd name="connsiteY946" fmla="*/ 25241 h 141167"/>
                <a:gd name="connsiteX947" fmla="*/ 448032 w 483059"/>
                <a:gd name="connsiteY947" fmla="*/ 22193 h 141167"/>
                <a:gd name="connsiteX948" fmla="*/ 442987 w 483059"/>
                <a:gd name="connsiteY948" fmla="*/ 121253 h 141167"/>
                <a:gd name="connsiteX949" fmla="*/ 445272 w 483059"/>
                <a:gd name="connsiteY949" fmla="*/ 120967 h 141167"/>
                <a:gd name="connsiteX950" fmla="*/ 442987 w 483059"/>
                <a:gd name="connsiteY950" fmla="*/ 121253 h 141167"/>
                <a:gd name="connsiteX951" fmla="*/ 445462 w 483059"/>
                <a:gd name="connsiteY951" fmla="*/ 52578 h 141167"/>
                <a:gd name="connsiteX952" fmla="*/ 447556 w 483059"/>
                <a:gd name="connsiteY952" fmla="*/ 48863 h 141167"/>
                <a:gd name="connsiteX953" fmla="*/ 449174 w 483059"/>
                <a:gd name="connsiteY953" fmla="*/ 52483 h 141167"/>
                <a:gd name="connsiteX954" fmla="*/ 445462 w 483059"/>
                <a:gd name="connsiteY954" fmla="*/ 52673 h 141167"/>
                <a:gd name="connsiteX955" fmla="*/ 459549 w 483059"/>
                <a:gd name="connsiteY955" fmla="*/ 76771 h 141167"/>
                <a:gd name="connsiteX956" fmla="*/ 461929 w 483059"/>
                <a:gd name="connsiteY956" fmla="*/ 77248 h 141167"/>
                <a:gd name="connsiteX957" fmla="*/ 459644 w 483059"/>
                <a:gd name="connsiteY957" fmla="*/ 79057 h 141167"/>
                <a:gd name="connsiteX958" fmla="*/ 459644 w 483059"/>
                <a:gd name="connsiteY958" fmla="*/ 76771 h 141167"/>
                <a:gd name="connsiteX959" fmla="*/ 457455 w 483059"/>
                <a:gd name="connsiteY959" fmla="*/ 67723 h 141167"/>
                <a:gd name="connsiteX960" fmla="*/ 453458 w 483059"/>
                <a:gd name="connsiteY960" fmla="*/ 71438 h 141167"/>
                <a:gd name="connsiteX961" fmla="*/ 453458 w 483059"/>
                <a:gd name="connsiteY961" fmla="*/ 68294 h 141167"/>
                <a:gd name="connsiteX962" fmla="*/ 457455 w 483059"/>
                <a:gd name="connsiteY962" fmla="*/ 67628 h 141167"/>
                <a:gd name="connsiteX963" fmla="*/ 456408 w 483059"/>
                <a:gd name="connsiteY963" fmla="*/ 76676 h 141167"/>
                <a:gd name="connsiteX964" fmla="*/ 455361 w 483059"/>
                <a:gd name="connsiteY964" fmla="*/ 77914 h 141167"/>
                <a:gd name="connsiteX965" fmla="*/ 454790 w 483059"/>
                <a:gd name="connsiteY965" fmla="*/ 77248 h 141167"/>
                <a:gd name="connsiteX966" fmla="*/ 455933 w 483059"/>
                <a:gd name="connsiteY966" fmla="*/ 76295 h 141167"/>
                <a:gd name="connsiteX967" fmla="*/ 456408 w 483059"/>
                <a:gd name="connsiteY967" fmla="*/ 76676 h 141167"/>
                <a:gd name="connsiteX968" fmla="*/ 452410 w 483059"/>
                <a:gd name="connsiteY968" fmla="*/ 119158 h 141167"/>
                <a:gd name="connsiteX969" fmla="*/ 452125 w 483059"/>
                <a:gd name="connsiteY969" fmla="*/ 118205 h 141167"/>
                <a:gd name="connsiteX970" fmla="*/ 454029 w 483059"/>
                <a:gd name="connsiteY970" fmla="*/ 117443 h 141167"/>
                <a:gd name="connsiteX971" fmla="*/ 454409 w 483059"/>
                <a:gd name="connsiteY971" fmla="*/ 118586 h 141167"/>
                <a:gd name="connsiteX972" fmla="*/ 452410 w 483059"/>
                <a:gd name="connsiteY972" fmla="*/ 119063 h 141167"/>
                <a:gd name="connsiteX973" fmla="*/ 455076 w 483059"/>
                <a:gd name="connsiteY973" fmla="*/ 124968 h 141167"/>
                <a:gd name="connsiteX974" fmla="*/ 453934 w 483059"/>
                <a:gd name="connsiteY974" fmla="*/ 129254 h 141167"/>
                <a:gd name="connsiteX975" fmla="*/ 454219 w 483059"/>
                <a:gd name="connsiteY975" fmla="*/ 124778 h 141167"/>
                <a:gd name="connsiteX976" fmla="*/ 455076 w 483059"/>
                <a:gd name="connsiteY976" fmla="*/ 125063 h 141167"/>
                <a:gd name="connsiteX977" fmla="*/ 453077 w 483059"/>
                <a:gd name="connsiteY977" fmla="*/ 38386 h 141167"/>
                <a:gd name="connsiteX978" fmla="*/ 453458 w 483059"/>
                <a:gd name="connsiteY978" fmla="*/ 39053 h 141167"/>
                <a:gd name="connsiteX979" fmla="*/ 451935 w 483059"/>
                <a:gd name="connsiteY979" fmla="*/ 39814 h 141167"/>
                <a:gd name="connsiteX980" fmla="*/ 451649 w 483059"/>
                <a:gd name="connsiteY980" fmla="*/ 39338 h 141167"/>
                <a:gd name="connsiteX981" fmla="*/ 453077 w 483059"/>
                <a:gd name="connsiteY981" fmla="*/ 38386 h 141167"/>
                <a:gd name="connsiteX982" fmla="*/ 451173 w 483059"/>
                <a:gd name="connsiteY982" fmla="*/ 89630 h 141167"/>
                <a:gd name="connsiteX983" fmla="*/ 452601 w 483059"/>
                <a:gd name="connsiteY983" fmla="*/ 89059 h 141167"/>
                <a:gd name="connsiteX984" fmla="*/ 452791 w 483059"/>
                <a:gd name="connsiteY984" fmla="*/ 89725 h 141167"/>
                <a:gd name="connsiteX985" fmla="*/ 451268 w 483059"/>
                <a:gd name="connsiteY985" fmla="*/ 90106 h 141167"/>
                <a:gd name="connsiteX986" fmla="*/ 451173 w 483059"/>
                <a:gd name="connsiteY986" fmla="*/ 89535 h 141167"/>
                <a:gd name="connsiteX987" fmla="*/ 454600 w 483059"/>
                <a:gd name="connsiteY987" fmla="*/ 132969 h 141167"/>
                <a:gd name="connsiteX988" fmla="*/ 451459 w 483059"/>
                <a:gd name="connsiteY988" fmla="*/ 131636 h 141167"/>
                <a:gd name="connsiteX989" fmla="*/ 455171 w 483059"/>
                <a:gd name="connsiteY989" fmla="*/ 130683 h 141167"/>
                <a:gd name="connsiteX990" fmla="*/ 454600 w 483059"/>
                <a:gd name="connsiteY990" fmla="*/ 132969 h 141167"/>
                <a:gd name="connsiteX991" fmla="*/ 456408 w 483059"/>
                <a:gd name="connsiteY991" fmla="*/ 97917 h 141167"/>
                <a:gd name="connsiteX992" fmla="*/ 453743 w 483059"/>
                <a:gd name="connsiteY992" fmla="*/ 95821 h 141167"/>
                <a:gd name="connsiteX993" fmla="*/ 453934 w 483059"/>
                <a:gd name="connsiteY993" fmla="*/ 95250 h 141167"/>
                <a:gd name="connsiteX994" fmla="*/ 457360 w 483059"/>
                <a:gd name="connsiteY994" fmla="*/ 96107 h 141167"/>
                <a:gd name="connsiteX995" fmla="*/ 456408 w 483059"/>
                <a:gd name="connsiteY995" fmla="*/ 97822 h 141167"/>
                <a:gd name="connsiteX996" fmla="*/ 456313 w 483059"/>
                <a:gd name="connsiteY996" fmla="*/ 90488 h 141167"/>
                <a:gd name="connsiteX997" fmla="*/ 457455 w 483059"/>
                <a:gd name="connsiteY997" fmla="*/ 87535 h 141167"/>
                <a:gd name="connsiteX998" fmla="*/ 456313 w 483059"/>
                <a:gd name="connsiteY998" fmla="*/ 90488 h 141167"/>
                <a:gd name="connsiteX999" fmla="*/ 458597 w 483059"/>
                <a:gd name="connsiteY999" fmla="*/ 135160 h 141167"/>
                <a:gd name="connsiteX1000" fmla="*/ 461453 w 483059"/>
                <a:gd name="connsiteY1000" fmla="*/ 134302 h 141167"/>
                <a:gd name="connsiteX1001" fmla="*/ 458597 w 483059"/>
                <a:gd name="connsiteY1001" fmla="*/ 135160 h 141167"/>
                <a:gd name="connsiteX1002" fmla="*/ 460692 w 483059"/>
                <a:gd name="connsiteY1002" fmla="*/ 98584 h 141167"/>
                <a:gd name="connsiteX1003" fmla="*/ 462976 w 483059"/>
                <a:gd name="connsiteY1003" fmla="*/ 96964 h 141167"/>
                <a:gd name="connsiteX1004" fmla="*/ 460692 w 483059"/>
                <a:gd name="connsiteY1004" fmla="*/ 98584 h 141167"/>
                <a:gd name="connsiteX1005" fmla="*/ 461929 w 483059"/>
                <a:gd name="connsiteY1005" fmla="*/ 14668 h 141167"/>
                <a:gd name="connsiteX1006" fmla="*/ 461739 w 483059"/>
                <a:gd name="connsiteY1006" fmla="*/ 13906 h 141167"/>
                <a:gd name="connsiteX1007" fmla="*/ 463832 w 483059"/>
                <a:gd name="connsiteY1007" fmla="*/ 12954 h 141167"/>
                <a:gd name="connsiteX1008" fmla="*/ 461929 w 483059"/>
                <a:gd name="connsiteY1008" fmla="*/ 14668 h 14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483059" h="141167">
                  <a:moveTo>
                    <a:pt x="476206" y="125254"/>
                  </a:moveTo>
                  <a:cubicBezTo>
                    <a:pt x="475064" y="122491"/>
                    <a:pt x="473922" y="119634"/>
                    <a:pt x="473351" y="116681"/>
                  </a:cubicBezTo>
                  <a:cubicBezTo>
                    <a:pt x="472113" y="110014"/>
                    <a:pt x="470876" y="103346"/>
                    <a:pt x="470210" y="96679"/>
                  </a:cubicBezTo>
                  <a:cubicBezTo>
                    <a:pt x="469639" y="91154"/>
                    <a:pt x="469639" y="85630"/>
                    <a:pt x="469544" y="80105"/>
                  </a:cubicBezTo>
                  <a:cubicBezTo>
                    <a:pt x="469449" y="74866"/>
                    <a:pt x="469544" y="69628"/>
                    <a:pt x="469544" y="64389"/>
                  </a:cubicBezTo>
                  <a:cubicBezTo>
                    <a:pt x="469544" y="59436"/>
                    <a:pt x="469829" y="54578"/>
                    <a:pt x="469924" y="49625"/>
                  </a:cubicBezTo>
                  <a:cubicBezTo>
                    <a:pt x="469924" y="44958"/>
                    <a:pt x="469829" y="40291"/>
                    <a:pt x="469734" y="35719"/>
                  </a:cubicBezTo>
                  <a:cubicBezTo>
                    <a:pt x="469734" y="30766"/>
                    <a:pt x="469544" y="25813"/>
                    <a:pt x="469639" y="20860"/>
                  </a:cubicBezTo>
                  <a:cubicBezTo>
                    <a:pt x="469639" y="19907"/>
                    <a:pt x="469734" y="18859"/>
                    <a:pt x="469829" y="17907"/>
                  </a:cubicBezTo>
                  <a:cubicBezTo>
                    <a:pt x="469829" y="17812"/>
                    <a:pt x="469829" y="17716"/>
                    <a:pt x="469829" y="17621"/>
                  </a:cubicBezTo>
                  <a:cubicBezTo>
                    <a:pt x="470020" y="16097"/>
                    <a:pt x="470210" y="14573"/>
                    <a:pt x="470210" y="12954"/>
                  </a:cubicBezTo>
                  <a:cubicBezTo>
                    <a:pt x="470210" y="10478"/>
                    <a:pt x="469829" y="8096"/>
                    <a:pt x="469734" y="5620"/>
                  </a:cubicBezTo>
                  <a:cubicBezTo>
                    <a:pt x="469734" y="3810"/>
                    <a:pt x="469734" y="2000"/>
                    <a:pt x="469734" y="190"/>
                  </a:cubicBezTo>
                  <a:cubicBezTo>
                    <a:pt x="466783" y="190"/>
                    <a:pt x="463737" y="95"/>
                    <a:pt x="460787" y="0"/>
                  </a:cubicBezTo>
                  <a:cubicBezTo>
                    <a:pt x="460597" y="0"/>
                    <a:pt x="460406" y="190"/>
                    <a:pt x="460215" y="190"/>
                  </a:cubicBezTo>
                  <a:cubicBezTo>
                    <a:pt x="459073" y="381"/>
                    <a:pt x="457931" y="476"/>
                    <a:pt x="456789" y="571"/>
                  </a:cubicBezTo>
                  <a:cubicBezTo>
                    <a:pt x="454600" y="762"/>
                    <a:pt x="452125" y="381"/>
                    <a:pt x="450412" y="2096"/>
                  </a:cubicBezTo>
                  <a:cubicBezTo>
                    <a:pt x="449745" y="2667"/>
                    <a:pt x="449270" y="3048"/>
                    <a:pt x="448413" y="3238"/>
                  </a:cubicBezTo>
                  <a:cubicBezTo>
                    <a:pt x="445653" y="4096"/>
                    <a:pt x="442702" y="3905"/>
                    <a:pt x="439941" y="4953"/>
                  </a:cubicBezTo>
                  <a:cubicBezTo>
                    <a:pt x="438704" y="5429"/>
                    <a:pt x="437467" y="5524"/>
                    <a:pt x="436610" y="6572"/>
                  </a:cubicBezTo>
                  <a:cubicBezTo>
                    <a:pt x="436230" y="7048"/>
                    <a:pt x="435468" y="7239"/>
                    <a:pt x="434992" y="7620"/>
                  </a:cubicBezTo>
                  <a:cubicBezTo>
                    <a:pt x="431470" y="10287"/>
                    <a:pt x="426616" y="10858"/>
                    <a:pt x="424141" y="15049"/>
                  </a:cubicBezTo>
                  <a:cubicBezTo>
                    <a:pt x="423855" y="15430"/>
                    <a:pt x="423284" y="15621"/>
                    <a:pt x="422808" y="16002"/>
                  </a:cubicBezTo>
                  <a:cubicBezTo>
                    <a:pt x="420143" y="17907"/>
                    <a:pt x="417478" y="19907"/>
                    <a:pt x="414813" y="21812"/>
                  </a:cubicBezTo>
                  <a:cubicBezTo>
                    <a:pt x="413766" y="22670"/>
                    <a:pt x="412624" y="23527"/>
                    <a:pt x="411767" y="24479"/>
                  </a:cubicBezTo>
                  <a:cubicBezTo>
                    <a:pt x="409007" y="27718"/>
                    <a:pt x="406246" y="31147"/>
                    <a:pt x="403486" y="34480"/>
                  </a:cubicBezTo>
                  <a:cubicBezTo>
                    <a:pt x="403010" y="35052"/>
                    <a:pt x="402439" y="35623"/>
                    <a:pt x="402058" y="36195"/>
                  </a:cubicBezTo>
                  <a:cubicBezTo>
                    <a:pt x="400059" y="39148"/>
                    <a:pt x="397966" y="42005"/>
                    <a:pt x="395015" y="44005"/>
                  </a:cubicBezTo>
                  <a:cubicBezTo>
                    <a:pt x="394348" y="44482"/>
                    <a:pt x="393682" y="45339"/>
                    <a:pt x="393682" y="46101"/>
                  </a:cubicBezTo>
                  <a:cubicBezTo>
                    <a:pt x="393682" y="48006"/>
                    <a:pt x="392635" y="49244"/>
                    <a:pt x="391398" y="50006"/>
                  </a:cubicBezTo>
                  <a:cubicBezTo>
                    <a:pt x="392064" y="51816"/>
                    <a:pt x="392635" y="53435"/>
                    <a:pt x="393302" y="55245"/>
                  </a:cubicBezTo>
                  <a:cubicBezTo>
                    <a:pt x="390541" y="55531"/>
                    <a:pt x="391017" y="52673"/>
                    <a:pt x="389304" y="52102"/>
                  </a:cubicBezTo>
                  <a:cubicBezTo>
                    <a:pt x="384735" y="56769"/>
                    <a:pt x="380071" y="61436"/>
                    <a:pt x="374074" y="64579"/>
                  </a:cubicBezTo>
                  <a:cubicBezTo>
                    <a:pt x="371028" y="66199"/>
                    <a:pt x="368078" y="67818"/>
                    <a:pt x="364365" y="67342"/>
                  </a:cubicBezTo>
                  <a:cubicBezTo>
                    <a:pt x="362367" y="63817"/>
                    <a:pt x="362747" y="60007"/>
                    <a:pt x="362652" y="56388"/>
                  </a:cubicBezTo>
                  <a:cubicBezTo>
                    <a:pt x="361701" y="56197"/>
                    <a:pt x="360844" y="56007"/>
                    <a:pt x="359321" y="55721"/>
                  </a:cubicBezTo>
                  <a:cubicBezTo>
                    <a:pt x="361891" y="52673"/>
                    <a:pt x="361034" y="49530"/>
                    <a:pt x="360083" y="46577"/>
                  </a:cubicBezTo>
                  <a:cubicBezTo>
                    <a:pt x="358845" y="42672"/>
                    <a:pt x="357608" y="38862"/>
                    <a:pt x="355799" y="35147"/>
                  </a:cubicBezTo>
                  <a:cubicBezTo>
                    <a:pt x="353229" y="29718"/>
                    <a:pt x="349803" y="24670"/>
                    <a:pt x="345329" y="20669"/>
                  </a:cubicBezTo>
                  <a:cubicBezTo>
                    <a:pt x="340475" y="16288"/>
                    <a:pt x="335239" y="12382"/>
                    <a:pt x="329433" y="9430"/>
                  </a:cubicBezTo>
                  <a:cubicBezTo>
                    <a:pt x="328196" y="8763"/>
                    <a:pt x="326768" y="8572"/>
                    <a:pt x="325150" y="8096"/>
                  </a:cubicBezTo>
                  <a:cubicBezTo>
                    <a:pt x="324769" y="7620"/>
                    <a:pt x="324293" y="6572"/>
                    <a:pt x="323532" y="6191"/>
                  </a:cubicBezTo>
                  <a:cubicBezTo>
                    <a:pt x="321057" y="4953"/>
                    <a:pt x="318487" y="3715"/>
                    <a:pt x="315917" y="2953"/>
                  </a:cubicBezTo>
                  <a:cubicBezTo>
                    <a:pt x="313157" y="2096"/>
                    <a:pt x="310301" y="1619"/>
                    <a:pt x="307541" y="1143"/>
                  </a:cubicBezTo>
                  <a:cubicBezTo>
                    <a:pt x="304590" y="571"/>
                    <a:pt x="301640" y="0"/>
                    <a:pt x="298594" y="381"/>
                  </a:cubicBezTo>
                  <a:cubicBezTo>
                    <a:pt x="296309" y="667"/>
                    <a:pt x="293834" y="1048"/>
                    <a:pt x="291645" y="571"/>
                  </a:cubicBezTo>
                  <a:cubicBezTo>
                    <a:pt x="289266" y="0"/>
                    <a:pt x="287267" y="0"/>
                    <a:pt x="285649" y="1619"/>
                  </a:cubicBezTo>
                  <a:cubicBezTo>
                    <a:pt x="285268" y="3048"/>
                    <a:pt x="284982" y="4286"/>
                    <a:pt x="284507" y="5810"/>
                  </a:cubicBezTo>
                  <a:cubicBezTo>
                    <a:pt x="282888" y="5334"/>
                    <a:pt x="281365" y="5239"/>
                    <a:pt x="280223" y="4381"/>
                  </a:cubicBezTo>
                  <a:cubicBezTo>
                    <a:pt x="279843" y="4096"/>
                    <a:pt x="280604" y="2286"/>
                    <a:pt x="280890" y="953"/>
                  </a:cubicBezTo>
                  <a:cubicBezTo>
                    <a:pt x="280414" y="1048"/>
                    <a:pt x="280033" y="1143"/>
                    <a:pt x="279652" y="1333"/>
                  </a:cubicBezTo>
                  <a:cubicBezTo>
                    <a:pt x="278129" y="2096"/>
                    <a:pt x="276606" y="3048"/>
                    <a:pt x="274988" y="3524"/>
                  </a:cubicBezTo>
                  <a:cubicBezTo>
                    <a:pt x="272323" y="4286"/>
                    <a:pt x="269563" y="4667"/>
                    <a:pt x="266897" y="5334"/>
                  </a:cubicBezTo>
                  <a:cubicBezTo>
                    <a:pt x="266136" y="5524"/>
                    <a:pt x="265279" y="5810"/>
                    <a:pt x="264613" y="6287"/>
                  </a:cubicBezTo>
                  <a:cubicBezTo>
                    <a:pt x="261472" y="8287"/>
                    <a:pt x="258712" y="10858"/>
                    <a:pt x="255095" y="12001"/>
                  </a:cubicBezTo>
                  <a:cubicBezTo>
                    <a:pt x="254143" y="12287"/>
                    <a:pt x="253477" y="13240"/>
                    <a:pt x="252620" y="13906"/>
                  </a:cubicBezTo>
                  <a:cubicBezTo>
                    <a:pt x="251953" y="14573"/>
                    <a:pt x="251288" y="15335"/>
                    <a:pt x="250621" y="15907"/>
                  </a:cubicBezTo>
                  <a:cubicBezTo>
                    <a:pt x="247480" y="18288"/>
                    <a:pt x="244244" y="20574"/>
                    <a:pt x="241103" y="22955"/>
                  </a:cubicBezTo>
                  <a:cubicBezTo>
                    <a:pt x="240532" y="23431"/>
                    <a:pt x="239580" y="23813"/>
                    <a:pt x="239390" y="24384"/>
                  </a:cubicBezTo>
                  <a:cubicBezTo>
                    <a:pt x="238533" y="28004"/>
                    <a:pt x="233774" y="28861"/>
                    <a:pt x="233298" y="32766"/>
                  </a:cubicBezTo>
                  <a:cubicBezTo>
                    <a:pt x="233298" y="32956"/>
                    <a:pt x="233012" y="33052"/>
                    <a:pt x="232822" y="33147"/>
                  </a:cubicBezTo>
                  <a:cubicBezTo>
                    <a:pt x="230823" y="34480"/>
                    <a:pt x="229490" y="36386"/>
                    <a:pt x="228063" y="38290"/>
                  </a:cubicBezTo>
                  <a:cubicBezTo>
                    <a:pt x="226920" y="39910"/>
                    <a:pt x="225683" y="41624"/>
                    <a:pt x="224065" y="42863"/>
                  </a:cubicBezTo>
                  <a:cubicBezTo>
                    <a:pt x="222256" y="44196"/>
                    <a:pt x="220733" y="45529"/>
                    <a:pt x="220448" y="47911"/>
                  </a:cubicBezTo>
                  <a:cubicBezTo>
                    <a:pt x="220448" y="48482"/>
                    <a:pt x="219877" y="49054"/>
                    <a:pt x="219496" y="49530"/>
                  </a:cubicBezTo>
                  <a:cubicBezTo>
                    <a:pt x="217497" y="51435"/>
                    <a:pt x="215403" y="53245"/>
                    <a:pt x="213499" y="55245"/>
                  </a:cubicBezTo>
                  <a:cubicBezTo>
                    <a:pt x="212071" y="56769"/>
                    <a:pt x="210835" y="58483"/>
                    <a:pt x="209407" y="60293"/>
                  </a:cubicBezTo>
                  <a:cubicBezTo>
                    <a:pt x="208455" y="60007"/>
                    <a:pt x="207503" y="60674"/>
                    <a:pt x="206456" y="61531"/>
                  </a:cubicBezTo>
                  <a:cubicBezTo>
                    <a:pt x="200840" y="65627"/>
                    <a:pt x="194748" y="68771"/>
                    <a:pt x="187039" y="67628"/>
                  </a:cubicBezTo>
                  <a:cubicBezTo>
                    <a:pt x="186753" y="66389"/>
                    <a:pt x="186182" y="65056"/>
                    <a:pt x="185991" y="63627"/>
                  </a:cubicBezTo>
                  <a:cubicBezTo>
                    <a:pt x="185611" y="60960"/>
                    <a:pt x="185706" y="58198"/>
                    <a:pt x="185040" y="55626"/>
                  </a:cubicBezTo>
                  <a:cubicBezTo>
                    <a:pt x="183612" y="49911"/>
                    <a:pt x="182374" y="44196"/>
                    <a:pt x="179900" y="38767"/>
                  </a:cubicBezTo>
                  <a:cubicBezTo>
                    <a:pt x="179328" y="37433"/>
                    <a:pt x="178852" y="36290"/>
                    <a:pt x="177901" y="36195"/>
                  </a:cubicBezTo>
                  <a:cubicBezTo>
                    <a:pt x="177710" y="34957"/>
                    <a:pt x="177901" y="33909"/>
                    <a:pt x="177520" y="33147"/>
                  </a:cubicBezTo>
                  <a:cubicBezTo>
                    <a:pt x="173522" y="25908"/>
                    <a:pt x="168097" y="19907"/>
                    <a:pt x="161244" y="15240"/>
                  </a:cubicBezTo>
                  <a:cubicBezTo>
                    <a:pt x="158007" y="13049"/>
                    <a:pt x="154295" y="11335"/>
                    <a:pt x="151154" y="9144"/>
                  </a:cubicBezTo>
                  <a:cubicBezTo>
                    <a:pt x="144396" y="4381"/>
                    <a:pt x="136781" y="2381"/>
                    <a:pt x="128881" y="953"/>
                  </a:cubicBezTo>
                  <a:cubicBezTo>
                    <a:pt x="124312" y="95"/>
                    <a:pt x="119744" y="0"/>
                    <a:pt x="115174" y="857"/>
                  </a:cubicBezTo>
                  <a:cubicBezTo>
                    <a:pt x="114794" y="857"/>
                    <a:pt x="114223" y="1048"/>
                    <a:pt x="113937" y="857"/>
                  </a:cubicBezTo>
                  <a:cubicBezTo>
                    <a:pt x="112414" y="-95"/>
                    <a:pt x="111082" y="-286"/>
                    <a:pt x="109464" y="857"/>
                  </a:cubicBezTo>
                  <a:cubicBezTo>
                    <a:pt x="108988" y="1238"/>
                    <a:pt x="108036" y="953"/>
                    <a:pt x="107275" y="953"/>
                  </a:cubicBezTo>
                  <a:cubicBezTo>
                    <a:pt x="104419" y="762"/>
                    <a:pt x="101754" y="1238"/>
                    <a:pt x="99374" y="2857"/>
                  </a:cubicBezTo>
                  <a:cubicBezTo>
                    <a:pt x="98613" y="3334"/>
                    <a:pt x="97566" y="3524"/>
                    <a:pt x="96709" y="3715"/>
                  </a:cubicBezTo>
                  <a:cubicBezTo>
                    <a:pt x="94044" y="4286"/>
                    <a:pt x="91283" y="4858"/>
                    <a:pt x="88618" y="5524"/>
                  </a:cubicBezTo>
                  <a:cubicBezTo>
                    <a:pt x="88143" y="5620"/>
                    <a:pt x="87762" y="6096"/>
                    <a:pt x="87286" y="6382"/>
                  </a:cubicBezTo>
                  <a:cubicBezTo>
                    <a:pt x="86524" y="6953"/>
                    <a:pt x="85763" y="7525"/>
                    <a:pt x="85001" y="8001"/>
                  </a:cubicBezTo>
                  <a:cubicBezTo>
                    <a:pt x="82908" y="9334"/>
                    <a:pt x="80813" y="10573"/>
                    <a:pt x="78720" y="11811"/>
                  </a:cubicBezTo>
                  <a:cubicBezTo>
                    <a:pt x="78529" y="11811"/>
                    <a:pt x="78529" y="12192"/>
                    <a:pt x="78434" y="12287"/>
                  </a:cubicBezTo>
                  <a:cubicBezTo>
                    <a:pt x="78624" y="12763"/>
                    <a:pt x="78814" y="13240"/>
                    <a:pt x="79195" y="14192"/>
                  </a:cubicBezTo>
                  <a:cubicBezTo>
                    <a:pt x="77863" y="13525"/>
                    <a:pt x="77101" y="13240"/>
                    <a:pt x="76625" y="12954"/>
                  </a:cubicBezTo>
                  <a:cubicBezTo>
                    <a:pt x="75102" y="14288"/>
                    <a:pt x="73675" y="15526"/>
                    <a:pt x="72152" y="16764"/>
                  </a:cubicBezTo>
                  <a:cubicBezTo>
                    <a:pt x="69486" y="18764"/>
                    <a:pt x="66726" y="20574"/>
                    <a:pt x="64251" y="22765"/>
                  </a:cubicBezTo>
                  <a:cubicBezTo>
                    <a:pt x="62062" y="24670"/>
                    <a:pt x="60254" y="26861"/>
                    <a:pt x="58350" y="29051"/>
                  </a:cubicBezTo>
                  <a:cubicBezTo>
                    <a:pt x="56446" y="31242"/>
                    <a:pt x="54542" y="33528"/>
                    <a:pt x="52639" y="35814"/>
                  </a:cubicBezTo>
                  <a:cubicBezTo>
                    <a:pt x="51878" y="36862"/>
                    <a:pt x="51211" y="38005"/>
                    <a:pt x="50450" y="38957"/>
                  </a:cubicBezTo>
                  <a:cubicBezTo>
                    <a:pt x="49688" y="40005"/>
                    <a:pt x="48736" y="40862"/>
                    <a:pt x="47880" y="41910"/>
                  </a:cubicBezTo>
                  <a:cubicBezTo>
                    <a:pt x="47023" y="42863"/>
                    <a:pt x="46071" y="43815"/>
                    <a:pt x="46452" y="45339"/>
                  </a:cubicBezTo>
                  <a:cubicBezTo>
                    <a:pt x="46833" y="47054"/>
                    <a:pt x="44739" y="47054"/>
                    <a:pt x="44644" y="47815"/>
                  </a:cubicBezTo>
                  <a:cubicBezTo>
                    <a:pt x="44358" y="49054"/>
                    <a:pt x="43787" y="49339"/>
                    <a:pt x="42835" y="49721"/>
                  </a:cubicBezTo>
                  <a:cubicBezTo>
                    <a:pt x="42169" y="50006"/>
                    <a:pt x="41598" y="50387"/>
                    <a:pt x="41027" y="50768"/>
                  </a:cubicBezTo>
                  <a:cubicBezTo>
                    <a:pt x="41407" y="51816"/>
                    <a:pt x="41693" y="52578"/>
                    <a:pt x="41883" y="53340"/>
                  </a:cubicBezTo>
                  <a:cubicBezTo>
                    <a:pt x="41883" y="53530"/>
                    <a:pt x="41693" y="53816"/>
                    <a:pt x="41407" y="54197"/>
                  </a:cubicBezTo>
                  <a:cubicBezTo>
                    <a:pt x="40741" y="53530"/>
                    <a:pt x="40170" y="52959"/>
                    <a:pt x="39599" y="52483"/>
                  </a:cubicBezTo>
                  <a:cubicBezTo>
                    <a:pt x="35506" y="56102"/>
                    <a:pt x="31508" y="59722"/>
                    <a:pt x="27511" y="63341"/>
                  </a:cubicBezTo>
                  <a:cubicBezTo>
                    <a:pt x="27701" y="63817"/>
                    <a:pt x="27986" y="64484"/>
                    <a:pt x="28367" y="65341"/>
                  </a:cubicBezTo>
                  <a:cubicBezTo>
                    <a:pt x="27130" y="66008"/>
                    <a:pt x="26083" y="66580"/>
                    <a:pt x="24845" y="67342"/>
                  </a:cubicBezTo>
                  <a:cubicBezTo>
                    <a:pt x="24655" y="66389"/>
                    <a:pt x="24465" y="65722"/>
                    <a:pt x="24369" y="64961"/>
                  </a:cubicBezTo>
                  <a:cubicBezTo>
                    <a:pt x="22085" y="66008"/>
                    <a:pt x="19895" y="66961"/>
                    <a:pt x="17611" y="67913"/>
                  </a:cubicBezTo>
                  <a:cubicBezTo>
                    <a:pt x="17802" y="68485"/>
                    <a:pt x="17992" y="68771"/>
                    <a:pt x="17992" y="69056"/>
                  </a:cubicBezTo>
                  <a:cubicBezTo>
                    <a:pt x="17992" y="69342"/>
                    <a:pt x="17992" y="69628"/>
                    <a:pt x="17992" y="70199"/>
                  </a:cubicBezTo>
                  <a:cubicBezTo>
                    <a:pt x="17040" y="69723"/>
                    <a:pt x="15993" y="69532"/>
                    <a:pt x="15613" y="68961"/>
                  </a:cubicBezTo>
                  <a:cubicBezTo>
                    <a:pt x="14756" y="67628"/>
                    <a:pt x="13518" y="67628"/>
                    <a:pt x="12281" y="67628"/>
                  </a:cubicBezTo>
                  <a:cubicBezTo>
                    <a:pt x="8379" y="67628"/>
                    <a:pt x="4476" y="67628"/>
                    <a:pt x="383" y="67628"/>
                  </a:cubicBezTo>
                  <a:cubicBezTo>
                    <a:pt x="573" y="71342"/>
                    <a:pt x="-759" y="75247"/>
                    <a:pt x="669" y="78867"/>
                  </a:cubicBezTo>
                  <a:cubicBezTo>
                    <a:pt x="2858" y="78867"/>
                    <a:pt x="4762" y="78676"/>
                    <a:pt x="6665" y="78867"/>
                  </a:cubicBezTo>
                  <a:cubicBezTo>
                    <a:pt x="11710" y="79438"/>
                    <a:pt x="16755" y="78391"/>
                    <a:pt x="21799" y="80010"/>
                  </a:cubicBezTo>
                  <a:cubicBezTo>
                    <a:pt x="24369" y="80867"/>
                    <a:pt x="26558" y="81915"/>
                    <a:pt x="28558" y="83534"/>
                  </a:cubicBezTo>
                  <a:cubicBezTo>
                    <a:pt x="33317" y="87535"/>
                    <a:pt x="37981" y="91535"/>
                    <a:pt x="42930" y="95345"/>
                  </a:cubicBezTo>
                  <a:cubicBezTo>
                    <a:pt x="44548" y="96583"/>
                    <a:pt x="46071" y="97822"/>
                    <a:pt x="47214" y="99536"/>
                  </a:cubicBezTo>
                  <a:cubicBezTo>
                    <a:pt x="49403" y="102679"/>
                    <a:pt x="51782" y="105632"/>
                    <a:pt x="56351" y="104394"/>
                  </a:cubicBezTo>
                  <a:cubicBezTo>
                    <a:pt x="56446" y="104394"/>
                    <a:pt x="56637" y="104584"/>
                    <a:pt x="57113" y="104965"/>
                  </a:cubicBezTo>
                  <a:cubicBezTo>
                    <a:pt x="56256" y="105537"/>
                    <a:pt x="55399" y="106013"/>
                    <a:pt x="54447" y="106680"/>
                  </a:cubicBezTo>
                  <a:cubicBezTo>
                    <a:pt x="55304" y="107728"/>
                    <a:pt x="56256" y="108585"/>
                    <a:pt x="56637" y="109633"/>
                  </a:cubicBezTo>
                  <a:cubicBezTo>
                    <a:pt x="57493" y="111919"/>
                    <a:pt x="58350" y="114014"/>
                    <a:pt x="61110" y="114586"/>
                  </a:cubicBezTo>
                  <a:cubicBezTo>
                    <a:pt x="61396" y="114586"/>
                    <a:pt x="61681" y="114967"/>
                    <a:pt x="61777" y="115253"/>
                  </a:cubicBezTo>
                  <a:cubicBezTo>
                    <a:pt x="63205" y="117824"/>
                    <a:pt x="65489" y="119634"/>
                    <a:pt x="67868" y="121253"/>
                  </a:cubicBezTo>
                  <a:cubicBezTo>
                    <a:pt x="68440" y="121634"/>
                    <a:pt x="68535" y="122777"/>
                    <a:pt x="69106" y="123349"/>
                  </a:cubicBezTo>
                  <a:cubicBezTo>
                    <a:pt x="70343" y="124492"/>
                    <a:pt x="71866" y="125349"/>
                    <a:pt x="72913" y="126682"/>
                  </a:cubicBezTo>
                  <a:cubicBezTo>
                    <a:pt x="76149" y="130778"/>
                    <a:pt x="80909" y="132588"/>
                    <a:pt x="85382" y="134684"/>
                  </a:cubicBezTo>
                  <a:cubicBezTo>
                    <a:pt x="86715" y="135255"/>
                    <a:pt x="88143" y="135827"/>
                    <a:pt x="89475" y="136398"/>
                  </a:cubicBezTo>
                  <a:cubicBezTo>
                    <a:pt x="92426" y="137446"/>
                    <a:pt x="95281" y="138684"/>
                    <a:pt x="98232" y="139541"/>
                  </a:cubicBezTo>
                  <a:cubicBezTo>
                    <a:pt x="103087" y="140875"/>
                    <a:pt x="108226" y="140970"/>
                    <a:pt x="113271" y="140684"/>
                  </a:cubicBezTo>
                  <a:cubicBezTo>
                    <a:pt x="118696" y="140398"/>
                    <a:pt x="124217" y="140018"/>
                    <a:pt x="129547" y="138969"/>
                  </a:cubicBezTo>
                  <a:cubicBezTo>
                    <a:pt x="135353" y="137826"/>
                    <a:pt x="141445" y="138017"/>
                    <a:pt x="146586" y="134207"/>
                  </a:cubicBezTo>
                  <a:cubicBezTo>
                    <a:pt x="148393" y="132874"/>
                    <a:pt x="151249" y="132779"/>
                    <a:pt x="153058" y="131350"/>
                  </a:cubicBezTo>
                  <a:cubicBezTo>
                    <a:pt x="155056" y="129730"/>
                    <a:pt x="156389" y="127349"/>
                    <a:pt x="159340" y="126873"/>
                  </a:cubicBezTo>
                  <a:cubicBezTo>
                    <a:pt x="159911" y="126873"/>
                    <a:pt x="160006" y="125349"/>
                    <a:pt x="160673" y="124968"/>
                  </a:cubicBezTo>
                  <a:cubicBezTo>
                    <a:pt x="162195" y="124015"/>
                    <a:pt x="163814" y="123444"/>
                    <a:pt x="165432" y="122682"/>
                  </a:cubicBezTo>
                  <a:cubicBezTo>
                    <a:pt x="166193" y="121634"/>
                    <a:pt x="166764" y="120301"/>
                    <a:pt x="167716" y="119539"/>
                  </a:cubicBezTo>
                  <a:cubicBezTo>
                    <a:pt x="170476" y="117538"/>
                    <a:pt x="172475" y="115062"/>
                    <a:pt x="173237" y="111633"/>
                  </a:cubicBezTo>
                  <a:cubicBezTo>
                    <a:pt x="174188" y="110966"/>
                    <a:pt x="176473" y="111633"/>
                    <a:pt x="176378" y="109728"/>
                  </a:cubicBezTo>
                  <a:cubicBezTo>
                    <a:pt x="176188" y="107823"/>
                    <a:pt x="177330" y="106871"/>
                    <a:pt x="178281" y="105632"/>
                  </a:cubicBezTo>
                  <a:cubicBezTo>
                    <a:pt x="179043" y="104680"/>
                    <a:pt x="179519" y="103441"/>
                    <a:pt x="180090" y="102298"/>
                  </a:cubicBezTo>
                  <a:cubicBezTo>
                    <a:pt x="180566" y="101251"/>
                    <a:pt x="180947" y="100108"/>
                    <a:pt x="181327" y="99060"/>
                  </a:cubicBezTo>
                  <a:cubicBezTo>
                    <a:pt x="181613" y="98393"/>
                    <a:pt x="182184" y="97726"/>
                    <a:pt x="182184" y="97060"/>
                  </a:cubicBezTo>
                  <a:cubicBezTo>
                    <a:pt x="182279" y="93916"/>
                    <a:pt x="185420" y="91440"/>
                    <a:pt x="183802" y="88011"/>
                  </a:cubicBezTo>
                  <a:cubicBezTo>
                    <a:pt x="183802" y="88011"/>
                    <a:pt x="183802" y="87821"/>
                    <a:pt x="183802" y="87630"/>
                  </a:cubicBezTo>
                  <a:cubicBezTo>
                    <a:pt x="184468" y="87344"/>
                    <a:pt x="185230" y="87058"/>
                    <a:pt x="185991" y="86773"/>
                  </a:cubicBezTo>
                  <a:cubicBezTo>
                    <a:pt x="186182" y="84201"/>
                    <a:pt x="186277" y="81820"/>
                    <a:pt x="186467" y="79343"/>
                  </a:cubicBezTo>
                  <a:cubicBezTo>
                    <a:pt x="187324" y="79248"/>
                    <a:pt x="187895" y="79057"/>
                    <a:pt x="188371" y="79153"/>
                  </a:cubicBezTo>
                  <a:cubicBezTo>
                    <a:pt x="190560" y="79153"/>
                    <a:pt x="192845" y="79248"/>
                    <a:pt x="195034" y="79343"/>
                  </a:cubicBezTo>
                  <a:cubicBezTo>
                    <a:pt x="195605" y="79343"/>
                    <a:pt x="196081" y="79343"/>
                    <a:pt x="196652" y="79629"/>
                  </a:cubicBezTo>
                  <a:cubicBezTo>
                    <a:pt x="199222" y="80581"/>
                    <a:pt x="202173" y="80677"/>
                    <a:pt x="204362" y="82582"/>
                  </a:cubicBezTo>
                  <a:cubicBezTo>
                    <a:pt x="204647" y="82867"/>
                    <a:pt x="205218" y="82772"/>
                    <a:pt x="205599" y="82963"/>
                  </a:cubicBezTo>
                  <a:cubicBezTo>
                    <a:pt x="207598" y="83725"/>
                    <a:pt x="209407" y="82772"/>
                    <a:pt x="211406" y="82296"/>
                  </a:cubicBezTo>
                  <a:cubicBezTo>
                    <a:pt x="211406" y="85154"/>
                    <a:pt x="207883" y="82772"/>
                    <a:pt x="207883" y="85439"/>
                  </a:cubicBezTo>
                  <a:cubicBezTo>
                    <a:pt x="208074" y="85725"/>
                    <a:pt x="208455" y="86106"/>
                    <a:pt x="208836" y="86487"/>
                  </a:cubicBezTo>
                  <a:cubicBezTo>
                    <a:pt x="213119" y="89916"/>
                    <a:pt x="217402" y="93250"/>
                    <a:pt x="221590" y="96679"/>
                  </a:cubicBezTo>
                  <a:cubicBezTo>
                    <a:pt x="222447" y="97346"/>
                    <a:pt x="223113" y="98203"/>
                    <a:pt x="223779" y="98965"/>
                  </a:cubicBezTo>
                  <a:cubicBezTo>
                    <a:pt x="225683" y="101155"/>
                    <a:pt x="227301" y="103632"/>
                    <a:pt x="229490" y="105537"/>
                  </a:cubicBezTo>
                  <a:cubicBezTo>
                    <a:pt x="231585" y="107347"/>
                    <a:pt x="233393" y="108966"/>
                    <a:pt x="234440" y="111633"/>
                  </a:cubicBezTo>
                  <a:cubicBezTo>
                    <a:pt x="235582" y="114586"/>
                    <a:pt x="239199" y="116396"/>
                    <a:pt x="241864" y="115824"/>
                  </a:cubicBezTo>
                  <a:cubicBezTo>
                    <a:pt x="240912" y="118015"/>
                    <a:pt x="241008" y="118491"/>
                    <a:pt x="242245" y="119634"/>
                  </a:cubicBezTo>
                  <a:cubicBezTo>
                    <a:pt x="244720" y="121920"/>
                    <a:pt x="247100" y="124301"/>
                    <a:pt x="249574" y="126492"/>
                  </a:cubicBezTo>
                  <a:cubicBezTo>
                    <a:pt x="250431" y="127254"/>
                    <a:pt x="251668" y="127635"/>
                    <a:pt x="252810" y="128207"/>
                  </a:cubicBezTo>
                  <a:cubicBezTo>
                    <a:pt x="251953" y="129826"/>
                    <a:pt x="252144" y="130493"/>
                    <a:pt x="253762" y="131064"/>
                  </a:cubicBezTo>
                  <a:cubicBezTo>
                    <a:pt x="254904" y="131445"/>
                    <a:pt x="256237" y="131540"/>
                    <a:pt x="256998" y="132207"/>
                  </a:cubicBezTo>
                  <a:cubicBezTo>
                    <a:pt x="258807" y="133731"/>
                    <a:pt x="260901" y="134302"/>
                    <a:pt x="262995" y="135064"/>
                  </a:cubicBezTo>
                  <a:cubicBezTo>
                    <a:pt x="264328" y="135541"/>
                    <a:pt x="265565" y="136207"/>
                    <a:pt x="266802" y="136684"/>
                  </a:cubicBezTo>
                  <a:cubicBezTo>
                    <a:pt x="269467" y="137732"/>
                    <a:pt x="272132" y="138875"/>
                    <a:pt x="274893" y="139732"/>
                  </a:cubicBezTo>
                  <a:cubicBezTo>
                    <a:pt x="280223" y="141256"/>
                    <a:pt x="285744" y="141351"/>
                    <a:pt x="291169" y="140970"/>
                  </a:cubicBezTo>
                  <a:cubicBezTo>
                    <a:pt x="297356" y="140589"/>
                    <a:pt x="303543" y="139827"/>
                    <a:pt x="309635" y="138875"/>
                  </a:cubicBezTo>
                  <a:cubicBezTo>
                    <a:pt x="313728" y="138208"/>
                    <a:pt x="317726" y="137065"/>
                    <a:pt x="321723" y="135731"/>
                  </a:cubicBezTo>
                  <a:cubicBezTo>
                    <a:pt x="324579" y="134778"/>
                    <a:pt x="327149" y="133255"/>
                    <a:pt x="329909" y="131921"/>
                  </a:cubicBezTo>
                  <a:cubicBezTo>
                    <a:pt x="330385" y="131731"/>
                    <a:pt x="330766" y="131254"/>
                    <a:pt x="331051" y="130969"/>
                  </a:cubicBezTo>
                  <a:cubicBezTo>
                    <a:pt x="332479" y="129444"/>
                    <a:pt x="333241" y="127159"/>
                    <a:pt x="336001" y="127540"/>
                  </a:cubicBezTo>
                  <a:cubicBezTo>
                    <a:pt x="336191" y="127540"/>
                    <a:pt x="336477" y="127349"/>
                    <a:pt x="336477" y="127159"/>
                  </a:cubicBezTo>
                  <a:cubicBezTo>
                    <a:pt x="337524" y="124396"/>
                    <a:pt x="339998" y="123730"/>
                    <a:pt x="342093" y="123444"/>
                  </a:cubicBezTo>
                  <a:cubicBezTo>
                    <a:pt x="343235" y="121920"/>
                    <a:pt x="343901" y="120587"/>
                    <a:pt x="345043" y="119729"/>
                  </a:cubicBezTo>
                  <a:cubicBezTo>
                    <a:pt x="347614" y="117634"/>
                    <a:pt x="349707" y="115443"/>
                    <a:pt x="350278" y="112300"/>
                  </a:cubicBezTo>
                  <a:cubicBezTo>
                    <a:pt x="351421" y="111633"/>
                    <a:pt x="352753" y="111347"/>
                    <a:pt x="353324" y="110490"/>
                  </a:cubicBezTo>
                  <a:cubicBezTo>
                    <a:pt x="354181" y="109252"/>
                    <a:pt x="354371" y="107537"/>
                    <a:pt x="355323" y="106299"/>
                  </a:cubicBezTo>
                  <a:cubicBezTo>
                    <a:pt x="356941" y="104204"/>
                    <a:pt x="357703" y="102108"/>
                    <a:pt x="355799" y="99727"/>
                  </a:cubicBezTo>
                  <a:cubicBezTo>
                    <a:pt x="358274" y="99727"/>
                    <a:pt x="358750" y="99441"/>
                    <a:pt x="359226" y="97346"/>
                  </a:cubicBezTo>
                  <a:cubicBezTo>
                    <a:pt x="359701" y="95440"/>
                    <a:pt x="359987" y="93250"/>
                    <a:pt x="361034" y="91630"/>
                  </a:cubicBezTo>
                  <a:cubicBezTo>
                    <a:pt x="362938" y="88297"/>
                    <a:pt x="363509" y="84868"/>
                    <a:pt x="363509" y="81153"/>
                  </a:cubicBezTo>
                  <a:cubicBezTo>
                    <a:pt x="363509" y="80772"/>
                    <a:pt x="363700" y="80391"/>
                    <a:pt x="363794" y="79820"/>
                  </a:cubicBezTo>
                  <a:cubicBezTo>
                    <a:pt x="369696" y="79248"/>
                    <a:pt x="374836" y="80486"/>
                    <a:pt x="379214" y="84772"/>
                  </a:cubicBezTo>
                  <a:cubicBezTo>
                    <a:pt x="381975" y="87439"/>
                    <a:pt x="385116" y="89630"/>
                    <a:pt x="388161" y="92107"/>
                  </a:cubicBezTo>
                  <a:cubicBezTo>
                    <a:pt x="388732" y="91345"/>
                    <a:pt x="389018" y="90964"/>
                    <a:pt x="389399" y="90583"/>
                  </a:cubicBezTo>
                  <a:cubicBezTo>
                    <a:pt x="389685" y="90297"/>
                    <a:pt x="390065" y="90011"/>
                    <a:pt x="390541" y="89630"/>
                  </a:cubicBezTo>
                  <a:cubicBezTo>
                    <a:pt x="390827" y="90773"/>
                    <a:pt x="391017" y="91726"/>
                    <a:pt x="391112" y="92678"/>
                  </a:cubicBezTo>
                  <a:cubicBezTo>
                    <a:pt x="391398" y="95821"/>
                    <a:pt x="391684" y="96012"/>
                    <a:pt x="394539" y="95155"/>
                  </a:cubicBezTo>
                  <a:cubicBezTo>
                    <a:pt x="395776" y="98870"/>
                    <a:pt x="399393" y="104204"/>
                    <a:pt x="402439" y="106108"/>
                  </a:cubicBezTo>
                  <a:cubicBezTo>
                    <a:pt x="404343" y="107347"/>
                    <a:pt x="405675" y="109061"/>
                    <a:pt x="406627" y="111157"/>
                  </a:cubicBezTo>
                  <a:cubicBezTo>
                    <a:pt x="407389" y="112776"/>
                    <a:pt x="408055" y="114490"/>
                    <a:pt x="410244" y="114871"/>
                  </a:cubicBezTo>
                  <a:cubicBezTo>
                    <a:pt x="410815" y="114967"/>
                    <a:pt x="411386" y="115824"/>
                    <a:pt x="411863" y="116300"/>
                  </a:cubicBezTo>
                  <a:cubicBezTo>
                    <a:pt x="412624" y="117157"/>
                    <a:pt x="413290" y="118110"/>
                    <a:pt x="414052" y="119063"/>
                  </a:cubicBezTo>
                  <a:cubicBezTo>
                    <a:pt x="415194" y="120491"/>
                    <a:pt x="416622" y="120872"/>
                    <a:pt x="418049" y="120015"/>
                  </a:cubicBezTo>
                  <a:cubicBezTo>
                    <a:pt x="418335" y="121348"/>
                    <a:pt x="418144" y="122777"/>
                    <a:pt x="418811" y="123444"/>
                  </a:cubicBezTo>
                  <a:cubicBezTo>
                    <a:pt x="419667" y="124206"/>
                    <a:pt x="421095" y="124206"/>
                    <a:pt x="421857" y="124396"/>
                  </a:cubicBezTo>
                  <a:cubicBezTo>
                    <a:pt x="422808" y="126301"/>
                    <a:pt x="423570" y="127825"/>
                    <a:pt x="424426" y="129444"/>
                  </a:cubicBezTo>
                  <a:cubicBezTo>
                    <a:pt x="426330" y="128968"/>
                    <a:pt x="426711" y="132397"/>
                    <a:pt x="429281" y="131064"/>
                  </a:cubicBezTo>
                  <a:cubicBezTo>
                    <a:pt x="430138" y="129159"/>
                    <a:pt x="431089" y="127063"/>
                    <a:pt x="432327" y="124111"/>
                  </a:cubicBezTo>
                  <a:cubicBezTo>
                    <a:pt x="432898" y="126397"/>
                    <a:pt x="434421" y="127349"/>
                    <a:pt x="434897" y="129350"/>
                  </a:cubicBezTo>
                  <a:cubicBezTo>
                    <a:pt x="435277" y="130778"/>
                    <a:pt x="437467" y="131826"/>
                    <a:pt x="438799" y="133064"/>
                  </a:cubicBezTo>
                  <a:cubicBezTo>
                    <a:pt x="437657" y="133635"/>
                    <a:pt x="436610" y="134207"/>
                    <a:pt x="435277" y="134874"/>
                  </a:cubicBezTo>
                  <a:cubicBezTo>
                    <a:pt x="434897" y="133921"/>
                    <a:pt x="434421" y="133064"/>
                    <a:pt x="434135" y="132207"/>
                  </a:cubicBezTo>
                  <a:cubicBezTo>
                    <a:pt x="433945" y="131636"/>
                    <a:pt x="434135" y="130873"/>
                    <a:pt x="433755" y="130397"/>
                  </a:cubicBezTo>
                  <a:cubicBezTo>
                    <a:pt x="433374" y="129826"/>
                    <a:pt x="432708" y="129540"/>
                    <a:pt x="432137" y="129064"/>
                  </a:cubicBezTo>
                  <a:cubicBezTo>
                    <a:pt x="431756" y="129635"/>
                    <a:pt x="431185" y="130111"/>
                    <a:pt x="430899" y="130683"/>
                  </a:cubicBezTo>
                  <a:cubicBezTo>
                    <a:pt x="430613" y="131350"/>
                    <a:pt x="430613" y="132112"/>
                    <a:pt x="430423" y="133159"/>
                  </a:cubicBezTo>
                  <a:cubicBezTo>
                    <a:pt x="431280" y="133541"/>
                    <a:pt x="432231" y="134017"/>
                    <a:pt x="433184" y="134398"/>
                  </a:cubicBezTo>
                  <a:cubicBezTo>
                    <a:pt x="434897" y="135160"/>
                    <a:pt x="436705" y="136207"/>
                    <a:pt x="438514" y="136398"/>
                  </a:cubicBezTo>
                  <a:cubicBezTo>
                    <a:pt x="441940" y="136684"/>
                    <a:pt x="444225" y="140779"/>
                    <a:pt x="448222" y="139065"/>
                  </a:cubicBezTo>
                  <a:cubicBezTo>
                    <a:pt x="448508" y="138969"/>
                    <a:pt x="448984" y="139446"/>
                    <a:pt x="449365" y="139636"/>
                  </a:cubicBezTo>
                  <a:cubicBezTo>
                    <a:pt x="450983" y="140113"/>
                    <a:pt x="452601" y="140779"/>
                    <a:pt x="454314" y="140970"/>
                  </a:cubicBezTo>
                  <a:cubicBezTo>
                    <a:pt x="456598" y="141256"/>
                    <a:pt x="458978" y="141065"/>
                    <a:pt x="461358" y="141161"/>
                  </a:cubicBezTo>
                  <a:cubicBezTo>
                    <a:pt x="467259" y="141256"/>
                    <a:pt x="473066" y="140303"/>
                    <a:pt x="478776" y="139446"/>
                  </a:cubicBezTo>
                  <a:cubicBezTo>
                    <a:pt x="478967" y="138493"/>
                    <a:pt x="479157" y="137826"/>
                    <a:pt x="479443" y="136684"/>
                  </a:cubicBezTo>
                  <a:cubicBezTo>
                    <a:pt x="480204" y="137732"/>
                    <a:pt x="480775" y="138493"/>
                    <a:pt x="481251" y="139160"/>
                  </a:cubicBezTo>
                  <a:cubicBezTo>
                    <a:pt x="481822" y="139065"/>
                    <a:pt x="482393" y="138875"/>
                    <a:pt x="483060" y="138779"/>
                  </a:cubicBezTo>
                  <a:cubicBezTo>
                    <a:pt x="482108" y="137160"/>
                    <a:pt x="481347" y="135445"/>
                    <a:pt x="480490" y="133826"/>
                  </a:cubicBezTo>
                  <a:cubicBezTo>
                    <a:pt x="479062" y="131159"/>
                    <a:pt x="477634" y="128588"/>
                    <a:pt x="476492" y="125921"/>
                  </a:cubicBezTo>
                  <a:close/>
                  <a:moveTo>
                    <a:pt x="6665" y="72104"/>
                  </a:moveTo>
                  <a:cubicBezTo>
                    <a:pt x="5808" y="73247"/>
                    <a:pt x="4666" y="73914"/>
                    <a:pt x="3048" y="73914"/>
                  </a:cubicBezTo>
                  <a:cubicBezTo>
                    <a:pt x="3334" y="72295"/>
                    <a:pt x="4000" y="71152"/>
                    <a:pt x="5333" y="70580"/>
                  </a:cubicBezTo>
                  <a:cubicBezTo>
                    <a:pt x="5713" y="70390"/>
                    <a:pt x="6475" y="70485"/>
                    <a:pt x="6665" y="70675"/>
                  </a:cubicBezTo>
                  <a:cubicBezTo>
                    <a:pt x="6855" y="70961"/>
                    <a:pt x="6855" y="71723"/>
                    <a:pt x="6665" y="72104"/>
                  </a:cubicBezTo>
                  <a:close/>
                  <a:moveTo>
                    <a:pt x="41978" y="72390"/>
                  </a:moveTo>
                  <a:cubicBezTo>
                    <a:pt x="41978" y="72390"/>
                    <a:pt x="41598" y="71818"/>
                    <a:pt x="41598" y="71628"/>
                  </a:cubicBezTo>
                  <a:cubicBezTo>
                    <a:pt x="41598" y="71342"/>
                    <a:pt x="41883" y="71056"/>
                    <a:pt x="42264" y="70199"/>
                  </a:cubicBezTo>
                  <a:cubicBezTo>
                    <a:pt x="42549" y="71056"/>
                    <a:pt x="42835" y="71438"/>
                    <a:pt x="42740" y="71723"/>
                  </a:cubicBezTo>
                  <a:cubicBezTo>
                    <a:pt x="42645" y="72009"/>
                    <a:pt x="42169" y="72199"/>
                    <a:pt x="41883" y="72390"/>
                  </a:cubicBezTo>
                  <a:close/>
                  <a:moveTo>
                    <a:pt x="45024" y="75533"/>
                  </a:moveTo>
                  <a:cubicBezTo>
                    <a:pt x="44644" y="74962"/>
                    <a:pt x="43977" y="74390"/>
                    <a:pt x="44073" y="74009"/>
                  </a:cubicBezTo>
                  <a:cubicBezTo>
                    <a:pt x="44644" y="72295"/>
                    <a:pt x="45786" y="73342"/>
                    <a:pt x="46928" y="73723"/>
                  </a:cubicBezTo>
                  <a:cubicBezTo>
                    <a:pt x="46357" y="74295"/>
                    <a:pt x="45786" y="74771"/>
                    <a:pt x="45024" y="75533"/>
                  </a:cubicBezTo>
                  <a:close/>
                  <a:moveTo>
                    <a:pt x="52829" y="73438"/>
                  </a:moveTo>
                  <a:cubicBezTo>
                    <a:pt x="52163" y="74486"/>
                    <a:pt x="50640" y="74866"/>
                    <a:pt x="49022" y="74200"/>
                  </a:cubicBezTo>
                  <a:cubicBezTo>
                    <a:pt x="49593" y="73342"/>
                    <a:pt x="50069" y="72390"/>
                    <a:pt x="50735" y="71723"/>
                  </a:cubicBezTo>
                  <a:cubicBezTo>
                    <a:pt x="51116" y="71342"/>
                    <a:pt x="52163" y="71056"/>
                    <a:pt x="52639" y="71342"/>
                  </a:cubicBezTo>
                  <a:cubicBezTo>
                    <a:pt x="53686" y="71818"/>
                    <a:pt x="53210" y="72771"/>
                    <a:pt x="52829" y="73438"/>
                  </a:cubicBezTo>
                  <a:close/>
                  <a:moveTo>
                    <a:pt x="61396" y="82010"/>
                  </a:moveTo>
                  <a:cubicBezTo>
                    <a:pt x="62252" y="80486"/>
                    <a:pt x="63109" y="79057"/>
                    <a:pt x="63871" y="77724"/>
                  </a:cubicBezTo>
                  <a:cubicBezTo>
                    <a:pt x="65394" y="79629"/>
                    <a:pt x="64822" y="80772"/>
                    <a:pt x="61396" y="82010"/>
                  </a:cubicBezTo>
                  <a:close/>
                  <a:moveTo>
                    <a:pt x="65489" y="88297"/>
                  </a:moveTo>
                  <a:cubicBezTo>
                    <a:pt x="65489" y="88297"/>
                    <a:pt x="66060" y="88011"/>
                    <a:pt x="66155" y="88106"/>
                  </a:cubicBezTo>
                  <a:cubicBezTo>
                    <a:pt x="67583" y="89059"/>
                    <a:pt x="67297" y="89916"/>
                    <a:pt x="65774" y="90773"/>
                  </a:cubicBezTo>
                  <a:cubicBezTo>
                    <a:pt x="65774" y="89821"/>
                    <a:pt x="65679" y="89059"/>
                    <a:pt x="65584" y="88297"/>
                  </a:cubicBezTo>
                  <a:close/>
                  <a:moveTo>
                    <a:pt x="67297" y="114014"/>
                  </a:moveTo>
                  <a:cubicBezTo>
                    <a:pt x="67297" y="114014"/>
                    <a:pt x="66536" y="113252"/>
                    <a:pt x="66155" y="112871"/>
                  </a:cubicBezTo>
                  <a:cubicBezTo>
                    <a:pt x="66345" y="112681"/>
                    <a:pt x="66440" y="112586"/>
                    <a:pt x="66631" y="112395"/>
                  </a:cubicBezTo>
                  <a:cubicBezTo>
                    <a:pt x="67012" y="112681"/>
                    <a:pt x="67487" y="113062"/>
                    <a:pt x="67868" y="113347"/>
                  </a:cubicBezTo>
                  <a:cubicBezTo>
                    <a:pt x="67678" y="113538"/>
                    <a:pt x="67487" y="113824"/>
                    <a:pt x="67393" y="114014"/>
                  </a:cubicBezTo>
                  <a:close/>
                  <a:moveTo>
                    <a:pt x="70248" y="84677"/>
                  </a:moveTo>
                  <a:cubicBezTo>
                    <a:pt x="69772" y="84582"/>
                    <a:pt x="69296" y="84487"/>
                    <a:pt x="68820" y="84296"/>
                  </a:cubicBezTo>
                  <a:lnTo>
                    <a:pt x="69296" y="82296"/>
                  </a:lnTo>
                  <a:cubicBezTo>
                    <a:pt x="69296" y="82296"/>
                    <a:pt x="70057" y="82487"/>
                    <a:pt x="70533" y="82582"/>
                  </a:cubicBezTo>
                  <a:cubicBezTo>
                    <a:pt x="70533" y="83248"/>
                    <a:pt x="70343" y="84011"/>
                    <a:pt x="70248" y="84677"/>
                  </a:cubicBezTo>
                  <a:close/>
                  <a:moveTo>
                    <a:pt x="71581" y="109442"/>
                  </a:moveTo>
                  <a:cubicBezTo>
                    <a:pt x="71581" y="109442"/>
                    <a:pt x="71104" y="108585"/>
                    <a:pt x="70819" y="108109"/>
                  </a:cubicBezTo>
                  <a:cubicBezTo>
                    <a:pt x="70914" y="108109"/>
                    <a:pt x="71010" y="107918"/>
                    <a:pt x="71200" y="107823"/>
                  </a:cubicBezTo>
                  <a:lnTo>
                    <a:pt x="72152" y="108966"/>
                  </a:lnTo>
                  <a:cubicBezTo>
                    <a:pt x="72152" y="108966"/>
                    <a:pt x="71771" y="109252"/>
                    <a:pt x="71581" y="109442"/>
                  </a:cubicBezTo>
                  <a:close/>
                  <a:moveTo>
                    <a:pt x="77577" y="60770"/>
                  </a:moveTo>
                  <a:cubicBezTo>
                    <a:pt x="77006" y="60484"/>
                    <a:pt x="76530" y="60293"/>
                    <a:pt x="75959" y="60007"/>
                  </a:cubicBezTo>
                  <a:cubicBezTo>
                    <a:pt x="76054" y="59722"/>
                    <a:pt x="76245" y="59531"/>
                    <a:pt x="76340" y="59246"/>
                  </a:cubicBezTo>
                  <a:cubicBezTo>
                    <a:pt x="76816" y="59531"/>
                    <a:pt x="77387" y="59817"/>
                    <a:pt x="77863" y="60198"/>
                  </a:cubicBezTo>
                  <a:cubicBezTo>
                    <a:pt x="77863" y="60198"/>
                    <a:pt x="77672" y="60579"/>
                    <a:pt x="77672" y="60770"/>
                  </a:cubicBezTo>
                  <a:close/>
                  <a:moveTo>
                    <a:pt x="156865" y="67056"/>
                  </a:moveTo>
                  <a:lnTo>
                    <a:pt x="156865" y="72962"/>
                  </a:lnTo>
                  <a:cubicBezTo>
                    <a:pt x="154961" y="71818"/>
                    <a:pt x="154961" y="70675"/>
                    <a:pt x="156865" y="67056"/>
                  </a:cubicBezTo>
                  <a:close/>
                  <a:moveTo>
                    <a:pt x="153248" y="82105"/>
                  </a:moveTo>
                  <a:cubicBezTo>
                    <a:pt x="153248" y="82105"/>
                    <a:pt x="153534" y="82391"/>
                    <a:pt x="153724" y="82487"/>
                  </a:cubicBezTo>
                  <a:cubicBezTo>
                    <a:pt x="153343" y="82772"/>
                    <a:pt x="152963" y="83058"/>
                    <a:pt x="152582" y="83344"/>
                  </a:cubicBezTo>
                  <a:lnTo>
                    <a:pt x="152296" y="82963"/>
                  </a:lnTo>
                  <a:cubicBezTo>
                    <a:pt x="152296" y="82963"/>
                    <a:pt x="152963" y="82296"/>
                    <a:pt x="153248" y="82010"/>
                  </a:cubicBezTo>
                  <a:close/>
                  <a:moveTo>
                    <a:pt x="148489" y="26956"/>
                  </a:moveTo>
                  <a:cubicBezTo>
                    <a:pt x="149155" y="29528"/>
                    <a:pt x="149821" y="31813"/>
                    <a:pt x="150393" y="34195"/>
                  </a:cubicBezTo>
                  <a:cubicBezTo>
                    <a:pt x="149821" y="34385"/>
                    <a:pt x="149346" y="34576"/>
                    <a:pt x="149060" y="34671"/>
                  </a:cubicBezTo>
                  <a:cubicBezTo>
                    <a:pt x="148489" y="33528"/>
                    <a:pt x="148013" y="32575"/>
                    <a:pt x="147632" y="31623"/>
                  </a:cubicBezTo>
                  <a:cubicBezTo>
                    <a:pt x="147251" y="30671"/>
                    <a:pt x="146871" y="29623"/>
                    <a:pt x="146871" y="28575"/>
                  </a:cubicBezTo>
                  <a:cubicBezTo>
                    <a:pt x="146871" y="28004"/>
                    <a:pt x="147728" y="27527"/>
                    <a:pt x="148393" y="26861"/>
                  </a:cubicBezTo>
                  <a:close/>
                  <a:moveTo>
                    <a:pt x="140779" y="62674"/>
                  </a:moveTo>
                  <a:cubicBezTo>
                    <a:pt x="141636" y="61436"/>
                    <a:pt x="142207" y="61055"/>
                    <a:pt x="143349" y="61722"/>
                  </a:cubicBezTo>
                  <a:cubicBezTo>
                    <a:pt x="144682" y="62484"/>
                    <a:pt x="145158" y="63437"/>
                    <a:pt x="144682" y="64865"/>
                  </a:cubicBezTo>
                  <a:cubicBezTo>
                    <a:pt x="143349" y="64103"/>
                    <a:pt x="142207" y="63437"/>
                    <a:pt x="140874" y="62770"/>
                  </a:cubicBezTo>
                  <a:close/>
                  <a:moveTo>
                    <a:pt x="143730" y="104870"/>
                  </a:moveTo>
                  <a:cubicBezTo>
                    <a:pt x="142016" y="104870"/>
                    <a:pt x="142016" y="103918"/>
                    <a:pt x="142302" y="102870"/>
                  </a:cubicBezTo>
                  <a:cubicBezTo>
                    <a:pt x="142683" y="103441"/>
                    <a:pt x="143159" y="104013"/>
                    <a:pt x="143730" y="104870"/>
                  </a:cubicBezTo>
                  <a:close/>
                  <a:moveTo>
                    <a:pt x="143159" y="19812"/>
                  </a:moveTo>
                  <a:cubicBezTo>
                    <a:pt x="143634" y="20383"/>
                    <a:pt x="144015" y="20955"/>
                    <a:pt x="144777" y="22003"/>
                  </a:cubicBezTo>
                  <a:cubicBezTo>
                    <a:pt x="142969" y="21812"/>
                    <a:pt x="142492" y="21336"/>
                    <a:pt x="143159" y="19812"/>
                  </a:cubicBezTo>
                  <a:close/>
                  <a:moveTo>
                    <a:pt x="144491" y="14668"/>
                  </a:moveTo>
                  <a:cubicBezTo>
                    <a:pt x="142207" y="16192"/>
                    <a:pt x="141160" y="15049"/>
                    <a:pt x="139923" y="14573"/>
                  </a:cubicBezTo>
                  <a:cubicBezTo>
                    <a:pt x="139541" y="14383"/>
                    <a:pt x="139447" y="13716"/>
                    <a:pt x="138875" y="12668"/>
                  </a:cubicBezTo>
                  <a:cubicBezTo>
                    <a:pt x="140874" y="13430"/>
                    <a:pt x="142397" y="13906"/>
                    <a:pt x="144396" y="14668"/>
                  </a:cubicBezTo>
                  <a:close/>
                  <a:moveTo>
                    <a:pt x="135544" y="64389"/>
                  </a:moveTo>
                  <a:cubicBezTo>
                    <a:pt x="133069" y="64770"/>
                    <a:pt x="132593" y="62960"/>
                    <a:pt x="131736" y="61627"/>
                  </a:cubicBezTo>
                  <a:cubicBezTo>
                    <a:pt x="132879" y="60039"/>
                    <a:pt x="135322" y="60039"/>
                    <a:pt x="139066" y="61627"/>
                  </a:cubicBezTo>
                  <a:cubicBezTo>
                    <a:pt x="137828" y="61627"/>
                    <a:pt x="136591" y="61531"/>
                    <a:pt x="135163" y="61436"/>
                  </a:cubicBezTo>
                  <a:cubicBezTo>
                    <a:pt x="135353" y="62484"/>
                    <a:pt x="135449" y="63341"/>
                    <a:pt x="135544" y="64294"/>
                  </a:cubicBezTo>
                  <a:close/>
                  <a:moveTo>
                    <a:pt x="135259" y="84011"/>
                  </a:moveTo>
                  <a:cubicBezTo>
                    <a:pt x="135163" y="84677"/>
                    <a:pt x="135068" y="85439"/>
                    <a:pt x="134878" y="86106"/>
                  </a:cubicBezTo>
                  <a:lnTo>
                    <a:pt x="134021" y="85915"/>
                  </a:lnTo>
                  <a:cubicBezTo>
                    <a:pt x="134211" y="85249"/>
                    <a:pt x="134402" y="84582"/>
                    <a:pt x="134497" y="83915"/>
                  </a:cubicBezTo>
                  <a:cubicBezTo>
                    <a:pt x="134782" y="83915"/>
                    <a:pt x="134973" y="84011"/>
                    <a:pt x="135259" y="84106"/>
                  </a:cubicBezTo>
                  <a:close/>
                  <a:moveTo>
                    <a:pt x="132498" y="21050"/>
                  </a:moveTo>
                  <a:cubicBezTo>
                    <a:pt x="131451" y="20098"/>
                    <a:pt x="130785" y="19526"/>
                    <a:pt x="130023" y="18859"/>
                  </a:cubicBezTo>
                  <a:cubicBezTo>
                    <a:pt x="132117" y="17907"/>
                    <a:pt x="132498" y="18193"/>
                    <a:pt x="132498" y="21050"/>
                  </a:cubicBezTo>
                  <a:close/>
                  <a:moveTo>
                    <a:pt x="129643" y="29432"/>
                  </a:moveTo>
                  <a:cubicBezTo>
                    <a:pt x="130689" y="29051"/>
                    <a:pt x="132213" y="28194"/>
                    <a:pt x="132308" y="28384"/>
                  </a:cubicBezTo>
                  <a:cubicBezTo>
                    <a:pt x="133735" y="30289"/>
                    <a:pt x="135544" y="28480"/>
                    <a:pt x="137352" y="28956"/>
                  </a:cubicBezTo>
                  <a:cubicBezTo>
                    <a:pt x="137067" y="29718"/>
                    <a:pt x="136972" y="30480"/>
                    <a:pt x="136496" y="30861"/>
                  </a:cubicBezTo>
                  <a:cubicBezTo>
                    <a:pt x="135924" y="31432"/>
                    <a:pt x="134592" y="32099"/>
                    <a:pt x="134306" y="31813"/>
                  </a:cubicBezTo>
                  <a:cubicBezTo>
                    <a:pt x="132784" y="30575"/>
                    <a:pt x="131261" y="31623"/>
                    <a:pt x="129643" y="31623"/>
                  </a:cubicBezTo>
                  <a:lnTo>
                    <a:pt x="129643" y="29337"/>
                  </a:lnTo>
                  <a:close/>
                  <a:moveTo>
                    <a:pt x="129167" y="4096"/>
                  </a:moveTo>
                  <a:cubicBezTo>
                    <a:pt x="129167" y="4096"/>
                    <a:pt x="129452" y="4572"/>
                    <a:pt x="129547" y="4763"/>
                  </a:cubicBezTo>
                  <a:cubicBezTo>
                    <a:pt x="128976" y="5048"/>
                    <a:pt x="128500" y="5239"/>
                    <a:pt x="127929" y="5524"/>
                  </a:cubicBezTo>
                  <a:lnTo>
                    <a:pt x="127644" y="4953"/>
                  </a:lnTo>
                  <a:cubicBezTo>
                    <a:pt x="128120" y="4667"/>
                    <a:pt x="128691" y="4381"/>
                    <a:pt x="129167" y="4096"/>
                  </a:cubicBezTo>
                  <a:close/>
                  <a:moveTo>
                    <a:pt x="120791" y="19812"/>
                  </a:moveTo>
                  <a:cubicBezTo>
                    <a:pt x="120791" y="20479"/>
                    <a:pt x="120981" y="21050"/>
                    <a:pt x="121076" y="21717"/>
                  </a:cubicBezTo>
                  <a:cubicBezTo>
                    <a:pt x="121076" y="21717"/>
                    <a:pt x="120600" y="21907"/>
                    <a:pt x="120505" y="21812"/>
                  </a:cubicBezTo>
                  <a:cubicBezTo>
                    <a:pt x="120219" y="21241"/>
                    <a:pt x="120029" y="20574"/>
                    <a:pt x="119744" y="20003"/>
                  </a:cubicBezTo>
                  <a:cubicBezTo>
                    <a:pt x="120029" y="20003"/>
                    <a:pt x="120410" y="19907"/>
                    <a:pt x="120695" y="19812"/>
                  </a:cubicBezTo>
                  <a:close/>
                  <a:moveTo>
                    <a:pt x="118982" y="47911"/>
                  </a:moveTo>
                  <a:cubicBezTo>
                    <a:pt x="118316" y="46006"/>
                    <a:pt x="118982" y="45434"/>
                    <a:pt x="120029" y="44863"/>
                  </a:cubicBezTo>
                  <a:cubicBezTo>
                    <a:pt x="121647" y="46482"/>
                    <a:pt x="120219" y="46863"/>
                    <a:pt x="118982" y="47911"/>
                  </a:cubicBezTo>
                  <a:close/>
                  <a:moveTo>
                    <a:pt x="117364" y="42481"/>
                  </a:moveTo>
                  <a:cubicBezTo>
                    <a:pt x="117364" y="42481"/>
                    <a:pt x="116031" y="43243"/>
                    <a:pt x="115460" y="42481"/>
                  </a:cubicBezTo>
                  <a:cubicBezTo>
                    <a:pt x="115841" y="41243"/>
                    <a:pt x="116222" y="40005"/>
                    <a:pt x="116698" y="38671"/>
                  </a:cubicBezTo>
                  <a:cubicBezTo>
                    <a:pt x="117586" y="38481"/>
                    <a:pt x="118602" y="38862"/>
                    <a:pt x="119744" y="39814"/>
                  </a:cubicBezTo>
                  <a:cubicBezTo>
                    <a:pt x="118506" y="40386"/>
                    <a:pt x="116888" y="40576"/>
                    <a:pt x="117459" y="42577"/>
                  </a:cubicBezTo>
                  <a:close/>
                  <a:moveTo>
                    <a:pt x="114889" y="4763"/>
                  </a:moveTo>
                  <a:cubicBezTo>
                    <a:pt x="115746" y="4286"/>
                    <a:pt x="116317" y="4000"/>
                    <a:pt x="116507" y="2762"/>
                  </a:cubicBezTo>
                  <a:cubicBezTo>
                    <a:pt x="116602" y="1619"/>
                    <a:pt x="117649" y="2000"/>
                    <a:pt x="118506" y="2762"/>
                  </a:cubicBezTo>
                  <a:cubicBezTo>
                    <a:pt x="117364" y="4096"/>
                    <a:pt x="116412" y="5334"/>
                    <a:pt x="115365" y="6477"/>
                  </a:cubicBezTo>
                  <a:cubicBezTo>
                    <a:pt x="114318" y="5905"/>
                    <a:pt x="113747" y="5334"/>
                    <a:pt x="114889" y="4667"/>
                  </a:cubicBezTo>
                  <a:close/>
                  <a:moveTo>
                    <a:pt x="108988" y="65818"/>
                  </a:moveTo>
                  <a:cubicBezTo>
                    <a:pt x="108988" y="65818"/>
                    <a:pt x="108988" y="66580"/>
                    <a:pt x="108988" y="66961"/>
                  </a:cubicBezTo>
                  <a:lnTo>
                    <a:pt x="107179" y="66961"/>
                  </a:lnTo>
                  <a:cubicBezTo>
                    <a:pt x="107179" y="66961"/>
                    <a:pt x="107179" y="66484"/>
                    <a:pt x="107179" y="66199"/>
                  </a:cubicBezTo>
                  <a:cubicBezTo>
                    <a:pt x="107750" y="66104"/>
                    <a:pt x="108417" y="66008"/>
                    <a:pt x="108988" y="65818"/>
                  </a:cubicBezTo>
                  <a:close/>
                  <a:moveTo>
                    <a:pt x="105942" y="52197"/>
                  </a:moveTo>
                  <a:cubicBezTo>
                    <a:pt x="105656" y="51149"/>
                    <a:pt x="105466" y="50959"/>
                    <a:pt x="105561" y="50768"/>
                  </a:cubicBezTo>
                  <a:cubicBezTo>
                    <a:pt x="105847" y="49911"/>
                    <a:pt x="106132" y="49149"/>
                    <a:pt x="106704" y="47625"/>
                  </a:cubicBezTo>
                  <a:cubicBezTo>
                    <a:pt x="107179" y="49435"/>
                    <a:pt x="106704" y="50482"/>
                    <a:pt x="106037" y="52102"/>
                  </a:cubicBezTo>
                  <a:close/>
                  <a:moveTo>
                    <a:pt x="106132" y="36671"/>
                  </a:moveTo>
                  <a:cubicBezTo>
                    <a:pt x="104133" y="35909"/>
                    <a:pt x="102420" y="35242"/>
                    <a:pt x="100041" y="34385"/>
                  </a:cubicBezTo>
                  <a:cubicBezTo>
                    <a:pt x="101183" y="33814"/>
                    <a:pt x="102134" y="33433"/>
                    <a:pt x="102134" y="33433"/>
                  </a:cubicBezTo>
                  <a:cubicBezTo>
                    <a:pt x="103181" y="35147"/>
                    <a:pt x="104895" y="34099"/>
                    <a:pt x="106418" y="34385"/>
                  </a:cubicBezTo>
                  <a:cubicBezTo>
                    <a:pt x="106418" y="35052"/>
                    <a:pt x="106227" y="35719"/>
                    <a:pt x="106132" y="36671"/>
                  </a:cubicBezTo>
                  <a:close/>
                  <a:moveTo>
                    <a:pt x="106322" y="19240"/>
                  </a:moveTo>
                  <a:cubicBezTo>
                    <a:pt x="105276" y="19526"/>
                    <a:pt x="104229" y="19907"/>
                    <a:pt x="102991" y="20288"/>
                  </a:cubicBezTo>
                  <a:cubicBezTo>
                    <a:pt x="102991" y="19621"/>
                    <a:pt x="102896" y="19145"/>
                    <a:pt x="102896" y="18669"/>
                  </a:cubicBezTo>
                  <a:lnTo>
                    <a:pt x="106322" y="18669"/>
                  </a:lnTo>
                  <a:cubicBezTo>
                    <a:pt x="106322" y="18669"/>
                    <a:pt x="106322" y="19050"/>
                    <a:pt x="106322" y="19336"/>
                  </a:cubicBezTo>
                  <a:close/>
                  <a:moveTo>
                    <a:pt x="104704" y="9430"/>
                  </a:moveTo>
                  <a:cubicBezTo>
                    <a:pt x="103562" y="10096"/>
                    <a:pt x="102896" y="10478"/>
                    <a:pt x="101849" y="11049"/>
                  </a:cubicBezTo>
                  <a:cubicBezTo>
                    <a:pt x="102230" y="9842"/>
                    <a:pt x="103181" y="9303"/>
                    <a:pt x="104704" y="9430"/>
                  </a:cubicBezTo>
                  <a:close/>
                  <a:moveTo>
                    <a:pt x="99945" y="17050"/>
                  </a:moveTo>
                  <a:cubicBezTo>
                    <a:pt x="99945" y="17050"/>
                    <a:pt x="100612" y="17812"/>
                    <a:pt x="100612" y="17907"/>
                  </a:cubicBezTo>
                  <a:cubicBezTo>
                    <a:pt x="100516" y="18288"/>
                    <a:pt x="100136" y="18479"/>
                    <a:pt x="99945" y="18859"/>
                  </a:cubicBezTo>
                  <a:cubicBezTo>
                    <a:pt x="99755" y="18669"/>
                    <a:pt x="99374" y="18383"/>
                    <a:pt x="99374" y="18193"/>
                  </a:cubicBezTo>
                  <a:cubicBezTo>
                    <a:pt x="99374" y="17812"/>
                    <a:pt x="99659" y="17526"/>
                    <a:pt x="99945" y="17050"/>
                  </a:cubicBezTo>
                  <a:close/>
                  <a:moveTo>
                    <a:pt x="101087" y="38481"/>
                  </a:moveTo>
                  <a:cubicBezTo>
                    <a:pt x="100897" y="39338"/>
                    <a:pt x="100897" y="39910"/>
                    <a:pt x="100707" y="39910"/>
                  </a:cubicBezTo>
                  <a:cubicBezTo>
                    <a:pt x="100041" y="40100"/>
                    <a:pt x="99374" y="40100"/>
                    <a:pt x="98708" y="40100"/>
                  </a:cubicBezTo>
                  <a:cubicBezTo>
                    <a:pt x="98708" y="39910"/>
                    <a:pt x="98708" y="39814"/>
                    <a:pt x="98613" y="39624"/>
                  </a:cubicBezTo>
                  <a:cubicBezTo>
                    <a:pt x="99279" y="39338"/>
                    <a:pt x="99945" y="38957"/>
                    <a:pt x="101087" y="38386"/>
                  </a:cubicBezTo>
                  <a:close/>
                  <a:moveTo>
                    <a:pt x="86524" y="42767"/>
                  </a:moveTo>
                  <a:cubicBezTo>
                    <a:pt x="87381" y="42672"/>
                    <a:pt x="88523" y="42196"/>
                    <a:pt x="88904" y="44196"/>
                  </a:cubicBezTo>
                  <a:cubicBezTo>
                    <a:pt x="87762" y="43815"/>
                    <a:pt x="87000" y="43624"/>
                    <a:pt x="86239" y="43339"/>
                  </a:cubicBezTo>
                  <a:cubicBezTo>
                    <a:pt x="86429" y="43053"/>
                    <a:pt x="86429" y="42767"/>
                    <a:pt x="86524" y="42767"/>
                  </a:cubicBezTo>
                  <a:close/>
                  <a:moveTo>
                    <a:pt x="83859" y="92869"/>
                  </a:moveTo>
                  <a:cubicBezTo>
                    <a:pt x="82908" y="94679"/>
                    <a:pt x="82337" y="95821"/>
                    <a:pt x="81384" y="97441"/>
                  </a:cubicBezTo>
                  <a:cubicBezTo>
                    <a:pt x="80940" y="96044"/>
                    <a:pt x="81765" y="94520"/>
                    <a:pt x="83859" y="92869"/>
                  </a:cubicBezTo>
                  <a:close/>
                  <a:moveTo>
                    <a:pt x="83002" y="101727"/>
                  </a:moveTo>
                  <a:cubicBezTo>
                    <a:pt x="82717" y="102870"/>
                    <a:pt x="81860" y="103346"/>
                    <a:pt x="80528" y="103537"/>
                  </a:cubicBezTo>
                  <a:cubicBezTo>
                    <a:pt x="81289" y="100679"/>
                    <a:pt x="83573" y="99631"/>
                    <a:pt x="85382" y="97631"/>
                  </a:cubicBezTo>
                  <a:cubicBezTo>
                    <a:pt x="85763" y="98488"/>
                    <a:pt x="86144" y="99060"/>
                    <a:pt x="86905" y="100584"/>
                  </a:cubicBezTo>
                  <a:cubicBezTo>
                    <a:pt x="84621" y="99631"/>
                    <a:pt x="83573" y="99917"/>
                    <a:pt x="83098" y="101727"/>
                  </a:cubicBezTo>
                  <a:close/>
                  <a:moveTo>
                    <a:pt x="88238" y="58960"/>
                  </a:moveTo>
                  <a:cubicBezTo>
                    <a:pt x="88238" y="58960"/>
                    <a:pt x="88238" y="58960"/>
                    <a:pt x="88238" y="59055"/>
                  </a:cubicBezTo>
                  <a:cubicBezTo>
                    <a:pt x="88238" y="59055"/>
                    <a:pt x="88238" y="59055"/>
                    <a:pt x="88143" y="59055"/>
                  </a:cubicBezTo>
                  <a:cubicBezTo>
                    <a:pt x="87762" y="59722"/>
                    <a:pt x="87286" y="60484"/>
                    <a:pt x="86810" y="61246"/>
                  </a:cubicBezTo>
                  <a:cubicBezTo>
                    <a:pt x="85668" y="60960"/>
                    <a:pt x="84526" y="60579"/>
                    <a:pt x="83193" y="60198"/>
                  </a:cubicBezTo>
                  <a:cubicBezTo>
                    <a:pt x="84716" y="58483"/>
                    <a:pt x="86429" y="58960"/>
                    <a:pt x="88143" y="59055"/>
                  </a:cubicBezTo>
                  <a:cubicBezTo>
                    <a:pt x="88143" y="59055"/>
                    <a:pt x="88143" y="59055"/>
                    <a:pt x="88143" y="59055"/>
                  </a:cubicBezTo>
                  <a:cubicBezTo>
                    <a:pt x="88143" y="59055"/>
                    <a:pt x="88143" y="59055"/>
                    <a:pt x="88143" y="59055"/>
                  </a:cubicBezTo>
                  <a:cubicBezTo>
                    <a:pt x="88333" y="58198"/>
                    <a:pt x="87857" y="56959"/>
                    <a:pt x="89475" y="56769"/>
                  </a:cubicBezTo>
                  <a:cubicBezTo>
                    <a:pt x="89761" y="58103"/>
                    <a:pt x="89094" y="58674"/>
                    <a:pt x="88143" y="59055"/>
                  </a:cubicBezTo>
                  <a:close/>
                  <a:moveTo>
                    <a:pt x="92902" y="35719"/>
                  </a:moveTo>
                  <a:cubicBezTo>
                    <a:pt x="92902" y="35719"/>
                    <a:pt x="92045" y="35719"/>
                    <a:pt x="91569" y="35814"/>
                  </a:cubicBezTo>
                  <a:cubicBezTo>
                    <a:pt x="91569" y="35528"/>
                    <a:pt x="91569" y="35338"/>
                    <a:pt x="91569" y="35052"/>
                  </a:cubicBezTo>
                  <a:cubicBezTo>
                    <a:pt x="92045" y="35052"/>
                    <a:pt x="92521" y="35052"/>
                    <a:pt x="92902" y="34957"/>
                  </a:cubicBezTo>
                  <a:cubicBezTo>
                    <a:pt x="92902" y="35242"/>
                    <a:pt x="92902" y="35719"/>
                    <a:pt x="92902" y="35719"/>
                  </a:cubicBezTo>
                  <a:close/>
                  <a:moveTo>
                    <a:pt x="97851" y="7620"/>
                  </a:moveTo>
                  <a:cubicBezTo>
                    <a:pt x="96995" y="9144"/>
                    <a:pt x="96614" y="9906"/>
                    <a:pt x="95948" y="11144"/>
                  </a:cubicBezTo>
                  <a:cubicBezTo>
                    <a:pt x="95471" y="9906"/>
                    <a:pt x="95186" y="9239"/>
                    <a:pt x="94806" y="8287"/>
                  </a:cubicBezTo>
                  <a:cubicBezTo>
                    <a:pt x="95662" y="8096"/>
                    <a:pt x="96328" y="8001"/>
                    <a:pt x="97851" y="7620"/>
                  </a:cubicBezTo>
                  <a:close/>
                  <a:moveTo>
                    <a:pt x="96233" y="127921"/>
                  </a:moveTo>
                  <a:cubicBezTo>
                    <a:pt x="95186" y="127349"/>
                    <a:pt x="95091" y="126682"/>
                    <a:pt x="96042" y="125730"/>
                  </a:cubicBezTo>
                  <a:cubicBezTo>
                    <a:pt x="96709" y="125063"/>
                    <a:pt x="97090" y="124206"/>
                    <a:pt x="97851" y="123158"/>
                  </a:cubicBezTo>
                  <a:cubicBezTo>
                    <a:pt x="98232" y="123634"/>
                    <a:pt x="98613" y="124015"/>
                    <a:pt x="98994" y="124396"/>
                  </a:cubicBezTo>
                  <a:cubicBezTo>
                    <a:pt x="98042" y="125635"/>
                    <a:pt x="97185" y="126682"/>
                    <a:pt x="96328" y="127825"/>
                  </a:cubicBezTo>
                  <a:close/>
                  <a:moveTo>
                    <a:pt x="101754" y="114681"/>
                  </a:moveTo>
                  <a:cubicBezTo>
                    <a:pt x="101754" y="114681"/>
                    <a:pt x="101754" y="114681"/>
                    <a:pt x="101754" y="114681"/>
                  </a:cubicBezTo>
                  <a:cubicBezTo>
                    <a:pt x="101373" y="116300"/>
                    <a:pt x="100992" y="117920"/>
                    <a:pt x="100612" y="119443"/>
                  </a:cubicBezTo>
                  <a:cubicBezTo>
                    <a:pt x="97946" y="117348"/>
                    <a:pt x="97375" y="114395"/>
                    <a:pt x="99279" y="111728"/>
                  </a:cubicBezTo>
                  <a:cubicBezTo>
                    <a:pt x="101278" y="111728"/>
                    <a:pt x="101373" y="113443"/>
                    <a:pt x="101849" y="114681"/>
                  </a:cubicBezTo>
                  <a:cubicBezTo>
                    <a:pt x="101849" y="114681"/>
                    <a:pt x="101849" y="114681"/>
                    <a:pt x="101849" y="114586"/>
                  </a:cubicBezTo>
                  <a:lnTo>
                    <a:pt x="101849" y="114776"/>
                  </a:lnTo>
                  <a:close/>
                  <a:moveTo>
                    <a:pt x="107369" y="69913"/>
                  </a:moveTo>
                  <a:cubicBezTo>
                    <a:pt x="105942" y="71818"/>
                    <a:pt x="104609" y="70866"/>
                    <a:pt x="102991" y="69913"/>
                  </a:cubicBezTo>
                  <a:cubicBezTo>
                    <a:pt x="104609" y="67723"/>
                    <a:pt x="105942" y="70390"/>
                    <a:pt x="107369" y="69913"/>
                  </a:cubicBezTo>
                  <a:close/>
                  <a:moveTo>
                    <a:pt x="105180" y="94679"/>
                  </a:moveTo>
                  <a:cubicBezTo>
                    <a:pt x="106894" y="94297"/>
                    <a:pt x="108036" y="94107"/>
                    <a:pt x="109083" y="93916"/>
                  </a:cubicBezTo>
                  <a:cubicBezTo>
                    <a:pt x="109083" y="94107"/>
                    <a:pt x="109273" y="94297"/>
                    <a:pt x="109368" y="94393"/>
                  </a:cubicBezTo>
                  <a:cubicBezTo>
                    <a:pt x="108797" y="95059"/>
                    <a:pt x="108226" y="95726"/>
                    <a:pt x="107465" y="96583"/>
                  </a:cubicBezTo>
                  <a:cubicBezTo>
                    <a:pt x="106798" y="96012"/>
                    <a:pt x="106322" y="95631"/>
                    <a:pt x="105180" y="94679"/>
                  </a:cubicBezTo>
                  <a:close/>
                  <a:moveTo>
                    <a:pt x="108322" y="135255"/>
                  </a:moveTo>
                  <a:cubicBezTo>
                    <a:pt x="106322" y="134684"/>
                    <a:pt x="106037" y="133541"/>
                    <a:pt x="106704" y="132207"/>
                  </a:cubicBezTo>
                  <a:cubicBezTo>
                    <a:pt x="107179" y="131254"/>
                    <a:pt x="108226" y="131350"/>
                    <a:pt x="108893" y="131921"/>
                  </a:cubicBezTo>
                  <a:cubicBezTo>
                    <a:pt x="110511" y="133255"/>
                    <a:pt x="108607" y="134017"/>
                    <a:pt x="108322" y="135350"/>
                  </a:cubicBezTo>
                  <a:close/>
                  <a:moveTo>
                    <a:pt x="108702" y="87439"/>
                  </a:moveTo>
                  <a:cubicBezTo>
                    <a:pt x="108226" y="87439"/>
                    <a:pt x="107655" y="87344"/>
                    <a:pt x="106798" y="87154"/>
                  </a:cubicBezTo>
                  <a:cubicBezTo>
                    <a:pt x="108194" y="85884"/>
                    <a:pt x="109496" y="85979"/>
                    <a:pt x="110701" y="87439"/>
                  </a:cubicBezTo>
                  <a:cubicBezTo>
                    <a:pt x="109844" y="87439"/>
                    <a:pt x="109273" y="87439"/>
                    <a:pt x="108797" y="87439"/>
                  </a:cubicBezTo>
                  <a:close/>
                  <a:moveTo>
                    <a:pt x="112224" y="34480"/>
                  </a:moveTo>
                  <a:cubicBezTo>
                    <a:pt x="112795" y="35623"/>
                    <a:pt x="112890" y="36481"/>
                    <a:pt x="111748" y="36957"/>
                  </a:cubicBezTo>
                  <a:cubicBezTo>
                    <a:pt x="111557" y="36957"/>
                    <a:pt x="111082" y="36862"/>
                    <a:pt x="110986" y="36671"/>
                  </a:cubicBezTo>
                  <a:cubicBezTo>
                    <a:pt x="110415" y="35528"/>
                    <a:pt x="110986" y="34957"/>
                    <a:pt x="112319" y="34576"/>
                  </a:cubicBezTo>
                  <a:close/>
                  <a:moveTo>
                    <a:pt x="111939" y="112490"/>
                  </a:moveTo>
                  <a:cubicBezTo>
                    <a:pt x="111939" y="112490"/>
                    <a:pt x="111463" y="112014"/>
                    <a:pt x="111177" y="111728"/>
                  </a:cubicBezTo>
                  <a:cubicBezTo>
                    <a:pt x="111463" y="111538"/>
                    <a:pt x="111653" y="111252"/>
                    <a:pt x="111939" y="111252"/>
                  </a:cubicBezTo>
                  <a:cubicBezTo>
                    <a:pt x="112224" y="111252"/>
                    <a:pt x="112510" y="111633"/>
                    <a:pt x="112985" y="112014"/>
                  </a:cubicBezTo>
                  <a:cubicBezTo>
                    <a:pt x="112510" y="112300"/>
                    <a:pt x="112129" y="112586"/>
                    <a:pt x="112034" y="112490"/>
                  </a:cubicBezTo>
                  <a:close/>
                  <a:moveTo>
                    <a:pt x="114699" y="23050"/>
                  </a:moveTo>
                  <a:lnTo>
                    <a:pt x="117745" y="23050"/>
                  </a:lnTo>
                  <a:cubicBezTo>
                    <a:pt x="118411" y="21622"/>
                    <a:pt x="115460" y="20479"/>
                    <a:pt x="118220" y="19145"/>
                  </a:cubicBezTo>
                  <a:cubicBezTo>
                    <a:pt x="118411" y="21146"/>
                    <a:pt x="118696" y="22860"/>
                    <a:pt x="118887" y="24670"/>
                  </a:cubicBezTo>
                  <a:cubicBezTo>
                    <a:pt x="116888" y="25146"/>
                    <a:pt x="115174" y="25527"/>
                    <a:pt x="113271" y="25908"/>
                  </a:cubicBezTo>
                  <a:cubicBezTo>
                    <a:pt x="112224" y="24098"/>
                    <a:pt x="114603" y="24003"/>
                    <a:pt x="114699" y="23050"/>
                  </a:cubicBezTo>
                  <a:close/>
                  <a:moveTo>
                    <a:pt x="118506" y="131254"/>
                  </a:moveTo>
                  <a:cubicBezTo>
                    <a:pt x="117078" y="130016"/>
                    <a:pt x="117745" y="129254"/>
                    <a:pt x="118887" y="128588"/>
                  </a:cubicBezTo>
                  <a:cubicBezTo>
                    <a:pt x="120124" y="129540"/>
                    <a:pt x="119458" y="130302"/>
                    <a:pt x="118506" y="131254"/>
                  </a:cubicBezTo>
                  <a:close/>
                  <a:moveTo>
                    <a:pt x="114794" y="106585"/>
                  </a:moveTo>
                  <a:cubicBezTo>
                    <a:pt x="116571" y="106458"/>
                    <a:pt x="117586" y="107156"/>
                    <a:pt x="117840" y="108680"/>
                  </a:cubicBezTo>
                  <a:cubicBezTo>
                    <a:pt x="116698" y="107918"/>
                    <a:pt x="116031" y="107442"/>
                    <a:pt x="114794" y="106585"/>
                  </a:cubicBezTo>
                  <a:close/>
                  <a:moveTo>
                    <a:pt x="115460" y="88106"/>
                  </a:moveTo>
                  <a:cubicBezTo>
                    <a:pt x="115841" y="87439"/>
                    <a:pt x="116127" y="87058"/>
                    <a:pt x="116317" y="86582"/>
                  </a:cubicBezTo>
                  <a:cubicBezTo>
                    <a:pt x="116507" y="86201"/>
                    <a:pt x="116698" y="85820"/>
                    <a:pt x="116983" y="85154"/>
                  </a:cubicBezTo>
                  <a:cubicBezTo>
                    <a:pt x="118791" y="85630"/>
                    <a:pt x="120600" y="86011"/>
                    <a:pt x="122409" y="86487"/>
                  </a:cubicBezTo>
                  <a:cubicBezTo>
                    <a:pt x="120791" y="88963"/>
                    <a:pt x="118316" y="89630"/>
                    <a:pt x="115460" y="88106"/>
                  </a:cubicBezTo>
                  <a:close/>
                  <a:moveTo>
                    <a:pt x="120124" y="59817"/>
                  </a:moveTo>
                  <a:cubicBezTo>
                    <a:pt x="120695" y="57436"/>
                    <a:pt x="120791" y="57436"/>
                    <a:pt x="122790" y="58388"/>
                  </a:cubicBezTo>
                  <a:cubicBezTo>
                    <a:pt x="121742" y="58960"/>
                    <a:pt x="120886" y="59436"/>
                    <a:pt x="120124" y="59817"/>
                  </a:cubicBezTo>
                  <a:close/>
                  <a:moveTo>
                    <a:pt x="126787" y="62770"/>
                  </a:moveTo>
                  <a:cubicBezTo>
                    <a:pt x="127263" y="62770"/>
                    <a:pt x="127834" y="62960"/>
                    <a:pt x="128310" y="62960"/>
                  </a:cubicBezTo>
                  <a:cubicBezTo>
                    <a:pt x="128310" y="63151"/>
                    <a:pt x="128310" y="63437"/>
                    <a:pt x="128215" y="63627"/>
                  </a:cubicBezTo>
                  <a:cubicBezTo>
                    <a:pt x="127739" y="63627"/>
                    <a:pt x="127168" y="63532"/>
                    <a:pt x="126692" y="63437"/>
                  </a:cubicBezTo>
                  <a:cubicBezTo>
                    <a:pt x="126692" y="63246"/>
                    <a:pt x="126692" y="62960"/>
                    <a:pt x="126787" y="62770"/>
                  </a:cubicBezTo>
                  <a:close/>
                  <a:moveTo>
                    <a:pt x="128596" y="87439"/>
                  </a:moveTo>
                  <a:lnTo>
                    <a:pt x="127929" y="86868"/>
                  </a:lnTo>
                  <a:cubicBezTo>
                    <a:pt x="128120" y="86106"/>
                    <a:pt x="128405" y="85344"/>
                    <a:pt x="128786" y="84201"/>
                  </a:cubicBezTo>
                  <a:cubicBezTo>
                    <a:pt x="129452" y="84772"/>
                    <a:pt x="129928" y="85249"/>
                    <a:pt x="130404" y="85725"/>
                  </a:cubicBezTo>
                  <a:cubicBezTo>
                    <a:pt x="129833" y="86296"/>
                    <a:pt x="129262" y="86868"/>
                    <a:pt x="128596" y="87535"/>
                  </a:cubicBezTo>
                  <a:close/>
                  <a:moveTo>
                    <a:pt x="135068" y="120587"/>
                  </a:moveTo>
                  <a:cubicBezTo>
                    <a:pt x="133450" y="119539"/>
                    <a:pt x="132308" y="118777"/>
                    <a:pt x="131071" y="117920"/>
                  </a:cubicBezTo>
                  <a:cubicBezTo>
                    <a:pt x="133355" y="117729"/>
                    <a:pt x="134021" y="118110"/>
                    <a:pt x="135068" y="120587"/>
                  </a:cubicBezTo>
                  <a:close/>
                  <a:moveTo>
                    <a:pt x="134211" y="132397"/>
                  </a:moveTo>
                  <a:cubicBezTo>
                    <a:pt x="134211" y="132397"/>
                    <a:pt x="133735" y="132112"/>
                    <a:pt x="133450" y="132016"/>
                  </a:cubicBezTo>
                  <a:cubicBezTo>
                    <a:pt x="134021" y="131064"/>
                    <a:pt x="133450" y="129254"/>
                    <a:pt x="136020" y="129159"/>
                  </a:cubicBezTo>
                  <a:cubicBezTo>
                    <a:pt x="135353" y="130397"/>
                    <a:pt x="134782" y="131445"/>
                    <a:pt x="134211" y="132397"/>
                  </a:cubicBezTo>
                  <a:close/>
                  <a:moveTo>
                    <a:pt x="138875" y="69342"/>
                  </a:moveTo>
                  <a:lnTo>
                    <a:pt x="140874" y="69342"/>
                  </a:lnTo>
                  <a:cubicBezTo>
                    <a:pt x="140398" y="70104"/>
                    <a:pt x="140113" y="70675"/>
                    <a:pt x="139541" y="71628"/>
                  </a:cubicBezTo>
                  <a:cubicBezTo>
                    <a:pt x="139256" y="70675"/>
                    <a:pt x="139066" y="70104"/>
                    <a:pt x="138875" y="69342"/>
                  </a:cubicBezTo>
                  <a:close/>
                  <a:moveTo>
                    <a:pt x="139732" y="115253"/>
                  </a:moveTo>
                  <a:cubicBezTo>
                    <a:pt x="139732" y="115253"/>
                    <a:pt x="139637" y="114776"/>
                    <a:pt x="139732" y="114776"/>
                  </a:cubicBezTo>
                  <a:cubicBezTo>
                    <a:pt x="140113" y="114586"/>
                    <a:pt x="140589" y="114490"/>
                    <a:pt x="140969" y="114300"/>
                  </a:cubicBezTo>
                  <a:cubicBezTo>
                    <a:pt x="140969" y="114490"/>
                    <a:pt x="141065" y="114681"/>
                    <a:pt x="141160" y="114871"/>
                  </a:cubicBezTo>
                  <a:cubicBezTo>
                    <a:pt x="140684" y="114967"/>
                    <a:pt x="140208" y="115157"/>
                    <a:pt x="139732" y="115253"/>
                  </a:cubicBezTo>
                  <a:close/>
                  <a:moveTo>
                    <a:pt x="142207" y="111442"/>
                  </a:moveTo>
                  <a:cubicBezTo>
                    <a:pt x="142683" y="111442"/>
                    <a:pt x="143254" y="111633"/>
                    <a:pt x="143730" y="111728"/>
                  </a:cubicBezTo>
                  <a:cubicBezTo>
                    <a:pt x="143634" y="112014"/>
                    <a:pt x="143540" y="112300"/>
                    <a:pt x="143444" y="112586"/>
                  </a:cubicBezTo>
                  <a:cubicBezTo>
                    <a:pt x="142969" y="112395"/>
                    <a:pt x="142492" y="112204"/>
                    <a:pt x="142016" y="111919"/>
                  </a:cubicBezTo>
                  <a:cubicBezTo>
                    <a:pt x="142016" y="111919"/>
                    <a:pt x="142207" y="111442"/>
                    <a:pt x="142207" y="111442"/>
                  </a:cubicBezTo>
                  <a:close/>
                  <a:moveTo>
                    <a:pt x="142207" y="117729"/>
                  </a:moveTo>
                  <a:cubicBezTo>
                    <a:pt x="141541" y="117062"/>
                    <a:pt x="142587" y="115729"/>
                    <a:pt x="144396" y="114205"/>
                  </a:cubicBezTo>
                  <a:cubicBezTo>
                    <a:pt x="146300" y="115538"/>
                    <a:pt x="144396" y="116872"/>
                    <a:pt x="144777" y="118110"/>
                  </a:cubicBezTo>
                  <a:cubicBezTo>
                    <a:pt x="145253" y="119348"/>
                    <a:pt x="145824" y="120491"/>
                    <a:pt x="146490" y="122111"/>
                  </a:cubicBezTo>
                  <a:cubicBezTo>
                    <a:pt x="143063" y="122111"/>
                    <a:pt x="143444" y="119063"/>
                    <a:pt x="142112" y="117729"/>
                  </a:cubicBezTo>
                  <a:close/>
                  <a:moveTo>
                    <a:pt x="147157" y="39338"/>
                  </a:moveTo>
                  <a:cubicBezTo>
                    <a:pt x="147157" y="39338"/>
                    <a:pt x="147728" y="39338"/>
                    <a:pt x="148013" y="39338"/>
                  </a:cubicBezTo>
                  <a:cubicBezTo>
                    <a:pt x="148013" y="40100"/>
                    <a:pt x="147918" y="40862"/>
                    <a:pt x="147822" y="41720"/>
                  </a:cubicBezTo>
                  <a:cubicBezTo>
                    <a:pt x="147442" y="41720"/>
                    <a:pt x="147061" y="41624"/>
                    <a:pt x="146680" y="41529"/>
                  </a:cubicBezTo>
                  <a:lnTo>
                    <a:pt x="147157" y="39243"/>
                  </a:lnTo>
                  <a:close/>
                  <a:moveTo>
                    <a:pt x="147632" y="93250"/>
                  </a:moveTo>
                  <a:cubicBezTo>
                    <a:pt x="147632" y="93250"/>
                    <a:pt x="147347" y="93154"/>
                    <a:pt x="147251" y="93059"/>
                  </a:cubicBezTo>
                  <a:cubicBezTo>
                    <a:pt x="147442" y="92583"/>
                    <a:pt x="147728" y="92107"/>
                    <a:pt x="147918" y="91630"/>
                  </a:cubicBezTo>
                  <a:cubicBezTo>
                    <a:pt x="148108" y="91630"/>
                    <a:pt x="148204" y="91821"/>
                    <a:pt x="148393" y="91916"/>
                  </a:cubicBezTo>
                  <a:lnTo>
                    <a:pt x="147632" y="93250"/>
                  </a:lnTo>
                  <a:close/>
                  <a:moveTo>
                    <a:pt x="148775" y="50292"/>
                  </a:moveTo>
                  <a:cubicBezTo>
                    <a:pt x="148775" y="50292"/>
                    <a:pt x="149346" y="49721"/>
                    <a:pt x="149346" y="49721"/>
                  </a:cubicBezTo>
                  <a:cubicBezTo>
                    <a:pt x="149821" y="50197"/>
                    <a:pt x="150297" y="50673"/>
                    <a:pt x="150964" y="51340"/>
                  </a:cubicBezTo>
                  <a:cubicBezTo>
                    <a:pt x="149155" y="51816"/>
                    <a:pt x="148775" y="51149"/>
                    <a:pt x="148775" y="50197"/>
                  </a:cubicBezTo>
                  <a:close/>
                  <a:moveTo>
                    <a:pt x="150964" y="69151"/>
                  </a:moveTo>
                  <a:cubicBezTo>
                    <a:pt x="151535" y="69818"/>
                    <a:pt x="152106" y="70104"/>
                    <a:pt x="152201" y="70580"/>
                  </a:cubicBezTo>
                  <a:cubicBezTo>
                    <a:pt x="152201" y="70866"/>
                    <a:pt x="151630" y="71342"/>
                    <a:pt x="151249" y="71628"/>
                  </a:cubicBezTo>
                  <a:cubicBezTo>
                    <a:pt x="150868" y="71247"/>
                    <a:pt x="150297" y="70961"/>
                    <a:pt x="150107" y="70485"/>
                  </a:cubicBezTo>
                  <a:cubicBezTo>
                    <a:pt x="150012" y="70295"/>
                    <a:pt x="150488" y="69723"/>
                    <a:pt x="150964" y="69151"/>
                  </a:cubicBezTo>
                  <a:close/>
                  <a:moveTo>
                    <a:pt x="154105" y="107156"/>
                  </a:moveTo>
                  <a:cubicBezTo>
                    <a:pt x="153058" y="106775"/>
                    <a:pt x="152487" y="106108"/>
                    <a:pt x="153439" y="104775"/>
                  </a:cubicBezTo>
                  <a:cubicBezTo>
                    <a:pt x="154105" y="105346"/>
                    <a:pt x="154676" y="105823"/>
                    <a:pt x="155342" y="106394"/>
                  </a:cubicBezTo>
                  <a:cubicBezTo>
                    <a:pt x="155913" y="106108"/>
                    <a:pt x="156580" y="105823"/>
                    <a:pt x="157817" y="105156"/>
                  </a:cubicBezTo>
                  <a:cubicBezTo>
                    <a:pt x="156865" y="107537"/>
                    <a:pt x="155628" y="107728"/>
                    <a:pt x="154105" y="107156"/>
                  </a:cubicBezTo>
                  <a:close/>
                  <a:moveTo>
                    <a:pt x="160482" y="99917"/>
                  </a:moveTo>
                  <a:cubicBezTo>
                    <a:pt x="159149" y="100393"/>
                    <a:pt x="158007" y="100965"/>
                    <a:pt x="156865" y="101060"/>
                  </a:cubicBezTo>
                  <a:cubicBezTo>
                    <a:pt x="154961" y="101251"/>
                    <a:pt x="153058" y="101060"/>
                    <a:pt x="151249" y="101060"/>
                  </a:cubicBezTo>
                  <a:cubicBezTo>
                    <a:pt x="151059" y="101060"/>
                    <a:pt x="150868" y="100393"/>
                    <a:pt x="150678" y="99917"/>
                  </a:cubicBezTo>
                  <a:cubicBezTo>
                    <a:pt x="152296" y="98298"/>
                    <a:pt x="153439" y="100108"/>
                    <a:pt x="154676" y="99917"/>
                  </a:cubicBezTo>
                  <a:cubicBezTo>
                    <a:pt x="156009" y="99727"/>
                    <a:pt x="157341" y="99250"/>
                    <a:pt x="158959" y="98870"/>
                  </a:cubicBezTo>
                  <a:cubicBezTo>
                    <a:pt x="159149" y="98298"/>
                    <a:pt x="159435" y="97536"/>
                    <a:pt x="159720" y="96774"/>
                  </a:cubicBezTo>
                  <a:cubicBezTo>
                    <a:pt x="161529" y="97631"/>
                    <a:pt x="160577" y="98870"/>
                    <a:pt x="160482" y="99822"/>
                  </a:cubicBezTo>
                  <a:close/>
                  <a:moveTo>
                    <a:pt x="162005" y="34385"/>
                  </a:moveTo>
                  <a:cubicBezTo>
                    <a:pt x="162576" y="34099"/>
                    <a:pt x="163147" y="33718"/>
                    <a:pt x="163719" y="33433"/>
                  </a:cubicBezTo>
                  <a:cubicBezTo>
                    <a:pt x="163719" y="33623"/>
                    <a:pt x="163908" y="33909"/>
                    <a:pt x="164004" y="34099"/>
                  </a:cubicBezTo>
                  <a:cubicBezTo>
                    <a:pt x="163433" y="34385"/>
                    <a:pt x="162862" y="34576"/>
                    <a:pt x="162291" y="34862"/>
                  </a:cubicBezTo>
                  <a:cubicBezTo>
                    <a:pt x="162291" y="34671"/>
                    <a:pt x="162100" y="34576"/>
                    <a:pt x="162005" y="34385"/>
                  </a:cubicBezTo>
                  <a:close/>
                  <a:moveTo>
                    <a:pt x="162862" y="52102"/>
                  </a:moveTo>
                  <a:cubicBezTo>
                    <a:pt x="163750" y="50324"/>
                    <a:pt x="164829" y="49879"/>
                    <a:pt x="166098" y="50768"/>
                  </a:cubicBezTo>
                  <a:cubicBezTo>
                    <a:pt x="165051" y="51245"/>
                    <a:pt x="164004" y="51625"/>
                    <a:pt x="162862" y="52102"/>
                  </a:cubicBezTo>
                  <a:close/>
                  <a:moveTo>
                    <a:pt x="166859" y="116110"/>
                  </a:moveTo>
                  <a:cubicBezTo>
                    <a:pt x="166383" y="115919"/>
                    <a:pt x="165908" y="115824"/>
                    <a:pt x="165432" y="115633"/>
                  </a:cubicBezTo>
                  <a:cubicBezTo>
                    <a:pt x="165432" y="115443"/>
                    <a:pt x="165527" y="115253"/>
                    <a:pt x="165622" y="115062"/>
                  </a:cubicBezTo>
                  <a:lnTo>
                    <a:pt x="167050" y="115443"/>
                  </a:lnTo>
                  <a:lnTo>
                    <a:pt x="166859" y="116014"/>
                  </a:lnTo>
                  <a:close/>
                  <a:moveTo>
                    <a:pt x="168002" y="93059"/>
                  </a:moveTo>
                  <a:cubicBezTo>
                    <a:pt x="168002" y="93059"/>
                    <a:pt x="167526" y="92773"/>
                    <a:pt x="167145" y="92583"/>
                  </a:cubicBezTo>
                  <a:cubicBezTo>
                    <a:pt x="167430" y="92297"/>
                    <a:pt x="167621" y="91916"/>
                    <a:pt x="167716" y="91916"/>
                  </a:cubicBezTo>
                  <a:cubicBezTo>
                    <a:pt x="168002" y="91916"/>
                    <a:pt x="168287" y="92297"/>
                    <a:pt x="168573" y="92488"/>
                  </a:cubicBezTo>
                  <a:cubicBezTo>
                    <a:pt x="168382" y="92678"/>
                    <a:pt x="168192" y="92964"/>
                    <a:pt x="167907" y="93059"/>
                  </a:cubicBezTo>
                  <a:close/>
                  <a:moveTo>
                    <a:pt x="167907" y="58388"/>
                  </a:moveTo>
                  <a:cubicBezTo>
                    <a:pt x="169175" y="57690"/>
                    <a:pt x="170191" y="58198"/>
                    <a:pt x="170953" y="59912"/>
                  </a:cubicBezTo>
                  <a:cubicBezTo>
                    <a:pt x="169715" y="59246"/>
                    <a:pt x="168954" y="58864"/>
                    <a:pt x="167907" y="58388"/>
                  </a:cubicBezTo>
                  <a:close/>
                  <a:moveTo>
                    <a:pt x="171428" y="40291"/>
                  </a:moveTo>
                  <a:cubicBezTo>
                    <a:pt x="171428" y="40291"/>
                    <a:pt x="171428" y="40291"/>
                    <a:pt x="171428" y="40291"/>
                  </a:cubicBezTo>
                  <a:cubicBezTo>
                    <a:pt x="171428" y="40291"/>
                    <a:pt x="171428" y="40291"/>
                    <a:pt x="171428" y="40291"/>
                  </a:cubicBezTo>
                  <a:cubicBezTo>
                    <a:pt x="171333" y="39053"/>
                    <a:pt x="171238" y="37909"/>
                    <a:pt x="171047" y="36671"/>
                  </a:cubicBezTo>
                  <a:cubicBezTo>
                    <a:pt x="171238" y="36671"/>
                    <a:pt x="171524" y="36671"/>
                    <a:pt x="171714" y="36671"/>
                  </a:cubicBezTo>
                  <a:cubicBezTo>
                    <a:pt x="171999" y="37909"/>
                    <a:pt x="171428" y="39053"/>
                    <a:pt x="171428" y="40291"/>
                  </a:cubicBezTo>
                  <a:cubicBezTo>
                    <a:pt x="171428" y="40291"/>
                    <a:pt x="171428" y="40291"/>
                    <a:pt x="171428" y="40291"/>
                  </a:cubicBezTo>
                  <a:cubicBezTo>
                    <a:pt x="171428" y="40291"/>
                    <a:pt x="171428" y="40291"/>
                    <a:pt x="171428" y="40291"/>
                  </a:cubicBezTo>
                  <a:cubicBezTo>
                    <a:pt x="172095" y="40481"/>
                    <a:pt x="172761" y="40672"/>
                    <a:pt x="173808" y="40862"/>
                  </a:cubicBezTo>
                  <a:cubicBezTo>
                    <a:pt x="171999" y="42577"/>
                    <a:pt x="171999" y="40862"/>
                    <a:pt x="171428" y="40291"/>
                  </a:cubicBezTo>
                  <a:close/>
                  <a:moveTo>
                    <a:pt x="174760" y="94297"/>
                  </a:moveTo>
                  <a:cubicBezTo>
                    <a:pt x="176378" y="94297"/>
                    <a:pt x="177425" y="94297"/>
                    <a:pt x="177139" y="96393"/>
                  </a:cubicBezTo>
                  <a:cubicBezTo>
                    <a:pt x="176283" y="95631"/>
                    <a:pt x="175712" y="95155"/>
                    <a:pt x="174760" y="94297"/>
                  </a:cubicBezTo>
                  <a:close/>
                  <a:moveTo>
                    <a:pt x="180185" y="67056"/>
                  </a:moveTo>
                  <a:cubicBezTo>
                    <a:pt x="178948" y="65722"/>
                    <a:pt x="178662" y="64484"/>
                    <a:pt x="179805" y="62865"/>
                  </a:cubicBezTo>
                  <a:cubicBezTo>
                    <a:pt x="180661" y="63437"/>
                    <a:pt x="181327" y="64008"/>
                    <a:pt x="182089" y="64484"/>
                  </a:cubicBezTo>
                  <a:cubicBezTo>
                    <a:pt x="181423" y="65437"/>
                    <a:pt x="180851" y="66199"/>
                    <a:pt x="180185" y="67056"/>
                  </a:cubicBezTo>
                  <a:close/>
                  <a:moveTo>
                    <a:pt x="181232" y="54102"/>
                  </a:moveTo>
                  <a:cubicBezTo>
                    <a:pt x="181232" y="54102"/>
                    <a:pt x="180756" y="53626"/>
                    <a:pt x="180566" y="53340"/>
                  </a:cubicBezTo>
                  <a:cubicBezTo>
                    <a:pt x="180947" y="53340"/>
                    <a:pt x="181327" y="53149"/>
                    <a:pt x="181708" y="53054"/>
                  </a:cubicBezTo>
                  <a:cubicBezTo>
                    <a:pt x="182089" y="53054"/>
                    <a:pt x="182374" y="52864"/>
                    <a:pt x="182755" y="52768"/>
                  </a:cubicBezTo>
                  <a:cubicBezTo>
                    <a:pt x="182755" y="52959"/>
                    <a:pt x="182945" y="53245"/>
                    <a:pt x="183041" y="53435"/>
                  </a:cubicBezTo>
                  <a:lnTo>
                    <a:pt x="181327" y="54007"/>
                  </a:lnTo>
                  <a:close/>
                  <a:moveTo>
                    <a:pt x="223589" y="56102"/>
                  </a:moveTo>
                  <a:cubicBezTo>
                    <a:pt x="223589" y="56102"/>
                    <a:pt x="223494" y="56102"/>
                    <a:pt x="223398" y="56102"/>
                  </a:cubicBezTo>
                  <a:cubicBezTo>
                    <a:pt x="223398" y="56102"/>
                    <a:pt x="223398" y="56102"/>
                    <a:pt x="223304" y="56007"/>
                  </a:cubicBezTo>
                  <a:cubicBezTo>
                    <a:pt x="222827" y="55912"/>
                    <a:pt x="222256" y="55816"/>
                    <a:pt x="221590" y="55721"/>
                  </a:cubicBezTo>
                  <a:cubicBezTo>
                    <a:pt x="222542" y="54959"/>
                    <a:pt x="222637" y="55054"/>
                    <a:pt x="223304" y="56007"/>
                  </a:cubicBezTo>
                  <a:cubicBezTo>
                    <a:pt x="223304" y="56007"/>
                    <a:pt x="223398" y="56007"/>
                    <a:pt x="223494" y="56007"/>
                  </a:cubicBezTo>
                  <a:cubicBezTo>
                    <a:pt x="223494" y="56007"/>
                    <a:pt x="223494" y="56007"/>
                    <a:pt x="223494" y="56102"/>
                  </a:cubicBezTo>
                  <a:cubicBezTo>
                    <a:pt x="224160" y="56293"/>
                    <a:pt x="224731" y="56483"/>
                    <a:pt x="225873" y="56769"/>
                  </a:cubicBezTo>
                  <a:cubicBezTo>
                    <a:pt x="224255" y="57531"/>
                    <a:pt x="223684" y="57150"/>
                    <a:pt x="223494" y="56102"/>
                  </a:cubicBezTo>
                  <a:close/>
                  <a:moveTo>
                    <a:pt x="226349" y="65818"/>
                  </a:moveTo>
                  <a:cubicBezTo>
                    <a:pt x="226349" y="65818"/>
                    <a:pt x="227111" y="66199"/>
                    <a:pt x="227492" y="66389"/>
                  </a:cubicBezTo>
                  <a:cubicBezTo>
                    <a:pt x="227301" y="66675"/>
                    <a:pt x="227111" y="66961"/>
                    <a:pt x="226920" y="67342"/>
                  </a:cubicBezTo>
                  <a:cubicBezTo>
                    <a:pt x="226540" y="67342"/>
                    <a:pt x="226159" y="67342"/>
                    <a:pt x="225873" y="67151"/>
                  </a:cubicBezTo>
                  <a:cubicBezTo>
                    <a:pt x="225588" y="66961"/>
                    <a:pt x="225397" y="66580"/>
                    <a:pt x="224922" y="65913"/>
                  </a:cubicBezTo>
                  <a:cubicBezTo>
                    <a:pt x="225683" y="65913"/>
                    <a:pt x="226064" y="65913"/>
                    <a:pt x="226349" y="65913"/>
                  </a:cubicBezTo>
                  <a:close/>
                  <a:moveTo>
                    <a:pt x="225873" y="99727"/>
                  </a:moveTo>
                  <a:cubicBezTo>
                    <a:pt x="226159" y="98107"/>
                    <a:pt x="226349" y="97155"/>
                    <a:pt x="226635" y="95536"/>
                  </a:cubicBezTo>
                  <a:cubicBezTo>
                    <a:pt x="227586" y="96679"/>
                    <a:pt x="228063" y="97346"/>
                    <a:pt x="228729" y="98203"/>
                  </a:cubicBezTo>
                  <a:cubicBezTo>
                    <a:pt x="227872" y="98679"/>
                    <a:pt x="227206" y="98965"/>
                    <a:pt x="225873" y="99727"/>
                  </a:cubicBezTo>
                  <a:close/>
                  <a:moveTo>
                    <a:pt x="230157" y="80486"/>
                  </a:moveTo>
                  <a:cubicBezTo>
                    <a:pt x="230220" y="78772"/>
                    <a:pt x="229490" y="77470"/>
                    <a:pt x="227968" y="76581"/>
                  </a:cubicBezTo>
                  <a:cubicBezTo>
                    <a:pt x="227968" y="76581"/>
                    <a:pt x="228253" y="75629"/>
                    <a:pt x="228539" y="75629"/>
                  </a:cubicBezTo>
                  <a:cubicBezTo>
                    <a:pt x="229966" y="75247"/>
                    <a:pt x="232536" y="75724"/>
                    <a:pt x="234440" y="76771"/>
                  </a:cubicBezTo>
                  <a:cubicBezTo>
                    <a:pt x="232917" y="78105"/>
                    <a:pt x="231679" y="79153"/>
                    <a:pt x="230157" y="80486"/>
                  </a:cubicBezTo>
                  <a:close/>
                  <a:moveTo>
                    <a:pt x="249289" y="21717"/>
                  </a:moveTo>
                  <a:cubicBezTo>
                    <a:pt x="247671" y="21717"/>
                    <a:pt x="247290" y="21146"/>
                    <a:pt x="247290" y="19431"/>
                  </a:cubicBezTo>
                  <a:cubicBezTo>
                    <a:pt x="248146" y="20383"/>
                    <a:pt x="248622" y="20955"/>
                    <a:pt x="249289" y="21717"/>
                  </a:cubicBezTo>
                  <a:close/>
                  <a:moveTo>
                    <a:pt x="240437" y="109538"/>
                  </a:moveTo>
                  <a:cubicBezTo>
                    <a:pt x="240437" y="109538"/>
                    <a:pt x="239961" y="109538"/>
                    <a:pt x="239770" y="109538"/>
                  </a:cubicBezTo>
                  <a:cubicBezTo>
                    <a:pt x="239770" y="108871"/>
                    <a:pt x="239675" y="108109"/>
                    <a:pt x="239580" y="106966"/>
                  </a:cubicBezTo>
                  <a:cubicBezTo>
                    <a:pt x="241103" y="107918"/>
                    <a:pt x="240627" y="108775"/>
                    <a:pt x="240437" y="109538"/>
                  </a:cubicBezTo>
                  <a:close/>
                  <a:moveTo>
                    <a:pt x="236915" y="91726"/>
                  </a:moveTo>
                  <a:cubicBezTo>
                    <a:pt x="237391" y="91154"/>
                    <a:pt x="237676" y="90773"/>
                    <a:pt x="238247" y="90202"/>
                  </a:cubicBezTo>
                  <a:cubicBezTo>
                    <a:pt x="239199" y="91154"/>
                    <a:pt x="239961" y="92012"/>
                    <a:pt x="240817" y="92869"/>
                  </a:cubicBezTo>
                  <a:cubicBezTo>
                    <a:pt x="239929" y="93948"/>
                    <a:pt x="238659" y="93567"/>
                    <a:pt x="237010" y="91726"/>
                  </a:cubicBezTo>
                  <a:close/>
                  <a:moveTo>
                    <a:pt x="240722" y="68771"/>
                  </a:moveTo>
                  <a:cubicBezTo>
                    <a:pt x="240722" y="68771"/>
                    <a:pt x="240341" y="68485"/>
                    <a:pt x="240341" y="68485"/>
                  </a:cubicBezTo>
                  <a:cubicBezTo>
                    <a:pt x="240627" y="68008"/>
                    <a:pt x="241008" y="67532"/>
                    <a:pt x="241293" y="66961"/>
                  </a:cubicBezTo>
                  <a:cubicBezTo>
                    <a:pt x="241579" y="67246"/>
                    <a:pt x="241864" y="67437"/>
                    <a:pt x="242055" y="67723"/>
                  </a:cubicBezTo>
                  <a:cubicBezTo>
                    <a:pt x="241579" y="68104"/>
                    <a:pt x="241198" y="68485"/>
                    <a:pt x="240722" y="68771"/>
                  </a:cubicBezTo>
                  <a:close/>
                  <a:moveTo>
                    <a:pt x="245481" y="29146"/>
                  </a:moveTo>
                  <a:cubicBezTo>
                    <a:pt x="243483" y="28575"/>
                    <a:pt x="242721" y="27337"/>
                    <a:pt x="242911" y="25527"/>
                  </a:cubicBezTo>
                  <a:cubicBezTo>
                    <a:pt x="245862" y="26098"/>
                    <a:pt x="246528" y="27051"/>
                    <a:pt x="245481" y="29146"/>
                  </a:cubicBezTo>
                  <a:close/>
                  <a:moveTo>
                    <a:pt x="245672" y="117062"/>
                  </a:moveTo>
                  <a:cubicBezTo>
                    <a:pt x="244910" y="118015"/>
                    <a:pt x="244054" y="117538"/>
                    <a:pt x="243197" y="116681"/>
                  </a:cubicBezTo>
                  <a:cubicBezTo>
                    <a:pt x="244244" y="115919"/>
                    <a:pt x="245196" y="115157"/>
                    <a:pt x="246147" y="114490"/>
                  </a:cubicBezTo>
                  <a:cubicBezTo>
                    <a:pt x="247480" y="115538"/>
                    <a:pt x="246147" y="116396"/>
                    <a:pt x="245767" y="117062"/>
                  </a:cubicBezTo>
                  <a:close/>
                  <a:moveTo>
                    <a:pt x="248813" y="102489"/>
                  </a:moveTo>
                  <a:cubicBezTo>
                    <a:pt x="248146" y="101727"/>
                    <a:pt x="247480" y="100870"/>
                    <a:pt x="246814" y="100013"/>
                  </a:cubicBezTo>
                  <a:cubicBezTo>
                    <a:pt x="249860" y="98107"/>
                    <a:pt x="250907" y="98107"/>
                    <a:pt x="252144" y="100393"/>
                  </a:cubicBezTo>
                  <a:cubicBezTo>
                    <a:pt x="250907" y="101155"/>
                    <a:pt x="249860" y="101822"/>
                    <a:pt x="248908" y="102394"/>
                  </a:cubicBezTo>
                  <a:close/>
                  <a:moveTo>
                    <a:pt x="287457" y="27432"/>
                  </a:moveTo>
                  <a:cubicBezTo>
                    <a:pt x="287457" y="27432"/>
                    <a:pt x="287838" y="27622"/>
                    <a:pt x="288124" y="27718"/>
                  </a:cubicBezTo>
                  <a:cubicBezTo>
                    <a:pt x="287743" y="28765"/>
                    <a:pt x="287267" y="29908"/>
                    <a:pt x="286886" y="30956"/>
                  </a:cubicBezTo>
                  <a:cubicBezTo>
                    <a:pt x="286696" y="30956"/>
                    <a:pt x="286505" y="30766"/>
                    <a:pt x="286220" y="30671"/>
                  </a:cubicBezTo>
                  <a:cubicBezTo>
                    <a:pt x="286600" y="29623"/>
                    <a:pt x="287076" y="28480"/>
                    <a:pt x="287457" y="27432"/>
                  </a:cubicBezTo>
                  <a:close/>
                  <a:moveTo>
                    <a:pt x="285839" y="48482"/>
                  </a:moveTo>
                  <a:cubicBezTo>
                    <a:pt x="285839" y="48482"/>
                    <a:pt x="286600" y="48958"/>
                    <a:pt x="286886" y="49339"/>
                  </a:cubicBezTo>
                  <a:cubicBezTo>
                    <a:pt x="286886" y="49339"/>
                    <a:pt x="286410" y="50101"/>
                    <a:pt x="286315" y="50101"/>
                  </a:cubicBezTo>
                  <a:cubicBezTo>
                    <a:pt x="285839" y="50006"/>
                    <a:pt x="285458" y="49625"/>
                    <a:pt x="284602" y="49149"/>
                  </a:cubicBezTo>
                  <a:cubicBezTo>
                    <a:pt x="285173" y="48768"/>
                    <a:pt x="285649" y="48387"/>
                    <a:pt x="285934" y="48482"/>
                  </a:cubicBezTo>
                  <a:close/>
                  <a:moveTo>
                    <a:pt x="285078" y="72962"/>
                  </a:moveTo>
                  <a:cubicBezTo>
                    <a:pt x="285934" y="73628"/>
                    <a:pt x="286791" y="74295"/>
                    <a:pt x="287743" y="75057"/>
                  </a:cubicBezTo>
                  <a:cubicBezTo>
                    <a:pt x="286696" y="76295"/>
                    <a:pt x="285458" y="76200"/>
                    <a:pt x="284697" y="75533"/>
                  </a:cubicBezTo>
                  <a:cubicBezTo>
                    <a:pt x="284221" y="75152"/>
                    <a:pt x="284411" y="74009"/>
                    <a:pt x="284411" y="73247"/>
                  </a:cubicBezTo>
                  <a:cubicBezTo>
                    <a:pt x="284602" y="73152"/>
                    <a:pt x="284887" y="73057"/>
                    <a:pt x="285078" y="72962"/>
                  </a:cubicBezTo>
                  <a:close/>
                  <a:moveTo>
                    <a:pt x="278510" y="70675"/>
                  </a:moveTo>
                  <a:cubicBezTo>
                    <a:pt x="278700" y="72104"/>
                    <a:pt x="278986" y="73438"/>
                    <a:pt x="278986" y="74866"/>
                  </a:cubicBezTo>
                  <a:cubicBezTo>
                    <a:pt x="278986" y="75343"/>
                    <a:pt x="278034" y="75819"/>
                    <a:pt x="277368" y="76390"/>
                  </a:cubicBezTo>
                  <a:cubicBezTo>
                    <a:pt x="276416" y="74104"/>
                    <a:pt x="277177" y="72390"/>
                    <a:pt x="278510" y="70675"/>
                  </a:cubicBezTo>
                  <a:close/>
                  <a:moveTo>
                    <a:pt x="278510" y="52197"/>
                  </a:moveTo>
                  <a:cubicBezTo>
                    <a:pt x="278510" y="52197"/>
                    <a:pt x="278891" y="51721"/>
                    <a:pt x="279081" y="51721"/>
                  </a:cubicBezTo>
                  <a:cubicBezTo>
                    <a:pt x="279271" y="51721"/>
                    <a:pt x="279557" y="52006"/>
                    <a:pt x="279843" y="52197"/>
                  </a:cubicBezTo>
                  <a:cubicBezTo>
                    <a:pt x="279557" y="52578"/>
                    <a:pt x="279462" y="52768"/>
                    <a:pt x="279271" y="53054"/>
                  </a:cubicBezTo>
                  <a:cubicBezTo>
                    <a:pt x="278986" y="52768"/>
                    <a:pt x="278795" y="52578"/>
                    <a:pt x="278510" y="52292"/>
                  </a:cubicBezTo>
                  <a:close/>
                  <a:moveTo>
                    <a:pt x="272894" y="37529"/>
                  </a:moveTo>
                  <a:cubicBezTo>
                    <a:pt x="272894" y="37529"/>
                    <a:pt x="273465" y="37909"/>
                    <a:pt x="274036" y="38195"/>
                  </a:cubicBezTo>
                  <a:cubicBezTo>
                    <a:pt x="273560" y="38576"/>
                    <a:pt x="273275" y="39053"/>
                    <a:pt x="273085" y="39053"/>
                  </a:cubicBezTo>
                  <a:cubicBezTo>
                    <a:pt x="272704" y="39053"/>
                    <a:pt x="272418" y="38671"/>
                    <a:pt x="272132" y="38386"/>
                  </a:cubicBezTo>
                  <a:cubicBezTo>
                    <a:pt x="272418" y="38100"/>
                    <a:pt x="272609" y="37624"/>
                    <a:pt x="272894" y="37529"/>
                  </a:cubicBezTo>
                  <a:close/>
                  <a:moveTo>
                    <a:pt x="266993" y="28289"/>
                  </a:moveTo>
                  <a:cubicBezTo>
                    <a:pt x="267278" y="28861"/>
                    <a:pt x="267659" y="29528"/>
                    <a:pt x="267945" y="30099"/>
                  </a:cubicBezTo>
                  <a:cubicBezTo>
                    <a:pt x="267659" y="30099"/>
                    <a:pt x="267373" y="30289"/>
                    <a:pt x="267088" y="30385"/>
                  </a:cubicBezTo>
                  <a:cubicBezTo>
                    <a:pt x="266802" y="29813"/>
                    <a:pt x="266612" y="29146"/>
                    <a:pt x="266326" y="28575"/>
                  </a:cubicBezTo>
                  <a:cubicBezTo>
                    <a:pt x="266517" y="28480"/>
                    <a:pt x="266707" y="28384"/>
                    <a:pt x="266897" y="28289"/>
                  </a:cubicBezTo>
                  <a:close/>
                  <a:moveTo>
                    <a:pt x="263757" y="10478"/>
                  </a:moveTo>
                  <a:cubicBezTo>
                    <a:pt x="263757" y="10478"/>
                    <a:pt x="264328" y="10858"/>
                    <a:pt x="264613" y="11144"/>
                  </a:cubicBezTo>
                  <a:cubicBezTo>
                    <a:pt x="264422" y="11335"/>
                    <a:pt x="264233" y="11716"/>
                    <a:pt x="264042" y="11716"/>
                  </a:cubicBezTo>
                  <a:cubicBezTo>
                    <a:pt x="263757" y="11716"/>
                    <a:pt x="263376" y="11621"/>
                    <a:pt x="262709" y="11430"/>
                  </a:cubicBezTo>
                  <a:cubicBezTo>
                    <a:pt x="263280" y="10954"/>
                    <a:pt x="263566" y="10478"/>
                    <a:pt x="263851" y="10478"/>
                  </a:cubicBezTo>
                  <a:close/>
                  <a:moveTo>
                    <a:pt x="260806" y="59722"/>
                  </a:moveTo>
                  <a:cubicBezTo>
                    <a:pt x="259854" y="61150"/>
                    <a:pt x="259283" y="62103"/>
                    <a:pt x="258616" y="63151"/>
                  </a:cubicBezTo>
                  <a:cubicBezTo>
                    <a:pt x="258299" y="62008"/>
                    <a:pt x="259029" y="60865"/>
                    <a:pt x="260806" y="59722"/>
                  </a:cubicBezTo>
                  <a:close/>
                  <a:moveTo>
                    <a:pt x="256047" y="45148"/>
                  </a:moveTo>
                  <a:cubicBezTo>
                    <a:pt x="256523" y="46101"/>
                    <a:pt x="256998" y="46863"/>
                    <a:pt x="257474" y="47720"/>
                  </a:cubicBezTo>
                  <a:cubicBezTo>
                    <a:pt x="257284" y="48006"/>
                    <a:pt x="257094" y="48292"/>
                    <a:pt x="256903" y="48482"/>
                  </a:cubicBezTo>
                  <a:cubicBezTo>
                    <a:pt x="256047" y="48196"/>
                    <a:pt x="254809" y="48196"/>
                    <a:pt x="254428" y="47625"/>
                  </a:cubicBezTo>
                  <a:cubicBezTo>
                    <a:pt x="253477" y="46387"/>
                    <a:pt x="254809" y="45911"/>
                    <a:pt x="256047" y="45148"/>
                  </a:cubicBezTo>
                  <a:close/>
                  <a:moveTo>
                    <a:pt x="257855" y="64961"/>
                  </a:moveTo>
                  <a:cubicBezTo>
                    <a:pt x="258616" y="68771"/>
                    <a:pt x="255856" y="69437"/>
                    <a:pt x="253667" y="70771"/>
                  </a:cubicBezTo>
                  <a:cubicBezTo>
                    <a:pt x="253286" y="67342"/>
                    <a:pt x="256047" y="66770"/>
                    <a:pt x="257855" y="64961"/>
                  </a:cubicBezTo>
                  <a:close/>
                  <a:moveTo>
                    <a:pt x="253191" y="98298"/>
                  </a:moveTo>
                  <a:cubicBezTo>
                    <a:pt x="254238" y="98488"/>
                    <a:pt x="255095" y="98679"/>
                    <a:pt x="256047" y="98870"/>
                  </a:cubicBezTo>
                  <a:cubicBezTo>
                    <a:pt x="254619" y="100489"/>
                    <a:pt x="254238" y="100489"/>
                    <a:pt x="253191" y="98298"/>
                  </a:cubicBezTo>
                  <a:close/>
                  <a:moveTo>
                    <a:pt x="255475" y="119824"/>
                  </a:moveTo>
                  <a:cubicBezTo>
                    <a:pt x="255475" y="119824"/>
                    <a:pt x="254809" y="119443"/>
                    <a:pt x="254524" y="119158"/>
                  </a:cubicBezTo>
                  <a:cubicBezTo>
                    <a:pt x="254524" y="119158"/>
                    <a:pt x="254809" y="118491"/>
                    <a:pt x="254999" y="118491"/>
                  </a:cubicBezTo>
                  <a:cubicBezTo>
                    <a:pt x="255285" y="118491"/>
                    <a:pt x="255666" y="118777"/>
                    <a:pt x="256142" y="118967"/>
                  </a:cubicBezTo>
                  <a:cubicBezTo>
                    <a:pt x="255856" y="119348"/>
                    <a:pt x="255570" y="119824"/>
                    <a:pt x="255475" y="119729"/>
                  </a:cubicBezTo>
                  <a:close/>
                  <a:moveTo>
                    <a:pt x="257189" y="111919"/>
                  </a:moveTo>
                  <a:cubicBezTo>
                    <a:pt x="256998" y="112681"/>
                    <a:pt x="257379" y="113538"/>
                    <a:pt x="257570" y="114395"/>
                  </a:cubicBezTo>
                  <a:cubicBezTo>
                    <a:pt x="256427" y="114268"/>
                    <a:pt x="255856" y="113030"/>
                    <a:pt x="255856" y="110680"/>
                  </a:cubicBezTo>
                  <a:cubicBezTo>
                    <a:pt x="256618" y="110109"/>
                    <a:pt x="257379" y="109156"/>
                    <a:pt x="258616" y="110299"/>
                  </a:cubicBezTo>
                  <a:cubicBezTo>
                    <a:pt x="258141" y="110871"/>
                    <a:pt x="257379" y="111347"/>
                    <a:pt x="257189" y="111919"/>
                  </a:cubicBezTo>
                  <a:close/>
                  <a:moveTo>
                    <a:pt x="256713" y="84582"/>
                  </a:moveTo>
                  <a:cubicBezTo>
                    <a:pt x="256966" y="83375"/>
                    <a:pt x="257855" y="82677"/>
                    <a:pt x="259378" y="82487"/>
                  </a:cubicBezTo>
                  <a:cubicBezTo>
                    <a:pt x="258331" y="83344"/>
                    <a:pt x="257665" y="83820"/>
                    <a:pt x="256713" y="84582"/>
                  </a:cubicBezTo>
                  <a:close/>
                  <a:moveTo>
                    <a:pt x="260711" y="71342"/>
                  </a:moveTo>
                  <a:lnTo>
                    <a:pt x="258807" y="70866"/>
                  </a:lnTo>
                  <a:cubicBezTo>
                    <a:pt x="258807" y="70866"/>
                    <a:pt x="258998" y="70390"/>
                    <a:pt x="258998" y="70199"/>
                  </a:cubicBezTo>
                  <a:cubicBezTo>
                    <a:pt x="259569" y="70485"/>
                    <a:pt x="260140" y="70771"/>
                    <a:pt x="260806" y="71056"/>
                  </a:cubicBezTo>
                  <a:cubicBezTo>
                    <a:pt x="260806" y="71152"/>
                    <a:pt x="260806" y="71247"/>
                    <a:pt x="260806" y="71342"/>
                  </a:cubicBezTo>
                  <a:close/>
                  <a:moveTo>
                    <a:pt x="261472" y="56007"/>
                  </a:moveTo>
                  <a:cubicBezTo>
                    <a:pt x="261662" y="54483"/>
                    <a:pt x="262805" y="54673"/>
                    <a:pt x="264042" y="54673"/>
                  </a:cubicBezTo>
                  <a:cubicBezTo>
                    <a:pt x="264518" y="55626"/>
                    <a:pt x="264899" y="56293"/>
                    <a:pt x="265375" y="57340"/>
                  </a:cubicBezTo>
                  <a:cubicBezTo>
                    <a:pt x="264137" y="57340"/>
                    <a:pt x="263090" y="57340"/>
                    <a:pt x="262043" y="57340"/>
                  </a:cubicBezTo>
                  <a:cubicBezTo>
                    <a:pt x="261853" y="57340"/>
                    <a:pt x="261472" y="56483"/>
                    <a:pt x="261567" y="56102"/>
                  </a:cubicBezTo>
                  <a:close/>
                  <a:moveTo>
                    <a:pt x="262805" y="72009"/>
                  </a:moveTo>
                  <a:cubicBezTo>
                    <a:pt x="263566" y="72485"/>
                    <a:pt x="264233" y="72962"/>
                    <a:pt x="265375" y="73723"/>
                  </a:cubicBezTo>
                  <a:cubicBezTo>
                    <a:pt x="263661" y="74104"/>
                    <a:pt x="262519" y="74200"/>
                    <a:pt x="262805" y="72009"/>
                  </a:cubicBezTo>
                  <a:close/>
                  <a:moveTo>
                    <a:pt x="263090" y="126778"/>
                  </a:moveTo>
                  <a:cubicBezTo>
                    <a:pt x="264137" y="127635"/>
                    <a:pt x="264613" y="127921"/>
                    <a:pt x="264804" y="128301"/>
                  </a:cubicBezTo>
                  <a:cubicBezTo>
                    <a:pt x="264994" y="128873"/>
                    <a:pt x="264899" y="129540"/>
                    <a:pt x="264994" y="130111"/>
                  </a:cubicBezTo>
                  <a:cubicBezTo>
                    <a:pt x="264328" y="129921"/>
                    <a:pt x="263471" y="129921"/>
                    <a:pt x="263186" y="129444"/>
                  </a:cubicBezTo>
                  <a:cubicBezTo>
                    <a:pt x="262900" y="128968"/>
                    <a:pt x="263186" y="128207"/>
                    <a:pt x="263186" y="126682"/>
                  </a:cubicBezTo>
                  <a:close/>
                  <a:moveTo>
                    <a:pt x="264708" y="130873"/>
                  </a:moveTo>
                  <a:cubicBezTo>
                    <a:pt x="266326" y="131540"/>
                    <a:pt x="267183" y="131921"/>
                    <a:pt x="268230" y="132302"/>
                  </a:cubicBezTo>
                  <a:cubicBezTo>
                    <a:pt x="266231" y="133921"/>
                    <a:pt x="266041" y="133921"/>
                    <a:pt x="264708" y="130873"/>
                  </a:cubicBezTo>
                  <a:close/>
                  <a:moveTo>
                    <a:pt x="271085" y="23908"/>
                  </a:moveTo>
                  <a:cubicBezTo>
                    <a:pt x="270895" y="24860"/>
                    <a:pt x="270800" y="25527"/>
                    <a:pt x="270705" y="26670"/>
                  </a:cubicBezTo>
                  <a:cubicBezTo>
                    <a:pt x="269848" y="25813"/>
                    <a:pt x="269467" y="25337"/>
                    <a:pt x="268706" y="24574"/>
                  </a:cubicBezTo>
                  <a:cubicBezTo>
                    <a:pt x="269658" y="24289"/>
                    <a:pt x="270134" y="24193"/>
                    <a:pt x="271085" y="23908"/>
                  </a:cubicBezTo>
                  <a:close/>
                  <a:moveTo>
                    <a:pt x="270039" y="55436"/>
                  </a:moveTo>
                  <a:cubicBezTo>
                    <a:pt x="270039" y="55436"/>
                    <a:pt x="270705" y="56293"/>
                    <a:pt x="271085" y="56769"/>
                  </a:cubicBezTo>
                  <a:cubicBezTo>
                    <a:pt x="270895" y="56864"/>
                    <a:pt x="270800" y="57055"/>
                    <a:pt x="270610" y="57150"/>
                  </a:cubicBezTo>
                  <a:cubicBezTo>
                    <a:pt x="270229" y="56674"/>
                    <a:pt x="269943" y="56293"/>
                    <a:pt x="269563" y="55816"/>
                  </a:cubicBezTo>
                  <a:lnTo>
                    <a:pt x="270039" y="55436"/>
                  </a:lnTo>
                  <a:close/>
                  <a:moveTo>
                    <a:pt x="275274" y="96679"/>
                  </a:moveTo>
                  <a:lnTo>
                    <a:pt x="270419" y="96679"/>
                  </a:lnTo>
                  <a:cubicBezTo>
                    <a:pt x="273180" y="94679"/>
                    <a:pt x="273370" y="94679"/>
                    <a:pt x="275274" y="96679"/>
                  </a:cubicBezTo>
                  <a:close/>
                  <a:moveTo>
                    <a:pt x="274322" y="122777"/>
                  </a:moveTo>
                  <a:cubicBezTo>
                    <a:pt x="273560" y="122396"/>
                    <a:pt x="272894" y="122015"/>
                    <a:pt x="272132" y="121634"/>
                  </a:cubicBezTo>
                  <a:lnTo>
                    <a:pt x="272609" y="121158"/>
                  </a:lnTo>
                  <a:cubicBezTo>
                    <a:pt x="273275" y="121539"/>
                    <a:pt x="273941" y="121920"/>
                    <a:pt x="274512" y="122301"/>
                  </a:cubicBezTo>
                  <a:cubicBezTo>
                    <a:pt x="274512" y="122491"/>
                    <a:pt x="274322" y="122587"/>
                    <a:pt x="274227" y="122777"/>
                  </a:cubicBezTo>
                  <a:close/>
                  <a:moveTo>
                    <a:pt x="273370" y="116300"/>
                  </a:moveTo>
                  <a:cubicBezTo>
                    <a:pt x="273465" y="115729"/>
                    <a:pt x="273370" y="115443"/>
                    <a:pt x="273560" y="115443"/>
                  </a:cubicBezTo>
                  <a:cubicBezTo>
                    <a:pt x="274322" y="115062"/>
                    <a:pt x="274322" y="115062"/>
                    <a:pt x="275845" y="115919"/>
                  </a:cubicBezTo>
                  <a:cubicBezTo>
                    <a:pt x="274798" y="116110"/>
                    <a:pt x="274131" y="116205"/>
                    <a:pt x="273370" y="116396"/>
                  </a:cubicBezTo>
                  <a:close/>
                  <a:moveTo>
                    <a:pt x="280509" y="99536"/>
                  </a:moveTo>
                  <a:cubicBezTo>
                    <a:pt x="279843" y="98679"/>
                    <a:pt x="279366" y="98012"/>
                    <a:pt x="278891" y="97346"/>
                  </a:cubicBezTo>
                  <a:cubicBezTo>
                    <a:pt x="278224" y="97631"/>
                    <a:pt x="277653" y="98012"/>
                    <a:pt x="276892" y="98393"/>
                  </a:cubicBezTo>
                  <a:cubicBezTo>
                    <a:pt x="276892" y="96393"/>
                    <a:pt x="278320" y="96298"/>
                    <a:pt x="279271" y="96679"/>
                  </a:cubicBezTo>
                  <a:cubicBezTo>
                    <a:pt x="280128" y="96964"/>
                    <a:pt x="281461" y="97631"/>
                    <a:pt x="280509" y="99536"/>
                  </a:cubicBezTo>
                  <a:close/>
                  <a:moveTo>
                    <a:pt x="278795" y="46101"/>
                  </a:moveTo>
                  <a:cubicBezTo>
                    <a:pt x="280223" y="46291"/>
                    <a:pt x="281365" y="46387"/>
                    <a:pt x="282508" y="46482"/>
                  </a:cubicBezTo>
                  <a:cubicBezTo>
                    <a:pt x="281461" y="48578"/>
                    <a:pt x="280604" y="48578"/>
                    <a:pt x="278795" y="46101"/>
                  </a:cubicBezTo>
                  <a:close/>
                  <a:moveTo>
                    <a:pt x="280033" y="11144"/>
                  </a:moveTo>
                  <a:lnTo>
                    <a:pt x="283079" y="11144"/>
                  </a:lnTo>
                  <a:cubicBezTo>
                    <a:pt x="281556" y="13430"/>
                    <a:pt x="281270" y="13430"/>
                    <a:pt x="280033" y="11144"/>
                  </a:cubicBezTo>
                  <a:close/>
                  <a:moveTo>
                    <a:pt x="283365" y="113062"/>
                  </a:moveTo>
                  <a:cubicBezTo>
                    <a:pt x="283936" y="113252"/>
                    <a:pt x="284602" y="113347"/>
                    <a:pt x="285173" y="113538"/>
                  </a:cubicBezTo>
                  <a:cubicBezTo>
                    <a:pt x="285173" y="113824"/>
                    <a:pt x="284982" y="114014"/>
                    <a:pt x="284887" y="114300"/>
                  </a:cubicBezTo>
                  <a:cubicBezTo>
                    <a:pt x="284316" y="114014"/>
                    <a:pt x="283745" y="113729"/>
                    <a:pt x="283174" y="113538"/>
                  </a:cubicBezTo>
                  <a:cubicBezTo>
                    <a:pt x="283174" y="113347"/>
                    <a:pt x="283269" y="113252"/>
                    <a:pt x="283365" y="113062"/>
                  </a:cubicBezTo>
                  <a:close/>
                  <a:moveTo>
                    <a:pt x="285268" y="133541"/>
                  </a:moveTo>
                  <a:cubicBezTo>
                    <a:pt x="283840" y="132588"/>
                    <a:pt x="283840" y="131921"/>
                    <a:pt x="285744" y="131064"/>
                  </a:cubicBezTo>
                  <a:cubicBezTo>
                    <a:pt x="285554" y="132207"/>
                    <a:pt x="285458" y="132779"/>
                    <a:pt x="285268" y="133541"/>
                  </a:cubicBezTo>
                  <a:close/>
                  <a:moveTo>
                    <a:pt x="288218" y="128397"/>
                  </a:moveTo>
                  <a:cubicBezTo>
                    <a:pt x="287647" y="129730"/>
                    <a:pt x="286505" y="128873"/>
                    <a:pt x="285744" y="128016"/>
                  </a:cubicBezTo>
                  <a:cubicBezTo>
                    <a:pt x="285744" y="128016"/>
                    <a:pt x="285649" y="127825"/>
                    <a:pt x="285363" y="127540"/>
                  </a:cubicBezTo>
                  <a:cubicBezTo>
                    <a:pt x="285744" y="126587"/>
                    <a:pt x="286029" y="125730"/>
                    <a:pt x="286600" y="124873"/>
                  </a:cubicBezTo>
                  <a:cubicBezTo>
                    <a:pt x="286791" y="124587"/>
                    <a:pt x="287457" y="124587"/>
                    <a:pt x="287933" y="124492"/>
                  </a:cubicBezTo>
                  <a:cubicBezTo>
                    <a:pt x="288028" y="125825"/>
                    <a:pt x="288695" y="127254"/>
                    <a:pt x="288218" y="128301"/>
                  </a:cubicBezTo>
                  <a:close/>
                  <a:moveTo>
                    <a:pt x="289932" y="67913"/>
                  </a:moveTo>
                  <a:cubicBezTo>
                    <a:pt x="289171" y="66104"/>
                    <a:pt x="290122" y="65722"/>
                    <a:pt x="291360" y="65532"/>
                  </a:cubicBezTo>
                  <a:cubicBezTo>
                    <a:pt x="290979" y="66199"/>
                    <a:pt x="290503" y="66865"/>
                    <a:pt x="289932" y="67913"/>
                  </a:cubicBezTo>
                  <a:close/>
                  <a:moveTo>
                    <a:pt x="292597" y="68008"/>
                  </a:moveTo>
                  <a:cubicBezTo>
                    <a:pt x="292883" y="68771"/>
                    <a:pt x="293168" y="69247"/>
                    <a:pt x="293073" y="69532"/>
                  </a:cubicBezTo>
                  <a:cubicBezTo>
                    <a:pt x="293073" y="69913"/>
                    <a:pt x="292407" y="70104"/>
                    <a:pt x="292026" y="70390"/>
                  </a:cubicBezTo>
                  <a:cubicBezTo>
                    <a:pt x="291741" y="69913"/>
                    <a:pt x="291264" y="69532"/>
                    <a:pt x="291169" y="69056"/>
                  </a:cubicBezTo>
                  <a:cubicBezTo>
                    <a:pt x="291169" y="68866"/>
                    <a:pt x="291835" y="68485"/>
                    <a:pt x="292502" y="68008"/>
                  </a:cubicBezTo>
                  <a:close/>
                  <a:moveTo>
                    <a:pt x="291360" y="118396"/>
                  </a:moveTo>
                  <a:cubicBezTo>
                    <a:pt x="291645" y="117348"/>
                    <a:pt x="291835" y="116396"/>
                    <a:pt x="292217" y="115253"/>
                  </a:cubicBezTo>
                  <a:cubicBezTo>
                    <a:pt x="293644" y="115919"/>
                    <a:pt x="294786" y="116396"/>
                    <a:pt x="295928" y="116872"/>
                  </a:cubicBezTo>
                  <a:cubicBezTo>
                    <a:pt x="295357" y="117951"/>
                    <a:pt x="293834" y="118459"/>
                    <a:pt x="291360" y="118396"/>
                  </a:cubicBezTo>
                  <a:close/>
                  <a:moveTo>
                    <a:pt x="294310" y="58388"/>
                  </a:moveTo>
                  <a:cubicBezTo>
                    <a:pt x="295452" y="57436"/>
                    <a:pt x="296309" y="56483"/>
                    <a:pt x="298118" y="57245"/>
                  </a:cubicBezTo>
                  <a:cubicBezTo>
                    <a:pt x="297420" y="58515"/>
                    <a:pt x="296151" y="58896"/>
                    <a:pt x="294310" y="58388"/>
                  </a:cubicBezTo>
                  <a:close/>
                  <a:moveTo>
                    <a:pt x="297737" y="112014"/>
                  </a:moveTo>
                  <a:cubicBezTo>
                    <a:pt x="298784" y="112966"/>
                    <a:pt x="299641" y="113729"/>
                    <a:pt x="300497" y="114586"/>
                  </a:cubicBezTo>
                  <a:cubicBezTo>
                    <a:pt x="298308" y="115538"/>
                    <a:pt x="297832" y="115157"/>
                    <a:pt x="297737" y="112014"/>
                  </a:cubicBezTo>
                  <a:close/>
                  <a:moveTo>
                    <a:pt x="298974" y="60579"/>
                  </a:moveTo>
                  <a:cubicBezTo>
                    <a:pt x="299545" y="59531"/>
                    <a:pt x="299926" y="58960"/>
                    <a:pt x="300497" y="57912"/>
                  </a:cubicBezTo>
                  <a:cubicBezTo>
                    <a:pt x="301164" y="59626"/>
                    <a:pt x="300878" y="60293"/>
                    <a:pt x="298974" y="60579"/>
                  </a:cubicBezTo>
                  <a:close/>
                  <a:moveTo>
                    <a:pt x="302591" y="15812"/>
                  </a:moveTo>
                  <a:cubicBezTo>
                    <a:pt x="303162" y="16669"/>
                    <a:pt x="303639" y="17336"/>
                    <a:pt x="304400" y="18383"/>
                  </a:cubicBezTo>
                  <a:cubicBezTo>
                    <a:pt x="301354" y="18669"/>
                    <a:pt x="301259" y="18574"/>
                    <a:pt x="302591" y="15812"/>
                  </a:cubicBezTo>
                  <a:close/>
                  <a:moveTo>
                    <a:pt x="304781" y="128778"/>
                  </a:moveTo>
                  <a:cubicBezTo>
                    <a:pt x="303924" y="128397"/>
                    <a:pt x="302687" y="128397"/>
                    <a:pt x="302972" y="126397"/>
                  </a:cubicBezTo>
                  <a:cubicBezTo>
                    <a:pt x="303829" y="127063"/>
                    <a:pt x="304495" y="127635"/>
                    <a:pt x="305257" y="128111"/>
                  </a:cubicBezTo>
                  <a:cubicBezTo>
                    <a:pt x="305066" y="128301"/>
                    <a:pt x="304971" y="128492"/>
                    <a:pt x="304781" y="128778"/>
                  </a:cubicBezTo>
                  <a:close/>
                  <a:moveTo>
                    <a:pt x="308017" y="118586"/>
                  </a:moveTo>
                  <a:cubicBezTo>
                    <a:pt x="308778" y="119063"/>
                    <a:pt x="309540" y="119539"/>
                    <a:pt x="310492" y="120110"/>
                  </a:cubicBezTo>
                  <a:cubicBezTo>
                    <a:pt x="308683" y="121348"/>
                    <a:pt x="308398" y="119920"/>
                    <a:pt x="308017" y="118586"/>
                  </a:cubicBezTo>
                  <a:close/>
                  <a:moveTo>
                    <a:pt x="313062" y="137160"/>
                  </a:moveTo>
                  <a:cubicBezTo>
                    <a:pt x="313062" y="137160"/>
                    <a:pt x="312395" y="136398"/>
                    <a:pt x="312014" y="136112"/>
                  </a:cubicBezTo>
                  <a:cubicBezTo>
                    <a:pt x="312205" y="136017"/>
                    <a:pt x="312300" y="135827"/>
                    <a:pt x="312491" y="135731"/>
                  </a:cubicBezTo>
                  <a:cubicBezTo>
                    <a:pt x="312871" y="136112"/>
                    <a:pt x="313157" y="136493"/>
                    <a:pt x="313442" y="136874"/>
                  </a:cubicBezTo>
                  <a:cubicBezTo>
                    <a:pt x="313442" y="136874"/>
                    <a:pt x="313157" y="137160"/>
                    <a:pt x="313062" y="137255"/>
                  </a:cubicBezTo>
                  <a:close/>
                  <a:moveTo>
                    <a:pt x="318202" y="77914"/>
                  </a:moveTo>
                  <a:cubicBezTo>
                    <a:pt x="318202" y="77914"/>
                    <a:pt x="317821" y="77438"/>
                    <a:pt x="317916" y="77153"/>
                  </a:cubicBezTo>
                  <a:cubicBezTo>
                    <a:pt x="317916" y="76962"/>
                    <a:pt x="318202" y="76676"/>
                    <a:pt x="318487" y="76581"/>
                  </a:cubicBezTo>
                  <a:cubicBezTo>
                    <a:pt x="318582" y="76581"/>
                    <a:pt x="318868" y="76867"/>
                    <a:pt x="319248" y="77248"/>
                  </a:cubicBezTo>
                  <a:cubicBezTo>
                    <a:pt x="318868" y="77533"/>
                    <a:pt x="318582" y="77724"/>
                    <a:pt x="318297" y="77914"/>
                  </a:cubicBezTo>
                  <a:close/>
                  <a:moveTo>
                    <a:pt x="319153" y="55816"/>
                  </a:moveTo>
                  <a:cubicBezTo>
                    <a:pt x="320010" y="55721"/>
                    <a:pt x="320867" y="55626"/>
                    <a:pt x="322104" y="55436"/>
                  </a:cubicBezTo>
                  <a:cubicBezTo>
                    <a:pt x="321247" y="57912"/>
                    <a:pt x="320105" y="56388"/>
                    <a:pt x="319153" y="55816"/>
                  </a:cubicBezTo>
                  <a:close/>
                  <a:moveTo>
                    <a:pt x="326958" y="71533"/>
                  </a:moveTo>
                  <a:lnTo>
                    <a:pt x="326768" y="70866"/>
                  </a:lnTo>
                  <a:cubicBezTo>
                    <a:pt x="327339" y="70675"/>
                    <a:pt x="327815" y="70485"/>
                    <a:pt x="328386" y="70295"/>
                  </a:cubicBezTo>
                  <a:cubicBezTo>
                    <a:pt x="328386" y="70580"/>
                    <a:pt x="328386" y="70866"/>
                    <a:pt x="328482" y="71152"/>
                  </a:cubicBezTo>
                  <a:cubicBezTo>
                    <a:pt x="328006" y="71247"/>
                    <a:pt x="327435" y="71438"/>
                    <a:pt x="326958" y="71533"/>
                  </a:cubicBezTo>
                  <a:close/>
                  <a:moveTo>
                    <a:pt x="331622" y="126206"/>
                  </a:moveTo>
                  <a:cubicBezTo>
                    <a:pt x="331622" y="126206"/>
                    <a:pt x="331242" y="125635"/>
                    <a:pt x="331242" y="125444"/>
                  </a:cubicBezTo>
                  <a:cubicBezTo>
                    <a:pt x="331242" y="125254"/>
                    <a:pt x="331622" y="125063"/>
                    <a:pt x="331908" y="124873"/>
                  </a:cubicBezTo>
                  <a:cubicBezTo>
                    <a:pt x="332099" y="125254"/>
                    <a:pt x="332289" y="125444"/>
                    <a:pt x="332479" y="125730"/>
                  </a:cubicBezTo>
                  <a:cubicBezTo>
                    <a:pt x="332194" y="125921"/>
                    <a:pt x="331908" y="126111"/>
                    <a:pt x="331527" y="126301"/>
                  </a:cubicBezTo>
                  <a:close/>
                  <a:moveTo>
                    <a:pt x="333431" y="106299"/>
                  </a:moveTo>
                  <a:cubicBezTo>
                    <a:pt x="331908" y="104965"/>
                    <a:pt x="332765" y="103822"/>
                    <a:pt x="333621" y="102965"/>
                  </a:cubicBezTo>
                  <a:cubicBezTo>
                    <a:pt x="333907" y="102679"/>
                    <a:pt x="334763" y="102870"/>
                    <a:pt x="335334" y="102775"/>
                  </a:cubicBezTo>
                  <a:cubicBezTo>
                    <a:pt x="335334" y="103061"/>
                    <a:pt x="335430" y="103346"/>
                    <a:pt x="335525" y="103537"/>
                  </a:cubicBezTo>
                  <a:cubicBezTo>
                    <a:pt x="334859" y="104394"/>
                    <a:pt x="334097" y="105346"/>
                    <a:pt x="333336" y="106299"/>
                  </a:cubicBezTo>
                  <a:close/>
                  <a:moveTo>
                    <a:pt x="333431" y="13335"/>
                  </a:moveTo>
                  <a:cubicBezTo>
                    <a:pt x="334288" y="14859"/>
                    <a:pt x="334954" y="16002"/>
                    <a:pt x="335620" y="17145"/>
                  </a:cubicBezTo>
                  <a:cubicBezTo>
                    <a:pt x="334859" y="16097"/>
                    <a:pt x="332289" y="16097"/>
                    <a:pt x="333431" y="13335"/>
                  </a:cubicBezTo>
                  <a:close/>
                  <a:moveTo>
                    <a:pt x="337143" y="58674"/>
                  </a:moveTo>
                  <a:cubicBezTo>
                    <a:pt x="336667" y="57245"/>
                    <a:pt x="336287" y="56102"/>
                    <a:pt x="335906" y="54864"/>
                  </a:cubicBezTo>
                  <a:cubicBezTo>
                    <a:pt x="338476" y="54673"/>
                    <a:pt x="339808" y="55245"/>
                    <a:pt x="340094" y="56579"/>
                  </a:cubicBezTo>
                  <a:cubicBezTo>
                    <a:pt x="340284" y="57626"/>
                    <a:pt x="339713" y="58103"/>
                    <a:pt x="337143" y="58674"/>
                  </a:cubicBezTo>
                  <a:close/>
                  <a:moveTo>
                    <a:pt x="340094" y="77629"/>
                  </a:moveTo>
                  <a:cubicBezTo>
                    <a:pt x="340094" y="77629"/>
                    <a:pt x="339523" y="77153"/>
                    <a:pt x="339333" y="76867"/>
                  </a:cubicBezTo>
                  <a:cubicBezTo>
                    <a:pt x="339333" y="76867"/>
                    <a:pt x="339713" y="76295"/>
                    <a:pt x="339904" y="76295"/>
                  </a:cubicBezTo>
                  <a:cubicBezTo>
                    <a:pt x="340189" y="76295"/>
                    <a:pt x="340569" y="76581"/>
                    <a:pt x="341236" y="76867"/>
                  </a:cubicBezTo>
                  <a:cubicBezTo>
                    <a:pt x="340665" y="77343"/>
                    <a:pt x="340379" y="77724"/>
                    <a:pt x="340094" y="77724"/>
                  </a:cubicBezTo>
                  <a:close/>
                  <a:moveTo>
                    <a:pt x="343711" y="65151"/>
                  </a:moveTo>
                  <a:cubicBezTo>
                    <a:pt x="343520" y="64198"/>
                    <a:pt x="343330" y="63437"/>
                    <a:pt x="343140" y="62770"/>
                  </a:cubicBezTo>
                  <a:cubicBezTo>
                    <a:pt x="344186" y="63246"/>
                    <a:pt x="344948" y="63817"/>
                    <a:pt x="343711" y="65151"/>
                  </a:cubicBezTo>
                  <a:close/>
                  <a:moveTo>
                    <a:pt x="343711" y="46101"/>
                  </a:moveTo>
                  <a:cubicBezTo>
                    <a:pt x="343140" y="46291"/>
                    <a:pt x="342473" y="46577"/>
                    <a:pt x="341997" y="46958"/>
                  </a:cubicBezTo>
                  <a:cubicBezTo>
                    <a:pt x="341522" y="47434"/>
                    <a:pt x="341141" y="48101"/>
                    <a:pt x="340569" y="48863"/>
                  </a:cubicBezTo>
                  <a:cubicBezTo>
                    <a:pt x="339713" y="45911"/>
                    <a:pt x="341712" y="44577"/>
                    <a:pt x="347994" y="44291"/>
                  </a:cubicBezTo>
                  <a:cubicBezTo>
                    <a:pt x="346852" y="44863"/>
                    <a:pt x="346281" y="45148"/>
                    <a:pt x="345710" y="45339"/>
                  </a:cubicBezTo>
                  <a:cubicBezTo>
                    <a:pt x="345043" y="45625"/>
                    <a:pt x="344282" y="45720"/>
                    <a:pt x="343615" y="46006"/>
                  </a:cubicBezTo>
                  <a:close/>
                  <a:moveTo>
                    <a:pt x="346281" y="98298"/>
                  </a:moveTo>
                  <a:cubicBezTo>
                    <a:pt x="346281" y="98298"/>
                    <a:pt x="346852" y="97917"/>
                    <a:pt x="347042" y="97726"/>
                  </a:cubicBezTo>
                  <a:cubicBezTo>
                    <a:pt x="347614" y="98584"/>
                    <a:pt x="348279" y="99346"/>
                    <a:pt x="349041" y="100393"/>
                  </a:cubicBezTo>
                  <a:cubicBezTo>
                    <a:pt x="346376" y="101060"/>
                    <a:pt x="346852" y="99155"/>
                    <a:pt x="346281" y="98298"/>
                  </a:cubicBezTo>
                  <a:close/>
                  <a:moveTo>
                    <a:pt x="356656" y="71723"/>
                  </a:moveTo>
                  <a:cubicBezTo>
                    <a:pt x="356846" y="72676"/>
                    <a:pt x="357037" y="73628"/>
                    <a:pt x="357322" y="74771"/>
                  </a:cubicBezTo>
                  <a:cubicBezTo>
                    <a:pt x="355989" y="74454"/>
                    <a:pt x="355767" y="73438"/>
                    <a:pt x="356656" y="71723"/>
                  </a:cubicBezTo>
                  <a:close/>
                  <a:moveTo>
                    <a:pt x="360558" y="74200"/>
                  </a:moveTo>
                  <a:cubicBezTo>
                    <a:pt x="360083" y="73628"/>
                    <a:pt x="359701" y="73152"/>
                    <a:pt x="359226" y="72580"/>
                  </a:cubicBezTo>
                  <a:cubicBezTo>
                    <a:pt x="359416" y="72390"/>
                    <a:pt x="359606" y="72199"/>
                    <a:pt x="359797" y="72009"/>
                  </a:cubicBezTo>
                  <a:cubicBezTo>
                    <a:pt x="360273" y="72485"/>
                    <a:pt x="360749" y="73057"/>
                    <a:pt x="361225" y="73533"/>
                  </a:cubicBezTo>
                  <a:cubicBezTo>
                    <a:pt x="361034" y="73723"/>
                    <a:pt x="360844" y="73914"/>
                    <a:pt x="360558" y="74200"/>
                  </a:cubicBezTo>
                  <a:close/>
                  <a:moveTo>
                    <a:pt x="374074" y="77724"/>
                  </a:moveTo>
                  <a:cubicBezTo>
                    <a:pt x="373123" y="76390"/>
                    <a:pt x="373820" y="75089"/>
                    <a:pt x="376169" y="73819"/>
                  </a:cubicBezTo>
                  <a:cubicBezTo>
                    <a:pt x="375407" y="75247"/>
                    <a:pt x="374741" y="76486"/>
                    <a:pt x="374074" y="77724"/>
                  </a:cubicBezTo>
                  <a:close/>
                  <a:moveTo>
                    <a:pt x="377596" y="72295"/>
                  </a:moveTo>
                  <a:cubicBezTo>
                    <a:pt x="378167" y="72104"/>
                    <a:pt x="378833" y="71914"/>
                    <a:pt x="379690" y="71628"/>
                  </a:cubicBezTo>
                  <a:cubicBezTo>
                    <a:pt x="379214" y="73438"/>
                    <a:pt x="378262" y="72485"/>
                    <a:pt x="377596" y="72295"/>
                  </a:cubicBezTo>
                  <a:close/>
                  <a:moveTo>
                    <a:pt x="397966" y="71152"/>
                  </a:moveTo>
                  <a:cubicBezTo>
                    <a:pt x="397966" y="71152"/>
                    <a:pt x="397490" y="70771"/>
                    <a:pt x="397299" y="70580"/>
                  </a:cubicBezTo>
                  <a:cubicBezTo>
                    <a:pt x="397680" y="70009"/>
                    <a:pt x="398061" y="69532"/>
                    <a:pt x="398441" y="68961"/>
                  </a:cubicBezTo>
                  <a:cubicBezTo>
                    <a:pt x="398727" y="69247"/>
                    <a:pt x="399108" y="69628"/>
                    <a:pt x="399393" y="69913"/>
                  </a:cubicBezTo>
                  <a:cubicBezTo>
                    <a:pt x="398917" y="70295"/>
                    <a:pt x="398441" y="70675"/>
                    <a:pt x="397870" y="71056"/>
                  </a:cubicBezTo>
                  <a:close/>
                  <a:moveTo>
                    <a:pt x="400155" y="88392"/>
                  </a:moveTo>
                  <a:cubicBezTo>
                    <a:pt x="400059" y="87439"/>
                    <a:pt x="399965" y="86773"/>
                    <a:pt x="399774" y="85630"/>
                  </a:cubicBezTo>
                  <a:cubicBezTo>
                    <a:pt x="401202" y="86582"/>
                    <a:pt x="402344" y="87154"/>
                    <a:pt x="400155" y="88392"/>
                  </a:cubicBezTo>
                  <a:close/>
                  <a:moveTo>
                    <a:pt x="400536" y="101822"/>
                  </a:moveTo>
                  <a:cubicBezTo>
                    <a:pt x="400345" y="100013"/>
                    <a:pt x="400155" y="98679"/>
                    <a:pt x="399965" y="97060"/>
                  </a:cubicBezTo>
                  <a:cubicBezTo>
                    <a:pt x="401107" y="97631"/>
                    <a:pt x="401773" y="97917"/>
                    <a:pt x="402820" y="98488"/>
                  </a:cubicBezTo>
                  <a:cubicBezTo>
                    <a:pt x="402058" y="99631"/>
                    <a:pt x="401487" y="100489"/>
                    <a:pt x="400630" y="101822"/>
                  </a:cubicBezTo>
                  <a:close/>
                  <a:moveTo>
                    <a:pt x="404343" y="100203"/>
                  </a:moveTo>
                  <a:cubicBezTo>
                    <a:pt x="405104" y="98584"/>
                    <a:pt x="405675" y="97250"/>
                    <a:pt x="406437" y="95631"/>
                  </a:cubicBezTo>
                  <a:cubicBezTo>
                    <a:pt x="406913" y="97346"/>
                    <a:pt x="407293" y="98679"/>
                    <a:pt x="407769" y="100489"/>
                  </a:cubicBezTo>
                  <a:cubicBezTo>
                    <a:pt x="406437" y="100393"/>
                    <a:pt x="405485" y="100298"/>
                    <a:pt x="404343" y="100203"/>
                  </a:cubicBezTo>
                  <a:close/>
                  <a:moveTo>
                    <a:pt x="417287" y="75533"/>
                  </a:moveTo>
                  <a:cubicBezTo>
                    <a:pt x="415670" y="75819"/>
                    <a:pt x="413956" y="76200"/>
                    <a:pt x="412338" y="76486"/>
                  </a:cubicBezTo>
                  <a:cubicBezTo>
                    <a:pt x="412338" y="76200"/>
                    <a:pt x="412338" y="76009"/>
                    <a:pt x="412243" y="75724"/>
                  </a:cubicBezTo>
                  <a:cubicBezTo>
                    <a:pt x="413956" y="75438"/>
                    <a:pt x="415384" y="73819"/>
                    <a:pt x="417383" y="75438"/>
                  </a:cubicBezTo>
                  <a:close/>
                  <a:moveTo>
                    <a:pt x="414908" y="40196"/>
                  </a:moveTo>
                  <a:cubicBezTo>
                    <a:pt x="414908" y="40196"/>
                    <a:pt x="415384" y="40386"/>
                    <a:pt x="415765" y="40672"/>
                  </a:cubicBezTo>
                  <a:cubicBezTo>
                    <a:pt x="415384" y="40862"/>
                    <a:pt x="415194" y="41148"/>
                    <a:pt x="414908" y="41148"/>
                  </a:cubicBezTo>
                  <a:cubicBezTo>
                    <a:pt x="414718" y="41148"/>
                    <a:pt x="414527" y="40862"/>
                    <a:pt x="414242" y="40672"/>
                  </a:cubicBezTo>
                  <a:cubicBezTo>
                    <a:pt x="414432" y="40481"/>
                    <a:pt x="414623" y="40196"/>
                    <a:pt x="414908" y="40196"/>
                  </a:cubicBezTo>
                  <a:close/>
                  <a:moveTo>
                    <a:pt x="413956" y="50482"/>
                  </a:moveTo>
                  <a:cubicBezTo>
                    <a:pt x="413195" y="51340"/>
                    <a:pt x="412338" y="52292"/>
                    <a:pt x="411291" y="53435"/>
                  </a:cubicBezTo>
                  <a:cubicBezTo>
                    <a:pt x="411196" y="51245"/>
                    <a:pt x="412719" y="50959"/>
                    <a:pt x="413956" y="50482"/>
                  </a:cubicBezTo>
                  <a:close/>
                  <a:moveTo>
                    <a:pt x="412814" y="108966"/>
                  </a:moveTo>
                  <a:cubicBezTo>
                    <a:pt x="412243" y="108871"/>
                    <a:pt x="411577" y="108775"/>
                    <a:pt x="411006" y="108680"/>
                  </a:cubicBezTo>
                  <a:lnTo>
                    <a:pt x="411006" y="107918"/>
                  </a:lnTo>
                  <a:cubicBezTo>
                    <a:pt x="411767" y="108109"/>
                    <a:pt x="412338" y="108204"/>
                    <a:pt x="412909" y="108395"/>
                  </a:cubicBezTo>
                  <a:cubicBezTo>
                    <a:pt x="412909" y="108585"/>
                    <a:pt x="412909" y="108775"/>
                    <a:pt x="412814" y="109061"/>
                  </a:cubicBezTo>
                  <a:close/>
                  <a:moveTo>
                    <a:pt x="412624" y="84868"/>
                  </a:moveTo>
                  <a:cubicBezTo>
                    <a:pt x="412624" y="84868"/>
                    <a:pt x="412624" y="84868"/>
                    <a:pt x="412624" y="84868"/>
                  </a:cubicBezTo>
                  <a:cubicBezTo>
                    <a:pt x="412624" y="84868"/>
                    <a:pt x="412624" y="84868"/>
                    <a:pt x="412624" y="84868"/>
                  </a:cubicBezTo>
                  <a:cubicBezTo>
                    <a:pt x="413005" y="85630"/>
                    <a:pt x="413385" y="86392"/>
                    <a:pt x="413861" y="87344"/>
                  </a:cubicBezTo>
                  <a:cubicBezTo>
                    <a:pt x="412814" y="87439"/>
                    <a:pt x="411863" y="87535"/>
                    <a:pt x="410625" y="87630"/>
                  </a:cubicBezTo>
                  <a:cubicBezTo>
                    <a:pt x="411481" y="86487"/>
                    <a:pt x="412053" y="85630"/>
                    <a:pt x="412624" y="84868"/>
                  </a:cubicBezTo>
                  <a:cubicBezTo>
                    <a:pt x="412624" y="84868"/>
                    <a:pt x="412624" y="84868"/>
                    <a:pt x="412624" y="84772"/>
                  </a:cubicBezTo>
                  <a:cubicBezTo>
                    <a:pt x="412624" y="84772"/>
                    <a:pt x="412624" y="84772"/>
                    <a:pt x="412719" y="84772"/>
                  </a:cubicBezTo>
                  <a:cubicBezTo>
                    <a:pt x="413480" y="83534"/>
                    <a:pt x="414337" y="82296"/>
                    <a:pt x="415480" y="80486"/>
                  </a:cubicBezTo>
                  <a:cubicBezTo>
                    <a:pt x="415289" y="85058"/>
                    <a:pt x="415289" y="85154"/>
                    <a:pt x="412719" y="84772"/>
                  </a:cubicBezTo>
                  <a:close/>
                  <a:moveTo>
                    <a:pt x="416526" y="107537"/>
                  </a:moveTo>
                  <a:cubicBezTo>
                    <a:pt x="417193" y="108871"/>
                    <a:pt x="417669" y="109823"/>
                    <a:pt x="418240" y="110966"/>
                  </a:cubicBezTo>
                  <a:cubicBezTo>
                    <a:pt x="415574" y="110776"/>
                    <a:pt x="415098" y="109823"/>
                    <a:pt x="416526" y="107537"/>
                  </a:cubicBezTo>
                  <a:close/>
                  <a:moveTo>
                    <a:pt x="418240" y="93631"/>
                  </a:moveTo>
                  <a:cubicBezTo>
                    <a:pt x="418240" y="92773"/>
                    <a:pt x="418430" y="92012"/>
                    <a:pt x="418525" y="90868"/>
                  </a:cubicBezTo>
                  <a:cubicBezTo>
                    <a:pt x="419001" y="91345"/>
                    <a:pt x="419287" y="91630"/>
                    <a:pt x="419477" y="91916"/>
                  </a:cubicBezTo>
                  <a:cubicBezTo>
                    <a:pt x="420143" y="93059"/>
                    <a:pt x="419191" y="93250"/>
                    <a:pt x="418335" y="93536"/>
                  </a:cubicBezTo>
                  <a:close/>
                  <a:moveTo>
                    <a:pt x="421571" y="74676"/>
                  </a:moveTo>
                  <a:cubicBezTo>
                    <a:pt x="421571" y="71914"/>
                    <a:pt x="424998" y="72390"/>
                    <a:pt x="425950" y="70009"/>
                  </a:cubicBezTo>
                  <a:cubicBezTo>
                    <a:pt x="426711" y="72009"/>
                    <a:pt x="425378" y="72676"/>
                    <a:pt x="424807" y="73628"/>
                  </a:cubicBezTo>
                  <a:cubicBezTo>
                    <a:pt x="423950" y="74962"/>
                    <a:pt x="424332" y="76771"/>
                    <a:pt x="425759" y="77629"/>
                  </a:cubicBezTo>
                  <a:cubicBezTo>
                    <a:pt x="425569" y="78010"/>
                    <a:pt x="425283" y="78296"/>
                    <a:pt x="425093" y="78676"/>
                  </a:cubicBezTo>
                  <a:cubicBezTo>
                    <a:pt x="424998" y="78962"/>
                    <a:pt x="424903" y="79248"/>
                    <a:pt x="424807" y="79343"/>
                  </a:cubicBezTo>
                  <a:cubicBezTo>
                    <a:pt x="423855" y="77914"/>
                    <a:pt x="422808" y="76390"/>
                    <a:pt x="421571" y="74581"/>
                  </a:cubicBezTo>
                  <a:close/>
                  <a:moveTo>
                    <a:pt x="425093" y="105632"/>
                  </a:moveTo>
                  <a:cubicBezTo>
                    <a:pt x="424522" y="106108"/>
                    <a:pt x="424141" y="106680"/>
                    <a:pt x="423665" y="107442"/>
                  </a:cubicBezTo>
                  <a:cubicBezTo>
                    <a:pt x="423189" y="107061"/>
                    <a:pt x="422618" y="106680"/>
                    <a:pt x="422713" y="106585"/>
                  </a:cubicBezTo>
                  <a:cubicBezTo>
                    <a:pt x="422904" y="106013"/>
                    <a:pt x="423379" y="104870"/>
                    <a:pt x="423665" y="104965"/>
                  </a:cubicBezTo>
                  <a:cubicBezTo>
                    <a:pt x="424903" y="104965"/>
                    <a:pt x="425569" y="102584"/>
                    <a:pt x="427282" y="104489"/>
                  </a:cubicBezTo>
                  <a:cubicBezTo>
                    <a:pt x="426425" y="104965"/>
                    <a:pt x="425759" y="105251"/>
                    <a:pt x="425188" y="105728"/>
                  </a:cubicBezTo>
                  <a:close/>
                  <a:moveTo>
                    <a:pt x="436324" y="12763"/>
                  </a:moveTo>
                  <a:lnTo>
                    <a:pt x="436324" y="15526"/>
                  </a:lnTo>
                  <a:cubicBezTo>
                    <a:pt x="435627" y="14764"/>
                    <a:pt x="435627" y="13843"/>
                    <a:pt x="436324" y="12763"/>
                  </a:cubicBezTo>
                  <a:close/>
                  <a:moveTo>
                    <a:pt x="433374" y="16192"/>
                  </a:moveTo>
                  <a:cubicBezTo>
                    <a:pt x="433659" y="16954"/>
                    <a:pt x="433850" y="17716"/>
                    <a:pt x="434135" y="18479"/>
                  </a:cubicBezTo>
                  <a:cubicBezTo>
                    <a:pt x="433850" y="18479"/>
                    <a:pt x="433469" y="18479"/>
                    <a:pt x="433184" y="18574"/>
                  </a:cubicBezTo>
                  <a:cubicBezTo>
                    <a:pt x="432993" y="17812"/>
                    <a:pt x="432898" y="17145"/>
                    <a:pt x="432708" y="16383"/>
                  </a:cubicBezTo>
                  <a:cubicBezTo>
                    <a:pt x="432898" y="16383"/>
                    <a:pt x="433184" y="16288"/>
                    <a:pt x="433374" y="16192"/>
                  </a:cubicBezTo>
                  <a:close/>
                  <a:moveTo>
                    <a:pt x="433564" y="43434"/>
                  </a:moveTo>
                  <a:cubicBezTo>
                    <a:pt x="433564" y="43434"/>
                    <a:pt x="434611" y="44196"/>
                    <a:pt x="434516" y="44387"/>
                  </a:cubicBezTo>
                  <a:cubicBezTo>
                    <a:pt x="434326" y="44863"/>
                    <a:pt x="433945" y="45148"/>
                    <a:pt x="433659" y="45529"/>
                  </a:cubicBezTo>
                  <a:cubicBezTo>
                    <a:pt x="433374" y="45244"/>
                    <a:pt x="432993" y="44958"/>
                    <a:pt x="432898" y="44672"/>
                  </a:cubicBezTo>
                  <a:cubicBezTo>
                    <a:pt x="432898" y="44387"/>
                    <a:pt x="433184" y="44005"/>
                    <a:pt x="433469" y="43434"/>
                  </a:cubicBezTo>
                  <a:close/>
                  <a:moveTo>
                    <a:pt x="433945" y="84106"/>
                  </a:moveTo>
                  <a:cubicBezTo>
                    <a:pt x="434992" y="85439"/>
                    <a:pt x="436515" y="85915"/>
                    <a:pt x="435563" y="87439"/>
                  </a:cubicBezTo>
                  <a:cubicBezTo>
                    <a:pt x="435277" y="87821"/>
                    <a:pt x="434230" y="87725"/>
                    <a:pt x="433088" y="88011"/>
                  </a:cubicBezTo>
                  <a:cubicBezTo>
                    <a:pt x="433374" y="86582"/>
                    <a:pt x="433564" y="85630"/>
                    <a:pt x="433850" y="84106"/>
                  </a:cubicBezTo>
                  <a:close/>
                  <a:moveTo>
                    <a:pt x="434992" y="103251"/>
                  </a:moveTo>
                  <a:cubicBezTo>
                    <a:pt x="435309" y="101537"/>
                    <a:pt x="435976" y="100552"/>
                    <a:pt x="436991" y="100298"/>
                  </a:cubicBezTo>
                  <a:cubicBezTo>
                    <a:pt x="436324" y="101346"/>
                    <a:pt x="435658" y="102298"/>
                    <a:pt x="434992" y="103251"/>
                  </a:cubicBezTo>
                  <a:close/>
                  <a:moveTo>
                    <a:pt x="448032" y="22193"/>
                  </a:moveTo>
                  <a:cubicBezTo>
                    <a:pt x="448222" y="23241"/>
                    <a:pt x="448413" y="24289"/>
                    <a:pt x="448603" y="25241"/>
                  </a:cubicBezTo>
                  <a:cubicBezTo>
                    <a:pt x="448603" y="25241"/>
                    <a:pt x="448603" y="25241"/>
                    <a:pt x="448603" y="25241"/>
                  </a:cubicBezTo>
                  <a:cubicBezTo>
                    <a:pt x="448603" y="25241"/>
                    <a:pt x="448603" y="25241"/>
                    <a:pt x="448603" y="25337"/>
                  </a:cubicBezTo>
                  <a:lnTo>
                    <a:pt x="448984" y="28670"/>
                  </a:lnTo>
                  <a:cubicBezTo>
                    <a:pt x="448984" y="28670"/>
                    <a:pt x="448413" y="28670"/>
                    <a:pt x="448222" y="28670"/>
                  </a:cubicBezTo>
                  <a:cubicBezTo>
                    <a:pt x="448317" y="27527"/>
                    <a:pt x="448508" y="26384"/>
                    <a:pt x="448603" y="25337"/>
                  </a:cubicBezTo>
                  <a:cubicBezTo>
                    <a:pt x="448603" y="25337"/>
                    <a:pt x="448603" y="25337"/>
                    <a:pt x="448603" y="25241"/>
                  </a:cubicBezTo>
                  <a:cubicBezTo>
                    <a:pt x="448603" y="25241"/>
                    <a:pt x="448603" y="25241"/>
                    <a:pt x="448603" y="25241"/>
                  </a:cubicBezTo>
                  <a:cubicBezTo>
                    <a:pt x="446509" y="24860"/>
                    <a:pt x="446985" y="23527"/>
                    <a:pt x="448032" y="22193"/>
                  </a:cubicBezTo>
                  <a:close/>
                  <a:moveTo>
                    <a:pt x="442987" y="121253"/>
                  </a:moveTo>
                  <a:cubicBezTo>
                    <a:pt x="443749" y="120174"/>
                    <a:pt x="444510" y="120078"/>
                    <a:pt x="445272" y="120967"/>
                  </a:cubicBezTo>
                  <a:cubicBezTo>
                    <a:pt x="444225" y="121063"/>
                    <a:pt x="443654" y="121158"/>
                    <a:pt x="442987" y="121253"/>
                  </a:cubicBezTo>
                  <a:close/>
                  <a:moveTo>
                    <a:pt x="445462" y="52578"/>
                  </a:moveTo>
                  <a:cubicBezTo>
                    <a:pt x="445653" y="51149"/>
                    <a:pt x="445272" y="49435"/>
                    <a:pt x="447556" y="48863"/>
                  </a:cubicBezTo>
                  <a:cubicBezTo>
                    <a:pt x="448128" y="50101"/>
                    <a:pt x="448699" y="51245"/>
                    <a:pt x="449174" y="52483"/>
                  </a:cubicBezTo>
                  <a:cubicBezTo>
                    <a:pt x="447937" y="52864"/>
                    <a:pt x="446795" y="54197"/>
                    <a:pt x="445462" y="52673"/>
                  </a:cubicBezTo>
                  <a:close/>
                  <a:moveTo>
                    <a:pt x="459549" y="76771"/>
                  </a:moveTo>
                  <a:cubicBezTo>
                    <a:pt x="459549" y="76771"/>
                    <a:pt x="460787" y="76962"/>
                    <a:pt x="461929" y="77248"/>
                  </a:cubicBezTo>
                  <a:cubicBezTo>
                    <a:pt x="460882" y="78105"/>
                    <a:pt x="460311" y="78581"/>
                    <a:pt x="459644" y="79057"/>
                  </a:cubicBezTo>
                  <a:cubicBezTo>
                    <a:pt x="458312" y="78105"/>
                    <a:pt x="458788" y="77248"/>
                    <a:pt x="459644" y="76771"/>
                  </a:cubicBezTo>
                  <a:close/>
                  <a:moveTo>
                    <a:pt x="457455" y="67723"/>
                  </a:moveTo>
                  <a:cubicBezTo>
                    <a:pt x="456123" y="68961"/>
                    <a:pt x="454885" y="70104"/>
                    <a:pt x="453458" y="71438"/>
                  </a:cubicBezTo>
                  <a:cubicBezTo>
                    <a:pt x="452316" y="70199"/>
                    <a:pt x="452220" y="69151"/>
                    <a:pt x="453458" y="68294"/>
                  </a:cubicBezTo>
                  <a:cubicBezTo>
                    <a:pt x="454600" y="67532"/>
                    <a:pt x="455552" y="65913"/>
                    <a:pt x="457455" y="67628"/>
                  </a:cubicBezTo>
                  <a:close/>
                  <a:moveTo>
                    <a:pt x="456408" y="76676"/>
                  </a:moveTo>
                  <a:cubicBezTo>
                    <a:pt x="456408" y="76676"/>
                    <a:pt x="455742" y="77533"/>
                    <a:pt x="455361" y="77914"/>
                  </a:cubicBezTo>
                  <a:cubicBezTo>
                    <a:pt x="455171" y="77724"/>
                    <a:pt x="454980" y="77438"/>
                    <a:pt x="454790" y="77248"/>
                  </a:cubicBezTo>
                  <a:cubicBezTo>
                    <a:pt x="455171" y="76962"/>
                    <a:pt x="455552" y="76581"/>
                    <a:pt x="455933" y="76295"/>
                  </a:cubicBezTo>
                  <a:cubicBezTo>
                    <a:pt x="455933" y="76295"/>
                    <a:pt x="456218" y="76486"/>
                    <a:pt x="456408" y="76676"/>
                  </a:cubicBezTo>
                  <a:close/>
                  <a:moveTo>
                    <a:pt x="452410" y="119158"/>
                  </a:moveTo>
                  <a:cubicBezTo>
                    <a:pt x="452410" y="119158"/>
                    <a:pt x="452030" y="118205"/>
                    <a:pt x="452125" y="118205"/>
                  </a:cubicBezTo>
                  <a:cubicBezTo>
                    <a:pt x="452791" y="117920"/>
                    <a:pt x="453458" y="117729"/>
                    <a:pt x="454029" y="117443"/>
                  </a:cubicBezTo>
                  <a:cubicBezTo>
                    <a:pt x="454124" y="117824"/>
                    <a:pt x="454314" y="118205"/>
                    <a:pt x="454409" y="118586"/>
                  </a:cubicBezTo>
                  <a:cubicBezTo>
                    <a:pt x="453743" y="118777"/>
                    <a:pt x="453077" y="118967"/>
                    <a:pt x="452410" y="119063"/>
                  </a:cubicBezTo>
                  <a:close/>
                  <a:moveTo>
                    <a:pt x="455076" y="124968"/>
                  </a:moveTo>
                  <a:cubicBezTo>
                    <a:pt x="454790" y="126206"/>
                    <a:pt x="454409" y="127445"/>
                    <a:pt x="453934" y="129254"/>
                  </a:cubicBezTo>
                  <a:cubicBezTo>
                    <a:pt x="452791" y="127063"/>
                    <a:pt x="454314" y="126111"/>
                    <a:pt x="454219" y="124778"/>
                  </a:cubicBezTo>
                  <a:cubicBezTo>
                    <a:pt x="454505" y="124778"/>
                    <a:pt x="454790" y="124968"/>
                    <a:pt x="455076" y="125063"/>
                  </a:cubicBezTo>
                  <a:close/>
                  <a:moveTo>
                    <a:pt x="453077" y="38386"/>
                  </a:moveTo>
                  <a:cubicBezTo>
                    <a:pt x="453077" y="38386"/>
                    <a:pt x="453362" y="38767"/>
                    <a:pt x="453458" y="39053"/>
                  </a:cubicBezTo>
                  <a:cubicBezTo>
                    <a:pt x="452981" y="39338"/>
                    <a:pt x="452410" y="39624"/>
                    <a:pt x="451935" y="39814"/>
                  </a:cubicBezTo>
                  <a:cubicBezTo>
                    <a:pt x="451839" y="39624"/>
                    <a:pt x="451745" y="39529"/>
                    <a:pt x="451649" y="39338"/>
                  </a:cubicBezTo>
                  <a:cubicBezTo>
                    <a:pt x="452125" y="39053"/>
                    <a:pt x="452601" y="38671"/>
                    <a:pt x="453077" y="38386"/>
                  </a:cubicBezTo>
                  <a:close/>
                  <a:moveTo>
                    <a:pt x="451173" y="89630"/>
                  </a:moveTo>
                  <a:cubicBezTo>
                    <a:pt x="451173" y="89630"/>
                    <a:pt x="452125" y="89249"/>
                    <a:pt x="452601" y="89059"/>
                  </a:cubicBezTo>
                  <a:lnTo>
                    <a:pt x="452791" y="89725"/>
                  </a:lnTo>
                  <a:cubicBezTo>
                    <a:pt x="452316" y="89821"/>
                    <a:pt x="451839" y="90011"/>
                    <a:pt x="451268" y="90106"/>
                  </a:cubicBezTo>
                  <a:cubicBezTo>
                    <a:pt x="451268" y="89916"/>
                    <a:pt x="451078" y="89630"/>
                    <a:pt x="451173" y="89535"/>
                  </a:cubicBezTo>
                  <a:close/>
                  <a:moveTo>
                    <a:pt x="454600" y="132969"/>
                  </a:moveTo>
                  <a:cubicBezTo>
                    <a:pt x="453553" y="132493"/>
                    <a:pt x="452506" y="132112"/>
                    <a:pt x="451459" y="131636"/>
                  </a:cubicBezTo>
                  <a:cubicBezTo>
                    <a:pt x="452601" y="129826"/>
                    <a:pt x="453934" y="131636"/>
                    <a:pt x="455171" y="130683"/>
                  </a:cubicBezTo>
                  <a:cubicBezTo>
                    <a:pt x="454885" y="131731"/>
                    <a:pt x="454790" y="132207"/>
                    <a:pt x="454600" y="132969"/>
                  </a:cubicBezTo>
                  <a:close/>
                  <a:moveTo>
                    <a:pt x="456408" y="97917"/>
                  </a:moveTo>
                  <a:cubicBezTo>
                    <a:pt x="455456" y="97155"/>
                    <a:pt x="454600" y="96488"/>
                    <a:pt x="453743" y="95821"/>
                  </a:cubicBezTo>
                  <a:cubicBezTo>
                    <a:pt x="453743" y="95631"/>
                    <a:pt x="453838" y="95440"/>
                    <a:pt x="453934" y="95250"/>
                  </a:cubicBezTo>
                  <a:cubicBezTo>
                    <a:pt x="454980" y="95536"/>
                    <a:pt x="455933" y="95821"/>
                    <a:pt x="457360" y="96107"/>
                  </a:cubicBezTo>
                  <a:cubicBezTo>
                    <a:pt x="456884" y="96964"/>
                    <a:pt x="456694" y="97250"/>
                    <a:pt x="456408" y="97822"/>
                  </a:cubicBezTo>
                  <a:close/>
                  <a:moveTo>
                    <a:pt x="456313" y="90488"/>
                  </a:moveTo>
                  <a:cubicBezTo>
                    <a:pt x="455552" y="89281"/>
                    <a:pt x="455933" y="88297"/>
                    <a:pt x="457455" y="87535"/>
                  </a:cubicBezTo>
                  <a:cubicBezTo>
                    <a:pt x="458597" y="89154"/>
                    <a:pt x="457169" y="89630"/>
                    <a:pt x="456313" y="90488"/>
                  </a:cubicBezTo>
                  <a:close/>
                  <a:moveTo>
                    <a:pt x="458597" y="135160"/>
                  </a:moveTo>
                  <a:cubicBezTo>
                    <a:pt x="459549" y="133826"/>
                    <a:pt x="460501" y="133541"/>
                    <a:pt x="461453" y="134302"/>
                  </a:cubicBezTo>
                  <a:cubicBezTo>
                    <a:pt x="460597" y="134588"/>
                    <a:pt x="459835" y="134778"/>
                    <a:pt x="458597" y="135160"/>
                  </a:cubicBezTo>
                  <a:close/>
                  <a:moveTo>
                    <a:pt x="460692" y="98584"/>
                  </a:moveTo>
                  <a:cubicBezTo>
                    <a:pt x="460946" y="97631"/>
                    <a:pt x="461707" y="97091"/>
                    <a:pt x="462976" y="96964"/>
                  </a:cubicBezTo>
                  <a:cubicBezTo>
                    <a:pt x="462119" y="97536"/>
                    <a:pt x="461453" y="98012"/>
                    <a:pt x="460692" y="98584"/>
                  </a:cubicBezTo>
                  <a:close/>
                  <a:moveTo>
                    <a:pt x="461929" y="14668"/>
                  </a:moveTo>
                  <a:cubicBezTo>
                    <a:pt x="461929" y="14668"/>
                    <a:pt x="461643" y="13906"/>
                    <a:pt x="461739" y="13906"/>
                  </a:cubicBezTo>
                  <a:cubicBezTo>
                    <a:pt x="462215" y="13621"/>
                    <a:pt x="462786" y="13335"/>
                    <a:pt x="463832" y="12954"/>
                  </a:cubicBezTo>
                  <a:cubicBezTo>
                    <a:pt x="463452" y="14478"/>
                    <a:pt x="462976" y="15049"/>
                    <a:pt x="461929" y="14668"/>
                  </a:cubicBezTo>
                  <a:close/>
                </a:path>
              </a:pathLst>
            </a:custGeom>
            <a:solidFill>
              <a:srgbClr val="63C3D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9" name="Forma libre 248">
              <a:extLst>
                <a:ext uri="{FF2B5EF4-FFF2-40B4-BE49-F238E27FC236}">
                  <a16:creationId xmlns:a16="http://schemas.microsoft.com/office/drawing/2014/main" id="{9CD4475D-2C29-E416-5317-63B6D54918CD}"/>
                </a:ext>
              </a:extLst>
            </p:cNvPr>
            <p:cNvSpPr/>
            <p:nvPr/>
          </p:nvSpPr>
          <p:spPr>
            <a:xfrm>
              <a:off x="9636643" y="5615082"/>
              <a:ext cx="9518" cy="95"/>
            </a:xfrm>
            <a:custGeom>
              <a:avLst/>
              <a:gdLst>
                <a:gd name="connsiteX0" fmla="*/ 0 w 9518"/>
                <a:gd name="connsiteY0" fmla="*/ 95 h 95"/>
                <a:gd name="connsiteX1" fmla="*/ 0 w 9518"/>
                <a:gd name="connsiteY1" fmla="*/ 0 h 95"/>
                <a:gd name="connsiteX2" fmla="*/ 0 w 9518"/>
                <a:gd name="connsiteY2" fmla="*/ 0 h 95"/>
                <a:gd name="connsiteX3" fmla="*/ 0 w 9518"/>
                <a:gd name="connsiteY3" fmla="*/ 0 h 95"/>
                <a:gd name="connsiteX4" fmla="*/ 0 w 9518"/>
                <a:gd name="connsiteY4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8" h="95">
                  <a:moveTo>
                    <a:pt x="0" y="95"/>
                  </a:moveTo>
                  <a:cubicBezTo>
                    <a:pt x="0" y="95"/>
                    <a:pt x="0" y="9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95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0" name="Forma libre 249">
              <a:extLst>
                <a:ext uri="{FF2B5EF4-FFF2-40B4-BE49-F238E27FC236}">
                  <a16:creationId xmlns:a16="http://schemas.microsoft.com/office/drawing/2014/main" id="{3CFF7F06-8F62-5802-0142-B996947AA051}"/>
                </a:ext>
              </a:extLst>
            </p:cNvPr>
            <p:cNvSpPr/>
            <p:nvPr/>
          </p:nvSpPr>
          <p:spPr>
            <a:xfrm>
              <a:off x="9609992" y="5690711"/>
              <a:ext cx="95" cy="95"/>
            </a:xfrm>
            <a:custGeom>
              <a:avLst/>
              <a:gdLst>
                <a:gd name="connsiteX0" fmla="*/ 95 w 95"/>
                <a:gd name="connsiteY0" fmla="*/ 0 h 95"/>
                <a:gd name="connsiteX1" fmla="*/ 95 w 95"/>
                <a:gd name="connsiteY1" fmla="*/ 0 h 95"/>
                <a:gd name="connsiteX2" fmla="*/ 95 w 95"/>
                <a:gd name="connsiteY2" fmla="*/ 0 h 95"/>
                <a:gd name="connsiteX3" fmla="*/ 0 w 95"/>
                <a:gd name="connsiteY3" fmla="*/ 0 h 95"/>
                <a:gd name="connsiteX4" fmla="*/ 0 w 95"/>
                <a:gd name="connsiteY4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" h="95">
                  <a:moveTo>
                    <a:pt x="95" y="0"/>
                  </a:move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95" y="0"/>
                    <a:pt x="0" y="0"/>
                  </a:cubicBezTo>
                  <a:cubicBezTo>
                    <a:pt x="0" y="0"/>
                    <a:pt x="0" y="0"/>
                    <a:pt x="0" y="95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1" name="Forma libre 250">
              <a:extLst>
                <a:ext uri="{FF2B5EF4-FFF2-40B4-BE49-F238E27FC236}">
                  <a16:creationId xmlns:a16="http://schemas.microsoft.com/office/drawing/2014/main" id="{5B33424B-6203-4514-FEE4-D8B0113D1A64}"/>
                </a:ext>
              </a:extLst>
            </p:cNvPr>
            <p:cNvSpPr/>
            <p:nvPr/>
          </p:nvSpPr>
          <p:spPr>
            <a:xfrm>
              <a:off x="9290080" y="5704427"/>
              <a:ext cx="9518" cy="190"/>
            </a:xfrm>
            <a:custGeom>
              <a:avLst/>
              <a:gdLst>
                <a:gd name="connsiteX0" fmla="*/ 0 w 9518"/>
                <a:gd name="connsiteY0" fmla="*/ 190 h 190"/>
                <a:gd name="connsiteX1" fmla="*/ 0 w 9518"/>
                <a:gd name="connsiteY1" fmla="*/ 0 h 190"/>
                <a:gd name="connsiteX2" fmla="*/ 0 w 9518"/>
                <a:gd name="connsiteY2" fmla="*/ 95 h 190"/>
                <a:gd name="connsiteX3" fmla="*/ 0 w 9518"/>
                <a:gd name="connsiteY3" fmla="*/ 95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18" h="190">
                  <a:moveTo>
                    <a:pt x="0" y="190"/>
                  </a:moveTo>
                  <a:lnTo>
                    <a:pt x="0" y="0"/>
                  </a:lnTo>
                  <a:cubicBezTo>
                    <a:pt x="0" y="0"/>
                    <a:pt x="0" y="0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2" name="Forma libre 251">
              <a:extLst>
                <a:ext uri="{FF2B5EF4-FFF2-40B4-BE49-F238E27FC236}">
                  <a16:creationId xmlns:a16="http://schemas.microsoft.com/office/drawing/2014/main" id="{8A67FBE7-D272-83DE-3AB4-9F561AF13633}"/>
                </a:ext>
              </a:extLst>
            </p:cNvPr>
            <p:cNvSpPr/>
            <p:nvPr/>
          </p:nvSpPr>
          <p:spPr>
            <a:xfrm>
              <a:off x="9276373" y="5648991"/>
              <a:ext cx="190" cy="95"/>
            </a:xfrm>
            <a:custGeom>
              <a:avLst/>
              <a:gdLst>
                <a:gd name="connsiteX0" fmla="*/ 0 w 190"/>
                <a:gd name="connsiteY0" fmla="*/ 95 h 95"/>
                <a:gd name="connsiteX1" fmla="*/ 95 w 190"/>
                <a:gd name="connsiteY1" fmla="*/ 95 h 95"/>
                <a:gd name="connsiteX2" fmla="*/ 191 w 190"/>
                <a:gd name="connsiteY2" fmla="*/ 0 h 95"/>
                <a:gd name="connsiteX3" fmla="*/ 95 w 190"/>
                <a:gd name="connsiteY3" fmla="*/ 95 h 95"/>
                <a:gd name="connsiteX4" fmla="*/ 0 w 190"/>
                <a:gd name="connsiteY4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" h="95">
                  <a:moveTo>
                    <a:pt x="0" y="95"/>
                  </a:moveTo>
                  <a:lnTo>
                    <a:pt x="95" y="95"/>
                  </a:lnTo>
                  <a:lnTo>
                    <a:pt x="191" y="0"/>
                  </a:lnTo>
                  <a:lnTo>
                    <a:pt x="95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3" name="Forma libre 252">
              <a:extLst>
                <a:ext uri="{FF2B5EF4-FFF2-40B4-BE49-F238E27FC236}">
                  <a16:creationId xmlns:a16="http://schemas.microsoft.com/office/drawing/2014/main" id="{739122DA-23BD-BA7E-39DD-DC487EA3B3CA}"/>
                </a:ext>
              </a:extLst>
            </p:cNvPr>
            <p:cNvSpPr/>
            <p:nvPr/>
          </p:nvSpPr>
          <p:spPr>
            <a:xfrm>
              <a:off x="9411439" y="5645753"/>
              <a:ext cx="285" cy="95"/>
            </a:xfrm>
            <a:custGeom>
              <a:avLst/>
              <a:gdLst>
                <a:gd name="connsiteX0" fmla="*/ 0 w 285"/>
                <a:gd name="connsiteY0" fmla="*/ 0 h 95"/>
                <a:gd name="connsiteX1" fmla="*/ 95 w 285"/>
                <a:gd name="connsiteY1" fmla="*/ 95 h 95"/>
                <a:gd name="connsiteX2" fmla="*/ 285 w 285"/>
                <a:gd name="connsiteY2" fmla="*/ 95 h 95"/>
                <a:gd name="connsiteX3" fmla="*/ 285 w 285"/>
                <a:gd name="connsiteY3" fmla="*/ 0 h 95"/>
                <a:gd name="connsiteX4" fmla="*/ 95 w 285"/>
                <a:gd name="connsiteY4" fmla="*/ 0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" h="95">
                  <a:moveTo>
                    <a:pt x="0" y="0"/>
                  </a:moveTo>
                  <a:cubicBezTo>
                    <a:pt x="0" y="0"/>
                    <a:pt x="0" y="0"/>
                    <a:pt x="95" y="95"/>
                  </a:cubicBezTo>
                  <a:cubicBezTo>
                    <a:pt x="95" y="95"/>
                    <a:pt x="191" y="95"/>
                    <a:pt x="285" y="95"/>
                  </a:cubicBezTo>
                  <a:cubicBezTo>
                    <a:pt x="285" y="95"/>
                    <a:pt x="285" y="95"/>
                    <a:pt x="285" y="0"/>
                  </a:cubicBezTo>
                  <a:cubicBezTo>
                    <a:pt x="285" y="0"/>
                    <a:pt x="191" y="0"/>
                    <a:pt x="95" y="0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4" name="Forma libre 253">
              <a:extLst>
                <a:ext uri="{FF2B5EF4-FFF2-40B4-BE49-F238E27FC236}">
                  <a16:creationId xmlns:a16="http://schemas.microsoft.com/office/drawing/2014/main" id="{BDAF45A4-53A0-D62B-7DF9-00E6B70134BE}"/>
                </a:ext>
              </a:extLst>
            </p:cNvPr>
            <p:cNvSpPr/>
            <p:nvPr/>
          </p:nvSpPr>
          <p:spPr>
            <a:xfrm>
              <a:off x="9359468" y="5630036"/>
              <a:ext cx="95" cy="9525"/>
            </a:xfrm>
            <a:custGeom>
              <a:avLst/>
              <a:gdLst>
                <a:gd name="connsiteX0" fmla="*/ 0 w 95"/>
                <a:gd name="connsiteY0" fmla="*/ 0 h 9525"/>
                <a:gd name="connsiteX1" fmla="*/ 0 w 95"/>
                <a:gd name="connsiteY1" fmla="*/ 0 h 9525"/>
                <a:gd name="connsiteX2" fmla="*/ 95 w 95"/>
                <a:gd name="connsiteY2" fmla="*/ 0 h 9525"/>
                <a:gd name="connsiteX3" fmla="*/ 0 w 95"/>
                <a:gd name="connsiteY3" fmla="*/ 0 h 9525"/>
                <a:gd name="connsiteX4" fmla="*/ 0 w 95"/>
                <a:gd name="connsiteY4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" h="9525">
                  <a:moveTo>
                    <a:pt x="0" y="0"/>
                  </a:moveTo>
                  <a:lnTo>
                    <a:pt x="0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5" name="Forma libre 254">
              <a:extLst>
                <a:ext uri="{FF2B5EF4-FFF2-40B4-BE49-F238E27FC236}">
                  <a16:creationId xmlns:a16="http://schemas.microsoft.com/office/drawing/2014/main" id="{FB967013-6A2D-6DA7-15D3-0DECCA03347A}"/>
                </a:ext>
              </a:extLst>
            </p:cNvPr>
            <p:cNvSpPr/>
            <p:nvPr/>
          </p:nvSpPr>
          <p:spPr>
            <a:xfrm>
              <a:off x="9029181" y="5598266"/>
              <a:ext cx="135065" cy="177978"/>
            </a:xfrm>
            <a:custGeom>
              <a:avLst/>
              <a:gdLst>
                <a:gd name="connsiteX0" fmla="*/ 132496 w 135065"/>
                <a:gd name="connsiteY0" fmla="*/ 120353 h 177978"/>
                <a:gd name="connsiteX1" fmla="*/ 133828 w 135065"/>
                <a:gd name="connsiteY1" fmla="*/ 123496 h 177978"/>
                <a:gd name="connsiteX2" fmla="*/ 133924 w 135065"/>
                <a:gd name="connsiteY2" fmla="*/ 135116 h 177978"/>
                <a:gd name="connsiteX3" fmla="*/ 132686 w 135065"/>
                <a:gd name="connsiteY3" fmla="*/ 138450 h 177978"/>
                <a:gd name="connsiteX4" fmla="*/ 131735 w 135065"/>
                <a:gd name="connsiteY4" fmla="*/ 142165 h 177978"/>
                <a:gd name="connsiteX5" fmla="*/ 132877 w 135065"/>
                <a:gd name="connsiteY5" fmla="*/ 139212 h 177978"/>
                <a:gd name="connsiteX6" fmla="*/ 133734 w 135065"/>
                <a:gd name="connsiteY6" fmla="*/ 139212 h 177978"/>
                <a:gd name="connsiteX7" fmla="*/ 133924 w 135065"/>
                <a:gd name="connsiteY7" fmla="*/ 143118 h 177978"/>
                <a:gd name="connsiteX8" fmla="*/ 134305 w 135065"/>
                <a:gd name="connsiteY8" fmla="*/ 159215 h 177978"/>
                <a:gd name="connsiteX9" fmla="*/ 134305 w 135065"/>
                <a:gd name="connsiteY9" fmla="*/ 159786 h 177978"/>
                <a:gd name="connsiteX10" fmla="*/ 134780 w 135065"/>
                <a:gd name="connsiteY10" fmla="*/ 171121 h 177978"/>
                <a:gd name="connsiteX11" fmla="*/ 135066 w 135065"/>
                <a:gd name="connsiteY11" fmla="*/ 177979 h 177978"/>
                <a:gd name="connsiteX12" fmla="*/ 130117 w 135065"/>
                <a:gd name="connsiteY12" fmla="*/ 173407 h 177978"/>
                <a:gd name="connsiteX13" fmla="*/ 119265 w 135065"/>
                <a:gd name="connsiteY13" fmla="*/ 161596 h 177978"/>
                <a:gd name="connsiteX14" fmla="*/ 105845 w 135065"/>
                <a:gd name="connsiteY14" fmla="*/ 147689 h 177978"/>
                <a:gd name="connsiteX15" fmla="*/ 100800 w 135065"/>
                <a:gd name="connsiteY15" fmla="*/ 141498 h 177978"/>
                <a:gd name="connsiteX16" fmla="*/ 99753 w 135065"/>
                <a:gd name="connsiteY16" fmla="*/ 141022 h 177978"/>
                <a:gd name="connsiteX17" fmla="*/ 98515 w 135065"/>
                <a:gd name="connsiteY17" fmla="*/ 140260 h 177978"/>
                <a:gd name="connsiteX18" fmla="*/ 94232 w 135065"/>
                <a:gd name="connsiteY18" fmla="*/ 135878 h 177978"/>
                <a:gd name="connsiteX19" fmla="*/ 89949 w 135065"/>
                <a:gd name="connsiteY19" fmla="*/ 131402 h 177978"/>
                <a:gd name="connsiteX20" fmla="*/ 85761 w 135065"/>
                <a:gd name="connsiteY20" fmla="*/ 126449 h 177978"/>
                <a:gd name="connsiteX21" fmla="*/ 80240 w 135065"/>
                <a:gd name="connsiteY21" fmla="*/ 120638 h 177978"/>
                <a:gd name="connsiteX22" fmla="*/ 78717 w 135065"/>
                <a:gd name="connsiteY22" fmla="*/ 116828 h 177978"/>
                <a:gd name="connsiteX23" fmla="*/ 78051 w 135065"/>
                <a:gd name="connsiteY23" fmla="*/ 115590 h 177978"/>
                <a:gd name="connsiteX24" fmla="*/ 76813 w 135065"/>
                <a:gd name="connsiteY24" fmla="*/ 117209 h 177978"/>
                <a:gd name="connsiteX25" fmla="*/ 71674 w 135065"/>
                <a:gd name="connsiteY25" fmla="*/ 110923 h 177978"/>
                <a:gd name="connsiteX26" fmla="*/ 73958 w 135065"/>
                <a:gd name="connsiteY26" fmla="*/ 110256 h 177978"/>
                <a:gd name="connsiteX27" fmla="*/ 72435 w 135065"/>
                <a:gd name="connsiteY27" fmla="*/ 108446 h 177978"/>
                <a:gd name="connsiteX28" fmla="*/ 69960 w 135065"/>
                <a:gd name="connsiteY28" fmla="*/ 108446 h 177978"/>
                <a:gd name="connsiteX29" fmla="*/ 67866 w 135065"/>
                <a:gd name="connsiteY29" fmla="*/ 105779 h 177978"/>
                <a:gd name="connsiteX30" fmla="*/ 62155 w 135065"/>
                <a:gd name="connsiteY30" fmla="*/ 111018 h 177978"/>
                <a:gd name="connsiteX31" fmla="*/ 54731 w 135065"/>
                <a:gd name="connsiteY31" fmla="*/ 119019 h 177978"/>
                <a:gd name="connsiteX32" fmla="*/ 53113 w 135065"/>
                <a:gd name="connsiteY32" fmla="*/ 119495 h 177978"/>
                <a:gd name="connsiteX33" fmla="*/ 50828 w 135065"/>
                <a:gd name="connsiteY33" fmla="*/ 119305 h 177978"/>
                <a:gd name="connsiteX34" fmla="*/ 50543 w 135065"/>
                <a:gd name="connsiteY34" fmla="*/ 119876 h 177978"/>
                <a:gd name="connsiteX35" fmla="*/ 52542 w 135065"/>
                <a:gd name="connsiteY35" fmla="*/ 121496 h 177978"/>
                <a:gd name="connsiteX36" fmla="*/ 49781 w 135065"/>
                <a:gd name="connsiteY36" fmla="*/ 124639 h 177978"/>
                <a:gd name="connsiteX37" fmla="*/ 47878 w 135065"/>
                <a:gd name="connsiteY37" fmla="*/ 125972 h 177978"/>
                <a:gd name="connsiteX38" fmla="*/ 36741 w 135065"/>
                <a:gd name="connsiteY38" fmla="*/ 138545 h 177978"/>
                <a:gd name="connsiteX39" fmla="*/ 30269 w 135065"/>
                <a:gd name="connsiteY39" fmla="*/ 143784 h 177978"/>
                <a:gd name="connsiteX40" fmla="*/ 29317 w 135065"/>
                <a:gd name="connsiteY40" fmla="*/ 144451 h 177978"/>
                <a:gd name="connsiteX41" fmla="*/ 21987 w 135065"/>
                <a:gd name="connsiteY41" fmla="*/ 150833 h 177978"/>
                <a:gd name="connsiteX42" fmla="*/ 16562 w 135065"/>
                <a:gd name="connsiteY42" fmla="*/ 157500 h 177978"/>
                <a:gd name="connsiteX43" fmla="*/ 9899 w 135065"/>
                <a:gd name="connsiteY43" fmla="*/ 165406 h 177978"/>
                <a:gd name="connsiteX44" fmla="*/ 3522 w 135065"/>
                <a:gd name="connsiteY44" fmla="*/ 172931 h 177978"/>
                <a:gd name="connsiteX45" fmla="*/ 952 w 135065"/>
                <a:gd name="connsiteY45" fmla="*/ 175884 h 177978"/>
                <a:gd name="connsiteX46" fmla="*/ 571 w 135065"/>
                <a:gd name="connsiteY46" fmla="*/ 169121 h 177978"/>
                <a:gd name="connsiteX47" fmla="*/ 666 w 135065"/>
                <a:gd name="connsiteY47" fmla="*/ 150547 h 177978"/>
                <a:gd name="connsiteX48" fmla="*/ 191 w 135065"/>
                <a:gd name="connsiteY48" fmla="*/ 132735 h 177978"/>
                <a:gd name="connsiteX49" fmla="*/ 286 w 135065"/>
                <a:gd name="connsiteY49" fmla="*/ 101017 h 177978"/>
                <a:gd name="connsiteX50" fmla="*/ 191 w 135065"/>
                <a:gd name="connsiteY50" fmla="*/ 84634 h 177978"/>
                <a:gd name="connsiteX51" fmla="*/ 191 w 135065"/>
                <a:gd name="connsiteY51" fmla="*/ 60440 h 177978"/>
                <a:gd name="connsiteX52" fmla="*/ 0 w 135065"/>
                <a:gd name="connsiteY52" fmla="*/ 42629 h 177978"/>
                <a:gd name="connsiteX53" fmla="*/ 0 w 135065"/>
                <a:gd name="connsiteY53" fmla="*/ 37676 h 177978"/>
                <a:gd name="connsiteX54" fmla="*/ 2856 w 135065"/>
                <a:gd name="connsiteY54" fmla="*/ 35675 h 177978"/>
                <a:gd name="connsiteX55" fmla="*/ 2380 w 135065"/>
                <a:gd name="connsiteY55" fmla="*/ 35009 h 177978"/>
                <a:gd name="connsiteX56" fmla="*/ 191 w 135065"/>
                <a:gd name="connsiteY56" fmla="*/ 34818 h 177978"/>
                <a:gd name="connsiteX57" fmla="*/ 95 w 135065"/>
                <a:gd name="connsiteY57" fmla="*/ 17864 h 177978"/>
                <a:gd name="connsiteX58" fmla="*/ 95 w 135065"/>
                <a:gd name="connsiteY58" fmla="*/ 528 h 177978"/>
                <a:gd name="connsiteX59" fmla="*/ 15801 w 135065"/>
                <a:gd name="connsiteY59" fmla="*/ 719 h 177978"/>
                <a:gd name="connsiteX60" fmla="*/ 18276 w 135065"/>
                <a:gd name="connsiteY60" fmla="*/ 814 h 177978"/>
                <a:gd name="connsiteX61" fmla="*/ 29793 w 135065"/>
                <a:gd name="connsiteY61" fmla="*/ 242 h 177978"/>
                <a:gd name="connsiteX62" fmla="*/ 34076 w 135065"/>
                <a:gd name="connsiteY62" fmla="*/ 2338 h 177978"/>
                <a:gd name="connsiteX63" fmla="*/ 41881 w 135065"/>
                <a:gd name="connsiteY63" fmla="*/ 528 h 177978"/>
                <a:gd name="connsiteX64" fmla="*/ 45879 w 135065"/>
                <a:gd name="connsiteY64" fmla="*/ 623 h 177978"/>
                <a:gd name="connsiteX65" fmla="*/ 54731 w 135065"/>
                <a:gd name="connsiteY65" fmla="*/ 433 h 177978"/>
                <a:gd name="connsiteX66" fmla="*/ 60251 w 135065"/>
                <a:gd name="connsiteY66" fmla="*/ 242 h 177978"/>
                <a:gd name="connsiteX67" fmla="*/ 65392 w 135065"/>
                <a:gd name="connsiteY67" fmla="*/ 433 h 177978"/>
                <a:gd name="connsiteX68" fmla="*/ 69770 w 135065"/>
                <a:gd name="connsiteY68" fmla="*/ 2719 h 177978"/>
                <a:gd name="connsiteX69" fmla="*/ 69485 w 135065"/>
                <a:gd name="connsiteY69" fmla="*/ 433 h 177978"/>
                <a:gd name="connsiteX70" fmla="*/ 78908 w 135065"/>
                <a:gd name="connsiteY70" fmla="*/ 52 h 177978"/>
                <a:gd name="connsiteX71" fmla="*/ 97278 w 135065"/>
                <a:gd name="connsiteY71" fmla="*/ 338 h 177978"/>
                <a:gd name="connsiteX72" fmla="*/ 117837 w 135065"/>
                <a:gd name="connsiteY72" fmla="*/ 433 h 177978"/>
                <a:gd name="connsiteX73" fmla="*/ 127546 w 135065"/>
                <a:gd name="connsiteY73" fmla="*/ 338 h 177978"/>
                <a:gd name="connsiteX74" fmla="*/ 132496 w 135065"/>
                <a:gd name="connsiteY74" fmla="*/ 1004 h 177978"/>
                <a:gd name="connsiteX75" fmla="*/ 131449 w 135065"/>
                <a:gd name="connsiteY75" fmla="*/ 6148 h 177978"/>
                <a:gd name="connsiteX76" fmla="*/ 132496 w 135065"/>
                <a:gd name="connsiteY76" fmla="*/ 15387 h 177978"/>
                <a:gd name="connsiteX77" fmla="*/ 132781 w 135065"/>
                <a:gd name="connsiteY77" fmla="*/ 29675 h 177978"/>
                <a:gd name="connsiteX78" fmla="*/ 132781 w 135065"/>
                <a:gd name="connsiteY78" fmla="*/ 29961 h 177978"/>
                <a:gd name="connsiteX79" fmla="*/ 132781 w 135065"/>
                <a:gd name="connsiteY79" fmla="*/ 45486 h 177978"/>
                <a:gd name="connsiteX80" fmla="*/ 131544 w 135065"/>
                <a:gd name="connsiteY80" fmla="*/ 49963 h 177978"/>
                <a:gd name="connsiteX81" fmla="*/ 132972 w 135065"/>
                <a:gd name="connsiteY81" fmla="*/ 58536 h 177978"/>
                <a:gd name="connsiteX82" fmla="*/ 133163 w 135065"/>
                <a:gd name="connsiteY82" fmla="*/ 77586 h 177978"/>
                <a:gd name="connsiteX83" fmla="*/ 133257 w 135065"/>
                <a:gd name="connsiteY83" fmla="*/ 87968 h 177978"/>
                <a:gd name="connsiteX84" fmla="*/ 133257 w 135065"/>
                <a:gd name="connsiteY84" fmla="*/ 102350 h 177978"/>
                <a:gd name="connsiteX85" fmla="*/ 133448 w 135065"/>
                <a:gd name="connsiteY85" fmla="*/ 118733 h 177978"/>
                <a:gd name="connsiteX86" fmla="*/ 132306 w 135065"/>
                <a:gd name="connsiteY86" fmla="*/ 120734 h 177978"/>
                <a:gd name="connsiteX87" fmla="*/ 90139 w 135065"/>
                <a:gd name="connsiteY87" fmla="*/ 94159 h 177978"/>
                <a:gd name="connsiteX88" fmla="*/ 91091 w 135065"/>
                <a:gd name="connsiteY88" fmla="*/ 95873 h 177978"/>
                <a:gd name="connsiteX89" fmla="*/ 92709 w 135065"/>
                <a:gd name="connsiteY89" fmla="*/ 96540 h 177978"/>
                <a:gd name="connsiteX90" fmla="*/ 91567 w 135065"/>
                <a:gd name="connsiteY90" fmla="*/ 92445 h 177978"/>
                <a:gd name="connsiteX91" fmla="*/ 90235 w 135065"/>
                <a:gd name="connsiteY91" fmla="*/ 94254 h 177978"/>
                <a:gd name="connsiteX92" fmla="*/ 87379 w 135065"/>
                <a:gd name="connsiteY92" fmla="*/ 93968 h 177978"/>
                <a:gd name="connsiteX93" fmla="*/ 90139 w 135065"/>
                <a:gd name="connsiteY93" fmla="*/ 94159 h 177978"/>
                <a:gd name="connsiteX94" fmla="*/ 11327 w 135065"/>
                <a:gd name="connsiteY94" fmla="*/ 25865 h 177978"/>
                <a:gd name="connsiteX95" fmla="*/ 14944 w 135065"/>
                <a:gd name="connsiteY95" fmla="*/ 27103 h 177978"/>
                <a:gd name="connsiteX96" fmla="*/ 13612 w 135065"/>
                <a:gd name="connsiteY96" fmla="*/ 22531 h 177978"/>
                <a:gd name="connsiteX97" fmla="*/ 11517 w 135065"/>
                <a:gd name="connsiteY97" fmla="*/ 25960 h 177978"/>
                <a:gd name="connsiteX98" fmla="*/ 10661 w 135065"/>
                <a:gd name="connsiteY98" fmla="*/ 27103 h 177978"/>
                <a:gd name="connsiteX99" fmla="*/ 10661 w 135065"/>
                <a:gd name="connsiteY99" fmla="*/ 28341 h 177978"/>
                <a:gd name="connsiteX100" fmla="*/ 11422 w 135065"/>
                <a:gd name="connsiteY100" fmla="*/ 25865 h 177978"/>
                <a:gd name="connsiteX101" fmla="*/ 100229 w 135065"/>
                <a:gd name="connsiteY101" fmla="*/ 99398 h 177978"/>
                <a:gd name="connsiteX102" fmla="*/ 99372 w 135065"/>
                <a:gd name="connsiteY102" fmla="*/ 102731 h 177978"/>
                <a:gd name="connsiteX103" fmla="*/ 100229 w 135065"/>
                <a:gd name="connsiteY103" fmla="*/ 99398 h 177978"/>
                <a:gd name="connsiteX104" fmla="*/ 100229 w 135065"/>
                <a:gd name="connsiteY104" fmla="*/ 95873 h 177978"/>
                <a:gd name="connsiteX105" fmla="*/ 93852 w 135065"/>
                <a:gd name="connsiteY105" fmla="*/ 98921 h 177978"/>
                <a:gd name="connsiteX106" fmla="*/ 100229 w 135065"/>
                <a:gd name="connsiteY106" fmla="*/ 99398 h 177978"/>
                <a:gd name="connsiteX107" fmla="*/ 121550 w 135065"/>
                <a:gd name="connsiteY107" fmla="*/ 129116 h 177978"/>
                <a:gd name="connsiteX108" fmla="*/ 116981 w 135065"/>
                <a:gd name="connsiteY108" fmla="*/ 128449 h 177978"/>
                <a:gd name="connsiteX109" fmla="*/ 114697 w 135065"/>
                <a:gd name="connsiteY109" fmla="*/ 132449 h 177978"/>
                <a:gd name="connsiteX110" fmla="*/ 116410 w 135065"/>
                <a:gd name="connsiteY110" fmla="*/ 133116 h 177978"/>
                <a:gd name="connsiteX111" fmla="*/ 118219 w 135065"/>
                <a:gd name="connsiteY111" fmla="*/ 131306 h 177978"/>
                <a:gd name="connsiteX112" fmla="*/ 121455 w 135065"/>
                <a:gd name="connsiteY112" fmla="*/ 129211 h 177978"/>
                <a:gd name="connsiteX113" fmla="*/ 112698 w 135065"/>
                <a:gd name="connsiteY113" fmla="*/ 75204 h 177978"/>
                <a:gd name="connsiteX114" fmla="*/ 110889 w 135065"/>
                <a:gd name="connsiteY114" fmla="*/ 72442 h 177978"/>
                <a:gd name="connsiteX115" fmla="*/ 108129 w 135065"/>
                <a:gd name="connsiteY115" fmla="*/ 71585 h 177978"/>
                <a:gd name="connsiteX116" fmla="*/ 109271 w 135065"/>
                <a:gd name="connsiteY116" fmla="*/ 73299 h 177978"/>
                <a:gd name="connsiteX117" fmla="*/ 106987 w 135065"/>
                <a:gd name="connsiteY117" fmla="*/ 74633 h 177978"/>
                <a:gd name="connsiteX118" fmla="*/ 112698 w 135065"/>
                <a:gd name="connsiteY118" fmla="*/ 75204 h 177978"/>
                <a:gd name="connsiteX119" fmla="*/ 120883 w 135065"/>
                <a:gd name="connsiteY119" fmla="*/ 154547 h 177978"/>
                <a:gd name="connsiteX120" fmla="*/ 116600 w 135065"/>
                <a:gd name="connsiteY120" fmla="*/ 156928 h 177978"/>
                <a:gd name="connsiteX121" fmla="*/ 119932 w 135065"/>
                <a:gd name="connsiteY121" fmla="*/ 159310 h 177978"/>
                <a:gd name="connsiteX122" fmla="*/ 120598 w 135065"/>
                <a:gd name="connsiteY122" fmla="*/ 157881 h 177978"/>
                <a:gd name="connsiteX123" fmla="*/ 122216 w 135065"/>
                <a:gd name="connsiteY123" fmla="*/ 157214 h 177978"/>
                <a:gd name="connsiteX124" fmla="*/ 120979 w 135065"/>
                <a:gd name="connsiteY124" fmla="*/ 154547 h 177978"/>
                <a:gd name="connsiteX125" fmla="*/ 131163 w 135065"/>
                <a:gd name="connsiteY125" fmla="*/ 124829 h 177978"/>
                <a:gd name="connsiteX126" fmla="*/ 129260 w 135065"/>
                <a:gd name="connsiteY126" fmla="*/ 122067 h 177978"/>
                <a:gd name="connsiteX127" fmla="*/ 127737 w 135065"/>
                <a:gd name="connsiteY127" fmla="*/ 126734 h 177978"/>
                <a:gd name="connsiteX128" fmla="*/ 131163 w 135065"/>
                <a:gd name="connsiteY128" fmla="*/ 124829 h 177978"/>
                <a:gd name="connsiteX129" fmla="*/ 94232 w 135065"/>
                <a:gd name="connsiteY129" fmla="*/ 80443 h 177978"/>
                <a:gd name="connsiteX130" fmla="*/ 95279 w 135065"/>
                <a:gd name="connsiteY130" fmla="*/ 86539 h 177978"/>
                <a:gd name="connsiteX131" fmla="*/ 94232 w 135065"/>
                <a:gd name="connsiteY131" fmla="*/ 80443 h 177978"/>
                <a:gd name="connsiteX132" fmla="*/ 57967 w 135065"/>
                <a:gd name="connsiteY132" fmla="*/ 76728 h 177978"/>
                <a:gd name="connsiteX133" fmla="*/ 60918 w 135065"/>
                <a:gd name="connsiteY133" fmla="*/ 72061 h 177978"/>
                <a:gd name="connsiteX134" fmla="*/ 57967 w 135065"/>
                <a:gd name="connsiteY134" fmla="*/ 72061 h 177978"/>
                <a:gd name="connsiteX135" fmla="*/ 57967 w 135065"/>
                <a:gd name="connsiteY135" fmla="*/ 76728 h 177978"/>
                <a:gd name="connsiteX136" fmla="*/ 114411 w 135065"/>
                <a:gd name="connsiteY136" fmla="*/ 89682 h 177978"/>
                <a:gd name="connsiteX137" fmla="*/ 113269 w 135065"/>
                <a:gd name="connsiteY137" fmla="*/ 87777 h 177978"/>
                <a:gd name="connsiteX138" fmla="*/ 108890 w 135065"/>
                <a:gd name="connsiteY138" fmla="*/ 86920 h 177978"/>
                <a:gd name="connsiteX139" fmla="*/ 110032 w 135065"/>
                <a:gd name="connsiteY139" fmla="*/ 88539 h 177978"/>
                <a:gd name="connsiteX140" fmla="*/ 114411 w 135065"/>
                <a:gd name="connsiteY140" fmla="*/ 89682 h 177978"/>
                <a:gd name="connsiteX141" fmla="*/ 119646 w 135065"/>
                <a:gd name="connsiteY141" fmla="*/ 11482 h 177978"/>
                <a:gd name="connsiteX142" fmla="*/ 118885 w 135065"/>
                <a:gd name="connsiteY142" fmla="*/ 11577 h 177978"/>
                <a:gd name="connsiteX143" fmla="*/ 119075 w 135065"/>
                <a:gd name="connsiteY143" fmla="*/ 13768 h 177978"/>
                <a:gd name="connsiteX144" fmla="*/ 124500 w 135065"/>
                <a:gd name="connsiteY144" fmla="*/ 14911 h 177978"/>
                <a:gd name="connsiteX145" fmla="*/ 119551 w 135065"/>
                <a:gd name="connsiteY145" fmla="*/ 11482 h 177978"/>
                <a:gd name="connsiteX146" fmla="*/ 71959 w 135065"/>
                <a:gd name="connsiteY146" fmla="*/ 26341 h 177978"/>
                <a:gd name="connsiteX147" fmla="*/ 68057 w 135065"/>
                <a:gd name="connsiteY147" fmla="*/ 23674 h 177978"/>
                <a:gd name="connsiteX148" fmla="*/ 71959 w 135065"/>
                <a:gd name="connsiteY148" fmla="*/ 26341 h 177978"/>
                <a:gd name="connsiteX149" fmla="*/ 46450 w 135065"/>
                <a:gd name="connsiteY149" fmla="*/ 89968 h 177978"/>
                <a:gd name="connsiteX150" fmla="*/ 43404 w 135065"/>
                <a:gd name="connsiteY150" fmla="*/ 94445 h 177978"/>
                <a:gd name="connsiteX151" fmla="*/ 47782 w 135065"/>
                <a:gd name="connsiteY151" fmla="*/ 90730 h 177978"/>
                <a:gd name="connsiteX152" fmla="*/ 46450 w 135065"/>
                <a:gd name="connsiteY152" fmla="*/ 89873 h 177978"/>
                <a:gd name="connsiteX153" fmla="*/ 62060 w 135065"/>
                <a:gd name="connsiteY153" fmla="*/ 49868 h 177978"/>
                <a:gd name="connsiteX154" fmla="*/ 59205 w 135065"/>
                <a:gd name="connsiteY154" fmla="*/ 48058 h 177978"/>
                <a:gd name="connsiteX155" fmla="*/ 58158 w 135065"/>
                <a:gd name="connsiteY155" fmla="*/ 50915 h 177978"/>
                <a:gd name="connsiteX156" fmla="*/ 62060 w 135065"/>
                <a:gd name="connsiteY156" fmla="*/ 49963 h 177978"/>
                <a:gd name="connsiteX157" fmla="*/ 126785 w 135065"/>
                <a:gd name="connsiteY157" fmla="*/ 149499 h 177978"/>
                <a:gd name="connsiteX158" fmla="*/ 125167 w 135065"/>
                <a:gd name="connsiteY158" fmla="*/ 148356 h 177978"/>
                <a:gd name="connsiteX159" fmla="*/ 123358 w 135065"/>
                <a:gd name="connsiteY159" fmla="*/ 148356 h 177978"/>
                <a:gd name="connsiteX160" fmla="*/ 123644 w 135065"/>
                <a:gd name="connsiteY160" fmla="*/ 150357 h 177978"/>
                <a:gd name="connsiteX161" fmla="*/ 126785 w 135065"/>
                <a:gd name="connsiteY161" fmla="*/ 149595 h 177978"/>
                <a:gd name="connsiteX162" fmla="*/ 50733 w 135065"/>
                <a:gd name="connsiteY162" fmla="*/ 92635 h 177978"/>
                <a:gd name="connsiteX163" fmla="*/ 49496 w 135065"/>
                <a:gd name="connsiteY163" fmla="*/ 95969 h 177978"/>
                <a:gd name="connsiteX164" fmla="*/ 52732 w 135065"/>
                <a:gd name="connsiteY164" fmla="*/ 93397 h 177978"/>
                <a:gd name="connsiteX165" fmla="*/ 50828 w 135065"/>
                <a:gd name="connsiteY165" fmla="*/ 92730 h 177978"/>
                <a:gd name="connsiteX166" fmla="*/ 5236 w 135065"/>
                <a:gd name="connsiteY166" fmla="*/ 9196 h 177978"/>
                <a:gd name="connsiteX167" fmla="*/ 7425 w 135065"/>
                <a:gd name="connsiteY167" fmla="*/ 7767 h 177978"/>
                <a:gd name="connsiteX168" fmla="*/ 5236 w 135065"/>
                <a:gd name="connsiteY168" fmla="*/ 5005 h 177978"/>
                <a:gd name="connsiteX169" fmla="*/ 5236 w 135065"/>
                <a:gd name="connsiteY169" fmla="*/ 9291 h 177978"/>
                <a:gd name="connsiteX170" fmla="*/ 9614 w 135065"/>
                <a:gd name="connsiteY170" fmla="*/ 69108 h 177978"/>
                <a:gd name="connsiteX171" fmla="*/ 13326 w 135065"/>
                <a:gd name="connsiteY171" fmla="*/ 71966 h 177978"/>
                <a:gd name="connsiteX172" fmla="*/ 13706 w 135065"/>
                <a:gd name="connsiteY172" fmla="*/ 69965 h 177978"/>
                <a:gd name="connsiteX173" fmla="*/ 9614 w 135065"/>
                <a:gd name="connsiteY173" fmla="*/ 69108 h 177978"/>
                <a:gd name="connsiteX174" fmla="*/ 94708 w 135065"/>
                <a:gd name="connsiteY174" fmla="*/ 59583 h 177978"/>
                <a:gd name="connsiteX175" fmla="*/ 90996 w 135065"/>
                <a:gd name="connsiteY175" fmla="*/ 59107 h 177978"/>
                <a:gd name="connsiteX176" fmla="*/ 93661 w 135065"/>
                <a:gd name="connsiteY176" fmla="*/ 61298 h 177978"/>
                <a:gd name="connsiteX177" fmla="*/ 94708 w 135065"/>
                <a:gd name="connsiteY177" fmla="*/ 59583 h 177978"/>
                <a:gd name="connsiteX178" fmla="*/ 65963 w 135065"/>
                <a:gd name="connsiteY178" fmla="*/ 104922 h 177978"/>
                <a:gd name="connsiteX179" fmla="*/ 64344 w 135065"/>
                <a:gd name="connsiteY179" fmla="*/ 99874 h 177978"/>
                <a:gd name="connsiteX180" fmla="*/ 63678 w 135065"/>
                <a:gd name="connsiteY180" fmla="*/ 101017 h 177978"/>
                <a:gd name="connsiteX181" fmla="*/ 65963 w 135065"/>
                <a:gd name="connsiteY181" fmla="*/ 104922 h 177978"/>
                <a:gd name="connsiteX182" fmla="*/ 95660 w 135065"/>
                <a:gd name="connsiteY182" fmla="*/ 30056 h 177978"/>
                <a:gd name="connsiteX183" fmla="*/ 91186 w 135065"/>
                <a:gd name="connsiteY183" fmla="*/ 29103 h 177978"/>
                <a:gd name="connsiteX184" fmla="*/ 95660 w 135065"/>
                <a:gd name="connsiteY184" fmla="*/ 30056 h 177978"/>
                <a:gd name="connsiteX185" fmla="*/ 25890 w 135065"/>
                <a:gd name="connsiteY185" fmla="*/ 35961 h 177978"/>
                <a:gd name="connsiteX186" fmla="*/ 26652 w 135065"/>
                <a:gd name="connsiteY186" fmla="*/ 36152 h 177978"/>
                <a:gd name="connsiteX187" fmla="*/ 27984 w 135065"/>
                <a:gd name="connsiteY187" fmla="*/ 34342 h 177978"/>
                <a:gd name="connsiteX188" fmla="*/ 27223 w 135065"/>
                <a:gd name="connsiteY188" fmla="*/ 32723 h 177978"/>
                <a:gd name="connsiteX189" fmla="*/ 25890 w 135065"/>
                <a:gd name="connsiteY189" fmla="*/ 33580 h 177978"/>
                <a:gd name="connsiteX190" fmla="*/ 25890 w 135065"/>
                <a:gd name="connsiteY190" fmla="*/ 35961 h 177978"/>
                <a:gd name="connsiteX191" fmla="*/ 69389 w 135065"/>
                <a:gd name="connsiteY191" fmla="*/ 79871 h 177978"/>
                <a:gd name="connsiteX192" fmla="*/ 66724 w 135065"/>
                <a:gd name="connsiteY192" fmla="*/ 80824 h 177978"/>
                <a:gd name="connsiteX193" fmla="*/ 67961 w 135065"/>
                <a:gd name="connsiteY193" fmla="*/ 83205 h 177978"/>
                <a:gd name="connsiteX194" fmla="*/ 69294 w 135065"/>
                <a:gd name="connsiteY194" fmla="*/ 79871 h 177978"/>
                <a:gd name="connsiteX195" fmla="*/ 66629 w 135065"/>
                <a:gd name="connsiteY195" fmla="*/ 28055 h 177978"/>
                <a:gd name="connsiteX196" fmla="*/ 66914 w 135065"/>
                <a:gd name="connsiteY196" fmla="*/ 25484 h 177978"/>
                <a:gd name="connsiteX197" fmla="*/ 62346 w 135065"/>
                <a:gd name="connsiteY197" fmla="*/ 26436 h 177978"/>
                <a:gd name="connsiteX198" fmla="*/ 66629 w 135065"/>
                <a:gd name="connsiteY198" fmla="*/ 28055 h 177978"/>
                <a:gd name="connsiteX199" fmla="*/ 83762 w 135065"/>
                <a:gd name="connsiteY199" fmla="*/ 33770 h 177978"/>
                <a:gd name="connsiteX200" fmla="*/ 84238 w 135065"/>
                <a:gd name="connsiteY200" fmla="*/ 34532 h 177978"/>
                <a:gd name="connsiteX201" fmla="*/ 88616 w 135065"/>
                <a:gd name="connsiteY201" fmla="*/ 31961 h 177978"/>
                <a:gd name="connsiteX202" fmla="*/ 87569 w 135065"/>
                <a:gd name="connsiteY202" fmla="*/ 30818 h 177978"/>
                <a:gd name="connsiteX203" fmla="*/ 83762 w 135065"/>
                <a:gd name="connsiteY203" fmla="*/ 33770 h 177978"/>
                <a:gd name="connsiteX204" fmla="*/ 92995 w 135065"/>
                <a:gd name="connsiteY204" fmla="*/ 47867 h 177978"/>
                <a:gd name="connsiteX205" fmla="*/ 95945 w 135065"/>
                <a:gd name="connsiteY205" fmla="*/ 50439 h 177978"/>
                <a:gd name="connsiteX206" fmla="*/ 96421 w 135065"/>
                <a:gd name="connsiteY206" fmla="*/ 48058 h 177978"/>
                <a:gd name="connsiteX207" fmla="*/ 92995 w 135065"/>
                <a:gd name="connsiteY207" fmla="*/ 47867 h 177978"/>
                <a:gd name="connsiteX208" fmla="*/ 26652 w 135065"/>
                <a:gd name="connsiteY208" fmla="*/ 60917 h 177978"/>
                <a:gd name="connsiteX209" fmla="*/ 24177 w 135065"/>
                <a:gd name="connsiteY209" fmla="*/ 57773 h 177978"/>
                <a:gd name="connsiteX210" fmla="*/ 26652 w 135065"/>
                <a:gd name="connsiteY210" fmla="*/ 60917 h 177978"/>
                <a:gd name="connsiteX211" fmla="*/ 8376 w 135065"/>
                <a:gd name="connsiteY211" fmla="*/ 46343 h 177978"/>
                <a:gd name="connsiteX212" fmla="*/ 8947 w 135065"/>
                <a:gd name="connsiteY212" fmla="*/ 50249 h 177978"/>
                <a:gd name="connsiteX213" fmla="*/ 11898 w 135065"/>
                <a:gd name="connsiteY213" fmla="*/ 50630 h 177978"/>
                <a:gd name="connsiteX214" fmla="*/ 8376 w 135065"/>
                <a:gd name="connsiteY214" fmla="*/ 46343 h 177978"/>
                <a:gd name="connsiteX215" fmla="*/ 53588 w 135065"/>
                <a:gd name="connsiteY215" fmla="*/ 85110 h 177978"/>
                <a:gd name="connsiteX216" fmla="*/ 50638 w 135065"/>
                <a:gd name="connsiteY216" fmla="*/ 86920 h 177978"/>
                <a:gd name="connsiteX217" fmla="*/ 53588 w 135065"/>
                <a:gd name="connsiteY217" fmla="*/ 85110 h 177978"/>
                <a:gd name="connsiteX218" fmla="*/ 44070 w 135065"/>
                <a:gd name="connsiteY218" fmla="*/ 33770 h 177978"/>
                <a:gd name="connsiteX219" fmla="*/ 43594 w 135065"/>
                <a:gd name="connsiteY219" fmla="*/ 34342 h 177978"/>
                <a:gd name="connsiteX220" fmla="*/ 45118 w 135065"/>
                <a:gd name="connsiteY220" fmla="*/ 36628 h 177978"/>
                <a:gd name="connsiteX221" fmla="*/ 46164 w 135065"/>
                <a:gd name="connsiteY221" fmla="*/ 36628 h 177978"/>
                <a:gd name="connsiteX222" fmla="*/ 45974 w 135065"/>
                <a:gd name="connsiteY222" fmla="*/ 34056 h 177978"/>
                <a:gd name="connsiteX223" fmla="*/ 44070 w 135065"/>
                <a:gd name="connsiteY223" fmla="*/ 33770 h 177978"/>
                <a:gd name="connsiteX224" fmla="*/ 99848 w 135065"/>
                <a:gd name="connsiteY224" fmla="*/ 115876 h 177978"/>
                <a:gd name="connsiteX225" fmla="*/ 101466 w 135065"/>
                <a:gd name="connsiteY225" fmla="*/ 114447 h 177978"/>
                <a:gd name="connsiteX226" fmla="*/ 101561 w 135065"/>
                <a:gd name="connsiteY226" fmla="*/ 112923 h 177978"/>
                <a:gd name="connsiteX227" fmla="*/ 99753 w 135065"/>
                <a:gd name="connsiteY227" fmla="*/ 113114 h 177978"/>
                <a:gd name="connsiteX228" fmla="*/ 99753 w 135065"/>
                <a:gd name="connsiteY228" fmla="*/ 115781 h 177978"/>
                <a:gd name="connsiteX229" fmla="*/ 125262 w 135065"/>
                <a:gd name="connsiteY229" fmla="*/ 31103 h 177978"/>
                <a:gd name="connsiteX230" fmla="*/ 128213 w 135065"/>
                <a:gd name="connsiteY230" fmla="*/ 27770 h 177978"/>
                <a:gd name="connsiteX231" fmla="*/ 125262 w 135065"/>
                <a:gd name="connsiteY231" fmla="*/ 31103 h 177978"/>
                <a:gd name="connsiteX232" fmla="*/ 22464 w 135065"/>
                <a:gd name="connsiteY232" fmla="*/ 44153 h 177978"/>
                <a:gd name="connsiteX233" fmla="*/ 24177 w 135065"/>
                <a:gd name="connsiteY233" fmla="*/ 41676 h 177978"/>
                <a:gd name="connsiteX234" fmla="*/ 22178 w 135065"/>
                <a:gd name="connsiteY234" fmla="*/ 40152 h 177978"/>
                <a:gd name="connsiteX235" fmla="*/ 22464 w 135065"/>
                <a:gd name="connsiteY235" fmla="*/ 44153 h 177978"/>
                <a:gd name="connsiteX236" fmla="*/ 27318 w 135065"/>
                <a:gd name="connsiteY236" fmla="*/ 95111 h 177978"/>
                <a:gd name="connsiteX237" fmla="*/ 26271 w 135065"/>
                <a:gd name="connsiteY237" fmla="*/ 97778 h 177978"/>
                <a:gd name="connsiteX238" fmla="*/ 27794 w 135065"/>
                <a:gd name="connsiteY238" fmla="*/ 97778 h 177978"/>
                <a:gd name="connsiteX239" fmla="*/ 27318 w 135065"/>
                <a:gd name="connsiteY239" fmla="*/ 95111 h 177978"/>
                <a:gd name="connsiteX240" fmla="*/ 91948 w 135065"/>
                <a:gd name="connsiteY240" fmla="*/ 9196 h 177978"/>
                <a:gd name="connsiteX241" fmla="*/ 95660 w 135065"/>
                <a:gd name="connsiteY241" fmla="*/ 9482 h 177978"/>
                <a:gd name="connsiteX242" fmla="*/ 91948 w 135065"/>
                <a:gd name="connsiteY242" fmla="*/ 9196 h 177978"/>
                <a:gd name="connsiteX243" fmla="*/ 131449 w 135065"/>
                <a:gd name="connsiteY243" fmla="*/ 116828 h 177978"/>
                <a:gd name="connsiteX244" fmla="*/ 128308 w 135065"/>
                <a:gd name="connsiteY244" fmla="*/ 113876 h 177978"/>
                <a:gd name="connsiteX245" fmla="*/ 131449 w 135065"/>
                <a:gd name="connsiteY245" fmla="*/ 116828 h 177978"/>
                <a:gd name="connsiteX246" fmla="*/ 36360 w 135065"/>
                <a:gd name="connsiteY246" fmla="*/ 19007 h 177978"/>
                <a:gd name="connsiteX247" fmla="*/ 31696 w 135065"/>
                <a:gd name="connsiteY247" fmla="*/ 19197 h 177978"/>
                <a:gd name="connsiteX248" fmla="*/ 36360 w 135065"/>
                <a:gd name="connsiteY248" fmla="*/ 19007 h 177978"/>
                <a:gd name="connsiteX249" fmla="*/ 46355 w 135065"/>
                <a:gd name="connsiteY249" fmla="*/ 24722 h 177978"/>
                <a:gd name="connsiteX250" fmla="*/ 46640 w 135065"/>
                <a:gd name="connsiteY250" fmla="*/ 22721 h 177978"/>
                <a:gd name="connsiteX251" fmla="*/ 43499 w 135065"/>
                <a:gd name="connsiteY251" fmla="*/ 24055 h 177978"/>
                <a:gd name="connsiteX252" fmla="*/ 46355 w 135065"/>
                <a:gd name="connsiteY252" fmla="*/ 24722 h 177978"/>
                <a:gd name="connsiteX253" fmla="*/ 59871 w 135065"/>
                <a:gd name="connsiteY253" fmla="*/ 24055 h 177978"/>
                <a:gd name="connsiteX254" fmla="*/ 59395 w 135065"/>
                <a:gd name="connsiteY254" fmla="*/ 23674 h 177978"/>
                <a:gd name="connsiteX255" fmla="*/ 57777 w 135065"/>
                <a:gd name="connsiteY255" fmla="*/ 27103 h 177978"/>
                <a:gd name="connsiteX256" fmla="*/ 59871 w 135065"/>
                <a:gd name="connsiteY256" fmla="*/ 24055 h 177978"/>
                <a:gd name="connsiteX257" fmla="*/ 52542 w 135065"/>
                <a:gd name="connsiteY257" fmla="*/ 110732 h 177978"/>
                <a:gd name="connsiteX258" fmla="*/ 55016 w 135065"/>
                <a:gd name="connsiteY258" fmla="*/ 110447 h 177978"/>
                <a:gd name="connsiteX259" fmla="*/ 55016 w 135065"/>
                <a:gd name="connsiteY259" fmla="*/ 107780 h 177978"/>
                <a:gd name="connsiteX260" fmla="*/ 52542 w 135065"/>
                <a:gd name="connsiteY260" fmla="*/ 110732 h 177978"/>
                <a:gd name="connsiteX261" fmla="*/ 114030 w 135065"/>
                <a:gd name="connsiteY261" fmla="*/ 62345 h 177978"/>
                <a:gd name="connsiteX262" fmla="*/ 114411 w 135065"/>
                <a:gd name="connsiteY262" fmla="*/ 61869 h 177978"/>
                <a:gd name="connsiteX263" fmla="*/ 110985 w 135065"/>
                <a:gd name="connsiteY263" fmla="*/ 58154 h 177978"/>
                <a:gd name="connsiteX264" fmla="*/ 110318 w 135065"/>
                <a:gd name="connsiteY264" fmla="*/ 58726 h 177978"/>
                <a:gd name="connsiteX265" fmla="*/ 114030 w 135065"/>
                <a:gd name="connsiteY265" fmla="*/ 62345 h 177978"/>
                <a:gd name="connsiteX266" fmla="*/ 106225 w 135065"/>
                <a:gd name="connsiteY266" fmla="*/ 138641 h 177978"/>
                <a:gd name="connsiteX267" fmla="*/ 105464 w 135065"/>
                <a:gd name="connsiteY267" fmla="*/ 138927 h 177978"/>
                <a:gd name="connsiteX268" fmla="*/ 104607 w 135065"/>
                <a:gd name="connsiteY268" fmla="*/ 141784 h 177978"/>
                <a:gd name="connsiteX269" fmla="*/ 107558 w 135065"/>
                <a:gd name="connsiteY269" fmla="*/ 140546 h 177978"/>
                <a:gd name="connsiteX270" fmla="*/ 106225 w 135065"/>
                <a:gd name="connsiteY270" fmla="*/ 138736 h 177978"/>
                <a:gd name="connsiteX271" fmla="*/ 55683 w 135065"/>
                <a:gd name="connsiteY271" fmla="*/ 41486 h 177978"/>
                <a:gd name="connsiteX272" fmla="*/ 56444 w 135065"/>
                <a:gd name="connsiteY272" fmla="*/ 41295 h 177978"/>
                <a:gd name="connsiteX273" fmla="*/ 54350 w 135065"/>
                <a:gd name="connsiteY273" fmla="*/ 37961 h 177978"/>
                <a:gd name="connsiteX274" fmla="*/ 55683 w 135065"/>
                <a:gd name="connsiteY274" fmla="*/ 41486 h 177978"/>
                <a:gd name="connsiteX275" fmla="*/ 29888 w 135065"/>
                <a:gd name="connsiteY275" fmla="*/ 75776 h 177978"/>
                <a:gd name="connsiteX276" fmla="*/ 28841 w 135065"/>
                <a:gd name="connsiteY276" fmla="*/ 79205 h 177978"/>
                <a:gd name="connsiteX277" fmla="*/ 29888 w 135065"/>
                <a:gd name="connsiteY277" fmla="*/ 75776 h 177978"/>
                <a:gd name="connsiteX278" fmla="*/ 93852 w 135065"/>
                <a:gd name="connsiteY278" fmla="*/ 109780 h 177978"/>
                <a:gd name="connsiteX279" fmla="*/ 93661 w 135065"/>
                <a:gd name="connsiteY279" fmla="*/ 113495 h 177978"/>
                <a:gd name="connsiteX280" fmla="*/ 93852 w 135065"/>
                <a:gd name="connsiteY280" fmla="*/ 109780 h 177978"/>
                <a:gd name="connsiteX281" fmla="*/ 74338 w 135065"/>
                <a:gd name="connsiteY281" fmla="*/ 103017 h 177978"/>
                <a:gd name="connsiteX282" fmla="*/ 77194 w 135065"/>
                <a:gd name="connsiteY282" fmla="*/ 104351 h 177978"/>
                <a:gd name="connsiteX283" fmla="*/ 74338 w 135065"/>
                <a:gd name="connsiteY283" fmla="*/ 103017 h 177978"/>
                <a:gd name="connsiteX284" fmla="*/ 107558 w 135065"/>
                <a:gd name="connsiteY284" fmla="*/ 8053 h 177978"/>
                <a:gd name="connsiteX285" fmla="*/ 107082 w 135065"/>
                <a:gd name="connsiteY285" fmla="*/ 7577 h 177978"/>
                <a:gd name="connsiteX286" fmla="*/ 104988 w 135065"/>
                <a:gd name="connsiteY286" fmla="*/ 7005 h 177978"/>
                <a:gd name="connsiteX287" fmla="*/ 104797 w 135065"/>
                <a:gd name="connsiteY287" fmla="*/ 7958 h 177978"/>
                <a:gd name="connsiteX288" fmla="*/ 106987 w 135065"/>
                <a:gd name="connsiteY288" fmla="*/ 8529 h 177978"/>
                <a:gd name="connsiteX289" fmla="*/ 107653 w 135065"/>
                <a:gd name="connsiteY289" fmla="*/ 8053 h 177978"/>
                <a:gd name="connsiteX290" fmla="*/ 89092 w 135065"/>
                <a:gd name="connsiteY290" fmla="*/ 103208 h 177978"/>
                <a:gd name="connsiteX291" fmla="*/ 88616 w 135065"/>
                <a:gd name="connsiteY291" fmla="*/ 102350 h 177978"/>
                <a:gd name="connsiteX292" fmla="*/ 86236 w 135065"/>
                <a:gd name="connsiteY292" fmla="*/ 104636 h 177978"/>
                <a:gd name="connsiteX293" fmla="*/ 88997 w 135065"/>
                <a:gd name="connsiteY293" fmla="*/ 103208 h 177978"/>
                <a:gd name="connsiteX294" fmla="*/ 74815 w 135065"/>
                <a:gd name="connsiteY294" fmla="*/ 80253 h 177978"/>
                <a:gd name="connsiteX295" fmla="*/ 74529 w 135065"/>
                <a:gd name="connsiteY295" fmla="*/ 77014 h 177978"/>
                <a:gd name="connsiteX296" fmla="*/ 71959 w 135065"/>
                <a:gd name="connsiteY296" fmla="*/ 77966 h 177978"/>
                <a:gd name="connsiteX297" fmla="*/ 74815 w 135065"/>
                <a:gd name="connsiteY297" fmla="*/ 80253 h 177978"/>
                <a:gd name="connsiteX298" fmla="*/ 50257 w 135065"/>
                <a:gd name="connsiteY298" fmla="*/ 49391 h 177978"/>
                <a:gd name="connsiteX299" fmla="*/ 49686 w 135065"/>
                <a:gd name="connsiteY299" fmla="*/ 52058 h 177978"/>
                <a:gd name="connsiteX300" fmla="*/ 51495 w 135065"/>
                <a:gd name="connsiteY300" fmla="*/ 50725 h 177978"/>
                <a:gd name="connsiteX301" fmla="*/ 50257 w 135065"/>
                <a:gd name="connsiteY301" fmla="*/ 49391 h 177978"/>
                <a:gd name="connsiteX302" fmla="*/ 75671 w 135065"/>
                <a:gd name="connsiteY302" fmla="*/ 61679 h 177978"/>
                <a:gd name="connsiteX303" fmla="*/ 72721 w 135065"/>
                <a:gd name="connsiteY303" fmla="*/ 62060 h 177978"/>
                <a:gd name="connsiteX304" fmla="*/ 73767 w 135065"/>
                <a:gd name="connsiteY304" fmla="*/ 62631 h 177978"/>
                <a:gd name="connsiteX305" fmla="*/ 74815 w 135065"/>
                <a:gd name="connsiteY305" fmla="*/ 63107 h 177978"/>
                <a:gd name="connsiteX306" fmla="*/ 75671 w 135065"/>
                <a:gd name="connsiteY306" fmla="*/ 61774 h 177978"/>
                <a:gd name="connsiteX307" fmla="*/ 7710 w 135065"/>
                <a:gd name="connsiteY307" fmla="*/ 40628 h 177978"/>
                <a:gd name="connsiteX308" fmla="*/ 11232 w 135065"/>
                <a:gd name="connsiteY308" fmla="*/ 39486 h 177978"/>
                <a:gd name="connsiteX309" fmla="*/ 7710 w 135065"/>
                <a:gd name="connsiteY309" fmla="*/ 40628 h 177978"/>
                <a:gd name="connsiteX310" fmla="*/ 56634 w 135065"/>
                <a:gd name="connsiteY310" fmla="*/ 85491 h 177978"/>
                <a:gd name="connsiteX311" fmla="*/ 55778 w 135065"/>
                <a:gd name="connsiteY311" fmla="*/ 82253 h 177978"/>
                <a:gd name="connsiteX312" fmla="*/ 56634 w 135065"/>
                <a:gd name="connsiteY312" fmla="*/ 85491 h 177978"/>
                <a:gd name="connsiteX313" fmla="*/ 6758 w 135065"/>
                <a:gd name="connsiteY313" fmla="*/ 131021 h 177978"/>
                <a:gd name="connsiteX314" fmla="*/ 5521 w 135065"/>
                <a:gd name="connsiteY314" fmla="*/ 132449 h 177978"/>
                <a:gd name="connsiteX315" fmla="*/ 6854 w 135065"/>
                <a:gd name="connsiteY315" fmla="*/ 133878 h 177978"/>
                <a:gd name="connsiteX316" fmla="*/ 7329 w 135065"/>
                <a:gd name="connsiteY316" fmla="*/ 133497 h 177978"/>
                <a:gd name="connsiteX317" fmla="*/ 6663 w 135065"/>
                <a:gd name="connsiteY317" fmla="*/ 130925 h 177978"/>
                <a:gd name="connsiteX318" fmla="*/ 56539 w 135065"/>
                <a:gd name="connsiteY318" fmla="*/ 57392 h 177978"/>
                <a:gd name="connsiteX319" fmla="*/ 58253 w 135065"/>
                <a:gd name="connsiteY319" fmla="*/ 55297 h 177978"/>
                <a:gd name="connsiteX320" fmla="*/ 56539 w 135065"/>
                <a:gd name="connsiteY320" fmla="*/ 57392 h 177978"/>
                <a:gd name="connsiteX321" fmla="*/ 114506 w 135065"/>
                <a:gd name="connsiteY321" fmla="*/ 113209 h 177978"/>
                <a:gd name="connsiteX322" fmla="*/ 114887 w 135065"/>
                <a:gd name="connsiteY322" fmla="*/ 113971 h 177978"/>
                <a:gd name="connsiteX323" fmla="*/ 118123 w 135065"/>
                <a:gd name="connsiteY323" fmla="*/ 112733 h 177978"/>
                <a:gd name="connsiteX324" fmla="*/ 114506 w 135065"/>
                <a:gd name="connsiteY324" fmla="*/ 113209 h 177978"/>
                <a:gd name="connsiteX325" fmla="*/ 54255 w 135065"/>
                <a:gd name="connsiteY325" fmla="*/ 62917 h 177978"/>
                <a:gd name="connsiteX326" fmla="*/ 56920 w 135065"/>
                <a:gd name="connsiteY326" fmla="*/ 65298 h 177978"/>
                <a:gd name="connsiteX327" fmla="*/ 54255 w 135065"/>
                <a:gd name="connsiteY327" fmla="*/ 62917 h 177978"/>
                <a:gd name="connsiteX328" fmla="*/ 8186 w 135065"/>
                <a:gd name="connsiteY328" fmla="*/ 31008 h 177978"/>
                <a:gd name="connsiteX329" fmla="*/ 10756 w 135065"/>
                <a:gd name="connsiteY329" fmla="*/ 32628 h 177978"/>
                <a:gd name="connsiteX330" fmla="*/ 8186 w 135065"/>
                <a:gd name="connsiteY330" fmla="*/ 31008 h 177978"/>
                <a:gd name="connsiteX331" fmla="*/ 60918 w 135065"/>
                <a:gd name="connsiteY331" fmla="*/ 35104 h 177978"/>
                <a:gd name="connsiteX332" fmla="*/ 58729 w 135065"/>
                <a:gd name="connsiteY332" fmla="*/ 37485 h 177978"/>
                <a:gd name="connsiteX333" fmla="*/ 61584 w 135065"/>
                <a:gd name="connsiteY333" fmla="*/ 37104 h 177978"/>
                <a:gd name="connsiteX334" fmla="*/ 60918 w 135065"/>
                <a:gd name="connsiteY334" fmla="*/ 35009 h 177978"/>
                <a:gd name="connsiteX335" fmla="*/ 24272 w 135065"/>
                <a:gd name="connsiteY335" fmla="*/ 90920 h 177978"/>
                <a:gd name="connsiteX336" fmla="*/ 24272 w 135065"/>
                <a:gd name="connsiteY336" fmla="*/ 87872 h 177978"/>
                <a:gd name="connsiteX337" fmla="*/ 22083 w 135065"/>
                <a:gd name="connsiteY337" fmla="*/ 90063 h 177978"/>
                <a:gd name="connsiteX338" fmla="*/ 24272 w 135065"/>
                <a:gd name="connsiteY338" fmla="*/ 90920 h 177978"/>
                <a:gd name="connsiteX339" fmla="*/ 34362 w 135065"/>
                <a:gd name="connsiteY339" fmla="*/ 50249 h 177978"/>
                <a:gd name="connsiteX340" fmla="*/ 35980 w 135065"/>
                <a:gd name="connsiteY340" fmla="*/ 52154 h 177978"/>
                <a:gd name="connsiteX341" fmla="*/ 36741 w 135065"/>
                <a:gd name="connsiteY341" fmla="*/ 50915 h 177978"/>
                <a:gd name="connsiteX342" fmla="*/ 34266 w 135065"/>
                <a:gd name="connsiteY342" fmla="*/ 50344 h 177978"/>
                <a:gd name="connsiteX343" fmla="*/ 121740 w 135065"/>
                <a:gd name="connsiteY343" fmla="*/ 61774 h 177978"/>
                <a:gd name="connsiteX344" fmla="*/ 122407 w 135065"/>
                <a:gd name="connsiteY344" fmla="*/ 61488 h 177978"/>
                <a:gd name="connsiteX345" fmla="*/ 122121 w 135065"/>
                <a:gd name="connsiteY345" fmla="*/ 60155 h 177978"/>
                <a:gd name="connsiteX346" fmla="*/ 119741 w 135065"/>
                <a:gd name="connsiteY346" fmla="*/ 60155 h 177978"/>
                <a:gd name="connsiteX347" fmla="*/ 121836 w 135065"/>
                <a:gd name="connsiteY347" fmla="*/ 61774 h 177978"/>
                <a:gd name="connsiteX348" fmla="*/ 19132 w 135065"/>
                <a:gd name="connsiteY348" fmla="*/ 66727 h 177978"/>
                <a:gd name="connsiteX349" fmla="*/ 20369 w 135065"/>
                <a:gd name="connsiteY349" fmla="*/ 69489 h 177978"/>
                <a:gd name="connsiteX350" fmla="*/ 19132 w 135065"/>
                <a:gd name="connsiteY350" fmla="*/ 66727 h 177978"/>
                <a:gd name="connsiteX351" fmla="*/ 90806 w 135065"/>
                <a:gd name="connsiteY351" fmla="*/ 125496 h 177978"/>
                <a:gd name="connsiteX352" fmla="*/ 88616 w 135065"/>
                <a:gd name="connsiteY352" fmla="*/ 123877 h 177978"/>
                <a:gd name="connsiteX353" fmla="*/ 88331 w 135065"/>
                <a:gd name="connsiteY353" fmla="*/ 124448 h 177978"/>
                <a:gd name="connsiteX354" fmla="*/ 90806 w 135065"/>
                <a:gd name="connsiteY354" fmla="*/ 125496 h 177978"/>
                <a:gd name="connsiteX355" fmla="*/ 10471 w 135065"/>
                <a:gd name="connsiteY355" fmla="*/ 17292 h 177978"/>
                <a:gd name="connsiteX356" fmla="*/ 9804 w 135065"/>
                <a:gd name="connsiteY356" fmla="*/ 16530 h 177978"/>
                <a:gd name="connsiteX357" fmla="*/ 7425 w 135065"/>
                <a:gd name="connsiteY357" fmla="*/ 18530 h 177978"/>
                <a:gd name="connsiteX358" fmla="*/ 7900 w 135065"/>
                <a:gd name="connsiteY358" fmla="*/ 19007 h 177978"/>
                <a:gd name="connsiteX359" fmla="*/ 10566 w 135065"/>
                <a:gd name="connsiteY359" fmla="*/ 17197 h 177978"/>
                <a:gd name="connsiteX360" fmla="*/ 66343 w 135065"/>
                <a:gd name="connsiteY360" fmla="*/ 4529 h 177978"/>
                <a:gd name="connsiteX361" fmla="*/ 67010 w 135065"/>
                <a:gd name="connsiteY361" fmla="*/ 4053 h 177978"/>
                <a:gd name="connsiteX362" fmla="*/ 65486 w 135065"/>
                <a:gd name="connsiteY362" fmla="*/ 1957 h 177978"/>
                <a:gd name="connsiteX363" fmla="*/ 66343 w 135065"/>
                <a:gd name="connsiteY363" fmla="*/ 4529 h 177978"/>
                <a:gd name="connsiteX364" fmla="*/ 33791 w 135065"/>
                <a:gd name="connsiteY364" fmla="*/ 9672 h 177978"/>
                <a:gd name="connsiteX365" fmla="*/ 36646 w 135065"/>
                <a:gd name="connsiteY365" fmla="*/ 8624 h 177978"/>
                <a:gd name="connsiteX366" fmla="*/ 33791 w 135065"/>
                <a:gd name="connsiteY366" fmla="*/ 9672 h 177978"/>
                <a:gd name="connsiteX367" fmla="*/ 9899 w 135065"/>
                <a:gd name="connsiteY367" fmla="*/ 123020 h 177978"/>
                <a:gd name="connsiteX368" fmla="*/ 9138 w 135065"/>
                <a:gd name="connsiteY368" fmla="*/ 122353 h 177978"/>
                <a:gd name="connsiteX369" fmla="*/ 7805 w 135065"/>
                <a:gd name="connsiteY369" fmla="*/ 123401 h 177978"/>
                <a:gd name="connsiteX370" fmla="*/ 8757 w 135065"/>
                <a:gd name="connsiteY370" fmla="*/ 124353 h 177978"/>
                <a:gd name="connsiteX371" fmla="*/ 9804 w 135065"/>
                <a:gd name="connsiteY371" fmla="*/ 123020 h 177978"/>
                <a:gd name="connsiteX372" fmla="*/ 38455 w 135065"/>
                <a:gd name="connsiteY372" fmla="*/ 55487 h 177978"/>
                <a:gd name="connsiteX373" fmla="*/ 38835 w 135065"/>
                <a:gd name="connsiteY373" fmla="*/ 56154 h 177978"/>
                <a:gd name="connsiteX374" fmla="*/ 40834 w 135065"/>
                <a:gd name="connsiteY374" fmla="*/ 55392 h 177978"/>
                <a:gd name="connsiteX375" fmla="*/ 38455 w 135065"/>
                <a:gd name="connsiteY375" fmla="*/ 55487 h 177978"/>
                <a:gd name="connsiteX376" fmla="*/ 72340 w 135065"/>
                <a:gd name="connsiteY376" fmla="*/ 86444 h 177978"/>
                <a:gd name="connsiteX377" fmla="*/ 71864 w 135065"/>
                <a:gd name="connsiteY377" fmla="*/ 86920 h 177978"/>
                <a:gd name="connsiteX378" fmla="*/ 74434 w 135065"/>
                <a:gd name="connsiteY378" fmla="*/ 87968 h 177978"/>
                <a:gd name="connsiteX379" fmla="*/ 72340 w 135065"/>
                <a:gd name="connsiteY379" fmla="*/ 86444 h 177978"/>
                <a:gd name="connsiteX380" fmla="*/ 19703 w 135065"/>
                <a:gd name="connsiteY380" fmla="*/ 78347 h 177978"/>
                <a:gd name="connsiteX381" fmla="*/ 18751 w 135065"/>
                <a:gd name="connsiteY381" fmla="*/ 76252 h 177978"/>
                <a:gd name="connsiteX382" fmla="*/ 19703 w 135065"/>
                <a:gd name="connsiteY382" fmla="*/ 78347 h 177978"/>
                <a:gd name="connsiteX383" fmla="*/ 66343 w 135065"/>
                <a:gd name="connsiteY383" fmla="*/ 63870 h 177978"/>
                <a:gd name="connsiteX384" fmla="*/ 63964 w 135065"/>
                <a:gd name="connsiteY384" fmla="*/ 63870 h 177978"/>
                <a:gd name="connsiteX385" fmla="*/ 63297 w 135065"/>
                <a:gd name="connsiteY385" fmla="*/ 65298 h 177978"/>
                <a:gd name="connsiteX386" fmla="*/ 63773 w 135065"/>
                <a:gd name="connsiteY386" fmla="*/ 65584 h 177978"/>
                <a:gd name="connsiteX387" fmla="*/ 66343 w 135065"/>
                <a:gd name="connsiteY387" fmla="*/ 63965 h 177978"/>
                <a:gd name="connsiteX388" fmla="*/ 87474 w 135065"/>
                <a:gd name="connsiteY388" fmla="*/ 68251 h 177978"/>
                <a:gd name="connsiteX389" fmla="*/ 85094 w 135065"/>
                <a:gd name="connsiteY389" fmla="*/ 69489 h 177978"/>
                <a:gd name="connsiteX390" fmla="*/ 87474 w 135065"/>
                <a:gd name="connsiteY390" fmla="*/ 68251 h 177978"/>
                <a:gd name="connsiteX391" fmla="*/ 3237 w 135065"/>
                <a:gd name="connsiteY391" fmla="*/ 69394 h 177978"/>
                <a:gd name="connsiteX392" fmla="*/ 1047 w 135065"/>
                <a:gd name="connsiteY392" fmla="*/ 69394 h 177978"/>
                <a:gd name="connsiteX393" fmla="*/ 3237 w 135065"/>
                <a:gd name="connsiteY393" fmla="*/ 69394 h 177978"/>
                <a:gd name="connsiteX394" fmla="*/ 66914 w 135065"/>
                <a:gd name="connsiteY394" fmla="*/ 66917 h 177978"/>
                <a:gd name="connsiteX395" fmla="*/ 66153 w 135065"/>
                <a:gd name="connsiteY395" fmla="*/ 68918 h 177978"/>
                <a:gd name="connsiteX396" fmla="*/ 66914 w 135065"/>
                <a:gd name="connsiteY396" fmla="*/ 66917 h 177978"/>
                <a:gd name="connsiteX397" fmla="*/ 113649 w 135065"/>
                <a:gd name="connsiteY397" fmla="*/ 136450 h 177978"/>
                <a:gd name="connsiteX398" fmla="*/ 112984 w 135065"/>
                <a:gd name="connsiteY398" fmla="*/ 137498 h 177978"/>
                <a:gd name="connsiteX399" fmla="*/ 113649 w 135065"/>
                <a:gd name="connsiteY399" fmla="*/ 138260 h 177978"/>
                <a:gd name="connsiteX400" fmla="*/ 114411 w 135065"/>
                <a:gd name="connsiteY400" fmla="*/ 137784 h 177978"/>
                <a:gd name="connsiteX401" fmla="*/ 113555 w 135065"/>
                <a:gd name="connsiteY401" fmla="*/ 136450 h 177978"/>
                <a:gd name="connsiteX402" fmla="*/ 35123 w 135065"/>
                <a:gd name="connsiteY402" fmla="*/ 62536 h 177978"/>
                <a:gd name="connsiteX403" fmla="*/ 32172 w 135065"/>
                <a:gd name="connsiteY403" fmla="*/ 63203 h 177978"/>
                <a:gd name="connsiteX404" fmla="*/ 35123 w 135065"/>
                <a:gd name="connsiteY404" fmla="*/ 62536 h 177978"/>
                <a:gd name="connsiteX405" fmla="*/ 8662 w 135065"/>
                <a:gd name="connsiteY405" fmla="*/ 83110 h 177978"/>
                <a:gd name="connsiteX406" fmla="*/ 8662 w 135065"/>
                <a:gd name="connsiteY406" fmla="*/ 85967 h 177978"/>
                <a:gd name="connsiteX407" fmla="*/ 8662 w 135065"/>
                <a:gd name="connsiteY407" fmla="*/ 83110 h 177978"/>
                <a:gd name="connsiteX408" fmla="*/ 81668 w 135065"/>
                <a:gd name="connsiteY408" fmla="*/ 97778 h 177978"/>
                <a:gd name="connsiteX409" fmla="*/ 81668 w 135065"/>
                <a:gd name="connsiteY409" fmla="*/ 97016 h 177978"/>
                <a:gd name="connsiteX410" fmla="*/ 80050 w 135065"/>
                <a:gd name="connsiteY410" fmla="*/ 97302 h 177978"/>
                <a:gd name="connsiteX411" fmla="*/ 80050 w 135065"/>
                <a:gd name="connsiteY411" fmla="*/ 97778 h 177978"/>
                <a:gd name="connsiteX412" fmla="*/ 81668 w 135065"/>
                <a:gd name="connsiteY412" fmla="*/ 97778 h 177978"/>
                <a:gd name="connsiteX413" fmla="*/ 23891 w 135065"/>
                <a:gd name="connsiteY413" fmla="*/ 56059 h 177978"/>
                <a:gd name="connsiteX414" fmla="*/ 23130 w 135065"/>
                <a:gd name="connsiteY414" fmla="*/ 55106 h 177978"/>
                <a:gd name="connsiteX415" fmla="*/ 22273 w 135065"/>
                <a:gd name="connsiteY415" fmla="*/ 55392 h 177978"/>
                <a:gd name="connsiteX416" fmla="*/ 22559 w 135065"/>
                <a:gd name="connsiteY416" fmla="*/ 56249 h 177978"/>
                <a:gd name="connsiteX417" fmla="*/ 23891 w 135065"/>
                <a:gd name="connsiteY417" fmla="*/ 56059 h 177978"/>
                <a:gd name="connsiteX418" fmla="*/ 22654 w 135065"/>
                <a:gd name="connsiteY418" fmla="*/ 102255 h 177978"/>
                <a:gd name="connsiteX419" fmla="*/ 20465 w 135065"/>
                <a:gd name="connsiteY419" fmla="*/ 103303 h 177978"/>
                <a:gd name="connsiteX420" fmla="*/ 20751 w 135065"/>
                <a:gd name="connsiteY420" fmla="*/ 103874 h 177978"/>
                <a:gd name="connsiteX421" fmla="*/ 22654 w 135065"/>
                <a:gd name="connsiteY421" fmla="*/ 102350 h 177978"/>
                <a:gd name="connsiteX422" fmla="*/ 37027 w 135065"/>
                <a:gd name="connsiteY422" fmla="*/ 101779 h 177978"/>
                <a:gd name="connsiteX423" fmla="*/ 36456 w 135065"/>
                <a:gd name="connsiteY423" fmla="*/ 102827 h 177978"/>
                <a:gd name="connsiteX424" fmla="*/ 37122 w 135065"/>
                <a:gd name="connsiteY424" fmla="*/ 103684 h 177978"/>
                <a:gd name="connsiteX425" fmla="*/ 37979 w 135065"/>
                <a:gd name="connsiteY425" fmla="*/ 102731 h 177978"/>
                <a:gd name="connsiteX426" fmla="*/ 37122 w 135065"/>
                <a:gd name="connsiteY426" fmla="*/ 101779 h 177978"/>
                <a:gd name="connsiteX427" fmla="*/ 10946 w 135065"/>
                <a:gd name="connsiteY427" fmla="*/ 155500 h 177978"/>
                <a:gd name="connsiteX428" fmla="*/ 10185 w 135065"/>
                <a:gd name="connsiteY428" fmla="*/ 155119 h 177978"/>
                <a:gd name="connsiteX429" fmla="*/ 9424 w 135065"/>
                <a:gd name="connsiteY429" fmla="*/ 156452 h 177978"/>
                <a:gd name="connsiteX430" fmla="*/ 9995 w 135065"/>
                <a:gd name="connsiteY430" fmla="*/ 156834 h 177978"/>
                <a:gd name="connsiteX431" fmla="*/ 10946 w 135065"/>
                <a:gd name="connsiteY431" fmla="*/ 155500 h 177978"/>
                <a:gd name="connsiteX432" fmla="*/ 38930 w 135065"/>
                <a:gd name="connsiteY432" fmla="*/ 49582 h 177978"/>
                <a:gd name="connsiteX433" fmla="*/ 39121 w 135065"/>
                <a:gd name="connsiteY433" fmla="*/ 48725 h 177978"/>
                <a:gd name="connsiteX434" fmla="*/ 37312 w 135065"/>
                <a:gd name="connsiteY434" fmla="*/ 48534 h 177978"/>
                <a:gd name="connsiteX435" fmla="*/ 37217 w 135065"/>
                <a:gd name="connsiteY435" fmla="*/ 49201 h 177978"/>
                <a:gd name="connsiteX436" fmla="*/ 38930 w 135065"/>
                <a:gd name="connsiteY436" fmla="*/ 49582 h 177978"/>
                <a:gd name="connsiteX437" fmla="*/ 40168 w 135065"/>
                <a:gd name="connsiteY437" fmla="*/ 41676 h 177978"/>
                <a:gd name="connsiteX438" fmla="*/ 40168 w 135065"/>
                <a:gd name="connsiteY438" fmla="*/ 39581 h 177978"/>
                <a:gd name="connsiteX439" fmla="*/ 39406 w 135065"/>
                <a:gd name="connsiteY439" fmla="*/ 39771 h 177978"/>
                <a:gd name="connsiteX440" fmla="*/ 40168 w 135065"/>
                <a:gd name="connsiteY440" fmla="*/ 41676 h 177978"/>
                <a:gd name="connsiteX441" fmla="*/ 127451 w 135065"/>
                <a:gd name="connsiteY441" fmla="*/ 24436 h 177978"/>
                <a:gd name="connsiteX442" fmla="*/ 126595 w 135065"/>
                <a:gd name="connsiteY442" fmla="*/ 25103 h 177978"/>
                <a:gd name="connsiteX443" fmla="*/ 127071 w 135065"/>
                <a:gd name="connsiteY443" fmla="*/ 25960 h 177978"/>
                <a:gd name="connsiteX444" fmla="*/ 128117 w 135065"/>
                <a:gd name="connsiteY444" fmla="*/ 26341 h 177978"/>
                <a:gd name="connsiteX445" fmla="*/ 128689 w 135065"/>
                <a:gd name="connsiteY445" fmla="*/ 25674 h 177978"/>
                <a:gd name="connsiteX446" fmla="*/ 127356 w 135065"/>
                <a:gd name="connsiteY446" fmla="*/ 24531 h 177978"/>
                <a:gd name="connsiteX447" fmla="*/ 15610 w 135065"/>
                <a:gd name="connsiteY447" fmla="*/ 19102 h 177978"/>
                <a:gd name="connsiteX448" fmla="*/ 14563 w 135065"/>
                <a:gd name="connsiteY448" fmla="*/ 21197 h 177978"/>
                <a:gd name="connsiteX449" fmla="*/ 15610 w 135065"/>
                <a:gd name="connsiteY449" fmla="*/ 19102 h 177978"/>
                <a:gd name="connsiteX450" fmla="*/ 51209 w 135065"/>
                <a:gd name="connsiteY450" fmla="*/ 17959 h 177978"/>
                <a:gd name="connsiteX451" fmla="*/ 50067 w 135065"/>
                <a:gd name="connsiteY451" fmla="*/ 17292 h 177978"/>
                <a:gd name="connsiteX452" fmla="*/ 49306 w 135065"/>
                <a:gd name="connsiteY452" fmla="*/ 17959 h 177978"/>
                <a:gd name="connsiteX453" fmla="*/ 50067 w 135065"/>
                <a:gd name="connsiteY453" fmla="*/ 18626 h 177978"/>
                <a:gd name="connsiteX454" fmla="*/ 51114 w 135065"/>
                <a:gd name="connsiteY454" fmla="*/ 17959 h 177978"/>
                <a:gd name="connsiteX455" fmla="*/ 96421 w 135065"/>
                <a:gd name="connsiteY455" fmla="*/ 121020 h 177978"/>
                <a:gd name="connsiteX456" fmla="*/ 95660 w 135065"/>
                <a:gd name="connsiteY456" fmla="*/ 121496 h 177978"/>
                <a:gd name="connsiteX457" fmla="*/ 96612 w 135065"/>
                <a:gd name="connsiteY457" fmla="*/ 122734 h 177978"/>
                <a:gd name="connsiteX458" fmla="*/ 97183 w 135065"/>
                <a:gd name="connsiteY458" fmla="*/ 122353 h 177978"/>
                <a:gd name="connsiteX459" fmla="*/ 96421 w 135065"/>
                <a:gd name="connsiteY459" fmla="*/ 120924 h 177978"/>
                <a:gd name="connsiteX460" fmla="*/ 122502 w 135065"/>
                <a:gd name="connsiteY460" fmla="*/ 123115 h 177978"/>
                <a:gd name="connsiteX461" fmla="*/ 122121 w 135065"/>
                <a:gd name="connsiteY461" fmla="*/ 121020 h 177978"/>
                <a:gd name="connsiteX462" fmla="*/ 121455 w 135065"/>
                <a:gd name="connsiteY462" fmla="*/ 121210 h 177978"/>
                <a:gd name="connsiteX463" fmla="*/ 122502 w 135065"/>
                <a:gd name="connsiteY463" fmla="*/ 123115 h 177978"/>
                <a:gd name="connsiteX464" fmla="*/ 98991 w 135065"/>
                <a:gd name="connsiteY464" fmla="*/ 123496 h 177978"/>
                <a:gd name="connsiteX465" fmla="*/ 101276 w 135065"/>
                <a:gd name="connsiteY465" fmla="*/ 122924 h 177978"/>
                <a:gd name="connsiteX466" fmla="*/ 98991 w 135065"/>
                <a:gd name="connsiteY466" fmla="*/ 123496 h 177978"/>
                <a:gd name="connsiteX467" fmla="*/ 78432 w 135065"/>
                <a:gd name="connsiteY467" fmla="*/ 7005 h 177978"/>
                <a:gd name="connsiteX468" fmla="*/ 77480 w 135065"/>
                <a:gd name="connsiteY468" fmla="*/ 7862 h 177978"/>
                <a:gd name="connsiteX469" fmla="*/ 79764 w 135065"/>
                <a:gd name="connsiteY469" fmla="*/ 8910 h 177978"/>
                <a:gd name="connsiteX470" fmla="*/ 78337 w 135065"/>
                <a:gd name="connsiteY470" fmla="*/ 7005 h 177978"/>
                <a:gd name="connsiteX471" fmla="*/ 21987 w 135065"/>
                <a:gd name="connsiteY471" fmla="*/ 18340 h 177978"/>
                <a:gd name="connsiteX472" fmla="*/ 20845 w 135065"/>
                <a:gd name="connsiteY472" fmla="*/ 16816 h 177978"/>
                <a:gd name="connsiteX473" fmla="*/ 21987 w 135065"/>
                <a:gd name="connsiteY473" fmla="*/ 18340 h 177978"/>
                <a:gd name="connsiteX474" fmla="*/ 33314 w 135065"/>
                <a:gd name="connsiteY474" fmla="*/ 25388 h 177978"/>
                <a:gd name="connsiteX475" fmla="*/ 33314 w 135065"/>
                <a:gd name="connsiteY475" fmla="*/ 25770 h 177978"/>
                <a:gd name="connsiteX476" fmla="*/ 33981 w 135065"/>
                <a:gd name="connsiteY476" fmla="*/ 26150 h 177978"/>
                <a:gd name="connsiteX477" fmla="*/ 34933 w 135065"/>
                <a:gd name="connsiteY477" fmla="*/ 26150 h 177978"/>
                <a:gd name="connsiteX478" fmla="*/ 34933 w 135065"/>
                <a:gd name="connsiteY478" fmla="*/ 25674 h 177978"/>
                <a:gd name="connsiteX479" fmla="*/ 33410 w 135065"/>
                <a:gd name="connsiteY479" fmla="*/ 25484 h 177978"/>
                <a:gd name="connsiteX480" fmla="*/ 113935 w 135065"/>
                <a:gd name="connsiteY480" fmla="*/ 35485 h 177978"/>
                <a:gd name="connsiteX481" fmla="*/ 113364 w 135065"/>
                <a:gd name="connsiteY481" fmla="*/ 35961 h 177978"/>
                <a:gd name="connsiteX482" fmla="*/ 115363 w 135065"/>
                <a:gd name="connsiteY482" fmla="*/ 37485 h 177978"/>
                <a:gd name="connsiteX483" fmla="*/ 115744 w 135065"/>
                <a:gd name="connsiteY483" fmla="*/ 37009 h 177978"/>
                <a:gd name="connsiteX484" fmla="*/ 113840 w 135065"/>
                <a:gd name="connsiteY484" fmla="*/ 35485 h 177978"/>
                <a:gd name="connsiteX485" fmla="*/ 33791 w 135065"/>
                <a:gd name="connsiteY485" fmla="*/ 42153 h 177978"/>
                <a:gd name="connsiteX486" fmla="*/ 34266 w 135065"/>
                <a:gd name="connsiteY486" fmla="*/ 42343 h 177978"/>
                <a:gd name="connsiteX487" fmla="*/ 35123 w 135065"/>
                <a:gd name="connsiteY487" fmla="*/ 41295 h 177978"/>
                <a:gd name="connsiteX488" fmla="*/ 34266 w 135065"/>
                <a:gd name="connsiteY488" fmla="*/ 40819 h 177978"/>
                <a:gd name="connsiteX489" fmla="*/ 33885 w 135065"/>
                <a:gd name="connsiteY489" fmla="*/ 42153 h 177978"/>
                <a:gd name="connsiteX490" fmla="*/ 11898 w 135065"/>
                <a:gd name="connsiteY490" fmla="*/ 138831 h 177978"/>
                <a:gd name="connsiteX491" fmla="*/ 12184 w 135065"/>
                <a:gd name="connsiteY491" fmla="*/ 138355 h 177978"/>
                <a:gd name="connsiteX492" fmla="*/ 10851 w 135065"/>
                <a:gd name="connsiteY492" fmla="*/ 137498 h 177978"/>
                <a:gd name="connsiteX493" fmla="*/ 9995 w 135065"/>
                <a:gd name="connsiteY493" fmla="*/ 138736 h 177978"/>
                <a:gd name="connsiteX494" fmla="*/ 11898 w 135065"/>
                <a:gd name="connsiteY494" fmla="*/ 138831 h 177978"/>
                <a:gd name="connsiteX495" fmla="*/ 123168 w 135065"/>
                <a:gd name="connsiteY495" fmla="*/ 54916 h 177978"/>
                <a:gd name="connsiteX496" fmla="*/ 123834 w 135065"/>
                <a:gd name="connsiteY496" fmla="*/ 55202 h 177978"/>
                <a:gd name="connsiteX497" fmla="*/ 124596 w 135065"/>
                <a:gd name="connsiteY497" fmla="*/ 53678 h 177978"/>
                <a:gd name="connsiteX498" fmla="*/ 123834 w 135065"/>
                <a:gd name="connsiteY498" fmla="*/ 53487 h 177978"/>
                <a:gd name="connsiteX499" fmla="*/ 123168 w 135065"/>
                <a:gd name="connsiteY499" fmla="*/ 55011 h 177978"/>
                <a:gd name="connsiteX500" fmla="*/ 68437 w 135065"/>
                <a:gd name="connsiteY500" fmla="*/ 61488 h 177978"/>
                <a:gd name="connsiteX501" fmla="*/ 66629 w 135065"/>
                <a:gd name="connsiteY501" fmla="*/ 61107 h 177978"/>
                <a:gd name="connsiteX502" fmla="*/ 66248 w 135065"/>
                <a:gd name="connsiteY502" fmla="*/ 62345 h 177978"/>
                <a:gd name="connsiteX503" fmla="*/ 68437 w 135065"/>
                <a:gd name="connsiteY503" fmla="*/ 61393 h 177978"/>
                <a:gd name="connsiteX504" fmla="*/ 116981 w 135065"/>
                <a:gd name="connsiteY504" fmla="*/ 62155 h 177978"/>
                <a:gd name="connsiteX505" fmla="*/ 117648 w 135065"/>
                <a:gd name="connsiteY505" fmla="*/ 62536 h 177978"/>
                <a:gd name="connsiteX506" fmla="*/ 118504 w 135065"/>
                <a:gd name="connsiteY506" fmla="*/ 60821 h 177978"/>
                <a:gd name="connsiteX507" fmla="*/ 117837 w 135065"/>
                <a:gd name="connsiteY507" fmla="*/ 60536 h 177978"/>
                <a:gd name="connsiteX508" fmla="*/ 116981 w 135065"/>
                <a:gd name="connsiteY508" fmla="*/ 62155 h 177978"/>
                <a:gd name="connsiteX509" fmla="*/ 41501 w 135065"/>
                <a:gd name="connsiteY509" fmla="*/ 66917 h 177978"/>
                <a:gd name="connsiteX510" fmla="*/ 42072 w 135065"/>
                <a:gd name="connsiteY510" fmla="*/ 65393 h 177978"/>
                <a:gd name="connsiteX511" fmla="*/ 41881 w 135065"/>
                <a:gd name="connsiteY511" fmla="*/ 64250 h 177978"/>
                <a:gd name="connsiteX512" fmla="*/ 41501 w 135065"/>
                <a:gd name="connsiteY512" fmla="*/ 66917 h 177978"/>
                <a:gd name="connsiteX513" fmla="*/ 130688 w 135065"/>
                <a:gd name="connsiteY513" fmla="*/ 68632 h 177978"/>
                <a:gd name="connsiteX514" fmla="*/ 130117 w 135065"/>
                <a:gd name="connsiteY514" fmla="*/ 69203 h 177978"/>
                <a:gd name="connsiteX515" fmla="*/ 131354 w 135065"/>
                <a:gd name="connsiteY515" fmla="*/ 70156 h 177978"/>
                <a:gd name="connsiteX516" fmla="*/ 131735 w 135065"/>
                <a:gd name="connsiteY516" fmla="*/ 69775 h 177978"/>
                <a:gd name="connsiteX517" fmla="*/ 130688 w 135065"/>
                <a:gd name="connsiteY517" fmla="*/ 68632 h 177978"/>
                <a:gd name="connsiteX518" fmla="*/ 107368 w 135065"/>
                <a:gd name="connsiteY518" fmla="*/ 70251 h 177978"/>
                <a:gd name="connsiteX519" fmla="*/ 106130 w 135065"/>
                <a:gd name="connsiteY519" fmla="*/ 69584 h 177978"/>
                <a:gd name="connsiteX520" fmla="*/ 105559 w 135065"/>
                <a:gd name="connsiteY520" fmla="*/ 70346 h 177978"/>
                <a:gd name="connsiteX521" fmla="*/ 106321 w 135065"/>
                <a:gd name="connsiteY521" fmla="*/ 70537 h 177978"/>
                <a:gd name="connsiteX522" fmla="*/ 107272 w 135065"/>
                <a:gd name="connsiteY522" fmla="*/ 70251 h 177978"/>
                <a:gd name="connsiteX523" fmla="*/ 15896 w 135065"/>
                <a:gd name="connsiteY523" fmla="*/ 75776 h 177978"/>
                <a:gd name="connsiteX524" fmla="*/ 15039 w 135065"/>
                <a:gd name="connsiteY524" fmla="*/ 75204 h 177978"/>
                <a:gd name="connsiteX525" fmla="*/ 14373 w 135065"/>
                <a:gd name="connsiteY525" fmla="*/ 76252 h 177978"/>
                <a:gd name="connsiteX526" fmla="*/ 15039 w 135065"/>
                <a:gd name="connsiteY526" fmla="*/ 76442 h 177978"/>
                <a:gd name="connsiteX527" fmla="*/ 15896 w 135065"/>
                <a:gd name="connsiteY527" fmla="*/ 75776 h 177978"/>
                <a:gd name="connsiteX528" fmla="*/ 126404 w 135065"/>
                <a:gd name="connsiteY528" fmla="*/ 117971 h 177978"/>
                <a:gd name="connsiteX529" fmla="*/ 124215 w 135065"/>
                <a:gd name="connsiteY529" fmla="*/ 116638 h 177978"/>
                <a:gd name="connsiteX530" fmla="*/ 126404 w 135065"/>
                <a:gd name="connsiteY530" fmla="*/ 117971 h 177978"/>
                <a:gd name="connsiteX531" fmla="*/ 2665 w 135065"/>
                <a:gd name="connsiteY531" fmla="*/ 115114 h 177978"/>
                <a:gd name="connsiteX532" fmla="*/ 4854 w 135065"/>
                <a:gd name="connsiteY532" fmla="*/ 117019 h 177978"/>
                <a:gd name="connsiteX533" fmla="*/ 2665 w 135065"/>
                <a:gd name="connsiteY533" fmla="*/ 115114 h 177978"/>
                <a:gd name="connsiteX534" fmla="*/ 114506 w 135065"/>
                <a:gd name="connsiteY534" fmla="*/ 85015 h 177978"/>
                <a:gd name="connsiteX535" fmla="*/ 113745 w 135065"/>
                <a:gd name="connsiteY535" fmla="*/ 84729 h 177978"/>
                <a:gd name="connsiteX536" fmla="*/ 113269 w 135065"/>
                <a:gd name="connsiteY536" fmla="*/ 86444 h 177978"/>
                <a:gd name="connsiteX537" fmla="*/ 114030 w 135065"/>
                <a:gd name="connsiteY537" fmla="*/ 86634 h 177978"/>
                <a:gd name="connsiteX538" fmla="*/ 114602 w 135065"/>
                <a:gd name="connsiteY538" fmla="*/ 84920 h 177978"/>
                <a:gd name="connsiteX539" fmla="*/ 63773 w 135065"/>
                <a:gd name="connsiteY539" fmla="*/ 90920 h 177978"/>
                <a:gd name="connsiteX540" fmla="*/ 61965 w 135065"/>
                <a:gd name="connsiteY540" fmla="*/ 89492 h 177978"/>
                <a:gd name="connsiteX541" fmla="*/ 63773 w 135065"/>
                <a:gd name="connsiteY541" fmla="*/ 90920 h 177978"/>
                <a:gd name="connsiteX542" fmla="*/ 51019 w 135065"/>
                <a:gd name="connsiteY542" fmla="*/ 101970 h 177978"/>
                <a:gd name="connsiteX543" fmla="*/ 51304 w 135065"/>
                <a:gd name="connsiteY543" fmla="*/ 101493 h 177978"/>
                <a:gd name="connsiteX544" fmla="*/ 49971 w 135065"/>
                <a:gd name="connsiteY544" fmla="*/ 100826 h 177978"/>
                <a:gd name="connsiteX545" fmla="*/ 49781 w 135065"/>
                <a:gd name="connsiteY545" fmla="*/ 101493 h 177978"/>
                <a:gd name="connsiteX546" fmla="*/ 51114 w 135065"/>
                <a:gd name="connsiteY546" fmla="*/ 101970 h 177978"/>
                <a:gd name="connsiteX547" fmla="*/ 43690 w 135065"/>
                <a:gd name="connsiteY547" fmla="*/ 95969 h 177978"/>
                <a:gd name="connsiteX548" fmla="*/ 46355 w 135065"/>
                <a:gd name="connsiteY548" fmla="*/ 95969 h 177978"/>
                <a:gd name="connsiteX549" fmla="*/ 43690 w 135065"/>
                <a:gd name="connsiteY549" fmla="*/ 95969 h 177978"/>
                <a:gd name="connsiteX550" fmla="*/ 47592 w 135065"/>
                <a:gd name="connsiteY550" fmla="*/ 100826 h 177978"/>
                <a:gd name="connsiteX551" fmla="*/ 45022 w 135065"/>
                <a:gd name="connsiteY551" fmla="*/ 100064 h 177978"/>
                <a:gd name="connsiteX552" fmla="*/ 47592 w 135065"/>
                <a:gd name="connsiteY552" fmla="*/ 100826 h 177978"/>
                <a:gd name="connsiteX553" fmla="*/ 37884 w 135065"/>
                <a:gd name="connsiteY553" fmla="*/ 108828 h 177978"/>
                <a:gd name="connsiteX554" fmla="*/ 39692 w 135065"/>
                <a:gd name="connsiteY554" fmla="*/ 110256 h 177978"/>
                <a:gd name="connsiteX555" fmla="*/ 37884 w 135065"/>
                <a:gd name="connsiteY555" fmla="*/ 108828 h 177978"/>
                <a:gd name="connsiteX556" fmla="*/ 47592 w 135065"/>
                <a:gd name="connsiteY556" fmla="*/ 7100 h 177978"/>
                <a:gd name="connsiteX557" fmla="*/ 49877 w 135065"/>
                <a:gd name="connsiteY557" fmla="*/ 7100 h 177978"/>
                <a:gd name="connsiteX558" fmla="*/ 47592 w 135065"/>
                <a:gd name="connsiteY558" fmla="*/ 7100 h 177978"/>
                <a:gd name="connsiteX559" fmla="*/ 32267 w 135065"/>
                <a:gd name="connsiteY559" fmla="*/ 81300 h 177978"/>
                <a:gd name="connsiteX560" fmla="*/ 32458 w 135065"/>
                <a:gd name="connsiteY560" fmla="*/ 81967 h 177978"/>
                <a:gd name="connsiteX561" fmla="*/ 33981 w 135065"/>
                <a:gd name="connsiteY561" fmla="*/ 81586 h 177978"/>
                <a:gd name="connsiteX562" fmla="*/ 33791 w 135065"/>
                <a:gd name="connsiteY562" fmla="*/ 80824 h 177978"/>
                <a:gd name="connsiteX563" fmla="*/ 32267 w 135065"/>
                <a:gd name="connsiteY563" fmla="*/ 81300 h 177978"/>
                <a:gd name="connsiteX564" fmla="*/ 121930 w 135065"/>
                <a:gd name="connsiteY564" fmla="*/ 123686 h 177978"/>
                <a:gd name="connsiteX565" fmla="*/ 121265 w 135065"/>
                <a:gd name="connsiteY565" fmla="*/ 124163 h 177978"/>
                <a:gd name="connsiteX566" fmla="*/ 122407 w 135065"/>
                <a:gd name="connsiteY566" fmla="*/ 125306 h 177978"/>
                <a:gd name="connsiteX567" fmla="*/ 122787 w 135065"/>
                <a:gd name="connsiteY567" fmla="*/ 125020 h 177978"/>
                <a:gd name="connsiteX568" fmla="*/ 121930 w 135065"/>
                <a:gd name="connsiteY568" fmla="*/ 123686 h 177978"/>
                <a:gd name="connsiteX569" fmla="*/ 93756 w 135065"/>
                <a:gd name="connsiteY569" fmla="*/ 70442 h 177978"/>
                <a:gd name="connsiteX570" fmla="*/ 94137 w 135065"/>
                <a:gd name="connsiteY570" fmla="*/ 70918 h 177978"/>
                <a:gd name="connsiteX571" fmla="*/ 94898 w 135065"/>
                <a:gd name="connsiteY571" fmla="*/ 70346 h 177978"/>
                <a:gd name="connsiteX572" fmla="*/ 95565 w 135065"/>
                <a:gd name="connsiteY572" fmla="*/ 69489 h 177978"/>
                <a:gd name="connsiteX573" fmla="*/ 95279 w 135065"/>
                <a:gd name="connsiteY573" fmla="*/ 69299 h 177978"/>
                <a:gd name="connsiteX574" fmla="*/ 93756 w 135065"/>
                <a:gd name="connsiteY574" fmla="*/ 70537 h 177978"/>
                <a:gd name="connsiteX575" fmla="*/ 64344 w 135065"/>
                <a:gd name="connsiteY575" fmla="*/ 59107 h 177978"/>
                <a:gd name="connsiteX576" fmla="*/ 63678 w 135065"/>
                <a:gd name="connsiteY576" fmla="*/ 59488 h 177978"/>
                <a:gd name="connsiteX577" fmla="*/ 64630 w 135065"/>
                <a:gd name="connsiteY577" fmla="*/ 60726 h 177978"/>
                <a:gd name="connsiteX578" fmla="*/ 65201 w 135065"/>
                <a:gd name="connsiteY578" fmla="*/ 60345 h 177978"/>
                <a:gd name="connsiteX579" fmla="*/ 64440 w 135065"/>
                <a:gd name="connsiteY579" fmla="*/ 59012 h 177978"/>
                <a:gd name="connsiteX580" fmla="*/ 29221 w 135065"/>
                <a:gd name="connsiteY580" fmla="*/ 59107 h 177978"/>
                <a:gd name="connsiteX581" fmla="*/ 28460 w 135065"/>
                <a:gd name="connsiteY581" fmla="*/ 59678 h 177978"/>
                <a:gd name="connsiteX582" fmla="*/ 29031 w 135065"/>
                <a:gd name="connsiteY582" fmla="*/ 60440 h 177978"/>
                <a:gd name="connsiteX583" fmla="*/ 29603 w 135065"/>
                <a:gd name="connsiteY583" fmla="*/ 60155 h 177978"/>
                <a:gd name="connsiteX584" fmla="*/ 29221 w 135065"/>
                <a:gd name="connsiteY584" fmla="*/ 59107 h 177978"/>
                <a:gd name="connsiteX585" fmla="*/ 26081 w 135065"/>
                <a:gd name="connsiteY585" fmla="*/ 138450 h 177978"/>
                <a:gd name="connsiteX586" fmla="*/ 26652 w 135065"/>
                <a:gd name="connsiteY586" fmla="*/ 138927 h 177978"/>
                <a:gd name="connsiteX587" fmla="*/ 27413 w 135065"/>
                <a:gd name="connsiteY587" fmla="*/ 137784 h 177978"/>
                <a:gd name="connsiteX588" fmla="*/ 27032 w 135065"/>
                <a:gd name="connsiteY588" fmla="*/ 137498 h 177978"/>
                <a:gd name="connsiteX589" fmla="*/ 26081 w 135065"/>
                <a:gd name="connsiteY589" fmla="*/ 138450 h 177978"/>
                <a:gd name="connsiteX590" fmla="*/ 118980 w 135065"/>
                <a:gd name="connsiteY590" fmla="*/ 50058 h 177978"/>
                <a:gd name="connsiteX591" fmla="*/ 119646 w 135065"/>
                <a:gd name="connsiteY591" fmla="*/ 50344 h 177978"/>
                <a:gd name="connsiteX592" fmla="*/ 120312 w 135065"/>
                <a:gd name="connsiteY592" fmla="*/ 48439 h 177978"/>
                <a:gd name="connsiteX593" fmla="*/ 119646 w 135065"/>
                <a:gd name="connsiteY593" fmla="*/ 48248 h 177978"/>
                <a:gd name="connsiteX594" fmla="*/ 118980 w 135065"/>
                <a:gd name="connsiteY594" fmla="*/ 50058 h 177978"/>
                <a:gd name="connsiteX595" fmla="*/ 121169 w 135065"/>
                <a:gd name="connsiteY595" fmla="*/ 36723 h 177978"/>
                <a:gd name="connsiteX596" fmla="*/ 120122 w 135065"/>
                <a:gd name="connsiteY596" fmla="*/ 36437 h 177978"/>
                <a:gd name="connsiteX597" fmla="*/ 119456 w 135065"/>
                <a:gd name="connsiteY597" fmla="*/ 37104 h 177978"/>
                <a:gd name="connsiteX598" fmla="*/ 119837 w 135065"/>
                <a:gd name="connsiteY598" fmla="*/ 37676 h 177978"/>
                <a:gd name="connsiteX599" fmla="*/ 121169 w 135065"/>
                <a:gd name="connsiteY599" fmla="*/ 36723 h 177978"/>
                <a:gd name="connsiteX600" fmla="*/ 19703 w 135065"/>
                <a:gd name="connsiteY600" fmla="*/ 30627 h 177978"/>
                <a:gd name="connsiteX601" fmla="*/ 18847 w 135065"/>
                <a:gd name="connsiteY601" fmla="*/ 30151 h 177978"/>
                <a:gd name="connsiteX602" fmla="*/ 18180 w 135065"/>
                <a:gd name="connsiteY602" fmla="*/ 30913 h 177978"/>
                <a:gd name="connsiteX603" fmla="*/ 18847 w 135065"/>
                <a:gd name="connsiteY603" fmla="*/ 31294 h 177978"/>
                <a:gd name="connsiteX604" fmla="*/ 19798 w 135065"/>
                <a:gd name="connsiteY604" fmla="*/ 30627 h 177978"/>
                <a:gd name="connsiteX605" fmla="*/ 10661 w 135065"/>
                <a:gd name="connsiteY605" fmla="*/ 19197 h 177978"/>
                <a:gd name="connsiteX606" fmla="*/ 10089 w 135065"/>
                <a:gd name="connsiteY606" fmla="*/ 19673 h 177978"/>
                <a:gd name="connsiteX607" fmla="*/ 11327 w 135065"/>
                <a:gd name="connsiteY607" fmla="*/ 20721 h 177978"/>
                <a:gd name="connsiteX608" fmla="*/ 11708 w 135065"/>
                <a:gd name="connsiteY608" fmla="*/ 20340 h 177978"/>
                <a:gd name="connsiteX609" fmla="*/ 10661 w 135065"/>
                <a:gd name="connsiteY609" fmla="*/ 19197 h 177978"/>
                <a:gd name="connsiteX610" fmla="*/ 108605 w 135065"/>
                <a:gd name="connsiteY610" fmla="*/ 5005 h 177978"/>
                <a:gd name="connsiteX611" fmla="*/ 108985 w 135065"/>
                <a:gd name="connsiteY611" fmla="*/ 4433 h 177978"/>
                <a:gd name="connsiteX612" fmla="*/ 108129 w 135065"/>
                <a:gd name="connsiteY612" fmla="*/ 4243 h 177978"/>
                <a:gd name="connsiteX613" fmla="*/ 107368 w 135065"/>
                <a:gd name="connsiteY613" fmla="*/ 4529 h 177978"/>
                <a:gd name="connsiteX614" fmla="*/ 107558 w 135065"/>
                <a:gd name="connsiteY614" fmla="*/ 5100 h 177978"/>
                <a:gd name="connsiteX615" fmla="*/ 108605 w 135065"/>
                <a:gd name="connsiteY615" fmla="*/ 4910 h 17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</a:cxnLst>
              <a:rect l="l" t="t" r="r" b="b"/>
              <a:pathLst>
                <a:path w="135065" h="177978">
                  <a:moveTo>
                    <a:pt x="132496" y="120353"/>
                  </a:moveTo>
                  <a:cubicBezTo>
                    <a:pt x="133734" y="120829"/>
                    <a:pt x="133828" y="122067"/>
                    <a:pt x="133828" y="123496"/>
                  </a:cubicBezTo>
                  <a:cubicBezTo>
                    <a:pt x="133828" y="127401"/>
                    <a:pt x="133828" y="131211"/>
                    <a:pt x="133924" y="135116"/>
                  </a:cubicBezTo>
                  <a:cubicBezTo>
                    <a:pt x="133924" y="136355"/>
                    <a:pt x="133924" y="137402"/>
                    <a:pt x="132686" y="138450"/>
                  </a:cubicBezTo>
                  <a:cubicBezTo>
                    <a:pt x="131735" y="139212"/>
                    <a:pt x="130688" y="140546"/>
                    <a:pt x="131735" y="142165"/>
                  </a:cubicBezTo>
                  <a:cubicBezTo>
                    <a:pt x="132115" y="141117"/>
                    <a:pt x="132496" y="140165"/>
                    <a:pt x="132877" y="139212"/>
                  </a:cubicBezTo>
                  <a:lnTo>
                    <a:pt x="133734" y="139212"/>
                  </a:lnTo>
                  <a:cubicBezTo>
                    <a:pt x="133734" y="140546"/>
                    <a:pt x="133924" y="141879"/>
                    <a:pt x="133924" y="143118"/>
                  </a:cubicBezTo>
                  <a:cubicBezTo>
                    <a:pt x="134019" y="148452"/>
                    <a:pt x="134114" y="153881"/>
                    <a:pt x="134305" y="159215"/>
                  </a:cubicBezTo>
                  <a:cubicBezTo>
                    <a:pt x="134305" y="159405"/>
                    <a:pt x="134305" y="159596"/>
                    <a:pt x="134305" y="159786"/>
                  </a:cubicBezTo>
                  <a:cubicBezTo>
                    <a:pt x="132972" y="163596"/>
                    <a:pt x="134876" y="167311"/>
                    <a:pt x="134780" y="171121"/>
                  </a:cubicBezTo>
                  <a:cubicBezTo>
                    <a:pt x="134780" y="173216"/>
                    <a:pt x="134971" y="175312"/>
                    <a:pt x="135066" y="177979"/>
                  </a:cubicBezTo>
                  <a:cubicBezTo>
                    <a:pt x="133163" y="176169"/>
                    <a:pt x="131544" y="174931"/>
                    <a:pt x="130117" y="173407"/>
                  </a:cubicBezTo>
                  <a:cubicBezTo>
                    <a:pt x="126404" y="169501"/>
                    <a:pt x="122978" y="165501"/>
                    <a:pt x="119265" y="161596"/>
                  </a:cubicBezTo>
                  <a:cubicBezTo>
                    <a:pt x="114887" y="156928"/>
                    <a:pt x="110223" y="152452"/>
                    <a:pt x="105845" y="147689"/>
                  </a:cubicBezTo>
                  <a:cubicBezTo>
                    <a:pt x="104036" y="145689"/>
                    <a:pt x="101466" y="144356"/>
                    <a:pt x="100800" y="141498"/>
                  </a:cubicBezTo>
                  <a:cubicBezTo>
                    <a:pt x="100800" y="141308"/>
                    <a:pt x="100133" y="141212"/>
                    <a:pt x="99753" y="141022"/>
                  </a:cubicBezTo>
                  <a:cubicBezTo>
                    <a:pt x="99277" y="140832"/>
                    <a:pt x="98611" y="140641"/>
                    <a:pt x="98515" y="140260"/>
                  </a:cubicBezTo>
                  <a:cubicBezTo>
                    <a:pt x="97659" y="138260"/>
                    <a:pt x="95565" y="137498"/>
                    <a:pt x="94232" y="135878"/>
                  </a:cubicBezTo>
                  <a:cubicBezTo>
                    <a:pt x="92899" y="134259"/>
                    <a:pt x="91281" y="132926"/>
                    <a:pt x="89949" y="131402"/>
                  </a:cubicBezTo>
                  <a:cubicBezTo>
                    <a:pt x="88521" y="129782"/>
                    <a:pt x="87189" y="128068"/>
                    <a:pt x="85761" y="126449"/>
                  </a:cubicBezTo>
                  <a:cubicBezTo>
                    <a:pt x="83952" y="124448"/>
                    <a:pt x="82144" y="122543"/>
                    <a:pt x="80240" y="120638"/>
                  </a:cubicBezTo>
                  <a:cubicBezTo>
                    <a:pt x="79193" y="119495"/>
                    <a:pt x="78241" y="118448"/>
                    <a:pt x="78717" y="116828"/>
                  </a:cubicBezTo>
                  <a:cubicBezTo>
                    <a:pt x="78717" y="116543"/>
                    <a:pt x="78432" y="116162"/>
                    <a:pt x="78051" y="115590"/>
                  </a:cubicBezTo>
                  <a:cubicBezTo>
                    <a:pt x="77575" y="116162"/>
                    <a:pt x="77290" y="116543"/>
                    <a:pt x="76813" y="117209"/>
                  </a:cubicBezTo>
                  <a:cubicBezTo>
                    <a:pt x="75100" y="115114"/>
                    <a:pt x="73482" y="113114"/>
                    <a:pt x="71674" y="110923"/>
                  </a:cubicBezTo>
                  <a:cubicBezTo>
                    <a:pt x="72531" y="110637"/>
                    <a:pt x="73102" y="110542"/>
                    <a:pt x="73958" y="110256"/>
                  </a:cubicBezTo>
                  <a:cubicBezTo>
                    <a:pt x="73387" y="109589"/>
                    <a:pt x="73102" y="108732"/>
                    <a:pt x="72435" y="108446"/>
                  </a:cubicBezTo>
                  <a:cubicBezTo>
                    <a:pt x="71864" y="108161"/>
                    <a:pt x="71007" y="108446"/>
                    <a:pt x="69960" y="108446"/>
                  </a:cubicBezTo>
                  <a:cubicBezTo>
                    <a:pt x="69389" y="107780"/>
                    <a:pt x="68818" y="106922"/>
                    <a:pt x="67866" y="105779"/>
                  </a:cubicBezTo>
                  <a:cubicBezTo>
                    <a:pt x="65868" y="107589"/>
                    <a:pt x="63773" y="109113"/>
                    <a:pt x="62155" y="111018"/>
                  </a:cubicBezTo>
                  <a:cubicBezTo>
                    <a:pt x="59776" y="113780"/>
                    <a:pt x="56539" y="115781"/>
                    <a:pt x="54731" y="119019"/>
                  </a:cubicBezTo>
                  <a:cubicBezTo>
                    <a:pt x="54541" y="119400"/>
                    <a:pt x="53684" y="119495"/>
                    <a:pt x="53113" y="119495"/>
                  </a:cubicBezTo>
                  <a:cubicBezTo>
                    <a:pt x="52351" y="119495"/>
                    <a:pt x="51590" y="119400"/>
                    <a:pt x="50828" y="119305"/>
                  </a:cubicBezTo>
                  <a:cubicBezTo>
                    <a:pt x="50828" y="119495"/>
                    <a:pt x="50638" y="119686"/>
                    <a:pt x="50543" y="119876"/>
                  </a:cubicBezTo>
                  <a:cubicBezTo>
                    <a:pt x="51209" y="120353"/>
                    <a:pt x="51780" y="120829"/>
                    <a:pt x="52542" y="121496"/>
                  </a:cubicBezTo>
                  <a:cubicBezTo>
                    <a:pt x="52256" y="122924"/>
                    <a:pt x="51019" y="123782"/>
                    <a:pt x="49781" y="124639"/>
                  </a:cubicBezTo>
                  <a:cubicBezTo>
                    <a:pt x="49115" y="125115"/>
                    <a:pt x="48353" y="125401"/>
                    <a:pt x="47878" y="125972"/>
                  </a:cubicBezTo>
                  <a:cubicBezTo>
                    <a:pt x="44165" y="130163"/>
                    <a:pt x="40548" y="134545"/>
                    <a:pt x="36741" y="138545"/>
                  </a:cubicBezTo>
                  <a:cubicBezTo>
                    <a:pt x="34838" y="140546"/>
                    <a:pt x="32458" y="142069"/>
                    <a:pt x="30269" y="143784"/>
                  </a:cubicBezTo>
                  <a:cubicBezTo>
                    <a:pt x="29983" y="144070"/>
                    <a:pt x="29507" y="144165"/>
                    <a:pt x="29317" y="144451"/>
                  </a:cubicBezTo>
                  <a:cubicBezTo>
                    <a:pt x="27508" y="147309"/>
                    <a:pt x="24462" y="148737"/>
                    <a:pt x="21987" y="150833"/>
                  </a:cubicBezTo>
                  <a:cubicBezTo>
                    <a:pt x="19703" y="152738"/>
                    <a:pt x="18276" y="155214"/>
                    <a:pt x="16562" y="157500"/>
                  </a:cubicBezTo>
                  <a:cubicBezTo>
                    <a:pt x="14563" y="160167"/>
                    <a:pt x="12469" y="162929"/>
                    <a:pt x="9899" y="165406"/>
                  </a:cubicBezTo>
                  <a:cubicBezTo>
                    <a:pt x="7520" y="167597"/>
                    <a:pt x="4950" y="169883"/>
                    <a:pt x="3522" y="172931"/>
                  </a:cubicBezTo>
                  <a:cubicBezTo>
                    <a:pt x="3046" y="173788"/>
                    <a:pt x="2190" y="174550"/>
                    <a:pt x="952" y="175884"/>
                  </a:cubicBezTo>
                  <a:cubicBezTo>
                    <a:pt x="762" y="173216"/>
                    <a:pt x="571" y="171216"/>
                    <a:pt x="571" y="169121"/>
                  </a:cubicBezTo>
                  <a:cubicBezTo>
                    <a:pt x="571" y="162929"/>
                    <a:pt x="762" y="156738"/>
                    <a:pt x="666" y="150547"/>
                  </a:cubicBezTo>
                  <a:cubicBezTo>
                    <a:pt x="666" y="144641"/>
                    <a:pt x="191" y="138641"/>
                    <a:pt x="191" y="132735"/>
                  </a:cubicBezTo>
                  <a:cubicBezTo>
                    <a:pt x="191" y="122162"/>
                    <a:pt x="286" y="111590"/>
                    <a:pt x="286" y="101017"/>
                  </a:cubicBezTo>
                  <a:cubicBezTo>
                    <a:pt x="286" y="95588"/>
                    <a:pt x="286" y="90063"/>
                    <a:pt x="191" y="84634"/>
                  </a:cubicBezTo>
                  <a:cubicBezTo>
                    <a:pt x="191" y="76538"/>
                    <a:pt x="191" y="68441"/>
                    <a:pt x="191" y="60440"/>
                  </a:cubicBezTo>
                  <a:cubicBezTo>
                    <a:pt x="191" y="54535"/>
                    <a:pt x="95" y="48534"/>
                    <a:pt x="0" y="42629"/>
                  </a:cubicBezTo>
                  <a:cubicBezTo>
                    <a:pt x="0" y="41009"/>
                    <a:pt x="95" y="39390"/>
                    <a:pt x="0" y="37676"/>
                  </a:cubicBezTo>
                  <a:cubicBezTo>
                    <a:pt x="0" y="36152"/>
                    <a:pt x="1047" y="35580"/>
                    <a:pt x="2856" y="35675"/>
                  </a:cubicBezTo>
                  <a:lnTo>
                    <a:pt x="2380" y="35009"/>
                  </a:lnTo>
                  <a:cubicBezTo>
                    <a:pt x="1809" y="35009"/>
                    <a:pt x="1237" y="35009"/>
                    <a:pt x="191" y="34818"/>
                  </a:cubicBezTo>
                  <a:cubicBezTo>
                    <a:pt x="-95" y="29198"/>
                    <a:pt x="191" y="23483"/>
                    <a:pt x="95" y="17864"/>
                  </a:cubicBezTo>
                  <a:cubicBezTo>
                    <a:pt x="-95" y="12149"/>
                    <a:pt x="95" y="6434"/>
                    <a:pt x="95" y="528"/>
                  </a:cubicBezTo>
                  <a:cubicBezTo>
                    <a:pt x="5426" y="242"/>
                    <a:pt x="10566" y="-43"/>
                    <a:pt x="15801" y="719"/>
                  </a:cubicBezTo>
                  <a:cubicBezTo>
                    <a:pt x="16562" y="814"/>
                    <a:pt x="17419" y="814"/>
                    <a:pt x="18276" y="814"/>
                  </a:cubicBezTo>
                  <a:cubicBezTo>
                    <a:pt x="22083" y="623"/>
                    <a:pt x="25986" y="433"/>
                    <a:pt x="29793" y="242"/>
                  </a:cubicBezTo>
                  <a:cubicBezTo>
                    <a:pt x="31601" y="147"/>
                    <a:pt x="33220" y="242"/>
                    <a:pt x="34076" y="2338"/>
                  </a:cubicBezTo>
                  <a:cubicBezTo>
                    <a:pt x="36360" y="-43"/>
                    <a:pt x="39026" y="147"/>
                    <a:pt x="41881" y="528"/>
                  </a:cubicBezTo>
                  <a:cubicBezTo>
                    <a:pt x="43214" y="719"/>
                    <a:pt x="44546" y="623"/>
                    <a:pt x="45879" y="623"/>
                  </a:cubicBezTo>
                  <a:cubicBezTo>
                    <a:pt x="48829" y="623"/>
                    <a:pt x="51780" y="528"/>
                    <a:pt x="54731" y="433"/>
                  </a:cubicBezTo>
                  <a:cubicBezTo>
                    <a:pt x="56539" y="433"/>
                    <a:pt x="58443" y="242"/>
                    <a:pt x="60251" y="242"/>
                  </a:cubicBezTo>
                  <a:cubicBezTo>
                    <a:pt x="61965" y="242"/>
                    <a:pt x="63773" y="-43"/>
                    <a:pt x="65392" y="433"/>
                  </a:cubicBezTo>
                  <a:cubicBezTo>
                    <a:pt x="66914" y="814"/>
                    <a:pt x="68152" y="1862"/>
                    <a:pt x="69770" y="2719"/>
                  </a:cubicBezTo>
                  <a:cubicBezTo>
                    <a:pt x="69675" y="1957"/>
                    <a:pt x="69579" y="1290"/>
                    <a:pt x="69485" y="433"/>
                  </a:cubicBezTo>
                  <a:cubicBezTo>
                    <a:pt x="72625" y="242"/>
                    <a:pt x="75766" y="-139"/>
                    <a:pt x="78908" y="52"/>
                  </a:cubicBezTo>
                  <a:cubicBezTo>
                    <a:pt x="85000" y="528"/>
                    <a:pt x="91186" y="338"/>
                    <a:pt x="97278" y="338"/>
                  </a:cubicBezTo>
                  <a:cubicBezTo>
                    <a:pt x="104131" y="338"/>
                    <a:pt x="111080" y="52"/>
                    <a:pt x="117837" y="433"/>
                  </a:cubicBezTo>
                  <a:cubicBezTo>
                    <a:pt x="121074" y="623"/>
                    <a:pt x="124310" y="-139"/>
                    <a:pt x="127546" y="338"/>
                  </a:cubicBezTo>
                  <a:cubicBezTo>
                    <a:pt x="129069" y="528"/>
                    <a:pt x="130497" y="719"/>
                    <a:pt x="132496" y="1004"/>
                  </a:cubicBezTo>
                  <a:cubicBezTo>
                    <a:pt x="132115" y="2719"/>
                    <a:pt x="131925" y="4148"/>
                    <a:pt x="131449" y="6148"/>
                  </a:cubicBezTo>
                  <a:cubicBezTo>
                    <a:pt x="133257" y="8624"/>
                    <a:pt x="132306" y="12053"/>
                    <a:pt x="132496" y="15387"/>
                  </a:cubicBezTo>
                  <a:cubicBezTo>
                    <a:pt x="132781" y="20150"/>
                    <a:pt x="132020" y="24912"/>
                    <a:pt x="132781" y="29675"/>
                  </a:cubicBezTo>
                  <a:cubicBezTo>
                    <a:pt x="132781" y="29675"/>
                    <a:pt x="132781" y="29865"/>
                    <a:pt x="132781" y="29961"/>
                  </a:cubicBezTo>
                  <a:cubicBezTo>
                    <a:pt x="131259" y="35104"/>
                    <a:pt x="133257" y="40343"/>
                    <a:pt x="132781" y="45486"/>
                  </a:cubicBezTo>
                  <a:cubicBezTo>
                    <a:pt x="132591" y="46915"/>
                    <a:pt x="132020" y="48248"/>
                    <a:pt x="131544" y="49963"/>
                  </a:cubicBezTo>
                  <a:cubicBezTo>
                    <a:pt x="134209" y="52154"/>
                    <a:pt x="132877" y="55583"/>
                    <a:pt x="132972" y="58536"/>
                  </a:cubicBezTo>
                  <a:cubicBezTo>
                    <a:pt x="133257" y="64917"/>
                    <a:pt x="133163" y="71204"/>
                    <a:pt x="133163" y="77586"/>
                  </a:cubicBezTo>
                  <a:cubicBezTo>
                    <a:pt x="133163" y="81014"/>
                    <a:pt x="133163" y="84539"/>
                    <a:pt x="133257" y="87968"/>
                  </a:cubicBezTo>
                  <a:cubicBezTo>
                    <a:pt x="133257" y="92730"/>
                    <a:pt x="133257" y="97588"/>
                    <a:pt x="133257" y="102350"/>
                  </a:cubicBezTo>
                  <a:cubicBezTo>
                    <a:pt x="133257" y="107780"/>
                    <a:pt x="133448" y="113304"/>
                    <a:pt x="133448" y="118733"/>
                  </a:cubicBezTo>
                  <a:cubicBezTo>
                    <a:pt x="133448" y="119305"/>
                    <a:pt x="132781" y="119972"/>
                    <a:pt x="132306" y="120734"/>
                  </a:cubicBezTo>
                  <a:close/>
                  <a:moveTo>
                    <a:pt x="90139" y="94159"/>
                  </a:moveTo>
                  <a:cubicBezTo>
                    <a:pt x="91091" y="94445"/>
                    <a:pt x="91377" y="94921"/>
                    <a:pt x="91091" y="95873"/>
                  </a:cubicBezTo>
                  <a:cubicBezTo>
                    <a:pt x="90806" y="96731"/>
                    <a:pt x="91567" y="97016"/>
                    <a:pt x="92709" y="96540"/>
                  </a:cubicBezTo>
                  <a:cubicBezTo>
                    <a:pt x="92424" y="95397"/>
                    <a:pt x="92043" y="94159"/>
                    <a:pt x="91567" y="92445"/>
                  </a:cubicBezTo>
                  <a:cubicBezTo>
                    <a:pt x="90806" y="93492"/>
                    <a:pt x="90520" y="93873"/>
                    <a:pt x="90235" y="94254"/>
                  </a:cubicBezTo>
                  <a:cubicBezTo>
                    <a:pt x="89378" y="94254"/>
                    <a:pt x="88616" y="94064"/>
                    <a:pt x="87379" y="93968"/>
                  </a:cubicBezTo>
                  <a:cubicBezTo>
                    <a:pt x="88616" y="95588"/>
                    <a:pt x="89378" y="95302"/>
                    <a:pt x="90139" y="94159"/>
                  </a:cubicBezTo>
                  <a:close/>
                  <a:moveTo>
                    <a:pt x="11327" y="25865"/>
                  </a:moveTo>
                  <a:cubicBezTo>
                    <a:pt x="12564" y="26246"/>
                    <a:pt x="13231" y="28055"/>
                    <a:pt x="14944" y="27103"/>
                  </a:cubicBezTo>
                  <a:cubicBezTo>
                    <a:pt x="15896" y="25293"/>
                    <a:pt x="14659" y="24245"/>
                    <a:pt x="13612" y="22531"/>
                  </a:cubicBezTo>
                  <a:cubicBezTo>
                    <a:pt x="12755" y="23864"/>
                    <a:pt x="12089" y="24912"/>
                    <a:pt x="11517" y="25960"/>
                  </a:cubicBezTo>
                  <a:cubicBezTo>
                    <a:pt x="11232" y="26341"/>
                    <a:pt x="10851" y="26627"/>
                    <a:pt x="10661" y="27103"/>
                  </a:cubicBezTo>
                  <a:cubicBezTo>
                    <a:pt x="10566" y="27389"/>
                    <a:pt x="10661" y="27865"/>
                    <a:pt x="10661" y="28341"/>
                  </a:cubicBezTo>
                  <a:cubicBezTo>
                    <a:pt x="12469" y="27674"/>
                    <a:pt x="11613" y="26722"/>
                    <a:pt x="11422" y="25865"/>
                  </a:cubicBezTo>
                  <a:close/>
                  <a:moveTo>
                    <a:pt x="100229" y="99398"/>
                  </a:moveTo>
                  <a:cubicBezTo>
                    <a:pt x="99943" y="100445"/>
                    <a:pt x="99658" y="101493"/>
                    <a:pt x="99372" y="102731"/>
                  </a:cubicBezTo>
                  <a:cubicBezTo>
                    <a:pt x="102133" y="101779"/>
                    <a:pt x="100324" y="100445"/>
                    <a:pt x="100229" y="99398"/>
                  </a:cubicBezTo>
                  <a:lnTo>
                    <a:pt x="100229" y="95873"/>
                  </a:lnTo>
                  <a:cubicBezTo>
                    <a:pt x="98040" y="96921"/>
                    <a:pt x="96136" y="97874"/>
                    <a:pt x="93852" y="98921"/>
                  </a:cubicBezTo>
                  <a:cubicBezTo>
                    <a:pt x="96231" y="100255"/>
                    <a:pt x="98325" y="98826"/>
                    <a:pt x="100229" y="99398"/>
                  </a:cubicBezTo>
                  <a:close/>
                  <a:moveTo>
                    <a:pt x="121550" y="129116"/>
                  </a:moveTo>
                  <a:cubicBezTo>
                    <a:pt x="119456" y="127592"/>
                    <a:pt x="118028" y="128735"/>
                    <a:pt x="116981" y="128449"/>
                  </a:cubicBezTo>
                  <a:cubicBezTo>
                    <a:pt x="116124" y="129878"/>
                    <a:pt x="115458" y="131116"/>
                    <a:pt x="114697" y="132449"/>
                  </a:cubicBezTo>
                  <a:cubicBezTo>
                    <a:pt x="114982" y="133021"/>
                    <a:pt x="115363" y="133783"/>
                    <a:pt x="116410" y="133116"/>
                  </a:cubicBezTo>
                  <a:cubicBezTo>
                    <a:pt x="117171" y="132640"/>
                    <a:pt x="118219" y="131973"/>
                    <a:pt x="118219" y="131306"/>
                  </a:cubicBezTo>
                  <a:cubicBezTo>
                    <a:pt x="118409" y="129687"/>
                    <a:pt x="119456" y="129401"/>
                    <a:pt x="121455" y="129211"/>
                  </a:cubicBezTo>
                  <a:close/>
                  <a:moveTo>
                    <a:pt x="112698" y="75204"/>
                  </a:moveTo>
                  <a:cubicBezTo>
                    <a:pt x="112031" y="74156"/>
                    <a:pt x="111460" y="73299"/>
                    <a:pt x="110889" y="72442"/>
                  </a:cubicBezTo>
                  <a:cubicBezTo>
                    <a:pt x="110318" y="71585"/>
                    <a:pt x="108510" y="71108"/>
                    <a:pt x="108129" y="71585"/>
                  </a:cubicBezTo>
                  <a:cubicBezTo>
                    <a:pt x="108510" y="72156"/>
                    <a:pt x="108796" y="72632"/>
                    <a:pt x="109271" y="73299"/>
                  </a:cubicBezTo>
                  <a:cubicBezTo>
                    <a:pt x="108414" y="73775"/>
                    <a:pt x="107748" y="74156"/>
                    <a:pt x="106987" y="74633"/>
                  </a:cubicBezTo>
                  <a:cubicBezTo>
                    <a:pt x="108890" y="75299"/>
                    <a:pt x="110699" y="75585"/>
                    <a:pt x="112698" y="75204"/>
                  </a:cubicBezTo>
                  <a:close/>
                  <a:moveTo>
                    <a:pt x="120883" y="154547"/>
                  </a:moveTo>
                  <a:cubicBezTo>
                    <a:pt x="119265" y="155405"/>
                    <a:pt x="117933" y="156167"/>
                    <a:pt x="116600" y="156928"/>
                  </a:cubicBezTo>
                  <a:cubicBezTo>
                    <a:pt x="117837" y="157786"/>
                    <a:pt x="118790" y="158548"/>
                    <a:pt x="119932" y="159310"/>
                  </a:cubicBezTo>
                  <a:cubicBezTo>
                    <a:pt x="120122" y="158833"/>
                    <a:pt x="120217" y="158262"/>
                    <a:pt x="120598" y="157881"/>
                  </a:cubicBezTo>
                  <a:cubicBezTo>
                    <a:pt x="120979" y="157500"/>
                    <a:pt x="121550" y="157500"/>
                    <a:pt x="122216" y="157214"/>
                  </a:cubicBezTo>
                  <a:cubicBezTo>
                    <a:pt x="121836" y="156357"/>
                    <a:pt x="121359" y="155500"/>
                    <a:pt x="120979" y="154547"/>
                  </a:cubicBezTo>
                  <a:close/>
                  <a:moveTo>
                    <a:pt x="131163" y="124829"/>
                  </a:moveTo>
                  <a:cubicBezTo>
                    <a:pt x="130497" y="123782"/>
                    <a:pt x="129926" y="123020"/>
                    <a:pt x="129260" y="122067"/>
                  </a:cubicBezTo>
                  <a:cubicBezTo>
                    <a:pt x="128117" y="123686"/>
                    <a:pt x="126118" y="124734"/>
                    <a:pt x="127737" y="126734"/>
                  </a:cubicBezTo>
                  <a:cubicBezTo>
                    <a:pt x="128879" y="126163"/>
                    <a:pt x="129831" y="125591"/>
                    <a:pt x="131163" y="124829"/>
                  </a:cubicBezTo>
                  <a:close/>
                  <a:moveTo>
                    <a:pt x="94232" y="80443"/>
                  </a:moveTo>
                  <a:cubicBezTo>
                    <a:pt x="94518" y="82443"/>
                    <a:pt x="94898" y="84443"/>
                    <a:pt x="95279" y="86539"/>
                  </a:cubicBezTo>
                  <a:cubicBezTo>
                    <a:pt x="97563" y="84729"/>
                    <a:pt x="96898" y="81776"/>
                    <a:pt x="94232" y="80443"/>
                  </a:cubicBezTo>
                  <a:close/>
                  <a:moveTo>
                    <a:pt x="57967" y="76728"/>
                  </a:moveTo>
                  <a:cubicBezTo>
                    <a:pt x="59680" y="75395"/>
                    <a:pt x="60633" y="73966"/>
                    <a:pt x="60918" y="72061"/>
                  </a:cubicBezTo>
                  <a:lnTo>
                    <a:pt x="57967" y="72061"/>
                  </a:lnTo>
                  <a:lnTo>
                    <a:pt x="57967" y="76728"/>
                  </a:lnTo>
                  <a:close/>
                  <a:moveTo>
                    <a:pt x="114411" y="89682"/>
                  </a:moveTo>
                  <a:cubicBezTo>
                    <a:pt x="114506" y="88730"/>
                    <a:pt x="113840" y="87491"/>
                    <a:pt x="113269" y="87777"/>
                  </a:cubicBezTo>
                  <a:cubicBezTo>
                    <a:pt x="111460" y="88920"/>
                    <a:pt x="110794" y="86825"/>
                    <a:pt x="108890" y="86920"/>
                  </a:cubicBezTo>
                  <a:cubicBezTo>
                    <a:pt x="109367" y="87682"/>
                    <a:pt x="109557" y="88444"/>
                    <a:pt x="110032" y="88539"/>
                  </a:cubicBezTo>
                  <a:cubicBezTo>
                    <a:pt x="111460" y="88920"/>
                    <a:pt x="112317" y="91206"/>
                    <a:pt x="114411" y="89682"/>
                  </a:cubicBezTo>
                  <a:close/>
                  <a:moveTo>
                    <a:pt x="119646" y="11482"/>
                  </a:moveTo>
                  <a:cubicBezTo>
                    <a:pt x="119646" y="11482"/>
                    <a:pt x="119170" y="11482"/>
                    <a:pt x="118885" y="11577"/>
                  </a:cubicBezTo>
                  <a:cubicBezTo>
                    <a:pt x="118885" y="12339"/>
                    <a:pt x="118694" y="13482"/>
                    <a:pt x="119075" y="13768"/>
                  </a:cubicBezTo>
                  <a:cubicBezTo>
                    <a:pt x="120503" y="14816"/>
                    <a:pt x="122216" y="15768"/>
                    <a:pt x="124500" y="14911"/>
                  </a:cubicBezTo>
                  <a:cubicBezTo>
                    <a:pt x="122978" y="14530"/>
                    <a:pt x="120788" y="12911"/>
                    <a:pt x="119551" y="11482"/>
                  </a:cubicBezTo>
                  <a:close/>
                  <a:moveTo>
                    <a:pt x="71959" y="26341"/>
                  </a:moveTo>
                  <a:cubicBezTo>
                    <a:pt x="71642" y="23483"/>
                    <a:pt x="70341" y="22594"/>
                    <a:pt x="68057" y="23674"/>
                  </a:cubicBezTo>
                  <a:cubicBezTo>
                    <a:pt x="68818" y="25103"/>
                    <a:pt x="70056" y="25865"/>
                    <a:pt x="71959" y="26341"/>
                  </a:cubicBezTo>
                  <a:close/>
                  <a:moveTo>
                    <a:pt x="46450" y="89968"/>
                  </a:moveTo>
                  <a:cubicBezTo>
                    <a:pt x="44419" y="91936"/>
                    <a:pt x="43404" y="93429"/>
                    <a:pt x="43404" y="94445"/>
                  </a:cubicBezTo>
                  <a:cubicBezTo>
                    <a:pt x="43785" y="92063"/>
                    <a:pt x="47687" y="93587"/>
                    <a:pt x="47782" y="90730"/>
                  </a:cubicBezTo>
                  <a:cubicBezTo>
                    <a:pt x="47402" y="90444"/>
                    <a:pt x="46831" y="90158"/>
                    <a:pt x="46450" y="89873"/>
                  </a:cubicBezTo>
                  <a:close/>
                  <a:moveTo>
                    <a:pt x="62060" y="49868"/>
                  </a:moveTo>
                  <a:cubicBezTo>
                    <a:pt x="61394" y="48534"/>
                    <a:pt x="60727" y="47486"/>
                    <a:pt x="59205" y="48058"/>
                  </a:cubicBezTo>
                  <a:cubicBezTo>
                    <a:pt x="57967" y="48534"/>
                    <a:pt x="57301" y="49487"/>
                    <a:pt x="58158" y="50915"/>
                  </a:cubicBezTo>
                  <a:cubicBezTo>
                    <a:pt x="59395" y="50630"/>
                    <a:pt x="60633" y="50344"/>
                    <a:pt x="62060" y="49963"/>
                  </a:cubicBezTo>
                  <a:close/>
                  <a:moveTo>
                    <a:pt x="126785" y="149499"/>
                  </a:moveTo>
                  <a:cubicBezTo>
                    <a:pt x="126214" y="149118"/>
                    <a:pt x="125738" y="148547"/>
                    <a:pt x="125167" y="148356"/>
                  </a:cubicBezTo>
                  <a:cubicBezTo>
                    <a:pt x="124596" y="148166"/>
                    <a:pt x="123929" y="148356"/>
                    <a:pt x="123358" y="148356"/>
                  </a:cubicBezTo>
                  <a:cubicBezTo>
                    <a:pt x="123358" y="149023"/>
                    <a:pt x="123358" y="149880"/>
                    <a:pt x="123644" y="150357"/>
                  </a:cubicBezTo>
                  <a:cubicBezTo>
                    <a:pt x="124596" y="151500"/>
                    <a:pt x="125738" y="151118"/>
                    <a:pt x="126785" y="149595"/>
                  </a:cubicBezTo>
                  <a:close/>
                  <a:moveTo>
                    <a:pt x="50733" y="92635"/>
                  </a:moveTo>
                  <a:cubicBezTo>
                    <a:pt x="50353" y="93968"/>
                    <a:pt x="49020" y="94540"/>
                    <a:pt x="49496" y="95969"/>
                  </a:cubicBezTo>
                  <a:cubicBezTo>
                    <a:pt x="51971" y="95588"/>
                    <a:pt x="53208" y="94540"/>
                    <a:pt x="52732" y="93397"/>
                  </a:cubicBezTo>
                  <a:cubicBezTo>
                    <a:pt x="52351" y="93206"/>
                    <a:pt x="51780" y="93016"/>
                    <a:pt x="50828" y="92730"/>
                  </a:cubicBezTo>
                  <a:close/>
                  <a:moveTo>
                    <a:pt x="5236" y="9196"/>
                  </a:moveTo>
                  <a:cubicBezTo>
                    <a:pt x="6663" y="9386"/>
                    <a:pt x="7710" y="8720"/>
                    <a:pt x="7425" y="7767"/>
                  </a:cubicBezTo>
                  <a:cubicBezTo>
                    <a:pt x="7234" y="6815"/>
                    <a:pt x="6092" y="6053"/>
                    <a:pt x="5236" y="5005"/>
                  </a:cubicBezTo>
                  <a:lnTo>
                    <a:pt x="5236" y="9291"/>
                  </a:lnTo>
                  <a:close/>
                  <a:moveTo>
                    <a:pt x="9614" y="69108"/>
                  </a:moveTo>
                  <a:cubicBezTo>
                    <a:pt x="11042" y="70156"/>
                    <a:pt x="11993" y="70918"/>
                    <a:pt x="13326" y="71966"/>
                  </a:cubicBezTo>
                  <a:cubicBezTo>
                    <a:pt x="13517" y="71013"/>
                    <a:pt x="13897" y="70156"/>
                    <a:pt x="13706" y="69965"/>
                  </a:cubicBezTo>
                  <a:cubicBezTo>
                    <a:pt x="12755" y="69108"/>
                    <a:pt x="11613" y="68251"/>
                    <a:pt x="9614" y="69108"/>
                  </a:cubicBezTo>
                  <a:close/>
                  <a:moveTo>
                    <a:pt x="94708" y="59583"/>
                  </a:moveTo>
                  <a:cubicBezTo>
                    <a:pt x="93661" y="58250"/>
                    <a:pt x="92519" y="57488"/>
                    <a:pt x="90996" y="59107"/>
                  </a:cubicBezTo>
                  <a:cubicBezTo>
                    <a:pt x="91853" y="59774"/>
                    <a:pt x="92709" y="60536"/>
                    <a:pt x="93661" y="61298"/>
                  </a:cubicBezTo>
                  <a:cubicBezTo>
                    <a:pt x="94042" y="60726"/>
                    <a:pt x="94327" y="60155"/>
                    <a:pt x="94708" y="59583"/>
                  </a:cubicBezTo>
                  <a:close/>
                  <a:moveTo>
                    <a:pt x="65963" y="104922"/>
                  </a:moveTo>
                  <a:cubicBezTo>
                    <a:pt x="65677" y="103208"/>
                    <a:pt x="67105" y="101017"/>
                    <a:pt x="64344" y="99874"/>
                  </a:cubicBezTo>
                  <a:cubicBezTo>
                    <a:pt x="64059" y="100255"/>
                    <a:pt x="63583" y="100826"/>
                    <a:pt x="63678" y="101017"/>
                  </a:cubicBezTo>
                  <a:cubicBezTo>
                    <a:pt x="64344" y="102350"/>
                    <a:pt x="65201" y="103589"/>
                    <a:pt x="65963" y="104922"/>
                  </a:cubicBezTo>
                  <a:close/>
                  <a:moveTo>
                    <a:pt x="95660" y="30056"/>
                  </a:moveTo>
                  <a:cubicBezTo>
                    <a:pt x="94232" y="28627"/>
                    <a:pt x="92804" y="29294"/>
                    <a:pt x="91186" y="29103"/>
                  </a:cubicBezTo>
                  <a:cubicBezTo>
                    <a:pt x="92392" y="30627"/>
                    <a:pt x="93883" y="30945"/>
                    <a:pt x="95660" y="30056"/>
                  </a:cubicBezTo>
                  <a:close/>
                  <a:moveTo>
                    <a:pt x="25890" y="35961"/>
                  </a:moveTo>
                  <a:cubicBezTo>
                    <a:pt x="25890" y="35961"/>
                    <a:pt x="26461" y="36056"/>
                    <a:pt x="26652" y="36152"/>
                  </a:cubicBezTo>
                  <a:cubicBezTo>
                    <a:pt x="27128" y="35580"/>
                    <a:pt x="27794" y="35009"/>
                    <a:pt x="27984" y="34342"/>
                  </a:cubicBezTo>
                  <a:cubicBezTo>
                    <a:pt x="28079" y="33866"/>
                    <a:pt x="27508" y="33294"/>
                    <a:pt x="27223" y="32723"/>
                  </a:cubicBezTo>
                  <a:cubicBezTo>
                    <a:pt x="26747" y="33008"/>
                    <a:pt x="25986" y="33199"/>
                    <a:pt x="25890" y="33580"/>
                  </a:cubicBezTo>
                  <a:cubicBezTo>
                    <a:pt x="25700" y="34342"/>
                    <a:pt x="25890" y="35199"/>
                    <a:pt x="25890" y="35961"/>
                  </a:cubicBezTo>
                  <a:close/>
                  <a:moveTo>
                    <a:pt x="69389" y="79871"/>
                  </a:moveTo>
                  <a:cubicBezTo>
                    <a:pt x="68057" y="79776"/>
                    <a:pt x="67105" y="79776"/>
                    <a:pt x="66724" y="80824"/>
                  </a:cubicBezTo>
                  <a:cubicBezTo>
                    <a:pt x="66343" y="81776"/>
                    <a:pt x="66724" y="82443"/>
                    <a:pt x="67961" y="83205"/>
                  </a:cubicBezTo>
                  <a:cubicBezTo>
                    <a:pt x="68437" y="82062"/>
                    <a:pt x="68818" y="81110"/>
                    <a:pt x="69294" y="79871"/>
                  </a:cubicBezTo>
                  <a:close/>
                  <a:moveTo>
                    <a:pt x="66629" y="28055"/>
                  </a:moveTo>
                  <a:cubicBezTo>
                    <a:pt x="66629" y="27103"/>
                    <a:pt x="66819" y="26341"/>
                    <a:pt x="66914" y="25484"/>
                  </a:cubicBezTo>
                  <a:cubicBezTo>
                    <a:pt x="65392" y="25770"/>
                    <a:pt x="64249" y="26055"/>
                    <a:pt x="62346" y="26436"/>
                  </a:cubicBezTo>
                  <a:cubicBezTo>
                    <a:pt x="64154" y="27103"/>
                    <a:pt x="65201" y="27484"/>
                    <a:pt x="66629" y="28055"/>
                  </a:cubicBezTo>
                  <a:close/>
                  <a:moveTo>
                    <a:pt x="83762" y="33770"/>
                  </a:moveTo>
                  <a:cubicBezTo>
                    <a:pt x="83762" y="33770"/>
                    <a:pt x="84143" y="34342"/>
                    <a:pt x="84238" y="34532"/>
                  </a:cubicBezTo>
                  <a:cubicBezTo>
                    <a:pt x="85665" y="33675"/>
                    <a:pt x="87093" y="32913"/>
                    <a:pt x="88616" y="31961"/>
                  </a:cubicBezTo>
                  <a:cubicBezTo>
                    <a:pt x="88235" y="31580"/>
                    <a:pt x="87950" y="31199"/>
                    <a:pt x="87569" y="30818"/>
                  </a:cubicBezTo>
                  <a:cubicBezTo>
                    <a:pt x="86236" y="31865"/>
                    <a:pt x="85000" y="32818"/>
                    <a:pt x="83762" y="33770"/>
                  </a:cubicBezTo>
                  <a:close/>
                  <a:moveTo>
                    <a:pt x="92995" y="47867"/>
                  </a:moveTo>
                  <a:cubicBezTo>
                    <a:pt x="93470" y="49582"/>
                    <a:pt x="94613" y="49868"/>
                    <a:pt x="95945" y="50439"/>
                  </a:cubicBezTo>
                  <a:cubicBezTo>
                    <a:pt x="96136" y="49582"/>
                    <a:pt x="96231" y="49011"/>
                    <a:pt x="96421" y="48058"/>
                  </a:cubicBezTo>
                  <a:cubicBezTo>
                    <a:pt x="95184" y="48058"/>
                    <a:pt x="94232" y="47963"/>
                    <a:pt x="92995" y="47867"/>
                  </a:cubicBezTo>
                  <a:close/>
                  <a:moveTo>
                    <a:pt x="26652" y="60917"/>
                  </a:moveTo>
                  <a:cubicBezTo>
                    <a:pt x="26271" y="59393"/>
                    <a:pt x="26652" y="57583"/>
                    <a:pt x="24177" y="57773"/>
                  </a:cubicBezTo>
                  <a:cubicBezTo>
                    <a:pt x="24272" y="59393"/>
                    <a:pt x="24367" y="60821"/>
                    <a:pt x="26652" y="60917"/>
                  </a:cubicBezTo>
                  <a:close/>
                  <a:moveTo>
                    <a:pt x="8376" y="46343"/>
                  </a:moveTo>
                  <a:cubicBezTo>
                    <a:pt x="8567" y="47677"/>
                    <a:pt x="8757" y="48820"/>
                    <a:pt x="8947" y="50249"/>
                  </a:cubicBezTo>
                  <a:cubicBezTo>
                    <a:pt x="9614" y="50344"/>
                    <a:pt x="10471" y="50439"/>
                    <a:pt x="11898" y="50630"/>
                  </a:cubicBezTo>
                  <a:cubicBezTo>
                    <a:pt x="10280" y="49106"/>
                    <a:pt x="10185" y="47296"/>
                    <a:pt x="8376" y="46343"/>
                  </a:cubicBezTo>
                  <a:close/>
                  <a:moveTo>
                    <a:pt x="53588" y="85110"/>
                  </a:moveTo>
                  <a:cubicBezTo>
                    <a:pt x="50638" y="84634"/>
                    <a:pt x="50638" y="84634"/>
                    <a:pt x="50638" y="86920"/>
                  </a:cubicBezTo>
                  <a:cubicBezTo>
                    <a:pt x="52256" y="87491"/>
                    <a:pt x="53017" y="86729"/>
                    <a:pt x="53588" y="85110"/>
                  </a:cubicBezTo>
                  <a:close/>
                  <a:moveTo>
                    <a:pt x="44070" y="33770"/>
                  </a:moveTo>
                  <a:cubicBezTo>
                    <a:pt x="44070" y="33770"/>
                    <a:pt x="43690" y="34151"/>
                    <a:pt x="43594" y="34342"/>
                  </a:cubicBezTo>
                  <a:cubicBezTo>
                    <a:pt x="44070" y="35104"/>
                    <a:pt x="44546" y="35866"/>
                    <a:pt x="45118" y="36628"/>
                  </a:cubicBezTo>
                  <a:cubicBezTo>
                    <a:pt x="45118" y="36723"/>
                    <a:pt x="45689" y="36628"/>
                    <a:pt x="46164" y="36628"/>
                  </a:cubicBezTo>
                  <a:cubicBezTo>
                    <a:pt x="46164" y="35675"/>
                    <a:pt x="46069" y="34913"/>
                    <a:pt x="45974" y="34056"/>
                  </a:cubicBezTo>
                  <a:cubicBezTo>
                    <a:pt x="45212" y="33961"/>
                    <a:pt x="44641" y="33866"/>
                    <a:pt x="44070" y="33770"/>
                  </a:cubicBezTo>
                  <a:close/>
                  <a:moveTo>
                    <a:pt x="99848" y="115876"/>
                  </a:moveTo>
                  <a:cubicBezTo>
                    <a:pt x="100514" y="115304"/>
                    <a:pt x="101180" y="115019"/>
                    <a:pt x="101466" y="114447"/>
                  </a:cubicBezTo>
                  <a:cubicBezTo>
                    <a:pt x="101751" y="114066"/>
                    <a:pt x="101561" y="113495"/>
                    <a:pt x="101561" y="112923"/>
                  </a:cubicBezTo>
                  <a:cubicBezTo>
                    <a:pt x="100895" y="112923"/>
                    <a:pt x="100229" y="112923"/>
                    <a:pt x="99753" y="113114"/>
                  </a:cubicBezTo>
                  <a:cubicBezTo>
                    <a:pt x="98706" y="113780"/>
                    <a:pt x="98706" y="114638"/>
                    <a:pt x="99753" y="115781"/>
                  </a:cubicBezTo>
                  <a:close/>
                  <a:moveTo>
                    <a:pt x="125262" y="31103"/>
                  </a:moveTo>
                  <a:cubicBezTo>
                    <a:pt x="128689" y="30056"/>
                    <a:pt x="128974" y="29770"/>
                    <a:pt x="128213" y="27770"/>
                  </a:cubicBezTo>
                  <a:cubicBezTo>
                    <a:pt x="128498" y="30056"/>
                    <a:pt x="124786" y="28341"/>
                    <a:pt x="125262" y="31103"/>
                  </a:cubicBezTo>
                  <a:close/>
                  <a:moveTo>
                    <a:pt x="22464" y="44153"/>
                  </a:moveTo>
                  <a:cubicBezTo>
                    <a:pt x="23986" y="43676"/>
                    <a:pt x="24558" y="42819"/>
                    <a:pt x="24177" y="41676"/>
                  </a:cubicBezTo>
                  <a:cubicBezTo>
                    <a:pt x="23986" y="41200"/>
                    <a:pt x="23130" y="40914"/>
                    <a:pt x="22178" y="40152"/>
                  </a:cubicBezTo>
                  <a:cubicBezTo>
                    <a:pt x="22273" y="41771"/>
                    <a:pt x="22369" y="42819"/>
                    <a:pt x="22464" y="44153"/>
                  </a:cubicBezTo>
                  <a:close/>
                  <a:moveTo>
                    <a:pt x="27318" y="95111"/>
                  </a:moveTo>
                  <a:cubicBezTo>
                    <a:pt x="26366" y="95969"/>
                    <a:pt x="25129" y="96540"/>
                    <a:pt x="26271" y="97778"/>
                  </a:cubicBezTo>
                  <a:cubicBezTo>
                    <a:pt x="26461" y="98064"/>
                    <a:pt x="27508" y="98064"/>
                    <a:pt x="27794" y="97778"/>
                  </a:cubicBezTo>
                  <a:cubicBezTo>
                    <a:pt x="28841" y="96826"/>
                    <a:pt x="28270" y="95969"/>
                    <a:pt x="27318" y="95111"/>
                  </a:cubicBezTo>
                  <a:close/>
                  <a:moveTo>
                    <a:pt x="91948" y="9196"/>
                  </a:moveTo>
                  <a:cubicBezTo>
                    <a:pt x="94137" y="11863"/>
                    <a:pt x="94518" y="11863"/>
                    <a:pt x="95660" y="9482"/>
                  </a:cubicBezTo>
                  <a:cubicBezTo>
                    <a:pt x="94423" y="9482"/>
                    <a:pt x="93281" y="9291"/>
                    <a:pt x="91948" y="9196"/>
                  </a:cubicBezTo>
                  <a:close/>
                  <a:moveTo>
                    <a:pt x="131449" y="116828"/>
                  </a:moveTo>
                  <a:cubicBezTo>
                    <a:pt x="131163" y="114828"/>
                    <a:pt x="129164" y="115114"/>
                    <a:pt x="128308" y="113876"/>
                  </a:cubicBezTo>
                  <a:cubicBezTo>
                    <a:pt x="128181" y="115019"/>
                    <a:pt x="129228" y="116003"/>
                    <a:pt x="131449" y="116828"/>
                  </a:cubicBezTo>
                  <a:close/>
                  <a:moveTo>
                    <a:pt x="36360" y="19007"/>
                  </a:moveTo>
                  <a:cubicBezTo>
                    <a:pt x="33791" y="17292"/>
                    <a:pt x="33124" y="17292"/>
                    <a:pt x="31696" y="19197"/>
                  </a:cubicBezTo>
                  <a:cubicBezTo>
                    <a:pt x="33220" y="19197"/>
                    <a:pt x="34457" y="19102"/>
                    <a:pt x="36360" y="19007"/>
                  </a:cubicBezTo>
                  <a:close/>
                  <a:moveTo>
                    <a:pt x="46355" y="24722"/>
                  </a:moveTo>
                  <a:cubicBezTo>
                    <a:pt x="46450" y="23864"/>
                    <a:pt x="46545" y="23388"/>
                    <a:pt x="46640" y="22721"/>
                  </a:cubicBezTo>
                  <a:cubicBezTo>
                    <a:pt x="45498" y="23198"/>
                    <a:pt x="44546" y="23579"/>
                    <a:pt x="43499" y="24055"/>
                  </a:cubicBezTo>
                  <a:cubicBezTo>
                    <a:pt x="44261" y="25484"/>
                    <a:pt x="45212" y="24912"/>
                    <a:pt x="46355" y="24722"/>
                  </a:cubicBezTo>
                  <a:close/>
                  <a:moveTo>
                    <a:pt x="59871" y="24055"/>
                  </a:moveTo>
                  <a:cubicBezTo>
                    <a:pt x="59871" y="24055"/>
                    <a:pt x="59585" y="23769"/>
                    <a:pt x="59395" y="23674"/>
                  </a:cubicBezTo>
                  <a:cubicBezTo>
                    <a:pt x="57364" y="24944"/>
                    <a:pt x="56825" y="26087"/>
                    <a:pt x="57777" y="27103"/>
                  </a:cubicBezTo>
                  <a:cubicBezTo>
                    <a:pt x="58538" y="26055"/>
                    <a:pt x="59205" y="25103"/>
                    <a:pt x="59871" y="24055"/>
                  </a:cubicBezTo>
                  <a:close/>
                  <a:moveTo>
                    <a:pt x="52542" y="110732"/>
                  </a:moveTo>
                  <a:cubicBezTo>
                    <a:pt x="53684" y="110637"/>
                    <a:pt x="54636" y="110732"/>
                    <a:pt x="55016" y="110447"/>
                  </a:cubicBezTo>
                  <a:cubicBezTo>
                    <a:pt x="55873" y="109685"/>
                    <a:pt x="56159" y="108637"/>
                    <a:pt x="55016" y="107780"/>
                  </a:cubicBezTo>
                  <a:cubicBezTo>
                    <a:pt x="54350" y="108542"/>
                    <a:pt x="53684" y="109304"/>
                    <a:pt x="52542" y="110732"/>
                  </a:cubicBezTo>
                  <a:close/>
                  <a:moveTo>
                    <a:pt x="114030" y="62345"/>
                  </a:moveTo>
                  <a:cubicBezTo>
                    <a:pt x="114030" y="62345"/>
                    <a:pt x="114316" y="61964"/>
                    <a:pt x="114411" y="61869"/>
                  </a:cubicBezTo>
                  <a:cubicBezTo>
                    <a:pt x="113269" y="60631"/>
                    <a:pt x="112127" y="59393"/>
                    <a:pt x="110985" y="58154"/>
                  </a:cubicBezTo>
                  <a:cubicBezTo>
                    <a:pt x="110794" y="58345"/>
                    <a:pt x="110509" y="58536"/>
                    <a:pt x="110318" y="58726"/>
                  </a:cubicBezTo>
                  <a:cubicBezTo>
                    <a:pt x="112031" y="59488"/>
                    <a:pt x="111841" y="61964"/>
                    <a:pt x="114030" y="62345"/>
                  </a:cubicBezTo>
                  <a:close/>
                  <a:moveTo>
                    <a:pt x="106225" y="138641"/>
                  </a:moveTo>
                  <a:cubicBezTo>
                    <a:pt x="106225" y="138641"/>
                    <a:pt x="105654" y="138831"/>
                    <a:pt x="105464" y="138927"/>
                  </a:cubicBezTo>
                  <a:cubicBezTo>
                    <a:pt x="105273" y="139688"/>
                    <a:pt x="104988" y="140450"/>
                    <a:pt x="104607" y="141784"/>
                  </a:cubicBezTo>
                  <a:cubicBezTo>
                    <a:pt x="105940" y="141212"/>
                    <a:pt x="106701" y="140926"/>
                    <a:pt x="107558" y="140546"/>
                  </a:cubicBezTo>
                  <a:cubicBezTo>
                    <a:pt x="106987" y="139783"/>
                    <a:pt x="106606" y="139212"/>
                    <a:pt x="106225" y="138736"/>
                  </a:cubicBezTo>
                  <a:close/>
                  <a:moveTo>
                    <a:pt x="55683" y="41486"/>
                  </a:moveTo>
                  <a:cubicBezTo>
                    <a:pt x="55683" y="41486"/>
                    <a:pt x="56159" y="41390"/>
                    <a:pt x="56444" y="41295"/>
                  </a:cubicBezTo>
                  <a:cubicBezTo>
                    <a:pt x="56634" y="39962"/>
                    <a:pt x="56634" y="38723"/>
                    <a:pt x="54350" y="37961"/>
                  </a:cubicBezTo>
                  <a:cubicBezTo>
                    <a:pt x="54921" y="39390"/>
                    <a:pt x="55302" y="40438"/>
                    <a:pt x="55683" y="41486"/>
                  </a:cubicBezTo>
                  <a:close/>
                  <a:moveTo>
                    <a:pt x="29888" y="75776"/>
                  </a:moveTo>
                  <a:cubicBezTo>
                    <a:pt x="29507" y="76823"/>
                    <a:pt x="29126" y="78062"/>
                    <a:pt x="28841" y="79205"/>
                  </a:cubicBezTo>
                  <a:cubicBezTo>
                    <a:pt x="31316" y="78347"/>
                    <a:pt x="31411" y="77966"/>
                    <a:pt x="29888" y="75776"/>
                  </a:cubicBezTo>
                  <a:close/>
                  <a:moveTo>
                    <a:pt x="93852" y="109780"/>
                  </a:moveTo>
                  <a:cubicBezTo>
                    <a:pt x="92836" y="111685"/>
                    <a:pt x="92773" y="112923"/>
                    <a:pt x="93661" y="113495"/>
                  </a:cubicBezTo>
                  <a:cubicBezTo>
                    <a:pt x="93661" y="112256"/>
                    <a:pt x="93756" y="111018"/>
                    <a:pt x="93852" y="109780"/>
                  </a:cubicBezTo>
                  <a:close/>
                  <a:moveTo>
                    <a:pt x="74338" y="103017"/>
                  </a:moveTo>
                  <a:cubicBezTo>
                    <a:pt x="75195" y="103779"/>
                    <a:pt x="75671" y="104922"/>
                    <a:pt x="77194" y="104351"/>
                  </a:cubicBezTo>
                  <a:cubicBezTo>
                    <a:pt x="76623" y="102827"/>
                    <a:pt x="75671" y="102382"/>
                    <a:pt x="74338" y="103017"/>
                  </a:cubicBezTo>
                  <a:close/>
                  <a:moveTo>
                    <a:pt x="107558" y="8053"/>
                  </a:moveTo>
                  <a:cubicBezTo>
                    <a:pt x="107558" y="8053"/>
                    <a:pt x="107177" y="7577"/>
                    <a:pt x="107082" y="7577"/>
                  </a:cubicBezTo>
                  <a:cubicBezTo>
                    <a:pt x="106416" y="7386"/>
                    <a:pt x="105654" y="7196"/>
                    <a:pt x="104988" y="7005"/>
                  </a:cubicBezTo>
                  <a:cubicBezTo>
                    <a:pt x="104988" y="7386"/>
                    <a:pt x="104702" y="7958"/>
                    <a:pt x="104797" y="7958"/>
                  </a:cubicBezTo>
                  <a:cubicBezTo>
                    <a:pt x="105464" y="8148"/>
                    <a:pt x="106225" y="8339"/>
                    <a:pt x="106987" y="8529"/>
                  </a:cubicBezTo>
                  <a:cubicBezTo>
                    <a:pt x="107082" y="8529"/>
                    <a:pt x="107272" y="8339"/>
                    <a:pt x="107653" y="8053"/>
                  </a:cubicBezTo>
                  <a:close/>
                  <a:moveTo>
                    <a:pt x="89092" y="103208"/>
                  </a:moveTo>
                  <a:lnTo>
                    <a:pt x="88616" y="102350"/>
                  </a:lnTo>
                  <a:cubicBezTo>
                    <a:pt x="86808" y="101684"/>
                    <a:pt x="86618" y="103208"/>
                    <a:pt x="86236" y="104636"/>
                  </a:cubicBezTo>
                  <a:cubicBezTo>
                    <a:pt x="87189" y="104160"/>
                    <a:pt x="88045" y="103684"/>
                    <a:pt x="88997" y="103208"/>
                  </a:cubicBezTo>
                  <a:close/>
                  <a:moveTo>
                    <a:pt x="74815" y="80253"/>
                  </a:moveTo>
                  <a:cubicBezTo>
                    <a:pt x="74720" y="78919"/>
                    <a:pt x="74624" y="78062"/>
                    <a:pt x="74529" y="77014"/>
                  </a:cubicBezTo>
                  <a:cubicBezTo>
                    <a:pt x="73482" y="77395"/>
                    <a:pt x="72816" y="77681"/>
                    <a:pt x="71959" y="77966"/>
                  </a:cubicBezTo>
                  <a:cubicBezTo>
                    <a:pt x="72911" y="78728"/>
                    <a:pt x="73577" y="79300"/>
                    <a:pt x="74815" y="80253"/>
                  </a:cubicBezTo>
                  <a:close/>
                  <a:moveTo>
                    <a:pt x="50257" y="49391"/>
                  </a:moveTo>
                  <a:cubicBezTo>
                    <a:pt x="48639" y="50630"/>
                    <a:pt x="48449" y="51392"/>
                    <a:pt x="49686" y="52058"/>
                  </a:cubicBezTo>
                  <a:cubicBezTo>
                    <a:pt x="50257" y="51678"/>
                    <a:pt x="50828" y="51296"/>
                    <a:pt x="51495" y="50725"/>
                  </a:cubicBezTo>
                  <a:cubicBezTo>
                    <a:pt x="51019" y="50249"/>
                    <a:pt x="50733" y="49868"/>
                    <a:pt x="50257" y="49391"/>
                  </a:cubicBezTo>
                  <a:close/>
                  <a:moveTo>
                    <a:pt x="75671" y="61679"/>
                  </a:moveTo>
                  <a:cubicBezTo>
                    <a:pt x="74624" y="61012"/>
                    <a:pt x="73767" y="60536"/>
                    <a:pt x="72721" y="62060"/>
                  </a:cubicBezTo>
                  <a:cubicBezTo>
                    <a:pt x="73102" y="62250"/>
                    <a:pt x="73387" y="62441"/>
                    <a:pt x="73767" y="62631"/>
                  </a:cubicBezTo>
                  <a:cubicBezTo>
                    <a:pt x="74053" y="62822"/>
                    <a:pt x="74434" y="62917"/>
                    <a:pt x="74815" y="63107"/>
                  </a:cubicBezTo>
                  <a:cubicBezTo>
                    <a:pt x="75100" y="62631"/>
                    <a:pt x="75386" y="62155"/>
                    <a:pt x="75671" y="61774"/>
                  </a:cubicBezTo>
                  <a:close/>
                  <a:moveTo>
                    <a:pt x="7710" y="40628"/>
                  </a:moveTo>
                  <a:cubicBezTo>
                    <a:pt x="9899" y="41581"/>
                    <a:pt x="10851" y="41200"/>
                    <a:pt x="11232" y="39486"/>
                  </a:cubicBezTo>
                  <a:cubicBezTo>
                    <a:pt x="10185" y="39866"/>
                    <a:pt x="9043" y="40247"/>
                    <a:pt x="7710" y="40628"/>
                  </a:cubicBezTo>
                  <a:close/>
                  <a:moveTo>
                    <a:pt x="56634" y="85491"/>
                  </a:moveTo>
                  <a:cubicBezTo>
                    <a:pt x="56349" y="84443"/>
                    <a:pt x="56063" y="83491"/>
                    <a:pt x="55778" y="82253"/>
                  </a:cubicBezTo>
                  <a:cubicBezTo>
                    <a:pt x="54731" y="84062"/>
                    <a:pt x="54731" y="84062"/>
                    <a:pt x="56634" y="85491"/>
                  </a:cubicBezTo>
                  <a:close/>
                  <a:moveTo>
                    <a:pt x="6758" y="131021"/>
                  </a:moveTo>
                  <a:cubicBezTo>
                    <a:pt x="6092" y="131687"/>
                    <a:pt x="5426" y="132259"/>
                    <a:pt x="5521" y="132449"/>
                  </a:cubicBezTo>
                  <a:cubicBezTo>
                    <a:pt x="5807" y="133021"/>
                    <a:pt x="6378" y="133402"/>
                    <a:pt x="6854" y="133878"/>
                  </a:cubicBezTo>
                  <a:cubicBezTo>
                    <a:pt x="7044" y="133783"/>
                    <a:pt x="7234" y="133688"/>
                    <a:pt x="7329" y="133497"/>
                  </a:cubicBezTo>
                  <a:cubicBezTo>
                    <a:pt x="7139" y="132830"/>
                    <a:pt x="6949" y="132164"/>
                    <a:pt x="6663" y="130925"/>
                  </a:cubicBezTo>
                  <a:close/>
                  <a:moveTo>
                    <a:pt x="56539" y="57392"/>
                  </a:moveTo>
                  <a:cubicBezTo>
                    <a:pt x="57110" y="56726"/>
                    <a:pt x="57681" y="56059"/>
                    <a:pt x="58253" y="55297"/>
                  </a:cubicBezTo>
                  <a:cubicBezTo>
                    <a:pt x="56984" y="54979"/>
                    <a:pt x="56413" y="55678"/>
                    <a:pt x="56539" y="57392"/>
                  </a:cubicBezTo>
                  <a:close/>
                  <a:moveTo>
                    <a:pt x="114506" y="113209"/>
                  </a:moveTo>
                  <a:cubicBezTo>
                    <a:pt x="114506" y="113209"/>
                    <a:pt x="114697" y="113685"/>
                    <a:pt x="114887" y="113971"/>
                  </a:cubicBezTo>
                  <a:cubicBezTo>
                    <a:pt x="115744" y="113590"/>
                    <a:pt x="116600" y="113304"/>
                    <a:pt x="118123" y="112733"/>
                  </a:cubicBezTo>
                  <a:cubicBezTo>
                    <a:pt x="116124" y="111875"/>
                    <a:pt x="115268" y="112352"/>
                    <a:pt x="114506" y="113209"/>
                  </a:cubicBezTo>
                  <a:close/>
                  <a:moveTo>
                    <a:pt x="54255" y="62917"/>
                  </a:moveTo>
                  <a:cubicBezTo>
                    <a:pt x="53588" y="64822"/>
                    <a:pt x="53684" y="64917"/>
                    <a:pt x="56920" y="65298"/>
                  </a:cubicBezTo>
                  <a:cubicBezTo>
                    <a:pt x="55778" y="64346"/>
                    <a:pt x="55112" y="63679"/>
                    <a:pt x="54255" y="62917"/>
                  </a:cubicBezTo>
                  <a:close/>
                  <a:moveTo>
                    <a:pt x="8186" y="31008"/>
                  </a:moveTo>
                  <a:cubicBezTo>
                    <a:pt x="8503" y="32278"/>
                    <a:pt x="9360" y="32818"/>
                    <a:pt x="10756" y="32628"/>
                  </a:cubicBezTo>
                  <a:cubicBezTo>
                    <a:pt x="9804" y="31961"/>
                    <a:pt x="8947" y="31484"/>
                    <a:pt x="8186" y="31008"/>
                  </a:cubicBezTo>
                  <a:close/>
                  <a:moveTo>
                    <a:pt x="60918" y="35104"/>
                  </a:moveTo>
                  <a:cubicBezTo>
                    <a:pt x="60156" y="35961"/>
                    <a:pt x="59585" y="36533"/>
                    <a:pt x="58729" y="37485"/>
                  </a:cubicBezTo>
                  <a:cubicBezTo>
                    <a:pt x="59966" y="37295"/>
                    <a:pt x="60727" y="37199"/>
                    <a:pt x="61584" y="37104"/>
                  </a:cubicBezTo>
                  <a:cubicBezTo>
                    <a:pt x="61394" y="36437"/>
                    <a:pt x="61204" y="35961"/>
                    <a:pt x="60918" y="35009"/>
                  </a:cubicBezTo>
                  <a:close/>
                  <a:moveTo>
                    <a:pt x="24272" y="90920"/>
                  </a:moveTo>
                  <a:lnTo>
                    <a:pt x="24272" y="87872"/>
                  </a:lnTo>
                  <a:cubicBezTo>
                    <a:pt x="23320" y="88825"/>
                    <a:pt x="22749" y="89396"/>
                    <a:pt x="22083" y="90063"/>
                  </a:cubicBezTo>
                  <a:cubicBezTo>
                    <a:pt x="22940" y="90444"/>
                    <a:pt x="23511" y="90635"/>
                    <a:pt x="24272" y="90920"/>
                  </a:cubicBezTo>
                  <a:close/>
                  <a:moveTo>
                    <a:pt x="34362" y="50249"/>
                  </a:moveTo>
                  <a:cubicBezTo>
                    <a:pt x="34362" y="51773"/>
                    <a:pt x="34933" y="52344"/>
                    <a:pt x="35980" y="52154"/>
                  </a:cubicBezTo>
                  <a:cubicBezTo>
                    <a:pt x="36360" y="52154"/>
                    <a:pt x="36551" y="51296"/>
                    <a:pt x="36741" y="50915"/>
                  </a:cubicBezTo>
                  <a:cubicBezTo>
                    <a:pt x="35980" y="50725"/>
                    <a:pt x="35218" y="50534"/>
                    <a:pt x="34266" y="50344"/>
                  </a:cubicBezTo>
                  <a:close/>
                  <a:moveTo>
                    <a:pt x="121740" y="61774"/>
                  </a:moveTo>
                  <a:cubicBezTo>
                    <a:pt x="121740" y="61774"/>
                    <a:pt x="122216" y="61583"/>
                    <a:pt x="122407" y="61488"/>
                  </a:cubicBezTo>
                  <a:cubicBezTo>
                    <a:pt x="122407" y="61012"/>
                    <a:pt x="122407" y="60345"/>
                    <a:pt x="122121" y="60155"/>
                  </a:cubicBezTo>
                  <a:cubicBezTo>
                    <a:pt x="121740" y="59964"/>
                    <a:pt x="121074" y="60155"/>
                    <a:pt x="119741" y="60155"/>
                  </a:cubicBezTo>
                  <a:cubicBezTo>
                    <a:pt x="120883" y="61012"/>
                    <a:pt x="121359" y="61393"/>
                    <a:pt x="121836" y="61774"/>
                  </a:cubicBezTo>
                  <a:close/>
                  <a:moveTo>
                    <a:pt x="19132" y="66727"/>
                  </a:moveTo>
                  <a:cubicBezTo>
                    <a:pt x="19608" y="67679"/>
                    <a:pt x="19989" y="68537"/>
                    <a:pt x="20369" y="69489"/>
                  </a:cubicBezTo>
                  <a:cubicBezTo>
                    <a:pt x="20750" y="68092"/>
                    <a:pt x="20338" y="67171"/>
                    <a:pt x="19132" y="66727"/>
                  </a:cubicBezTo>
                  <a:close/>
                  <a:moveTo>
                    <a:pt x="90806" y="125496"/>
                  </a:moveTo>
                  <a:cubicBezTo>
                    <a:pt x="90806" y="123305"/>
                    <a:pt x="89568" y="123686"/>
                    <a:pt x="88616" y="123877"/>
                  </a:cubicBezTo>
                  <a:cubicBezTo>
                    <a:pt x="88521" y="123877"/>
                    <a:pt x="88426" y="124163"/>
                    <a:pt x="88331" y="124448"/>
                  </a:cubicBezTo>
                  <a:cubicBezTo>
                    <a:pt x="88997" y="124734"/>
                    <a:pt x="89759" y="125020"/>
                    <a:pt x="90806" y="125496"/>
                  </a:cubicBezTo>
                  <a:close/>
                  <a:moveTo>
                    <a:pt x="10471" y="17292"/>
                  </a:moveTo>
                  <a:cubicBezTo>
                    <a:pt x="10471" y="17292"/>
                    <a:pt x="9995" y="16816"/>
                    <a:pt x="9804" y="16530"/>
                  </a:cubicBezTo>
                  <a:cubicBezTo>
                    <a:pt x="9043" y="17197"/>
                    <a:pt x="8186" y="17864"/>
                    <a:pt x="7425" y="18530"/>
                  </a:cubicBezTo>
                  <a:cubicBezTo>
                    <a:pt x="7615" y="18721"/>
                    <a:pt x="7710" y="18911"/>
                    <a:pt x="7900" y="19007"/>
                  </a:cubicBezTo>
                  <a:cubicBezTo>
                    <a:pt x="8757" y="18435"/>
                    <a:pt x="9614" y="17864"/>
                    <a:pt x="10566" y="17197"/>
                  </a:cubicBezTo>
                  <a:close/>
                  <a:moveTo>
                    <a:pt x="66343" y="4529"/>
                  </a:moveTo>
                  <a:cubicBezTo>
                    <a:pt x="66343" y="4529"/>
                    <a:pt x="66819" y="4243"/>
                    <a:pt x="67010" y="4053"/>
                  </a:cubicBezTo>
                  <a:cubicBezTo>
                    <a:pt x="66534" y="3481"/>
                    <a:pt x="66153" y="2814"/>
                    <a:pt x="65486" y="1957"/>
                  </a:cubicBezTo>
                  <a:cubicBezTo>
                    <a:pt x="64440" y="3767"/>
                    <a:pt x="65582" y="4053"/>
                    <a:pt x="66343" y="4529"/>
                  </a:cubicBezTo>
                  <a:close/>
                  <a:moveTo>
                    <a:pt x="33791" y="9672"/>
                  </a:moveTo>
                  <a:cubicBezTo>
                    <a:pt x="35218" y="10815"/>
                    <a:pt x="35789" y="10053"/>
                    <a:pt x="36646" y="8624"/>
                  </a:cubicBezTo>
                  <a:cubicBezTo>
                    <a:pt x="35313" y="9101"/>
                    <a:pt x="34552" y="9386"/>
                    <a:pt x="33791" y="9672"/>
                  </a:cubicBezTo>
                  <a:close/>
                  <a:moveTo>
                    <a:pt x="9899" y="123020"/>
                  </a:moveTo>
                  <a:lnTo>
                    <a:pt x="9138" y="122353"/>
                  </a:lnTo>
                  <a:cubicBezTo>
                    <a:pt x="9138" y="122353"/>
                    <a:pt x="8282" y="123020"/>
                    <a:pt x="7805" y="123401"/>
                  </a:cubicBezTo>
                  <a:cubicBezTo>
                    <a:pt x="8091" y="123686"/>
                    <a:pt x="8471" y="123972"/>
                    <a:pt x="8757" y="124353"/>
                  </a:cubicBezTo>
                  <a:cubicBezTo>
                    <a:pt x="9138" y="123877"/>
                    <a:pt x="9518" y="123496"/>
                    <a:pt x="9804" y="123020"/>
                  </a:cubicBezTo>
                  <a:close/>
                  <a:moveTo>
                    <a:pt x="38455" y="55487"/>
                  </a:moveTo>
                  <a:cubicBezTo>
                    <a:pt x="38455" y="55487"/>
                    <a:pt x="38645" y="55964"/>
                    <a:pt x="38835" y="56154"/>
                  </a:cubicBezTo>
                  <a:cubicBezTo>
                    <a:pt x="39406" y="55868"/>
                    <a:pt x="40073" y="55678"/>
                    <a:pt x="40834" y="55392"/>
                  </a:cubicBezTo>
                  <a:cubicBezTo>
                    <a:pt x="39406" y="53963"/>
                    <a:pt x="39026" y="55106"/>
                    <a:pt x="38455" y="55487"/>
                  </a:cubicBezTo>
                  <a:close/>
                  <a:moveTo>
                    <a:pt x="72340" y="86444"/>
                  </a:moveTo>
                  <a:lnTo>
                    <a:pt x="71864" y="86920"/>
                  </a:lnTo>
                  <a:cubicBezTo>
                    <a:pt x="72340" y="87587"/>
                    <a:pt x="72625" y="88539"/>
                    <a:pt x="74434" y="87968"/>
                  </a:cubicBezTo>
                  <a:cubicBezTo>
                    <a:pt x="73767" y="87491"/>
                    <a:pt x="73006" y="86920"/>
                    <a:pt x="72340" y="86444"/>
                  </a:cubicBezTo>
                  <a:close/>
                  <a:moveTo>
                    <a:pt x="19703" y="78347"/>
                  </a:moveTo>
                  <a:cubicBezTo>
                    <a:pt x="20338" y="77268"/>
                    <a:pt x="20020" y="76569"/>
                    <a:pt x="18751" y="76252"/>
                  </a:cubicBezTo>
                  <a:cubicBezTo>
                    <a:pt x="19132" y="77014"/>
                    <a:pt x="19323" y="77586"/>
                    <a:pt x="19703" y="78347"/>
                  </a:cubicBezTo>
                  <a:close/>
                  <a:moveTo>
                    <a:pt x="66343" y="63870"/>
                  </a:moveTo>
                  <a:cubicBezTo>
                    <a:pt x="65011" y="63870"/>
                    <a:pt x="64344" y="63584"/>
                    <a:pt x="63964" y="63870"/>
                  </a:cubicBezTo>
                  <a:cubicBezTo>
                    <a:pt x="63583" y="64060"/>
                    <a:pt x="63488" y="64822"/>
                    <a:pt x="63297" y="65298"/>
                  </a:cubicBezTo>
                  <a:cubicBezTo>
                    <a:pt x="63488" y="65298"/>
                    <a:pt x="63583" y="65489"/>
                    <a:pt x="63773" y="65584"/>
                  </a:cubicBezTo>
                  <a:cubicBezTo>
                    <a:pt x="64440" y="65203"/>
                    <a:pt x="65011" y="64822"/>
                    <a:pt x="66343" y="63965"/>
                  </a:cubicBezTo>
                  <a:close/>
                  <a:moveTo>
                    <a:pt x="87474" y="68251"/>
                  </a:moveTo>
                  <a:cubicBezTo>
                    <a:pt x="86618" y="68727"/>
                    <a:pt x="85856" y="69108"/>
                    <a:pt x="85094" y="69489"/>
                  </a:cubicBezTo>
                  <a:cubicBezTo>
                    <a:pt x="86300" y="70124"/>
                    <a:pt x="87093" y="69711"/>
                    <a:pt x="87474" y="68251"/>
                  </a:cubicBezTo>
                  <a:close/>
                  <a:moveTo>
                    <a:pt x="3237" y="69394"/>
                  </a:moveTo>
                  <a:cubicBezTo>
                    <a:pt x="2475" y="68346"/>
                    <a:pt x="1809" y="68918"/>
                    <a:pt x="1047" y="69394"/>
                  </a:cubicBezTo>
                  <a:cubicBezTo>
                    <a:pt x="1809" y="70537"/>
                    <a:pt x="2475" y="70156"/>
                    <a:pt x="3237" y="69394"/>
                  </a:cubicBezTo>
                  <a:close/>
                  <a:moveTo>
                    <a:pt x="66914" y="66917"/>
                  </a:moveTo>
                  <a:cubicBezTo>
                    <a:pt x="65106" y="67108"/>
                    <a:pt x="64725" y="67679"/>
                    <a:pt x="66153" y="68918"/>
                  </a:cubicBezTo>
                  <a:cubicBezTo>
                    <a:pt x="66439" y="68061"/>
                    <a:pt x="66724" y="67489"/>
                    <a:pt x="66914" y="66917"/>
                  </a:cubicBezTo>
                  <a:close/>
                  <a:moveTo>
                    <a:pt x="113649" y="136450"/>
                  </a:moveTo>
                  <a:cubicBezTo>
                    <a:pt x="113364" y="136926"/>
                    <a:pt x="112984" y="137212"/>
                    <a:pt x="112984" y="137498"/>
                  </a:cubicBezTo>
                  <a:cubicBezTo>
                    <a:pt x="112984" y="137784"/>
                    <a:pt x="113364" y="138164"/>
                    <a:pt x="113649" y="138260"/>
                  </a:cubicBezTo>
                  <a:cubicBezTo>
                    <a:pt x="113840" y="138260"/>
                    <a:pt x="114506" y="137878"/>
                    <a:pt x="114411" y="137784"/>
                  </a:cubicBezTo>
                  <a:cubicBezTo>
                    <a:pt x="114316" y="137402"/>
                    <a:pt x="114030" y="137117"/>
                    <a:pt x="113555" y="136450"/>
                  </a:cubicBezTo>
                  <a:close/>
                  <a:moveTo>
                    <a:pt x="35123" y="62536"/>
                  </a:moveTo>
                  <a:cubicBezTo>
                    <a:pt x="33791" y="62822"/>
                    <a:pt x="33124" y="63012"/>
                    <a:pt x="32172" y="63203"/>
                  </a:cubicBezTo>
                  <a:cubicBezTo>
                    <a:pt x="33410" y="64346"/>
                    <a:pt x="34076" y="63870"/>
                    <a:pt x="35123" y="62536"/>
                  </a:cubicBezTo>
                  <a:close/>
                  <a:moveTo>
                    <a:pt x="8662" y="83110"/>
                  </a:moveTo>
                  <a:lnTo>
                    <a:pt x="8662" y="85967"/>
                  </a:lnTo>
                  <a:cubicBezTo>
                    <a:pt x="9995" y="84920"/>
                    <a:pt x="9614" y="84158"/>
                    <a:pt x="8662" y="83110"/>
                  </a:cubicBezTo>
                  <a:close/>
                  <a:moveTo>
                    <a:pt x="81668" y="97778"/>
                  </a:moveTo>
                  <a:cubicBezTo>
                    <a:pt x="81668" y="97778"/>
                    <a:pt x="81668" y="97302"/>
                    <a:pt x="81668" y="97016"/>
                  </a:cubicBezTo>
                  <a:cubicBezTo>
                    <a:pt x="81097" y="97016"/>
                    <a:pt x="80526" y="97207"/>
                    <a:pt x="80050" y="97302"/>
                  </a:cubicBezTo>
                  <a:cubicBezTo>
                    <a:pt x="80050" y="97493"/>
                    <a:pt x="80050" y="97588"/>
                    <a:pt x="80050" y="97778"/>
                  </a:cubicBezTo>
                  <a:lnTo>
                    <a:pt x="81668" y="97778"/>
                  </a:lnTo>
                  <a:close/>
                  <a:moveTo>
                    <a:pt x="23891" y="56059"/>
                  </a:moveTo>
                  <a:cubicBezTo>
                    <a:pt x="23891" y="56059"/>
                    <a:pt x="23320" y="55202"/>
                    <a:pt x="23130" y="55106"/>
                  </a:cubicBezTo>
                  <a:cubicBezTo>
                    <a:pt x="22940" y="55106"/>
                    <a:pt x="22369" y="55297"/>
                    <a:pt x="22273" y="55392"/>
                  </a:cubicBezTo>
                  <a:cubicBezTo>
                    <a:pt x="22273" y="55678"/>
                    <a:pt x="22369" y="56154"/>
                    <a:pt x="22559" y="56249"/>
                  </a:cubicBezTo>
                  <a:cubicBezTo>
                    <a:pt x="22844" y="56345"/>
                    <a:pt x="23225" y="56154"/>
                    <a:pt x="23891" y="56059"/>
                  </a:cubicBezTo>
                  <a:close/>
                  <a:moveTo>
                    <a:pt x="22654" y="102255"/>
                  </a:moveTo>
                  <a:cubicBezTo>
                    <a:pt x="20845" y="101493"/>
                    <a:pt x="20751" y="102541"/>
                    <a:pt x="20465" y="103303"/>
                  </a:cubicBezTo>
                  <a:cubicBezTo>
                    <a:pt x="20465" y="103398"/>
                    <a:pt x="20560" y="103589"/>
                    <a:pt x="20751" y="103874"/>
                  </a:cubicBezTo>
                  <a:cubicBezTo>
                    <a:pt x="21322" y="103398"/>
                    <a:pt x="21797" y="103017"/>
                    <a:pt x="22654" y="102350"/>
                  </a:cubicBezTo>
                  <a:close/>
                  <a:moveTo>
                    <a:pt x="37027" y="101779"/>
                  </a:moveTo>
                  <a:cubicBezTo>
                    <a:pt x="36741" y="102255"/>
                    <a:pt x="36360" y="102636"/>
                    <a:pt x="36456" y="102827"/>
                  </a:cubicBezTo>
                  <a:cubicBezTo>
                    <a:pt x="36456" y="103112"/>
                    <a:pt x="36837" y="103398"/>
                    <a:pt x="37122" y="103684"/>
                  </a:cubicBezTo>
                  <a:cubicBezTo>
                    <a:pt x="37408" y="103398"/>
                    <a:pt x="37788" y="103112"/>
                    <a:pt x="37979" y="102731"/>
                  </a:cubicBezTo>
                  <a:cubicBezTo>
                    <a:pt x="37979" y="102541"/>
                    <a:pt x="37502" y="102255"/>
                    <a:pt x="37122" y="101779"/>
                  </a:cubicBezTo>
                  <a:close/>
                  <a:moveTo>
                    <a:pt x="10946" y="155500"/>
                  </a:moveTo>
                  <a:cubicBezTo>
                    <a:pt x="10946" y="155500"/>
                    <a:pt x="10471" y="155214"/>
                    <a:pt x="10185" y="155119"/>
                  </a:cubicBezTo>
                  <a:cubicBezTo>
                    <a:pt x="9899" y="155595"/>
                    <a:pt x="9614" y="155976"/>
                    <a:pt x="9424" y="156452"/>
                  </a:cubicBezTo>
                  <a:cubicBezTo>
                    <a:pt x="9614" y="156548"/>
                    <a:pt x="9804" y="156738"/>
                    <a:pt x="9995" y="156834"/>
                  </a:cubicBezTo>
                  <a:cubicBezTo>
                    <a:pt x="10280" y="156357"/>
                    <a:pt x="10661" y="155976"/>
                    <a:pt x="10946" y="155500"/>
                  </a:cubicBezTo>
                  <a:close/>
                  <a:moveTo>
                    <a:pt x="38930" y="49582"/>
                  </a:moveTo>
                  <a:cubicBezTo>
                    <a:pt x="38930" y="49582"/>
                    <a:pt x="39121" y="49011"/>
                    <a:pt x="39121" y="48725"/>
                  </a:cubicBezTo>
                  <a:cubicBezTo>
                    <a:pt x="38550" y="48725"/>
                    <a:pt x="37884" y="48534"/>
                    <a:pt x="37312" y="48534"/>
                  </a:cubicBezTo>
                  <a:cubicBezTo>
                    <a:pt x="37312" y="48534"/>
                    <a:pt x="37122" y="49201"/>
                    <a:pt x="37217" y="49201"/>
                  </a:cubicBezTo>
                  <a:cubicBezTo>
                    <a:pt x="37788" y="49391"/>
                    <a:pt x="38359" y="49487"/>
                    <a:pt x="38930" y="49582"/>
                  </a:cubicBezTo>
                  <a:close/>
                  <a:moveTo>
                    <a:pt x="40168" y="41676"/>
                  </a:moveTo>
                  <a:cubicBezTo>
                    <a:pt x="41405" y="40724"/>
                    <a:pt x="40929" y="40152"/>
                    <a:pt x="40168" y="39581"/>
                  </a:cubicBezTo>
                  <a:cubicBezTo>
                    <a:pt x="40168" y="39581"/>
                    <a:pt x="39787" y="39581"/>
                    <a:pt x="39406" y="39771"/>
                  </a:cubicBezTo>
                  <a:cubicBezTo>
                    <a:pt x="39597" y="40343"/>
                    <a:pt x="39882" y="40914"/>
                    <a:pt x="40168" y="41676"/>
                  </a:cubicBezTo>
                  <a:close/>
                  <a:moveTo>
                    <a:pt x="127451" y="24436"/>
                  </a:moveTo>
                  <a:cubicBezTo>
                    <a:pt x="127451" y="24436"/>
                    <a:pt x="126880" y="24912"/>
                    <a:pt x="126595" y="25103"/>
                  </a:cubicBezTo>
                  <a:cubicBezTo>
                    <a:pt x="126785" y="25388"/>
                    <a:pt x="126880" y="25770"/>
                    <a:pt x="127071" y="25960"/>
                  </a:cubicBezTo>
                  <a:cubicBezTo>
                    <a:pt x="127356" y="26150"/>
                    <a:pt x="127832" y="26150"/>
                    <a:pt x="128117" y="26341"/>
                  </a:cubicBezTo>
                  <a:cubicBezTo>
                    <a:pt x="128308" y="26150"/>
                    <a:pt x="128498" y="25865"/>
                    <a:pt x="128689" y="25674"/>
                  </a:cubicBezTo>
                  <a:cubicBezTo>
                    <a:pt x="128213" y="25293"/>
                    <a:pt x="127832" y="24912"/>
                    <a:pt x="127356" y="24531"/>
                  </a:cubicBezTo>
                  <a:close/>
                  <a:moveTo>
                    <a:pt x="15610" y="19102"/>
                  </a:moveTo>
                  <a:cubicBezTo>
                    <a:pt x="15134" y="20054"/>
                    <a:pt x="14849" y="20626"/>
                    <a:pt x="14563" y="21197"/>
                  </a:cubicBezTo>
                  <a:cubicBezTo>
                    <a:pt x="15420" y="20912"/>
                    <a:pt x="16752" y="20912"/>
                    <a:pt x="15610" y="19102"/>
                  </a:cubicBezTo>
                  <a:close/>
                  <a:moveTo>
                    <a:pt x="51209" y="17959"/>
                  </a:moveTo>
                  <a:cubicBezTo>
                    <a:pt x="50733" y="17673"/>
                    <a:pt x="50448" y="17292"/>
                    <a:pt x="50067" y="17292"/>
                  </a:cubicBezTo>
                  <a:cubicBezTo>
                    <a:pt x="49781" y="17292"/>
                    <a:pt x="49591" y="17673"/>
                    <a:pt x="49306" y="17959"/>
                  </a:cubicBezTo>
                  <a:cubicBezTo>
                    <a:pt x="49591" y="18149"/>
                    <a:pt x="49781" y="18626"/>
                    <a:pt x="50067" y="18626"/>
                  </a:cubicBezTo>
                  <a:cubicBezTo>
                    <a:pt x="50353" y="18626"/>
                    <a:pt x="50638" y="18340"/>
                    <a:pt x="51114" y="17959"/>
                  </a:cubicBezTo>
                  <a:close/>
                  <a:moveTo>
                    <a:pt x="96421" y="121020"/>
                  </a:moveTo>
                  <a:lnTo>
                    <a:pt x="95660" y="121496"/>
                  </a:lnTo>
                  <a:cubicBezTo>
                    <a:pt x="95660" y="121496"/>
                    <a:pt x="96326" y="122353"/>
                    <a:pt x="96612" y="122734"/>
                  </a:cubicBezTo>
                  <a:cubicBezTo>
                    <a:pt x="96802" y="122639"/>
                    <a:pt x="96992" y="122543"/>
                    <a:pt x="97183" y="122353"/>
                  </a:cubicBezTo>
                  <a:cubicBezTo>
                    <a:pt x="96898" y="121877"/>
                    <a:pt x="96612" y="121400"/>
                    <a:pt x="96421" y="120924"/>
                  </a:cubicBezTo>
                  <a:close/>
                  <a:moveTo>
                    <a:pt x="122502" y="123115"/>
                  </a:moveTo>
                  <a:cubicBezTo>
                    <a:pt x="123834" y="121686"/>
                    <a:pt x="122978" y="121305"/>
                    <a:pt x="122121" y="121020"/>
                  </a:cubicBezTo>
                  <a:cubicBezTo>
                    <a:pt x="122026" y="121020"/>
                    <a:pt x="121740" y="121115"/>
                    <a:pt x="121455" y="121210"/>
                  </a:cubicBezTo>
                  <a:cubicBezTo>
                    <a:pt x="121740" y="121781"/>
                    <a:pt x="122026" y="122353"/>
                    <a:pt x="122502" y="123115"/>
                  </a:cubicBezTo>
                  <a:close/>
                  <a:moveTo>
                    <a:pt x="98991" y="123496"/>
                  </a:moveTo>
                  <a:cubicBezTo>
                    <a:pt x="100133" y="124734"/>
                    <a:pt x="100705" y="124258"/>
                    <a:pt x="101276" y="122924"/>
                  </a:cubicBezTo>
                  <a:cubicBezTo>
                    <a:pt x="100229" y="123210"/>
                    <a:pt x="99658" y="123305"/>
                    <a:pt x="98991" y="123496"/>
                  </a:cubicBezTo>
                  <a:close/>
                  <a:moveTo>
                    <a:pt x="78432" y="7005"/>
                  </a:moveTo>
                  <a:cubicBezTo>
                    <a:pt x="78432" y="7005"/>
                    <a:pt x="77861" y="7577"/>
                    <a:pt x="77480" y="7862"/>
                  </a:cubicBezTo>
                  <a:cubicBezTo>
                    <a:pt x="77766" y="8720"/>
                    <a:pt x="78432" y="9196"/>
                    <a:pt x="79764" y="8910"/>
                  </a:cubicBezTo>
                  <a:cubicBezTo>
                    <a:pt x="79288" y="8243"/>
                    <a:pt x="78812" y="7672"/>
                    <a:pt x="78337" y="7005"/>
                  </a:cubicBezTo>
                  <a:close/>
                  <a:moveTo>
                    <a:pt x="21987" y="18340"/>
                  </a:moveTo>
                  <a:cubicBezTo>
                    <a:pt x="21987" y="18340"/>
                    <a:pt x="21322" y="17483"/>
                    <a:pt x="20845" y="16816"/>
                  </a:cubicBezTo>
                  <a:cubicBezTo>
                    <a:pt x="20084" y="18149"/>
                    <a:pt x="20560" y="18530"/>
                    <a:pt x="21987" y="18340"/>
                  </a:cubicBezTo>
                  <a:close/>
                  <a:moveTo>
                    <a:pt x="33314" y="25388"/>
                  </a:moveTo>
                  <a:cubicBezTo>
                    <a:pt x="33314" y="25388"/>
                    <a:pt x="33314" y="25579"/>
                    <a:pt x="33314" y="25770"/>
                  </a:cubicBezTo>
                  <a:cubicBezTo>
                    <a:pt x="33505" y="25865"/>
                    <a:pt x="33791" y="26055"/>
                    <a:pt x="33981" y="26150"/>
                  </a:cubicBezTo>
                  <a:cubicBezTo>
                    <a:pt x="34266" y="26150"/>
                    <a:pt x="34552" y="26150"/>
                    <a:pt x="34933" y="26150"/>
                  </a:cubicBezTo>
                  <a:cubicBezTo>
                    <a:pt x="34933" y="25960"/>
                    <a:pt x="34933" y="25865"/>
                    <a:pt x="34933" y="25674"/>
                  </a:cubicBezTo>
                  <a:cubicBezTo>
                    <a:pt x="34457" y="25674"/>
                    <a:pt x="33885" y="25579"/>
                    <a:pt x="33410" y="25484"/>
                  </a:cubicBezTo>
                  <a:close/>
                  <a:moveTo>
                    <a:pt x="113935" y="35485"/>
                  </a:moveTo>
                  <a:lnTo>
                    <a:pt x="113364" y="35961"/>
                  </a:lnTo>
                  <a:cubicBezTo>
                    <a:pt x="114030" y="36437"/>
                    <a:pt x="114697" y="36914"/>
                    <a:pt x="115363" y="37485"/>
                  </a:cubicBezTo>
                  <a:cubicBezTo>
                    <a:pt x="115458" y="37295"/>
                    <a:pt x="115648" y="37199"/>
                    <a:pt x="115744" y="37009"/>
                  </a:cubicBezTo>
                  <a:lnTo>
                    <a:pt x="113840" y="35485"/>
                  </a:lnTo>
                  <a:close/>
                  <a:moveTo>
                    <a:pt x="33791" y="42153"/>
                  </a:moveTo>
                  <a:cubicBezTo>
                    <a:pt x="33791" y="42153"/>
                    <a:pt x="34076" y="42343"/>
                    <a:pt x="34266" y="42343"/>
                  </a:cubicBezTo>
                  <a:cubicBezTo>
                    <a:pt x="34552" y="41962"/>
                    <a:pt x="34838" y="41581"/>
                    <a:pt x="35123" y="41295"/>
                  </a:cubicBezTo>
                  <a:cubicBezTo>
                    <a:pt x="34838" y="41105"/>
                    <a:pt x="34552" y="41009"/>
                    <a:pt x="34266" y="40819"/>
                  </a:cubicBezTo>
                  <a:lnTo>
                    <a:pt x="33885" y="42153"/>
                  </a:lnTo>
                  <a:close/>
                  <a:moveTo>
                    <a:pt x="11898" y="138831"/>
                  </a:moveTo>
                  <a:cubicBezTo>
                    <a:pt x="11898" y="138831"/>
                    <a:pt x="12089" y="138545"/>
                    <a:pt x="12184" y="138355"/>
                  </a:cubicBezTo>
                  <a:cubicBezTo>
                    <a:pt x="11708" y="138069"/>
                    <a:pt x="11327" y="137784"/>
                    <a:pt x="10851" y="137498"/>
                  </a:cubicBezTo>
                  <a:cubicBezTo>
                    <a:pt x="10661" y="137878"/>
                    <a:pt x="10375" y="138164"/>
                    <a:pt x="9995" y="138736"/>
                  </a:cubicBezTo>
                  <a:cubicBezTo>
                    <a:pt x="10851" y="138736"/>
                    <a:pt x="11422" y="138736"/>
                    <a:pt x="11898" y="138831"/>
                  </a:cubicBezTo>
                  <a:close/>
                  <a:moveTo>
                    <a:pt x="123168" y="54916"/>
                  </a:moveTo>
                  <a:cubicBezTo>
                    <a:pt x="123168" y="54916"/>
                    <a:pt x="123644" y="55106"/>
                    <a:pt x="123834" y="55202"/>
                  </a:cubicBezTo>
                  <a:cubicBezTo>
                    <a:pt x="124120" y="54725"/>
                    <a:pt x="124310" y="54154"/>
                    <a:pt x="124596" y="53678"/>
                  </a:cubicBezTo>
                  <a:cubicBezTo>
                    <a:pt x="124310" y="53678"/>
                    <a:pt x="123834" y="53392"/>
                    <a:pt x="123834" y="53487"/>
                  </a:cubicBezTo>
                  <a:cubicBezTo>
                    <a:pt x="123549" y="53963"/>
                    <a:pt x="123358" y="54440"/>
                    <a:pt x="123168" y="55011"/>
                  </a:cubicBezTo>
                  <a:close/>
                  <a:moveTo>
                    <a:pt x="68437" y="61488"/>
                  </a:moveTo>
                  <a:cubicBezTo>
                    <a:pt x="67200" y="60631"/>
                    <a:pt x="67200" y="60536"/>
                    <a:pt x="66629" y="61107"/>
                  </a:cubicBezTo>
                  <a:cubicBezTo>
                    <a:pt x="66439" y="61298"/>
                    <a:pt x="66439" y="61774"/>
                    <a:pt x="66248" y="62345"/>
                  </a:cubicBezTo>
                  <a:cubicBezTo>
                    <a:pt x="67200" y="61964"/>
                    <a:pt x="67771" y="61679"/>
                    <a:pt x="68437" y="61393"/>
                  </a:cubicBezTo>
                  <a:close/>
                  <a:moveTo>
                    <a:pt x="116981" y="62155"/>
                  </a:moveTo>
                  <a:cubicBezTo>
                    <a:pt x="116981" y="62155"/>
                    <a:pt x="117457" y="62345"/>
                    <a:pt x="117648" y="62536"/>
                  </a:cubicBezTo>
                  <a:cubicBezTo>
                    <a:pt x="117933" y="61964"/>
                    <a:pt x="118219" y="61393"/>
                    <a:pt x="118504" y="60821"/>
                  </a:cubicBezTo>
                  <a:cubicBezTo>
                    <a:pt x="118314" y="60821"/>
                    <a:pt x="118123" y="60631"/>
                    <a:pt x="117837" y="60536"/>
                  </a:cubicBezTo>
                  <a:cubicBezTo>
                    <a:pt x="117552" y="61107"/>
                    <a:pt x="117266" y="61679"/>
                    <a:pt x="116981" y="62155"/>
                  </a:cubicBezTo>
                  <a:close/>
                  <a:moveTo>
                    <a:pt x="41501" y="66917"/>
                  </a:moveTo>
                  <a:cubicBezTo>
                    <a:pt x="41786" y="66251"/>
                    <a:pt x="41976" y="65870"/>
                    <a:pt x="42072" y="65393"/>
                  </a:cubicBezTo>
                  <a:cubicBezTo>
                    <a:pt x="42072" y="65108"/>
                    <a:pt x="42072" y="64727"/>
                    <a:pt x="41881" y="64250"/>
                  </a:cubicBezTo>
                  <a:cubicBezTo>
                    <a:pt x="41310" y="65012"/>
                    <a:pt x="41183" y="65901"/>
                    <a:pt x="41501" y="66917"/>
                  </a:cubicBezTo>
                  <a:close/>
                  <a:moveTo>
                    <a:pt x="130688" y="68632"/>
                  </a:moveTo>
                  <a:lnTo>
                    <a:pt x="130117" y="69203"/>
                  </a:lnTo>
                  <a:cubicBezTo>
                    <a:pt x="130117" y="69203"/>
                    <a:pt x="130973" y="69870"/>
                    <a:pt x="131354" y="70156"/>
                  </a:cubicBezTo>
                  <a:cubicBezTo>
                    <a:pt x="131354" y="70156"/>
                    <a:pt x="131735" y="69870"/>
                    <a:pt x="131735" y="69775"/>
                  </a:cubicBezTo>
                  <a:cubicBezTo>
                    <a:pt x="131354" y="69394"/>
                    <a:pt x="130973" y="69013"/>
                    <a:pt x="130688" y="68632"/>
                  </a:cubicBezTo>
                  <a:close/>
                  <a:moveTo>
                    <a:pt x="107368" y="70251"/>
                  </a:moveTo>
                  <a:cubicBezTo>
                    <a:pt x="106606" y="69870"/>
                    <a:pt x="106225" y="69584"/>
                    <a:pt x="106130" y="69584"/>
                  </a:cubicBezTo>
                  <a:cubicBezTo>
                    <a:pt x="105845" y="69775"/>
                    <a:pt x="105750" y="70061"/>
                    <a:pt x="105559" y="70346"/>
                  </a:cubicBezTo>
                  <a:cubicBezTo>
                    <a:pt x="105845" y="70346"/>
                    <a:pt x="106035" y="70537"/>
                    <a:pt x="106321" y="70537"/>
                  </a:cubicBezTo>
                  <a:cubicBezTo>
                    <a:pt x="106606" y="70537"/>
                    <a:pt x="106796" y="70346"/>
                    <a:pt x="107272" y="70251"/>
                  </a:cubicBezTo>
                  <a:close/>
                  <a:moveTo>
                    <a:pt x="15896" y="75776"/>
                  </a:moveTo>
                  <a:cubicBezTo>
                    <a:pt x="15896" y="75776"/>
                    <a:pt x="15325" y="75395"/>
                    <a:pt x="15039" y="75204"/>
                  </a:cubicBezTo>
                  <a:cubicBezTo>
                    <a:pt x="14849" y="75585"/>
                    <a:pt x="14563" y="75871"/>
                    <a:pt x="14373" y="76252"/>
                  </a:cubicBezTo>
                  <a:cubicBezTo>
                    <a:pt x="14563" y="76252"/>
                    <a:pt x="14944" y="76538"/>
                    <a:pt x="15039" y="76442"/>
                  </a:cubicBezTo>
                  <a:cubicBezTo>
                    <a:pt x="15325" y="76347"/>
                    <a:pt x="15515" y="76061"/>
                    <a:pt x="15896" y="75776"/>
                  </a:cubicBezTo>
                  <a:close/>
                  <a:moveTo>
                    <a:pt x="126404" y="117971"/>
                  </a:moveTo>
                  <a:cubicBezTo>
                    <a:pt x="125643" y="116765"/>
                    <a:pt x="124913" y="116320"/>
                    <a:pt x="124215" y="116638"/>
                  </a:cubicBezTo>
                  <a:cubicBezTo>
                    <a:pt x="124786" y="117019"/>
                    <a:pt x="125357" y="117305"/>
                    <a:pt x="126404" y="117971"/>
                  </a:cubicBezTo>
                  <a:close/>
                  <a:moveTo>
                    <a:pt x="2665" y="115114"/>
                  </a:moveTo>
                  <a:cubicBezTo>
                    <a:pt x="2665" y="116733"/>
                    <a:pt x="3141" y="117209"/>
                    <a:pt x="4854" y="117019"/>
                  </a:cubicBezTo>
                  <a:cubicBezTo>
                    <a:pt x="3998" y="116257"/>
                    <a:pt x="3522" y="115876"/>
                    <a:pt x="2665" y="115114"/>
                  </a:cubicBezTo>
                  <a:close/>
                  <a:moveTo>
                    <a:pt x="114506" y="85015"/>
                  </a:moveTo>
                  <a:cubicBezTo>
                    <a:pt x="114506" y="85015"/>
                    <a:pt x="114030" y="84824"/>
                    <a:pt x="113745" y="84729"/>
                  </a:cubicBezTo>
                  <a:cubicBezTo>
                    <a:pt x="113555" y="85301"/>
                    <a:pt x="113364" y="85872"/>
                    <a:pt x="113269" y="86444"/>
                  </a:cubicBezTo>
                  <a:cubicBezTo>
                    <a:pt x="113555" y="86444"/>
                    <a:pt x="113745" y="86539"/>
                    <a:pt x="114030" y="86634"/>
                  </a:cubicBezTo>
                  <a:cubicBezTo>
                    <a:pt x="114220" y="86063"/>
                    <a:pt x="114411" y="85491"/>
                    <a:pt x="114602" y="84920"/>
                  </a:cubicBezTo>
                  <a:close/>
                  <a:moveTo>
                    <a:pt x="63773" y="90920"/>
                  </a:moveTo>
                  <a:cubicBezTo>
                    <a:pt x="63519" y="89650"/>
                    <a:pt x="62917" y="89174"/>
                    <a:pt x="61965" y="89492"/>
                  </a:cubicBezTo>
                  <a:cubicBezTo>
                    <a:pt x="62440" y="89873"/>
                    <a:pt x="62917" y="90254"/>
                    <a:pt x="63773" y="90920"/>
                  </a:cubicBezTo>
                  <a:close/>
                  <a:moveTo>
                    <a:pt x="51019" y="101970"/>
                  </a:moveTo>
                  <a:lnTo>
                    <a:pt x="51304" y="101493"/>
                  </a:lnTo>
                  <a:cubicBezTo>
                    <a:pt x="51304" y="101493"/>
                    <a:pt x="50448" y="101017"/>
                    <a:pt x="49971" y="100826"/>
                  </a:cubicBezTo>
                  <a:cubicBezTo>
                    <a:pt x="49971" y="101017"/>
                    <a:pt x="49686" y="101493"/>
                    <a:pt x="49781" y="101493"/>
                  </a:cubicBezTo>
                  <a:cubicBezTo>
                    <a:pt x="50162" y="101684"/>
                    <a:pt x="50638" y="101874"/>
                    <a:pt x="51114" y="101970"/>
                  </a:cubicBezTo>
                  <a:close/>
                  <a:moveTo>
                    <a:pt x="43690" y="95969"/>
                  </a:moveTo>
                  <a:cubicBezTo>
                    <a:pt x="45022" y="97302"/>
                    <a:pt x="45593" y="97207"/>
                    <a:pt x="46355" y="95969"/>
                  </a:cubicBezTo>
                  <a:lnTo>
                    <a:pt x="43690" y="95969"/>
                  </a:lnTo>
                  <a:close/>
                  <a:moveTo>
                    <a:pt x="47592" y="100826"/>
                  </a:moveTo>
                  <a:cubicBezTo>
                    <a:pt x="46640" y="100541"/>
                    <a:pt x="46069" y="100350"/>
                    <a:pt x="45022" y="100064"/>
                  </a:cubicBezTo>
                  <a:cubicBezTo>
                    <a:pt x="45593" y="101493"/>
                    <a:pt x="46164" y="101779"/>
                    <a:pt x="47592" y="100826"/>
                  </a:cubicBezTo>
                  <a:close/>
                  <a:moveTo>
                    <a:pt x="37884" y="108828"/>
                  </a:moveTo>
                  <a:cubicBezTo>
                    <a:pt x="38550" y="109399"/>
                    <a:pt x="39026" y="109780"/>
                    <a:pt x="39692" y="110256"/>
                  </a:cubicBezTo>
                  <a:cubicBezTo>
                    <a:pt x="39882" y="108828"/>
                    <a:pt x="39311" y="108637"/>
                    <a:pt x="37884" y="108828"/>
                  </a:cubicBezTo>
                  <a:close/>
                  <a:moveTo>
                    <a:pt x="47592" y="7100"/>
                  </a:moveTo>
                  <a:cubicBezTo>
                    <a:pt x="48671" y="7799"/>
                    <a:pt x="49432" y="7799"/>
                    <a:pt x="49877" y="7100"/>
                  </a:cubicBezTo>
                  <a:lnTo>
                    <a:pt x="47592" y="7100"/>
                  </a:lnTo>
                  <a:close/>
                  <a:moveTo>
                    <a:pt x="32267" y="81300"/>
                  </a:moveTo>
                  <a:cubicBezTo>
                    <a:pt x="32267" y="81300"/>
                    <a:pt x="32363" y="81776"/>
                    <a:pt x="32458" y="81967"/>
                  </a:cubicBezTo>
                  <a:cubicBezTo>
                    <a:pt x="32934" y="81872"/>
                    <a:pt x="33505" y="81776"/>
                    <a:pt x="33981" y="81586"/>
                  </a:cubicBezTo>
                  <a:cubicBezTo>
                    <a:pt x="33981" y="81586"/>
                    <a:pt x="33885" y="81110"/>
                    <a:pt x="33791" y="80824"/>
                  </a:cubicBezTo>
                  <a:cubicBezTo>
                    <a:pt x="33314" y="81014"/>
                    <a:pt x="32743" y="81110"/>
                    <a:pt x="32267" y="81300"/>
                  </a:cubicBezTo>
                  <a:close/>
                  <a:moveTo>
                    <a:pt x="121930" y="123686"/>
                  </a:moveTo>
                  <a:cubicBezTo>
                    <a:pt x="121930" y="123686"/>
                    <a:pt x="121455" y="123972"/>
                    <a:pt x="121265" y="124163"/>
                  </a:cubicBezTo>
                  <a:cubicBezTo>
                    <a:pt x="121645" y="124544"/>
                    <a:pt x="122026" y="124925"/>
                    <a:pt x="122407" y="125306"/>
                  </a:cubicBezTo>
                  <a:cubicBezTo>
                    <a:pt x="122502" y="125211"/>
                    <a:pt x="122692" y="125115"/>
                    <a:pt x="122787" y="125020"/>
                  </a:cubicBezTo>
                  <a:cubicBezTo>
                    <a:pt x="122502" y="124544"/>
                    <a:pt x="122216" y="124163"/>
                    <a:pt x="121930" y="123686"/>
                  </a:cubicBezTo>
                  <a:close/>
                  <a:moveTo>
                    <a:pt x="93756" y="70442"/>
                  </a:moveTo>
                  <a:cubicBezTo>
                    <a:pt x="93756" y="70442"/>
                    <a:pt x="94042" y="70728"/>
                    <a:pt x="94137" y="70918"/>
                  </a:cubicBezTo>
                  <a:cubicBezTo>
                    <a:pt x="94423" y="70728"/>
                    <a:pt x="94708" y="70537"/>
                    <a:pt x="94898" y="70346"/>
                  </a:cubicBezTo>
                  <a:cubicBezTo>
                    <a:pt x="95184" y="70061"/>
                    <a:pt x="95374" y="69775"/>
                    <a:pt x="95565" y="69489"/>
                  </a:cubicBezTo>
                  <a:cubicBezTo>
                    <a:pt x="95470" y="69489"/>
                    <a:pt x="95374" y="69299"/>
                    <a:pt x="95279" y="69299"/>
                  </a:cubicBezTo>
                  <a:cubicBezTo>
                    <a:pt x="94803" y="69680"/>
                    <a:pt x="94232" y="70061"/>
                    <a:pt x="93756" y="70537"/>
                  </a:cubicBezTo>
                  <a:close/>
                  <a:moveTo>
                    <a:pt x="64344" y="59107"/>
                  </a:moveTo>
                  <a:cubicBezTo>
                    <a:pt x="64344" y="59107"/>
                    <a:pt x="63868" y="59393"/>
                    <a:pt x="63678" y="59488"/>
                  </a:cubicBezTo>
                  <a:cubicBezTo>
                    <a:pt x="63964" y="59869"/>
                    <a:pt x="64344" y="60345"/>
                    <a:pt x="64630" y="60726"/>
                  </a:cubicBezTo>
                  <a:lnTo>
                    <a:pt x="65201" y="60345"/>
                  </a:lnTo>
                  <a:cubicBezTo>
                    <a:pt x="65201" y="60345"/>
                    <a:pt x="64725" y="59488"/>
                    <a:pt x="64440" y="59012"/>
                  </a:cubicBezTo>
                  <a:close/>
                  <a:moveTo>
                    <a:pt x="29221" y="59107"/>
                  </a:moveTo>
                  <a:cubicBezTo>
                    <a:pt x="29221" y="59107"/>
                    <a:pt x="28460" y="59583"/>
                    <a:pt x="28460" y="59678"/>
                  </a:cubicBezTo>
                  <a:cubicBezTo>
                    <a:pt x="28555" y="59964"/>
                    <a:pt x="28746" y="60250"/>
                    <a:pt x="29031" y="60440"/>
                  </a:cubicBezTo>
                  <a:cubicBezTo>
                    <a:pt x="29031" y="60440"/>
                    <a:pt x="29603" y="60250"/>
                    <a:pt x="29603" y="60155"/>
                  </a:cubicBezTo>
                  <a:cubicBezTo>
                    <a:pt x="29603" y="59869"/>
                    <a:pt x="29412" y="59488"/>
                    <a:pt x="29221" y="59107"/>
                  </a:cubicBezTo>
                  <a:close/>
                  <a:moveTo>
                    <a:pt x="26081" y="138450"/>
                  </a:moveTo>
                  <a:cubicBezTo>
                    <a:pt x="26081" y="138450"/>
                    <a:pt x="26461" y="138736"/>
                    <a:pt x="26652" y="138927"/>
                  </a:cubicBezTo>
                  <a:cubicBezTo>
                    <a:pt x="26937" y="138545"/>
                    <a:pt x="27223" y="138164"/>
                    <a:pt x="27413" y="137784"/>
                  </a:cubicBezTo>
                  <a:cubicBezTo>
                    <a:pt x="27318" y="137784"/>
                    <a:pt x="27128" y="137593"/>
                    <a:pt x="27032" y="137498"/>
                  </a:cubicBezTo>
                  <a:cubicBezTo>
                    <a:pt x="26747" y="137784"/>
                    <a:pt x="26366" y="138164"/>
                    <a:pt x="26081" y="138450"/>
                  </a:cubicBezTo>
                  <a:close/>
                  <a:moveTo>
                    <a:pt x="118980" y="50058"/>
                  </a:moveTo>
                  <a:cubicBezTo>
                    <a:pt x="118980" y="50058"/>
                    <a:pt x="119456" y="50249"/>
                    <a:pt x="119646" y="50344"/>
                  </a:cubicBezTo>
                  <a:cubicBezTo>
                    <a:pt x="119837" y="49677"/>
                    <a:pt x="120122" y="49106"/>
                    <a:pt x="120312" y="48439"/>
                  </a:cubicBezTo>
                  <a:cubicBezTo>
                    <a:pt x="120122" y="48439"/>
                    <a:pt x="119932" y="48344"/>
                    <a:pt x="119646" y="48248"/>
                  </a:cubicBezTo>
                  <a:cubicBezTo>
                    <a:pt x="119456" y="48820"/>
                    <a:pt x="119170" y="49487"/>
                    <a:pt x="118980" y="50058"/>
                  </a:cubicBezTo>
                  <a:close/>
                  <a:moveTo>
                    <a:pt x="121169" y="36723"/>
                  </a:moveTo>
                  <a:cubicBezTo>
                    <a:pt x="120693" y="36533"/>
                    <a:pt x="120312" y="36342"/>
                    <a:pt x="120122" y="36437"/>
                  </a:cubicBezTo>
                  <a:cubicBezTo>
                    <a:pt x="119837" y="36533"/>
                    <a:pt x="119551" y="36818"/>
                    <a:pt x="119456" y="37104"/>
                  </a:cubicBezTo>
                  <a:cubicBezTo>
                    <a:pt x="119456" y="37199"/>
                    <a:pt x="119741" y="37485"/>
                    <a:pt x="119837" y="37676"/>
                  </a:cubicBezTo>
                  <a:cubicBezTo>
                    <a:pt x="120122" y="37485"/>
                    <a:pt x="120408" y="37295"/>
                    <a:pt x="121169" y="36723"/>
                  </a:cubicBezTo>
                  <a:close/>
                  <a:moveTo>
                    <a:pt x="19703" y="30627"/>
                  </a:moveTo>
                  <a:cubicBezTo>
                    <a:pt x="19703" y="30627"/>
                    <a:pt x="18942" y="30151"/>
                    <a:pt x="18847" y="30151"/>
                  </a:cubicBezTo>
                  <a:cubicBezTo>
                    <a:pt x="18561" y="30341"/>
                    <a:pt x="18371" y="30722"/>
                    <a:pt x="18180" y="30913"/>
                  </a:cubicBezTo>
                  <a:cubicBezTo>
                    <a:pt x="18371" y="31008"/>
                    <a:pt x="18656" y="31294"/>
                    <a:pt x="18847" y="31294"/>
                  </a:cubicBezTo>
                  <a:cubicBezTo>
                    <a:pt x="19132" y="31199"/>
                    <a:pt x="19418" y="30913"/>
                    <a:pt x="19798" y="30627"/>
                  </a:cubicBezTo>
                  <a:close/>
                  <a:moveTo>
                    <a:pt x="10661" y="19197"/>
                  </a:moveTo>
                  <a:cubicBezTo>
                    <a:pt x="10661" y="19197"/>
                    <a:pt x="10280" y="19483"/>
                    <a:pt x="10089" y="19673"/>
                  </a:cubicBezTo>
                  <a:cubicBezTo>
                    <a:pt x="10471" y="20054"/>
                    <a:pt x="10946" y="20436"/>
                    <a:pt x="11327" y="20721"/>
                  </a:cubicBezTo>
                  <a:cubicBezTo>
                    <a:pt x="11422" y="20626"/>
                    <a:pt x="11708" y="20340"/>
                    <a:pt x="11708" y="20340"/>
                  </a:cubicBezTo>
                  <a:cubicBezTo>
                    <a:pt x="11422" y="19959"/>
                    <a:pt x="11042" y="19578"/>
                    <a:pt x="10661" y="19197"/>
                  </a:cubicBezTo>
                  <a:close/>
                  <a:moveTo>
                    <a:pt x="108605" y="5005"/>
                  </a:moveTo>
                  <a:cubicBezTo>
                    <a:pt x="108605" y="5005"/>
                    <a:pt x="108890" y="4624"/>
                    <a:pt x="108985" y="4433"/>
                  </a:cubicBezTo>
                  <a:cubicBezTo>
                    <a:pt x="108700" y="4433"/>
                    <a:pt x="108414" y="4243"/>
                    <a:pt x="108129" y="4243"/>
                  </a:cubicBezTo>
                  <a:cubicBezTo>
                    <a:pt x="107843" y="4243"/>
                    <a:pt x="107558" y="4338"/>
                    <a:pt x="107368" y="4529"/>
                  </a:cubicBezTo>
                  <a:cubicBezTo>
                    <a:pt x="107368" y="4624"/>
                    <a:pt x="107463" y="5100"/>
                    <a:pt x="107558" y="5100"/>
                  </a:cubicBezTo>
                  <a:cubicBezTo>
                    <a:pt x="107939" y="5100"/>
                    <a:pt x="108224" y="5005"/>
                    <a:pt x="108605" y="4910"/>
                  </a:cubicBezTo>
                  <a:close/>
                </a:path>
              </a:pathLst>
            </a:custGeom>
            <a:solidFill>
              <a:srgbClr val="F5E9DE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</p:grpSp>
      <p:grpSp>
        <p:nvGrpSpPr>
          <p:cNvPr id="2" name="Gráfico 4">
            <a:extLst>
              <a:ext uri="{FF2B5EF4-FFF2-40B4-BE49-F238E27FC236}">
                <a16:creationId xmlns:a16="http://schemas.microsoft.com/office/drawing/2014/main" id="{F6D8A346-E61D-BF53-296F-8E63EB8C9230}"/>
              </a:ext>
            </a:extLst>
          </p:cNvPr>
          <p:cNvGrpSpPr/>
          <p:nvPr userDrawn="1"/>
        </p:nvGrpSpPr>
        <p:grpSpPr>
          <a:xfrm>
            <a:off x="443040" y="356389"/>
            <a:ext cx="224038" cy="233746"/>
            <a:chOff x="4258945" y="1922430"/>
            <a:chExt cx="158775" cy="165655"/>
          </a:xfrm>
        </p:grpSpPr>
        <p:sp>
          <p:nvSpPr>
            <p:cNvPr id="3" name="Forma libre 2">
              <a:extLst>
                <a:ext uri="{FF2B5EF4-FFF2-40B4-BE49-F238E27FC236}">
                  <a16:creationId xmlns:a16="http://schemas.microsoft.com/office/drawing/2014/main" id="{DFA24814-846E-E9B3-5E03-F6494C872313}"/>
                </a:ext>
              </a:extLst>
            </p:cNvPr>
            <p:cNvSpPr/>
            <p:nvPr/>
          </p:nvSpPr>
          <p:spPr>
            <a:xfrm>
              <a:off x="4258945" y="1981660"/>
              <a:ext cx="106284" cy="106425"/>
            </a:xfrm>
            <a:custGeom>
              <a:avLst/>
              <a:gdLst>
                <a:gd name="connsiteX0" fmla="*/ 77298 w 106284"/>
                <a:gd name="connsiteY0" fmla="*/ 100505 h 106425"/>
                <a:gd name="connsiteX1" fmla="*/ 76727 w 106284"/>
                <a:gd name="connsiteY1" fmla="*/ 99457 h 106425"/>
                <a:gd name="connsiteX2" fmla="*/ 76346 w 106284"/>
                <a:gd name="connsiteY2" fmla="*/ 99743 h 106425"/>
                <a:gd name="connsiteX3" fmla="*/ 76537 w 106284"/>
                <a:gd name="connsiteY3" fmla="*/ 100886 h 106425"/>
                <a:gd name="connsiteX4" fmla="*/ 71778 w 106284"/>
                <a:gd name="connsiteY4" fmla="*/ 103076 h 106425"/>
                <a:gd name="connsiteX5" fmla="*/ 70826 w 106284"/>
                <a:gd name="connsiteY5" fmla="*/ 101838 h 106425"/>
                <a:gd name="connsiteX6" fmla="*/ 69874 w 106284"/>
                <a:gd name="connsiteY6" fmla="*/ 102791 h 106425"/>
                <a:gd name="connsiteX7" fmla="*/ 68351 w 106284"/>
                <a:gd name="connsiteY7" fmla="*/ 104124 h 106425"/>
                <a:gd name="connsiteX8" fmla="*/ 29231 w 106284"/>
                <a:gd name="connsiteY8" fmla="*/ 100600 h 106425"/>
                <a:gd name="connsiteX9" fmla="*/ 11241 w 106284"/>
                <a:gd name="connsiteY9" fmla="*/ 85646 h 106425"/>
                <a:gd name="connsiteX10" fmla="*/ 2674 w 106284"/>
                <a:gd name="connsiteY10" fmla="*/ 68786 h 106425"/>
                <a:gd name="connsiteX11" fmla="*/ 2008 w 106284"/>
                <a:gd name="connsiteY11" fmla="*/ 65072 h 106425"/>
                <a:gd name="connsiteX12" fmla="*/ 1247 w 106284"/>
                <a:gd name="connsiteY12" fmla="*/ 63738 h 106425"/>
                <a:gd name="connsiteX13" fmla="*/ 9 w 106284"/>
                <a:gd name="connsiteY13" fmla="*/ 52689 h 106425"/>
                <a:gd name="connsiteX14" fmla="*/ 104 w 106284"/>
                <a:gd name="connsiteY14" fmla="*/ 51927 h 106425"/>
                <a:gd name="connsiteX15" fmla="*/ 2293 w 106284"/>
                <a:gd name="connsiteY15" fmla="*/ 51737 h 106425"/>
                <a:gd name="connsiteX16" fmla="*/ 2293 w 106284"/>
                <a:gd name="connsiteY16" fmla="*/ 51356 h 106425"/>
                <a:gd name="connsiteX17" fmla="*/ 9 w 106284"/>
                <a:gd name="connsiteY17" fmla="*/ 50784 h 106425"/>
                <a:gd name="connsiteX18" fmla="*/ 1342 w 106284"/>
                <a:gd name="connsiteY18" fmla="*/ 46974 h 106425"/>
                <a:gd name="connsiteX19" fmla="*/ 1722 w 106284"/>
                <a:gd name="connsiteY19" fmla="*/ 40402 h 106425"/>
                <a:gd name="connsiteX20" fmla="*/ 3531 w 106284"/>
                <a:gd name="connsiteY20" fmla="*/ 39830 h 106425"/>
                <a:gd name="connsiteX21" fmla="*/ 3531 w 106284"/>
                <a:gd name="connsiteY21" fmla="*/ 34877 h 106425"/>
                <a:gd name="connsiteX22" fmla="*/ 7719 w 106284"/>
                <a:gd name="connsiteY22" fmla="*/ 26210 h 106425"/>
                <a:gd name="connsiteX23" fmla="*/ 9432 w 106284"/>
                <a:gd name="connsiteY23" fmla="*/ 23447 h 106425"/>
                <a:gd name="connsiteX24" fmla="*/ 11336 w 106284"/>
                <a:gd name="connsiteY24" fmla="*/ 23066 h 106425"/>
                <a:gd name="connsiteX25" fmla="*/ 10670 w 106284"/>
                <a:gd name="connsiteY25" fmla="*/ 21733 h 106425"/>
                <a:gd name="connsiteX26" fmla="*/ 17713 w 106284"/>
                <a:gd name="connsiteY26" fmla="*/ 14018 h 106425"/>
                <a:gd name="connsiteX27" fmla="*/ 18665 w 106284"/>
                <a:gd name="connsiteY27" fmla="*/ 13637 h 106425"/>
                <a:gd name="connsiteX28" fmla="*/ 19522 w 106284"/>
                <a:gd name="connsiteY28" fmla="*/ 13065 h 106425"/>
                <a:gd name="connsiteX29" fmla="*/ 20569 w 106284"/>
                <a:gd name="connsiteY29" fmla="*/ 11541 h 106425"/>
                <a:gd name="connsiteX30" fmla="*/ 34180 w 106284"/>
                <a:gd name="connsiteY30" fmla="*/ 3826 h 106425"/>
                <a:gd name="connsiteX31" fmla="*/ 42271 w 106284"/>
                <a:gd name="connsiteY31" fmla="*/ 1445 h 106425"/>
                <a:gd name="connsiteX32" fmla="*/ 50742 w 106284"/>
                <a:gd name="connsiteY32" fmla="*/ 206 h 106425"/>
                <a:gd name="connsiteX33" fmla="*/ 52836 w 106284"/>
                <a:gd name="connsiteY33" fmla="*/ 587 h 106425"/>
                <a:gd name="connsiteX34" fmla="*/ 53312 w 106284"/>
                <a:gd name="connsiteY34" fmla="*/ 587 h 106425"/>
                <a:gd name="connsiteX35" fmla="*/ 58357 w 106284"/>
                <a:gd name="connsiteY35" fmla="*/ 873 h 106425"/>
                <a:gd name="connsiteX36" fmla="*/ 58833 w 106284"/>
                <a:gd name="connsiteY36" fmla="*/ 873 h 106425"/>
                <a:gd name="connsiteX37" fmla="*/ 62640 w 106284"/>
                <a:gd name="connsiteY37" fmla="*/ 968 h 106425"/>
                <a:gd name="connsiteX38" fmla="*/ 81011 w 106284"/>
                <a:gd name="connsiteY38" fmla="*/ 8017 h 106425"/>
                <a:gd name="connsiteX39" fmla="*/ 82438 w 106284"/>
                <a:gd name="connsiteY39" fmla="*/ 8969 h 106425"/>
                <a:gd name="connsiteX40" fmla="*/ 82153 w 106284"/>
                <a:gd name="connsiteY40" fmla="*/ 10112 h 106425"/>
                <a:gd name="connsiteX41" fmla="*/ 83009 w 106284"/>
                <a:gd name="connsiteY41" fmla="*/ 9922 h 106425"/>
                <a:gd name="connsiteX42" fmla="*/ 84056 w 106284"/>
                <a:gd name="connsiteY42" fmla="*/ 10112 h 106425"/>
                <a:gd name="connsiteX43" fmla="*/ 86341 w 106284"/>
                <a:gd name="connsiteY43" fmla="*/ 12208 h 106425"/>
                <a:gd name="connsiteX44" fmla="*/ 86721 w 106284"/>
                <a:gd name="connsiteY44" fmla="*/ 12589 h 106425"/>
                <a:gd name="connsiteX45" fmla="*/ 94146 w 106284"/>
                <a:gd name="connsiteY45" fmla="*/ 19447 h 106425"/>
                <a:gd name="connsiteX46" fmla="*/ 105663 w 106284"/>
                <a:gd name="connsiteY46" fmla="*/ 46022 h 106425"/>
                <a:gd name="connsiteX47" fmla="*/ 106234 w 106284"/>
                <a:gd name="connsiteY47" fmla="*/ 50975 h 106425"/>
                <a:gd name="connsiteX48" fmla="*/ 104711 w 106284"/>
                <a:gd name="connsiteY48" fmla="*/ 52499 h 106425"/>
                <a:gd name="connsiteX49" fmla="*/ 106234 w 106284"/>
                <a:gd name="connsiteY49" fmla="*/ 52880 h 106425"/>
                <a:gd name="connsiteX50" fmla="*/ 105663 w 106284"/>
                <a:gd name="connsiteY50" fmla="*/ 59357 h 106425"/>
                <a:gd name="connsiteX51" fmla="*/ 104330 w 106284"/>
                <a:gd name="connsiteY51" fmla="*/ 58595 h 106425"/>
                <a:gd name="connsiteX52" fmla="*/ 104330 w 106284"/>
                <a:gd name="connsiteY52" fmla="*/ 59833 h 106425"/>
                <a:gd name="connsiteX53" fmla="*/ 105187 w 106284"/>
                <a:gd name="connsiteY53" fmla="*/ 62881 h 106425"/>
                <a:gd name="connsiteX54" fmla="*/ 102712 w 106284"/>
                <a:gd name="connsiteY54" fmla="*/ 71644 h 106425"/>
                <a:gd name="connsiteX55" fmla="*/ 101761 w 106284"/>
                <a:gd name="connsiteY55" fmla="*/ 71453 h 106425"/>
                <a:gd name="connsiteX56" fmla="*/ 101761 w 106284"/>
                <a:gd name="connsiteY56" fmla="*/ 71739 h 106425"/>
                <a:gd name="connsiteX57" fmla="*/ 101951 w 106284"/>
                <a:gd name="connsiteY57" fmla="*/ 73739 h 106425"/>
                <a:gd name="connsiteX58" fmla="*/ 87102 w 106284"/>
                <a:gd name="connsiteY58" fmla="*/ 94028 h 106425"/>
                <a:gd name="connsiteX59" fmla="*/ 77394 w 106284"/>
                <a:gd name="connsiteY59" fmla="*/ 100505 h 106425"/>
                <a:gd name="connsiteX60" fmla="*/ 19807 w 106284"/>
                <a:gd name="connsiteY60" fmla="*/ 64691 h 106425"/>
                <a:gd name="connsiteX61" fmla="*/ 19427 w 106284"/>
                <a:gd name="connsiteY61" fmla="*/ 63357 h 106425"/>
                <a:gd name="connsiteX62" fmla="*/ 18380 w 106284"/>
                <a:gd name="connsiteY62" fmla="*/ 63548 h 106425"/>
                <a:gd name="connsiteX63" fmla="*/ 19807 w 106284"/>
                <a:gd name="connsiteY63" fmla="*/ 64691 h 106425"/>
                <a:gd name="connsiteX64" fmla="*/ 20188 w 106284"/>
                <a:gd name="connsiteY64" fmla="*/ 66024 h 106425"/>
                <a:gd name="connsiteX65" fmla="*/ 21045 w 106284"/>
                <a:gd name="connsiteY65" fmla="*/ 65262 h 106425"/>
                <a:gd name="connsiteX66" fmla="*/ 19807 w 106284"/>
                <a:gd name="connsiteY66" fmla="*/ 64786 h 106425"/>
                <a:gd name="connsiteX67" fmla="*/ 81201 w 106284"/>
                <a:gd name="connsiteY67" fmla="*/ 41259 h 106425"/>
                <a:gd name="connsiteX68" fmla="*/ 81677 w 106284"/>
                <a:gd name="connsiteY68" fmla="*/ 44974 h 106425"/>
                <a:gd name="connsiteX69" fmla="*/ 83866 w 106284"/>
                <a:gd name="connsiteY69" fmla="*/ 43164 h 106425"/>
                <a:gd name="connsiteX70" fmla="*/ 82343 w 106284"/>
                <a:gd name="connsiteY70" fmla="*/ 42307 h 106425"/>
                <a:gd name="connsiteX71" fmla="*/ 81201 w 106284"/>
                <a:gd name="connsiteY71" fmla="*/ 41259 h 106425"/>
                <a:gd name="connsiteX72" fmla="*/ 71016 w 106284"/>
                <a:gd name="connsiteY72" fmla="*/ 47450 h 106425"/>
                <a:gd name="connsiteX73" fmla="*/ 70255 w 106284"/>
                <a:gd name="connsiteY73" fmla="*/ 49165 h 106425"/>
                <a:gd name="connsiteX74" fmla="*/ 73586 w 106284"/>
                <a:gd name="connsiteY74" fmla="*/ 46403 h 106425"/>
                <a:gd name="connsiteX75" fmla="*/ 71111 w 106284"/>
                <a:gd name="connsiteY75" fmla="*/ 47450 h 106425"/>
                <a:gd name="connsiteX76" fmla="*/ 60260 w 106284"/>
                <a:gd name="connsiteY76" fmla="*/ 48498 h 106425"/>
                <a:gd name="connsiteX77" fmla="*/ 60832 w 106284"/>
                <a:gd name="connsiteY77" fmla="*/ 46688 h 106425"/>
                <a:gd name="connsiteX78" fmla="*/ 60356 w 106284"/>
                <a:gd name="connsiteY78" fmla="*/ 45831 h 106425"/>
                <a:gd name="connsiteX79" fmla="*/ 59689 w 106284"/>
                <a:gd name="connsiteY79" fmla="*/ 46307 h 106425"/>
                <a:gd name="connsiteX80" fmla="*/ 58452 w 106284"/>
                <a:gd name="connsiteY80" fmla="*/ 47069 h 106425"/>
                <a:gd name="connsiteX81" fmla="*/ 60260 w 106284"/>
                <a:gd name="connsiteY81" fmla="*/ 48498 h 106425"/>
                <a:gd name="connsiteX82" fmla="*/ 38273 w 106284"/>
                <a:gd name="connsiteY82" fmla="*/ 57737 h 106425"/>
                <a:gd name="connsiteX83" fmla="*/ 35132 w 106284"/>
                <a:gd name="connsiteY83" fmla="*/ 56594 h 106425"/>
                <a:gd name="connsiteX84" fmla="*/ 35322 w 106284"/>
                <a:gd name="connsiteY84" fmla="*/ 59166 h 106425"/>
                <a:gd name="connsiteX85" fmla="*/ 37321 w 106284"/>
                <a:gd name="connsiteY85" fmla="*/ 58309 h 106425"/>
                <a:gd name="connsiteX86" fmla="*/ 38178 w 106284"/>
                <a:gd name="connsiteY86" fmla="*/ 57737 h 106425"/>
                <a:gd name="connsiteX87" fmla="*/ 12954 w 106284"/>
                <a:gd name="connsiteY87" fmla="*/ 66881 h 106425"/>
                <a:gd name="connsiteX88" fmla="*/ 12573 w 106284"/>
                <a:gd name="connsiteY88" fmla="*/ 63738 h 106425"/>
                <a:gd name="connsiteX89" fmla="*/ 11526 w 106284"/>
                <a:gd name="connsiteY89" fmla="*/ 63071 h 106425"/>
                <a:gd name="connsiteX90" fmla="*/ 12954 w 106284"/>
                <a:gd name="connsiteY90" fmla="*/ 66881 h 106425"/>
                <a:gd name="connsiteX91" fmla="*/ 51027 w 106284"/>
                <a:gd name="connsiteY91" fmla="*/ 66500 h 106425"/>
                <a:gd name="connsiteX92" fmla="*/ 52741 w 106284"/>
                <a:gd name="connsiteY92" fmla="*/ 67358 h 106425"/>
                <a:gd name="connsiteX93" fmla="*/ 51979 w 106284"/>
                <a:gd name="connsiteY93" fmla="*/ 64881 h 106425"/>
                <a:gd name="connsiteX94" fmla="*/ 51027 w 106284"/>
                <a:gd name="connsiteY94" fmla="*/ 66500 h 106425"/>
                <a:gd name="connsiteX95" fmla="*/ 85199 w 106284"/>
                <a:gd name="connsiteY95" fmla="*/ 22114 h 106425"/>
                <a:gd name="connsiteX96" fmla="*/ 82914 w 106284"/>
                <a:gd name="connsiteY96" fmla="*/ 23257 h 106425"/>
                <a:gd name="connsiteX97" fmla="*/ 83866 w 106284"/>
                <a:gd name="connsiteY97" fmla="*/ 24209 h 106425"/>
                <a:gd name="connsiteX98" fmla="*/ 85103 w 106284"/>
                <a:gd name="connsiteY98" fmla="*/ 22114 h 106425"/>
                <a:gd name="connsiteX99" fmla="*/ 75490 w 106284"/>
                <a:gd name="connsiteY99" fmla="*/ 90884 h 106425"/>
                <a:gd name="connsiteX100" fmla="*/ 73967 w 106284"/>
                <a:gd name="connsiteY100" fmla="*/ 90884 h 106425"/>
                <a:gd name="connsiteX101" fmla="*/ 73967 w 106284"/>
                <a:gd name="connsiteY101" fmla="*/ 93075 h 106425"/>
                <a:gd name="connsiteX102" fmla="*/ 74252 w 106284"/>
                <a:gd name="connsiteY102" fmla="*/ 93075 h 106425"/>
                <a:gd name="connsiteX103" fmla="*/ 75490 w 106284"/>
                <a:gd name="connsiteY103" fmla="*/ 90884 h 106425"/>
                <a:gd name="connsiteX104" fmla="*/ 67114 w 106284"/>
                <a:gd name="connsiteY104" fmla="*/ 13922 h 106425"/>
                <a:gd name="connsiteX105" fmla="*/ 67494 w 106284"/>
                <a:gd name="connsiteY105" fmla="*/ 17351 h 106425"/>
                <a:gd name="connsiteX106" fmla="*/ 67114 w 106284"/>
                <a:gd name="connsiteY106" fmla="*/ 13922 h 106425"/>
                <a:gd name="connsiteX107" fmla="*/ 7053 w 106284"/>
                <a:gd name="connsiteY107" fmla="*/ 69739 h 106425"/>
                <a:gd name="connsiteX108" fmla="*/ 4578 w 106284"/>
                <a:gd name="connsiteY108" fmla="*/ 68596 h 106425"/>
                <a:gd name="connsiteX109" fmla="*/ 7053 w 106284"/>
                <a:gd name="connsiteY109" fmla="*/ 69739 h 106425"/>
                <a:gd name="connsiteX110" fmla="*/ 39510 w 106284"/>
                <a:gd name="connsiteY110" fmla="*/ 65834 h 106425"/>
                <a:gd name="connsiteX111" fmla="*/ 38273 w 106284"/>
                <a:gd name="connsiteY111" fmla="*/ 66881 h 106425"/>
                <a:gd name="connsiteX112" fmla="*/ 39035 w 106284"/>
                <a:gd name="connsiteY112" fmla="*/ 67548 h 106425"/>
                <a:gd name="connsiteX113" fmla="*/ 39510 w 106284"/>
                <a:gd name="connsiteY113" fmla="*/ 65834 h 106425"/>
                <a:gd name="connsiteX114" fmla="*/ 12954 w 106284"/>
                <a:gd name="connsiteY114" fmla="*/ 70882 h 106425"/>
                <a:gd name="connsiteX115" fmla="*/ 11907 w 106284"/>
                <a:gd name="connsiteY115" fmla="*/ 73073 h 106425"/>
                <a:gd name="connsiteX116" fmla="*/ 13335 w 106284"/>
                <a:gd name="connsiteY116" fmla="*/ 72406 h 106425"/>
                <a:gd name="connsiteX117" fmla="*/ 12954 w 106284"/>
                <a:gd name="connsiteY117" fmla="*/ 70882 h 106425"/>
                <a:gd name="connsiteX118" fmla="*/ 53978 w 106284"/>
                <a:gd name="connsiteY118" fmla="*/ 44021 h 106425"/>
                <a:gd name="connsiteX119" fmla="*/ 52836 w 106284"/>
                <a:gd name="connsiteY119" fmla="*/ 45641 h 106425"/>
                <a:gd name="connsiteX120" fmla="*/ 55596 w 106284"/>
                <a:gd name="connsiteY120" fmla="*/ 45450 h 106425"/>
                <a:gd name="connsiteX121" fmla="*/ 53978 w 106284"/>
                <a:gd name="connsiteY121" fmla="*/ 44021 h 106425"/>
                <a:gd name="connsiteX122" fmla="*/ 66542 w 106284"/>
                <a:gd name="connsiteY122" fmla="*/ 102029 h 106425"/>
                <a:gd name="connsiteX123" fmla="*/ 68732 w 106284"/>
                <a:gd name="connsiteY123" fmla="*/ 100505 h 106425"/>
                <a:gd name="connsiteX124" fmla="*/ 66542 w 106284"/>
                <a:gd name="connsiteY124" fmla="*/ 102029 h 106425"/>
                <a:gd name="connsiteX125" fmla="*/ 80344 w 106284"/>
                <a:gd name="connsiteY125" fmla="*/ 66691 h 106425"/>
                <a:gd name="connsiteX126" fmla="*/ 80725 w 106284"/>
                <a:gd name="connsiteY126" fmla="*/ 66500 h 106425"/>
                <a:gd name="connsiteX127" fmla="*/ 80439 w 106284"/>
                <a:gd name="connsiteY127" fmla="*/ 64595 h 106425"/>
                <a:gd name="connsiteX128" fmla="*/ 78631 w 106284"/>
                <a:gd name="connsiteY128" fmla="*/ 65262 h 106425"/>
                <a:gd name="connsiteX129" fmla="*/ 80344 w 106284"/>
                <a:gd name="connsiteY129" fmla="*/ 66691 h 106425"/>
                <a:gd name="connsiteX130" fmla="*/ 22187 w 106284"/>
                <a:gd name="connsiteY130" fmla="*/ 25067 h 106425"/>
                <a:gd name="connsiteX131" fmla="*/ 22948 w 106284"/>
                <a:gd name="connsiteY131" fmla="*/ 21733 h 106425"/>
                <a:gd name="connsiteX132" fmla="*/ 22187 w 106284"/>
                <a:gd name="connsiteY132" fmla="*/ 21923 h 106425"/>
                <a:gd name="connsiteX133" fmla="*/ 22187 w 106284"/>
                <a:gd name="connsiteY133" fmla="*/ 24971 h 106425"/>
                <a:gd name="connsiteX134" fmla="*/ 74062 w 106284"/>
                <a:gd name="connsiteY134" fmla="*/ 23066 h 106425"/>
                <a:gd name="connsiteX135" fmla="*/ 76727 w 106284"/>
                <a:gd name="connsiteY135" fmla="*/ 22876 h 106425"/>
                <a:gd name="connsiteX136" fmla="*/ 74062 w 106284"/>
                <a:gd name="connsiteY136" fmla="*/ 23066 h 106425"/>
                <a:gd name="connsiteX137" fmla="*/ 73872 w 106284"/>
                <a:gd name="connsiteY137" fmla="*/ 79454 h 106425"/>
                <a:gd name="connsiteX138" fmla="*/ 75585 w 106284"/>
                <a:gd name="connsiteY138" fmla="*/ 78883 h 106425"/>
                <a:gd name="connsiteX139" fmla="*/ 75585 w 106284"/>
                <a:gd name="connsiteY139" fmla="*/ 78502 h 106425"/>
                <a:gd name="connsiteX140" fmla="*/ 74252 w 106284"/>
                <a:gd name="connsiteY140" fmla="*/ 78026 h 106425"/>
                <a:gd name="connsiteX141" fmla="*/ 73777 w 106284"/>
                <a:gd name="connsiteY141" fmla="*/ 79454 h 106425"/>
                <a:gd name="connsiteX142" fmla="*/ 10479 w 106284"/>
                <a:gd name="connsiteY142" fmla="*/ 41164 h 106425"/>
                <a:gd name="connsiteX143" fmla="*/ 8861 w 106284"/>
                <a:gd name="connsiteY143" fmla="*/ 42116 h 106425"/>
                <a:gd name="connsiteX144" fmla="*/ 8861 w 106284"/>
                <a:gd name="connsiteY144" fmla="*/ 42593 h 106425"/>
                <a:gd name="connsiteX145" fmla="*/ 9432 w 106284"/>
                <a:gd name="connsiteY145" fmla="*/ 42878 h 106425"/>
                <a:gd name="connsiteX146" fmla="*/ 10574 w 106284"/>
                <a:gd name="connsiteY146" fmla="*/ 41164 h 106425"/>
                <a:gd name="connsiteX147" fmla="*/ 28088 w 106284"/>
                <a:gd name="connsiteY147" fmla="*/ 63643 h 106425"/>
                <a:gd name="connsiteX148" fmla="*/ 27612 w 106284"/>
                <a:gd name="connsiteY148" fmla="*/ 61738 h 106425"/>
                <a:gd name="connsiteX149" fmla="*/ 28088 w 106284"/>
                <a:gd name="connsiteY149" fmla="*/ 63643 h 106425"/>
                <a:gd name="connsiteX150" fmla="*/ 90434 w 106284"/>
                <a:gd name="connsiteY150" fmla="*/ 68024 h 106425"/>
                <a:gd name="connsiteX151" fmla="*/ 92528 w 106284"/>
                <a:gd name="connsiteY151" fmla="*/ 68215 h 106425"/>
                <a:gd name="connsiteX152" fmla="*/ 90434 w 106284"/>
                <a:gd name="connsiteY152" fmla="*/ 68024 h 106425"/>
                <a:gd name="connsiteX153" fmla="*/ 44555 w 106284"/>
                <a:gd name="connsiteY153" fmla="*/ 86027 h 106425"/>
                <a:gd name="connsiteX154" fmla="*/ 42366 w 106284"/>
                <a:gd name="connsiteY154" fmla="*/ 87455 h 106425"/>
                <a:gd name="connsiteX155" fmla="*/ 44555 w 106284"/>
                <a:gd name="connsiteY155" fmla="*/ 86027 h 106425"/>
                <a:gd name="connsiteX156" fmla="*/ 51504 w 106284"/>
                <a:gd name="connsiteY156" fmla="*/ 90503 h 106425"/>
                <a:gd name="connsiteX157" fmla="*/ 49981 w 106284"/>
                <a:gd name="connsiteY157" fmla="*/ 89170 h 106425"/>
                <a:gd name="connsiteX158" fmla="*/ 51504 w 106284"/>
                <a:gd name="connsiteY158" fmla="*/ 90503 h 106425"/>
                <a:gd name="connsiteX159" fmla="*/ 85960 w 106284"/>
                <a:gd name="connsiteY159" fmla="*/ 27067 h 106425"/>
                <a:gd name="connsiteX160" fmla="*/ 84723 w 106284"/>
                <a:gd name="connsiteY160" fmla="*/ 24876 h 106425"/>
                <a:gd name="connsiteX161" fmla="*/ 85960 w 106284"/>
                <a:gd name="connsiteY161" fmla="*/ 27067 h 106425"/>
                <a:gd name="connsiteX162" fmla="*/ 47220 w 106284"/>
                <a:gd name="connsiteY162" fmla="*/ 14113 h 106425"/>
                <a:gd name="connsiteX163" fmla="*/ 47887 w 106284"/>
                <a:gd name="connsiteY163" fmla="*/ 16018 h 106425"/>
                <a:gd name="connsiteX164" fmla="*/ 47315 w 106284"/>
                <a:gd name="connsiteY164" fmla="*/ 14113 h 106425"/>
                <a:gd name="connsiteX165" fmla="*/ 47125 w 106284"/>
                <a:gd name="connsiteY165" fmla="*/ 14113 h 106425"/>
                <a:gd name="connsiteX166" fmla="*/ 18380 w 106284"/>
                <a:gd name="connsiteY166" fmla="*/ 72406 h 106425"/>
                <a:gd name="connsiteX167" fmla="*/ 17713 w 106284"/>
                <a:gd name="connsiteY167" fmla="*/ 74692 h 106425"/>
                <a:gd name="connsiteX168" fmla="*/ 18380 w 106284"/>
                <a:gd name="connsiteY168" fmla="*/ 72406 h 106425"/>
                <a:gd name="connsiteX169" fmla="*/ 58262 w 106284"/>
                <a:gd name="connsiteY169" fmla="*/ 69834 h 106425"/>
                <a:gd name="connsiteX170" fmla="*/ 58262 w 106284"/>
                <a:gd name="connsiteY170" fmla="*/ 71834 h 106425"/>
                <a:gd name="connsiteX171" fmla="*/ 58262 w 106284"/>
                <a:gd name="connsiteY171" fmla="*/ 69834 h 106425"/>
                <a:gd name="connsiteX172" fmla="*/ 20283 w 106284"/>
                <a:gd name="connsiteY172" fmla="*/ 50498 h 106425"/>
                <a:gd name="connsiteX173" fmla="*/ 19902 w 106284"/>
                <a:gd name="connsiteY173" fmla="*/ 51451 h 106425"/>
                <a:gd name="connsiteX174" fmla="*/ 19807 w 106284"/>
                <a:gd name="connsiteY174" fmla="*/ 52499 h 106425"/>
                <a:gd name="connsiteX175" fmla="*/ 21711 w 106284"/>
                <a:gd name="connsiteY175" fmla="*/ 50975 h 106425"/>
                <a:gd name="connsiteX176" fmla="*/ 20379 w 106284"/>
                <a:gd name="connsiteY176" fmla="*/ 50498 h 106425"/>
                <a:gd name="connsiteX177" fmla="*/ 43984 w 106284"/>
                <a:gd name="connsiteY177" fmla="*/ 30972 h 106425"/>
                <a:gd name="connsiteX178" fmla="*/ 42652 w 106284"/>
                <a:gd name="connsiteY178" fmla="*/ 31925 h 106425"/>
                <a:gd name="connsiteX179" fmla="*/ 43984 w 106284"/>
                <a:gd name="connsiteY179" fmla="*/ 30972 h 106425"/>
                <a:gd name="connsiteX180" fmla="*/ 31420 w 106284"/>
                <a:gd name="connsiteY180" fmla="*/ 66500 h 106425"/>
                <a:gd name="connsiteX181" fmla="*/ 31134 w 106284"/>
                <a:gd name="connsiteY181" fmla="*/ 64024 h 106425"/>
                <a:gd name="connsiteX182" fmla="*/ 31420 w 106284"/>
                <a:gd name="connsiteY182" fmla="*/ 66500 h 106425"/>
                <a:gd name="connsiteX183" fmla="*/ 17523 w 106284"/>
                <a:gd name="connsiteY183" fmla="*/ 69167 h 106425"/>
                <a:gd name="connsiteX184" fmla="*/ 18094 w 106284"/>
                <a:gd name="connsiteY184" fmla="*/ 67262 h 106425"/>
                <a:gd name="connsiteX185" fmla="*/ 17523 w 106284"/>
                <a:gd name="connsiteY185" fmla="*/ 69167 h 106425"/>
                <a:gd name="connsiteX186" fmla="*/ 26185 w 106284"/>
                <a:gd name="connsiteY186" fmla="*/ 96314 h 106425"/>
                <a:gd name="connsiteX187" fmla="*/ 26375 w 106284"/>
                <a:gd name="connsiteY187" fmla="*/ 95837 h 106425"/>
                <a:gd name="connsiteX188" fmla="*/ 25042 w 106284"/>
                <a:gd name="connsiteY188" fmla="*/ 95266 h 106425"/>
                <a:gd name="connsiteX189" fmla="*/ 24852 w 106284"/>
                <a:gd name="connsiteY189" fmla="*/ 96028 h 106425"/>
                <a:gd name="connsiteX190" fmla="*/ 26185 w 106284"/>
                <a:gd name="connsiteY190" fmla="*/ 96409 h 106425"/>
                <a:gd name="connsiteX191" fmla="*/ 47696 w 106284"/>
                <a:gd name="connsiteY191" fmla="*/ 57642 h 106425"/>
                <a:gd name="connsiteX192" fmla="*/ 48838 w 106284"/>
                <a:gd name="connsiteY192" fmla="*/ 56880 h 106425"/>
                <a:gd name="connsiteX193" fmla="*/ 48172 w 106284"/>
                <a:gd name="connsiteY193" fmla="*/ 56118 h 106425"/>
                <a:gd name="connsiteX194" fmla="*/ 47887 w 106284"/>
                <a:gd name="connsiteY194" fmla="*/ 56118 h 106425"/>
                <a:gd name="connsiteX195" fmla="*/ 47696 w 106284"/>
                <a:gd name="connsiteY195" fmla="*/ 57642 h 106425"/>
                <a:gd name="connsiteX196" fmla="*/ 73491 w 106284"/>
                <a:gd name="connsiteY196" fmla="*/ 66977 h 106425"/>
                <a:gd name="connsiteX197" fmla="*/ 74728 w 106284"/>
                <a:gd name="connsiteY197" fmla="*/ 64881 h 106425"/>
                <a:gd name="connsiteX198" fmla="*/ 73491 w 106284"/>
                <a:gd name="connsiteY198" fmla="*/ 66977 h 106425"/>
                <a:gd name="connsiteX199" fmla="*/ 22758 w 106284"/>
                <a:gd name="connsiteY199" fmla="*/ 85550 h 106425"/>
                <a:gd name="connsiteX200" fmla="*/ 24852 w 106284"/>
                <a:gd name="connsiteY200" fmla="*/ 86312 h 106425"/>
                <a:gd name="connsiteX201" fmla="*/ 22758 w 106284"/>
                <a:gd name="connsiteY201" fmla="*/ 85550 h 106425"/>
                <a:gd name="connsiteX202" fmla="*/ 78155 w 106284"/>
                <a:gd name="connsiteY202" fmla="*/ 67453 h 106425"/>
                <a:gd name="connsiteX203" fmla="*/ 78155 w 106284"/>
                <a:gd name="connsiteY203" fmla="*/ 66215 h 106425"/>
                <a:gd name="connsiteX204" fmla="*/ 76061 w 106284"/>
                <a:gd name="connsiteY204" fmla="*/ 66596 h 106425"/>
                <a:gd name="connsiteX205" fmla="*/ 78155 w 106284"/>
                <a:gd name="connsiteY205" fmla="*/ 67358 h 106425"/>
                <a:gd name="connsiteX206" fmla="*/ 86817 w 106284"/>
                <a:gd name="connsiteY206" fmla="*/ 70501 h 106425"/>
                <a:gd name="connsiteX207" fmla="*/ 87102 w 106284"/>
                <a:gd name="connsiteY207" fmla="*/ 70787 h 106425"/>
                <a:gd name="connsiteX208" fmla="*/ 89006 w 106284"/>
                <a:gd name="connsiteY208" fmla="*/ 69453 h 106425"/>
                <a:gd name="connsiteX209" fmla="*/ 88720 w 106284"/>
                <a:gd name="connsiteY209" fmla="*/ 69072 h 106425"/>
                <a:gd name="connsiteX210" fmla="*/ 86817 w 106284"/>
                <a:gd name="connsiteY210" fmla="*/ 70501 h 106425"/>
                <a:gd name="connsiteX211" fmla="*/ 81772 w 106284"/>
                <a:gd name="connsiteY211" fmla="*/ 51641 h 106425"/>
                <a:gd name="connsiteX212" fmla="*/ 81011 w 106284"/>
                <a:gd name="connsiteY212" fmla="*/ 50022 h 106425"/>
                <a:gd name="connsiteX213" fmla="*/ 81772 w 106284"/>
                <a:gd name="connsiteY213" fmla="*/ 51641 h 106425"/>
                <a:gd name="connsiteX214" fmla="*/ 91290 w 106284"/>
                <a:gd name="connsiteY214" fmla="*/ 84884 h 106425"/>
                <a:gd name="connsiteX215" fmla="*/ 91671 w 106284"/>
                <a:gd name="connsiteY215" fmla="*/ 84884 h 106425"/>
                <a:gd name="connsiteX216" fmla="*/ 91386 w 106284"/>
                <a:gd name="connsiteY216" fmla="*/ 83741 h 106425"/>
                <a:gd name="connsiteX217" fmla="*/ 90053 w 106284"/>
                <a:gd name="connsiteY217" fmla="*/ 83931 h 106425"/>
                <a:gd name="connsiteX218" fmla="*/ 91195 w 106284"/>
                <a:gd name="connsiteY218" fmla="*/ 84979 h 106425"/>
                <a:gd name="connsiteX219" fmla="*/ 36084 w 106284"/>
                <a:gd name="connsiteY219" fmla="*/ 69072 h 106425"/>
                <a:gd name="connsiteX220" fmla="*/ 35608 w 106284"/>
                <a:gd name="connsiteY220" fmla="*/ 66119 h 106425"/>
                <a:gd name="connsiteX221" fmla="*/ 36084 w 106284"/>
                <a:gd name="connsiteY221" fmla="*/ 69072 h 106425"/>
                <a:gd name="connsiteX222" fmla="*/ 19998 w 106284"/>
                <a:gd name="connsiteY222" fmla="*/ 71739 h 106425"/>
                <a:gd name="connsiteX223" fmla="*/ 20474 w 106284"/>
                <a:gd name="connsiteY223" fmla="*/ 73358 h 106425"/>
                <a:gd name="connsiteX224" fmla="*/ 19998 w 106284"/>
                <a:gd name="connsiteY224" fmla="*/ 71739 h 106425"/>
                <a:gd name="connsiteX225" fmla="*/ 58547 w 106284"/>
                <a:gd name="connsiteY225" fmla="*/ 102981 h 106425"/>
                <a:gd name="connsiteX226" fmla="*/ 57976 w 106284"/>
                <a:gd name="connsiteY226" fmla="*/ 104219 h 106425"/>
                <a:gd name="connsiteX227" fmla="*/ 58642 w 106284"/>
                <a:gd name="connsiteY227" fmla="*/ 104219 h 106425"/>
                <a:gd name="connsiteX228" fmla="*/ 58547 w 106284"/>
                <a:gd name="connsiteY228" fmla="*/ 102886 h 106425"/>
                <a:gd name="connsiteX229" fmla="*/ 57500 w 106284"/>
                <a:gd name="connsiteY229" fmla="*/ 82979 h 106425"/>
                <a:gd name="connsiteX230" fmla="*/ 57024 w 106284"/>
                <a:gd name="connsiteY230" fmla="*/ 83169 h 106425"/>
                <a:gd name="connsiteX231" fmla="*/ 58262 w 106284"/>
                <a:gd name="connsiteY231" fmla="*/ 84693 h 106425"/>
                <a:gd name="connsiteX232" fmla="*/ 57500 w 106284"/>
                <a:gd name="connsiteY232" fmla="*/ 82979 h 106425"/>
                <a:gd name="connsiteX233" fmla="*/ 60832 w 106284"/>
                <a:gd name="connsiteY233" fmla="*/ 62309 h 106425"/>
                <a:gd name="connsiteX234" fmla="*/ 60832 w 106284"/>
                <a:gd name="connsiteY234" fmla="*/ 62786 h 106425"/>
                <a:gd name="connsiteX235" fmla="*/ 62545 w 106284"/>
                <a:gd name="connsiteY235" fmla="*/ 62595 h 106425"/>
                <a:gd name="connsiteX236" fmla="*/ 62545 w 106284"/>
                <a:gd name="connsiteY236" fmla="*/ 62214 h 106425"/>
                <a:gd name="connsiteX237" fmla="*/ 60736 w 106284"/>
                <a:gd name="connsiteY237" fmla="*/ 62309 h 106425"/>
                <a:gd name="connsiteX238" fmla="*/ 66638 w 106284"/>
                <a:gd name="connsiteY238" fmla="*/ 70406 h 106425"/>
                <a:gd name="connsiteX239" fmla="*/ 67780 w 106284"/>
                <a:gd name="connsiteY239" fmla="*/ 72025 h 106425"/>
                <a:gd name="connsiteX240" fmla="*/ 66638 w 106284"/>
                <a:gd name="connsiteY240" fmla="*/ 70406 h 106425"/>
                <a:gd name="connsiteX241" fmla="*/ 29516 w 106284"/>
                <a:gd name="connsiteY241" fmla="*/ 79550 h 106425"/>
                <a:gd name="connsiteX242" fmla="*/ 29611 w 106284"/>
                <a:gd name="connsiteY242" fmla="*/ 77740 h 106425"/>
                <a:gd name="connsiteX243" fmla="*/ 29516 w 106284"/>
                <a:gd name="connsiteY243" fmla="*/ 79550 h 106425"/>
                <a:gd name="connsiteX244" fmla="*/ 29421 w 106284"/>
                <a:gd name="connsiteY244" fmla="*/ 17256 h 106425"/>
                <a:gd name="connsiteX245" fmla="*/ 28945 w 106284"/>
                <a:gd name="connsiteY245" fmla="*/ 17256 h 106425"/>
                <a:gd name="connsiteX246" fmla="*/ 28660 w 106284"/>
                <a:gd name="connsiteY246" fmla="*/ 18304 h 106425"/>
                <a:gd name="connsiteX247" fmla="*/ 29802 w 106284"/>
                <a:gd name="connsiteY247" fmla="*/ 18875 h 106425"/>
                <a:gd name="connsiteX248" fmla="*/ 29326 w 106284"/>
                <a:gd name="connsiteY248" fmla="*/ 17351 h 106425"/>
                <a:gd name="connsiteX249" fmla="*/ 41319 w 106284"/>
                <a:gd name="connsiteY249" fmla="*/ 94790 h 106425"/>
                <a:gd name="connsiteX250" fmla="*/ 41890 w 106284"/>
                <a:gd name="connsiteY250" fmla="*/ 96218 h 106425"/>
                <a:gd name="connsiteX251" fmla="*/ 41319 w 106284"/>
                <a:gd name="connsiteY251" fmla="*/ 94790 h 106425"/>
                <a:gd name="connsiteX252" fmla="*/ 42175 w 106284"/>
                <a:gd name="connsiteY252" fmla="*/ 62405 h 106425"/>
                <a:gd name="connsiteX253" fmla="*/ 42175 w 106284"/>
                <a:gd name="connsiteY253" fmla="*/ 60214 h 106425"/>
                <a:gd name="connsiteX254" fmla="*/ 42175 w 106284"/>
                <a:gd name="connsiteY254" fmla="*/ 62405 h 106425"/>
                <a:gd name="connsiteX255" fmla="*/ 78155 w 106284"/>
                <a:gd name="connsiteY255" fmla="*/ 96314 h 106425"/>
                <a:gd name="connsiteX256" fmla="*/ 78726 w 106284"/>
                <a:gd name="connsiteY256" fmla="*/ 94885 h 106425"/>
                <a:gd name="connsiteX257" fmla="*/ 78250 w 106284"/>
                <a:gd name="connsiteY257" fmla="*/ 94885 h 106425"/>
                <a:gd name="connsiteX258" fmla="*/ 78155 w 106284"/>
                <a:gd name="connsiteY258" fmla="*/ 96409 h 106425"/>
                <a:gd name="connsiteX259" fmla="*/ 21997 w 106284"/>
                <a:gd name="connsiteY259" fmla="*/ 80121 h 106425"/>
                <a:gd name="connsiteX260" fmla="*/ 23329 w 106284"/>
                <a:gd name="connsiteY260" fmla="*/ 80121 h 106425"/>
                <a:gd name="connsiteX261" fmla="*/ 23329 w 106284"/>
                <a:gd name="connsiteY261" fmla="*/ 79454 h 106425"/>
                <a:gd name="connsiteX262" fmla="*/ 21997 w 106284"/>
                <a:gd name="connsiteY262" fmla="*/ 80121 h 106425"/>
                <a:gd name="connsiteX263" fmla="*/ 81677 w 106284"/>
                <a:gd name="connsiteY263" fmla="*/ 23257 h 106425"/>
                <a:gd name="connsiteX264" fmla="*/ 80439 w 106284"/>
                <a:gd name="connsiteY264" fmla="*/ 21542 h 106425"/>
                <a:gd name="connsiteX265" fmla="*/ 81677 w 106284"/>
                <a:gd name="connsiteY265" fmla="*/ 23257 h 106425"/>
                <a:gd name="connsiteX266" fmla="*/ 19998 w 106284"/>
                <a:gd name="connsiteY266" fmla="*/ 78121 h 106425"/>
                <a:gd name="connsiteX267" fmla="*/ 19807 w 106284"/>
                <a:gd name="connsiteY267" fmla="*/ 76787 h 106425"/>
                <a:gd name="connsiteX268" fmla="*/ 19998 w 106284"/>
                <a:gd name="connsiteY268" fmla="*/ 78121 h 106425"/>
                <a:gd name="connsiteX269" fmla="*/ 95764 w 106284"/>
                <a:gd name="connsiteY269" fmla="*/ 38497 h 106425"/>
                <a:gd name="connsiteX270" fmla="*/ 96145 w 106284"/>
                <a:gd name="connsiteY270" fmla="*/ 37163 h 106425"/>
                <a:gd name="connsiteX271" fmla="*/ 95003 w 106284"/>
                <a:gd name="connsiteY271" fmla="*/ 36687 h 106425"/>
                <a:gd name="connsiteX272" fmla="*/ 94812 w 106284"/>
                <a:gd name="connsiteY272" fmla="*/ 36973 h 106425"/>
                <a:gd name="connsiteX273" fmla="*/ 95764 w 106284"/>
                <a:gd name="connsiteY273" fmla="*/ 38402 h 106425"/>
                <a:gd name="connsiteX274" fmla="*/ 90434 w 106284"/>
                <a:gd name="connsiteY274" fmla="*/ 57642 h 106425"/>
                <a:gd name="connsiteX275" fmla="*/ 92052 w 106284"/>
                <a:gd name="connsiteY275" fmla="*/ 57642 h 106425"/>
                <a:gd name="connsiteX276" fmla="*/ 90434 w 106284"/>
                <a:gd name="connsiteY276" fmla="*/ 57642 h 106425"/>
                <a:gd name="connsiteX277" fmla="*/ 86246 w 106284"/>
                <a:gd name="connsiteY277" fmla="*/ 88884 h 106425"/>
                <a:gd name="connsiteX278" fmla="*/ 87959 w 106284"/>
                <a:gd name="connsiteY278" fmla="*/ 88789 h 106425"/>
                <a:gd name="connsiteX279" fmla="*/ 86246 w 106284"/>
                <a:gd name="connsiteY279" fmla="*/ 88884 h 106425"/>
                <a:gd name="connsiteX280" fmla="*/ 81296 w 106284"/>
                <a:gd name="connsiteY280" fmla="*/ 94599 h 106425"/>
                <a:gd name="connsiteX281" fmla="*/ 81677 w 106284"/>
                <a:gd name="connsiteY281" fmla="*/ 94504 h 106425"/>
                <a:gd name="connsiteX282" fmla="*/ 81486 w 106284"/>
                <a:gd name="connsiteY282" fmla="*/ 93551 h 106425"/>
                <a:gd name="connsiteX283" fmla="*/ 80249 w 106284"/>
                <a:gd name="connsiteY283" fmla="*/ 93742 h 106425"/>
                <a:gd name="connsiteX284" fmla="*/ 81391 w 106284"/>
                <a:gd name="connsiteY284" fmla="*/ 94599 h 106425"/>
                <a:gd name="connsiteX285" fmla="*/ 47791 w 106284"/>
                <a:gd name="connsiteY285" fmla="*/ 12398 h 106425"/>
                <a:gd name="connsiteX286" fmla="*/ 47411 w 106284"/>
                <a:gd name="connsiteY286" fmla="*/ 12017 h 106425"/>
                <a:gd name="connsiteX287" fmla="*/ 46268 w 106284"/>
                <a:gd name="connsiteY287" fmla="*/ 13351 h 106425"/>
                <a:gd name="connsiteX288" fmla="*/ 47791 w 106284"/>
                <a:gd name="connsiteY288" fmla="*/ 12303 h 106425"/>
                <a:gd name="connsiteX289" fmla="*/ 49314 w 106284"/>
                <a:gd name="connsiteY289" fmla="*/ 77359 h 106425"/>
                <a:gd name="connsiteX290" fmla="*/ 49029 w 106284"/>
                <a:gd name="connsiteY290" fmla="*/ 78978 h 106425"/>
                <a:gd name="connsiteX291" fmla="*/ 50361 w 106284"/>
                <a:gd name="connsiteY291" fmla="*/ 79073 h 106425"/>
                <a:gd name="connsiteX292" fmla="*/ 49314 w 106284"/>
                <a:gd name="connsiteY292" fmla="*/ 77264 h 106425"/>
                <a:gd name="connsiteX293" fmla="*/ 53978 w 106284"/>
                <a:gd name="connsiteY293" fmla="*/ 39640 h 106425"/>
                <a:gd name="connsiteX294" fmla="*/ 54359 w 106284"/>
                <a:gd name="connsiteY294" fmla="*/ 40021 h 106425"/>
                <a:gd name="connsiteX295" fmla="*/ 55501 w 106284"/>
                <a:gd name="connsiteY295" fmla="*/ 38211 h 106425"/>
                <a:gd name="connsiteX296" fmla="*/ 53978 w 106284"/>
                <a:gd name="connsiteY296" fmla="*/ 39640 h 106425"/>
                <a:gd name="connsiteX297" fmla="*/ 31039 w 106284"/>
                <a:gd name="connsiteY297" fmla="*/ 48308 h 106425"/>
                <a:gd name="connsiteX298" fmla="*/ 31515 w 106284"/>
                <a:gd name="connsiteY298" fmla="*/ 46784 h 106425"/>
                <a:gd name="connsiteX299" fmla="*/ 31039 w 106284"/>
                <a:gd name="connsiteY299" fmla="*/ 48308 h 106425"/>
                <a:gd name="connsiteX300" fmla="*/ 12954 w 106284"/>
                <a:gd name="connsiteY300" fmla="*/ 32687 h 106425"/>
                <a:gd name="connsiteX301" fmla="*/ 13335 w 106284"/>
                <a:gd name="connsiteY301" fmla="*/ 32210 h 106425"/>
                <a:gd name="connsiteX302" fmla="*/ 12573 w 106284"/>
                <a:gd name="connsiteY302" fmla="*/ 31448 h 106425"/>
                <a:gd name="connsiteX303" fmla="*/ 12097 w 106284"/>
                <a:gd name="connsiteY303" fmla="*/ 32115 h 106425"/>
                <a:gd name="connsiteX304" fmla="*/ 12954 w 106284"/>
                <a:gd name="connsiteY304" fmla="*/ 32687 h 106425"/>
                <a:gd name="connsiteX305" fmla="*/ 69493 w 106284"/>
                <a:gd name="connsiteY305" fmla="*/ 98219 h 106425"/>
                <a:gd name="connsiteX306" fmla="*/ 71016 w 106284"/>
                <a:gd name="connsiteY306" fmla="*/ 97266 h 106425"/>
                <a:gd name="connsiteX307" fmla="*/ 69493 w 106284"/>
                <a:gd name="connsiteY307" fmla="*/ 98219 h 106425"/>
                <a:gd name="connsiteX308" fmla="*/ 55882 w 106284"/>
                <a:gd name="connsiteY308" fmla="*/ 73835 h 106425"/>
                <a:gd name="connsiteX309" fmla="*/ 55882 w 106284"/>
                <a:gd name="connsiteY309" fmla="*/ 75644 h 106425"/>
                <a:gd name="connsiteX310" fmla="*/ 55882 w 106284"/>
                <a:gd name="connsiteY310" fmla="*/ 73835 h 106425"/>
                <a:gd name="connsiteX311" fmla="*/ 62164 w 106284"/>
                <a:gd name="connsiteY311" fmla="*/ 43926 h 106425"/>
                <a:gd name="connsiteX312" fmla="*/ 62735 w 106284"/>
                <a:gd name="connsiteY312" fmla="*/ 44117 h 106425"/>
                <a:gd name="connsiteX313" fmla="*/ 62925 w 106284"/>
                <a:gd name="connsiteY313" fmla="*/ 43069 h 106425"/>
                <a:gd name="connsiteX314" fmla="*/ 62640 w 106284"/>
                <a:gd name="connsiteY314" fmla="*/ 42974 h 106425"/>
                <a:gd name="connsiteX315" fmla="*/ 62164 w 106284"/>
                <a:gd name="connsiteY315" fmla="*/ 43926 h 106425"/>
                <a:gd name="connsiteX316" fmla="*/ 67494 w 106284"/>
                <a:gd name="connsiteY316" fmla="*/ 65548 h 106425"/>
                <a:gd name="connsiteX317" fmla="*/ 67494 w 106284"/>
                <a:gd name="connsiteY317" fmla="*/ 64976 h 106425"/>
                <a:gd name="connsiteX318" fmla="*/ 65971 w 106284"/>
                <a:gd name="connsiteY318" fmla="*/ 65453 h 106425"/>
                <a:gd name="connsiteX319" fmla="*/ 67399 w 106284"/>
                <a:gd name="connsiteY319" fmla="*/ 65548 h 106425"/>
                <a:gd name="connsiteX320" fmla="*/ 67780 w 106284"/>
                <a:gd name="connsiteY320" fmla="*/ 11255 h 106425"/>
                <a:gd name="connsiteX321" fmla="*/ 67399 w 106284"/>
                <a:gd name="connsiteY321" fmla="*/ 10970 h 106425"/>
                <a:gd name="connsiteX322" fmla="*/ 66352 w 106284"/>
                <a:gd name="connsiteY322" fmla="*/ 12303 h 106425"/>
                <a:gd name="connsiteX323" fmla="*/ 66638 w 106284"/>
                <a:gd name="connsiteY323" fmla="*/ 12494 h 106425"/>
                <a:gd name="connsiteX324" fmla="*/ 67780 w 106284"/>
                <a:gd name="connsiteY324" fmla="*/ 11255 h 106425"/>
                <a:gd name="connsiteX325" fmla="*/ 68542 w 106284"/>
                <a:gd name="connsiteY325" fmla="*/ 79264 h 106425"/>
                <a:gd name="connsiteX326" fmla="*/ 69113 w 106284"/>
                <a:gd name="connsiteY326" fmla="*/ 79740 h 106425"/>
                <a:gd name="connsiteX327" fmla="*/ 69779 w 106284"/>
                <a:gd name="connsiteY327" fmla="*/ 79264 h 106425"/>
                <a:gd name="connsiteX328" fmla="*/ 69303 w 106284"/>
                <a:gd name="connsiteY328" fmla="*/ 78692 h 106425"/>
                <a:gd name="connsiteX329" fmla="*/ 68542 w 106284"/>
                <a:gd name="connsiteY329" fmla="*/ 79264 h 106425"/>
                <a:gd name="connsiteX330" fmla="*/ 57405 w 106284"/>
                <a:gd name="connsiteY330" fmla="*/ 32115 h 106425"/>
                <a:gd name="connsiteX331" fmla="*/ 58642 w 106284"/>
                <a:gd name="connsiteY331" fmla="*/ 32115 h 106425"/>
                <a:gd name="connsiteX332" fmla="*/ 58166 w 106284"/>
                <a:gd name="connsiteY332" fmla="*/ 31925 h 106425"/>
                <a:gd name="connsiteX333" fmla="*/ 57405 w 106284"/>
                <a:gd name="connsiteY333" fmla="*/ 32020 h 106425"/>
                <a:gd name="connsiteX334" fmla="*/ 91957 w 106284"/>
                <a:gd name="connsiteY334" fmla="*/ 78883 h 106425"/>
                <a:gd name="connsiteX335" fmla="*/ 91290 w 106284"/>
                <a:gd name="connsiteY335" fmla="*/ 77740 h 106425"/>
                <a:gd name="connsiteX336" fmla="*/ 90624 w 106284"/>
                <a:gd name="connsiteY336" fmla="*/ 78121 h 106425"/>
                <a:gd name="connsiteX337" fmla="*/ 92052 w 106284"/>
                <a:gd name="connsiteY337" fmla="*/ 78883 h 106425"/>
                <a:gd name="connsiteX338" fmla="*/ 61783 w 106284"/>
                <a:gd name="connsiteY338" fmla="*/ 79073 h 106425"/>
                <a:gd name="connsiteX339" fmla="*/ 61688 w 106284"/>
                <a:gd name="connsiteY339" fmla="*/ 79740 h 106425"/>
                <a:gd name="connsiteX340" fmla="*/ 62735 w 106284"/>
                <a:gd name="connsiteY340" fmla="*/ 79835 h 106425"/>
                <a:gd name="connsiteX341" fmla="*/ 62830 w 106284"/>
                <a:gd name="connsiteY341" fmla="*/ 79169 h 106425"/>
                <a:gd name="connsiteX342" fmla="*/ 61783 w 106284"/>
                <a:gd name="connsiteY342" fmla="*/ 78978 h 106425"/>
                <a:gd name="connsiteX343" fmla="*/ 72254 w 106284"/>
                <a:gd name="connsiteY343" fmla="*/ 86884 h 106425"/>
                <a:gd name="connsiteX344" fmla="*/ 72539 w 106284"/>
                <a:gd name="connsiteY344" fmla="*/ 86503 h 106425"/>
                <a:gd name="connsiteX345" fmla="*/ 71207 w 106284"/>
                <a:gd name="connsiteY345" fmla="*/ 85455 h 106425"/>
                <a:gd name="connsiteX346" fmla="*/ 72254 w 106284"/>
                <a:gd name="connsiteY346" fmla="*/ 86884 h 106425"/>
                <a:gd name="connsiteX347" fmla="*/ 55596 w 106284"/>
                <a:gd name="connsiteY347" fmla="*/ 99647 h 106425"/>
                <a:gd name="connsiteX348" fmla="*/ 56739 w 106284"/>
                <a:gd name="connsiteY348" fmla="*/ 99647 h 106425"/>
                <a:gd name="connsiteX349" fmla="*/ 56453 w 106284"/>
                <a:gd name="connsiteY349" fmla="*/ 98504 h 106425"/>
                <a:gd name="connsiteX350" fmla="*/ 55596 w 106284"/>
                <a:gd name="connsiteY350" fmla="*/ 99552 h 106425"/>
                <a:gd name="connsiteX351" fmla="*/ 72063 w 106284"/>
                <a:gd name="connsiteY351" fmla="*/ 72406 h 106425"/>
                <a:gd name="connsiteX352" fmla="*/ 72825 w 106284"/>
                <a:gd name="connsiteY352" fmla="*/ 74216 h 106425"/>
                <a:gd name="connsiteX353" fmla="*/ 72063 w 106284"/>
                <a:gd name="connsiteY353" fmla="*/ 72406 h 106425"/>
                <a:gd name="connsiteX354" fmla="*/ 38463 w 106284"/>
                <a:gd name="connsiteY354" fmla="*/ 64024 h 106425"/>
                <a:gd name="connsiteX355" fmla="*/ 36274 w 106284"/>
                <a:gd name="connsiteY355" fmla="*/ 65072 h 106425"/>
                <a:gd name="connsiteX356" fmla="*/ 38463 w 106284"/>
                <a:gd name="connsiteY356" fmla="*/ 64024 h 106425"/>
                <a:gd name="connsiteX357" fmla="*/ 14477 w 106284"/>
                <a:gd name="connsiteY357" fmla="*/ 22781 h 106425"/>
                <a:gd name="connsiteX358" fmla="*/ 14477 w 106284"/>
                <a:gd name="connsiteY358" fmla="*/ 22495 h 106425"/>
                <a:gd name="connsiteX359" fmla="*/ 12764 w 106284"/>
                <a:gd name="connsiteY359" fmla="*/ 21923 h 106425"/>
                <a:gd name="connsiteX360" fmla="*/ 12668 w 106284"/>
                <a:gd name="connsiteY360" fmla="*/ 22304 h 106425"/>
                <a:gd name="connsiteX361" fmla="*/ 14382 w 106284"/>
                <a:gd name="connsiteY361" fmla="*/ 22781 h 106425"/>
                <a:gd name="connsiteX362" fmla="*/ 48553 w 106284"/>
                <a:gd name="connsiteY362" fmla="*/ 73739 h 106425"/>
                <a:gd name="connsiteX363" fmla="*/ 50266 w 106284"/>
                <a:gd name="connsiteY363" fmla="*/ 73073 h 106425"/>
                <a:gd name="connsiteX364" fmla="*/ 48553 w 106284"/>
                <a:gd name="connsiteY364" fmla="*/ 73739 h 106425"/>
                <a:gd name="connsiteX365" fmla="*/ 19236 w 106284"/>
                <a:gd name="connsiteY365" fmla="*/ 20971 h 106425"/>
                <a:gd name="connsiteX366" fmla="*/ 18760 w 106284"/>
                <a:gd name="connsiteY366" fmla="*/ 21733 h 106425"/>
                <a:gd name="connsiteX367" fmla="*/ 19236 w 106284"/>
                <a:gd name="connsiteY367" fmla="*/ 22209 h 106425"/>
                <a:gd name="connsiteX368" fmla="*/ 19902 w 106284"/>
                <a:gd name="connsiteY368" fmla="*/ 21542 h 106425"/>
                <a:gd name="connsiteX369" fmla="*/ 19331 w 106284"/>
                <a:gd name="connsiteY369" fmla="*/ 20971 h 106425"/>
                <a:gd name="connsiteX370" fmla="*/ 46078 w 106284"/>
                <a:gd name="connsiteY370" fmla="*/ 28591 h 106425"/>
                <a:gd name="connsiteX371" fmla="*/ 45317 w 106284"/>
                <a:gd name="connsiteY371" fmla="*/ 29639 h 106425"/>
                <a:gd name="connsiteX372" fmla="*/ 46554 w 106284"/>
                <a:gd name="connsiteY372" fmla="*/ 30115 h 106425"/>
                <a:gd name="connsiteX373" fmla="*/ 46078 w 106284"/>
                <a:gd name="connsiteY373" fmla="*/ 28591 h 106425"/>
                <a:gd name="connsiteX374" fmla="*/ 20950 w 106284"/>
                <a:gd name="connsiteY374" fmla="*/ 64976 h 106425"/>
                <a:gd name="connsiteX375" fmla="*/ 21901 w 106284"/>
                <a:gd name="connsiteY375" fmla="*/ 63833 h 106425"/>
                <a:gd name="connsiteX376" fmla="*/ 21521 w 106284"/>
                <a:gd name="connsiteY376" fmla="*/ 63643 h 106425"/>
                <a:gd name="connsiteX377" fmla="*/ 20950 w 106284"/>
                <a:gd name="connsiteY377" fmla="*/ 64976 h 106425"/>
                <a:gd name="connsiteX378" fmla="*/ 25233 w 106284"/>
                <a:gd name="connsiteY378" fmla="*/ 54404 h 106425"/>
                <a:gd name="connsiteX379" fmla="*/ 23900 w 106284"/>
                <a:gd name="connsiteY379" fmla="*/ 55451 h 106425"/>
                <a:gd name="connsiteX380" fmla="*/ 25233 w 106284"/>
                <a:gd name="connsiteY380" fmla="*/ 54404 h 106425"/>
                <a:gd name="connsiteX381" fmla="*/ 97668 w 106284"/>
                <a:gd name="connsiteY381" fmla="*/ 56880 h 106425"/>
                <a:gd name="connsiteX382" fmla="*/ 97858 w 106284"/>
                <a:gd name="connsiteY382" fmla="*/ 56404 h 106425"/>
                <a:gd name="connsiteX383" fmla="*/ 96716 w 106284"/>
                <a:gd name="connsiteY383" fmla="*/ 56023 h 106425"/>
                <a:gd name="connsiteX384" fmla="*/ 96526 w 106284"/>
                <a:gd name="connsiteY384" fmla="*/ 56404 h 106425"/>
                <a:gd name="connsiteX385" fmla="*/ 97572 w 106284"/>
                <a:gd name="connsiteY385" fmla="*/ 56880 h 106425"/>
                <a:gd name="connsiteX386" fmla="*/ 15524 w 106284"/>
                <a:gd name="connsiteY386" fmla="*/ 56213 h 106425"/>
                <a:gd name="connsiteX387" fmla="*/ 15619 w 106284"/>
                <a:gd name="connsiteY387" fmla="*/ 55928 h 106425"/>
                <a:gd name="connsiteX388" fmla="*/ 15143 w 106284"/>
                <a:gd name="connsiteY388" fmla="*/ 55642 h 106425"/>
                <a:gd name="connsiteX389" fmla="*/ 14382 w 106284"/>
                <a:gd name="connsiteY389" fmla="*/ 55832 h 106425"/>
                <a:gd name="connsiteX390" fmla="*/ 14382 w 106284"/>
                <a:gd name="connsiteY390" fmla="*/ 56118 h 106425"/>
                <a:gd name="connsiteX391" fmla="*/ 15429 w 106284"/>
                <a:gd name="connsiteY391" fmla="*/ 56213 h 106425"/>
                <a:gd name="connsiteX392" fmla="*/ 54550 w 106284"/>
                <a:gd name="connsiteY392" fmla="*/ 88598 h 106425"/>
                <a:gd name="connsiteX393" fmla="*/ 54835 w 106284"/>
                <a:gd name="connsiteY393" fmla="*/ 88598 h 106425"/>
                <a:gd name="connsiteX394" fmla="*/ 54835 w 106284"/>
                <a:gd name="connsiteY394" fmla="*/ 87932 h 106425"/>
                <a:gd name="connsiteX395" fmla="*/ 53883 w 106284"/>
                <a:gd name="connsiteY395" fmla="*/ 87170 h 106425"/>
                <a:gd name="connsiteX396" fmla="*/ 54454 w 106284"/>
                <a:gd name="connsiteY396" fmla="*/ 88694 h 106425"/>
                <a:gd name="connsiteX397" fmla="*/ 74538 w 106284"/>
                <a:gd name="connsiteY397" fmla="*/ 70977 h 106425"/>
                <a:gd name="connsiteX398" fmla="*/ 73681 w 106284"/>
                <a:gd name="connsiteY398" fmla="*/ 71930 h 106425"/>
                <a:gd name="connsiteX399" fmla="*/ 74538 w 106284"/>
                <a:gd name="connsiteY399" fmla="*/ 70977 h 106425"/>
                <a:gd name="connsiteX400" fmla="*/ 72158 w 106284"/>
                <a:gd name="connsiteY400" fmla="*/ 95933 h 106425"/>
                <a:gd name="connsiteX401" fmla="*/ 71682 w 106284"/>
                <a:gd name="connsiteY401" fmla="*/ 96028 h 106425"/>
                <a:gd name="connsiteX402" fmla="*/ 72063 w 106284"/>
                <a:gd name="connsiteY402" fmla="*/ 97171 h 106425"/>
                <a:gd name="connsiteX403" fmla="*/ 72349 w 106284"/>
                <a:gd name="connsiteY403" fmla="*/ 97171 h 106425"/>
                <a:gd name="connsiteX404" fmla="*/ 72158 w 106284"/>
                <a:gd name="connsiteY404" fmla="*/ 95933 h 106425"/>
                <a:gd name="connsiteX405" fmla="*/ 68542 w 106284"/>
                <a:gd name="connsiteY405" fmla="*/ 40973 h 106425"/>
                <a:gd name="connsiteX406" fmla="*/ 69398 w 106284"/>
                <a:gd name="connsiteY406" fmla="*/ 39735 h 106425"/>
                <a:gd name="connsiteX407" fmla="*/ 69017 w 106284"/>
                <a:gd name="connsiteY407" fmla="*/ 39640 h 106425"/>
                <a:gd name="connsiteX408" fmla="*/ 68542 w 106284"/>
                <a:gd name="connsiteY408" fmla="*/ 40973 h 106425"/>
                <a:gd name="connsiteX409" fmla="*/ 28279 w 106284"/>
                <a:gd name="connsiteY409" fmla="*/ 94123 h 106425"/>
                <a:gd name="connsiteX410" fmla="*/ 26851 w 106284"/>
                <a:gd name="connsiteY410" fmla="*/ 93456 h 106425"/>
                <a:gd name="connsiteX411" fmla="*/ 28279 w 106284"/>
                <a:gd name="connsiteY411" fmla="*/ 94123 h 106425"/>
                <a:gd name="connsiteX412" fmla="*/ 30373 w 106284"/>
                <a:gd name="connsiteY412" fmla="*/ 53165 h 106425"/>
                <a:gd name="connsiteX413" fmla="*/ 30373 w 106284"/>
                <a:gd name="connsiteY413" fmla="*/ 53737 h 106425"/>
                <a:gd name="connsiteX414" fmla="*/ 31325 w 106284"/>
                <a:gd name="connsiteY414" fmla="*/ 53451 h 106425"/>
                <a:gd name="connsiteX415" fmla="*/ 31325 w 106284"/>
                <a:gd name="connsiteY415" fmla="*/ 53165 h 106425"/>
                <a:gd name="connsiteX416" fmla="*/ 30277 w 106284"/>
                <a:gd name="connsiteY416" fmla="*/ 53165 h 106425"/>
                <a:gd name="connsiteX417" fmla="*/ 61688 w 106284"/>
                <a:gd name="connsiteY417" fmla="*/ 53356 h 106425"/>
                <a:gd name="connsiteX418" fmla="*/ 60832 w 106284"/>
                <a:gd name="connsiteY418" fmla="*/ 51546 h 106425"/>
                <a:gd name="connsiteX419" fmla="*/ 61688 w 106284"/>
                <a:gd name="connsiteY419" fmla="*/ 53356 h 106425"/>
                <a:gd name="connsiteX420" fmla="*/ 33514 w 106284"/>
                <a:gd name="connsiteY420" fmla="*/ 9541 h 106425"/>
                <a:gd name="connsiteX421" fmla="*/ 34085 w 106284"/>
                <a:gd name="connsiteY421" fmla="*/ 10589 h 106425"/>
                <a:gd name="connsiteX422" fmla="*/ 33514 w 106284"/>
                <a:gd name="connsiteY422" fmla="*/ 9541 h 106425"/>
                <a:gd name="connsiteX423" fmla="*/ 65115 w 106284"/>
                <a:gd name="connsiteY423" fmla="*/ 46879 h 106425"/>
                <a:gd name="connsiteX424" fmla="*/ 64829 w 106284"/>
                <a:gd name="connsiteY424" fmla="*/ 47069 h 106425"/>
                <a:gd name="connsiteX425" fmla="*/ 65210 w 106284"/>
                <a:gd name="connsiteY425" fmla="*/ 47831 h 106425"/>
                <a:gd name="connsiteX426" fmla="*/ 65496 w 106284"/>
                <a:gd name="connsiteY426" fmla="*/ 47736 h 106425"/>
                <a:gd name="connsiteX427" fmla="*/ 65115 w 106284"/>
                <a:gd name="connsiteY427" fmla="*/ 46879 h 106425"/>
                <a:gd name="connsiteX428" fmla="*/ 58738 w 106284"/>
                <a:gd name="connsiteY428" fmla="*/ 94123 h 106425"/>
                <a:gd name="connsiteX429" fmla="*/ 59499 w 106284"/>
                <a:gd name="connsiteY429" fmla="*/ 92504 h 106425"/>
                <a:gd name="connsiteX430" fmla="*/ 58738 w 106284"/>
                <a:gd name="connsiteY430" fmla="*/ 94123 h 106425"/>
                <a:gd name="connsiteX431" fmla="*/ 17142 w 106284"/>
                <a:gd name="connsiteY431" fmla="*/ 43355 h 106425"/>
                <a:gd name="connsiteX432" fmla="*/ 18665 w 106284"/>
                <a:gd name="connsiteY432" fmla="*/ 43069 h 106425"/>
                <a:gd name="connsiteX433" fmla="*/ 17142 w 106284"/>
                <a:gd name="connsiteY433" fmla="*/ 43355 h 106425"/>
                <a:gd name="connsiteX434" fmla="*/ 70350 w 106284"/>
                <a:gd name="connsiteY434" fmla="*/ 35639 h 106425"/>
                <a:gd name="connsiteX435" fmla="*/ 70064 w 106284"/>
                <a:gd name="connsiteY435" fmla="*/ 35258 h 106425"/>
                <a:gd name="connsiteX436" fmla="*/ 69398 w 106284"/>
                <a:gd name="connsiteY436" fmla="*/ 35830 h 106425"/>
                <a:gd name="connsiteX437" fmla="*/ 69684 w 106284"/>
                <a:gd name="connsiteY437" fmla="*/ 36211 h 106425"/>
                <a:gd name="connsiteX438" fmla="*/ 70350 w 106284"/>
                <a:gd name="connsiteY438" fmla="*/ 35639 h 106425"/>
                <a:gd name="connsiteX439" fmla="*/ 18189 w 106284"/>
                <a:gd name="connsiteY439" fmla="*/ 47450 h 106425"/>
                <a:gd name="connsiteX440" fmla="*/ 18380 w 106284"/>
                <a:gd name="connsiteY440" fmla="*/ 49260 h 106425"/>
                <a:gd name="connsiteX441" fmla="*/ 18189 w 106284"/>
                <a:gd name="connsiteY441" fmla="*/ 47450 h 106425"/>
                <a:gd name="connsiteX442" fmla="*/ 73110 w 106284"/>
                <a:gd name="connsiteY442" fmla="*/ 81645 h 106425"/>
                <a:gd name="connsiteX443" fmla="*/ 72254 w 106284"/>
                <a:gd name="connsiteY443" fmla="*/ 82693 h 106425"/>
                <a:gd name="connsiteX444" fmla="*/ 73110 w 106284"/>
                <a:gd name="connsiteY444" fmla="*/ 81645 h 106425"/>
                <a:gd name="connsiteX445" fmla="*/ 76346 w 106284"/>
                <a:gd name="connsiteY445" fmla="*/ 25448 h 106425"/>
                <a:gd name="connsiteX446" fmla="*/ 76156 w 106284"/>
                <a:gd name="connsiteY446" fmla="*/ 24971 h 106425"/>
                <a:gd name="connsiteX447" fmla="*/ 75299 w 106284"/>
                <a:gd name="connsiteY447" fmla="*/ 25352 h 106425"/>
                <a:gd name="connsiteX448" fmla="*/ 75490 w 106284"/>
                <a:gd name="connsiteY448" fmla="*/ 25733 h 106425"/>
                <a:gd name="connsiteX449" fmla="*/ 76251 w 106284"/>
                <a:gd name="connsiteY449" fmla="*/ 25352 h 106425"/>
                <a:gd name="connsiteX450" fmla="*/ 76632 w 106284"/>
                <a:gd name="connsiteY450" fmla="*/ 86217 h 106425"/>
                <a:gd name="connsiteX451" fmla="*/ 76442 w 106284"/>
                <a:gd name="connsiteY451" fmla="*/ 85836 h 106425"/>
                <a:gd name="connsiteX452" fmla="*/ 75775 w 106284"/>
                <a:gd name="connsiteY452" fmla="*/ 85931 h 106425"/>
                <a:gd name="connsiteX453" fmla="*/ 75395 w 106284"/>
                <a:gd name="connsiteY453" fmla="*/ 86979 h 106425"/>
                <a:gd name="connsiteX454" fmla="*/ 76537 w 106284"/>
                <a:gd name="connsiteY454" fmla="*/ 86122 h 106425"/>
                <a:gd name="connsiteX455" fmla="*/ 52360 w 106284"/>
                <a:gd name="connsiteY455" fmla="*/ 13827 h 106425"/>
                <a:gd name="connsiteX456" fmla="*/ 51884 w 106284"/>
                <a:gd name="connsiteY456" fmla="*/ 13541 h 106425"/>
                <a:gd name="connsiteX457" fmla="*/ 51599 w 106284"/>
                <a:gd name="connsiteY457" fmla="*/ 14494 h 106425"/>
                <a:gd name="connsiteX458" fmla="*/ 51979 w 106284"/>
                <a:gd name="connsiteY458" fmla="*/ 14684 h 106425"/>
                <a:gd name="connsiteX459" fmla="*/ 52360 w 106284"/>
                <a:gd name="connsiteY459" fmla="*/ 13827 h 106425"/>
                <a:gd name="connsiteX460" fmla="*/ 48267 w 106284"/>
                <a:gd name="connsiteY460" fmla="*/ 68691 h 106425"/>
                <a:gd name="connsiteX461" fmla="*/ 47982 w 106284"/>
                <a:gd name="connsiteY461" fmla="*/ 69072 h 106425"/>
                <a:gd name="connsiteX462" fmla="*/ 49124 w 106284"/>
                <a:gd name="connsiteY462" fmla="*/ 69739 h 106425"/>
                <a:gd name="connsiteX463" fmla="*/ 49314 w 106284"/>
                <a:gd name="connsiteY463" fmla="*/ 69358 h 106425"/>
                <a:gd name="connsiteX464" fmla="*/ 48267 w 106284"/>
                <a:gd name="connsiteY464" fmla="*/ 68596 h 106425"/>
                <a:gd name="connsiteX465" fmla="*/ 80439 w 106284"/>
                <a:gd name="connsiteY465" fmla="*/ 84407 h 106425"/>
                <a:gd name="connsiteX466" fmla="*/ 80344 w 106284"/>
                <a:gd name="connsiteY466" fmla="*/ 85074 h 106425"/>
                <a:gd name="connsiteX467" fmla="*/ 81391 w 106284"/>
                <a:gd name="connsiteY467" fmla="*/ 85074 h 106425"/>
                <a:gd name="connsiteX468" fmla="*/ 81391 w 106284"/>
                <a:gd name="connsiteY468" fmla="*/ 84598 h 106425"/>
                <a:gd name="connsiteX469" fmla="*/ 80439 w 106284"/>
                <a:gd name="connsiteY469" fmla="*/ 84407 h 106425"/>
                <a:gd name="connsiteX470" fmla="*/ 25328 w 106284"/>
                <a:gd name="connsiteY470" fmla="*/ 24876 h 106425"/>
                <a:gd name="connsiteX471" fmla="*/ 25042 w 106284"/>
                <a:gd name="connsiteY471" fmla="*/ 24590 h 106425"/>
                <a:gd name="connsiteX472" fmla="*/ 24281 w 106284"/>
                <a:gd name="connsiteY472" fmla="*/ 25257 h 106425"/>
                <a:gd name="connsiteX473" fmla="*/ 24662 w 106284"/>
                <a:gd name="connsiteY473" fmla="*/ 25543 h 106425"/>
                <a:gd name="connsiteX474" fmla="*/ 25328 w 106284"/>
                <a:gd name="connsiteY474" fmla="*/ 24876 h 106425"/>
                <a:gd name="connsiteX475" fmla="*/ 24852 w 106284"/>
                <a:gd name="connsiteY475" fmla="*/ 68501 h 106425"/>
                <a:gd name="connsiteX476" fmla="*/ 24947 w 106284"/>
                <a:gd name="connsiteY476" fmla="*/ 68882 h 106425"/>
                <a:gd name="connsiteX477" fmla="*/ 25709 w 106284"/>
                <a:gd name="connsiteY477" fmla="*/ 68691 h 106425"/>
                <a:gd name="connsiteX478" fmla="*/ 25518 w 106284"/>
                <a:gd name="connsiteY478" fmla="*/ 68215 h 106425"/>
                <a:gd name="connsiteX479" fmla="*/ 24757 w 106284"/>
                <a:gd name="connsiteY479" fmla="*/ 68405 h 106425"/>
                <a:gd name="connsiteX480" fmla="*/ 101951 w 106284"/>
                <a:gd name="connsiteY480" fmla="*/ 51070 h 106425"/>
                <a:gd name="connsiteX481" fmla="*/ 101094 w 106284"/>
                <a:gd name="connsiteY481" fmla="*/ 51641 h 106425"/>
                <a:gd name="connsiteX482" fmla="*/ 101951 w 106284"/>
                <a:gd name="connsiteY482" fmla="*/ 51070 h 106425"/>
                <a:gd name="connsiteX483" fmla="*/ 27612 w 106284"/>
                <a:gd name="connsiteY483" fmla="*/ 82407 h 106425"/>
                <a:gd name="connsiteX484" fmla="*/ 28088 w 106284"/>
                <a:gd name="connsiteY484" fmla="*/ 82788 h 106425"/>
                <a:gd name="connsiteX485" fmla="*/ 28660 w 106284"/>
                <a:gd name="connsiteY485" fmla="*/ 82312 h 106425"/>
                <a:gd name="connsiteX486" fmla="*/ 28374 w 106284"/>
                <a:gd name="connsiteY486" fmla="*/ 82026 h 106425"/>
                <a:gd name="connsiteX487" fmla="*/ 27612 w 106284"/>
                <a:gd name="connsiteY487" fmla="*/ 82502 h 106425"/>
                <a:gd name="connsiteX488" fmla="*/ 29135 w 106284"/>
                <a:gd name="connsiteY488" fmla="*/ 50689 h 106425"/>
                <a:gd name="connsiteX489" fmla="*/ 29040 w 106284"/>
                <a:gd name="connsiteY489" fmla="*/ 50975 h 106425"/>
                <a:gd name="connsiteX490" fmla="*/ 30277 w 106284"/>
                <a:gd name="connsiteY490" fmla="*/ 51260 h 106425"/>
                <a:gd name="connsiteX491" fmla="*/ 30277 w 106284"/>
                <a:gd name="connsiteY491" fmla="*/ 50879 h 106425"/>
                <a:gd name="connsiteX492" fmla="*/ 29135 w 106284"/>
                <a:gd name="connsiteY492" fmla="*/ 50594 h 106425"/>
                <a:gd name="connsiteX493" fmla="*/ 46268 w 106284"/>
                <a:gd name="connsiteY493" fmla="*/ 5445 h 106425"/>
                <a:gd name="connsiteX494" fmla="*/ 46649 w 106284"/>
                <a:gd name="connsiteY494" fmla="*/ 5540 h 106425"/>
                <a:gd name="connsiteX495" fmla="*/ 47030 w 106284"/>
                <a:gd name="connsiteY495" fmla="*/ 4397 h 106425"/>
                <a:gd name="connsiteX496" fmla="*/ 46744 w 106284"/>
                <a:gd name="connsiteY496" fmla="*/ 4112 h 106425"/>
                <a:gd name="connsiteX497" fmla="*/ 46268 w 106284"/>
                <a:gd name="connsiteY497" fmla="*/ 5445 h 106425"/>
                <a:gd name="connsiteX498" fmla="*/ 33323 w 106284"/>
                <a:gd name="connsiteY498" fmla="*/ 96599 h 106425"/>
                <a:gd name="connsiteX499" fmla="*/ 33799 w 106284"/>
                <a:gd name="connsiteY499" fmla="*/ 96409 h 106425"/>
                <a:gd name="connsiteX500" fmla="*/ 33514 w 106284"/>
                <a:gd name="connsiteY500" fmla="*/ 95552 h 106425"/>
                <a:gd name="connsiteX501" fmla="*/ 33228 w 106284"/>
                <a:gd name="connsiteY501" fmla="*/ 95552 h 106425"/>
                <a:gd name="connsiteX502" fmla="*/ 33419 w 106284"/>
                <a:gd name="connsiteY502" fmla="*/ 96504 h 106425"/>
                <a:gd name="connsiteX503" fmla="*/ 33228 w 106284"/>
                <a:gd name="connsiteY503" fmla="*/ 25638 h 106425"/>
                <a:gd name="connsiteX504" fmla="*/ 33228 w 106284"/>
                <a:gd name="connsiteY504" fmla="*/ 26210 h 106425"/>
                <a:gd name="connsiteX505" fmla="*/ 34275 w 106284"/>
                <a:gd name="connsiteY505" fmla="*/ 25924 h 106425"/>
                <a:gd name="connsiteX506" fmla="*/ 34275 w 106284"/>
                <a:gd name="connsiteY506" fmla="*/ 25543 h 106425"/>
                <a:gd name="connsiteX507" fmla="*/ 33228 w 106284"/>
                <a:gd name="connsiteY507" fmla="*/ 25638 h 106425"/>
                <a:gd name="connsiteX508" fmla="*/ 35227 w 106284"/>
                <a:gd name="connsiteY508" fmla="*/ 47831 h 106425"/>
                <a:gd name="connsiteX509" fmla="*/ 33990 w 106284"/>
                <a:gd name="connsiteY509" fmla="*/ 47069 h 106425"/>
                <a:gd name="connsiteX510" fmla="*/ 35227 w 106284"/>
                <a:gd name="connsiteY510" fmla="*/ 47831 h 106425"/>
                <a:gd name="connsiteX511" fmla="*/ 42271 w 106284"/>
                <a:gd name="connsiteY511" fmla="*/ 36782 h 106425"/>
                <a:gd name="connsiteX512" fmla="*/ 41795 w 106284"/>
                <a:gd name="connsiteY512" fmla="*/ 36401 h 106425"/>
                <a:gd name="connsiteX513" fmla="*/ 41319 w 106284"/>
                <a:gd name="connsiteY513" fmla="*/ 36782 h 106425"/>
                <a:gd name="connsiteX514" fmla="*/ 41795 w 106284"/>
                <a:gd name="connsiteY514" fmla="*/ 36973 h 106425"/>
                <a:gd name="connsiteX515" fmla="*/ 42271 w 106284"/>
                <a:gd name="connsiteY515" fmla="*/ 36687 h 106425"/>
                <a:gd name="connsiteX516" fmla="*/ 41795 w 106284"/>
                <a:gd name="connsiteY516" fmla="*/ 23924 h 106425"/>
                <a:gd name="connsiteX517" fmla="*/ 41319 w 106284"/>
                <a:gd name="connsiteY517" fmla="*/ 24400 h 106425"/>
                <a:gd name="connsiteX518" fmla="*/ 41890 w 106284"/>
                <a:gd name="connsiteY518" fmla="*/ 24971 h 106425"/>
                <a:gd name="connsiteX519" fmla="*/ 42175 w 106284"/>
                <a:gd name="connsiteY519" fmla="*/ 24590 h 106425"/>
                <a:gd name="connsiteX520" fmla="*/ 41890 w 106284"/>
                <a:gd name="connsiteY520" fmla="*/ 24019 h 106425"/>
                <a:gd name="connsiteX521" fmla="*/ 26851 w 106284"/>
                <a:gd name="connsiteY521" fmla="*/ 8112 h 106425"/>
                <a:gd name="connsiteX522" fmla="*/ 27232 w 106284"/>
                <a:gd name="connsiteY522" fmla="*/ 7922 h 106425"/>
                <a:gd name="connsiteX523" fmla="*/ 26756 w 106284"/>
                <a:gd name="connsiteY523" fmla="*/ 7064 h 106425"/>
                <a:gd name="connsiteX524" fmla="*/ 26470 w 106284"/>
                <a:gd name="connsiteY524" fmla="*/ 7160 h 106425"/>
                <a:gd name="connsiteX525" fmla="*/ 26851 w 106284"/>
                <a:gd name="connsiteY525" fmla="*/ 8017 h 106425"/>
                <a:gd name="connsiteX526" fmla="*/ 25709 w 106284"/>
                <a:gd name="connsiteY526" fmla="*/ 58118 h 106425"/>
                <a:gd name="connsiteX527" fmla="*/ 25614 w 106284"/>
                <a:gd name="connsiteY527" fmla="*/ 58499 h 106425"/>
                <a:gd name="connsiteX528" fmla="*/ 26851 w 106284"/>
                <a:gd name="connsiteY528" fmla="*/ 58976 h 106425"/>
                <a:gd name="connsiteX529" fmla="*/ 26946 w 106284"/>
                <a:gd name="connsiteY529" fmla="*/ 58690 h 106425"/>
                <a:gd name="connsiteX530" fmla="*/ 25709 w 106284"/>
                <a:gd name="connsiteY530" fmla="*/ 58214 h 106425"/>
                <a:gd name="connsiteX531" fmla="*/ 83390 w 106284"/>
                <a:gd name="connsiteY531" fmla="*/ 56594 h 106425"/>
                <a:gd name="connsiteX532" fmla="*/ 83580 w 106284"/>
                <a:gd name="connsiteY532" fmla="*/ 56213 h 106425"/>
                <a:gd name="connsiteX533" fmla="*/ 82724 w 106284"/>
                <a:gd name="connsiteY533" fmla="*/ 55642 h 106425"/>
                <a:gd name="connsiteX534" fmla="*/ 82534 w 106284"/>
                <a:gd name="connsiteY534" fmla="*/ 55928 h 106425"/>
                <a:gd name="connsiteX535" fmla="*/ 83295 w 106284"/>
                <a:gd name="connsiteY535" fmla="*/ 56594 h 106425"/>
                <a:gd name="connsiteX536" fmla="*/ 48362 w 106284"/>
                <a:gd name="connsiteY536" fmla="*/ 96885 h 106425"/>
                <a:gd name="connsiteX537" fmla="*/ 48648 w 106284"/>
                <a:gd name="connsiteY537" fmla="*/ 96885 h 106425"/>
                <a:gd name="connsiteX538" fmla="*/ 48648 w 106284"/>
                <a:gd name="connsiteY538" fmla="*/ 95837 h 106425"/>
                <a:gd name="connsiteX539" fmla="*/ 48362 w 106284"/>
                <a:gd name="connsiteY539" fmla="*/ 95837 h 106425"/>
                <a:gd name="connsiteX540" fmla="*/ 48362 w 106284"/>
                <a:gd name="connsiteY540" fmla="*/ 96885 h 106425"/>
                <a:gd name="connsiteX541" fmla="*/ 80154 w 106284"/>
                <a:gd name="connsiteY541" fmla="*/ 15446 h 106425"/>
                <a:gd name="connsiteX542" fmla="*/ 80630 w 106284"/>
                <a:gd name="connsiteY542" fmla="*/ 15065 h 106425"/>
                <a:gd name="connsiteX543" fmla="*/ 80249 w 106284"/>
                <a:gd name="connsiteY543" fmla="*/ 14399 h 106425"/>
                <a:gd name="connsiteX544" fmla="*/ 79963 w 106284"/>
                <a:gd name="connsiteY544" fmla="*/ 14780 h 106425"/>
                <a:gd name="connsiteX545" fmla="*/ 80249 w 106284"/>
                <a:gd name="connsiteY545" fmla="*/ 15446 h 106425"/>
                <a:gd name="connsiteX546" fmla="*/ 78726 w 106284"/>
                <a:gd name="connsiteY546" fmla="*/ 53070 h 106425"/>
                <a:gd name="connsiteX547" fmla="*/ 77774 w 106284"/>
                <a:gd name="connsiteY547" fmla="*/ 51927 h 106425"/>
                <a:gd name="connsiteX548" fmla="*/ 77584 w 106284"/>
                <a:gd name="connsiteY548" fmla="*/ 52118 h 106425"/>
                <a:gd name="connsiteX549" fmla="*/ 78726 w 106284"/>
                <a:gd name="connsiteY549" fmla="*/ 53070 h 106425"/>
                <a:gd name="connsiteX550" fmla="*/ 77013 w 106284"/>
                <a:gd name="connsiteY550" fmla="*/ 86789 h 106425"/>
                <a:gd name="connsiteX551" fmla="*/ 76632 w 106284"/>
                <a:gd name="connsiteY551" fmla="*/ 87455 h 106425"/>
                <a:gd name="connsiteX552" fmla="*/ 76917 w 106284"/>
                <a:gd name="connsiteY552" fmla="*/ 87836 h 106425"/>
                <a:gd name="connsiteX553" fmla="*/ 77298 w 106284"/>
                <a:gd name="connsiteY553" fmla="*/ 87360 h 106425"/>
                <a:gd name="connsiteX554" fmla="*/ 77013 w 106284"/>
                <a:gd name="connsiteY554" fmla="*/ 86789 h 106425"/>
                <a:gd name="connsiteX555" fmla="*/ 23139 w 106284"/>
                <a:gd name="connsiteY555" fmla="*/ 73168 h 106425"/>
                <a:gd name="connsiteX556" fmla="*/ 23139 w 106284"/>
                <a:gd name="connsiteY556" fmla="*/ 72692 h 106425"/>
                <a:gd name="connsiteX557" fmla="*/ 22187 w 106284"/>
                <a:gd name="connsiteY557" fmla="*/ 72882 h 106425"/>
                <a:gd name="connsiteX558" fmla="*/ 22187 w 106284"/>
                <a:gd name="connsiteY558" fmla="*/ 73168 h 106425"/>
                <a:gd name="connsiteX559" fmla="*/ 23139 w 106284"/>
                <a:gd name="connsiteY559" fmla="*/ 73168 h 106425"/>
                <a:gd name="connsiteX560" fmla="*/ 77013 w 106284"/>
                <a:gd name="connsiteY560" fmla="*/ 54213 h 106425"/>
                <a:gd name="connsiteX561" fmla="*/ 77394 w 106284"/>
                <a:gd name="connsiteY561" fmla="*/ 53927 h 106425"/>
                <a:gd name="connsiteX562" fmla="*/ 76727 w 106284"/>
                <a:gd name="connsiteY562" fmla="*/ 53165 h 106425"/>
                <a:gd name="connsiteX563" fmla="*/ 76442 w 106284"/>
                <a:gd name="connsiteY563" fmla="*/ 53356 h 106425"/>
                <a:gd name="connsiteX564" fmla="*/ 77013 w 106284"/>
                <a:gd name="connsiteY564" fmla="*/ 54213 h 106425"/>
                <a:gd name="connsiteX565" fmla="*/ 20664 w 106284"/>
                <a:gd name="connsiteY565" fmla="*/ 87265 h 106425"/>
                <a:gd name="connsiteX566" fmla="*/ 21045 w 106284"/>
                <a:gd name="connsiteY566" fmla="*/ 87551 h 106425"/>
                <a:gd name="connsiteX567" fmla="*/ 21521 w 106284"/>
                <a:gd name="connsiteY567" fmla="*/ 86693 h 106425"/>
                <a:gd name="connsiteX568" fmla="*/ 21235 w 106284"/>
                <a:gd name="connsiteY568" fmla="*/ 86503 h 106425"/>
                <a:gd name="connsiteX569" fmla="*/ 20664 w 106284"/>
                <a:gd name="connsiteY569" fmla="*/ 87265 h 106425"/>
                <a:gd name="connsiteX570" fmla="*/ 75871 w 106284"/>
                <a:gd name="connsiteY570" fmla="*/ 41259 h 106425"/>
                <a:gd name="connsiteX571" fmla="*/ 76156 w 106284"/>
                <a:gd name="connsiteY571" fmla="*/ 41640 h 106425"/>
                <a:gd name="connsiteX572" fmla="*/ 76537 w 106284"/>
                <a:gd name="connsiteY572" fmla="*/ 41354 h 106425"/>
                <a:gd name="connsiteX573" fmla="*/ 76251 w 106284"/>
                <a:gd name="connsiteY573" fmla="*/ 40878 h 106425"/>
                <a:gd name="connsiteX574" fmla="*/ 75871 w 106284"/>
                <a:gd name="connsiteY574" fmla="*/ 41259 h 106425"/>
                <a:gd name="connsiteX575" fmla="*/ 55501 w 106284"/>
                <a:gd name="connsiteY575" fmla="*/ 24781 h 106425"/>
                <a:gd name="connsiteX576" fmla="*/ 55501 w 106284"/>
                <a:gd name="connsiteY576" fmla="*/ 24495 h 106425"/>
                <a:gd name="connsiteX577" fmla="*/ 54550 w 106284"/>
                <a:gd name="connsiteY577" fmla="*/ 24209 h 106425"/>
                <a:gd name="connsiteX578" fmla="*/ 54550 w 106284"/>
                <a:gd name="connsiteY578" fmla="*/ 24590 h 106425"/>
                <a:gd name="connsiteX579" fmla="*/ 55501 w 106284"/>
                <a:gd name="connsiteY579" fmla="*/ 24781 h 106425"/>
                <a:gd name="connsiteX580" fmla="*/ 57786 w 106284"/>
                <a:gd name="connsiteY580" fmla="*/ 7064 h 106425"/>
                <a:gd name="connsiteX581" fmla="*/ 57500 w 106284"/>
                <a:gd name="connsiteY581" fmla="*/ 7064 h 106425"/>
                <a:gd name="connsiteX582" fmla="*/ 57215 w 106284"/>
                <a:gd name="connsiteY582" fmla="*/ 7922 h 106425"/>
                <a:gd name="connsiteX583" fmla="*/ 57690 w 106284"/>
                <a:gd name="connsiteY583" fmla="*/ 8112 h 106425"/>
                <a:gd name="connsiteX584" fmla="*/ 57881 w 106284"/>
                <a:gd name="connsiteY584" fmla="*/ 7160 h 106425"/>
                <a:gd name="connsiteX585" fmla="*/ 15429 w 106284"/>
                <a:gd name="connsiteY585" fmla="*/ 39545 h 106425"/>
                <a:gd name="connsiteX586" fmla="*/ 16571 w 106284"/>
                <a:gd name="connsiteY586" fmla="*/ 39354 h 106425"/>
                <a:gd name="connsiteX587" fmla="*/ 15429 w 106284"/>
                <a:gd name="connsiteY587" fmla="*/ 39545 h 106425"/>
                <a:gd name="connsiteX588" fmla="*/ 68446 w 106284"/>
                <a:gd name="connsiteY588" fmla="*/ 55642 h 106425"/>
                <a:gd name="connsiteX589" fmla="*/ 68446 w 106284"/>
                <a:gd name="connsiteY589" fmla="*/ 55928 h 106425"/>
                <a:gd name="connsiteX590" fmla="*/ 68732 w 106284"/>
                <a:gd name="connsiteY590" fmla="*/ 56118 h 106425"/>
                <a:gd name="connsiteX591" fmla="*/ 69208 w 106284"/>
                <a:gd name="connsiteY591" fmla="*/ 55737 h 106425"/>
                <a:gd name="connsiteX592" fmla="*/ 68446 w 106284"/>
                <a:gd name="connsiteY592" fmla="*/ 55642 h 106425"/>
                <a:gd name="connsiteX593" fmla="*/ 12668 w 106284"/>
                <a:gd name="connsiteY593" fmla="*/ 39259 h 106425"/>
                <a:gd name="connsiteX594" fmla="*/ 13335 w 106284"/>
                <a:gd name="connsiteY594" fmla="*/ 39735 h 106425"/>
                <a:gd name="connsiteX595" fmla="*/ 13811 w 106284"/>
                <a:gd name="connsiteY595" fmla="*/ 39354 h 106425"/>
                <a:gd name="connsiteX596" fmla="*/ 13430 w 106284"/>
                <a:gd name="connsiteY596" fmla="*/ 39068 h 106425"/>
                <a:gd name="connsiteX597" fmla="*/ 12668 w 106284"/>
                <a:gd name="connsiteY597" fmla="*/ 39354 h 106425"/>
                <a:gd name="connsiteX598" fmla="*/ 66447 w 106284"/>
                <a:gd name="connsiteY598" fmla="*/ 102505 h 106425"/>
                <a:gd name="connsiteX599" fmla="*/ 66447 w 106284"/>
                <a:gd name="connsiteY599" fmla="*/ 102981 h 106425"/>
                <a:gd name="connsiteX600" fmla="*/ 67304 w 106284"/>
                <a:gd name="connsiteY600" fmla="*/ 102981 h 106425"/>
                <a:gd name="connsiteX601" fmla="*/ 67304 w 106284"/>
                <a:gd name="connsiteY601" fmla="*/ 102695 h 106425"/>
                <a:gd name="connsiteX602" fmla="*/ 66447 w 106284"/>
                <a:gd name="connsiteY602" fmla="*/ 102600 h 106425"/>
                <a:gd name="connsiteX603" fmla="*/ 61022 w 106284"/>
                <a:gd name="connsiteY603" fmla="*/ 94504 h 106425"/>
                <a:gd name="connsiteX604" fmla="*/ 60546 w 106284"/>
                <a:gd name="connsiteY604" fmla="*/ 95075 h 106425"/>
                <a:gd name="connsiteX605" fmla="*/ 60927 w 106284"/>
                <a:gd name="connsiteY605" fmla="*/ 95266 h 106425"/>
                <a:gd name="connsiteX606" fmla="*/ 61307 w 106284"/>
                <a:gd name="connsiteY606" fmla="*/ 94980 h 106425"/>
                <a:gd name="connsiteX607" fmla="*/ 61022 w 106284"/>
                <a:gd name="connsiteY607" fmla="*/ 94504 h 106425"/>
                <a:gd name="connsiteX608" fmla="*/ 4768 w 106284"/>
                <a:gd name="connsiteY608" fmla="*/ 41545 h 106425"/>
                <a:gd name="connsiteX609" fmla="*/ 4388 w 106284"/>
                <a:gd name="connsiteY609" fmla="*/ 41831 h 106425"/>
                <a:gd name="connsiteX610" fmla="*/ 4959 w 106284"/>
                <a:gd name="connsiteY610" fmla="*/ 42593 h 106425"/>
                <a:gd name="connsiteX611" fmla="*/ 5244 w 106284"/>
                <a:gd name="connsiteY611" fmla="*/ 42497 h 106425"/>
                <a:gd name="connsiteX612" fmla="*/ 4864 w 106284"/>
                <a:gd name="connsiteY612" fmla="*/ 41640 h 106425"/>
                <a:gd name="connsiteX613" fmla="*/ 3245 w 106284"/>
                <a:gd name="connsiteY613" fmla="*/ 42783 h 106425"/>
                <a:gd name="connsiteX614" fmla="*/ 2865 w 106284"/>
                <a:gd name="connsiteY614" fmla="*/ 42402 h 106425"/>
                <a:gd name="connsiteX615" fmla="*/ 2579 w 106284"/>
                <a:gd name="connsiteY615" fmla="*/ 42878 h 106425"/>
                <a:gd name="connsiteX616" fmla="*/ 2960 w 106284"/>
                <a:gd name="connsiteY616" fmla="*/ 43164 h 106425"/>
                <a:gd name="connsiteX617" fmla="*/ 3245 w 106284"/>
                <a:gd name="connsiteY617" fmla="*/ 42688 h 106425"/>
                <a:gd name="connsiteX618" fmla="*/ 3245 w 106284"/>
                <a:gd name="connsiteY618" fmla="*/ 49070 h 106425"/>
                <a:gd name="connsiteX619" fmla="*/ 3245 w 106284"/>
                <a:gd name="connsiteY619" fmla="*/ 48689 h 106425"/>
                <a:gd name="connsiteX620" fmla="*/ 2484 w 106284"/>
                <a:gd name="connsiteY620" fmla="*/ 48689 h 106425"/>
                <a:gd name="connsiteX621" fmla="*/ 2484 w 106284"/>
                <a:gd name="connsiteY621" fmla="*/ 48974 h 106425"/>
                <a:gd name="connsiteX622" fmla="*/ 3245 w 106284"/>
                <a:gd name="connsiteY622" fmla="*/ 48974 h 106425"/>
                <a:gd name="connsiteX623" fmla="*/ 62164 w 106284"/>
                <a:gd name="connsiteY623" fmla="*/ 23447 h 106425"/>
                <a:gd name="connsiteX624" fmla="*/ 61879 w 106284"/>
                <a:gd name="connsiteY624" fmla="*/ 24114 h 106425"/>
                <a:gd name="connsiteX625" fmla="*/ 62164 w 106284"/>
                <a:gd name="connsiteY625" fmla="*/ 24305 h 106425"/>
                <a:gd name="connsiteX626" fmla="*/ 62545 w 106284"/>
                <a:gd name="connsiteY626" fmla="*/ 23828 h 106425"/>
                <a:gd name="connsiteX627" fmla="*/ 62164 w 106284"/>
                <a:gd name="connsiteY627" fmla="*/ 23447 h 106425"/>
                <a:gd name="connsiteX628" fmla="*/ 62450 w 106284"/>
                <a:gd name="connsiteY628" fmla="*/ 57356 h 106425"/>
                <a:gd name="connsiteX629" fmla="*/ 62259 w 106284"/>
                <a:gd name="connsiteY629" fmla="*/ 56975 h 106425"/>
                <a:gd name="connsiteX630" fmla="*/ 61403 w 106284"/>
                <a:gd name="connsiteY630" fmla="*/ 57452 h 106425"/>
                <a:gd name="connsiteX631" fmla="*/ 61593 w 106284"/>
                <a:gd name="connsiteY631" fmla="*/ 57737 h 106425"/>
                <a:gd name="connsiteX632" fmla="*/ 62545 w 106284"/>
                <a:gd name="connsiteY632" fmla="*/ 57356 h 106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</a:cxnLst>
              <a:rect l="l" t="t" r="r" b="b"/>
              <a:pathLst>
                <a:path w="106284" h="106425">
                  <a:moveTo>
                    <a:pt x="77298" y="100505"/>
                  </a:moveTo>
                  <a:cubicBezTo>
                    <a:pt x="77013" y="100028"/>
                    <a:pt x="76917" y="99743"/>
                    <a:pt x="76727" y="99457"/>
                  </a:cubicBezTo>
                  <a:cubicBezTo>
                    <a:pt x="76537" y="99457"/>
                    <a:pt x="76442" y="99647"/>
                    <a:pt x="76346" y="99743"/>
                  </a:cubicBezTo>
                  <a:cubicBezTo>
                    <a:pt x="76346" y="100028"/>
                    <a:pt x="76442" y="100314"/>
                    <a:pt x="76537" y="100886"/>
                  </a:cubicBezTo>
                  <a:cubicBezTo>
                    <a:pt x="75014" y="101648"/>
                    <a:pt x="73396" y="102314"/>
                    <a:pt x="71778" y="103076"/>
                  </a:cubicBezTo>
                  <a:cubicBezTo>
                    <a:pt x="71397" y="102600"/>
                    <a:pt x="71111" y="102219"/>
                    <a:pt x="70826" y="101838"/>
                  </a:cubicBezTo>
                  <a:cubicBezTo>
                    <a:pt x="70445" y="102124"/>
                    <a:pt x="69969" y="102410"/>
                    <a:pt x="69874" y="102791"/>
                  </a:cubicBezTo>
                  <a:cubicBezTo>
                    <a:pt x="69684" y="103648"/>
                    <a:pt x="69017" y="103934"/>
                    <a:pt x="68351" y="104124"/>
                  </a:cubicBezTo>
                  <a:cubicBezTo>
                    <a:pt x="54835" y="108125"/>
                    <a:pt x="41795" y="106886"/>
                    <a:pt x="29231" y="100600"/>
                  </a:cubicBezTo>
                  <a:cubicBezTo>
                    <a:pt x="22092" y="97076"/>
                    <a:pt x="16095" y="92027"/>
                    <a:pt x="11241" y="85646"/>
                  </a:cubicBezTo>
                  <a:cubicBezTo>
                    <a:pt x="7338" y="80597"/>
                    <a:pt x="4388" y="74978"/>
                    <a:pt x="2674" y="68786"/>
                  </a:cubicBezTo>
                  <a:cubicBezTo>
                    <a:pt x="2389" y="67548"/>
                    <a:pt x="1437" y="66500"/>
                    <a:pt x="2008" y="65072"/>
                  </a:cubicBezTo>
                  <a:cubicBezTo>
                    <a:pt x="2103" y="64786"/>
                    <a:pt x="1342" y="64214"/>
                    <a:pt x="1247" y="63738"/>
                  </a:cubicBezTo>
                  <a:cubicBezTo>
                    <a:pt x="580" y="60119"/>
                    <a:pt x="-86" y="56404"/>
                    <a:pt x="9" y="52689"/>
                  </a:cubicBezTo>
                  <a:cubicBezTo>
                    <a:pt x="9" y="52403"/>
                    <a:pt x="9" y="52213"/>
                    <a:pt x="104" y="51927"/>
                  </a:cubicBezTo>
                  <a:cubicBezTo>
                    <a:pt x="866" y="51927"/>
                    <a:pt x="1627" y="51737"/>
                    <a:pt x="2293" y="51737"/>
                  </a:cubicBezTo>
                  <a:cubicBezTo>
                    <a:pt x="2293" y="51641"/>
                    <a:pt x="2293" y="51546"/>
                    <a:pt x="2293" y="51356"/>
                  </a:cubicBezTo>
                  <a:cubicBezTo>
                    <a:pt x="1532" y="51165"/>
                    <a:pt x="866" y="50975"/>
                    <a:pt x="9" y="50784"/>
                  </a:cubicBezTo>
                  <a:cubicBezTo>
                    <a:pt x="390" y="49451"/>
                    <a:pt x="-276" y="47831"/>
                    <a:pt x="1342" y="46974"/>
                  </a:cubicBezTo>
                  <a:cubicBezTo>
                    <a:pt x="104" y="44688"/>
                    <a:pt x="1722" y="42593"/>
                    <a:pt x="1722" y="40402"/>
                  </a:cubicBezTo>
                  <a:cubicBezTo>
                    <a:pt x="2389" y="40211"/>
                    <a:pt x="3245" y="41164"/>
                    <a:pt x="3531" y="39830"/>
                  </a:cubicBezTo>
                  <a:cubicBezTo>
                    <a:pt x="2674" y="38306"/>
                    <a:pt x="2770" y="36592"/>
                    <a:pt x="3531" y="34877"/>
                  </a:cubicBezTo>
                  <a:cubicBezTo>
                    <a:pt x="4864" y="31925"/>
                    <a:pt x="6291" y="29067"/>
                    <a:pt x="7719" y="26210"/>
                  </a:cubicBezTo>
                  <a:cubicBezTo>
                    <a:pt x="8195" y="25257"/>
                    <a:pt x="8956" y="24400"/>
                    <a:pt x="9432" y="23447"/>
                  </a:cubicBezTo>
                  <a:cubicBezTo>
                    <a:pt x="9908" y="22495"/>
                    <a:pt x="10670" y="23447"/>
                    <a:pt x="11336" y="23066"/>
                  </a:cubicBezTo>
                  <a:cubicBezTo>
                    <a:pt x="11146" y="22590"/>
                    <a:pt x="10860" y="22209"/>
                    <a:pt x="10670" y="21733"/>
                  </a:cubicBezTo>
                  <a:cubicBezTo>
                    <a:pt x="12668" y="18971"/>
                    <a:pt x="15048" y="16304"/>
                    <a:pt x="17713" y="14018"/>
                  </a:cubicBezTo>
                  <a:cubicBezTo>
                    <a:pt x="17904" y="13827"/>
                    <a:pt x="18380" y="13827"/>
                    <a:pt x="18665" y="13637"/>
                  </a:cubicBezTo>
                  <a:cubicBezTo>
                    <a:pt x="18951" y="13446"/>
                    <a:pt x="19522" y="13256"/>
                    <a:pt x="19522" y="13065"/>
                  </a:cubicBezTo>
                  <a:cubicBezTo>
                    <a:pt x="19331" y="12113"/>
                    <a:pt x="20093" y="11922"/>
                    <a:pt x="20569" y="11541"/>
                  </a:cubicBezTo>
                  <a:cubicBezTo>
                    <a:pt x="24757" y="8303"/>
                    <a:pt x="29231" y="5636"/>
                    <a:pt x="34180" y="3826"/>
                  </a:cubicBezTo>
                  <a:cubicBezTo>
                    <a:pt x="36845" y="2873"/>
                    <a:pt x="39510" y="2111"/>
                    <a:pt x="42271" y="1445"/>
                  </a:cubicBezTo>
                  <a:cubicBezTo>
                    <a:pt x="45031" y="873"/>
                    <a:pt x="47887" y="492"/>
                    <a:pt x="50742" y="206"/>
                  </a:cubicBezTo>
                  <a:cubicBezTo>
                    <a:pt x="51408" y="206"/>
                    <a:pt x="52170" y="492"/>
                    <a:pt x="52836" y="587"/>
                  </a:cubicBezTo>
                  <a:cubicBezTo>
                    <a:pt x="53027" y="587"/>
                    <a:pt x="53217" y="683"/>
                    <a:pt x="53312" y="587"/>
                  </a:cubicBezTo>
                  <a:cubicBezTo>
                    <a:pt x="55025" y="-365"/>
                    <a:pt x="56739" y="-79"/>
                    <a:pt x="58357" y="873"/>
                  </a:cubicBezTo>
                  <a:cubicBezTo>
                    <a:pt x="58547" y="873"/>
                    <a:pt x="58738" y="968"/>
                    <a:pt x="58833" y="873"/>
                  </a:cubicBezTo>
                  <a:cubicBezTo>
                    <a:pt x="60165" y="206"/>
                    <a:pt x="61403" y="873"/>
                    <a:pt x="62640" y="968"/>
                  </a:cubicBezTo>
                  <a:cubicBezTo>
                    <a:pt x="69208" y="2111"/>
                    <a:pt x="75395" y="4493"/>
                    <a:pt x="81011" y="8017"/>
                  </a:cubicBezTo>
                  <a:cubicBezTo>
                    <a:pt x="81486" y="8303"/>
                    <a:pt x="82057" y="8684"/>
                    <a:pt x="82438" y="8969"/>
                  </a:cubicBezTo>
                  <a:cubicBezTo>
                    <a:pt x="82343" y="9446"/>
                    <a:pt x="82248" y="9731"/>
                    <a:pt x="82153" y="10112"/>
                  </a:cubicBezTo>
                  <a:cubicBezTo>
                    <a:pt x="82438" y="10112"/>
                    <a:pt x="82724" y="9922"/>
                    <a:pt x="83009" y="9922"/>
                  </a:cubicBezTo>
                  <a:cubicBezTo>
                    <a:pt x="83390" y="9922"/>
                    <a:pt x="83771" y="9922"/>
                    <a:pt x="84056" y="10112"/>
                  </a:cubicBezTo>
                  <a:cubicBezTo>
                    <a:pt x="84818" y="10779"/>
                    <a:pt x="85579" y="11446"/>
                    <a:pt x="86341" y="12208"/>
                  </a:cubicBezTo>
                  <a:cubicBezTo>
                    <a:pt x="86436" y="12303"/>
                    <a:pt x="86531" y="12494"/>
                    <a:pt x="86721" y="12589"/>
                  </a:cubicBezTo>
                  <a:cubicBezTo>
                    <a:pt x="89958" y="14113"/>
                    <a:pt x="91957" y="16875"/>
                    <a:pt x="94146" y="19447"/>
                  </a:cubicBezTo>
                  <a:cubicBezTo>
                    <a:pt x="100523" y="27162"/>
                    <a:pt x="104330" y="36020"/>
                    <a:pt x="105663" y="46022"/>
                  </a:cubicBezTo>
                  <a:cubicBezTo>
                    <a:pt x="105949" y="47831"/>
                    <a:pt x="106139" y="49546"/>
                    <a:pt x="106234" y="50975"/>
                  </a:cubicBezTo>
                  <a:cubicBezTo>
                    <a:pt x="105853" y="52022"/>
                    <a:pt x="104521" y="51165"/>
                    <a:pt x="104711" y="52499"/>
                  </a:cubicBezTo>
                  <a:cubicBezTo>
                    <a:pt x="105187" y="52594"/>
                    <a:pt x="105663" y="52689"/>
                    <a:pt x="106234" y="52880"/>
                  </a:cubicBezTo>
                  <a:cubicBezTo>
                    <a:pt x="106424" y="55070"/>
                    <a:pt x="106044" y="57071"/>
                    <a:pt x="105663" y="59357"/>
                  </a:cubicBezTo>
                  <a:cubicBezTo>
                    <a:pt x="105092" y="59071"/>
                    <a:pt x="104807" y="58880"/>
                    <a:pt x="104330" y="58595"/>
                  </a:cubicBezTo>
                  <a:cubicBezTo>
                    <a:pt x="104330" y="59071"/>
                    <a:pt x="104330" y="59738"/>
                    <a:pt x="104330" y="59833"/>
                  </a:cubicBezTo>
                  <a:cubicBezTo>
                    <a:pt x="105853" y="60500"/>
                    <a:pt x="105473" y="61643"/>
                    <a:pt x="105187" y="62881"/>
                  </a:cubicBezTo>
                  <a:cubicBezTo>
                    <a:pt x="104616" y="65834"/>
                    <a:pt x="103855" y="68786"/>
                    <a:pt x="102712" y="71644"/>
                  </a:cubicBezTo>
                  <a:cubicBezTo>
                    <a:pt x="102332" y="71644"/>
                    <a:pt x="102046" y="71453"/>
                    <a:pt x="101761" y="71453"/>
                  </a:cubicBezTo>
                  <a:cubicBezTo>
                    <a:pt x="101761" y="71453"/>
                    <a:pt x="101761" y="71644"/>
                    <a:pt x="101761" y="71739"/>
                  </a:cubicBezTo>
                  <a:cubicBezTo>
                    <a:pt x="102427" y="72311"/>
                    <a:pt x="102332" y="72977"/>
                    <a:pt x="101951" y="73739"/>
                  </a:cubicBezTo>
                  <a:cubicBezTo>
                    <a:pt x="98619" y="81740"/>
                    <a:pt x="93670" y="88408"/>
                    <a:pt x="87102" y="94028"/>
                  </a:cubicBezTo>
                  <a:cubicBezTo>
                    <a:pt x="84152" y="96504"/>
                    <a:pt x="80915" y="98504"/>
                    <a:pt x="77394" y="100505"/>
                  </a:cubicBezTo>
                  <a:moveTo>
                    <a:pt x="19807" y="64691"/>
                  </a:moveTo>
                  <a:cubicBezTo>
                    <a:pt x="19807" y="64691"/>
                    <a:pt x="19617" y="63738"/>
                    <a:pt x="19427" y="63357"/>
                  </a:cubicBezTo>
                  <a:cubicBezTo>
                    <a:pt x="19141" y="62690"/>
                    <a:pt x="18856" y="62976"/>
                    <a:pt x="18380" y="63548"/>
                  </a:cubicBezTo>
                  <a:cubicBezTo>
                    <a:pt x="18856" y="63929"/>
                    <a:pt x="19331" y="64310"/>
                    <a:pt x="19807" y="64691"/>
                  </a:cubicBezTo>
                  <a:cubicBezTo>
                    <a:pt x="19902" y="65072"/>
                    <a:pt x="19998" y="65453"/>
                    <a:pt x="20188" y="66024"/>
                  </a:cubicBezTo>
                  <a:cubicBezTo>
                    <a:pt x="20474" y="65738"/>
                    <a:pt x="20664" y="65548"/>
                    <a:pt x="21045" y="65262"/>
                  </a:cubicBezTo>
                  <a:cubicBezTo>
                    <a:pt x="20474" y="65072"/>
                    <a:pt x="20093" y="64881"/>
                    <a:pt x="19807" y="64786"/>
                  </a:cubicBezTo>
                  <a:moveTo>
                    <a:pt x="81201" y="41259"/>
                  </a:moveTo>
                  <a:cubicBezTo>
                    <a:pt x="80439" y="42593"/>
                    <a:pt x="81772" y="43545"/>
                    <a:pt x="81677" y="44974"/>
                  </a:cubicBezTo>
                  <a:cubicBezTo>
                    <a:pt x="82438" y="44307"/>
                    <a:pt x="83105" y="43831"/>
                    <a:pt x="83866" y="43164"/>
                  </a:cubicBezTo>
                  <a:cubicBezTo>
                    <a:pt x="83200" y="42783"/>
                    <a:pt x="82724" y="42593"/>
                    <a:pt x="82343" y="42307"/>
                  </a:cubicBezTo>
                  <a:cubicBezTo>
                    <a:pt x="81962" y="42021"/>
                    <a:pt x="81582" y="41640"/>
                    <a:pt x="81201" y="41259"/>
                  </a:cubicBezTo>
                  <a:moveTo>
                    <a:pt x="71016" y="47450"/>
                  </a:moveTo>
                  <a:cubicBezTo>
                    <a:pt x="70826" y="47927"/>
                    <a:pt x="70540" y="48593"/>
                    <a:pt x="70255" y="49165"/>
                  </a:cubicBezTo>
                  <a:cubicBezTo>
                    <a:pt x="72158" y="49355"/>
                    <a:pt x="72730" y="48879"/>
                    <a:pt x="73586" y="46403"/>
                  </a:cubicBezTo>
                  <a:cubicBezTo>
                    <a:pt x="72825" y="46784"/>
                    <a:pt x="71968" y="47069"/>
                    <a:pt x="71111" y="47450"/>
                  </a:cubicBezTo>
                  <a:moveTo>
                    <a:pt x="60260" y="48498"/>
                  </a:moveTo>
                  <a:cubicBezTo>
                    <a:pt x="60451" y="47927"/>
                    <a:pt x="60736" y="47355"/>
                    <a:pt x="60832" y="46688"/>
                  </a:cubicBezTo>
                  <a:cubicBezTo>
                    <a:pt x="60832" y="46498"/>
                    <a:pt x="60546" y="46117"/>
                    <a:pt x="60356" y="45831"/>
                  </a:cubicBezTo>
                  <a:cubicBezTo>
                    <a:pt x="60165" y="46022"/>
                    <a:pt x="59689" y="46117"/>
                    <a:pt x="59689" y="46307"/>
                  </a:cubicBezTo>
                  <a:cubicBezTo>
                    <a:pt x="59689" y="47260"/>
                    <a:pt x="58833" y="46688"/>
                    <a:pt x="58452" y="47069"/>
                  </a:cubicBezTo>
                  <a:cubicBezTo>
                    <a:pt x="59309" y="47260"/>
                    <a:pt x="58738" y="48784"/>
                    <a:pt x="60260" y="48498"/>
                  </a:cubicBezTo>
                  <a:moveTo>
                    <a:pt x="38273" y="57737"/>
                  </a:moveTo>
                  <a:cubicBezTo>
                    <a:pt x="37131" y="57356"/>
                    <a:pt x="36179" y="56975"/>
                    <a:pt x="35132" y="56594"/>
                  </a:cubicBezTo>
                  <a:cubicBezTo>
                    <a:pt x="36179" y="57356"/>
                    <a:pt x="34085" y="58309"/>
                    <a:pt x="35322" y="59166"/>
                  </a:cubicBezTo>
                  <a:cubicBezTo>
                    <a:pt x="35798" y="58309"/>
                    <a:pt x="36369" y="57737"/>
                    <a:pt x="37321" y="58309"/>
                  </a:cubicBezTo>
                  <a:cubicBezTo>
                    <a:pt x="37416" y="58309"/>
                    <a:pt x="37797" y="58023"/>
                    <a:pt x="38178" y="57737"/>
                  </a:cubicBezTo>
                  <a:moveTo>
                    <a:pt x="12954" y="66881"/>
                  </a:moveTo>
                  <a:cubicBezTo>
                    <a:pt x="12764" y="65548"/>
                    <a:pt x="12668" y="64786"/>
                    <a:pt x="12573" y="63738"/>
                  </a:cubicBezTo>
                  <a:cubicBezTo>
                    <a:pt x="12383" y="63643"/>
                    <a:pt x="12002" y="63357"/>
                    <a:pt x="11526" y="63071"/>
                  </a:cubicBezTo>
                  <a:cubicBezTo>
                    <a:pt x="11241" y="64691"/>
                    <a:pt x="11907" y="65643"/>
                    <a:pt x="12954" y="66881"/>
                  </a:cubicBezTo>
                  <a:moveTo>
                    <a:pt x="51027" y="66500"/>
                  </a:moveTo>
                  <a:cubicBezTo>
                    <a:pt x="51599" y="66786"/>
                    <a:pt x="52170" y="67072"/>
                    <a:pt x="52741" y="67358"/>
                  </a:cubicBezTo>
                  <a:cubicBezTo>
                    <a:pt x="53027" y="66215"/>
                    <a:pt x="52836" y="65548"/>
                    <a:pt x="51979" y="64881"/>
                  </a:cubicBezTo>
                  <a:cubicBezTo>
                    <a:pt x="51694" y="65357"/>
                    <a:pt x="51408" y="65834"/>
                    <a:pt x="51027" y="66500"/>
                  </a:cubicBezTo>
                  <a:moveTo>
                    <a:pt x="85199" y="22114"/>
                  </a:moveTo>
                  <a:cubicBezTo>
                    <a:pt x="83866" y="20876"/>
                    <a:pt x="83961" y="23257"/>
                    <a:pt x="82914" y="23257"/>
                  </a:cubicBezTo>
                  <a:cubicBezTo>
                    <a:pt x="83295" y="23638"/>
                    <a:pt x="83580" y="23924"/>
                    <a:pt x="83866" y="24209"/>
                  </a:cubicBezTo>
                  <a:cubicBezTo>
                    <a:pt x="84342" y="23447"/>
                    <a:pt x="84723" y="22781"/>
                    <a:pt x="85103" y="22114"/>
                  </a:cubicBezTo>
                  <a:moveTo>
                    <a:pt x="75490" y="90884"/>
                  </a:moveTo>
                  <a:lnTo>
                    <a:pt x="73967" y="90884"/>
                  </a:lnTo>
                  <a:lnTo>
                    <a:pt x="73967" y="93075"/>
                  </a:lnTo>
                  <a:cubicBezTo>
                    <a:pt x="73967" y="93075"/>
                    <a:pt x="74157" y="93075"/>
                    <a:pt x="74252" y="93075"/>
                  </a:cubicBezTo>
                  <a:cubicBezTo>
                    <a:pt x="74633" y="92408"/>
                    <a:pt x="75014" y="91646"/>
                    <a:pt x="75490" y="90884"/>
                  </a:cubicBezTo>
                  <a:moveTo>
                    <a:pt x="67114" y="13922"/>
                  </a:moveTo>
                  <a:cubicBezTo>
                    <a:pt x="67209" y="15161"/>
                    <a:pt x="67399" y="16304"/>
                    <a:pt x="67494" y="17351"/>
                  </a:cubicBezTo>
                  <a:cubicBezTo>
                    <a:pt x="68129" y="16399"/>
                    <a:pt x="68002" y="15256"/>
                    <a:pt x="67114" y="13922"/>
                  </a:cubicBezTo>
                  <a:moveTo>
                    <a:pt x="7053" y="69739"/>
                  </a:moveTo>
                  <a:cubicBezTo>
                    <a:pt x="6989" y="69231"/>
                    <a:pt x="6164" y="68850"/>
                    <a:pt x="4578" y="68596"/>
                  </a:cubicBezTo>
                  <a:cubicBezTo>
                    <a:pt x="4864" y="70310"/>
                    <a:pt x="6482" y="68882"/>
                    <a:pt x="7053" y="69739"/>
                  </a:cubicBezTo>
                  <a:moveTo>
                    <a:pt x="39510" y="65834"/>
                  </a:moveTo>
                  <a:cubicBezTo>
                    <a:pt x="38558" y="65834"/>
                    <a:pt x="38083" y="66119"/>
                    <a:pt x="38273" y="66881"/>
                  </a:cubicBezTo>
                  <a:cubicBezTo>
                    <a:pt x="38273" y="67167"/>
                    <a:pt x="38844" y="67548"/>
                    <a:pt x="39035" y="67548"/>
                  </a:cubicBezTo>
                  <a:cubicBezTo>
                    <a:pt x="39986" y="67262"/>
                    <a:pt x="39606" y="66500"/>
                    <a:pt x="39510" y="65834"/>
                  </a:cubicBezTo>
                  <a:moveTo>
                    <a:pt x="12954" y="70882"/>
                  </a:moveTo>
                  <a:cubicBezTo>
                    <a:pt x="11907" y="71453"/>
                    <a:pt x="11241" y="72501"/>
                    <a:pt x="11907" y="73073"/>
                  </a:cubicBezTo>
                  <a:cubicBezTo>
                    <a:pt x="12288" y="72882"/>
                    <a:pt x="12668" y="72692"/>
                    <a:pt x="13335" y="72406"/>
                  </a:cubicBezTo>
                  <a:cubicBezTo>
                    <a:pt x="11907" y="71930"/>
                    <a:pt x="13240" y="71358"/>
                    <a:pt x="12954" y="70882"/>
                  </a:cubicBezTo>
                  <a:moveTo>
                    <a:pt x="53978" y="44021"/>
                  </a:moveTo>
                  <a:cubicBezTo>
                    <a:pt x="53502" y="44593"/>
                    <a:pt x="53217" y="45069"/>
                    <a:pt x="52836" y="45641"/>
                  </a:cubicBezTo>
                  <a:cubicBezTo>
                    <a:pt x="53883" y="45641"/>
                    <a:pt x="54550" y="45545"/>
                    <a:pt x="55596" y="45450"/>
                  </a:cubicBezTo>
                  <a:cubicBezTo>
                    <a:pt x="54930" y="44879"/>
                    <a:pt x="54550" y="44593"/>
                    <a:pt x="53978" y="44021"/>
                  </a:cubicBezTo>
                  <a:moveTo>
                    <a:pt x="66542" y="102029"/>
                  </a:moveTo>
                  <a:cubicBezTo>
                    <a:pt x="67304" y="101552"/>
                    <a:pt x="68637" y="102029"/>
                    <a:pt x="68732" y="100505"/>
                  </a:cubicBezTo>
                  <a:cubicBezTo>
                    <a:pt x="67304" y="100028"/>
                    <a:pt x="67209" y="101457"/>
                    <a:pt x="66542" y="102029"/>
                  </a:cubicBezTo>
                  <a:moveTo>
                    <a:pt x="80344" y="66691"/>
                  </a:moveTo>
                  <a:cubicBezTo>
                    <a:pt x="80344" y="66691"/>
                    <a:pt x="80630" y="66596"/>
                    <a:pt x="80725" y="66500"/>
                  </a:cubicBezTo>
                  <a:cubicBezTo>
                    <a:pt x="80725" y="65929"/>
                    <a:pt x="80534" y="65357"/>
                    <a:pt x="80439" y="64595"/>
                  </a:cubicBezTo>
                  <a:cubicBezTo>
                    <a:pt x="79773" y="64881"/>
                    <a:pt x="79297" y="64976"/>
                    <a:pt x="78631" y="65262"/>
                  </a:cubicBezTo>
                  <a:cubicBezTo>
                    <a:pt x="79392" y="65834"/>
                    <a:pt x="79868" y="66215"/>
                    <a:pt x="80344" y="66691"/>
                  </a:cubicBezTo>
                  <a:moveTo>
                    <a:pt x="22187" y="25067"/>
                  </a:moveTo>
                  <a:cubicBezTo>
                    <a:pt x="23424" y="24019"/>
                    <a:pt x="22187" y="22876"/>
                    <a:pt x="22948" y="21733"/>
                  </a:cubicBezTo>
                  <a:cubicBezTo>
                    <a:pt x="22472" y="21828"/>
                    <a:pt x="22187" y="21923"/>
                    <a:pt x="22187" y="21923"/>
                  </a:cubicBezTo>
                  <a:cubicBezTo>
                    <a:pt x="22187" y="22876"/>
                    <a:pt x="22187" y="23828"/>
                    <a:pt x="22187" y="24971"/>
                  </a:cubicBezTo>
                  <a:moveTo>
                    <a:pt x="74062" y="23066"/>
                  </a:moveTo>
                  <a:cubicBezTo>
                    <a:pt x="75014" y="23066"/>
                    <a:pt x="75775" y="22876"/>
                    <a:pt x="76727" y="22876"/>
                  </a:cubicBezTo>
                  <a:cubicBezTo>
                    <a:pt x="75458" y="22177"/>
                    <a:pt x="74570" y="22241"/>
                    <a:pt x="74062" y="23066"/>
                  </a:cubicBezTo>
                  <a:moveTo>
                    <a:pt x="73872" y="79454"/>
                  </a:moveTo>
                  <a:cubicBezTo>
                    <a:pt x="74443" y="79264"/>
                    <a:pt x="75014" y="79073"/>
                    <a:pt x="75585" y="78883"/>
                  </a:cubicBezTo>
                  <a:cubicBezTo>
                    <a:pt x="75585" y="78788"/>
                    <a:pt x="75585" y="78597"/>
                    <a:pt x="75585" y="78502"/>
                  </a:cubicBezTo>
                  <a:cubicBezTo>
                    <a:pt x="75109" y="78311"/>
                    <a:pt x="74633" y="77930"/>
                    <a:pt x="74252" y="78026"/>
                  </a:cubicBezTo>
                  <a:cubicBezTo>
                    <a:pt x="73681" y="78121"/>
                    <a:pt x="73396" y="78692"/>
                    <a:pt x="73777" y="79454"/>
                  </a:cubicBezTo>
                  <a:moveTo>
                    <a:pt x="10479" y="41164"/>
                  </a:moveTo>
                  <a:cubicBezTo>
                    <a:pt x="9813" y="41545"/>
                    <a:pt x="9337" y="41831"/>
                    <a:pt x="8861" y="42116"/>
                  </a:cubicBezTo>
                  <a:cubicBezTo>
                    <a:pt x="8766" y="42116"/>
                    <a:pt x="8766" y="42497"/>
                    <a:pt x="8861" y="42593"/>
                  </a:cubicBezTo>
                  <a:cubicBezTo>
                    <a:pt x="9052" y="42783"/>
                    <a:pt x="9242" y="42878"/>
                    <a:pt x="9432" y="42878"/>
                  </a:cubicBezTo>
                  <a:cubicBezTo>
                    <a:pt x="10289" y="42783"/>
                    <a:pt x="10384" y="42021"/>
                    <a:pt x="10574" y="41164"/>
                  </a:cubicBezTo>
                  <a:moveTo>
                    <a:pt x="28088" y="63643"/>
                  </a:moveTo>
                  <a:cubicBezTo>
                    <a:pt x="27898" y="62786"/>
                    <a:pt x="27708" y="62309"/>
                    <a:pt x="27612" y="61738"/>
                  </a:cubicBezTo>
                  <a:cubicBezTo>
                    <a:pt x="27041" y="62405"/>
                    <a:pt x="26280" y="63071"/>
                    <a:pt x="28088" y="63643"/>
                  </a:cubicBezTo>
                  <a:moveTo>
                    <a:pt x="90434" y="68024"/>
                  </a:moveTo>
                  <a:cubicBezTo>
                    <a:pt x="90909" y="69167"/>
                    <a:pt x="91576" y="69263"/>
                    <a:pt x="92528" y="68215"/>
                  </a:cubicBezTo>
                  <a:cubicBezTo>
                    <a:pt x="91576" y="68215"/>
                    <a:pt x="91005" y="68024"/>
                    <a:pt x="90434" y="68024"/>
                  </a:cubicBezTo>
                  <a:moveTo>
                    <a:pt x="44555" y="86027"/>
                  </a:moveTo>
                  <a:cubicBezTo>
                    <a:pt x="43889" y="86503"/>
                    <a:pt x="43223" y="86884"/>
                    <a:pt x="42366" y="87455"/>
                  </a:cubicBezTo>
                  <a:cubicBezTo>
                    <a:pt x="43794" y="87836"/>
                    <a:pt x="43889" y="87741"/>
                    <a:pt x="44555" y="86027"/>
                  </a:cubicBezTo>
                  <a:moveTo>
                    <a:pt x="51504" y="90503"/>
                  </a:moveTo>
                  <a:cubicBezTo>
                    <a:pt x="51979" y="89265"/>
                    <a:pt x="51504" y="88884"/>
                    <a:pt x="49981" y="89170"/>
                  </a:cubicBezTo>
                  <a:cubicBezTo>
                    <a:pt x="50552" y="89646"/>
                    <a:pt x="51027" y="90122"/>
                    <a:pt x="51504" y="90503"/>
                  </a:cubicBezTo>
                  <a:moveTo>
                    <a:pt x="85960" y="27067"/>
                  </a:moveTo>
                  <a:cubicBezTo>
                    <a:pt x="86626" y="25733"/>
                    <a:pt x="84913" y="25733"/>
                    <a:pt x="84723" y="24876"/>
                  </a:cubicBezTo>
                  <a:cubicBezTo>
                    <a:pt x="84342" y="26019"/>
                    <a:pt x="85484" y="26305"/>
                    <a:pt x="85960" y="27067"/>
                  </a:cubicBezTo>
                  <a:moveTo>
                    <a:pt x="47220" y="14113"/>
                  </a:moveTo>
                  <a:cubicBezTo>
                    <a:pt x="47030" y="15383"/>
                    <a:pt x="47252" y="16018"/>
                    <a:pt x="47887" y="16018"/>
                  </a:cubicBezTo>
                  <a:cubicBezTo>
                    <a:pt x="47696" y="15351"/>
                    <a:pt x="47506" y="14780"/>
                    <a:pt x="47315" y="14113"/>
                  </a:cubicBezTo>
                  <a:cubicBezTo>
                    <a:pt x="47315" y="14113"/>
                    <a:pt x="47220" y="14113"/>
                    <a:pt x="47125" y="14113"/>
                  </a:cubicBezTo>
                  <a:moveTo>
                    <a:pt x="18380" y="72406"/>
                  </a:moveTo>
                  <a:cubicBezTo>
                    <a:pt x="17618" y="73073"/>
                    <a:pt x="17333" y="73739"/>
                    <a:pt x="17713" y="74692"/>
                  </a:cubicBezTo>
                  <a:cubicBezTo>
                    <a:pt x="18189" y="74025"/>
                    <a:pt x="19331" y="73644"/>
                    <a:pt x="18380" y="72406"/>
                  </a:cubicBezTo>
                  <a:moveTo>
                    <a:pt x="58262" y="69834"/>
                  </a:moveTo>
                  <a:cubicBezTo>
                    <a:pt x="57881" y="70469"/>
                    <a:pt x="57881" y="71136"/>
                    <a:pt x="58262" y="71834"/>
                  </a:cubicBezTo>
                  <a:cubicBezTo>
                    <a:pt x="58262" y="71072"/>
                    <a:pt x="59594" y="70501"/>
                    <a:pt x="58262" y="69834"/>
                  </a:cubicBezTo>
                  <a:moveTo>
                    <a:pt x="20283" y="50498"/>
                  </a:moveTo>
                  <a:cubicBezTo>
                    <a:pt x="20283" y="50498"/>
                    <a:pt x="19902" y="51165"/>
                    <a:pt x="19902" y="51451"/>
                  </a:cubicBezTo>
                  <a:cubicBezTo>
                    <a:pt x="19902" y="51737"/>
                    <a:pt x="19902" y="51927"/>
                    <a:pt x="19807" y="52499"/>
                  </a:cubicBezTo>
                  <a:cubicBezTo>
                    <a:pt x="20569" y="51927"/>
                    <a:pt x="21045" y="51546"/>
                    <a:pt x="21711" y="50975"/>
                  </a:cubicBezTo>
                  <a:cubicBezTo>
                    <a:pt x="21045" y="50784"/>
                    <a:pt x="20854" y="50594"/>
                    <a:pt x="20379" y="50498"/>
                  </a:cubicBezTo>
                  <a:moveTo>
                    <a:pt x="43984" y="30972"/>
                  </a:moveTo>
                  <a:cubicBezTo>
                    <a:pt x="43508" y="31258"/>
                    <a:pt x="42747" y="31067"/>
                    <a:pt x="42652" y="31925"/>
                  </a:cubicBezTo>
                  <a:cubicBezTo>
                    <a:pt x="44079" y="32401"/>
                    <a:pt x="44175" y="32306"/>
                    <a:pt x="43984" y="30972"/>
                  </a:cubicBezTo>
                  <a:moveTo>
                    <a:pt x="31420" y="66500"/>
                  </a:moveTo>
                  <a:cubicBezTo>
                    <a:pt x="32181" y="65262"/>
                    <a:pt x="31991" y="64405"/>
                    <a:pt x="31134" y="64024"/>
                  </a:cubicBezTo>
                  <a:cubicBezTo>
                    <a:pt x="31229" y="64881"/>
                    <a:pt x="31325" y="65643"/>
                    <a:pt x="31420" y="66500"/>
                  </a:cubicBezTo>
                  <a:moveTo>
                    <a:pt x="17523" y="69167"/>
                  </a:moveTo>
                  <a:cubicBezTo>
                    <a:pt x="17713" y="68501"/>
                    <a:pt x="17904" y="67929"/>
                    <a:pt x="18094" y="67262"/>
                  </a:cubicBezTo>
                  <a:cubicBezTo>
                    <a:pt x="16381" y="68120"/>
                    <a:pt x="16381" y="68215"/>
                    <a:pt x="17523" y="69167"/>
                  </a:cubicBezTo>
                  <a:moveTo>
                    <a:pt x="26185" y="96314"/>
                  </a:moveTo>
                  <a:cubicBezTo>
                    <a:pt x="26185" y="96314"/>
                    <a:pt x="26280" y="95933"/>
                    <a:pt x="26375" y="95837"/>
                  </a:cubicBezTo>
                  <a:cubicBezTo>
                    <a:pt x="25899" y="95647"/>
                    <a:pt x="25518" y="95456"/>
                    <a:pt x="25042" y="95266"/>
                  </a:cubicBezTo>
                  <a:cubicBezTo>
                    <a:pt x="25042" y="95552"/>
                    <a:pt x="24852" y="96028"/>
                    <a:pt x="24852" y="96028"/>
                  </a:cubicBezTo>
                  <a:cubicBezTo>
                    <a:pt x="25328" y="96218"/>
                    <a:pt x="25709" y="96218"/>
                    <a:pt x="26185" y="96409"/>
                  </a:cubicBezTo>
                  <a:moveTo>
                    <a:pt x="47696" y="57642"/>
                  </a:moveTo>
                  <a:cubicBezTo>
                    <a:pt x="48458" y="57642"/>
                    <a:pt x="48838" y="57356"/>
                    <a:pt x="48838" y="56880"/>
                  </a:cubicBezTo>
                  <a:cubicBezTo>
                    <a:pt x="48838" y="56594"/>
                    <a:pt x="48458" y="56404"/>
                    <a:pt x="48172" y="56118"/>
                  </a:cubicBezTo>
                  <a:cubicBezTo>
                    <a:pt x="48172" y="56118"/>
                    <a:pt x="47982" y="56118"/>
                    <a:pt x="47887" y="56118"/>
                  </a:cubicBezTo>
                  <a:cubicBezTo>
                    <a:pt x="47887" y="56594"/>
                    <a:pt x="47791" y="57071"/>
                    <a:pt x="47696" y="57642"/>
                  </a:cubicBezTo>
                  <a:moveTo>
                    <a:pt x="73491" y="66977"/>
                  </a:moveTo>
                  <a:cubicBezTo>
                    <a:pt x="74157" y="66500"/>
                    <a:pt x="74538" y="66024"/>
                    <a:pt x="74728" y="64881"/>
                  </a:cubicBezTo>
                  <a:cubicBezTo>
                    <a:pt x="74062" y="65643"/>
                    <a:pt x="73015" y="65738"/>
                    <a:pt x="73491" y="66977"/>
                  </a:cubicBezTo>
                  <a:moveTo>
                    <a:pt x="22758" y="85550"/>
                  </a:moveTo>
                  <a:cubicBezTo>
                    <a:pt x="23234" y="86312"/>
                    <a:pt x="23900" y="86503"/>
                    <a:pt x="24852" y="86312"/>
                  </a:cubicBezTo>
                  <a:cubicBezTo>
                    <a:pt x="24281" y="85265"/>
                    <a:pt x="23424" y="85646"/>
                    <a:pt x="22758" y="85550"/>
                  </a:cubicBezTo>
                  <a:moveTo>
                    <a:pt x="78155" y="67453"/>
                  </a:moveTo>
                  <a:cubicBezTo>
                    <a:pt x="78155" y="67453"/>
                    <a:pt x="78155" y="66691"/>
                    <a:pt x="78155" y="66215"/>
                  </a:cubicBezTo>
                  <a:cubicBezTo>
                    <a:pt x="77489" y="66310"/>
                    <a:pt x="76917" y="66500"/>
                    <a:pt x="76061" y="66596"/>
                  </a:cubicBezTo>
                  <a:cubicBezTo>
                    <a:pt x="76917" y="66977"/>
                    <a:pt x="77489" y="67167"/>
                    <a:pt x="78155" y="67358"/>
                  </a:cubicBezTo>
                  <a:moveTo>
                    <a:pt x="86817" y="70501"/>
                  </a:moveTo>
                  <a:cubicBezTo>
                    <a:pt x="86817" y="70501"/>
                    <a:pt x="87007" y="70691"/>
                    <a:pt x="87102" y="70787"/>
                  </a:cubicBezTo>
                  <a:cubicBezTo>
                    <a:pt x="87769" y="70310"/>
                    <a:pt x="88340" y="69929"/>
                    <a:pt x="89006" y="69453"/>
                  </a:cubicBezTo>
                  <a:cubicBezTo>
                    <a:pt x="89006" y="69358"/>
                    <a:pt x="88815" y="69167"/>
                    <a:pt x="88720" y="69072"/>
                  </a:cubicBezTo>
                  <a:cubicBezTo>
                    <a:pt x="87864" y="69263"/>
                    <a:pt x="87197" y="69644"/>
                    <a:pt x="86817" y="70501"/>
                  </a:cubicBezTo>
                  <a:moveTo>
                    <a:pt x="81772" y="51641"/>
                  </a:moveTo>
                  <a:cubicBezTo>
                    <a:pt x="82438" y="50213"/>
                    <a:pt x="82438" y="50117"/>
                    <a:pt x="81011" y="50022"/>
                  </a:cubicBezTo>
                  <a:cubicBezTo>
                    <a:pt x="81296" y="50594"/>
                    <a:pt x="81486" y="51070"/>
                    <a:pt x="81772" y="51641"/>
                  </a:cubicBezTo>
                  <a:moveTo>
                    <a:pt x="91290" y="84884"/>
                  </a:moveTo>
                  <a:cubicBezTo>
                    <a:pt x="91290" y="84884"/>
                    <a:pt x="91576" y="84884"/>
                    <a:pt x="91671" y="84884"/>
                  </a:cubicBezTo>
                  <a:cubicBezTo>
                    <a:pt x="91671" y="84503"/>
                    <a:pt x="91671" y="84026"/>
                    <a:pt x="91386" y="83741"/>
                  </a:cubicBezTo>
                  <a:cubicBezTo>
                    <a:pt x="90909" y="83169"/>
                    <a:pt x="90434" y="83455"/>
                    <a:pt x="90053" y="83931"/>
                  </a:cubicBezTo>
                  <a:cubicBezTo>
                    <a:pt x="90434" y="84312"/>
                    <a:pt x="90814" y="84598"/>
                    <a:pt x="91195" y="84979"/>
                  </a:cubicBezTo>
                  <a:moveTo>
                    <a:pt x="36084" y="69072"/>
                  </a:moveTo>
                  <a:cubicBezTo>
                    <a:pt x="36338" y="68056"/>
                    <a:pt x="36179" y="67072"/>
                    <a:pt x="35608" y="66119"/>
                  </a:cubicBezTo>
                  <a:cubicBezTo>
                    <a:pt x="35798" y="67167"/>
                    <a:pt x="35893" y="67929"/>
                    <a:pt x="36084" y="69072"/>
                  </a:cubicBezTo>
                  <a:moveTo>
                    <a:pt x="19998" y="71739"/>
                  </a:moveTo>
                  <a:cubicBezTo>
                    <a:pt x="20188" y="72406"/>
                    <a:pt x="20283" y="72882"/>
                    <a:pt x="20474" y="73358"/>
                  </a:cubicBezTo>
                  <a:cubicBezTo>
                    <a:pt x="21172" y="72596"/>
                    <a:pt x="21013" y="72057"/>
                    <a:pt x="19998" y="71739"/>
                  </a:cubicBezTo>
                  <a:moveTo>
                    <a:pt x="58547" y="102981"/>
                  </a:moveTo>
                  <a:cubicBezTo>
                    <a:pt x="57976" y="103267"/>
                    <a:pt x="57595" y="103553"/>
                    <a:pt x="57976" y="104219"/>
                  </a:cubicBezTo>
                  <a:cubicBezTo>
                    <a:pt x="57976" y="104315"/>
                    <a:pt x="58452" y="104410"/>
                    <a:pt x="58642" y="104219"/>
                  </a:cubicBezTo>
                  <a:cubicBezTo>
                    <a:pt x="59309" y="103743"/>
                    <a:pt x="59118" y="103267"/>
                    <a:pt x="58547" y="102886"/>
                  </a:cubicBezTo>
                  <a:moveTo>
                    <a:pt x="57500" y="82979"/>
                  </a:moveTo>
                  <a:cubicBezTo>
                    <a:pt x="57500" y="82979"/>
                    <a:pt x="57215" y="83074"/>
                    <a:pt x="57024" y="83169"/>
                  </a:cubicBezTo>
                  <a:cubicBezTo>
                    <a:pt x="56929" y="83931"/>
                    <a:pt x="57024" y="84503"/>
                    <a:pt x="58262" y="84693"/>
                  </a:cubicBezTo>
                  <a:cubicBezTo>
                    <a:pt x="57976" y="84026"/>
                    <a:pt x="57690" y="83550"/>
                    <a:pt x="57500" y="82979"/>
                  </a:cubicBezTo>
                  <a:moveTo>
                    <a:pt x="60832" y="62309"/>
                  </a:moveTo>
                  <a:cubicBezTo>
                    <a:pt x="60832" y="62309"/>
                    <a:pt x="60832" y="62595"/>
                    <a:pt x="60832" y="62786"/>
                  </a:cubicBezTo>
                  <a:cubicBezTo>
                    <a:pt x="61403" y="62786"/>
                    <a:pt x="61974" y="62690"/>
                    <a:pt x="62545" y="62595"/>
                  </a:cubicBezTo>
                  <a:cubicBezTo>
                    <a:pt x="62545" y="62500"/>
                    <a:pt x="62545" y="62309"/>
                    <a:pt x="62545" y="62214"/>
                  </a:cubicBezTo>
                  <a:cubicBezTo>
                    <a:pt x="61974" y="61928"/>
                    <a:pt x="61307" y="61833"/>
                    <a:pt x="60736" y="62309"/>
                  </a:cubicBezTo>
                  <a:moveTo>
                    <a:pt x="66638" y="70406"/>
                  </a:moveTo>
                  <a:cubicBezTo>
                    <a:pt x="66638" y="71168"/>
                    <a:pt x="66828" y="71739"/>
                    <a:pt x="67780" y="72025"/>
                  </a:cubicBezTo>
                  <a:cubicBezTo>
                    <a:pt x="67780" y="71168"/>
                    <a:pt x="68065" y="70406"/>
                    <a:pt x="66638" y="70406"/>
                  </a:cubicBezTo>
                  <a:moveTo>
                    <a:pt x="29516" y="79550"/>
                  </a:moveTo>
                  <a:cubicBezTo>
                    <a:pt x="30214" y="79232"/>
                    <a:pt x="30246" y="78629"/>
                    <a:pt x="29611" y="77740"/>
                  </a:cubicBezTo>
                  <a:cubicBezTo>
                    <a:pt x="29611" y="78407"/>
                    <a:pt x="29611" y="78978"/>
                    <a:pt x="29516" y="79550"/>
                  </a:cubicBezTo>
                  <a:moveTo>
                    <a:pt x="29421" y="17256"/>
                  </a:moveTo>
                  <a:cubicBezTo>
                    <a:pt x="29421" y="17256"/>
                    <a:pt x="29135" y="17256"/>
                    <a:pt x="28945" y="17256"/>
                  </a:cubicBezTo>
                  <a:cubicBezTo>
                    <a:pt x="28850" y="17637"/>
                    <a:pt x="28564" y="18018"/>
                    <a:pt x="28660" y="18304"/>
                  </a:cubicBezTo>
                  <a:cubicBezTo>
                    <a:pt x="28660" y="18494"/>
                    <a:pt x="29326" y="18590"/>
                    <a:pt x="29802" y="18875"/>
                  </a:cubicBezTo>
                  <a:cubicBezTo>
                    <a:pt x="29611" y="18209"/>
                    <a:pt x="29516" y="17732"/>
                    <a:pt x="29326" y="17351"/>
                  </a:cubicBezTo>
                  <a:moveTo>
                    <a:pt x="41319" y="94790"/>
                  </a:moveTo>
                  <a:cubicBezTo>
                    <a:pt x="41065" y="95679"/>
                    <a:pt x="41256" y="96155"/>
                    <a:pt x="41890" y="96218"/>
                  </a:cubicBezTo>
                  <a:cubicBezTo>
                    <a:pt x="41700" y="95647"/>
                    <a:pt x="41509" y="95266"/>
                    <a:pt x="41319" y="94790"/>
                  </a:cubicBezTo>
                  <a:moveTo>
                    <a:pt x="42175" y="62405"/>
                  </a:moveTo>
                  <a:cubicBezTo>
                    <a:pt x="42842" y="61357"/>
                    <a:pt x="42556" y="60785"/>
                    <a:pt x="42175" y="60214"/>
                  </a:cubicBezTo>
                  <a:cubicBezTo>
                    <a:pt x="41795" y="60785"/>
                    <a:pt x="41890" y="61357"/>
                    <a:pt x="42175" y="62405"/>
                  </a:cubicBezTo>
                  <a:moveTo>
                    <a:pt x="78155" y="96314"/>
                  </a:moveTo>
                  <a:cubicBezTo>
                    <a:pt x="78821" y="95933"/>
                    <a:pt x="79107" y="95552"/>
                    <a:pt x="78726" y="94885"/>
                  </a:cubicBezTo>
                  <a:cubicBezTo>
                    <a:pt x="78726" y="94885"/>
                    <a:pt x="78345" y="94790"/>
                    <a:pt x="78250" y="94885"/>
                  </a:cubicBezTo>
                  <a:cubicBezTo>
                    <a:pt x="77584" y="95266"/>
                    <a:pt x="77679" y="95742"/>
                    <a:pt x="78155" y="96409"/>
                  </a:cubicBezTo>
                  <a:moveTo>
                    <a:pt x="21997" y="80121"/>
                  </a:moveTo>
                  <a:cubicBezTo>
                    <a:pt x="22568" y="80216"/>
                    <a:pt x="22948" y="80883"/>
                    <a:pt x="23329" y="80121"/>
                  </a:cubicBezTo>
                  <a:cubicBezTo>
                    <a:pt x="23424" y="79931"/>
                    <a:pt x="23329" y="79550"/>
                    <a:pt x="23329" y="79454"/>
                  </a:cubicBezTo>
                  <a:cubicBezTo>
                    <a:pt x="22853" y="78978"/>
                    <a:pt x="22472" y="79454"/>
                    <a:pt x="21997" y="80121"/>
                  </a:cubicBezTo>
                  <a:moveTo>
                    <a:pt x="81677" y="23257"/>
                  </a:moveTo>
                  <a:cubicBezTo>
                    <a:pt x="81486" y="22368"/>
                    <a:pt x="81074" y="21796"/>
                    <a:pt x="80439" y="21542"/>
                  </a:cubicBezTo>
                  <a:cubicBezTo>
                    <a:pt x="79805" y="21288"/>
                    <a:pt x="80217" y="21860"/>
                    <a:pt x="81677" y="23257"/>
                  </a:cubicBezTo>
                  <a:moveTo>
                    <a:pt x="19998" y="78121"/>
                  </a:moveTo>
                  <a:cubicBezTo>
                    <a:pt x="20569" y="77486"/>
                    <a:pt x="20505" y="77041"/>
                    <a:pt x="19807" y="76787"/>
                  </a:cubicBezTo>
                  <a:cubicBezTo>
                    <a:pt x="19807" y="77264"/>
                    <a:pt x="19902" y="77740"/>
                    <a:pt x="19998" y="78121"/>
                  </a:cubicBezTo>
                  <a:moveTo>
                    <a:pt x="95764" y="38497"/>
                  </a:moveTo>
                  <a:cubicBezTo>
                    <a:pt x="95954" y="37830"/>
                    <a:pt x="96240" y="37259"/>
                    <a:pt x="96145" y="37163"/>
                  </a:cubicBezTo>
                  <a:cubicBezTo>
                    <a:pt x="95859" y="36878"/>
                    <a:pt x="95383" y="36878"/>
                    <a:pt x="95003" y="36687"/>
                  </a:cubicBezTo>
                  <a:cubicBezTo>
                    <a:pt x="95003" y="36782"/>
                    <a:pt x="94907" y="36878"/>
                    <a:pt x="94812" y="36973"/>
                  </a:cubicBezTo>
                  <a:cubicBezTo>
                    <a:pt x="95003" y="37354"/>
                    <a:pt x="95288" y="37735"/>
                    <a:pt x="95764" y="38402"/>
                  </a:cubicBezTo>
                  <a:moveTo>
                    <a:pt x="90434" y="57642"/>
                  </a:moveTo>
                  <a:cubicBezTo>
                    <a:pt x="91068" y="58277"/>
                    <a:pt x="91607" y="58277"/>
                    <a:pt x="92052" y="57642"/>
                  </a:cubicBezTo>
                  <a:lnTo>
                    <a:pt x="90434" y="57642"/>
                  </a:lnTo>
                  <a:close/>
                  <a:moveTo>
                    <a:pt x="86246" y="88884"/>
                  </a:moveTo>
                  <a:cubicBezTo>
                    <a:pt x="87007" y="89456"/>
                    <a:pt x="87578" y="89424"/>
                    <a:pt x="87959" y="88789"/>
                  </a:cubicBezTo>
                  <a:cubicBezTo>
                    <a:pt x="87388" y="88789"/>
                    <a:pt x="86912" y="88789"/>
                    <a:pt x="86246" y="88884"/>
                  </a:cubicBezTo>
                  <a:moveTo>
                    <a:pt x="81296" y="94599"/>
                  </a:moveTo>
                  <a:cubicBezTo>
                    <a:pt x="81296" y="94599"/>
                    <a:pt x="81486" y="94599"/>
                    <a:pt x="81677" y="94504"/>
                  </a:cubicBezTo>
                  <a:cubicBezTo>
                    <a:pt x="81677" y="94218"/>
                    <a:pt x="81677" y="93742"/>
                    <a:pt x="81486" y="93551"/>
                  </a:cubicBezTo>
                  <a:cubicBezTo>
                    <a:pt x="81296" y="93456"/>
                    <a:pt x="80820" y="93551"/>
                    <a:pt x="80249" y="93742"/>
                  </a:cubicBezTo>
                  <a:cubicBezTo>
                    <a:pt x="80820" y="94218"/>
                    <a:pt x="81106" y="94409"/>
                    <a:pt x="81391" y="94599"/>
                  </a:cubicBezTo>
                  <a:moveTo>
                    <a:pt x="47791" y="12398"/>
                  </a:moveTo>
                  <a:cubicBezTo>
                    <a:pt x="47791" y="12398"/>
                    <a:pt x="47506" y="12113"/>
                    <a:pt x="47411" y="12017"/>
                  </a:cubicBezTo>
                  <a:cubicBezTo>
                    <a:pt x="47125" y="12398"/>
                    <a:pt x="46840" y="12779"/>
                    <a:pt x="46268" y="13351"/>
                  </a:cubicBezTo>
                  <a:cubicBezTo>
                    <a:pt x="47315" y="13256"/>
                    <a:pt x="47791" y="13065"/>
                    <a:pt x="47791" y="12303"/>
                  </a:cubicBezTo>
                  <a:moveTo>
                    <a:pt x="49314" y="77359"/>
                  </a:moveTo>
                  <a:cubicBezTo>
                    <a:pt x="49219" y="78121"/>
                    <a:pt x="49124" y="78502"/>
                    <a:pt x="49029" y="78978"/>
                  </a:cubicBezTo>
                  <a:cubicBezTo>
                    <a:pt x="49505" y="78978"/>
                    <a:pt x="49790" y="78978"/>
                    <a:pt x="50361" y="79073"/>
                  </a:cubicBezTo>
                  <a:cubicBezTo>
                    <a:pt x="49981" y="78502"/>
                    <a:pt x="49790" y="78026"/>
                    <a:pt x="49314" y="77264"/>
                  </a:cubicBezTo>
                  <a:moveTo>
                    <a:pt x="53978" y="39640"/>
                  </a:moveTo>
                  <a:cubicBezTo>
                    <a:pt x="53978" y="39640"/>
                    <a:pt x="54264" y="39926"/>
                    <a:pt x="54359" y="40021"/>
                  </a:cubicBezTo>
                  <a:cubicBezTo>
                    <a:pt x="54930" y="39735"/>
                    <a:pt x="55501" y="39545"/>
                    <a:pt x="55501" y="38211"/>
                  </a:cubicBezTo>
                  <a:cubicBezTo>
                    <a:pt x="54835" y="38878"/>
                    <a:pt x="54359" y="39259"/>
                    <a:pt x="53978" y="39640"/>
                  </a:cubicBezTo>
                  <a:moveTo>
                    <a:pt x="31039" y="48308"/>
                  </a:moveTo>
                  <a:cubicBezTo>
                    <a:pt x="31325" y="47641"/>
                    <a:pt x="31420" y="47260"/>
                    <a:pt x="31515" y="46784"/>
                  </a:cubicBezTo>
                  <a:cubicBezTo>
                    <a:pt x="30881" y="46911"/>
                    <a:pt x="30722" y="47419"/>
                    <a:pt x="31039" y="48308"/>
                  </a:cubicBezTo>
                  <a:moveTo>
                    <a:pt x="12954" y="32687"/>
                  </a:moveTo>
                  <a:cubicBezTo>
                    <a:pt x="12954" y="32687"/>
                    <a:pt x="13240" y="32401"/>
                    <a:pt x="13335" y="32210"/>
                  </a:cubicBezTo>
                  <a:cubicBezTo>
                    <a:pt x="13049" y="31925"/>
                    <a:pt x="12764" y="31734"/>
                    <a:pt x="12573" y="31448"/>
                  </a:cubicBezTo>
                  <a:lnTo>
                    <a:pt x="12097" y="32115"/>
                  </a:lnTo>
                  <a:lnTo>
                    <a:pt x="12954" y="32687"/>
                  </a:lnTo>
                  <a:moveTo>
                    <a:pt x="69493" y="98219"/>
                  </a:moveTo>
                  <a:cubicBezTo>
                    <a:pt x="70445" y="98409"/>
                    <a:pt x="70921" y="98219"/>
                    <a:pt x="71016" y="97266"/>
                  </a:cubicBezTo>
                  <a:cubicBezTo>
                    <a:pt x="70255" y="97076"/>
                    <a:pt x="69684" y="97076"/>
                    <a:pt x="69493" y="98219"/>
                  </a:cubicBezTo>
                  <a:moveTo>
                    <a:pt x="55882" y="73835"/>
                  </a:moveTo>
                  <a:lnTo>
                    <a:pt x="55882" y="75644"/>
                  </a:lnTo>
                  <a:cubicBezTo>
                    <a:pt x="56548" y="75073"/>
                    <a:pt x="57215" y="74501"/>
                    <a:pt x="55882" y="73835"/>
                  </a:cubicBezTo>
                  <a:moveTo>
                    <a:pt x="62164" y="43926"/>
                  </a:moveTo>
                  <a:cubicBezTo>
                    <a:pt x="62164" y="43926"/>
                    <a:pt x="62545" y="44021"/>
                    <a:pt x="62735" y="44117"/>
                  </a:cubicBezTo>
                  <a:cubicBezTo>
                    <a:pt x="62735" y="43736"/>
                    <a:pt x="62925" y="43450"/>
                    <a:pt x="62925" y="43069"/>
                  </a:cubicBezTo>
                  <a:cubicBezTo>
                    <a:pt x="62925" y="43069"/>
                    <a:pt x="62640" y="42974"/>
                    <a:pt x="62640" y="42974"/>
                  </a:cubicBezTo>
                  <a:cubicBezTo>
                    <a:pt x="62450" y="43259"/>
                    <a:pt x="62354" y="43640"/>
                    <a:pt x="62164" y="43926"/>
                  </a:cubicBezTo>
                  <a:moveTo>
                    <a:pt x="67494" y="65548"/>
                  </a:moveTo>
                  <a:cubicBezTo>
                    <a:pt x="67494" y="65548"/>
                    <a:pt x="67494" y="65167"/>
                    <a:pt x="67494" y="64976"/>
                  </a:cubicBezTo>
                  <a:cubicBezTo>
                    <a:pt x="67114" y="64786"/>
                    <a:pt x="66638" y="64691"/>
                    <a:pt x="65971" y="65453"/>
                  </a:cubicBezTo>
                  <a:cubicBezTo>
                    <a:pt x="66638" y="65453"/>
                    <a:pt x="67019" y="65453"/>
                    <a:pt x="67399" y="65548"/>
                  </a:cubicBezTo>
                  <a:moveTo>
                    <a:pt x="67780" y="11255"/>
                  </a:moveTo>
                  <a:cubicBezTo>
                    <a:pt x="67780" y="11255"/>
                    <a:pt x="67494" y="11065"/>
                    <a:pt x="67399" y="10970"/>
                  </a:cubicBezTo>
                  <a:cubicBezTo>
                    <a:pt x="67019" y="11446"/>
                    <a:pt x="66733" y="11827"/>
                    <a:pt x="66352" y="12303"/>
                  </a:cubicBezTo>
                  <a:cubicBezTo>
                    <a:pt x="66352" y="12303"/>
                    <a:pt x="66542" y="12494"/>
                    <a:pt x="66638" y="12494"/>
                  </a:cubicBezTo>
                  <a:cubicBezTo>
                    <a:pt x="67019" y="12113"/>
                    <a:pt x="67399" y="11636"/>
                    <a:pt x="67780" y="11255"/>
                  </a:cubicBezTo>
                  <a:moveTo>
                    <a:pt x="68542" y="79264"/>
                  </a:moveTo>
                  <a:cubicBezTo>
                    <a:pt x="68542" y="79264"/>
                    <a:pt x="69017" y="79835"/>
                    <a:pt x="69113" y="79740"/>
                  </a:cubicBezTo>
                  <a:cubicBezTo>
                    <a:pt x="69398" y="79740"/>
                    <a:pt x="69588" y="79454"/>
                    <a:pt x="69779" y="79264"/>
                  </a:cubicBezTo>
                  <a:cubicBezTo>
                    <a:pt x="69588" y="79073"/>
                    <a:pt x="69398" y="78692"/>
                    <a:pt x="69303" y="78692"/>
                  </a:cubicBezTo>
                  <a:cubicBezTo>
                    <a:pt x="69113" y="78692"/>
                    <a:pt x="68827" y="78978"/>
                    <a:pt x="68542" y="79264"/>
                  </a:cubicBezTo>
                  <a:moveTo>
                    <a:pt x="57405" y="32115"/>
                  </a:moveTo>
                  <a:cubicBezTo>
                    <a:pt x="57849" y="32750"/>
                    <a:pt x="58262" y="32750"/>
                    <a:pt x="58642" y="32115"/>
                  </a:cubicBezTo>
                  <a:cubicBezTo>
                    <a:pt x="58642" y="32115"/>
                    <a:pt x="58357" y="31925"/>
                    <a:pt x="58166" y="31925"/>
                  </a:cubicBezTo>
                  <a:cubicBezTo>
                    <a:pt x="57976" y="31925"/>
                    <a:pt x="57690" y="31925"/>
                    <a:pt x="57405" y="32020"/>
                  </a:cubicBezTo>
                  <a:moveTo>
                    <a:pt x="91957" y="78883"/>
                  </a:moveTo>
                  <a:cubicBezTo>
                    <a:pt x="92337" y="77930"/>
                    <a:pt x="92052" y="77645"/>
                    <a:pt x="91290" y="77740"/>
                  </a:cubicBezTo>
                  <a:cubicBezTo>
                    <a:pt x="91100" y="77740"/>
                    <a:pt x="90909" y="77930"/>
                    <a:pt x="90624" y="78121"/>
                  </a:cubicBezTo>
                  <a:cubicBezTo>
                    <a:pt x="91195" y="78502"/>
                    <a:pt x="91576" y="78692"/>
                    <a:pt x="92052" y="78883"/>
                  </a:cubicBezTo>
                  <a:moveTo>
                    <a:pt x="61783" y="79073"/>
                  </a:moveTo>
                  <a:cubicBezTo>
                    <a:pt x="61783" y="79073"/>
                    <a:pt x="61783" y="79550"/>
                    <a:pt x="61688" y="79740"/>
                  </a:cubicBezTo>
                  <a:cubicBezTo>
                    <a:pt x="62069" y="79740"/>
                    <a:pt x="62354" y="79835"/>
                    <a:pt x="62735" y="79835"/>
                  </a:cubicBezTo>
                  <a:cubicBezTo>
                    <a:pt x="62735" y="79835"/>
                    <a:pt x="62830" y="79454"/>
                    <a:pt x="62830" y="79169"/>
                  </a:cubicBezTo>
                  <a:cubicBezTo>
                    <a:pt x="62450" y="79169"/>
                    <a:pt x="62164" y="79073"/>
                    <a:pt x="61783" y="78978"/>
                  </a:cubicBezTo>
                  <a:moveTo>
                    <a:pt x="72254" y="86884"/>
                  </a:moveTo>
                  <a:cubicBezTo>
                    <a:pt x="72254" y="86884"/>
                    <a:pt x="72444" y="86693"/>
                    <a:pt x="72539" y="86503"/>
                  </a:cubicBezTo>
                  <a:cubicBezTo>
                    <a:pt x="72158" y="86217"/>
                    <a:pt x="71778" y="85931"/>
                    <a:pt x="71207" y="85455"/>
                  </a:cubicBezTo>
                  <a:cubicBezTo>
                    <a:pt x="71207" y="86693"/>
                    <a:pt x="71873" y="86598"/>
                    <a:pt x="72254" y="86884"/>
                  </a:cubicBezTo>
                  <a:moveTo>
                    <a:pt x="55596" y="99647"/>
                  </a:moveTo>
                  <a:cubicBezTo>
                    <a:pt x="56072" y="100219"/>
                    <a:pt x="56453" y="100505"/>
                    <a:pt x="56739" y="99647"/>
                  </a:cubicBezTo>
                  <a:cubicBezTo>
                    <a:pt x="56739" y="99457"/>
                    <a:pt x="56739" y="99266"/>
                    <a:pt x="56453" y="98504"/>
                  </a:cubicBezTo>
                  <a:cubicBezTo>
                    <a:pt x="55977" y="99076"/>
                    <a:pt x="55787" y="99266"/>
                    <a:pt x="55596" y="99552"/>
                  </a:cubicBezTo>
                  <a:moveTo>
                    <a:pt x="72063" y="72406"/>
                  </a:moveTo>
                  <a:cubicBezTo>
                    <a:pt x="71936" y="73104"/>
                    <a:pt x="72190" y="73708"/>
                    <a:pt x="72825" y="74216"/>
                  </a:cubicBezTo>
                  <a:cubicBezTo>
                    <a:pt x="72444" y="73358"/>
                    <a:pt x="72254" y="72882"/>
                    <a:pt x="72063" y="72406"/>
                  </a:cubicBezTo>
                  <a:moveTo>
                    <a:pt x="38463" y="64024"/>
                  </a:moveTo>
                  <a:cubicBezTo>
                    <a:pt x="37321" y="63548"/>
                    <a:pt x="36940" y="64024"/>
                    <a:pt x="36274" y="65072"/>
                  </a:cubicBezTo>
                  <a:cubicBezTo>
                    <a:pt x="37131" y="64691"/>
                    <a:pt x="37702" y="64405"/>
                    <a:pt x="38463" y="64024"/>
                  </a:cubicBezTo>
                  <a:moveTo>
                    <a:pt x="14477" y="22781"/>
                  </a:moveTo>
                  <a:cubicBezTo>
                    <a:pt x="14477" y="22781"/>
                    <a:pt x="14477" y="22590"/>
                    <a:pt x="14477" y="22495"/>
                  </a:cubicBezTo>
                  <a:cubicBezTo>
                    <a:pt x="13906" y="22304"/>
                    <a:pt x="13335" y="22114"/>
                    <a:pt x="12764" y="21923"/>
                  </a:cubicBezTo>
                  <a:cubicBezTo>
                    <a:pt x="12764" y="22019"/>
                    <a:pt x="12764" y="22114"/>
                    <a:pt x="12668" y="22304"/>
                  </a:cubicBezTo>
                  <a:cubicBezTo>
                    <a:pt x="13240" y="22495"/>
                    <a:pt x="13811" y="22590"/>
                    <a:pt x="14382" y="22781"/>
                  </a:cubicBezTo>
                  <a:moveTo>
                    <a:pt x="48553" y="73739"/>
                  </a:moveTo>
                  <a:cubicBezTo>
                    <a:pt x="49219" y="73930"/>
                    <a:pt x="49885" y="74025"/>
                    <a:pt x="50266" y="73073"/>
                  </a:cubicBezTo>
                  <a:cubicBezTo>
                    <a:pt x="49600" y="73358"/>
                    <a:pt x="49029" y="73549"/>
                    <a:pt x="48553" y="73739"/>
                  </a:cubicBezTo>
                  <a:moveTo>
                    <a:pt x="19236" y="20971"/>
                  </a:moveTo>
                  <a:cubicBezTo>
                    <a:pt x="19236" y="20971"/>
                    <a:pt x="18760" y="21542"/>
                    <a:pt x="18760" y="21733"/>
                  </a:cubicBezTo>
                  <a:cubicBezTo>
                    <a:pt x="18760" y="21828"/>
                    <a:pt x="19046" y="22019"/>
                    <a:pt x="19236" y="22209"/>
                  </a:cubicBezTo>
                  <a:cubicBezTo>
                    <a:pt x="19427" y="21923"/>
                    <a:pt x="19617" y="21733"/>
                    <a:pt x="19902" y="21542"/>
                  </a:cubicBezTo>
                  <a:cubicBezTo>
                    <a:pt x="19712" y="21352"/>
                    <a:pt x="19617" y="21257"/>
                    <a:pt x="19331" y="20971"/>
                  </a:cubicBezTo>
                  <a:moveTo>
                    <a:pt x="46078" y="28591"/>
                  </a:moveTo>
                  <a:cubicBezTo>
                    <a:pt x="46078" y="28591"/>
                    <a:pt x="45507" y="29258"/>
                    <a:pt x="45317" y="29639"/>
                  </a:cubicBezTo>
                  <a:cubicBezTo>
                    <a:pt x="45792" y="29829"/>
                    <a:pt x="46078" y="29924"/>
                    <a:pt x="46554" y="30115"/>
                  </a:cubicBezTo>
                  <a:cubicBezTo>
                    <a:pt x="46364" y="29543"/>
                    <a:pt x="46268" y="29258"/>
                    <a:pt x="46078" y="28591"/>
                  </a:cubicBezTo>
                  <a:moveTo>
                    <a:pt x="20950" y="64976"/>
                  </a:moveTo>
                  <a:cubicBezTo>
                    <a:pt x="21901" y="64881"/>
                    <a:pt x="22282" y="64595"/>
                    <a:pt x="21901" y="63833"/>
                  </a:cubicBezTo>
                  <a:cubicBezTo>
                    <a:pt x="21901" y="63833"/>
                    <a:pt x="21711" y="63833"/>
                    <a:pt x="21521" y="63643"/>
                  </a:cubicBezTo>
                  <a:cubicBezTo>
                    <a:pt x="21330" y="64024"/>
                    <a:pt x="21235" y="64405"/>
                    <a:pt x="20950" y="64976"/>
                  </a:cubicBezTo>
                  <a:moveTo>
                    <a:pt x="25233" y="54404"/>
                  </a:moveTo>
                  <a:cubicBezTo>
                    <a:pt x="24344" y="54213"/>
                    <a:pt x="23900" y="54562"/>
                    <a:pt x="23900" y="55451"/>
                  </a:cubicBezTo>
                  <a:cubicBezTo>
                    <a:pt x="24376" y="55070"/>
                    <a:pt x="24757" y="54785"/>
                    <a:pt x="25233" y="54404"/>
                  </a:cubicBezTo>
                  <a:moveTo>
                    <a:pt x="97668" y="56880"/>
                  </a:moveTo>
                  <a:cubicBezTo>
                    <a:pt x="97668" y="56880"/>
                    <a:pt x="97763" y="56594"/>
                    <a:pt x="97858" y="56404"/>
                  </a:cubicBezTo>
                  <a:cubicBezTo>
                    <a:pt x="97477" y="56309"/>
                    <a:pt x="97097" y="56118"/>
                    <a:pt x="96716" y="56023"/>
                  </a:cubicBezTo>
                  <a:cubicBezTo>
                    <a:pt x="96716" y="56023"/>
                    <a:pt x="96526" y="56404"/>
                    <a:pt x="96526" y="56404"/>
                  </a:cubicBezTo>
                  <a:cubicBezTo>
                    <a:pt x="96906" y="56594"/>
                    <a:pt x="97192" y="56690"/>
                    <a:pt x="97572" y="56880"/>
                  </a:cubicBezTo>
                  <a:moveTo>
                    <a:pt x="15524" y="56213"/>
                  </a:moveTo>
                  <a:cubicBezTo>
                    <a:pt x="15524" y="56213"/>
                    <a:pt x="15524" y="56023"/>
                    <a:pt x="15619" y="55928"/>
                  </a:cubicBezTo>
                  <a:cubicBezTo>
                    <a:pt x="15429" y="55832"/>
                    <a:pt x="15334" y="55642"/>
                    <a:pt x="15143" y="55642"/>
                  </a:cubicBezTo>
                  <a:cubicBezTo>
                    <a:pt x="14953" y="55642"/>
                    <a:pt x="14668" y="55737"/>
                    <a:pt x="14382" y="55832"/>
                  </a:cubicBezTo>
                  <a:cubicBezTo>
                    <a:pt x="14382" y="55928"/>
                    <a:pt x="14382" y="56023"/>
                    <a:pt x="14382" y="56118"/>
                  </a:cubicBezTo>
                  <a:cubicBezTo>
                    <a:pt x="14762" y="56118"/>
                    <a:pt x="15048" y="56118"/>
                    <a:pt x="15429" y="56213"/>
                  </a:cubicBezTo>
                  <a:moveTo>
                    <a:pt x="54550" y="88598"/>
                  </a:moveTo>
                  <a:cubicBezTo>
                    <a:pt x="54550" y="88598"/>
                    <a:pt x="54740" y="88598"/>
                    <a:pt x="54835" y="88598"/>
                  </a:cubicBezTo>
                  <a:cubicBezTo>
                    <a:pt x="54835" y="88408"/>
                    <a:pt x="54930" y="88122"/>
                    <a:pt x="54835" y="87932"/>
                  </a:cubicBezTo>
                  <a:cubicBezTo>
                    <a:pt x="54740" y="87741"/>
                    <a:pt x="54454" y="87646"/>
                    <a:pt x="53883" y="87170"/>
                  </a:cubicBezTo>
                  <a:cubicBezTo>
                    <a:pt x="54169" y="87932"/>
                    <a:pt x="54264" y="88313"/>
                    <a:pt x="54454" y="88694"/>
                  </a:cubicBezTo>
                  <a:moveTo>
                    <a:pt x="74538" y="70977"/>
                  </a:moveTo>
                  <a:cubicBezTo>
                    <a:pt x="74538" y="70977"/>
                    <a:pt x="74062" y="71644"/>
                    <a:pt x="73681" y="71930"/>
                  </a:cubicBezTo>
                  <a:cubicBezTo>
                    <a:pt x="74379" y="71866"/>
                    <a:pt x="74665" y="71549"/>
                    <a:pt x="74538" y="70977"/>
                  </a:cubicBezTo>
                  <a:moveTo>
                    <a:pt x="72158" y="95933"/>
                  </a:moveTo>
                  <a:cubicBezTo>
                    <a:pt x="72158" y="95933"/>
                    <a:pt x="71778" y="95933"/>
                    <a:pt x="71682" y="96028"/>
                  </a:cubicBezTo>
                  <a:cubicBezTo>
                    <a:pt x="71778" y="96409"/>
                    <a:pt x="71968" y="96790"/>
                    <a:pt x="72063" y="97171"/>
                  </a:cubicBezTo>
                  <a:cubicBezTo>
                    <a:pt x="72063" y="97171"/>
                    <a:pt x="72254" y="97171"/>
                    <a:pt x="72349" y="97171"/>
                  </a:cubicBezTo>
                  <a:cubicBezTo>
                    <a:pt x="72349" y="96790"/>
                    <a:pt x="72254" y="96314"/>
                    <a:pt x="72158" y="95933"/>
                  </a:cubicBezTo>
                  <a:moveTo>
                    <a:pt x="68542" y="40973"/>
                  </a:moveTo>
                  <a:cubicBezTo>
                    <a:pt x="69493" y="40688"/>
                    <a:pt x="69969" y="40497"/>
                    <a:pt x="69398" y="39735"/>
                  </a:cubicBezTo>
                  <a:cubicBezTo>
                    <a:pt x="69398" y="39735"/>
                    <a:pt x="69208" y="39735"/>
                    <a:pt x="69017" y="39640"/>
                  </a:cubicBezTo>
                  <a:cubicBezTo>
                    <a:pt x="68922" y="40021"/>
                    <a:pt x="68732" y="40307"/>
                    <a:pt x="68542" y="40973"/>
                  </a:cubicBezTo>
                  <a:moveTo>
                    <a:pt x="28279" y="94123"/>
                  </a:moveTo>
                  <a:cubicBezTo>
                    <a:pt x="28279" y="94123"/>
                    <a:pt x="27422" y="93742"/>
                    <a:pt x="26851" y="93456"/>
                  </a:cubicBezTo>
                  <a:cubicBezTo>
                    <a:pt x="26946" y="94599"/>
                    <a:pt x="27517" y="94504"/>
                    <a:pt x="28279" y="94123"/>
                  </a:cubicBezTo>
                  <a:moveTo>
                    <a:pt x="30373" y="53165"/>
                  </a:moveTo>
                  <a:cubicBezTo>
                    <a:pt x="30373" y="53165"/>
                    <a:pt x="30373" y="53546"/>
                    <a:pt x="30373" y="53737"/>
                  </a:cubicBezTo>
                  <a:cubicBezTo>
                    <a:pt x="30658" y="53737"/>
                    <a:pt x="31039" y="53546"/>
                    <a:pt x="31325" y="53451"/>
                  </a:cubicBezTo>
                  <a:cubicBezTo>
                    <a:pt x="31325" y="53451"/>
                    <a:pt x="31325" y="53165"/>
                    <a:pt x="31325" y="53165"/>
                  </a:cubicBezTo>
                  <a:cubicBezTo>
                    <a:pt x="30944" y="53165"/>
                    <a:pt x="30658" y="53165"/>
                    <a:pt x="30277" y="53165"/>
                  </a:cubicBezTo>
                  <a:moveTo>
                    <a:pt x="61688" y="53356"/>
                  </a:moveTo>
                  <a:cubicBezTo>
                    <a:pt x="61307" y="52499"/>
                    <a:pt x="61022" y="52022"/>
                    <a:pt x="60832" y="51546"/>
                  </a:cubicBezTo>
                  <a:cubicBezTo>
                    <a:pt x="61022" y="52118"/>
                    <a:pt x="60641" y="52880"/>
                    <a:pt x="61688" y="53356"/>
                  </a:cubicBezTo>
                  <a:moveTo>
                    <a:pt x="33514" y="9541"/>
                  </a:moveTo>
                  <a:cubicBezTo>
                    <a:pt x="33387" y="10112"/>
                    <a:pt x="33577" y="10462"/>
                    <a:pt x="34085" y="10589"/>
                  </a:cubicBezTo>
                  <a:cubicBezTo>
                    <a:pt x="34085" y="10589"/>
                    <a:pt x="33704" y="9922"/>
                    <a:pt x="33514" y="9541"/>
                  </a:cubicBezTo>
                  <a:moveTo>
                    <a:pt x="65115" y="46879"/>
                  </a:moveTo>
                  <a:cubicBezTo>
                    <a:pt x="65115" y="46879"/>
                    <a:pt x="64925" y="46974"/>
                    <a:pt x="64829" y="47069"/>
                  </a:cubicBezTo>
                  <a:cubicBezTo>
                    <a:pt x="64925" y="47355"/>
                    <a:pt x="65019" y="47641"/>
                    <a:pt x="65210" y="47831"/>
                  </a:cubicBezTo>
                  <a:cubicBezTo>
                    <a:pt x="65305" y="47831"/>
                    <a:pt x="65400" y="47831"/>
                    <a:pt x="65496" y="47736"/>
                  </a:cubicBezTo>
                  <a:cubicBezTo>
                    <a:pt x="65400" y="47450"/>
                    <a:pt x="65305" y="47165"/>
                    <a:pt x="65115" y="46879"/>
                  </a:cubicBezTo>
                  <a:moveTo>
                    <a:pt x="58738" y="94123"/>
                  </a:moveTo>
                  <a:cubicBezTo>
                    <a:pt x="59880" y="93742"/>
                    <a:pt x="59880" y="93266"/>
                    <a:pt x="59499" y="92504"/>
                  </a:cubicBezTo>
                  <a:cubicBezTo>
                    <a:pt x="59213" y="93075"/>
                    <a:pt x="59023" y="93456"/>
                    <a:pt x="58738" y="94123"/>
                  </a:cubicBezTo>
                  <a:moveTo>
                    <a:pt x="17142" y="43355"/>
                  </a:moveTo>
                  <a:cubicBezTo>
                    <a:pt x="17142" y="43355"/>
                    <a:pt x="17999" y="43164"/>
                    <a:pt x="18665" y="43069"/>
                  </a:cubicBezTo>
                  <a:cubicBezTo>
                    <a:pt x="17808" y="42402"/>
                    <a:pt x="17428" y="42593"/>
                    <a:pt x="17142" y="43355"/>
                  </a:cubicBezTo>
                  <a:moveTo>
                    <a:pt x="70350" y="35639"/>
                  </a:moveTo>
                  <a:cubicBezTo>
                    <a:pt x="70350" y="35639"/>
                    <a:pt x="70159" y="35449"/>
                    <a:pt x="70064" y="35258"/>
                  </a:cubicBezTo>
                  <a:cubicBezTo>
                    <a:pt x="69874" y="35449"/>
                    <a:pt x="69588" y="35639"/>
                    <a:pt x="69398" y="35830"/>
                  </a:cubicBezTo>
                  <a:cubicBezTo>
                    <a:pt x="69493" y="35925"/>
                    <a:pt x="69588" y="36116"/>
                    <a:pt x="69684" y="36211"/>
                  </a:cubicBezTo>
                  <a:cubicBezTo>
                    <a:pt x="69874" y="36020"/>
                    <a:pt x="70159" y="35830"/>
                    <a:pt x="70350" y="35639"/>
                  </a:cubicBezTo>
                  <a:moveTo>
                    <a:pt x="18189" y="47450"/>
                  </a:moveTo>
                  <a:cubicBezTo>
                    <a:pt x="18189" y="48212"/>
                    <a:pt x="18285" y="48593"/>
                    <a:pt x="18380" y="49260"/>
                  </a:cubicBezTo>
                  <a:cubicBezTo>
                    <a:pt x="18856" y="48593"/>
                    <a:pt x="19141" y="48117"/>
                    <a:pt x="18189" y="47450"/>
                  </a:cubicBezTo>
                  <a:moveTo>
                    <a:pt x="73110" y="81645"/>
                  </a:moveTo>
                  <a:cubicBezTo>
                    <a:pt x="72539" y="81709"/>
                    <a:pt x="72254" y="82058"/>
                    <a:pt x="72254" y="82693"/>
                  </a:cubicBezTo>
                  <a:cubicBezTo>
                    <a:pt x="72254" y="82693"/>
                    <a:pt x="72825" y="81931"/>
                    <a:pt x="73110" y="81645"/>
                  </a:cubicBezTo>
                  <a:moveTo>
                    <a:pt x="76346" y="25448"/>
                  </a:moveTo>
                  <a:cubicBezTo>
                    <a:pt x="76346" y="25448"/>
                    <a:pt x="76251" y="25162"/>
                    <a:pt x="76156" y="24971"/>
                  </a:cubicBezTo>
                  <a:cubicBezTo>
                    <a:pt x="75871" y="25067"/>
                    <a:pt x="75585" y="25257"/>
                    <a:pt x="75299" y="25352"/>
                  </a:cubicBezTo>
                  <a:cubicBezTo>
                    <a:pt x="75299" y="25543"/>
                    <a:pt x="75490" y="25829"/>
                    <a:pt x="75490" y="25733"/>
                  </a:cubicBezTo>
                  <a:cubicBezTo>
                    <a:pt x="75775" y="25733"/>
                    <a:pt x="76061" y="25543"/>
                    <a:pt x="76251" y="25352"/>
                  </a:cubicBezTo>
                  <a:moveTo>
                    <a:pt x="76632" y="86217"/>
                  </a:moveTo>
                  <a:cubicBezTo>
                    <a:pt x="76632" y="86217"/>
                    <a:pt x="76537" y="85931"/>
                    <a:pt x="76442" y="85836"/>
                  </a:cubicBezTo>
                  <a:cubicBezTo>
                    <a:pt x="76251" y="85836"/>
                    <a:pt x="75966" y="85836"/>
                    <a:pt x="75775" y="85931"/>
                  </a:cubicBezTo>
                  <a:cubicBezTo>
                    <a:pt x="75585" y="86122"/>
                    <a:pt x="75585" y="86408"/>
                    <a:pt x="75395" y="86979"/>
                  </a:cubicBezTo>
                  <a:cubicBezTo>
                    <a:pt x="75966" y="86503"/>
                    <a:pt x="76251" y="86312"/>
                    <a:pt x="76537" y="86122"/>
                  </a:cubicBezTo>
                  <a:moveTo>
                    <a:pt x="52360" y="13827"/>
                  </a:moveTo>
                  <a:cubicBezTo>
                    <a:pt x="52360" y="13827"/>
                    <a:pt x="51979" y="13637"/>
                    <a:pt x="51884" y="13541"/>
                  </a:cubicBezTo>
                  <a:cubicBezTo>
                    <a:pt x="51789" y="13827"/>
                    <a:pt x="51694" y="14208"/>
                    <a:pt x="51599" y="14494"/>
                  </a:cubicBezTo>
                  <a:cubicBezTo>
                    <a:pt x="51599" y="14494"/>
                    <a:pt x="51884" y="14589"/>
                    <a:pt x="51979" y="14684"/>
                  </a:cubicBezTo>
                  <a:cubicBezTo>
                    <a:pt x="52075" y="14399"/>
                    <a:pt x="52265" y="14113"/>
                    <a:pt x="52360" y="13827"/>
                  </a:cubicBezTo>
                  <a:moveTo>
                    <a:pt x="48267" y="68691"/>
                  </a:moveTo>
                  <a:cubicBezTo>
                    <a:pt x="48267" y="68691"/>
                    <a:pt x="48077" y="68977"/>
                    <a:pt x="47982" y="69072"/>
                  </a:cubicBezTo>
                  <a:cubicBezTo>
                    <a:pt x="48362" y="69263"/>
                    <a:pt x="48743" y="69548"/>
                    <a:pt x="49124" y="69739"/>
                  </a:cubicBezTo>
                  <a:cubicBezTo>
                    <a:pt x="49124" y="69644"/>
                    <a:pt x="49314" y="69548"/>
                    <a:pt x="49314" y="69358"/>
                  </a:cubicBezTo>
                  <a:cubicBezTo>
                    <a:pt x="48934" y="69072"/>
                    <a:pt x="48648" y="68882"/>
                    <a:pt x="48267" y="68596"/>
                  </a:cubicBezTo>
                  <a:moveTo>
                    <a:pt x="80439" y="84407"/>
                  </a:moveTo>
                  <a:cubicBezTo>
                    <a:pt x="80439" y="84407"/>
                    <a:pt x="80439" y="84884"/>
                    <a:pt x="80344" y="85074"/>
                  </a:cubicBezTo>
                  <a:cubicBezTo>
                    <a:pt x="80725" y="85074"/>
                    <a:pt x="81011" y="85074"/>
                    <a:pt x="81391" y="85074"/>
                  </a:cubicBezTo>
                  <a:cubicBezTo>
                    <a:pt x="81391" y="85074"/>
                    <a:pt x="81391" y="84598"/>
                    <a:pt x="81391" y="84598"/>
                  </a:cubicBezTo>
                  <a:cubicBezTo>
                    <a:pt x="81106" y="84503"/>
                    <a:pt x="80725" y="84407"/>
                    <a:pt x="80439" y="84407"/>
                  </a:cubicBezTo>
                  <a:moveTo>
                    <a:pt x="25328" y="24876"/>
                  </a:moveTo>
                  <a:cubicBezTo>
                    <a:pt x="25328" y="24876"/>
                    <a:pt x="25138" y="24686"/>
                    <a:pt x="25042" y="24590"/>
                  </a:cubicBezTo>
                  <a:cubicBezTo>
                    <a:pt x="24757" y="24781"/>
                    <a:pt x="24566" y="25067"/>
                    <a:pt x="24281" y="25257"/>
                  </a:cubicBezTo>
                  <a:cubicBezTo>
                    <a:pt x="24376" y="25352"/>
                    <a:pt x="24662" y="25543"/>
                    <a:pt x="24662" y="25543"/>
                  </a:cubicBezTo>
                  <a:cubicBezTo>
                    <a:pt x="24947" y="25352"/>
                    <a:pt x="25138" y="25067"/>
                    <a:pt x="25328" y="24876"/>
                  </a:cubicBezTo>
                  <a:moveTo>
                    <a:pt x="24852" y="68501"/>
                  </a:moveTo>
                  <a:cubicBezTo>
                    <a:pt x="24852" y="68501"/>
                    <a:pt x="24947" y="68786"/>
                    <a:pt x="24947" y="68882"/>
                  </a:cubicBezTo>
                  <a:cubicBezTo>
                    <a:pt x="25233" y="68882"/>
                    <a:pt x="25518" y="68786"/>
                    <a:pt x="25709" y="68691"/>
                  </a:cubicBezTo>
                  <a:cubicBezTo>
                    <a:pt x="25709" y="68501"/>
                    <a:pt x="25518" y="68215"/>
                    <a:pt x="25518" y="68215"/>
                  </a:cubicBezTo>
                  <a:cubicBezTo>
                    <a:pt x="25233" y="68215"/>
                    <a:pt x="25042" y="68405"/>
                    <a:pt x="24757" y="68405"/>
                  </a:cubicBezTo>
                  <a:moveTo>
                    <a:pt x="101951" y="51070"/>
                  </a:moveTo>
                  <a:cubicBezTo>
                    <a:pt x="101316" y="50879"/>
                    <a:pt x="101031" y="51070"/>
                    <a:pt x="101094" y="51641"/>
                  </a:cubicBezTo>
                  <a:cubicBezTo>
                    <a:pt x="101094" y="51641"/>
                    <a:pt x="101665" y="51260"/>
                    <a:pt x="101951" y="51070"/>
                  </a:cubicBezTo>
                  <a:moveTo>
                    <a:pt x="27612" y="82407"/>
                  </a:moveTo>
                  <a:cubicBezTo>
                    <a:pt x="27612" y="82407"/>
                    <a:pt x="27993" y="82883"/>
                    <a:pt x="28088" y="82788"/>
                  </a:cubicBezTo>
                  <a:cubicBezTo>
                    <a:pt x="28279" y="82693"/>
                    <a:pt x="28469" y="82502"/>
                    <a:pt x="28660" y="82312"/>
                  </a:cubicBezTo>
                  <a:cubicBezTo>
                    <a:pt x="28660" y="82312"/>
                    <a:pt x="28374" y="81931"/>
                    <a:pt x="28374" y="82026"/>
                  </a:cubicBezTo>
                  <a:cubicBezTo>
                    <a:pt x="28088" y="82026"/>
                    <a:pt x="27898" y="82312"/>
                    <a:pt x="27612" y="82502"/>
                  </a:cubicBezTo>
                  <a:moveTo>
                    <a:pt x="29135" y="50689"/>
                  </a:moveTo>
                  <a:cubicBezTo>
                    <a:pt x="29135" y="50689"/>
                    <a:pt x="29040" y="50879"/>
                    <a:pt x="29040" y="50975"/>
                  </a:cubicBezTo>
                  <a:cubicBezTo>
                    <a:pt x="29421" y="50975"/>
                    <a:pt x="29802" y="51165"/>
                    <a:pt x="30277" y="51260"/>
                  </a:cubicBezTo>
                  <a:cubicBezTo>
                    <a:pt x="30277" y="51165"/>
                    <a:pt x="30277" y="51070"/>
                    <a:pt x="30277" y="50879"/>
                  </a:cubicBezTo>
                  <a:cubicBezTo>
                    <a:pt x="29897" y="50879"/>
                    <a:pt x="29516" y="50689"/>
                    <a:pt x="29135" y="50594"/>
                  </a:cubicBezTo>
                  <a:moveTo>
                    <a:pt x="46268" y="5445"/>
                  </a:moveTo>
                  <a:cubicBezTo>
                    <a:pt x="46268" y="5445"/>
                    <a:pt x="46459" y="5445"/>
                    <a:pt x="46649" y="5540"/>
                  </a:cubicBezTo>
                  <a:cubicBezTo>
                    <a:pt x="46744" y="5159"/>
                    <a:pt x="46935" y="4778"/>
                    <a:pt x="47030" y="4397"/>
                  </a:cubicBezTo>
                  <a:cubicBezTo>
                    <a:pt x="47030" y="4397"/>
                    <a:pt x="47030" y="4397"/>
                    <a:pt x="46744" y="4112"/>
                  </a:cubicBezTo>
                  <a:cubicBezTo>
                    <a:pt x="46554" y="4683"/>
                    <a:pt x="46364" y="5064"/>
                    <a:pt x="46268" y="5445"/>
                  </a:cubicBezTo>
                  <a:moveTo>
                    <a:pt x="33323" y="96599"/>
                  </a:moveTo>
                  <a:cubicBezTo>
                    <a:pt x="33323" y="96599"/>
                    <a:pt x="33609" y="96504"/>
                    <a:pt x="33799" y="96409"/>
                  </a:cubicBezTo>
                  <a:cubicBezTo>
                    <a:pt x="33704" y="96123"/>
                    <a:pt x="33609" y="95837"/>
                    <a:pt x="33514" y="95552"/>
                  </a:cubicBezTo>
                  <a:cubicBezTo>
                    <a:pt x="33514" y="95552"/>
                    <a:pt x="33228" y="95552"/>
                    <a:pt x="33228" y="95552"/>
                  </a:cubicBezTo>
                  <a:cubicBezTo>
                    <a:pt x="33228" y="95837"/>
                    <a:pt x="33323" y="96218"/>
                    <a:pt x="33419" y="96504"/>
                  </a:cubicBezTo>
                  <a:moveTo>
                    <a:pt x="33228" y="25638"/>
                  </a:moveTo>
                  <a:cubicBezTo>
                    <a:pt x="33228" y="25638"/>
                    <a:pt x="33228" y="26019"/>
                    <a:pt x="33228" y="26210"/>
                  </a:cubicBezTo>
                  <a:cubicBezTo>
                    <a:pt x="33609" y="26114"/>
                    <a:pt x="33895" y="26019"/>
                    <a:pt x="34275" y="25924"/>
                  </a:cubicBezTo>
                  <a:cubicBezTo>
                    <a:pt x="34275" y="25829"/>
                    <a:pt x="34275" y="25638"/>
                    <a:pt x="34275" y="25543"/>
                  </a:cubicBezTo>
                  <a:cubicBezTo>
                    <a:pt x="33895" y="25543"/>
                    <a:pt x="33609" y="25543"/>
                    <a:pt x="33228" y="25638"/>
                  </a:cubicBezTo>
                  <a:moveTo>
                    <a:pt x="35227" y="47831"/>
                  </a:moveTo>
                  <a:cubicBezTo>
                    <a:pt x="35132" y="47260"/>
                    <a:pt x="34942" y="46688"/>
                    <a:pt x="33990" y="47069"/>
                  </a:cubicBezTo>
                  <a:cubicBezTo>
                    <a:pt x="34561" y="47450"/>
                    <a:pt x="34846" y="47641"/>
                    <a:pt x="35227" y="47831"/>
                  </a:cubicBezTo>
                  <a:moveTo>
                    <a:pt x="42271" y="36782"/>
                  </a:moveTo>
                  <a:cubicBezTo>
                    <a:pt x="42271" y="36782"/>
                    <a:pt x="41890" y="36401"/>
                    <a:pt x="41795" y="36401"/>
                  </a:cubicBezTo>
                  <a:cubicBezTo>
                    <a:pt x="41604" y="36401"/>
                    <a:pt x="41509" y="36687"/>
                    <a:pt x="41319" y="36782"/>
                  </a:cubicBezTo>
                  <a:cubicBezTo>
                    <a:pt x="41509" y="36782"/>
                    <a:pt x="41604" y="36973"/>
                    <a:pt x="41795" y="36973"/>
                  </a:cubicBezTo>
                  <a:cubicBezTo>
                    <a:pt x="41890" y="36973"/>
                    <a:pt x="42080" y="36878"/>
                    <a:pt x="42271" y="36687"/>
                  </a:cubicBezTo>
                  <a:moveTo>
                    <a:pt x="41795" y="23924"/>
                  </a:moveTo>
                  <a:cubicBezTo>
                    <a:pt x="41795" y="23924"/>
                    <a:pt x="41414" y="24209"/>
                    <a:pt x="41319" y="24400"/>
                  </a:cubicBezTo>
                  <a:cubicBezTo>
                    <a:pt x="41509" y="24590"/>
                    <a:pt x="41700" y="24781"/>
                    <a:pt x="41890" y="24971"/>
                  </a:cubicBezTo>
                  <a:cubicBezTo>
                    <a:pt x="41890" y="24876"/>
                    <a:pt x="42175" y="24686"/>
                    <a:pt x="42175" y="24590"/>
                  </a:cubicBezTo>
                  <a:cubicBezTo>
                    <a:pt x="42175" y="24400"/>
                    <a:pt x="41985" y="24209"/>
                    <a:pt x="41890" y="24019"/>
                  </a:cubicBezTo>
                  <a:moveTo>
                    <a:pt x="26851" y="8112"/>
                  </a:moveTo>
                  <a:cubicBezTo>
                    <a:pt x="26851" y="8112"/>
                    <a:pt x="27041" y="8017"/>
                    <a:pt x="27232" y="7922"/>
                  </a:cubicBezTo>
                  <a:cubicBezTo>
                    <a:pt x="27041" y="7636"/>
                    <a:pt x="26851" y="7350"/>
                    <a:pt x="26756" y="7064"/>
                  </a:cubicBezTo>
                  <a:cubicBezTo>
                    <a:pt x="26756" y="7064"/>
                    <a:pt x="26565" y="7064"/>
                    <a:pt x="26470" y="7160"/>
                  </a:cubicBezTo>
                  <a:cubicBezTo>
                    <a:pt x="26565" y="7445"/>
                    <a:pt x="26756" y="7731"/>
                    <a:pt x="26851" y="8017"/>
                  </a:cubicBezTo>
                  <a:moveTo>
                    <a:pt x="25709" y="58118"/>
                  </a:moveTo>
                  <a:cubicBezTo>
                    <a:pt x="25709" y="58118"/>
                    <a:pt x="25709" y="58309"/>
                    <a:pt x="25614" y="58499"/>
                  </a:cubicBezTo>
                  <a:cubicBezTo>
                    <a:pt x="25994" y="58690"/>
                    <a:pt x="26470" y="58785"/>
                    <a:pt x="26851" y="58976"/>
                  </a:cubicBezTo>
                  <a:cubicBezTo>
                    <a:pt x="26851" y="58880"/>
                    <a:pt x="26851" y="58785"/>
                    <a:pt x="26946" y="58690"/>
                  </a:cubicBezTo>
                  <a:cubicBezTo>
                    <a:pt x="26565" y="58499"/>
                    <a:pt x="26089" y="58404"/>
                    <a:pt x="25709" y="58214"/>
                  </a:cubicBezTo>
                  <a:moveTo>
                    <a:pt x="83390" y="56594"/>
                  </a:moveTo>
                  <a:cubicBezTo>
                    <a:pt x="83390" y="56594"/>
                    <a:pt x="83580" y="56404"/>
                    <a:pt x="83580" y="56213"/>
                  </a:cubicBezTo>
                  <a:cubicBezTo>
                    <a:pt x="83295" y="56023"/>
                    <a:pt x="83009" y="55832"/>
                    <a:pt x="82724" y="55642"/>
                  </a:cubicBezTo>
                  <a:cubicBezTo>
                    <a:pt x="82724" y="55642"/>
                    <a:pt x="82629" y="55832"/>
                    <a:pt x="82534" y="55928"/>
                  </a:cubicBezTo>
                  <a:cubicBezTo>
                    <a:pt x="82819" y="56118"/>
                    <a:pt x="83009" y="56404"/>
                    <a:pt x="83295" y="56594"/>
                  </a:cubicBezTo>
                  <a:moveTo>
                    <a:pt x="48362" y="96885"/>
                  </a:moveTo>
                  <a:lnTo>
                    <a:pt x="48648" y="96885"/>
                  </a:lnTo>
                  <a:lnTo>
                    <a:pt x="48648" y="95837"/>
                  </a:lnTo>
                  <a:lnTo>
                    <a:pt x="48362" y="95837"/>
                  </a:lnTo>
                  <a:lnTo>
                    <a:pt x="48362" y="96885"/>
                  </a:lnTo>
                  <a:close/>
                  <a:moveTo>
                    <a:pt x="80154" y="15446"/>
                  </a:moveTo>
                  <a:cubicBezTo>
                    <a:pt x="80154" y="15446"/>
                    <a:pt x="80630" y="15065"/>
                    <a:pt x="80630" y="15065"/>
                  </a:cubicBezTo>
                  <a:cubicBezTo>
                    <a:pt x="80534" y="14875"/>
                    <a:pt x="80344" y="14589"/>
                    <a:pt x="80249" y="14399"/>
                  </a:cubicBezTo>
                  <a:cubicBezTo>
                    <a:pt x="80154" y="14494"/>
                    <a:pt x="79963" y="14684"/>
                    <a:pt x="79963" y="14780"/>
                  </a:cubicBezTo>
                  <a:cubicBezTo>
                    <a:pt x="79963" y="14970"/>
                    <a:pt x="80154" y="15161"/>
                    <a:pt x="80249" y="15446"/>
                  </a:cubicBezTo>
                  <a:moveTo>
                    <a:pt x="78726" y="53070"/>
                  </a:moveTo>
                  <a:cubicBezTo>
                    <a:pt x="78726" y="52118"/>
                    <a:pt x="78345" y="51927"/>
                    <a:pt x="77774" y="51927"/>
                  </a:cubicBezTo>
                  <a:cubicBezTo>
                    <a:pt x="77774" y="51927"/>
                    <a:pt x="77584" y="52022"/>
                    <a:pt x="77584" y="52118"/>
                  </a:cubicBezTo>
                  <a:cubicBezTo>
                    <a:pt x="77965" y="52403"/>
                    <a:pt x="78250" y="52689"/>
                    <a:pt x="78726" y="53070"/>
                  </a:cubicBezTo>
                  <a:moveTo>
                    <a:pt x="77013" y="86789"/>
                  </a:moveTo>
                  <a:cubicBezTo>
                    <a:pt x="77013" y="86789"/>
                    <a:pt x="76632" y="87265"/>
                    <a:pt x="76632" y="87455"/>
                  </a:cubicBezTo>
                  <a:cubicBezTo>
                    <a:pt x="76632" y="87551"/>
                    <a:pt x="76822" y="87741"/>
                    <a:pt x="76917" y="87836"/>
                  </a:cubicBezTo>
                  <a:cubicBezTo>
                    <a:pt x="77108" y="87646"/>
                    <a:pt x="77298" y="87551"/>
                    <a:pt x="77298" y="87360"/>
                  </a:cubicBezTo>
                  <a:cubicBezTo>
                    <a:pt x="77298" y="87360"/>
                    <a:pt x="77203" y="87074"/>
                    <a:pt x="77013" y="86789"/>
                  </a:cubicBezTo>
                  <a:moveTo>
                    <a:pt x="23139" y="73168"/>
                  </a:moveTo>
                  <a:lnTo>
                    <a:pt x="23139" y="72692"/>
                  </a:lnTo>
                  <a:cubicBezTo>
                    <a:pt x="23139" y="72692"/>
                    <a:pt x="22472" y="72787"/>
                    <a:pt x="22187" y="72882"/>
                  </a:cubicBezTo>
                  <a:cubicBezTo>
                    <a:pt x="22187" y="72882"/>
                    <a:pt x="22187" y="73073"/>
                    <a:pt x="22187" y="73168"/>
                  </a:cubicBezTo>
                  <a:lnTo>
                    <a:pt x="23139" y="73168"/>
                  </a:lnTo>
                  <a:close/>
                  <a:moveTo>
                    <a:pt x="77013" y="54213"/>
                  </a:moveTo>
                  <a:cubicBezTo>
                    <a:pt x="77013" y="54213"/>
                    <a:pt x="77298" y="54023"/>
                    <a:pt x="77394" y="53927"/>
                  </a:cubicBezTo>
                  <a:cubicBezTo>
                    <a:pt x="77203" y="53642"/>
                    <a:pt x="77013" y="53356"/>
                    <a:pt x="76727" y="53165"/>
                  </a:cubicBezTo>
                  <a:cubicBezTo>
                    <a:pt x="76632" y="53165"/>
                    <a:pt x="76537" y="53356"/>
                    <a:pt x="76442" y="53356"/>
                  </a:cubicBezTo>
                  <a:cubicBezTo>
                    <a:pt x="76632" y="53642"/>
                    <a:pt x="76822" y="53927"/>
                    <a:pt x="77013" y="54213"/>
                  </a:cubicBezTo>
                  <a:moveTo>
                    <a:pt x="20664" y="87265"/>
                  </a:moveTo>
                  <a:cubicBezTo>
                    <a:pt x="20664" y="87265"/>
                    <a:pt x="20950" y="87455"/>
                    <a:pt x="21045" y="87551"/>
                  </a:cubicBezTo>
                  <a:cubicBezTo>
                    <a:pt x="21235" y="87265"/>
                    <a:pt x="21330" y="86979"/>
                    <a:pt x="21521" y="86693"/>
                  </a:cubicBezTo>
                  <a:cubicBezTo>
                    <a:pt x="21521" y="86693"/>
                    <a:pt x="21330" y="86598"/>
                    <a:pt x="21235" y="86503"/>
                  </a:cubicBezTo>
                  <a:cubicBezTo>
                    <a:pt x="21045" y="86789"/>
                    <a:pt x="20854" y="86979"/>
                    <a:pt x="20664" y="87265"/>
                  </a:cubicBezTo>
                  <a:moveTo>
                    <a:pt x="75871" y="41259"/>
                  </a:moveTo>
                  <a:cubicBezTo>
                    <a:pt x="75871" y="41259"/>
                    <a:pt x="76061" y="41640"/>
                    <a:pt x="76156" y="41640"/>
                  </a:cubicBezTo>
                  <a:cubicBezTo>
                    <a:pt x="76251" y="41640"/>
                    <a:pt x="76537" y="41450"/>
                    <a:pt x="76537" y="41354"/>
                  </a:cubicBezTo>
                  <a:cubicBezTo>
                    <a:pt x="76537" y="41164"/>
                    <a:pt x="76346" y="41069"/>
                    <a:pt x="76251" y="40878"/>
                  </a:cubicBezTo>
                  <a:cubicBezTo>
                    <a:pt x="76156" y="40973"/>
                    <a:pt x="75966" y="41069"/>
                    <a:pt x="75871" y="41259"/>
                  </a:cubicBezTo>
                  <a:moveTo>
                    <a:pt x="55501" y="24781"/>
                  </a:moveTo>
                  <a:cubicBezTo>
                    <a:pt x="55501" y="24781"/>
                    <a:pt x="55501" y="24590"/>
                    <a:pt x="55501" y="24495"/>
                  </a:cubicBezTo>
                  <a:cubicBezTo>
                    <a:pt x="55216" y="24495"/>
                    <a:pt x="54835" y="24305"/>
                    <a:pt x="54550" y="24209"/>
                  </a:cubicBezTo>
                  <a:cubicBezTo>
                    <a:pt x="54550" y="24305"/>
                    <a:pt x="54550" y="24495"/>
                    <a:pt x="54550" y="24590"/>
                  </a:cubicBezTo>
                  <a:cubicBezTo>
                    <a:pt x="54835" y="24590"/>
                    <a:pt x="55216" y="24686"/>
                    <a:pt x="55501" y="24781"/>
                  </a:cubicBezTo>
                  <a:moveTo>
                    <a:pt x="57786" y="7064"/>
                  </a:moveTo>
                  <a:cubicBezTo>
                    <a:pt x="57786" y="7064"/>
                    <a:pt x="57595" y="7064"/>
                    <a:pt x="57500" y="7064"/>
                  </a:cubicBezTo>
                  <a:cubicBezTo>
                    <a:pt x="57405" y="7350"/>
                    <a:pt x="57310" y="7636"/>
                    <a:pt x="57215" y="7922"/>
                  </a:cubicBezTo>
                  <a:cubicBezTo>
                    <a:pt x="57215" y="7922"/>
                    <a:pt x="57500" y="8017"/>
                    <a:pt x="57690" y="8112"/>
                  </a:cubicBezTo>
                  <a:cubicBezTo>
                    <a:pt x="57690" y="7826"/>
                    <a:pt x="57786" y="7445"/>
                    <a:pt x="57881" y="7160"/>
                  </a:cubicBezTo>
                  <a:moveTo>
                    <a:pt x="15429" y="39545"/>
                  </a:moveTo>
                  <a:cubicBezTo>
                    <a:pt x="15937" y="39799"/>
                    <a:pt x="16317" y="39735"/>
                    <a:pt x="16571" y="39354"/>
                  </a:cubicBezTo>
                  <a:cubicBezTo>
                    <a:pt x="16571" y="39354"/>
                    <a:pt x="15905" y="39449"/>
                    <a:pt x="15429" y="39545"/>
                  </a:cubicBezTo>
                  <a:moveTo>
                    <a:pt x="68446" y="55642"/>
                  </a:moveTo>
                  <a:cubicBezTo>
                    <a:pt x="68446" y="55642"/>
                    <a:pt x="68446" y="55832"/>
                    <a:pt x="68446" y="55928"/>
                  </a:cubicBezTo>
                  <a:cubicBezTo>
                    <a:pt x="68542" y="55928"/>
                    <a:pt x="68732" y="56118"/>
                    <a:pt x="68732" y="56118"/>
                  </a:cubicBezTo>
                  <a:cubicBezTo>
                    <a:pt x="68922" y="56118"/>
                    <a:pt x="69017" y="55832"/>
                    <a:pt x="69208" y="55737"/>
                  </a:cubicBezTo>
                  <a:cubicBezTo>
                    <a:pt x="68922" y="55737"/>
                    <a:pt x="68732" y="55737"/>
                    <a:pt x="68446" y="55642"/>
                  </a:cubicBezTo>
                  <a:moveTo>
                    <a:pt x="12668" y="39259"/>
                  </a:moveTo>
                  <a:cubicBezTo>
                    <a:pt x="12668" y="39259"/>
                    <a:pt x="13240" y="39735"/>
                    <a:pt x="13335" y="39735"/>
                  </a:cubicBezTo>
                  <a:cubicBezTo>
                    <a:pt x="13525" y="39735"/>
                    <a:pt x="13620" y="39449"/>
                    <a:pt x="13811" y="39354"/>
                  </a:cubicBezTo>
                  <a:cubicBezTo>
                    <a:pt x="13716" y="39259"/>
                    <a:pt x="13525" y="39068"/>
                    <a:pt x="13430" y="39068"/>
                  </a:cubicBezTo>
                  <a:cubicBezTo>
                    <a:pt x="13240" y="39068"/>
                    <a:pt x="13049" y="39164"/>
                    <a:pt x="12668" y="39354"/>
                  </a:cubicBezTo>
                  <a:moveTo>
                    <a:pt x="66447" y="102505"/>
                  </a:moveTo>
                  <a:cubicBezTo>
                    <a:pt x="66447" y="102505"/>
                    <a:pt x="66447" y="102791"/>
                    <a:pt x="66447" y="102981"/>
                  </a:cubicBezTo>
                  <a:cubicBezTo>
                    <a:pt x="66733" y="102981"/>
                    <a:pt x="67019" y="102981"/>
                    <a:pt x="67304" y="102981"/>
                  </a:cubicBezTo>
                  <a:cubicBezTo>
                    <a:pt x="67304" y="102886"/>
                    <a:pt x="67304" y="102791"/>
                    <a:pt x="67304" y="102695"/>
                  </a:cubicBezTo>
                  <a:cubicBezTo>
                    <a:pt x="67019" y="102695"/>
                    <a:pt x="66733" y="102695"/>
                    <a:pt x="66447" y="102600"/>
                  </a:cubicBezTo>
                  <a:moveTo>
                    <a:pt x="61022" y="94504"/>
                  </a:moveTo>
                  <a:cubicBezTo>
                    <a:pt x="61022" y="94504"/>
                    <a:pt x="60736" y="94885"/>
                    <a:pt x="60546" y="95075"/>
                  </a:cubicBezTo>
                  <a:cubicBezTo>
                    <a:pt x="60641" y="95075"/>
                    <a:pt x="60832" y="95361"/>
                    <a:pt x="60927" y="95266"/>
                  </a:cubicBezTo>
                  <a:cubicBezTo>
                    <a:pt x="61022" y="95266"/>
                    <a:pt x="61212" y="95075"/>
                    <a:pt x="61307" y="94980"/>
                  </a:cubicBezTo>
                  <a:cubicBezTo>
                    <a:pt x="61307" y="94885"/>
                    <a:pt x="61212" y="94694"/>
                    <a:pt x="61022" y="94504"/>
                  </a:cubicBezTo>
                  <a:moveTo>
                    <a:pt x="4768" y="41545"/>
                  </a:moveTo>
                  <a:cubicBezTo>
                    <a:pt x="4768" y="41545"/>
                    <a:pt x="4483" y="41735"/>
                    <a:pt x="4388" y="41831"/>
                  </a:cubicBezTo>
                  <a:cubicBezTo>
                    <a:pt x="4578" y="42116"/>
                    <a:pt x="4768" y="42307"/>
                    <a:pt x="4959" y="42593"/>
                  </a:cubicBezTo>
                  <a:cubicBezTo>
                    <a:pt x="4959" y="42593"/>
                    <a:pt x="5149" y="42593"/>
                    <a:pt x="5244" y="42497"/>
                  </a:cubicBezTo>
                  <a:cubicBezTo>
                    <a:pt x="5149" y="42212"/>
                    <a:pt x="4959" y="41926"/>
                    <a:pt x="4864" y="41640"/>
                  </a:cubicBezTo>
                  <a:moveTo>
                    <a:pt x="3245" y="42783"/>
                  </a:moveTo>
                  <a:cubicBezTo>
                    <a:pt x="3245" y="42783"/>
                    <a:pt x="2960" y="42593"/>
                    <a:pt x="2865" y="42402"/>
                  </a:cubicBezTo>
                  <a:cubicBezTo>
                    <a:pt x="2865" y="42593"/>
                    <a:pt x="2674" y="42783"/>
                    <a:pt x="2579" y="42878"/>
                  </a:cubicBezTo>
                  <a:cubicBezTo>
                    <a:pt x="2579" y="42878"/>
                    <a:pt x="2770" y="43069"/>
                    <a:pt x="2960" y="43164"/>
                  </a:cubicBezTo>
                  <a:cubicBezTo>
                    <a:pt x="2960" y="43069"/>
                    <a:pt x="3150" y="42878"/>
                    <a:pt x="3245" y="42688"/>
                  </a:cubicBezTo>
                  <a:moveTo>
                    <a:pt x="3245" y="49070"/>
                  </a:moveTo>
                  <a:lnTo>
                    <a:pt x="3245" y="48689"/>
                  </a:lnTo>
                  <a:cubicBezTo>
                    <a:pt x="3245" y="48689"/>
                    <a:pt x="2770" y="48689"/>
                    <a:pt x="2484" y="48689"/>
                  </a:cubicBezTo>
                  <a:cubicBezTo>
                    <a:pt x="2484" y="48784"/>
                    <a:pt x="2484" y="48974"/>
                    <a:pt x="2484" y="48974"/>
                  </a:cubicBezTo>
                  <a:cubicBezTo>
                    <a:pt x="2770" y="48974"/>
                    <a:pt x="2960" y="48974"/>
                    <a:pt x="3245" y="48974"/>
                  </a:cubicBezTo>
                  <a:moveTo>
                    <a:pt x="62164" y="23447"/>
                  </a:moveTo>
                  <a:cubicBezTo>
                    <a:pt x="62164" y="23447"/>
                    <a:pt x="61974" y="23924"/>
                    <a:pt x="61879" y="24114"/>
                  </a:cubicBezTo>
                  <a:cubicBezTo>
                    <a:pt x="61879" y="24114"/>
                    <a:pt x="62069" y="24305"/>
                    <a:pt x="62164" y="24305"/>
                  </a:cubicBezTo>
                  <a:cubicBezTo>
                    <a:pt x="62354" y="24209"/>
                    <a:pt x="62450" y="24019"/>
                    <a:pt x="62545" y="23828"/>
                  </a:cubicBezTo>
                  <a:cubicBezTo>
                    <a:pt x="62545" y="23828"/>
                    <a:pt x="62354" y="23638"/>
                    <a:pt x="62164" y="23447"/>
                  </a:cubicBezTo>
                  <a:moveTo>
                    <a:pt x="62450" y="57356"/>
                  </a:moveTo>
                  <a:cubicBezTo>
                    <a:pt x="62450" y="57356"/>
                    <a:pt x="62354" y="57071"/>
                    <a:pt x="62259" y="56975"/>
                  </a:cubicBezTo>
                  <a:cubicBezTo>
                    <a:pt x="61974" y="57166"/>
                    <a:pt x="61688" y="57356"/>
                    <a:pt x="61403" y="57452"/>
                  </a:cubicBezTo>
                  <a:cubicBezTo>
                    <a:pt x="61403" y="57547"/>
                    <a:pt x="61498" y="57642"/>
                    <a:pt x="61593" y="57737"/>
                  </a:cubicBezTo>
                  <a:cubicBezTo>
                    <a:pt x="61879" y="57547"/>
                    <a:pt x="62259" y="57452"/>
                    <a:pt x="62545" y="57356"/>
                  </a:cubicBezTo>
                </a:path>
              </a:pathLst>
            </a:custGeom>
            <a:solidFill>
              <a:srgbClr val="71C5D0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" name="Forma libre 3">
              <a:extLst>
                <a:ext uri="{FF2B5EF4-FFF2-40B4-BE49-F238E27FC236}">
                  <a16:creationId xmlns:a16="http://schemas.microsoft.com/office/drawing/2014/main" id="{8508FD72-B1CB-B745-B5F5-8C610D1DF867}"/>
                </a:ext>
              </a:extLst>
            </p:cNvPr>
            <p:cNvSpPr/>
            <p:nvPr/>
          </p:nvSpPr>
          <p:spPr>
            <a:xfrm>
              <a:off x="4292447" y="1922430"/>
              <a:ext cx="125273" cy="124972"/>
            </a:xfrm>
            <a:custGeom>
              <a:avLst/>
              <a:gdLst>
                <a:gd name="connsiteX0" fmla="*/ 32850 w 125273"/>
                <a:gd name="connsiteY0" fmla="*/ 120682 h 124972"/>
                <a:gd name="connsiteX1" fmla="*/ 33421 w 125273"/>
                <a:gd name="connsiteY1" fmla="*/ 119063 h 124972"/>
                <a:gd name="connsiteX2" fmla="*/ 31708 w 125273"/>
                <a:gd name="connsiteY2" fmla="*/ 119444 h 124972"/>
                <a:gd name="connsiteX3" fmla="*/ 29043 w 125273"/>
                <a:gd name="connsiteY3" fmla="*/ 122111 h 124972"/>
                <a:gd name="connsiteX4" fmla="*/ 16669 w 125273"/>
                <a:gd name="connsiteY4" fmla="*/ 124968 h 124972"/>
                <a:gd name="connsiteX5" fmla="*/ 16193 w 125273"/>
                <a:gd name="connsiteY5" fmla="*/ 124873 h 124972"/>
                <a:gd name="connsiteX6" fmla="*/ 16003 w 125273"/>
                <a:gd name="connsiteY6" fmla="*/ 124111 h 124972"/>
                <a:gd name="connsiteX7" fmla="*/ 16003 w 125273"/>
                <a:gd name="connsiteY7" fmla="*/ 123253 h 124972"/>
                <a:gd name="connsiteX8" fmla="*/ 14004 w 125273"/>
                <a:gd name="connsiteY8" fmla="*/ 123063 h 124972"/>
                <a:gd name="connsiteX9" fmla="*/ 14956 w 125273"/>
                <a:gd name="connsiteY9" fmla="*/ 124682 h 124972"/>
                <a:gd name="connsiteX10" fmla="*/ 14194 w 125273"/>
                <a:gd name="connsiteY10" fmla="*/ 124968 h 124972"/>
                <a:gd name="connsiteX11" fmla="*/ 5913 w 125273"/>
                <a:gd name="connsiteY11" fmla="*/ 123158 h 124972"/>
                <a:gd name="connsiteX12" fmla="*/ 4581 w 125273"/>
                <a:gd name="connsiteY12" fmla="*/ 122587 h 124972"/>
                <a:gd name="connsiteX13" fmla="*/ 2296 w 125273"/>
                <a:gd name="connsiteY13" fmla="*/ 120205 h 124972"/>
                <a:gd name="connsiteX14" fmla="*/ 1440 w 125273"/>
                <a:gd name="connsiteY14" fmla="*/ 118110 h 124972"/>
                <a:gd name="connsiteX15" fmla="*/ 12 w 125273"/>
                <a:gd name="connsiteY15" fmla="*/ 110109 h 124972"/>
                <a:gd name="connsiteX16" fmla="*/ 1820 w 125273"/>
                <a:gd name="connsiteY16" fmla="*/ 98679 h 124972"/>
                <a:gd name="connsiteX17" fmla="*/ 3534 w 125273"/>
                <a:gd name="connsiteY17" fmla="*/ 93917 h 124972"/>
                <a:gd name="connsiteX18" fmla="*/ 5247 w 125273"/>
                <a:gd name="connsiteY18" fmla="*/ 89059 h 124972"/>
                <a:gd name="connsiteX19" fmla="*/ 7246 w 125273"/>
                <a:gd name="connsiteY19" fmla="*/ 84201 h 124972"/>
                <a:gd name="connsiteX20" fmla="*/ 9911 w 125273"/>
                <a:gd name="connsiteY20" fmla="*/ 79534 h 124972"/>
                <a:gd name="connsiteX21" fmla="*/ 17430 w 125273"/>
                <a:gd name="connsiteY21" fmla="*/ 69818 h 124972"/>
                <a:gd name="connsiteX22" fmla="*/ 24379 w 125273"/>
                <a:gd name="connsiteY22" fmla="*/ 62389 h 124972"/>
                <a:gd name="connsiteX23" fmla="*/ 31137 w 125273"/>
                <a:gd name="connsiteY23" fmla="*/ 55626 h 124972"/>
                <a:gd name="connsiteX24" fmla="*/ 37609 w 125273"/>
                <a:gd name="connsiteY24" fmla="*/ 49340 h 124972"/>
                <a:gd name="connsiteX25" fmla="*/ 43511 w 125273"/>
                <a:gd name="connsiteY25" fmla="*/ 43244 h 124972"/>
                <a:gd name="connsiteX26" fmla="*/ 49888 w 125273"/>
                <a:gd name="connsiteY26" fmla="*/ 36767 h 124972"/>
                <a:gd name="connsiteX27" fmla="*/ 53505 w 125273"/>
                <a:gd name="connsiteY27" fmla="*/ 33528 h 124972"/>
                <a:gd name="connsiteX28" fmla="*/ 56551 w 125273"/>
                <a:gd name="connsiteY28" fmla="*/ 30194 h 124972"/>
                <a:gd name="connsiteX29" fmla="*/ 63118 w 125273"/>
                <a:gd name="connsiteY29" fmla="*/ 23527 h 124972"/>
                <a:gd name="connsiteX30" fmla="*/ 65879 w 125273"/>
                <a:gd name="connsiteY30" fmla="*/ 22288 h 124972"/>
                <a:gd name="connsiteX31" fmla="*/ 65689 w 125273"/>
                <a:gd name="connsiteY31" fmla="*/ 21146 h 124972"/>
                <a:gd name="connsiteX32" fmla="*/ 66355 w 125273"/>
                <a:gd name="connsiteY32" fmla="*/ 20288 h 124972"/>
                <a:gd name="connsiteX33" fmla="*/ 73208 w 125273"/>
                <a:gd name="connsiteY33" fmla="*/ 13906 h 124972"/>
                <a:gd name="connsiteX34" fmla="*/ 74921 w 125273"/>
                <a:gd name="connsiteY34" fmla="*/ 11906 h 124972"/>
                <a:gd name="connsiteX35" fmla="*/ 82155 w 125273"/>
                <a:gd name="connsiteY35" fmla="*/ 5144 h 124972"/>
                <a:gd name="connsiteX36" fmla="*/ 87866 w 125273"/>
                <a:gd name="connsiteY36" fmla="*/ 0 h 124972"/>
                <a:gd name="connsiteX37" fmla="*/ 88247 w 125273"/>
                <a:gd name="connsiteY37" fmla="*/ 1048 h 124972"/>
                <a:gd name="connsiteX38" fmla="*/ 88247 w 125273"/>
                <a:gd name="connsiteY38" fmla="*/ 1238 h 124972"/>
                <a:gd name="connsiteX39" fmla="*/ 86914 w 125273"/>
                <a:gd name="connsiteY39" fmla="*/ 4953 h 124972"/>
                <a:gd name="connsiteX40" fmla="*/ 85963 w 125273"/>
                <a:gd name="connsiteY40" fmla="*/ 9144 h 124972"/>
                <a:gd name="connsiteX41" fmla="*/ 84916 w 125273"/>
                <a:gd name="connsiteY41" fmla="*/ 13144 h 124972"/>
                <a:gd name="connsiteX42" fmla="*/ 82726 w 125273"/>
                <a:gd name="connsiteY42" fmla="*/ 19431 h 124972"/>
                <a:gd name="connsiteX43" fmla="*/ 81299 w 125273"/>
                <a:gd name="connsiteY43" fmla="*/ 20574 h 124972"/>
                <a:gd name="connsiteX44" fmla="*/ 79205 w 125273"/>
                <a:gd name="connsiteY44" fmla="*/ 21241 h 124972"/>
                <a:gd name="connsiteX45" fmla="*/ 78348 w 125273"/>
                <a:gd name="connsiteY45" fmla="*/ 19240 h 124972"/>
                <a:gd name="connsiteX46" fmla="*/ 76064 w 125273"/>
                <a:gd name="connsiteY46" fmla="*/ 20860 h 124972"/>
                <a:gd name="connsiteX47" fmla="*/ 78062 w 125273"/>
                <a:gd name="connsiteY47" fmla="*/ 21336 h 124972"/>
                <a:gd name="connsiteX48" fmla="*/ 78633 w 125273"/>
                <a:gd name="connsiteY48" fmla="*/ 22669 h 124972"/>
                <a:gd name="connsiteX49" fmla="*/ 81679 w 125273"/>
                <a:gd name="connsiteY49" fmla="*/ 22098 h 124972"/>
                <a:gd name="connsiteX50" fmla="*/ 79776 w 125273"/>
                <a:gd name="connsiteY50" fmla="*/ 28575 h 124972"/>
                <a:gd name="connsiteX51" fmla="*/ 81489 w 125273"/>
                <a:gd name="connsiteY51" fmla="*/ 28289 h 124972"/>
                <a:gd name="connsiteX52" fmla="*/ 87200 w 125273"/>
                <a:gd name="connsiteY52" fmla="*/ 25527 h 124972"/>
                <a:gd name="connsiteX53" fmla="*/ 95386 w 125273"/>
                <a:gd name="connsiteY53" fmla="*/ 22384 h 124972"/>
                <a:gd name="connsiteX54" fmla="*/ 102239 w 125273"/>
                <a:gd name="connsiteY54" fmla="*/ 20288 h 124972"/>
                <a:gd name="connsiteX55" fmla="*/ 103096 w 125273"/>
                <a:gd name="connsiteY55" fmla="*/ 19621 h 124972"/>
                <a:gd name="connsiteX56" fmla="*/ 103857 w 125273"/>
                <a:gd name="connsiteY56" fmla="*/ 18955 h 124972"/>
                <a:gd name="connsiteX57" fmla="*/ 105951 w 125273"/>
                <a:gd name="connsiteY57" fmla="*/ 19240 h 124972"/>
                <a:gd name="connsiteX58" fmla="*/ 105951 w 125273"/>
                <a:gd name="connsiteY58" fmla="*/ 21431 h 124972"/>
                <a:gd name="connsiteX59" fmla="*/ 103477 w 125273"/>
                <a:gd name="connsiteY59" fmla="*/ 27051 h 124972"/>
                <a:gd name="connsiteX60" fmla="*/ 102905 w 125273"/>
                <a:gd name="connsiteY60" fmla="*/ 28384 h 124972"/>
                <a:gd name="connsiteX61" fmla="*/ 102429 w 125273"/>
                <a:gd name="connsiteY61" fmla="*/ 29337 h 124972"/>
                <a:gd name="connsiteX62" fmla="*/ 100526 w 125273"/>
                <a:gd name="connsiteY62" fmla="*/ 35052 h 124972"/>
                <a:gd name="connsiteX63" fmla="*/ 98337 w 125273"/>
                <a:gd name="connsiteY63" fmla="*/ 39815 h 124972"/>
                <a:gd name="connsiteX64" fmla="*/ 96528 w 125273"/>
                <a:gd name="connsiteY64" fmla="*/ 44005 h 124972"/>
                <a:gd name="connsiteX65" fmla="*/ 96243 w 125273"/>
                <a:gd name="connsiteY65" fmla="*/ 45244 h 124972"/>
                <a:gd name="connsiteX66" fmla="*/ 100240 w 125273"/>
                <a:gd name="connsiteY66" fmla="*/ 44291 h 124972"/>
                <a:gd name="connsiteX67" fmla="*/ 108902 w 125273"/>
                <a:gd name="connsiteY67" fmla="*/ 41243 h 124972"/>
                <a:gd name="connsiteX68" fmla="*/ 116326 w 125273"/>
                <a:gd name="connsiteY68" fmla="*/ 39148 h 124972"/>
                <a:gd name="connsiteX69" fmla="*/ 118135 w 125273"/>
                <a:gd name="connsiteY69" fmla="*/ 38957 h 124972"/>
                <a:gd name="connsiteX70" fmla="*/ 120038 w 125273"/>
                <a:gd name="connsiteY70" fmla="*/ 38481 h 124972"/>
                <a:gd name="connsiteX71" fmla="*/ 124227 w 125273"/>
                <a:gd name="connsiteY71" fmla="*/ 36957 h 124972"/>
                <a:gd name="connsiteX72" fmla="*/ 125273 w 125273"/>
                <a:gd name="connsiteY72" fmla="*/ 37243 h 124972"/>
                <a:gd name="connsiteX73" fmla="*/ 117849 w 125273"/>
                <a:gd name="connsiteY73" fmla="*/ 45053 h 124972"/>
                <a:gd name="connsiteX74" fmla="*/ 116326 w 125273"/>
                <a:gd name="connsiteY74" fmla="*/ 44291 h 124972"/>
                <a:gd name="connsiteX75" fmla="*/ 116041 w 125273"/>
                <a:gd name="connsiteY75" fmla="*/ 46006 h 124972"/>
                <a:gd name="connsiteX76" fmla="*/ 115946 w 125273"/>
                <a:gd name="connsiteY76" fmla="*/ 47149 h 124972"/>
                <a:gd name="connsiteX77" fmla="*/ 112233 w 125273"/>
                <a:gd name="connsiteY77" fmla="*/ 50959 h 124972"/>
                <a:gd name="connsiteX78" fmla="*/ 111091 w 125273"/>
                <a:gd name="connsiteY78" fmla="*/ 50006 h 124972"/>
                <a:gd name="connsiteX79" fmla="*/ 108331 w 125273"/>
                <a:gd name="connsiteY79" fmla="*/ 55245 h 124972"/>
                <a:gd name="connsiteX80" fmla="*/ 107569 w 125273"/>
                <a:gd name="connsiteY80" fmla="*/ 53626 h 124972"/>
                <a:gd name="connsiteX81" fmla="*/ 106332 w 125273"/>
                <a:gd name="connsiteY81" fmla="*/ 55721 h 124972"/>
                <a:gd name="connsiteX82" fmla="*/ 104904 w 125273"/>
                <a:gd name="connsiteY82" fmla="*/ 58674 h 124972"/>
                <a:gd name="connsiteX83" fmla="*/ 99860 w 125273"/>
                <a:gd name="connsiteY83" fmla="*/ 63532 h 124972"/>
                <a:gd name="connsiteX84" fmla="*/ 98812 w 125273"/>
                <a:gd name="connsiteY84" fmla="*/ 64770 h 124972"/>
                <a:gd name="connsiteX85" fmla="*/ 97575 w 125273"/>
                <a:gd name="connsiteY85" fmla="*/ 66103 h 124972"/>
                <a:gd name="connsiteX86" fmla="*/ 94053 w 125273"/>
                <a:gd name="connsiteY86" fmla="*/ 69818 h 124972"/>
                <a:gd name="connsiteX87" fmla="*/ 93577 w 125273"/>
                <a:gd name="connsiteY87" fmla="*/ 70294 h 124972"/>
                <a:gd name="connsiteX88" fmla="*/ 91483 w 125273"/>
                <a:gd name="connsiteY88" fmla="*/ 71914 h 124972"/>
                <a:gd name="connsiteX89" fmla="*/ 83202 w 125273"/>
                <a:gd name="connsiteY89" fmla="*/ 80581 h 124972"/>
                <a:gd name="connsiteX90" fmla="*/ 80632 w 125273"/>
                <a:gd name="connsiteY90" fmla="*/ 82772 h 124972"/>
                <a:gd name="connsiteX91" fmla="*/ 76254 w 125273"/>
                <a:gd name="connsiteY91" fmla="*/ 87058 h 124972"/>
                <a:gd name="connsiteX92" fmla="*/ 72827 w 125273"/>
                <a:gd name="connsiteY92" fmla="*/ 90678 h 124972"/>
                <a:gd name="connsiteX93" fmla="*/ 67497 w 125273"/>
                <a:gd name="connsiteY93" fmla="*/ 95917 h 124972"/>
                <a:gd name="connsiteX94" fmla="*/ 62928 w 125273"/>
                <a:gd name="connsiteY94" fmla="*/ 100679 h 124972"/>
                <a:gd name="connsiteX95" fmla="*/ 51601 w 125273"/>
                <a:gd name="connsiteY95" fmla="*/ 110680 h 124972"/>
                <a:gd name="connsiteX96" fmla="*/ 46271 w 125273"/>
                <a:gd name="connsiteY96" fmla="*/ 114776 h 124972"/>
                <a:gd name="connsiteX97" fmla="*/ 40750 w 125273"/>
                <a:gd name="connsiteY97" fmla="*/ 117729 h 124972"/>
                <a:gd name="connsiteX98" fmla="*/ 36657 w 125273"/>
                <a:gd name="connsiteY98" fmla="*/ 119634 h 124972"/>
                <a:gd name="connsiteX99" fmla="*/ 33040 w 125273"/>
                <a:gd name="connsiteY99" fmla="*/ 120682 h 124972"/>
                <a:gd name="connsiteX100" fmla="*/ 96623 w 125273"/>
                <a:gd name="connsiteY100" fmla="*/ 59912 h 124972"/>
                <a:gd name="connsiteX101" fmla="*/ 92626 w 125273"/>
                <a:gd name="connsiteY101" fmla="*/ 62960 h 124972"/>
                <a:gd name="connsiteX102" fmla="*/ 92626 w 125273"/>
                <a:gd name="connsiteY102" fmla="*/ 63913 h 124972"/>
                <a:gd name="connsiteX103" fmla="*/ 93387 w 125273"/>
                <a:gd name="connsiteY103" fmla="*/ 63817 h 124972"/>
                <a:gd name="connsiteX104" fmla="*/ 95576 w 125273"/>
                <a:gd name="connsiteY104" fmla="*/ 62960 h 124972"/>
                <a:gd name="connsiteX105" fmla="*/ 97670 w 125273"/>
                <a:gd name="connsiteY105" fmla="*/ 62294 h 124972"/>
                <a:gd name="connsiteX106" fmla="*/ 96718 w 125273"/>
                <a:gd name="connsiteY106" fmla="*/ 59912 h 124972"/>
                <a:gd name="connsiteX107" fmla="*/ 82726 w 125273"/>
                <a:gd name="connsiteY107" fmla="*/ 48006 h 124972"/>
                <a:gd name="connsiteX108" fmla="*/ 83393 w 125273"/>
                <a:gd name="connsiteY108" fmla="*/ 48006 h 124972"/>
                <a:gd name="connsiteX109" fmla="*/ 84725 w 125273"/>
                <a:gd name="connsiteY109" fmla="*/ 44386 h 124972"/>
                <a:gd name="connsiteX110" fmla="*/ 84154 w 125273"/>
                <a:gd name="connsiteY110" fmla="*/ 43148 h 124972"/>
                <a:gd name="connsiteX111" fmla="*/ 82726 w 125273"/>
                <a:gd name="connsiteY111" fmla="*/ 43815 h 124972"/>
                <a:gd name="connsiteX112" fmla="*/ 82251 w 125273"/>
                <a:gd name="connsiteY112" fmla="*/ 46768 h 124972"/>
                <a:gd name="connsiteX113" fmla="*/ 82631 w 125273"/>
                <a:gd name="connsiteY113" fmla="*/ 47911 h 124972"/>
                <a:gd name="connsiteX114" fmla="*/ 69401 w 125273"/>
                <a:gd name="connsiteY114" fmla="*/ 81820 h 124972"/>
                <a:gd name="connsiteX115" fmla="*/ 71780 w 125273"/>
                <a:gd name="connsiteY115" fmla="*/ 82963 h 124972"/>
                <a:gd name="connsiteX116" fmla="*/ 72827 w 125273"/>
                <a:gd name="connsiteY116" fmla="*/ 83153 h 124972"/>
                <a:gd name="connsiteX117" fmla="*/ 73208 w 125273"/>
                <a:gd name="connsiteY117" fmla="*/ 82677 h 124972"/>
                <a:gd name="connsiteX118" fmla="*/ 72447 w 125273"/>
                <a:gd name="connsiteY118" fmla="*/ 81915 h 124972"/>
                <a:gd name="connsiteX119" fmla="*/ 70828 w 125273"/>
                <a:gd name="connsiteY119" fmla="*/ 79819 h 124972"/>
                <a:gd name="connsiteX120" fmla="*/ 69781 w 125273"/>
                <a:gd name="connsiteY120" fmla="*/ 79343 h 124972"/>
                <a:gd name="connsiteX121" fmla="*/ 69496 w 125273"/>
                <a:gd name="connsiteY121" fmla="*/ 81915 h 124972"/>
                <a:gd name="connsiteX122" fmla="*/ 28472 w 125273"/>
                <a:gd name="connsiteY122" fmla="*/ 66484 h 124972"/>
                <a:gd name="connsiteX123" fmla="*/ 28091 w 125273"/>
                <a:gd name="connsiteY123" fmla="*/ 63913 h 124972"/>
                <a:gd name="connsiteX124" fmla="*/ 25521 w 125273"/>
                <a:gd name="connsiteY124" fmla="*/ 64103 h 124972"/>
                <a:gd name="connsiteX125" fmla="*/ 28472 w 125273"/>
                <a:gd name="connsiteY125" fmla="*/ 66484 h 124972"/>
                <a:gd name="connsiteX126" fmla="*/ 106427 w 125273"/>
                <a:gd name="connsiteY126" fmla="*/ 46006 h 124972"/>
                <a:gd name="connsiteX127" fmla="*/ 107474 w 125273"/>
                <a:gd name="connsiteY127" fmla="*/ 48482 h 124972"/>
                <a:gd name="connsiteX128" fmla="*/ 108712 w 125273"/>
                <a:gd name="connsiteY128" fmla="*/ 48863 h 124972"/>
                <a:gd name="connsiteX129" fmla="*/ 108331 w 125273"/>
                <a:gd name="connsiteY129" fmla="*/ 46768 h 124972"/>
                <a:gd name="connsiteX130" fmla="*/ 106618 w 125273"/>
                <a:gd name="connsiteY130" fmla="*/ 45815 h 124972"/>
                <a:gd name="connsiteX131" fmla="*/ 106427 w 125273"/>
                <a:gd name="connsiteY131" fmla="*/ 46101 h 124972"/>
                <a:gd name="connsiteX132" fmla="*/ 80156 w 125273"/>
                <a:gd name="connsiteY132" fmla="*/ 49721 h 124972"/>
                <a:gd name="connsiteX133" fmla="*/ 79109 w 125273"/>
                <a:gd name="connsiteY133" fmla="*/ 47720 h 124972"/>
                <a:gd name="connsiteX134" fmla="*/ 77206 w 125273"/>
                <a:gd name="connsiteY134" fmla="*/ 48196 h 124972"/>
                <a:gd name="connsiteX135" fmla="*/ 80061 w 125273"/>
                <a:gd name="connsiteY135" fmla="*/ 49721 h 124972"/>
                <a:gd name="connsiteX136" fmla="*/ 58074 w 125273"/>
                <a:gd name="connsiteY136" fmla="*/ 80200 h 124972"/>
                <a:gd name="connsiteX137" fmla="*/ 60168 w 125273"/>
                <a:gd name="connsiteY137" fmla="*/ 80772 h 124972"/>
                <a:gd name="connsiteX138" fmla="*/ 61215 w 125273"/>
                <a:gd name="connsiteY138" fmla="*/ 80486 h 124972"/>
                <a:gd name="connsiteX139" fmla="*/ 61215 w 125273"/>
                <a:gd name="connsiteY139" fmla="*/ 79534 h 124972"/>
                <a:gd name="connsiteX140" fmla="*/ 58930 w 125273"/>
                <a:gd name="connsiteY140" fmla="*/ 79248 h 124972"/>
                <a:gd name="connsiteX141" fmla="*/ 57978 w 125273"/>
                <a:gd name="connsiteY141" fmla="*/ 80200 h 124972"/>
                <a:gd name="connsiteX142" fmla="*/ 46557 w 125273"/>
                <a:gd name="connsiteY142" fmla="*/ 94298 h 124972"/>
                <a:gd name="connsiteX143" fmla="*/ 43891 w 125273"/>
                <a:gd name="connsiteY143" fmla="*/ 93059 h 124972"/>
                <a:gd name="connsiteX144" fmla="*/ 43225 w 125273"/>
                <a:gd name="connsiteY144" fmla="*/ 93726 h 124972"/>
                <a:gd name="connsiteX145" fmla="*/ 43891 w 125273"/>
                <a:gd name="connsiteY145" fmla="*/ 94488 h 124972"/>
                <a:gd name="connsiteX146" fmla="*/ 46557 w 125273"/>
                <a:gd name="connsiteY146" fmla="*/ 94298 h 124972"/>
                <a:gd name="connsiteX147" fmla="*/ 24855 w 125273"/>
                <a:gd name="connsiteY147" fmla="*/ 95917 h 124972"/>
                <a:gd name="connsiteX148" fmla="*/ 25711 w 125273"/>
                <a:gd name="connsiteY148" fmla="*/ 94298 h 124972"/>
                <a:gd name="connsiteX149" fmla="*/ 25521 w 125273"/>
                <a:gd name="connsiteY149" fmla="*/ 92964 h 124972"/>
                <a:gd name="connsiteX150" fmla="*/ 24093 w 125273"/>
                <a:gd name="connsiteY150" fmla="*/ 93726 h 124972"/>
                <a:gd name="connsiteX151" fmla="*/ 24759 w 125273"/>
                <a:gd name="connsiteY151" fmla="*/ 95821 h 124972"/>
                <a:gd name="connsiteX152" fmla="*/ 74921 w 125273"/>
                <a:gd name="connsiteY152" fmla="*/ 79438 h 124972"/>
                <a:gd name="connsiteX153" fmla="*/ 77872 w 125273"/>
                <a:gd name="connsiteY153" fmla="*/ 78867 h 124972"/>
                <a:gd name="connsiteX154" fmla="*/ 74921 w 125273"/>
                <a:gd name="connsiteY154" fmla="*/ 79438 h 124972"/>
                <a:gd name="connsiteX155" fmla="*/ 72066 w 125273"/>
                <a:gd name="connsiteY155" fmla="*/ 47815 h 124972"/>
                <a:gd name="connsiteX156" fmla="*/ 68734 w 125273"/>
                <a:gd name="connsiteY156" fmla="*/ 47815 h 124972"/>
                <a:gd name="connsiteX157" fmla="*/ 72066 w 125273"/>
                <a:gd name="connsiteY157" fmla="*/ 47815 h 124972"/>
                <a:gd name="connsiteX158" fmla="*/ 7912 w 125273"/>
                <a:gd name="connsiteY158" fmla="*/ 104489 h 124972"/>
                <a:gd name="connsiteX159" fmla="*/ 7341 w 125273"/>
                <a:gd name="connsiteY159" fmla="*/ 102679 h 124972"/>
                <a:gd name="connsiteX160" fmla="*/ 6484 w 125273"/>
                <a:gd name="connsiteY160" fmla="*/ 102394 h 124972"/>
                <a:gd name="connsiteX161" fmla="*/ 5913 w 125273"/>
                <a:gd name="connsiteY161" fmla="*/ 103156 h 124972"/>
                <a:gd name="connsiteX162" fmla="*/ 7912 w 125273"/>
                <a:gd name="connsiteY162" fmla="*/ 104489 h 124972"/>
                <a:gd name="connsiteX163" fmla="*/ 86724 w 125273"/>
                <a:gd name="connsiteY163" fmla="*/ 53816 h 124972"/>
                <a:gd name="connsiteX164" fmla="*/ 87200 w 125273"/>
                <a:gd name="connsiteY164" fmla="*/ 55817 h 124972"/>
                <a:gd name="connsiteX165" fmla="*/ 88628 w 125273"/>
                <a:gd name="connsiteY165" fmla="*/ 53435 h 124972"/>
                <a:gd name="connsiteX166" fmla="*/ 86724 w 125273"/>
                <a:gd name="connsiteY166" fmla="*/ 53816 h 124972"/>
                <a:gd name="connsiteX167" fmla="*/ 54076 w 125273"/>
                <a:gd name="connsiteY167" fmla="*/ 55721 h 124972"/>
                <a:gd name="connsiteX168" fmla="*/ 53695 w 125273"/>
                <a:gd name="connsiteY168" fmla="*/ 54007 h 124972"/>
                <a:gd name="connsiteX169" fmla="*/ 52934 w 125273"/>
                <a:gd name="connsiteY169" fmla="*/ 53435 h 124972"/>
                <a:gd name="connsiteX170" fmla="*/ 52458 w 125273"/>
                <a:gd name="connsiteY170" fmla="*/ 54388 h 124972"/>
                <a:gd name="connsiteX171" fmla="*/ 52553 w 125273"/>
                <a:gd name="connsiteY171" fmla="*/ 55245 h 124972"/>
                <a:gd name="connsiteX172" fmla="*/ 54076 w 125273"/>
                <a:gd name="connsiteY172" fmla="*/ 55626 h 124972"/>
                <a:gd name="connsiteX173" fmla="*/ 69020 w 125273"/>
                <a:gd name="connsiteY173" fmla="*/ 54197 h 124972"/>
                <a:gd name="connsiteX174" fmla="*/ 68259 w 125273"/>
                <a:gd name="connsiteY174" fmla="*/ 57245 h 124972"/>
                <a:gd name="connsiteX175" fmla="*/ 68734 w 125273"/>
                <a:gd name="connsiteY175" fmla="*/ 57912 h 124972"/>
                <a:gd name="connsiteX176" fmla="*/ 69305 w 125273"/>
                <a:gd name="connsiteY176" fmla="*/ 57626 h 124972"/>
                <a:gd name="connsiteX177" fmla="*/ 69115 w 125273"/>
                <a:gd name="connsiteY177" fmla="*/ 54197 h 124972"/>
                <a:gd name="connsiteX178" fmla="*/ 12862 w 125273"/>
                <a:gd name="connsiteY178" fmla="*/ 115919 h 124972"/>
                <a:gd name="connsiteX179" fmla="*/ 14575 w 125273"/>
                <a:gd name="connsiteY179" fmla="*/ 115538 h 124972"/>
                <a:gd name="connsiteX180" fmla="*/ 12862 w 125273"/>
                <a:gd name="connsiteY180" fmla="*/ 114205 h 124972"/>
                <a:gd name="connsiteX181" fmla="*/ 12862 w 125273"/>
                <a:gd name="connsiteY181" fmla="*/ 115919 h 124972"/>
                <a:gd name="connsiteX182" fmla="*/ 67783 w 125273"/>
                <a:gd name="connsiteY182" fmla="*/ 27432 h 124972"/>
                <a:gd name="connsiteX183" fmla="*/ 70543 w 125273"/>
                <a:gd name="connsiteY183" fmla="*/ 29051 h 124972"/>
                <a:gd name="connsiteX184" fmla="*/ 67783 w 125273"/>
                <a:gd name="connsiteY184" fmla="*/ 27432 h 124972"/>
                <a:gd name="connsiteX185" fmla="*/ 40560 w 125273"/>
                <a:gd name="connsiteY185" fmla="*/ 83248 h 124972"/>
                <a:gd name="connsiteX186" fmla="*/ 42559 w 125273"/>
                <a:gd name="connsiteY186" fmla="*/ 82486 h 124972"/>
                <a:gd name="connsiteX187" fmla="*/ 42749 w 125273"/>
                <a:gd name="connsiteY187" fmla="*/ 81725 h 124972"/>
                <a:gd name="connsiteX188" fmla="*/ 42178 w 125273"/>
                <a:gd name="connsiteY188" fmla="*/ 81439 h 124972"/>
                <a:gd name="connsiteX189" fmla="*/ 40560 w 125273"/>
                <a:gd name="connsiteY189" fmla="*/ 83248 h 124972"/>
                <a:gd name="connsiteX190" fmla="*/ 89675 w 125273"/>
                <a:gd name="connsiteY190" fmla="*/ 37528 h 124972"/>
                <a:gd name="connsiteX191" fmla="*/ 91293 w 125273"/>
                <a:gd name="connsiteY191" fmla="*/ 40196 h 124972"/>
                <a:gd name="connsiteX192" fmla="*/ 89675 w 125273"/>
                <a:gd name="connsiteY192" fmla="*/ 37528 h 124972"/>
                <a:gd name="connsiteX193" fmla="*/ 92816 w 125273"/>
                <a:gd name="connsiteY193" fmla="*/ 41624 h 124972"/>
                <a:gd name="connsiteX194" fmla="*/ 92340 w 125273"/>
                <a:gd name="connsiteY194" fmla="*/ 41624 h 124972"/>
                <a:gd name="connsiteX195" fmla="*/ 91864 w 125273"/>
                <a:gd name="connsiteY195" fmla="*/ 44482 h 124972"/>
                <a:gd name="connsiteX196" fmla="*/ 93197 w 125273"/>
                <a:gd name="connsiteY196" fmla="*/ 44386 h 124972"/>
                <a:gd name="connsiteX197" fmla="*/ 92816 w 125273"/>
                <a:gd name="connsiteY197" fmla="*/ 41624 h 124972"/>
                <a:gd name="connsiteX198" fmla="*/ 25140 w 125273"/>
                <a:gd name="connsiteY198" fmla="*/ 121825 h 124972"/>
                <a:gd name="connsiteX199" fmla="*/ 24569 w 125273"/>
                <a:gd name="connsiteY199" fmla="*/ 118967 h 124972"/>
                <a:gd name="connsiteX200" fmla="*/ 25140 w 125273"/>
                <a:gd name="connsiteY200" fmla="*/ 121825 h 124972"/>
                <a:gd name="connsiteX201" fmla="*/ 46557 w 125273"/>
                <a:gd name="connsiteY201" fmla="*/ 96869 h 124972"/>
                <a:gd name="connsiteX202" fmla="*/ 44653 w 125273"/>
                <a:gd name="connsiteY202" fmla="*/ 97441 h 124972"/>
                <a:gd name="connsiteX203" fmla="*/ 45605 w 125273"/>
                <a:gd name="connsiteY203" fmla="*/ 98774 h 124972"/>
                <a:gd name="connsiteX204" fmla="*/ 46557 w 125273"/>
                <a:gd name="connsiteY204" fmla="*/ 96965 h 124972"/>
                <a:gd name="connsiteX205" fmla="*/ 41797 w 125273"/>
                <a:gd name="connsiteY205" fmla="*/ 69913 h 124972"/>
                <a:gd name="connsiteX206" fmla="*/ 40750 w 125273"/>
                <a:gd name="connsiteY206" fmla="*/ 69532 h 124972"/>
                <a:gd name="connsiteX207" fmla="*/ 39703 w 125273"/>
                <a:gd name="connsiteY207" fmla="*/ 69532 h 124972"/>
                <a:gd name="connsiteX208" fmla="*/ 39894 w 125273"/>
                <a:gd name="connsiteY208" fmla="*/ 70866 h 124972"/>
                <a:gd name="connsiteX209" fmla="*/ 41797 w 125273"/>
                <a:gd name="connsiteY209" fmla="*/ 69913 h 124972"/>
                <a:gd name="connsiteX210" fmla="*/ 74921 w 125273"/>
                <a:gd name="connsiteY210" fmla="*/ 73533 h 124972"/>
                <a:gd name="connsiteX211" fmla="*/ 74350 w 125273"/>
                <a:gd name="connsiteY211" fmla="*/ 73533 h 124972"/>
                <a:gd name="connsiteX212" fmla="*/ 74636 w 125273"/>
                <a:gd name="connsiteY212" fmla="*/ 76486 h 124972"/>
                <a:gd name="connsiteX213" fmla="*/ 75397 w 125273"/>
                <a:gd name="connsiteY213" fmla="*/ 76771 h 124972"/>
                <a:gd name="connsiteX214" fmla="*/ 74921 w 125273"/>
                <a:gd name="connsiteY214" fmla="*/ 73533 h 124972"/>
                <a:gd name="connsiteX215" fmla="*/ 54742 w 125273"/>
                <a:gd name="connsiteY215" fmla="*/ 85820 h 124972"/>
                <a:gd name="connsiteX216" fmla="*/ 54171 w 125273"/>
                <a:gd name="connsiteY216" fmla="*/ 88297 h 124972"/>
                <a:gd name="connsiteX217" fmla="*/ 55409 w 125273"/>
                <a:gd name="connsiteY217" fmla="*/ 86868 h 124972"/>
                <a:gd name="connsiteX218" fmla="*/ 54742 w 125273"/>
                <a:gd name="connsiteY218" fmla="*/ 85820 h 124972"/>
                <a:gd name="connsiteX219" fmla="*/ 45795 w 125273"/>
                <a:gd name="connsiteY219" fmla="*/ 86963 h 124972"/>
                <a:gd name="connsiteX220" fmla="*/ 44748 w 125273"/>
                <a:gd name="connsiteY220" fmla="*/ 85249 h 124972"/>
                <a:gd name="connsiteX221" fmla="*/ 43891 w 125273"/>
                <a:gd name="connsiteY221" fmla="*/ 86582 h 124972"/>
                <a:gd name="connsiteX222" fmla="*/ 45795 w 125273"/>
                <a:gd name="connsiteY222" fmla="*/ 86963 h 124972"/>
                <a:gd name="connsiteX223" fmla="*/ 50840 w 125273"/>
                <a:gd name="connsiteY223" fmla="*/ 58865 h 124972"/>
                <a:gd name="connsiteX224" fmla="*/ 49793 w 125273"/>
                <a:gd name="connsiteY224" fmla="*/ 60198 h 124972"/>
                <a:gd name="connsiteX225" fmla="*/ 50364 w 125273"/>
                <a:gd name="connsiteY225" fmla="*/ 60960 h 124972"/>
                <a:gd name="connsiteX226" fmla="*/ 51126 w 125273"/>
                <a:gd name="connsiteY226" fmla="*/ 60198 h 124972"/>
                <a:gd name="connsiteX227" fmla="*/ 50935 w 125273"/>
                <a:gd name="connsiteY227" fmla="*/ 58865 h 124972"/>
                <a:gd name="connsiteX228" fmla="*/ 53791 w 125273"/>
                <a:gd name="connsiteY228" fmla="*/ 52006 h 124972"/>
                <a:gd name="connsiteX229" fmla="*/ 55789 w 125273"/>
                <a:gd name="connsiteY229" fmla="*/ 51721 h 124972"/>
                <a:gd name="connsiteX230" fmla="*/ 55409 w 125273"/>
                <a:gd name="connsiteY230" fmla="*/ 50959 h 124972"/>
                <a:gd name="connsiteX231" fmla="*/ 53791 w 125273"/>
                <a:gd name="connsiteY231" fmla="*/ 52006 h 124972"/>
                <a:gd name="connsiteX232" fmla="*/ 13338 w 125273"/>
                <a:gd name="connsiteY232" fmla="*/ 87821 h 124972"/>
                <a:gd name="connsiteX233" fmla="*/ 15336 w 125273"/>
                <a:gd name="connsiteY233" fmla="*/ 87344 h 124972"/>
                <a:gd name="connsiteX234" fmla="*/ 14860 w 125273"/>
                <a:gd name="connsiteY234" fmla="*/ 86201 h 124972"/>
                <a:gd name="connsiteX235" fmla="*/ 13338 w 125273"/>
                <a:gd name="connsiteY235" fmla="*/ 87725 h 124972"/>
                <a:gd name="connsiteX236" fmla="*/ 47318 w 125273"/>
                <a:gd name="connsiteY236" fmla="*/ 50197 h 124972"/>
                <a:gd name="connsiteX237" fmla="*/ 49031 w 125273"/>
                <a:gd name="connsiteY237" fmla="*/ 50292 h 124972"/>
                <a:gd name="connsiteX238" fmla="*/ 49222 w 125273"/>
                <a:gd name="connsiteY238" fmla="*/ 49530 h 124972"/>
                <a:gd name="connsiteX239" fmla="*/ 47794 w 125273"/>
                <a:gd name="connsiteY239" fmla="*/ 49721 h 124972"/>
                <a:gd name="connsiteX240" fmla="*/ 47318 w 125273"/>
                <a:gd name="connsiteY240" fmla="*/ 50197 h 124972"/>
                <a:gd name="connsiteX241" fmla="*/ 23142 w 125273"/>
                <a:gd name="connsiteY241" fmla="*/ 108490 h 124972"/>
                <a:gd name="connsiteX242" fmla="*/ 22761 w 125273"/>
                <a:gd name="connsiteY242" fmla="*/ 108680 h 124972"/>
                <a:gd name="connsiteX243" fmla="*/ 22951 w 125273"/>
                <a:gd name="connsiteY243" fmla="*/ 109919 h 124972"/>
                <a:gd name="connsiteX244" fmla="*/ 23903 w 125273"/>
                <a:gd name="connsiteY244" fmla="*/ 110300 h 124972"/>
                <a:gd name="connsiteX245" fmla="*/ 23998 w 125273"/>
                <a:gd name="connsiteY245" fmla="*/ 109442 h 124972"/>
                <a:gd name="connsiteX246" fmla="*/ 23142 w 125273"/>
                <a:gd name="connsiteY246" fmla="*/ 108394 h 124972"/>
                <a:gd name="connsiteX247" fmla="*/ 80156 w 125273"/>
                <a:gd name="connsiteY247" fmla="*/ 14288 h 124972"/>
                <a:gd name="connsiteX248" fmla="*/ 77587 w 125273"/>
                <a:gd name="connsiteY248" fmla="*/ 14764 h 124972"/>
                <a:gd name="connsiteX249" fmla="*/ 80156 w 125273"/>
                <a:gd name="connsiteY249" fmla="*/ 14288 h 124972"/>
                <a:gd name="connsiteX250" fmla="*/ 85772 w 125273"/>
                <a:gd name="connsiteY250" fmla="*/ 73533 h 124972"/>
                <a:gd name="connsiteX251" fmla="*/ 85296 w 125273"/>
                <a:gd name="connsiteY251" fmla="*/ 75057 h 124972"/>
                <a:gd name="connsiteX252" fmla="*/ 86153 w 125273"/>
                <a:gd name="connsiteY252" fmla="*/ 75057 h 124972"/>
                <a:gd name="connsiteX253" fmla="*/ 85772 w 125273"/>
                <a:gd name="connsiteY253" fmla="*/ 73533 h 124972"/>
                <a:gd name="connsiteX254" fmla="*/ 15907 w 125273"/>
                <a:gd name="connsiteY254" fmla="*/ 99155 h 124972"/>
                <a:gd name="connsiteX255" fmla="*/ 17621 w 125273"/>
                <a:gd name="connsiteY255" fmla="*/ 100775 h 124972"/>
                <a:gd name="connsiteX256" fmla="*/ 15907 w 125273"/>
                <a:gd name="connsiteY256" fmla="*/ 99155 h 124972"/>
                <a:gd name="connsiteX257" fmla="*/ 98527 w 125273"/>
                <a:gd name="connsiteY257" fmla="*/ 52388 h 124972"/>
                <a:gd name="connsiteX258" fmla="*/ 100431 w 125273"/>
                <a:gd name="connsiteY258" fmla="*/ 52197 h 124972"/>
                <a:gd name="connsiteX259" fmla="*/ 98527 w 125273"/>
                <a:gd name="connsiteY259" fmla="*/ 52388 h 124972"/>
                <a:gd name="connsiteX260" fmla="*/ 38847 w 125273"/>
                <a:gd name="connsiteY260" fmla="*/ 53626 h 124972"/>
                <a:gd name="connsiteX261" fmla="*/ 39703 w 125273"/>
                <a:gd name="connsiteY261" fmla="*/ 55150 h 124972"/>
                <a:gd name="connsiteX262" fmla="*/ 40274 w 125273"/>
                <a:gd name="connsiteY262" fmla="*/ 54864 h 124972"/>
                <a:gd name="connsiteX263" fmla="*/ 39323 w 125273"/>
                <a:gd name="connsiteY263" fmla="*/ 53626 h 124972"/>
                <a:gd name="connsiteX264" fmla="*/ 38847 w 125273"/>
                <a:gd name="connsiteY264" fmla="*/ 53721 h 124972"/>
                <a:gd name="connsiteX265" fmla="*/ 31613 w 125273"/>
                <a:gd name="connsiteY265" fmla="*/ 64675 h 124972"/>
                <a:gd name="connsiteX266" fmla="*/ 29233 w 125273"/>
                <a:gd name="connsiteY266" fmla="*/ 64675 h 124972"/>
                <a:gd name="connsiteX267" fmla="*/ 31613 w 125273"/>
                <a:gd name="connsiteY267" fmla="*/ 64675 h 124972"/>
                <a:gd name="connsiteX268" fmla="*/ 89199 w 125273"/>
                <a:gd name="connsiteY268" fmla="*/ 60388 h 124972"/>
                <a:gd name="connsiteX269" fmla="*/ 89008 w 125273"/>
                <a:gd name="connsiteY269" fmla="*/ 59150 h 124972"/>
                <a:gd name="connsiteX270" fmla="*/ 88152 w 125273"/>
                <a:gd name="connsiteY270" fmla="*/ 59150 h 124972"/>
                <a:gd name="connsiteX271" fmla="*/ 88342 w 125273"/>
                <a:gd name="connsiteY271" fmla="*/ 60198 h 124972"/>
                <a:gd name="connsiteX272" fmla="*/ 89294 w 125273"/>
                <a:gd name="connsiteY272" fmla="*/ 60293 h 124972"/>
                <a:gd name="connsiteX273" fmla="*/ 6199 w 125273"/>
                <a:gd name="connsiteY273" fmla="*/ 108299 h 124972"/>
                <a:gd name="connsiteX274" fmla="*/ 6484 w 125273"/>
                <a:gd name="connsiteY274" fmla="*/ 109538 h 124972"/>
                <a:gd name="connsiteX275" fmla="*/ 7150 w 125273"/>
                <a:gd name="connsiteY275" fmla="*/ 109538 h 124972"/>
                <a:gd name="connsiteX276" fmla="*/ 7150 w 125273"/>
                <a:gd name="connsiteY276" fmla="*/ 108490 h 124972"/>
                <a:gd name="connsiteX277" fmla="*/ 6199 w 125273"/>
                <a:gd name="connsiteY277" fmla="*/ 108490 h 124972"/>
                <a:gd name="connsiteX278" fmla="*/ 70828 w 125273"/>
                <a:gd name="connsiteY278" fmla="*/ 70104 h 124972"/>
                <a:gd name="connsiteX279" fmla="*/ 70638 w 125273"/>
                <a:gd name="connsiteY279" fmla="*/ 69532 h 124972"/>
                <a:gd name="connsiteX280" fmla="*/ 69115 w 125273"/>
                <a:gd name="connsiteY280" fmla="*/ 70675 h 124972"/>
                <a:gd name="connsiteX281" fmla="*/ 70733 w 125273"/>
                <a:gd name="connsiteY281" fmla="*/ 70104 h 124972"/>
                <a:gd name="connsiteX282" fmla="*/ 61976 w 125273"/>
                <a:gd name="connsiteY282" fmla="*/ 76486 h 124972"/>
                <a:gd name="connsiteX283" fmla="*/ 61215 w 125273"/>
                <a:gd name="connsiteY283" fmla="*/ 78581 h 124972"/>
                <a:gd name="connsiteX284" fmla="*/ 61976 w 125273"/>
                <a:gd name="connsiteY284" fmla="*/ 76486 h 124972"/>
                <a:gd name="connsiteX285" fmla="*/ 62833 w 125273"/>
                <a:gd name="connsiteY285" fmla="*/ 74486 h 124972"/>
                <a:gd name="connsiteX286" fmla="*/ 62833 w 125273"/>
                <a:gd name="connsiteY286" fmla="*/ 73152 h 124972"/>
                <a:gd name="connsiteX287" fmla="*/ 61405 w 125273"/>
                <a:gd name="connsiteY287" fmla="*/ 73152 h 124972"/>
                <a:gd name="connsiteX288" fmla="*/ 62738 w 125273"/>
                <a:gd name="connsiteY288" fmla="*/ 74486 h 124972"/>
                <a:gd name="connsiteX289" fmla="*/ 73970 w 125273"/>
                <a:gd name="connsiteY289" fmla="*/ 85820 h 124972"/>
                <a:gd name="connsiteX290" fmla="*/ 74636 w 125273"/>
                <a:gd name="connsiteY290" fmla="*/ 83820 h 124972"/>
                <a:gd name="connsiteX291" fmla="*/ 73970 w 125273"/>
                <a:gd name="connsiteY291" fmla="*/ 85820 h 124972"/>
                <a:gd name="connsiteX292" fmla="*/ 21333 w 125273"/>
                <a:gd name="connsiteY292" fmla="*/ 83915 h 124972"/>
                <a:gd name="connsiteX293" fmla="*/ 23808 w 125273"/>
                <a:gd name="connsiteY293" fmla="*/ 84487 h 124972"/>
                <a:gd name="connsiteX294" fmla="*/ 21333 w 125273"/>
                <a:gd name="connsiteY294" fmla="*/ 83915 h 124972"/>
                <a:gd name="connsiteX295" fmla="*/ 52363 w 125273"/>
                <a:gd name="connsiteY295" fmla="*/ 74200 h 124972"/>
                <a:gd name="connsiteX296" fmla="*/ 53410 w 125273"/>
                <a:gd name="connsiteY296" fmla="*/ 74009 h 124972"/>
                <a:gd name="connsiteX297" fmla="*/ 53410 w 125273"/>
                <a:gd name="connsiteY297" fmla="*/ 73247 h 124972"/>
                <a:gd name="connsiteX298" fmla="*/ 52458 w 125273"/>
                <a:gd name="connsiteY298" fmla="*/ 73057 h 124972"/>
                <a:gd name="connsiteX299" fmla="*/ 52363 w 125273"/>
                <a:gd name="connsiteY299" fmla="*/ 74104 h 124972"/>
                <a:gd name="connsiteX300" fmla="*/ 81870 w 125273"/>
                <a:gd name="connsiteY300" fmla="*/ 64484 h 124972"/>
                <a:gd name="connsiteX301" fmla="*/ 83012 w 125273"/>
                <a:gd name="connsiteY301" fmla="*/ 64484 h 124972"/>
                <a:gd name="connsiteX302" fmla="*/ 83202 w 125273"/>
                <a:gd name="connsiteY302" fmla="*/ 63627 h 124972"/>
                <a:gd name="connsiteX303" fmla="*/ 82251 w 125273"/>
                <a:gd name="connsiteY303" fmla="*/ 63627 h 124972"/>
                <a:gd name="connsiteX304" fmla="*/ 81870 w 125273"/>
                <a:gd name="connsiteY304" fmla="*/ 64675 h 124972"/>
                <a:gd name="connsiteX305" fmla="*/ 31708 w 125273"/>
                <a:gd name="connsiteY305" fmla="*/ 63627 h 124972"/>
                <a:gd name="connsiteX306" fmla="*/ 33231 w 125273"/>
                <a:gd name="connsiteY306" fmla="*/ 62865 h 124972"/>
                <a:gd name="connsiteX307" fmla="*/ 31708 w 125273"/>
                <a:gd name="connsiteY307" fmla="*/ 63627 h 124972"/>
                <a:gd name="connsiteX308" fmla="*/ 63595 w 125273"/>
                <a:gd name="connsiteY308" fmla="*/ 48196 h 124972"/>
                <a:gd name="connsiteX309" fmla="*/ 64166 w 125273"/>
                <a:gd name="connsiteY309" fmla="*/ 48196 h 124972"/>
                <a:gd name="connsiteX310" fmla="*/ 63880 w 125273"/>
                <a:gd name="connsiteY310" fmla="*/ 46482 h 124972"/>
                <a:gd name="connsiteX311" fmla="*/ 63595 w 125273"/>
                <a:gd name="connsiteY311" fmla="*/ 48101 h 124972"/>
                <a:gd name="connsiteX312" fmla="*/ 57407 w 125273"/>
                <a:gd name="connsiteY312" fmla="*/ 57817 h 124972"/>
                <a:gd name="connsiteX313" fmla="*/ 56646 w 125273"/>
                <a:gd name="connsiteY313" fmla="*/ 58769 h 124972"/>
                <a:gd name="connsiteX314" fmla="*/ 57217 w 125273"/>
                <a:gd name="connsiteY314" fmla="*/ 58960 h 124972"/>
                <a:gd name="connsiteX315" fmla="*/ 57503 w 125273"/>
                <a:gd name="connsiteY315" fmla="*/ 57817 h 124972"/>
                <a:gd name="connsiteX316" fmla="*/ 97004 w 125273"/>
                <a:gd name="connsiteY316" fmla="*/ 48958 h 124972"/>
                <a:gd name="connsiteX317" fmla="*/ 97004 w 125273"/>
                <a:gd name="connsiteY317" fmla="*/ 47911 h 124972"/>
                <a:gd name="connsiteX318" fmla="*/ 96338 w 125273"/>
                <a:gd name="connsiteY318" fmla="*/ 47911 h 124972"/>
                <a:gd name="connsiteX319" fmla="*/ 96147 w 125273"/>
                <a:gd name="connsiteY319" fmla="*/ 48863 h 124972"/>
                <a:gd name="connsiteX320" fmla="*/ 97004 w 125273"/>
                <a:gd name="connsiteY320" fmla="*/ 49054 h 124972"/>
                <a:gd name="connsiteX321" fmla="*/ 40750 w 125273"/>
                <a:gd name="connsiteY321" fmla="*/ 102584 h 124972"/>
                <a:gd name="connsiteX322" fmla="*/ 41893 w 125273"/>
                <a:gd name="connsiteY322" fmla="*/ 102584 h 124972"/>
                <a:gd name="connsiteX323" fmla="*/ 41797 w 125273"/>
                <a:gd name="connsiteY323" fmla="*/ 102013 h 124972"/>
                <a:gd name="connsiteX324" fmla="*/ 40750 w 125273"/>
                <a:gd name="connsiteY324" fmla="*/ 102584 h 124972"/>
                <a:gd name="connsiteX325" fmla="*/ 66355 w 125273"/>
                <a:gd name="connsiteY325" fmla="*/ 62008 h 124972"/>
                <a:gd name="connsiteX326" fmla="*/ 65213 w 125273"/>
                <a:gd name="connsiteY326" fmla="*/ 61817 h 124972"/>
                <a:gd name="connsiteX327" fmla="*/ 65022 w 125273"/>
                <a:gd name="connsiteY327" fmla="*/ 62198 h 124972"/>
                <a:gd name="connsiteX328" fmla="*/ 66355 w 125273"/>
                <a:gd name="connsiteY328" fmla="*/ 62008 h 124972"/>
                <a:gd name="connsiteX329" fmla="*/ 87866 w 125273"/>
                <a:gd name="connsiteY329" fmla="*/ 45720 h 124972"/>
                <a:gd name="connsiteX330" fmla="*/ 88723 w 125273"/>
                <a:gd name="connsiteY330" fmla="*/ 44767 h 124972"/>
                <a:gd name="connsiteX331" fmla="*/ 88152 w 125273"/>
                <a:gd name="connsiteY331" fmla="*/ 44386 h 124972"/>
                <a:gd name="connsiteX332" fmla="*/ 87866 w 125273"/>
                <a:gd name="connsiteY332" fmla="*/ 45720 h 124972"/>
                <a:gd name="connsiteX333" fmla="*/ 31994 w 125273"/>
                <a:gd name="connsiteY333" fmla="*/ 107251 h 124972"/>
                <a:gd name="connsiteX334" fmla="*/ 31803 w 125273"/>
                <a:gd name="connsiteY334" fmla="*/ 105727 h 124972"/>
                <a:gd name="connsiteX335" fmla="*/ 31994 w 125273"/>
                <a:gd name="connsiteY335" fmla="*/ 107251 h 124972"/>
                <a:gd name="connsiteX336" fmla="*/ 38180 w 125273"/>
                <a:gd name="connsiteY336" fmla="*/ 106680 h 124972"/>
                <a:gd name="connsiteX337" fmla="*/ 39037 w 125273"/>
                <a:gd name="connsiteY337" fmla="*/ 106490 h 124972"/>
                <a:gd name="connsiteX338" fmla="*/ 39037 w 125273"/>
                <a:gd name="connsiteY338" fmla="*/ 105823 h 124972"/>
                <a:gd name="connsiteX339" fmla="*/ 38276 w 125273"/>
                <a:gd name="connsiteY339" fmla="*/ 105823 h 124972"/>
                <a:gd name="connsiteX340" fmla="*/ 38180 w 125273"/>
                <a:gd name="connsiteY340" fmla="*/ 106680 h 124972"/>
                <a:gd name="connsiteX341" fmla="*/ 45605 w 125273"/>
                <a:gd name="connsiteY341" fmla="*/ 72485 h 124972"/>
                <a:gd name="connsiteX342" fmla="*/ 45986 w 125273"/>
                <a:gd name="connsiteY342" fmla="*/ 72771 h 124972"/>
                <a:gd name="connsiteX343" fmla="*/ 46937 w 125273"/>
                <a:gd name="connsiteY343" fmla="*/ 71533 h 124972"/>
                <a:gd name="connsiteX344" fmla="*/ 45605 w 125273"/>
                <a:gd name="connsiteY344" fmla="*/ 72485 h 124972"/>
                <a:gd name="connsiteX345" fmla="*/ 70828 w 125273"/>
                <a:gd name="connsiteY345" fmla="*/ 46673 h 124972"/>
                <a:gd name="connsiteX346" fmla="*/ 71590 w 125273"/>
                <a:gd name="connsiteY346" fmla="*/ 46673 h 124972"/>
                <a:gd name="connsiteX347" fmla="*/ 71590 w 125273"/>
                <a:gd name="connsiteY347" fmla="*/ 45720 h 124972"/>
                <a:gd name="connsiteX348" fmla="*/ 71019 w 125273"/>
                <a:gd name="connsiteY348" fmla="*/ 45720 h 124972"/>
                <a:gd name="connsiteX349" fmla="*/ 70828 w 125273"/>
                <a:gd name="connsiteY349" fmla="*/ 46768 h 124972"/>
                <a:gd name="connsiteX350" fmla="*/ 26378 w 125273"/>
                <a:gd name="connsiteY350" fmla="*/ 80296 h 124972"/>
                <a:gd name="connsiteX351" fmla="*/ 25140 w 125273"/>
                <a:gd name="connsiteY351" fmla="*/ 80296 h 124972"/>
                <a:gd name="connsiteX352" fmla="*/ 25140 w 125273"/>
                <a:gd name="connsiteY352" fmla="*/ 80581 h 124972"/>
                <a:gd name="connsiteX353" fmla="*/ 26378 w 125273"/>
                <a:gd name="connsiteY353" fmla="*/ 80296 h 124972"/>
                <a:gd name="connsiteX354" fmla="*/ 46747 w 125273"/>
                <a:gd name="connsiteY354" fmla="*/ 56483 h 124972"/>
                <a:gd name="connsiteX355" fmla="*/ 47413 w 125273"/>
                <a:gd name="connsiteY355" fmla="*/ 55340 h 124972"/>
                <a:gd name="connsiteX356" fmla="*/ 46842 w 125273"/>
                <a:gd name="connsiteY356" fmla="*/ 55150 h 124972"/>
                <a:gd name="connsiteX357" fmla="*/ 46842 w 125273"/>
                <a:gd name="connsiteY357" fmla="*/ 56483 h 124972"/>
                <a:gd name="connsiteX358" fmla="*/ 44463 w 125273"/>
                <a:gd name="connsiteY358" fmla="*/ 50006 h 124972"/>
                <a:gd name="connsiteX359" fmla="*/ 45414 w 125273"/>
                <a:gd name="connsiteY359" fmla="*/ 50006 h 124972"/>
                <a:gd name="connsiteX360" fmla="*/ 45509 w 125273"/>
                <a:gd name="connsiteY360" fmla="*/ 49435 h 124972"/>
                <a:gd name="connsiteX361" fmla="*/ 44748 w 125273"/>
                <a:gd name="connsiteY361" fmla="*/ 49340 h 124972"/>
                <a:gd name="connsiteX362" fmla="*/ 44463 w 125273"/>
                <a:gd name="connsiteY362" fmla="*/ 50006 h 124972"/>
                <a:gd name="connsiteX363" fmla="*/ 59597 w 125273"/>
                <a:gd name="connsiteY363" fmla="*/ 42958 h 124972"/>
                <a:gd name="connsiteX364" fmla="*/ 60358 w 125273"/>
                <a:gd name="connsiteY364" fmla="*/ 43815 h 124972"/>
                <a:gd name="connsiteX365" fmla="*/ 59597 w 125273"/>
                <a:gd name="connsiteY365" fmla="*/ 42958 h 124972"/>
                <a:gd name="connsiteX366" fmla="*/ 12862 w 125273"/>
                <a:gd name="connsiteY366" fmla="*/ 110395 h 124972"/>
                <a:gd name="connsiteX367" fmla="*/ 13338 w 125273"/>
                <a:gd name="connsiteY367" fmla="*/ 110395 h 124972"/>
                <a:gd name="connsiteX368" fmla="*/ 13147 w 125273"/>
                <a:gd name="connsiteY368" fmla="*/ 109442 h 124972"/>
                <a:gd name="connsiteX369" fmla="*/ 12671 w 125273"/>
                <a:gd name="connsiteY369" fmla="*/ 109442 h 124972"/>
                <a:gd name="connsiteX370" fmla="*/ 12766 w 125273"/>
                <a:gd name="connsiteY370" fmla="*/ 110395 h 124972"/>
                <a:gd name="connsiteX371" fmla="*/ 45986 w 125273"/>
                <a:gd name="connsiteY371" fmla="*/ 82391 h 124972"/>
                <a:gd name="connsiteX372" fmla="*/ 46081 w 125273"/>
                <a:gd name="connsiteY372" fmla="*/ 82867 h 124972"/>
                <a:gd name="connsiteX373" fmla="*/ 46652 w 125273"/>
                <a:gd name="connsiteY373" fmla="*/ 82486 h 124972"/>
                <a:gd name="connsiteX374" fmla="*/ 46652 w 125273"/>
                <a:gd name="connsiteY374" fmla="*/ 81725 h 124972"/>
                <a:gd name="connsiteX375" fmla="*/ 46081 w 125273"/>
                <a:gd name="connsiteY375" fmla="*/ 81629 h 124972"/>
                <a:gd name="connsiteX376" fmla="*/ 45795 w 125273"/>
                <a:gd name="connsiteY376" fmla="*/ 82391 h 124972"/>
                <a:gd name="connsiteX377" fmla="*/ 32565 w 125273"/>
                <a:gd name="connsiteY377" fmla="*/ 67818 h 124972"/>
                <a:gd name="connsiteX378" fmla="*/ 31613 w 125273"/>
                <a:gd name="connsiteY378" fmla="*/ 66865 h 124972"/>
                <a:gd name="connsiteX379" fmla="*/ 32565 w 125273"/>
                <a:gd name="connsiteY379" fmla="*/ 67818 h 124972"/>
                <a:gd name="connsiteX380" fmla="*/ 35896 w 125273"/>
                <a:gd name="connsiteY380" fmla="*/ 54864 h 124972"/>
                <a:gd name="connsiteX381" fmla="*/ 35991 w 125273"/>
                <a:gd name="connsiteY381" fmla="*/ 55435 h 124972"/>
                <a:gd name="connsiteX382" fmla="*/ 36562 w 125273"/>
                <a:gd name="connsiteY382" fmla="*/ 55435 h 124972"/>
                <a:gd name="connsiteX383" fmla="*/ 36562 w 125273"/>
                <a:gd name="connsiteY383" fmla="*/ 54959 h 124972"/>
                <a:gd name="connsiteX384" fmla="*/ 35896 w 125273"/>
                <a:gd name="connsiteY384" fmla="*/ 54769 h 124972"/>
                <a:gd name="connsiteX385" fmla="*/ 24379 w 125273"/>
                <a:gd name="connsiteY385" fmla="*/ 66580 h 124972"/>
                <a:gd name="connsiteX386" fmla="*/ 24759 w 125273"/>
                <a:gd name="connsiteY386" fmla="*/ 66484 h 124972"/>
                <a:gd name="connsiteX387" fmla="*/ 24474 w 125273"/>
                <a:gd name="connsiteY387" fmla="*/ 65818 h 124972"/>
                <a:gd name="connsiteX388" fmla="*/ 24093 w 125273"/>
                <a:gd name="connsiteY388" fmla="*/ 65913 h 124972"/>
                <a:gd name="connsiteX389" fmla="*/ 24379 w 125273"/>
                <a:gd name="connsiteY389" fmla="*/ 66580 h 124972"/>
                <a:gd name="connsiteX390" fmla="*/ 75207 w 125273"/>
                <a:gd name="connsiteY390" fmla="*/ 21907 h 124972"/>
                <a:gd name="connsiteX391" fmla="*/ 75207 w 125273"/>
                <a:gd name="connsiteY391" fmla="*/ 21146 h 124972"/>
                <a:gd name="connsiteX392" fmla="*/ 74636 w 125273"/>
                <a:gd name="connsiteY392" fmla="*/ 21146 h 124972"/>
                <a:gd name="connsiteX393" fmla="*/ 74541 w 125273"/>
                <a:gd name="connsiteY393" fmla="*/ 21717 h 124972"/>
                <a:gd name="connsiteX394" fmla="*/ 75207 w 125273"/>
                <a:gd name="connsiteY394" fmla="*/ 21907 h 124972"/>
                <a:gd name="connsiteX395" fmla="*/ 64737 w 125273"/>
                <a:gd name="connsiteY395" fmla="*/ 39910 h 124972"/>
                <a:gd name="connsiteX396" fmla="*/ 65593 w 125273"/>
                <a:gd name="connsiteY396" fmla="*/ 39624 h 124972"/>
                <a:gd name="connsiteX397" fmla="*/ 65593 w 125273"/>
                <a:gd name="connsiteY397" fmla="*/ 39243 h 124972"/>
                <a:gd name="connsiteX398" fmla="*/ 64832 w 125273"/>
                <a:gd name="connsiteY398" fmla="*/ 39243 h 124972"/>
                <a:gd name="connsiteX399" fmla="*/ 64641 w 125273"/>
                <a:gd name="connsiteY399" fmla="*/ 40005 h 124972"/>
                <a:gd name="connsiteX400" fmla="*/ 89580 w 125273"/>
                <a:gd name="connsiteY400" fmla="*/ 28194 h 124972"/>
                <a:gd name="connsiteX401" fmla="*/ 89865 w 125273"/>
                <a:gd name="connsiteY401" fmla="*/ 28861 h 124972"/>
                <a:gd name="connsiteX402" fmla="*/ 90246 w 125273"/>
                <a:gd name="connsiteY402" fmla="*/ 28861 h 124972"/>
                <a:gd name="connsiteX403" fmla="*/ 90151 w 125273"/>
                <a:gd name="connsiteY403" fmla="*/ 28289 h 124972"/>
                <a:gd name="connsiteX404" fmla="*/ 89580 w 125273"/>
                <a:gd name="connsiteY404" fmla="*/ 28289 h 124972"/>
                <a:gd name="connsiteX405" fmla="*/ 36277 w 125273"/>
                <a:gd name="connsiteY405" fmla="*/ 115538 h 124972"/>
                <a:gd name="connsiteX406" fmla="*/ 36562 w 125273"/>
                <a:gd name="connsiteY406" fmla="*/ 114967 h 124972"/>
                <a:gd name="connsiteX407" fmla="*/ 35706 w 125273"/>
                <a:gd name="connsiteY407" fmla="*/ 114681 h 124972"/>
                <a:gd name="connsiteX408" fmla="*/ 35611 w 125273"/>
                <a:gd name="connsiteY408" fmla="*/ 114967 h 124972"/>
                <a:gd name="connsiteX409" fmla="*/ 36277 w 125273"/>
                <a:gd name="connsiteY409" fmla="*/ 115538 h 124972"/>
                <a:gd name="connsiteX410" fmla="*/ 98241 w 125273"/>
                <a:gd name="connsiteY410" fmla="*/ 57626 h 124972"/>
                <a:gd name="connsiteX411" fmla="*/ 98337 w 125273"/>
                <a:gd name="connsiteY411" fmla="*/ 58102 h 124972"/>
                <a:gd name="connsiteX412" fmla="*/ 98812 w 125273"/>
                <a:gd name="connsiteY412" fmla="*/ 57912 h 124972"/>
                <a:gd name="connsiteX413" fmla="*/ 98812 w 125273"/>
                <a:gd name="connsiteY413" fmla="*/ 57436 h 124972"/>
                <a:gd name="connsiteX414" fmla="*/ 98241 w 125273"/>
                <a:gd name="connsiteY414" fmla="*/ 57436 h 124972"/>
                <a:gd name="connsiteX415" fmla="*/ 42749 w 125273"/>
                <a:gd name="connsiteY415" fmla="*/ 75343 h 124972"/>
                <a:gd name="connsiteX416" fmla="*/ 42749 w 125273"/>
                <a:gd name="connsiteY416" fmla="*/ 74867 h 124972"/>
                <a:gd name="connsiteX417" fmla="*/ 42273 w 125273"/>
                <a:gd name="connsiteY417" fmla="*/ 74867 h 124972"/>
                <a:gd name="connsiteX418" fmla="*/ 42273 w 125273"/>
                <a:gd name="connsiteY418" fmla="*/ 75248 h 124972"/>
                <a:gd name="connsiteX419" fmla="*/ 42749 w 125273"/>
                <a:gd name="connsiteY419" fmla="*/ 75248 h 124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</a:cxnLst>
              <a:rect l="l" t="t" r="r" b="b"/>
              <a:pathLst>
                <a:path w="125273" h="124972">
                  <a:moveTo>
                    <a:pt x="32850" y="120682"/>
                  </a:moveTo>
                  <a:cubicBezTo>
                    <a:pt x="33136" y="120015"/>
                    <a:pt x="33326" y="119539"/>
                    <a:pt x="33421" y="119063"/>
                  </a:cubicBezTo>
                  <a:cubicBezTo>
                    <a:pt x="32184" y="118491"/>
                    <a:pt x="31803" y="118586"/>
                    <a:pt x="31708" y="119444"/>
                  </a:cubicBezTo>
                  <a:cubicBezTo>
                    <a:pt x="31517" y="121158"/>
                    <a:pt x="30185" y="121729"/>
                    <a:pt x="29043" y="122111"/>
                  </a:cubicBezTo>
                  <a:cubicBezTo>
                    <a:pt x="25045" y="123539"/>
                    <a:pt x="21047" y="125063"/>
                    <a:pt x="16669" y="124968"/>
                  </a:cubicBezTo>
                  <a:cubicBezTo>
                    <a:pt x="16574" y="124968"/>
                    <a:pt x="16479" y="124968"/>
                    <a:pt x="16193" y="124873"/>
                  </a:cubicBezTo>
                  <a:cubicBezTo>
                    <a:pt x="16193" y="124682"/>
                    <a:pt x="16098" y="124396"/>
                    <a:pt x="16003" y="124111"/>
                  </a:cubicBezTo>
                  <a:cubicBezTo>
                    <a:pt x="16003" y="123920"/>
                    <a:pt x="16003" y="123634"/>
                    <a:pt x="16003" y="123253"/>
                  </a:cubicBezTo>
                  <a:cubicBezTo>
                    <a:pt x="15432" y="123253"/>
                    <a:pt x="14860" y="123253"/>
                    <a:pt x="14004" y="123063"/>
                  </a:cubicBezTo>
                  <a:cubicBezTo>
                    <a:pt x="14384" y="123730"/>
                    <a:pt x="14670" y="124111"/>
                    <a:pt x="14956" y="124682"/>
                  </a:cubicBezTo>
                  <a:cubicBezTo>
                    <a:pt x="14670" y="124777"/>
                    <a:pt x="14384" y="124968"/>
                    <a:pt x="14194" y="124968"/>
                  </a:cubicBezTo>
                  <a:cubicBezTo>
                    <a:pt x="11339" y="124682"/>
                    <a:pt x="8483" y="124396"/>
                    <a:pt x="5913" y="123158"/>
                  </a:cubicBezTo>
                  <a:cubicBezTo>
                    <a:pt x="5532" y="122968"/>
                    <a:pt x="5056" y="122682"/>
                    <a:pt x="4581" y="122587"/>
                  </a:cubicBezTo>
                  <a:cubicBezTo>
                    <a:pt x="3248" y="122301"/>
                    <a:pt x="2582" y="121539"/>
                    <a:pt x="2296" y="120205"/>
                  </a:cubicBezTo>
                  <a:cubicBezTo>
                    <a:pt x="2106" y="119444"/>
                    <a:pt x="1630" y="118777"/>
                    <a:pt x="1440" y="118110"/>
                  </a:cubicBezTo>
                  <a:cubicBezTo>
                    <a:pt x="488" y="115538"/>
                    <a:pt x="107" y="112871"/>
                    <a:pt x="12" y="110109"/>
                  </a:cubicBezTo>
                  <a:cubicBezTo>
                    <a:pt x="-83" y="106204"/>
                    <a:pt x="392" y="102394"/>
                    <a:pt x="1820" y="98679"/>
                  </a:cubicBezTo>
                  <a:cubicBezTo>
                    <a:pt x="2391" y="97155"/>
                    <a:pt x="3438" y="95821"/>
                    <a:pt x="3534" y="93917"/>
                  </a:cubicBezTo>
                  <a:cubicBezTo>
                    <a:pt x="3629" y="92297"/>
                    <a:pt x="4676" y="90678"/>
                    <a:pt x="5247" y="89059"/>
                  </a:cubicBezTo>
                  <a:cubicBezTo>
                    <a:pt x="5913" y="87440"/>
                    <a:pt x="6484" y="85820"/>
                    <a:pt x="7246" y="84201"/>
                  </a:cubicBezTo>
                  <a:cubicBezTo>
                    <a:pt x="8007" y="82582"/>
                    <a:pt x="8864" y="80963"/>
                    <a:pt x="9911" y="79534"/>
                  </a:cubicBezTo>
                  <a:cubicBezTo>
                    <a:pt x="12290" y="76200"/>
                    <a:pt x="14765" y="72961"/>
                    <a:pt x="17430" y="69818"/>
                  </a:cubicBezTo>
                  <a:cubicBezTo>
                    <a:pt x="19619" y="67246"/>
                    <a:pt x="21999" y="64865"/>
                    <a:pt x="24379" y="62389"/>
                  </a:cubicBezTo>
                  <a:cubicBezTo>
                    <a:pt x="26568" y="60103"/>
                    <a:pt x="28852" y="57817"/>
                    <a:pt x="31137" y="55626"/>
                  </a:cubicBezTo>
                  <a:cubicBezTo>
                    <a:pt x="33326" y="53530"/>
                    <a:pt x="35515" y="51435"/>
                    <a:pt x="37609" y="49340"/>
                  </a:cubicBezTo>
                  <a:cubicBezTo>
                    <a:pt x="39608" y="47339"/>
                    <a:pt x="41607" y="45244"/>
                    <a:pt x="43511" y="43244"/>
                  </a:cubicBezTo>
                  <a:cubicBezTo>
                    <a:pt x="45605" y="41053"/>
                    <a:pt x="47699" y="38957"/>
                    <a:pt x="49888" y="36767"/>
                  </a:cubicBezTo>
                  <a:cubicBezTo>
                    <a:pt x="51030" y="35623"/>
                    <a:pt x="52363" y="34671"/>
                    <a:pt x="53505" y="33528"/>
                  </a:cubicBezTo>
                  <a:cubicBezTo>
                    <a:pt x="54552" y="32480"/>
                    <a:pt x="55504" y="31242"/>
                    <a:pt x="56551" y="30194"/>
                  </a:cubicBezTo>
                  <a:cubicBezTo>
                    <a:pt x="58740" y="27908"/>
                    <a:pt x="60929" y="25813"/>
                    <a:pt x="63118" y="23527"/>
                  </a:cubicBezTo>
                  <a:cubicBezTo>
                    <a:pt x="63880" y="22765"/>
                    <a:pt x="64641" y="22193"/>
                    <a:pt x="65879" y="22288"/>
                  </a:cubicBezTo>
                  <a:cubicBezTo>
                    <a:pt x="65879" y="21812"/>
                    <a:pt x="65593" y="21431"/>
                    <a:pt x="65689" y="21146"/>
                  </a:cubicBezTo>
                  <a:cubicBezTo>
                    <a:pt x="65689" y="20860"/>
                    <a:pt x="66069" y="20574"/>
                    <a:pt x="66355" y="20288"/>
                  </a:cubicBezTo>
                  <a:cubicBezTo>
                    <a:pt x="68639" y="18193"/>
                    <a:pt x="70924" y="16002"/>
                    <a:pt x="73208" y="13906"/>
                  </a:cubicBezTo>
                  <a:cubicBezTo>
                    <a:pt x="73874" y="13335"/>
                    <a:pt x="74255" y="12382"/>
                    <a:pt x="74921" y="11906"/>
                  </a:cubicBezTo>
                  <a:cubicBezTo>
                    <a:pt x="77491" y="9811"/>
                    <a:pt x="79585" y="7239"/>
                    <a:pt x="82155" y="5144"/>
                  </a:cubicBezTo>
                  <a:cubicBezTo>
                    <a:pt x="84154" y="3619"/>
                    <a:pt x="85487" y="1429"/>
                    <a:pt x="87866" y="0"/>
                  </a:cubicBezTo>
                  <a:cubicBezTo>
                    <a:pt x="87962" y="381"/>
                    <a:pt x="88152" y="667"/>
                    <a:pt x="88247" y="1048"/>
                  </a:cubicBezTo>
                  <a:cubicBezTo>
                    <a:pt x="88247" y="1048"/>
                    <a:pt x="88247" y="1143"/>
                    <a:pt x="88247" y="1238"/>
                  </a:cubicBezTo>
                  <a:cubicBezTo>
                    <a:pt x="88057" y="2572"/>
                    <a:pt x="86914" y="3429"/>
                    <a:pt x="86914" y="4953"/>
                  </a:cubicBezTo>
                  <a:cubicBezTo>
                    <a:pt x="86914" y="6286"/>
                    <a:pt x="86343" y="7715"/>
                    <a:pt x="85963" y="9144"/>
                  </a:cubicBezTo>
                  <a:cubicBezTo>
                    <a:pt x="85582" y="10477"/>
                    <a:pt x="85296" y="11811"/>
                    <a:pt x="84916" y="13144"/>
                  </a:cubicBezTo>
                  <a:cubicBezTo>
                    <a:pt x="84249" y="15240"/>
                    <a:pt x="83488" y="17335"/>
                    <a:pt x="82726" y="19431"/>
                  </a:cubicBezTo>
                  <a:cubicBezTo>
                    <a:pt x="82441" y="20098"/>
                    <a:pt x="82060" y="20479"/>
                    <a:pt x="81299" y="20574"/>
                  </a:cubicBezTo>
                  <a:cubicBezTo>
                    <a:pt x="80632" y="20574"/>
                    <a:pt x="79966" y="20955"/>
                    <a:pt x="79205" y="21241"/>
                  </a:cubicBezTo>
                  <a:cubicBezTo>
                    <a:pt x="78919" y="20669"/>
                    <a:pt x="78729" y="20098"/>
                    <a:pt x="78348" y="19240"/>
                  </a:cubicBezTo>
                  <a:cubicBezTo>
                    <a:pt x="77491" y="19812"/>
                    <a:pt x="76730" y="20383"/>
                    <a:pt x="76064" y="20860"/>
                  </a:cubicBezTo>
                  <a:cubicBezTo>
                    <a:pt x="76635" y="21907"/>
                    <a:pt x="77396" y="20955"/>
                    <a:pt x="78062" y="21336"/>
                  </a:cubicBezTo>
                  <a:cubicBezTo>
                    <a:pt x="78158" y="21717"/>
                    <a:pt x="78348" y="22193"/>
                    <a:pt x="78633" y="22669"/>
                  </a:cubicBezTo>
                  <a:cubicBezTo>
                    <a:pt x="79585" y="22288"/>
                    <a:pt x="80442" y="21431"/>
                    <a:pt x="81679" y="22098"/>
                  </a:cubicBezTo>
                  <a:cubicBezTo>
                    <a:pt x="81679" y="24289"/>
                    <a:pt x="80061" y="26098"/>
                    <a:pt x="79776" y="28575"/>
                  </a:cubicBezTo>
                  <a:cubicBezTo>
                    <a:pt x="80442" y="28575"/>
                    <a:pt x="81013" y="28575"/>
                    <a:pt x="81489" y="28289"/>
                  </a:cubicBezTo>
                  <a:cubicBezTo>
                    <a:pt x="83393" y="27432"/>
                    <a:pt x="85201" y="26384"/>
                    <a:pt x="87200" y="25527"/>
                  </a:cubicBezTo>
                  <a:cubicBezTo>
                    <a:pt x="89865" y="24384"/>
                    <a:pt x="92626" y="23336"/>
                    <a:pt x="95386" y="22384"/>
                  </a:cubicBezTo>
                  <a:cubicBezTo>
                    <a:pt x="97670" y="21622"/>
                    <a:pt x="99955" y="20955"/>
                    <a:pt x="102239" y="20288"/>
                  </a:cubicBezTo>
                  <a:cubicBezTo>
                    <a:pt x="102525" y="20193"/>
                    <a:pt x="102810" y="19812"/>
                    <a:pt x="103096" y="19621"/>
                  </a:cubicBezTo>
                  <a:cubicBezTo>
                    <a:pt x="103381" y="19336"/>
                    <a:pt x="103572" y="19050"/>
                    <a:pt x="103857" y="18955"/>
                  </a:cubicBezTo>
                  <a:cubicBezTo>
                    <a:pt x="104714" y="18478"/>
                    <a:pt x="105570" y="18574"/>
                    <a:pt x="105951" y="19240"/>
                  </a:cubicBezTo>
                  <a:cubicBezTo>
                    <a:pt x="106427" y="19907"/>
                    <a:pt x="106522" y="20860"/>
                    <a:pt x="105951" y="21431"/>
                  </a:cubicBezTo>
                  <a:cubicBezTo>
                    <a:pt x="104238" y="22955"/>
                    <a:pt x="104048" y="25051"/>
                    <a:pt x="103477" y="27051"/>
                  </a:cubicBezTo>
                  <a:cubicBezTo>
                    <a:pt x="103286" y="27527"/>
                    <a:pt x="103096" y="27908"/>
                    <a:pt x="102905" y="28384"/>
                  </a:cubicBezTo>
                  <a:cubicBezTo>
                    <a:pt x="102715" y="28670"/>
                    <a:pt x="102429" y="28956"/>
                    <a:pt x="102429" y="29337"/>
                  </a:cubicBezTo>
                  <a:cubicBezTo>
                    <a:pt x="102429" y="31432"/>
                    <a:pt x="101287" y="33242"/>
                    <a:pt x="100526" y="35052"/>
                  </a:cubicBezTo>
                  <a:cubicBezTo>
                    <a:pt x="99860" y="36671"/>
                    <a:pt x="99383" y="38386"/>
                    <a:pt x="98337" y="39815"/>
                  </a:cubicBezTo>
                  <a:cubicBezTo>
                    <a:pt x="97385" y="41148"/>
                    <a:pt x="97289" y="42672"/>
                    <a:pt x="96528" y="44005"/>
                  </a:cubicBezTo>
                  <a:cubicBezTo>
                    <a:pt x="96338" y="44386"/>
                    <a:pt x="96338" y="44767"/>
                    <a:pt x="96243" y="45244"/>
                  </a:cubicBezTo>
                  <a:cubicBezTo>
                    <a:pt x="97956" y="45529"/>
                    <a:pt x="99098" y="44672"/>
                    <a:pt x="100240" y="44291"/>
                  </a:cubicBezTo>
                  <a:cubicBezTo>
                    <a:pt x="103096" y="43339"/>
                    <a:pt x="106046" y="42386"/>
                    <a:pt x="108902" y="41243"/>
                  </a:cubicBezTo>
                  <a:cubicBezTo>
                    <a:pt x="111281" y="40291"/>
                    <a:pt x="113852" y="39719"/>
                    <a:pt x="116326" y="39148"/>
                  </a:cubicBezTo>
                  <a:cubicBezTo>
                    <a:pt x="116897" y="39052"/>
                    <a:pt x="117468" y="39052"/>
                    <a:pt x="118135" y="38957"/>
                  </a:cubicBezTo>
                  <a:cubicBezTo>
                    <a:pt x="118801" y="38862"/>
                    <a:pt x="119467" y="38767"/>
                    <a:pt x="120038" y="38481"/>
                  </a:cubicBezTo>
                  <a:cubicBezTo>
                    <a:pt x="121466" y="38005"/>
                    <a:pt x="122799" y="37433"/>
                    <a:pt x="124227" y="36957"/>
                  </a:cubicBezTo>
                  <a:cubicBezTo>
                    <a:pt x="124417" y="36957"/>
                    <a:pt x="124798" y="37148"/>
                    <a:pt x="125273" y="37243"/>
                  </a:cubicBezTo>
                  <a:cubicBezTo>
                    <a:pt x="122894" y="40196"/>
                    <a:pt x="120419" y="42672"/>
                    <a:pt x="117849" y="45053"/>
                  </a:cubicBezTo>
                  <a:cubicBezTo>
                    <a:pt x="117278" y="44767"/>
                    <a:pt x="116897" y="44577"/>
                    <a:pt x="116326" y="44291"/>
                  </a:cubicBezTo>
                  <a:cubicBezTo>
                    <a:pt x="115755" y="44863"/>
                    <a:pt x="115850" y="45339"/>
                    <a:pt x="116041" y="46006"/>
                  </a:cubicBezTo>
                  <a:cubicBezTo>
                    <a:pt x="116136" y="46387"/>
                    <a:pt x="116041" y="46958"/>
                    <a:pt x="115946" y="47149"/>
                  </a:cubicBezTo>
                  <a:cubicBezTo>
                    <a:pt x="114803" y="48387"/>
                    <a:pt x="113566" y="49625"/>
                    <a:pt x="112233" y="50959"/>
                  </a:cubicBezTo>
                  <a:cubicBezTo>
                    <a:pt x="111948" y="50768"/>
                    <a:pt x="111662" y="50482"/>
                    <a:pt x="111091" y="50006"/>
                  </a:cubicBezTo>
                  <a:cubicBezTo>
                    <a:pt x="111472" y="52578"/>
                    <a:pt x="109758" y="53721"/>
                    <a:pt x="108331" y="55245"/>
                  </a:cubicBezTo>
                  <a:cubicBezTo>
                    <a:pt x="108045" y="54578"/>
                    <a:pt x="107760" y="54102"/>
                    <a:pt x="107569" y="53626"/>
                  </a:cubicBezTo>
                  <a:cubicBezTo>
                    <a:pt x="106522" y="54102"/>
                    <a:pt x="106237" y="55150"/>
                    <a:pt x="106332" y="55721"/>
                  </a:cubicBezTo>
                  <a:cubicBezTo>
                    <a:pt x="106522" y="57150"/>
                    <a:pt x="105666" y="57912"/>
                    <a:pt x="104904" y="58674"/>
                  </a:cubicBezTo>
                  <a:cubicBezTo>
                    <a:pt x="103286" y="60388"/>
                    <a:pt x="101573" y="61913"/>
                    <a:pt x="99860" y="63532"/>
                  </a:cubicBezTo>
                  <a:cubicBezTo>
                    <a:pt x="99479" y="63913"/>
                    <a:pt x="99193" y="64389"/>
                    <a:pt x="98812" y="64770"/>
                  </a:cubicBezTo>
                  <a:cubicBezTo>
                    <a:pt x="98432" y="65246"/>
                    <a:pt x="98051" y="65723"/>
                    <a:pt x="97575" y="66103"/>
                  </a:cubicBezTo>
                  <a:cubicBezTo>
                    <a:pt x="96147" y="67151"/>
                    <a:pt x="95005" y="68390"/>
                    <a:pt x="94053" y="69818"/>
                  </a:cubicBezTo>
                  <a:cubicBezTo>
                    <a:pt x="93958" y="70009"/>
                    <a:pt x="93768" y="70294"/>
                    <a:pt x="93577" y="70294"/>
                  </a:cubicBezTo>
                  <a:cubicBezTo>
                    <a:pt x="92530" y="70294"/>
                    <a:pt x="92054" y="71247"/>
                    <a:pt x="91483" y="71914"/>
                  </a:cubicBezTo>
                  <a:cubicBezTo>
                    <a:pt x="89008" y="75057"/>
                    <a:pt x="85772" y="77533"/>
                    <a:pt x="83202" y="80581"/>
                  </a:cubicBezTo>
                  <a:cubicBezTo>
                    <a:pt x="82536" y="81439"/>
                    <a:pt x="81394" y="82010"/>
                    <a:pt x="80632" y="82772"/>
                  </a:cubicBezTo>
                  <a:cubicBezTo>
                    <a:pt x="79109" y="84201"/>
                    <a:pt x="77682" y="85630"/>
                    <a:pt x="76254" y="87058"/>
                  </a:cubicBezTo>
                  <a:cubicBezTo>
                    <a:pt x="75112" y="88201"/>
                    <a:pt x="73970" y="89535"/>
                    <a:pt x="72827" y="90678"/>
                  </a:cubicBezTo>
                  <a:cubicBezTo>
                    <a:pt x="71019" y="92488"/>
                    <a:pt x="69210" y="94202"/>
                    <a:pt x="67497" y="95917"/>
                  </a:cubicBezTo>
                  <a:cubicBezTo>
                    <a:pt x="65974" y="97536"/>
                    <a:pt x="64546" y="99155"/>
                    <a:pt x="62928" y="100679"/>
                  </a:cubicBezTo>
                  <a:cubicBezTo>
                    <a:pt x="59216" y="104108"/>
                    <a:pt x="55694" y="107823"/>
                    <a:pt x="51601" y="110680"/>
                  </a:cubicBezTo>
                  <a:cubicBezTo>
                    <a:pt x="49793" y="111919"/>
                    <a:pt x="48080" y="113443"/>
                    <a:pt x="46271" y="114776"/>
                  </a:cubicBezTo>
                  <a:cubicBezTo>
                    <a:pt x="44558" y="116015"/>
                    <a:pt x="42940" y="117253"/>
                    <a:pt x="40750" y="117729"/>
                  </a:cubicBezTo>
                  <a:cubicBezTo>
                    <a:pt x="39323" y="118015"/>
                    <a:pt x="38085" y="119063"/>
                    <a:pt x="36657" y="119634"/>
                  </a:cubicBezTo>
                  <a:cubicBezTo>
                    <a:pt x="35611" y="120110"/>
                    <a:pt x="34563" y="120682"/>
                    <a:pt x="33040" y="120682"/>
                  </a:cubicBezTo>
                  <a:moveTo>
                    <a:pt x="96623" y="59912"/>
                  </a:moveTo>
                  <a:cubicBezTo>
                    <a:pt x="95100" y="61055"/>
                    <a:pt x="93863" y="62008"/>
                    <a:pt x="92626" y="62960"/>
                  </a:cubicBezTo>
                  <a:cubicBezTo>
                    <a:pt x="92435" y="63055"/>
                    <a:pt x="92626" y="63532"/>
                    <a:pt x="92626" y="63913"/>
                  </a:cubicBezTo>
                  <a:cubicBezTo>
                    <a:pt x="92911" y="63913"/>
                    <a:pt x="93292" y="63913"/>
                    <a:pt x="93387" y="63817"/>
                  </a:cubicBezTo>
                  <a:cubicBezTo>
                    <a:pt x="93958" y="63055"/>
                    <a:pt x="94720" y="62960"/>
                    <a:pt x="95576" y="62960"/>
                  </a:cubicBezTo>
                  <a:cubicBezTo>
                    <a:pt x="96243" y="62960"/>
                    <a:pt x="96814" y="62579"/>
                    <a:pt x="97670" y="62294"/>
                  </a:cubicBezTo>
                  <a:cubicBezTo>
                    <a:pt x="97289" y="61436"/>
                    <a:pt x="97099" y="60865"/>
                    <a:pt x="96718" y="59912"/>
                  </a:cubicBezTo>
                  <a:moveTo>
                    <a:pt x="82726" y="48006"/>
                  </a:moveTo>
                  <a:cubicBezTo>
                    <a:pt x="82726" y="48006"/>
                    <a:pt x="83107" y="48006"/>
                    <a:pt x="83393" y="48006"/>
                  </a:cubicBezTo>
                  <a:cubicBezTo>
                    <a:pt x="83393" y="46577"/>
                    <a:pt x="83773" y="45434"/>
                    <a:pt x="84725" y="44386"/>
                  </a:cubicBezTo>
                  <a:cubicBezTo>
                    <a:pt x="85106" y="44101"/>
                    <a:pt x="84820" y="43339"/>
                    <a:pt x="84154" y="43148"/>
                  </a:cubicBezTo>
                  <a:cubicBezTo>
                    <a:pt x="83583" y="42958"/>
                    <a:pt x="82917" y="42958"/>
                    <a:pt x="82726" y="43815"/>
                  </a:cubicBezTo>
                  <a:cubicBezTo>
                    <a:pt x="82536" y="44767"/>
                    <a:pt x="82346" y="45815"/>
                    <a:pt x="82251" y="46768"/>
                  </a:cubicBezTo>
                  <a:cubicBezTo>
                    <a:pt x="82251" y="47149"/>
                    <a:pt x="82441" y="47530"/>
                    <a:pt x="82631" y="47911"/>
                  </a:cubicBezTo>
                  <a:moveTo>
                    <a:pt x="69401" y="81820"/>
                  </a:moveTo>
                  <a:cubicBezTo>
                    <a:pt x="70353" y="82201"/>
                    <a:pt x="71399" y="81820"/>
                    <a:pt x="71780" y="82963"/>
                  </a:cubicBezTo>
                  <a:cubicBezTo>
                    <a:pt x="71780" y="83153"/>
                    <a:pt x="72447" y="83153"/>
                    <a:pt x="72827" y="83153"/>
                  </a:cubicBezTo>
                  <a:cubicBezTo>
                    <a:pt x="72922" y="83153"/>
                    <a:pt x="73208" y="82677"/>
                    <a:pt x="73208" y="82677"/>
                  </a:cubicBezTo>
                  <a:cubicBezTo>
                    <a:pt x="73018" y="82391"/>
                    <a:pt x="72732" y="82010"/>
                    <a:pt x="72447" y="81915"/>
                  </a:cubicBezTo>
                  <a:cubicBezTo>
                    <a:pt x="71399" y="81534"/>
                    <a:pt x="70638" y="81153"/>
                    <a:pt x="70828" y="79819"/>
                  </a:cubicBezTo>
                  <a:cubicBezTo>
                    <a:pt x="70828" y="79248"/>
                    <a:pt x="70353" y="79057"/>
                    <a:pt x="69781" y="79343"/>
                  </a:cubicBezTo>
                  <a:cubicBezTo>
                    <a:pt x="69686" y="80200"/>
                    <a:pt x="69591" y="81058"/>
                    <a:pt x="69496" y="81915"/>
                  </a:cubicBezTo>
                  <a:moveTo>
                    <a:pt x="28472" y="66484"/>
                  </a:moveTo>
                  <a:cubicBezTo>
                    <a:pt x="29138" y="64865"/>
                    <a:pt x="29043" y="64484"/>
                    <a:pt x="28091" y="63913"/>
                  </a:cubicBezTo>
                  <a:cubicBezTo>
                    <a:pt x="27234" y="63341"/>
                    <a:pt x="26568" y="63341"/>
                    <a:pt x="25521" y="64103"/>
                  </a:cubicBezTo>
                  <a:cubicBezTo>
                    <a:pt x="26473" y="64865"/>
                    <a:pt x="27425" y="65627"/>
                    <a:pt x="28472" y="66484"/>
                  </a:cubicBezTo>
                  <a:moveTo>
                    <a:pt x="106427" y="46006"/>
                  </a:moveTo>
                  <a:cubicBezTo>
                    <a:pt x="106808" y="46958"/>
                    <a:pt x="107093" y="47720"/>
                    <a:pt x="107474" y="48482"/>
                  </a:cubicBezTo>
                  <a:cubicBezTo>
                    <a:pt x="107760" y="49149"/>
                    <a:pt x="108426" y="49340"/>
                    <a:pt x="108712" y="48863"/>
                  </a:cubicBezTo>
                  <a:cubicBezTo>
                    <a:pt x="109187" y="48101"/>
                    <a:pt x="108807" y="47339"/>
                    <a:pt x="108331" y="46768"/>
                  </a:cubicBezTo>
                  <a:cubicBezTo>
                    <a:pt x="107950" y="46292"/>
                    <a:pt x="107760" y="45148"/>
                    <a:pt x="106618" y="45815"/>
                  </a:cubicBezTo>
                  <a:cubicBezTo>
                    <a:pt x="106522" y="45815"/>
                    <a:pt x="106427" y="46006"/>
                    <a:pt x="106427" y="46101"/>
                  </a:cubicBezTo>
                  <a:moveTo>
                    <a:pt x="80156" y="49721"/>
                  </a:moveTo>
                  <a:cubicBezTo>
                    <a:pt x="79776" y="48958"/>
                    <a:pt x="79490" y="48387"/>
                    <a:pt x="79109" y="47720"/>
                  </a:cubicBezTo>
                  <a:cubicBezTo>
                    <a:pt x="78443" y="47911"/>
                    <a:pt x="77872" y="48006"/>
                    <a:pt x="77206" y="48196"/>
                  </a:cubicBezTo>
                  <a:cubicBezTo>
                    <a:pt x="77682" y="50006"/>
                    <a:pt x="78253" y="50387"/>
                    <a:pt x="80061" y="49721"/>
                  </a:cubicBezTo>
                  <a:moveTo>
                    <a:pt x="58074" y="80200"/>
                  </a:moveTo>
                  <a:cubicBezTo>
                    <a:pt x="58835" y="80391"/>
                    <a:pt x="59501" y="80677"/>
                    <a:pt x="60168" y="80772"/>
                  </a:cubicBezTo>
                  <a:cubicBezTo>
                    <a:pt x="60549" y="80772"/>
                    <a:pt x="61024" y="80772"/>
                    <a:pt x="61215" y="80486"/>
                  </a:cubicBezTo>
                  <a:cubicBezTo>
                    <a:pt x="61405" y="80296"/>
                    <a:pt x="61215" y="79819"/>
                    <a:pt x="61215" y="79534"/>
                  </a:cubicBezTo>
                  <a:cubicBezTo>
                    <a:pt x="60358" y="79438"/>
                    <a:pt x="59692" y="79343"/>
                    <a:pt x="58930" y="79248"/>
                  </a:cubicBezTo>
                  <a:cubicBezTo>
                    <a:pt x="58264" y="79153"/>
                    <a:pt x="57978" y="79438"/>
                    <a:pt x="57978" y="80200"/>
                  </a:cubicBezTo>
                  <a:moveTo>
                    <a:pt x="46557" y="94298"/>
                  </a:moveTo>
                  <a:cubicBezTo>
                    <a:pt x="45795" y="92869"/>
                    <a:pt x="44843" y="92964"/>
                    <a:pt x="43891" y="93059"/>
                  </a:cubicBezTo>
                  <a:cubicBezTo>
                    <a:pt x="43606" y="93059"/>
                    <a:pt x="43225" y="93536"/>
                    <a:pt x="43225" y="93726"/>
                  </a:cubicBezTo>
                  <a:cubicBezTo>
                    <a:pt x="43320" y="94012"/>
                    <a:pt x="43701" y="94488"/>
                    <a:pt x="43891" y="94488"/>
                  </a:cubicBezTo>
                  <a:cubicBezTo>
                    <a:pt x="44653" y="94488"/>
                    <a:pt x="45509" y="94488"/>
                    <a:pt x="46557" y="94298"/>
                  </a:cubicBezTo>
                  <a:moveTo>
                    <a:pt x="24855" y="95917"/>
                  </a:moveTo>
                  <a:cubicBezTo>
                    <a:pt x="25140" y="95345"/>
                    <a:pt x="25426" y="94774"/>
                    <a:pt x="25711" y="94298"/>
                  </a:cubicBezTo>
                  <a:cubicBezTo>
                    <a:pt x="25997" y="93821"/>
                    <a:pt x="26282" y="93250"/>
                    <a:pt x="25521" y="92964"/>
                  </a:cubicBezTo>
                  <a:cubicBezTo>
                    <a:pt x="24855" y="92773"/>
                    <a:pt x="24284" y="93059"/>
                    <a:pt x="24093" y="93726"/>
                  </a:cubicBezTo>
                  <a:cubicBezTo>
                    <a:pt x="23808" y="94488"/>
                    <a:pt x="24093" y="95250"/>
                    <a:pt x="24759" y="95821"/>
                  </a:cubicBezTo>
                  <a:moveTo>
                    <a:pt x="74921" y="79438"/>
                  </a:moveTo>
                  <a:cubicBezTo>
                    <a:pt x="76920" y="80296"/>
                    <a:pt x="77396" y="80200"/>
                    <a:pt x="77872" y="78867"/>
                  </a:cubicBezTo>
                  <a:cubicBezTo>
                    <a:pt x="76984" y="78359"/>
                    <a:pt x="76000" y="78549"/>
                    <a:pt x="74921" y="79438"/>
                  </a:cubicBezTo>
                  <a:moveTo>
                    <a:pt x="72066" y="47815"/>
                  </a:moveTo>
                  <a:cubicBezTo>
                    <a:pt x="70638" y="46482"/>
                    <a:pt x="69781" y="46482"/>
                    <a:pt x="68734" y="47815"/>
                  </a:cubicBezTo>
                  <a:cubicBezTo>
                    <a:pt x="69781" y="48673"/>
                    <a:pt x="70828" y="48101"/>
                    <a:pt x="72066" y="47815"/>
                  </a:cubicBezTo>
                  <a:moveTo>
                    <a:pt x="7912" y="104489"/>
                  </a:moveTo>
                  <a:cubicBezTo>
                    <a:pt x="7722" y="103727"/>
                    <a:pt x="7627" y="103156"/>
                    <a:pt x="7341" y="102679"/>
                  </a:cubicBezTo>
                  <a:cubicBezTo>
                    <a:pt x="7246" y="102489"/>
                    <a:pt x="6675" y="102298"/>
                    <a:pt x="6484" y="102394"/>
                  </a:cubicBezTo>
                  <a:cubicBezTo>
                    <a:pt x="6199" y="102394"/>
                    <a:pt x="5913" y="102870"/>
                    <a:pt x="5913" y="103156"/>
                  </a:cubicBezTo>
                  <a:cubicBezTo>
                    <a:pt x="5913" y="104013"/>
                    <a:pt x="6579" y="104489"/>
                    <a:pt x="7912" y="104489"/>
                  </a:cubicBezTo>
                  <a:moveTo>
                    <a:pt x="86724" y="53816"/>
                  </a:moveTo>
                  <a:cubicBezTo>
                    <a:pt x="86724" y="54578"/>
                    <a:pt x="86439" y="55245"/>
                    <a:pt x="87200" y="55817"/>
                  </a:cubicBezTo>
                  <a:cubicBezTo>
                    <a:pt x="88247" y="55340"/>
                    <a:pt x="88342" y="54483"/>
                    <a:pt x="88628" y="53435"/>
                  </a:cubicBezTo>
                  <a:cubicBezTo>
                    <a:pt x="87866" y="53626"/>
                    <a:pt x="87295" y="53721"/>
                    <a:pt x="86724" y="53816"/>
                  </a:cubicBezTo>
                  <a:moveTo>
                    <a:pt x="54076" y="55721"/>
                  </a:moveTo>
                  <a:cubicBezTo>
                    <a:pt x="53981" y="55150"/>
                    <a:pt x="53886" y="54578"/>
                    <a:pt x="53695" y="54007"/>
                  </a:cubicBezTo>
                  <a:cubicBezTo>
                    <a:pt x="53600" y="53721"/>
                    <a:pt x="53219" y="53626"/>
                    <a:pt x="52934" y="53435"/>
                  </a:cubicBezTo>
                  <a:cubicBezTo>
                    <a:pt x="52744" y="53721"/>
                    <a:pt x="52553" y="54102"/>
                    <a:pt x="52458" y="54388"/>
                  </a:cubicBezTo>
                  <a:cubicBezTo>
                    <a:pt x="52458" y="54673"/>
                    <a:pt x="52458" y="54959"/>
                    <a:pt x="52553" y="55245"/>
                  </a:cubicBezTo>
                  <a:cubicBezTo>
                    <a:pt x="52744" y="56198"/>
                    <a:pt x="52744" y="56198"/>
                    <a:pt x="54076" y="55626"/>
                  </a:cubicBezTo>
                  <a:moveTo>
                    <a:pt x="69020" y="54197"/>
                  </a:moveTo>
                  <a:cubicBezTo>
                    <a:pt x="68830" y="55245"/>
                    <a:pt x="68925" y="56388"/>
                    <a:pt x="68259" y="57245"/>
                  </a:cubicBezTo>
                  <a:cubicBezTo>
                    <a:pt x="68259" y="57245"/>
                    <a:pt x="68544" y="57721"/>
                    <a:pt x="68734" y="57912"/>
                  </a:cubicBezTo>
                  <a:cubicBezTo>
                    <a:pt x="68830" y="57912"/>
                    <a:pt x="69305" y="57817"/>
                    <a:pt x="69305" y="57626"/>
                  </a:cubicBezTo>
                  <a:cubicBezTo>
                    <a:pt x="69591" y="56483"/>
                    <a:pt x="69876" y="55245"/>
                    <a:pt x="69115" y="54197"/>
                  </a:cubicBezTo>
                  <a:moveTo>
                    <a:pt x="12862" y="115919"/>
                  </a:moveTo>
                  <a:cubicBezTo>
                    <a:pt x="13623" y="116300"/>
                    <a:pt x="14194" y="116396"/>
                    <a:pt x="14575" y="115538"/>
                  </a:cubicBezTo>
                  <a:cubicBezTo>
                    <a:pt x="14860" y="114776"/>
                    <a:pt x="14289" y="114300"/>
                    <a:pt x="12862" y="114205"/>
                  </a:cubicBezTo>
                  <a:cubicBezTo>
                    <a:pt x="12862" y="114776"/>
                    <a:pt x="12862" y="115252"/>
                    <a:pt x="12862" y="115919"/>
                  </a:cubicBezTo>
                  <a:moveTo>
                    <a:pt x="67783" y="27432"/>
                  </a:moveTo>
                  <a:cubicBezTo>
                    <a:pt x="68734" y="28194"/>
                    <a:pt x="69210" y="29242"/>
                    <a:pt x="70543" y="29051"/>
                  </a:cubicBezTo>
                  <a:cubicBezTo>
                    <a:pt x="69686" y="27527"/>
                    <a:pt x="69115" y="27146"/>
                    <a:pt x="67783" y="27432"/>
                  </a:cubicBezTo>
                  <a:moveTo>
                    <a:pt x="40560" y="83248"/>
                  </a:moveTo>
                  <a:cubicBezTo>
                    <a:pt x="41226" y="83058"/>
                    <a:pt x="41893" y="82772"/>
                    <a:pt x="42559" y="82486"/>
                  </a:cubicBezTo>
                  <a:cubicBezTo>
                    <a:pt x="42749" y="82486"/>
                    <a:pt x="42749" y="82010"/>
                    <a:pt x="42749" y="81725"/>
                  </a:cubicBezTo>
                  <a:cubicBezTo>
                    <a:pt x="42749" y="81629"/>
                    <a:pt x="42369" y="81344"/>
                    <a:pt x="42178" y="81439"/>
                  </a:cubicBezTo>
                  <a:cubicBezTo>
                    <a:pt x="41417" y="81725"/>
                    <a:pt x="40560" y="81915"/>
                    <a:pt x="40560" y="83248"/>
                  </a:cubicBezTo>
                  <a:moveTo>
                    <a:pt x="89675" y="37528"/>
                  </a:moveTo>
                  <a:cubicBezTo>
                    <a:pt x="89675" y="39052"/>
                    <a:pt x="90056" y="39719"/>
                    <a:pt x="91293" y="40196"/>
                  </a:cubicBezTo>
                  <a:cubicBezTo>
                    <a:pt x="90436" y="39529"/>
                    <a:pt x="91293" y="37814"/>
                    <a:pt x="89675" y="37528"/>
                  </a:cubicBezTo>
                  <a:moveTo>
                    <a:pt x="92816" y="41624"/>
                  </a:moveTo>
                  <a:cubicBezTo>
                    <a:pt x="92816" y="41624"/>
                    <a:pt x="92435" y="41624"/>
                    <a:pt x="92340" y="41624"/>
                  </a:cubicBezTo>
                  <a:cubicBezTo>
                    <a:pt x="92150" y="42481"/>
                    <a:pt x="92054" y="43434"/>
                    <a:pt x="91864" y="44482"/>
                  </a:cubicBezTo>
                  <a:cubicBezTo>
                    <a:pt x="92435" y="44482"/>
                    <a:pt x="92816" y="44482"/>
                    <a:pt x="93197" y="44386"/>
                  </a:cubicBezTo>
                  <a:cubicBezTo>
                    <a:pt x="93006" y="43339"/>
                    <a:pt x="92911" y="42481"/>
                    <a:pt x="92816" y="41624"/>
                  </a:cubicBezTo>
                  <a:moveTo>
                    <a:pt x="25140" y="121825"/>
                  </a:moveTo>
                  <a:cubicBezTo>
                    <a:pt x="25616" y="119825"/>
                    <a:pt x="25521" y="119253"/>
                    <a:pt x="24569" y="118967"/>
                  </a:cubicBezTo>
                  <a:cubicBezTo>
                    <a:pt x="24855" y="119920"/>
                    <a:pt x="23903" y="120872"/>
                    <a:pt x="25140" y="121825"/>
                  </a:cubicBezTo>
                  <a:moveTo>
                    <a:pt x="46557" y="96869"/>
                  </a:moveTo>
                  <a:cubicBezTo>
                    <a:pt x="45605" y="96583"/>
                    <a:pt x="44938" y="96679"/>
                    <a:pt x="44653" y="97441"/>
                  </a:cubicBezTo>
                  <a:cubicBezTo>
                    <a:pt x="44367" y="98107"/>
                    <a:pt x="44843" y="98488"/>
                    <a:pt x="45605" y="98774"/>
                  </a:cubicBezTo>
                  <a:cubicBezTo>
                    <a:pt x="45890" y="98203"/>
                    <a:pt x="46176" y="97631"/>
                    <a:pt x="46557" y="96965"/>
                  </a:cubicBezTo>
                  <a:moveTo>
                    <a:pt x="41797" y="69913"/>
                  </a:moveTo>
                  <a:cubicBezTo>
                    <a:pt x="41797" y="69913"/>
                    <a:pt x="41131" y="69532"/>
                    <a:pt x="40750" y="69532"/>
                  </a:cubicBezTo>
                  <a:cubicBezTo>
                    <a:pt x="40370" y="69532"/>
                    <a:pt x="39894" y="69342"/>
                    <a:pt x="39703" y="69532"/>
                  </a:cubicBezTo>
                  <a:cubicBezTo>
                    <a:pt x="39228" y="69913"/>
                    <a:pt x="39323" y="70485"/>
                    <a:pt x="39894" y="70866"/>
                  </a:cubicBezTo>
                  <a:cubicBezTo>
                    <a:pt x="40560" y="70580"/>
                    <a:pt x="41131" y="70199"/>
                    <a:pt x="41797" y="69913"/>
                  </a:cubicBezTo>
                  <a:moveTo>
                    <a:pt x="74921" y="73533"/>
                  </a:moveTo>
                  <a:cubicBezTo>
                    <a:pt x="74921" y="73533"/>
                    <a:pt x="74541" y="73533"/>
                    <a:pt x="74350" y="73533"/>
                  </a:cubicBezTo>
                  <a:cubicBezTo>
                    <a:pt x="74350" y="74486"/>
                    <a:pt x="74541" y="75533"/>
                    <a:pt x="74636" y="76486"/>
                  </a:cubicBezTo>
                  <a:cubicBezTo>
                    <a:pt x="74636" y="76581"/>
                    <a:pt x="75016" y="76676"/>
                    <a:pt x="75397" y="76771"/>
                  </a:cubicBezTo>
                  <a:cubicBezTo>
                    <a:pt x="75207" y="75533"/>
                    <a:pt x="75016" y="74486"/>
                    <a:pt x="74921" y="73533"/>
                  </a:cubicBezTo>
                  <a:moveTo>
                    <a:pt x="54742" y="85820"/>
                  </a:moveTo>
                  <a:cubicBezTo>
                    <a:pt x="54552" y="86677"/>
                    <a:pt x="54362" y="87535"/>
                    <a:pt x="54171" y="88297"/>
                  </a:cubicBezTo>
                  <a:cubicBezTo>
                    <a:pt x="55028" y="88297"/>
                    <a:pt x="54933" y="88297"/>
                    <a:pt x="55409" y="86868"/>
                  </a:cubicBezTo>
                  <a:cubicBezTo>
                    <a:pt x="55599" y="86201"/>
                    <a:pt x="55599" y="85820"/>
                    <a:pt x="54742" y="85820"/>
                  </a:cubicBezTo>
                  <a:moveTo>
                    <a:pt x="45795" y="86963"/>
                  </a:moveTo>
                  <a:cubicBezTo>
                    <a:pt x="45605" y="86011"/>
                    <a:pt x="45605" y="85249"/>
                    <a:pt x="44748" y="85249"/>
                  </a:cubicBezTo>
                  <a:cubicBezTo>
                    <a:pt x="44082" y="85249"/>
                    <a:pt x="43701" y="85725"/>
                    <a:pt x="43891" y="86582"/>
                  </a:cubicBezTo>
                  <a:cubicBezTo>
                    <a:pt x="44463" y="86677"/>
                    <a:pt x="44938" y="86773"/>
                    <a:pt x="45795" y="86963"/>
                  </a:cubicBezTo>
                  <a:moveTo>
                    <a:pt x="50840" y="58865"/>
                  </a:moveTo>
                  <a:cubicBezTo>
                    <a:pt x="49888" y="58960"/>
                    <a:pt x="49698" y="59626"/>
                    <a:pt x="49793" y="60198"/>
                  </a:cubicBezTo>
                  <a:cubicBezTo>
                    <a:pt x="49793" y="60484"/>
                    <a:pt x="50174" y="60674"/>
                    <a:pt x="50364" y="60960"/>
                  </a:cubicBezTo>
                  <a:cubicBezTo>
                    <a:pt x="50649" y="60674"/>
                    <a:pt x="51030" y="60484"/>
                    <a:pt x="51126" y="60198"/>
                  </a:cubicBezTo>
                  <a:cubicBezTo>
                    <a:pt x="51126" y="59817"/>
                    <a:pt x="51126" y="59341"/>
                    <a:pt x="50935" y="58865"/>
                  </a:cubicBezTo>
                  <a:moveTo>
                    <a:pt x="53791" y="52006"/>
                  </a:moveTo>
                  <a:cubicBezTo>
                    <a:pt x="54647" y="52483"/>
                    <a:pt x="55313" y="52483"/>
                    <a:pt x="55789" y="51721"/>
                  </a:cubicBezTo>
                  <a:cubicBezTo>
                    <a:pt x="55789" y="51530"/>
                    <a:pt x="55599" y="51054"/>
                    <a:pt x="55409" y="50959"/>
                  </a:cubicBezTo>
                  <a:cubicBezTo>
                    <a:pt x="54552" y="50578"/>
                    <a:pt x="54171" y="51149"/>
                    <a:pt x="53791" y="52006"/>
                  </a:cubicBezTo>
                  <a:moveTo>
                    <a:pt x="13338" y="87821"/>
                  </a:moveTo>
                  <a:cubicBezTo>
                    <a:pt x="14384" y="88297"/>
                    <a:pt x="14956" y="87916"/>
                    <a:pt x="15336" y="87344"/>
                  </a:cubicBezTo>
                  <a:cubicBezTo>
                    <a:pt x="15622" y="86963"/>
                    <a:pt x="15432" y="86487"/>
                    <a:pt x="14860" y="86201"/>
                  </a:cubicBezTo>
                  <a:lnTo>
                    <a:pt x="13338" y="87725"/>
                  </a:lnTo>
                  <a:close/>
                  <a:moveTo>
                    <a:pt x="47318" y="50197"/>
                  </a:moveTo>
                  <a:cubicBezTo>
                    <a:pt x="47889" y="51054"/>
                    <a:pt x="48460" y="50768"/>
                    <a:pt x="49031" y="50292"/>
                  </a:cubicBezTo>
                  <a:cubicBezTo>
                    <a:pt x="49222" y="50101"/>
                    <a:pt x="49317" y="49625"/>
                    <a:pt x="49222" y="49530"/>
                  </a:cubicBezTo>
                  <a:cubicBezTo>
                    <a:pt x="48746" y="48958"/>
                    <a:pt x="48270" y="49435"/>
                    <a:pt x="47794" y="49721"/>
                  </a:cubicBezTo>
                  <a:cubicBezTo>
                    <a:pt x="47604" y="49721"/>
                    <a:pt x="47604" y="50006"/>
                    <a:pt x="47318" y="50197"/>
                  </a:cubicBezTo>
                  <a:moveTo>
                    <a:pt x="23142" y="108490"/>
                  </a:moveTo>
                  <a:cubicBezTo>
                    <a:pt x="23142" y="108490"/>
                    <a:pt x="22856" y="108585"/>
                    <a:pt x="22761" y="108680"/>
                  </a:cubicBezTo>
                  <a:cubicBezTo>
                    <a:pt x="22761" y="109156"/>
                    <a:pt x="22761" y="109633"/>
                    <a:pt x="22951" y="109919"/>
                  </a:cubicBezTo>
                  <a:cubicBezTo>
                    <a:pt x="23046" y="110204"/>
                    <a:pt x="23617" y="110204"/>
                    <a:pt x="23903" y="110300"/>
                  </a:cubicBezTo>
                  <a:cubicBezTo>
                    <a:pt x="23903" y="110014"/>
                    <a:pt x="24188" y="109633"/>
                    <a:pt x="23998" y="109442"/>
                  </a:cubicBezTo>
                  <a:cubicBezTo>
                    <a:pt x="23808" y="109061"/>
                    <a:pt x="23427" y="108775"/>
                    <a:pt x="23142" y="108394"/>
                  </a:cubicBezTo>
                  <a:moveTo>
                    <a:pt x="80156" y="14288"/>
                  </a:moveTo>
                  <a:cubicBezTo>
                    <a:pt x="78760" y="13906"/>
                    <a:pt x="77904" y="14065"/>
                    <a:pt x="77587" y="14764"/>
                  </a:cubicBezTo>
                  <a:cubicBezTo>
                    <a:pt x="78538" y="14573"/>
                    <a:pt x="79300" y="14478"/>
                    <a:pt x="80156" y="14288"/>
                  </a:cubicBezTo>
                  <a:moveTo>
                    <a:pt x="85772" y="73533"/>
                  </a:moveTo>
                  <a:cubicBezTo>
                    <a:pt x="85106" y="74009"/>
                    <a:pt x="84725" y="74486"/>
                    <a:pt x="85296" y="75057"/>
                  </a:cubicBezTo>
                  <a:cubicBezTo>
                    <a:pt x="85391" y="75248"/>
                    <a:pt x="86058" y="75152"/>
                    <a:pt x="86153" y="75057"/>
                  </a:cubicBezTo>
                  <a:cubicBezTo>
                    <a:pt x="86724" y="74486"/>
                    <a:pt x="86343" y="74009"/>
                    <a:pt x="85772" y="73533"/>
                  </a:cubicBezTo>
                  <a:moveTo>
                    <a:pt x="15907" y="99155"/>
                  </a:moveTo>
                  <a:cubicBezTo>
                    <a:pt x="16479" y="99727"/>
                    <a:pt x="17050" y="100203"/>
                    <a:pt x="17621" y="100775"/>
                  </a:cubicBezTo>
                  <a:cubicBezTo>
                    <a:pt x="17811" y="99250"/>
                    <a:pt x="17621" y="99060"/>
                    <a:pt x="15907" y="99155"/>
                  </a:cubicBezTo>
                  <a:moveTo>
                    <a:pt x="98527" y="52388"/>
                  </a:moveTo>
                  <a:cubicBezTo>
                    <a:pt x="99288" y="52864"/>
                    <a:pt x="99955" y="52864"/>
                    <a:pt x="100431" y="52197"/>
                  </a:cubicBezTo>
                  <a:cubicBezTo>
                    <a:pt x="99860" y="51498"/>
                    <a:pt x="99225" y="51562"/>
                    <a:pt x="98527" y="52388"/>
                  </a:cubicBezTo>
                  <a:moveTo>
                    <a:pt x="38847" y="53626"/>
                  </a:moveTo>
                  <a:cubicBezTo>
                    <a:pt x="38656" y="54483"/>
                    <a:pt x="38942" y="54959"/>
                    <a:pt x="39703" y="55150"/>
                  </a:cubicBezTo>
                  <a:cubicBezTo>
                    <a:pt x="39894" y="55150"/>
                    <a:pt x="40179" y="54959"/>
                    <a:pt x="40274" y="54864"/>
                  </a:cubicBezTo>
                  <a:cubicBezTo>
                    <a:pt x="40465" y="54102"/>
                    <a:pt x="39894" y="53816"/>
                    <a:pt x="39323" y="53626"/>
                  </a:cubicBezTo>
                  <a:cubicBezTo>
                    <a:pt x="39323" y="53626"/>
                    <a:pt x="39132" y="53626"/>
                    <a:pt x="38847" y="53721"/>
                  </a:cubicBezTo>
                  <a:moveTo>
                    <a:pt x="31613" y="64675"/>
                  </a:moveTo>
                  <a:cubicBezTo>
                    <a:pt x="30756" y="64675"/>
                    <a:pt x="30090" y="64675"/>
                    <a:pt x="29233" y="64675"/>
                  </a:cubicBezTo>
                  <a:cubicBezTo>
                    <a:pt x="30090" y="65723"/>
                    <a:pt x="30280" y="65723"/>
                    <a:pt x="31613" y="64675"/>
                  </a:cubicBezTo>
                  <a:moveTo>
                    <a:pt x="89199" y="60388"/>
                  </a:moveTo>
                  <a:cubicBezTo>
                    <a:pt x="89199" y="59817"/>
                    <a:pt x="89199" y="59436"/>
                    <a:pt x="89008" y="59150"/>
                  </a:cubicBezTo>
                  <a:cubicBezTo>
                    <a:pt x="89008" y="59055"/>
                    <a:pt x="88437" y="59150"/>
                    <a:pt x="88152" y="59150"/>
                  </a:cubicBezTo>
                  <a:cubicBezTo>
                    <a:pt x="88152" y="59531"/>
                    <a:pt x="88152" y="59912"/>
                    <a:pt x="88342" y="60198"/>
                  </a:cubicBezTo>
                  <a:cubicBezTo>
                    <a:pt x="88342" y="60293"/>
                    <a:pt x="88818" y="60198"/>
                    <a:pt x="89294" y="60293"/>
                  </a:cubicBezTo>
                  <a:moveTo>
                    <a:pt x="6199" y="108299"/>
                  </a:moveTo>
                  <a:cubicBezTo>
                    <a:pt x="6294" y="108775"/>
                    <a:pt x="6294" y="109156"/>
                    <a:pt x="6484" y="109538"/>
                  </a:cubicBezTo>
                  <a:cubicBezTo>
                    <a:pt x="6484" y="109538"/>
                    <a:pt x="7150" y="109538"/>
                    <a:pt x="7150" y="109538"/>
                  </a:cubicBezTo>
                  <a:cubicBezTo>
                    <a:pt x="7150" y="109156"/>
                    <a:pt x="7150" y="108775"/>
                    <a:pt x="7150" y="108490"/>
                  </a:cubicBezTo>
                  <a:cubicBezTo>
                    <a:pt x="7150" y="108490"/>
                    <a:pt x="6675" y="108490"/>
                    <a:pt x="6199" y="108490"/>
                  </a:cubicBezTo>
                  <a:moveTo>
                    <a:pt x="70828" y="70104"/>
                  </a:moveTo>
                  <a:cubicBezTo>
                    <a:pt x="70828" y="70104"/>
                    <a:pt x="70733" y="69723"/>
                    <a:pt x="70638" y="69532"/>
                  </a:cubicBezTo>
                  <a:cubicBezTo>
                    <a:pt x="69972" y="69247"/>
                    <a:pt x="69305" y="69247"/>
                    <a:pt x="69115" y="70675"/>
                  </a:cubicBezTo>
                  <a:cubicBezTo>
                    <a:pt x="69781" y="70390"/>
                    <a:pt x="70257" y="70294"/>
                    <a:pt x="70733" y="70104"/>
                  </a:cubicBezTo>
                  <a:moveTo>
                    <a:pt x="61976" y="76486"/>
                  </a:moveTo>
                  <a:cubicBezTo>
                    <a:pt x="61405" y="77343"/>
                    <a:pt x="60549" y="77629"/>
                    <a:pt x="61215" y="78581"/>
                  </a:cubicBezTo>
                  <a:cubicBezTo>
                    <a:pt x="62072" y="78296"/>
                    <a:pt x="62167" y="77629"/>
                    <a:pt x="61976" y="76486"/>
                  </a:cubicBezTo>
                  <a:moveTo>
                    <a:pt x="62833" y="74486"/>
                  </a:moveTo>
                  <a:cubicBezTo>
                    <a:pt x="63404" y="73819"/>
                    <a:pt x="63309" y="73342"/>
                    <a:pt x="62833" y="73152"/>
                  </a:cubicBezTo>
                  <a:cubicBezTo>
                    <a:pt x="62547" y="72961"/>
                    <a:pt x="62167" y="73152"/>
                    <a:pt x="61405" y="73152"/>
                  </a:cubicBezTo>
                  <a:lnTo>
                    <a:pt x="62738" y="74486"/>
                  </a:lnTo>
                  <a:close/>
                  <a:moveTo>
                    <a:pt x="73970" y="85820"/>
                  </a:moveTo>
                  <a:cubicBezTo>
                    <a:pt x="74731" y="85249"/>
                    <a:pt x="74921" y="84677"/>
                    <a:pt x="74636" y="83820"/>
                  </a:cubicBezTo>
                  <a:cubicBezTo>
                    <a:pt x="73684" y="84296"/>
                    <a:pt x="73589" y="84868"/>
                    <a:pt x="73970" y="85820"/>
                  </a:cubicBezTo>
                  <a:moveTo>
                    <a:pt x="21333" y="83915"/>
                  </a:moveTo>
                  <a:cubicBezTo>
                    <a:pt x="22094" y="84677"/>
                    <a:pt x="22919" y="84868"/>
                    <a:pt x="23808" y="84487"/>
                  </a:cubicBezTo>
                  <a:cubicBezTo>
                    <a:pt x="22856" y="84296"/>
                    <a:pt x="22285" y="84106"/>
                    <a:pt x="21333" y="83915"/>
                  </a:cubicBezTo>
                  <a:moveTo>
                    <a:pt x="52363" y="74200"/>
                  </a:moveTo>
                  <a:cubicBezTo>
                    <a:pt x="52363" y="74200"/>
                    <a:pt x="53219" y="74200"/>
                    <a:pt x="53410" y="74009"/>
                  </a:cubicBezTo>
                  <a:cubicBezTo>
                    <a:pt x="53505" y="74009"/>
                    <a:pt x="53505" y="73342"/>
                    <a:pt x="53410" y="73247"/>
                  </a:cubicBezTo>
                  <a:cubicBezTo>
                    <a:pt x="53219" y="73057"/>
                    <a:pt x="52839" y="73152"/>
                    <a:pt x="52458" y="73057"/>
                  </a:cubicBezTo>
                  <a:cubicBezTo>
                    <a:pt x="52458" y="73342"/>
                    <a:pt x="52458" y="73628"/>
                    <a:pt x="52363" y="74104"/>
                  </a:cubicBezTo>
                  <a:moveTo>
                    <a:pt x="81870" y="64484"/>
                  </a:moveTo>
                  <a:cubicBezTo>
                    <a:pt x="82346" y="64484"/>
                    <a:pt x="82822" y="64484"/>
                    <a:pt x="83012" y="64484"/>
                  </a:cubicBezTo>
                  <a:cubicBezTo>
                    <a:pt x="83202" y="64294"/>
                    <a:pt x="83202" y="63913"/>
                    <a:pt x="83202" y="63627"/>
                  </a:cubicBezTo>
                  <a:cubicBezTo>
                    <a:pt x="82917" y="63627"/>
                    <a:pt x="82536" y="63436"/>
                    <a:pt x="82251" y="63627"/>
                  </a:cubicBezTo>
                  <a:cubicBezTo>
                    <a:pt x="82060" y="63722"/>
                    <a:pt x="82060" y="64198"/>
                    <a:pt x="81870" y="64675"/>
                  </a:cubicBezTo>
                  <a:moveTo>
                    <a:pt x="31708" y="63627"/>
                  </a:moveTo>
                  <a:cubicBezTo>
                    <a:pt x="32469" y="63627"/>
                    <a:pt x="32945" y="63627"/>
                    <a:pt x="33231" y="62865"/>
                  </a:cubicBezTo>
                  <a:cubicBezTo>
                    <a:pt x="32469" y="62579"/>
                    <a:pt x="31994" y="62484"/>
                    <a:pt x="31708" y="63627"/>
                  </a:cubicBezTo>
                  <a:moveTo>
                    <a:pt x="63595" y="48196"/>
                  </a:moveTo>
                  <a:cubicBezTo>
                    <a:pt x="63595" y="48196"/>
                    <a:pt x="63975" y="48196"/>
                    <a:pt x="64166" y="48196"/>
                  </a:cubicBezTo>
                  <a:cubicBezTo>
                    <a:pt x="64356" y="47720"/>
                    <a:pt x="64832" y="47244"/>
                    <a:pt x="63880" y="46482"/>
                  </a:cubicBezTo>
                  <a:cubicBezTo>
                    <a:pt x="63785" y="47149"/>
                    <a:pt x="63690" y="47625"/>
                    <a:pt x="63595" y="48101"/>
                  </a:cubicBezTo>
                  <a:moveTo>
                    <a:pt x="57407" y="57817"/>
                  </a:moveTo>
                  <a:cubicBezTo>
                    <a:pt x="56741" y="57817"/>
                    <a:pt x="56551" y="58198"/>
                    <a:pt x="56646" y="58769"/>
                  </a:cubicBezTo>
                  <a:cubicBezTo>
                    <a:pt x="56646" y="58865"/>
                    <a:pt x="57027" y="59055"/>
                    <a:pt x="57217" y="58960"/>
                  </a:cubicBezTo>
                  <a:cubicBezTo>
                    <a:pt x="57788" y="58674"/>
                    <a:pt x="57788" y="58293"/>
                    <a:pt x="57503" y="57817"/>
                  </a:cubicBezTo>
                  <a:moveTo>
                    <a:pt x="97004" y="48958"/>
                  </a:moveTo>
                  <a:cubicBezTo>
                    <a:pt x="97004" y="48958"/>
                    <a:pt x="97099" y="48196"/>
                    <a:pt x="97004" y="47911"/>
                  </a:cubicBezTo>
                  <a:cubicBezTo>
                    <a:pt x="97004" y="47911"/>
                    <a:pt x="96338" y="47720"/>
                    <a:pt x="96338" y="47911"/>
                  </a:cubicBezTo>
                  <a:cubicBezTo>
                    <a:pt x="96147" y="48196"/>
                    <a:pt x="96147" y="48577"/>
                    <a:pt x="96147" y="48863"/>
                  </a:cubicBezTo>
                  <a:cubicBezTo>
                    <a:pt x="96147" y="48863"/>
                    <a:pt x="96623" y="48958"/>
                    <a:pt x="97004" y="49054"/>
                  </a:cubicBezTo>
                  <a:moveTo>
                    <a:pt x="40750" y="102584"/>
                  </a:moveTo>
                  <a:cubicBezTo>
                    <a:pt x="40750" y="102584"/>
                    <a:pt x="41607" y="103156"/>
                    <a:pt x="41893" y="102584"/>
                  </a:cubicBezTo>
                  <a:cubicBezTo>
                    <a:pt x="41893" y="102489"/>
                    <a:pt x="41893" y="102108"/>
                    <a:pt x="41797" y="102013"/>
                  </a:cubicBezTo>
                  <a:cubicBezTo>
                    <a:pt x="41321" y="101632"/>
                    <a:pt x="40941" y="101917"/>
                    <a:pt x="40750" y="102584"/>
                  </a:cubicBezTo>
                  <a:moveTo>
                    <a:pt x="66355" y="62008"/>
                  </a:moveTo>
                  <a:cubicBezTo>
                    <a:pt x="66355" y="62008"/>
                    <a:pt x="65593" y="61817"/>
                    <a:pt x="65213" y="61817"/>
                  </a:cubicBezTo>
                  <a:cubicBezTo>
                    <a:pt x="65213" y="61817"/>
                    <a:pt x="64927" y="62103"/>
                    <a:pt x="65022" y="62198"/>
                  </a:cubicBezTo>
                  <a:cubicBezTo>
                    <a:pt x="65308" y="62865"/>
                    <a:pt x="65784" y="62770"/>
                    <a:pt x="66355" y="62008"/>
                  </a:cubicBezTo>
                  <a:moveTo>
                    <a:pt x="87866" y="45720"/>
                  </a:moveTo>
                  <a:cubicBezTo>
                    <a:pt x="88628" y="45625"/>
                    <a:pt x="88913" y="45339"/>
                    <a:pt x="88723" y="44767"/>
                  </a:cubicBezTo>
                  <a:cubicBezTo>
                    <a:pt x="88723" y="44672"/>
                    <a:pt x="88437" y="44577"/>
                    <a:pt x="88152" y="44386"/>
                  </a:cubicBezTo>
                  <a:cubicBezTo>
                    <a:pt x="88057" y="44863"/>
                    <a:pt x="87962" y="45244"/>
                    <a:pt x="87866" y="45720"/>
                  </a:cubicBezTo>
                  <a:moveTo>
                    <a:pt x="31994" y="107251"/>
                  </a:moveTo>
                  <a:cubicBezTo>
                    <a:pt x="32279" y="106585"/>
                    <a:pt x="32469" y="106108"/>
                    <a:pt x="31803" y="105727"/>
                  </a:cubicBezTo>
                  <a:cubicBezTo>
                    <a:pt x="31232" y="106299"/>
                    <a:pt x="31422" y="106680"/>
                    <a:pt x="31994" y="107251"/>
                  </a:cubicBezTo>
                  <a:moveTo>
                    <a:pt x="38180" y="106680"/>
                  </a:moveTo>
                  <a:cubicBezTo>
                    <a:pt x="38180" y="106680"/>
                    <a:pt x="38942" y="106680"/>
                    <a:pt x="39037" y="106490"/>
                  </a:cubicBezTo>
                  <a:cubicBezTo>
                    <a:pt x="39132" y="106394"/>
                    <a:pt x="39037" y="105918"/>
                    <a:pt x="39037" y="105823"/>
                  </a:cubicBezTo>
                  <a:cubicBezTo>
                    <a:pt x="38847" y="105727"/>
                    <a:pt x="38466" y="105823"/>
                    <a:pt x="38276" y="105823"/>
                  </a:cubicBezTo>
                  <a:cubicBezTo>
                    <a:pt x="38180" y="105918"/>
                    <a:pt x="38276" y="106299"/>
                    <a:pt x="38180" y="106680"/>
                  </a:cubicBezTo>
                  <a:moveTo>
                    <a:pt x="45605" y="72485"/>
                  </a:moveTo>
                  <a:cubicBezTo>
                    <a:pt x="45605" y="72485"/>
                    <a:pt x="45890" y="72676"/>
                    <a:pt x="45986" y="72771"/>
                  </a:cubicBezTo>
                  <a:cubicBezTo>
                    <a:pt x="46271" y="72390"/>
                    <a:pt x="46557" y="72009"/>
                    <a:pt x="46937" y="71533"/>
                  </a:cubicBezTo>
                  <a:cubicBezTo>
                    <a:pt x="45890" y="71533"/>
                    <a:pt x="45509" y="71723"/>
                    <a:pt x="45605" y="72485"/>
                  </a:cubicBezTo>
                  <a:moveTo>
                    <a:pt x="70828" y="46673"/>
                  </a:moveTo>
                  <a:cubicBezTo>
                    <a:pt x="70828" y="46673"/>
                    <a:pt x="71590" y="46673"/>
                    <a:pt x="71590" y="46673"/>
                  </a:cubicBezTo>
                  <a:cubicBezTo>
                    <a:pt x="71590" y="46387"/>
                    <a:pt x="71590" y="46006"/>
                    <a:pt x="71590" y="45720"/>
                  </a:cubicBezTo>
                  <a:cubicBezTo>
                    <a:pt x="71590" y="45720"/>
                    <a:pt x="71019" y="45625"/>
                    <a:pt x="71019" y="45720"/>
                  </a:cubicBezTo>
                  <a:cubicBezTo>
                    <a:pt x="70924" y="46006"/>
                    <a:pt x="70828" y="46292"/>
                    <a:pt x="70828" y="46768"/>
                  </a:cubicBezTo>
                  <a:moveTo>
                    <a:pt x="26378" y="80296"/>
                  </a:moveTo>
                  <a:cubicBezTo>
                    <a:pt x="25902" y="79915"/>
                    <a:pt x="25521" y="79819"/>
                    <a:pt x="25140" y="80296"/>
                  </a:cubicBezTo>
                  <a:cubicBezTo>
                    <a:pt x="25140" y="80296"/>
                    <a:pt x="25140" y="80581"/>
                    <a:pt x="25140" y="80581"/>
                  </a:cubicBezTo>
                  <a:cubicBezTo>
                    <a:pt x="25616" y="80963"/>
                    <a:pt x="25902" y="80772"/>
                    <a:pt x="26378" y="80296"/>
                  </a:cubicBezTo>
                  <a:moveTo>
                    <a:pt x="46747" y="56483"/>
                  </a:moveTo>
                  <a:cubicBezTo>
                    <a:pt x="46747" y="56483"/>
                    <a:pt x="47699" y="55912"/>
                    <a:pt x="47413" y="55340"/>
                  </a:cubicBezTo>
                  <a:cubicBezTo>
                    <a:pt x="47413" y="55150"/>
                    <a:pt x="46937" y="55054"/>
                    <a:pt x="46842" y="55150"/>
                  </a:cubicBezTo>
                  <a:cubicBezTo>
                    <a:pt x="46271" y="55435"/>
                    <a:pt x="46366" y="55817"/>
                    <a:pt x="46842" y="56483"/>
                  </a:cubicBezTo>
                  <a:moveTo>
                    <a:pt x="44463" y="50006"/>
                  </a:moveTo>
                  <a:cubicBezTo>
                    <a:pt x="44463" y="50006"/>
                    <a:pt x="45129" y="50006"/>
                    <a:pt x="45414" y="50006"/>
                  </a:cubicBezTo>
                  <a:cubicBezTo>
                    <a:pt x="45414" y="50006"/>
                    <a:pt x="45605" y="49530"/>
                    <a:pt x="45509" y="49435"/>
                  </a:cubicBezTo>
                  <a:cubicBezTo>
                    <a:pt x="45319" y="49340"/>
                    <a:pt x="45034" y="49244"/>
                    <a:pt x="44748" y="49340"/>
                  </a:cubicBezTo>
                  <a:cubicBezTo>
                    <a:pt x="44748" y="49340"/>
                    <a:pt x="44558" y="49721"/>
                    <a:pt x="44463" y="50006"/>
                  </a:cubicBezTo>
                  <a:moveTo>
                    <a:pt x="59597" y="42958"/>
                  </a:moveTo>
                  <a:cubicBezTo>
                    <a:pt x="59216" y="43815"/>
                    <a:pt x="59406" y="44101"/>
                    <a:pt x="60358" y="43815"/>
                  </a:cubicBezTo>
                  <a:cubicBezTo>
                    <a:pt x="59978" y="43434"/>
                    <a:pt x="59787" y="43148"/>
                    <a:pt x="59597" y="42958"/>
                  </a:cubicBezTo>
                  <a:moveTo>
                    <a:pt x="12862" y="110395"/>
                  </a:moveTo>
                  <a:cubicBezTo>
                    <a:pt x="12862" y="110395"/>
                    <a:pt x="13147" y="110395"/>
                    <a:pt x="13338" y="110395"/>
                  </a:cubicBezTo>
                  <a:cubicBezTo>
                    <a:pt x="13338" y="110109"/>
                    <a:pt x="13338" y="109728"/>
                    <a:pt x="13147" y="109442"/>
                  </a:cubicBezTo>
                  <a:cubicBezTo>
                    <a:pt x="13147" y="109442"/>
                    <a:pt x="12862" y="109442"/>
                    <a:pt x="12671" y="109442"/>
                  </a:cubicBezTo>
                  <a:cubicBezTo>
                    <a:pt x="12671" y="109728"/>
                    <a:pt x="12671" y="110109"/>
                    <a:pt x="12766" y="110395"/>
                  </a:cubicBezTo>
                  <a:moveTo>
                    <a:pt x="45986" y="82391"/>
                  </a:moveTo>
                  <a:cubicBezTo>
                    <a:pt x="45986" y="82391"/>
                    <a:pt x="45986" y="82772"/>
                    <a:pt x="46081" y="82867"/>
                  </a:cubicBezTo>
                  <a:cubicBezTo>
                    <a:pt x="46271" y="82772"/>
                    <a:pt x="46557" y="82677"/>
                    <a:pt x="46652" y="82486"/>
                  </a:cubicBezTo>
                  <a:cubicBezTo>
                    <a:pt x="46747" y="82296"/>
                    <a:pt x="46842" y="82010"/>
                    <a:pt x="46652" y="81725"/>
                  </a:cubicBezTo>
                  <a:cubicBezTo>
                    <a:pt x="46652" y="81725"/>
                    <a:pt x="46176" y="81534"/>
                    <a:pt x="46081" y="81629"/>
                  </a:cubicBezTo>
                  <a:cubicBezTo>
                    <a:pt x="45986" y="81820"/>
                    <a:pt x="45890" y="82105"/>
                    <a:pt x="45795" y="82391"/>
                  </a:cubicBezTo>
                  <a:moveTo>
                    <a:pt x="32565" y="67818"/>
                  </a:moveTo>
                  <a:cubicBezTo>
                    <a:pt x="32850" y="66961"/>
                    <a:pt x="32565" y="66675"/>
                    <a:pt x="31613" y="66865"/>
                  </a:cubicBezTo>
                  <a:lnTo>
                    <a:pt x="32565" y="67818"/>
                  </a:lnTo>
                  <a:close/>
                  <a:moveTo>
                    <a:pt x="35896" y="54864"/>
                  </a:moveTo>
                  <a:cubicBezTo>
                    <a:pt x="35896" y="54864"/>
                    <a:pt x="35896" y="55435"/>
                    <a:pt x="35991" y="55435"/>
                  </a:cubicBezTo>
                  <a:cubicBezTo>
                    <a:pt x="36182" y="55435"/>
                    <a:pt x="36372" y="55435"/>
                    <a:pt x="36562" y="55435"/>
                  </a:cubicBezTo>
                  <a:cubicBezTo>
                    <a:pt x="36562" y="55245"/>
                    <a:pt x="36562" y="55054"/>
                    <a:pt x="36562" y="54959"/>
                  </a:cubicBezTo>
                  <a:cubicBezTo>
                    <a:pt x="36372" y="54864"/>
                    <a:pt x="36182" y="54864"/>
                    <a:pt x="35896" y="54769"/>
                  </a:cubicBezTo>
                  <a:moveTo>
                    <a:pt x="24379" y="66580"/>
                  </a:moveTo>
                  <a:cubicBezTo>
                    <a:pt x="24379" y="66580"/>
                    <a:pt x="24664" y="66580"/>
                    <a:pt x="24759" y="66484"/>
                  </a:cubicBezTo>
                  <a:cubicBezTo>
                    <a:pt x="24759" y="66294"/>
                    <a:pt x="24569" y="66008"/>
                    <a:pt x="24474" y="65818"/>
                  </a:cubicBezTo>
                  <a:cubicBezTo>
                    <a:pt x="24474" y="65818"/>
                    <a:pt x="24188" y="65818"/>
                    <a:pt x="24093" y="65913"/>
                  </a:cubicBezTo>
                  <a:cubicBezTo>
                    <a:pt x="24093" y="66103"/>
                    <a:pt x="24284" y="66389"/>
                    <a:pt x="24379" y="66580"/>
                  </a:cubicBezTo>
                  <a:moveTo>
                    <a:pt x="75207" y="21907"/>
                  </a:moveTo>
                  <a:cubicBezTo>
                    <a:pt x="75207" y="21907"/>
                    <a:pt x="75207" y="21336"/>
                    <a:pt x="75207" y="21146"/>
                  </a:cubicBezTo>
                  <a:cubicBezTo>
                    <a:pt x="75016" y="21146"/>
                    <a:pt x="74731" y="21050"/>
                    <a:pt x="74636" y="21146"/>
                  </a:cubicBezTo>
                  <a:cubicBezTo>
                    <a:pt x="74541" y="21241"/>
                    <a:pt x="74445" y="21526"/>
                    <a:pt x="74541" y="21717"/>
                  </a:cubicBezTo>
                  <a:cubicBezTo>
                    <a:pt x="74541" y="21812"/>
                    <a:pt x="74921" y="21812"/>
                    <a:pt x="75207" y="21907"/>
                  </a:cubicBezTo>
                  <a:moveTo>
                    <a:pt x="64737" y="39910"/>
                  </a:moveTo>
                  <a:cubicBezTo>
                    <a:pt x="64737" y="39910"/>
                    <a:pt x="65403" y="39719"/>
                    <a:pt x="65593" y="39624"/>
                  </a:cubicBezTo>
                  <a:cubicBezTo>
                    <a:pt x="65593" y="39624"/>
                    <a:pt x="65593" y="39243"/>
                    <a:pt x="65593" y="39243"/>
                  </a:cubicBezTo>
                  <a:cubicBezTo>
                    <a:pt x="65308" y="39243"/>
                    <a:pt x="65117" y="39148"/>
                    <a:pt x="64832" y="39243"/>
                  </a:cubicBezTo>
                  <a:cubicBezTo>
                    <a:pt x="64832" y="39243"/>
                    <a:pt x="64737" y="39624"/>
                    <a:pt x="64641" y="40005"/>
                  </a:cubicBezTo>
                  <a:moveTo>
                    <a:pt x="89580" y="28194"/>
                  </a:moveTo>
                  <a:cubicBezTo>
                    <a:pt x="89580" y="28194"/>
                    <a:pt x="89675" y="28670"/>
                    <a:pt x="89865" y="28861"/>
                  </a:cubicBezTo>
                  <a:cubicBezTo>
                    <a:pt x="89865" y="28861"/>
                    <a:pt x="90151" y="28861"/>
                    <a:pt x="90246" y="28861"/>
                  </a:cubicBezTo>
                  <a:cubicBezTo>
                    <a:pt x="90246" y="28670"/>
                    <a:pt x="90246" y="28480"/>
                    <a:pt x="90151" y="28289"/>
                  </a:cubicBezTo>
                  <a:cubicBezTo>
                    <a:pt x="90151" y="28289"/>
                    <a:pt x="89865" y="28289"/>
                    <a:pt x="89580" y="28289"/>
                  </a:cubicBezTo>
                  <a:moveTo>
                    <a:pt x="36277" y="115538"/>
                  </a:moveTo>
                  <a:cubicBezTo>
                    <a:pt x="36277" y="115538"/>
                    <a:pt x="36467" y="115157"/>
                    <a:pt x="36562" y="114967"/>
                  </a:cubicBezTo>
                  <a:cubicBezTo>
                    <a:pt x="36277" y="114871"/>
                    <a:pt x="35991" y="114776"/>
                    <a:pt x="35706" y="114681"/>
                  </a:cubicBezTo>
                  <a:cubicBezTo>
                    <a:pt x="35706" y="114681"/>
                    <a:pt x="35515" y="114967"/>
                    <a:pt x="35611" y="114967"/>
                  </a:cubicBezTo>
                  <a:cubicBezTo>
                    <a:pt x="35801" y="115157"/>
                    <a:pt x="36086" y="115348"/>
                    <a:pt x="36277" y="115538"/>
                  </a:cubicBezTo>
                  <a:moveTo>
                    <a:pt x="98241" y="57626"/>
                  </a:moveTo>
                  <a:cubicBezTo>
                    <a:pt x="98241" y="57626"/>
                    <a:pt x="98241" y="58007"/>
                    <a:pt x="98337" y="58102"/>
                  </a:cubicBezTo>
                  <a:cubicBezTo>
                    <a:pt x="98527" y="58102"/>
                    <a:pt x="98717" y="58102"/>
                    <a:pt x="98812" y="57912"/>
                  </a:cubicBezTo>
                  <a:cubicBezTo>
                    <a:pt x="98812" y="57912"/>
                    <a:pt x="98812" y="57626"/>
                    <a:pt x="98812" y="57436"/>
                  </a:cubicBezTo>
                  <a:cubicBezTo>
                    <a:pt x="98622" y="57436"/>
                    <a:pt x="98527" y="57436"/>
                    <a:pt x="98241" y="57436"/>
                  </a:cubicBezTo>
                  <a:moveTo>
                    <a:pt x="42749" y="75343"/>
                  </a:moveTo>
                  <a:cubicBezTo>
                    <a:pt x="42749" y="75343"/>
                    <a:pt x="42749" y="74867"/>
                    <a:pt x="42749" y="74867"/>
                  </a:cubicBezTo>
                  <a:cubicBezTo>
                    <a:pt x="42654" y="74867"/>
                    <a:pt x="42369" y="74867"/>
                    <a:pt x="42273" y="74867"/>
                  </a:cubicBezTo>
                  <a:cubicBezTo>
                    <a:pt x="42273" y="74867"/>
                    <a:pt x="42273" y="75248"/>
                    <a:pt x="42273" y="75248"/>
                  </a:cubicBezTo>
                  <a:cubicBezTo>
                    <a:pt x="42273" y="75248"/>
                    <a:pt x="42559" y="75248"/>
                    <a:pt x="42749" y="75248"/>
                  </a:cubicBezTo>
                </a:path>
              </a:pathLst>
            </a:custGeom>
            <a:solidFill>
              <a:srgbClr val="E8475F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</p:grpSp>
      <p:sp>
        <p:nvSpPr>
          <p:cNvPr id="5" name="Forma libre 4">
            <a:extLst>
              <a:ext uri="{FF2B5EF4-FFF2-40B4-BE49-F238E27FC236}">
                <a16:creationId xmlns:a16="http://schemas.microsoft.com/office/drawing/2014/main" id="{5AB1E80A-7C09-4D3D-58C0-D60D9CD2E4B2}"/>
              </a:ext>
            </a:extLst>
          </p:cNvPr>
          <p:cNvSpPr/>
          <p:nvPr userDrawn="1"/>
        </p:nvSpPr>
        <p:spPr>
          <a:xfrm>
            <a:off x="5389945" y="461514"/>
            <a:ext cx="706055" cy="142432"/>
          </a:xfrm>
          <a:custGeom>
            <a:avLst/>
            <a:gdLst>
              <a:gd name="connsiteX0" fmla="*/ 1745319 w 2548598"/>
              <a:gd name="connsiteY0" fmla="*/ 133052 h 514126"/>
              <a:gd name="connsiteX1" fmla="*/ 1725683 w 2548598"/>
              <a:gd name="connsiteY1" fmla="*/ 120551 h 514126"/>
              <a:gd name="connsiteX2" fmla="*/ 1787268 w 2548598"/>
              <a:gd name="connsiteY2" fmla="*/ 80367 h 514126"/>
              <a:gd name="connsiteX3" fmla="*/ 1848853 w 2548598"/>
              <a:gd name="connsiteY3" fmla="*/ 41076 h 514126"/>
              <a:gd name="connsiteX4" fmla="*/ 1910438 w 2548598"/>
              <a:gd name="connsiteY4" fmla="*/ 893 h 514126"/>
              <a:gd name="connsiteX5" fmla="*/ 1914007 w 2548598"/>
              <a:gd name="connsiteY5" fmla="*/ 1786 h 514126"/>
              <a:gd name="connsiteX6" fmla="*/ 2119290 w 2548598"/>
              <a:gd name="connsiteY6" fmla="*/ 135731 h 514126"/>
              <a:gd name="connsiteX7" fmla="*/ 2210329 w 2548598"/>
              <a:gd name="connsiteY7" fmla="*/ 192881 h 514126"/>
              <a:gd name="connsiteX8" fmla="*/ 2230857 w 2548598"/>
              <a:gd name="connsiteY8" fmla="*/ 191095 h 514126"/>
              <a:gd name="connsiteX9" fmla="*/ 2285302 w 2548598"/>
              <a:gd name="connsiteY9" fmla="*/ 158948 h 514126"/>
              <a:gd name="connsiteX10" fmla="*/ 2337961 w 2548598"/>
              <a:gd name="connsiteY10" fmla="*/ 134838 h 514126"/>
              <a:gd name="connsiteX11" fmla="*/ 2419182 w 2548598"/>
              <a:gd name="connsiteY11" fmla="*/ 83939 h 514126"/>
              <a:gd name="connsiteX12" fmla="*/ 2540566 w 2548598"/>
              <a:gd name="connsiteY12" fmla="*/ 6251 h 514126"/>
              <a:gd name="connsiteX13" fmla="*/ 2546814 w 2548598"/>
              <a:gd name="connsiteY13" fmla="*/ 4465 h 514126"/>
              <a:gd name="connsiteX14" fmla="*/ 2547706 w 2548598"/>
              <a:gd name="connsiteY14" fmla="*/ 25003 h 514126"/>
              <a:gd name="connsiteX15" fmla="*/ 2548599 w 2548598"/>
              <a:gd name="connsiteY15" fmla="*/ 186630 h 514126"/>
              <a:gd name="connsiteX16" fmla="*/ 2547706 w 2548598"/>
              <a:gd name="connsiteY16" fmla="*/ 294680 h 514126"/>
              <a:gd name="connsiteX17" fmla="*/ 2536103 w 2548598"/>
              <a:gd name="connsiteY17" fmla="*/ 315218 h 514126"/>
              <a:gd name="connsiteX18" fmla="*/ 2445065 w 2548598"/>
              <a:gd name="connsiteY18" fmla="*/ 374154 h 514126"/>
              <a:gd name="connsiteX19" fmla="*/ 2438817 w 2548598"/>
              <a:gd name="connsiteY19" fmla="*/ 376833 h 514126"/>
              <a:gd name="connsiteX20" fmla="*/ 2414719 w 2548598"/>
              <a:gd name="connsiteY20" fmla="*/ 368796 h 514126"/>
              <a:gd name="connsiteX21" fmla="*/ 2420966 w 2548598"/>
              <a:gd name="connsiteY21" fmla="*/ 375047 h 514126"/>
              <a:gd name="connsiteX22" fmla="*/ 2420074 w 2548598"/>
              <a:gd name="connsiteY22" fmla="*/ 388441 h 514126"/>
              <a:gd name="connsiteX23" fmla="*/ 2405794 w 2548598"/>
              <a:gd name="connsiteY23" fmla="*/ 398264 h 514126"/>
              <a:gd name="connsiteX24" fmla="*/ 2229072 w 2548598"/>
              <a:gd name="connsiteY24" fmla="*/ 510778 h 514126"/>
              <a:gd name="connsiteX25" fmla="*/ 2209436 w 2548598"/>
              <a:gd name="connsiteY25" fmla="*/ 510778 h 514126"/>
              <a:gd name="connsiteX26" fmla="*/ 2170165 w 2548598"/>
              <a:gd name="connsiteY26" fmla="*/ 484882 h 514126"/>
              <a:gd name="connsiteX27" fmla="*/ 2083589 w 2548598"/>
              <a:gd name="connsiteY27" fmla="*/ 427732 h 514126"/>
              <a:gd name="connsiteX28" fmla="*/ 2063061 w 2548598"/>
              <a:gd name="connsiteY28" fmla="*/ 408980 h 514126"/>
              <a:gd name="connsiteX29" fmla="*/ 2051458 w 2548598"/>
              <a:gd name="connsiteY29" fmla="*/ 403622 h 514126"/>
              <a:gd name="connsiteX30" fmla="*/ 1917578 w 2548598"/>
              <a:gd name="connsiteY30" fmla="*/ 316111 h 514126"/>
              <a:gd name="connsiteX31" fmla="*/ 1889017 w 2548598"/>
              <a:gd name="connsiteY31" fmla="*/ 317897 h 514126"/>
              <a:gd name="connsiteX32" fmla="*/ 1830110 w 2548598"/>
              <a:gd name="connsiteY32" fmla="*/ 360759 h 514126"/>
              <a:gd name="connsiteX33" fmla="*/ 1739071 w 2548598"/>
              <a:gd name="connsiteY33" fmla="*/ 419695 h 514126"/>
              <a:gd name="connsiteX34" fmla="*/ 1596266 w 2548598"/>
              <a:gd name="connsiteY34" fmla="*/ 509885 h 514126"/>
              <a:gd name="connsiteX35" fmla="*/ 1572167 w 2548598"/>
              <a:gd name="connsiteY35" fmla="*/ 509885 h 514126"/>
              <a:gd name="connsiteX36" fmla="*/ 1413297 w 2548598"/>
              <a:gd name="connsiteY36" fmla="*/ 401836 h 514126"/>
              <a:gd name="connsiteX37" fmla="*/ 1363315 w 2548598"/>
              <a:gd name="connsiteY37" fmla="*/ 367903 h 514126"/>
              <a:gd name="connsiteX38" fmla="*/ 1316010 w 2548598"/>
              <a:gd name="connsiteY38" fmla="*/ 336649 h 514126"/>
              <a:gd name="connsiteX39" fmla="*/ 1296375 w 2548598"/>
              <a:gd name="connsiteY39" fmla="*/ 317004 h 514126"/>
              <a:gd name="connsiteX40" fmla="*/ 1281202 w 2548598"/>
              <a:gd name="connsiteY40" fmla="*/ 316111 h 514126"/>
              <a:gd name="connsiteX41" fmla="*/ 1261566 w 2548598"/>
              <a:gd name="connsiteY41" fmla="*/ 317004 h 514126"/>
              <a:gd name="connsiteX42" fmla="*/ 1212477 w 2548598"/>
              <a:gd name="connsiteY42" fmla="*/ 348258 h 514126"/>
              <a:gd name="connsiteX43" fmla="*/ 1197304 w 2548598"/>
              <a:gd name="connsiteY43" fmla="*/ 358080 h 514126"/>
              <a:gd name="connsiteX44" fmla="*/ 1185701 w 2548598"/>
              <a:gd name="connsiteY44" fmla="*/ 346472 h 514126"/>
              <a:gd name="connsiteX45" fmla="*/ 1191056 w 2548598"/>
              <a:gd name="connsiteY45" fmla="*/ 362545 h 514126"/>
              <a:gd name="connsiteX46" fmla="*/ 1130364 w 2548598"/>
              <a:gd name="connsiteY46" fmla="*/ 400050 h 514126"/>
              <a:gd name="connsiteX47" fmla="*/ 1116083 w 2548598"/>
              <a:gd name="connsiteY47" fmla="*/ 400050 h 514126"/>
              <a:gd name="connsiteX48" fmla="*/ 1108050 w 2548598"/>
              <a:gd name="connsiteY48" fmla="*/ 415230 h 514126"/>
              <a:gd name="connsiteX49" fmla="*/ 1027722 w 2548598"/>
              <a:gd name="connsiteY49" fmla="*/ 464344 h 514126"/>
              <a:gd name="connsiteX50" fmla="*/ 979525 w 2548598"/>
              <a:gd name="connsiteY50" fmla="*/ 494705 h 514126"/>
              <a:gd name="connsiteX51" fmla="*/ 967923 w 2548598"/>
              <a:gd name="connsiteY51" fmla="*/ 498276 h 514126"/>
              <a:gd name="connsiteX52" fmla="*/ 958105 w 2548598"/>
              <a:gd name="connsiteY52" fmla="*/ 504527 h 514126"/>
              <a:gd name="connsiteX53" fmla="*/ 939361 w 2548598"/>
              <a:gd name="connsiteY53" fmla="*/ 509885 h 514126"/>
              <a:gd name="connsiteX54" fmla="*/ 788524 w 2548598"/>
              <a:gd name="connsiteY54" fmla="*/ 409873 h 514126"/>
              <a:gd name="connsiteX55" fmla="*/ 701056 w 2548598"/>
              <a:gd name="connsiteY55" fmla="*/ 350937 h 514126"/>
              <a:gd name="connsiteX56" fmla="*/ 679635 w 2548598"/>
              <a:gd name="connsiteY56" fmla="*/ 325041 h 514126"/>
              <a:gd name="connsiteX57" fmla="*/ 675172 w 2548598"/>
              <a:gd name="connsiteY57" fmla="*/ 317897 h 514126"/>
              <a:gd name="connsiteX58" fmla="*/ 669817 w 2548598"/>
              <a:gd name="connsiteY58" fmla="*/ 328612 h 514126"/>
              <a:gd name="connsiteX59" fmla="*/ 634116 w 2548598"/>
              <a:gd name="connsiteY59" fmla="*/ 309860 h 514126"/>
              <a:gd name="connsiteX60" fmla="*/ 593952 w 2548598"/>
              <a:gd name="connsiteY60" fmla="*/ 333970 h 514126"/>
              <a:gd name="connsiteX61" fmla="*/ 490417 w 2548598"/>
              <a:gd name="connsiteY61" fmla="*/ 400943 h 514126"/>
              <a:gd name="connsiteX62" fmla="*/ 340472 w 2548598"/>
              <a:gd name="connsiteY62" fmla="*/ 497383 h 514126"/>
              <a:gd name="connsiteX63" fmla="*/ 330654 w 2548598"/>
              <a:gd name="connsiteY63" fmla="*/ 503634 h 514126"/>
              <a:gd name="connsiteX64" fmla="*/ 314588 w 2548598"/>
              <a:gd name="connsiteY64" fmla="*/ 502741 h 514126"/>
              <a:gd name="connsiteX65" fmla="*/ 319051 w 2548598"/>
              <a:gd name="connsiteY65" fmla="*/ 509885 h 514126"/>
              <a:gd name="connsiteX66" fmla="*/ 315481 w 2548598"/>
              <a:gd name="connsiteY66" fmla="*/ 512564 h 514126"/>
              <a:gd name="connsiteX67" fmla="*/ 298523 w 2548598"/>
              <a:gd name="connsiteY67" fmla="*/ 508099 h 514126"/>
              <a:gd name="connsiteX68" fmla="*/ 165536 w 2548598"/>
              <a:gd name="connsiteY68" fmla="*/ 419695 h 514126"/>
              <a:gd name="connsiteX69" fmla="*/ 22730 w 2548598"/>
              <a:gd name="connsiteY69" fmla="*/ 324148 h 514126"/>
              <a:gd name="connsiteX70" fmla="*/ 417 w 2548598"/>
              <a:gd name="connsiteY70" fmla="*/ 284857 h 514126"/>
              <a:gd name="connsiteX71" fmla="*/ 417 w 2548598"/>
              <a:gd name="connsiteY71" fmla="*/ 24110 h 514126"/>
              <a:gd name="connsiteX72" fmla="*/ 7557 w 2548598"/>
              <a:gd name="connsiteY72" fmla="*/ 4465 h 514126"/>
              <a:gd name="connsiteX73" fmla="*/ 12020 w 2548598"/>
              <a:gd name="connsiteY73" fmla="*/ 6251 h 514126"/>
              <a:gd name="connsiteX74" fmla="*/ 83423 w 2548598"/>
              <a:gd name="connsiteY74" fmla="*/ 55364 h 514126"/>
              <a:gd name="connsiteX75" fmla="*/ 156610 w 2548598"/>
              <a:gd name="connsiteY75" fmla="*/ 100905 h 514126"/>
              <a:gd name="connsiteX76" fmla="*/ 219088 w 2548598"/>
              <a:gd name="connsiteY76" fmla="*/ 141982 h 514126"/>
              <a:gd name="connsiteX77" fmla="*/ 209270 w 2548598"/>
              <a:gd name="connsiteY77" fmla="*/ 170557 h 514126"/>
              <a:gd name="connsiteX78" fmla="*/ 228013 w 2548598"/>
              <a:gd name="connsiteY78" fmla="*/ 148233 h 514126"/>
              <a:gd name="connsiteX79" fmla="*/ 248541 w 2548598"/>
              <a:gd name="connsiteY79" fmla="*/ 161627 h 514126"/>
              <a:gd name="connsiteX80" fmla="*/ 300308 w 2548598"/>
              <a:gd name="connsiteY80" fmla="*/ 192881 h 514126"/>
              <a:gd name="connsiteX81" fmla="*/ 319944 w 2548598"/>
              <a:gd name="connsiteY81" fmla="*/ 192881 h 514126"/>
              <a:gd name="connsiteX82" fmla="*/ 350290 w 2548598"/>
              <a:gd name="connsiteY82" fmla="*/ 174129 h 514126"/>
              <a:gd name="connsiteX83" fmla="*/ 487740 w 2548598"/>
              <a:gd name="connsiteY83" fmla="*/ 98227 h 514126"/>
              <a:gd name="connsiteX84" fmla="*/ 529689 w 2548598"/>
              <a:gd name="connsiteY84" fmla="*/ 70544 h 514126"/>
              <a:gd name="connsiteX85" fmla="*/ 570745 w 2548598"/>
              <a:gd name="connsiteY85" fmla="*/ 41969 h 514126"/>
              <a:gd name="connsiteX86" fmla="*/ 601984 w 2548598"/>
              <a:gd name="connsiteY86" fmla="*/ 22324 h 514126"/>
              <a:gd name="connsiteX87" fmla="*/ 615372 w 2548598"/>
              <a:gd name="connsiteY87" fmla="*/ 19645 h 514126"/>
              <a:gd name="connsiteX88" fmla="*/ 635900 w 2548598"/>
              <a:gd name="connsiteY88" fmla="*/ 0 h 514126"/>
              <a:gd name="connsiteX89" fmla="*/ 646611 w 2548598"/>
              <a:gd name="connsiteY89" fmla="*/ 7144 h 514126"/>
              <a:gd name="connsiteX90" fmla="*/ 760855 w 2548598"/>
              <a:gd name="connsiteY90" fmla="*/ 83046 h 514126"/>
              <a:gd name="connsiteX91" fmla="*/ 867066 w 2548598"/>
              <a:gd name="connsiteY91" fmla="*/ 150912 h 514126"/>
              <a:gd name="connsiteX92" fmla="*/ 935792 w 2548598"/>
              <a:gd name="connsiteY92" fmla="*/ 192881 h 514126"/>
              <a:gd name="connsiteX93" fmla="*/ 953642 w 2548598"/>
              <a:gd name="connsiteY93" fmla="*/ 191095 h 514126"/>
              <a:gd name="connsiteX94" fmla="*/ 988451 w 2548598"/>
              <a:gd name="connsiteY94" fmla="*/ 170557 h 514126"/>
              <a:gd name="connsiteX95" fmla="*/ 1082167 w 2548598"/>
              <a:gd name="connsiteY95" fmla="*/ 119658 h 514126"/>
              <a:gd name="connsiteX96" fmla="*/ 1134826 w 2548598"/>
              <a:gd name="connsiteY96" fmla="*/ 90190 h 514126"/>
              <a:gd name="connsiteX97" fmla="*/ 1185701 w 2548598"/>
              <a:gd name="connsiteY97" fmla="*/ 54471 h 514126"/>
              <a:gd name="connsiteX98" fmla="*/ 1269599 w 2548598"/>
              <a:gd name="connsiteY98" fmla="*/ 0 h 514126"/>
              <a:gd name="connsiteX99" fmla="*/ 1357960 w 2548598"/>
              <a:gd name="connsiteY99" fmla="*/ 60722 h 514126"/>
              <a:gd name="connsiteX100" fmla="*/ 1360637 w 2548598"/>
              <a:gd name="connsiteY100" fmla="*/ 75009 h 514126"/>
              <a:gd name="connsiteX101" fmla="*/ 1375810 w 2548598"/>
              <a:gd name="connsiteY101" fmla="*/ 75009 h 514126"/>
              <a:gd name="connsiteX102" fmla="*/ 1387413 w 2548598"/>
              <a:gd name="connsiteY102" fmla="*/ 78581 h 514126"/>
              <a:gd name="connsiteX103" fmla="*/ 1442750 w 2548598"/>
              <a:gd name="connsiteY103" fmla="*/ 112514 h 514126"/>
              <a:gd name="connsiteX104" fmla="*/ 1552532 w 2548598"/>
              <a:gd name="connsiteY104" fmla="*/ 181273 h 514126"/>
              <a:gd name="connsiteX105" fmla="*/ 1556994 w 2548598"/>
              <a:gd name="connsiteY105" fmla="*/ 198239 h 514126"/>
              <a:gd name="connsiteX106" fmla="*/ 1608761 w 2548598"/>
              <a:gd name="connsiteY106" fmla="*/ 179487 h 514126"/>
              <a:gd name="connsiteX107" fmla="*/ 1672131 w 2548598"/>
              <a:gd name="connsiteY107" fmla="*/ 143768 h 514126"/>
              <a:gd name="connsiteX108" fmla="*/ 1707833 w 2548598"/>
              <a:gd name="connsiteY108" fmla="*/ 140196 h 514126"/>
              <a:gd name="connsiteX109" fmla="*/ 1714080 w 2548598"/>
              <a:gd name="connsiteY109" fmla="*/ 140196 h 514126"/>
              <a:gd name="connsiteX110" fmla="*/ 1745319 w 2548598"/>
              <a:gd name="connsiteY110" fmla="*/ 133052 h 514126"/>
              <a:gd name="connsiteX111" fmla="*/ 1663206 w 2548598"/>
              <a:gd name="connsiteY111" fmla="*/ 418802 h 514126"/>
              <a:gd name="connsiteX112" fmla="*/ 1660528 w 2548598"/>
              <a:gd name="connsiteY112" fmla="*/ 428625 h 514126"/>
              <a:gd name="connsiteX113" fmla="*/ 1679271 w 2548598"/>
              <a:gd name="connsiteY113" fmla="*/ 416123 h 514126"/>
              <a:gd name="connsiteX114" fmla="*/ 1667669 w 2548598"/>
              <a:gd name="connsiteY114" fmla="*/ 409873 h 514126"/>
              <a:gd name="connsiteX115" fmla="*/ 1648925 w 2548598"/>
              <a:gd name="connsiteY115" fmla="*/ 415230 h 514126"/>
              <a:gd name="connsiteX116" fmla="*/ 1648925 w 2548598"/>
              <a:gd name="connsiteY116" fmla="*/ 421481 h 514126"/>
              <a:gd name="connsiteX117" fmla="*/ 1656066 w 2548598"/>
              <a:gd name="connsiteY117" fmla="*/ 418802 h 514126"/>
              <a:gd name="connsiteX118" fmla="*/ 1663206 w 2548598"/>
              <a:gd name="connsiteY118" fmla="*/ 418802 h 514126"/>
              <a:gd name="connsiteX119" fmla="*/ 794771 w 2548598"/>
              <a:gd name="connsiteY119" fmla="*/ 116979 h 514126"/>
              <a:gd name="connsiteX120" fmla="*/ 788524 w 2548598"/>
              <a:gd name="connsiteY120" fmla="*/ 127694 h 514126"/>
              <a:gd name="connsiteX121" fmla="*/ 774243 w 2548598"/>
              <a:gd name="connsiteY121" fmla="*/ 129480 h 514126"/>
              <a:gd name="connsiteX122" fmla="*/ 792986 w 2548598"/>
              <a:gd name="connsiteY122" fmla="*/ 148233 h 514126"/>
              <a:gd name="connsiteX123" fmla="*/ 794771 w 2548598"/>
              <a:gd name="connsiteY123" fmla="*/ 116979 h 514126"/>
              <a:gd name="connsiteX124" fmla="*/ 851001 w 2548598"/>
              <a:gd name="connsiteY124" fmla="*/ 374154 h 514126"/>
              <a:gd name="connsiteX125" fmla="*/ 822440 w 2548598"/>
              <a:gd name="connsiteY125" fmla="*/ 354508 h 514126"/>
              <a:gd name="connsiteX126" fmla="*/ 851001 w 2548598"/>
              <a:gd name="connsiteY126" fmla="*/ 374154 h 514126"/>
              <a:gd name="connsiteX127" fmla="*/ 1841713 w 2548598"/>
              <a:gd name="connsiteY127" fmla="*/ 319683 h 514126"/>
              <a:gd name="connsiteX128" fmla="*/ 1833680 w 2548598"/>
              <a:gd name="connsiteY128" fmla="*/ 345579 h 514126"/>
              <a:gd name="connsiteX129" fmla="*/ 1841713 w 2548598"/>
              <a:gd name="connsiteY129" fmla="*/ 319683 h 514126"/>
              <a:gd name="connsiteX130" fmla="*/ 405627 w 2548598"/>
              <a:gd name="connsiteY130" fmla="*/ 420588 h 514126"/>
              <a:gd name="connsiteX131" fmla="*/ 387776 w 2548598"/>
              <a:gd name="connsiteY131" fmla="*/ 439340 h 514126"/>
              <a:gd name="connsiteX132" fmla="*/ 410089 w 2548598"/>
              <a:gd name="connsiteY132" fmla="*/ 442020 h 514126"/>
              <a:gd name="connsiteX133" fmla="*/ 405627 w 2548598"/>
              <a:gd name="connsiteY133" fmla="*/ 420588 h 514126"/>
              <a:gd name="connsiteX134" fmla="*/ 2223717 w 2548598"/>
              <a:gd name="connsiteY134" fmla="*/ 284857 h 514126"/>
              <a:gd name="connsiteX135" fmla="*/ 2237105 w 2548598"/>
              <a:gd name="connsiteY135" fmla="*/ 293787 h 514126"/>
              <a:gd name="connsiteX136" fmla="*/ 2249600 w 2548598"/>
              <a:gd name="connsiteY136" fmla="*/ 282178 h 514126"/>
              <a:gd name="connsiteX137" fmla="*/ 2223717 w 2548598"/>
              <a:gd name="connsiteY137" fmla="*/ 284857 h 514126"/>
              <a:gd name="connsiteX138" fmla="*/ 903660 w 2548598"/>
              <a:gd name="connsiteY138" fmla="*/ 404515 h 514126"/>
              <a:gd name="connsiteX139" fmla="*/ 890272 w 2548598"/>
              <a:gd name="connsiteY139" fmla="*/ 392013 h 514126"/>
              <a:gd name="connsiteX140" fmla="*/ 890272 w 2548598"/>
              <a:gd name="connsiteY140" fmla="*/ 409873 h 514126"/>
              <a:gd name="connsiteX141" fmla="*/ 903660 w 2548598"/>
              <a:gd name="connsiteY141" fmla="*/ 404515 h 514126"/>
              <a:gd name="connsiteX142" fmla="*/ 1403479 w 2548598"/>
              <a:gd name="connsiteY142" fmla="*/ 99119 h 514126"/>
              <a:gd name="connsiteX143" fmla="*/ 1407049 w 2548598"/>
              <a:gd name="connsiteY143" fmla="*/ 115193 h 514126"/>
              <a:gd name="connsiteX144" fmla="*/ 1428470 w 2548598"/>
              <a:gd name="connsiteY144" fmla="*/ 111621 h 514126"/>
              <a:gd name="connsiteX145" fmla="*/ 1429362 w 2548598"/>
              <a:gd name="connsiteY145" fmla="*/ 108942 h 514126"/>
              <a:gd name="connsiteX146" fmla="*/ 1403479 w 2548598"/>
              <a:gd name="connsiteY146" fmla="*/ 99119 h 514126"/>
              <a:gd name="connsiteX147" fmla="*/ 1370455 w 2548598"/>
              <a:gd name="connsiteY147" fmla="*/ 126801 h 514126"/>
              <a:gd name="connsiteX148" fmla="*/ 1356174 w 2548598"/>
              <a:gd name="connsiteY148" fmla="*/ 136624 h 514126"/>
              <a:gd name="connsiteX149" fmla="*/ 1357067 w 2548598"/>
              <a:gd name="connsiteY149" fmla="*/ 140196 h 514126"/>
              <a:gd name="connsiteX150" fmla="*/ 1372240 w 2548598"/>
              <a:gd name="connsiteY150" fmla="*/ 143768 h 514126"/>
              <a:gd name="connsiteX151" fmla="*/ 1370455 w 2548598"/>
              <a:gd name="connsiteY151" fmla="*/ 126801 h 514126"/>
              <a:gd name="connsiteX152" fmla="*/ 2226394 w 2548598"/>
              <a:gd name="connsiteY152" fmla="*/ 399157 h 514126"/>
              <a:gd name="connsiteX153" fmla="*/ 2224609 w 2548598"/>
              <a:gd name="connsiteY153" fmla="*/ 403622 h 514126"/>
              <a:gd name="connsiteX154" fmla="*/ 2237997 w 2548598"/>
              <a:gd name="connsiteY154" fmla="*/ 408087 h 514126"/>
              <a:gd name="connsiteX155" fmla="*/ 2250493 w 2548598"/>
              <a:gd name="connsiteY155" fmla="*/ 396478 h 514126"/>
              <a:gd name="connsiteX156" fmla="*/ 2226394 w 2548598"/>
              <a:gd name="connsiteY156" fmla="*/ 399157 h 514126"/>
              <a:gd name="connsiteX157" fmla="*/ 1695337 w 2548598"/>
              <a:gd name="connsiteY157" fmla="*/ 213419 h 514126"/>
              <a:gd name="connsiteX158" fmla="*/ 1681057 w 2548598"/>
              <a:gd name="connsiteY158" fmla="*/ 226814 h 514126"/>
              <a:gd name="connsiteX159" fmla="*/ 1700692 w 2548598"/>
              <a:gd name="connsiteY159" fmla="*/ 223242 h 514126"/>
              <a:gd name="connsiteX160" fmla="*/ 1695337 w 2548598"/>
              <a:gd name="connsiteY160" fmla="*/ 213419 h 514126"/>
              <a:gd name="connsiteX161" fmla="*/ 1226757 w 2548598"/>
              <a:gd name="connsiteY161" fmla="*/ 88404 h 514126"/>
              <a:gd name="connsiteX162" fmla="*/ 1235682 w 2548598"/>
              <a:gd name="connsiteY162" fmla="*/ 87511 h 514126"/>
              <a:gd name="connsiteX163" fmla="*/ 1240145 w 2548598"/>
              <a:gd name="connsiteY163" fmla="*/ 75009 h 514126"/>
              <a:gd name="connsiteX164" fmla="*/ 1233005 w 2548598"/>
              <a:gd name="connsiteY164" fmla="*/ 58043 h 514126"/>
              <a:gd name="connsiteX165" fmla="*/ 1229435 w 2548598"/>
              <a:gd name="connsiteY165" fmla="*/ 65187 h 514126"/>
              <a:gd name="connsiteX166" fmla="*/ 1226757 w 2548598"/>
              <a:gd name="connsiteY166" fmla="*/ 88404 h 514126"/>
              <a:gd name="connsiteX167" fmla="*/ 1027722 w 2548598"/>
              <a:gd name="connsiteY167" fmla="*/ 201811 h 514126"/>
              <a:gd name="connsiteX168" fmla="*/ 1047358 w 2548598"/>
              <a:gd name="connsiteY168" fmla="*/ 187523 h 514126"/>
              <a:gd name="connsiteX169" fmla="*/ 1027722 w 2548598"/>
              <a:gd name="connsiteY169" fmla="*/ 201811 h 514126"/>
              <a:gd name="connsiteX170" fmla="*/ 521656 w 2548598"/>
              <a:gd name="connsiteY170" fmla="*/ 330398 h 514126"/>
              <a:gd name="connsiteX171" fmla="*/ 539507 w 2548598"/>
              <a:gd name="connsiteY171" fmla="*/ 349151 h 514126"/>
              <a:gd name="connsiteX172" fmla="*/ 531474 w 2548598"/>
              <a:gd name="connsiteY172" fmla="*/ 333970 h 514126"/>
              <a:gd name="connsiteX173" fmla="*/ 521656 w 2548598"/>
              <a:gd name="connsiteY173" fmla="*/ 330398 h 514126"/>
              <a:gd name="connsiteX174" fmla="*/ 1208906 w 2548598"/>
              <a:gd name="connsiteY174" fmla="*/ 65187 h 514126"/>
              <a:gd name="connsiteX175" fmla="*/ 1193733 w 2548598"/>
              <a:gd name="connsiteY175" fmla="*/ 62508 h 514126"/>
              <a:gd name="connsiteX176" fmla="*/ 1198196 w 2548598"/>
              <a:gd name="connsiteY176" fmla="*/ 78581 h 514126"/>
              <a:gd name="connsiteX177" fmla="*/ 1201766 w 2548598"/>
              <a:gd name="connsiteY177" fmla="*/ 78581 h 514126"/>
              <a:gd name="connsiteX178" fmla="*/ 1208906 w 2548598"/>
              <a:gd name="connsiteY178" fmla="*/ 65187 h 514126"/>
              <a:gd name="connsiteX179" fmla="*/ 1821184 w 2548598"/>
              <a:gd name="connsiteY179" fmla="*/ 109835 h 514126"/>
              <a:gd name="connsiteX180" fmla="*/ 1805118 w 2548598"/>
              <a:gd name="connsiteY180" fmla="*/ 119658 h 514126"/>
              <a:gd name="connsiteX181" fmla="*/ 1822077 w 2548598"/>
              <a:gd name="connsiteY181" fmla="*/ 123230 h 514126"/>
              <a:gd name="connsiteX182" fmla="*/ 1821184 w 2548598"/>
              <a:gd name="connsiteY182" fmla="*/ 109835 h 514126"/>
              <a:gd name="connsiteX183" fmla="*/ 2027359 w 2548598"/>
              <a:gd name="connsiteY183" fmla="*/ 344686 h 514126"/>
              <a:gd name="connsiteX184" fmla="*/ 2007723 w 2548598"/>
              <a:gd name="connsiteY184" fmla="*/ 357188 h 514126"/>
              <a:gd name="connsiteX185" fmla="*/ 2027359 w 2548598"/>
              <a:gd name="connsiteY185" fmla="*/ 344686 h 514126"/>
              <a:gd name="connsiteX186" fmla="*/ 710873 w 2548598"/>
              <a:gd name="connsiteY186" fmla="*/ 292001 h 514126"/>
              <a:gd name="connsiteX187" fmla="*/ 728724 w 2548598"/>
              <a:gd name="connsiteY187" fmla="*/ 283071 h 514126"/>
              <a:gd name="connsiteX188" fmla="*/ 719798 w 2548598"/>
              <a:gd name="connsiteY188" fmla="*/ 277713 h 514126"/>
              <a:gd name="connsiteX189" fmla="*/ 709981 w 2548598"/>
              <a:gd name="connsiteY189" fmla="*/ 284857 h 514126"/>
              <a:gd name="connsiteX190" fmla="*/ 710873 w 2548598"/>
              <a:gd name="connsiteY190" fmla="*/ 292001 h 514126"/>
              <a:gd name="connsiteX191" fmla="*/ 640363 w 2548598"/>
              <a:gd name="connsiteY191" fmla="*/ 92869 h 514126"/>
              <a:gd name="connsiteX192" fmla="*/ 641256 w 2548598"/>
              <a:gd name="connsiteY192" fmla="*/ 91083 h 514126"/>
              <a:gd name="connsiteX193" fmla="*/ 615372 w 2548598"/>
              <a:gd name="connsiteY193" fmla="*/ 91083 h 514126"/>
              <a:gd name="connsiteX194" fmla="*/ 618050 w 2548598"/>
              <a:gd name="connsiteY194" fmla="*/ 100012 h 514126"/>
              <a:gd name="connsiteX195" fmla="*/ 640363 w 2548598"/>
              <a:gd name="connsiteY195" fmla="*/ 92869 h 514126"/>
              <a:gd name="connsiteX196" fmla="*/ 2375447 w 2548598"/>
              <a:gd name="connsiteY196" fmla="*/ 328612 h 514126"/>
              <a:gd name="connsiteX197" fmla="*/ 2380802 w 2548598"/>
              <a:gd name="connsiteY197" fmla="*/ 354508 h 514126"/>
              <a:gd name="connsiteX198" fmla="*/ 2375447 w 2548598"/>
              <a:gd name="connsiteY198" fmla="*/ 328612 h 514126"/>
              <a:gd name="connsiteX199" fmla="*/ 950965 w 2548598"/>
              <a:gd name="connsiteY199" fmla="*/ 252710 h 514126"/>
              <a:gd name="connsiteX200" fmla="*/ 938469 w 2548598"/>
              <a:gd name="connsiteY200" fmla="*/ 244673 h 514126"/>
              <a:gd name="connsiteX201" fmla="*/ 936684 w 2548598"/>
              <a:gd name="connsiteY201" fmla="*/ 259854 h 514126"/>
              <a:gd name="connsiteX202" fmla="*/ 950965 w 2548598"/>
              <a:gd name="connsiteY202" fmla="*/ 252710 h 514126"/>
              <a:gd name="connsiteX203" fmla="*/ 1843498 w 2548598"/>
              <a:gd name="connsiteY203" fmla="*/ 262533 h 514126"/>
              <a:gd name="connsiteX204" fmla="*/ 1847068 w 2548598"/>
              <a:gd name="connsiteY204" fmla="*/ 287536 h 514126"/>
              <a:gd name="connsiteX205" fmla="*/ 1854208 w 2548598"/>
              <a:gd name="connsiteY205" fmla="*/ 268783 h 514126"/>
              <a:gd name="connsiteX206" fmla="*/ 1843498 w 2548598"/>
              <a:gd name="connsiteY206" fmla="*/ 262533 h 514126"/>
              <a:gd name="connsiteX207" fmla="*/ 1903297 w 2548598"/>
              <a:gd name="connsiteY207" fmla="*/ 84832 h 514126"/>
              <a:gd name="connsiteX208" fmla="*/ 1891694 w 2548598"/>
              <a:gd name="connsiteY208" fmla="*/ 75009 h 514126"/>
              <a:gd name="connsiteX209" fmla="*/ 1903297 w 2548598"/>
              <a:gd name="connsiteY209" fmla="*/ 84832 h 514126"/>
              <a:gd name="connsiteX210" fmla="*/ 2108580 w 2548598"/>
              <a:gd name="connsiteY210" fmla="*/ 158948 h 514126"/>
              <a:gd name="connsiteX211" fmla="*/ 2102332 w 2548598"/>
              <a:gd name="connsiteY211" fmla="*/ 141089 h 514126"/>
              <a:gd name="connsiteX212" fmla="*/ 2108580 w 2548598"/>
              <a:gd name="connsiteY212" fmla="*/ 158948 h 514126"/>
              <a:gd name="connsiteX213" fmla="*/ 616265 w 2548598"/>
              <a:gd name="connsiteY213" fmla="*/ 210740 h 514126"/>
              <a:gd name="connsiteX214" fmla="*/ 617157 w 2548598"/>
              <a:gd name="connsiteY214" fmla="*/ 214313 h 514126"/>
              <a:gd name="connsiteX215" fmla="*/ 640363 w 2548598"/>
              <a:gd name="connsiteY215" fmla="*/ 206276 h 514126"/>
              <a:gd name="connsiteX216" fmla="*/ 616265 w 2548598"/>
              <a:gd name="connsiteY216" fmla="*/ 210740 h 514126"/>
              <a:gd name="connsiteX217" fmla="*/ 1789946 w 2548598"/>
              <a:gd name="connsiteY217" fmla="*/ 309860 h 514126"/>
              <a:gd name="connsiteX218" fmla="*/ 1773880 w 2548598"/>
              <a:gd name="connsiteY218" fmla="*/ 317897 h 514126"/>
              <a:gd name="connsiteX219" fmla="*/ 1782805 w 2548598"/>
              <a:gd name="connsiteY219" fmla="*/ 321469 h 514126"/>
              <a:gd name="connsiteX220" fmla="*/ 1789946 w 2548598"/>
              <a:gd name="connsiteY220" fmla="*/ 309860 h 514126"/>
              <a:gd name="connsiteX221" fmla="*/ 1310655 w 2548598"/>
              <a:gd name="connsiteY221" fmla="*/ 265212 h 514126"/>
              <a:gd name="connsiteX222" fmla="*/ 1309763 w 2548598"/>
              <a:gd name="connsiteY222" fmla="*/ 261640 h 514126"/>
              <a:gd name="connsiteX223" fmla="*/ 1291020 w 2548598"/>
              <a:gd name="connsiteY223" fmla="*/ 262533 h 514126"/>
              <a:gd name="connsiteX224" fmla="*/ 1310655 w 2548598"/>
              <a:gd name="connsiteY224" fmla="*/ 265212 h 514126"/>
              <a:gd name="connsiteX225" fmla="*/ 1929181 w 2548598"/>
              <a:gd name="connsiteY225" fmla="*/ 33933 h 514126"/>
              <a:gd name="connsiteX226" fmla="*/ 1937214 w 2548598"/>
              <a:gd name="connsiteY226" fmla="*/ 50006 h 514126"/>
              <a:gd name="connsiteX227" fmla="*/ 1929181 w 2548598"/>
              <a:gd name="connsiteY227" fmla="*/ 33933 h 514126"/>
              <a:gd name="connsiteX228" fmla="*/ 946502 w 2548598"/>
              <a:gd name="connsiteY228" fmla="*/ 476845 h 514126"/>
              <a:gd name="connsiteX229" fmla="*/ 936684 w 2548598"/>
              <a:gd name="connsiteY229" fmla="*/ 483989 h 514126"/>
              <a:gd name="connsiteX230" fmla="*/ 943824 w 2548598"/>
              <a:gd name="connsiteY230" fmla="*/ 492026 h 514126"/>
              <a:gd name="connsiteX231" fmla="*/ 946502 w 2548598"/>
              <a:gd name="connsiteY231" fmla="*/ 476845 h 514126"/>
              <a:gd name="connsiteX232" fmla="*/ 1952386 w 2548598"/>
              <a:gd name="connsiteY232" fmla="*/ 77688 h 514126"/>
              <a:gd name="connsiteX233" fmla="*/ 1953279 w 2548598"/>
              <a:gd name="connsiteY233" fmla="*/ 56257 h 514126"/>
              <a:gd name="connsiteX234" fmla="*/ 1952386 w 2548598"/>
              <a:gd name="connsiteY234" fmla="*/ 77688 h 514126"/>
              <a:gd name="connsiteX235" fmla="*/ 696593 w 2548598"/>
              <a:gd name="connsiteY235" fmla="*/ 116979 h 514126"/>
              <a:gd name="connsiteX236" fmla="*/ 683205 w 2548598"/>
              <a:gd name="connsiteY236" fmla="*/ 111621 h 514126"/>
              <a:gd name="connsiteX237" fmla="*/ 684989 w 2548598"/>
              <a:gd name="connsiteY237" fmla="*/ 117872 h 514126"/>
              <a:gd name="connsiteX238" fmla="*/ 696593 w 2548598"/>
              <a:gd name="connsiteY238" fmla="*/ 116979 h 514126"/>
              <a:gd name="connsiteX239" fmla="*/ 1682842 w 2548598"/>
              <a:gd name="connsiteY239" fmla="*/ 444698 h 514126"/>
              <a:gd name="connsiteX240" fmla="*/ 1691767 w 2548598"/>
              <a:gd name="connsiteY240" fmla="*/ 435769 h 514126"/>
              <a:gd name="connsiteX241" fmla="*/ 1688197 w 2548598"/>
              <a:gd name="connsiteY241" fmla="*/ 433090 h 514126"/>
              <a:gd name="connsiteX242" fmla="*/ 1682842 w 2548598"/>
              <a:gd name="connsiteY242" fmla="*/ 444698 h 514126"/>
              <a:gd name="connsiteX243" fmla="*/ 595736 w 2548598"/>
              <a:gd name="connsiteY243" fmla="*/ 306288 h 514126"/>
              <a:gd name="connsiteX244" fmla="*/ 593952 w 2548598"/>
              <a:gd name="connsiteY244" fmla="*/ 317897 h 514126"/>
              <a:gd name="connsiteX245" fmla="*/ 606447 w 2548598"/>
              <a:gd name="connsiteY245" fmla="*/ 318790 h 514126"/>
              <a:gd name="connsiteX246" fmla="*/ 595736 w 2548598"/>
              <a:gd name="connsiteY246" fmla="*/ 306288 h 514126"/>
              <a:gd name="connsiteX247" fmla="*/ 1257996 w 2548598"/>
              <a:gd name="connsiteY247" fmla="*/ 254496 h 514126"/>
              <a:gd name="connsiteX248" fmla="*/ 1260673 w 2548598"/>
              <a:gd name="connsiteY248" fmla="*/ 255389 h 514126"/>
              <a:gd name="connsiteX249" fmla="*/ 1269599 w 2548598"/>
              <a:gd name="connsiteY249" fmla="*/ 240209 h 514126"/>
              <a:gd name="connsiteX250" fmla="*/ 1258889 w 2548598"/>
              <a:gd name="connsiteY250" fmla="*/ 238423 h 514126"/>
              <a:gd name="connsiteX251" fmla="*/ 1257996 w 2548598"/>
              <a:gd name="connsiteY251" fmla="*/ 254496 h 514126"/>
              <a:gd name="connsiteX252" fmla="*/ 1682842 w 2548598"/>
              <a:gd name="connsiteY252" fmla="*/ 342007 h 514126"/>
              <a:gd name="connsiteX253" fmla="*/ 1700692 w 2548598"/>
              <a:gd name="connsiteY253" fmla="*/ 334863 h 514126"/>
              <a:gd name="connsiteX254" fmla="*/ 1682842 w 2548598"/>
              <a:gd name="connsiteY254" fmla="*/ 342007 h 514126"/>
              <a:gd name="connsiteX255" fmla="*/ 1635537 w 2548598"/>
              <a:gd name="connsiteY255" fmla="*/ 255389 h 514126"/>
              <a:gd name="connsiteX256" fmla="*/ 1631074 w 2548598"/>
              <a:gd name="connsiteY256" fmla="*/ 270569 h 514126"/>
              <a:gd name="connsiteX257" fmla="*/ 1648033 w 2548598"/>
              <a:gd name="connsiteY257" fmla="*/ 260747 h 514126"/>
              <a:gd name="connsiteX258" fmla="*/ 1635537 w 2548598"/>
              <a:gd name="connsiteY258" fmla="*/ 255389 h 514126"/>
              <a:gd name="connsiteX259" fmla="*/ 2045210 w 2548598"/>
              <a:gd name="connsiteY259" fmla="*/ 386655 h 514126"/>
              <a:gd name="connsiteX260" fmla="*/ 2059490 w 2548598"/>
              <a:gd name="connsiteY260" fmla="*/ 391120 h 514126"/>
              <a:gd name="connsiteX261" fmla="*/ 2057706 w 2548598"/>
              <a:gd name="connsiteY261" fmla="*/ 378619 h 514126"/>
              <a:gd name="connsiteX262" fmla="*/ 2045210 w 2548598"/>
              <a:gd name="connsiteY262" fmla="*/ 386655 h 514126"/>
              <a:gd name="connsiteX263" fmla="*/ 1632860 w 2548598"/>
              <a:gd name="connsiteY263" fmla="*/ 227707 h 514126"/>
              <a:gd name="connsiteX264" fmla="*/ 1640000 w 2548598"/>
              <a:gd name="connsiteY264" fmla="*/ 240209 h 514126"/>
              <a:gd name="connsiteX265" fmla="*/ 1642678 w 2548598"/>
              <a:gd name="connsiteY265" fmla="*/ 237529 h 514126"/>
              <a:gd name="connsiteX266" fmla="*/ 1632860 w 2548598"/>
              <a:gd name="connsiteY266" fmla="*/ 227707 h 514126"/>
              <a:gd name="connsiteX267" fmla="*/ 1631967 w 2548598"/>
              <a:gd name="connsiteY267" fmla="*/ 383977 h 514126"/>
              <a:gd name="connsiteX268" fmla="*/ 1646248 w 2548598"/>
              <a:gd name="connsiteY268" fmla="*/ 375940 h 514126"/>
              <a:gd name="connsiteX269" fmla="*/ 1631967 w 2548598"/>
              <a:gd name="connsiteY269" fmla="*/ 383977 h 514126"/>
              <a:gd name="connsiteX270" fmla="*/ 809944 w 2548598"/>
              <a:gd name="connsiteY270" fmla="*/ 408980 h 514126"/>
              <a:gd name="connsiteX271" fmla="*/ 817977 w 2548598"/>
              <a:gd name="connsiteY271" fmla="*/ 395585 h 514126"/>
              <a:gd name="connsiteX272" fmla="*/ 809944 w 2548598"/>
              <a:gd name="connsiteY272" fmla="*/ 408980 h 514126"/>
              <a:gd name="connsiteX273" fmla="*/ 1990766 w 2548598"/>
              <a:gd name="connsiteY273" fmla="*/ 331291 h 514126"/>
              <a:gd name="connsiteX274" fmla="*/ 1995228 w 2548598"/>
              <a:gd name="connsiteY274" fmla="*/ 344686 h 514126"/>
              <a:gd name="connsiteX275" fmla="*/ 1990766 w 2548598"/>
              <a:gd name="connsiteY275" fmla="*/ 331291 h 514126"/>
              <a:gd name="connsiteX276" fmla="*/ 1753352 w 2548598"/>
              <a:gd name="connsiteY276" fmla="*/ 152697 h 514126"/>
              <a:gd name="connsiteX277" fmla="*/ 1741749 w 2548598"/>
              <a:gd name="connsiteY277" fmla="*/ 162520 h 514126"/>
              <a:gd name="connsiteX278" fmla="*/ 1756029 w 2548598"/>
              <a:gd name="connsiteY278" fmla="*/ 165199 h 514126"/>
              <a:gd name="connsiteX279" fmla="*/ 1753352 w 2548598"/>
              <a:gd name="connsiteY279" fmla="*/ 152697 h 514126"/>
              <a:gd name="connsiteX280" fmla="*/ 1774773 w 2548598"/>
              <a:gd name="connsiteY280" fmla="*/ 301823 h 514126"/>
              <a:gd name="connsiteX281" fmla="*/ 1781913 w 2548598"/>
              <a:gd name="connsiteY281" fmla="*/ 294680 h 514126"/>
              <a:gd name="connsiteX282" fmla="*/ 1776558 w 2548598"/>
              <a:gd name="connsiteY282" fmla="*/ 290215 h 514126"/>
              <a:gd name="connsiteX283" fmla="*/ 1774773 w 2548598"/>
              <a:gd name="connsiteY283" fmla="*/ 301823 h 514126"/>
              <a:gd name="connsiteX284" fmla="*/ 1917578 w 2548598"/>
              <a:gd name="connsiteY284" fmla="*/ 97334 h 514126"/>
              <a:gd name="connsiteX285" fmla="*/ 1904190 w 2548598"/>
              <a:gd name="connsiteY285" fmla="*/ 109835 h 514126"/>
              <a:gd name="connsiteX286" fmla="*/ 1917578 w 2548598"/>
              <a:gd name="connsiteY286" fmla="*/ 97334 h 514126"/>
              <a:gd name="connsiteX287" fmla="*/ 1917578 w 2548598"/>
              <a:gd name="connsiteY287" fmla="*/ 210740 h 514126"/>
              <a:gd name="connsiteX288" fmla="*/ 1905082 w 2548598"/>
              <a:gd name="connsiteY288" fmla="*/ 223242 h 514126"/>
              <a:gd name="connsiteX289" fmla="*/ 1917578 w 2548598"/>
              <a:gd name="connsiteY289" fmla="*/ 210740 h 514126"/>
              <a:gd name="connsiteX290" fmla="*/ 585919 w 2548598"/>
              <a:gd name="connsiteY290" fmla="*/ 262533 h 514126"/>
              <a:gd name="connsiteX291" fmla="*/ 573423 w 2548598"/>
              <a:gd name="connsiteY291" fmla="*/ 255389 h 514126"/>
              <a:gd name="connsiteX292" fmla="*/ 585919 w 2548598"/>
              <a:gd name="connsiteY292" fmla="*/ 262533 h 514126"/>
              <a:gd name="connsiteX293" fmla="*/ 1042003 w 2548598"/>
              <a:gd name="connsiteY293" fmla="*/ 436662 h 514126"/>
              <a:gd name="connsiteX294" fmla="*/ 1056284 w 2548598"/>
              <a:gd name="connsiteY294" fmla="*/ 436662 h 514126"/>
              <a:gd name="connsiteX295" fmla="*/ 1051821 w 2548598"/>
              <a:gd name="connsiteY295" fmla="*/ 426839 h 514126"/>
              <a:gd name="connsiteX296" fmla="*/ 1042003 w 2548598"/>
              <a:gd name="connsiteY296" fmla="*/ 436662 h 514126"/>
              <a:gd name="connsiteX297" fmla="*/ 1089307 w 2548598"/>
              <a:gd name="connsiteY297" fmla="*/ 332184 h 514126"/>
              <a:gd name="connsiteX298" fmla="*/ 1082167 w 2548598"/>
              <a:gd name="connsiteY298" fmla="*/ 318790 h 514126"/>
              <a:gd name="connsiteX299" fmla="*/ 1089307 w 2548598"/>
              <a:gd name="connsiteY299" fmla="*/ 332184 h 514126"/>
              <a:gd name="connsiteX300" fmla="*/ 1784590 w 2548598"/>
              <a:gd name="connsiteY300" fmla="*/ 183059 h 514126"/>
              <a:gd name="connsiteX301" fmla="*/ 1778342 w 2548598"/>
              <a:gd name="connsiteY301" fmla="*/ 176808 h 514126"/>
              <a:gd name="connsiteX302" fmla="*/ 1772987 w 2548598"/>
              <a:gd name="connsiteY302" fmla="*/ 183059 h 514126"/>
              <a:gd name="connsiteX303" fmla="*/ 1777450 w 2548598"/>
              <a:gd name="connsiteY303" fmla="*/ 187523 h 514126"/>
              <a:gd name="connsiteX304" fmla="*/ 1784590 w 2548598"/>
              <a:gd name="connsiteY304" fmla="*/ 183059 h 514126"/>
              <a:gd name="connsiteX305" fmla="*/ 1090200 w 2548598"/>
              <a:gd name="connsiteY305" fmla="*/ 218777 h 514126"/>
              <a:gd name="connsiteX306" fmla="*/ 1082167 w 2548598"/>
              <a:gd name="connsiteY306" fmla="*/ 206276 h 514126"/>
              <a:gd name="connsiteX307" fmla="*/ 1090200 w 2548598"/>
              <a:gd name="connsiteY307" fmla="*/ 218777 h 514126"/>
              <a:gd name="connsiteX308" fmla="*/ 859033 w 2548598"/>
              <a:gd name="connsiteY308" fmla="*/ 376833 h 514126"/>
              <a:gd name="connsiteX309" fmla="*/ 875992 w 2548598"/>
              <a:gd name="connsiteY309" fmla="*/ 386655 h 514126"/>
              <a:gd name="connsiteX310" fmla="*/ 859033 w 2548598"/>
              <a:gd name="connsiteY310" fmla="*/ 376833 h 514126"/>
              <a:gd name="connsiteX311" fmla="*/ 600199 w 2548598"/>
              <a:gd name="connsiteY311" fmla="*/ 298252 h 514126"/>
              <a:gd name="connsiteX312" fmla="*/ 601984 w 2548598"/>
              <a:gd name="connsiteY312" fmla="*/ 295572 h 514126"/>
              <a:gd name="connsiteX313" fmla="*/ 587704 w 2548598"/>
              <a:gd name="connsiteY313" fmla="*/ 290215 h 514126"/>
              <a:gd name="connsiteX314" fmla="*/ 600199 w 2548598"/>
              <a:gd name="connsiteY314" fmla="*/ 298252 h 514126"/>
              <a:gd name="connsiteX315" fmla="*/ 1449890 w 2548598"/>
              <a:gd name="connsiteY315" fmla="*/ 349151 h 514126"/>
              <a:gd name="connsiteX316" fmla="*/ 1444535 w 2548598"/>
              <a:gd name="connsiteY316" fmla="*/ 342900 h 514126"/>
              <a:gd name="connsiteX317" fmla="*/ 1437395 w 2548598"/>
              <a:gd name="connsiteY317" fmla="*/ 348258 h 514126"/>
              <a:gd name="connsiteX318" fmla="*/ 1443643 w 2548598"/>
              <a:gd name="connsiteY318" fmla="*/ 353615 h 514126"/>
              <a:gd name="connsiteX319" fmla="*/ 1449890 w 2548598"/>
              <a:gd name="connsiteY319" fmla="*/ 349151 h 514126"/>
              <a:gd name="connsiteX320" fmla="*/ 244079 w 2548598"/>
              <a:gd name="connsiteY320" fmla="*/ 191095 h 514126"/>
              <a:gd name="connsiteX321" fmla="*/ 236045 w 2548598"/>
              <a:gd name="connsiteY321" fmla="*/ 181273 h 514126"/>
              <a:gd name="connsiteX322" fmla="*/ 244079 w 2548598"/>
              <a:gd name="connsiteY322" fmla="*/ 191095 h 514126"/>
              <a:gd name="connsiteX323" fmla="*/ 2090729 w 2548598"/>
              <a:gd name="connsiteY323" fmla="*/ 380404 h 514126"/>
              <a:gd name="connsiteX324" fmla="*/ 2086266 w 2548598"/>
              <a:gd name="connsiteY324" fmla="*/ 379512 h 514126"/>
              <a:gd name="connsiteX325" fmla="*/ 2087159 w 2548598"/>
              <a:gd name="connsiteY325" fmla="*/ 395585 h 514126"/>
              <a:gd name="connsiteX326" fmla="*/ 2090729 w 2548598"/>
              <a:gd name="connsiteY326" fmla="*/ 380404 h 514126"/>
              <a:gd name="connsiteX327" fmla="*/ 1342786 w 2548598"/>
              <a:gd name="connsiteY327" fmla="*/ 295572 h 514126"/>
              <a:gd name="connsiteX328" fmla="*/ 1327613 w 2548598"/>
              <a:gd name="connsiteY328" fmla="*/ 292894 h 514126"/>
              <a:gd name="connsiteX329" fmla="*/ 1342786 w 2548598"/>
              <a:gd name="connsiteY329" fmla="*/ 295572 h 514126"/>
              <a:gd name="connsiteX330" fmla="*/ 2537888 w 2548598"/>
              <a:gd name="connsiteY330" fmla="*/ 248245 h 514126"/>
              <a:gd name="connsiteX331" fmla="*/ 2527178 w 2548598"/>
              <a:gd name="connsiteY331" fmla="*/ 257175 h 514126"/>
              <a:gd name="connsiteX332" fmla="*/ 2536995 w 2548598"/>
              <a:gd name="connsiteY332" fmla="*/ 262533 h 514126"/>
              <a:gd name="connsiteX333" fmla="*/ 2537888 w 2548598"/>
              <a:gd name="connsiteY333" fmla="*/ 248245 h 514126"/>
              <a:gd name="connsiteX334" fmla="*/ 1133041 w 2548598"/>
              <a:gd name="connsiteY334" fmla="*/ 375047 h 514126"/>
              <a:gd name="connsiteX335" fmla="*/ 1118761 w 2548598"/>
              <a:gd name="connsiteY335" fmla="*/ 370582 h 514126"/>
              <a:gd name="connsiteX336" fmla="*/ 1133041 w 2548598"/>
              <a:gd name="connsiteY336" fmla="*/ 375047 h 514126"/>
              <a:gd name="connsiteX337" fmla="*/ 1137504 w 2548598"/>
              <a:gd name="connsiteY337" fmla="*/ 357188 h 514126"/>
              <a:gd name="connsiteX338" fmla="*/ 1136612 w 2548598"/>
              <a:gd name="connsiteY338" fmla="*/ 354508 h 514126"/>
              <a:gd name="connsiteX339" fmla="*/ 1121438 w 2548598"/>
              <a:gd name="connsiteY339" fmla="*/ 358080 h 514126"/>
              <a:gd name="connsiteX340" fmla="*/ 1122331 w 2548598"/>
              <a:gd name="connsiteY340" fmla="*/ 361652 h 514126"/>
              <a:gd name="connsiteX341" fmla="*/ 1137504 w 2548598"/>
              <a:gd name="connsiteY341" fmla="*/ 357188 h 514126"/>
              <a:gd name="connsiteX342" fmla="*/ 577886 w 2548598"/>
              <a:gd name="connsiteY342" fmla="*/ 140196 h 514126"/>
              <a:gd name="connsiteX343" fmla="*/ 572531 w 2548598"/>
              <a:gd name="connsiteY343" fmla="*/ 144661 h 514126"/>
              <a:gd name="connsiteX344" fmla="*/ 585026 w 2548598"/>
              <a:gd name="connsiteY344" fmla="*/ 146447 h 514126"/>
              <a:gd name="connsiteX345" fmla="*/ 577886 w 2548598"/>
              <a:gd name="connsiteY345" fmla="*/ 140196 h 514126"/>
              <a:gd name="connsiteX346" fmla="*/ 559143 w 2548598"/>
              <a:gd name="connsiteY346" fmla="*/ 283071 h 514126"/>
              <a:gd name="connsiteX347" fmla="*/ 560928 w 2548598"/>
              <a:gd name="connsiteY347" fmla="*/ 279499 h 514126"/>
              <a:gd name="connsiteX348" fmla="*/ 552895 w 2548598"/>
              <a:gd name="connsiteY348" fmla="*/ 275034 h 514126"/>
              <a:gd name="connsiteX349" fmla="*/ 551110 w 2548598"/>
              <a:gd name="connsiteY349" fmla="*/ 279499 h 514126"/>
              <a:gd name="connsiteX350" fmla="*/ 559143 w 2548598"/>
              <a:gd name="connsiteY350" fmla="*/ 283071 h 514126"/>
              <a:gd name="connsiteX351" fmla="*/ 938469 w 2548598"/>
              <a:gd name="connsiteY351" fmla="*/ 374154 h 514126"/>
              <a:gd name="connsiteX352" fmla="*/ 947394 w 2548598"/>
              <a:gd name="connsiteY352" fmla="*/ 364331 h 514126"/>
              <a:gd name="connsiteX353" fmla="*/ 938469 w 2548598"/>
              <a:gd name="connsiteY353" fmla="*/ 374154 h 514126"/>
              <a:gd name="connsiteX354" fmla="*/ 527012 w 2548598"/>
              <a:gd name="connsiteY354" fmla="*/ 94654 h 514126"/>
              <a:gd name="connsiteX355" fmla="*/ 524334 w 2548598"/>
              <a:gd name="connsiteY355" fmla="*/ 96441 h 514126"/>
              <a:gd name="connsiteX356" fmla="*/ 533259 w 2548598"/>
              <a:gd name="connsiteY356" fmla="*/ 107156 h 514126"/>
              <a:gd name="connsiteX357" fmla="*/ 535937 w 2548598"/>
              <a:gd name="connsiteY357" fmla="*/ 105370 h 514126"/>
              <a:gd name="connsiteX358" fmla="*/ 527012 w 2548598"/>
              <a:gd name="connsiteY358" fmla="*/ 94654 h 514126"/>
              <a:gd name="connsiteX359" fmla="*/ 1719435 w 2548598"/>
              <a:gd name="connsiteY359" fmla="*/ 357188 h 514126"/>
              <a:gd name="connsiteX360" fmla="*/ 1718543 w 2548598"/>
              <a:gd name="connsiteY360" fmla="*/ 367010 h 514126"/>
              <a:gd name="connsiteX361" fmla="*/ 1719435 w 2548598"/>
              <a:gd name="connsiteY361" fmla="*/ 357188 h 514126"/>
              <a:gd name="connsiteX362" fmla="*/ 631438 w 2548598"/>
              <a:gd name="connsiteY362" fmla="*/ 292894 h 514126"/>
              <a:gd name="connsiteX363" fmla="*/ 643933 w 2548598"/>
              <a:gd name="connsiteY363" fmla="*/ 292001 h 514126"/>
              <a:gd name="connsiteX364" fmla="*/ 631438 w 2548598"/>
              <a:gd name="connsiteY364" fmla="*/ 292894 h 514126"/>
              <a:gd name="connsiteX365" fmla="*/ 2222824 w 2548598"/>
              <a:gd name="connsiteY365" fmla="*/ 499169 h 514126"/>
              <a:gd name="connsiteX366" fmla="*/ 2222824 w 2548598"/>
              <a:gd name="connsiteY366" fmla="*/ 502741 h 514126"/>
              <a:gd name="connsiteX367" fmla="*/ 2233534 w 2548598"/>
              <a:gd name="connsiteY367" fmla="*/ 502741 h 514126"/>
              <a:gd name="connsiteX368" fmla="*/ 2229072 w 2548598"/>
              <a:gd name="connsiteY368" fmla="*/ 497383 h 514126"/>
              <a:gd name="connsiteX369" fmla="*/ 2222824 w 2548598"/>
              <a:gd name="connsiteY369" fmla="*/ 499169 h 514126"/>
              <a:gd name="connsiteX370" fmla="*/ 2213899 w 2548598"/>
              <a:gd name="connsiteY370" fmla="*/ 421481 h 514126"/>
              <a:gd name="connsiteX371" fmla="*/ 2229072 w 2548598"/>
              <a:gd name="connsiteY371" fmla="*/ 410766 h 514126"/>
              <a:gd name="connsiteX372" fmla="*/ 2213899 w 2548598"/>
              <a:gd name="connsiteY372" fmla="*/ 421481 h 514126"/>
              <a:gd name="connsiteX373" fmla="*/ 2146959 w 2548598"/>
              <a:gd name="connsiteY373" fmla="*/ 427732 h 514126"/>
              <a:gd name="connsiteX374" fmla="*/ 2148744 w 2548598"/>
              <a:gd name="connsiteY374" fmla="*/ 441127 h 514126"/>
              <a:gd name="connsiteX375" fmla="*/ 2146959 w 2548598"/>
              <a:gd name="connsiteY375" fmla="*/ 427732 h 514126"/>
              <a:gd name="connsiteX376" fmla="*/ 761748 w 2548598"/>
              <a:gd name="connsiteY376" fmla="*/ 368796 h 514126"/>
              <a:gd name="connsiteX377" fmla="*/ 758177 w 2548598"/>
              <a:gd name="connsiteY377" fmla="*/ 369689 h 514126"/>
              <a:gd name="connsiteX378" fmla="*/ 767995 w 2548598"/>
              <a:gd name="connsiteY378" fmla="*/ 380404 h 514126"/>
              <a:gd name="connsiteX379" fmla="*/ 761748 w 2548598"/>
              <a:gd name="connsiteY379" fmla="*/ 368796 h 514126"/>
              <a:gd name="connsiteX380" fmla="*/ 43259 w 2548598"/>
              <a:gd name="connsiteY380" fmla="*/ 263426 h 514126"/>
              <a:gd name="connsiteX381" fmla="*/ 47721 w 2548598"/>
              <a:gd name="connsiteY381" fmla="*/ 264319 h 514126"/>
              <a:gd name="connsiteX382" fmla="*/ 47721 w 2548598"/>
              <a:gd name="connsiteY382" fmla="*/ 257175 h 514126"/>
              <a:gd name="connsiteX383" fmla="*/ 45044 w 2548598"/>
              <a:gd name="connsiteY383" fmla="*/ 255389 h 514126"/>
              <a:gd name="connsiteX384" fmla="*/ 43259 w 2548598"/>
              <a:gd name="connsiteY384" fmla="*/ 263426 h 514126"/>
              <a:gd name="connsiteX385" fmla="*/ 2228179 w 2548598"/>
              <a:gd name="connsiteY385" fmla="*/ 297359 h 514126"/>
              <a:gd name="connsiteX386" fmla="*/ 2216576 w 2548598"/>
              <a:gd name="connsiteY386" fmla="*/ 305395 h 514126"/>
              <a:gd name="connsiteX387" fmla="*/ 2228179 w 2548598"/>
              <a:gd name="connsiteY387" fmla="*/ 297359 h 514126"/>
              <a:gd name="connsiteX388" fmla="*/ 2279946 w 2548598"/>
              <a:gd name="connsiteY388" fmla="*/ 436662 h 514126"/>
              <a:gd name="connsiteX389" fmla="*/ 2279054 w 2548598"/>
              <a:gd name="connsiteY389" fmla="*/ 450056 h 514126"/>
              <a:gd name="connsiteX390" fmla="*/ 2279946 w 2548598"/>
              <a:gd name="connsiteY390" fmla="*/ 436662 h 514126"/>
              <a:gd name="connsiteX391" fmla="*/ 835828 w 2548598"/>
              <a:gd name="connsiteY391" fmla="*/ 176808 h 514126"/>
              <a:gd name="connsiteX392" fmla="*/ 832257 w 2548598"/>
              <a:gd name="connsiteY392" fmla="*/ 180380 h 514126"/>
              <a:gd name="connsiteX393" fmla="*/ 840290 w 2548598"/>
              <a:gd name="connsiteY393" fmla="*/ 185737 h 514126"/>
              <a:gd name="connsiteX394" fmla="*/ 842076 w 2548598"/>
              <a:gd name="connsiteY394" fmla="*/ 183059 h 514126"/>
              <a:gd name="connsiteX395" fmla="*/ 835828 w 2548598"/>
              <a:gd name="connsiteY395" fmla="*/ 176808 h 514126"/>
              <a:gd name="connsiteX396" fmla="*/ 1666776 w 2548598"/>
              <a:gd name="connsiteY396" fmla="*/ 450056 h 514126"/>
              <a:gd name="connsiteX397" fmla="*/ 1667669 w 2548598"/>
              <a:gd name="connsiteY397" fmla="*/ 453628 h 514126"/>
              <a:gd name="connsiteX398" fmla="*/ 1676594 w 2548598"/>
              <a:gd name="connsiteY398" fmla="*/ 450949 h 514126"/>
              <a:gd name="connsiteX399" fmla="*/ 1675701 w 2548598"/>
              <a:gd name="connsiteY399" fmla="*/ 448270 h 514126"/>
              <a:gd name="connsiteX400" fmla="*/ 1666776 w 2548598"/>
              <a:gd name="connsiteY400" fmla="*/ 450056 h 514126"/>
              <a:gd name="connsiteX401" fmla="*/ 978633 w 2548598"/>
              <a:gd name="connsiteY401" fmla="*/ 447377 h 514126"/>
              <a:gd name="connsiteX402" fmla="*/ 983988 w 2548598"/>
              <a:gd name="connsiteY402" fmla="*/ 450056 h 514126"/>
              <a:gd name="connsiteX403" fmla="*/ 988451 w 2548598"/>
              <a:gd name="connsiteY403" fmla="*/ 446484 h 514126"/>
              <a:gd name="connsiteX404" fmla="*/ 983988 w 2548598"/>
              <a:gd name="connsiteY404" fmla="*/ 442912 h 514126"/>
              <a:gd name="connsiteX405" fmla="*/ 978633 w 2548598"/>
              <a:gd name="connsiteY405" fmla="*/ 447377 h 514126"/>
              <a:gd name="connsiteX406" fmla="*/ 1501657 w 2548598"/>
              <a:gd name="connsiteY406" fmla="*/ 164306 h 514126"/>
              <a:gd name="connsiteX407" fmla="*/ 1496302 w 2548598"/>
              <a:gd name="connsiteY407" fmla="*/ 160734 h 514126"/>
              <a:gd name="connsiteX408" fmla="*/ 1490947 w 2548598"/>
              <a:gd name="connsiteY408" fmla="*/ 163413 h 514126"/>
              <a:gd name="connsiteX409" fmla="*/ 1495410 w 2548598"/>
              <a:gd name="connsiteY409" fmla="*/ 168771 h 514126"/>
              <a:gd name="connsiteX410" fmla="*/ 1501657 w 2548598"/>
              <a:gd name="connsiteY410" fmla="*/ 164306 h 514126"/>
              <a:gd name="connsiteX411" fmla="*/ 548432 w 2548598"/>
              <a:gd name="connsiteY411" fmla="*/ 164306 h 514126"/>
              <a:gd name="connsiteX412" fmla="*/ 554680 w 2548598"/>
              <a:gd name="connsiteY412" fmla="*/ 167878 h 514126"/>
              <a:gd name="connsiteX413" fmla="*/ 558250 w 2548598"/>
              <a:gd name="connsiteY413" fmla="*/ 165199 h 514126"/>
              <a:gd name="connsiteX414" fmla="*/ 554680 w 2548598"/>
              <a:gd name="connsiteY414" fmla="*/ 160734 h 514126"/>
              <a:gd name="connsiteX415" fmla="*/ 548432 w 2548598"/>
              <a:gd name="connsiteY415" fmla="*/ 164306 h 514126"/>
              <a:gd name="connsiteX416" fmla="*/ 1183916 w 2548598"/>
              <a:gd name="connsiteY416" fmla="*/ 329505 h 514126"/>
              <a:gd name="connsiteX417" fmla="*/ 1194626 w 2548598"/>
              <a:gd name="connsiteY417" fmla="*/ 320576 h 514126"/>
              <a:gd name="connsiteX418" fmla="*/ 1183916 w 2548598"/>
              <a:gd name="connsiteY418" fmla="*/ 329505 h 514126"/>
              <a:gd name="connsiteX419" fmla="*/ 480600 w 2548598"/>
              <a:gd name="connsiteY419" fmla="*/ 108049 h 514126"/>
              <a:gd name="connsiteX420" fmla="*/ 477029 w 2548598"/>
              <a:gd name="connsiteY420" fmla="*/ 114300 h 514126"/>
              <a:gd name="connsiteX421" fmla="*/ 481492 w 2548598"/>
              <a:gd name="connsiteY421" fmla="*/ 116979 h 514126"/>
              <a:gd name="connsiteX422" fmla="*/ 484170 w 2548598"/>
              <a:gd name="connsiteY422" fmla="*/ 113407 h 514126"/>
              <a:gd name="connsiteX423" fmla="*/ 480600 w 2548598"/>
              <a:gd name="connsiteY423" fmla="*/ 108049 h 514126"/>
              <a:gd name="connsiteX424" fmla="*/ 538614 w 2548598"/>
              <a:gd name="connsiteY424" fmla="*/ 291108 h 514126"/>
              <a:gd name="connsiteX425" fmla="*/ 535937 w 2548598"/>
              <a:gd name="connsiteY425" fmla="*/ 298252 h 514126"/>
              <a:gd name="connsiteX426" fmla="*/ 540400 w 2548598"/>
              <a:gd name="connsiteY426" fmla="*/ 300930 h 514126"/>
              <a:gd name="connsiteX427" fmla="*/ 542184 w 2548598"/>
              <a:gd name="connsiteY427" fmla="*/ 297359 h 514126"/>
              <a:gd name="connsiteX428" fmla="*/ 538614 w 2548598"/>
              <a:gd name="connsiteY428" fmla="*/ 291108 h 514126"/>
              <a:gd name="connsiteX429" fmla="*/ 1345464 w 2548598"/>
              <a:gd name="connsiteY429" fmla="*/ 333970 h 514126"/>
              <a:gd name="connsiteX430" fmla="*/ 1344572 w 2548598"/>
              <a:gd name="connsiteY430" fmla="*/ 346472 h 514126"/>
              <a:gd name="connsiteX431" fmla="*/ 1345464 w 2548598"/>
              <a:gd name="connsiteY431" fmla="*/ 333970 h 514126"/>
              <a:gd name="connsiteX432" fmla="*/ 559143 w 2548598"/>
              <a:gd name="connsiteY432" fmla="*/ 257175 h 514126"/>
              <a:gd name="connsiteX433" fmla="*/ 560928 w 2548598"/>
              <a:gd name="connsiteY433" fmla="*/ 258961 h 514126"/>
              <a:gd name="connsiteX434" fmla="*/ 566283 w 2548598"/>
              <a:gd name="connsiteY434" fmla="*/ 252710 h 514126"/>
              <a:gd name="connsiteX435" fmla="*/ 564498 w 2548598"/>
              <a:gd name="connsiteY435" fmla="*/ 250924 h 514126"/>
              <a:gd name="connsiteX436" fmla="*/ 559143 w 2548598"/>
              <a:gd name="connsiteY436" fmla="*/ 257175 h 514126"/>
              <a:gd name="connsiteX437" fmla="*/ 1128578 w 2548598"/>
              <a:gd name="connsiteY437" fmla="*/ 132159 h 514126"/>
              <a:gd name="connsiteX438" fmla="*/ 1131256 w 2548598"/>
              <a:gd name="connsiteY438" fmla="*/ 129480 h 514126"/>
              <a:gd name="connsiteX439" fmla="*/ 1122331 w 2548598"/>
              <a:gd name="connsiteY439" fmla="*/ 125016 h 514126"/>
              <a:gd name="connsiteX440" fmla="*/ 1120546 w 2548598"/>
              <a:gd name="connsiteY440" fmla="*/ 127694 h 514126"/>
              <a:gd name="connsiteX441" fmla="*/ 1128578 w 2548598"/>
              <a:gd name="connsiteY441" fmla="*/ 132159 h 514126"/>
              <a:gd name="connsiteX442" fmla="*/ 566283 w 2548598"/>
              <a:gd name="connsiteY442" fmla="*/ 138410 h 514126"/>
              <a:gd name="connsiteX443" fmla="*/ 564498 w 2548598"/>
              <a:gd name="connsiteY443" fmla="*/ 136624 h 514126"/>
              <a:gd name="connsiteX444" fmla="*/ 559143 w 2548598"/>
              <a:gd name="connsiteY444" fmla="*/ 143768 h 514126"/>
              <a:gd name="connsiteX445" fmla="*/ 560928 w 2548598"/>
              <a:gd name="connsiteY445" fmla="*/ 145554 h 514126"/>
              <a:gd name="connsiteX446" fmla="*/ 566283 w 2548598"/>
              <a:gd name="connsiteY446" fmla="*/ 138410 h 514126"/>
              <a:gd name="connsiteX447" fmla="*/ 1457031 w 2548598"/>
              <a:gd name="connsiteY447" fmla="*/ 211633 h 514126"/>
              <a:gd name="connsiteX448" fmla="*/ 1459709 w 2548598"/>
              <a:gd name="connsiteY448" fmla="*/ 209848 h 514126"/>
              <a:gd name="connsiteX449" fmla="*/ 1453461 w 2548598"/>
              <a:gd name="connsiteY449" fmla="*/ 201811 h 514126"/>
              <a:gd name="connsiteX450" fmla="*/ 1450783 w 2548598"/>
              <a:gd name="connsiteY450" fmla="*/ 203597 h 514126"/>
              <a:gd name="connsiteX451" fmla="*/ 1457031 w 2548598"/>
              <a:gd name="connsiteY451" fmla="*/ 211633 h 514126"/>
              <a:gd name="connsiteX452" fmla="*/ 1457031 w 2548598"/>
              <a:gd name="connsiteY452" fmla="*/ 325934 h 514126"/>
              <a:gd name="connsiteX453" fmla="*/ 1458816 w 2548598"/>
              <a:gd name="connsiteY453" fmla="*/ 324148 h 514126"/>
              <a:gd name="connsiteX454" fmla="*/ 1453461 w 2548598"/>
              <a:gd name="connsiteY454" fmla="*/ 318790 h 514126"/>
              <a:gd name="connsiteX455" fmla="*/ 1451676 w 2548598"/>
              <a:gd name="connsiteY455" fmla="*/ 320576 h 514126"/>
              <a:gd name="connsiteX456" fmla="*/ 1457031 w 2548598"/>
              <a:gd name="connsiteY456" fmla="*/ 325934 h 514126"/>
              <a:gd name="connsiteX457" fmla="*/ 573423 w 2548598"/>
              <a:gd name="connsiteY457" fmla="*/ 102691 h 514126"/>
              <a:gd name="connsiteX458" fmla="*/ 567176 w 2548598"/>
              <a:gd name="connsiteY458" fmla="*/ 111621 h 514126"/>
              <a:gd name="connsiteX459" fmla="*/ 571638 w 2548598"/>
              <a:gd name="connsiteY459" fmla="*/ 114300 h 514126"/>
              <a:gd name="connsiteX460" fmla="*/ 575208 w 2548598"/>
              <a:gd name="connsiteY460" fmla="*/ 110728 h 514126"/>
              <a:gd name="connsiteX461" fmla="*/ 573423 w 2548598"/>
              <a:gd name="connsiteY461" fmla="*/ 102691 h 514126"/>
              <a:gd name="connsiteX462" fmla="*/ 1108943 w 2548598"/>
              <a:gd name="connsiteY462" fmla="*/ 358973 h 514126"/>
              <a:gd name="connsiteX463" fmla="*/ 1106265 w 2548598"/>
              <a:gd name="connsiteY463" fmla="*/ 356294 h 514126"/>
              <a:gd name="connsiteX464" fmla="*/ 1100910 w 2548598"/>
              <a:gd name="connsiteY464" fmla="*/ 360759 h 514126"/>
              <a:gd name="connsiteX465" fmla="*/ 1102695 w 2548598"/>
              <a:gd name="connsiteY465" fmla="*/ 362545 h 514126"/>
              <a:gd name="connsiteX466" fmla="*/ 1108943 w 2548598"/>
              <a:gd name="connsiteY466" fmla="*/ 358973 h 514126"/>
              <a:gd name="connsiteX467" fmla="*/ 1078597 w 2548598"/>
              <a:gd name="connsiteY467" fmla="*/ 212526 h 514126"/>
              <a:gd name="connsiteX468" fmla="*/ 1066101 w 2548598"/>
              <a:gd name="connsiteY468" fmla="*/ 222349 h 514126"/>
              <a:gd name="connsiteX469" fmla="*/ 1078597 w 2548598"/>
              <a:gd name="connsiteY469" fmla="*/ 212526 h 514126"/>
              <a:gd name="connsiteX470" fmla="*/ 367248 w 2548598"/>
              <a:gd name="connsiteY470" fmla="*/ 263426 h 514126"/>
              <a:gd name="connsiteX471" fmla="*/ 366356 w 2548598"/>
              <a:gd name="connsiteY471" fmla="*/ 260747 h 514126"/>
              <a:gd name="connsiteX472" fmla="*/ 359215 w 2548598"/>
              <a:gd name="connsiteY472" fmla="*/ 263426 h 514126"/>
              <a:gd name="connsiteX473" fmla="*/ 360108 w 2548598"/>
              <a:gd name="connsiteY473" fmla="*/ 266105 h 514126"/>
              <a:gd name="connsiteX474" fmla="*/ 367248 w 2548598"/>
              <a:gd name="connsiteY474" fmla="*/ 263426 h 514126"/>
              <a:gd name="connsiteX475" fmla="*/ 2374555 w 2548598"/>
              <a:gd name="connsiteY475" fmla="*/ 213419 h 514126"/>
              <a:gd name="connsiteX476" fmla="*/ 2371877 w 2548598"/>
              <a:gd name="connsiteY476" fmla="*/ 219670 h 514126"/>
              <a:gd name="connsiteX477" fmla="*/ 2374555 w 2548598"/>
              <a:gd name="connsiteY477" fmla="*/ 223242 h 514126"/>
              <a:gd name="connsiteX478" fmla="*/ 2378125 w 2548598"/>
              <a:gd name="connsiteY478" fmla="*/ 218777 h 514126"/>
              <a:gd name="connsiteX479" fmla="*/ 2374555 w 2548598"/>
              <a:gd name="connsiteY479" fmla="*/ 213419 h 514126"/>
              <a:gd name="connsiteX480" fmla="*/ 601984 w 2548598"/>
              <a:gd name="connsiteY480" fmla="*/ 125016 h 514126"/>
              <a:gd name="connsiteX481" fmla="*/ 598414 w 2548598"/>
              <a:gd name="connsiteY481" fmla="*/ 126801 h 514126"/>
              <a:gd name="connsiteX482" fmla="*/ 602877 w 2548598"/>
              <a:gd name="connsiteY482" fmla="*/ 133945 h 514126"/>
              <a:gd name="connsiteX483" fmla="*/ 605554 w 2548598"/>
              <a:gd name="connsiteY483" fmla="*/ 132159 h 514126"/>
              <a:gd name="connsiteX484" fmla="*/ 601984 w 2548598"/>
              <a:gd name="connsiteY484" fmla="*/ 125016 h 514126"/>
              <a:gd name="connsiteX485" fmla="*/ 826010 w 2548598"/>
              <a:gd name="connsiteY485" fmla="*/ 380404 h 514126"/>
              <a:gd name="connsiteX486" fmla="*/ 823332 w 2548598"/>
              <a:gd name="connsiteY486" fmla="*/ 379512 h 514126"/>
              <a:gd name="connsiteX487" fmla="*/ 819762 w 2548598"/>
              <a:gd name="connsiteY487" fmla="*/ 389334 h 514126"/>
              <a:gd name="connsiteX488" fmla="*/ 821547 w 2548598"/>
              <a:gd name="connsiteY488" fmla="*/ 390227 h 514126"/>
              <a:gd name="connsiteX489" fmla="*/ 826010 w 2548598"/>
              <a:gd name="connsiteY489" fmla="*/ 380404 h 514126"/>
              <a:gd name="connsiteX490" fmla="*/ 2287979 w 2548598"/>
              <a:gd name="connsiteY490" fmla="*/ 210740 h 514126"/>
              <a:gd name="connsiteX491" fmla="*/ 2286194 w 2548598"/>
              <a:gd name="connsiteY491" fmla="*/ 216098 h 514126"/>
              <a:gd name="connsiteX492" fmla="*/ 2289764 w 2548598"/>
              <a:gd name="connsiteY492" fmla="*/ 220563 h 514126"/>
              <a:gd name="connsiteX493" fmla="*/ 2292442 w 2548598"/>
              <a:gd name="connsiteY493" fmla="*/ 218777 h 514126"/>
              <a:gd name="connsiteX494" fmla="*/ 2287979 w 2548598"/>
              <a:gd name="connsiteY494" fmla="*/ 210740 h 514126"/>
              <a:gd name="connsiteX495" fmla="*/ 2281731 w 2548598"/>
              <a:gd name="connsiteY495" fmla="*/ 191095 h 514126"/>
              <a:gd name="connsiteX496" fmla="*/ 2284409 w 2548598"/>
              <a:gd name="connsiteY496" fmla="*/ 189309 h 514126"/>
              <a:gd name="connsiteX497" fmla="*/ 2280839 w 2548598"/>
              <a:gd name="connsiteY497" fmla="*/ 183059 h 514126"/>
              <a:gd name="connsiteX498" fmla="*/ 2277269 w 2548598"/>
              <a:gd name="connsiteY498" fmla="*/ 184844 h 514126"/>
              <a:gd name="connsiteX499" fmla="*/ 2281731 w 2548598"/>
              <a:gd name="connsiteY499" fmla="*/ 191095 h 514126"/>
              <a:gd name="connsiteX500" fmla="*/ 688560 w 2548598"/>
              <a:gd name="connsiteY500" fmla="*/ 236637 h 514126"/>
              <a:gd name="connsiteX501" fmla="*/ 682312 w 2548598"/>
              <a:gd name="connsiteY501" fmla="*/ 226814 h 514126"/>
              <a:gd name="connsiteX502" fmla="*/ 688560 w 2548598"/>
              <a:gd name="connsiteY502" fmla="*/ 236637 h 514126"/>
              <a:gd name="connsiteX503" fmla="*/ 2217469 w 2548598"/>
              <a:gd name="connsiteY503" fmla="*/ 435769 h 514126"/>
              <a:gd name="connsiteX504" fmla="*/ 2220146 w 2548598"/>
              <a:gd name="connsiteY504" fmla="*/ 436662 h 514126"/>
              <a:gd name="connsiteX505" fmla="*/ 2224609 w 2548598"/>
              <a:gd name="connsiteY505" fmla="*/ 430411 h 514126"/>
              <a:gd name="connsiteX506" fmla="*/ 2221039 w 2548598"/>
              <a:gd name="connsiteY506" fmla="*/ 428625 h 514126"/>
              <a:gd name="connsiteX507" fmla="*/ 2217469 w 2548598"/>
              <a:gd name="connsiteY507" fmla="*/ 435769 h 514126"/>
              <a:gd name="connsiteX508" fmla="*/ 159288 w 2548598"/>
              <a:gd name="connsiteY508" fmla="*/ 150912 h 514126"/>
              <a:gd name="connsiteX509" fmla="*/ 155718 w 2548598"/>
              <a:gd name="connsiteY509" fmla="*/ 148233 h 514126"/>
              <a:gd name="connsiteX510" fmla="*/ 150363 w 2548598"/>
              <a:gd name="connsiteY510" fmla="*/ 154483 h 514126"/>
              <a:gd name="connsiteX511" fmla="*/ 153040 w 2548598"/>
              <a:gd name="connsiteY511" fmla="*/ 157162 h 514126"/>
              <a:gd name="connsiteX512" fmla="*/ 159288 w 2548598"/>
              <a:gd name="connsiteY512" fmla="*/ 150912 h 514126"/>
              <a:gd name="connsiteX513" fmla="*/ 75390 w 2548598"/>
              <a:gd name="connsiteY513" fmla="*/ 136624 h 514126"/>
              <a:gd name="connsiteX514" fmla="*/ 79852 w 2548598"/>
              <a:gd name="connsiteY514" fmla="*/ 136624 h 514126"/>
              <a:gd name="connsiteX515" fmla="*/ 78960 w 2548598"/>
              <a:gd name="connsiteY515" fmla="*/ 127694 h 514126"/>
              <a:gd name="connsiteX516" fmla="*/ 75390 w 2548598"/>
              <a:gd name="connsiteY516" fmla="*/ 127694 h 514126"/>
              <a:gd name="connsiteX517" fmla="*/ 75390 w 2548598"/>
              <a:gd name="connsiteY517" fmla="*/ 136624 h 514126"/>
              <a:gd name="connsiteX518" fmla="*/ 28085 w 2548598"/>
              <a:gd name="connsiteY518" fmla="*/ 270569 h 514126"/>
              <a:gd name="connsiteX519" fmla="*/ 29871 w 2548598"/>
              <a:gd name="connsiteY519" fmla="*/ 267891 h 514126"/>
              <a:gd name="connsiteX520" fmla="*/ 22730 w 2548598"/>
              <a:gd name="connsiteY520" fmla="*/ 262533 h 514126"/>
              <a:gd name="connsiteX521" fmla="*/ 21838 w 2548598"/>
              <a:gd name="connsiteY521" fmla="*/ 264319 h 514126"/>
              <a:gd name="connsiteX522" fmla="*/ 28085 w 2548598"/>
              <a:gd name="connsiteY522" fmla="*/ 270569 h 51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</a:cxnLst>
            <a:rect l="l" t="t" r="r" b="b"/>
            <a:pathLst>
              <a:path w="2548598" h="514126">
                <a:moveTo>
                  <a:pt x="1745319" y="133052"/>
                </a:moveTo>
                <a:cubicBezTo>
                  <a:pt x="1737286" y="128587"/>
                  <a:pt x="1732823" y="125016"/>
                  <a:pt x="1725683" y="120551"/>
                </a:cubicBezTo>
                <a:cubicBezTo>
                  <a:pt x="1746211" y="107156"/>
                  <a:pt x="1766740" y="93762"/>
                  <a:pt x="1787268" y="80367"/>
                </a:cubicBezTo>
                <a:cubicBezTo>
                  <a:pt x="1807796" y="66973"/>
                  <a:pt x="1828325" y="54471"/>
                  <a:pt x="1848853" y="41076"/>
                </a:cubicBezTo>
                <a:cubicBezTo>
                  <a:pt x="1869381" y="27682"/>
                  <a:pt x="1890802" y="14287"/>
                  <a:pt x="1910438" y="893"/>
                </a:cubicBezTo>
                <a:cubicBezTo>
                  <a:pt x="1912222" y="1786"/>
                  <a:pt x="1913115" y="1786"/>
                  <a:pt x="1914007" y="1786"/>
                </a:cubicBezTo>
                <a:cubicBezTo>
                  <a:pt x="1979162" y="50899"/>
                  <a:pt x="2051458" y="90190"/>
                  <a:pt x="2119290" y="135731"/>
                </a:cubicBezTo>
                <a:cubicBezTo>
                  <a:pt x="2148744" y="155377"/>
                  <a:pt x="2179982" y="173236"/>
                  <a:pt x="2210329" y="192881"/>
                </a:cubicBezTo>
                <a:cubicBezTo>
                  <a:pt x="2218362" y="198239"/>
                  <a:pt x="2224609" y="194667"/>
                  <a:pt x="2230857" y="191095"/>
                </a:cubicBezTo>
                <a:cubicBezTo>
                  <a:pt x="2248707" y="180380"/>
                  <a:pt x="2266558" y="168771"/>
                  <a:pt x="2285302" y="158948"/>
                </a:cubicBezTo>
                <a:cubicBezTo>
                  <a:pt x="2302259" y="150019"/>
                  <a:pt x="2317433" y="137517"/>
                  <a:pt x="2337961" y="134838"/>
                </a:cubicBezTo>
                <a:cubicBezTo>
                  <a:pt x="2362059" y="112514"/>
                  <a:pt x="2393298" y="102691"/>
                  <a:pt x="2419182" y="83939"/>
                </a:cubicBezTo>
                <a:cubicBezTo>
                  <a:pt x="2458453" y="56257"/>
                  <a:pt x="2499509" y="32147"/>
                  <a:pt x="2540566" y="6251"/>
                </a:cubicBezTo>
                <a:cubicBezTo>
                  <a:pt x="2541458" y="5358"/>
                  <a:pt x="2543243" y="5358"/>
                  <a:pt x="2546814" y="4465"/>
                </a:cubicBezTo>
                <a:cubicBezTo>
                  <a:pt x="2546814" y="11608"/>
                  <a:pt x="2547706" y="17859"/>
                  <a:pt x="2547706" y="25003"/>
                </a:cubicBezTo>
                <a:cubicBezTo>
                  <a:pt x="2547706" y="78581"/>
                  <a:pt x="2548599" y="133052"/>
                  <a:pt x="2548599" y="186630"/>
                </a:cubicBezTo>
                <a:cubicBezTo>
                  <a:pt x="2548599" y="222349"/>
                  <a:pt x="2547706" y="258961"/>
                  <a:pt x="2547706" y="294680"/>
                </a:cubicBezTo>
                <a:cubicBezTo>
                  <a:pt x="2547706" y="304502"/>
                  <a:pt x="2543243" y="310753"/>
                  <a:pt x="2536103" y="315218"/>
                </a:cubicBezTo>
                <a:cubicBezTo>
                  <a:pt x="2505757" y="334863"/>
                  <a:pt x="2475411" y="354508"/>
                  <a:pt x="2445065" y="374154"/>
                </a:cubicBezTo>
                <a:cubicBezTo>
                  <a:pt x="2443279" y="375047"/>
                  <a:pt x="2441495" y="375940"/>
                  <a:pt x="2438817" y="376833"/>
                </a:cubicBezTo>
                <a:cubicBezTo>
                  <a:pt x="2431677" y="364331"/>
                  <a:pt x="2431677" y="364331"/>
                  <a:pt x="2414719" y="368796"/>
                </a:cubicBezTo>
                <a:cubicBezTo>
                  <a:pt x="2417396" y="371475"/>
                  <a:pt x="2419182" y="373261"/>
                  <a:pt x="2420966" y="375047"/>
                </a:cubicBezTo>
                <a:cubicBezTo>
                  <a:pt x="2425429" y="379512"/>
                  <a:pt x="2424536" y="384869"/>
                  <a:pt x="2420074" y="388441"/>
                </a:cubicBezTo>
                <a:cubicBezTo>
                  <a:pt x="2415611" y="392013"/>
                  <a:pt x="2410256" y="395585"/>
                  <a:pt x="2405794" y="398264"/>
                </a:cubicBezTo>
                <a:cubicBezTo>
                  <a:pt x="2346886" y="435769"/>
                  <a:pt x="2287979" y="473273"/>
                  <a:pt x="2229072" y="510778"/>
                </a:cubicBezTo>
                <a:cubicBezTo>
                  <a:pt x="2221931" y="515243"/>
                  <a:pt x="2216576" y="515243"/>
                  <a:pt x="2209436" y="510778"/>
                </a:cubicBezTo>
                <a:cubicBezTo>
                  <a:pt x="2196048" y="501848"/>
                  <a:pt x="2183553" y="493812"/>
                  <a:pt x="2170165" y="484882"/>
                </a:cubicBezTo>
                <a:cubicBezTo>
                  <a:pt x="2141603" y="466130"/>
                  <a:pt x="2112150" y="447377"/>
                  <a:pt x="2083589" y="427732"/>
                </a:cubicBezTo>
                <a:cubicBezTo>
                  <a:pt x="2076449" y="423267"/>
                  <a:pt x="2070201" y="416123"/>
                  <a:pt x="2063061" y="408980"/>
                </a:cubicBezTo>
                <a:cubicBezTo>
                  <a:pt x="2060383" y="408087"/>
                  <a:pt x="2055920" y="406301"/>
                  <a:pt x="2051458" y="403622"/>
                </a:cubicBezTo>
                <a:cubicBezTo>
                  <a:pt x="2006831" y="374154"/>
                  <a:pt x="1962204" y="344686"/>
                  <a:pt x="1917578" y="316111"/>
                </a:cubicBezTo>
                <a:cubicBezTo>
                  <a:pt x="1910438" y="311646"/>
                  <a:pt x="1896157" y="313432"/>
                  <a:pt x="1889017" y="317897"/>
                </a:cubicBezTo>
                <a:cubicBezTo>
                  <a:pt x="1869381" y="332184"/>
                  <a:pt x="1850638" y="347365"/>
                  <a:pt x="1830110" y="360759"/>
                </a:cubicBezTo>
                <a:cubicBezTo>
                  <a:pt x="1799763" y="380404"/>
                  <a:pt x="1769417" y="400050"/>
                  <a:pt x="1739071" y="419695"/>
                </a:cubicBezTo>
                <a:cubicBezTo>
                  <a:pt x="1691767" y="450056"/>
                  <a:pt x="1643570" y="479524"/>
                  <a:pt x="1596266" y="509885"/>
                </a:cubicBezTo>
                <a:cubicBezTo>
                  <a:pt x="1587341" y="515243"/>
                  <a:pt x="1580200" y="515243"/>
                  <a:pt x="1572167" y="509885"/>
                </a:cubicBezTo>
                <a:cubicBezTo>
                  <a:pt x="1519508" y="472380"/>
                  <a:pt x="1462386" y="442912"/>
                  <a:pt x="1413297" y="401836"/>
                </a:cubicBezTo>
                <a:cubicBezTo>
                  <a:pt x="1398124" y="389334"/>
                  <a:pt x="1380273" y="379512"/>
                  <a:pt x="1363315" y="367903"/>
                </a:cubicBezTo>
                <a:cubicBezTo>
                  <a:pt x="1347249" y="357188"/>
                  <a:pt x="1332076" y="346472"/>
                  <a:pt x="1316010" y="336649"/>
                </a:cubicBezTo>
                <a:cubicBezTo>
                  <a:pt x="1307978" y="331291"/>
                  <a:pt x="1296375" y="329505"/>
                  <a:pt x="1296375" y="317004"/>
                </a:cubicBezTo>
                <a:cubicBezTo>
                  <a:pt x="1290127" y="317004"/>
                  <a:pt x="1283879" y="317897"/>
                  <a:pt x="1281202" y="316111"/>
                </a:cubicBezTo>
                <a:cubicBezTo>
                  <a:pt x="1274061" y="310753"/>
                  <a:pt x="1267814" y="313432"/>
                  <a:pt x="1261566" y="317004"/>
                </a:cubicBezTo>
                <a:cubicBezTo>
                  <a:pt x="1244608" y="326826"/>
                  <a:pt x="1228542" y="337542"/>
                  <a:pt x="1212477" y="348258"/>
                </a:cubicBezTo>
                <a:cubicBezTo>
                  <a:pt x="1208014" y="350937"/>
                  <a:pt x="1204444" y="353615"/>
                  <a:pt x="1197304" y="358080"/>
                </a:cubicBezTo>
                <a:cubicBezTo>
                  <a:pt x="1192841" y="353615"/>
                  <a:pt x="1188378" y="349151"/>
                  <a:pt x="1185701" y="346472"/>
                </a:cubicBezTo>
                <a:cubicBezTo>
                  <a:pt x="1186593" y="349151"/>
                  <a:pt x="1188378" y="355401"/>
                  <a:pt x="1191056" y="362545"/>
                </a:cubicBezTo>
                <a:cubicBezTo>
                  <a:pt x="1171420" y="375047"/>
                  <a:pt x="1150892" y="387548"/>
                  <a:pt x="1130364" y="400050"/>
                </a:cubicBezTo>
                <a:cubicBezTo>
                  <a:pt x="1126793" y="401836"/>
                  <a:pt x="1121438" y="400050"/>
                  <a:pt x="1116083" y="400050"/>
                </a:cubicBezTo>
                <a:cubicBezTo>
                  <a:pt x="1117868" y="406301"/>
                  <a:pt x="1115190" y="411658"/>
                  <a:pt x="1108050" y="415230"/>
                </a:cubicBezTo>
                <a:cubicBezTo>
                  <a:pt x="1081274" y="431304"/>
                  <a:pt x="1054498" y="448270"/>
                  <a:pt x="1027722" y="464344"/>
                </a:cubicBezTo>
                <a:cubicBezTo>
                  <a:pt x="1011657" y="474166"/>
                  <a:pt x="995591" y="484882"/>
                  <a:pt x="979525" y="494705"/>
                </a:cubicBezTo>
                <a:cubicBezTo>
                  <a:pt x="975956" y="496490"/>
                  <a:pt x="971493" y="499169"/>
                  <a:pt x="967923" y="498276"/>
                </a:cubicBezTo>
                <a:cubicBezTo>
                  <a:pt x="961675" y="497383"/>
                  <a:pt x="960782" y="500955"/>
                  <a:pt x="958105" y="504527"/>
                </a:cubicBezTo>
                <a:cubicBezTo>
                  <a:pt x="951857" y="514350"/>
                  <a:pt x="948287" y="516136"/>
                  <a:pt x="939361" y="509885"/>
                </a:cubicBezTo>
                <a:cubicBezTo>
                  <a:pt x="889380" y="476845"/>
                  <a:pt x="838505" y="443805"/>
                  <a:pt x="788524" y="409873"/>
                </a:cubicBezTo>
                <a:cubicBezTo>
                  <a:pt x="759070" y="390227"/>
                  <a:pt x="730509" y="370582"/>
                  <a:pt x="701056" y="350937"/>
                </a:cubicBezTo>
                <a:cubicBezTo>
                  <a:pt x="691237" y="344686"/>
                  <a:pt x="681420" y="337542"/>
                  <a:pt x="679635" y="325041"/>
                </a:cubicBezTo>
                <a:cubicBezTo>
                  <a:pt x="679635" y="323255"/>
                  <a:pt x="677849" y="321469"/>
                  <a:pt x="675172" y="317897"/>
                </a:cubicBezTo>
                <a:cubicBezTo>
                  <a:pt x="673387" y="322362"/>
                  <a:pt x="671601" y="324148"/>
                  <a:pt x="669817" y="328612"/>
                </a:cubicBezTo>
                <a:cubicBezTo>
                  <a:pt x="659106" y="322362"/>
                  <a:pt x="647504" y="317004"/>
                  <a:pt x="634116" y="309860"/>
                </a:cubicBezTo>
                <a:cubicBezTo>
                  <a:pt x="621620" y="317004"/>
                  <a:pt x="607340" y="325041"/>
                  <a:pt x="593952" y="333970"/>
                </a:cubicBezTo>
                <a:cubicBezTo>
                  <a:pt x="559143" y="356294"/>
                  <a:pt x="525226" y="378619"/>
                  <a:pt x="490417" y="400943"/>
                </a:cubicBezTo>
                <a:cubicBezTo>
                  <a:pt x="440436" y="433090"/>
                  <a:pt x="390454" y="465237"/>
                  <a:pt x="340472" y="497383"/>
                </a:cubicBezTo>
                <a:cubicBezTo>
                  <a:pt x="336902" y="499169"/>
                  <a:pt x="334224" y="501848"/>
                  <a:pt x="330654" y="503634"/>
                </a:cubicBezTo>
                <a:cubicBezTo>
                  <a:pt x="325299" y="501848"/>
                  <a:pt x="320836" y="495598"/>
                  <a:pt x="314588" y="502741"/>
                </a:cubicBezTo>
                <a:cubicBezTo>
                  <a:pt x="315481" y="504527"/>
                  <a:pt x="317266" y="507206"/>
                  <a:pt x="319051" y="509885"/>
                </a:cubicBezTo>
                <a:cubicBezTo>
                  <a:pt x="317266" y="510778"/>
                  <a:pt x="316373" y="512564"/>
                  <a:pt x="315481" y="512564"/>
                </a:cubicBezTo>
                <a:cubicBezTo>
                  <a:pt x="310126" y="511671"/>
                  <a:pt x="303878" y="510778"/>
                  <a:pt x="298523" y="508099"/>
                </a:cubicBezTo>
                <a:cubicBezTo>
                  <a:pt x="253896" y="478631"/>
                  <a:pt x="208377" y="450949"/>
                  <a:pt x="165536" y="419695"/>
                </a:cubicBezTo>
                <a:cubicBezTo>
                  <a:pt x="119124" y="385762"/>
                  <a:pt x="70927" y="355401"/>
                  <a:pt x="22730" y="324148"/>
                </a:cubicBezTo>
                <a:cubicBezTo>
                  <a:pt x="-4938" y="306288"/>
                  <a:pt x="417" y="315218"/>
                  <a:pt x="417" y="284857"/>
                </a:cubicBezTo>
                <a:cubicBezTo>
                  <a:pt x="-476" y="198239"/>
                  <a:pt x="417" y="110728"/>
                  <a:pt x="417" y="24110"/>
                </a:cubicBezTo>
                <a:cubicBezTo>
                  <a:pt x="417" y="16966"/>
                  <a:pt x="-1368" y="8930"/>
                  <a:pt x="7557" y="4465"/>
                </a:cubicBezTo>
                <a:cubicBezTo>
                  <a:pt x="9342" y="5358"/>
                  <a:pt x="11127" y="5358"/>
                  <a:pt x="12020" y="6251"/>
                </a:cubicBezTo>
                <a:cubicBezTo>
                  <a:pt x="35226" y="23217"/>
                  <a:pt x="58432" y="41076"/>
                  <a:pt x="83423" y="55364"/>
                </a:cubicBezTo>
                <a:cubicBezTo>
                  <a:pt x="108413" y="69651"/>
                  <a:pt x="132512" y="84832"/>
                  <a:pt x="156610" y="100905"/>
                </a:cubicBezTo>
                <a:cubicBezTo>
                  <a:pt x="178031" y="114300"/>
                  <a:pt x="199452" y="128587"/>
                  <a:pt x="219088" y="141982"/>
                </a:cubicBezTo>
                <a:cubicBezTo>
                  <a:pt x="223550" y="154483"/>
                  <a:pt x="201237" y="156270"/>
                  <a:pt x="209270" y="170557"/>
                </a:cubicBezTo>
                <a:cubicBezTo>
                  <a:pt x="220872" y="167878"/>
                  <a:pt x="221765" y="156270"/>
                  <a:pt x="228013" y="148233"/>
                </a:cubicBezTo>
                <a:cubicBezTo>
                  <a:pt x="234260" y="152697"/>
                  <a:pt x="242293" y="156270"/>
                  <a:pt x="248541" y="161627"/>
                </a:cubicBezTo>
                <a:cubicBezTo>
                  <a:pt x="264607" y="173236"/>
                  <a:pt x="284243" y="180380"/>
                  <a:pt x="300308" y="192881"/>
                </a:cubicBezTo>
                <a:cubicBezTo>
                  <a:pt x="307448" y="198239"/>
                  <a:pt x="313696" y="196453"/>
                  <a:pt x="319944" y="192881"/>
                </a:cubicBezTo>
                <a:cubicBezTo>
                  <a:pt x="329761" y="186630"/>
                  <a:pt x="339580" y="180380"/>
                  <a:pt x="350290" y="174129"/>
                </a:cubicBezTo>
                <a:cubicBezTo>
                  <a:pt x="395809" y="149126"/>
                  <a:pt x="442221" y="124123"/>
                  <a:pt x="487740" y="98227"/>
                </a:cubicBezTo>
                <a:cubicBezTo>
                  <a:pt x="502020" y="90190"/>
                  <a:pt x="516301" y="81260"/>
                  <a:pt x="529689" y="70544"/>
                </a:cubicBezTo>
                <a:cubicBezTo>
                  <a:pt x="543077" y="59829"/>
                  <a:pt x="557357" y="51792"/>
                  <a:pt x="570745" y="41969"/>
                </a:cubicBezTo>
                <a:cubicBezTo>
                  <a:pt x="581456" y="34826"/>
                  <a:pt x="591274" y="28575"/>
                  <a:pt x="601984" y="22324"/>
                </a:cubicBezTo>
                <a:cubicBezTo>
                  <a:pt x="605554" y="20538"/>
                  <a:pt x="610017" y="20538"/>
                  <a:pt x="615372" y="19645"/>
                </a:cubicBezTo>
                <a:cubicBezTo>
                  <a:pt x="616265" y="8930"/>
                  <a:pt x="629653" y="8037"/>
                  <a:pt x="635900" y="0"/>
                </a:cubicBezTo>
                <a:cubicBezTo>
                  <a:pt x="640363" y="2679"/>
                  <a:pt x="643933" y="4465"/>
                  <a:pt x="646611" y="7144"/>
                </a:cubicBezTo>
                <a:cubicBezTo>
                  <a:pt x="683205" y="34826"/>
                  <a:pt x="721584" y="58936"/>
                  <a:pt x="760855" y="83046"/>
                </a:cubicBezTo>
                <a:cubicBezTo>
                  <a:pt x="796556" y="105370"/>
                  <a:pt x="831365" y="128587"/>
                  <a:pt x="867066" y="150912"/>
                </a:cubicBezTo>
                <a:cubicBezTo>
                  <a:pt x="890272" y="165199"/>
                  <a:pt x="913478" y="179487"/>
                  <a:pt x="935792" y="192881"/>
                </a:cubicBezTo>
                <a:cubicBezTo>
                  <a:pt x="942932" y="197346"/>
                  <a:pt x="948287" y="193774"/>
                  <a:pt x="953642" y="191095"/>
                </a:cubicBezTo>
                <a:cubicBezTo>
                  <a:pt x="965245" y="183951"/>
                  <a:pt x="976848" y="176808"/>
                  <a:pt x="988451" y="170557"/>
                </a:cubicBezTo>
                <a:cubicBezTo>
                  <a:pt x="1019689" y="153590"/>
                  <a:pt x="1050928" y="136624"/>
                  <a:pt x="1082167" y="119658"/>
                </a:cubicBezTo>
                <a:cubicBezTo>
                  <a:pt x="1100017" y="109835"/>
                  <a:pt x="1117868" y="100905"/>
                  <a:pt x="1134826" y="90190"/>
                </a:cubicBezTo>
                <a:cubicBezTo>
                  <a:pt x="1152677" y="79474"/>
                  <a:pt x="1168742" y="66080"/>
                  <a:pt x="1185701" y="54471"/>
                </a:cubicBezTo>
                <a:cubicBezTo>
                  <a:pt x="1213369" y="35719"/>
                  <a:pt x="1241930" y="17859"/>
                  <a:pt x="1269599" y="0"/>
                </a:cubicBezTo>
                <a:cubicBezTo>
                  <a:pt x="1299053" y="20538"/>
                  <a:pt x="1328506" y="40184"/>
                  <a:pt x="1357960" y="60722"/>
                </a:cubicBezTo>
                <a:cubicBezTo>
                  <a:pt x="1359745" y="64294"/>
                  <a:pt x="1351712" y="70544"/>
                  <a:pt x="1360637" y="75009"/>
                </a:cubicBezTo>
                <a:cubicBezTo>
                  <a:pt x="1365993" y="77688"/>
                  <a:pt x="1369562" y="77688"/>
                  <a:pt x="1375810" y="75009"/>
                </a:cubicBezTo>
                <a:cubicBezTo>
                  <a:pt x="1378488" y="74116"/>
                  <a:pt x="1383843" y="75902"/>
                  <a:pt x="1387413" y="78581"/>
                </a:cubicBezTo>
                <a:cubicBezTo>
                  <a:pt x="1406157" y="89297"/>
                  <a:pt x="1424007" y="100905"/>
                  <a:pt x="1442750" y="112514"/>
                </a:cubicBezTo>
                <a:cubicBezTo>
                  <a:pt x="1479344" y="135731"/>
                  <a:pt x="1515938" y="158948"/>
                  <a:pt x="1552532" y="181273"/>
                </a:cubicBezTo>
                <a:cubicBezTo>
                  <a:pt x="1559672" y="185737"/>
                  <a:pt x="1564134" y="190202"/>
                  <a:pt x="1556994" y="198239"/>
                </a:cubicBezTo>
                <a:cubicBezTo>
                  <a:pt x="1578415" y="200025"/>
                  <a:pt x="1593588" y="187523"/>
                  <a:pt x="1608761" y="179487"/>
                </a:cubicBezTo>
                <a:cubicBezTo>
                  <a:pt x="1630182" y="167878"/>
                  <a:pt x="1650710" y="155377"/>
                  <a:pt x="1672131" y="143768"/>
                </a:cubicBezTo>
                <a:cubicBezTo>
                  <a:pt x="1682842" y="137517"/>
                  <a:pt x="1695337" y="134838"/>
                  <a:pt x="1707833" y="140196"/>
                </a:cubicBezTo>
                <a:cubicBezTo>
                  <a:pt x="1709618" y="141089"/>
                  <a:pt x="1714080" y="141089"/>
                  <a:pt x="1714080" y="140196"/>
                </a:cubicBezTo>
                <a:cubicBezTo>
                  <a:pt x="1723898" y="130373"/>
                  <a:pt x="1734609" y="137517"/>
                  <a:pt x="1745319" y="133052"/>
                </a:cubicBezTo>
                <a:moveTo>
                  <a:pt x="1663206" y="418802"/>
                </a:moveTo>
                <a:cubicBezTo>
                  <a:pt x="1662313" y="422374"/>
                  <a:pt x="1661421" y="425946"/>
                  <a:pt x="1660528" y="428625"/>
                </a:cubicBezTo>
                <a:cubicBezTo>
                  <a:pt x="1673024" y="432197"/>
                  <a:pt x="1676594" y="425053"/>
                  <a:pt x="1679271" y="416123"/>
                </a:cubicBezTo>
                <a:cubicBezTo>
                  <a:pt x="1675701" y="413444"/>
                  <a:pt x="1671238" y="409873"/>
                  <a:pt x="1667669" y="409873"/>
                </a:cubicBezTo>
                <a:cubicBezTo>
                  <a:pt x="1661421" y="409873"/>
                  <a:pt x="1655173" y="413444"/>
                  <a:pt x="1648925" y="415230"/>
                </a:cubicBezTo>
                <a:cubicBezTo>
                  <a:pt x="1648033" y="415230"/>
                  <a:pt x="1648925" y="418802"/>
                  <a:pt x="1648925" y="421481"/>
                </a:cubicBezTo>
                <a:cubicBezTo>
                  <a:pt x="1652495" y="419695"/>
                  <a:pt x="1654281" y="418802"/>
                  <a:pt x="1656066" y="418802"/>
                </a:cubicBezTo>
                <a:cubicBezTo>
                  <a:pt x="1657850" y="418802"/>
                  <a:pt x="1659636" y="418802"/>
                  <a:pt x="1663206" y="418802"/>
                </a:cubicBezTo>
                <a:moveTo>
                  <a:pt x="794771" y="116979"/>
                </a:moveTo>
                <a:cubicBezTo>
                  <a:pt x="792093" y="122337"/>
                  <a:pt x="791201" y="125908"/>
                  <a:pt x="788524" y="127694"/>
                </a:cubicBezTo>
                <a:cubicBezTo>
                  <a:pt x="785846" y="129480"/>
                  <a:pt x="781383" y="128587"/>
                  <a:pt x="774243" y="129480"/>
                </a:cubicBezTo>
                <a:cubicBezTo>
                  <a:pt x="781383" y="136624"/>
                  <a:pt x="786738" y="141982"/>
                  <a:pt x="792986" y="148233"/>
                </a:cubicBezTo>
                <a:cubicBezTo>
                  <a:pt x="801019" y="137517"/>
                  <a:pt x="801019" y="128587"/>
                  <a:pt x="794771" y="116979"/>
                </a:cubicBezTo>
                <a:moveTo>
                  <a:pt x="851001" y="374154"/>
                </a:moveTo>
                <a:cubicBezTo>
                  <a:pt x="842968" y="364331"/>
                  <a:pt x="838505" y="352723"/>
                  <a:pt x="822440" y="354508"/>
                </a:cubicBezTo>
                <a:cubicBezTo>
                  <a:pt x="830473" y="364331"/>
                  <a:pt x="833150" y="378619"/>
                  <a:pt x="851001" y="374154"/>
                </a:cubicBezTo>
                <a:moveTo>
                  <a:pt x="1841713" y="319683"/>
                </a:moveTo>
                <a:cubicBezTo>
                  <a:pt x="1824754" y="325041"/>
                  <a:pt x="1823862" y="328612"/>
                  <a:pt x="1833680" y="345579"/>
                </a:cubicBezTo>
                <a:cubicBezTo>
                  <a:pt x="1845282" y="340221"/>
                  <a:pt x="1836357" y="328612"/>
                  <a:pt x="1841713" y="319683"/>
                </a:cubicBezTo>
                <a:moveTo>
                  <a:pt x="405627" y="420588"/>
                </a:moveTo>
                <a:cubicBezTo>
                  <a:pt x="397594" y="428625"/>
                  <a:pt x="393132" y="433983"/>
                  <a:pt x="387776" y="439340"/>
                </a:cubicBezTo>
                <a:cubicBezTo>
                  <a:pt x="394916" y="440234"/>
                  <a:pt x="401164" y="441127"/>
                  <a:pt x="410089" y="442020"/>
                </a:cubicBezTo>
                <a:cubicBezTo>
                  <a:pt x="409197" y="435769"/>
                  <a:pt x="407412" y="430411"/>
                  <a:pt x="405627" y="420588"/>
                </a:cubicBezTo>
                <a:moveTo>
                  <a:pt x="2223717" y="284857"/>
                </a:moveTo>
                <a:cubicBezTo>
                  <a:pt x="2226394" y="291108"/>
                  <a:pt x="2229964" y="295572"/>
                  <a:pt x="2237105" y="293787"/>
                </a:cubicBezTo>
                <a:cubicBezTo>
                  <a:pt x="2243352" y="292894"/>
                  <a:pt x="2249600" y="290215"/>
                  <a:pt x="2249600" y="282178"/>
                </a:cubicBezTo>
                <a:cubicBezTo>
                  <a:pt x="2240675" y="283071"/>
                  <a:pt x="2233534" y="283964"/>
                  <a:pt x="2223717" y="284857"/>
                </a:cubicBezTo>
                <a:moveTo>
                  <a:pt x="903660" y="404515"/>
                </a:moveTo>
                <a:cubicBezTo>
                  <a:pt x="903660" y="396478"/>
                  <a:pt x="901875" y="389334"/>
                  <a:pt x="890272" y="392013"/>
                </a:cubicBezTo>
                <a:lnTo>
                  <a:pt x="890272" y="409873"/>
                </a:lnTo>
                <a:cubicBezTo>
                  <a:pt x="895628" y="408087"/>
                  <a:pt x="899197" y="406301"/>
                  <a:pt x="903660" y="404515"/>
                </a:cubicBezTo>
                <a:moveTo>
                  <a:pt x="1403479" y="99119"/>
                </a:moveTo>
                <a:cubicBezTo>
                  <a:pt x="1405264" y="106263"/>
                  <a:pt x="1406157" y="110728"/>
                  <a:pt x="1407049" y="115193"/>
                </a:cubicBezTo>
                <a:cubicBezTo>
                  <a:pt x="1415082" y="114300"/>
                  <a:pt x="1422222" y="113407"/>
                  <a:pt x="1428470" y="111621"/>
                </a:cubicBezTo>
                <a:cubicBezTo>
                  <a:pt x="1428470" y="110728"/>
                  <a:pt x="1429362" y="109835"/>
                  <a:pt x="1429362" y="108942"/>
                </a:cubicBezTo>
                <a:cubicBezTo>
                  <a:pt x="1422222" y="106263"/>
                  <a:pt x="1414189" y="103584"/>
                  <a:pt x="1403479" y="99119"/>
                </a:cubicBezTo>
                <a:moveTo>
                  <a:pt x="1370455" y="126801"/>
                </a:moveTo>
                <a:cubicBezTo>
                  <a:pt x="1365993" y="130373"/>
                  <a:pt x="1360637" y="133945"/>
                  <a:pt x="1356174" y="136624"/>
                </a:cubicBezTo>
                <a:cubicBezTo>
                  <a:pt x="1356174" y="137517"/>
                  <a:pt x="1357067" y="139303"/>
                  <a:pt x="1357067" y="140196"/>
                </a:cubicBezTo>
                <a:cubicBezTo>
                  <a:pt x="1362422" y="141089"/>
                  <a:pt x="1367777" y="142875"/>
                  <a:pt x="1372240" y="143768"/>
                </a:cubicBezTo>
                <a:cubicBezTo>
                  <a:pt x="1380273" y="135731"/>
                  <a:pt x="1374918" y="131266"/>
                  <a:pt x="1370455" y="126801"/>
                </a:cubicBezTo>
                <a:moveTo>
                  <a:pt x="2226394" y="399157"/>
                </a:moveTo>
                <a:cubicBezTo>
                  <a:pt x="2225502" y="400943"/>
                  <a:pt x="2225502" y="401836"/>
                  <a:pt x="2224609" y="403622"/>
                </a:cubicBezTo>
                <a:cubicBezTo>
                  <a:pt x="2229072" y="405408"/>
                  <a:pt x="2233534" y="408087"/>
                  <a:pt x="2237997" y="408087"/>
                </a:cubicBezTo>
                <a:cubicBezTo>
                  <a:pt x="2244245" y="408087"/>
                  <a:pt x="2248707" y="404515"/>
                  <a:pt x="2250493" y="396478"/>
                </a:cubicBezTo>
                <a:cubicBezTo>
                  <a:pt x="2241567" y="397371"/>
                  <a:pt x="2234427" y="398264"/>
                  <a:pt x="2226394" y="399157"/>
                </a:cubicBezTo>
                <a:moveTo>
                  <a:pt x="1695337" y="213419"/>
                </a:moveTo>
                <a:cubicBezTo>
                  <a:pt x="1689982" y="218777"/>
                  <a:pt x="1685519" y="222349"/>
                  <a:pt x="1681057" y="226814"/>
                </a:cubicBezTo>
                <a:cubicBezTo>
                  <a:pt x="1690874" y="231279"/>
                  <a:pt x="1696230" y="229493"/>
                  <a:pt x="1700692" y="223242"/>
                </a:cubicBezTo>
                <a:cubicBezTo>
                  <a:pt x="1698907" y="219670"/>
                  <a:pt x="1697122" y="216991"/>
                  <a:pt x="1695337" y="213419"/>
                </a:cubicBezTo>
                <a:moveTo>
                  <a:pt x="1226757" y="88404"/>
                </a:moveTo>
                <a:cubicBezTo>
                  <a:pt x="1233005" y="88404"/>
                  <a:pt x="1235682" y="88404"/>
                  <a:pt x="1235682" y="87511"/>
                </a:cubicBezTo>
                <a:cubicBezTo>
                  <a:pt x="1237468" y="83046"/>
                  <a:pt x="1240145" y="78581"/>
                  <a:pt x="1240145" y="75009"/>
                </a:cubicBezTo>
                <a:cubicBezTo>
                  <a:pt x="1239253" y="69651"/>
                  <a:pt x="1235682" y="64294"/>
                  <a:pt x="1233005" y="58043"/>
                </a:cubicBezTo>
                <a:cubicBezTo>
                  <a:pt x="1230327" y="60722"/>
                  <a:pt x="1228542" y="64294"/>
                  <a:pt x="1229435" y="65187"/>
                </a:cubicBezTo>
                <a:cubicBezTo>
                  <a:pt x="1234790" y="73223"/>
                  <a:pt x="1235682" y="79474"/>
                  <a:pt x="1226757" y="88404"/>
                </a:cubicBezTo>
                <a:moveTo>
                  <a:pt x="1027722" y="201811"/>
                </a:moveTo>
                <a:cubicBezTo>
                  <a:pt x="1042896" y="207169"/>
                  <a:pt x="1049143" y="201811"/>
                  <a:pt x="1047358" y="187523"/>
                </a:cubicBezTo>
                <a:cubicBezTo>
                  <a:pt x="1041110" y="191988"/>
                  <a:pt x="1035755" y="196453"/>
                  <a:pt x="1027722" y="201811"/>
                </a:cubicBezTo>
                <a:moveTo>
                  <a:pt x="521656" y="330398"/>
                </a:moveTo>
                <a:cubicBezTo>
                  <a:pt x="522549" y="345579"/>
                  <a:pt x="532367" y="345579"/>
                  <a:pt x="539507" y="349151"/>
                </a:cubicBezTo>
                <a:cubicBezTo>
                  <a:pt x="536829" y="343793"/>
                  <a:pt x="535044" y="338435"/>
                  <a:pt x="531474" y="333970"/>
                </a:cubicBezTo>
                <a:cubicBezTo>
                  <a:pt x="530581" y="332184"/>
                  <a:pt x="526119" y="332184"/>
                  <a:pt x="521656" y="330398"/>
                </a:cubicBezTo>
                <a:moveTo>
                  <a:pt x="1208906" y="65187"/>
                </a:moveTo>
                <a:cubicBezTo>
                  <a:pt x="1203551" y="64294"/>
                  <a:pt x="1199981" y="63401"/>
                  <a:pt x="1193733" y="62508"/>
                </a:cubicBezTo>
                <a:cubicBezTo>
                  <a:pt x="1195518" y="68758"/>
                  <a:pt x="1197304" y="74116"/>
                  <a:pt x="1198196" y="78581"/>
                </a:cubicBezTo>
                <a:cubicBezTo>
                  <a:pt x="1199089" y="78581"/>
                  <a:pt x="1200874" y="78581"/>
                  <a:pt x="1201766" y="78581"/>
                </a:cubicBezTo>
                <a:cubicBezTo>
                  <a:pt x="1203551" y="74116"/>
                  <a:pt x="1206229" y="70544"/>
                  <a:pt x="1208906" y="65187"/>
                </a:cubicBezTo>
                <a:moveTo>
                  <a:pt x="1821184" y="109835"/>
                </a:moveTo>
                <a:cubicBezTo>
                  <a:pt x="1815829" y="113407"/>
                  <a:pt x="1811366" y="116086"/>
                  <a:pt x="1805118" y="119658"/>
                </a:cubicBezTo>
                <a:cubicBezTo>
                  <a:pt x="1811366" y="123230"/>
                  <a:pt x="1815829" y="127694"/>
                  <a:pt x="1822077" y="123230"/>
                </a:cubicBezTo>
                <a:cubicBezTo>
                  <a:pt x="1828325" y="118765"/>
                  <a:pt x="1824754" y="114300"/>
                  <a:pt x="1821184" y="109835"/>
                </a:cubicBezTo>
                <a:moveTo>
                  <a:pt x="2027359" y="344686"/>
                </a:moveTo>
                <a:cubicBezTo>
                  <a:pt x="2014864" y="341114"/>
                  <a:pt x="2013971" y="350937"/>
                  <a:pt x="2007723" y="357188"/>
                </a:cubicBezTo>
                <a:cubicBezTo>
                  <a:pt x="2019326" y="358973"/>
                  <a:pt x="2023789" y="353615"/>
                  <a:pt x="2027359" y="344686"/>
                </a:cubicBezTo>
                <a:moveTo>
                  <a:pt x="710873" y="292001"/>
                </a:moveTo>
                <a:cubicBezTo>
                  <a:pt x="716228" y="289322"/>
                  <a:pt x="721584" y="286643"/>
                  <a:pt x="728724" y="283071"/>
                </a:cubicBezTo>
                <a:cubicBezTo>
                  <a:pt x="723369" y="280392"/>
                  <a:pt x="720691" y="276820"/>
                  <a:pt x="719798" y="277713"/>
                </a:cubicBezTo>
                <a:cubicBezTo>
                  <a:pt x="716228" y="279499"/>
                  <a:pt x="712658" y="281285"/>
                  <a:pt x="709981" y="284857"/>
                </a:cubicBezTo>
                <a:cubicBezTo>
                  <a:pt x="705518" y="288429"/>
                  <a:pt x="707303" y="292001"/>
                  <a:pt x="710873" y="292001"/>
                </a:cubicBezTo>
                <a:moveTo>
                  <a:pt x="640363" y="92869"/>
                </a:moveTo>
                <a:cubicBezTo>
                  <a:pt x="640363" y="91976"/>
                  <a:pt x="641256" y="91976"/>
                  <a:pt x="641256" y="91083"/>
                </a:cubicBezTo>
                <a:lnTo>
                  <a:pt x="615372" y="91083"/>
                </a:lnTo>
                <a:cubicBezTo>
                  <a:pt x="617157" y="95547"/>
                  <a:pt x="617157" y="97334"/>
                  <a:pt x="618050" y="100012"/>
                </a:cubicBezTo>
                <a:cubicBezTo>
                  <a:pt x="626083" y="97334"/>
                  <a:pt x="633223" y="95547"/>
                  <a:pt x="640363" y="92869"/>
                </a:cubicBezTo>
                <a:moveTo>
                  <a:pt x="2375447" y="328612"/>
                </a:moveTo>
                <a:cubicBezTo>
                  <a:pt x="2367414" y="339328"/>
                  <a:pt x="2379910" y="345579"/>
                  <a:pt x="2380802" y="354508"/>
                </a:cubicBezTo>
                <a:cubicBezTo>
                  <a:pt x="2386158" y="344686"/>
                  <a:pt x="2378125" y="337542"/>
                  <a:pt x="2375447" y="328612"/>
                </a:cubicBezTo>
                <a:moveTo>
                  <a:pt x="950965" y="252710"/>
                </a:moveTo>
                <a:cubicBezTo>
                  <a:pt x="947394" y="247352"/>
                  <a:pt x="945609" y="241102"/>
                  <a:pt x="938469" y="244673"/>
                </a:cubicBezTo>
                <a:cubicBezTo>
                  <a:pt x="931329" y="248245"/>
                  <a:pt x="934899" y="253603"/>
                  <a:pt x="936684" y="259854"/>
                </a:cubicBezTo>
                <a:cubicBezTo>
                  <a:pt x="942932" y="257175"/>
                  <a:pt x="946502" y="254496"/>
                  <a:pt x="950965" y="252710"/>
                </a:cubicBezTo>
                <a:moveTo>
                  <a:pt x="1843498" y="262533"/>
                </a:moveTo>
                <a:cubicBezTo>
                  <a:pt x="1845282" y="272355"/>
                  <a:pt x="1846175" y="278606"/>
                  <a:pt x="1847068" y="287536"/>
                </a:cubicBezTo>
                <a:cubicBezTo>
                  <a:pt x="1853315" y="279499"/>
                  <a:pt x="1859563" y="275927"/>
                  <a:pt x="1854208" y="268783"/>
                </a:cubicBezTo>
                <a:cubicBezTo>
                  <a:pt x="1853315" y="266105"/>
                  <a:pt x="1849745" y="265212"/>
                  <a:pt x="1843498" y="262533"/>
                </a:cubicBezTo>
                <a:moveTo>
                  <a:pt x="1903297" y="84832"/>
                </a:moveTo>
                <a:cubicBezTo>
                  <a:pt x="1900619" y="73223"/>
                  <a:pt x="1900619" y="73223"/>
                  <a:pt x="1891694" y="75009"/>
                </a:cubicBezTo>
                <a:cubicBezTo>
                  <a:pt x="1891694" y="81260"/>
                  <a:pt x="1892587" y="86618"/>
                  <a:pt x="1903297" y="84832"/>
                </a:cubicBezTo>
                <a:moveTo>
                  <a:pt x="2108580" y="158948"/>
                </a:moveTo>
                <a:cubicBezTo>
                  <a:pt x="2118398" y="145554"/>
                  <a:pt x="2117505" y="142875"/>
                  <a:pt x="2102332" y="141089"/>
                </a:cubicBezTo>
                <a:cubicBezTo>
                  <a:pt x="2104117" y="146447"/>
                  <a:pt x="2105902" y="151805"/>
                  <a:pt x="2108580" y="158948"/>
                </a:cubicBezTo>
                <a:moveTo>
                  <a:pt x="616265" y="210740"/>
                </a:moveTo>
                <a:cubicBezTo>
                  <a:pt x="616265" y="211633"/>
                  <a:pt x="616265" y="213419"/>
                  <a:pt x="617157" y="214313"/>
                </a:cubicBezTo>
                <a:cubicBezTo>
                  <a:pt x="625190" y="211633"/>
                  <a:pt x="632330" y="208955"/>
                  <a:pt x="640363" y="206276"/>
                </a:cubicBezTo>
                <a:cubicBezTo>
                  <a:pt x="631438" y="201811"/>
                  <a:pt x="623405" y="203597"/>
                  <a:pt x="616265" y="210740"/>
                </a:cubicBezTo>
                <a:moveTo>
                  <a:pt x="1789946" y="309860"/>
                </a:moveTo>
                <a:cubicBezTo>
                  <a:pt x="1783698" y="313432"/>
                  <a:pt x="1778342" y="315218"/>
                  <a:pt x="1773880" y="317897"/>
                </a:cubicBezTo>
                <a:cubicBezTo>
                  <a:pt x="1776558" y="321469"/>
                  <a:pt x="1780128" y="322362"/>
                  <a:pt x="1782805" y="321469"/>
                </a:cubicBezTo>
                <a:cubicBezTo>
                  <a:pt x="1786375" y="319683"/>
                  <a:pt x="1792623" y="318790"/>
                  <a:pt x="1789946" y="309860"/>
                </a:cubicBezTo>
                <a:moveTo>
                  <a:pt x="1310655" y="265212"/>
                </a:moveTo>
                <a:cubicBezTo>
                  <a:pt x="1310655" y="264319"/>
                  <a:pt x="1310655" y="262533"/>
                  <a:pt x="1309763" y="261640"/>
                </a:cubicBezTo>
                <a:cubicBezTo>
                  <a:pt x="1303515" y="261640"/>
                  <a:pt x="1298160" y="262533"/>
                  <a:pt x="1291020" y="262533"/>
                </a:cubicBezTo>
                <a:cubicBezTo>
                  <a:pt x="1297267" y="269676"/>
                  <a:pt x="1297267" y="269676"/>
                  <a:pt x="1310655" y="265212"/>
                </a:cubicBezTo>
                <a:moveTo>
                  <a:pt x="1929181" y="33933"/>
                </a:moveTo>
                <a:cubicBezTo>
                  <a:pt x="1922933" y="43755"/>
                  <a:pt x="1932751" y="45541"/>
                  <a:pt x="1937214" y="50006"/>
                </a:cubicBezTo>
                <a:cubicBezTo>
                  <a:pt x="1940783" y="41969"/>
                  <a:pt x="1931858" y="39291"/>
                  <a:pt x="1929181" y="33933"/>
                </a:cubicBezTo>
                <a:moveTo>
                  <a:pt x="946502" y="476845"/>
                </a:moveTo>
                <a:cubicBezTo>
                  <a:pt x="937577" y="474166"/>
                  <a:pt x="937577" y="479524"/>
                  <a:pt x="936684" y="483989"/>
                </a:cubicBezTo>
                <a:cubicBezTo>
                  <a:pt x="934899" y="489347"/>
                  <a:pt x="937577" y="491133"/>
                  <a:pt x="943824" y="492026"/>
                </a:cubicBezTo>
                <a:cubicBezTo>
                  <a:pt x="944717" y="486668"/>
                  <a:pt x="945609" y="481310"/>
                  <a:pt x="946502" y="476845"/>
                </a:cubicBezTo>
                <a:moveTo>
                  <a:pt x="1952386" y="77688"/>
                </a:moveTo>
                <a:cubicBezTo>
                  <a:pt x="1965774" y="69651"/>
                  <a:pt x="1951494" y="64294"/>
                  <a:pt x="1953279" y="56257"/>
                </a:cubicBezTo>
                <a:cubicBezTo>
                  <a:pt x="1941676" y="64294"/>
                  <a:pt x="1950602" y="70544"/>
                  <a:pt x="1952386" y="77688"/>
                </a:cubicBezTo>
                <a:moveTo>
                  <a:pt x="696593" y="116979"/>
                </a:moveTo>
                <a:cubicBezTo>
                  <a:pt x="692130" y="108942"/>
                  <a:pt x="687668" y="106263"/>
                  <a:pt x="683205" y="111621"/>
                </a:cubicBezTo>
                <a:cubicBezTo>
                  <a:pt x="682312" y="112514"/>
                  <a:pt x="684097" y="117872"/>
                  <a:pt x="684989" y="117872"/>
                </a:cubicBezTo>
                <a:cubicBezTo>
                  <a:pt x="688560" y="118765"/>
                  <a:pt x="692130" y="117872"/>
                  <a:pt x="696593" y="116979"/>
                </a:cubicBezTo>
                <a:moveTo>
                  <a:pt x="1682842" y="444698"/>
                </a:moveTo>
                <a:cubicBezTo>
                  <a:pt x="1688197" y="443805"/>
                  <a:pt x="1693552" y="442912"/>
                  <a:pt x="1691767" y="435769"/>
                </a:cubicBezTo>
                <a:cubicBezTo>
                  <a:pt x="1691767" y="434876"/>
                  <a:pt x="1689089" y="433090"/>
                  <a:pt x="1688197" y="433090"/>
                </a:cubicBezTo>
                <a:cubicBezTo>
                  <a:pt x="1681057" y="433983"/>
                  <a:pt x="1681057" y="438447"/>
                  <a:pt x="1682842" y="444698"/>
                </a:cubicBezTo>
                <a:moveTo>
                  <a:pt x="595736" y="306288"/>
                </a:moveTo>
                <a:cubicBezTo>
                  <a:pt x="591274" y="309860"/>
                  <a:pt x="589489" y="313432"/>
                  <a:pt x="593952" y="317897"/>
                </a:cubicBezTo>
                <a:cubicBezTo>
                  <a:pt x="597521" y="320576"/>
                  <a:pt x="601984" y="326826"/>
                  <a:pt x="606447" y="318790"/>
                </a:cubicBezTo>
                <a:cubicBezTo>
                  <a:pt x="602877" y="314325"/>
                  <a:pt x="599307" y="309860"/>
                  <a:pt x="595736" y="306288"/>
                </a:cubicBezTo>
                <a:moveTo>
                  <a:pt x="1257996" y="254496"/>
                </a:moveTo>
                <a:cubicBezTo>
                  <a:pt x="1258889" y="254496"/>
                  <a:pt x="1259781" y="255389"/>
                  <a:pt x="1260673" y="255389"/>
                </a:cubicBezTo>
                <a:cubicBezTo>
                  <a:pt x="1263351" y="250924"/>
                  <a:pt x="1266029" y="246459"/>
                  <a:pt x="1269599" y="240209"/>
                </a:cubicBezTo>
                <a:cubicBezTo>
                  <a:pt x="1265136" y="239316"/>
                  <a:pt x="1262458" y="239316"/>
                  <a:pt x="1258889" y="238423"/>
                </a:cubicBezTo>
                <a:cubicBezTo>
                  <a:pt x="1258889" y="244673"/>
                  <a:pt x="1258889" y="249138"/>
                  <a:pt x="1257996" y="254496"/>
                </a:cubicBezTo>
                <a:moveTo>
                  <a:pt x="1682842" y="342007"/>
                </a:moveTo>
                <a:cubicBezTo>
                  <a:pt x="1692659" y="344686"/>
                  <a:pt x="1698014" y="342900"/>
                  <a:pt x="1700692" y="334863"/>
                </a:cubicBezTo>
                <a:cubicBezTo>
                  <a:pt x="1692659" y="333077"/>
                  <a:pt x="1689089" y="336649"/>
                  <a:pt x="1682842" y="342007"/>
                </a:cubicBezTo>
                <a:moveTo>
                  <a:pt x="1635537" y="255389"/>
                </a:moveTo>
                <a:cubicBezTo>
                  <a:pt x="1634645" y="259854"/>
                  <a:pt x="1632860" y="263426"/>
                  <a:pt x="1631074" y="270569"/>
                </a:cubicBezTo>
                <a:cubicBezTo>
                  <a:pt x="1638215" y="266105"/>
                  <a:pt x="1641785" y="264319"/>
                  <a:pt x="1648033" y="260747"/>
                </a:cubicBezTo>
                <a:cubicBezTo>
                  <a:pt x="1642678" y="258068"/>
                  <a:pt x="1640000" y="256282"/>
                  <a:pt x="1635537" y="255389"/>
                </a:cubicBezTo>
                <a:moveTo>
                  <a:pt x="2045210" y="386655"/>
                </a:moveTo>
                <a:cubicBezTo>
                  <a:pt x="2050565" y="388441"/>
                  <a:pt x="2054135" y="389334"/>
                  <a:pt x="2059490" y="391120"/>
                </a:cubicBezTo>
                <a:cubicBezTo>
                  <a:pt x="2058598" y="386655"/>
                  <a:pt x="2057706" y="383084"/>
                  <a:pt x="2057706" y="378619"/>
                </a:cubicBezTo>
                <a:cubicBezTo>
                  <a:pt x="2052350" y="381298"/>
                  <a:pt x="2049673" y="383084"/>
                  <a:pt x="2045210" y="386655"/>
                </a:cubicBezTo>
                <a:moveTo>
                  <a:pt x="1632860" y="227707"/>
                </a:moveTo>
                <a:cubicBezTo>
                  <a:pt x="1629290" y="237529"/>
                  <a:pt x="1636430" y="236637"/>
                  <a:pt x="1640000" y="240209"/>
                </a:cubicBezTo>
                <a:cubicBezTo>
                  <a:pt x="1640893" y="239316"/>
                  <a:pt x="1641785" y="238423"/>
                  <a:pt x="1642678" y="237529"/>
                </a:cubicBezTo>
                <a:cubicBezTo>
                  <a:pt x="1639107" y="234851"/>
                  <a:pt x="1635537" y="231279"/>
                  <a:pt x="1632860" y="227707"/>
                </a:cubicBezTo>
                <a:moveTo>
                  <a:pt x="1631967" y="383977"/>
                </a:moveTo>
                <a:cubicBezTo>
                  <a:pt x="1638215" y="380404"/>
                  <a:pt x="1641785" y="377726"/>
                  <a:pt x="1646248" y="375940"/>
                </a:cubicBezTo>
                <a:cubicBezTo>
                  <a:pt x="1637322" y="369689"/>
                  <a:pt x="1633752" y="372368"/>
                  <a:pt x="1631967" y="383977"/>
                </a:cubicBezTo>
                <a:moveTo>
                  <a:pt x="809944" y="408980"/>
                </a:moveTo>
                <a:cubicBezTo>
                  <a:pt x="812622" y="405408"/>
                  <a:pt x="814407" y="400943"/>
                  <a:pt x="817977" y="395585"/>
                </a:cubicBezTo>
                <a:cubicBezTo>
                  <a:pt x="806374" y="396478"/>
                  <a:pt x="806374" y="402729"/>
                  <a:pt x="809944" y="408980"/>
                </a:cubicBezTo>
                <a:moveTo>
                  <a:pt x="1990766" y="331291"/>
                </a:moveTo>
                <a:cubicBezTo>
                  <a:pt x="1992550" y="336649"/>
                  <a:pt x="1994335" y="340221"/>
                  <a:pt x="1995228" y="344686"/>
                </a:cubicBezTo>
                <a:cubicBezTo>
                  <a:pt x="2002368" y="334863"/>
                  <a:pt x="2002368" y="334863"/>
                  <a:pt x="1990766" y="331291"/>
                </a:cubicBezTo>
                <a:moveTo>
                  <a:pt x="1753352" y="152697"/>
                </a:moveTo>
                <a:cubicBezTo>
                  <a:pt x="1747997" y="157162"/>
                  <a:pt x="1745319" y="158948"/>
                  <a:pt x="1741749" y="162520"/>
                </a:cubicBezTo>
                <a:cubicBezTo>
                  <a:pt x="1747104" y="163413"/>
                  <a:pt x="1750674" y="164306"/>
                  <a:pt x="1756029" y="165199"/>
                </a:cubicBezTo>
                <a:cubicBezTo>
                  <a:pt x="1755137" y="160734"/>
                  <a:pt x="1754244" y="158055"/>
                  <a:pt x="1753352" y="152697"/>
                </a:cubicBezTo>
                <a:moveTo>
                  <a:pt x="1774773" y="301823"/>
                </a:moveTo>
                <a:cubicBezTo>
                  <a:pt x="1780128" y="301823"/>
                  <a:pt x="1783698" y="300930"/>
                  <a:pt x="1781913" y="294680"/>
                </a:cubicBezTo>
                <a:cubicBezTo>
                  <a:pt x="1781020" y="292894"/>
                  <a:pt x="1777450" y="290215"/>
                  <a:pt x="1776558" y="290215"/>
                </a:cubicBezTo>
                <a:cubicBezTo>
                  <a:pt x="1771202" y="292894"/>
                  <a:pt x="1772987" y="297359"/>
                  <a:pt x="1774773" y="301823"/>
                </a:cubicBezTo>
                <a:moveTo>
                  <a:pt x="1917578" y="97334"/>
                </a:moveTo>
                <a:cubicBezTo>
                  <a:pt x="1904190" y="100012"/>
                  <a:pt x="1904190" y="100012"/>
                  <a:pt x="1904190" y="109835"/>
                </a:cubicBezTo>
                <a:cubicBezTo>
                  <a:pt x="1909545" y="105370"/>
                  <a:pt x="1912222" y="102691"/>
                  <a:pt x="1917578" y="97334"/>
                </a:cubicBezTo>
                <a:moveTo>
                  <a:pt x="1917578" y="210740"/>
                </a:moveTo>
                <a:cubicBezTo>
                  <a:pt x="1903297" y="213419"/>
                  <a:pt x="1903297" y="213419"/>
                  <a:pt x="1905082" y="223242"/>
                </a:cubicBezTo>
                <a:cubicBezTo>
                  <a:pt x="1909545" y="219670"/>
                  <a:pt x="1912222" y="216098"/>
                  <a:pt x="1917578" y="210740"/>
                </a:cubicBezTo>
                <a:moveTo>
                  <a:pt x="585919" y="262533"/>
                </a:moveTo>
                <a:cubicBezTo>
                  <a:pt x="581456" y="259854"/>
                  <a:pt x="577886" y="258068"/>
                  <a:pt x="573423" y="255389"/>
                </a:cubicBezTo>
                <a:cubicBezTo>
                  <a:pt x="574316" y="266105"/>
                  <a:pt x="574316" y="266105"/>
                  <a:pt x="585919" y="262533"/>
                </a:cubicBezTo>
                <a:moveTo>
                  <a:pt x="1042003" y="436662"/>
                </a:moveTo>
                <a:lnTo>
                  <a:pt x="1056284" y="436662"/>
                </a:lnTo>
                <a:cubicBezTo>
                  <a:pt x="1054498" y="433090"/>
                  <a:pt x="1053606" y="430411"/>
                  <a:pt x="1051821" y="426839"/>
                </a:cubicBezTo>
                <a:cubicBezTo>
                  <a:pt x="1049143" y="429518"/>
                  <a:pt x="1046465" y="431304"/>
                  <a:pt x="1042003" y="436662"/>
                </a:cubicBezTo>
                <a:moveTo>
                  <a:pt x="1089307" y="332184"/>
                </a:moveTo>
                <a:cubicBezTo>
                  <a:pt x="1090200" y="319683"/>
                  <a:pt x="1090200" y="319683"/>
                  <a:pt x="1082167" y="318790"/>
                </a:cubicBezTo>
                <a:cubicBezTo>
                  <a:pt x="1084845" y="323255"/>
                  <a:pt x="1086629" y="326826"/>
                  <a:pt x="1089307" y="332184"/>
                </a:cubicBezTo>
                <a:moveTo>
                  <a:pt x="1784590" y="183059"/>
                </a:moveTo>
                <a:cubicBezTo>
                  <a:pt x="1781913" y="180380"/>
                  <a:pt x="1780128" y="178594"/>
                  <a:pt x="1778342" y="176808"/>
                </a:cubicBezTo>
                <a:cubicBezTo>
                  <a:pt x="1776558" y="178594"/>
                  <a:pt x="1773880" y="180380"/>
                  <a:pt x="1772987" y="183059"/>
                </a:cubicBezTo>
                <a:cubicBezTo>
                  <a:pt x="1772987" y="183951"/>
                  <a:pt x="1775665" y="187523"/>
                  <a:pt x="1777450" y="187523"/>
                </a:cubicBezTo>
                <a:cubicBezTo>
                  <a:pt x="1779235" y="187523"/>
                  <a:pt x="1781913" y="184844"/>
                  <a:pt x="1784590" y="183059"/>
                </a:cubicBezTo>
                <a:moveTo>
                  <a:pt x="1090200" y="218777"/>
                </a:moveTo>
                <a:cubicBezTo>
                  <a:pt x="1091985" y="204490"/>
                  <a:pt x="1091985" y="204490"/>
                  <a:pt x="1082167" y="206276"/>
                </a:cubicBezTo>
                <a:cubicBezTo>
                  <a:pt x="1084845" y="209848"/>
                  <a:pt x="1086629" y="213419"/>
                  <a:pt x="1090200" y="218777"/>
                </a:cubicBezTo>
                <a:moveTo>
                  <a:pt x="859033" y="376833"/>
                </a:moveTo>
                <a:cubicBezTo>
                  <a:pt x="867066" y="381298"/>
                  <a:pt x="871529" y="383977"/>
                  <a:pt x="875992" y="386655"/>
                </a:cubicBezTo>
                <a:cubicBezTo>
                  <a:pt x="873314" y="380404"/>
                  <a:pt x="871529" y="373261"/>
                  <a:pt x="859033" y="376833"/>
                </a:cubicBezTo>
                <a:moveTo>
                  <a:pt x="600199" y="298252"/>
                </a:moveTo>
                <a:cubicBezTo>
                  <a:pt x="601092" y="297359"/>
                  <a:pt x="601092" y="296465"/>
                  <a:pt x="601984" y="295572"/>
                </a:cubicBezTo>
                <a:cubicBezTo>
                  <a:pt x="598414" y="292894"/>
                  <a:pt x="597521" y="283071"/>
                  <a:pt x="587704" y="290215"/>
                </a:cubicBezTo>
                <a:cubicBezTo>
                  <a:pt x="592166" y="293787"/>
                  <a:pt x="595736" y="296465"/>
                  <a:pt x="600199" y="298252"/>
                </a:cubicBezTo>
                <a:moveTo>
                  <a:pt x="1449890" y="349151"/>
                </a:moveTo>
                <a:cubicBezTo>
                  <a:pt x="1447213" y="346472"/>
                  <a:pt x="1445428" y="342900"/>
                  <a:pt x="1444535" y="342900"/>
                </a:cubicBezTo>
                <a:cubicBezTo>
                  <a:pt x="1441858" y="343793"/>
                  <a:pt x="1440073" y="346472"/>
                  <a:pt x="1437395" y="348258"/>
                </a:cubicBezTo>
                <a:cubicBezTo>
                  <a:pt x="1439180" y="350044"/>
                  <a:pt x="1440965" y="352723"/>
                  <a:pt x="1443643" y="353615"/>
                </a:cubicBezTo>
                <a:cubicBezTo>
                  <a:pt x="1445428" y="354508"/>
                  <a:pt x="1447213" y="350937"/>
                  <a:pt x="1449890" y="349151"/>
                </a:cubicBezTo>
                <a:moveTo>
                  <a:pt x="244079" y="191095"/>
                </a:moveTo>
                <a:cubicBezTo>
                  <a:pt x="247648" y="180380"/>
                  <a:pt x="247648" y="180380"/>
                  <a:pt x="236045" y="181273"/>
                </a:cubicBezTo>
                <a:cubicBezTo>
                  <a:pt x="239616" y="183951"/>
                  <a:pt x="241401" y="187523"/>
                  <a:pt x="244079" y="191095"/>
                </a:cubicBezTo>
                <a:moveTo>
                  <a:pt x="2090729" y="380404"/>
                </a:moveTo>
                <a:cubicBezTo>
                  <a:pt x="2089837" y="380404"/>
                  <a:pt x="2088051" y="379512"/>
                  <a:pt x="2086266" y="379512"/>
                </a:cubicBezTo>
                <a:cubicBezTo>
                  <a:pt x="2086266" y="383977"/>
                  <a:pt x="2076449" y="388441"/>
                  <a:pt x="2087159" y="395585"/>
                </a:cubicBezTo>
                <a:cubicBezTo>
                  <a:pt x="2088051" y="389334"/>
                  <a:pt x="2088944" y="384869"/>
                  <a:pt x="2090729" y="380404"/>
                </a:cubicBezTo>
                <a:moveTo>
                  <a:pt x="1342786" y="295572"/>
                </a:moveTo>
                <a:cubicBezTo>
                  <a:pt x="1337431" y="286643"/>
                  <a:pt x="1332969" y="283964"/>
                  <a:pt x="1327613" y="292894"/>
                </a:cubicBezTo>
                <a:cubicBezTo>
                  <a:pt x="1332969" y="293787"/>
                  <a:pt x="1336539" y="294680"/>
                  <a:pt x="1342786" y="295572"/>
                </a:cubicBezTo>
                <a:moveTo>
                  <a:pt x="2537888" y="248245"/>
                </a:moveTo>
                <a:cubicBezTo>
                  <a:pt x="2533426" y="251817"/>
                  <a:pt x="2530748" y="253603"/>
                  <a:pt x="2527178" y="257175"/>
                </a:cubicBezTo>
                <a:cubicBezTo>
                  <a:pt x="2530748" y="258961"/>
                  <a:pt x="2533426" y="260747"/>
                  <a:pt x="2536995" y="262533"/>
                </a:cubicBezTo>
                <a:cubicBezTo>
                  <a:pt x="2536995" y="257175"/>
                  <a:pt x="2536995" y="253603"/>
                  <a:pt x="2537888" y="248245"/>
                </a:cubicBezTo>
                <a:moveTo>
                  <a:pt x="1133041" y="375047"/>
                </a:moveTo>
                <a:cubicBezTo>
                  <a:pt x="1127686" y="373261"/>
                  <a:pt x="1124116" y="372368"/>
                  <a:pt x="1118761" y="370582"/>
                </a:cubicBezTo>
                <a:cubicBezTo>
                  <a:pt x="1122331" y="378619"/>
                  <a:pt x="1125009" y="379512"/>
                  <a:pt x="1133041" y="375047"/>
                </a:cubicBezTo>
                <a:moveTo>
                  <a:pt x="1137504" y="357188"/>
                </a:moveTo>
                <a:cubicBezTo>
                  <a:pt x="1137504" y="356294"/>
                  <a:pt x="1136612" y="355401"/>
                  <a:pt x="1136612" y="354508"/>
                </a:cubicBezTo>
                <a:cubicBezTo>
                  <a:pt x="1131256" y="355401"/>
                  <a:pt x="1126793" y="356294"/>
                  <a:pt x="1121438" y="358080"/>
                </a:cubicBezTo>
                <a:cubicBezTo>
                  <a:pt x="1121438" y="358973"/>
                  <a:pt x="1122331" y="359866"/>
                  <a:pt x="1122331" y="361652"/>
                </a:cubicBezTo>
                <a:cubicBezTo>
                  <a:pt x="1127686" y="359866"/>
                  <a:pt x="1133041" y="358080"/>
                  <a:pt x="1137504" y="357188"/>
                </a:cubicBezTo>
                <a:moveTo>
                  <a:pt x="577886" y="140196"/>
                </a:moveTo>
                <a:cubicBezTo>
                  <a:pt x="576101" y="141982"/>
                  <a:pt x="574316" y="142875"/>
                  <a:pt x="572531" y="144661"/>
                </a:cubicBezTo>
                <a:cubicBezTo>
                  <a:pt x="571638" y="151805"/>
                  <a:pt x="575208" y="151805"/>
                  <a:pt x="585026" y="146447"/>
                </a:cubicBezTo>
                <a:cubicBezTo>
                  <a:pt x="582348" y="144661"/>
                  <a:pt x="580564" y="142875"/>
                  <a:pt x="577886" y="140196"/>
                </a:cubicBezTo>
                <a:moveTo>
                  <a:pt x="559143" y="283071"/>
                </a:moveTo>
                <a:cubicBezTo>
                  <a:pt x="560035" y="282178"/>
                  <a:pt x="560928" y="280392"/>
                  <a:pt x="560928" y="279499"/>
                </a:cubicBezTo>
                <a:cubicBezTo>
                  <a:pt x="558250" y="277713"/>
                  <a:pt x="555572" y="275927"/>
                  <a:pt x="552895" y="275034"/>
                </a:cubicBezTo>
                <a:cubicBezTo>
                  <a:pt x="552002" y="276820"/>
                  <a:pt x="550217" y="279499"/>
                  <a:pt x="551110" y="279499"/>
                </a:cubicBezTo>
                <a:cubicBezTo>
                  <a:pt x="553788" y="281285"/>
                  <a:pt x="556465" y="282178"/>
                  <a:pt x="559143" y="283071"/>
                </a:cubicBezTo>
                <a:moveTo>
                  <a:pt x="938469" y="374154"/>
                </a:moveTo>
                <a:cubicBezTo>
                  <a:pt x="942932" y="369689"/>
                  <a:pt x="944717" y="367010"/>
                  <a:pt x="947394" y="364331"/>
                </a:cubicBezTo>
                <a:cubicBezTo>
                  <a:pt x="938469" y="359866"/>
                  <a:pt x="937577" y="363438"/>
                  <a:pt x="938469" y="374154"/>
                </a:cubicBezTo>
                <a:moveTo>
                  <a:pt x="527012" y="94654"/>
                </a:moveTo>
                <a:cubicBezTo>
                  <a:pt x="526119" y="95547"/>
                  <a:pt x="525226" y="95547"/>
                  <a:pt x="524334" y="96441"/>
                </a:cubicBezTo>
                <a:cubicBezTo>
                  <a:pt x="527012" y="100012"/>
                  <a:pt x="530581" y="103584"/>
                  <a:pt x="533259" y="107156"/>
                </a:cubicBezTo>
                <a:cubicBezTo>
                  <a:pt x="534152" y="106263"/>
                  <a:pt x="535044" y="106263"/>
                  <a:pt x="535937" y="105370"/>
                </a:cubicBezTo>
                <a:cubicBezTo>
                  <a:pt x="533259" y="101798"/>
                  <a:pt x="529689" y="98227"/>
                  <a:pt x="527012" y="94654"/>
                </a:cubicBezTo>
                <a:moveTo>
                  <a:pt x="1719435" y="357188"/>
                </a:moveTo>
                <a:cubicBezTo>
                  <a:pt x="1714973" y="362545"/>
                  <a:pt x="1714973" y="362545"/>
                  <a:pt x="1718543" y="367010"/>
                </a:cubicBezTo>
                <a:cubicBezTo>
                  <a:pt x="1718543" y="363438"/>
                  <a:pt x="1719435" y="360759"/>
                  <a:pt x="1719435" y="357188"/>
                </a:cubicBezTo>
                <a:moveTo>
                  <a:pt x="631438" y="292894"/>
                </a:moveTo>
                <a:cubicBezTo>
                  <a:pt x="635008" y="292894"/>
                  <a:pt x="638578" y="292001"/>
                  <a:pt x="643933" y="292001"/>
                </a:cubicBezTo>
                <a:cubicBezTo>
                  <a:pt x="638578" y="285750"/>
                  <a:pt x="635008" y="287536"/>
                  <a:pt x="631438" y="292894"/>
                </a:cubicBezTo>
                <a:moveTo>
                  <a:pt x="2222824" y="499169"/>
                </a:moveTo>
                <a:cubicBezTo>
                  <a:pt x="2222824" y="500063"/>
                  <a:pt x="2222824" y="501848"/>
                  <a:pt x="2222824" y="502741"/>
                </a:cubicBezTo>
                <a:lnTo>
                  <a:pt x="2233534" y="502741"/>
                </a:lnTo>
                <a:cubicBezTo>
                  <a:pt x="2232642" y="499169"/>
                  <a:pt x="2230857" y="497383"/>
                  <a:pt x="2229072" y="497383"/>
                </a:cubicBezTo>
                <a:cubicBezTo>
                  <a:pt x="2227287" y="498276"/>
                  <a:pt x="2224609" y="499169"/>
                  <a:pt x="2222824" y="499169"/>
                </a:cubicBezTo>
                <a:moveTo>
                  <a:pt x="2213899" y="421481"/>
                </a:moveTo>
                <a:cubicBezTo>
                  <a:pt x="2220146" y="417016"/>
                  <a:pt x="2222824" y="415230"/>
                  <a:pt x="2229072" y="410766"/>
                </a:cubicBezTo>
                <a:cubicBezTo>
                  <a:pt x="2219254" y="412551"/>
                  <a:pt x="2219254" y="412551"/>
                  <a:pt x="2213899" y="421481"/>
                </a:cubicBezTo>
                <a:moveTo>
                  <a:pt x="2146959" y="427732"/>
                </a:moveTo>
                <a:cubicBezTo>
                  <a:pt x="2147851" y="433983"/>
                  <a:pt x="2148744" y="436662"/>
                  <a:pt x="2148744" y="441127"/>
                </a:cubicBezTo>
                <a:cubicBezTo>
                  <a:pt x="2155884" y="434876"/>
                  <a:pt x="2155884" y="434876"/>
                  <a:pt x="2146959" y="427732"/>
                </a:cubicBezTo>
                <a:moveTo>
                  <a:pt x="761748" y="368796"/>
                </a:moveTo>
                <a:cubicBezTo>
                  <a:pt x="760855" y="368796"/>
                  <a:pt x="759070" y="369689"/>
                  <a:pt x="758177" y="369689"/>
                </a:cubicBezTo>
                <a:cubicBezTo>
                  <a:pt x="756392" y="375047"/>
                  <a:pt x="759962" y="376833"/>
                  <a:pt x="767995" y="380404"/>
                </a:cubicBezTo>
                <a:cubicBezTo>
                  <a:pt x="765317" y="375047"/>
                  <a:pt x="763533" y="371475"/>
                  <a:pt x="761748" y="368796"/>
                </a:cubicBezTo>
                <a:moveTo>
                  <a:pt x="43259" y="263426"/>
                </a:moveTo>
                <a:cubicBezTo>
                  <a:pt x="45044" y="263426"/>
                  <a:pt x="45936" y="264319"/>
                  <a:pt x="47721" y="264319"/>
                </a:cubicBezTo>
                <a:cubicBezTo>
                  <a:pt x="47721" y="261640"/>
                  <a:pt x="48614" y="259854"/>
                  <a:pt x="47721" y="257175"/>
                </a:cubicBezTo>
                <a:cubicBezTo>
                  <a:pt x="47721" y="256282"/>
                  <a:pt x="45936" y="256282"/>
                  <a:pt x="45044" y="255389"/>
                </a:cubicBezTo>
                <a:cubicBezTo>
                  <a:pt x="44151" y="258068"/>
                  <a:pt x="43259" y="260747"/>
                  <a:pt x="43259" y="263426"/>
                </a:cubicBezTo>
                <a:moveTo>
                  <a:pt x="2228179" y="297359"/>
                </a:moveTo>
                <a:cubicBezTo>
                  <a:pt x="2220146" y="295572"/>
                  <a:pt x="2217469" y="299145"/>
                  <a:pt x="2216576" y="305395"/>
                </a:cubicBezTo>
                <a:cubicBezTo>
                  <a:pt x="2220146" y="302716"/>
                  <a:pt x="2223717" y="300930"/>
                  <a:pt x="2228179" y="297359"/>
                </a:cubicBezTo>
                <a:moveTo>
                  <a:pt x="2279946" y="436662"/>
                </a:moveTo>
                <a:cubicBezTo>
                  <a:pt x="2272806" y="443805"/>
                  <a:pt x="2272806" y="443805"/>
                  <a:pt x="2279054" y="450056"/>
                </a:cubicBezTo>
                <a:cubicBezTo>
                  <a:pt x="2279054" y="445591"/>
                  <a:pt x="2279946" y="442020"/>
                  <a:pt x="2279946" y="436662"/>
                </a:cubicBezTo>
                <a:moveTo>
                  <a:pt x="835828" y="176808"/>
                </a:moveTo>
                <a:cubicBezTo>
                  <a:pt x="834935" y="177701"/>
                  <a:pt x="834043" y="179487"/>
                  <a:pt x="832257" y="180380"/>
                </a:cubicBezTo>
                <a:cubicBezTo>
                  <a:pt x="834935" y="182166"/>
                  <a:pt x="837613" y="183951"/>
                  <a:pt x="840290" y="185737"/>
                </a:cubicBezTo>
                <a:cubicBezTo>
                  <a:pt x="841183" y="184844"/>
                  <a:pt x="842076" y="183951"/>
                  <a:pt x="842076" y="183059"/>
                </a:cubicBezTo>
                <a:cubicBezTo>
                  <a:pt x="840290" y="181273"/>
                  <a:pt x="838505" y="179487"/>
                  <a:pt x="835828" y="176808"/>
                </a:cubicBezTo>
                <a:moveTo>
                  <a:pt x="1666776" y="450056"/>
                </a:moveTo>
                <a:cubicBezTo>
                  <a:pt x="1666776" y="450949"/>
                  <a:pt x="1667669" y="452735"/>
                  <a:pt x="1667669" y="453628"/>
                </a:cubicBezTo>
                <a:cubicBezTo>
                  <a:pt x="1670346" y="452735"/>
                  <a:pt x="1673024" y="451842"/>
                  <a:pt x="1676594" y="450949"/>
                </a:cubicBezTo>
                <a:cubicBezTo>
                  <a:pt x="1676594" y="450056"/>
                  <a:pt x="1675701" y="449163"/>
                  <a:pt x="1675701" y="448270"/>
                </a:cubicBezTo>
                <a:cubicBezTo>
                  <a:pt x="1673024" y="449163"/>
                  <a:pt x="1670346" y="450056"/>
                  <a:pt x="1666776" y="450056"/>
                </a:cubicBezTo>
                <a:moveTo>
                  <a:pt x="978633" y="447377"/>
                </a:moveTo>
                <a:cubicBezTo>
                  <a:pt x="981311" y="449163"/>
                  <a:pt x="983096" y="450056"/>
                  <a:pt x="983988" y="450056"/>
                </a:cubicBezTo>
                <a:cubicBezTo>
                  <a:pt x="985773" y="450056"/>
                  <a:pt x="986666" y="448270"/>
                  <a:pt x="988451" y="446484"/>
                </a:cubicBezTo>
                <a:cubicBezTo>
                  <a:pt x="986666" y="444698"/>
                  <a:pt x="985773" y="442912"/>
                  <a:pt x="983988" y="442912"/>
                </a:cubicBezTo>
                <a:cubicBezTo>
                  <a:pt x="983096" y="442020"/>
                  <a:pt x="982203" y="444698"/>
                  <a:pt x="978633" y="447377"/>
                </a:cubicBezTo>
                <a:moveTo>
                  <a:pt x="1501657" y="164306"/>
                </a:moveTo>
                <a:cubicBezTo>
                  <a:pt x="1498980" y="162520"/>
                  <a:pt x="1498087" y="160734"/>
                  <a:pt x="1496302" y="160734"/>
                </a:cubicBezTo>
                <a:cubicBezTo>
                  <a:pt x="1494517" y="160734"/>
                  <a:pt x="1492732" y="162520"/>
                  <a:pt x="1490947" y="163413"/>
                </a:cubicBezTo>
                <a:cubicBezTo>
                  <a:pt x="1492732" y="165199"/>
                  <a:pt x="1493625" y="166985"/>
                  <a:pt x="1495410" y="168771"/>
                </a:cubicBezTo>
                <a:cubicBezTo>
                  <a:pt x="1497194" y="167878"/>
                  <a:pt x="1498980" y="166092"/>
                  <a:pt x="1501657" y="164306"/>
                </a:cubicBezTo>
                <a:moveTo>
                  <a:pt x="548432" y="164306"/>
                </a:moveTo>
                <a:cubicBezTo>
                  <a:pt x="552002" y="166092"/>
                  <a:pt x="553788" y="166985"/>
                  <a:pt x="554680" y="167878"/>
                </a:cubicBezTo>
                <a:cubicBezTo>
                  <a:pt x="555572" y="167878"/>
                  <a:pt x="558250" y="166092"/>
                  <a:pt x="558250" y="165199"/>
                </a:cubicBezTo>
                <a:cubicBezTo>
                  <a:pt x="557357" y="163413"/>
                  <a:pt x="556465" y="161627"/>
                  <a:pt x="554680" y="160734"/>
                </a:cubicBezTo>
                <a:cubicBezTo>
                  <a:pt x="553788" y="160734"/>
                  <a:pt x="552002" y="162520"/>
                  <a:pt x="548432" y="164306"/>
                </a:cubicBezTo>
                <a:moveTo>
                  <a:pt x="1183916" y="329505"/>
                </a:moveTo>
                <a:cubicBezTo>
                  <a:pt x="1186593" y="326826"/>
                  <a:pt x="1189271" y="325041"/>
                  <a:pt x="1194626" y="320576"/>
                </a:cubicBezTo>
                <a:cubicBezTo>
                  <a:pt x="1185701" y="319683"/>
                  <a:pt x="1182130" y="321469"/>
                  <a:pt x="1183916" y="329505"/>
                </a:cubicBezTo>
                <a:moveTo>
                  <a:pt x="480600" y="108049"/>
                </a:moveTo>
                <a:cubicBezTo>
                  <a:pt x="478815" y="111621"/>
                  <a:pt x="477029" y="113407"/>
                  <a:pt x="477029" y="114300"/>
                </a:cubicBezTo>
                <a:cubicBezTo>
                  <a:pt x="477029" y="115193"/>
                  <a:pt x="479707" y="116979"/>
                  <a:pt x="481492" y="116979"/>
                </a:cubicBezTo>
                <a:cubicBezTo>
                  <a:pt x="482385" y="116979"/>
                  <a:pt x="484170" y="115193"/>
                  <a:pt x="484170" y="113407"/>
                </a:cubicBezTo>
                <a:cubicBezTo>
                  <a:pt x="483277" y="112514"/>
                  <a:pt x="482385" y="110728"/>
                  <a:pt x="480600" y="108049"/>
                </a:cubicBezTo>
                <a:moveTo>
                  <a:pt x="538614" y="291108"/>
                </a:moveTo>
                <a:cubicBezTo>
                  <a:pt x="536829" y="294680"/>
                  <a:pt x="535937" y="296465"/>
                  <a:pt x="535937" y="298252"/>
                </a:cubicBezTo>
                <a:cubicBezTo>
                  <a:pt x="536829" y="300037"/>
                  <a:pt x="538614" y="300037"/>
                  <a:pt x="540400" y="300930"/>
                </a:cubicBezTo>
                <a:cubicBezTo>
                  <a:pt x="541292" y="300037"/>
                  <a:pt x="542184" y="298252"/>
                  <a:pt x="542184" y="297359"/>
                </a:cubicBezTo>
                <a:cubicBezTo>
                  <a:pt x="542184" y="296465"/>
                  <a:pt x="540400" y="294680"/>
                  <a:pt x="538614" y="291108"/>
                </a:cubicBezTo>
                <a:moveTo>
                  <a:pt x="1345464" y="333970"/>
                </a:moveTo>
                <a:cubicBezTo>
                  <a:pt x="1341001" y="339328"/>
                  <a:pt x="1338324" y="342900"/>
                  <a:pt x="1344572" y="346472"/>
                </a:cubicBezTo>
                <a:cubicBezTo>
                  <a:pt x="1344572" y="342900"/>
                  <a:pt x="1344572" y="339328"/>
                  <a:pt x="1345464" y="333970"/>
                </a:cubicBezTo>
                <a:moveTo>
                  <a:pt x="559143" y="257175"/>
                </a:moveTo>
                <a:cubicBezTo>
                  <a:pt x="560035" y="258068"/>
                  <a:pt x="560928" y="258961"/>
                  <a:pt x="560928" y="258961"/>
                </a:cubicBezTo>
                <a:cubicBezTo>
                  <a:pt x="562713" y="257175"/>
                  <a:pt x="564498" y="254496"/>
                  <a:pt x="566283" y="252710"/>
                </a:cubicBezTo>
                <a:cubicBezTo>
                  <a:pt x="565390" y="251817"/>
                  <a:pt x="565390" y="251817"/>
                  <a:pt x="564498" y="250924"/>
                </a:cubicBezTo>
                <a:cubicBezTo>
                  <a:pt x="562713" y="252710"/>
                  <a:pt x="560928" y="254496"/>
                  <a:pt x="559143" y="257175"/>
                </a:cubicBezTo>
                <a:moveTo>
                  <a:pt x="1128578" y="132159"/>
                </a:moveTo>
                <a:cubicBezTo>
                  <a:pt x="1129471" y="131266"/>
                  <a:pt x="1130364" y="130373"/>
                  <a:pt x="1131256" y="129480"/>
                </a:cubicBezTo>
                <a:cubicBezTo>
                  <a:pt x="1128578" y="127694"/>
                  <a:pt x="1125009" y="126801"/>
                  <a:pt x="1122331" y="125016"/>
                </a:cubicBezTo>
                <a:cubicBezTo>
                  <a:pt x="1121438" y="125908"/>
                  <a:pt x="1121438" y="126801"/>
                  <a:pt x="1120546" y="127694"/>
                </a:cubicBezTo>
                <a:cubicBezTo>
                  <a:pt x="1123224" y="129480"/>
                  <a:pt x="1125901" y="130373"/>
                  <a:pt x="1128578" y="132159"/>
                </a:cubicBezTo>
                <a:moveTo>
                  <a:pt x="566283" y="138410"/>
                </a:moveTo>
                <a:cubicBezTo>
                  <a:pt x="565390" y="137517"/>
                  <a:pt x="565390" y="137517"/>
                  <a:pt x="564498" y="136624"/>
                </a:cubicBezTo>
                <a:cubicBezTo>
                  <a:pt x="562713" y="139303"/>
                  <a:pt x="560928" y="141089"/>
                  <a:pt x="559143" y="143768"/>
                </a:cubicBezTo>
                <a:cubicBezTo>
                  <a:pt x="560035" y="144661"/>
                  <a:pt x="560035" y="144661"/>
                  <a:pt x="560928" y="145554"/>
                </a:cubicBezTo>
                <a:cubicBezTo>
                  <a:pt x="562713" y="142875"/>
                  <a:pt x="564498" y="141089"/>
                  <a:pt x="566283" y="138410"/>
                </a:cubicBezTo>
                <a:moveTo>
                  <a:pt x="1457031" y="211633"/>
                </a:moveTo>
                <a:cubicBezTo>
                  <a:pt x="1457923" y="210740"/>
                  <a:pt x="1458816" y="210740"/>
                  <a:pt x="1459709" y="209848"/>
                </a:cubicBezTo>
                <a:cubicBezTo>
                  <a:pt x="1457923" y="207169"/>
                  <a:pt x="1455246" y="204490"/>
                  <a:pt x="1453461" y="201811"/>
                </a:cubicBezTo>
                <a:cubicBezTo>
                  <a:pt x="1452568" y="202704"/>
                  <a:pt x="1451676" y="202704"/>
                  <a:pt x="1450783" y="203597"/>
                </a:cubicBezTo>
                <a:cubicBezTo>
                  <a:pt x="1452568" y="207169"/>
                  <a:pt x="1454353" y="208955"/>
                  <a:pt x="1457031" y="211633"/>
                </a:cubicBezTo>
                <a:moveTo>
                  <a:pt x="1457031" y="325934"/>
                </a:moveTo>
                <a:cubicBezTo>
                  <a:pt x="1457923" y="325041"/>
                  <a:pt x="1458816" y="325041"/>
                  <a:pt x="1458816" y="324148"/>
                </a:cubicBezTo>
                <a:cubicBezTo>
                  <a:pt x="1457031" y="322362"/>
                  <a:pt x="1455246" y="320576"/>
                  <a:pt x="1453461" y="318790"/>
                </a:cubicBezTo>
                <a:cubicBezTo>
                  <a:pt x="1452568" y="319683"/>
                  <a:pt x="1452568" y="319683"/>
                  <a:pt x="1451676" y="320576"/>
                </a:cubicBezTo>
                <a:cubicBezTo>
                  <a:pt x="1453461" y="322362"/>
                  <a:pt x="1455246" y="324148"/>
                  <a:pt x="1457031" y="325934"/>
                </a:cubicBezTo>
                <a:moveTo>
                  <a:pt x="573423" y="102691"/>
                </a:moveTo>
                <a:cubicBezTo>
                  <a:pt x="569853" y="108049"/>
                  <a:pt x="568068" y="109835"/>
                  <a:pt x="567176" y="111621"/>
                </a:cubicBezTo>
                <a:cubicBezTo>
                  <a:pt x="568960" y="112514"/>
                  <a:pt x="570745" y="114300"/>
                  <a:pt x="571638" y="114300"/>
                </a:cubicBezTo>
                <a:cubicBezTo>
                  <a:pt x="573423" y="114300"/>
                  <a:pt x="575208" y="112514"/>
                  <a:pt x="575208" y="110728"/>
                </a:cubicBezTo>
                <a:cubicBezTo>
                  <a:pt x="576101" y="108049"/>
                  <a:pt x="575208" y="106263"/>
                  <a:pt x="573423" y="102691"/>
                </a:cubicBezTo>
                <a:moveTo>
                  <a:pt x="1108943" y="358973"/>
                </a:moveTo>
                <a:cubicBezTo>
                  <a:pt x="1108050" y="358080"/>
                  <a:pt x="1107158" y="357188"/>
                  <a:pt x="1106265" y="356294"/>
                </a:cubicBezTo>
                <a:cubicBezTo>
                  <a:pt x="1104480" y="358080"/>
                  <a:pt x="1102695" y="359866"/>
                  <a:pt x="1100910" y="360759"/>
                </a:cubicBezTo>
                <a:cubicBezTo>
                  <a:pt x="1101803" y="361652"/>
                  <a:pt x="1101803" y="362545"/>
                  <a:pt x="1102695" y="362545"/>
                </a:cubicBezTo>
                <a:cubicBezTo>
                  <a:pt x="1104480" y="361652"/>
                  <a:pt x="1106265" y="360759"/>
                  <a:pt x="1108943" y="358973"/>
                </a:cubicBezTo>
                <a:moveTo>
                  <a:pt x="1078597" y="212526"/>
                </a:moveTo>
                <a:cubicBezTo>
                  <a:pt x="1070564" y="210740"/>
                  <a:pt x="1068779" y="214313"/>
                  <a:pt x="1066101" y="222349"/>
                </a:cubicBezTo>
                <a:cubicBezTo>
                  <a:pt x="1071457" y="217884"/>
                  <a:pt x="1074134" y="215205"/>
                  <a:pt x="1078597" y="212526"/>
                </a:cubicBezTo>
                <a:moveTo>
                  <a:pt x="367248" y="263426"/>
                </a:moveTo>
                <a:cubicBezTo>
                  <a:pt x="367248" y="262533"/>
                  <a:pt x="366356" y="261640"/>
                  <a:pt x="366356" y="260747"/>
                </a:cubicBezTo>
                <a:lnTo>
                  <a:pt x="359215" y="263426"/>
                </a:lnTo>
                <a:cubicBezTo>
                  <a:pt x="359215" y="264319"/>
                  <a:pt x="360108" y="266105"/>
                  <a:pt x="360108" y="266105"/>
                </a:cubicBezTo>
                <a:cubicBezTo>
                  <a:pt x="361893" y="265212"/>
                  <a:pt x="364570" y="264319"/>
                  <a:pt x="367248" y="263426"/>
                </a:cubicBezTo>
                <a:moveTo>
                  <a:pt x="2374555" y="213419"/>
                </a:moveTo>
                <a:cubicBezTo>
                  <a:pt x="2373662" y="216098"/>
                  <a:pt x="2371877" y="217884"/>
                  <a:pt x="2371877" y="219670"/>
                </a:cubicBezTo>
                <a:cubicBezTo>
                  <a:pt x="2371877" y="220563"/>
                  <a:pt x="2373662" y="221456"/>
                  <a:pt x="2374555" y="223242"/>
                </a:cubicBezTo>
                <a:cubicBezTo>
                  <a:pt x="2375447" y="221456"/>
                  <a:pt x="2377232" y="220563"/>
                  <a:pt x="2378125" y="218777"/>
                </a:cubicBezTo>
                <a:cubicBezTo>
                  <a:pt x="2378125" y="217884"/>
                  <a:pt x="2376340" y="216098"/>
                  <a:pt x="2374555" y="213419"/>
                </a:cubicBezTo>
                <a:moveTo>
                  <a:pt x="601984" y="125016"/>
                </a:moveTo>
                <a:cubicBezTo>
                  <a:pt x="601092" y="125908"/>
                  <a:pt x="600199" y="125908"/>
                  <a:pt x="598414" y="126801"/>
                </a:cubicBezTo>
                <a:cubicBezTo>
                  <a:pt x="600199" y="129480"/>
                  <a:pt x="601092" y="131266"/>
                  <a:pt x="602877" y="133945"/>
                </a:cubicBezTo>
                <a:cubicBezTo>
                  <a:pt x="603769" y="133052"/>
                  <a:pt x="604662" y="133052"/>
                  <a:pt x="605554" y="132159"/>
                </a:cubicBezTo>
                <a:cubicBezTo>
                  <a:pt x="604662" y="129480"/>
                  <a:pt x="602877" y="126801"/>
                  <a:pt x="601984" y="125016"/>
                </a:cubicBezTo>
                <a:moveTo>
                  <a:pt x="826010" y="380404"/>
                </a:moveTo>
                <a:cubicBezTo>
                  <a:pt x="825117" y="380404"/>
                  <a:pt x="824225" y="379512"/>
                  <a:pt x="823332" y="379512"/>
                </a:cubicBezTo>
                <a:cubicBezTo>
                  <a:pt x="822440" y="383084"/>
                  <a:pt x="820655" y="385762"/>
                  <a:pt x="819762" y="389334"/>
                </a:cubicBezTo>
                <a:cubicBezTo>
                  <a:pt x="820655" y="389334"/>
                  <a:pt x="820655" y="389334"/>
                  <a:pt x="821547" y="390227"/>
                </a:cubicBezTo>
                <a:cubicBezTo>
                  <a:pt x="823332" y="386655"/>
                  <a:pt x="824225" y="383084"/>
                  <a:pt x="826010" y="380404"/>
                </a:cubicBezTo>
                <a:moveTo>
                  <a:pt x="2287979" y="210740"/>
                </a:moveTo>
                <a:cubicBezTo>
                  <a:pt x="2287086" y="213419"/>
                  <a:pt x="2285302" y="215205"/>
                  <a:pt x="2286194" y="216098"/>
                </a:cubicBezTo>
                <a:cubicBezTo>
                  <a:pt x="2287086" y="217884"/>
                  <a:pt x="2287979" y="218777"/>
                  <a:pt x="2289764" y="220563"/>
                </a:cubicBezTo>
                <a:cubicBezTo>
                  <a:pt x="2289764" y="220563"/>
                  <a:pt x="2292442" y="218777"/>
                  <a:pt x="2292442" y="218777"/>
                </a:cubicBezTo>
                <a:cubicBezTo>
                  <a:pt x="2291549" y="216098"/>
                  <a:pt x="2290657" y="214313"/>
                  <a:pt x="2287979" y="210740"/>
                </a:cubicBezTo>
                <a:moveTo>
                  <a:pt x="2281731" y="191095"/>
                </a:moveTo>
                <a:cubicBezTo>
                  <a:pt x="2282624" y="190202"/>
                  <a:pt x="2283516" y="190202"/>
                  <a:pt x="2284409" y="189309"/>
                </a:cubicBezTo>
                <a:cubicBezTo>
                  <a:pt x="2283516" y="187523"/>
                  <a:pt x="2281731" y="184844"/>
                  <a:pt x="2280839" y="183059"/>
                </a:cubicBezTo>
                <a:cubicBezTo>
                  <a:pt x="2280839" y="183059"/>
                  <a:pt x="2278161" y="183951"/>
                  <a:pt x="2277269" y="184844"/>
                </a:cubicBezTo>
                <a:cubicBezTo>
                  <a:pt x="2278161" y="186630"/>
                  <a:pt x="2279946" y="188416"/>
                  <a:pt x="2281731" y="191095"/>
                </a:cubicBezTo>
                <a:moveTo>
                  <a:pt x="688560" y="236637"/>
                </a:moveTo>
                <a:cubicBezTo>
                  <a:pt x="692130" y="228600"/>
                  <a:pt x="687668" y="226814"/>
                  <a:pt x="682312" y="226814"/>
                </a:cubicBezTo>
                <a:cubicBezTo>
                  <a:pt x="683205" y="229493"/>
                  <a:pt x="684989" y="232172"/>
                  <a:pt x="688560" y="236637"/>
                </a:cubicBezTo>
                <a:moveTo>
                  <a:pt x="2217469" y="435769"/>
                </a:moveTo>
                <a:cubicBezTo>
                  <a:pt x="2218362" y="435769"/>
                  <a:pt x="2219254" y="436662"/>
                  <a:pt x="2220146" y="436662"/>
                </a:cubicBezTo>
                <a:cubicBezTo>
                  <a:pt x="2221931" y="434876"/>
                  <a:pt x="2222824" y="432197"/>
                  <a:pt x="2224609" y="430411"/>
                </a:cubicBezTo>
                <a:cubicBezTo>
                  <a:pt x="2223717" y="429518"/>
                  <a:pt x="2221931" y="429518"/>
                  <a:pt x="2221039" y="428625"/>
                </a:cubicBezTo>
                <a:cubicBezTo>
                  <a:pt x="2219254" y="431304"/>
                  <a:pt x="2218362" y="433983"/>
                  <a:pt x="2217469" y="435769"/>
                </a:cubicBezTo>
                <a:moveTo>
                  <a:pt x="159288" y="150912"/>
                </a:moveTo>
                <a:cubicBezTo>
                  <a:pt x="158395" y="150019"/>
                  <a:pt x="157503" y="149126"/>
                  <a:pt x="155718" y="148233"/>
                </a:cubicBezTo>
                <a:cubicBezTo>
                  <a:pt x="153932" y="150019"/>
                  <a:pt x="152148" y="152697"/>
                  <a:pt x="150363" y="154483"/>
                </a:cubicBezTo>
                <a:cubicBezTo>
                  <a:pt x="151255" y="155377"/>
                  <a:pt x="152148" y="156270"/>
                  <a:pt x="153040" y="157162"/>
                </a:cubicBezTo>
                <a:cubicBezTo>
                  <a:pt x="154825" y="154483"/>
                  <a:pt x="156610" y="152697"/>
                  <a:pt x="159288" y="150912"/>
                </a:cubicBezTo>
                <a:moveTo>
                  <a:pt x="75390" y="136624"/>
                </a:moveTo>
                <a:cubicBezTo>
                  <a:pt x="77175" y="136624"/>
                  <a:pt x="78067" y="136624"/>
                  <a:pt x="79852" y="136624"/>
                </a:cubicBezTo>
                <a:cubicBezTo>
                  <a:pt x="79852" y="133945"/>
                  <a:pt x="78960" y="130373"/>
                  <a:pt x="78960" y="127694"/>
                </a:cubicBezTo>
                <a:cubicBezTo>
                  <a:pt x="78067" y="127694"/>
                  <a:pt x="77175" y="127694"/>
                  <a:pt x="75390" y="127694"/>
                </a:cubicBezTo>
                <a:lnTo>
                  <a:pt x="75390" y="136624"/>
                </a:lnTo>
                <a:close/>
                <a:moveTo>
                  <a:pt x="28085" y="270569"/>
                </a:moveTo>
                <a:cubicBezTo>
                  <a:pt x="28978" y="269676"/>
                  <a:pt x="29871" y="268783"/>
                  <a:pt x="29871" y="267891"/>
                </a:cubicBezTo>
                <a:cubicBezTo>
                  <a:pt x="27193" y="266105"/>
                  <a:pt x="24515" y="264319"/>
                  <a:pt x="22730" y="262533"/>
                </a:cubicBezTo>
                <a:cubicBezTo>
                  <a:pt x="22730" y="263426"/>
                  <a:pt x="21838" y="263426"/>
                  <a:pt x="21838" y="264319"/>
                </a:cubicBezTo>
                <a:cubicBezTo>
                  <a:pt x="23623" y="266105"/>
                  <a:pt x="26300" y="267891"/>
                  <a:pt x="28085" y="270569"/>
                </a:cubicBezTo>
              </a:path>
            </a:pathLst>
          </a:custGeom>
          <a:solidFill>
            <a:srgbClr val="6CCCD6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C615C23-6553-1FFE-631F-3D0BC72C5F30}"/>
              </a:ext>
            </a:extLst>
          </p:cNvPr>
          <p:cNvSpPr txBox="1"/>
          <p:nvPr userDrawn="1"/>
        </p:nvSpPr>
        <p:spPr>
          <a:xfrm>
            <a:off x="623996" y="401925"/>
            <a:ext cx="60976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100" b="1" dirty="0">
                <a:solidFill>
                  <a:srgbClr val="006D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legales de la medida cautelar de Internación Provisoria</a:t>
            </a:r>
          </a:p>
        </p:txBody>
      </p:sp>
    </p:spTree>
    <p:extLst>
      <p:ext uri="{BB962C8B-B14F-4D97-AF65-F5344CB8AC3E}">
        <p14:creationId xmlns:p14="http://schemas.microsoft.com/office/powerpoint/2010/main" val="60361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28D3B5A-FED2-A835-1162-F9FF13A87F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425B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pSp>
        <p:nvGrpSpPr>
          <p:cNvPr id="9" name="Gráfico 4">
            <a:extLst>
              <a:ext uri="{FF2B5EF4-FFF2-40B4-BE49-F238E27FC236}">
                <a16:creationId xmlns:a16="http://schemas.microsoft.com/office/drawing/2014/main" id="{8074747E-1396-5BF5-DB78-4B5BF53AD797}"/>
              </a:ext>
            </a:extLst>
          </p:cNvPr>
          <p:cNvGrpSpPr/>
          <p:nvPr userDrawn="1"/>
        </p:nvGrpSpPr>
        <p:grpSpPr>
          <a:xfrm>
            <a:off x="448841" y="6428308"/>
            <a:ext cx="2226256" cy="177978"/>
            <a:chOff x="1808925" y="5671566"/>
            <a:chExt cx="972206" cy="77723"/>
          </a:xfrm>
          <a:solidFill>
            <a:srgbClr val="006D98"/>
          </a:solidFill>
        </p:grpSpPr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ED68634C-4F51-C8C8-4B90-64A6B1DCA791}"/>
                </a:ext>
              </a:extLst>
            </p:cNvPr>
            <p:cNvSpPr/>
            <p:nvPr/>
          </p:nvSpPr>
          <p:spPr>
            <a:xfrm>
              <a:off x="1808925" y="5671756"/>
              <a:ext cx="71958" cy="77533"/>
            </a:xfrm>
            <a:custGeom>
              <a:avLst/>
              <a:gdLst>
                <a:gd name="connsiteX0" fmla="*/ 40168 w 71958"/>
                <a:gd name="connsiteY0" fmla="*/ 0 h 77533"/>
                <a:gd name="connsiteX1" fmla="*/ 70341 w 71958"/>
                <a:gd name="connsiteY1" fmla="*/ 14669 h 77533"/>
                <a:gd name="connsiteX2" fmla="*/ 70341 w 71958"/>
                <a:gd name="connsiteY2" fmla="*/ 26861 h 77533"/>
                <a:gd name="connsiteX3" fmla="*/ 53588 w 71958"/>
                <a:gd name="connsiteY3" fmla="*/ 26861 h 77533"/>
                <a:gd name="connsiteX4" fmla="*/ 53588 w 71958"/>
                <a:gd name="connsiteY4" fmla="*/ 21431 h 77533"/>
                <a:gd name="connsiteX5" fmla="*/ 41215 w 71958"/>
                <a:gd name="connsiteY5" fmla="*/ 15812 h 77533"/>
                <a:gd name="connsiteX6" fmla="*/ 19417 w 71958"/>
                <a:gd name="connsiteY6" fmla="*/ 37529 h 77533"/>
                <a:gd name="connsiteX7" fmla="*/ 42262 w 71958"/>
                <a:gd name="connsiteY7" fmla="*/ 61817 h 77533"/>
                <a:gd name="connsiteX8" fmla="*/ 55207 w 71958"/>
                <a:gd name="connsiteY8" fmla="*/ 56388 h 77533"/>
                <a:gd name="connsiteX9" fmla="*/ 55207 w 71958"/>
                <a:gd name="connsiteY9" fmla="*/ 51245 h 77533"/>
                <a:gd name="connsiteX10" fmla="*/ 43118 w 71958"/>
                <a:gd name="connsiteY10" fmla="*/ 51245 h 77533"/>
                <a:gd name="connsiteX11" fmla="*/ 43118 w 71958"/>
                <a:gd name="connsiteY11" fmla="*/ 37624 h 77533"/>
                <a:gd name="connsiteX12" fmla="*/ 71959 w 71958"/>
                <a:gd name="connsiteY12" fmla="*/ 37624 h 77533"/>
                <a:gd name="connsiteX13" fmla="*/ 71959 w 71958"/>
                <a:gd name="connsiteY13" fmla="*/ 62580 h 77533"/>
                <a:gd name="connsiteX14" fmla="*/ 39882 w 71958"/>
                <a:gd name="connsiteY14" fmla="*/ 77533 h 77533"/>
                <a:gd name="connsiteX15" fmla="*/ 0 w 71958"/>
                <a:gd name="connsiteY15" fmla="*/ 38386 h 77533"/>
                <a:gd name="connsiteX16" fmla="*/ 40072 w 71958"/>
                <a:gd name="connsiteY16" fmla="*/ 95 h 7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958" h="77533">
                  <a:moveTo>
                    <a:pt x="40168" y="0"/>
                  </a:moveTo>
                  <a:cubicBezTo>
                    <a:pt x="53874" y="0"/>
                    <a:pt x="70341" y="5144"/>
                    <a:pt x="70341" y="14669"/>
                  </a:cubicBezTo>
                  <a:lnTo>
                    <a:pt x="70341" y="26861"/>
                  </a:lnTo>
                  <a:lnTo>
                    <a:pt x="53588" y="26861"/>
                  </a:lnTo>
                  <a:lnTo>
                    <a:pt x="53588" y="21431"/>
                  </a:lnTo>
                  <a:cubicBezTo>
                    <a:pt x="53588" y="17621"/>
                    <a:pt x="48068" y="15812"/>
                    <a:pt x="41215" y="15812"/>
                  </a:cubicBezTo>
                  <a:cubicBezTo>
                    <a:pt x="27508" y="15812"/>
                    <a:pt x="19417" y="23336"/>
                    <a:pt x="19417" y="37529"/>
                  </a:cubicBezTo>
                  <a:cubicBezTo>
                    <a:pt x="19417" y="51721"/>
                    <a:pt x="27508" y="61817"/>
                    <a:pt x="42262" y="61817"/>
                  </a:cubicBezTo>
                  <a:cubicBezTo>
                    <a:pt x="47306" y="61817"/>
                    <a:pt x="55207" y="60579"/>
                    <a:pt x="55207" y="56388"/>
                  </a:cubicBezTo>
                  <a:lnTo>
                    <a:pt x="55207" y="51245"/>
                  </a:lnTo>
                  <a:lnTo>
                    <a:pt x="43118" y="51245"/>
                  </a:lnTo>
                  <a:lnTo>
                    <a:pt x="43118" y="37624"/>
                  </a:lnTo>
                  <a:lnTo>
                    <a:pt x="71959" y="37624"/>
                  </a:lnTo>
                  <a:lnTo>
                    <a:pt x="71959" y="62580"/>
                  </a:lnTo>
                  <a:cubicBezTo>
                    <a:pt x="71959" y="73819"/>
                    <a:pt x="50828" y="77533"/>
                    <a:pt x="39882" y="77533"/>
                  </a:cubicBezTo>
                  <a:cubicBezTo>
                    <a:pt x="16848" y="77533"/>
                    <a:pt x="0" y="60960"/>
                    <a:pt x="0" y="38386"/>
                  </a:cubicBezTo>
                  <a:cubicBezTo>
                    <a:pt x="0" y="15812"/>
                    <a:pt x="16657" y="95"/>
                    <a:pt x="40072" y="95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9C2D20B8-C51D-5672-0EFE-A52B1021078F}"/>
                </a:ext>
              </a:extLst>
            </p:cNvPr>
            <p:cNvSpPr/>
            <p:nvPr/>
          </p:nvSpPr>
          <p:spPr>
            <a:xfrm>
              <a:off x="1889546" y="5692711"/>
              <a:ext cx="61107" cy="56483"/>
            </a:xfrm>
            <a:custGeom>
              <a:avLst/>
              <a:gdLst>
                <a:gd name="connsiteX0" fmla="*/ 30459 w 61107"/>
                <a:gd name="connsiteY0" fmla="*/ 0 h 56483"/>
                <a:gd name="connsiteX1" fmla="*/ 61108 w 61107"/>
                <a:gd name="connsiteY1" fmla="*/ 28385 h 56483"/>
                <a:gd name="connsiteX2" fmla="*/ 30554 w 61107"/>
                <a:gd name="connsiteY2" fmla="*/ 56483 h 56483"/>
                <a:gd name="connsiteX3" fmla="*/ 0 w 61107"/>
                <a:gd name="connsiteY3" fmla="*/ 28385 h 56483"/>
                <a:gd name="connsiteX4" fmla="*/ 30459 w 61107"/>
                <a:gd name="connsiteY4" fmla="*/ 0 h 56483"/>
                <a:gd name="connsiteX5" fmla="*/ 30554 w 61107"/>
                <a:gd name="connsiteY5" fmla="*/ 41434 h 56483"/>
                <a:gd name="connsiteX6" fmla="*/ 42833 w 61107"/>
                <a:gd name="connsiteY6" fmla="*/ 28480 h 56483"/>
                <a:gd name="connsiteX7" fmla="*/ 30554 w 61107"/>
                <a:gd name="connsiteY7" fmla="*/ 15145 h 56483"/>
                <a:gd name="connsiteX8" fmla="*/ 18275 w 61107"/>
                <a:gd name="connsiteY8" fmla="*/ 28480 h 56483"/>
                <a:gd name="connsiteX9" fmla="*/ 30554 w 61107"/>
                <a:gd name="connsiteY9" fmla="*/ 41434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07" h="56483">
                  <a:moveTo>
                    <a:pt x="30459" y="0"/>
                  </a:moveTo>
                  <a:cubicBezTo>
                    <a:pt x="47497" y="0"/>
                    <a:pt x="61108" y="11335"/>
                    <a:pt x="61108" y="28385"/>
                  </a:cubicBezTo>
                  <a:cubicBezTo>
                    <a:pt x="61108" y="45434"/>
                    <a:pt x="47497" y="56483"/>
                    <a:pt x="30554" y="56483"/>
                  </a:cubicBezTo>
                  <a:cubicBezTo>
                    <a:pt x="13611" y="56483"/>
                    <a:pt x="0" y="45243"/>
                    <a:pt x="0" y="28385"/>
                  </a:cubicBezTo>
                  <a:cubicBezTo>
                    <a:pt x="0" y="11525"/>
                    <a:pt x="13706" y="0"/>
                    <a:pt x="30459" y="0"/>
                  </a:cubicBezTo>
                  <a:close/>
                  <a:moveTo>
                    <a:pt x="30554" y="41434"/>
                  </a:moveTo>
                  <a:cubicBezTo>
                    <a:pt x="37122" y="41434"/>
                    <a:pt x="42833" y="36481"/>
                    <a:pt x="42833" y="28480"/>
                  </a:cubicBezTo>
                  <a:cubicBezTo>
                    <a:pt x="42833" y="20479"/>
                    <a:pt x="37217" y="15145"/>
                    <a:pt x="30554" y="15145"/>
                  </a:cubicBezTo>
                  <a:cubicBezTo>
                    <a:pt x="23891" y="15145"/>
                    <a:pt x="18275" y="20383"/>
                    <a:pt x="18275" y="28480"/>
                  </a:cubicBezTo>
                  <a:cubicBezTo>
                    <a:pt x="18275" y="36576"/>
                    <a:pt x="23891" y="41434"/>
                    <a:pt x="30554" y="41434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" name="Forma libre 11">
              <a:extLst>
                <a:ext uri="{FF2B5EF4-FFF2-40B4-BE49-F238E27FC236}">
                  <a16:creationId xmlns:a16="http://schemas.microsoft.com/office/drawing/2014/main" id="{9F0A48A1-8F86-3693-BA34-ABD4C4E881F0}"/>
                </a:ext>
              </a:extLst>
            </p:cNvPr>
            <p:cNvSpPr/>
            <p:nvPr/>
          </p:nvSpPr>
          <p:spPr>
            <a:xfrm>
              <a:off x="1954366" y="5672994"/>
              <a:ext cx="64153" cy="76104"/>
            </a:xfrm>
            <a:custGeom>
              <a:avLst/>
              <a:gdLst>
                <a:gd name="connsiteX0" fmla="*/ 7329 w 64153"/>
                <a:gd name="connsiteY0" fmla="*/ 13145 h 76104"/>
                <a:gd name="connsiteX1" fmla="*/ 0 w 64153"/>
                <a:gd name="connsiteY1" fmla="*/ 13145 h 76104"/>
                <a:gd name="connsiteX2" fmla="*/ 0 w 64153"/>
                <a:gd name="connsiteY2" fmla="*/ 0 h 76104"/>
                <a:gd name="connsiteX3" fmla="*/ 25414 w 64153"/>
                <a:gd name="connsiteY3" fmla="*/ 0 h 76104"/>
                <a:gd name="connsiteX4" fmla="*/ 25414 w 64153"/>
                <a:gd name="connsiteY4" fmla="*/ 20860 h 76104"/>
                <a:gd name="connsiteX5" fmla="*/ 25319 w 64153"/>
                <a:gd name="connsiteY5" fmla="*/ 24194 h 76104"/>
                <a:gd name="connsiteX6" fmla="*/ 25224 w 64153"/>
                <a:gd name="connsiteY6" fmla="*/ 25432 h 76104"/>
                <a:gd name="connsiteX7" fmla="*/ 25414 w 64153"/>
                <a:gd name="connsiteY7" fmla="*/ 25432 h 76104"/>
                <a:gd name="connsiteX8" fmla="*/ 29031 w 64153"/>
                <a:gd name="connsiteY8" fmla="*/ 22479 h 76104"/>
                <a:gd name="connsiteX9" fmla="*/ 39882 w 64153"/>
                <a:gd name="connsiteY9" fmla="*/ 19621 h 76104"/>
                <a:gd name="connsiteX10" fmla="*/ 64154 w 64153"/>
                <a:gd name="connsiteY10" fmla="*/ 47911 h 76104"/>
                <a:gd name="connsiteX11" fmla="*/ 39025 w 64153"/>
                <a:gd name="connsiteY11" fmla="*/ 76105 h 76104"/>
                <a:gd name="connsiteX12" fmla="*/ 27603 w 64153"/>
                <a:gd name="connsiteY12" fmla="*/ 72771 h 76104"/>
                <a:gd name="connsiteX13" fmla="*/ 24272 w 64153"/>
                <a:gd name="connsiteY13" fmla="*/ 69533 h 76104"/>
                <a:gd name="connsiteX14" fmla="*/ 24081 w 64153"/>
                <a:gd name="connsiteY14" fmla="*/ 69533 h 76104"/>
                <a:gd name="connsiteX15" fmla="*/ 24177 w 64153"/>
                <a:gd name="connsiteY15" fmla="*/ 70676 h 76104"/>
                <a:gd name="connsiteX16" fmla="*/ 24177 w 64153"/>
                <a:gd name="connsiteY16" fmla="*/ 74867 h 76104"/>
                <a:gd name="connsiteX17" fmla="*/ 7234 w 64153"/>
                <a:gd name="connsiteY17" fmla="*/ 74867 h 76104"/>
                <a:gd name="connsiteX18" fmla="*/ 7234 w 64153"/>
                <a:gd name="connsiteY18" fmla="*/ 13049 h 76104"/>
                <a:gd name="connsiteX19" fmla="*/ 35504 w 64153"/>
                <a:gd name="connsiteY19" fmla="*/ 61246 h 76104"/>
                <a:gd name="connsiteX20" fmla="*/ 46069 w 64153"/>
                <a:gd name="connsiteY20" fmla="*/ 48387 h 76104"/>
                <a:gd name="connsiteX21" fmla="*/ 35504 w 64153"/>
                <a:gd name="connsiteY21" fmla="*/ 35052 h 76104"/>
                <a:gd name="connsiteX22" fmla="*/ 24938 w 64153"/>
                <a:gd name="connsiteY22" fmla="*/ 48387 h 76104"/>
                <a:gd name="connsiteX23" fmla="*/ 35504 w 64153"/>
                <a:gd name="connsiteY23" fmla="*/ 61246 h 7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153" h="76104">
                  <a:moveTo>
                    <a:pt x="7329" y="13145"/>
                  </a:moveTo>
                  <a:lnTo>
                    <a:pt x="0" y="13145"/>
                  </a:lnTo>
                  <a:lnTo>
                    <a:pt x="0" y="0"/>
                  </a:lnTo>
                  <a:lnTo>
                    <a:pt x="25414" y="0"/>
                  </a:lnTo>
                  <a:lnTo>
                    <a:pt x="25414" y="20860"/>
                  </a:lnTo>
                  <a:cubicBezTo>
                    <a:pt x="25414" y="22193"/>
                    <a:pt x="25414" y="23336"/>
                    <a:pt x="25319" y="24194"/>
                  </a:cubicBezTo>
                  <a:cubicBezTo>
                    <a:pt x="25224" y="24765"/>
                    <a:pt x="25224" y="25146"/>
                    <a:pt x="25224" y="25432"/>
                  </a:cubicBezTo>
                  <a:lnTo>
                    <a:pt x="25414" y="25432"/>
                  </a:lnTo>
                  <a:cubicBezTo>
                    <a:pt x="26461" y="24289"/>
                    <a:pt x="27698" y="23336"/>
                    <a:pt x="29031" y="22479"/>
                  </a:cubicBezTo>
                  <a:cubicBezTo>
                    <a:pt x="31411" y="20860"/>
                    <a:pt x="35218" y="19621"/>
                    <a:pt x="39882" y="19621"/>
                  </a:cubicBezTo>
                  <a:cubicBezTo>
                    <a:pt x="54540" y="19621"/>
                    <a:pt x="64154" y="31147"/>
                    <a:pt x="64154" y="47911"/>
                  </a:cubicBezTo>
                  <a:cubicBezTo>
                    <a:pt x="64154" y="64675"/>
                    <a:pt x="53398" y="76105"/>
                    <a:pt x="39025" y="76105"/>
                  </a:cubicBezTo>
                  <a:cubicBezTo>
                    <a:pt x="33600" y="76105"/>
                    <a:pt x="29983" y="74391"/>
                    <a:pt x="27603" y="72771"/>
                  </a:cubicBezTo>
                  <a:cubicBezTo>
                    <a:pt x="26271" y="71819"/>
                    <a:pt x="25224" y="70676"/>
                    <a:pt x="24272" y="69533"/>
                  </a:cubicBezTo>
                  <a:lnTo>
                    <a:pt x="24081" y="69533"/>
                  </a:lnTo>
                  <a:cubicBezTo>
                    <a:pt x="24081" y="69533"/>
                    <a:pt x="24177" y="70294"/>
                    <a:pt x="24177" y="70676"/>
                  </a:cubicBezTo>
                  <a:lnTo>
                    <a:pt x="24177" y="74867"/>
                  </a:lnTo>
                  <a:lnTo>
                    <a:pt x="7234" y="74867"/>
                  </a:lnTo>
                  <a:lnTo>
                    <a:pt x="7234" y="13049"/>
                  </a:lnTo>
                  <a:close/>
                  <a:moveTo>
                    <a:pt x="35504" y="61246"/>
                  </a:moveTo>
                  <a:cubicBezTo>
                    <a:pt x="41310" y="61246"/>
                    <a:pt x="46069" y="56769"/>
                    <a:pt x="46069" y="48387"/>
                  </a:cubicBezTo>
                  <a:cubicBezTo>
                    <a:pt x="46069" y="40005"/>
                    <a:pt x="41786" y="35052"/>
                    <a:pt x="35504" y="35052"/>
                  </a:cubicBezTo>
                  <a:cubicBezTo>
                    <a:pt x="30078" y="35052"/>
                    <a:pt x="24938" y="39148"/>
                    <a:pt x="24938" y="48387"/>
                  </a:cubicBezTo>
                  <a:cubicBezTo>
                    <a:pt x="24938" y="54769"/>
                    <a:pt x="28365" y="61246"/>
                    <a:pt x="35504" y="61246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B3421E0F-3E42-D4B9-4258-4F220BABFAEA}"/>
                </a:ext>
              </a:extLst>
            </p:cNvPr>
            <p:cNvSpPr/>
            <p:nvPr/>
          </p:nvSpPr>
          <p:spPr>
            <a:xfrm>
              <a:off x="2026420" y="5672994"/>
              <a:ext cx="32267" cy="74866"/>
            </a:xfrm>
            <a:custGeom>
              <a:avLst/>
              <a:gdLst>
                <a:gd name="connsiteX0" fmla="*/ 571 w 32267"/>
                <a:gd name="connsiteY0" fmla="*/ 61817 h 74866"/>
                <a:gd name="connsiteX1" fmla="*/ 7329 w 32267"/>
                <a:gd name="connsiteY1" fmla="*/ 61817 h 74866"/>
                <a:gd name="connsiteX2" fmla="*/ 7329 w 32267"/>
                <a:gd name="connsiteY2" fmla="*/ 34004 h 74866"/>
                <a:gd name="connsiteX3" fmla="*/ 0 w 32267"/>
                <a:gd name="connsiteY3" fmla="*/ 34004 h 74866"/>
                <a:gd name="connsiteX4" fmla="*/ 0 w 32267"/>
                <a:gd name="connsiteY4" fmla="*/ 20860 h 74866"/>
                <a:gd name="connsiteX5" fmla="*/ 25414 w 32267"/>
                <a:gd name="connsiteY5" fmla="*/ 20860 h 74866"/>
                <a:gd name="connsiteX6" fmla="*/ 25414 w 32267"/>
                <a:gd name="connsiteY6" fmla="*/ 61722 h 74866"/>
                <a:gd name="connsiteX7" fmla="*/ 32267 w 32267"/>
                <a:gd name="connsiteY7" fmla="*/ 61722 h 74866"/>
                <a:gd name="connsiteX8" fmla="*/ 32267 w 32267"/>
                <a:gd name="connsiteY8" fmla="*/ 74867 h 74866"/>
                <a:gd name="connsiteX9" fmla="*/ 571 w 32267"/>
                <a:gd name="connsiteY9" fmla="*/ 74867 h 74866"/>
                <a:gd name="connsiteX10" fmla="*/ 571 w 32267"/>
                <a:gd name="connsiteY10" fmla="*/ 61722 h 74866"/>
                <a:gd name="connsiteX11" fmla="*/ 7615 w 32267"/>
                <a:gd name="connsiteY11" fmla="*/ 0 h 74866"/>
                <a:gd name="connsiteX12" fmla="*/ 25319 w 32267"/>
                <a:gd name="connsiteY12" fmla="*/ 0 h 74866"/>
                <a:gd name="connsiteX13" fmla="*/ 25319 w 32267"/>
                <a:gd name="connsiteY13" fmla="*/ 14192 h 74866"/>
                <a:gd name="connsiteX14" fmla="*/ 7615 w 32267"/>
                <a:gd name="connsiteY14" fmla="*/ 14192 h 74866"/>
                <a:gd name="connsiteX15" fmla="*/ 7615 w 32267"/>
                <a:gd name="connsiteY15" fmla="*/ 0 h 7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267" h="74866">
                  <a:moveTo>
                    <a:pt x="571" y="61817"/>
                  </a:moveTo>
                  <a:lnTo>
                    <a:pt x="7329" y="61817"/>
                  </a:lnTo>
                  <a:lnTo>
                    <a:pt x="7329" y="34004"/>
                  </a:lnTo>
                  <a:lnTo>
                    <a:pt x="0" y="34004"/>
                  </a:lnTo>
                  <a:lnTo>
                    <a:pt x="0" y="20860"/>
                  </a:lnTo>
                  <a:lnTo>
                    <a:pt x="25414" y="20860"/>
                  </a:lnTo>
                  <a:lnTo>
                    <a:pt x="25414" y="61722"/>
                  </a:lnTo>
                  <a:lnTo>
                    <a:pt x="32267" y="61722"/>
                  </a:lnTo>
                  <a:lnTo>
                    <a:pt x="32267" y="74867"/>
                  </a:lnTo>
                  <a:lnTo>
                    <a:pt x="571" y="74867"/>
                  </a:lnTo>
                  <a:lnTo>
                    <a:pt x="571" y="61722"/>
                  </a:lnTo>
                  <a:close/>
                  <a:moveTo>
                    <a:pt x="7615" y="0"/>
                  </a:moveTo>
                  <a:lnTo>
                    <a:pt x="25319" y="0"/>
                  </a:lnTo>
                  <a:lnTo>
                    <a:pt x="25319" y="14192"/>
                  </a:lnTo>
                  <a:lnTo>
                    <a:pt x="7615" y="14192"/>
                  </a:lnTo>
                  <a:lnTo>
                    <a:pt x="7615" y="0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468EC6A8-480A-4794-84A8-DAE5AB45A39A}"/>
                </a:ext>
              </a:extLst>
            </p:cNvPr>
            <p:cNvSpPr/>
            <p:nvPr/>
          </p:nvSpPr>
          <p:spPr>
            <a:xfrm>
              <a:off x="2065255" y="5692711"/>
              <a:ext cx="53207" cy="56483"/>
            </a:xfrm>
            <a:custGeom>
              <a:avLst/>
              <a:gdLst>
                <a:gd name="connsiteX0" fmla="*/ 28079 w 53207"/>
                <a:gd name="connsiteY0" fmla="*/ 0 h 56483"/>
                <a:gd name="connsiteX1" fmla="*/ 53208 w 53207"/>
                <a:gd name="connsiteY1" fmla="*/ 26098 h 56483"/>
                <a:gd name="connsiteX2" fmla="*/ 53017 w 53207"/>
                <a:gd name="connsiteY2" fmla="*/ 29432 h 56483"/>
                <a:gd name="connsiteX3" fmla="*/ 52827 w 53207"/>
                <a:gd name="connsiteY3" fmla="*/ 31528 h 56483"/>
                <a:gd name="connsiteX4" fmla="*/ 18561 w 53207"/>
                <a:gd name="connsiteY4" fmla="*/ 31528 h 56483"/>
                <a:gd name="connsiteX5" fmla="*/ 31125 w 53207"/>
                <a:gd name="connsiteY5" fmla="*/ 41434 h 56483"/>
                <a:gd name="connsiteX6" fmla="*/ 41690 w 53207"/>
                <a:gd name="connsiteY6" fmla="*/ 38767 h 56483"/>
                <a:gd name="connsiteX7" fmla="*/ 46259 w 53207"/>
                <a:gd name="connsiteY7" fmla="*/ 36290 h 56483"/>
                <a:gd name="connsiteX8" fmla="*/ 52827 w 53207"/>
                <a:gd name="connsiteY8" fmla="*/ 48863 h 56483"/>
                <a:gd name="connsiteX9" fmla="*/ 46640 w 53207"/>
                <a:gd name="connsiteY9" fmla="*/ 52673 h 56483"/>
                <a:gd name="connsiteX10" fmla="*/ 29602 w 53207"/>
                <a:gd name="connsiteY10" fmla="*/ 56483 h 56483"/>
                <a:gd name="connsiteX11" fmla="*/ 0 w 53207"/>
                <a:gd name="connsiteY11" fmla="*/ 28194 h 56483"/>
                <a:gd name="connsiteX12" fmla="*/ 28079 w 53207"/>
                <a:gd name="connsiteY12" fmla="*/ 0 h 56483"/>
                <a:gd name="connsiteX13" fmla="*/ 34457 w 53207"/>
                <a:gd name="connsiteY13" fmla="*/ 21622 h 56483"/>
                <a:gd name="connsiteX14" fmla="*/ 27698 w 53207"/>
                <a:gd name="connsiteY14" fmla="*/ 13621 h 56483"/>
                <a:gd name="connsiteX15" fmla="*/ 19037 w 53207"/>
                <a:gd name="connsiteY15" fmla="*/ 21622 h 56483"/>
                <a:gd name="connsiteX16" fmla="*/ 34552 w 53207"/>
                <a:gd name="connsiteY16" fmla="*/ 21622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207" h="56483">
                  <a:moveTo>
                    <a:pt x="28079" y="0"/>
                  </a:moveTo>
                  <a:cubicBezTo>
                    <a:pt x="44165" y="0"/>
                    <a:pt x="53208" y="11144"/>
                    <a:pt x="53208" y="26098"/>
                  </a:cubicBezTo>
                  <a:cubicBezTo>
                    <a:pt x="53208" y="26956"/>
                    <a:pt x="53113" y="28289"/>
                    <a:pt x="53017" y="29432"/>
                  </a:cubicBezTo>
                  <a:lnTo>
                    <a:pt x="52827" y="31528"/>
                  </a:lnTo>
                  <a:lnTo>
                    <a:pt x="18561" y="31528"/>
                  </a:lnTo>
                  <a:cubicBezTo>
                    <a:pt x="19893" y="38576"/>
                    <a:pt x="25224" y="41434"/>
                    <a:pt x="31125" y="41434"/>
                  </a:cubicBezTo>
                  <a:cubicBezTo>
                    <a:pt x="35218" y="41434"/>
                    <a:pt x="38835" y="40100"/>
                    <a:pt x="41690" y="38767"/>
                  </a:cubicBezTo>
                  <a:cubicBezTo>
                    <a:pt x="43404" y="38005"/>
                    <a:pt x="44927" y="37147"/>
                    <a:pt x="46259" y="36290"/>
                  </a:cubicBezTo>
                  <a:lnTo>
                    <a:pt x="52827" y="48863"/>
                  </a:lnTo>
                  <a:cubicBezTo>
                    <a:pt x="51018" y="50197"/>
                    <a:pt x="48924" y="51435"/>
                    <a:pt x="46640" y="52673"/>
                  </a:cubicBezTo>
                  <a:cubicBezTo>
                    <a:pt x="42547" y="54674"/>
                    <a:pt x="37026" y="56483"/>
                    <a:pt x="29602" y="56483"/>
                  </a:cubicBezTo>
                  <a:cubicBezTo>
                    <a:pt x="10375" y="56483"/>
                    <a:pt x="0" y="42577"/>
                    <a:pt x="0" y="28194"/>
                  </a:cubicBezTo>
                  <a:cubicBezTo>
                    <a:pt x="0" y="12382"/>
                    <a:pt x="10661" y="0"/>
                    <a:pt x="28079" y="0"/>
                  </a:cubicBezTo>
                  <a:close/>
                  <a:moveTo>
                    <a:pt x="34457" y="21622"/>
                  </a:moveTo>
                  <a:cubicBezTo>
                    <a:pt x="34457" y="17336"/>
                    <a:pt x="31696" y="13621"/>
                    <a:pt x="27698" y="13621"/>
                  </a:cubicBezTo>
                  <a:cubicBezTo>
                    <a:pt x="22368" y="13621"/>
                    <a:pt x="19989" y="17431"/>
                    <a:pt x="19037" y="21622"/>
                  </a:cubicBezTo>
                  <a:lnTo>
                    <a:pt x="34552" y="21622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3A7869EC-4A8F-BDE1-17A7-FDFD99C1D716}"/>
                </a:ext>
              </a:extLst>
            </p:cNvPr>
            <p:cNvSpPr/>
            <p:nvPr/>
          </p:nvSpPr>
          <p:spPr>
            <a:xfrm>
              <a:off x="2126648" y="5693092"/>
              <a:ext cx="43879" cy="55054"/>
            </a:xfrm>
            <a:custGeom>
              <a:avLst/>
              <a:gdLst>
                <a:gd name="connsiteX0" fmla="*/ 0 w 43879"/>
                <a:gd name="connsiteY0" fmla="*/ 41720 h 55054"/>
                <a:gd name="connsiteX1" fmla="*/ 7329 w 43879"/>
                <a:gd name="connsiteY1" fmla="*/ 41720 h 55054"/>
                <a:gd name="connsiteX2" fmla="*/ 7329 w 43879"/>
                <a:gd name="connsiteY2" fmla="*/ 16288 h 55054"/>
                <a:gd name="connsiteX3" fmla="*/ 5045 w 43879"/>
                <a:gd name="connsiteY3" fmla="*/ 14002 h 55054"/>
                <a:gd name="connsiteX4" fmla="*/ 0 w 43879"/>
                <a:gd name="connsiteY4" fmla="*/ 14002 h 55054"/>
                <a:gd name="connsiteX5" fmla="*/ 0 w 43879"/>
                <a:gd name="connsiteY5" fmla="*/ 857 h 55054"/>
                <a:gd name="connsiteX6" fmla="*/ 17038 w 43879"/>
                <a:gd name="connsiteY6" fmla="*/ 857 h 55054"/>
                <a:gd name="connsiteX7" fmla="*/ 24653 w 43879"/>
                <a:gd name="connsiteY7" fmla="*/ 7810 h 55054"/>
                <a:gd name="connsiteX8" fmla="*/ 24653 w 43879"/>
                <a:gd name="connsiteY8" fmla="*/ 10668 h 55054"/>
                <a:gd name="connsiteX9" fmla="*/ 24557 w 43879"/>
                <a:gd name="connsiteY9" fmla="*/ 12668 h 55054"/>
                <a:gd name="connsiteX10" fmla="*/ 24462 w 43879"/>
                <a:gd name="connsiteY10" fmla="*/ 13430 h 55054"/>
                <a:gd name="connsiteX11" fmla="*/ 24653 w 43879"/>
                <a:gd name="connsiteY11" fmla="*/ 13430 h 55054"/>
                <a:gd name="connsiteX12" fmla="*/ 41786 w 43879"/>
                <a:gd name="connsiteY12" fmla="*/ 0 h 55054"/>
                <a:gd name="connsiteX13" fmla="*/ 43213 w 43879"/>
                <a:gd name="connsiteY13" fmla="*/ 95 h 55054"/>
                <a:gd name="connsiteX14" fmla="*/ 43880 w 43879"/>
                <a:gd name="connsiteY14" fmla="*/ 190 h 55054"/>
                <a:gd name="connsiteX15" fmla="*/ 43880 w 43879"/>
                <a:gd name="connsiteY15" fmla="*/ 18002 h 55054"/>
                <a:gd name="connsiteX16" fmla="*/ 42833 w 43879"/>
                <a:gd name="connsiteY16" fmla="*/ 17812 h 55054"/>
                <a:gd name="connsiteX17" fmla="*/ 40263 w 43879"/>
                <a:gd name="connsiteY17" fmla="*/ 17716 h 55054"/>
                <a:gd name="connsiteX18" fmla="*/ 25414 w 43879"/>
                <a:gd name="connsiteY18" fmla="*/ 34004 h 55054"/>
                <a:gd name="connsiteX19" fmla="*/ 25414 w 43879"/>
                <a:gd name="connsiteY19" fmla="*/ 41910 h 55054"/>
                <a:gd name="connsiteX20" fmla="*/ 32743 w 43879"/>
                <a:gd name="connsiteY20" fmla="*/ 41910 h 55054"/>
                <a:gd name="connsiteX21" fmla="*/ 32743 w 43879"/>
                <a:gd name="connsiteY21" fmla="*/ 55054 h 55054"/>
                <a:gd name="connsiteX22" fmla="*/ 0 w 43879"/>
                <a:gd name="connsiteY22" fmla="*/ 55054 h 55054"/>
                <a:gd name="connsiteX23" fmla="*/ 0 w 43879"/>
                <a:gd name="connsiteY23" fmla="*/ 41910 h 5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879" h="55054">
                  <a:moveTo>
                    <a:pt x="0" y="41720"/>
                  </a:moveTo>
                  <a:lnTo>
                    <a:pt x="7329" y="41720"/>
                  </a:lnTo>
                  <a:lnTo>
                    <a:pt x="7329" y="16288"/>
                  </a:lnTo>
                  <a:cubicBezTo>
                    <a:pt x="7329" y="14668"/>
                    <a:pt x="6568" y="14002"/>
                    <a:pt x="5045" y="14002"/>
                  </a:cubicBezTo>
                  <a:lnTo>
                    <a:pt x="0" y="14002"/>
                  </a:lnTo>
                  <a:lnTo>
                    <a:pt x="0" y="857"/>
                  </a:lnTo>
                  <a:lnTo>
                    <a:pt x="17038" y="857"/>
                  </a:lnTo>
                  <a:cubicBezTo>
                    <a:pt x="21987" y="857"/>
                    <a:pt x="24653" y="2857"/>
                    <a:pt x="24653" y="7810"/>
                  </a:cubicBezTo>
                  <a:lnTo>
                    <a:pt x="24653" y="10668"/>
                  </a:lnTo>
                  <a:cubicBezTo>
                    <a:pt x="24653" y="11621"/>
                    <a:pt x="24653" y="12382"/>
                    <a:pt x="24557" y="12668"/>
                  </a:cubicBezTo>
                  <a:cubicBezTo>
                    <a:pt x="24462" y="12954"/>
                    <a:pt x="24462" y="13144"/>
                    <a:pt x="24462" y="13430"/>
                  </a:cubicBezTo>
                  <a:lnTo>
                    <a:pt x="24653" y="13430"/>
                  </a:lnTo>
                  <a:cubicBezTo>
                    <a:pt x="26937" y="6096"/>
                    <a:pt x="33790" y="0"/>
                    <a:pt x="41786" y="0"/>
                  </a:cubicBezTo>
                  <a:cubicBezTo>
                    <a:pt x="42547" y="0"/>
                    <a:pt x="42928" y="0"/>
                    <a:pt x="43213" y="95"/>
                  </a:cubicBezTo>
                  <a:cubicBezTo>
                    <a:pt x="43499" y="190"/>
                    <a:pt x="43785" y="190"/>
                    <a:pt x="43880" y="190"/>
                  </a:cubicBezTo>
                  <a:lnTo>
                    <a:pt x="43880" y="18002"/>
                  </a:lnTo>
                  <a:lnTo>
                    <a:pt x="42833" y="17812"/>
                  </a:lnTo>
                  <a:cubicBezTo>
                    <a:pt x="42071" y="17716"/>
                    <a:pt x="41405" y="17716"/>
                    <a:pt x="40263" y="17716"/>
                  </a:cubicBezTo>
                  <a:cubicBezTo>
                    <a:pt x="30173" y="17716"/>
                    <a:pt x="25414" y="24003"/>
                    <a:pt x="25414" y="34004"/>
                  </a:cubicBezTo>
                  <a:lnTo>
                    <a:pt x="25414" y="41910"/>
                  </a:lnTo>
                  <a:lnTo>
                    <a:pt x="32743" y="41910"/>
                  </a:lnTo>
                  <a:lnTo>
                    <a:pt x="32743" y="55054"/>
                  </a:lnTo>
                  <a:lnTo>
                    <a:pt x="0" y="55054"/>
                  </a:lnTo>
                  <a:lnTo>
                    <a:pt x="0" y="41910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FFF99D91-BBFB-F34E-9241-B758A6408AFD}"/>
                </a:ext>
              </a:extLst>
            </p:cNvPr>
            <p:cNvSpPr/>
            <p:nvPr/>
          </p:nvSpPr>
          <p:spPr>
            <a:xfrm>
              <a:off x="2177286" y="5692711"/>
              <a:ext cx="67961" cy="55245"/>
            </a:xfrm>
            <a:custGeom>
              <a:avLst/>
              <a:gdLst>
                <a:gd name="connsiteX0" fmla="*/ 571 w 67961"/>
                <a:gd name="connsiteY0" fmla="*/ 42101 h 55245"/>
                <a:gd name="connsiteX1" fmla="*/ 7329 w 67961"/>
                <a:gd name="connsiteY1" fmla="*/ 42101 h 55245"/>
                <a:gd name="connsiteX2" fmla="*/ 7329 w 67961"/>
                <a:gd name="connsiteY2" fmla="*/ 16669 h 55245"/>
                <a:gd name="connsiteX3" fmla="*/ 5045 w 67961"/>
                <a:gd name="connsiteY3" fmla="*/ 14383 h 55245"/>
                <a:gd name="connsiteX4" fmla="*/ 0 w 67961"/>
                <a:gd name="connsiteY4" fmla="*/ 14383 h 55245"/>
                <a:gd name="connsiteX5" fmla="*/ 0 w 67961"/>
                <a:gd name="connsiteY5" fmla="*/ 1238 h 55245"/>
                <a:gd name="connsiteX6" fmla="*/ 17133 w 67961"/>
                <a:gd name="connsiteY6" fmla="*/ 1238 h 55245"/>
                <a:gd name="connsiteX7" fmla="*/ 24557 w 67961"/>
                <a:gd name="connsiteY7" fmla="*/ 7334 h 55245"/>
                <a:gd name="connsiteX8" fmla="*/ 24557 w 67961"/>
                <a:gd name="connsiteY8" fmla="*/ 10001 h 55245"/>
                <a:gd name="connsiteX9" fmla="*/ 24462 w 67961"/>
                <a:gd name="connsiteY9" fmla="*/ 10382 h 55245"/>
                <a:gd name="connsiteX10" fmla="*/ 24653 w 67961"/>
                <a:gd name="connsiteY10" fmla="*/ 10382 h 55245"/>
                <a:gd name="connsiteX11" fmla="*/ 28745 w 67961"/>
                <a:gd name="connsiteY11" fmla="*/ 5144 h 55245"/>
                <a:gd name="connsiteX12" fmla="*/ 43023 w 67961"/>
                <a:gd name="connsiteY12" fmla="*/ 0 h 55245"/>
                <a:gd name="connsiteX13" fmla="*/ 61203 w 67961"/>
                <a:gd name="connsiteY13" fmla="*/ 20193 h 55245"/>
                <a:gd name="connsiteX14" fmla="*/ 61203 w 67961"/>
                <a:gd name="connsiteY14" fmla="*/ 42101 h 55245"/>
                <a:gd name="connsiteX15" fmla="*/ 67961 w 67961"/>
                <a:gd name="connsiteY15" fmla="*/ 42101 h 55245"/>
                <a:gd name="connsiteX16" fmla="*/ 67961 w 67961"/>
                <a:gd name="connsiteY16" fmla="*/ 55245 h 55245"/>
                <a:gd name="connsiteX17" fmla="*/ 43023 w 67961"/>
                <a:gd name="connsiteY17" fmla="*/ 55245 h 55245"/>
                <a:gd name="connsiteX18" fmla="*/ 43023 w 67961"/>
                <a:gd name="connsiteY18" fmla="*/ 23622 h 55245"/>
                <a:gd name="connsiteX19" fmla="*/ 36931 w 67961"/>
                <a:gd name="connsiteY19" fmla="*/ 16478 h 55245"/>
                <a:gd name="connsiteX20" fmla="*/ 25319 w 67961"/>
                <a:gd name="connsiteY20" fmla="*/ 32385 h 55245"/>
                <a:gd name="connsiteX21" fmla="*/ 25319 w 67961"/>
                <a:gd name="connsiteY21" fmla="*/ 42101 h 55245"/>
                <a:gd name="connsiteX22" fmla="*/ 32172 w 67961"/>
                <a:gd name="connsiteY22" fmla="*/ 42101 h 55245"/>
                <a:gd name="connsiteX23" fmla="*/ 32172 w 67961"/>
                <a:gd name="connsiteY23" fmla="*/ 55245 h 55245"/>
                <a:gd name="connsiteX24" fmla="*/ 476 w 67961"/>
                <a:gd name="connsiteY24" fmla="*/ 55245 h 55245"/>
                <a:gd name="connsiteX25" fmla="*/ 476 w 67961"/>
                <a:gd name="connsiteY25" fmla="*/ 42101 h 5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7961" h="55245">
                  <a:moveTo>
                    <a:pt x="571" y="42101"/>
                  </a:moveTo>
                  <a:lnTo>
                    <a:pt x="7329" y="42101"/>
                  </a:lnTo>
                  <a:lnTo>
                    <a:pt x="7329" y="16669"/>
                  </a:lnTo>
                  <a:cubicBezTo>
                    <a:pt x="7329" y="15049"/>
                    <a:pt x="6568" y="14383"/>
                    <a:pt x="5045" y="14383"/>
                  </a:cubicBezTo>
                  <a:lnTo>
                    <a:pt x="0" y="14383"/>
                  </a:lnTo>
                  <a:lnTo>
                    <a:pt x="0" y="1238"/>
                  </a:lnTo>
                  <a:lnTo>
                    <a:pt x="17133" y="1238"/>
                  </a:lnTo>
                  <a:cubicBezTo>
                    <a:pt x="22083" y="1238"/>
                    <a:pt x="24557" y="3620"/>
                    <a:pt x="24557" y="7334"/>
                  </a:cubicBezTo>
                  <a:lnTo>
                    <a:pt x="24557" y="10001"/>
                  </a:lnTo>
                  <a:cubicBezTo>
                    <a:pt x="24557" y="10001"/>
                    <a:pt x="24557" y="10287"/>
                    <a:pt x="24462" y="10382"/>
                  </a:cubicBezTo>
                  <a:lnTo>
                    <a:pt x="24653" y="10382"/>
                  </a:lnTo>
                  <a:cubicBezTo>
                    <a:pt x="25604" y="8382"/>
                    <a:pt x="26937" y="6763"/>
                    <a:pt x="28745" y="5144"/>
                  </a:cubicBezTo>
                  <a:cubicBezTo>
                    <a:pt x="31696" y="2477"/>
                    <a:pt x="36170" y="0"/>
                    <a:pt x="43023" y="0"/>
                  </a:cubicBezTo>
                  <a:cubicBezTo>
                    <a:pt x="53208" y="0"/>
                    <a:pt x="61203" y="5144"/>
                    <a:pt x="61203" y="20193"/>
                  </a:cubicBezTo>
                  <a:lnTo>
                    <a:pt x="61203" y="42101"/>
                  </a:lnTo>
                  <a:lnTo>
                    <a:pt x="67961" y="42101"/>
                  </a:lnTo>
                  <a:lnTo>
                    <a:pt x="67961" y="55245"/>
                  </a:lnTo>
                  <a:lnTo>
                    <a:pt x="43023" y="55245"/>
                  </a:lnTo>
                  <a:lnTo>
                    <a:pt x="43023" y="23622"/>
                  </a:lnTo>
                  <a:cubicBezTo>
                    <a:pt x="43023" y="18574"/>
                    <a:pt x="41024" y="16478"/>
                    <a:pt x="36931" y="16478"/>
                  </a:cubicBezTo>
                  <a:cubicBezTo>
                    <a:pt x="28841" y="16478"/>
                    <a:pt x="25319" y="24860"/>
                    <a:pt x="25319" y="32385"/>
                  </a:cubicBezTo>
                  <a:lnTo>
                    <a:pt x="25319" y="42101"/>
                  </a:lnTo>
                  <a:lnTo>
                    <a:pt x="32172" y="42101"/>
                  </a:lnTo>
                  <a:lnTo>
                    <a:pt x="32172" y="55245"/>
                  </a:lnTo>
                  <a:lnTo>
                    <a:pt x="476" y="55245"/>
                  </a:lnTo>
                  <a:lnTo>
                    <a:pt x="476" y="42101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9998EEBA-F123-5F12-5D2F-7C57279F05E2}"/>
                </a:ext>
              </a:extLst>
            </p:cNvPr>
            <p:cNvSpPr/>
            <p:nvPr/>
          </p:nvSpPr>
          <p:spPr>
            <a:xfrm>
              <a:off x="2251244" y="5692711"/>
              <a:ext cx="61107" cy="56483"/>
            </a:xfrm>
            <a:custGeom>
              <a:avLst/>
              <a:gdLst>
                <a:gd name="connsiteX0" fmla="*/ 30459 w 61107"/>
                <a:gd name="connsiteY0" fmla="*/ 0 h 56483"/>
                <a:gd name="connsiteX1" fmla="*/ 61108 w 61107"/>
                <a:gd name="connsiteY1" fmla="*/ 28385 h 56483"/>
                <a:gd name="connsiteX2" fmla="*/ 30554 w 61107"/>
                <a:gd name="connsiteY2" fmla="*/ 56483 h 56483"/>
                <a:gd name="connsiteX3" fmla="*/ 0 w 61107"/>
                <a:gd name="connsiteY3" fmla="*/ 28385 h 56483"/>
                <a:gd name="connsiteX4" fmla="*/ 30459 w 61107"/>
                <a:gd name="connsiteY4" fmla="*/ 0 h 56483"/>
                <a:gd name="connsiteX5" fmla="*/ 30554 w 61107"/>
                <a:gd name="connsiteY5" fmla="*/ 41434 h 56483"/>
                <a:gd name="connsiteX6" fmla="*/ 42833 w 61107"/>
                <a:gd name="connsiteY6" fmla="*/ 28480 h 56483"/>
                <a:gd name="connsiteX7" fmla="*/ 30554 w 61107"/>
                <a:gd name="connsiteY7" fmla="*/ 15145 h 56483"/>
                <a:gd name="connsiteX8" fmla="*/ 18275 w 61107"/>
                <a:gd name="connsiteY8" fmla="*/ 28480 h 56483"/>
                <a:gd name="connsiteX9" fmla="*/ 30554 w 61107"/>
                <a:gd name="connsiteY9" fmla="*/ 41434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07" h="56483">
                  <a:moveTo>
                    <a:pt x="30459" y="0"/>
                  </a:moveTo>
                  <a:cubicBezTo>
                    <a:pt x="47497" y="0"/>
                    <a:pt x="61108" y="11335"/>
                    <a:pt x="61108" y="28385"/>
                  </a:cubicBezTo>
                  <a:cubicBezTo>
                    <a:pt x="61108" y="45434"/>
                    <a:pt x="47497" y="56483"/>
                    <a:pt x="30554" y="56483"/>
                  </a:cubicBezTo>
                  <a:cubicBezTo>
                    <a:pt x="13611" y="56483"/>
                    <a:pt x="0" y="45243"/>
                    <a:pt x="0" y="28385"/>
                  </a:cubicBezTo>
                  <a:cubicBezTo>
                    <a:pt x="0" y="11525"/>
                    <a:pt x="13706" y="0"/>
                    <a:pt x="30459" y="0"/>
                  </a:cubicBezTo>
                  <a:close/>
                  <a:moveTo>
                    <a:pt x="30554" y="41434"/>
                  </a:moveTo>
                  <a:cubicBezTo>
                    <a:pt x="37122" y="41434"/>
                    <a:pt x="42833" y="36481"/>
                    <a:pt x="42833" y="28480"/>
                  </a:cubicBezTo>
                  <a:cubicBezTo>
                    <a:pt x="42833" y="20479"/>
                    <a:pt x="37217" y="15145"/>
                    <a:pt x="30554" y="15145"/>
                  </a:cubicBezTo>
                  <a:cubicBezTo>
                    <a:pt x="23891" y="15145"/>
                    <a:pt x="18275" y="20383"/>
                    <a:pt x="18275" y="28480"/>
                  </a:cubicBezTo>
                  <a:cubicBezTo>
                    <a:pt x="18275" y="36576"/>
                    <a:pt x="23891" y="41434"/>
                    <a:pt x="30554" y="41434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19E78F29-7A19-3F77-03F8-C4EC2ED69117}"/>
                </a:ext>
              </a:extLst>
            </p:cNvPr>
            <p:cNvSpPr/>
            <p:nvPr/>
          </p:nvSpPr>
          <p:spPr>
            <a:xfrm>
              <a:off x="2347760" y="5673947"/>
              <a:ext cx="58062" cy="75152"/>
            </a:xfrm>
            <a:custGeom>
              <a:avLst/>
              <a:gdLst>
                <a:gd name="connsiteX0" fmla="*/ 23986 w 58062"/>
                <a:gd name="connsiteY0" fmla="*/ 19717 h 75152"/>
                <a:gd name="connsiteX1" fmla="*/ 40358 w 58062"/>
                <a:gd name="connsiteY1" fmla="*/ 28670 h 75152"/>
                <a:gd name="connsiteX2" fmla="*/ 40548 w 58062"/>
                <a:gd name="connsiteY2" fmla="*/ 28670 h 75152"/>
                <a:gd name="connsiteX3" fmla="*/ 40263 w 58062"/>
                <a:gd name="connsiteY3" fmla="*/ 24670 h 75152"/>
                <a:gd name="connsiteX4" fmla="*/ 40263 w 58062"/>
                <a:gd name="connsiteY4" fmla="*/ 7906 h 75152"/>
                <a:gd name="connsiteX5" fmla="*/ 31506 w 58062"/>
                <a:gd name="connsiteY5" fmla="*/ 7906 h 75152"/>
                <a:gd name="connsiteX6" fmla="*/ 31506 w 58062"/>
                <a:gd name="connsiteY6" fmla="*/ 0 h 75152"/>
                <a:gd name="connsiteX7" fmla="*/ 50447 w 58062"/>
                <a:gd name="connsiteY7" fmla="*/ 0 h 75152"/>
                <a:gd name="connsiteX8" fmla="*/ 50447 w 58062"/>
                <a:gd name="connsiteY8" fmla="*/ 63818 h 75152"/>
                <a:gd name="connsiteX9" fmla="*/ 52732 w 58062"/>
                <a:gd name="connsiteY9" fmla="*/ 66104 h 75152"/>
                <a:gd name="connsiteX10" fmla="*/ 58062 w 58062"/>
                <a:gd name="connsiteY10" fmla="*/ 66104 h 75152"/>
                <a:gd name="connsiteX11" fmla="*/ 58062 w 58062"/>
                <a:gd name="connsiteY11" fmla="*/ 74009 h 75152"/>
                <a:gd name="connsiteX12" fmla="*/ 47497 w 58062"/>
                <a:gd name="connsiteY12" fmla="*/ 74009 h 75152"/>
                <a:gd name="connsiteX13" fmla="*/ 40929 w 58062"/>
                <a:gd name="connsiteY13" fmla="*/ 68199 h 75152"/>
                <a:gd name="connsiteX14" fmla="*/ 40929 w 58062"/>
                <a:gd name="connsiteY14" fmla="*/ 67437 h 75152"/>
                <a:gd name="connsiteX15" fmla="*/ 41215 w 58062"/>
                <a:gd name="connsiteY15" fmla="*/ 64579 h 75152"/>
                <a:gd name="connsiteX16" fmla="*/ 41024 w 58062"/>
                <a:gd name="connsiteY16" fmla="*/ 64579 h 75152"/>
                <a:gd name="connsiteX17" fmla="*/ 23130 w 58062"/>
                <a:gd name="connsiteY17" fmla="*/ 75152 h 75152"/>
                <a:gd name="connsiteX18" fmla="*/ 0 w 58062"/>
                <a:gd name="connsiteY18" fmla="*/ 47339 h 75152"/>
                <a:gd name="connsiteX19" fmla="*/ 24081 w 58062"/>
                <a:gd name="connsiteY19" fmla="*/ 19526 h 75152"/>
                <a:gd name="connsiteX20" fmla="*/ 25224 w 58062"/>
                <a:gd name="connsiteY20" fmla="*/ 66484 h 75152"/>
                <a:gd name="connsiteX21" fmla="*/ 40548 w 58062"/>
                <a:gd name="connsiteY21" fmla="*/ 47625 h 75152"/>
                <a:gd name="connsiteX22" fmla="*/ 25604 w 58062"/>
                <a:gd name="connsiteY22" fmla="*/ 28670 h 75152"/>
                <a:gd name="connsiteX23" fmla="*/ 10280 w 58062"/>
                <a:gd name="connsiteY23" fmla="*/ 47530 h 75152"/>
                <a:gd name="connsiteX24" fmla="*/ 25224 w 58062"/>
                <a:gd name="connsiteY24" fmla="*/ 66484 h 7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8062" h="75152">
                  <a:moveTo>
                    <a:pt x="23986" y="19717"/>
                  </a:moveTo>
                  <a:cubicBezTo>
                    <a:pt x="36075" y="19717"/>
                    <a:pt x="40358" y="28670"/>
                    <a:pt x="40358" y="28670"/>
                  </a:cubicBezTo>
                  <a:lnTo>
                    <a:pt x="40548" y="28670"/>
                  </a:lnTo>
                  <a:cubicBezTo>
                    <a:pt x="40548" y="28670"/>
                    <a:pt x="40263" y="26956"/>
                    <a:pt x="40263" y="24670"/>
                  </a:cubicBezTo>
                  <a:lnTo>
                    <a:pt x="40263" y="7906"/>
                  </a:lnTo>
                  <a:lnTo>
                    <a:pt x="31506" y="7906"/>
                  </a:lnTo>
                  <a:lnTo>
                    <a:pt x="31506" y="0"/>
                  </a:lnTo>
                  <a:lnTo>
                    <a:pt x="50447" y="0"/>
                  </a:lnTo>
                  <a:lnTo>
                    <a:pt x="50447" y="63818"/>
                  </a:lnTo>
                  <a:cubicBezTo>
                    <a:pt x="50447" y="65437"/>
                    <a:pt x="51304" y="66104"/>
                    <a:pt x="52732" y="66104"/>
                  </a:cubicBezTo>
                  <a:lnTo>
                    <a:pt x="58062" y="66104"/>
                  </a:lnTo>
                  <a:lnTo>
                    <a:pt x="58062" y="74009"/>
                  </a:lnTo>
                  <a:lnTo>
                    <a:pt x="47497" y="74009"/>
                  </a:lnTo>
                  <a:cubicBezTo>
                    <a:pt x="42737" y="74009"/>
                    <a:pt x="40929" y="71723"/>
                    <a:pt x="40929" y="68199"/>
                  </a:cubicBezTo>
                  <a:lnTo>
                    <a:pt x="40929" y="67437"/>
                  </a:lnTo>
                  <a:cubicBezTo>
                    <a:pt x="40929" y="65627"/>
                    <a:pt x="41215" y="64579"/>
                    <a:pt x="41215" y="64579"/>
                  </a:cubicBezTo>
                  <a:lnTo>
                    <a:pt x="41024" y="64579"/>
                  </a:lnTo>
                  <a:cubicBezTo>
                    <a:pt x="41024" y="64579"/>
                    <a:pt x="36741" y="75152"/>
                    <a:pt x="23130" y="75152"/>
                  </a:cubicBezTo>
                  <a:cubicBezTo>
                    <a:pt x="9518" y="75152"/>
                    <a:pt x="0" y="63818"/>
                    <a:pt x="0" y="47339"/>
                  </a:cubicBezTo>
                  <a:cubicBezTo>
                    <a:pt x="0" y="30861"/>
                    <a:pt x="9804" y="19526"/>
                    <a:pt x="24081" y="19526"/>
                  </a:cubicBezTo>
                  <a:close/>
                  <a:moveTo>
                    <a:pt x="25224" y="66484"/>
                  </a:moveTo>
                  <a:cubicBezTo>
                    <a:pt x="33124" y="66484"/>
                    <a:pt x="40548" y="60865"/>
                    <a:pt x="40548" y="47625"/>
                  </a:cubicBezTo>
                  <a:cubicBezTo>
                    <a:pt x="40548" y="37910"/>
                    <a:pt x="35599" y="28670"/>
                    <a:pt x="25604" y="28670"/>
                  </a:cubicBezTo>
                  <a:cubicBezTo>
                    <a:pt x="17133" y="28670"/>
                    <a:pt x="10280" y="35433"/>
                    <a:pt x="10280" y="47530"/>
                  </a:cubicBezTo>
                  <a:cubicBezTo>
                    <a:pt x="10280" y="59627"/>
                    <a:pt x="16467" y="66484"/>
                    <a:pt x="25224" y="66484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C3C4CC91-A5D6-05FC-421E-01C855645988}"/>
                </a:ext>
              </a:extLst>
            </p:cNvPr>
            <p:cNvSpPr/>
            <p:nvPr/>
          </p:nvSpPr>
          <p:spPr>
            <a:xfrm>
              <a:off x="2414484" y="5693568"/>
              <a:ext cx="49400" cy="55626"/>
            </a:xfrm>
            <a:custGeom>
              <a:avLst/>
              <a:gdLst>
                <a:gd name="connsiteX0" fmla="*/ 26461 w 49400"/>
                <a:gd name="connsiteY0" fmla="*/ 95 h 55626"/>
                <a:gd name="connsiteX1" fmla="*/ 49400 w 49400"/>
                <a:gd name="connsiteY1" fmla="*/ 24955 h 55626"/>
                <a:gd name="connsiteX2" fmla="*/ 49115 w 49400"/>
                <a:gd name="connsiteY2" fmla="*/ 28861 h 55626"/>
                <a:gd name="connsiteX3" fmla="*/ 10375 w 49400"/>
                <a:gd name="connsiteY3" fmla="*/ 28861 h 55626"/>
                <a:gd name="connsiteX4" fmla="*/ 28745 w 49400"/>
                <a:gd name="connsiteY4" fmla="*/ 46863 h 55626"/>
                <a:gd name="connsiteX5" fmla="*/ 44546 w 49400"/>
                <a:gd name="connsiteY5" fmla="*/ 40862 h 55626"/>
                <a:gd name="connsiteX6" fmla="*/ 48734 w 49400"/>
                <a:gd name="connsiteY6" fmla="*/ 48292 h 55626"/>
                <a:gd name="connsiteX7" fmla="*/ 28079 w 49400"/>
                <a:gd name="connsiteY7" fmla="*/ 55626 h 55626"/>
                <a:gd name="connsiteX8" fmla="*/ 0 w 49400"/>
                <a:gd name="connsiteY8" fmla="*/ 27813 h 55626"/>
                <a:gd name="connsiteX9" fmla="*/ 26461 w 49400"/>
                <a:gd name="connsiteY9" fmla="*/ 0 h 55626"/>
                <a:gd name="connsiteX10" fmla="*/ 38930 w 49400"/>
                <a:gd name="connsiteY10" fmla="*/ 22288 h 55626"/>
                <a:gd name="connsiteX11" fmla="*/ 26271 w 49400"/>
                <a:gd name="connsiteY11" fmla="*/ 8191 h 55626"/>
                <a:gd name="connsiteX12" fmla="*/ 10756 w 49400"/>
                <a:gd name="connsiteY12" fmla="*/ 22288 h 55626"/>
                <a:gd name="connsiteX13" fmla="*/ 38930 w 49400"/>
                <a:gd name="connsiteY13" fmla="*/ 22288 h 55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400" h="55626">
                  <a:moveTo>
                    <a:pt x="26461" y="95"/>
                  </a:moveTo>
                  <a:cubicBezTo>
                    <a:pt x="41500" y="95"/>
                    <a:pt x="49400" y="11239"/>
                    <a:pt x="49400" y="24955"/>
                  </a:cubicBezTo>
                  <a:cubicBezTo>
                    <a:pt x="49400" y="26289"/>
                    <a:pt x="49115" y="28861"/>
                    <a:pt x="49115" y="28861"/>
                  </a:cubicBezTo>
                  <a:lnTo>
                    <a:pt x="10375" y="28861"/>
                  </a:lnTo>
                  <a:cubicBezTo>
                    <a:pt x="11041" y="40577"/>
                    <a:pt x="19322" y="46863"/>
                    <a:pt x="28745" y="46863"/>
                  </a:cubicBezTo>
                  <a:cubicBezTo>
                    <a:pt x="38169" y="46863"/>
                    <a:pt x="44546" y="40862"/>
                    <a:pt x="44546" y="40862"/>
                  </a:cubicBezTo>
                  <a:lnTo>
                    <a:pt x="48734" y="48292"/>
                  </a:lnTo>
                  <a:cubicBezTo>
                    <a:pt x="48734" y="48292"/>
                    <a:pt x="40739" y="55626"/>
                    <a:pt x="28079" y="55626"/>
                  </a:cubicBezTo>
                  <a:cubicBezTo>
                    <a:pt x="11422" y="55626"/>
                    <a:pt x="0" y="43529"/>
                    <a:pt x="0" y="27813"/>
                  </a:cubicBezTo>
                  <a:cubicBezTo>
                    <a:pt x="0" y="10954"/>
                    <a:pt x="11422" y="0"/>
                    <a:pt x="26461" y="0"/>
                  </a:cubicBezTo>
                  <a:close/>
                  <a:moveTo>
                    <a:pt x="38930" y="22288"/>
                  </a:moveTo>
                  <a:cubicBezTo>
                    <a:pt x="38645" y="12954"/>
                    <a:pt x="32934" y="8191"/>
                    <a:pt x="26271" y="8191"/>
                  </a:cubicBezTo>
                  <a:cubicBezTo>
                    <a:pt x="18561" y="8191"/>
                    <a:pt x="12279" y="13430"/>
                    <a:pt x="10756" y="22288"/>
                  </a:cubicBezTo>
                  <a:lnTo>
                    <a:pt x="38930" y="22288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ADF2BA28-6993-81D3-3714-4D1731E7224D}"/>
                </a:ext>
              </a:extLst>
            </p:cNvPr>
            <p:cNvSpPr/>
            <p:nvPr/>
          </p:nvSpPr>
          <p:spPr>
            <a:xfrm>
              <a:off x="2500149" y="5671566"/>
              <a:ext cx="70245" cy="77438"/>
            </a:xfrm>
            <a:custGeom>
              <a:avLst/>
              <a:gdLst>
                <a:gd name="connsiteX0" fmla="*/ 39121 w 70245"/>
                <a:gd name="connsiteY0" fmla="*/ 190 h 77438"/>
                <a:gd name="connsiteX1" fmla="*/ 69389 w 70245"/>
                <a:gd name="connsiteY1" fmla="*/ 15145 h 77438"/>
                <a:gd name="connsiteX2" fmla="*/ 69389 w 70245"/>
                <a:gd name="connsiteY2" fmla="*/ 26956 h 77438"/>
                <a:gd name="connsiteX3" fmla="*/ 52637 w 70245"/>
                <a:gd name="connsiteY3" fmla="*/ 26956 h 77438"/>
                <a:gd name="connsiteX4" fmla="*/ 52637 w 70245"/>
                <a:gd name="connsiteY4" fmla="*/ 21146 h 77438"/>
                <a:gd name="connsiteX5" fmla="*/ 39977 w 70245"/>
                <a:gd name="connsiteY5" fmla="*/ 15812 h 77438"/>
                <a:gd name="connsiteX6" fmla="*/ 19322 w 70245"/>
                <a:gd name="connsiteY6" fmla="*/ 37624 h 77438"/>
                <a:gd name="connsiteX7" fmla="*/ 41024 w 70245"/>
                <a:gd name="connsiteY7" fmla="*/ 61817 h 77438"/>
                <a:gd name="connsiteX8" fmla="*/ 53493 w 70245"/>
                <a:gd name="connsiteY8" fmla="*/ 56483 h 77438"/>
                <a:gd name="connsiteX9" fmla="*/ 53493 w 70245"/>
                <a:gd name="connsiteY9" fmla="*/ 50673 h 77438"/>
                <a:gd name="connsiteX10" fmla="*/ 70246 w 70245"/>
                <a:gd name="connsiteY10" fmla="*/ 50673 h 77438"/>
                <a:gd name="connsiteX11" fmla="*/ 70246 w 70245"/>
                <a:gd name="connsiteY11" fmla="*/ 62675 h 77438"/>
                <a:gd name="connsiteX12" fmla="*/ 39692 w 70245"/>
                <a:gd name="connsiteY12" fmla="*/ 77438 h 77438"/>
                <a:gd name="connsiteX13" fmla="*/ 0 w 70245"/>
                <a:gd name="connsiteY13" fmla="*/ 38576 h 77438"/>
                <a:gd name="connsiteX14" fmla="*/ 39121 w 70245"/>
                <a:gd name="connsiteY14" fmla="*/ 0 h 7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245" h="77438">
                  <a:moveTo>
                    <a:pt x="39121" y="190"/>
                  </a:moveTo>
                  <a:cubicBezTo>
                    <a:pt x="48258" y="190"/>
                    <a:pt x="69389" y="3048"/>
                    <a:pt x="69389" y="15145"/>
                  </a:cubicBezTo>
                  <a:lnTo>
                    <a:pt x="69389" y="26956"/>
                  </a:lnTo>
                  <a:lnTo>
                    <a:pt x="52637" y="26956"/>
                  </a:lnTo>
                  <a:lnTo>
                    <a:pt x="52637" y="21146"/>
                  </a:lnTo>
                  <a:cubicBezTo>
                    <a:pt x="52637" y="16954"/>
                    <a:pt x="45022" y="15812"/>
                    <a:pt x="39977" y="15812"/>
                  </a:cubicBezTo>
                  <a:cubicBezTo>
                    <a:pt x="27794" y="15812"/>
                    <a:pt x="19322" y="23813"/>
                    <a:pt x="19322" y="37624"/>
                  </a:cubicBezTo>
                  <a:cubicBezTo>
                    <a:pt x="19322" y="53149"/>
                    <a:pt x="28555" y="61817"/>
                    <a:pt x="41024" y="61817"/>
                  </a:cubicBezTo>
                  <a:cubicBezTo>
                    <a:pt x="44356" y="61817"/>
                    <a:pt x="53493" y="60960"/>
                    <a:pt x="53493" y="56483"/>
                  </a:cubicBezTo>
                  <a:lnTo>
                    <a:pt x="53493" y="50673"/>
                  </a:lnTo>
                  <a:lnTo>
                    <a:pt x="70246" y="50673"/>
                  </a:lnTo>
                  <a:lnTo>
                    <a:pt x="70246" y="62675"/>
                  </a:lnTo>
                  <a:cubicBezTo>
                    <a:pt x="70246" y="74104"/>
                    <a:pt x="50067" y="77438"/>
                    <a:pt x="39692" y="77438"/>
                  </a:cubicBezTo>
                  <a:cubicBezTo>
                    <a:pt x="16752" y="77438"/>
                    <a:pt x="0" y="60484"/>
                    <a:pt x="0" y="38576"/>
                  </a:cubicBezTo>
                  <a:cubicBezTo>
                    <a:pt x="0" y="16669"/>
                    <a:pt x="17323" y="0"/>
                    <a:pt x="39121" y="0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606CFE5E-5199-93FB-819D-497DBFBAC1E2}"/>
                </a:ext>
              </a:extLst>
            </p:cNvPr>
            <p:cNvSpPr/>
            <p:nvPr/>
          </p:nvSpPr>
          <p:spPr>
            <a:xfrm>
              <a:off x="2578390" y="5672899"/>
              <a:ext cx="68056" cy="74961"/>
            </a:xfrm>
            <a:custGeom>
              <a:avLst/>
              <a:gdLst>
                <a:gd name="connsiteX0" fmla="*/ 476 w 68056"/>
                <a:gd name="connsiteY0" fmla="*/ 61913 h 74961"/>
                <a:gd name="connsiteX1" fmla="*/ 7329 w 68056"/>
                <a:gd name="connsiteY1" fmla="*/ 61913 h 74961"/>
                <a:gd name="connsiteX2" fmla="*/ 7329 w 68056"/>
                <a:gd name="connsiteY2" fmla="*/ 13145 h 74961"/>
                <a:gd name="connsiteX3" fmla="*/ 0 w 68056"/>
                <a:gd name="connsiteY3" fmla="*/ 13145 h 74961"/>
                <a:gd name="connsiteX4" fmla="*/ 0 w 68056"/>
                <a:gd name="connsiteY4" fmla="*/ 0 h 74961"/>
                <a:gd name="connsiteX5" fmla="*/ 25414 w 68056"/>
                <a:gd name="connsiteY5" fmla="*/ 0 h 74961"/>
                <a:gd name="connsiteX6" fmla="*/ 25414 w 68056"/>
                <a:gd name="connsiteY6" fmla="*/ 23717 h 74961"/>
                <a:gd name="connsiteX7" fmla="*/ 25319 w 68056"/>
                <a:gd name="connsiteY7" fmla="*/ 27051 h 74961"/>
                <a:gd name="connsiteX8" fmla="*/ 25224 w 68056"/>
                <a:gd name="connsiteY8" fmla="*/ 28289 h 74961"/>
                <a:gd name="connsiteX9" fmla="*/ 25414 w 68056"/>
                <a:gd name="connsiteY9" fmla="*/ 28289 h 74961"/>
                <a:gd name="connsiteX10" fmla="*/ 41881 w 68056"/>
                <a:gd name="connsiteY10" fmla="*/ 19717 h 74961"/>
                <a:gd name="connsiteX11" fmla="*/ 61298 w 68056"/>
                <a:gd name="connsiteY11" fmla="*/ 39910 h 74961"/>
                <a:gd name="connsiteX12" fmla="*/ 61298 w 68056"/>
                <a:gd name="connsiteY12" fmla="*/ 61817 h 74961"/>
                <a:gd name="connsiteX13" fmla="*/ 68056 w 68056"/>
                <a:gd name="connsiteY13" fmla="*/ 61817 h 74961"/>
                <a:gd name="connsiteX14" fmla="*/ 68056 w 68056"/>
                <a:gd name="connsiteY14" fmla="*/ 74962 h 74961"/>
                <a:gd name="connsiteX15" fmla="*/ 43118 w 68056"/>
                <a:gd name="connsiteY15" fmla="*/ 74962 h 74961"/>
                <a:gd name="connsiteX16" fmla="*/ 43118 w 68056"/>
                <a:gd name="connsiteY16" fmla="*/ 43339 h 74961"/>
                <a:gd name="connsiteX17" fmla="*/ 37122 w 68056"/>
                <a:gd name="connsiteY17" fmla="*/ 36195 h 74961"/>
                <a:gd name="connsiteX18" fmla="*/ 25414 w 68056"/>
                <a:gd name="connsiteY18" fmla="*/ 51054 h 74961"/>
                <a:gd name="connsiteX19" fmla="*/ 25414 w 68056"/>
                <a:gd name="connsiteY19" fmla="*/ 61817 h 74961"/>
                <a:gd name="connsiteX20" fmla="*/ 32172 w 68056"/>
                <a:gd name="connsiteY20" fmla="*/ 61817 h 74961"/>
                <a:gd name="connsiteX21" fmla="*/ 32172 w 68056"/>
                <a:gd name="connsiteY21" fmla="*/ 74962 h 74961"/>
                <a:gd name="connsiteX22" fmla="*/ 476 w 68056"/>
                <a:gd name="connsiteY22" fmla="*/ 74962 h 74961"/>
                <a:gd name="connsiteX23" fmla="*/ 476 w 68056"/>
                <a:gd name="connsiteY23" fmla="*/ 61817 h 7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56" h="74961">
                  <a:moveTo>
                    <a:pt x="476" y="61913"/>
                  </a:moveTo>
                  <a:lnTo>
                    <a:pt x="7329" y="61913"/>
                  </a:lnTo>
                  <a:lnTo>
                    <a:pt x="7329" y="13145"/>
                  </a:lnTo>
                  <a:lnTo>
                    <a:pt x="0" y="13145"/>
                  </a:lnTo>
                  <a:lnTo>
                    <a:pt x="0" y="0"/>
                  </a:lnTo>
                  <a:lnTo>
                    <a:pt x="25414" y="0"/>
                  </a:lnTo>
                  <a:lnTo>
                    <a:pt x="25414" y="23717"/>
                  </a:lnTo>
                  <a:cubicBezTo>
                    <a:pt x="25414" y="25051"/>
                    <a:pt x="25414" y="26194"/>
                    <a:pt x="25319" y="27051"/>
                  </a:cubicBezTo>
                  <a:cubicBezTo>
                    <a:pt x="25224" y="27623"/>
                    <a:pt x="25224" y="28004"/>
                    <a:pt x="25224" y="28289"/>
                  </a:cubicBezTo>
                  <a:lnTo>
                    <a:pt x="25414" y="28289"/>
                  </a:lnTo>
                  <a:cubicBezTo>
                    <a:pt x="28460" y="22955"/>
                    <a:pt x="34742" y="19717"/>
                    <a:pt x="41881" y="19717"/>
                  </a:cubicBezTo>
                  <a:cubicBezTo>
                    <a:pt x="52732" y="19717"/>
                    <a:pt x="61298" y="24860"/>
                    <a:pt x="61298" y="39910"/>
                  </a:cubicBezTo>
                  <a:lnTo>
                    <a:pt x="61298" y="61817"/>
                  </a:lnTo>
                  <a:lnTo>
                    <a:pt x="68056" y="61817"/>
                  </a:lnTo>
                  <a:lnTo>
                    <a:pt x="68056" y="74962"/>
                  </a:lnTo>
                  <a:lnTo>
                    <a:pt x="43118" y="74962"/>
                  </a:lnTo>
                  <a:lnTo>
                    <a:pt x="43118" y="43339"/>
                  </a:lnTo>
                  <a:cubicBezTo>
                    <a:pt x="43118" y="38291"/>
                    <a:pt x="41214" y="36195"/>
                    <a:pt x="37122" y="36195"/>
                  </a:cubicBezTo>
                  <a:cubicBezTo>
                    <a:pt x="29126" y="36195"/>
                    <a:pt x="25414" y="43339"/>
                    <a:pt x="25414" y="51054"/>
                  </a:cubicBezTo>
                  <a:lnTo>
                    <a:pt x="25414" y="61817"/>
                  </a:lnTo>
                  <a:lnTo>
                    <a:pt x="32172" y="61817"/>
                  </a:lnTo>
                  <a:lnTo>
                    <a:pt x="32172" y="74962"/>
                  </a:lnTo>
                  <a:lnTo>
                    <a:pt x="476" y="74962"/>
                  </a:lnTo>
                  <a:lnTo>
                    <a:pt x="476" y="61817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" name="Forma libre 21">
              <a:extLst>
                <a:ext uri="{FF2B5EF4-FFF2-40B4-BE49-F238E27FC236}">
                  <a16:creationId xmlns:a16="http://schemas.microsoft.com/office/drawing/2014/main" id="{01FF6729-EEEA-70BC-A43B-CE904C57C02E}"/>
                </a:ext>
              </a:extLst>
            </p:cNvPr>
            <p:cNvSpPr/>
            <p:nvPr/>
          </p:nvSpPr>
          <p:spPr>
            <a:xfrm>
              <a:off x="2653395" y="5672994"/>
              <a:ext cx="32267" cy="74866"/>
            </a:xfrm>
            <a:custGeom>
              <a:avLst/>
              <a:gdLst>
                <a:gd name="connsiteX0" fmla="*/ 571 w 32267"/>
                <a:gd name="connsiteY0" fmla="*/ 61817 h 74866"/>
                <a:gd name="connsiteX1" fmla="*/ 7329 w 32267"/>
                <a:gd name="connsiteY1" fmla="*/ 61817 h 74866"/>
                <a:gd name="connsiteX2" fmla="*/ 7329 w 32267"/>
                <a:gd name="connsiteY2" fmla="*/ 34004 h 74866"/>
                <a:gd name="connsiteX3" fmla="*/ 0 w 32267"/>
                <a:gd name="connsiteY3" fmla="*/ 34004 h 74866"/>
                <a:gd name="connsiteX4" fmla="*/ 0 w 32267"/>
                <a:gd name="connsiteY4" fmla="*/ 20860 h 74866"/>
                <a:gd name="connsiteX5" fmla="*/ 25414 w 32267"/>
                <a:gd name="connsiteY5" fmla="*/ 20860 h 74866"/>
                <a:gd name="connsiteX6" fmla="*/ 25414 w 32267"/>
                <a:gd name="connsiteY6" fmla="*/ 61722 h 74866"/>
                <a:gd name="connsiteX7" fmla="*/ 32267 w 32267"/>
                <a:gd name="connsiteY7" fmla="*/ 61722 h 74866"/>
                <a:gd name="connsiteX8" fmla="*/ 32267 w 32267"/>
                <a:gd name="connsiteY8" fmla="*/ 74867 h 74866"/>
                <a:gd name="connsiteX9" fmla="*/ 571 w 32267"/>
                <a:gd name="connsiteY9" fmla="*/ 74867 h 74866"/>
                <a:gd name="connsiteX10" fmla="*/ 571 w 32267"/>
                <a:gd name="connsiteY10" fmla="*/ 61722 h 74866"/>
                <a:gd name="connsiteX11" fmla="*/ 7615 w 32267"/>
                <a:gd name="connsiteY11" fmla="*/ 0 h 74866"/>
                <a:gd name="connsiteX12" fmla="*/ 25319 w 32267"/>
                <a:gd name="connsiteY12" fmla="*/ 0 h 74866"/>
                <a:gd name="connsiteX13" fmla="*/ 25319 w 32267"/>
                <a:gd name="connsiteY13" fmla="*/ 14192 h 74866"/>
                <a:gd name="connsiteX14" fmla="*/ 7615 w 32267"/>
                <a:gd name="connsiteY14" fmla="*/ 14192 h 74866"/>
                <a:gd name="connsiteX15" fmla="*/ 7615 w 32267"/>
                <a:gd name="connsiteY15" fmla="*/ 0 h 7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267" h="74866">
                  <a:moveTo>
                    <a:pt x="571" y="61817"/>
                  </a:moveTo>
                  <a:lnTo>
                    <a:pt x="7329" y="61817"/>
                  </a:lnTo>
                  <a:lnTo>
                    <a:pt x="7329" y="34004"/>
                  </a:lnTo>
                  <a:lnTo>
                    <a:pt x="0" y="34004"/>
                  </a:lnTo>
                  <a:lnTo>
                    <a:pt x="0" y="20860"/>
                  </a:lnTo>
                  <a:lnTo>
                    <a:pt x="25414" y="20860"/>
                  </a:lnTo>
                  <a:lnTo>
                    <a:pt x="25414" y="61722"/>
                  </a:lnTo>
                  <a:lnTo>
                    <a:pt x="32267" y="61722"/>
                  </a:lnTo>
                  <a:lnTo>
                    <a:pt x="32267" y="74867"/>
                  </a:lnTo>
                  <a:lnTo>
                    <a:pt x="571" y="74867"/>
                  </a:lnTo>
                  <a:lnTo>
                    <a:pt x="571" y="61722"/>
                  </a:lnTo>
                  <a:close/>
                  <a:moveTo>
                    <a:pt x="7615" y="0"/>
                  </a:moveTo>
                  <a:lnTo>
                    <a:pt x="25319" y="0"/>
                  </a:lnTo>
                  <a:lnTo>
                    <a:pt x="25319" y="14192"/>
                  </a:lnTo>
                  <a:lnTo>
                    <a:pt x="7615" y="14192"/>
                  </a:lnTo>
                  <a:lnTo>
                    <a:pt x="7615" y="0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" name="Forma libre 22">
              <a:extLst>
                <a:ext uri="{FF2B5EF4-FFF2-40B4-BE49-F238E27FC236}">
                  <a16:creationId xmlns:a16="http://schemas.microsoft.com/office/drawing/2014/main" id="{4E87D930-B110-FA52-20A7-6F5ACDFED095}"/>
                </a:ext>
              </a:extLst>
            </p:cNvPr>
            <p:cNvSpPr/>
            <p:nvPr/>
          </p:nvSpPr>
          <p:spPr>
            <a:xfrm>
              <a:off x="2688422" y="5672994"/>
              <a:ext cx="32743" cy="75533"/>
            </a:xfrm>
            <a:custGeom>
              <a:avLst/>
              <a:gdLst>
                <a:gd name="connsiteX0" fmla="*/ 7329 w 32743"/>
                <a:gd name="connsiteY0" fmla="*/ 13145 h 75533"/>
                <a:gd name="connsiteX1" fmla="*/ 0 w 32743"/>
                <a:gd name="connsiteY1" fmla="*/ 13145 h 75533"/>
                <a:gd name="connsiteX2" fmla="*/ 0 w 32743"/>
                <a:gd name="connsiteY2" fmla="*/ 0 h 75533"/>
                <a:gd name="connsiteX3" fmla="*/ 25414 w 32743"/>
                <a:gd name="connsiteY3" fmla="*/ 0 h 75533"/>
                <a:gd name="connsiteX4" fmla="*/ 25414 w 32743"/>
                <a:gd name="connsiteY4" fmla="*/ 54007 h 75533"/>
                <a:gd name="connsiteX5" fmla="*/ 30459 w 32743"/>
                <a:gd name="connsiteY5" fmla="*/ 60960 h 75533"/>
                <a:gd name="connsiteX6" fmla="*/ 32077 w 32743"/>
                <a:gd name="connsiteY6" fmla="*/ 60865 h 75533"/>
                <a:gd name="connsiteX7" fmla="*/ 32743 w 32743"/>
                <a:gd name="connsiteY7" fmla="*/ 60865 h 75533"/>
                <a:gd name="connsiteX8" fmla="*/ 32743 w 32743"/>
                <a:gd name="connsiteY8" fmla="*/ 75247 h 75533"/>
                <a:gd name="connsiteX9" fmla="*/ 31125 w 32743"/>
                <a:gd name="connsiteY9" fmla="*/ 75438 h 75533"/>
                <a:gd name="connsiteX10" fmla="*/ 27223 w 32743"/>
                <a:gd name="connsiteY10" fmla="*/ 75533 h 75533"/>
                <a:gd name="connsiteX11" fmla="*/ 7329 w 32743"/>
                <a:gd name="connsiteY11" fmla="*/ 55054 h 75533"/>
                <a:gd name="connsiteX12" fmla="*/ 7329 w 32743"/>
                <a:gd name="connsiteY12" fmla="*/ 13145 h 7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43" h="75533">
                  <a:moveTo>
                    <a:pt x="7329" y="13145"/>
                  </a:moveTo>
                  <a:lnTo>
                    <a:pt x="0" y="13145"/>
                  </a:lnTo>
                  <a:lnTo>
                    <a:pt x="0" y="0"/>
                  </a:lnTo>
                  <a:lnTo>
                    <a:pt x="25414" y="0"/>
                  </a:lnTo>
                  <a:lnTo>
                    <a:pt x="25414" y="54007"/>
                  </a:lnTo>
                  <a:cubicBezTo>
                    <a:pt x="25414" y="59150"/>
                    <a:pt x="26366" y="60960"/>
                    <a:pt x="30459" y="60960"/>
                  </a:cubicBezTo>
                  <a:cubicBezTo>
                    <a:pt x="31220" y="60960"/>
                    <a:pt x="31601" y="60865"/>
                    <a:pt x="32077" y="60865"/>
                  </a:cubicBezTo>
                  <a:lnTo>
                    <a:pt x="32743" y="60865"/>
                  </a:lnTo>
                  <a:lnTo>
                    <a:pt x="32743" y="75247"/>
                  </a:lnTo>
                  <a:lnTo>
                    <a:pt x="31125" y="75438"/>
                  </a:lnTo>
                  <a:cubicBezTo>
                    <a:pt x="29983" y="75533"/>
                    <a:pt x="28841" y="75533"/>
                    <a:pt x="27223" y="75533"/>
                  </a:cubicBezTo>
                  <a:cubicBezTo>
                    <a:pt x="17704" y="75533"/>
                    <a:pt x="7329" y="73248"/>
                    <a:pt x="7329" y="55054"/>
                  </a:cubicBezTo>
                  <a:lnTo>
                    <a:pt x="7329" y="13145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" name="Forma libre 23">
              <a:extLst>
                <a:ext uri="{FF2B5EF4-FFF2-40B4-BE49-F238E27FC236}">
                  <a16:creationId xmlns:a16="http://schemas.microsoft.com/office/drawing/2014/main" id="{E0DDDB91-50F9-B4B4-B73C-DA1F261D779C}"/>
                </a:ext>
              </a:extLst>
            </p:cNvPr>
            <p:cNvSpPr/>
            <p:nvPr/>
          </p:nvSpPr>
          <p:spPr>
            <a:xfrm>
              <a:off x="2727924" y="5692711"/>
              <a:ext cx="53207" cy="56483"/>
            </a:xfrm>
            <a:custGeom>
              <a:avLst/>
              <a:gdLst>
                <a:gd name="connsiteX0" fmla="*/ 28079 w 53207"/>
                <a:gd name="connsiteY0" fmla="*/ 0 h 56483"/>
                <a:gd name="connsiteX1" fmla="*/ 53208 w 53207"/>
                <a:gd name="connsiteY1" fmla="*/ 26098 h 56483"/>
                <a:gd name="connsiteX2" fmla="*/ 53017 w 53207"/>
                <a:gd name="connsiteY2" fmla="*/ 29432 h 56483"/>
                <a:gd name="connsiteX3" fmla="*/ 52827 w 53207"/>
                <a:gd name="connsiteY3" fmla="*/ 31528 h 56483"/>
                <a:gd name="connsiteX4" fmla="*/ 18561 w 53207"/>
                <a:gd name="connsiteY4" fmla="*/ 31528 h 56483"/>
                <a:gd name="connsiteX5" fmla="*/ 31125 w 53207"/>
                <a:gd name="connsiteY5" fmla="*/ 41434 h 56483"/>
                <a:gd name="connsiteX6" fmla="*/ 41690 w 53207"/>
                <a:gd name="connsiteY6" fmla="*/ 38767 h 56483"/>
                <a:gd name="connsiteX7" fmla="*/ 46259 w 53207"/>
                <a:gd name="connsiteY7" fmla="*/ 36290 h 56483"/>
                <a:gd name="connsiteX8" fmla="*/ 52827 w 53207"/>
                <a:gd name="connsiteY8" fmla="*/ 48863 h 56483"/>
                <a:gd name="connsiteX9" fmla="*/ 46640 w 53207"/>
                <a:gd name="connsiteY9" fmla="*/ 52673 h 56483"/>
                <a:gd name="connsiteX10" fmla="*/ 29602 w 53207"/>
                <a:gd name="connsiteY10" fmla="*/ 56483 h 56483"/>
                <a:gd name="connsiteX11" fmla="*/ 0 w 53207"/>
                <a:gd name="connsiteY11" fmla="*/ 28194 h 56483"/>
                <a:gd name="connsiteX12" fmla="*/ 28079 w 53207"/>
                <a:gd name="connsiteY12" fmla="*/ 0 h 56483"/>
                <a:gd name="connsiteX13" fmla="*/ 34457 w 53207"/>
                <a:gd name="connsiteY13" fmla="*/ 21622 h 56483"/>
                <a:gd name="connsiteX14" fmla="*/ 27698 w 53207"/>
                <a:gd name="connsiteY14" fmla="*/ 13621 h 56483"/>
                <a:gd name="connsiteX15" fmla="*/ 19037 w 53207"/>
                <a:gd name="connsiteY15" fmla="*/ 21622 h 56483"/>
                <a:gd name="connsiteX16" fmla="*/ 34552 w 53207"/>
                <a:gd name="connsiteY16" fmla="*/ 21622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207" h="56483">
                  <a:moveTo>
                    <a:pt x="28079" y="0"/>
                  </a:moveTo>
                  <a:cubicBezTo>
                    <a:pt x="44165" y="0"/>
                    <a:pt x="53208" y="11144"/>
                    <a:pt x="53208" y="26098"/>
                  </a:cubicBezTo>
                  <a:cubicBezTo>
                    <a:pt x="53208" y="26956"/>
                    <a:pt x="53112" y="28289"/>
                    <a:pt x="53017" y="29432"/>
                  </a:cubicBezTo>
                  <a:lnTo>
                    <a:pt x="52827" y="31528"/>
                  </a:lnTo>
                  <a:lnTo>
                    <a:pt x="18561" y="31528"/>
                  </a:lnTo>
                  <a:cubicBezTo>
                    <a:pt x="19893" y="38576"/>
                    <a:pt x="25224" y="41434"/>
                    <a:pt x="31125" y="41434"/>
                  </a:cubicBezTo>
                  <a:cubicBezTo>
                    <a:pt x="35218" y="41434"/>
                    <a:pt x="38835" y="40100"/>
                    <a:pt x="41690" y="38767"/>
                  </a:cubicBezTo>
                  <a:cubicBezTo>
                    <a:pt x="43404" y="38005"/>
                    <a:pt x="44927" y="37147"/>
                    <a:pt x="46259" y="36290"/>
                  </a:cubicBezTo>
                  <a:lnTo>
                    <a:pt x="52827" y="48863"/>
                  </a:lnTo>
                  <a:cubicBezTo>
                    <a:pt x="51018" y="50197"/>
                    <a:pt x="48924" y="51435"/>
                    <a:pt x="46640" y="52673"/>
                  </a:cubicBezTo>
                  <a:cubicBezTo>
                    <a:pt x="42547" y="54674"/>
                    <a:pt x="37026" y="56483"/>
                    <a:pt x="29602" y="56483"/>
                  </a:cubicBezTo>
                  <a:cubicBezTo>
                    <a:pt x="10375" y="56483"/>
                    <a:pt x="0" y="42577"/>
                    <a:pt x="0" y="28194"/>
                  </a:cubicBezTo>
                  <a:cubicBezTo>
                    <a:pt x="0" y="12382"/>
                    <a:pt x="10661" y="0"/>
                    <a:pt x="28079" y="0"/>
                  </a:cubicBezTo>
                  <a:close/>
                  <a:moveTo>
                    <a:pt x="34457" y="21622"/>
                  </a:moveTo>
                  <a:cubicBezTo>
                    <a:pt x="34457" y="17336"/>
                    <a:pt x="31696" y="13621"/>
                    <a:pt x="27698" y="13621"/>
                  </a:cubicBezTo>
                  <a:cubicBezTo>
                    <a:pt x="22368" y="13621"/>
                    <a:pt x="19989" y="17431"/>
                    <a:pt x="19037" y="21622"/>
                  </a:cubicBezTo>
                  <a:lnTo>
                    <a:pt x="34552" y="21622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</p:grpSp>
      <p:grpSp>
        <p:nvGrpSpPr>
          <p:cNvPr id="25" name="Gráfico 4">
            <a:extLst>
              <a:ext uri="{FF2B5EF4-FFF2-40B4-BE49-F238E27FC236}">
                <a16:creationId xmlns:a16="http://schemas.microsoft.com/office/drawing/2014/main" id="{D785D2EC-21C3-F5AE-7359-4D83993C9B2D}"/>
              </a:ext>
            </a:extLst>
          </p:cNvPr>
          <p:cNvGrpSpPr/>
          <p:nvPr userDrawn="1"/>
        </p:nvGrpSpPr>
        <p:grpSpPr>
          <a:xfrm>
            <a:off x="9386513" y="6106506"/>
            <a:ext cx="2367156" cy="552759"/>
            <a:chOff x="9029181" y="5477732"/>
            <a:chExt cx="1293356" cy="302014"/>
          </a:xfrm>
        </p:grpSpPr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id="{12A826D7-0813-D607-3021-8501C4EFFAE1}"/>
                </a:ext>
              </a:extLst>
            </p:cNvPr>
            <p:cNvSpPr/>
            <p:nvPr/>
          </p:nvSpPr>
          <p:spPr>
            <a:xfrm>
              <a:off x="10137865" y="5477732"/>
              <a:ext cx="113752" cy="113641"/>
            </a:xfrm>
            <a:custGeom>
              <a:avLst/>
              <a:gdLst>
                <a:gd name="connsiteX0" fmla="*/ 107288 w 113752"/>
                <a:gd name="connsiteY0" fmla="*/ 30766 h 113641"/>
                <a:gd name="connsiteX1" fmla="*/ 106146 w 113752"/>
                <a:gd name="connsiteY1" fmla="*/ 31433 h 113641"/>
                <a:gd name="connsiteX2" fmla="*/ 106431 w 113752"/>
                <a:gd name="connsiteY2" fmla="*/ 31909 h 113641"/>
                <a:gd name="connsiteX3" fmla="*/ 107669 w 113752"/>
                <a:gd name="connsiteY3" fmla="*/ 31623 h 113641"/>
                <a:gd name="connsiteX4" fmla="*/ 110048 w 113752"/>
                <a:gd name="connsiteY4" fmla="*/ 36671 h 113641"/>
                <a:gd name="connsiteX5" fmla="*/ 108811 w 113752"/>
                <a:gd name="connsiteY5" fmla="*/ 37719 h 113641"/>
                <a:gd name="connsiteX6" fmla="*/ 109858 w 113752"/>
                <a:gd name="connsiteY6" fmla="*/ 38767 h 113641"/>
                <a:gd name="connsiteX7" fmla="*/ 111286 w 113752"/>
                <a:gd name="connsiteY7" fmla="*/ 40481 h 113641"/>
                <a:gd name="connsiteX8" fmla="*/ 107574 w 113752"/>
                <a:gd name="connsiteY8" fmla="*/ 82391 h 113641"/>
                <a:gd name="connsiteX9" fmla="*/ 91583 w 113752"/>
                <a:gd name="connsiteY9" fmla="*/ 101632 h 113641"/>
                <a:gd name="connsiteX10" fmla="*/ 73498 w 113752"/>
                <a:gd name="connsiteY10" fmla="*/ 110776 h 113641"/>
                <a:gd name="connsiteX11" fmla="*/ 69500 w 113752"/>
                <a:gd name="connsiteY11" fmla="*/ 111538 h 113641"/>
                <a:gd name="connsiteX12" fmla="*/ 68072 w 113752"/>
                <a:gd name="connsiteY12" fmla="*/ 112300 h 113641"/>
                <a:gd name="connsiteX13" fmla="*/ 56269 w 113752"/>
                <a:gd name="connsiteY13" fmla="*/ 113633 h 113641"/>
                <a:gd name="connsiteX14" fmla="*/ 55508 w 113752"/>
                <a:gd name="connsiteY14" fmla="*/ 113538 h 113641"/>
                <a:gd name="connsiteX15" fmla="*/ 55318 w 113752"/>
                <a:gd name="connsiteY15" fmla="*/ 111157 h 113641"/>
                <a:gd name="connsiteX16" fmla="*/ 54937 w 113752"/>
                <a:gd name="connsiteY16" fmla="*/ 111157 h 113641"/>
                <a:gd name="connsiteX17" fmla="*/ 54271 w 113752"/>
                <a:gd name="connsiteY17" fmla="*/ 113633 h 113641"/>
                <a:gd name="connsiteX18" fmla="*/ 50177 w 113752"/>
                <a:gd name="connsiteY18" fmla="*/ 112204 h 113641"/>
                <a:gd name="connsiteX19" fmla="*/ 43229 w 113752"/>
                <a:gd name="connsiteY19" fmla="*/ 111823 h 113641"/>
                <a:gd name="connsiteX20" fmla="*/ 42658 w 113752"/>
                <a:gd name="connsiteY20" fmla="*/ 109919 h 113641"/>
                <a:gd name="connsiteX21" fmla="*/ 37328 w 113752"/>
                <a:gd name="connsiteY21" fmla="*/ 109919 h 113641"/>
                <a:gd name="connsiteX22" fmla="*/ 28000 w 113752"/>
                <a:gd name="connsiteY22" fmla="*/ 105442 h 113641"/>
                <a:gd name="connsiteX23" fmla="*/ 25049 w 113752"/>
                <a:gd name="connsiteY23" fmla="*/ 103537 h 113641"/>
                <a:gd name="connsiteX24" fmla="*/ 24668 w 113752"/>
                <a:gd name="connsiteY24" fmla="*/ 101537 h 113641"/>
                <a:gd name="connsiteX25" fmla="*/ 23241 w 113752"/>
                <a:gd name="connsiteY25" fmla="*/ 102298 h 113641"/>
                <a:gd name="connsiteX26" fmla="*/ 14960 w 113752"/>
                <a:gd name="connsiteY26" fmla="*/ 94774 h 113641"/>
                <a:gd name="connsiteX27" fmla="*/ 14579 w 113752"/>
                <a:gd name="connsiteY27" fmla="*/ 93726 h 113641"/>
                <a:gd name="connsiteX28" fmla="*/ 14008 w 113752"/>
                <a:gd name="connsiteY28" fmla="*/ 92869 h 113641"/>
                <a:gd name="connsiteX29" fmla="*/ 12295 w 113752"/>
                <a:gd name="connsiteY29" fmla="*/ 91726 h 113641"/>
                <a:gd name="connsiteX30" fmla="*/ 4014 w 113752"/>
                <a:gd name="connsiteY30" fmla="*/ 77057 h 113641"/>
                <a:gd name="connsiteX31" fmla="*/ 1539 w 113752"/>
                <a:gd name="connsiteY31" fmla="*/ 68389 h 113641"/>
                <a:gd name="connsiteX32" fmla="*/ 206 w 113752"/>
                <a:gd name="connsiteY32" fmla="*/ 59341 h 113641"/>
                <a:gd name="connsiteX33" fmla="*/ 587 w 113752"/>
                <a:gd name="connsiteY33" fmla="*/ 57150 h 113641"/>
                <a:gd name="connsiteX34" fmla="*/ 587 w 113752"/>
                <a:gd name="connsiteY34" fmla="*/ 56674 h 113641"/>
                <a:gd name="connsiteX35" fmla="*/ 872 w 113752"/>
                <a:gd name="connsiteY35" fmla="*/ 51340 h 113641"/>
                <a:gd name="connsiteX36" fmla="*/ 872 w 113752"/>
                <a:gd name="connsiteY36" fmla="*/ 50768 h 113641"/>
                <a:gd name="connsiteX37" fmla="*/ 1063 w 113752"/>
                <a:gd name="connsiteY37" fmla="*/ 46672 h 113641"/>
                <a:gd name="connsiteX38" fmla="*/ 8582 w 113752"/>
                <a:gd name="connsiteY38" fmla="*/ 26956 h 113641"/>
                <a:gd name="connsiteX39" fmla="*/ 9630 w 113752"/>
                <a:gd name="connsiteY39" fmla="*/ 25337 h 113641"/>
                <a:gd name="connsiteX40" fmla="*/ 10867 w 113752"/>
                <a:gd name="connsiteY40" fmla="*/ 25718 h 113641"/>
                <a:gd name="connsiteX41" fmla="*/ 10677 w 113752"/>
                <a:gd name="connsiteY41" fmla="*/ 24765 h 113641"/>
                <a:gd name="connsiteX42" fmla="*/ 10867 w 113752"/>
                <a:gd name="connsiteY42" fmla="*/ 23717 h 113641"/>
                <a:gd name="connsiteX43" fmla="*/ 13056 w 113752"/>
                <a:gd name="connsiteY43" fmla="*/ 21336 h 113641"/>
                <a:gd name="connsiteX44" fmla="*/ 13437 w 113752"/>
                <a:gd name="connsiteY44" fmla="*/ 20955 h 113641"/>
                <a:gd name="connsiteX45" fmla="*/ 20766 w 113752"/>
                <a:gd name="connsiteY45" fmla="*/ 13049 h 113641"/>
                <a:gd name="connsiteX46" fmla="*/ 49131 w 113752"/>
                <a:gd name="connsiteY46" fmla="*/ 667 h 113641"/>
                <a:gd name="connsiteX47" fmla="*/ 54366 w 113752"/>
                <a:gd name="connsiteY47" fmla="*/ 0 h 113641"/>
                <a:gd name="connsiteX48" fmla="*/ 55984 w 113752"/>
                <a:gd name="connsiteY48" fmla="*/ 1714 h 113641"/>
                <a:gd name="connsiteX49" fmla="*/ 56365 w 113752"/>
                <a:gd name="connsiteY49" fmla="*/ 95 h 113641"/>
                <a:gd name="connsiteX50" fmla="*/ 63313 w 113752"/>
                <a:gd name="connsiteY50" fmla="*/ 667 h 113641"/>
                <a:gd name="connsiteX51" fmla="*/ 62457 w 113752"/>
                <a:gd name="connsiteY51" fmla="*/ 2096 h 113641"/>
                <a:gd name="connsiteX52" fmla="*/ 63789 w 113752"/>
                <a:gd name="connsiteY52" fmla="*/ 2000 h 113641"/>
                <a:gd name="connsiteX53" fmla="*/ 67025 w 113752"/>
                <a:gd name="connsiteY53" fmla="*/ 1048 h 113641"/>
                <a:gd name="connsiteX54" fmla="*/ 76448 w 113752"/>
                <a:gd name="connsiteY54" fmla="*/ 3715 h 113641"/>
                <a:gd name="connsiteX55" fmla="*/ 76163 w 113752"/>
                <a:gd name="connsiteY55" fmla="*/ 4763 h 113641"/>
                <a:gd name="connsiteX56" fmla="*/ 76448 w 113752"/>
                <a:gd name="connsiteY56" fmla="*/ 4763 h 113641"/>
                <a:gd name="connsiteX57" fmla="*/ 78543 w 113752"/>
                <a:gd name="connsiteY57" fmla="*/ 4572 h 113641"/>
                <a:gd name="connsiteX58" fmla="*/ 100244 w 113752"/>
                <a:gd name="connsiteY58" fmla="*/ 20574 h 113641"/>
                <a:gd name="connsiteX59" fmla="*/ 107193 w 113752"/>
                <a:gd name="connsiteY59" fmla="*/ 30956 h 113641"/>
                <a:gd name="connsiteX60" fmla="*/ 69024 w 113752"/>
                <a:gd name="connsiteY60" fmla="*/ 92488 h 113641"/>
                <a:gd name="connsiteX61" fmla="*/ 67596 w 113752"/>
                <a:gd name="connsiteY61" fmla="*/ 92869 h 113641"/>
                <a:gd name="connsiteX62" fmla="*/ 67787 w 113752"/>
                <a:gd name="connsiteY62" fmla="*/ 93917 h 113641"/>
                <a:gd name="connsiteX63" fmla="*/ 69024 w 113752"/>
                <a:gd name="connsiteY63" fmla="*/ 92393 h 113641"/>
                <a:gd name="connsiteX64" fmla="*/ 70452 w 113752"/>
                <a:gd name="connsiteY64" fmla="*/ 91916 h 113641"/>
                <a:gd name="connsiteX65" fmla="*/ 69595 w 113752"/>
                <a:gd name="connsiteY65" fmla="*/ 91059 h 113641"/>
                <a:gd name="connsiteX66" fmla="*/ 69120 w 113752"/>
                <a:gd name="connsiteY66" fmla="*/ 92393 h 113641"/>
                <a:gd name="connsiteX67" fmla="*/ 43800 w 113752"/>
                <a:gd name="connsiteY67" fmla="*/ 26765 h 113641"/>
                <a:gd name="connsiteX68" fmla="*/ 47798 w 113752"/>
                <a:gd name="connsiteY68" fmla="*/ 26289 h 113641"/>
                <a:gd name="connsiteX69" fmla="*/ 45895 w 113752"/>
                <a:gd name="connsiteY69" fmla="*/ 24003 h 113641"/>
                <a:gd name="connsiteX70" fmla="*/ 44942 w 113752"/>
                <a:gd name="connsiteY70" fmla="*/ 25622 h 113641"/>
                <a:gd name="connsiteX71" fmla="*/ 43800 w 113752"/>
                <a:gd name="connsiteY71" fmla="*/ 26861 h 113641"/>
                <a:gd name="connsiteX72" fmla="*/ 50463 w 113752"/>
                <a:gd name="connsiteY72" fmla="*/ 37624 h 113641"/>
                <a:gd name="connsiteX73" fmla="*/ 52367 w 113752"/>
                <a:gd name="connsiteY73" fmla="*/ 38481 h 113641"/>
                <a:gd name="connsiteX74" fmla="*/ 49416 w 113752"/>
                <a:gd name="connsiteY74" fmla="*/ 34957 h 113641"/>
                <a:gd name="connsiteX75" fmla="*/ 50559 w 113752"/>
                <a:gd name="connsiteY75" fmla="*/ 37624 h 113641"/>
                <a:gd name="connsiteX76" fmla="*/ 51510 w 113752"/>
                <a:gd name="connsiteY76" fmla="*/ 49244 h 113641"/>
                <a:gd name="connsiteX77" fmla="*/ 49606 w 113752"/>
                <a:gd name="connsiteY77" fmla="*/ 48578 h 113641"/>
                <a:gd name="connsiteX78" fmla="*/ 48750 w 113752"/>
                <a:gd name="connsiteY78" fmla="*/ 49149 h 113641"/>
                <a:gd name="connsiteX79" fmla="*/ 49226 w 113752"/>
                <a:gd name="connsiteY79" fmla="*/ 49816 h 113641"/>
                <a:gd name="connsiteX80" fmla="*/ 49987 w 113752"/>
                <a:gd name="connsiteY80" fmla="*/ 51149 h 113641"/>
                <a:gd name="connsiteX81" fmla="*/ 51510 w 113752"/>
                <a:gd name="connsiteY81" fmla="*/ 49244 h 113641"/>
                <a:gd name="connsiteX82" fmla="*/ 61410 w 113752"/>
                <a:gd name="connsiteY82" fmla="*/ 72771 h 113641"/>
                <a:gd name="connsiteX83" fmla="*/ 60172 w 113752"/>
                <a:gd name="connsiteY83" fmla="*/ 76105 h 113641"/>
                <a:gd name="connsiteX84" fmla="*/ 62932 w 113752"/>
                <a:gd name="connsiteY84" fmla="*/ 75914 h 113641"/>
                <a:gd name="connsiteX85" fmla="*/ 61981 w 113752"/>
                <a:gd name="connsiteY85" fmla="*/ 73723 h 113641"/>
                <a:gd name="connsiteX86" fmla="*/ 61314 w 113752"/>
                <a:gd name="connsiteY86" fmla="*/ 72771 h 113641"/>
                <a:gd name="connsiteX87" fmla="*/ 71213 w 113752"/>
                <a:gd name="connsiteY87" fmla="*/ 99727 h 113641"/>
                <a:gd name="connsiteX88" fmla="*/ 67787 w 113752"/>
                <a:gd name="connsiteY88" fmla="*/ 100108 h 113641"/>
                <a:gd name="connsiteX89" fmla="*/ 67025 w 113752"/>
                <a:gd name="connsiteY89" fmla="*/ 101251 h 113641"/>
                <a:gd name="connsiteX90" fmla="*/ 71118 w 113752"/>
                <a:gd name="connsiteY90" fmla="*/ 99727 h 113641"/>
                <a:gd name="connsiteX91" fmla="*/ 70737 w 113752"/>
                <a:gd name="connsiteY91" fmla="*/ 58960 h 113641"/>
                <a:gd name="connsiteX92" fmla="*/ 71689 w 113752"/>
                <a:gd name="connsiteY92" fmla="*/ 57150 h 113641"/>
                <a:gd name="connsiteX93" fmla="*/ 69024 w 113752"/>
                <a:gd name="connsiteY93" fmla="*/ 57912 h 113641"/>
                <a:gd name="connsiteX94" fmla="*/ 70737 w 113752"/>
                <a:gd name="connsiteY94" fmla="*/ 58960 h 113641"/>
                <a:gd name="connsiteX95" fmla="*/ 23241 w 113752"/>
                <a:gd name="connsiteY95" fmla="*/ 22384 h 113641"/>
                <a:gd name="connsiteX96" fmla="*/ 24478 w 113752"/>
                <a:gd name="connsiteY96" fmla="*/ 24765 h 113641"/>
                <a:gd name="connsiteX97" fmla="*/ 25525 w 113752"/>
                <a:gd name="connsiteY97" fmla="*/ 23717 h 113641"/>
                <a:gd name="connsiteX98" fmla="*/ 23241 w 113752"/>
                <a:gd name="connsiteY98" fmla="*/ 22384 h 113641"/>
                <a:gd name="connsiteX99" fmla="*/ 96818 w 113752"/>
                <a:gd name="connsiteY99" fmla="*/ 32671 h 113641"/>
                <a:gd name="connsiteX100" fmla="*/ 96818 w 113752"/>
                <a:gd name="connsiteY100" fmla="*/ 34290 h 113641"/>
                <a:gd name="connsiteX101" fmla="*/ 99102 w 113752"/>
                <a:gd name="connsiteY101" fmla="*/ 34290 h 113641"/>
                <a:gd name="connsiteX102" fmla="*/ 99102 w 113752"/>
                <a:gd name="connsiteY102" fmla="*/ 34004 h 113641"/>
                <a:gd name="connsiteX103" fmla="*/ 96722 w 113752"/>
                <a:gd name="connsiteY103" fmla="*/ 32671 h 113641"/>
                <a:gd name="connsiteX104" fmla="*/ 14484 w 113752"/>
                <a:gd name="connsiteY104" fmla="*/ 41624 h 113641"/>
                <a:gd name="connsiteX105" fmla="*/ 18196 w 113752"/>
                <a:gd name="connsiteY105" fmla="*/ 41243 h 113641"/>
                <a:gd name="connsiteX106" fmla="*/ 14484 w 113752"/>
                <a:gd name="connsiteY106" fmla="*/ 41624 h 113641"/>
                <a:gd name="connsiteX107" fmla="*/ 74164 w 113752"/>
                <a:gd name="connsiteY107" fmla="*/ 105918 h 113641"/>
                <a:gd name="connsiteX108" fmla="*/ 72927 w 113752"/>
                <a:gd name="connsiteY108" fmla="*/ 108585 h 113641"/>
                <a:gd name="connsiteX109" fmla="*/ 74164 w 113752"/>
                <a:gd name="connsiteY109" fmla="*/ 105918 h 113641"/>
                <a:gd name="connsiteX110" fmla="*/ 69976 w 113752"/>
                <a:gd name="connsiteY110" fmla="*/ 71152 h 113641"/>
                <a:gd name="connsiteX111" fmla="*/ 71118 w 113752"/>
                <a:gd name="connsiteY111" fmla="*/ 72485 h 113641"/>
                <a:gd name="connsiteX112" fmla="*/ 71784 w 113752"/>
                <a:gd name="connsiteY112" fmla="*/ 71723 h 113641"/>
                <a:gd name="connsiteX113" fmla="*/ 69976 w 113752"/>
                <a:gd name="connsiteY113" fmla="*/ 71152 h 113641"/>
                <a:gd name="connsiteX114" fmla="*/ 75401 w 113752"/>
                <a:gd name="connsiteY114" fmla="*/ 99536 h 113641"/>
                <a:gd name="connsiteX115" fmla="*/ 77781 w 113752"/>
                <a:gd name="connsiteY115" fmla="*/ 100679 h 113641"/>
                <a:gd name="connsiteX116" fmla="*/ 77019 w 113752"/>
                <a:gd name="connsiteY116" fmla="*/ 99155 h 113641"/>
                <a:gd name="connsiteX117" fmla="*/ 75401 w 113752"/>
                <a:gd name="connsiteY117" fmla="*/ 99536 h 113641"/>
                <a:gd name="connsiteX118" fmla="*/ 46656 w 113752"/>
                <a:gd name="connsiteY118" fmla="*/ 55626 h 113641"/>
                <a:gd name="connsiteX119" fmla="*/ 48369 w 113752"/>
                <a:gd name="connsiteY119" fmla="*/ 56864 h 113641"/>
                <a:gd name="connsiteX120" fmla="*/ 48179 w 113752"/>
                <a:gd name="connsiteY120" fmla="*/ 53912 h 113641"/>
                <a:gd name="connsiteX121" fmla="*/ 46656 w 113752"/>
                <a:gd name="connsiteY121" fmla="*/ 55626 h 113641"/>
                <a:gd name="connsiteX122" fmla="*/ 108716 w 113752"/>
                <a:gd name="connsiteY122" fmla="*/ 42101 h 113641"/>
                <a:gd name="connsiteX123" fmla="*/ 107098 w 113752"/>
                <a:gd name="connsiteY123" fmla="*/ 39719 h 113641"/>
                <a:gd name="connsiteX124" fmla="*/ 108716 w 113752"/>
                <a:gd name="connsiteY124" fmla="*/ 42101 h 113641"/>
                <a:gd name="connsiteX125" fmla="*/ 70928 w 113752"/>
                <a:gd name="connsiteY125" fmla="*/ 27337 h 113641"/>
                <a:gd name="connsiteX126" fmla="*/ 70737 w 113752"/>
                <a:gd name="connsiteY126" fmla="*/ 26956 h 113641"/>
                <a:gd name="connsiteX127" fmla="*/ 68738 w 113752"/>
                <a:gd name="connsiteY127" fmla="*/ 27242 h 113641"/>
                <a:gd name="connsiteX128" fmla="*/ 69500 w 113752"/>
                <a:gd name="connsiteY128" fmla="*/ 29242 h 113641"/>
                <a:gd name="connsiteX129" fmla="*/ 71023 w 113752"/>
                <a:gd name="connsiteY129" fmla="*/ 27337 h 113641"/>
                <a:gd name="connsiteX130" fmla="*/ 26382 w 113752"/>
                <a:gd name="connsiteY130" fmla="*/ 89630 h 113641"/>
                <a:gd name="connsiteX131" fmla="*/ 22860 w 113752"/>
                <a:gd name="connsiteY131" fmla="*/ 88773 h 113641"/>
                <a:gd name="connsiteX132" fmla="*/ 23050 w 113752"/>
                <a:gd name="connsiteY132" fmla="*/ 89630 h 113641"/>
                <a:gd name="connsiteX133" fmla="*/ 26382 w 113752"/>
                <a:gd name="connsiteY133" fmla="*/ 89630 h 113641"/>
                <a:gd name="connsiteX134" fmla="*/ 24383 w 113752"/>
                <a:gd name="connsiteY134" fmla="*/ 34004 h 113641"/>
                <a:gd name="connsiteX135" fmla="*/ 24097 w 113752"/>
                <a:gd name="connsiteY135" fmla="*/ 31147 h 113641"/>
                <a:gd name="connsiteX136" fmla="*/ 24383 w 113752"/>
                <a:gd name="connsiteY136" fmla="*/ 34004 h 113641"/>
                <a:gd name="connsiteX137" fmla="*/ 84635 w 113752"/>
                <a:gd name="connsiteY137" fmla="*/ 34195 h 113641"/>
                <a:gd name="connsiteX138" fmla="*/ 84063 w 113752"/>
                <a:gd name="connsiteY138" fmla="*/ 32290 h 113641"/>
                <a:gd name="connsiteX139" fmla="*/ 83587 w 113752"/>
                <a:gd name="connsiteY139" fmla="*/ 32290 h 113641"/>
                <a:gd name="connsiteX140" fmla="*/ 83111 w 113752"/>
                <a:gd name="connsiteY140" fmla="*/ 33719 h 113641"/>
                <a:gd name="connsiteX141" fmla="*/ 84635 w 113752"/>
                <a:gd name="connsiteY141" fmla="*/ 34195 h 113641"/>
                <a:gd name="connsiteX142" fmla="*/ 43705 w 113752"/>
                <a:gd name="connsiteY142" fmla="*/ 102013 h 113641"/>
                <a:gd name="connsiteX143" fmla="*/ 44753 w 113752"/>
                <a:gd name="connsiteY143" fmla="*/ 103727 h 113641"/>
                <a:gd name="connsiteX144" fmla="*/ 45228 w 113752"/>
                <a:gd name="connsiteY144" fmla="*/ 103727 h 113641"/>
                <a:gd name="connsiteX145" fmla="*/ 45514 w 113752"/>
                <a:gd name="connsiteY145" fmla="*/ 103061 h 113641"/>
                <a:gd name="connsiteX146" fmla="*/ 43705 w 113752"/>
                <a:gd name="connsiteY146" fmla="*/ 101918 h 113641"/>
                <a:gd name="connsiteX147" fmla="*/ 67787 w 113752"/>
                <a:gd name="connsiteY147" fmla="*/ 83248 h 113641"/>
                <a:gd name="connsiteX148" fmla="*/ 65788 w 113752"/>
                <a:gd name="connsiteY148" fmla="*/ 83725 h 113641"/>
                <a:gd name="connsiteX149" fmla="*/ 67787 w 113752"/>
                <a:gd name="connsiteY149" fmla="*/ 83248 h 113641"/>
                <a:gd name="connsiteX150" fmla="*/ 72451 w 113752"/>
                <a:gd name="connsiteY150" fmla="*/ 16478 h 113641"/>
                <a:gd name="connsiteX151" fmla="*/ 72641 w 113752"/>
                <a:gd name="connsiteY151" fmla="*/ 14192 h 113641"/>
                <a:gd name="connsiteX152" fmla="*/ 72451 w 113752"/>
                <a:gd name="connsiteY152" fmla="*/ 16478 h 113641"/>
                <a:gd name="connsiteX153" fmla="*/ 91773 w 113752"/>
                <a:gd name="connsiteY153" fmla="*/ 65627 h 113641"/>
                <a:gd name="connsiteX154" fmla="*/ 93296 w 113752"/>
                <a:gd name="connsiteY154" fmla="*/ 68009 h 113641"/>
                <a:gd name="connsiteX155" fmla="*/ 91773 w 113752"/>
                <a:gd name="connsiteY155" fmla="*/ 65627 h 113641"/>
                <a:gd name="connsiteX156" fmla="*/ 96532 w 113752"/>
                <a:gd name="connsiteY156" fmla="*/ 58198 h 113641"/>
                <a:gd name="connsiteX157" fmla="*/ 95104 w 113752"/>
                <a:gd name="connsiteY157" fmla="*/ 59912 h 113641"/>
                <a:gd name="connsiteX158" fmla="*/ 96532 w 113752"/>
                <a:gd name="connsiteY158" fmla="*/ 58198 h 113641"/>
                <a:gd name="connsiteX159" fmla="*/ 28666 w 113752"/>
                <a:gd name="connsiteY159" fmla="*/ 21336 h 113641"/>
                <a:gd name="connsiteX160" fmla="*/ 26287 w 113752"/>
                <a:gd name="connsiteY160" fmla="*/ 22574 h 113641"/>
                <a:gd name="connsiteX161" fmla="*/ 28666 w 113752"/>
                <a:gd name="connsiteY161" fmla="*/ 21336 h 113641"/>
                <a:gd name="connsiteX162" fmla="*/ 14769 w 113752"/>
                <a:gd name="connsiteY162" fmla="*/ 62770 h 113641"/>
                <a:gd name="connsiteX163" fmla="*/ 16863 w 113752"/>
                <a:gd name="connsiteY163" fmla="*/ 62008 h 113641"/>
                <a:gd name="connsiteX164" fmla="*/ 14865 w 113752"/>
                <a:gd name="connsiteY164" fmla="*/ 62579 h 113641"/>
                <a:gd name="connsiteX165" fmla="*/ 14865 w 113752"/>
                <a:gd name="connsiteY165" fmla="*/ 62770 h 113641"/>
                <a:gd name="connsiteX166" fmla="*/ 77115 w 113752"/>
                <a:gd name="connsiteY166" fmla="*/ 93536 h 113641"/>
                <a:gd name="connsiteX167" fmla="*/ 79589 w 113752"/>
                <a:gd name="connsiteY167" fmla="*/ 94297 h 113641"/>
                <a:gd name="connsiteX168" fmla="*/ 77115 w 113752"/>
                <a:gd name="connsiteY168" fmla="*/ 93536 h 113641"/>
                <a:gd name="connsiteX169" fmla="*/ 74355 w 113752"/>
                <a:gd name="connsiteY169" fmla="*/ 50768 h 113641"/>
                <a:gd name="connsiteX170" fmla="*/ 76448 w 113752"/>
                <a:gd name="connsiteY170" fmla="*/ 50768 h 113641"/>
                <a:gd name="connsiteX171" fmla="*/ 74355 w 113752"/>
                <a:gd name="connsiteY171" fmla="*/ 50768 h 113641"/>
                <a:gd name="connsiteX172" fmla="*/ 53605 w 113752"/>
                <a:gd name="connsiteY172" fmla="*/ 91440 h 113641"/>
                <a:gd name="connsiteX173" fmla="*/ 54651 w 113752"/>
                <a:gd name="connsiteY173" fmla="*/ 91916 h 113641"/>
                <a:gd name="connsiteX174" fmla="*/ 55794 w 113752"/>
                <a:gd name="connsiteY174" fmla="*/ 92012 h 113641"/>
                <a:gd name="connsiteX175" fmla="*/ 54176 w 113752"/>
                <a:gd name="connsiteY175" fmla="*/ 90011 h 113641"/>
                <a:gd name="connsiteX176" fmla="*/ 53605 w 113752"/>
                <a:gd name="connsiteY176" fmla="*/ 91440 h 113641"/>
                <a:gd name="connsiteX177" fmla="*/ 32664 w 113752"/>
                <a:gd name="connsiteY177" fmla="*/ 66104 h 113641"/>
                <a:gd name="connsiteX178" fmla="*/ 33711 w 113752"/>
                <a:gd name="connsiteY178" fmla="*/ 67532 h 113641"/>
                <a:gd name="connsiteX179" fmla="*/ 32664 w 113752"/>
                <a:gd name="connsiteY179" fmla="*/ 66104 h 113641"/>
                <a:gd name="connsiteX180" fmla="*/ 70642 w 113752"/>
                <a:gd name="connsiteY180" fmla="*/ 79534 h 113641"/>
                <a:gd name="connsiteX181" fmla="*/ 67977 w 113752"/>
                <a:gd name="connsiteY181" fmla="*/ 79915 h 113641"/>
                <a:gd name="connsiteX182" fmla="*/ 70642 w 113752"/>
                <a:gd name="connsiteY182" fmla="*/ 79534 h 113641"/>
                <a:gd name="connsiteX183" fmla="*/ 73498 w 113752"/>
                <a:gd name="connsiteY183" fmla="*/ 94488 h 113641"/>
                <a:gd name="connsiteX184" fmla="*/ 71499 w 113752"/>
                <a:gd name="connsiteY184" fmla="*/ 93821 h 113641"/>
                <a:gd name="connsiteX185" fmla="*/ 73498 w 113752"/>
                <a:gd name="connsiteY185" fmla="*/ 94488 h 113641"/>
                <a:gd name="connsiteX186" fmla="*/ 102529 w 113752"/>
                <a:gd name="connsiteY186" fmla="*/ 85249 h 113641"/>
                <a:gd name="connsiteX187" fmla="*/ 101957 w 113752"/>
                <a:gd name="connsiteY187" fmla="*/ 85058 h 113641"/>
                <a:gd name="connsiteX188" fmla="*/ 101386 w 113752"/>
                <a:gd name="connsiteY188" fmla="*/ 86487 h 113641"/>
                <a:gd name="connsiteX189" fmla="*/ 102243 w 113752"/>
                <a:gd name="connsiteY189" fmla="*/ 86678 h 113641"/>
                <a:gd name="connsiteX190" fmla="*/ 102624 w 113752"/>
                <a:gd name="connsiteY190" fmla="*/ 85249 h 113641"/>
                <a:gd name="connsiteX191" fmla="*/ 61124 w 113752"/>
                <a:gd name="connsiteY191" fmla="*/ 62198 h 113641"/>
                <a:gd name="connsiteX192" fmla="*/ 60267 w 113752"/>
                <a:gd name="connsiteY192" fmla="*/ 60960 h 113641"/>
                <a:gd name="connsiteX193" fmla="*/ 59506 w 113752"/>
                <a:gd name="connsiteY193" fmla="*/ 61627 h 113641"/>
                <a:gd name="connsiteX194" fmla="*/ 59506 w 113752"/>
                <a:gd name="connsiteY194" fmla="*/ 62008 h 113641"/>
                <a:gd name="connsiteX195" fmla="*/ 61124 w 113752"/>
                <a:gd name="connsiteY195" fmla="*/ 62198 h 113641"/>
                <a:gd name="connsiteX196" fmla="*/ 71118 w 113752"/>
                <a:gd name="connsiteY196" fmla="*/ 34576 h 113641"/>
                <a:gd name="connsiteX197" fmla="*/ 68929 w 113752"/>
                <a:gd name="connsiteY197" fmla="*/ 33338 h 113641"/>
                <a:gd name="connsiteX198" fmla="*/ 71118 w 113752"/>
                <a:gd name="connsiteY198" fmla="*/ 34576 h 113641"/>
                <a:gd name="connsiteX199" fmla="*/ 91012 w 113752"/>
                <a:gd name="connsiteY199" fmla="*/ 88963 h 113641"/>
                <a:gd name="connsiteX200" fmla="*/ 91868 w 113752"/>
                <a:gd name="connsiteY200" fmla="*/ 86678 h 113641"/>
                <a:gd name="connsiteX201" fmla="*/ 91012 w 113752"/>
                <a:gd name="connsiteY201" fmla="*/ 88963 h 113641"/>
                <a:gd name="connsiteX202" fmla="*/ 71594 w 113752"/>
                <a:gd name="connsiteY202" fmla="*/ 29623 h 113641"/>
                <a:gd name="connsiteX203" fmla="*/ 70357 w 113752"/>
                <a:gd name="connsiteY203" fmla="*/ 29623 h 113641"/>
                <a:gd name="connsiteX204" fmla="*/ 70833 w 113752"/>
                <a:gd name="connsiteY204" fmla="*/ 31909 h 113641"/>
                <a:gd name="connsiteX205" fmla="*/ 71689 w 113752"/>
                <a:gd name="connsiteY205" fmla="*/ 29718 h 113641"/>
                <a:gd name="connsiteX206" fmla="*/ 75021 w 113752"/>
                <a:gd name="connsiteY206" fmla="*/ 20288 h 113641"/>
                <a:gd name="connsiteX207" fmla="*/ 75306 w 113752"/>
                <a:gd name="connsiteY207" fmla="*/ 20003 h 113641"/>
                <a:gd name="connsiteX208" fmla="*/ 73879 w 113752"/>
                <a:gd name="connsiteY208" fmla="*/ 18002 h 113641"/>
                <a:gd name="connsiteX209" fmla="*/ 73498 w 113752"/>
                <a:gd name="connsiteY209" fmla="*/ 18288 h 113641"/>
                <a:gd name="connsiteX210" fmla="*/ 75021 w 113752"/>
                <a:gd name="connsiteY210" fmla="*/ 20288 h 113641"/>
                <a:gd name="connsiteX211" fmla="*/ 54842 w 113752"/>
                <a:gd name="connsiteY211" fmla="*/ 25622 h 113641"/>
                <a:gd name="connsiteX212" fmla="*/ 53033 w 113752"/>
                <a:gd name="connsiteY212" fmla="*/ 26384 h 113641"/>
                <a:gd name="connsiteX213" fmla="*/ 54842 w 113752"/>
                <a:gd name="connsiteY213" fmla="*/ 25622 h 113641"/>
                <a:gd name="connsiteX214" fmla="*/ 90345 w 113752"/>
                <a:gd name="connsiteY214" fmla="*/ 15430 h 113641"/>
                <a:gd name="connsiteX215" fmla="*/ 90345 w 113752"/>
                <a:gd name="connsiteY215" fmla="*/ 14954 h 113641"/>
                <a:gd name="connsiteX216" fmla="*/ 89013 w 113752"/>
                <a:gd name="connsiteY216" fmla="*/ 15240 h 113641"/>
                <a:gd name="connsiteX217" fmla="*/ 89203 w 113752"/>
                <a:gd name="connsiteY217" fmla="*/ 16669 h 113641"/>
                <a:gd name="connsiteX218" fmla="*/ 90345 w 113752"/>
                <a:gd name="connsiteY218" fmla="*/ 15430 h 113641"/>
                <a:gd name="connsiteX219" fmla="*/ 73308 w 113752"/>
                <a:gd name="connsiteY219" fmla="*/ 74390 h 113641"/>
                <a:gd name="connsiteX220" fmla="*/ 70166 w 113752"/>
                <a:gd name="connsiteY220" fmla="*/ 74962 h 113641"/>
                <a:gd name="connsiteX221" fmla="*/ 73308 w 113752"/>
                <a:gd name="connsiteY221" fmla="*/ 74390 h 113641"/>
                <a:gd name="connsiteX222" fmla="*/ 76163 w 113752"/>
                <a:gd name="connsiteY222" fmla="*/ 91535 h 113641"/>
                <a:gd name="connsiteX223" fmla="*/ 77876 w 113752"/>
                <a:gd name="connsiteY223" fmla="*/ 91059 h 113641"/>
                <a:gd name="connsiteX224" fmla="*/ 76163 w 113752"/>
                <a:gd name="connsiteY224" fmla="*/ 91535 h 113641"/>
                <a:gd name="connsiteX225" fmla="*/ 109573 w 113752"/>
                <a:gd name="connsiteY225" fmla="*/ 50292 h 113641"/>
                <a:gd name="connsiteX226" fmla="*/ 110905 w 113752"/>
                <a:gd name="connsiteY226" fmla="*/ 50863 h 113641"/>
                <a:gd name="connsiteX227" fmla="*/ 110905 w 113752"/>
                <a:gd name="connsiteY227" fmla="*/ 50197 h 113641"/>
                <a:gd name="connsiteX228" fmla="*/ 109477 w 113752"/>
                <a:gd name="connsiteY228" fmla="*/ 50292 h 113641"/>
                <a:gd name="connsiteX229" fmla="*/ 88251 w 113752"/>
                <a:gd name="connsiteY229" fmla="*/ 51435 h 113641"/>
                <a:gd name="connsiteX230" fmla="*/ 88442 w 113752"/>
                <a:gd name="connsiteY230" fmla="*/ 51911 h 113641"/>
                <a:gd name="connsiteX231" fmla="*/ 90059 w 113752"/>
                <a:gd name="connsiteY231" fmla="*/ 50673 h 113641"/>
                <a:gd name="connsiteX232" fmla="*/ 88251 w 113752"/>
                <a:gd name="connsiteY232" fmla="*/ 51435 h 113641"/>
                <a:gd name="connsiteX233" fmla="*/ 66169 w 113752"/>
                <a:gd name="connsiteY233" fmla="*/ 47911 h 113641"/>
                <a:gd name="connsiteX234" fmla="*/ 66645 w 113752"/>
                <a:gd name="connsiteY234" fmla="*/ 47911 h 113641"/>
                <a:gd name="connsiteX235" fmla="*/ 66454 w 113752"/>
                <a:gd name="connsiteY235" fmla="*/ 46101 h 113641"/>
                <a:gd name="connsiteX236" fmla="*/ 65978 w 113752"/>
                <a:gd name="connsiteY236" fmla="*/ 46101 h 113641"/>
                <a:gd name="connsiteX237" fmla="*/ 66169 w 113752"/>
                <a:gd name="connsiteY237" fmla="*/ 48006 h 113641"/>
                <a:gd name="connsiteX238" fmla="*/ 74830 w 113752"/>
                <a:gd name="connsiteY238" fmla="*/ 41624 h 113641"/>
                <a:gd name="connsiteX239" fmla="*/ 76544 w 113752"/>
                <a:gd name="connsiteY239" fmla="*/ 40481 h 113641"/>
                <a:gd name="connsiteX240" fmla="*/ 74830 w 113752"/>
                <a:gd name="connsiteY240" fmla="*/ 41624 h 113641"/>
                <a:gd name="connsiteX241" fmla="*/ 84635 w 113752"/>
                <a:gd name="connsiteY241" fmla="*/ 81439 h 113641"/>
                <a:gd name="connsiteX242" fmla="*/ 82731 w 113752"/>
                <a:gd name="connsiteY242" fmla="*/ 81344 h 113641"/>
                <a:gd name="connsiteX243" fmla="*/ 84635 w 113752"/>
                <a:gd name="connsiteY243" fmla="*/ 81439 h 113641"/>
                <a:gd name="connsiteX244" fmla="*/ 17911 w 113752"/>
                <a:gd name="connsiteY244" fmla="*/ 81534 h 113641"/>
                <a:gd name="connsiteX245" fmla="*/ 17911 w 113752"/>
                <a:gd name="connsiteY245" fmla="*/ 82010 h 113641"/>
                <a:gd name="connsiteX246" fmla="*/ 18958 w 113752"/>
                <a:gd name="connsiteY246" fmla="*/ 82296 h 113641"/>
                <a:gd name="connsiteX247" fmla="*/ 19529 w 113752"/>
                <a:gd name="connsiteY247" fmla="*/ 81058 h 113641"/>
                <a:gd name="connsiteX248" fmla="*/ 17911 w 113752"/>
                <a:gd name="connsiteY248" fmla="*/ 81534 h 113641"/>
                <a:gd name="connsiteX249" fmla="*/ 100720 w 113752"/>
                <a:gd name="connsiteY249" fmla="*/ 68675 h 113641"/>
                <a:gd name="connsiteX250" fmla="*/ 102243 w 113752"/>
                <a:gd name="connsiteY250" fmla="*/ 68104 h 113641"/>
                <a:gd name="connsiteX251" fmla="*/ 100720 w 113752"/>
                <a:gd name="connsiteY251" fmla="*/ 68675 h 113641"/>
                <a:gd name="connsiteX252" fmla="*/ 66074 w 113752"/>
                <a:gd name="connsiteY252" fmla="*/ 67723 h 113641"/>
                <a:gd name="connsiteX253" fmla="*/ 63789 w 113752"/>
                <a:gd name="connsiteY253" fmla="*/ 67723 h 113641"/>
                <a:gd name="connsiteX254" fmla="*/ 66074 w 113752"/>
                <a:gd name="connsiteY254" fmla="*/ 67723 h 113641"/>
                <a:gd name="connsiteX255" fmla="*/ 102434 w 113752"/>
                <a:gd name="connsiteY255" fmla="*/ 29146 h 113641"/>
                <a:gd name="connsiteX256" fmla="*/ 100911 w 113752"/>
                <a:gd name="connsiteY256" fmla="*/ 28480 h 113641"/>
                <a:gd name="connsiteX257" fmla="*/ 100911 w 113752"/>
                <a:gd name="connsiteY257" fmla="*/ 28956 h 113641"/>
                <a:gd name="connsiteX258" fmla="*/ 102529 w 113752"/>
                <a:gd name="connsiteY258" fmla="*/ 29051 h 113641"/>
                <a:gd name="connsiteX259" fmla="*/ 85015 w 113752"/>
                <a:gd name="connsiteY259" fmla="*/ 89249 h 113641"/>
                <a:gd name="connsiteX260" fmla="*/ 85015 w 113752"/>
                <a:gd name="connsiteY260" fmla="*/ 87821 h 113641"/>
                <a:gd name="connsiteX261" fmla="*/ 84349 w 113752"/>
                <a:gd name="connsiteY261" fmla="*/ 87821 h 113641"/>
                <a:gd name="connsiteX262" fmla="*/ 85015 w 113752"/>
                <a:gd name="connsiteY262" fmla="*/ 89249 h 113641"/>
                <a:gd name="connsiteX263" fmla="*/ 24193 w 113752"/>
                <a:gd name="connsiteY263" fmla="*/ 25337 h 113641"/>
                <a:gd name="connsiteX264" fmla="*/ 22384 w 113752"/>
                <a:gd name="connsiteY264" fmla="*/ 26670 h 113641"/>
                <a:gd name="connsiteX265" fmla="*/ 24193 w 113752"/>
                <a:gd name="connsiteY265" fmla="*/ 25337 h 113641"/>
                <a:gd name="connsiteX266" fmla="*/ 82921 w 113752"/>
                <a:gd name="connsiteY266" fmla="*/ 91345 h 113641"/>
                <a:gd name="connsiteX267" fmla="*/ 81493 w 113752"/>
                <a:gd name="connsiteY267" fmla="*/ 91535 h 113641"/>
                <a:gd name="connsiteX268" fmla="*/ 82921 w 113752"/>
                <a:gd name="connsiteY268" fmla="*/ 91345 h 113641"/>
                <a:gd name="connsiteX269" fmla="*/ 40564 w 113752"/>
                <a:gd name="connsiteY269" fmla="*/ 10192 h 113641"/>
                <a:gd name="connsiteX270" fmla="*/ 39136 w 113752"/>
                <a:gd name="connsiteY270" fmla="*/ 9715 h 113641"/>
                <a:gd name="connsiteX271" fmla="*/ 38661 w 113752"/>
                <a:gd name="connsiteY271" fmla="*/ 10954 h 113641"/>
                <a:gd name="connsiteX272" fmla="*/ 39041 w 113752"/>
                <a:gd name="connsiteY272" fmla="*/ 11144 h 113641"/>
                <a:gd name="connsiteX273" fmla="*/ 40564 w 113752"/>
                <a:gd name="connsiteY273" fmla="*/ 10192 h 113641"/>
                <a:gd name="connsiteX274" fmla="*/ 61124 w 113752"/>
                <a:gd name="connsiteY274" fmla="*/ 15907 h 113641"/>
                <a:gd name="connsiteX275" fmla="*/ 61124 w 113752"/>
                <a:gd name="connsiteY275" fmla="*/ 14192 h 113641"/>
                <a:gd name="connsiteX276" fmla="*/ 61124 w 113752"/>
                <a:gd name="connsiteY276" fmla="*/ 15907 h 113641"/>
                <a:gd name="connsiteX277" fmla="*/ 94533 w 113752"/>
                <a:gd name="connsiteY277" fmla="*/ 20384 h 113641"/>
                <a:gd name="connsiteX278" fmla="*/ 94438 w 113752"/>
                <a:gd name="connsiteY278" fmla="*/ 18574 h 113641"/>
                <a:gd name="connsiteX279" fmla="*/ 94533 w 113752"/>
                <a:gd name="connsiteY279" fmla="*/ 20384 h 113641"/>
                <a:gd name="connsiteX280" fmla="*/ 100625 w 113752"/>
                <a:gd name="connsiteY280" fmla="*/ 25622 h 113641"/>
                <a:gd name="connsiteX281" fmla="*/ 100530 w 113752"/>
                <a:gd name="connsiteY281" fmla="*/ 25241 h 113641"/>
                <a:gd name="connsiteX282" fmla="*/ 99578 w 113752"/>
                <a:gd name="connsiteY282" fmla="*/ 25527 h 113641"/>
                <a:gd name="connsiteX283" fmla="*/ 99768 w 113752"/>
                <a:gd name="connsiteY283" fmla="*/ 26861 h 113641"/>
                <a:gd name="connsiteX284" fmla="*/ 100720 w 113752"/>
                <a:gd name="connsiteY284" fmla="*/ 25622 h 113641"/>
                <a:gd name="connsiteX285" fmla="*/ 12675 w 113752"/>
                <a:gd name="connsiteY285" fmla="*/ 61531 h 113641"/>
                <a:gd name="connsiteX286" fmla="*/ 12295 w 113752"/>
                <a:gd name="connsiteY286" fmla="*/ 62008 h 113641"/>
                <a:gd name="connsiteX287" fmla="*/ 13723 w 113752"/>
                <a:gd name="connsiteY287" fmla="*/ 63246 h 113641"/>
                <a:gd name="connsiteX288" fmla="*/ 12675 w 113752"/>
                <a:gd name="connsiteY288" fmla="*/ 61627 h 113641"/>
                <a:gd name="connsiteX289" fmla="*/ 82255 w 113752"/>
                <a:gd name="connsiteY289" fmla="*/ 59912 h 113641"/>
                <a:gd name="connsiteX290" fmla="*/ 83968 w 113752"/>
                <a:gd name="connsiteY290" fmla="*/ 60198 h 113641"/>
                <a:gd name="connsiteX291" fmla="*/ 84063 w 113752"/>
                <a:gd name="connsiteY291" fmla="*/ 58769 h 113641"/>
                <a:gd name="connsiteX292" fmla="*/ 82160 w 113752"/>
                <a:gd name="connsiteY292" fmla="*/ 59912 h 113641"/>
                <a:gd name="connsiteX293" fmla="*/ 41992 w 113752"/>
                <a:gd name="connsiteY293" fmla="*/ 54864 h 113641"/>
                <a:gd name="connsiteX294" fmla="*/ 42373 w 113752"/>
                <a:gd name="connsiteY294" fmla="*/ 54483 h 113641"/>
                <a:gd name="connsiteX295" fmla="*/ 40469 w 113752"/>
                <a:gd name="connsiteY295" fmla="*/ 53245 h 113641"/>
                <a:gd name="connsiteX296" fmla="*/ 41992 w 113752"/>
                <a:gd name="connsiteY296" fmla="*/ 54959 h 113641"/>
                <a:gd name="connsiteX297" fmla="*/ 51225 w 113752"/>
                <a:gd name="connsiteY297" fmla="*/ 79438 h 113641"/>
                <a:gd name="connsiteX298" fmla="*/ 49606 w 113752"/>
                <a:gd name="connsiteY298" fmla="*/ 78867 h 113641"/>
                <a:gd name="connsiteX299" fmla="*/ 51225 w 113752"/>
                <a:gd name="connsiteY299" fmla="*/ 79438 h 113641"/>
                <a:gd name="connsiteX300" fmla="*/ 34473 w 113752"/>
                <a:gd name="connsiteY300" fmla="*/ 98870 h 113641"/>
                <a:gd name="connsiteX301" fmla="*/ 33997 w 113752"/>
                <a:gd name="connsiteY301" fmla="*/ 98488 h 113641"/>
                <a:gd name="connsiteX302" fmla="*/ 33235 w 113752"/>
                <a:gd name="connsiteY302" fmla="*/ 99346 h 113641"/>
                <a:gd name="connsiteX303" fmla="*/ 33901 w 113752"/>
                <a:gd name="connsiteY303" fmla="*/ 99917 h 113641"/>
                <a:gd name="connsiteX304" fmla="*/ 34473 w 113752"/>
                <a:gd name="connsiteY304" fmla="*/ 98965 h 113641"/>
                <a:gd name="connsiteX305" fmla="*/ 104528 w 113752"/>
                <a:gd name="connsiteY305" fmla="*/ 38290 h 113641"/>
                <a:gd name="connsiteX306" fmla="*/ 103481 w 113752"/>
                <a:gd name="connsiteY306" fmla="*/ 36671 h 113641"/>
                <a:gd name="connsiteX307" fmla="*/ 104528 w 113752"/>
                <a:gd name="connsiteY307" fmla="*/ 38290 h 113641"/>
                <a:gd name="connsiteX308" fmla="*/ 78447 w 113752"/>
                <a:gd name="connsiteY308" fmla="*/ 52864 h 113641"/>
                <a:gd name="connsiteX309" fmla="*/ 80351 w 113752"/>
                <a:gd name="connsiteY309" fmla="*/ 52864 h 113641"/>
                <a:gd name="connsiteX310" fmla="*/ 78447 w 113752"/>
                <a:gd name="connsiteY310" fmla="*/ 52864 h 113641"/>
                <a:gd name="connsiteX311" fmla="*/ 46466 w 113752"/>
                <a:gd name="connsiteY311" fmla="*/ 46101 h 113641"/>
                <a:gd name="connsiteX312" fmla="*/ 46656 w 113752"/>
                <a:gd name="connsiteY312" fmla="*/ 45529 h 113641"/>
                <a:gd name="connsiteX313" fmla="*/ 45609 w 113752"/>
                <a:gd name="connsiteY313" fmla="*/ 45339 h 113641"/>
                <a:gd name="connsiteX314" fmla="*/ 45514 w 113752"/>
                <a:gd name="connsiteY314" fmla="*/ 45625 h 113641"/>
                <a:gd name="connsiteX315" fmla="*/ 46561 w 113752"/>
                <a:gd name="connsiteY315" fmla="*/ 46101 h 113641"/>
                <a:gd name="connsiteX316" fmla="*/ 69595 w 113752"/>
                <a:gd name="connsiteY316" fmla="*/ 40386 h 113641"/>
                <a:gd name="connsiteX317" fmla="*/ 69024 w 113752"/>
                <a:gd name="connsiteY317" fmla="*/ 40386 h 113641"/>
                <a:gd name="connsiteX318" fmla="*/ 69500 w 113752"/>
                <a:gd name="connsiteY318" fmla="*/ 42005 h 113641"/>
                <a:gd name="connsiteX319" fmla="*/ 69595 w 113752"/>
                <a:gd name="connsiteY319" fmla="*/ 40481 h 113641"/>
                <a:gd name="connsiteX320" fmla="*/ 11533 w 113752"/>
                <a:gd name="connsiteY320" fmla="*/ 40005 h 113641"/>
                <a:gd name="connsiteX321" fmla="*/ 11152 w 113752"/>
                <a:gd name="connsiteY321" fmla="*/ 40481 h 113641"/>
                <a:gd name="connsiteX322" fmla="*/ 12580 w 113752"/>
                <a:gd name="connsiteY322" fmla="*/ 41529 h 113641"/>
                <a:gd name="connsiteX323" fmla="*/ 12770 w 113752"/>
                <a:gd name="connsiteY323" fmla="*/ 41243 h 113641"/>
                <a:gd name="connsiteX324" fmla="*/ 11438 w 113752"/>
                <a:gd name="connsiteY324" fmla="*/ 40005 h 113641"/>
                <a:gd name="connsiteX325" fmla="*/ 84349 w 113752"/>
                <a:gd name="connsiteY325" fmla="*/ 39243 h 113641"/>
                <a:gd name="connsiteX326" fmla="*/ 84920 w 113752"/>
                <a:gd name="connsiteY326" fmla="*/ 38576 h 113641"/>
                <a:gd name="connsiteX327" fmla="*/ 84444 w 113752"/>
                <a:gd name="connsiteY327" fmla="*/ 37814 h 113641"/>
                <a:gd name="connsiteX328" fmla="*/ 83778 w 113752"/>
                <a:gd name="connsiteY328" fmla="*/ 38386 h 113641"/>
                <a:gd name="connsiteX329" fmla="*/ 84349 w 113752"/>
                <a:gd name="connsiteY329" fmla="*/ 39243 h 113641"/>
                <a:gd name="connsiteX330" fmla="*/ 33901 w 113752"/>
                <a:gd name="connsiteY330" fmla="*/ 51245 h 113641"/>
                <a:gd name="connsiteX331" fmla="*/ 33997 w 113752"/>
                <a:gd name="connsiteY331" fmla="*/ 50006 h 113641"/>
                <a:gd name="connsiteX332" fmla="*/ 33806 w 113752"/>
                <a:gd name="connsiteY332" fmla="*/ 50483 h 113641"/>
                <a:gd name="connsiteX333" fmla="*/ 33901 w 113752"/>
                <a:gd name="connsiteY333" fmla="*/ 51245 h 113641"/>
                <a:gd name="connsiteX334" fmla="*/ 83968 w 113752"/>
                <a:gd name="connsiteY334" fmla="*/ 14192 h 113641"/>
                <a:gd name="connsiteX335" fmla="*/ 82731 w 113752"/>
                <a:gd name="connsiteY335" fmla="*/ 14954 h 113641"/>
                <a:gd name="connsiteX336" fmla="*/ 83111 w 113752"/>
                <a:gd name="connsiteY336" fmla="*/ 15716 h 113641"/>
                <a:gd name="connsiteX337" fmla="*/ 83968 w 113752"/>
                <a:gd name="connsiteY337" fmla="*/ 14192 h 113641"/>
                <a:gd name="connsiteX338" fmla="*/ 84158 w 113752"/>
                <a:gd name="connsiteY338" fmla="*/ 46577 h 113641"/>
                <a:gd name="connsiteX339" fmla="*/ 84824 w 113752"/>
                <a:gd name="connsiteY339" fmla="*/ 46672 h 113641"/>
                <a:gd name="connsiteX340" fmla="*/ 84920 w 113752"/>
                <a:gd name="connsiteY340" fmla="*/ 45529 h 113641"/>
                <a:gd name="connsiteX341" fmla="*/ 84253 w 113752"/>
                <a:gd name="connsiteY341" fmla="*/ 45339 h 113641"/>
                <a:gd name="connsiteX342" fmla="*/ 84063 w 113752"/>
                <a:gd name="connsiteY342" fmla="*/ 46482 h 113641"/>
                <a:gd name="connsiteX343" fmla="*/ 92630 w 113752"/>
                <a:gd name="connsiteY343" fmla="*/ 35338 h 113641"/>
                <a:gd name="connsiteX344" fmla="*/ 92249 w 113752"/>
                <a:gd name="connsiteY344" fmla="*/ 35052 h 113641"/>
                <a:gd name="connsiteX345" fmla="*/ 91107 w 113752"/>
                <a:gd name="connsiteY345" fmla="*/ 36481 h 113641"/>
                <a:gd name="connsiteX346" fmla="*/ 92630 w 113752"/>
                <a:gd name="connsiteY346" fmla="*/ 35338 h 113641"/>
                <a:gd name="connsiteX347" fmla="*/ 106241 w 113752"/>
                <a:gd name="connsiteY347" fmla="*/ 53150 h 113641"/>
                <a:gd name="connsiteX348" fmla="*/ 106241 w 113752"/>
                <a:gd name="connsiteY348" fmla="*/ 51911 h 113641"/>
                <a:gd name="connsiteX349" fmla="*/ 105099 w 113752"/>
                <a:gd name="connsiteY349" fmla="*/ 52197 h 113641"/>
                <a:gd name="connsiteX350" fmla="*/ 106241 w 113752"/>
                <a:gd name="connsiteY350" fmla="*/ 53150 h 113641"/>
                <a:gd name="connsiteX351" fmla="*/ 77210 w 113752"/>
                <a:gd name="connsiteY351" fmla="*/ 35528 h 113641"/>
                <a:gd name="connsiteX352" fmla="*/ 79114 w 113752"/>
                <a:gd name="connsiteY352" fmla="*/ 34766 h 113641"/>
                <a:gd name="connsiteX353" fmla="*/ 77210 w 113752"/>
                <a:gd name="connsiteY353" fmla="*/ 35528 h 113641"/>
                <a:gd name="connsiteX354" fmla="*/ 68263 w 113752"/>
                <a:gd name="connsiteY354" fmla="*/ 71533 h 113641"/>
                <a:gd name="connsiteX355" fmla="*/ 69405 w 113752"/>
                <a:gd name="connsiteY355" fmla="*/ 73819 h 113641"/>
                <a:gd name="connsiteX356" fmla="*/ 68263 w 113752"/>
                <a:gd name="connsiteY356" fmla="*/ 71533 h 113641"/>
                <a:gd name="connsiteX357" fmla="*/ 24193 w 113752"/>
                <a:gd name="connsiteY357" fmla="*/ 97250 h 113641"/>
                <a:gd name="connsiteX358" fmla="*/ 23907 w 113752"/>
                <a:gd name="connsiteY358" fmla="*/ 97155 h 113641"/>
                <a:gd name="connsiteX359" fmla="*/ 23336 w 113752"/>
                <a:gd name="connsiteY359" fmla="*/ 98965 h 113641"/>
                <a:gd name="connsiteX360" fmla="*/ 23717 w 113752"/>
                <a:gd name="connsiteY360" fmla="*/ 99060 h 113641"/>
                <a:gd name="connsiteX361" fmla="*/ 24193 w 113752"/>
                <a:gd name="connsiteY361" fmla="*/ 97250 h 113641"/>
                <a:gd name="connsiteX362" fmla="*/ 78733 w 113752"/>
                <a:gd name="connsiteY362" fmla="*/ 60674 h 113641"/>
                <a:gd name="connsiteX363" fmla="*/ 77972 w 113752"/>
                <a:gd name="connsiteY363" fmla="*/ 58864 h 113641"/>
                <a:gd name="connsiteX364" fmla="*/ 78733 w 113752"/>
                <a:gd name="connsiteY364" fmla="*/ 60674 h 113641"/>
                <a:gd name="connsiteX365" fmla="*/ 22289 w 113752"/>
                <a:gd name="connsiteY365" fmla="*/ 92107 h 113641"/>
                <a:gd name="connsiteX366" fmla="*/ 23146 w 113752"/>
                <a:gd name="connsiteY366" fmla="*/ 92583 h 113641"/>
                <a:gd name="connsiteX367" fmla="*/ 23621 w 113752"/>
                <a:gd name="connsiteY367" fmla="*/ 92107 h 113641"/>
                <a:gd name="connsiteX368" fmla="*/ 22860 w 113752"/>
                <a:gd name="connsiteY368" fmla="*/ 91440 h 113641"/>
                <a:gd name="connsiteX369" fmla="*/ 22289 w 113752"/>
                <a:gd name="connsiteY369" fmla="*/ 92107 h 113641"/>
                <a:gd name="connsiteX370" fmla="*/ 30380 w 113752"/>
                <a:gd name="connsiteY370" fmla="*/ 63532 h 113641"/>
                <a:gd name="connsiteX371" fmla="*/ 31522 w 113752"/>
                <a:gd name="connsiteY371" fmla="*/ 64389 h 113641"/>
                <a:gd name="connsiteX372" fmla="*/ 31998 w 113752"/>
                <a:gd name="connsiteY372" fmla="*/ 63055 h 113641"/>
                <a:gd name="connsiteX373" fmla="*/ 30380 w 113752"/>
                <a:gd name="connsiteY373" fmla="*/ 63532 h 113641"/>
                <a:gd name="connsiteX374" fmla="*/ 69309 w 113752"/>
                <a:gd name="connsiteY374" fmla="*/ 90392 h 113641"/>
                <a:gd name="connsiteX375" fmla="*/ 68072 w 113752"/>
                <a:gd name="connsiteY375" fmla="*/ 89345 h 113641"/>
                <a:gd name="connsiteX376" fmla="*/ 67882 w 113752"/>
                <a:gd name="connsiteY376" fmla="*/ 89821 h 113641"/>
                <a:gd name="connsiteX377" fmla="*/ 69309 w 113752"/>
                <a:gd name="connsiteY377" fmla="*/ 90392 h 113641"/>
                <a:gd name="connsiteX378" fmla="*/ 58078 w 113752"/>
                <a:gd name="connsiteY378" fmla="*/ 85820 h 113641"/>
                <a:gd name="connsiteX379" fmla="*/ 59220 w 113752"/>
                <a:gd name="connsiteY379" fmla="*/ 87249 h 113641"/>
                <a:gd name="connsiteX380" fmla="*/ 58078 w 113752"/>
                <a:gd name="connsiteY380" fmla="*/ 85820 h 113641"/>
                <a:gd name="connsiteX381" fmla="*/ 60648 w 113752"/>
                <a:gd name="connsiteY381" fmla="*/ 8287 h 113641"/>
                <a:gd name="connsiteX382" fmla="*/ 60172 w 113752"/>
                <a:gd name="connsiteY382" fmla="*/ 8096 h 113641"/>
                <a:gd name="connsiteX383" fmla="*/ 59791 w 113752"/>
                <a:gd name="connsiteY383" fmla="*/ 9239 h 113641"/>
                <a:gd name="connsiteX384" fmla="*/ 60267 w 113752"/>
                <a:gd name="connsiteY384" fmla="*/ 9430 h 113641"/>
                <a:gd name="connsiteX385" fmla="*/ 60743 w 113752"/>
                <a:gd name="connsiteY385" fmla="*/ 8287 h 113641"/>
                <a:gd name="connsiteX386" fmla="*/ 59982 w 113752"/>
                <a:gd name="connsiteY386" fmla="*/ 96203 h 113641"/>
                <a:gd name="connsiteX387" fmla="*/ 59696 w 113752"/>
                <a:gd name="connsiteY387" fmla="*/ 96107 h 113641"/>
                <a:gd name="connsiteX388" fmla="*/ 59315 w 113752"/>
                <a:gd name="connsiteY388" fmla="*/ 96584 h 113641"/>
                <a:gd name="connsiteX389" fmla="*/ 59506 w 113752"/>
                <a:gd name="connsiteY389" fmla="*/ 97346 h 113641"/>
                <a:gd name="connsiteX390" fmla="*/ 59791 w 113752"/>
                <a:gd name="connsiteY390" fmla="*/ 97346 h 113641"/>
                <a:gd name="connsiteX391" fmla="*/ 59886 w 113752"/>
                <a:gd name="connsiteY391" fmla="*/ 96203 h 113641"/>
                <a:gd name="connsiteX392" fmla="*/ 94629 w 113752"/>
                <a:gd name="connsiteY392" fmla="*/ 54293 h 113641"/>
                <a:gd name="connsiteX393" fmla="*/ 94629 w 113752"/>
                <a:gd name="connsiteY393" fmla="*/ 53912 h 113641"/>
                <a:gd name="connsiteX394" fmla="*/ 93867 w 113752"/>
                <a:gd name="connsiteY394" fmla="*/ 53912 h 113641"/>
                <a:gd name="connsiteX395" fmla="*/ 93105 w 113752"/>
                <a:gd name="connsiteY395" fmla="*/ 54864 h 113641"/>
                <a:gd name="connsiteX396" fmla="*/ 94724 w 113752"/>
                <a:gd name="connsiteY396" fmla="*/ 54293 h 113641"/>
                <a:gd name="connsiteX397" fmla="*/ 75687 w 113752"/>
                <a:gd name="connsiteY397" fmla="*/ 32766 h 113641"/>
                <a:gd name="connsiteX398" fmla="*/ 76734 w 113752"/>
                <a:gd name="connsiteY398" fmla="*/ 33623 h 113641"/>
                <a:gd name="connsiteX399" fmla="*/ 75687 w 113752"/>
                <a:gd name="connsiteY399" fmla="*/ 32766 h 113641"/>
                <a:gd name="connsiteX400" fmla="*/ 102339 w 113752"/>
                <a:gd name="connsiteY400" fmla="*/ 35338 h 113641"/>
                <a:gd name="connsiteX401" fmla="*/ 102434 w 113752"/>
                <a:gd name="connsiteY401" fmla="*/ 35909 h 113641"/>
                <a:gd name="connsiteX402" fmla="*/ 103671 w 113752"/>
                <a:gd name="connsiteY402" fmla="*/ 35528 h 113641"/>
                <a:gd name="connsiteX403" fmla="*/ 103671 w 113752"/>
                <a:gd name="connsiteY403" fmla="*/ 35243 h 113641"/>
                <a:gd name="connsiteX404" fmla="*/ 102339 w 113752"/>
                <a:gd name="connsiteY404" fmla="*/ 35433 h 113641"/>
                <a:gd name="connsiteX405" fmla="*/ 43515 w 113752"/>
                <a:gd name="connsiteY405" fmla="*/ 39243 h 113641"/>
                <a:gd name="connsiteX406" fmla="*/ 42182 w 113752"/>
                <a:gd name="connsiteY406" fmla="*/ 38386 h 113641"/>
                <a:gd name="connsiteX407" fmla="*/ 42087 w 113752"/>
                <a:gd name="connsiteY407" fmla="*/ 38767 h 113641"/>
                <a:gd name="connsiteX408" fmla="*/ 43515 w 113752"/>
                <a:gd name="connsiteY408" fmla="*/ 39243 h 113641"/>
                <a:gd name="connsiteX409" fmla="*/ 100339 w 113752"/>
                <a:gd name="connsiteY409" fmla="*/ 82391 h 113641"/>
                <a:gd name="connsiteX410" fmla="*/ 99673 w 113752"/>
                <a:gd name="connsiteY410" fmla="*/ 83915 h 113641"/>
                <a:gd name="connsiteX411" fmla="*/ 100339 w 113752"/>
                <a:gd name="connsiteY411" fmla="*/ 82391 h 113641"/>
                <a:gd name="connsiteX412" fmla="*/ 56555 w 113752"/>
                <a:gd name="connsiteY412" fmla="*/ 80105 h 113641"/>
                <a:gd name="connsiteX413" fmla="*/ 57222 w 113752"/>
                <a:gd name="connsiteY413" fmla="*/ 80105 h 113641"/>
                <a:gd name="connsiteX414" fmla="*/ 56936 w 113752"/>
                <a:gd name="connsiteY414" fmla="*/ 79058 h 113641"/>
                <a:gd name="connsiteX415" fmla="*/ 56650 w 113752"/>
                <a:gd name="connsiteY415" fmla="*/ 79058 h 113641"/>
                <a:gd name="connsiteX416" fmla="*/ 56650 w 113752"/>
                <a:gd name="connsiteY416" fmla="*/ 80105 h 113641"/>
                <a:gd name="connsiteX417" fmla="*/ 56840 w 113752"/>
                <a:gd name="connsiteY417" fmla="*/ 46482 h 113641"/>
                <a:gd name="connsiteX418" fmla="*/ 54842 w 113752"/>
                <a:gd name="connsiteY418" fmla="*/ 47435 h 113641"/>
                <a:gd name="connsiteX419" fmla="*/ 56840 w 113752"/>
                <a:gd name="connsiteY419" fmla="*/ 46482 h 113641"/>
                <a:gd name="connsiteX420" fmla="*/ 10010 w 113752"/>
                <a:gd name="connsiteY420" fmla="*/ 76676 h 113641"/>
                <a:gd name="connsiteX421" fmla="*/ 11152 w 113752"/>
                <a:gd name="connsiteY421" fmla="*/ 76105 h 113641"/>
                <a:gd name="connsiteX422" fmla="*/ 10010 w 113752"/>
                <a:gd name="connsiteY422" fmla="*/ 76676 h 113641"/>
                <a:gd name="connsiteX423" fmla="*/ 49987 w 113752"/>
                <a:gd name="connsiteY423" fmla="*/ 42863 h 113641"/>
                <a:gd name="connsiteX424" fmla="*/ 50177 w 113752"/>
                <a:gd name="connsiteY424" fmla="*/ 43148 h 113641"/>
                <a:gd name="connsiteX425" fmla="*/ 51034 w 113752"/>
                <a:gd name="connsiteY425" fmla="*/ 42767 h 113641"/>
                <a:gd name="connsiteX426" fmla="*/ 50939 w 113752"/>
                <a:gd name="connsiteY426" fmla="*/ 42481 h 113641"/>
                <a:gd name="connsiteX427" fmla="*/ 49987 w 113752"/>
                <a:gd name="connsiteY427" fmla="*/ 42863 h 113641"/>
                <a:gd name="connsiteX428" fmla="*/ 100530 w 113752"/>
                <a:gd name="connsiteY428" fmla="*/ 49721 h 113641"/>
                <a:gd name="connsiteX429" fmla="*/ 98817 w 113752"/>
                <a:gd name="connsiteY429" fmla="*/ 48959 h 113641"/>
                <a:gd name="connsiteX430" fmla="*/ 100530 w 113752"/>
                <a:gd name="connsiteY430" fmla="*/ 49721 h 113641"/>
                <a:gd name="connsiteX431" fmla="*/ 46275 w 113752"/>
                <a:gd name="connsiteY431" fmla="*/ 94202 h 113641"/>
                <a:gd name="connsiteX432" fmla="*/ 45895 w 113752"/>
                <a:gd name="connsiteY432" fmla="*/ 92583 h 113641"/>
                <a:gd name="connsiteX433" fmla="*/ 46275 w 113752"/>
                <a:gd name="connsiteY433" fmla="*/ 94202 h 113641"/>
                <a:gd name="connsiteX434" fmla="*/ 38090 w 113752"/>
                <a:gd name="connsiteY434" fmla="*/ 37243 h 113641"/>
                <a:gd name="connsiteX435" fmla="*/ 37708 w 113752"/>
                <a:gd name="connsiteY435" fmla="*/ 37624 h 113641"/>
                <a:gd name="connsiteX436" fmla="*/ 38280 w 113752"/>
                <a:gd name="connsiteY436" fmla="*/ 38386 h 113641"/>
                <a:gd name="connsiteX437" fmla="*/ 38661 w 113752"/>
                <a:gd name="connsiteY437" fmla="*/ 38100 h 113641"/>
                <a:gd name="connsiteX438" fmla="*/ 37994 w 113752"/>
                <a:gd name="connsiteY438" fmla="*/ 37338 h 113641"/>
                <a:gd name="connsiteX439" fmla="*/ 50654 w 113752"/>
                <a:gd name="connsiteY439" fmla="*/ 93059 h 113641"/>
                <a:gd name="connsiteX440" fmla="*/ 52557 w 113752"/>
                <a:gd name="connsiteY440" fmla="*/ 92869 h 113641"/>
                <a:gd name="connsiteX441" fmla="*/ 50654 w 113752"/>
                <a:gd name="connsiteY441" fmla="*/ 93059 h 113641"/>
                <a:gd name="connsiteX442" fmla="*/ 87204 w 113752"/>
                <a:gd name="connsiteY442" fmla="*/ 34195 h 113641"/>
                <a:gd name="connsiteX443" fmla="*/ 88346 w 113752"/>
                <a:gd name="connsiteY443" fmla="*/ 35052 h 113641"/>
                <a:gd name="connsiteX444" fmla="*/ 87204 w 113752"/>
                <a:gd name="connsiteY444" fmla="*/ 34195 h 113641"/>
                <a:gd name="connsiteX445" fmla="*/ 27048 w 113752"/>
                <a:gd name="connsiteY445" fmla="*/ 30671 h 113641"/>
                <a:gd name="connsiteX446" fmla="*/ 26572 w 113752"/>
                <a:gd name="connsiteY446" fmla="*/ 30861 h 113641"/>
                <a:gd name="connsiteX447" fmla="*/ 26953 w 113752"/>
                <a:gd name="connsiteY447" fmla="*/ 31718 h 113641"/>
                <a:gd name="connsiteX448" fmla="*/ 27429 w 113752"/>
                <a:gd name="connsiteY448" fmla="*/ 31528 h 113641"/>
                <a:gd name="connsiteX449" fmla="*/ 27048 w 113752"/>
                <a:gd name="connsiteY449" fmla="*/ 30671 h 113641"/>
                <a:gd name="connsiteX450" fmla="*/ 92154 w 113752"/>
                <a:gd name="connsiteY450" fmla="*/ 30289 h 113641"/>
                <a:gd name="connsiteX451" fmla="*/ 91773 w 113752"/>
                <a:gd name="connsiteY451" fmla="*/ 30480 h 113641"/>
                <a:gd name="connsiteX452" fmla="*/ 91963 w 113752"/>
                <a:gd name="connsiteY452" fmla="*/ 31147 h 113641"/>
                <a:gd name="connsiteX453" fmla="*/ 93105 w 113752"/>
                <a:gd name="connsiteY453" fmla="*/ 31528 h 113641"/>
                <a:gd name="connsiteX454" fmla="*/ 92249 w 113752"/>
                <a:gd name="connsiteY454" fmla="*/ 30289 h 113641"/>
                <a:gd name="connsiteX455" fmla="*/ 14865 w 113752"/>
                <a:gd name="connsiteY455" fmla="*/ 56197 h 113641"/>
                <a:gd name="connsiteX456" fmla="*/ 14579 w 113752"/>
                <a:gd name="connsiteY456" fmla="*/ 56769 h 113641"/>
                <a:gd name="connsiteX457" fmla="*/ 15626 w 113752"/>
                <a:gd name="connsiteY457" fmla="*/ 57055 h 113641"/>
                <a:gd name="connsiteX458" fmla="*/ 15816 w 113752"/>
                <a:gd name="connsiteY458" fmla="*/ 56579 h 113641"/>
                <a:gd name="connsiteX459" fmla="*/ 14865 w 113752"/>
                <a:gd name="connsiteY459" fmla="*/ 56197 h 113641"/>
                <a:gd name="connsiteX460" fmla="*/ 73498 w 113752"/>
                <a:gd name="connsiteY460" fmla="*/ 60579 h 113641"/>
                <a:gd name="connsiteX461" fmla="*/ 73973 w 113752"/>
                <a:gd name="connsiteY461" fmla="*/ 60960 h 113641"/>
                <a:gd name="connsiteX462" fmla="*/ 74735 w 113752"/>
                <a:gd name="connsiteY462" fmla="*/ 59722 h 113641"/>
                <a:gd name="connsiteX463" fmla="*/ 74355 w 113752"/>
                <a:gd name="connsiteY463" fmla="*/ 59531 h 113641"/>
                <a:gd name="connsiteX464" fmla="*/ 73593 w 113752"/>
                <a:gd name="connsiteY464" fmla="*/ 60674 h 113641"/>
                <a:gd name="connsiteX465" fmla="*/ 90441 w 113752"/>
                <a:gd name="connsiteY465" fmla="*/ 26098 h 113641"/>
                <a:gd name="connsiteX466" fmla="*/ 91107 w 113752"/>
                <a:gd name="connsiteY466" fmla="*/ 26194 h 113641"/>
                <a:gd name="connsiteX467" fmla="*/ 91107 w 113752"/>
                <a:gd name="connsiteY467" fmla="*/ 25051 h 113641"/>
                <a:gd name="connsiteX468" fmla="*/ 90631 w 113752"/>
                <a:gd name="connsiteY468" fmla="*/ 25051 h 113641"/>
                <a:gd name="connsiteX469" fmla="*/ 90345 w 113752"/>
                <a:gd name="connsiteY469" fmla="*/ 26098 h 113641"/>
                <a:gd name="connsiteX470" fmla="*/ 26763 w 113752"/>
                <a:gd name="connsiteY470" fmla="*/ 85154 h 113641"/>
                <a:gd name="connsiteX471" fmla="*/ 26382 w 113752"/>
                <a:gd name="connsiteY471" fmla="*/ 85439 h 113641"/>
                <a:gd name="connsiteX472" fmla="*/ 27143 w 113752"/>
                <a:gd name="connsiteY472" fmla="*/ 86296 h 113641"/>
                <a:gd name="connsiteX473" fmla="*/ 27429 w 113752"/>
                <a:gd name="connsiteY473" fmla="*/ 85915 h 113641"/>
                <a:gd name="connsiteX474" fmla="*/ 26763 w 113752"/>
                <a:gd name="connsiteY474" fmla="*/ 85154 h 113641"/>
                <a:gd name="connsiteX475" fmla="*/ 73402 w 113752"/>
                <a:gd name="connsiteY475" fmla="*/ 85630 h 113641"/>
                <a:gd name="connsiteX476" fmla="*/ 73879 w 113752"/>
                <a:gd name="connsiteY476" fmla="*/ 85439 h 113641"/>
                <a:gd name="connsiteX477" fmla="*/ 73688 w 113752"/>
                <a:gd name="connsiteY477" fmla="*/ 84582 h 113641"/>
                <a:gd name="connsiteX478" fmla="*/ 73212 w 113752"/>
                <a:gd name="connsiteY478" fmla="*/ 84772 h 113641"/>
                <a:gd name="connsiteX479" fmla="*/ 73498 w 113752"/>
                <a:gd name="connsiteY479" fmla="*/ 85535 h 113641"/>
                <a:gd name="connsiteX480" fmla="*/ 54937 w 113752"/>
                <a:gd name="connsiteY480" fmla="*/ 2953 h 113641"/>
                <a:gd name="connsiteX481" fmla="*/ 55603 w 113752"/>
                <a:gd name="connsiteY481" fmla="*/ 3905 h 113641"/>
                <a:gd name="connsiteX482" fmla="*/ 54937 w 113752"/>
                <a:gd name="connsiteY482" fmla="*/ 2953 h 113641"/>
                <a:gd name="connsiteX483" fmla="*/ 88537 w 113752"/>
                <a:gd name="connsiteY483" fmla="*/ 82582 h 113641"/>
                <a:gd name="connsiteX484" fmla="*/ 89013 w 113752"/>
                <a:gd name="connsiteY484" fmla="*/ 82105 h 113641"/>
                <a:gd name="connsiteX485" fmla="*/ 88442 w 113752"/>
                <a:gd name="connsiteY485" fmla="*/ 81439 h 113641"/>
                <a:gd name="connsiteX486" fmla="*/ 88061 w 113752"/>
                <a:gd name="connsiteY486" fmla="*/ 81725 h 113641"/>
                <a:gd name="connsiteX487" fmla="*/ 88537 w 113752"/>
                <a:gd name="connsiteY487" fmla="*/ 82582 h 113641"/>
                <a:gd name="connsiteX488" fmla="*/ 54556 w 113752"/>
                <a:gd name="connsiteY488" fmla="*/ 80963 h 113641"/>
                <a:gd name="connsiteX489" fmla="*/ 54937 w 113752"/>
                <a:gd name="connsiteY489" fmla="*/ 81153 h 113641"/>
                <a:gd name="connsiteX490" fmla="*/ 55222 w 113752"/>
                <a:gd name="connsiteY490" fmla="*/ 79915 h 113641"/>
                <a:gd name="connsiteX491" fmla="*/ 54842 w 113752"/>
                <a:gd name="connsiteY491" fmla="*/ 79915 h 113641"/>
                <a:gd name="connsiteX492" fmla="*/ 54556 w 113752"/>
                <a:gd name="connsiteY492" fmla="*/ 81153 h 113641"/>
                <a:gd name="connsiteX493" fmla="*/ 6298 w 113752"/>
                <a:gd name="connsiteY493" fmla="*/ 62579 h 113641"/>
                <a:gd name="connsiteX494" fmla="*/ 6393 w 113752"/>
                <a:gd name="connsiteY494" fmla="*/ 62198 h 113641"/>
                <a:gd name="connsiteX495" fmla="*/ 5156 w 113752"/>
                <a:gd name="connsiteY495" fmla="*/ 61722 h 113641"/>
                <a:gd name="connsiteX496" fmla="*/ 4775 w 113752"/>
                <a:gd name="connsiteY496" fmla="*/ 62008 h 113641"/>
                <a:gd name="connsiteX497" fmla="*/ 6203 w 113752"/>
                <a:gd name="connsiteY497" fmla="*/ 62484 h 113641"/>
                <a:gd name="connsiteX498" fmla="*/ 103861 w 113752"/>
                <a:gd name="connsiteY498" fmla="*/ 76390 h 113641"/>
                <a:gd name="connsiteX499" fmla="*/ 103671 w 113752"/>
                <a:gd name="connsiteY499" fmla="*/ 75914 h 113641"/>
                <a:gd name="connsiteX500" fmla="*/ 102719 w 113752"/>
                <a:gd name="connsiteY500" fmla="*/ 76200 h 113641"/>
                <a:gd name="connsiteX501" fmla="*/ 102719 w 113752"/>
                <a:gd name="connsiteY501" fmla="*/ 76486 h 113641"/>
                <a:gd name="connsiteX502" fmla="*/ 103766 w 113752"/>
                <a:gd name="connsiteY502" fmla="*/ 76295 h 113641"/>
                <a:gd name="connsiteX503" fmla="*/ 28095 w 113752"/>
                <a:gd name="connsiteY503" fmla="*/ 76676 h 113641"/>
                <a:gd name="connsiteX504" fmla="*/ 28666 w 113752"/>
                <a:gd name="connsiteY504" fmla="*/ 76676 h 113641"/>
                <a:gd name="connsiteX505" fmla="*/ 28381 w 113752"/>
                <a:gd name="connsiteY505" fmla="*/ 75629 h 113641"/>
                <a:gd name="connsiteX506" fmla="*/ 28000 w 113752"/>
                <a:gd name="connsiteY506" fmla="*/ 75629 h 113641"/>
                <a:gd name="connsiteX507" fmla="*/ 28095 w 113752"/>
                <a:gd name="connsiteY507" fmla="*/ 76771 h 113641"/>
                <a:gd name="connsiteX508" fmla="*/ 51796 w 113752"/>
                <a:gd name="connsiteY508" fmla="*/ 74486 h 113641"/>
                <a:gd name="connsiteX509" fmla="*/ 50939 w 113752"/>
                <a:gd name="connsiteY509" fmla="*/ 75819 h 113641"/>
                <a:gd name="connsiteX510" fmla="*/ 51796 w 113752"/>
                <a:gd name="connsiteY510" fmla="*/ 74486 h 113641"/>
                <a:gd name="connsiteX511" fmla="*/ 39898 w 113752"/>
                <a:gd name="connsiteY511" fmla="*/ 66961 h 113641"/>
                <a:gd name="connsiteX512" fmla="*/ 39517 w 113752"/>
                <a:gd name="connsiteY512" fmla="*/ 67437 h 113641"/>
                <a:gd name="connsiteX513" fmla="*/ 39993 w 113752"/>
                <a:gd name="connsiteY513" fmla="*/ 67913 h 113641"/>
                <a:gd name="connsiteX514" fmla="*/ 40183 w 113752"/>
                <a:gd name="connsiteY514" fmla="*/ 67437 h 113641"/>
                <a:gd name="connsiteX515" fmla="*/ 39898 w 113752"/>
                <a:gd name="connsiteY515" fmla="*/ 66961 h 113641"/>
                <a:gd name="connsiteX516" fmla="*/ 26287 w 113752"/>
                <a:gd name="connsiteY516" fmla="*/ 67532 h 113641"/>
                <a:gd name="connsiteX517" fmla="*/ 26763 w 113752"/>
                <a:gd name="connsiteY517" fmla="*/ 68009 h 113641"/>
                <a:gd name="connsiteX518" fmla="*/ 27334 w 113752"/>
                <a:gd name="connsiteY518" fmla="*/ 67437 h 113641"/>
                <a:gd name="connsiteX519" fmla="*/ 26953 w 113752"/>
                <a:gd name="connsiteY519" fmla="*/ 67151 h 113641"/>
                <a:gd name="connsiteX520" fmla="*/ 26287 w 113752"/>
                <a:gd name="connsiteY520" fmla="*/ 67532 h 113641"/>
                <a:gd name="connsiteX521" fmla="*/ 9249 w 113752"/>
                <a:gd name="connsiteY521" fmla="*/ 83629 h 113641"/>
                <a:gd name="connsiteX522" fmla="*/ 9059 w 113752"/>
                <a:gd name="connsiteY522" fmla="*/ 83248 h 113641"/>
                <a:gd name="connsiteX523" fmla="*/ 8202 w 113752"/>
                <a:gd name="connsiteY523" fmla="*/ 83820 h 113641"/>
                <a:gd name="connsiteX524" fmla="*/ 8297 w 113752"/>
                <a:gd name="connsiteY524" fmla="*/ 84106 h 113641"/>
                <a:gd name="connsiteX525" fmla="*/ 9249 w 113752"/>
                <a:gd name="connsiteY525" fmla="*/ 83629 h 113641"/>
                <a:gd name="connsiteX526" fmla="*/ 62837 w 113752"/>
                <a:gd name="connsiteY526" fmla="*/ 84772 h 113641"/>
                <a:gd name="connsiteX527" fmla="*/ 63218 w 113752"/>
                <a:gd name="connsiteY527" fmla="*/ 84868 h 113641"/>
                <a:gd name="connsiteX528" fmla="*/ 63694 w 113752"/>
                <a:gd name="connsiteY528" fmla="*/ 83534 h 113641"/>
                <a:gd name="connsiteX529" fmla="*/ 63408 w 113752"/>
                <a:gd name="connsiteY529" fmla="*/ 83534 h 113641"/>
                <a:gd name="connsiteX530" fmla="*/ 62932 w 113752"/>
                <a:gd name="connsiteY530" fmla="*/ 84677 h 113641"/>
                <a:gd name="connsiteX531" fmla="*/ 61124 w 113752"/>
                <a:gd name="connsiteY531" fmla="*/ 22955 h 113641"/>
                <a:gd name="connsiteX532" fmla="*/ 60743 w 113752"/>
                <a:gd name="connsiteY532" fmla="*/ 22670 h 113641"/>
                <a:gd name="connsiteX533" fmla="*/ 60172 w 113752"/>
                <a:gd name="connsiteY533" fmla="*/ 23527 h 113641"/>
                <a:gd name="connsiteX534" fmla="*/ 60457 w 113752"/>
                <a:gd name="connsiteY534" fmla="*/ 23717 h 113641"/>
                <a:gd name="connsiteX535" fmla="*/ 61124 w 113752"/>
                <a:gd name="connsiteY535" fmla="*/ 22860 h 113641"/>
                <a:gd name="connsiteX536" fmla="*/ 104242 w 113752"/>
                <a:gd name="connsiteY536" fmla="*/ 60293 h 113641"/>
                <a:gd name="connsiteX537" fmla="*/ 104242 w 113752"/>
                <a:gd name="connsiteY537" fmla="*/ 60008 h 113641"/>
                <a:gd name="connsiteX538" fmla="*/ 103195 w 113752"/>
                <a:gd name="connsiteY538" fmla="*/ 60008 h 113641"/>
                <a:gd name="connsiteX539" fmla="*/ 103195 w 113752"/>
                <a:gd name="connsiteY539" fmla="*/ 60293 h 113641"/>
                <a:gd name="connsiteX540" fmla="*/ 104242 w 113752"/>
                <a:gd name="connsiteY540" fmla="*/ 60293 h 113641"/>
                <a:gd name="connsiteX541" fmla="*/ 17149 w 113752"/>
                <a:gd name="connsiteY541" fmla="*/ 26289 h 113641"/>
                <a:gd name="connsiteX542" fmla="*/ 16768 w 113752"/>
                <a:gd name="connsiteY542" fmla="*/ 25813 h 113641"/>
                <a:gd name="connsiteX543" fmla="*/ 16102 w 113752"/>
                <a:gd name="connsiteY543" fmla="*/ 26289 h 113641"/>
                <a:gd name="connsiteX544" fmla="*/ 16483 w 113752"/>
                <a:gd name="connsiteY544" fmla="*/ 26670 h 113641"/>
                <a:gd name="connsiteX545" fmla="*/ 17244 w 113752"/>
                <a:gd name="connsiteY545" fmla="*/ 26384 h 113641"/>
                <a:gd name="connsiteX546" fmla="*/ 57412 w 113752"/>
                <a:gd name="connsiteY546" fmla="*/ 27908 h 113641"/>
                <a:gd name="connsiteX547" fmla="*/ 56174 w 113752"/>
                <a:gd name="connsiteY547" fmla="*/ 28956 h 113641"/>
                <a:gd name="connsiteX548" fmla="*/ 56365 w 113752"/>
                <a:gd name="connsiteY548" fmla="*/ 29242 h 113641"/>
                <a:gd name="connsiteX549" fmla="*/ 57412 w 113752"/>
                <a:gd name="connsiteY549" fmla="*/ 28004 h 113641"/>
                <a:gd name="connsiteX550" fmla="*/ 93487 w 113752"/>
                <a:gd name="connsiteY550" fmla="*/ 29813 h 113641"/>
                <a:gd name="connsiteX551" fmla="*/ 94248 w 113752"/>
                <a:gd name="connsiteY551" fmla="*/ 30289 h 113641"/>
                <a:gd name="connsiteX552" fmla="*/ 94629 w 113752"/>
                <a:gd name="connsiteY552" fmla="*/ 30004 h 113641"/>
                <a:gd name="connsiteX553" fmla="*/ 94153 w 113752"/>
                <a:gd name="connsiteY553" fmla="*/ 29528 h 113641"/>
                <a:gd name="connsiteX554" fmla="*/ 93581 w 113752"/>
                <a:gd name="connsiteY554" fmla="*/ 29813 h 113641"/>
                <a:gd name="connsiteX555" fmla="*/ 78923 w 113752"/>
                <a:gd name="connsiteY555" fmla="*/ 87535 h 113641"/>
                <a:gd name="connsiteX556" fmla="*/ 78447 w 113752"/>
                <a:gd name="connsiteY556" fmla="*/ 87535 h 113641"/>
                <a:gd name="connsiteX557" fmla="*/ 78638 w 113752"/>
                <a:gd name="connsiteY557" fmla="*/ 88583 h 113641"/>
                <a:gd name="connsiteX558" fmla="*/ 78923 w 113752"/>
                <a:gd name="connsiteY558" fmla="*/ 88583 h 113641"/>
                <a:gd name="connsiteX559" fmla="*/ 78923 w 113752"/>
                <a:gd name="connsiteY559" fmla="*/ 87630 h 113641"/>
                <a:gd name="connsiteX560" fmla="*/ 58649 w 113752"/>
                <a:gd name="connsiteY560" fmla="*/ 29813 h 113641"/>
                <a:gd name="connsiteX561" fmla="*/ 58268 w 113752"/>
                <a:gd name="connsiteY561" fmla="*/ 29432 h 113641"/>
                <a:gd name="connsiteX562" fmla="*/ 57412 w 113752"/>
                <a:gd name="connsiteY562" fmla="*/ 30099 h 113641"/>
                <a:gd name="connsiteX563" fmla="*/ 57697 w 113752"/>
                <a:gd name="connsiteY563" fmla="*/ 30480 h 113641"/>
                <a:gd name="connsiteX564" fmla="*/ 58649 w 113752"/>
                <a:gd name="connsiteY564" fmla="*/ 29909 h 113641"/>
                <a:gd name="connsiteX565" fmla="*/ 93962 w 113752"/>
                <a:gd name="connsiteY565" fmla="*/ 90106 h 113641"/>
                <a:gd name="connsiteX566" fmla="*/ 94248 w 113752"/>
                <a:gd name="connsiteY566" fmla="*/ 89726 h 113641"/>
                <a:gd name="connsiteX567" fmla="*/ 93391 w 113752"/>
                <a:gd name="connsiteY567" fmla="*/ 89249 h 113641"/>
                <a:gd name="connsiteX568" fmla="*/ 93201 w 113752"/>
                <a:gd name="connsiteY568" fmla="*/ 89535 h 113641"/>
                <a:gd name="connsiteX569" fmla="*/ 93962 w 113752"/>
                <a:gd name="connsiteY569" fmla="*/ 90106 h 113641"/>
                <a:gd name="connsiteX570" fmla="*/ 44753 w 113752"/>
                <a:gd name="connsiteY570" fmla="*/ 31052 h 113641"/>
                <a:gd name="connsiteX571" fmla="*/ 45133 w 113752"/>
                <a:gd name="connsiteY571" fmla="*/ 30671 h 113641"/>
                <a:gd name="connsiteX572" fmla="*/ 44847 w 113752"/>
                <a:gd name="connsiteY572" fmla="*/ 30289 h 113641"/>
                <a:gd name="connsiteX573" fmla="*/ 44371 w 113752"/>
                <a:gd name="connsiteY573" fmla="*/ 30575 h 113641"/>
                <a:gd name="connsiteX574" fmla="*/ 44753 w 113752"/>
                <a:gd name="connsiteY574" fmla="*/ 30956 h 113641"/>
                <a:gd name="connsiteX575" fmla="*/ 27143 w 113752"/>
                <a:gd name="connsiteY575" fmla="*/ 52864 h 113641"/>
                <a:gd name="connsiteX576" fmla="*/ 26858 w 113752"/>
                <a:gd name="connsiteY576" fmla="*/ 52864 h 113641"/>
                <a:gd name="connsiteX577" fmla="*/ 26572 w 113752"/>
                <a:gd name="connsiteY577" fmla="*/ 53912 h 113641"/>
                <a:gd name="connsiteX578" fmla="*/ 26953 w 113752"/>
                <a:gd name="connsiteY578" fmla="*/ 53912 h 113641"/>
                <a:gd name="connsiteX579" fmla="*/ 27143 w 113752"/>
                <a:gd name="connsiteY579" fmla="*/ 52864 h 113641"/>
                <a:gd name="connsiteX580" fmla="*/ 8202 w 113752"/>
                <a:gd name="connsiteY580" fmla="*/ 50483 h 113641"/>
                <a:gd name="connsiteX581" fmla="*/ 8106 w 113752"/>
                <a:gd name="connsiteY581" fmla="*/ 50768 h 113641"/>
                <a:gd name="connsiteX582" fmla="*/ 8963 w 113752"/>
                <a:gd name="connsiteY582" fmla="*/ 51054 h 113641"/>
                <a:gd name="connsiteX583" fmla="*/ 9153 w 113752"/>
                <a:gd name="connsiteY583" fmla="*/ 50578 h 113641"/>
                <a:gd name="connsiteX584" fmla="*/ 8106 w 113752"/>
                <a:gd name="connsiteY584" fmla="*/ 50387 h 113641"/>
                <a:gd name="connsiteX585" fmla="*/ 42753 w 113752"/>
                <a:gd name="connsiteY585" fmla="*/ 95917 h 113641"/>
                <a:gd name="connsiteX586" fmla="*/ 42563 w 113752"/>
                <a:gd name="connsiteY586" fmla="*/ 94679 h 113641"/>
                <a:gd name="connsiteX587" fmla="*/ 42753 w 113752"/>
                <a:gd name="connsiteY587" fmla="*/ 95917 h 113641"/>
                <a:gd name="connsiteX588" fmla="*/ 59982 w 113752"/>
                <a:gd name="connsiteY588" fmla="*/ 39148 h 113641"/>
                <a:gd name="connsiteX589" fmla="*/ 60362 w 113752"/>
                <a:gd name="connsiteY589" fmla="*/ 39148 h 113641"/>
                <a:gd name="connsiteX590" fmla="*/ 60553 w 113752"/>
                <a:gd name="connsiteY590" fmla="*/ 38767 h 113641"/>
                <a:gd name="connsiteX591" fmla="*/ 60172 w 113752"/>
                <a:gd name="connsiteY591" fmla="*/ 38290 h 113641"/>
                <a:gd name="connsiteX592" fmla="*/ 60077 w 113752"/>
                <a:gd name="connsiteY592" fmla="*/ 39053 h 113641"/>
                <a:gd name="connsiteX593" fmla="*/ 42468 w 113752"/>
                <a:gd name="connsiteY593" fmla="*/ 98965 h 113641"/>
                <a:gd name="connsiteX594" fmla="*/ 42944 w 113752"/>
                <a:gd name="connsiteY594" fmla="*/ 98203 h 113641"/>
                <a:gd name="connsiteX595" fmla="*/ 42468 w 113752"/>
                <a:gd name="connsiteY595" fmla="*/ 97727 h 113641"/>
                <a:gd name="connsiteX596" fmla="*/ 42182 w 113752"/>
                <a:gd name="connsiteY596" fmla="*/ 98108 h 113641"/>
                <a:gd name="connsiteX597" fmla="*/ 42468 w 113752"/>
                <a:gd name="connsiteY597" fmla="*/ 98870 h 113641"/>
                <a:gd name="connsiteX598" fmla="*/ 110048 w 113752"/>
                <a:gd name="connsiteY598" fmla="*/ 41338 h 113641"/>
                <a:gd name="connsiteX599" fmla="*/ 110524 w 113752"/>
                <a:gd name="connsiteY599" fmla="*/ 41338 h 113641"/>
                <a:gd name="connsiteX600" fmla="*/ 110524 w 113752"/>
                <a:gd name="connsiteY600" fmla="*/ 40386 h 113641"/>
                <a:gd name="connsiteX601" fmla="*/ 110238 w 113752"/>
                <a:gd name="connsiteY601" fmla="*/ 40386 h 113641"/>
                <a:gd name="connsiteX602" fmla="*/ 110144 w 113752"/>
                <a:gd name="connsiteY602" fmla="*/ 41338 h 113641"/>
                <a:gd name="connsiteX603" fmla="*/ 101386 w 113752"/>
                <a:gd name="connsiteY603" fmla="*/ 47149 h 113641"/>
                <a:gd name="connsiteX604" fmla="*/ 102053 w 113752"/>
                <a:gd name="connsiteY604" fmla="*/ 47625 h 113641"/>
                <a:gd name="connsiteX605" fmla="*/ 102339 w 113752"/>
                <a:gd name="connsiteY605" fmla="*/ 47244 h 113641"/>
                <a:gd name="connsiteX606" fmla="*/ 102053 w 113752"/>
                <a:gd name="connsiteY606" fmla="*/ 46863 h 113641"/>
                <a:gd name="connsiteX607" fmla="*/ 101482 w 113752"/>
                <a:gd name="connsiteY607" fmla="*/ 47149 h 113641"/>
                <a:gd name="connsiteX608" fmla="*/ 44657 w 113752"/>
                <a:gd name="connsiteY608" fmla="*/ 107442 h 113641"/>
                <a:gd name="connsiteX609" fmla="*/ 44942 w 113752"/>
                <a:gd name="connsiteY609" fmla="*/ 107823 h 113641"/>
                <a:gd name="connsiteX610" fmla="*/ 45799 w 113752"/>
                <a:gd name="connsiteY610" fmla="*/ 107252 h 113641"/>
                <a:gd name="connsiteX611" fmla="*/ 45609 w 113752"/>
                <a:gd name="connsiteY611" fmla="*/ 106966 h 113641"/>
                <a:gd name="connsiteX612" fmla="*/ 44657 w 113752"/>
                <a:gd name="connsiteY612" fmla="*/ 107442 h 113641"/>
                <a:gd name="connsiteX613" fmla="*/ 45895 w 113752"/>
                <a:gd name="connsiteY613" fmla="*/ 109156 h 113641"/>
                <a:gd name="connsiteX614" fmla="*/ 45514 w 113752"/>
                <a:gd name="connsiteY614" fmla="*/ 109538 h 113641"/>
                <a:gd name="connsiteX615" fmla="*/ 46085 w 113752"/>
                <a:gd name="connsiteY615" fmla="*/ 109823 h 113641"/>
                <a:gd name="connsiteX616" fmla="*/ 46370 w 113752"/>
                <a:gd name="connsiteY616" fmla="*/ 109442 h 113641"/>
                <a:gd name="connsiteX617" fmla="*/ 45895 w 113752"/>
                <a:gd name="connsiteY617" fmla="*/ 109156 h 113641"/>
                <a:gd name="connsiteX618" fmla="*/ 52748 w 113752"/>
                <a:gd name="connsiteY618" fmla="*/ 109252 h 113641"/>
                <a:gd name="connsiteX619" fmla="*/ 52367 w 113752"/>
                <a:gd name="connsiteY619" fmla="*/ 109252 h 113641"/>
                <a:gd name="connsiteX620" fmla="*/ 52367 w 113752"/>
                <a:gd name="connsiteY620" fmla="*/ 110109 h 113641"/>
                <a:gd name="connsiteX621" fmla="*/ 52652 w 113752"/>
                <a:gd name="connsiteY621" fmla="*/ 110109 h 113641"/>
                <a:gd name="connsiteX622" fmla="*/ 52652 w 113752"/>
                <a:gd name="connsiteY622" fmla="*/ 109347 h 113641"/>
                <a:gd name="connsiteX623" fmla="*/ 25430 w 113752"/>
                <a:gd name="connsiteY623" fmla="*/ 46101 h 113641"/>
                <a:gd name="connsiteX624" fmla="*/ 26192 w 113752"/>
                <a:gd name="connsiteY624" fmla="*/ 46387 h 113641"/>
                <a:gd name="connsiteX625" fmla="*/ 26382 w 113752"/>
                <a:gd name="connsiteY625" fmla="*/ 46101 h 113641"/>
                <a:gd name="connsiteX626" fmla="*/ 25906 w 113752"/>
                <a:gd name="connsiteY626" fmla="*/ 45625 h 113641"/>
                <a:gd name="connsiteX627" fmla="*/ 25525 w 113752"/>
                <a:gd name="connsiteY627" fmla="*/ 46101 h 113641"/>
                <a:gd name="connsiteX628" fmla="*/ 61695 w 113752"/>
                <a:gd name="connsiteY628" fmla="*/ 45815 h 113641"/>
                <a:gd name="connsiteX629" fmla="*/ 61314 w 113752"/>
                <a:gd name="connsiteY629" fmla="*/ 46006 h 113641"/>
                <a:gd name="connsiteX630" fmla="*/ 61885 w 113752"/>
                <a:gd name="connsiteY630" fmla="*/ 46958 h 113641"/>
                <a:gd name="connsiteX631" fmla="*/ 62171 w 113752"/>
                <a:gd name="connsiteY631" fmla="*/ 46768 h 113641"/>
                <a:gd name="connsiteX632" fmla="*/ 61695 w 113752"/>
                <a:gd name="connsiteY632" fmla="*/ 45815 h 11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</a:cxnLst>
              <a:rect l="l" t="t" r="r" b="b"/>
              <a:pathLst>
                <a:path w="113752" h="113641">
                  <a:moveTo>
                    <a:pt x="107288" y="30766"/>
                  </a:moveTo>
                  <a:cubicBezTo>
                    <a:pt x="106812" y="31052"/>
                    <a:pt x="106431" y="31242"/>
                    <a:pt x="106146" y="31433"/>
                  </a:cubicBezTo>
                  <a:cubicBezTo>
                    <a:pt x="106241" y="31623"/>
                    <a:pt x="106336" y="31718"/>
                    <a:pt x="106431" y="31909"/>
                  </a:cubicBezTo>
                  <a:cubicBezTo>
                    <a:pt x="106717" y="31909"/>
                    <a:pt x="107098" y="31813"/>
                    <a:pt x="107669" y="31623"/>
                  </a:cubicBezTo>
                  <a:cubicBezTo>
                    <a:pt x="108430" y="33242"/>
                    <a:pt x="109287" y="34957"/>
                    <a:pt x="110048" y="36671"/>
                  </a:cubicBezTo>
                  <a:cubicBezTo>
                    <a:pt x="109573" y="37052"/>
                    <a:pt x="109191" y="37433"/>
                    <a:pt x="108811" y="37719"/>
                  </a:cubicBezTo>
                  <a:cubicBezTo>
                    <a:pt x="109191" y="38100"/>
                    <a:pt x="109477" y="38671"/>
                    <a:pt x="109858" y="38767"/>
                  </a:cubicBezTo>
                  <a:cubicBezTo>
                    <a:pt x="110810" y="38957"/>
                    <a:pt x="111095" y="39624"/>
                    <a:pt x="111286" y="40481"/>
                  </a:cubicBezTo>
                  <a:cubicBezTo>
                    <a:pt x="115569" y="54959"/>
                    <a:pt x="114237" y="68866"/>
                    <a:pt x="107574" y="82391"/>
                  </a:cubicBezTo>
                  <a:cubicBezTo>
                    <a:pt x="103766" y="90011"/>
                    <a:pt x="98436" y="96488"/>
                    <a:pt x="91583" y="101632"/>
                  </a:cubicBezTo>
                  <a:cubicBezTo>
                    <a:pt x="86157" y="105823"/>
                    <a:pt x="80161" y="109061"/>
                    <a:pt x="73498" y="110776"/>
                  </a:cubicBezTo>
                  <a:cubicBezTo>
                    <a:pt x="72260" y="111157"/>
                    <a:pt x="71023" y="112109"/>
                    <a:pt x="69500" y="111538"/>
                  </a:cubicBezTo>
                  <a:cubicBezTo>
                    <a:pt x="69214" y="111443"/>
                    <a:pt x="68643" y="112204"/>
                    <a:pt x="68072" y="112300"/>
                  </a:cubicBezTo>
                  <a:cubicBezTo>
                    <a:pt x="64170" y="112967"/>
                    <a:pt x="60267" y="113729"/>
                    <a:pt x="56269" y="113633"/>
                  </a:cubicBezTo>
                  <a:cubicBezTo>
                    <a:pt x="55984" y="113633"/>
                    <a:pt x="55794" y="113633"/>
                    <a:pt x="55508" y="113538"/>
                  </a:cubicBezTo>
                  <a:cubicBezTo>
                    <a:pt x="55508" y="112681"/>
                    <a:pt x="55318" y="111919"/>
                    <a:pt x="55318" y="111157"/>
                  </a:cubicBezTo>
                  <a:cubicBezTo>
                    <a:pt x="55222" y="111157"/>
                    <a:pt x="55032" y="111157"/>
                    <a:pt x="54937" y="111157"/>
                  </a:cubicBezTo>
                  <a:cubicBezTo>
                    <a:pt x="54747" y="111919"/>
                    <a:pt x="54556" y="112681"/>
                    <a:pt x="54271" y="113633"/>
                  </a:cubicBezTo>
                  <a:cubicBezTo>
                    <a:pt x="52843" y="113157"/>
                    <a:pt x="51130" y="113919"/>
                    <a:pt x="50177" y="112204"/>
                  </a:cubicBezTo>
                  <a:cubicBezTo>
                    <a:pt x="47703" y="113538"/>
                    <a:pt x="45514" y="111823"/>
                    <a:pt x="43229" y="111823"/>
                  </a:cubicBezTo>
                  <a:cubicBezTo>
                    <a:pt x="43039" y="111062"/>
                    <a:pt x="44086" y="110204"/>
                    <a:pt x="42658" y="109919"/>
                  </a:cubicBezTo>
                  <a:cubicBezTo>
                    <a:pt x="41040" y="110776"/>
                    <a:pt x="39136" y="110776"/>
                    <a:pt x="37328" y="109919"/>
                  </a:cubicBezTo>
                  <a:cubicBezTo>
                    <a:pt x="34187" y="108490"/>
                    <a:pt x="31141" y="106966"/>
                    <a:pt x="28000" y="105442"/>
                  </a:cubicBezTo>
                  <a:cubicBezTo>
                    <a:pt x="26953" y="104965"/>
                    <a:pt x="26096" y="104108"/>
                    <a:pt x="25049" y="103537"/>
                  </a:cubicBezTo>
                  <a:cubicBezTo>
                    <a:pt x="24097" y="102965"/>
                    <a:pt x="25145" y="102203"/>
                    <a:pt x="24668" y="101537"/>
                  </a:cubicBezTo>
                  <a:cubicBezTo>
                    <a:pt x="24193" y="101822"/>
                    <a:pt x="23812" y="102013"/>
                    <a:pt x="23241" y="102298"/>
                  </a:cubicBezTo>
                  <a:cubicBezTo>
                    <a:pt x="20290" y="100108"/>
                    <a:pt x="17434" y="97631"/>
                    <a:pt x="14960" y="94774"/>
                  </a:cubicBezTo>
                  <a:cubicBezTo>
                    <a:pt x="14769" y="94488"/>
                    <a:pt x="14769" y="94107"/>
                    <a:pt x="14579" y="93726"/>
                  </a:cubicBezTo>
                  <a:cubicBezTo>
                    <a:pt x="14389" y="93440"/>
                    <a:pt x="14103" y="92773"/>
                    <a:pt x="14008" y="92869"/>
                  </a:cubicBezTo>
                  <a:cubicBezTo>
                    <a:pt x="13056" y="93059"/>
                    <a:pt x="12770" y="92297"/>
                    <a:pt x="12295" y="91726"/>
                  </a:cubicBezTo>
                  <a:cubicBezTo>
                    <a:pt x="8773" y="87249"/>
                    <a:pt x="6013" y="82391"/>
                    <a:pt x="4014" y="77057"/>
                  </a:cubicBezTo>
                  <a:cubicBezTo>
                    <a:pt x="2967" y="74295"/>
                    <a:pt x="2110" y="71342"/>
                    <a:pt x="1539" y="68389"/>
                  </a:cubicBezTo>
                  <a:cubicBezTo>
                    <a:pt x="872" y="65437"/>
                    <a:pt x="587" y="62389"/>
                    <a:pt x="206" y="59341"/>
                  </a:cubicBezTo>
                  <a:cubicBezTo>
                    <a:pt x="206" y="58579"/>
                    <a:pt x="492" y="57817"/>
                    <a:pt x="587" y="57150"/>
                  </a:cubicBezTo>
                  <a:cubicBezTo>
                    <a:pt x="587" y="56960"/>
                    <a:pt x="682" y="56769"/>
                    <a:pt x="587" y="56674"/>
                  </a:cubicBezTo>
                  <a:cubicBezTo>
                    <a:pt x="-365" y="54864"/>
                    <a:pt x="-79" y="53054"/>
                    <a:pt x="872" y="51340"/>
                  </a:cubicBezTo>
                  <a:cubicBezTo>
                    <a:pt x="872" y="51149"/>
                    <a:pt x="968" y="50959"/>
                    <a:pt x="872" y="50768"/>
                  </a:cubicBezTo>
                  <a:cubicBezTo>
                    <a:pt x="111" y="49339"/>
                    <a:pt x="872" y="48006"/>
                    <a:pt x="1063" y="46672"/>
                  </a:cubicBezTo>
                  <a:cubicBezTo>
                    <a:pt x="2300" y="39624"/>
                    <a:pt x="4871" y="33052"/>
                    <a:pt x="8582" y="26956"/>
                  </a:cubicBezTo>
                  <a:cubicBezTo>
                    <a:pt x="8963" y="26384"/>
                    <a:pt x="9344" y="25908"/>
                    <a:pt x="9630" y="25337"/>
                  </a:cubicBezTo>
                  <a:cubicBezTo>
                    <a:pt x="10105" y="25432"/>
                    <a:pt x="10486" y="25527"/>
                    <a:pt x="10867" y="25718"/>
                  </a:cubicBezTo>
                  <a:cubicBezTo>
                    <a:pt x="10867" y="25432"/>
                    <a:pt x="10677" y="25051"/>
                    <a:pt x="10677" y="24765"/>
                  </a:cubicBezTo>
                  <a:cubicBezTo>
                    <a:pt x="10677" y="24384"/>
                    <a:pt x="10677" y="23908"/>
                    <a:pt x="10867" y="23717"/>
                  </a:cubicBezTo>
                  <a:cubicBezTo>
                    <a:pt x="11533" y="22860"/>
                    <a:pt x="12295" y="22098"/>
                    <a:pt x="13056" y="21336"/>
                  </a:cubicBezTo>
                  <a:cubicBezTo>
                    <a:pt x="13151" y="21241"/>
                    <a:pt x="13437" y="21146"/>
                    <a:pt x="13437" y="20955"/>
                  </a:cubicBezTo>
                  <a:cubicBezTo>
                    <a:pt x="15055" y="17526"/>
                    <a:pt x="18006" y="15335"/>
                    <a:pt x="20766" y="13049"/>
                  </a:cubicBezTo>
                  <a:cubicBezTo>
                    <a:pt x="29047" y="6191"/>
                    <a:pt x="38565" y="2191"/>
                    <a:pt x="49131" y="667"/>
                  </a:cubicBezTo>
                  <a:cubicBezTo>
                    <a:pt x="51034" y="381"/>
                    <a:pt x="52938" y="190"/>
                    <a:pt x="54366" y="0"/>
                  </a:cubicBezTo>
                  <a:cubicBezTo>
                    <a:pt x="55508" y="476"/>
                    <a:pt x="54651" y="1810"/>
                    <a:pt x="55984" y="1714"/>
                  </a:cubicBezTo>
                  <a:cubicBezTo>
                    <a:pt x="56079" y="1238"/>
                    <a:pt x="56269" y="667"/>
                    <a:pt x="56365" y="95"/>
                  </a:cubicBezTo>
                  <a:cubicBezTo>
                    <a:pt x="58649" y="-95"/>
                    <a:pt x="60839" y="286"/>
                    <a:pt x="63313" y="667"/>
                  </a:cubicBezTo>
                  <a:cubicBezTo>
                    <a:pt x="63028" y="1238"/>
                    <a:pt x="62837" y="1524"/>
                    <a:pt x="62457" y="2096"/>
                  </a:cubicBezTo>
                  <a:cubicBezTo>
                    <a:pt x="63028" y="2096"/>
                    <a:pt x="63694" y="2096"/>
                    <a:pt x="63789" y="2000"/>
                  </a:cubicBezTo>
                  <a:cubicBezTo>
                    <a:pt x="64550" y="381"/>
                    <a:pt x="65788" y="857"/>
                    <a:pt x="67025" y="1048"/>
                  </a:cubicBezTo>
                  <a:cubicBezTo>
                    <a:pt x="70166" y="1619"/>
                    <a:pt x="73308" y="2477"/>
                    <a:pt x="76448" y="3715"/>
                  </a:cubicBezTo>
                  <a:cubicBezTo>
                    <a:pt x="76353" y="4096"/>
                    <a:pt x="76258" y="4477"/>
                    <a:pt x="76163" y="4763"/>
                  </a:cubicBezTo>
                  <a:cubicBezTo>
                    <a:pt x="76163" y="4763"/>
                    <a:pt x="76353" y="4763"/>
                    <a:pt x="76448" y="4763"/>
                  </a:cubicBezTo>
                  <a:cubicBezTo>
                    <a:pt x="77115" y="4001"/>
                    <a:pt x="77686" y="4191"/>
                    <a:pt x="78543" y="4572"/>
                  </a:cubicBezTo>
                  <a:cubicBezTo>
                    <a:pt x="87109" y="8096"/>
                    <a:pt x="94248" y="13430"/>
                    <a:pt x="100244" y="20574"/>
                  </a:cubicBezTo>
                  <a:cubicBezTo>
                    <a:pt x="102910" y="23717"/>
                    <a:pt x="105099" y="27146"/>
                    <a:pt x="107193" y="30956"/>
                  </a:cubicBezTo>
                  <a:close/>
                  <a:moveTo>
                    <a:pt x="69024" y="92488"/>
                  </a:moveTo>
                  <a:cubicBezTo>
                    <a:pt x="68548" y="92583"/>
                    <a:pt x="67977" y="92678"/>
                    <a:pt x="67596" y="92869"/>
                  </a:cubicBezTo>
                  <a:cubicBezTo>
                    <a:pt x="66835" y="93154"/>
                    <a:pt x="67216" y="93536"/>
                    <a:pt x="67787" y="93917"/>
                  </a:cubicBezTo>
                  <a:cubicBezTo>
                    <a:pt x="68167" y="93440"/>
                    <a:pt x="68643" y="92964"/>
                    <a:pt x="69024" y="92393"/>
                  </a:cubicBezTo>
                  <a:cubicBezTo>
                    <a:pt x="69405" y="92297"/>
                    <a:pt x="69881" y="92107"/>
                    <a:pt x="70452" y="91916"/>
                  </a:cubicBezTo>
                  <a:cubicBezTo>
                    <a:pt x="70071" y="91535"/>
                    <a:pt x="69881" y="91345"/>
                    <a:pt x="69595" y="91059"/>
                  </a:cubicBezTo>
                  <a:cubicBezTo>
                    <a:pt x="69405" y="91630"/>
                    <a:pt x="69214" y="92012"/>
                    <a:pt x="69120" y="92393"/>
                  </a:cubicBezTo>
                  <a:close/>
                  <a:moveTo>
                    <a:pt x="43800" y="26765"/>
                  </a:moveTo>
                  <a:cubicBezTo>
                    <a:pt x="45133" y="27622"/>
                    <a:pt x="46275" y="26194"/>
                    <a:pt x="47798" y="26289"/>
                  </a:cubicBezTo>
                  <a:cubicBezTo>
                    <a:pt x="47132" y="25432"/>
                    <a:pt x="46561" y="24765"/>
                    <a:pt x="45895" y="24003"/>
                  </a:cubicBezTo>
                  <a:cubicBezTo>
                    <a:pt x="45514" y="24670"/>
                    <a:pt x="45324" y="25241"/>
                    <a:pt x="44942" y="25622"/>
                  </a:cubicBezTo>
                  <a:cubicBezTo>
                    <a:pt x="44657" y="26098"/>
                    <a:pt x="44181" y="26384"/>
                    <a:pt x="43800" y="26861"/>
                  </a:cubicBezTo>
                  <a:close/>
                  <a:moveTo>
                    <a:pt x="50463" y="37624"/>
                  </a:moveTo>
                  <a:cubicBezTo>
                    <a:pt x="51034" y="37910"/>
                    <a:pt x="51701" y="38195"/>
                    <a:pt x="52367" y="38481"/>
                  </a:cubicBezTo>
                  <a:cubicBezTo>
                    <a:pt x="52557" y="36481"/>
                    <a:pt x="51986" y="35909"/>
                    <a:pt x="49416" y="34957"/>
                  </a:cubicBezTo>
                  <a:cubicBezTo>
                    <a:pt x="49797" y="35814"/>
                    <a:pt x="50177" y="36671"/>
                    <a:pt x="50559" y="37624"/>
                  </a:cubicBezTo>
                  <a:close/>
                  <a:moveTo>
                    <a:pt x="51510" y="49244"/>
                  </a:moveTo>
                  <a:cubicBezTo>
                    <a:pt x="50939" y="49054"/>
                    <a:pt x="50273" y="48768"/>
                    <a:pt x="49606" y="48578"/>
                  </a:cubicBezTo>
                  <a:cubicBezTo>
                    <a:pt x="49321" y="48578"/>
                    <a:pt x="49035" y="48959"/>
                    <a:pt x="48750" y="49149"/>
                  </a:cubicBezTo>
                  <a:cubicBezTo>
                    <a:pt x="48941" y="49339"/>
                    <a:pt x="49035" y="49816"/>
                    <a:pt x="49226" y="49816"/>
                  </a:cubicBezTo>
                  <a:cubicBezTo>
                    <a:pt x="50177" y="49816"/>
                    <a:pt x="49606" y="50768"/>
                    <a:pt x="49987" y="51149"/>
                  </a:cubicBezTo>
                  <a:cubicBezTo>
                    <a:pt x="50177" y="50292"/>
                    <a:pt x="51891" y="50863"/>
                    <a:pt x="51510" y="49244"/>
                  </a:cubicBezTo>
                  <a:close/>
                  <a:moveTo>
                    <a:pt x="61410" y="72771"/>
                  </a:moveTo>
                  <a:cubicBezTo>
                    <a:pt x="60933" y="74009"/>
                    <a:pt x="60553" y="75057"/>
                    <a:pt x="60172" y="76105"/>
                  </a:cubicBezTo>
                  <a:cubicBezTo>
                    <a:pt x="60933" y="74962"/>
                    <a:pt x="61981" y="77248"/>
                    <a:pt x="62932" y="75914"/>
                  </a:cubicBezTo>
                  <a:cubicBezTo>
                    <a:pt x="61981" y="75438"/>
                    <a:pt x="61410" y="74867"/>
                    <a:pt x="61981" y="73723"/>
                  </a:cubicBezTo>
                  <a:cubicBezTo>
                    <a:pt x="61981" y="73628"/>
                    <a:pt x="61695" y="73247"/>
                    <a:pt x="61314" y="72771"/>
                  </a:cubicBezTo>
                  <a:close/>
                  <a:moveTo>
                    <a:pt x="71213" y="99727"/>
                  </a:moveTo>
                  <a:cubicBezTo>
                    <a:pt x="69785" y="99917"/>
                    <a:pt x="68929" y="100013"/>
                    <a:pt x="67787" y="100108"/>
                  </a:cubicBezTo>
                  <a:cubicBezTo>
                    <a:pt x="67692" y="100298"/>
                    <a:pt x="67406" y="100679"/>
                    <a:pt x="67025" y="101251"/>
                  </a:cubicBezTo>
                  <a:cubicBezTo>
                    <a:pt x="68738" y="101537"/>
                    <a:pt x="69785" y="100870"/>
                    <a:pt x="71118" y="99727"/>
                  </a:cubicBezTo>
                  <a:close/>
                  <a:moveTo>
                    <a:pt x="70737" y="58960"/>
                  </a:moveTo>
                  <a:cubicBezTo>
                    <a:pt x="71023" y="58293"/>
                    <a:pt x="71309" y="57817"/>
                    <a:pt x="71689" y="57150"/>
                  </a:cubicBezTo>
                  <a:cubicBezTo>
                    <a:pt x="70452" y="56769"/>
                    <a:pt x="69691" y="57055"/>
                    <a:pt x="69024" y="57912"/>
                  </a:cubicBezTo>
                  <a:cubicBezTo>
                    <a:pt x="69595" y="58198"/>
                    <a:pt x="70071" y="58484"/>
                    <a:pt x="70737" y="58960"/>
                  </a:cubicBezTo>
                  <a:close/>
                  <a:moveTo>
                    <a:pt x="23241" y="22384"/>
                  </a:moveTo>
                  <a:cubicBezTo>
                    <a:pt x="22003" y="23813"/>
                    <a:pt x="24478" y="23717"/>
                    <a:pt x="24478" y="24765"/>
                  </a:cubicBezTo>
                  <a:cubicBezTo>
                    <a:pt x="24859" y="24384"/>
                    <a:pt x="25239" y="24003"/>
                    <a:pt x="25525" y="23717"/>
                  </a:cubicBezTo>
                  <a:cubicBezTo>
                    <a:pt x="24668" y="23241"/>
                    <a:pt x="24002" y="22860"/>
                    <a:pt x="23241" y="22384"/>
                  </a:cubicBezTo>
                  <a:close/>
                  <a:moveTo>
                    <a:pt x="96818" y="32671"/>
                  </a:moveTo>
                  <a:lnTo>
                    <a:pt x="96818" y="34290"/>
                  </a:lnTo>
                  <a:lnTo>
                    <a:pt x="99102" y="34290"/>
                  </a:lnTo>
                  <a:cubicBezTo>
                    <a:pt x="99102" y="34290"/>
                    <a:pt x="99102" y="34100"/>
                    <a:pt x="99102" y="34004"/>
                  </a:cubicBezTo>
                  <a:cubicBezTo>
                    <a:pt x="98340" y="33623"/>
                    <a:pt x="97579" y="33147"/>
                    <a:pt x="96722" y="32671"/>
                  </a:cubicBezTo>
                  <a:close/>
                  <a:moveTo>
                    <a:pt x="14484" y="41624"/>
                  </a:moveTo>
                  <a:cubicBezTo>
                    <a:pt x="15816" y="41529"/>
                    <a:pt x="16958" y="41338"/>
                    <a:pt x="18196" y="41243"/>
                  </a:cubicBezTo>
                  <a:cubicBezTo>
                    <a:pt x="17181" y="40545"/>
                    <a:pt x="15944" y="40672"/>
                    <a:pt x="14484" y="41624"/>
                  </a:cubicBezTo>
                  <a:close/>
                  <a:moveTo>
                    <a:pt x="74164" y="105918"/>
                  </a:moveTo>
                  <a:cubicBezTo>
                    <a:pt x="73593" y="105982"/>
                    <a:pt x="73180" y="106871"/>
                    <a:pt x="72927" y="108585"/>
                  </a:cubicBezTo>
                  <a:cubicBezTo>
                    <a:pt x="74830" y="108299"/>
                    <a:pt x="73212" y="106585"/>
                    <a:pt x="74164" y="105918"/>
                  </a:cubicBezTo>
                  <a:close/>
                  <a:moveTo>
                    <a:pt x="69976" y="71152"/>
                  </a:moveTo>
                  <a:cubicBezTo>
                    <a:pt x="69976" y="72200"/>
                    <a:pt x="70262" y="72676"/>
                    <a:pt x="71118" y="72485"/>
                  </a:cubicBezTo>
                  <a:cubicBezTo>
                    <a:pt x="71404" y="72485"/>
                    <a:pt x="71880" y="71914"/>
                    <a:pt x="71784" y="71723"/>
                  </a:cubicBezTo>
                  <a:cubicBezTo>
                    <a:pt x="71499" y="70676"/>
                    <a:pt x="70737" y="71152"/>
                    <a:pt x="69976" y="71152"/>
                  </a:cubicBezTo>
                  <a:close/>
                  <a:moveTo>
                    <a:pt x="75401" y="99536"/>
                  </a:moveTo>
                  <a:cubicBezTo>
                    <a:pt x="75972" y="100679"/>
                    <a:pt x="77115" y="101346"/>
                    <a:pt x="77781" y="100679"/>
                  </a:cubicBezTo>
                  <a:cubicBezTo>
                    <a:pt x="77590" y="100298"/>
                    <a:pt x="77400" y="99822"/>
                    <a:pt x="77019" y="99155"/>
                  </a:cubicBezTo>
                  <a:cubicBezTo>
                    <a:pt x="76448" y="100679"/>
                    <a:pt x="75877" y="99251"/>
                    <a:pt x="75401" y="99536"/>
                  </a:cubicBezTo>
                  <a:close/>
                  <a:moveTo>
                    <a:pt x="46656" y="55626"/>
                  </a:moveTo>
                  <a:cubicBezTo>
                    <a:pt x="47322" y="56102"/>
                    <a:pt x="47703" y="56388"/>
                    <a:pt x="48369" y="56864"/>
                  </a:cubicBezTo>
                  <a:cubicBezTo>
                    <a:pt x="48369" y="55817"/>
                    <a:pt x="48274" y="55054"/>
                    <a:pt x="48179" y="53912"/>
                  </a:cubicBezTo>
                  <a:cubicBezTo>
                    <a:pt x="47608" y="54578"/>
                    <a:pt x="47227" y="55054"/>
                    <a:pt x="46656" y="55626"/>
                  </a:cubicBezTo>
                  <a:close/>
                  <a:moveTo>
                    <a:pt x="108716" y="42101"/>
                  </a:moveTo>
                  <a:cubicBezTo>
                    <a:pt x="108240" y="41338"/>
                    <a:pt x="108716" y="39910"/>
                    <a:pt x="107098" y="39719"/>
                  </a:cubicBezTo>
                  <a:cubicBezTo>
                    <a:pt x="106622" y="41243"/>
                    <a:pt x="108145" y="41338"/>
                    <a:pt x="108716" y="42101"/>
                  </a:cubicBezTo>
                  <a:close/>
                  <a:moveTo>
                    <a:pt x="70928" y="27337"/>
                  </a:moveTo>
                  <a:cubicBezTo>
                    <a:pt x="70928" y="27337"/>
                    <a:pt x="70737" y="27051"/>
                    <a:pt x="70737" y="26956"/>
                  </a:cubicBezTo>
                  <a:cubicBezTo>
                    <a:pt x="70166" y="26956"/>
                    <a:pt x="69500" y="27146"/>
                    <a:pt x="68738" y="27242"/>
                  </a:cubicBezTo>
                  <a:cubicBezTo>
                    <a:pt x="69024" y="27908"/>
                    <a:pt x="69214" y="28385"/>
                    <a:pt x="69500" y="29242"/>
                  </a:cubicBezTo>
                  <a:cubicBezTo>
                    <a:pt x="70166" y="28480"/>
                    <a:pt x="70547" y="27908"/>
                    <a:pt x="71023" y="27337"/>
                  </a:cubicBezTo>
                  <a:close/>
                  <a:moveTo>
                    <a:pt x="26382" y="89630"/>
                  </a:moveTo>
                  <a:cubicBezTo>
                    <a:pt x="25239" y="88297"/>
                    <a:pt x="24002" y="89630"/>
                    <a:pt x="22860" y="88773"/>
                  </a:cubicBezTo>
                  <a:cubicBezTo>
                    <a:pt x="22955" y="89249"/>
                    <a:pt x="23050" y="89630"/>
                    <a:pt x="23050" y="89630"/>
                  </a:cubicBezTo>
                  <a:cubicBezTo>
                    <a:pt x="24097" y="89630"/>
                    <a:pt x="25145" y="89630"/>
                    <a:pt x="26382" y="89630"/>
                  </a:cubicBezTo>
                  <a:close/>
                  <a:moveTo>
                    <a:pt x="24383" y="34004"/>
                  </a:moveTo>
                  <a:cubicBezTo>
                    <a:pt x="24383" y="32956"/>
                    <a:pt x="24193" y="32195"/>
                    <a:pt x="24097" y="31147"/>
                  </a:cubicBezTo>
                  <a:cubicBezTo>
                    <a:pt x="23336" y="32480"/>
                    <a:pt x="23431" y="33433"/>
                    <a:pt x="24383" y="34004"/>
                  </a:cubicBezTo>
                  <a:close/>
                  <a:moveTo>
                    <a:pt x="84635" y="34195"/>
                  </a:moveTo>
                  <a:cubicBezTo>
                    <a:pt x="84444" y="33623"/>
                    <a:pt x="84253" y="32956"/>
                    <a:pt x="84063" y="32290"/>
                  </a:cubicBezTo>
                  <a:cubicBezTo>
                    <a:pt x="83873" y="32290"/>
                    <a:pt x="83778" y="32290"/>
                    <a:pt x="83587" y="32290"/>
                  </a:cubicBezTo>
                  <a:cubicBezTo>
                    <a:pt x="83397" y="32766"/>
                    <a:pt x="83016" y="33338"/>
                    <a:pt x="83111" y="33719"/>
                  </a:cubicBezTo>
                  <a:cubicBezTo>
                    <a:pt x="83302" y="34290"/>
                    <a:pt x="83778" y="34671"/>
                    <a:pt x="84635" y="34195"/>
                  </a:cubicBezTo>
                  <a:close/>
                  <a:moveTo>
                    <a:pt x="43705" y="102013"/>
                  </a:moveTo>
                  <a:cubicBezTo>
                    <a:pt x="44086" y="102679"/>
                    <a:pt x="44371" y="103251"/>
                    <a:pt x="44753" y="103727"/>
                  </a:cubicBezTo>
                  <a:cubicBezTo>
                    <a:pt x="44753" y="103822"/>
                    <a:pt x="45228" y="103822"/>
                    <a:pt x="45228" y="103727"/>
                  </a:cubicBezTo>
                  <a:cubicBezTo>
                    <a:pt x="45418" y="103537"/>
                    <a:pt x="45514" y="103251"/>
                    <a:pt x="45514" y="103061"/>
                  </a:cubicBezTo>
                  <a:cubicBezTo>
                    <a:pt x="45418" y="102203"/>
                    <a:pt x="44657" y="102108"/>
                    <a:pt x="43705" y="101918"/>
                  </a:cubicBezTo>
                  <a:close/>
                  <a:moveTo>
                    <a:pt x="67787" y="83248"/>
                  </a:moveTo>
                  <a:cubicBezTo>
                    <a:pt x="66930" y="83439"/>
                    <a:pt x="66359" y="83629"/>
                    <a:pt x="65788" y="83725"/>
                  </a:cubicBezTo>
                  <a:cubicBezTo>
                    <a:pt x="66454" y="84392"/>
                    <a:pt x="67216" y="85154"/>
                    <a:pt x="67787" y="83248"/>
                  </a:cubicBezTo>
                  <a:close/>
                  <a:moveTo>
                    <a:pt x="72451" y="16478"/>
                  </a:moveTo>
                  <a:cubicBezTo>
                    <a:pt x="73688" y="15907"/>
                    <a:pt x="73783" y="15335"/>
                    <a:pt x="72641" y="14192"/>
                  </a:cubicBezTo>
                  <a:cubicBezTo>
                    <a:pt x="72546" y="15145"/>
                    <a:pt x="72451" y="15812"/>
                    <a:pt x="72451" y="16478"/>
                  </a:cubicBezTo>
                  <a:close/>
                  <a:moveTo>
                    <a:pt x="91773" y="65627"/>
                  </a:moveTo>
                  <a:cubicBezTo>
                    <a:pt x="92249" y="66389"/>
                    <a:pt x="92725" y="67056"/>
                    <a:pt x="93296" y="68009"/>
                  </a:cubicBezTo>
                  <a:cubicBezTo>
                    <a:pt x="93676" y="66485"/>
                    <a:pt x="93581" y="66389"/>
                    <a:pt x="91773" y="65627"/>
                  </a:cubicBezTo>
                  <a:close/>
                  <a:moveTo>
                    <a:pt x="96532" y="58198"/>
                  </a:moveTo>
                  <a:cubicBezTo>
                    <a:pt x="95200" y="57721"/>
                    <a:pt x="94819" y="58198"/>
                    <a:pt x="95104" y="59912"/>
                  </a:cubicBezTo>
                  <a:cubicBezTo>
                    <a:pt x="95676" y="59341"/>
                    <a:pt x="96056" y="58769"/>
                    <a:pt x="96532" y="58198"/>
                  </a:cubicBezTo>
                  <a:close/>
                  <a:moveTo>
                    <a:pt x="28666" y="21336"/>
                  </a:moveTo>
                  <a:cubicBezTo>
                    <a:pt x="27238" y="20669"/>
                    <a:pt x="27238" y="22479"/>
                    <a:pt x="26287" y="22574"/>
                  </a:cubicBezTo>
                  <a:cubicBezTo>
                    <a:pt x="27524" y="22955"/>
                    <a:pt x="27810" y="21717"/>
                    <a:pt x="28666" y="21336"/>
                  </a:cubicBezTo>
                  <a:close/>
                  <a:moveTo>
                    <a:pt x="14769" y="62770"/>
                  </a:moveTo>
                  <a:cubicBezTo>
                    <a:pt x="16102" y="62960"/>
                    <a:pt x="16800" y="62706"/>
                    <a:pt x="16863" y="62008"/>
                  </a:cubicBezTo>
                  <a:cubicBezTo>
                    <a:pt x="16197" y="62198"/>
                    <a:pt x="15531" y="62389"/>
                    <a:pt x="14865" y="62579"/>
                  </a:cubicBezTo>
                  <a:cubicBezTo>
                    <a:pt x="14865" y="62579"/>
                    <a:pt x="14865" y="62675"/>
                    <a:pt x="14865" y="62770"/>
                  </a:cubicBezTo>
                  <a:close/>
                  <a:moveTo>
                    <a:pt x="77115" y="93536"/>
                  </a:moveTo>
                  <a:cubicBezTo>
                    <a:pt x="77876" y="94297"/>
                    <a:pt x="78543" y="94679"/>
                    <a:pt x="79589" y="94297"/>
                  </a:cubicBezTo>
                  <a:cubicBezTo>
                    <a:pt x="78828" y="93821"/>
                    <a:pt x="78543" y="92583"/>
                    <a:pt x="77115" y="93536"/>
                  </a:cubicBezTo>
                  <a:close/>
                  <a:moveTo>
                    <a:pt x="74355" y="50768"/>
                  </a:moveTo>
                  <a:cubicBezTo>
                    <a:pt x="74989" y="51149"/>
                    <a:pt x="75687" y="51149"/>
                    <a:pt x="76448" y="50768"/>
                  </a:cubicBezTo>
                  <a:cubicBezTo>
                    <a:pt x="75592" y="50768"/>
                    <a:pt x="75021" y="49435"/>
                    <a:pt x="74355" y="50768"/>
                  </a:cubicBezTo>
                  <a:close/>
                  <a:moveTo>
                    <a:pt x="53605" y="91440"/>
                  </a:moveTo>
                  <a:cubicBezTo>
                    <a:pt x="53605" y="91440"/>
                    <a:pt x="54366" y="91821"/>
                    <a:pt x="54651" y="91916"/>
                  </a:cubicBezTo>
                  <a:cubicBezTo>
                    <a:pt x="54937" y="91916"/>
                    <a:pt x="55222" y="91916"/>
                    <a:pt x="55794" y="92012"/>
                  </a:cubicBezTo>
                  <a:cubicBezTo>
                    <a:pt x="55127" y="91250"/>
                    <a:pt x="54747" y="90773"/>
                    <a:pt x="54176" y="90011"/>
                  </a:cubicBezTo>
                  <a:cubicBezTo>
                    <a:pt x="53890" y="90678"/>
                    <a:pt x="53794" y="90964"/>
                    <a:pt x="53605" y="91440"/>
                  </a:cubicBezTo>
                  <a:close/>
                  <a:moveTo>
                    <a:pt x="32664" y="66104"/>
                  </a:moveTo>
                  <a:cubicBezTo>
                    <a:pt x="32949" y="66675"/>
                    <a:pt x="32855" y="67437"/>
                    <a:pt x="33711" y="67532"/>
                  </a:cubicBezTo>
                  <a:cubicBezTo>
                    <a:pt x="34187" y="66008"/>
                    <a:pt x="34187" y="65913"/>
                    <a:pt x="32664" y="66104"/>
                  </a:cubicBezTo>
                  <a:close/>
                  <a:moveTo>
                    <a:pt x="70642" y="79534"/>
                  </a:moveTo>
                  <a:cubicBezTo>
                    <a:pt x="69309" y="78677"/>
                    <a:pt x="68358" y="78867"/>
                    <a:pt x="67977" y="79915"/>
                  </a:cubicBezTo>
                  <a:cubicBezTo>
                    <a:pt x="68834" y="79820"/>
                    <a:pt x="69785" y="79724"/>
                    <a:pt x="70642" y="79534"/>
                  </a:cubicBezTo>
                  <a:close/>
                  <a:moveTo>
                    <a:pt x="73498" y="94488"/>
                  </a:moveTo>
                  <a:cubicBezTo>
                    <a:pt x="72831" y="94297"/>
                    <a:pt x="72260" y="94107"/>
                    <a:pt x="71499" y="93821"/>
                  </a:cubicBezTo>
                  <a:cubicBezTo>
                    <a:pt x="72355" y="95631"/>
                    <a:pt x="72546" y="95631"/>
                    <a:pt x="73498" y="94488"/>
                  </a:cubicBezTo>
                  <a:close/>
                  <a:moveTo>
                    <a:pt x="102529" y="85249"/>
                  </a:moveTo>
                  <a:cubicBezTo>
                    <a:pt x="102529" y="85249"/>
                    <a:pt x="102148" y="85154"/>
                    <a:pt x="101957" y="85058"/>
                  </a:cubicBezTo>
                  <a:cubicBezTo>
                    <a:pt x="101767" y="85535"/>
                    <a:pt x="101577" y="86011"/>
                    <a:pt x="101386" y="86487"/>
                  </a:cubicBezTo>
                  <a:cubicBezTo>
                    <a:pt x="101672" y="86487"/>
                    <a:pt x="102148" y="86678"/>
                    <a:pt x="102243" y="86678"/>
                  </a:cubicBezTo>
                  <a:cubicBezTo>
                    <a:pt x="102434" y="86201"/>
                    <a:pt x="102529" y="85725"/>
                    <a:pt x="102624" y="85249"/>
                  </a:cubicBezTo>
                  <a:close/>
                  <a:moveTo>
                    <a:pt x="61124" y="62198"/>
                  </a:moveTo>
                  <a:cubicBezTo>
                    <a:pt x="61124" y="61341"/>
                    <a:pt x="60839" y="60960"/>
                    <a:pt x="60267" y="60960"/>
                  </a:cubicBezTo>
                  <a:cubicBezTo>
                    <a:pt x="59982" y="60960"/>
                    <a:pt x="59696" y="61341"/>
                    <a:pt x="59506" y="61627"/>
                  </a:cubicBezTo>
                  <a:cubicBezTo>
                    <a:pt x="59506" y="61627"/>
                    <a:pt x="59506" y="61817"/>
                    <a:pt x="59506" y="62008"/>
                  </a:cubicBezTo>
                  <a:cubicBezTo>
                    <a:pt x="59982" y="62008"/>
                    <a:pt x="60553" y="62103"/>
                    <a:pt x="61124" y="62198"/>
                  </a:cubicBezTo>
                  <a:close/>
                  <a:moveTo>
                    <a:pt x="71118" y="34576"/>
                  </a:moveTo>
                  <a:cubicBezTo>
                    <a:pt x="70547" y="33909"/>
                    <a:pt x="70166" y="33433"/>
                    <a:pt x="68929" y="33338"/>
                  </a:cubicBezTo>
                  <a:cubicBezTo>
                    <a:pt x="69691" y="34100"/>
                    <a:pt x="69785" y="35147"/>
                    <a:pt x="71118" y="34576"/>
                  </a:cubicBezTo>
                  <a:close/>
                  <a:moveTo>
                    <a:pt x="91012" y="88963"/>
                  </a:moveTo>
                  <a:cubicBezTo>
                    <a:pt x="91868" y="88487"/>
                    <a:pt x="91963" y="87821"/>
                    <a:pt x="91868" y="86678"/>
                  </a:cubicBezTo>
                  <a:cubicBezTo>
                    <a:pt x="90726" y="87344"/>
                    <a:pt x="91107" y="88202"/>
                    <a:pt x="91012" y="88963"/>
                  </a:cubicBezTo>
                  <a:close/>
                  <a:moveTo>
                    <a:pt x="71594" y="29623"/>
                  </a:moveTo>
                  <a:cubicBezTo>
                    <a:pt x="71594" y="29623"/>
                    <a:pt x="70737" y="29623"/>
                    <a:pt x="70357" y="29623"/>
                  </a:cubicBezTo>
                  <a:cubicBezTo>
                    <a:pt x="70452" y="30385"/>
                    <a:pt x="70642" y="30956"/>
                    <a:pt x="70833" y="31909"/>
                  </a:cubicBezTo>
                  <a:cubicBezTo>
                    <a:pt x="71213" y="30956"/>
                    <a:pt x="71404" y="30385"/>
                    <a:pt x="71689" y="29718"/>
                  </a:cubicBezTo>
                  <a:close/>
                  <a:moveTo>
                    <a:pt x="75021" y="20288"/>
                  </a:moveTo>
                  <a:cubicBezTo>
                    <a:pt x="75021" y="20288"/>
                    <a:pt x="75211" y="20098"/>
                    <a:pt x="75306" y="20003"/>
                  </a:cubicBezTo>
                  <a:cubicBezTo>
                    <a:pt x="74830" y="19336"/>
                    <a:pt x="74355" y="18669"/>
                    <a:pt x="73879" y="18002"/>
                  </a:cubicBezTo>
                  <a:cubicBezTo>
                    <a:pt x="73783" y="18002"/>
                    <a:pt x="73593" y="18193"/>
                    <a:pt x="73498" y="18288"/>
                  </a:cubicBezTo>
                  <a:cubicBezTo>
                    <a:pt x="73688" y="19145"/>
                    <a:pt x="74164" y="19907"/>
                    <a:pt x="75021" y="20288"/>
                  </a:cubicBezTo>
                  <a:close/>
                  <a:moveTo>
                    <a:pt x="54842" y="25622"/>
                  </a:moveTo>
                  <a:cubicBezTo>
                    <a:pt x="53319" y="24955"/>
                    <a:pt x="53223" y="24955"/>
                    <a:pt x="53033" y="26384"/>
                  </a:cubicBezTo>
                  <a:cubicBezTo>
                    <a:pt x="53605" y="26098"/>
                    <a:pt x="54176" y="25908"/>
                    <a:pt x="54842" y="25622"/>
                  </a:cubicBezTo>
                  <a:close/>
                  <a:moveTo>
                    <a:pt x="90345" y="15430"/>
                  </a:moveTo>
                  <a:lnTo>
                    <a:pt x="90345" y="14954"/>
                  </a:lnTo>
                  <a:cubicBezTo>
                    <a:pt x="89869" y="14954"/>
                    <a:pt x="89298" y="14954"/>
                    <a:pt x="89013" y="15240"/>
                  </a:cubicBezTo>
                  <a:cubicBezTo>
                    <a:pt x="88442" y="15716"/>
                    <a:pt x="88727" y="16193"/>
                    <a:pt x="89203" y="16669"/>
                  </a:cubicBezTo>
                  <a:cubicBezTo>
                    <a:pt x="89584" y="16193"/>
                    <a:pt x="89965" y="15812"/>
                    <a:pt x="90345" y="15430"/>
                  </a:cubicBezTo>
                  <a:close/>
                  <a:moveTo>
                    <a:pt x="73308" y="74390"/>
                  </a:moveTo>
                  <a:cubicBezTo>
                    <a:pt x="72229" y="74136"/>
                    <a:pt x="71181" y="74327"/>
                    <a:pt x="70166" y="74962"/>
                  </a:cubicBezTo>
                  <a:cubicBezTo>
                    <a:pt x="71309" y="74771"/>
                    <a:pt x="72070" y="74676"/>
                    <a:pt x="73308" y="74390"/>
                  </a:cubicBezTo>
                  <a:close/>
                  <a:moveTo>
                    <a:pt x="76163" y="91535"/>
                  </a:moveTo>
                  <a:cubicBezTo>
                    <a:pt x="76924" y="91345"/>
                    <a:pt x="77400" y="91154"/>
                    <a:pt x="77876" y="91059"/>
                  </a:cubicBezTo>
                  <a:cubicBezTo>
                    <a:pt x="77051" y="90360"/>
                    <a:pt x="76480" y="90519"/>
                    <a:pt x="76163" y="91535"/>
                  </a:cubicBezTo>
                  <a:close/>
                  <a:moveTo>
                    <a:pt x="109573" y="50292"/>
                  </a:moveTo>
                  <a:cubicBezTo>
                    <a:pt x="109858" y="50959"/>
                    <a:pt x="110238" y="51340"/>
                    <a:pt x="110905" y="50863"/>
                  </a:cubicBezTo>
                  <a:cubicBezTo>
                    <a:pt x="111000" y="50863"/>
                    <a:pt x="111095" y="50292"/>
                    <a:pt x="110905" y="50197"/>
                  </a:cubicBezTo>
                  <a:cubicBezTo>
                    <a:pt x="110429" y="49530"/>
                    <a:pt x="109953" y="49721"/>
                    <a:pt x="109477" y="50292"/>
                  </a:cubicBezTo>
                  <a:close/>
                  <a:moveTo>
                    <a:pt x="88251" y="51435"/>
                  </a:moveTo>
                  <a:cubicBezTo>
                    <a:pt x="88251" y="51435"/>
                    <a:pt x="88346" y="51721"/>
                    <a:pt x="88442" y="51911"/>
                  </a:cubicBezTo>
                  <a:cubicBezTo>
                    <a:pt x="89203" y="52006"/>
                    <a:pt x="89869" y="51911"/>
                    <a:pt x="90059" y="50673"/>
                  </a:cubicBezTo>
                  <a:cubicBezTo>
                    <a:pt x="89394" y="50959"/>
                    <a:pt x="88822" y="51245"/>
                    <a:pt x="88251" y="51435"/>
                  </a:cubicBezTo>
                  <a:close/>
                  <a:moveTo>
                    <a:pt x="66169" y="47911"/>
                  </a:moveTo>
                  <a:cubicBezTo>
                    <a:pt x="66169" y="47911"/>
                    <a:pt x="66454" y="47911"/>
                    <a:pt x="66645" y="47911"/>
                  </a:cubicBezTo>
                  <a:cubicBezTo>
                    <a:pt x="66645" y="47339"/>
                    <a:pt x="66549" y="46672"/>
                    <a:pt x="66454" y="46101"/>
                  </a:cubicBezTo>
                  <a:cubicBezTo>
                    <a:pt x="66264" y="46101"/>
                    <a:pt x="66169" y="46101"/>
                    <a:pt x="65978" y="46101"/>
                  </a:cubicBezTo>
                  <a:cubicBezTo>
                    <a:pt x="65692" y="46768"/>
                    <a:pt x="65598" y="47339"/>
                    <a:pt x="66169" y="48006"/>
                  </a:cubicBezTo>
                  <a:close/>
                  <a:moveTo>
                    <a:pt x="74830" y="41624"/>
                  </a:moveTo>
                  <a:cubicBezTo>
                    <a:pt x="75687" y="41624"/>
                    <a:pt x="76258" y="41434"/>
                    <a:pt x="76544" y="40481"/>
                  </a:cubicBezTo>
                  <a:cubicBezTo>
                    <a:pt x="75592" y="40481"/>
                    <a:pt x="74830" y="40196"/>
                    <a:pt x="74830" y="41624"/>
                  </a:cubicBezTo>
                  <a:close/>
                  <a:moveTo>
                    <a:pt x="84635" y="81439"/>
                  </a:moveTo>
                  <a:cubicBezTo>
                    <a:pt x="84317" y="80677"/>
                    <a:pt x="83682" y="80645"/>
                    <a:pt x="82731" y="81344"/>
                  </a:cubicBezTo>
                  <a:cubicBezTo>
                    <a:pt x="83492" y="81344"/>
                    <a:pt x="84063" y="81344"/>
                    <a:pt x="84635" y="81439"/>
                  </a:cubicBezTo>
                  <a:close/>
                  <a:moveTo>
                    <a:pt x="17911" y="81534"/>
                  </a:moveTo>
                  <a:lnTo>
                    <a:pt x="17911" y="82010"/>
                  </a:lnTo>
                  <a:cubicBezTo>
                    <a:pt x="17911" y="82010"/>
                    <a:pt x="18672" y="82487"/>
                    <a:pt x="18958" y="82296"/>
                  </a:cubicBezTo>
                  <a:cubicBezTo>
                    <a:pt x="19243" y="82296"/>
                    <a:pt x="19243" y="81629"/>
                    <a:pt x="19529" y="81058"/>
                  </a:cubicBezTo>
                  <a:cubicBezTo>
                    <a:pt x="18767" y="81248"/>
                    <a:pt x="18386" y="81439"/>
                    <a:pt x="17911" y="81534"/>
                  </a:cubicBezTo>
                  <a:close/>
                  <a:moveTo>
                    <a:pt x="100720" y="68675"/>
                  </a:moveTo>
                  <a:cubicBezTo>
                    <a:pt x="101672" y="68993"/>
                    <a:pt x="102180" y="68802"/>
                    <a:pt x="102243" y="68104"/>
                  </a:cubicBezTo>
                  <a:cubicBezTo>
                    <a:pt x="101672" y="68294"/>
                    <a:pt x="101196" y="68485"/>
                    <a:pt x="100720" y="68675"/>
                  </a:cubicBezTo>
                  <a:close/>
                  <a:moveTo>
                    <a:pt x="66074" y="67723"/>
                  </a:moveTo>
                  <a:cubicBezTo>
                    <a:pt x="65026" y="67056"/>
                    <a:pt x="64360" y="67342"/>
                    <a:pt x="63789" y="67723"/>
                  </a:cubicBezTo>
                  <a:cubicBezTo>
                    <a:pt x="64455" y="68199"/>
                    <a:pt x="65026" y="68009"/>
                    <a:pt x="66074" y="67723"/>
                  </a:cubicBezTo>
                  <a:close/>
                  <a:moveTo>
                    <a:pt x="102434" y="29146"/>
                  </a:moveTo>
                  <a:cubicBezTo>
                    <a:pt x="102053" y="28480"/>
                    <a:pt x="101577" y="28099"/>
                    <a:pt x="100911" y="28480"/>
                  </a:cubicBezTo>
                  <a:cubicBezTo>
                    <a:pt x="100911" y="28480"/>
                    <a:pt x="100815" y="28861"/>
                    <a:pt x="100911" y="28956"/>
                  </a:cubicBezTo>
                  <a:cubicBezTo>
                    <a:pt x="101292" y="29718"/>
                    <a:pt x="101863" y="29623"/>
                    <a:pt x="102529" y="29051"/>
                  </a:cubicBezTo>
                  <a:close/>
                  <a:moveTo>
                    <a:pt x="85015" y="89249"/>
                  </a:moveTo>
                  <a:cubicBezTo>
                    <a:pt x="85110" y="88678"/>
                    <a:pt x="85777" y="88297"/>
                    <a:pt x="85015" y="87821"/>
                  </a:cubicBezTo>
                  <a:cubicBezTo>
                    <a:pt x="84824" y="87725"/>
                    <a:pt x="84444" y="87821"/>
                    <a:pt x="84349" y="87821"/>
                  </a:cubicBezTo>
                  <a:cubicBezTo>
                    <a:pt x="83873" y="88392"/>
                    <a:pt x="84349" y="88773"/>
                    <a:pt x="85015" y="89249"/>
                  </a:cubicBezTo>
                  <a:close/>
                  <a:moveTo>
                    <a:pt x="24193" y="25337"/>
                  </a:moveTo>
                  <a:cubicBezTo>
                    <a:pt x="23304" y="25527"/>
                    <a:pt x="22701" y="25972"/>
                    <a:pt x="22384" y="26670"/>
                  </a:cubicBezTo>
                  <a:cubicBezTo>
                    <a:pt x="23082" y="26416"/>
                    <a:pt x="23685" y="25972"/>
                    <a:pt x="24193" y="25337"/>
                  </a:cubicBezTo>
                  <a:close/>
                  <a:moveTo>
                    <a:pt x="82921" y="91345"/>
                  </a:moveTo>
                  <a:cubicBezTo>
                    <a:pt x="82223" y="90710"/>
                    <a:pt x="81747" y="90773"/>
                    <a:pt x="81493" y="91535"/>
                  </a:cubicBezTo>
                  <a:cubicBezTo>
                    <a:pt x="82064" y="91535"/>
                    <a:pt x="82540" y="91440"/>
                    <a:pt x="82921" y="91345"/>
                  </a:cubicBezTo>
                  <a:close/>
                  <a:moveTo>
                    <a:pt x="40564" y="10192"/>
                  </a:moveTo>
                  <a:cubicBezTo>
                    <a:pt x="39803" y="10001"/>
                    <a:pt x="39232" y="9620"/>
                    <a:pt x="39136" y="9715"/>
                  </a:cubicBezTo>
                  <a:cubicBezTo>
                    <a:pt x="38851" y="10001"/>
                    <a:pt x="38851" y="10478"/>
                    <a:pt x="38661" y="10954"/>
                  </a:cubicBezTo>
                  <a:cubicBezTo>
                    <a:pt x="38756" y="10954"/>
                    <a:pt x="38851" y="11049"/>
                    <a:pt x="39041" y="11144"/>
                  </a:cubicBezTo>
                  <a:cubicBezTo>
                    <a:pt x="39422" y="10859"/>
                    <a:pt x="39803" y="10668"/>
                    <a:pt x="40564" y="10192"/>
                  </a:cubicBezTo>
                  <a:close/>
                  <a:moveTo>
                    <a:pt x="61124" y="15907"/>
                  </a:moveTo>
                  <a:cubicBezTo>
                    <a:pt x="61822" y="15272"/>
                    <a:pt x="61822" y="14700"/>
                    <a:pt x="61124" y="14192"/>
                  </a:cubicBezTo>
                  <a:lnTo>
                    <a:pt x="61124" y="15907"/>
                  </a:lnTo>
                  <a:close/>
                  <a:moveTo>
                    <a:pt x="94533" y="20384"/>
                  </a:moveTo>
                  <a:cubicBezTo>
                    <a:pt x="95104" y="19558"/>
                    <a:pt x="95073" y="18955"/>
                    <a:pt x="94438" y="18574"/>
                  </a:cubicBezTo>
                  <a:cubicBezTo>
                    <a:pt x="94438" y="19145"/>
                    <a:pt x="94438" y="19717"/>
                    <a:pt x="94533" y="20384"/>
                  </a:cubicBezTo>
                  <a:close/>
                  <a:moveTo>
                    <a:pt x="100625" y="25622"/>
                  </a:moveTo>
                  <a:cubicBezTo>
                    <a:pt x="100625" y="25622"/>
                    <a:pt x="100625" y="25337"/>
                    <a:pt x="100530" y="25241"/>
                  </a:cubicBezTo>
                  <a:cubicBezTo>
                    <a:pt x="100149" y="25241"/>
                    <a:pt x="99673" y="25241"/>
                    <a:pt x="99578" y="25527"/>
                  </a:cubicBezTo>
                  <a:cubicBezTo>
                    <a:pt x="99483" y="25718"/>
                    <a:pt x="99578" y="26194"/>
                    <a:pt x="99768" y="26861"/>
                  </a:cubicBezTo>
                  <a:cubicBezTo>
                    <a:pt x="100244" y="26289"/>
                    <a:pt x="100435" y="25908"/>
                    <a:pt x="100720" y="25622"/>
                  </a:cubicBezTo>
                  <a:close/>
                  <a:moveTo>
                    <a:pt x="12675" y="61531"/>
                  </a:moveTo>
                  <a:lnTo>
                    <a:pt x="12295" y="62008"/>
                  </a:lnTo>
                  <a:cubicBezTo>
                    <a:pt x="12295" y="62008"/>
                    <a:pt x="13056" y="62675"/>
                    <a:pt x="13723" y="63246"/>
                  </a:cubicBezTo>
                  <a:cubicBezTo>
                    <a:pt x="13627" y="62103"/>
                    <a:pt x="13437" y="61627"/>
                    <a:pt x="12675" y="61627"/>
                  </a:cubicBezTo>
                  <a:close/>
                  <a:moveTo>
                    <a:pt x="82255" y="59912"/>
                  </a:moveTo>
                  <a:cubicBezTo>
                    <a:pt x="83111" y="60008"/>
                    <a:pt x="83492" y="60103"/>
                    <a:pt x="83968" y="60198"/>
                  </a:cubicBezTo>
                  <a:cubicBezTo>
                    <a:pt x="83968" y="59722"/>
                    <a:pt x="83968" y="59341"/>
                    <a:pt x="84063" y="58769"/>
                  </a:cubicBezTo>
                  <a:cubicBezTo>
                    <a:pt x="83397" y="59150"/>
                    <a:pt x="83016" y="59436"/>
                    <a:pt x="82160" y="59912"/>
                  </a:cubicBezTo>
                  <a:close/>
                  <a:moveTo>
                    <a:pt x="41992" y="54864"/>
                  </a:moveTo>
                  <a:cubicBezTo>
                    <a:pt x="41992" y="54864"/>
                    <a:pt x="42278" y="54578"/>
                    <a:pt x="42373" y="54483"/>
                  </a:cubicBezTo>
                  <a:cubicBezTo>
                    <a:pt x="42087" y="53912"/>
                    <a:pt x="41802" y="53245"/>
                    <a:pt x="40469" y="53245"/>
                  </a:cubicBezTo>
                  <a:cubicBezTo>
                    <a:pt x="41135" y="54007"/>
                    <a:pt x="41516" y="54483"/>
                    <a:pt x="41992" y="54959"/>
                  </a:cubicBezTo>
                  <a:close/>
                  <a:moveTo>
                    <a:pt x="51225" y="79438"/>
                  </a:moveTo>
                  <a:cubicBezTo>
                    <a:pt x="50463" y="79153"/>
                    <a:pt x="50083" y="79058"/>
                    <a:pt x="49606" y="78867"/>
                  </a:cubicBezTo>
                  <a:cubicBezTo>
                    <a:pt x="49797" y="79565"/>
                    <a:pt x="50337" y="79756"/>
                    <a:pt x="51225" y="79438"/>
                  </a:cubicBezTo>
                  <a:close/>
                  <a:moveTo>
                    <a:pt x="34473" y="98870"/>
                  </a:moveTo>
                  <a:cubicBezTo>
                    <a:pt x="34473" y="98870"/>
                    <a:pt x="34187" y="98584"/>
                    <a:pt x="33997" y="98488"/>
                  </a:cubicBezTo>
                  <a:cubicBezTo>
                    <a:pt x="33711" y="98774"/>
                    <a:pt x="33426" y="99060"/>
                    <a:pt x="33235" y="99346"/>
                  </a:cubicBezTo>
                  <a:cubicBezTo>
                    <a:pt x="33426" y="99536"/>
                    <a:pt x="33711" y="99727"/>
                    <a:pt x="33901" y="99917"/>
                  </a:cubicBezTo>
                  <a:cubicBezTo>
                    <a:pt x="34091" y="99631"/>
                    <a:pt x="34282" y="99251"/>
                    <a:pt x="34473" y="98965"/>
                  </a:cubicBezTo>
                  <a:close/>
                  <a:moveTo>
                    <a:pt x="104528" y="38290"/>
                  </a:moveTo>
                  <a:cubicBezTo>
                    <a:pt x="104718" y="37243"/>
                    <a:pt x="104528" y="36767"/>
                    <a:pt x="103481" y="36671"/>
                  </a:cubicBezTo>
                  <a:cubicBezTo>
                    <a:pt x="103290" y="37529"/>
                    <a:pt x="103290" y="38100"/>
                    <a:pt x="104528" y="38290"/>
                  </a:cubicBezTo>
                  <a:close/>
                  <a:moveTo>
                    <a:pt x="78447" y="52864"/>
                  </a:moveTo>
                  <a:lnTo>
                    <a:pt x="80351" y="52864"/>
                  </a:lnTo>
                  <a:cubicBezTo>
                    <a:pt x="79780" y="52102"/>
                    <a:pt x="79209" y="51435"/>
                    <a:pt x="78447" y="52864"/>
                  </a:cubicBezTo>
                  <a:close/>
                  <a:moveTo>
                    <a:pt x="46466" y="46101"/>
                  </a:moveTo>
                  <a:cubicBezTo>
                    <a:pt x="46466" y="46101"/>
                    <a:pt x="46561" y="45720"/>
                    <a:pt x="46656" y="45529"/>
                  </a:cubicBezTo>
                  <a:cubicBezTo>
                    <a:pt x="46275" y="45529"/>
                    <a:pt x="45895" y="45339"/>
                    <a:pt x="45609" y="45339"/>
                  </a:cubicBezTo>
                  <a:cubicBezTo>
                    <a:pt x="45609" y="45339"/>
                    <a:pt x="45418" y="45625"/>
                    <a:pt x="45514" y="45625"/>
                  </a:cubicBezTo>
                  <a:cubicBezTo>
                    <a:pt x="45799" y="45815"/>
                    <a:pt x="46180" y="45911"/>
                    <a:pt x="46561" y="46101"/>
                  </a:cubicBezTo>
                  <a:close/>
                  <a:moveTo>
                    <a:pt x="69595" y="40386"/>
                  </a:moveTo>
                  <a:cubicBezTo>
                    <a:pt x="69595" y="40386"/>
                    <a:pt x="69214" y="40386"/>
                    <a:pt x="69024" y="40386"/>
                  </a:cubicBezTo>
                  <a:cubicBezTo>
                    <a:pt x="68834" y="40862"/>
                    <a:pt x="68738" y="41243"/>
                    <a:pt x="69500" y="42005"/>
                  </a:cubicBezTo>
                  <a:cubicBezTo>
                    <a:pt x="69500" y="41338"/>
                    <a:pt x="69500" y="40862"/>
                    <a:pt x="69595" y="40481"/>
                  </a:cubicBezTo>
                  <a:close/>
                  <a:moveTo>
                    <a:pt x="11533" y="40005"/>
                  </a:moveTo>
                  <a:cubicBezTo>
                    <a:pt x="11533" y="40005"/>
                    <a:pt x="11343" y="40291"/>
                    <a:pt x="11152" y="40481"/>
                  </a:cubicBezTo>
                  <a:cubicBezTo>
                    <a:pt x="11628" y="40862"/>
                    <a:pt x="12104" y="41243"/>
                    <a:pt x="12580" y="41529"/>
                  </a:cubicBezTo>
                  <a:cubicBezTo>
                    <a:pt x="12580" y="41529"/>
                    <a:pt x="12770" y="41338"/>
                    <a:pt x="12770" y="41243"/>
                  </a:cubicBezTo>
                  <a:cubicBezTo>
                    <a:pt x="12295" y="40862"/>
                    <a:pt x="11914" y="40386"/>
                    <a:pt x="11438" y="40005"/>
                  </a:cubicBezTo>
                  <a:close/>
                  <a:moveTo>
                    <a:pt x="84349" y="39243"/>
                  </a:moveTo>
                  <a:cubicBezTo>
                    <a:pt x="84349" y="39243"/>
                    <a:pt x="84920" y="38767"/>
                    <a:pt x="84920" y="38576"/>
                  </a:cubicBezTo>
                  <a:cubicBezTo>
                    <a:pt x="84920" y="38290"/>
                    <a:pt x="84635" y="38100"/>
                    <a:pt x="84444" y="37814"/>
                  </a:cubicBezTo>
                  <a:cubicBezTo>
                    <a:pt x="84253" y="38005"/>
                    <a:pt x="83778" y="38195"/>
                    <a:pt x="83778" y="38386"/>
                  </a:cubicBezTo>
                  <a:cubicBezTo>
                    <a:pt x="83778" y="38671"/>
                    <a:pt x="84063" y="38862"/>
                    <a:pt x="84349" y="39243"/>
                  </a:cubicBezTo>
                  <a:close/>
                  <a:moveTo>
                    <a:pt x="33901" y="51245"/>
                  </a:moveTo>
                  <a:cubicBezTo>
                    <a:pt x="34599" y="50736"/>
                    <a:pt x="34631" y="50324"/>
                    <a:pt x="33997" y="50006"/>
                  </a:cubicBezTo>
                  <a:cubicBezTo>
                    <a:pt x="33997" y="50006"/>
                    <a:pt x="33806" y="50387"/>
                    <a:pt x="33806" y="50483"/>
                  </a:cubicBezTo>
                  <a:cubicBezTo>
                    <a:pt x="33806" y="50768"/>
                    <a:pt x="33806" y="50959"/>
                    <a:pt x="33901" y="51245"/>
                  </a:cubicBezTo>
                  <a:close/>
                  <a:moveTo>
                    <a:pt x="83968" y="14192"/>
                  </a:moveTo>
                  <a:cubicBezTo>
                    <a:pt x="83016" y="13716"/>
                    <a:pt x="82635" y="14097"/>
                    <a:pt x="82731" y="14954"/>
                  </a:cubicBezTo>
                  <a:cubicBezTo>
                    <a:pt x="82731" y="15145"/>
                    <a:pt x="82921" y="15335"/>
                    <a:pt x="83111" y="15716"/>
                  </a:cubicBezTo>
                  <a:cubicBezTo>
                    <a:pt x="83492" y="15050"/>
                    <a:pt x="83682" y="14669"/>
                    <a:pt x="83968" y="14192"/>
                  </a:cubicBezTo>
                  <a:close/>
                  <a:moveTo>
                    <a:pt x="84158" y="46577"/>
                  </a:moveTo>
                  <a:cubicBezTo>
                    <a:pt x="84158" y="46577"/>
                    <a:pt x="84635" y="46577"/>
                    <a:pt x="84824" y="46672"/>
                  </a:cubicBezTo>
                  <a:cubicBezTo>
                    <a:pt x="84824" y="46292"/>
                    <a:pt x="84920" y="45911"/>
                    <a:pt x="84920" y="45529"/>
                  </a:cubicBezTo>
                  <a:cubicBezTo>
                    <a:pt x="84920" y="45529"/>
                    <a:pt x="84444" y="45434"/>
                    <a:pt x="84253" y="45339"/>
                  </a:cubicBezTo>
                  <a:cubicBezTo>
                    <a:pt x="84253" y="45720"/>
                    <a:pt x="84158" y="46101"/>
                    <a:pt x="84063" y="46482"/>
                  </a:cubicBezTo>
                  <a:close/>
                  <a:moveTo>
                    <a:pt x="92630" y="35338"/>
                  </a:moveTo>
                  <a:cubicBezTo>
                    <a:pt x="92630" y="35338"/>
                    <a:pt x="92344" y="35147"/>
                    <a:pt x="92249" y="35052"/>
                  </a:cubicBezTo>
                  <a:cubicBezTo>
                    <a:pt x="91963" y="35433"/>
                    <a:pt x="91583" y="35814"/>
                    <a:pt x="91107" y="36481"/>
                  </a:cubicBezTo>
                  <a:cubicBezTo>
                    <a:pt x="92439" y="36481"/>
                    <a:pt x="92344" y="35814"/>
                    <a:pt x="92630" y="35338"/>
                  </a:cubicBezTo>
                  <a:close/>
                  <a:moveTo>
                    <a:pt x="106241" y="53150"/>
                  </a:moveTo>
                  <a:cubicBezTo>
                    <a:pt x="106812" y="52578"/>
                    <a:pt x="107193" y="52197"/>
                    <a:pt x="106241" y="51911"/>
                  </a:cubicBezTo>
                  <a:cubicBezTo>
                    <a:pt x="106051" y="51911"/>
                    <a:pt x="105765" y="51911"/>
                    <a:pt x="105099" y="52197"/>
                  </a:cubicBezTo>
                  <a:cubicBezTo>
                    <a:pt x="105670" y="52673"/>
                    <a:pt x="105956" y="52864"/>
                    <a:pt x="106241" y="53150"/>
                  </a:cubicBezTo>
                  <a:close/>
                  <a:moveTo>
                    <a:pt x="77210" y="35528"/>
                  </a:moveTo>
                  <a:cubicBezTo>
                    <a:pt x="77972" y="35655"/>
                    <a:pt x="78606" y="35401"/>
                    <a:pt x="79114" y="34766"/>
                  </a:cubicBezTo>
                  <a:cubicBezTo>
                    <a:pt x="78257" y="35147"/>
                    <a:pt x="77686" y="35338"/>
                    <a:pt x="77210" y="35528"/>
                  </a:cubicBezTo>
                  <a:close/>
                  <a:moveTo>
                    <a:pt x="68263" y="71533"/>
                  </a:moveTo>
                  <a:cubicBezTo>
                    <a:pt x="67692" y="72771"/>
                    <a:pt x="68263" y="73152"/>
                    <a:pt x="69405" y="73819"/>
                  </a:cubicBezTo>
                  <a:cubicBezTo>
                    <a:pt x="68929" y="72962"/>
                    <a:pt x="68643" y="72295"/>
                    <a:pt x="68263" y="71533"/>
                  </a:cubicBezTo>
                  <a:close/>
                  <a:moveTo>
                    <a:pt x="24193" y="97250"/>
                  </a:moveTo>
                  <a:cubicBezTo>
                    <a:pt x="24193" y="97250"/>
                    <a:pt x="24002" y="97250"/>
                    <a:pt x="23907" y="97155"/>
                  </a:cubicBezTo>
                  <a:cubicBezTo>
                    <a:pt x="23717" y="97727"/>
                    <a:pt x="23526" y="98393"/>
                    <a:pt x="23336" y="98965"/>
                  </a:cubicBezTo>
                  <a:cubicBezTo>
                    <a:pt x="23431" y="98965"/>
                    <a:pt x="23621" y="98965"/>
                    <a:pt x="23717" y="99060"/>
                  </a:cubicBezTo>
                  <a:cubicBezTo>
                    <a:pt x="23907" y="98488"/>
                    <a:pt x="24002" y="97822"/>
                    <a:pt x="24193" y="97250"/>
                  </a:cubicBezTo>
                  <a:close/>
                  <a:moveTo>
                    <a:pt x="78733" y="60674"/>
                  </a:moveTo>
                  <a:cubicBezTo>
                    <a:pt x="78923" y="59912"/>
                    <a:pt x="79018" y="59246"/>
                    <a:pt x="77972" y="58864"/>
                  </a:cubicBezTo>
                  <a:cubicBezTo>
                    <a:pt x="78257" y="59627"/>
                    <a:pt x="78447" y="60103"/>
                    <a:pt x="78733" y="60674"/>
                  </a:cubicBezTo>
                  <a:close/>
                  <a:moveTo>
                    <a:pt x="22289" y="92107"/>
                  </a:moveTo>
                  <a:cubicBezTo>
                    <a:pt x="22289" y="92107"/>
                    <a:pt x="22860" y="92583"/>
                    <a:pt x="23146" y="92583"/>
                  </a:cubicBezTo>
                  <a:cubicBezTo>
                    <a:pt x="23241" y="92583"/>
                    <a:pt x="23431" y="92297"/>
                    <a:pt x="23621" y="92107"/>
                  </a:cubicBezTo>
                  <a:cubicBezTo>
                    <a:pt x="23336" y="91916"/>
                    <a:pt x="23146" y="91630"/>
                    <a:pt x="22860" y="91440"/>
                  </a:cubicBezTo>
                  <a:cubicBezTo>
                    <a:pt x="22670" y="91630"/>
                    <a:pt x="22575" y="91821"/>
                    <a:pt x="22289" y="92107"/>
                  </a:cubicBezTo>
                  <a:close/>
                  <a:moveTo>
                    <a:pt x="30380" y="63532"/>
                  </a:moveTo>
                  <a:cubicBezTo>
                    <a:pt x="30855" y="63913"/>
                    <a:pt x="31141" y="64103"/>
                    <a:pt x="31522" y="64389"/>
                  </a:cubicBezTo>
                  <a:cubicBezTo>
                    <a:pt x="31712" y="63913"/>
                    <a:pt x="31807" y="63627"/>
                    <a:pt x="31998" y="63055"/>
                  </a:cubicBezTo>
                  <a:cubicBezTo>
                    <a:pt x="31427" y="63246"/>
                    <a:pt x="31046" y="63341"/>
                    <a:pt x="30380" y="63532"/>
                  </a:cubicBezTo>
                  <a:close/>
                  <a:moveTo>
                    <a:pt x="69309" y="90392"/>
                  </a:moveTo>
                  <a:cubicBezTo>
                    <a:pt x="69214" y="89440"/>
                    <a:pt x="68929" y="88963"/>
                    <a:pt x="68072" y="89345"/>
                  </a:cubicBezTo>
                  <a:cubicBezTo>
                    <a:pt x="68072" y="89345"/>
                    <a:pt x="68072" y="89535"/>
                    <a:pt x="67882" y="89821"/>
                  </a:cubicBezTo>
                  <a:cubicBezTo>
                    <a:pt x="68263" y="90011"/>
                    <a:pt x="68738" y="90106"/>
                    <a:pt x="69309" y="90392"/>
                  </a:cubicBezTo>
                  <a:close/>
                  <a:moveTo>
                    <a:pt x="58078" y="85820"/>
                  </a:moveTo>
                  <a:cubicBezTo>
                    <a:pt x="57824" y="86773"/>
                    <a:pt x="58205" y="87249"/>
                    <a:pt x="59220" y="87249"/>
                  </a:cubicBezTo>
                  <a:cubicBezTo>
                    <a:pt x="58840" y="86773"/>
                    <a:pt x="58554" y="86296"/>
                    <a:pt x="58078" y="85820"/>
                  </a:cubicBezTo>
                  <a:close/>
                  <a:moveTo>
                    <a:pt x="60648" y="8287"/>
                  </a:moveTo>
                  <a:cubicBezTo>
                    <a:pt x="60648" y="8287"/>
                    <a:pt x="60267" y="8192"/>
                    <a:pt x="60172" y="8096"/>
                  </a:cubicBezTo>
                  <a:cubicBezTo>
                    <a:pt x="59982" y="8477"/>
                    <a:pt x="59886" y="8858"/>
                    <a:pt x="59791" y="9239"/>
                  </a:cubicBezTo>
                  <a:cubicBezTo>
                    <a:pt x="59791" y="9239"/>
                    <a:pt x="60267" y="9430"/>
                    <a:pt x="60267" y="9430"/>
                  </a:cubicBezTo>
                  <a:cubicBezTo>
                    <a:pt x="60457" y="9049"/>
                    <a:pt x="60648" y="8668"/>
                    <a:pt x="60743" y="8287"/>
                  </a:cubicBezTo>
                  <a:close/>
                  <a:moveTo>
                    <a:pt x="59982" y="96203"/>
                  </a:moveTo>
                  <a:cubicBezTo>
                    <a:pt x="59982" y="96203"/>
                    <a:pt x="59791" y="96203"/>
                    <a:pt x="59696" y="96107"/>
                  </a:cubicBezTo>
                  <a:cubicBezTo>
                    <a:pt x="59601" y="96298"/>
                    <a:pt x="59315" y="96488"/>
                    <a:pt x="59315" y="96584"/>
                  </a:cubicBezTo>
                  <a:cubicBezTo>
                    <a:pt x="59315" y="96869"/>
                    <a:pt x="59411" y="97060"/>
                    <a:pt x="59506" y="97346"/>
                  </a:cubicBezTo>
                  <a:cubicBezTo>
                    <a:pt x="59601" y="97346"/>
                    <a:pt x="59696" y="97346"/>
                    <a:pt x="59791" y="97346"/>
                  </a:cubicBezTo>
                  <a:cubicBezTo>
                    <a:pt x="59791" y="96964"/>
                    <a:pt x="59791" y="96584"/>
                    <a:pt x="59886" y="96203"/>
                  </a:cubicBezTo>
                  <a:close/>
                  <a:moveTo>
                    <a:pt x="94629" y="54293"/>
                  </a:moveTo>
                  <a:cubicBezTo>
                    <a:pt x="94629" y="54293"/>
                    <a:pt x="94629" y="54102"/>
                    <a:pt x="94629" y="53912"/>
                  </a:cubicBezTo>
                  <a:cubicBezTo>
                    <a:pt x="94343" y="53912"/>
                    <a:pt x="94058" y="53816"/>
                    <a:pt x="93867" y="53912"/>
                  </a:cubicBezTo>
                  <a:cubicBezTo>
                    <a:pt x="93676" y="54007"/>
                    <a:pt x="93487" y="54293"/>
                    <a:pt x="93105" y="54864"/>
                  </a:cubicBezTo>
                  <a:cubicBezTo>
                    <a:pt x="93962" y="54578"/>
                    <a:pt x="94343" y="54388"/>
                    <a:pt x="94724" y="54293"/>
                  </a:cubicBezTo>
                  <a:close/>
                  <a:moveTo>
                    <a:pt x="75687" y="32766"/>
                  </a:moveTo>
                  <a:cubicBezTo>
                    <a:pt x="75687" y="32766"/>
                    <a:pt x="76353" y="33338"/>
                    <a:pt x="76734" y="33623"/>
                  </a:cubicBezTo>
                  <a:cubicBezTo>
                    <a:pt x="76671" y="32861"/>
                    <a:pt x="76322" y="32576"/>
                    <a:pt x="75687" y="32766"/>
                  </a:cubicBezTo>
                  <a:close/>
                  <a:moveTo>
                    <a:pt x="102339" y="35338"/>
                  </a:moveTo>
                  <a:cubicBezTo>
                    <a:pt x="102339" y="35338"/>
                    <a:pt x="102339" y="35719"/>
                    <a:pt x="102434" y="35909"/>
                  </a:cubicBezTo>
                  <a:cubicBezTo>
                    <a:pt x="102814" y="35814"/>
                    <a:pt x="103290" y="35623"/>
                    <a:pt x="103671" y="35528"/>
                  </a:cubicBezTo>
                  <a:cubicBezTo>
                    <a:pt x="103671" y="35528"/>
                    <a:pt x="103671" y="35338"/>
                    <a:pt x="103671" y="35243"/>
                  </a:cubicBezTo>
                  <a:cubicBezTo>
                    <a:pt x="103195" y="35243"/>
                    <a:pt x="102814" y="35338"/>
                    <a:pt x="102339" y="35433"/>
                  </a:cubicBezTo>
                  <a:close/>
                  <a:moveTo>
                    <a:pt x="43515" y="39243"/>
                  </a:moveTo>
                  <a:cubicBezTo>
                    <a:pt x="43229" y="38195"/>
                    <a:pt x="42944" y="37719"/>
                    <a:pt x="42182" y="38386"/>
                  </a:cubicBezTo>
                  <a:cubicBezTo>
                    <a:pt x="42182" y="38386"/>
                    <a:pt x="42182" y="38576"/>
                    <a:pt x="42087" y="38767"/>
                  </a:cubicBezTo>
                  <a:cubicBezTo>
                    <a:pt x="42468" y="38862"/>
                    <a:pt x="42753" y="39053"/>
                    <a:pt x="43515" y="39243"/>
                  </a:cubicBezTo>
                  <a:close/>
                  <a:moveTo>
                    <a:pt x="100339" y="82391"/>
                  </a:moveTo>
                  <a:cubicBezTo>
                    <a:pt x="100339" y="82391"/>
                    <a:pt x="99959" y="83248"/>
                    <a:pt x="99673" y="83915"/>
                  </a:cubicBezTo>
                  <a:cubicBezTo>
                    <a:pt x="100911" y="83725"/>
                    <a:pt x="100720" y="83153"/>
                    <a:pt x="100339" y="82391"/>
                  </a:cubicBezTo>
                  <a:close/>
                  <a:moveTo>
                    <a:pt x="56555" y="80105"/>
                  </a:moveTo>
                  <a:cubicBezTo>
                    <a:pt x="56555" y="80105"/>
                    <a:pt x="56936" y="80105"/>
                    <a:pt x="57222" y="80105"/>
                  </a:cubicBezTo>
                  <a:cubicBezTo>
                    <a:pt x="57222" y="79724"/>
                    <a:pt x="57031" y="79438"/>
                    <a:pt x="56936" y="79058"/>
                  </a:cubicBezTo>
                  <a:cubicBezTo>
                    <a:pt x="56936" y="79058"/>
                    <a:pt x="56650" y="79058"/>
                    <a:pt x="56650" y="79058"/>
                  </a:cubicBezTo>
                  <a:cubicBezTo>
                    <a:pt x="56650" y="79438"/>
                    <a:pt x="56650" y="79820"/>
                    <a:pt x="56650" y="80105"/>
                  </a:cubicBezTo>
                  <a:close/>
                  <a:moveTo>
                    <a:pt x="56840" y="46482"/>
                  </a:moveTo>
                  <a:cubicBezTo>
                    <a:pt x="55984" y="46863"/>
                    <a:pt x="55413" y="47149"/>
                    <a:pt x="54842" y="47435"/>
                  </a:cubicBezTo>
                  <a:cubicBezTo>
                    <a:pt x="55413" y="47244"/>
                    <a:pt x="56269" y="47625"/>
                    <a:pt x="56840" y="46482"/>
                  </a:cubicBezTo>
                  <a:close/>
                  <a:moveTo>
                    <a:pt x="10010" y="76676"/>
                  </a:moveTo>
                  <a:cubicBezTo>
                    <a:pt x="10581" y="76803"/>
                    <a:pt x="10962" y="76613"/>
                    <a:pt x="11152" y="76105"/>
                  </a:cubicBezTo>
                  <a:cubicBezTo>
                    <a:pt x="11152" y="76105"/>
                    <a:pt x="10391" y="76486"/>
                    <a:pt x="10010" y="76676"/>
                  </a:cubicBezTo>
                  <a:close/>
                  <a:moveTo>
                    <a:pt x="49987" y="42863"/>
                  </a:moveTo>
                  <a:cubicBezTo>
                    <a:pt x="49987" y="42863"/>
                    <a:pt x="50083" y="43053"/>
                    <a:pt x="50177" y="43148"/>
                  </a:cubicBezTo>
                  <a:cubicBezTo>
                    <a:pt x="50463" y="43053"/>
                    <a:pt x="50749" y="42863"/>
                    <a:pt x="51034" y="42767"/>
                  </a:cubicBezTo>
                  <a:cubicBezTo>
                    <a:pt x="51034" y="42672"/>
                    <a:pt x="51034" y="42577"/>
                    <a:pt x="50939" y="42481"/>
                  </a:cubicBezTo>
                  <a:lnTo>
                    <a:pt x="49987" y="42863"/>
                  </a:lnTo>
                  <a:close/>
                  <a:moveTo>
                    <a:pt x="100530" y="49721"/>
                  </a:moveTo>
                  <a:cubicBezTo>
                    <a:pt x="100149" y="48482"/>
                    <a:pt x="99673" y="48578"/>
                    <a:pt x="98817" y="48959"/>
                  </a:cubicBezTo>
                  <a:cubicBezTo>
                    <a:pt x="99388" y="49244"/>
                    <a:pt x="99864" y="49435"/>
                    <a:pt x="100530" y="49721"/>
                  </a:cubicBezTo>
                  <a:close/>
                  <a:moveTo>
                    <a:pt x="46275" y="94202"/>
                  </a:moveTo>
                  <a:cubicBezTo>
                    <a:pt x="46275" y="94202"/>
                    <a:pt x="46085" y="93250"/>
                    <a:pt x="45895" y="92583"/>
                  </a:cubicBezTo>
                  <a:cubicBezTo>
                    <a:pt x="45133" y="93440"/>
                    <a:pt x="45418" y="93917"/>
                    <a:pt x="46275" y="94202"/>
                  </a:cubicBezTo>
                  <a:close/>
                  <a:moveTo>
                    <a:pt x="38090" y="37243"/>
                  </a:moveTo>
                  <a:cubicBezTo>
                    <a:pt x="38090" y="37243"/>
                    <a:pt x="37899" y="37433"/>
                    <a:pt x="37708" y="37624"/>
                  </a:cubicBezTo>
                  <a:cubicBezTo>
                    <a:pt x="37899" y="37910"/>
                    <a:pt x="38090" y="38100"/>
                    <a:pt x="38280" y="38386"/>
                  </a:cubicBezTo>
                  <a:cubicBezTo>
                    <a:pt x="38375" y="38290"/>
                    <a:pt x="38565" y="38195"/>
                    <a:pt x="38661" y="38100"/>
                  </a:cubicBezTo>
                  <a:cubicBezTo>
                    <a:pt x="38470" y="37814"/>
                    <a:pt x="38185" y="37624"/>
                    <a:pt x="37994" y="37338"/>
                  </a:cubicBezTo>
                  <a:close/>
                  <a:moveTo>
                    <a:pt x="50654" y="93059"/>
                  </a:moveTo>
                  <a:cubicBezTo>
                    <a:pt x="51415" y="93059"/>
                    <a:pt x="51891" y="92964"/>
                    <a:pt x="52557" y="92869"/>
                  </a:cubicBezTo>
                  <a:cubicBezTo>
                    <a:pt x="51796" y="92393"/>
                    <a:pt x="51320" y="92012"/>
                    <a:pt x="50654" y="93059"/>
                  </a:cubicBezTo>
                  <a:close/>
                  <a:moveTo>
                    <a:pt x="87204" y="34195"/>
                  </a:moveTo>
                  <a:cubicBezTo>
                    <a:pt x="87267" y="34766"/>
                    <a:pt x="87649" y="35052"/>
                    <a:pt x="88346" y="35052"/>
                  </a:cubicBezTo>
                  <a:cubicBezTo>
                    <a:pt x="88346" y="35052"/>
                    <a:pt x="87585" y="34480"/>
                    <a:pt x="87204" y="34195"/>
                  </a:cubicBezTo>
                  <a:close/>
                  <a:moveTo>
                    <a:pt x="27048" y="30671"/>
                  </a:moveTo>
                  <a:cubicBezTo>
                    <a:pt x="27048" y="30671"/>
                    <a:pt x="26763" y="30766"/>
                    <a:pt x="26572" y="30861"/>
                  </a:cubicBezTo>
                  <a:cubicBezTo>
                    <a:pt x="26667" y="31147"/>
                    <a:pt x="26858" y="31433"/>
                    <a:pt x="26953" y="31718"/>
                  </a:cubicBezTo>
                  <a:cubicBezTo>
                    <a:pt x="27143" y="31718"/>
                    <a:pt x="27429" y="31528"/>
                    <a:pt x="27429" y="31528"/>
                  </a:cubicBezTo>
                  <a:cubicBezTo>
                    <a:pt x="27334" y="31242"/>
                    <a:pt x="27143" y="30956"/>
                    <a:pt x="27048" y="30671"/>
                  </a:cubicBezTo>
                  <a:close/>
                  <a:moveTo>
                    <a:pt x="92154" y="30289"/>
                  </a:moveTo>
                  <a:cubicBezTo>
                    <a:pt x="92154" y="30289"/>
                    <a:pt x="91868" y="30385"/>
                    <a:pt x="91773" y="30480"/>
                  </a:cubicBezTo>
                  <a:cubicBezTo>
                    <a:pt x="91773" y="30671"/>
                    <a:pt x="91773" y="31052"/>
                    <a:pt x="91963" y="31147"/>
                  </a:cubicBezTo>
                  <a:cubicBezTo>
                    <a:pt x="92154" y="31337"/>
                    <a:pt x="92439" y="31337"/>
                    <a:pt x="93105" y="31528"/>
                  </a:cubicBezTo>
                  <a:cubicBezTo>
                    <a:pt x="92630" y="30861"/>
                    <a:pt x="92439" y="30575"/>
                    <a:pt x="92249" y="30289"/>
                  </a:cubicBezTo>
                  <a:close/>
                  <a:moveTo>
                    <a:pt x="14865" y="56197"/>
                  </a:moveTo>
                  <a:cubicBezTo>
                    <a:pt x="14865" y="56197"/>
                    <a:pt x="14674" y="56579"/>
                    <a:pt x="14579" y="56769"/>
                  </a:cubicBezTo>
                  <a:cubicBezTo>
                    <a:pt x="14960" y="56864"/>
                    <a:pt x="15245" y="56960"/>
                    <a:pt x="15626" y="57055"/>
                  </a:cubicBezTo>
                  <a:cubicBezTo>
                    <a:pt x="15626" y="57055"/>
                    <a:pt x="15721" y="56769"/>
                    <a:pt x="15816" y="56579"/>
                  </a:cubicBezTo>
                  <a:cubicBezTo>
                    <a:pt x="15531" y="56483"/>
                    <a:pt x="15150" y="56293"/>
                    <a:pt x="14865" y="56197"/>
                  </a:cubicBezTo>
                  <a:close/>
                  <a:moveTo>
                    <a:pt x="73498" y="60579"/>
                  </a:moveTo>
                  <a:cubicBezTo>
                    <a:pt x="73498" y="60579"/>
                    <a:pt x="73783" y="60770"/>
                    <a:pt x="73973" y="60960"/>
                  </a:cubicBezTo>
                  <a:lnTo>
                    <a:pt x="74735" y="59722"/>
                  </a:lnTo>
                  <a:cubicBezTo>
                    <a:pt x="74735" y="59722"/>
                    <a:pt x="74450" y="59531"/>
                    <a:pt x="74355" y="59531"/>
                  </a:cubicBezTo>
                  <a:lnTo>
                    <a:pt x="73593" y="60674"/>
                  </a:lnTo>
                  <a:close/>
                  <a:moveTo>
                    <a:pt x="90441" y="26098"/>
                  </a:moveTo>
                  <a:cubicBezTo>
                    <a:pt x="90441" y="26098"/>
                    <a:pt x="90916" y="26098"/>
                    <a:pt x="91107" y="26194"/>
                  </a:cubicBezTo>
                  <a:cubicBezTo>
                    <a:pt x="91107" y="25813"/>
                    <a:pt x="91107" y="25432"/>
                    <a:pt x="91107" y="25051"/>
                  </a:cubicBezTo>
                  <a:cubicBezTo>
                    <a:pt x="91107" y="25051"/>
                    <a:pt x="90631" y="24955"/>
                    <a:pt x="90631" y="25051"/>
                  </a:cubicBezTo>
                  <a:cubicBezTo>
                    <a:pt x="90536" y="25432"/>
                    <a:pt x="90441" y="25718"/>
                    <a:pt x="90345" y="26098"/>
                  </a:cubicBezTo>
                  <a:close/>
                  <a:moveTo>
                    <a:pt x="26763" y="85154"/>
                  </a:moveTo>
                  <a:lnTo>
                    <a:pt x="26382" y="85439"/>
                  </a:lnTo>
                  <a:cubicBezTo>
                    <a:pt x="26382" y="85439"/>
                    <a:pt x="26858" y="86011"/>
                    <a:pt x="27143" y="86296"/>
                  </a:cubicBezTo>
                  <a:cubicBezTo>
                    <a:pt x="27238" y="86201"/>
                    <a:pt x="27524" y="85915"/>
                    <a:pt x="27429" y="85915"/>
                  </a:cubicBezTo>
                  <a:cubicBezTo>
                    <a:pt x="27238" y="85630"/>
                    <a:pt x="26953" y="85439"/>
                    <a:pt x="26763" y="85154"/>
                  </a:cubicBezTo>
                  <a:close/>
                  <a:moveTo>
                    <a:pt x="73402" y="85630"/>
                  </a:moveTo>
                  <a:cubicBezTo>
                    <a:pt x="73402" y="85630"/>
                    <a:pt x="73688" y="85535"/>
                    <a:pt x="73879" y="85439"/>
                  </a:cubicBezTo>
                  <a:cubicBezTo>
                    <a:pt x="73879" y="85154"/>
                    <a:pt x="73688" y="84868"/>
                    <a:pt x="73688" y="84582"/>
                  </a:cubicBezTo>
                  <a:cubicBezTo>
                    <a:pt x="73498" y="84582"/>
                    <a:pt x="73212" y="84772"/>
                    <a:pt x="73212" y="84772"/>
                  </a:cubicBezTo>
                  <a:cubicBezTo>
                    <a:pt x="73212" y="85058"/>
                    <a:pt x="73402" y="85249"/>
                    <a:pt x="73498" y="85535"/>
                  </a:cubicBezTo>
                  <a:close/>
                  <a:moveTo>
                    <a:pt x="54937" y="2953"/>
                  </a:moveTo>
                  <a:cubicBezTo>
                    <a:pt x="54747" y="3651"/>
                    <a:pt x="54969" y="3969"/>
                    <a:pt x="55603" y="3905"/>
                  </a:cubicBezTo>
                  <a:cubicBezTo>
                    <a:pt x="55603" y="3905"/>
                    <a:pt x="55222" y="3238"/>
                    <a:pt x="54937" y="2953"/>
                  </a:cubicBezTo>
                  <a:close/>
                  <a:moveTo>
                    <a:pt x="88537" y="82582"/>
                  </a:moveTo>
                  <a:cubicBezTo>
                    <a:pt x="88537" y="82582"/>
                    <a:pt x="89013" y="82105"/>
                    <a:pt x="89013" y="82105"/>
                  </a:cubicBezTo>
                  <a:cubicBezTo>
                    <a:pt x="88822" y="81915"/>
                    <a:pt x="88632" y="81629"/>
                    <a:pt x="88442" y="81439"/>
                  </a:cubicBezTo>
                  <a:cubicBezTo>
                    <a:pt x="88442" y="81439"/>
                    <a:pt x="88061" y="81725"/>
                    <a:pt x="88061" y="81725"/>
                  </a:cubicBezTo>
                  <a:cubicBezTo>
                    <a:pt x="88156" y="82010"/>
                    <a:pt x="88346" y="82201"/>
                    <a:pt x="88537" y="82582"/>
                  </a:cubicBezTo>
                  <a:close/>
                  <a:moveTo>
                    <a:pt x="54556" y="80963"/>
                  </a:moveTo>
                  <a:cubicBezTo>
                    <a:pt x="54556" y="80963"/>
                    <a:pt x="54747" y="81058"/>
                    <a:pt x="54937" y="81153"/>
                  </a:cubicBezTo>
                  <a:cubicBezTo>
                    <a:pt x="55032" y="80772"/>
                    <a:pt x="55127" y="80296"/>
                    <a:pt x="55222" y="79915"/>
                  </a:cubicBezTo>
                  <a:cubicBezTo>
                    <a:pt x="55127" y="79915"/>
                    <a:pt x="54937" y="79915"/>
                    <a:pt x="54842" y="79915"/>
                  </a:cubicBezTo>
                  <a:cubicBezTo>
                    <a:pt x="54842" y="80296"/>
                    <a:pt x="54651" y="80677"/>
                    <a:pt x="54556" y="81153"/>
                  </a:cubicBezTo>
                  <a:close/>
                  <a:moveTo>
                    <a:pt x="6298" y="62579"/>
                  </a:moveTo>
                  <a:cubicBezTo>
                    <a:pt x="6298" y="62579"/>
                    <a:pt x="6298" y="62294"/>
                    <a:pt x="6393" y="62198"/>
                  </a:cubicBezTo>
                  <a:cubicBezTo>
                    <a:pt x="6013" y="62008"/>
                    <a:pt x="5632" y="61913"/>
                    <a:pt x="5156" y="61722"/>
                  </a:cubicBezTo>
                  <a:cubicBezTo>
                    <a:pt x="5156" y="61722"/>
                    <a:pt x="5156" y="61722"/>
                    <a:pt x="4775" y="62008"/>
                  </a:cubicBezTo>
                  <a:cubicBezTo>
                    <a:pt x="5346" y="62198"/>
                    <a:pt x="5822" y="62389"/>
                    <a:pt x="6203" y="62484"/>
                  </a:cubicBezTo>
                  <a:close/>
                  <a:moveTo>
                    <a:pt x="103861" y="76390"/>
                  </a:moveTo>
                  <a:cubicBezTo>
                    <a:pt x="103861" y="76390"/>
                    <a:pt x="103766" y="76105"/>
                    <a:pt x="103671" y="75914"/>
                  </a:cubicBezTo>
                  <a:cubicBezTo>
                    <a:pt x="103385" y="76010"/>
                    <a:pt x="103005" y="76105"/>
                    <a:pt x="102719" y="76200"/>
                  </a:cubicBezTo>
                  <a:cubicBezTo>
                    <a:pt x="102719" y="76200"/>
                    <a:pt x="102719" y="76486"/>
                    <a:pt x="102719" y="76486"/>
                  </a:cubicBezTo>
                  <a:cubicBezTo>
                    <a:pt x="103100" y="76486"/>
                    <a:pt x="103385" y="76390"/>
                    <a:pt x="103766" y="76295"/>
                  </a:cubicBezTo>
                  <a:close/>
                  <a:moveTo>
                    <a:pt x="28095" y="76676"/>
                  </a:moveTo>
                  <a:cubicBezTo>
                    <a:pt x="28095" y="76676"/>
                    <a:pt x="28476" y="76676"/>
                    <a:pt x="28666" y="76676"/>
                  </a:cubicBezTo>
                  <a:cubicBezTo>
                    <a:pt x="28571" y="76295"/>
                    <a:pt x="28476" y="75914"/>
                    <a:pt x="28381" y="75629"/>
                  </a:cubicBezTo>
                  <a:lnTo>
                    <a:pt x="28000" y="75629"/>
                  </a:lnTo>
                  <a:cubicBezTo>
                    <a:pt x="28000" y="75629"/>
                    <a:pt x="28000" y="76390"/>
                    <a:pt x="28095" y="76771"/>
                  </a:cubicBezTo>
                  <a:close/>
                  <a:moveTo>
                    <a:pt x="51796" y="74486"/>
                  </a:moveTo>
                  <a:cubicBezTo>
                    <a:pt x="51130" y="74581"/>
                    <a:pt x="50559" y="74771"/>
                    <a:pt x="50939" y="75819"/>
                  </a:cubicBezTo>
                  <a:cubicBezTo>
                    <a:pt x="51320" y="75247"/>
                    <a:pt x="51510" y="74867"/>
                    <a:pt x="51796" y="74486"/>
                  </a:cubicBezTo>
                  <a:close/>
                  <a:moveTo>
                    <a:pt x="39898" y="66961"/>
                  </a:moveTo>
                  <a:cubicBezTo>
                    <a:pt x="39898" y="66961"/>
                    <a:pt x="39517" y="67342"/>
                    <a:pt x="39517" y="67437"/>
                  </a:cubicBezTo>
                  <a:cubicBezTo>
                    <a:pt x="39517" y="67628"/>
                    <a:pt x="39803" y="67818"/>
                    <a:pt x="39993" y="67913"/>
                  </a:cubicBezTo>
                  <a:cubicBezTo>
                    <a:pt x="39993" y="67723"/>
                    <a:pt x="40183" y="67628"/>
                    <a:pt x="40183" y="67437"/>
                  </a:cubicBezTo>
                  <a:cubicBezTo>
                    <a:pt x="40183" y="67342"/>
                    <a:pt x="39993" y="67151"/>
                    <a:pt x="39898" y="66961"/>
                  </a:cubicBezTo>
                  <a:close/>
                  <a:moveTo>
                    <a:pt x="26287" y="67532"/>
                  </a:moveTo>
                  <a:cubicBezTo>
                    <a:pt x="26287" y="67532"/>
                    <a:pt x="26667" y="67913"/>
                    <a:pt x="26763" y="68009"/>
                  </a:cubicBezTo>
                  <a:cubicBezTo>
                    <a:pt x="26953" y="67818"/>
                    <a:pt x="27143" y="67628"/>
                    <a:pt x="27334" y="67437"/>
                  </a:cubicBezTo>
                  <a:cubicBezTo>
                    <a:pt x="27238" y="67437"/>
                    <a:pt x="27048" y="67151"/>
                    <a:pt x="26953" y="67151"/>
                  </a:cubicBezTo>
                  <a:cubicBezTo>
                    <a:pt x="26763" y="67151"/>
                    <a:pt x="26572" y="67342"/>
                    <a:pt x="26287" y="67532"/>
                  </a:cubicBezTo>
                  <a:close/>
                  <a:moveTo>
                    <a:pt x="9249" y="83629"/>
                  </a:moveTo>
                  <a:cubicBezTo>
                    <a:pt x="9249" y="83629"/>
                    <a:pt x="9153" y="83344"/>
                    <a:pt x="9059" y="83248"/>
                  </a:cubicBezTo>
                  <a:cubicBezTo>
                    <a:pt x="8773" y="83439"/>
                    <a:pt x="8488" y="83629"/>
                    <a:pt x="8202" y="83820"/>
                  </a:cubicBezTo>
                  <a:cubicBezTo>
                    <a:pt x="8202" y="83820"/>
                    <a:pt x="8202" y="84011"/>
                    <a:pt x="8297" y="84106"/>
                  </a:cubicBezTo>
                  <a:cubicBezTo>
                    <a:pt x="8582" y="83915"/>
                    <a:pt x="8868" y="83820"/>
                    <a:pt x="9249" y="83629"/>
                  </a:cubicBezTo>
                  <a:close/>
                  <a:moveTo>
                    <a:pt x="62837" y="84772"/>
                  </a:moveTo>
                  <a:cubicBezTo>
                    <a:pt x="62837" y="84772"/>
                    <a:pt x="63028" y="84772"/>
                    <a:pt x="63218" y="84868"/>
                  </a:cubicBezTo>
                  <a:cubicBezTo>
                    <a:pt x="63408" y="84392"/>
                    <a:pt x="63503" y="84011"/>
                    <a:pt x="63694" y="83534"/>
                  </a:cubicBezTo>
                  <a:lnTo>
                    <a:pt x="63408" y="83534"/>
                  </a:lnTo>
                  <a:cubicBezTo>
                    <a:pt x="63408" y="83534"/>
                    <a:pt x="63028" y="84296"/>
                    <a:pt x="62932" y="84677"/>
                  </a:cubicBezTo>
                  <a:close/>
                  <a:moveTo>
                    <a:pt x="61124" y="22955"/>
                  </a:moveTo>
                  <a:cubicBezTo>
                    <a:pt x="61124" y="22955"/>
                    <a:pt x="60839" y="22765"/>
                    <a:pt x="60743" y="22670"/>
                  </a:cubicBezTo>
                  <a:cubicBezTo>
                    <a:pt x="60553" y="22955"/>
                    <a:pt x="60362" y="23241"/>
                    <a:pt x="60172" y="23527"/>
                  </a:cubicBezTo>
                  <a:cubicBezTo>
                    <a:pt x="60172" y="23527"/>
                    <a:pt x="60362" y="23622"/>
                    <a:pt x="60457" y="23717"/>
                  </a:cubicBezTo>
                  <a:cubicBezTo>
                    <a:pt x="60648" y="23431"/>
                    <a:pt x="60933" y="23146"/>
                    <a:pt x="61124" y="22860"/>
                  </a:cubicBezTo>
                  <a:close/>
                  <a:moveTo>
                    <a:pt x="104242" y="60293"/>
                  </a:moveTo>
                  <a:cubicBezTo>
                    <a:pt x="104242" y="60293"/>
                    <a:pt x="104242" y="60103"/>
                    <a:pt x="104242" y="60008"/>
                  </a:cubicBezTo>
                  <a:lnTo>
                    <a:pt x="103195" y="60008"/>
                  </a:lnTo>
                  <a:cubicBezTo>
                    <a:pt x="103195" y="60008"/>
                    <a:pt x="103195" y="60198"/>
                    <a:pt x="103195" y="60293"/>
                  </a:cubicBezTo>
                  <a:lnTo>
                    <a:pt x="104242" y="60293"/>
                  </a:lnTo>
                  <a:close/>
                  <a:moveTo>
                    <a:pt x="17149" y="26289"/>
                  </a:moveTo>
                  <a:cubicBezTo>
                    <a:pt x="17149" y="26289"/>
                    <a:pt x="16768" y="25718"/>
                    <a:pt x="16768" y="25813"/>
                  </a:cubicBezTo>
                  <a:cubicBezTo>
                    <a:pt x="16483" y="25908"/>
                    <a:pt x="16292" y="26098"/>
                    <a:pt x="16102" y="26289"/>
                  </a:cubicBezTo>
                  <a:cubicBezTo>
                    <a:pt x="16197" y="26384"/>
                    <a:pt x="16387" y="26670"/>
                    <a:pt x="16483" y="26670"/>
                  </a:cubicBezTo>
                  <a:cubicBezTo>
                    <a:pt x="16673" y="26670"/>
                    <a:pt x="16863" y="26479"/>
                    <a:pt x="17244" y="26384"/>
                  </a:cubicBezTo>
                  <a:close/>
                  <a:moveTo>
                    <a:pt x="57412" y="27908"/>
                  </a:moveTo>
                  <a:cubicBezTo>
                    <a:pt x="56365" y="27908"/>
                    <a:pt x="56269" y="28385"/>
                    <a:pt x="56174" y="28956"/>
                  </a:cubicBezTo>
                  <a:cubicBezTo>
                    <a:pt x="56174" y="28956"/>
                    <a:pt x="56269" y="29146"/>
                    <a:pt x="56365" y="29242"/>
                  </a:cubicBezTo>
                  <a:cubicBezTo>
                    <a:pt x="56650" y="28861"/>
                    <a:pt x="56936" y="28575"/>
                    <a:pt x="57412" y="28004"/>
                  </a:cubicBezTo>
                  <a:close/>
                  <a:moveTo>
                    <a:pt x="93487" y="29813"/>
                  </a:moveTo>
                  <a:cubicBezTo>
                    <a:pt x="93487" y="29813"/>
                    <a:pt x="93962" y="30194"/>
                    <a:pt x="94248" y="30289"/>
                  </a:cubicBezTo>
                  <a:cubicBezTo>
                    <a:pt x="94343" y="30289"/>
                    <a:pt x="94533" y="30099"/>
                    <a:pt x="94629" y="30004"/>
                  </a:cubicBezTo>
                  <a:cubicBezTo>
                    <a:pt x="94438" y="29813"/>
                    <a:pt x="94343" y="29623"/>
                    <a:pt x="94153" y="29528"/>
                  </a:cubicBezTo>
                  <a:cubicBezTo>
                    <a:pt x="94058" y="29528"/>
                    <a:pt x="93867" y="29623"/>
                    <a:pt x="93581" y="29813"/>
                  </a:cubicBezTo>
                  <a:close/>
                  <a:moveTo>
                    <a:pt x="78923" y="87535"/>
                  </a:moveTo>
                  <a:cubicBezTo>
                    <a:pt x="78923" y="87535"/>
                    <a:pt x="78638" y="87535"/>
                    <a:pt x="78447" y="87535"/>
                  </a:cubicBezTo>
                  <a:cubicBezTo>
                    <a:pt x="78447" y="87916"/>
                    <a:pt x="78543" y="88202"/>
                    <a:pt x="78638" y="88583"/>
                  </a:cubicBezTo>
                  <a:cubicBezTo>
                    <a:pt x="78638" y="88583"/>
                    <a:pt x="78828" y="88583"/>
                    <a:pt x="78923" y="88583"/>
                  </a:cubicBezTo>
                  <a:lnTo>
                    <a:pt x="78923" y="87630"/>
                  </a:lnTo>
                  <a:close/>
                  <a:moveTo>
                    <a:pt x="58649" y="29813"/>
                  </a:moveTo>
                  <a:cubicBezTo>
                    <a:pt x="58649" y="29813"/>
                    <a:pt x="58459" y="29528"/>
                    <a:pt x="58268" y="29432"/>
                  </a:cubicBezTo>
                  <a:cubicBezTo>
                    <a:pt x="57983" y="29623"/>
                    <a:pt x="57697" y="29909"/>
                    <a:pt x="57412" y="30099"/>
                  </a:cubicBezTo>
                  <a:cubicBezTo>
                    <a:pt x="57412" y="30194"/>
                    <a:pt x="57602" y="30289"/>
                    <a:pt x="57697" y="30480"/>
                  </a:cubicBezTo>
                  <a:cubicBezTo>
                    <a:pt x="57983" y="30289"/>
                    <a:pt x="58364" y="30099"/>
                    <a:pt x="58649" y="29909"/>
                  </a:cubicBezTo>
                  <a:close/>
                  <a:moveTo>
                    <a:pt x="93962" y="90106"/>
                  </a:moveTo>
                  <a:cubicBezTo>
                    <a:pt x="93962" y="90106"/>
                    <a:pt x="94153" y="89821"/>
                    <a:pt x="94248" y="89726"/>
                  </a:cubicBezTo>
                  <a:cubicBezTo>
                    <a:pt x="93962" y="89535"/>
                    <a:pt x="93676" y="89440"/>
                    <a:pt x="93391" y="89249"/>
                  </a:cubicBezTo>
                  <a:cubicBezTo>
                    <a:pt x="93391" y="89345"/>
                    <a:pt x="93296" y="89440"/>
                    <a:pt x="93201" y="89535"/>
                  </a:cubicBezTo>
                  <a:cubicBezTo>
                    <a:pt x="93487" y="89726"/>
                    <a:pt x="93772" y="89916"/>
                    <a:pt x="93962" y="90106"/>
                  </a:cubicBezTo>
                  <a:close/>
                  <a:moveTo>
                    <a:pt x="44753" y="31052"/>
                  </a:moveTo>
                  <a:cubicBezTo>
                    <a:pt x="44753" y="31052"/>
                    <a:pt x="45133" y="30861"/>
                    <a:pt x="45133" y="30671"/>
                  </a:cubicBezTo>
                  <a:cubicBezTo>
                    <a:pt x="45133" y="30575"/>
                    <a:pt x="44942" y="30289"/>
                    <a:pt x="44847" y="30289"/>
                  </a:cubicBezTo>
                  <a:cubicBezTo>
                    <a:pt x="44657" y="30289"/>
                    <a:pt x="44467" y="30480"/>
                    <a:pt x="44371" y="30575"/>
                  </a:cubicBezTo>
                  <a:cubicBezTo>
                    <a:pt x="44467" y="30671"/>
                    <a:pt x="44562" y="30861"/>
                    <a:pt x="44753" y="30956"/>
                  </a:cubicBezTo>
                  <a:close/>
                  <a:moveTo>
                    <a:pt x="27143" y="52864"/>
                  </a:moveTo>
                  <a:cubicBezTo>
                    <a:pt x="27143" y="52864"/>
                    <a:pt x="26953" y="52864"/>
                    <a:pt x="26858" y="52864"/>
                  </a:cubicBezTo>
                  <a:cubicBezTo>
                    <a:pt x="26858" y="53245"/>
                    <a:pt x="26667" y="53530"/>
                    <a:pt x="26572" y="53912"/>
                  </a:cubicBezTo>
                  <a:cubicBezTo>
                    <a:pt x="26667" y="53912"/>
                    <a:pt x="26858" y="53912"/>
                    <a:pt x="26953" y="53912"/>
                  </a:cubicBezTo>
                  <a:cubicBezTo>
                    <a:pt x="26953" y="53530"/>
                    <a:pt x="27048" y="53245"/>
                    <a:pt x="27143" y="52864"/>
                  </a:cubicBezTo>
                  <a:close/>
                  <a:moveTo>
                    <a:pt x="8202" y="50483"/>
                  </a:moveTo>
                  <a:cubicBezTo>
                    <a:pt x="8202" y="50483"/>
                    <a:pt x="8202" y="50673"/>
                    <a:pt x="8106" y="50768"/>
                  </a:cubicBezTo>
                  <a:cubicBezTo>
                    <a:pt x="8392" y="50863"/>
                    <a:pt x="8678" y="51054"/>
                    <a:pt x="8963" y="51054"/>
                  </a:cubicBezTo>
                  <a:cubicBezTo>
                    <a:pt x="8963" y="51054"/>
                    <a:pt x="9059" y="50768"/>
                    <a:pt x="9153" y="50578"/>
                  </a:cubicBezTo>
                  <a:cubicBezTo>
                    <a:pt x="8773" y="50578"/>
                    <a:pt x="8488" y="50483"/>
                    <a:pt x="8106" y="50387"/>
                  </a:cubicBezTo>
                  <a:close/>
                  <a:moveTo>
                    <a:pt x="42753" y="95917"/>
                  </a:moveTo>
                  <a:cubicBezTo>
                    <a:pt x="43071" y="95409"/>
                    <a:pt x="43007" y="94996"/>
                    <a:pt x="42563" y="94679"/>
                  </a:cubicBezTo>
                  <a:cubicBezTo>
                    <a:pt x="42563" y="94679"/>
                    <a:pt x="42658" y="95440"/>
                    <a:pt x="42753" y="95917"/>
                  </a:cubicBezTo>
                  <a:close/>
                  <a:moveTo>
                    <a:pt x="59982" y="39148"/>
                  </a:moveTo>
                  <a:cubicBezTo>
                    <a:pt x="59982" y="39148"/>
                    <a:pt x="60172" y="39148"/>
                    <a:pt x="60362" y="39148"/>
                  </a:cubicBezTo>
                  <a:cubicBezTo>
                    <a:pt x="60362" y="39053"/>
                    <a:pt x="60553" y="38862"/>
                    <a:pt x="60553" y="38767"/>
                  </a:cubicBezTo>
                  <a:cubicBezTo>
                    <a:pt x="60553" y="38576"/>
                    <a:pt x="60267" y="38386"/>
                    <a:pt x="60172" y="38290"/>
                  </a:cubicBezTo>
                  <a:cubicBezTo>
                    <a:pt x="60172" y="38576"/>
                    <a:pt x="60172" y="38862"/>
                    <a:pt x="60077" y="39053"/>
                  </a:cubicBezTo>
                  <a:close/>
                  <a:moveTo>
                    <a:pt x="42468" y="98965"/>
                  </a:moveTo>
                  <a:cubicBezTo>
                    <a:pt x="42468" y="98965"/>
                    <a:pt x="42944" y="98393"/>
                    <a:pt x="42944" y="98203"/>
                  </a:cubicBezTo>
                  <a:cubicBezTo>
                    <a:pt x="42944" y="98012"/>
                    <a:pt x="42658" y="97917"/>
                    <a:pt x="42468" y="97727"/>
                  </a:cubicBezTo>
                  <a:cubicBezTo>
                    <a:pt x="42373" y="97822"/>
                    <a:pt x="42182" y="98012"/>
                    <a:pt x="42182" y="98108"/>
                  </a:cubicBezTo>
                  <a:cubicBezTo>
                    <a:pt x="42182" y="98298"/>
                    <a:pt x="42278" y="98488"/>
                    <a:pt x="42468" y="98870"/>
                  </a:cubicBezTo>
                  <a:close/>
                  <a:moveTo>
                    <a:pt x="110048" y="41338"/>
                  </a:moveTo>
                  <a:cubicBezTo>
                    <a:pt x="110048" y="41338"/>
                    <a:pt x="110429" y="41338"/>
                    <a:pt x="110524" y="41338"/>
                  </a:cubicBezTo>
                  <a:cubicBezTo>
                    <a:pt x="110524" y="41053"/>
                    <a:pt x="110524" y="40767"/>
                    <a:pt x="110524" y="40386"/>
                  </a:cubicBezTo>
                  <a:cubicBezTo>
                    <a:pt x="110429" y="40386"/>
                    <a:pt x="110334" y="40386"/>
                    <a:pt x="110238" y="40386"/>
                  </a:cubicBezTo>
                  <a:cubicBezTo>
                    <a:pt x="110238" y="40672"/>
                    <a:pt x="110238" y="40958"/>
                    <a:pt x="110144" y="41338"/>
                  </a:cubicBezTo>
                  <a:close/>
                  <a:moveTo>
                    <a:pt x="101386" y="47149"/>
                  </a:moveTo>
                  <a:cubicBezTo>
                    <a:pt x="101386" y="47149"/>
                    <a:pt x="101863" y="47530"/>
                    <a:pt x="102053" y="47625"/>
                  </a:cubicBezTo>
                  <a:cubicBezTo>
                    <a:pt x="102053" y="47530"/>
                    <a:pt x="102339" y="47339"/>
                    <a:pt x="102339" y="47244"/>
                  </a:cubicBezTo>
                  <a:cubicBezTo>
                    <a:pt x="102339" y="47149"/>
                    <a:pt x="102148" y="46863"/>
                    <a:pt x="102053" y="46863"/>
                  </a:cubicBezTo>
                  <a:cubicBezTo>
                    <a:pt x="101957" y="46863"/>
                    <a:pt x="101767" y="47054"/>
                    <a:pt x="101482" y="47149"/>
                  </a:cubicBezTo>
                  <a:close/>
                  <a:moveTo>
                    <a:pt x="44657" y="107442"/>
                  </a:moveTo>
                  <a:lnTo>
                    <a:pt x="44942" y="107823"/>
                  </a:lnTo>
                  <a:cubicBezTo>
                    <a:pt x="44942" y="107823"/>
                    <a:pt x="45514" y="107442"/>
                    <a:pt x="45799" y="107252"/>
                  </a:cubicBezTo>
                  <a:cubicBezTo>
                    <a:pt x="45799" y="107252"/>
                    <a:pt x="45704" y="107061"/>
                    <a:pt x="45609" y="106966"/>
                  </a:cubicBezTo>
                  <a:lnTo>
                    <a:pt x="44657" y="107442"/>
                  </a:lnTo>
                  <a:close/>
                  <a:moveTo>
                    <a:pt x="45895" y="109156"/>
                  </a:moveTo>
                  <a:cubicBezTo>
                    <a:pt x="45895" y="109156"/>
                    <a:pt x="45609" y="109442"/>
                    <a:pt x="45514" y="109538"/>
                  </a:cubicBezTo>
                  <a:cubicBezTo>
                    <a:pt x="45704" y="109538"/>
                    <a:pt x="45895" y="109728"/>
                    <a:pt x="46085" y="109823"/>
                  </a:cubicBezTo>
                  <a:cubicBezTo>
                    <a:pt x="46085" y="109823"/>
                    <a:pt x="46275" y="109538"/>
                    <a:pt x="46370" y="109442"/>
                  </a:cubicBezTo>
                  <a:cubicBezTo>
                    <a:pt x="46180" y="109442"/>
                    <a:pt x="46085" y="109252"/>
                    <a:pt x="45895" y="109156"/>
                  </a:cubicBezTo>
                  <a:close/>
                  <a:moveTo>
                    <a:pt x="52748" y="109252"/>
                  </a:moveTo>
                  <a:cubicBezTo>
                    <a:pt x="52748" y="109252"/>
                    <a:pt x="52462" y="109252"/>
                    <a:pt x="52367" y="109252"/>
                  </a:cubicBezTo>
                  <a:cubicBezTo>
                    <a:pt x="52367" y="109538"/>
                    <a:pt x="52367" y="109823"/>
                    <a:pt x="52367" y="110109"/>
                  </a:cubicBezTo>
                  <a:cubicBezTo>
                    <a:pt x="52462" y="110109"/>
                    <a:pt x="52652" y="110109"/>
                    <a:pt x="52652" y="110109"/>
                  </a:cubicBezTo>
                  <a:cubicBezTo>
                    <a:pt x="52652" y="109823"/>
                    <a:pt x="52652" y="109633"/>
                    <a:pt x="52652" y="109347"/>
                  </a:cubicBezTo>
                  <a:close/>
                  <a:moveTo>
                    <a:pt x="25430" y="46101"/>
                  </a:moveTo>
                  <a:cubicBezTo>
                    <a:pt x="25430" y="46101"/>
                    <a:pt x="25906" y="46292"/>
                    <a:pt x="26192" y="46387"/>
                  </a:cubicBezTo>
                  <a:cubicBezTo>
                    <a:pt x="26192" y="46387"/>
                    <a:pt x="26382" y="46101"/>
                    <a:pt x="26382" y="46101"/>
                  </a:cubicBezTo>
                  <a:cubicBezTo>
                    <a:pt x="26287" y="45911"/>
                    <a:pt x="26096" y="45815"/>
                    <a:pt x="25906" y="45625"/>
                  </a:cubicBezTo>
                  <a:cubicBezTo>
                    <a:pt x="25906" y="45625"/>
                    <a:pt x="25716" y="45815"/>
                    <a:pt x="25525" y="46101"/>
                  </a:cubicBezTo>
                  <a:close/>
                  <a:moveTo>
                    <a:pt x="61695" y="45815"/>
                  </a:moveTo>
                  <a:cubicBezTo>
                    <a:pt x="61695" y="45815"/>
                    <a:pt x="61410" y="45911"/>
                    <a:pt x="61314" y="46006"/>
                  </a:cubicBezTo>
                  <a:cubicBezTo>
                    <a:pt x="61504" y="46292"/>
                    <a:pt x="61695" y="46672"/>
                    <a:pt x="61885" y="46958"/>
                  </a:cubicBezTo>
                  <a:cubicBezTo>
                    <a:pt x="61981" y="46958"/>
                    <a:pt x="62075" y="46863"/>
                    <a:pt x="62171" y="46768"/>
                  </a:cubicBezTo>
                  <a:cubicBezTo>
                    <a:pt x="61981" y="46482"/>
                    <a:pt x="61885" y="46101"/>
                    <a:pt x="61695" y="45815"/>
                  </a:cubicBezTo>
                  <a:close/>
                </a:path>
              </a:pathLst>
            </a:custGeom>
            <a:solidFill>
              <a:srgbClr val="E4DC95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id="{489610E4-CD90-A1CD-76DE-8A7BDBC002CA}"/>
                </a:ext>
              </a:extLst>
            </p:cNvPr>
            <p:cNvSpPr/>
            <p:nvPr/>
          </p:nvSpPr>
          <p:spPr>
            <a:xfrm>
              <a:off x="9838729" y="5602795"/>
              <a:ext cx="483808" cy="146780"/>
            </a:xfrm>
            <a:custGeom>
              <a:avLst/>
              <a:gdLst>
                <a:gd name="connsiteX0" fmla="*/ 3036 w 483808"/>
                <a:gd name="connsiteY0" fmla="*/ 123539 h 146780"/>
                <a:gd name="connsiteX1" fmla="*/ 1417 w 483808"/>
                <a:gd name="connsiteY1" fmla="*/ 120682 h 146780"/>
                <a:gd name="connsiteX2" fmla="*/ 1988 w 483808"/>
                <a:gd name="connsiteY2" fmla="*/ 103441 h 146780"/>
                <a:gd name="connsiteX3" fmla="*/ 2655 w 483808"/>
                <a:gd name="connsiteY3" fmla="*/ 75914 h 146780"/>
                <a:gd name="connsiteX4" fmla="*/ 3511 w 483808"/>
                <a:gd name="connsiteY4" fmla="*/ 73533 h 146780"/>
                <a:gd name="connsiteX5" fmla="*/ 2940 w 483808"/>
                <a:gd name="connsiteY5" fmla="*/ 69437 h 146780"/>
                <a:gd name="connsiteX6" fmla="*/ 2655 w 483808"/>
                <a:gd name="connsiteY6" fmla="*/ 69152 h 146780"/>
                <a:gd name="connsiteX7" fmla="*/ 2655 w 483808"/>
                <a:gd name="connsiteY7" fmla="*/ 38005 h 146780"/>
                <a:gd name="connsiteX8" fmla="*/ 3321 w 483808"/>
                <a:gd name="connsiteY8" fmla="*/ 17907 h 146780"/>
                <a:gd name="connsiteX9" fmla="*/ 2940 w 483808"/>
                <a:gd name="connsiteY9" fmla="*/ 12192 h 146780"/>
                <a:gd name="connsiteX10" fmla="*/ 2750 w 483808"/>
                <a:gd name="connsiteY10" fmla="*/ 476 h 146780"/>
                <a:gd name="connsiteX11" fmla="*/ 3511 w 483808"/>
                <a:gd name="connsiteY11" fmla="*/ 0 h 146780"/>
                <a:gd name="connsiteX12" fmla="*/ 24833 w 483808"/>
                <a:gd name="connsiteY12" fmla="*/ 5524 h 146780"/>
                <a:gd name="connsiteX13" fmla="*/ 26641 w 483808"/>
                <a:gd name="connsiteY13" fmla="*/ 6763 h 146780"/>
                <a:gd name="connsiteX14" fmla="*/ 50532 w 483808"/>
                <a:gd name="connsiteY14" fmla="*/ 24670 h 146780"/>
                <a:gd name="connsiteX15" fmla="*/ 53959 w 483808"/>
                <a:gd name="connsiteY15" fmla="*/ 28385 h 146780"/>
                <a:gd name="connsiteX16" fmla="*/ 72710 w 483808"/>
                <a:gd name="connsiteY16" fmla="*/ 50387 h 146780"/>
                <a:gd name="connsiteX17" fmla="*/ 81752 w 483808"/>
                <a:gd name="connsiteY17" fmla="*/ 63532 h 146780"/>
                <a:gd name="connsiteX18" fmla="*/ 82894 w 483808"/>
                <a:gd name="connsiteY18" fmla="*/ 67628 h 146780"/>
                <a:gd name="connsiteX19" fmla="*/ 88796 w 483808"/>
                <a:gd name="connsiteY19" fmla="*/ 71438 h 146780"/>
                <a:gd name="connsiteX20" fmla="*/ 90128 w 483808"/>
                <a:gd name="connsiteY20" fmla="*/ 73343 h 146780"/>
                <a:gd name="connsiteX21" fmla="*/ 99266 w 483808"/>
                <a:gd name="connsiteY21" fmla="*/ 79534 h 146780"/>
                <a:gd name="connsiteX22" fmla="*/ 119159 w 483808"/>
                <a:gd name="connsiteY22" fmla="*/ 86296 h 146780"/>
                <a:gd name="connsiteX23" fmla="*/ 125727 w 483808"/>
                <a:gd name="connsiteY23" fmla="*/ 85344 h 146780"/>
                <a:gd name="connsiteX24" fmla="*/ 140766 w 483808"/>
                <a:gd name="connsiteY24" fmla="*/ 79534 h 146780"/>
                <a:gd name="connsiteX25" fmla="*/ 151236 w 483808"/>
                <a:gd name="connsiteY25" fmla="*/ 71438 h 146780"/>
                <a:gd name="connsiteX26" fmla="*/ 163515 w 483808"/>
                <a:gd name="connsiteY26" fmla="*/ 56293 h 146780"/>
                <a:gd name="connsiteX27" fmla="*/ 173224 w 483808"/>
                <a:gd name="connsiteY27" fmla="*/ 42577 h 146780"/>
                <a:gd name="connsiteX28" fmla="*/ 177888 w 483808"/>
                <a:gd name="connsiteY28" fmla="*/ 46387 h 146780"/>
                <a:gd name="connsiteX29" fmla="*/ 181886 w 483808"/>
                <a:gd name="connsiteY29" fmla="*/ 44005 h 146780"/>
                <a:gd name="connsiteX30" fmla="*/ 179411 w 483808"/>
                <a:gd name="connsiteY30" fmla="*/ 40862 h 146780"/>
                <a:gd name="connsiteX31" fmla="*/ 179411 w 483808"/>
                <a:gd name="connsiteY31" fmla="*/ 43339 h 146780"/>
                <a:gd name="connsiteX32" fmla="*/ 174747 w 483808"/>
                <a:gd name="connsiteY32" fmla="*/ 38481 h 146780"/>
                <a:gd name="connsiteX33" fmla="*/ 178935 w 483808"/>
                <a:gd name="connsiteY33" fmla="*/ 34385 h 146780"/>
                <a:gd name="connsiteX34" fmla="*/ 179506 w 483808"/>
                <a:gd name="connsiteY34" fmla="*/ 33814 h 146780"/>
                <a:gd name="connsiteX35" fmla="*/ 186454 w 483808"/>
                <a:gd name="connsiteY35" fmla="*/ 23527 h 146780"/>
                <a:gd name="connsiteX36" fmla="*/ 189310 w 483808"/>
                <a:gd name="connsiteY36" fmla="*/ 21241 h 146780"/>
                <a:gd name="connsiteX37" fmla="*/ 191309 w 483808"/>
                <a:gd name="connsiteY37" fmla="*/ 19717 h 146780"/>
                <a:gd name="connsiteX38" fmla="*/ 199780 w 483808"/>
                <a:gd name="connsiteY38" fmla="*/ 12954 h 146780"/>
                <a:gd name="connsiteX39" fmla="*/ 203683 w 483808"/>
                <a:gd name="connsiteY39" fmla="*/ 12002 h 146780"/>
                <a:gd name="connsiteX40" fmla="*/ 204920 w 483808"/>
                <a:gd name="connsiteY40" fmla="*/ 12002 h 146780"/>
                <a:gd name="connsiteX41" fmla="*/ 213296 w 483808"/>
                <a:gd name="connsiteY41" fmla="*/ 8763 h 146780"/>
                <a:gd name="connsiteX42" fmla="*/ 221387 w 483808"/>
                <a:gd name="connsiteY42" fmla="*/ 7429 h 146780"/>
                <a:gd name="connsiteX43" fmla="*/ 231667 w 483808"/>
                <a:gd name="connsiteY43" fmla="*/ 7334 h 146780"/>
                <a:gd name="connsiteX44" fmla="*/ 233380 w 483808"/>
                <a:gd name="connsiteY44" fmla="*/ 7525 h 146780"/>
                <a:gd name="connsiteX45" fmla="*/ 246610 w 483808"/>
                <a:gd name="connsiteY45" fmla="*/ 11239 h 146780"/>
                <a:gd name="connsiteX46" fmla="*/ 249847 w 483808"/>
                <a:gd name="connsiteY46" fmla="*/ 12954 h 146780"/>
                <a:gd name="connsiteX47" fmla="*/ 251274 w 483808"/>
                <a:gd name="connsiteY47" fmla="*/ 13621 h 146780"/>
                <a:gd name="connsiteX48" fmla="*/ 255177 w 483808"/>
                <a:gd name="connsiteY48" fmla="*/ 15145 h 146780"/>
                <a:gd name="connsiteX49" fmla="*/ 273167 w 483808"/>
                <a:gd name="connsiteY49" fmla="*/ 33814 h 146780"/>
                <a:gd name="connsiteX50" fmla="*/ 274214 w 483808"/>
                <a:gd name="connsiteY50" fmla="*/ 35433 h 146780"/>
                <a:gd name="connsiteX51" fmla="*/ 276784 w 483808"/>
                <a:gd name="connsiteY51" fmla="*/ 38005 h 146780"/>
                <a:gd name="connsiteX52" fmla="*/ 279068 w 483808"/>
                <a:gd name="connsiteY52" fmla="*/ 39814 h 146780"/>
                <a:gd name="connsiteX53" fmla="*/ 289443 w 483808"/>
                <a:gd name="connsiteY53" fmla="*/ 52673 h 146780"/>
                <a:gd name="connsiteX54" fmla="*/ 297248 w 483808"/>
                <a:gd name="connsiteY54" fmla="*/ 61627 h 146780"/>
                <a:gd name="connsiteX55" fmla="*/ 307052 w 483808"/>
                <a:gd name="connsiteY55" fmla="*/ 73438 h 146780"/>
                <a:gd name="connsiteX56" fmla="*/ 308004 w 483808"/>
                <a:gd name="connsiteY56" fmla="*/ 74295 h 146780"/>
                <a:gd name="connsiteX57" fmla="*/ 317618 w 483808"/>
                <a:gd name="connsiteY57" fmla="*/ 83344 h 146780"/>
                <a:gd name="connsiteX58" fmla="*/ 327612 w 483808"/>
                <a:gd name="connsiteY58" fmla="*/ 92488 h 146780"/>
                <a:gd name="connsiteX59" fmla="*/ 329516 w 483808"/>
                <a:gd name="connsiteY59" fmla="*/ 94297 h 146780"/>
                <a:gd name="connsiteX60" fmla="*/ 327136 w 483808"/>
                <a:gd name="connsiteY60" fmla="*/ 95631 h 146780"/>
                <a:gd name="connsiteX61" fmla="*/ 327421 w 483808"/>
                <a:gd name="connsiteY61" fmla="*/ 96203 h 146780"/>
                <a:gd name="connsiteX62" fmla="*/ 331800 w 483808"/>
                <a:gd name="connsiteY62" fmla="*/ 98107 h 146780"/>
                <a:gd name="connsiteX63" fmla="*/ 332942 w 483808"/>
                <a:gd name="connsiteY63" fmla="*/ 98584 h 146780"/>
                <a:gd name="connsiteX64" fmla="*/ 339890 w 483808"/>
                <a:gd name="connsiteY64" fmla="*/ 99727 h 146780"/>
                <a:gd name="connsiteX65" fmla="*/ 353026 w 483808"/>
                <a:gd name="connsiteY65" fmla="*/ 100774 h 146780"/>
                <a:gd name="connsiteX66" fmla="*/ 356548 w 483808"/>
                <a:gd name="connsiteY66" fmla="*/ 99155 h 146780"/>
                <a:gd name="connsiteX67" fmla="*/ 373015 w 483808"/>
                <a:gd name="connsiteY67" fmla="*/ 83439 h 146780"/>
                <a:gd name="connsiteX68" fmla="*/ 377203 w 483808"/>
                <a:gd name="connsiteY68" fmla="*/ 79248 h 146780"/>
                <a:gd name="connsiteX69" fmla="*/ 387102 w 483808"/>
                <a:gd name="connsiteY69" fmla="*/ 68961 h 146780"/>
                <a:gd name="connsiteX70" fmla="*/ 390243 w 483808"/>
                <a:gd name="connsiteY70" fmla="*/ 70961 h 146780"/>
                <a:gd name="connsiteX71" fmla="*/ 392146 w 483808"/>
                <a:gd name="connsiteY71" fmla="*/ 66485 h 146780"/>
                <a:gd name="connsiteX72" fmla="*/ 394050 w 483808"/>
                <a:gd name="connsiteY72" fmla="*/ 59150 h 146780"/>
                <a:gd name="connsiteX73" fmla="*/ 405187 w 483808"/>
                <a:gd name="connsiteY73" fmla="*/ 45053 h 146780"/>
                <a:gd name="connsiteX74" fmla="*/ 410517 w 483808"/>
                <a:gd name="connsiteY74" fmla="*/ 42196 h 146780"/>
                <a:gd name="connsiteX75" fmla="*/ 411849 w 483808"/>
                <a:gd name="connsiteY75" fmla="*/ 41529 h 146780"/>
                <a:gd name="connsiteX76" fmla="*/ 411183 w 483808"/>
                <a:gd name="connsiteY76" fmla="*/ 38767 h 146780"/>
                <a:gd name="connsiteX77" fmla="*/ 414229 w 483808"/>
                <a:gd name="connsiteY77" fmla="*/ 38386 h 146780"/>
                <a:gd name="connsiteX78" fmla="*/ 418322 w 483808"/>
                <a:gd name="connsiteY78" fmla="*/ 30480 h 146780"/>
                <a:gd name="connsiteX79" fmla="*/ 426508 w 483808"/>
                <a:gd name="connsiteY79" fmla="*/ 24860 h 146780"/>
                <a:gd name="connsiteX80" fmla="*/ 435931 w 483808"/>
                <a:gd name="connsiteY80" fmla="*/ 17526 h 146780"/>
                <a:gd name="connsiteX81" fmla="*/ 451160 w 483808"/>
                <a:gd name="connsiteY81" fmla="*/ 11239 h 146780"/>
                <a:gd name="connsiteX82" fmla="*/ 457538 w 483808"/>
                <a:gd name="connsiteY82" fmla="*/ 9525 h 146780"/>
                <a:gd name="connsiteX83" fmla="*/ 478002 w 483808"/>
                <a:gd name="connsiteY83" fmla="*/ 6477 h 146780"/>
                <a:gd name="connsiteX84" fmla="*/ 483332 w 483808"/>
                <a:gd name="connsiteY84" fmla="*/ 6953 h 146780"/>
                <a:gd name="connsiteX85" fmla="*/ 483808 w 483808"/>
                <a:gd name="connsiteY85" fmla="*/ 23336 h 146780"/>
                <a:gd name="connsiteX86" fmla="*/ 483332 w 483808"/>
                <a:gd name="connsiteY86" fmla="*/ 37814 h 146780"/>
                <a:gd name="connsiteX87" fmla="*/ 483428 w 483808"/>
                <a:gd name="connsiteY87" fmla="*/ 49149 h 146780"/>
                <a:gd name="connsiteX88" fmla="*/ 483237 w 483808"/>
                <a:gd name="connsiteY88" fmla="*/ 72199 h 146780"/>
                <a:gd name="connsiteX89" fmla="*/ 483428 w 483808"/>
                <a:gd name="connsiteY89" fmla="*/ 89821 h 146780"/>
                <a:gd name="connsiteX90" fmla="*/ 483142 w 483808"/>
                <a:gd name="connsiteY90" fmla="*/ 112490 h 146780"/>
                <a:gd name="connsiteX91" fmla="*/ 483618 w 483808"/>
                <a:gd name="connsiteY91" fmla="*/ 124968 h 146780"/>
                <a:gd name="connsiteX92" fmla="*/ 483713 w 483808"/>
                <a:gd name="connsiteY92" fmla="*/ 125730 h 146780"/>
                <a:gd name="connsiteX93" fmla="*/ 483332 w 483808"/>
                <a:gd name="connsiteY93" fmla="*/ 131826 h 146780"/>
                <a:gd name="connsiteX94" fmla="*/ 483618 w 483808"/>
                <a:gd name="connsiteY94" fmla="*/ 144399 h 146780"/>
                <a:gd name="connsiteX95" fmla="*/ 481239 w 483808"/>
                <a:gd name="connsiteY95" fmla="*/ 146209 h 146780"/>
                <a:gd name="connsiteX96" fmla="*/ 474005 w 483808"/>
                <a:gd name="connsiteY96" fmla="*/ 146400 h 146780"/>
                <a:gd name="connsiteX97" fmla="*/ 471816 w 483808"/>
                <a:gd name="connsiteY97" fmla="*/ 144971 h 146780"/>
                <a:gd name="connsiteX98" fmla="*/ 468770 w 483808"/>
                <a:gd name="connsiteY98" fmla="*/ 144684 h 146780"/>
                <a:gd name="connsiteX99" fmla="*/ 464581 w 483808"/>
                <a:gd name="connsiteY99" fmla="*/ 146685 h 146780"/>
                <a:gd name="connsiteX100" fmla="*/ 446877 w 483808"/>
                <a:gd name="connsiteY100" fmla="*/ 146209 h 146780"/>
                <a:gd name="connsiteX101" fmla="*/ 445354 w 483808"/>
                <a:gd name="connsiteY101" fmla="*/ 146018 h 146780"/>
                <a:gd name="connsiteX102" fmla="*/ 444974 w 483808"/>
                <a:gd name="connsiteY102" fmla="*/ 142303 h 146780"/>
                <a:gd name="connsiteX103" fmla="*/ 442118 w 483808"/>
                <a:gd name="connsiteY103" fmla="*/ 144684 h 146780"/>
                <a:gd name="connsiteX104" fmla="*/ 436978 w 483808"/>
                <a:gd name="connsiteY104" fmla="*/ 146304 h 146780"/>
                <a:gd name="connsiteX105" fmla="*/ 435455 w 483808"/>
                <a:gd name="connsiteY105" fmla="*/ 145447 h 146780"/>
                <a:gd name="connsiteX106" fmla="*/ 433837 w 483808"/>
                <a:gd name="connsiteY106" fmla="*/ 144684 h 146780"/>
                <a:gd name="connsiteX107" fmla="*/ 423557 w 483808"/>
                <a:gd name="connsiteY107" fmla="*/ 146209 h 146780"/>
                <a:gd name="connsiteX108" fmla="*/ 409756 w 483808"/>
                <a:gd name="connsiteY108" fmla="*/ 146590 h 146780"/>
                <a:gd name="connsiteX109" fmla="*/ 405853 w 483808"/>
                <a:gd name="connsiteY109" fmla="*/ 146209 h 146780"/>
                <a:gd name="connsiteX110" fmla="*/ 386150 w 483808"/>
                <a:gd name="connsiteY110" fmla="*/ 146590 h 146780"/>
                <a:gd name="connsiteX111" fmla="*/ 369969 w 483808"/>
                <a:gd name="connsiteY111" fmla="*/ 146113 h 146780"/>
                <a:gd name="connsiteX112" fmla="*/ 360640 w 483808"/>
                <a:gd name="connsiteY112" fmla="*/ 146304 h 146780"/>
                <a:gd name="connsiteX113" fmla="*/ 356643 w 483808"/>
                <a:gd name="connsiteY113" fmla="*/ 144018 h 146780"/>
                <a:gd name="connsiteX114" fmla="*/ 347696 w 483808"/>
                <a:gd name="connsiteY114" fmla="*/ 146018 h 146780"/>
                <a:gd name="connsiteX115" fmla="*/ 321711 w 483808"/>
                <a:gd name="connsiteY115" fmla="*/ 146018 h 146780"/>
                <a:gd name="connsiteX116" fmla="*/ 313905 w 483808"/>
                <a:gd name="connsiteY116" fmla="*/ 145828 h 146780"/>
                <a:gd name="connsiteX117" fmla="*/ 309051 w 483808"/>
                <a:gd name="connsiteY117" fmla="*/ 146400 h 146780"/>
                <a:gd name="connsiteX118" fmla="*/ 301722 w 483808"/>
                <a:gd name="connsiteY118" fmla="*/ 143828 h 146780"/>
                <a:gd name="connsiteX119" fmla="*/ 294773 w 483808"/>
                <a:gd name="connsiteY119" fmla="*/ 146113 h 146780"/>
                <a:gd name="connsiteX120" fmla="*/ 272310 w 483808"/>
                <a:gd name="connsiteY120" fmla="*/ 146590 h 146780"/>
                <a:gd name="connsiteX121" fmla="*/ 257747 w 483808"/>
                <a:gd name="connsiteY121" fmla="*/ 146113 h 146780"/>
                <a:gd name="connsiteX122" fmla="*/ 240233 w 483808"/>
                <a:gd name="connsiteY122" fmla="*/ 146113 h 146780"/>
                <a:gd name="connsiteX123" fmla="*/ 236807 w 483808"/>
                <a:gd name="connsiteY123" fmla="*/ 146113 h 146780"/>
                <a:gd name="connsiteX124" fmla="*/ 226336 w 483808"/>
                <a:gd name="connsiteY124" fmla="*/ 146113 h 146780"/>
                <a:gd name="connsiteX125" fmla="*/ 225480 w 483808"/>
                <a:gd name="connsiteY125" fmla="*/ 144780 h 146780"/>
                <a:gd name="connsiteX126" fmla="*/ 216247 w 483808"/>
                <a:gd name="connsiteY126" fmla="*/ 146780 h 146780"/>
                <a:gd name="connsiteX127" fmla="*/ 212249 w 483808"/>
                <a:gd name="connsiteY127" fmla="*/ 143637 h 146780"/>
                <a:gd name="connsiteX128" fmla="*/ 203207 w 483808"/>
                <a:gd name="connsiteY128" fmla="*/ 146304 h 146780"/>
                <a:gd name="connsiteX129" fmla="*/ 180839 w 483808"/>
                <a:gd name="connsiteY129" fmla="*/ 146113 h 146780"/>
                <a:gd name="connsiteX130" fmla="*/ 163039 w 483808"/>
                <a:gd name="connsiteY130" fmla="*/ 146400 h 146780"/>
                <a:gd name="connsiteX131" fmla="*/ 149238 w 483808"/>
                <a:gd name="connsiteY131" fmla="*/ 146304 h 146780"/>
                <a:gd name="connsiteX132" fmla="*/ 128868 w 483808"/>
                <a:gd name="connsiteY132" fmla="*/ 145923 h 146780"/>
                <a:gd name="connsiteX133" fmla="*/ 124966 w 483808"/>
                <a:gd name="connsiteY133" fmla="*/ 145351 h 146780"/>
                <a:gd name="connsiteX134" fmla="*/ 123823 w 483808"/>
                <a:gd name="connsiteY134" fmla="*/ 144971 h 146780"/>
                <a:gd name="connsiteX135" fmla="*/ 109070 w 483808"/>
                <a:gd name="connsiteY135" fmla="*/ 145828 h 146780"/>
                <a:gd name="connsiteX136" fmla="*/ 89653 w 483808"/>
                <a:gd name="connsiteY136" fmla="*/ 146304 h 146780"/>
                <a:gd name="connsiteX137" fmla="*/ 72329 w 483808"/>
                <a:gd name="connsiteY137" fmla="*/ 146209 h 146780"/>
                <a:gd name="connsiteX138" fmla="*/ 56338 w 483808"/>
                <a:gd name="connsiteY138" fmla="*/ 146209 h 146780"/>
                <a:gd name="connsiteX139" fmla="*/ 37397 w 483808"/>
                <a:gd name="connsiteY139" fmla="*/ 146494 h 146780"/>
                <a:gd name="connsiteX140" fmla="*/ 22358 w 483808"/>
                <a:gd name="connsiteY140" fmla="*/ 146304 h 146780"/>
                <a:gd name="connsiteX141" fmla="*/ 19693 w 483808"/>
                <a:gd name="connsiteY141" fmla="*/ 146304 h 146780"/>
                <a:gd name="connsiteX142" fmla="*/ 3987 w 483808"/>
                <a:gd name="connsiteY142" fmla="*/ 146018 h 146780"/>
                <a:gd name="connsiteX143" fmla="*/ 2274 w 483808"/>
                <a:gd name="connsiteY143" fmla="*/ 146018 h 146780"/>
                <a:gd name="connsiteX144" fmla="*/ 84 w 483808"/>
                <a:gd name="connsiteY144" fmla="*/ 145256 h 146780"/>
                <a:gd name="connsiteX145" fmla="*/ 84 w 483808"/>
                <a:gd name="connsiteY145" fmla="*/ 143732 h 146780"/>
                <a:gd name="connsiteX146" fmla="*/ 561 w 483808"/>
                <a:gd name="connsiteY146" fmla="*/ 127159 h 146780"/>
                <a:gd name="connsiteX147" fmla="*/ 2464 w 483808"/>
                <a:gd name="connsiteY147" fmla="*/ 123635 h 146780"/>
                <a:gd name="connsiteX148" fmla="*/ 22929 w 483808"/>
                <a:gd name="connsiteY148" fmla="*/ 111538 h 146780"/>
                <a:gd name="connsiteX149" fmla="*/ 17598 w 483808"/>
                <a:gd name="connsiteY149" fmla="*/ 110109 h 146780"/>
                <a:gd name="connsiteX150" fmla="*/ 15981 w 483808"/>
                <a:gd name="connsiteY150" fmla="*/ 114395 h 146780"/>
                <a:gd name="connsiteX151" fmla="*/ 21311 w 483808"/>
                <a:gd name="connsiteY151" fmla="*/ 115443 h 146780"/>
                <a:gd name="connsiteX152" fmla="*/ 22833 w 483808"/>
                <a:gd name="connsiteY152" fmla="*/ 111347 h 146780"/>
                <a:gd name="connsiteX153" fmla="*/ 24642 w 483808"/>
                <a:gd name="connsiteY153" fmla="*/ 108013 h 146780"/>
                <a:gd name="connsiteX154" fmla="*/ 22929 w 483808"/>
                <a:gd name="connsiteY154" fmla="*/ 111443 h 146780"/>
                <a:gd name="connsiteX155" fmla="*/ 192070 w 483808"/>
                <a:gd name="connsiteY155" fmla="*/ 116300 h 146780"/>
                <a:gd name="connsiteX156" fmla="*/ 181695 w 483808"/>
                <a:gd name="connsiteY156" fmla="*/ 112871 h 146780"/>
                <a:gd name="connsiteX157" fmla="*/ 180934 w 483808"/>
                <a:gd name="connsiteY157" fmla="*/ 117062 h 146780"/>
                <a:gd name="connsiteX158" fmla="*/ 185312 w 483808"/>
                <a:gd name="connsiteY158" fmla="*/ 116872 h 146780"/>
                <a:gd name="connsiteX159" fmla="*/ 188834 w 483808"/>
                <a:gd name="connsiteY159" fmla="*/ 120396 h 146780"/>
                <a:gd name="connsiteX160" fmla="*/ 191975 w 483808"/>
                <a:gd name="connsiteY160" fmla="*/ 116205 h 146780"/>
                <a:gd name="connsiteX161" fmla="*/ 423176 w 483808"/>
                <a:gd name="connsiteY161" fmla="*/ 68866 h 146780"/>
                <a:gd name="connsiteX162" fmla="*/ 422605 w 483808"/>
                <a:gd name="connsiteY162" fmla="*/ 69818 h 146780"/>
                <a:gd name="connsiteX163" fmla="*/ 425937 w 483808"/>
                <a:gd name="connsiteY163" fmla="*/ 71247 h 146780"/>
                <a:gd name="connsiteX164" fmla="*/ 427840 w 483808"/>
                <a:gd name="connsiteY164" fmla="*/ 71628 h 146780"/>
                <a:gd name="connsiteX165" fmla="*/ 432123 w 483808"/>
                <a:gd name="connsiteY165" fmla="*/ 73819 h 146780"/>
                <a:gd name="connsiteX166" fmla="*/ 434884 w 483808"/>
                <a:gd name="connsiteY166" fmla="*/ 69628 h 146780"/>
                <a:gd name="connsiteX167" fmla="*/ 429268 w 483808"/>
                <a:gd name="connsiteY167" fmla="*/ 70199 h 146780"/>
                <a:gd name="connsiteX168" fmla="*/ 422986 w 483808"/>
                <a:gd name="connsiteY168" fmla="*/ 68866 h 146780"/>
                <a:gd name="connsiteX169" fmla="*/ 475813 w 483808"/>
                <a:gd name="connsiteY169" fmla="*/ 26861 h 146780"/>
                <a:gd name="connsiteX170" fmla="*/ 477622 w 483808"/>
                <a:gd name="connsiteY170" fmla="*/ 20479 h 146780"/>
                <a:gd name="connsiteX171" fmla="*/ 474576 w 483808"/>
                <a:gd name="connsiteY171" fmla="*/ 18574 h 146780"/>
                <a:gd name="connsiteX172" fmla="*/ 475813 w 483808"/>
                <a:gd name="connsiteY172" fmla="*/ 23146 h 146780"/>
                <a:gd name="connsiteX173" fmla="*/ 472387 w 483808"/>
                <a:gd name="connsiteY173" fmla="*/ 22288 h 146780"/>
                <a:gd name="connsiteX174" fmla="*/ 475813 w 483808"/>
                <a:gd name="connsiteY174" fmla="*/ 26956 h 146780"/>
                <a:gd name="connsiteX175" fmla="*/ 227669 w 483808"/>
                <a:gd name="connsiteY175" fmla="*/ 112204 h 146780"/>
                <a:gd name="connsiteX176" fmla="*/ 218626 w 483808"/>
                <a:gd name="connsiteY176" fmla="*/ 108680 h 146780"/>
                <a:gd name="connsiteX177" fmla="*/ 227669 w 483808"/>
                <a:gd name="connsiteY177" fmla="*/ 112204 h 146780"/>
                <a:gd name="connsiteX178" fmla="*/ 385960 w 483808"/>
                <a:gd name="connsiteY178" fmla="*/ 85915 h 146780"/>
                <a:gd name="connsiteX179" fmla="*/ 385103 w 483808"/>
                <a:gd name="connsiteY179" fmla="*/ 89821 h 146780"/>
                <a:gd name="connsiteX180" fmla="*/ 394336 w 483808"/>
                <a:gd name="connsiteY180" fmla="*/ 90011 h 146780"/>
                <a:gd name="connsiteX181" fmla="*/ 385960 w 483808"/>
                <a:gd name="connsiteY181" fmla="*/ 85915 h 146780"/>
                <a:gd name="connsiteX182" fmla="*/ 217865 w 483808"/>
                <a:gd name="connsiteY182" fmla="*/ 124015 h 146780"/>
                <a:gd name="connsiteX183" fmla="*/ 218626 w 483808"/>
                <a:gd name="connsiteY183" fmla="*/ 123825 h 146780"/>
                <a:gd name="connsiteX184" fmla="*/ 218626 w 483808"/>
                <a:gd name="connsiteY184" fmla="*/ 117538 h 146780"/>
                <a:gd name="connsiteX185" fmla="*/ 221101 w 483808"/>
                <a:gd name="connsiteY185" fmla="*/ 116014 h 146780"/>
                <a:gd name="connsiteX186" fmla="*/ 217199 w 483808"/>
                <a:gd name="connsiteY186" fmla="*/ 114300 h 146780"/>
                <a:gd name="connsiteX187" fmla="*/ 215581 w 483808"/>
                <a:gd name="connsiteY187" fmla="*/ 120110 h 146780"/>
                <a:gd name="connsiteX188" fmla="*/ 217960 w 483808"/>
                <a:gd name="connsiteY188" fmla="*/ 123920 h 146780"/>
                <a:gd name="connsiteX189" fmla="*/ 81086 w 483808"/>
                <a:gd name="connsiteY189" fmla="*/ 106680 h 146780"/>
                <a:gd name="connsiteX190" fmla="*/ 81086 w 483808"/>
                <a:gd name="connsiteY190" fmla="*/ 102394 h 146780"/>
                <a:gd name="connsiteX191" fmla="*/ 76708 w 483808"/>
                <a:gd name="connsiteY191" fmla="*/ 101155 h 146780"/>
                <a:gd name="connsiteX192" fmla="*/ 77088 w 483808"/>
                <a:gd name="connsiteY192" fmla="*/ 102965 h 146780"/>
                <a:gd name="connsiteX193" fmla="*/ 76803 w 483808"/>
                <a:gd name="connsiteY193" fmla="*/ 104489 h 146780"/>
                <a:gd name="connsiteX194" fmla="*/ 81086 w 483808"/>
                <a:gd name="connsiteY194" fmla="*/ 106680 h 146780"/>
                <a:gd name="connsiteX195" fmla="*/ 387006 w 483808"/>
                <a:gd name="connsiteY195" fmla="*/ 119824 h 146780"/>
                <a:gd name="connsiteX196" fmla="*/ 381867 w 483808"/>
                <a:gd name="connsiteY196" fmla="*/ 121634 h 146780"/>
                <a:gd name="connsiteX197" fmla="*/ 379201 w 483808"/>
                <a:gd name="connsiteY197" fmla="*/ 123063 h 146780"/>
                <a:gd name="connsiteX198" fmla="*/ 380629 w 483808"/>
                <a:gd name="connsiteY198" fmla="*/ 125635 h 146780"/>
                <a:gd name="connsiteX199" fmla="*/ 387006 w 483808"/>
                <a:gd name="connsiteY199" fmla="*/ 119824 h 146780"/>
                <a:gd name="connsiteX200" fmla="*/ 444117 w 483808"/>
                <a:gd name="connsiteY200" fmla="*/ 90773 h 146780"/>
                <a:gd name="connsiteX201" fmla="*/ 443641 w 483808"/>
                <a:gd name="connsiteY201" fmla="*/ 98298 h 146780"/>
                <a:gd name="connsiteX202" fmla="*/ 444497 w 483808"/>
                <a:gd name="connsiteY202" fmla="*/ 98584 h 146780"/>
                <a:gd name="connsiteX203" fmla="*/ 448781 w 483808"/>
                <a:gd name="connsiteY203" fmla="*/ 95536 h 146780"/>
                <a:gd name="connsiteX204" fmla="*/ 444117 w 483808"/>
                <a:gd name="connsiteY204" fmla="*/ 90678 h 146780"/>
                <a:gd name="connsiteX205" fmla="*/ 11031 w 483808"/>
                <a:gd name="connsiteY205" fmla="*/ 90297 h 146780"/>
                <a:gd name="connsiteX206" fmla="*/ 4939 w 483808"/>
                <a:gd name="connsiteY206" fmla="*/ 91535 h 146780"/>
                <a:gd name="connsiteX207" fmla="*/ 9413 w 483808"/>
                <a:gd name="connsiteY207" fmla="*/ 93821 h 146780"/>
                <a:gd name="connsiteX208" fmla="*/ 11031 w 483808"/>
                <a:gd name="connsiteY208" fmla="*/ 90297 h 146780"/>
                <a:gd name="connsiteX209" fmla="*/ 216627 w 483808"/>
                <a:gd name="connsiteY209" fmla="*/ 38386 h 146780"/>
                <a:gd name="connsiteX210" fmla="*/ 215391 w 483808"/>
                <a:gd name="connsiteY210" fmla="*/ 37719 h 146780"/>
                <a:gd name="connsiteX211" fmla="*/ 213296 w 483808"/>
                <a:gd name="connsiteY211" fmla="*/ 37910 h 146780"/>
                <a:gd name="connsiteX212" fmla="*/ 214629 w 483808"/>
                <a:gd name="connsiteY212" fmla="*/ 39719 h 146780"/>
                <a:gd name="connsiteX213" fmla="*/ 221958 w 483808"/>
                <a:gd name="connsiteY213" fmla="*/ 36195 h 146780"/>
                <a:gd name="connsiteX214" fmla="*/ 216723 w 483808"/>
                <a:gd name="connsiteY214" fmla="*/ 38386 h 146780"/>
                <a:gd name="connsiteX215" fmla="*/ 102788 w 483808"/>
                <a:gd name="connsiteY215" fmla="*/ 106585 h 146780"/>
                <a:gd name="connsiteX216" fmla="*/ 113829 w 483808"/>
                <a:gd name="connsiteY216" fmla="*/ 104965 h 146780"/>
                <a:gd name="connsiteX217" fmla="*/ 104121 w 483808"/>
                <a:gd name="connsiteY217" fmla="*/ 103632 h 146780"/>
                <a:gd name="connsiteX218" fmla="*/ 102788 w 483808"/>
                <a:gd name="connsiteY218" fmla="*/ 106680 h 146780"/>
                <a:gd name="connsiteX219" fmla="*/ 338939 w 483808"/>
                <a:gd name="connsiteY219" fmla="*/ 116967 h 146780"/>
                <a:gd name="connsiteX220" fmla="*/ 345031 w 483808"/>
                <a:gd name="connsiteY220" fmla="*/ 111633 h 146780"/>
                <a:gd name="connsiteX221" fmla="*/ 338368 w 483808"/>
                <a:gd name="connsiteY221" fmla="*/ 113824 h 146780"/>
                <a:gd name="connsiteX222" fmla="*/ 338939 w 483808"/>
                <a:gd name="connsiteY222" fmla="*/ 117062 h 146780"/>
                <a:gd name="connsiteX223" fmla="*/ 394431 w 483808"/>
                <a:gd name="connsiteY223" fmla="*/ 126682 h 146780"/>
                <a:gd name="connsiteX224" fmla="*/ 392241 w 483808"/>
                <a:gd name="connsiteY224" fmla="*/ 121539 h 146780"/>
                <a:gd name="connsiteX225" fmla="*/ 390909 w 483808"/>
                <a:gd name="connsiteY225" fmla="*/ 124396 h 146780"/>
                <a:gd name="connsiteX226" fmla="*/ 394431 w 483808"/>
                <a:gd name="connsiteY226" fmla="*/ 126682 h 146780"/>
                <a:gd name="connsiteX227" fmla="*/ 223005 w 483808"/>
                <a:gd name="connsiteY227" fmla="*/ 118586 h 146780"/>
                <a:gd name="connsiteX228" fmla="*/ 224243 w 483808"/>
                <a:gd name="connsiteY228" fmla="*/ 124206 h 146780"/>
                <a:gd name="connsiteX229" fmla="*/ 226241 w 483808"/>
                <a:gd name="connsiteY229" fmla="*/ 121634 h 146780"/>
                <a:gd name="connsiteX230" fmla="*/ 223005 w 483808"/>
                <a:gd name="connsiteY230" fmla="*/ 118586 h 146780"/>
                <a:gd name="connsiteX231" fmla="*/ 451065 w 483808"/>
                <a:gd name="connsiteY231" fmla="*/ 27146 h 146780"/>
                <a:gd name="connsiteX232" fmla="*/ 450113 w 483808"/>
                <a:gd name="connsiteY232" fmla="*/ 27146 h 146780"/>
                <a:gd name="connsiteX233" fmla="*/ 449923 w 483808"/>
                <a:gd name="connsiteY233" fmla="*/ 28575 h 146780"/>
                <a:gd name="connsiteX234" fmla="*/ 450113 w 483808"/>
                <a:gd name="connsiteY234" fmla="*/ 30004 h 146780"/>
                <a:gd name="connsiteX235" fmla="*/ 453350 w 483808"/>
                <a:gd name="connsiteY235" fmla="*/ 32004 h 146780"/>
                <a:gd name="connsiteX236" fmla="*/ 451065 w 483808"/>
                <a:gd name="connsiteY236" fmla="*/ 27051 h 146780"/>
                <a:gd name="connsiteX237" fmla="*/ 41966 w 483808"/>
                <a:gd name="connsiteY237" fmla="*/ 40957 h 146780"/>
                <a:gd name="connsiteX238" fmla="*/ 46629 w 483808"/>
                <a:gd name="connsiteY238" fmla="*/ 42005 h 146780"/>
                <a:gd name="connsiteX239" fmla="*/ 41680 w 483808"/>
                <a:gd name="connsiteY239" fmla="*/ 38005 h 146780"/>
                <a:gd name="connsiteX240" fmla="*/ 41966 w 483808"/>
                <a:gd name="connsiteY240" fmla="*/ 40957 h 146780"/>
                <a:gd name="connsiteX241" fmla="*/ 283351 w 483808"/>
                <a:gd name="connsiteY241" fmla="*/ 111347 h 146780"/>
                <a:gd name="connsiteX242" fmla="*/ 290776 w 483808"/>
                <a:gd name="connsiteY242" fmla="*/ 112966 h 146780"/>
                <a:gd name="connsiteX243" fmla="*/ 283351 w 483808"/>
                <a:gd name="connsiteY243" fmla="*/ 111347 h 146780"/>
                <a:gd name="connsiteX244" fmla="*/ 146097 w 483808"/>
                <a:gd name="connsiteY244" fmla="*/ 96583 h 146780"/>
                <a:gd name="connsiteX245" fmla="*/ 145335 w 483808"/>
                <a:gd name="connsiteY245" fmla="*/ 95726 h 146780"/>
                <a:gd name="connsiteX246" fmla="*/ 142860 w 483808"/>
                <a:gd name="connsiteY246" fmla="*/ 96203 h 146780"/>
                <a:gd name="connsiteX247" fmla="*/ 141623 w 483808"/>
                <a:gd name="connsiteY247" fmla="*/ 98203 h 146780"/>
                <a:gd name="connsiteX248" fmla="*/ 144288 w 483808"/>
                <a:gd name="connsiteY248" fmla="*/ 98774 h 146780"/>
                <a:gd name="connsiteX249" fmla="*/ 146192 w 483808"/>
                <a:gd name="connsiteY249" fmla="*/ 96679 h 146780"/>
                <a:gd name="connsiteX250" fmla="*/ 433266 w 483808"/>
                <a:gd name="connsiteY250" fmla="*/ 89154 h 146780"/>
                <a:gd name="connsiteX251" fmla="*/ 438120 w 483808"/>
                <a:gd name="connsiteY251" fmla="*/ 92393 h 146780"/>
                <a:gd name="connsiteX252" fmla="*/ 433266 w 483808"/>
                <a:gd name="connsiteY252" fmla="*/ 89154 h 146780"/>
                <a:gd name="connsiteX253" fmla="*/ 433742 w 483808"/>
                <a:gd name="connsiteY253" fmla="*/ 37719 h 146780"/>
                <a:gd name="connsiteX254" fmla="*/ 430601 w 483808"/>
                <a:gd name="connsiteY254" fmla="*/ 43244 h 146780"/>
                <a:gd name="connsiteX255" fmla="*/ 433742 w 483808"/>
                <a:gd name="connsiteY255" fmla="*/ 37719 h 146780"/>
                <a:gd name="connsiteX256" fmla="*/ 33685 w 483808"/>
                <a:gd name="connsiteY256" fmla="*/ 73628 h 146780"/>
                <a:gd name="connsiteX257" fmla="*/ 28164 w 483808"/>
                <a:gd name="connsiteY257" fmla="*/ 76962 h 146780"/>
                <a:gd name="connsiteX258" fmla="*/ 33685 w 483808"/>
                <a:gd name="connsiteY258" fmla="*/ 73628 h 146780"/>
                <a:gd name="connsiteX259" fmla="*/ 400904 w 483808"/>
                <a:gd name="connsiteY259" fmla="*/ 133064 h 146780"/>
                <a:gd name="connsiteX260" fmla="*/ 404711 w 483808"/>
                <a:gd name="connsiteY260" fmla="*/ 136588 h 146780"/>
                <a:gd name="connsiteX261" fmla="*/ 400904 w 483808"/>
                <a:gd name="connsiteY261" fmla="*/ 133064 h 146780"/>
                <a:gd name="connsiteX262" fmla="*/ 457633 w 483808"/>
                <a:gd name="connsiteY262" fmla="*/ 106585 h 146780"/>
                <a:gd name="connsiteX263" fmla="*/ 456205 w 483808"/>
                <a:gd name="connsiteY263" fmla="*/ 108013 h 146780"/>
                <a:gd name="connsiteX264" fmla="*/ 456205 w 483808"/>
                <a:gd name="connsiteY264" fmla="*/ 109061 h 146780"/>
                <a:gd name="connsiteX265" fmla="*/ 460583 w 483808"/>
                <a:gd name="connsiteY265" fmla="*/ 111538 h 146780"/>
                <a:gd name="connsiteX266" fmla="*/ 457633 w 483808"/>
                <a:gd name="connsiteY266" fmla="*/ 106585 h 146780"/>
                <a:gd name="connsiteX267" fmla="*/ 217199 w 483808"/>
                <a:gd name="connsiteY267" fmla="*/ 59150 h 146780"/>
                <a:gd name="connsiteX268" fmla="*/ 216437 w 483808"/>
                <a:gd name="connsiteY268" fmla="*/ 59912 h 146780"/>
                <a:gd name="connsiteX269" fmla="*/ 219293 w 483808"/>
                <a:gd name="connsiteY269" fmla="*/ 63151 h 146780"/>
                <a:gd name="connsiteX270" fmla="*/ 222719 w 483808"/>
                <a:gd name="connsiteY270" fmla="*/ 60770 h 146780"/>
                <a:gd name="connsiteX271" fmla="*/ 217294 w 483808"/>
                <a:gd name="connsiteY271" fmla="*/ 59150 h 146780"/>
                <a:gd name="connsiteX272" fmla="*/ 75470 w 483808"/>
                <a:gd name="connsiteY272" fmla="*/ 100013 h 146780"/>
                <a:gd name="connsiteX273" fmla="*/ 79563 w 483808"/>
                <a:gd name="connsiteY273" fmla="*/ 95917 h 146780"/>
                <a:gd name="connsiteX274" fmla="*/ 74423 w 483808"/>
                <a:gd name="connsiteY274" fmla="*/ 97060 h 146780"/>
                <a:gd name="connsiteX275" fmla="*/ 75470 w 483808"/>
                <a:gd name="connsiteY275" fmla="*/ 100013 h 146780"/>
                <a:gd name="connsiteX276" fmla="*/ 236045 w 483808"/>
                <a:gd name="connsiteY276" fmla="*/ 75533 h 146780"/>
                <a:gd name="connsiteX277" fmla="*/ 235093 w 483808"/>
                <a:gd name="connsiteY277" fmla="*/ 80105 h 146780"/>
                <a:gd name="connsiteX278" fmla="*/ 236045 w 483808"/>
                <a:gd name="connsiteY278" fmla="*/ 75533 h 146780"/>
                <a:gd name="connsiteX279" fmla="*/ 416513 w 483808"/>
                <a:gd name="connsiteY279" fmla="*/ 77438 h 146780"/>
                <a:gd name="connsiteX280" fmla="*/ 413658 w 483808"/>
                <a:gd name="connsiteY280" fmla="*/ 73914 h 146780"/>
                <a:gd name="connsiteX281" fmla="*/ 412230 w 483808"/>
                <a:gd name="connsiteY281" fmla="*/ 73438 h 146780"/>
                <a:gd name="connsiteX282" fmla="*/ 411469 w 483808"/>
                <a:gd name="connsiteY282" fmla="*/ 74581 h 146780"/>
                <a:gd name="connsiteX283" fmla="*/ 416513 w 483808"/>
                <a:gd name="connsiteY283" fmla="*/ 77343 h 146780"/>
                <a:gd name="connsiteX284" fmla="*/ 80896 w 483808"/>
                <a:gd name="connsiteY284" fmla="*/ 114681 h 146780"/>
                <a:gd name="connsiteX285" fmla="*/ 81372 w 483808"/>
                <a:gd name="connsiteY285" fmla="*/ 120110 h 146780"/>
                <a:gd name="connsiteX286" fmla="*/ 80896 w 483808"/>
                <a:gd name="connsiteY286" fmla="*/ 114681 h 146780"/>
                <a:gd name="connsiteX287" fmla="*/ 406805 w 483808"/>
                <a:gd name="connsiteY287" fmla="*/ 54959 h 146780"/>
                <a:gd name="connsiteX288" fmla="*/ 403854 w 483808"/>
                <a:gd name="connsiteY288" fmla="*/ 52006 h 146780"/>
                <a:gd name="connsiteX289" fmla="*/ 403188 w 483808"/>
                <a:gd name="connsiteY289" fmla="*/ 54959 h 146780"/>
                <a:gd name="connsiteX290" fmla="*/ 406900 w 483808"/>
                <a:gd name="connsiteY290" fmla="*/ 54959 h 146780"/>
                <a:gd name="connsiteX291" fmla="*/ 179791 w 483808"/>
                <a:gd name="connsiteY291" fmla="*/ 76295 h 146780"/>
                <a:gd name="connsiteX292" fmla="*/ 178744 w 483808"/>
                <a:gd name="connsiteY292" fmla="*/ 76676 h 146780"/>
                <a:gd name="connsiteX293" fmla="*/ 179697 w 483808"/>
                <a:gd name="connsiteY293" fmla="*/ 81629 h 146780"/>
                <a:gd name="connsiteX294" fmla="*/ 181886 w 483808"/>
                <a:gd name="connsiteY294" fmla="*/ 77057 h 146780"/>
                <a:gd name="connsiteX295" fmla="*/ 179791 w 483808"/>
                <a:gd name="connsiteY295" fmla="*/ 76295 h 146780"/>
                <a:gd name="connsiteX296" fmla="*/ 107166 w 483808"/>
                <a:gd name="connsiteY296" fmla="*/ 139160 h 146780"/>
                <a:gd name="connsiteX297" fmla="*/ 104121 w 483808"/>
                <a:gd name="connsiteY297" fmla="*/ 142589 h 146780"/>
                <a:gd name="connsiteX298" fmla="*/ 104501 w 483808"/>
                <a:gd name="connsiteY298" fmla="*/ 143351 h 146780"/>
                <a:gd name="connsiteX299" fmla="*/ 108499 w 483808"/>
                <a:gd name="connsiteY299" fmla="*/ 142494 h 146780"/>
                <a:gd name="connsiteX300" fmla="*/ 107166 w 483808"/>
                <a:gd name="connsiteY300" fmla="*/ 139256 h 146780"/>
                <a:gd name="connsiteX301" fmla="*/ 389957 w 483808"/>
                <a:gd name="connsiteY301" fmla="*/ 108490 h 146780"/>
                <a:gd name="connsiteX302" fmla="*/ 392146 w 483808"/>
                <a:gd name="connsiteY302" fmla="*/ 104965 h 146780"/>
                <a:gd name="connsiteX303" fmla="*/ 386245 w 483808"/>
                <a:gd name="connsiteY303" fmla="*/ 106489 h 146780"/>
                <a:gd name="connsiteX304" fmla="*/ 389957 w 483808"/>
                <a:gd name="connsiteY304" fmla="*/ 108395 h 146780"/>
                <a:gd name="connsiteX305" fmla="*/ 256034 w 483808"/>
                <a:gd name="connsiteY305" fmla="*/ 60293 h 146780"/>
                <a:gd name="connsiteX306" fmla="*/ 251750 w 483808"/>
                <a:gd name="connsiteY306" fmla="*/ 60865 h 146780"/>
                <a:gd name="connsiteX307" fmla="*/ 252702 w 483808"/>
                <a:gd name="connsiteY307" fmla="*/ 62294 h 146780"/>
                <a:gd name="connsiteX308" fmla="*/ 256034 w 483808"/>
                <a:gd name="connsiteY308" fmla="*/ 60198 h 146780"/>
                <a:gd name="connsiteX309" fmla="*/ 5129 w 483808"/>
                <a:gd name="connsiteY309" fmla="*/ 59912 h 146780"/>
                <a:gd name="connsiteX310" fmla="*/ 10650 w 483808"/>
                <a:gd name="connsiteY310" fmla="*/ 58674 h 146780"/>
                <a:gd name="connsiteX311" fmla="*/ 5129 w 483808"/>
                <a:gd name="connsiteY311" fmla="*/ 59912 h 146780"/>
                <a:gd name="connsiteX312" fmla="*/ 36826 w 483808"/>
                <a:gd name="connsiteY312" fmla="*/ 47530 h 146780"/>
                <a:gd name="connsiteX313" fmla="*/ 31496 w 483808"/>
                <a:gd name="connsiteY313" fmla="*/ 44101 h 146780"/>
                <a:gd name="connsiteX314" fmla="*/ 36826 w 483808"/>
                <a:gd name="connsiteY314" fmla="*/ 47530 h 146780"/>
                <a:gd name="connsiteX315" fmla="*/ 230620 w 483808"/>
                <a:gd name="connsiteY315" fmla="*/ 50102 h 146780"/>
                <a:gd name="connsiteX316" fmla="*/ 230620 w 483808"/>
                <a:gd name="connsiteY316" fmla="*/ 50959 h 146780"/>
                <a:gd name="connsiteX317" fmla="*/ 233475 w 483808"/>
                <a:gd name="connsiteY317" fmla="*/ 52006 h 146780"/>
                <a:gd name="connsiteX318" fmla="*/ 235188 w 483808"/>
                <a:gd name="connsiteY318" fmla="*/ 51245 h 146780"/>
                <a:gd name="connsiteX319" fmla="*/ 234046 w 483808"/>
                <a:gd name="connsiteY319" fmla="*/ 49816 h 146780"/>
                <a:gd name="connsiteX320" fmla="*/ 230715 w 483808"/>
                <a:gd name="connsiteY320" fmla="*/ 50102 h 146780"/>
                <a:gd name="connsiteX321" fmla="*/ 40919 w 483808"/>
                <a:gd name="connsiteY321" fmla="*/ 51721 h 146780"/>
                <a:gd name="connsiteX322" fmla="*/ 45678 w 483808"/>
                <a:gd name="connsiteY322" fmla="*/ 49721 h 146780"/>
                <a:gd name="connsiteX323" fmla="*/ 40919 w 483808"/>
                <a:gd name="connsiteY323" fmla="*/ 51721 h 146780"/>
                <a:gd name="connsiteX324" fmla="*/ 61288 w 483808"/>
                <a:gd name="connsiteY324" fmla="*/ 133731 h 146780"/>
                <a:gd name="connsiteX325" fmla="*/ 62144 w 483808"/>
                <a:gd name="connsiteY325" fmla="*/ 134588 h 146780"/>
                <a:gd name="connsiteX326" fmla="*/ 66142 w 483808"/>
                <a:gd name="connsiteY326" fmla="*/ 133445 h 146780"/>
                <a:gd name="connsiteX327" fmla="*/ 63382 w 483808"/>
                <a:gd name="connsiteY327" fmla="*/ 131826 h 146780"/>
                <a:gd name="connsiteX328" fmla="*/ 61193 w 483808"/>
                <a:gd name="connsiteY328" fmla="*/ 133731 h 146780"/>
                <a:gd name="connsiteX329" fmla="*/ 242803 w 483808"/>
                <a:gd name="connsiteY329" fmla="*/ 16669 h 146780"/>
                <a:gd name="connsiteX330" fmla="*/ 244040 w 483808"/>
                <a:gd name="connsiteY330" fmla="*/ 12763 h 146780"/>
                <a:gd name="connsiteX331" fmla="*/ 242803 w 483808"/>
                <a:gd name="connsiteY331" fmla="*/ 16669 h 146780"/>
                <a:gd name="connsiteX332" fmla="*/ 304958 w 483808"/>
                <a:gd name="connsiteY332" fmla="*/ 98774 h 146780"/>
                <a:gd name="connsiteX333" fmla="*/ 301151 w 483808"/>
                <a:gd name="connsiteY333" fmla="*/ 100965 h 146780"/>
                <a:gd name="connsiteX334" fmla="*/ 304958 w 483808"/>
                <a:gd name="connsiteY334" fmla="*/ 98774 h 146780"/>
                <a:gd name="connsiteX335" fmla="*/ 35874 w 483808"/>
                <a:gd name="connsiteY335" fmla="*/ 23051 h 146780"/>
                <a:gd name="connsiteX336" fmla="*/ 37016 w 483808"/>
                <a:gd name="connsiteY336" fmla="*/ 25146 h 146780"/>
                <a:gd name="connsiteX337" fmla="*/ 41490 w 483808"/>
                <a:gd name="connsiteY337" fmla="*/ 24670 h 146780"/>
                <a:gd name="connsiteX338" fmla="*/ 35778 w 483808"/>
                <a:gd name="connsiteY338" fmla="*/ 23051 h 146780"/>
                <a:gd name="connsiteX339" fmla="*/ 246801 w 483808"/>
                <a:gd name="connsiteY339" fmla="*/ 106299 h 146780"/>
                <a:gd name="connsiteX340" fmla="*/ 243850 w 483808"/>
                <a:gd name="connsiteY340" fmla="*/ 109347 h 146780"/>
                <a:gd name="connsiteX341" fmla="*/ 246801 w 483808"/>
                <a:gd name="connsiteY341" fmla="*/ 106299 h 146780"/>
                <a:gd name="connsiteX342" fmla="*/ 31591 w 483808"/>
                <a:gd name="connsiteY342" fmla="*/ 21050 h 146780"/>
                <a:gd name="connsiteX343" fmla="*/ 33209 w 483808"/>
                <a:gd name="connsiteY343" fmla="*/ 25337 h 146780"/>
                <a:gd name="connsiteX344" fmla="*/ 31591 w 483808"/>
                <a:gd name="connsiteY344" fmla="*/ 21050 h 146780"/>
                <a:gd name="connsiteX345" fmla="*/ 322853 w 483808"/>
                <a:gd name="connsiteY345" fmla="*/ 140779 h 146780"/>
                <a:gd name="connsiteX346" fmla="*/ 327041 w 483808"/>
                <a:gd name="connsiteY346" fmla="*/ 141066 h 146780"/>
                <a:gd name="connsiteX347" fmla="*/ 322853 w 483808"/>
                <a:gd name="connsiteY347" fmla="*/ 140779 h 146780"/>
                <a:gd name="connsiteX348" fmla="*/ 202255 w 483808"/>
                <a:gd name="connsiteY348" fmla="*/ 14288 h 146780"/>
                <a:gd name="connsiteX349" fmla="*/ 203397 w 483808"/>
                <a:gd name="connsiteY349" fmla="*/ 17812 h 146780"/>
                <a:gd name="connsiteX350" fmla="*/ 202255 w 483808"/>
                <a:gd name="connsiteY350" fmla="*/ 14288 h 146780"/>
                <a:gd name="connsiteX351" fmla="*/ 371016 w 483808"/>
                <a:gd name="connsiteY351" fmla="*/ 113347 h 146780"/>
                <a:gd name="connsiteX352" fmla="*/ 366066 w 483808"/>
                <a:gd name="connsiteY352" fmla="*/ 116300 h 146780"/>
                <a:gd name="connsiteX353" fmla="*/ 371016 w 483808"/>
                <a:gd name="connsiteY353" fmla="*/ 113347 h 146780"/>
                <a:gd name="connsiteX354" fmla="*/ 172558 w 483808"/>
                <a:gd name="connsiteY354" fmla="*/ 139160 h 146780"/>
                <a:gd name="connsiteX355" fmla="*/ 174937 w 483808"/>
                <a:gd name="connsiteY355" fmla="*/ 136969 h 146780"/>
                <a:gd name="connsiteX356" fmla="*/ 170273 w 483808"/>
                <a:gd name="connsiteY356" fmla="*/ 136303 h 146780"/>
                <a:gd name="connsiteX357" fmla="*/ 172558 w 483808"/>
                <a:gd name="connsiteY357" fmla="*/ 139160 h 146780"/>
                <a:gd name="connsiteX358" fmla="*/ 301627 w 483808"/>
                <a:gd name="connsiteY358" fmla="*/ 132207 h 146780"/>
                <a:gd name="connsiteX359" fmla="*/ 300390 w 483808"/>
                <a:gd name="connsiteY359" fmla="*/ 131731 h 146780"/>
                <a:gd name="connsiteX360" fmla="*/ 298962 w 483808"/>
                <a:gd name="connsiteY360" fmla="*/ 134969 h 146780"/>
                <a:gd name="connsiteX361" fmla="*/ 300770 w 483808"/>
                <a:gd name="connsiteY361" fmla="*/ 136303 h 146780"/>
                <a:gd name="connsiteX362" fmla="*/ 301627 w 483808"/>
                <a:gd name="connsiteY362" fmla="*/ 132207 h 146780"/>
                <a:gd name="connsiteX363" fmla="*/ 401475 w 483808"/>
                <a:gd name="connsiteY363" fmla="*/ 64865 h 146780"/>
                <a:gd name="connsiteX364" fmla="*/ 398524 w 483808"/>
                <a:gd name="connsiteY364" fmla="*/ 66675 h 146780"/>
                <a:gd name="connsiteX365" fmla="*/ 400522 w 483808"/>
                <a:gd name="connsiteY365" fmla="*/ 68771 h 146780"/>
                <a:gd name="connsiteX366" fmla="*/ 401475 w 483808"/>
                <a:gd name="connsiteY366" fmla="*/ 64865 h 146780"/>
                <a:gd name="connsiteX367" fmla="*/ 366161 w 483808"/>
                <a:gd name="connsiteY367" fmla="*/ 119253 h 146780"/>
                <a:gd name="connsiteX368" fmla="*/ 364067 w 483808"/>
                <a:gd name="connsiteY368" fmla="*/ 123444 h 146780"/>
                <a:gd name="connsiteX369" fmla="*/ 366161 w 483808"/>
                <a:gd name="connsiteY369" fmla="*/ 119253 h 146780"/>
                <a:gd name="connsiteX370" fmla="*/ 135627 w 483808"/>
                <a:gd name="connsiteY370" fmla="*/ 131731 h 146780"/>
                <a:gd name="connsiteX371" fmla="*/ 133056 w 483808"/>
                <a:gd name="connsiteY371" fmla="*/ 130016 h 146780"/>
                <a:gd name="connsiteX372" fmla="*/ 132390 w 483808"/>
                <a:gd name="connsiteY372" fmla="*/ 131635 h 146780"/>
                <a:gd name="connsiteX373" fmla="*/ 135627 w 483808"/>
                <a:gd name="connsiteY373" fmla="*/ 131731 h 146780"/>
                <a:gd name="connsiteX374" fmla="*/ 263648 w 483808"/>
                <a:gd name="connsiteY374" fmla="*/ 105346 h 146780"/>
                <a:gd name="connsiteX375" fmla="*/ 261650 w 483808"/>
                <a:gd name="connsiteY375" fmla="*/ 109442 h 146780"/>
                <a:gd name="connsiteX376" fmla="*/ 263648 w 483808"/>
                <a:gd name="connsiteY376" fmla="*/ 105346 h 146780"/>
                <a:gd name="connsiteX377" fmla="*/ 42822 w 483808"/>
                <a:gd name="connsiteY377" fmla="*/ 91630 h 146780"/>
                <a:gd name="connsiteX378" fmla="*/ 42822 w 483808"/>
                <a:gd name="connsiteY378" fmla="*/ 94202 h 146780"/>
                <a:gd name="connsiteX379" fmla="*/ 46344 w 483808"/>
                <a:gd name="connsiteY379" fmla="*/ 93631 h 146780"/>
                <a:gd name="connsiteX380" fmla="*/ 42822 w 483808"/>
                <a:gd name="connsiteY380" fmla="*/ 91630 h 146780"/>
                <a:gd name="connsiteX381" fmla="*/ 25499 w 483808"/>
                <a:gd name="connsiteY381" fmla="*/ 57436 h 146780"/>
                <a:gd name="connsiteX382" fmla="*/ 22262 w 483808"/>
                <a:gd name="connsiteY382" fmla="*/ 56579 h 146780"/>
                <a:gd name="connsiteX383" fmla="*/ 21977 w 483808"/>
                <a:gd name="connsiteY383" fmla="*/ 58674 h 146780"/>
                <a:gd name="connsiteX384" fmla="*/ 25499 w 483808"/>
                <a:gd name="connsiteY384" fmla="*/ 57340 h 146780"/>
                <a:gd name="connsiteX385" fmla="*/ 68236 w 483808"/>
                <a:gd name="connsiteY385" fmla="*/ 74200 h 146780"/>
                <a:gd name="connsiteX386" fmla="*/ 69093 w 483808"/>
                <a:gd name="connsiteY386" fmla="*/ 73819 h 146780"/>
                <a:gd name="connsiteX387" fmla="*/ 67856 w 483808"/>
                <a:gd name="connsiteY387" fmla="*/ 71247 h 146780"/>
                <a:gd name="connsiteX388" fmla="*/ 65952 w 483808"/>
                <a:gd name="connsiteY388" fmla="*/ 71438 h 146780"/>
                <a:gd name="connsiteX389" fmla="*/ 68141 w 483808"/>
                <a:gd name="connsiteY389" fmla="*/ 74104 h 146780"/>
                <a:gd name="connsiteX390" fmla="*/ 236902 w 483808"/>
                <a:gd name="connsiteY390" fmla="*/ 37624 h 146780"/>
                <a:gd name="connsiteX391" fmla="*/ 235855 w 483808"/>
                <a:gd name="connsiteY391" fmla="*/ 37243 h 146780"/>
                <a:gd name="connsiteX392" fmla="*/ 234141 w 483808"/>
                <a:gd name="connsiteY392" fmla="*/ 40672 h 146780"/>
                <a:gd name="connsiteX393" fmla="*/ 234998 w 483808"/>
                <a:gd name="connsiteY393" fmla="*/ 41053 h 146780"/>
                <a:gd name="connsiteX394" fmla="*/ 236997 w 483808"/>
                <a:gd name="connsiteY394" fmla="*/ 37719 h 146780"/>
                <a:gd name="connsiteX395" fmla="*/ 9698 w 483808"/>
                <a:gd name="connsiteY395" fmla="*/ 33623 h 146780"/>
                <a:gd name="connsiteX396" fmla="*/ 11982 w 483808"/>
                <a:gd name="connsiteY396" fmla="*/ 32956 h 146780"/>
                <a:gd name="connsiteX397" fmla="*/ 13886 w 483808"/>
                <a:gd name="connsiteY397" fmla="*/ 32099 h 146780"/>
                <a:gd name="connsiteX398" fmla="*/ 9698 w 483808"/>
                <a:gd name="connsiteY398" fmla="*/ 33719 h 146780"/>
                <a:gd name="connsiteX399" fmla="*/ 143241 w 483808"/>
                <a:gd name="connsiteY399" fmla="*/ 136208 h 146780"/>
                <a:gd name="connsiteX400" fmla="*/ 143241 w 483808"/>
                <a:gd name="connsiteY400" fmla="*/ 133540 h 146780"/>
                <a:gd name="connsiteX401" fmla="*/ 140195 w 483808"/>
                <a:gd name="connsiteY401" fmla="*/ 133826 h 146780"/>
                <a:gd name="connsiteX402" fmla="*/ 143241 w 483808"/>
                <a:gd name="connsiteY402" fmla="*/ 136208 h 146780"/>
                <a:gd name="connsiteX403" fmla="*/ 303816 w 483808"/>
                <a:gd name="connsiteY403" fmla="*/ 127254 h 146780"/>
                <a:gd name="connsiteX404" fmla="*/ 304197 w 483808"/>
                <a:gd name="connsiteY404" fmla="*/ 131350 h 146780"/>
                <a:gd name="connsiteX405" fmla="*/ 303816 w 483808"/>
                <a:gd name="connsiteY405" fmla="*/ 127254 h 146780"/>
                <a:gd name="connsiteX406" fmla="*/ 468008 w 483808"/>
                <a:gd name="connsiteY406" fmla="*/ 28099 h 146780"/>
                <a:gd name="connsiteX407" fmla="*/ 471434 w 483808"/>
                <a:gd name="connsiteY407" fmla="*/ 29813 h 146780"/>
                <a:gd name="connsiteX408" fmla="*/ 468008 w 483808"/>
                <a:gd name="connsiteY408" fmla="*/ 28099 h 146780"/>
                <a:gd name="connsiteX409" fmla="*/ 286493 w 483808"/>
                <a:gd name="connsiteY409" fmla="*/ 124206 h 146780"/>
                <a:gd name="connsiteX410" fmla="*/ 283066 w 483808"/>
                <a:gd name="connsiteY410" fmla="*/ 126492 h 146780"/>
                <a:gd name="connsiteX411" fmla="*/ 286493 w 483808"/>
                <a:gd name="connsiteY411" fmla="*/ 124206 h 146780"/>
                <a:gd name="connsiteX412" fmla="*/ 145145 w 483808"/>
                <a:gd name="connsiteY412" fmla="*/ 121729 h 146780"/>
                <a:gd name="connsiteX413" fmla="*/ 146858 w 483808"/>
                <a:gd name="connsiteY413" fmla="*/ 120396 h 146780"/>
                <a:gd name="connsiteX414" fmla="*/ 145145 w 483808"/>
                <a:gd name="connsiteY414" fmla="*/ 119158 h 146780"/>
                <a:gd name="connsiteX415" fmla="*/ 143812 w 483808"/>
                <a:gd name="connsiteY415" fmla="*/ 120205 h 146780"/>
                <a:gd name="connsiteX416" fmla="*/ 145050 w 483808"/>
                <a:gd name="connsiteY416" fmla="*/ 121634 h 146780"/>
                <a:gd name="connsiteX417" fmla="*/ 121825 w 483808"/>
                <a:gd name="connsiteY417" fmla="*/ 118015 h 146780"/>
                <a:gd name="connsiteX418" fmla="*/ 123062 w 483808"/>
                <a:gd name="connsiteY418" fmla="*/ 114205 h 146780"/>
                <a:gd name="connsiteX419" fmla="*/ 121825 w 483808"/>
                <a:gd name="connsiteY419" fmla="*/ 118015 h 146780"/>
                <a:gd name="connsiteX420" fmla="*/ 21120 w 483808"/>
                <a:gd name="connsiteY420" fmla="*/ 9811 h 146780"/>
                <a:gd name="connsiteX421" fmla="*/ 24642 w 483808"/>
                <a:gd name="connsiteY421" fmla="*/ 7811 h 146780"/>
                <a:gd name="connsiteX422" fmla="*/ 21120 w 483808"/>
                <a:gd name="connsiteY422" fmla="*/ 9811 h 146780"/>
                <a:gd name="connsiteX423" fmla="*/ 459536 w 483808"/>
                <a:gd name="connsiteY423" fmla="*/ 124111 h 146780"/>
                <a:gd name="connsiteX424" fmla="*/ 457918 w 483808"/>
                <a:gd name="connsiteY424" fmla="*/ 123920 h 146780"/>
                <a:gd name="connsiteX425" fmla="*/ 457918 w 483808"/>
                <a:gd name="connsiteY425" fmla="*/ 126111 h 146780"/>
                <a:gd name="connsiteX426" fmla="*/ 459061 w 483808"/>
                <a:gd name="connsiteY426" fmla="*/ 126302 h 146780"/>
                <a:gd name="connsiteX427" fmla="*/ 459632 w 483808"/>
                <a:gd name="connsiteY427" fmla="*/ 124111 h 146780"/>
                <a:gd name="connsiteX428" fmla="*/ 116590 w 483808"/>
                <a:gd name="connsiteY428" fmla="*/ 129826 h 146780"/>
                <a:gd name="connsiteX429" fmla="*/ 117827 w 483808"/>
                <a:gd name="connsiteY429" fmla="*/ 133922 h 146780"/>
                <a:gd name="connsiteX430" fmla="*/ 116590 w 483808"/>
                <a:gd name="connsiteY430" fmla="*/ 129826 h 146780"/>
                <a:gd name="connsiteX431" fmla="*/ 99362 w 483808"/>
                <a:gd name="connsiteY431" fmla="*/ 103727 h 146780"/>
                <a:gd name="connsiteX432" fmla="*/ 96220 w 483808"/>
                <a:gd name="connsiteY432" fmla="*/ 102108 h 146780"/>
                <a:gd name="connsiteX433" fmla="*/ 95840 w 483808"/>
                <a:gd name="connsiteY433" fmla="*/ 102965 h 146780"/>
                <a:gd name="connsiteX434" fmla="*/ 99362 w 483808"/>
                <a:gd name="connsiteY434" fmla="*/ 103727 h 146780"/>
                <a:gd name="connsiteX435" fmla="*/ 175318 w 483808"/>
                <a:gd name="connsiteY435" fmla="*/ 55436 h 146780"/>
                <a:gd name="connsiteX436" fmla="*/ 177793 w 483808"/>
                <a:gd name="connsiteY436" fmla="*/ 57055 h 146780"/>
                <a:gd name="connsiteX437" fmla="*/ 175318 w 483808"/>
                <a:gd name="connsiteY437" fmla="*/ 55436 h 146780"/>
                <a:gd name="connsiteX438" fmla="*/ 257366 w 483808"/>
                <a:gd name="connsiteY438" fmla="*/ 60388 h 146780"/>
                <a:gd name="connsiteX439" fmla="*/ 260983 w 483808"/>
                <a:gd name="connsiteY439" fmla="*/ 58103 h 146780"/>
                <a:gd name="connsiteX440" fmla="*/ 257366 w 483808"/>
                <a:gd name="connsiteY440" fmla="*/ 60388 h 146780"/>
                <a:gd name="connsiteX441" fmla="*/ 369969 w 483808"/>
                <a:gd name="connsiteY441" fmla="*/ 94107 h 146780"/>
                <a:gd name="connsiteX442" fmla="*/ 369302 w 483808"/>
                <a:gd name="connsiteY442" fmla="*/ 94393 h 146780"/>
                <a:gd name="connsiteX443" fmla="*/ 370254 w 483808"/>
                <a:gd name="connsiteY443" fmla="*/ 96393 h 146780"/>
                <a:gd name="connsiteX444" fmla="*/ 372919 w 483808"/>
                <a:gd name="connsiteY444" fmla="*/ 96107 h 146780"/>
                <a:gd name="connsiteX445" fmla="*/ 370064 w 483808"/>
                <a:gd name="connsiteY445" fmla="*/ 94107 h 146780"/>
                <a:gd name="connsiteX446" fmla="*/ 239852 w 483808"/>
                <a:gd name="connsiteY446" fmla="*/ 76771 h 146780"/>
                <a:gd name="connsiteX447" fmla="*/ 241185 w 483808"/>
                <a:gd name="connsiteY447" fmla="*/ 76962 h 146780"/>
                <a:gd name="connsiteX448" fmla="*/ 241376 w 483808"/>
                <a:gd name="connsiteY448" fmla="*/ 74771 h 146780"/>
                <a:gd name="connsiteX449" fmla="*/ 240233 w 483808"/>
                <a:gd name="connsiteY449" fmla="*/ 74771 h 146780"/>
                <a:gd name="connsiteX450" fmla="*/ 239852 w 483808"/>
                <a:gd name="connsiteY450" fmla="*/ 76771 h 146780"/>
                <a:gd name="connsiteX451" fmla="*/ 255844 w 483808"/>
                <a:gd name="connsiteY451" fmla="*/ 86487 h 146780"/>
                <a:gd name="connsiteX452" fmla="*/ 253273 w 483808"/>
                <a:gd name="connsiteY452" fmla="*/ 84677 h 146780"/>
                <a:gd name="connsiteX453" fmla="*/ 255844 w 483808"/>
                <a:gd name="connsiteY453" fmla="*/ 86487 h 146780"/>
                <a:gd name="connsiteX454" fmla="*/ 419654 w 483808"/>
                <a:gd name="connsiteY454" fmla="*/ 85725 h 146780"/>
                <a:gd name="connsiteX455" fmla="*/ 416608 w 483808"/>
                <a:gd name="connsiteY455" fmla="*/ 86868 h 146780"/>
                <a:gd name="connsiteX456" fmla="*/ 419654 w 483808"/>
                <a:gd name="connsiteY456" fmla="*/ 85725 h 146780"/>
                <a:gd name="connsiteX457" fmla="*/ 346553 w 483808"/>
                <a:gd name="connsiteY457" fmla="*/ 144113 h 146780"/>
                <a:gd name="connsiteX458" fmla="*/ 348838 w 483808"/>
                <a:gd name="connsiteY458" fmla="*/ 141351 h 146780"/>
                <a:gd name="connsiteX459" fmla="*/ 346553 w 483808"/>
                <a:gd name="connsiteY459" fmla="*/ 144113 h 146780"/>
                <a:gd name="connsiteX460" fmla="*/ 395573 w 483808"/>
                <a:gd name="connsiteY460" fmla="*/ 97917 h 146780"/>
                <a:gd name="connsiteX461" fmla="*/ 392908 w 483808"/>
                <a:gd name="connsiteY461" fmla="*/ 99917 h 146780"/>
                <a:gd name="connsiteX462" fmla="*/ 395573 w 483808"/>
                <a:gd name="connsiteY462" fmla="*/ 97917 h 146780"/>
                <a:gd name="connsiteX463" fmla="*/ 25118 w 483808"/>
                <a:gd name="connsiteY463" fmla="*/ 47530 h 146780"/>
                <a:gd name="connsiteX464" fmla="*/ 22072 w 483808"/>
                <a:gd name="connsiteY464" fmla="*/ 49149 h 146780"/>
                <a:gd name="connsiteX465" fmla="*/ 25118 w 483808"/>
                <a:gd name="connsiteY465" fmla="*/ 47530 h 146780"/>
                <a:gd name="connsiteX466" fmla="*/ 302198 w 483808"/>
                <a:gd name="connsiteY466" fmla="*/ 103632 h 146780"/>
                <a:gd name="connsiteX467" fmla="*/ 302483 w 483808"/>
                <a:gd name="connsiteY467" fmla="*/ 104870 h 146780"/>
                <a:gd name="connsiteX468" fmla="*/ 305625 w 483808"/>
                <a:gd name="connsiteY468" fmla="*/ 104394 h 146780"/>
                <a:gd name="connsiteX469" fmla="*/ 305434 w 483808"/>
                <a:gd name="connsiteY469" fmla="*/ 103251 h 146780"/>
                <a:gd name="connsiteX470" fmla="*/ 302293 w 483808"/>
                <a:gd name="connsiteY470" fmla="*/ 103632 h 146780"/>
                <a:gd name="connsiteX471" fmla="*/ 20644 w 483808"/>
                <a:gd name="connsiteY471" fmla="*/ 27718 h 146780"/>
                <a:gd name="connsiteX472" fmla="*/ 22453 w 483808"/>
                <a:gd name="connsiteY472" fmla="*/ 30671 h 146780"/>
                <a:gd name="connsiteX473" fmla="*/ 20644 w 483808"/>
                <a:gd name="connsiteY473" fmla="*/ 27718 h 146780"/>
                <a:gd name="connsiteX474" fmla="*/ 217770 w 483808"/>
                <a:gd name="connsiteY474" fmla="*/ 27337 h 146780"/>
                <a:gd name="connsiteX475" fmla="*/ 213296 w 483808"/>
                <a:gd name="connsiteY475" fmla="*/ 26289 h 146780"/>
                <a:gd name="connsiteX476" fmla="*/ 217770 w 483808"/>
                <a:gd name="connsiteY476" fmla="*/ 27337 h 146780"/>
                <a:gd name="connsiteX477" fmla="*/ 53102 w 483808"/>
                <a:gd name="connsiteY477" fmla="*/ 138303 h 146780"/>
                <a:gd name="connsiteX478" fmla="*/ 51389 w 483808"/>
                <a:gd name="connsiteY478" fmla="*/ 134683 h 146780"/>
                <a:gd name="connsiteX479" fmla="*/ 53102 w 483808"/>
                <a:gd name="connsiteY479" fmla="*/ 138303 h 146780"/>
                <a:gd name="connsiteX480" fmla="*/ 454397 w 483808"/>
                <a:gd name="connsiteY480" fmla="*/ 110299 h 146780"/>
                <a:gd name="connsiteX481" fmla="*/ 453826 w 483808"/>
                <a:gd name="connsiteY481" fmla="*/ 109252 h 146780"/>
                <a:gd name="connsiteX482" fmla="*/ 451065 w 483808"/>
                <a:gd name="connsiteY482" fmla="*/ 110490 h 146780"/>
                <a:gd name="connsiteX483" fmla="*/ 451446 w 483808"/>
                <a:gd name="connsiteY483" fmla="*/ 111252 h 146780"/>
                <a:gd name="connsiteX484" fmla="*/ 454397 w 483808"/>
                <a:gd name="connsiteY484" fmla="*/ 110395 h 146780"/>
                <a:gd name="connsiteX485" fmla="*/ 418227 w 483808"/>
                <a:gd name="connsiteY485" fmla="*/ 124015 h 146780"/>
                <a:gd name="connsiteX486" fmla="*/ 414515 w 483808"/>
                <a:gd name="connsiteY486" fmla="*/ 126587 h 146780"/>
                <a:gd name="connsiteX487" fmla="*/ 418227 w 483808"/>
                <a:gd name="connsiteY487" fmla="*/ 124015 h 146780"/>
                <a:gd name="connsiteX488" fmla="*/ 267265 w 483808"/>
                <a:gd name="connsiteY488" fmla="*/ 117729 h 146780"/>
                <a:gd name="connsiteX489" fmla="*/ 264981 w 483808"/>
                <a:gd name="connsiteY489" fmla="*/ 115538 h 146780"/>
                <a:gd name="connsiteX490" fmla="*/ 264505 w 483808"/>
                <a:gd name="connsiteY490" fmla="*/ 116396 h 146780"/>
                <a:gd name="connsiteX491" fmla="*/ 267265 w 483808"/>
                <a:gd name="connsiteY491" fmla="*/ 117729 h 146780"/>
                <a:gd name="connsiteX492" fmla="*/ 465914 w 483808"/>
                <a:gd name="connsiteY492" fmla="*/ 26479 h 146780"/>
                <a:gd name="connsiteX493" fmla="*/ 466961 w 483808"/>
                <a:gd name="connsiteY493" fmla="*/ 26289 h 146780"/>
                <a:gd name="connsiteX494" fmla="*/ 466485 w 483808"/>
                <a:gd name="connsiteY494" fmla="*/ 24098 h 146780"/>
                <a:gd name="connsiteX495" fmla="*/ 465533 w 483808"/>
                <a:gd name="connsiteY495" fmla="*/ 24289 h 146780"/>
                <a:gd name="connsiteX496" fmla="*/ 465914 w 483808"/>
                <a:gd name="connsiteY496" fmla="*/ 26479 h 146780"/>
                <a:gd name="connsiteX497" fmla="*/ 440024 w 483808"/>
                <a:gd name="connsiteY497" fmla="*/ 27527 h 146780"/>
                <a:gd name="connsiteX498" fmla="*/ 439738 w 483808"/>
                <a:gd name="connsiteY498" fmla="*/ 26575 h 146780"/>
                <a:gd name="connsiteX499" fmla="*/ 437358 w 483808"/>
                <a:gd name="connsiteY499" fmla="*/ 27337 h 146780"/>
                <a:gd name="connsiteX500" fmla="*/ 437549 w 483808"/>
                <a:gd name="connsiteY500" fmla="*/ 28004 h 146780"/>
                <a:gd name="connsiteX501" fmla="*/ 440024 w 483808"/>
                <a:gd name="connsiteY501" fmla="*/ 27527 h 146780"/>
                <a:gd name="connsiteX502" fmla="*/ 252607 w 483808"/>
                <a:gd name="connsiteY502" fmla="*/ 27146 h 146780"/>
                <a:gd name="connsiteX503" fmla="*/ 251560 w 483808"/>
                <a:gd name="connsiteY503" fmla="*/ 26956 h 146780"/>
                <a:gd name="connsiteX504" fmla="*/ 250989 w 483808"/>
                <a:gd name="connsiteY504" fmla="*/ 28861 h 146780"/>
                <a:gd name="connsiteX505" fmla="*/ 252036 w 483808"/>
                <a:gd name="connsiteY505" fmla="*/ 29051 h 146780"/>
                <a:gd name="connsiteX506" fmla="*/ 252512 w 483808"/>
                <a:gd name="connsiteY506" fmla="*/ 27146 h 146780"/>
                <a:gd name="connsiteX507" fmla="*/ 207681 w 483808"/>
                <a:gd name="connsiteY507" fmla="*/ 48006 h 146780"/>
                <a:gd name="connsiteX508" fmla="*/ 205015 w 483808"/>
                <a:gd name="connsiteY508" fmla="*/ 46006 h 146780"/>
                <a:gd name="connsiteX509" fmla="*/ 207681 w 483808"/>
                <a:gd name="connsiteY509" fmla="*/ 48006 h 146780"/>
                <a:gd name="connsiteX510" fmla="*/ 276117 w 483808"/>
                <a:gd name="connsiteY510" fmla="*/ 55150 h 146780"/>
                <a:gd name="connsiteX511" fmla="*/ 277069 w 483808"/>
                <a:gd name="connsiteY511" fmla="*/ 55436 h 146780"/>
                <a:gd name="connsiteX512" fmla="*/ 277926 w 483808"/>
                <a:gd name="connsiteY512" fmla="*/ 53245 h 146780"/>
                <a:gd name="connsiteX513" fmla="*/ 276784 w 483808"/>
                <a:gd name="connsiteY513" fmla="*/ 53054 h 146780"/>
                <a:gd name="connsiteX514" fmla="*/ 276117 w 483808"/>
                <a:gd name="connsiteY514" fmla="*/ 55150 h 146780"/>
                <a:gd name="connsiteX515" fmla="*/ 118969 w 483808"/>
                <a:gd name="connsiteY515" fmla="*/ 138398 h 146780"/>
                <a:gd name="connsiteX516" fmla="*/ 118017 w 483808"/>
                <a:gd name="connsiteY516" fmla="*/ 139732 h 146780"/>
                <a:gd name="connsiteX517" fmla="*/ 118969 w 483808"/>
                <a:gd name="connsiteY517" fmla="*/ 140589 h 146780"/>
                <a:gd name="connsiteX518" fmla="*/ 120016 w 483808"/>
                <a:gd name="connsiteY518" fmla="*/ 139732 h 146780"/>
                <a:gd name="connsiteX519" fmla="*/ 118969 w 483808"/>
                <a:gd name="connsiteY519" fmla="*/ 138398 h 146780"/>
                <a:gd name="connsiteX520" fmla="*/ 280876 w 483808"/>
                <a:gd name="connsiteY520" fmla="*/ 139541 h 146780"/>
                <a:gd name="connsiteX521" fmla="*/ 282209 w 483808"/>
                <a:gd name="connsiteY521" fmla="*/ 139732 h 146780"/>
                <a:gd name="connsiteX522" fmla="*/ 282400 w 483808"/>
                <a:gd name="connsiteY522" fmla="*/ 137351 h 146780"/>
                <a:gd name="connsiteX523" fmla="*/ 281543 w 483808"/>
                <a:gd name="connsiteY523" fmla="*/ 137160 h 146780"/>
                <a:gd name="connsiteX524" fmla="*/ 280876 w 483808"/>
                <a:gd name="connsiteY524" fmla="*/ 139446 h 146780"/>
                <a:gd name="connsiteX525" fmla="*/ 153426 w 483808"/>
                <a:gd name="connsiteY525" fmla="*/ 136208 h 146780"/>
                <a:gd name="connsiteX526" fmla="*/ 152759 w 483808"/>
                <a:gd name="connsiteY526" fmla="*/ 135541 h 146780"/>
                <a:gd name="connsiteX527" fmla="*/ 151522 w 483808"/>
                <a:gd name="connsiteY527" fmla="*/ 136303 h 146780"/>
                <a:gd name="connsiteX528" fmla="*/ 150951 w 483808"/>
                <a:gd name="connsiteY528" fmla="*/ 138684 h 146780"/>
                <a:gd name="connsiteX529" fmla="*/ 153426 w 483808"/>
                <a:gd name="connsiteY529" fmla="*/ 136208 h 146780"/>
                <a:gd name="connsiteX530" fmla="*/ 197591 w 483808"/>
                <a:gd name="connsiteY530" fmla="*/ 75057 h 146780"/>
                <a:gd name="connsiteX531" fmla="*/ 194355 w 483808"/>
                <a:gd name="connsiteY531" fmla="*/ 75629 h 146780"/>
                <a:gd name="connsiteX532" fmla="*/ 194926 w 483808"/>
                <a:gd name="connsiteY532" fmla="*/ 75914 h 146780"/>
                <a:gd name="connsiteX533" fmla="*/ 197591 w 483808"/>
                <a:gd name="connsiteY533" fmla="*/ 75057 h 146780"/>
                <a:gd name="connsiteX534" fmla="*/ 191214 w 483808"/>
                <a:gd name="connsiteY534" fmla="*/ 132683 h 146780"/>
                <a:gd name="connsiteX535" fmla="*/ 190262 w 483808"/>
                <a:gd name="connsiteY535" fmla="*/ 136017 h 146780"/>
                <a:gd name="connsiteX536" fmla="*/ 191214 w 483808"/>
                <a:gd name="connsiteY536" fmla="*/ 132683 h 146780"/>
                <a:gd name="connsiteX537" fmla="*/ 203016 w 483808"/>
                <a:gd name="connsiteY537" fmla="*/ 134588 h 146780"/>
                <a:gd name="connsiteX538" fmla="*/ 204158 w 483808"/>
                <a:gd name="connsiteY538" fmla="*/ 134207 h 146780"/>
                <a:gd name="connsiteX539" fmla="*/ 203207 w 483808"/>
                <a:gd name="connsiteY539" fmla="*/ 132493 h 146780"/>
                <a:gd name="connsiteX540" fmla="*/ 202445 w 483808"/>
                <a:gd name="connsiteY540" fmla="*/ 132683 h 146780"/>
                <a:gd name="connsiteX541" fmla="*/ 203016 w 483808"/>
                <a:gd name="connsiteY541" fmla="*/ 134588 h 146780"/>
                <a:gd name="connsiteX542" fmla="*/ 222815 w 483808"/>
                <a:gd name="connsiteY542" fmla="*/ 78677 h 146780"/>
                <a:gd name="connsiteX543" fmla="*/ 223957 w 483808"/>
                <a:gd name="connsiteY543" fmla="*/ 76390 h 146780"/>
                <a:gd name="connsiteX544" fmla="*/ 222719 w 483808"/>
                <a:gd name="connsiteY544" fmla="*/ 75629 h 146780"/>
                <a:gd name="connsiteX545" fmla="*/ 221863 w 483808"/>
                <a:gd name="connsiteY545" fmla="*/ 76581 h 146780"/>
                <a:gd name="connsiteX546" fmla="*/ 222815 w 483808"/>
                <a:gd name="connsiteY546" fmla="*/ 78677 h 146780"/>
                <a:gd name="connsiteX547" fmla="*/ 207395 w 483808"/>
                <a:gd name="connsiteY547" fmla="*/ 78200 h 146780"/>
                <a:gd name="connsiteX548" fmla="*/ 211297 w 483808"/>
                <a:gd name="connsiteY548" fmla="*/ 78200 h 146780"/>
                <a:gd name="connsiteX549" fmla="*/ 207395 w 483808"/>
                <a:gd name="connsiteY549" fmla="*/ 78200 h 146780"/>
                <a:gd name="connsiteX550" fmla="*/ 307528 w 483808"/>
                <a:gd name="connsiteY550" fmla="*/ 120777 h 146780"/>
                <a:gd name="connsiteX551" fmla="*/ 307242 w 483808"/>
                <a:gd name="connsiteY551" fmla="*/ 121729 h 146780"/>
                <a:gd name="connsiteX552" fmla="*/ 309432 w 483808"/>
                <a:gd name="connsiteY552" fmla="*/ 121920 h 146780"/>
                <a:gd name="connsiteX553" fmla="*/ 309813 w 483808"/>
                <a:gd name="connsiteY553" fmla="*/ 121253 h 146780"/>
                <a:gd name="connsiteX554" fmla="*/ 307528 w 483808"/>
                <a:gd name="connsiteY554" fmla="*/ 120777 h 146780"/>
                <a:gd name="connsiteX555" fmla="*/ 446877 w 483808"/>
                <a:gd name="connsiteY555" fmla="*/ 112300 h 146780"/>
                <a:gd name="connsiteX556" fmla="*/ 446877 w 483808"/>
                <a:gd name="connsiteY556" fmla="*/ 115443 h 146780"/>
                <a:gd name="connsiteX557" fmla="*/ 446877 w 483808"/>
                <a:gd name="connsiteY557" fmla="*/ 112300 h 146780"/>
                <a:gd name="connsiteX558" fmla="*/ 126393 w 483808"/>
                <a:gd name="connsiteY558" fmla="*/ 109442 h 146780"/>
                <a:gd name="connsiteX559" fmla="*/ 125537 w 483808"/>
                <a:gd name="connsiteY559" fmla="*/ 110395 h 146780"/>
                <a:gd name="connsiteX560" fmla="*/ 128107 w 483808"/>
                <a:gd name="connsiteY560" fmla="*/ 111919 h 146780"/>
                <a:gd name="connsiteX561" fmla="*/ 128678 w 483808"/>
                <a:gd name="connsiteY561" fmla="*/ 111252 h 146780"/>
                <a:gd name="connsiteX562" fmla="*/ 126393 w 483808"/>
                <a:gd name="connsiteY562" fmla="*/ 109347 h 146780"/>
                <a:gd name="connsiteX563" fmla="*/ 326279 w 483808"/>
                <a:gd name="connsiteY563" fmla="*/ 105346 h 146780"/>
                <a:gd name="connsiteX564" fmla="*/ 326660 w 483808"/>
                <a:gd name="connsiteY564" fmla="*/ 104775 h 146780"/>
                <a:gd name="connsiteX565" fmla="*/ 324947 w 483808"/>
                <a:gd name="connsiteY565" fmla="*/ 103537 h 146780"/>
                <a:gd name="connsiteX566" fmla="*/ 324185 w 483808"/>
                <a:gd name="connsiteY566" fmla="*/ 104680 h 146780"/>
                <a:gd name="connsiteX567" fmla="*/ 326184 w 483808"/>
                <a:gd name="connsiteY567" fmla="*/ 105346 h 146780"/>
                <a:gd name="connsiteX568" fmla="*/ 100218 w 483808"/>
                <a:gd name="connsiteY568" fmla="*/ 96488 h 146780"/>
                <a:gd name="connsiteX569" fmla="*/ 99171 w 483808"/>
                <a:gd name="connsiteY569" fmla="*/ 95536 h 146780"/>
                <a:gd name="connsiteX570" fmla="*/ 98505 w 483808"/>
                <a:gd name="connsiteY570" fmla="*/ 98203 h 146780"/>
                <a:gd name="connsiteX571" fmla="*/ 100218 w 483808"/>
                <a:gd name="connsiteY571" fmla="*/ 96488 h 146780"/>
                <a:gd name="connsiteX572" fmla="*/ 368065 w 483808"/>
                <a:gd name="connsiteY572" fmla="*/ 103346 h 146780"/>
                <a:gd name="connsiteX573" fmla="*/ 368350 w 483808"/>
                <a:gd name="connsiteY573" fmla="*/ 104394 h 146780"/>
                <a:gd name="connsiteX574" fmla="*/ 370730 w 483808"/>
                <a:gd name="connsiteY574" fmla="*/ 103727 h 146780"/>
                <a:gd name="connsiteX575" fmla="*/ 370445 w 483808"/>
                <a:gd name="connsiteY575" fmla="*/ 102965 h 146780"/>
                <a:gd name="connsiteX576" fmla="*/ 367970 w 483808"/>
                <a:gd name="connsiteY576" fmla="*/ 103441 h 146780"/>
                <a:gd name="connsiteX577" fmla="*/ 210631 w 483808"/>
                <a:gd name="connsiteY577" fmla="*/ 101918 h 146780"/>
                <a:gd name="connsiteX578" fmla="*/ 210250 w 483808"/>
                <a:gd name="connsiteY578" fmla="*/ 101060 h 146780"/>
                <a:gd name="connsiteX579" fmla="*/ 208442 w 483808"/>
                <a:gd name="connsiteY579" fmla="*/ 101441 h 146780"/>
                <a:gd name="connsiteX580" fmla="*/ 207490 w 483808"/>
                <a:gd name="connsiteY580" fmla="*/ 103251 h 146780"/>
                <a:gd name="connsiteX581" fmla="*/ 210631 w 483808"/>
                <a:gd name="connsiteY581" fmla="*/ 101918 h 146780"/>
                <a:gd name="connsiteX582" fmla="*/ 228240 w 483808"/>
                <a:gd name="connsiteY582" fmla="*/ 99822 h 146780"/>
                <a:gd name="connsiteX583" fmla="*/ 230620 w 483808"/>
                <a:gd name="connsiteY583" fmla="*/ 97346 h 146780"/>
                <a:gd name="connsiteX584" fmla="*/ 228240 w 483808"/>
                <a:gd name="connsiteY584" fmla="*/ 99822 h 146780"/>
                <a:gd name="connsiteX585" fmla="*/ 133437 w 483808"/>
                <a:gd name="connsiteY585" fmla="*/ 98107 h 146780"/>
                <a:gd name="connsiteX586" fmla="*/ 132485 w 483808"/>
                <a:gd name="connsiteY586" fmla="*/ 97250 h 146780"/>
                <a:gd name="connsiteX587" fmla="*/ 130582 w 483808"/>
                <a:gd name="connsiteY587" fmla="*/ 98679 h 146780"/>
                <a:gd name="connsiteX588" fmla="*/ 131724 w 483808"/>
                <a:gd name="connsiteY588" fmla="*/ 99631 h 146780"/>
                <a:gd name="connsiteX589" fmla="*/ 133437 w 483808"/>
                <a:gd name="connsiteY589" fmla="*/ 98012 h 146780"/>
                <a:gd name="connsiteX590" fmla="*/ 203111 w 483808"/>
                <a:gd name="connsiteY590" fmla="*/ 98774 h 146780"/>
                <a:gd name="connsiteX591" fmla="*/ 202445 w 483808"/>
                <a:gd name="connsiteY591" fmla="*/ 99251 h 146780"/>
                <a:gd name="connsiteX592" fmla="*/ 204064 w 483808"/>
                <a:gd name="connsiteY592" fmla="*/ 101060 h 146780"/>
                <a:gd name="connsiteX593" fmla="*/ 204825 w 483808"/>
                <a:gd name="connsiteY593" fmla="*/ 100584 h 146780"/>
                <a:gd name="connsiteX594" fmla="*/ 203207 w 483808"/>
                <a:gd name="connsiteY594" fmla="*/ 98870 h 146780"/>
                <a:gd name="connsiteX595" fmla="*/ 406139 w 483808"/>
                <a:gd name="connsiteY595" fmla="*/ 101251 h 146780"/>
                <a:gd name="connsiteX596" fmla="*/ 407661 w 483808"/>
                <a:gd name="connsiteY596" fmla="*/ 102203 h 146780"/>
                <a:gd name="connsiteX597" fmla="*/ 408994 w 483808"/>
                <a:gd name="connsiteY597" fmla="*/ 101632 h 146780"/>
                <a:gd name="connsiteX598" fmla="*/ 407947 w 483808"/>
                <a:gd name="connsiteY598" fmla="*/ 100679 h 146780"/>
                <a:gd name="connsiteX599" fmla="*/ 406043 w 483808"/>
                <a:gd name="connsiteY599" fmla="*/ 101251 h 146780"/>
                <a:gd name="connsiteX600" fmla="*/ 64143 w 483808"/>
                <a:gd name="connsiteY600" fmla="*/ 105061 h 146780"/>
                <a:gd name="connsiteX601" fmla="*/ 64143 w 483808"/>
                <a:gd name="connsiteY601" fmla="*/ 104108 h 146780"/>
                <a:gd name="connsiteX602" fmla="*/ 62240 w 483808"/>
                <a:gd name="connsiteY602" fmla="*/ 104108 h 146780"/>
                <a:gd name="connsiteX603" fmla="*/ 62049 w 483808"/>
                <a:gd name="connsiteY603" fmla="*/ 105061 h 146780"/>
                <a:gd name="connsiteX604" fmla="*/ 64048 w 483808"/>
                <a:gd name="connsiteY604" fmla="*/ 105156 h 146780"/>
                <a:gd name="connsiteX605" fmla="*/ 204729 w 483808"/>
                <a:gd name="connsiteY605" fmla="*/ 94774 h 146780"/>
                <a:gd name="connsiteX606" fmla="*/ 205396 w 483808"/>
                <a:gd name="connsiteY606" fmla="*/ 94393 h 146780"/>
                <a:gd name="connsiteX607" fmla="*/ 204444 w 483808"/>
                <a:gd name="connsiteY607" fmla="*/ 92678 h 146780"/>
                <a:gd name="connsiteX608" fmla="*/ 203587 w 483808"/>
                <a:gd name="connsiteY608" fmla="*/ 93250 h 146780"/>
                <a:gd name="connsiteX609" fmla="*/ 204635 w 483808"/>
                <a:gd name="connsiteY609" fmla="*/ 94774 h 146780"/>
                <a:gd name="connsiteX610" fmla="*/ 207966 w 483808"/>
                <a:gd name="connsiteY610" fmla="*/ 85725 h 146780"/>
                <a:gd name="connsiteX611" fmla="*/ 207204 w 483808"/>
                <a:gd name="connsiteY611" fmla="*/ 86392 h 146780"/>
                <a:gd name="connsiteX612" fmla="*/ 209394 w 483808"/>
                <a:gd name="connsiteY612" fmla="*/ 88202 h 146780"/>
                <a:gd name="connsiteX613" fmla="*/ 210155 w 483808"/>
                <a:gd name="connsiteY613" fmla="*/ 87439 h 146780"/>
                <a:gd name="connsiteX614" fmla="*/ 207966 w 483808"/>
                <a:gd name="connsiteY614" fmla="*/ 85630 h 146780"/>
                <a:gd name="connsiteX615" fmla="*/ 444117 w 483808"/>
                <a:gd name="connsiteY615" fmla="*/ 87249 h 146780"/>
                <a:gd name="connsiteX616" fmla="*/ 444783 w 483808"/>
                <a:gd name="connsiteY616" fmla="*/ 87916 h 146780"/>
                <a:gd name="connsiteX617" fmla="*/ 447067 w 483808"/>
                <a:gd name="connsiteY617" fmla="*/ 86678 h 146780"/>
                <a:gd name="connsiteX618" fmla="*/ 446687 w 483808"/>
                <a:gd name="connsiteY618" fmla="*/ 86106 h 146780"/>
                <a:gd name="connsiteX619" fmla="*/ 444212 w 483808"/>
                <a:gd name="connsiteY619" fmla="*/ 87249 h 146780"/>
                <a:gd name="connsiteX620" fmla="*/ 333704 w 483808"/>
                <a:gd name="connsiteY620" fmla="*/ 110014 h 146780"/>
                <a:gd name="connsiteX621" fmla="*/ 333704 w 483808"/>
                <a:gd name="connsiteY621" fmla="*/ 109442 h 146780"/>
                <a:gd name="connsiteX622" fmla="*/ 331134 w 483808"/>
                <a:gd name="connsiteY622" fmla="*/ 109252 h 146780"/>
                <a:gd name="connsiteX623" fmla="*/ 331134 w 483808"/>
                <a:gd name="connsiteY623" fmla="*/ 110014 h 146780"/>
                <a:gd name="connsiteX624" fmla="*/ 333704 w 483808"/>
                <a:gd name="connsiteY624" fmla="*/ 110014 h 146780"/>
                <a:gd name="connsiteX625" fmla="*/ 431362 w 483808"/>
                <a:gd name="connsiteY625" fmla="*/ 108490 h 146780"/>
                <a:gd name="connsiteX626" fmla="*/ 430791 w 483808"/>
                <a:gd name="connsiteY626" fmla="*/ 109442 h 146780"/>
                <a:gd name="connsiteX627" fmla="*/ 433076 w 483808"/>
                <a:gd name="connsiteY627" fmla="*/ 110299 h 146780"/>
                <a:gd name="connsiteX628" fmla="*/ 433456 w 483808"/>
                <a:gd name="connsiteY628" fmla="*/ 109538 h 146780"/>
                <a:gd name="connsiteX629" fmla="*/ 431362 w 483808"/>
                <a:gd name="connsiteY629" fmla="*/ 108585 h 146780"/>
                <a:gd name="connsiteX630" fmla="*/ 210917 w 483808"/>
                <a:gd name="connsiteY630" fmla="*/ 113443 h 146780"/>
                <a:gd name="connsiteX631" fmla="*/ 211868 w 483808"/>
                <a:gd name="connsiteY631" fmla="*/ 114014 h 146780"/>
                <a:gd name="connsiteX632" fmla="*/ 212820 w 483808"/>
                <a:gd name="connsiteY632" fmla="*/ 112300 h 146780"/>
                <a:gd name="connsiteX633" fmla="*/ 211868 w 483808"/>
                <a:gd name="connsiteY633" fmla="*/ 111823 h 146780"/>
                <a:gd name="connsiteX634" fmla="*/ 210821 w 483808"/>
                <a:gd name="connsiteY634" fmla="*/ 113443 h 146780"/>
                <a:gd name="connsiteX635" fmla="*/ 254035 w 483808"/>
                <a:gd name="connsiteY635" fmla="*/ 82487 h 146780"/>
                <a:gd name="connsiteX636" fmla="*/ 254796 w 483808"/>
                <a:gd name="connsiteY636" fmla="*/ 81534 h 146780"/>
                <a:gd name="connsiteX637" fmla="*/ 253940 w 483808"/>
                <a:gd name="connsiteY637" fmla="*/ 80391 h 146780"/>
                <a:gd name="connsiteX638" fmla="*/ 252988 w 483808"/>
                <a:gd name="connsiteY638" fmla="*/ 81344 h 146780"/>
                <a:gd name="connsiteX639" fmla="*/ 254130 w 483808"/>
                <a:gd name="connsiteY639" fmla="*/ 82582 h 146780"/>
                <a:gd name="connsiteX640" fmla="*/ 82228 w 483808"/>
                <a:gd name="connsiteY640" fmla="*/ 125254 h 146780"/>
                <a:gd name="connsiteX641" fmla="*/ 81372 w 483808"/>
                <a:gd name="connsiteY641" fmla="*/ 125063 h 146780"/>
                <a:gd name="connsiteX642" fmla="*/ 80801 w 483808"/>
                <a:gd name="connsiteY642" fmla="*/ 126968 h 146780"/>
                <a:gd name="connsiteX643" fmla="*/ 81562 w 483808"/>
                <a:gd name="connsiteY643" fmla="*/ 127159 h 146780"/>
                <a:gd name="connsiteX644" fmla="*/ 82228 w 483808"/>
                <a:gd name="connsiteY644" fmla="*/ 125254 h 146780"/>
                <a:gd name="connsiteX645" fmla="*/ 118588 w 483808"/>
                <a:gd name="connsiteY645" fmla="*/ 126397 h 146780"/>
                <a:gd name="connsiteX646" fmla="*/ 117732 w 483808"/>
                <a:gd name="connsiteY646" fmla="*/ 126302 h 146780"/>
                <a:gd name="connsiteX647" fmla="*/ 117446 w 483808"/>
                <a:gd name="connsiteY647" fmla="*/ 128111 h 146780"/>
                <a:gd name="connsiteX648" fmla="*/ 118208 w 483808"/>
                <a:gd name="connsiteY648" fmla="*/ 128206 h 146780"/>
                <a:gd name="connsiteX649" fmla="*/ 118493 w 483808"/>
                <a:gd name="connsiteY649" fmla="*/ 126397 h 146780"/>
                <a:gd name="connsiteX650" fmla="*/ 131819 w 483808"/>
                <a:gd name="connsiteY650" fmla="*/ 137827 h 146780"/>
                <a:gd name="connsiteX651" fmla="*/ 131534 w 483808"/>
                <a:gd name="connsiteY651" fmla="*/ 138779 h 146780"/>
                <a:gd name="connsiteX652" fmla="*/ 133913 w 483808"/>
                <a:gd name="connsiteY652" fmla="*/ 139065 h 146780"/>
                <a:gd name="connsiteX653" fmla="*/ 134008 w 483808"/>
                <a:gd name="connsiteY653" fmla="*/ 138398 h 146780"/>
                <a:gd name="connsiteX654" fmla="*/ 131819 w 483808"/>
                <a:gd name="connsiteY654" fmla="*/ 137827 h 146780"/>
                <a:gd name="connsiteX655" fmla="*/ 432409 w 483808"/>
                <a:gd name="connsiteY655" fmla="*/ 138398 h 146780"/>
                <a:gd name="connsiteX656" fmla="*/ 432599 w 483808"/>
                <a:gd name="connsiteY656" fmla="*/ 138970 h 146780"/>
                <a:gd name="connsiteX657" fmla="*/ 434789 w 483808"/>
                <a:gd name="connsiteY657" fmla="*/ 138494 h 146780"/>
                <a:gd name="connsiteX658" fmla="*/ 434598 w 483808"/>
                <a:gd name="connsiteY658" fmla="*/ 137827 h 146780"/>
                <a:gd name="connsiteX659" fmla="*/ 432505 w 483808"/>
                <a:gd name="connsiteY659" fmla="*/ 138398 h 146780"/>
                <a:gd name="connsiteX660" fmla="*/ 148667 w 483808"/>
                <a:gd name="connsiteY660" fmla="*/ 139732 h 146780"/>
                <a:gd name="connsiteX661" fmla="*/ 147429 w 483808"/>
                <a:gd name="connsiteY661" fmla="*/ 139827 h 146780"/>
                <a:gd name="connsiteX662" fmla="*/ 148000 w 483808"/>
                <a:gd name="connsiteY662" fmla="*/ 141922 h 146780"/>
                <a:gd name="connsiteX663" fmla="*/ 148857 w 483808"/>
                <a:gd name="connsiteY663" fmla="*/ 141732 h 146780"/>
                <a:gd name="connsiteX664" fmla="*/ 148571 w 483808"/>
                <a:gd name="connsiteY664" fmla="*/ 139637 h 146780"/>
                <a:gd name="connsiteX665" fmla="*/ 267836 w 483808"/>
                <a:gd name="connsiteY665" fmla="*/ 33909 h 146780"/>
                <a:gd name="connsiteX666" fmla="*/ 267265 w 483808"/>
                <a:gd name="connsiteY666" fmla="*/ 34480 h 146780"/>
                <a:gd name="connsiteX667" fmla="*/ 268978 w 483808"/>
                <a:gd name="connsiteY667" fmla="*/ 36004 h 146780"/>
                <a:gd name="connsiteX668" fmla="*/ 269455 w 483808"/>
                <a:gd name="connsiteY668" fmla="*/ 35623 h 146780"/>
                <a:gd name="connsiteX669" fmla="*/ 267836 w 483808"/>
                <a:gd name="connsiteY669" fmla="*/ 33909 h 146780"/>
                <a:gd name="connsiteX670" fmla="*/ 434979 w 483808"/>
                <a:gd name="connsiteY670" fmla="*/ 33909 h 146780"/>
                <a:gd name="connsiteX671" fmla="*/ 435550 w 483808"/>
                <a:gd name="connsiteY671" fmla="*/ 33052 h 146780"/>
                <a:gd name="connsiteX672" fmla="*/ 433647 w 483808"/>
                <a:gd name="connsiteY672" fmla="*/ 31909 h 146780"/>
                <a:gd name="connsiteX673" fmla="*/ 433076 w 483808"/>
                <a:gd name="connsiteY673" fmla="*/ 32861 h 146780"/>
                <a:gd name="connsiteX674" fmla="*/ 434884 w 483808"/>
                <a:gd name="connsiteY674" fmla="*/ 33909 h 146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</a:cxnLst>
              <a:rect l="l" t="t" r="r" b="b"/>
              <a:pathLst>
                <a:path w="483808" h="146780">
                  <a:moveTo>
                    <a:pt x="3036" y="123539"/>
                  </a:moveTo>
                  <a:cubicBezTo>
                    <a:pt x="1417" y="123254"/>
                    <a:pt x="1322" y="122206"/>
                    <a:pt x="1417" y="120682"/>
                  </a:cubicBezTo>
                  <a:cubicBezTo>
                    <a:pt x="1703" y="114967"/>
                    <a:pt x="1798" y="109156"/>
                    <a:pt x="1988" y="103441"/>
                  </a:cubicBezTo>
                  <a:cubicBezTo>
                    <a:pt x="2179" y="94297"/>
                    <a:pt x="2464" y="85058"/>
                    <a:pt x="2655" y="75914"/>
                  </a:cubicBezTo>
                  <a:cubicBezTo>
                    <a:pt x="2655" y="75152"/>
                    <a:pt x="2940" y="74104"/>
                    <a:pt x="3511" y="73533"/>
                  </a:cubicBezTo>
                  <a:cubicBezTo>
                    <a:pt x="5986" y="71247"/>
                    <a:pt x="6081" y="71342"/>
                    <a:pt x="2940" y="69437"/>
                  </a:cubicBezTo>
                  <a:cubicBezTo>
                    <a:pt x="2750" y="69342"/>
                    <a:pt x="2559" y="69056"/>
                    <a:pt x="2655" y="69152"/>
                  </a:cubicBezTo>
                  <a:cubicBezTo>
                    <a:pt x="2655" y="58579"/>
                    <a:pt x="2655" y="48292"/>
                    <a:pt x="2655" y="38005"/>
                  </a:cubicBezTo>
                  <a:cubicBezTo>
                    <a:pt x="2655" y="31242"/>
                    <a:pt x="3226" y="24574"/>
                    <a:pt x="3321" y="17907"/>
                  </a:cubicBezTo>
                  <a:cubicBezTo>
                    <a:pt x="3321" y="16002"/>
                    <a:pt x="2369" y="13906"/>
                    <a:pt x="2940" y="12192"/>
                  </a:cubicBezTo>
                  <a:cubicBezTo>
                    <a:pt x="4083" y="8191"/>
                    <a:pt x="2750" y="4286"/>
                    <a:pt x="2750" y="476"/>
                  </a:cubicBezTo>
                  <a:cubicBezTo>
                    <a:pt x="3036" y="286"/>
                    <a:pt x="3321" y="0"/>
                    <a:pt x="3511" y="0"/>
                  </a:cubicBezTo>
                  <a:cubicBezTo>
                    <a:pt x="11031" y="571"/>
                    <a:pt x="18360" y="1810"/>
                    <a:pt x="24833" y="5524"/>
                  </a:cubicBezTo>
                  <a:cubicBezTo>
                    <a:pt x="25499" y="5905"/>
                    <a:pt x="25975" y="6477"/>
                    <a:pt x="26641" y="6763"/>
                  </a:cubicBezTo>
                  <a:cubicBezTo>
                    <a:pt x="36826" y="10478"/>
                    <a:pt x="43869" y="17336"/>
                    <a:pt x="50532" y="24670"/>
                  </a:cubicBezTo>
                  <a:cubicBezTo>
                    <a:pt x="51674" y="25908"/>
                    <a:pt x="52912" y="27051"/>
                    <a:pt x="53959" y="28385"/>
                  </a:cubicBezTo>
                  <a:cubicBezTo>
                    <a:pt x="60241" y="35719"/>
                    <a:pt x="66618" y="42958"/>
                    <a:pt x="72710" y="50387"/>
                  </a:cubicBezTo>
                  <a:cubicBezTo>
                    <a:pt x="76041" y="54578"/>
                    <a:pt x="78897" y="59055"/>
                    <a:pt x="81752" y="63532"/>
                  </a:cubicBezTo>
                  <a:cubicBezTo>
                    <a:pt x="82419" y="64579"/>
                    <a:pt x="82419" y="66008"/>
                    <a:pt x="82894" y="67628"/>
                  </a:cubicBezTo>
                  <a:cubicBezTo>
                    <a:pt x="86036" y="67151"/>
                    <a:pt x="87558" y="69152"/>
                    <a:pt x="88796" y="71438"/>
                  </a:cubicBezTo>
                  <a:cubicBezTo>
                    <a:pt x="89177" y="72104"/>
                    <a:pt x="89557" y="73152"/>
                    <a:pt x="90128" y="73343"/>
                  </a:cubicBezTo>
                  <a:cubicBezTo>
                    <a:pt x="94126" y="74390"/>
                    <a:pt x="96316" y="77438"/>
                    <a:pt x="99266" y="79534"/>
                  </a:cubicBezTo>
                  <a:cubicBezTo>
                    <a:pt x="105168" y="83725"/>
                    <a:pt x="111925" y="85630"/>
                    <a:pt x="119159" y="86296"/>
                  </a:cubicBezTo>
                  <a:cubicBezTo>
                    <a:pt x="121254" y="86487"/>
                    <a:pt x="123538" y="85820"/>
                    <a:pt x="125727" y="85344"/>
                  </a:cubicBezTo>
                  <a:cubicBezTo>
                    <a:pt x="131153" y="84201"/>
                    <a:pt x="136578" y="83153"/>
                    <a:pt x="140766" y="79534"/>
                  </a:cubicBezTo>
                  <a:cubicBezTo>
                    <a:pt x="144097" y="76676"/>
                    <a:pt x="148286" y="74486"/>
                    <a:pt x="151236" y="71438"/>
                  </a:cubicBezTo>
                  <a:cubicBezTo>
                    <a:pt x="155710" y="66675"/>
                    <a:pt x="159708" y="61531"/>
                    <a:pt x="163515" y="56293"/>
                  </a:cubicBezTo>
                  <a:cubicBezTo>
                    <a:pt x="166751" y="51816"/>
                    <a:pt x="168750" y="46577"/>
                    <a:pt x="173224" y="42577"/>
                  </a:cubicBezTo>
                  <a:cubicBezTo>
                    <a:pt x="174747" y="43815"/>
                    <a:pt x="176270" y="45053"/>
                    <a:pt x="177888" y="46387"/>
                  </a:cubicBezTo>
                  <a:cubicBezTo>
                    <a:pt x="179220" y="45529"/>
                    <a:pt x="180458" y="44863"/>
                    <a:pt x="181886" y="44005"/>
                  </a:cubicBezTo>
                  <a:cubicBezTo>
                    <a:pt x="181600" y="42767"/>
                    <a:pt x="182076" y="41148"/>
                    <a:pt x="179411" y="40862"/>
                  </a:cubicBezTo>
                  <a:lnTo>
                    <a:pt x="179411" y="43339"/>
                  </a:lnTo>
                  <a:cubicBezTo>
                    <a:pt x="176555" y="42481"/>
                    <a:pt x="176555" y="40100"/>
                    <a:pt x="174747" y="38481"/>
                  </a:cubicBezTo>
                  <a:cubicBezTo>
                    <a:pt x="176174" y="37052"/>
                    <a:pt x="177507" y="35719"/>
                    <a:pt x="178935" y="34385"/>
                  </a:cubicBezTo>
                  <a:cubicBezTo>
                    <a:pt x="179126" y="34195"/>
                    <a:pt x="179411" y="34004"/>
                    <a:pt x="179506" y="33814"/>
                  </a:cubicBezTo>
                  <a:cubicBezTo>
                    <a:pt x="179697" y="29242"/>
                    <a:pt x="183979" y="26861"/>
                    <a:pt x="186454" y="23527"/>
                  </a:cubicBezTo>
                  <a:cubicBezTo>
                    <a:pt x="187121" y="22574"/>
                    <a:pt x="188358" y="22003"/>
                    <a:pt x="189310" y="21241"/>
                  </a:cubicBezTo>
                  <a:cubicBezTo>
                    <a:pt x="189976" y="20764"/>
                    <a:pt x="190928" y="20288"/>
                    <a:pt x="191309" y="19717"/>
                  </a:cubicBezTo>
                  <a:cubicBezTo>
                    <a:pt x="193308" y="16573"/>
                    <a:pt x="195973" y="14288"/>
                    <a:pt x="199780" y="12954"/>
                  </a:cubicBezTo>
                  <a:cubicBezTo>
                    <a:pt x="201113" y="12478"/>
                    <a:pt x="201969" y="11144"/>
                    <a:pt x="203683" y="12002"/>
                  </a:cubicBezTo>
                  <a:cubicBezTo>
                    <a:pt x="204064" y="12192"/>
                    <a:pt x="204729" y="12192"/>
                    <a:pt x="204920" y="12002"/>
                  </a:cubicBezTo>
                  <a:cubicBezTo>
                    <a:pt x="207204" y="9906"/>
                    <a:pt x="210536" y="9906"/>
                    <a:pt x="213296" y="8763"/>
                  </a:cubicBezTo>
                  <a:cubicBezTo>
                    <a:pt x="215866" y="7715"/>
                    <a:pt x="218246" y="6953"/>
                    <a:pt x="221387" y="7429"/>
                  </a:cubicBezTo>
                  <a:cubicBezTo>
                    <a:pt x="224718" y="8001"/>
                    <a:pt x="228240" y="7429"/>
                    <a:pt x="231667" y="7334"/>
                  </a:cubicBezTo>
                  <a:cubicBezTo>
                    <a:pt x="232238" y="7334"/>
                    <a:pt x="232904" y="7334"/>
                    <a:pt x="233380" y="7525"/>
                  </a:cubicBezTo>
                  <a:cubicBezTo>
                    <a:pt x="237473" y="9620"/>
                    <a:pt x="242518" y="9144"/>
                    <a:pt x="246610" y="11239"/>
                  </a:cubicBezTo>
                  <a:cubicBezTo>
                    <a:pt x="247657" y="11811"/>
                    <a:pt x="249181" y="11525"/>
                    <a:pt x="249847" y="12954"/>
                  </a:cubicBezTo>
                  <a:cubicBezTo>
                    <a:pt x="250037" y="13335"/>
                    <a:pt x="250989" y="13811"/>
                    <a:pt x="251274" y="13621"/>
                  </a:cubicBezTo>
                  <a:cubicBezTo>
                    <a:pt x="253464" y="12668"/>
                    <a:pt x="253940" y="14288"/>
                    <a:pt x="255177" y="15145"/>
                  </a:cubicBezTo>
                  <a:cubicBezTo>
                    <a:pt x="262697" y="20193"/>
                    <a:pt x="267265" y="27527"/>
                    <a:pt x="273167" y="33814"/>
                  </a:cubicBezTo>
                  <a:cubicBezTo>
                    <a:pt x="273643" y="34290"/>
                    <a:pt x="274309" y="34957"/>
                    <a:pt x="274214" y="35433"/>
                  </a:cubicBezTo>
                  <a:cubicBezTo>
                    <a:pt x="273928" y="37243"/>
                    <a:pt x="275070" y="37624"/>
                    <a:pt x="276784" y="38005"/>
                  </a:cubicBezTo>
                  <a:cubicBezTo>
                    <a:pt x="277640" y="38195"/>
                    <a:pt x="278592" y="39053"/>
                    <a:pt x="279068" y="39814"/>
                  </a:cubicBezTo>
                  <a:cubicBezTo>
                    <a:pt x="282114" y="44387"/>
                    <a:pt x="286588" y="48006"/>
                    <a:pt x="289443" y="52673"/>
                  </a:cubicBezTo>
                  <a:cubicBezTo>
                    <a:pt x="291442" y="55912"/>
                    <a:pt x="294678" y="58579"/>
                    <a:pt x="297248" y="61627"/>
                  </a:cubicBezTo>
                  <a:cubicBezTo>
                    <a:pt x="300580" y="65532"/>
                    <a:pt x="303816" y="69532"/>
                    <a:pt x="307052" y="73438"/>
                  </a:cubicBezTo>
                  <a:cubicBezTo>
                    <a:pt x="307338" y="73723"/>
                    <a:pt x="307624" y="74104"/>
                    <a:pt x="308004" y="74295"/>
                  </a:cubicBezTo>
                  <a:cubicBezTo>
                    <a:pt x="312097" y="76581"/>
                    <a:pt x="314667" y="80105"/>
                    <a:pt x="317618" y="83344"/>
                  </a:cubicBezTo>
                  <a:cubicBezTo>
                    <a:pt x="320664" y="86582"/>
                    <a:pt x="324281" y="89440"/>
                    <a:pt x="327612" y="92488"/>
                  </a:cubicBezTo>
                  <a:cubicBezTo>
                    <a:pt x="328183" y="93059"/>
                    <a:pt x="328754" y="93631"/>
                    <a:pt x="329516" y="94297"/>
                  </a:cubicBezTo>
                  <a:cubicBezTo>
                    <a:pt x="328564" y="94869"/>
                    <a:pt x="327802" y="95250"/>
                    <a:pt x="327136" y="95631"/>
                  </a:cubicBezTo>
                  <a:cubicBezTo>
                    <a:pt x="327231" y="95821"/>
                    <a:pt x="327231" y="96107"/>
                    <a:pt x="327421" y="96203"/>
                  </a:cubicBezTo>
                  <a:cubicBezTo>
                    <a:pt x="328849" y="96869"/>
                    <a:pt x="330372" y="97441"/>
                    <a:pt x="331800" y="98107"/>
                  </a:cubicBezTo>
                  <a:cubicBezTo>
                    <a:pt x="332181" y="98298"/>
                    <a:pt x="332752" y="98679"/>
                    <a:pt x="332942" y="98584"/>
                  </a:cubicBezTo>
                  <a:cubicBezTo>
                    <a:pt x="335798" y="96774"/>
                    <a:pt x="337606" y="99155"/>
                    <a:pt x="339890" y="99727"/>
                  </a:cubicBezTo>
                  <a:cubicBezTo>
                    <a:pt x="344174" y="100870"/>
                    <a:pt x="348457" y="102108"/>
                    <a:pt x="353026" y="100774"/>
                  </a:cubicBezTo>
                  <a:cubicBezTo>
                    <a:pt x="354263" y="100394"/>
                    <a:pt x="355501" y="99822"/>
                    <a:pt x="356548" y="99155"/>
                  </a:cubicBezTo>
                  <a:cubicBezTo>
                    <a:pt x="363401" y="95060"/>
                    <a:pt x="369207" y="90202"/>
                    <a:pt x="373015" y="83439"/>
                  </a:cubicBezTo>
                  <a:cubicBezTo>
                    <a:pt x="373871" y="81820"/>
                    <a:pt x="375870" y="80677"/>
                    <a:pt x="377203" y="79248"/>
                  </a:cubicBezTo>
                  <a:cubicBezTo>
                    <a:pt x="380439" y="75914"/>
                    <a:pt x="383675" y="72485"/>
                    <a:pt x="387102" y="68961"/>
                  </a:cubicBezTo>
                  <a:cubicBezTo>
                    <a:pt x="388244" y="69723"/>
                    <a:pt x="389291" y="70390"/>
                    <a:pt x="390243" y="70961"/>
                  </a:cubicBezTo>
                  <a:cubicBezTo>
                    <a:pt x="392813" y="69913"/>
                    <a:pt x="392623" y="67628"/>
                    <a:pt x="392146" y="66485"/>
                  </a:cubicBezTo>
                  <a:cubicBezTo>
                    <a:pt x="390719" y="63437"/>
                    <a:pt x="392432" y="61341"/>
                    <a:pt x="394050" y="59150"/>
                  </a:cubicBezTo>
                  <a:cubicBezTo>
                    <a:pt x="397667" y="54388"/>
                    <a:pt x="401760" y="49911"/>
                    <a:pt x="405187" y="45053"/>
                  </a:cubicBezTo>
                  <a:cubicBezTo>
                    <a:pt x="406614" y="43148"/>
                    <a:pt x="408042" y="42101"/>
                    <a:pt x="410517" y="42196"/>
                  </a:cubicBezTo>
                  <a:cubicBezTo>
                    <a:pt x="410898" y="42196"/>
                    <a:pt x="411278" y="41815"/>
                    <a:pt x="411849" y="41529"/>
                  </a:cubicBezTo>
                  <a:cubicBezTo>
                    <a:pt x="411659" y="40672"/>
                    <a:pt x="411469" y="39814"/>
                    <a:pt x="411183" y="38767"/>
                  </a:cubicBezTo>
                  <a:cubicBezTo>
                    <a:pt x="412230" y="38671"/>
                    <a:pt x="413182" y="38481"/>
                    <a:pt x="414229" y="38386"/>
                  </a:cubicBezTo>
                  <a:cubicBezTo>
                    <a:pt x="412230" y="34290"/>
                    <a:pt x="415847" y="32195"/>
                    <a:pt x="418322" y="30480"/>
                  </a:cubicBezTo>
                  <a:cubicBezTo>
                    <a:pt x="421082" y="28670"/>
                    <a:pt x="422320" y="24955"/>
                    <a:pt x="426508" y="24860"/>
                  </a:cubicBezTo>
                  <a:cubicBezTo>
                    <a:pt x="428792" y="21527"/>
                    <a:pt x="432505" y="19431"/>
                    <a:pt x="435931" y="17526"/>
                  </a:cubicBezTo>
                  <a:cubicBezTo>
                    <a:pt x="440690" y="14954"/>
                    <a:pt x="445164" y="11621"/>
                    <a:pt x="451160" y="11239"/>
                  </a:cubicBezTo>
                  <a:cubicBezTo>
                    <a:pt x="453350" y="11144"/>
                    <a:pt x="455539" y="10287"/>
                    <a:pt x="457538" y="9525"/>
                  </a:cubicBezTo>
                  <a:cubicBezTo>
                    <a:pt x="464105" y="7239"/>
                    <a:pt x="471244" y="7525"/>
                    <a:pt x="478002" y="6477"/>
                  </a:cubicBezTo>
                  <a:cubicBezTo>
                    <a:pt x="479715" y="6191"/>
                    <a:pt x="481524" y="6763"/>
                    <a:pt x="483332" y="6953"/>
                  </a:cubicBezTo>
                  <a:cubicBezTo>
                    <a:pt x="483523" y="12478"/>
                    <a:pt x="483808" y="17907"/>
                    <a:pt x="483808" y="23336"/>
                  </a:cubicBezTo>
                  <a:cubicBezTo>
                    <a:pt x="483808" y="28194"/>
                    <a:pt x="483428" y="33052"/>
                    <a:pt x="483332" y="37814"/>
                  </a:cubicBezTo>
                  <a:cubicBezTo>
                    <a:pt x="483332" y="41624"/>
                    <a:pt x="483428" y="45339"/>
                    <a:pt x="483428" y="49149"/>
                  </a:cubicBezTo>
                  <a:cubicBezTo>
                    <a:pt x="483428" y="56864"/>
                    <a:pt x="483237" y="64484"/>
                    <a:pt x="483237" y="72199"/>
                  </a:cubicBezTo>
                  <a:cubicBezTo>
                    <a:pt x="483237" y="78105"/>
                    <a:pt x="483428" y="84011"/>
                    <a:pt x="483428" y="89821"/>
                  </a:cubicBezTo>
                  <a:cubicBezTo>
                    <a:pt x="483428" y="97346"/>
                    <a:pt x="483142" y="104965"/>
                    <a:pt x="483142" y="112490"/>
                  </a:cubicBezTo>
                  <a:cubicBezTo>
                    <a:pt x="483142" y="116681"/>
                    <a:pt x="483428" y="120777"/>
                    <a:pt x="483618" y="124968"/>
                  </a:cubicBezTo>
                  <a:cubicBezTo>
                    <a:pt x="483618" y="125254"/>
                    <a:pt x="483903" y="125635"/>
                    <a:pt x="483713" y="125730"/>
                  </a:cubicBezTo>
                  <a:cubicBezTo>
                    <a:pt x="481619" y="127730"/>
                    <a:pt x="483142" y="129730"/>
                    <a:pt x="483332" y="131826"/>
                  </a:cubicBezTo>
                  <a:cubicBezTo>
                    <a:pt x="483713" y="136017"/>
                    <a:pt x="483618" y="140208"/>
                    <a:pt x="483618" y="144399"/>
                  </a:cubicBezTo>
                  <a:cubicBezTo>
                    <a:pt x="483618" y="145637"/>
                    <a:pt x="482666" y="146209"/>
                    <a:pt x="481239" y="146209"/>
                  </a:cubicBezTo>
                  <a:cubicBezTo>
                    <a:pt x="478859" y="146209"/>
                    <a:pt x="476479" y="146494"/>
                    <a:pt x="474005" y="146400"/>
                  </a:cubicBezTo>
                  <a:cubicBezTo>
                    <a:pt x="473243" y="146400"/>
                    <a:pt x="472387" y="145637"/>
                    <a:pt x="471816" y="144971"/>
                  </a:cubicBezTo>
                  <a:cubicBezTo>
                    <a:pt x="470673" y="143637"/>
                    <a:pt x="469150" y="143351"/>
                    <a:pt x="468770" y="144684"/>
                  </a:cubicBezTo>
                  <a:cubicBezTo>
                    <a:pt x="468103" y="146971"/>
                    <a:pt x="466390" y="146685"/>
                    <a:pt x="464581" y="146685"/>
                  </a:cubicBezTo>
                  <a:cubicBezTo>
                    <a:pt x="458680" y="146590"/>
                    <a:pt x="452779" y="146400"/>
                    <a:pt x="446877" y="146209"/>
                  </a:cubicBezTo>
                  <a:cubicBezTo>
                    <a:pt x="446401" y="146209"/>
                    <a:pt x="446021" y="146113"/>
                    <a:pt x="445354" y="146018"/>
                  </a:cubicBezTo>
                  <a:cubicBezTo>
                    <a:pt x="445354" y="145066"/>
                    <a:pt x="445164" y="144113"/>
                    <a:pt x="444974" y="142303"/>
                  </a:cubicBezTo>
                  <a:cubicBezTo>
                    <a:pt x="443641" y="143351"/>
                    <a:pt x="442689" y="143923"/>
                    <a:pt x="442118" y="144684"/>
                  </a:cubicBezTo>
                  <a:cubicBezTo>
                    <a:pt x="440975" y="146209"/>
                    <a:pt x="438691" y="147066"/>
                    <a:pt x="436978" y="146304"/>
                  </a:cubicBezTo>
                  <a:cubicBezTo>
                    <a:pt x="436407" y="146018"/>
                    <a:pt x="436026" y="145733"/>
                    <a:pt x="435455" y="145447"/>
                  </a:cubicBezTo>
                  <a:cubicBezTo>
                    <a:pt x="434979" y="145161"/>
                    <a:pt x="434408" y="144971"/>
                    <a:pt x="433837" y="144684"/>
                  </a:cubicBezTo>
                  <a:cubicBezTo>
                    <a:pt x="430696" y="147066"/>
                    <a:pt x="427079" y="146209"/>
                    <a:pt x="423557" y="146209"/>
                  </a:cubicBezTo>
                  <a:cubicBezTo>
                    <a:pt x="418988" y="146209"/>
                    <a:pt x="414324" y="146494"/>
                    <a:pt x="409756" y="146590"/>
                  </a:cubicBezTo>
                  <a:cubicBezTo>
                    <a:pt x="408423" y="146590"/>
                    <a:pt x="407185" y="146209"/>
                    <a:pt x="405853" y="146209"/>
                  </a:cubicBezTo>
                  <a:cubicBezTo>
                    <a:pt x="399285" y="146209"/>
                    <a:pt x="392717" y="146590"/>
                    <a:pt x="386150" y="146590"/>
                  </a:cubicBezTo>
                  <a:cubicBezTo>
                    <a:pt x="380725" y="146590"/>
                    <a:pt x="375394" y="146209"/>
                    <a:pt x="369969" y="146113"/>
                  </a:cubicBezTo>
                  <a:cubicBezTo>
                    <a:pt x="366828" y="146113"/>
                    <a:pt x="363686" y="146400"/>
                    <a:pt x="360640" y="146304"/>
                  </a:cubicBezTo>
                  <a:cubicBezTo>
                    <a:pt x="359022" y="146304"/>
                    <a:pt x="357119" y="146113"/>
                    <a:pt x="356643" y="144018"/>
                  </a:cubicBezTo>
                  <a:cubicBezTo>
                    <a:pt x="353883" y="145923"/>
                    <a:pt x="350837" y="145828"/>
                    <a:pt x="347696" y="146018"/>
                  </a:cubicBezTo>
                  <a:cubicBezTo>
                    <a:pt x="339034" y="146685"/>
                    <a:pt x="330372" y="146018"/>
                    <a:pt x="321711" y="146018"/>
                  </a:cubicBezTo>
                  <a:cubicBezTo>
                    <a:pt x="319045" y="146018"/>
                    <a:pt x="316570" y="146018"/>
                    <a:pt x="313905" y="145828"/>
                  </a:cubicBezTo>
                  <a:cubicBezTo>
                    <a:pt x="312288" y="145637"/>
                    <a:pt x="310669" y="146018"/>
                    <a:pt x="309051" y="146400"/>
                  </a:cubicBezTo>
                  <a:cubicBezTo>
                    <a:pt x="305720" y="147066"/>
                    <a:pt x="303150" y="146400"/>
                    <a:pt x="301722" y="143828"/>
                  </a:cubicBezTo>
                  <a:cubicBezTo>
                    <a:pt x="299818" y="145447"/>
                    <a:pt x="297819" y="146304"/>
                    <a:pt x="294773" y="146113"/>
                  </a:cubicBezTo>
                  <a:cubicBezTo>
                    <a:pt x="287349" y="145828"/>
                    <a:pt x="279830" y="146494"/>
                    <a:pt x="272310" y="146590"/>
                  </a:cubicBezTo>
                  <a:cubicBezTo>
                    <a:pt x="267456" y="146590"/>
                    <a:pt x="262601" y="146209"/>
                    <a:pt x="257747" y="146113"/>
                  </a:cubicBezTo>
                  <a:cubicBezTo>
                    <a:pt x="251941" y="146018"/>
                    <a:pt x="246039" y="146113"/>
                    <a:pt x="240233" y="146113"/>
                  </a:cubicBezTo>
                  <a:cubicBezTo>
                    <a:pt x="239091" y="146113"/>
                    <a:pt x="237949" y="146113"/>
                    <a:pt x="236807" y="146113"/>
                  </a:cubicBezTo>
                  <a:cubicBezTo>
                    <a:pt x="233380" y="146113"/>
                    <a:pt x="229953" y="146113"/>
                    <a:pt x="226336" y="146113"/>
                  </a:cubicBezTo>
                  <a:cubicBezTo>
                    <a:pt x="226336" y="146113"/>
                    <a:pt x="226051" y="145637"/>
                    <a:pt x="225480" y="144780"/>
                  </a:cubicBezTo>
                  <a:cubicBezTo>
                    <a:pt x="223100" y="149066"/>
                    <a:pt x="219007" y="144590"/>
                    <a:pt x="216247" y="146780"/>
                  </a:cubicBezTo>
                  <a:cubicBezTo>
                    <a:pt x="214819" y="145637"/>
                    <a:pt x="213582" y="144684"/>
                    <a:pt x="212249" y="143637"/>
                  </a:cubicBezTo>
                  <a:cubicBezTo>
                    <a:pt x="209774" y="146018"/>
                    <a:pt x="206824" y="146494"/>
                    <a:pt x="203207" y="146304"/>
                  </a:cubicBezTo>
                  <a:cubicBezTo>
                    <a:pt x="195783" y="145923"/>
                    <a:pt x="188358" y="146113"/>
                    <a:pt x="180839" y="146113"/>
                  </a:cubicBezTo>
                  <a:cubicBezTo>
                    <a:pt x="174937" y="146113"/>
                    <a:pt x="168941" y="146400"/>
                    <a:pt x="163039" y="146400"/>
                  </a:cubicBezTo>
                  <a:cubicBezTo>
                    <a:pt x="158470" y="146400"/>
                    <a:pt x="153806" y="146400"/>
                    <a:pt x="149238" y="146304"/>
                  </a:cubicBezTo>
                  <a:cubicBezTo>
                    <a:pt x="142479" y="146209"/>
                    <a:pt x="135627" y="146113"/>
                    <a:pt x="128868" y="145923"/>
                  </a:cubicBezTo>
                  <a:cubicBezTo>
                    <a:pt x="127536" y="145923"/>
                    <a:pt x="126203" y="145542"/>
                    <a:pt x="124966" y="145351"/>
                  </a:cubicBezTo>
                  <a:cubicBezTo>
                    <a:pt x="124585" y="145351"/>
                    <a:pt x="124014" y="144875"/>
                    <a:pt x="123823" y="144971"/>
                  </a:cubicBezTo>
                  <a:cubicBezTo>
                    <a:pt x="119064" y="147542"/>
                    <a:pt x="114020" y="145542"/>
                    <a:pt x="109070" y="145828"/>
                  </a:cubicBezTo>
                  <a:cubicBezTo>
                    <a:pt x="102597" y="146113"/>
                    <a:pt x="96125" y="146209"/>
                    <a:pt x="89653" y="146304"/>
                  </a:cubicBezTo>
                  <a:cubicBezTo>
                    <a:pt x="83847" y="146304"/>
                    <a:pt x="78135" y="146304"/>
                    <a:pt x="72329" y="146209"/>
                  </a:cubicBezTo>
                  <a:cubicBezTo>
                    <a:pt x="66999" y="146209"/>
                    <a:pt x="61573" y="145637"/>
                    <a:pt x="56338" y="146209"/>
                  </a:cubicBezTo>
                  <a:cubicBezTo>
                    <a:pt x="49961" y="146780"/>
                    <a:pt x="43679" y="145637"/>
                    <a:pt x="37397" y="146494"/>
                  </a:cubicBezTo>
                  <a:cubicBezTo>
                    <a:pt x="32257" y="147161"/>
                    <a:pt x="27307" y="146018"/>
                    <a:pt x="22358" y="146304"/>
                  </a:cubicBezTo>
                  <a:cubicBezTo>
                    <a:pt x="21501" y="146304"/>
                    <a:pt x="20549" y="146209"/>
                    <a:pt x="19693" y="146304"/>
                  </a:cubicBezTo>
                  <a:cubicBezTo>
                    <a:pt x="14457" y="147352"/>
                    <a:pt x="9222" y="146113"/>
                    <a:pt x="3987" y="146018"/>
                  </a:cubicBezTo>
                  <a:cubicBezTo>
                    <a:pt x="3416" y="146018"/>
                    <a:pt x="2655" y="145733"/>
                    <a:pt x="2274" y="146018"/>
                  </a:cubicBezTo>
                  <a:cubicBezTo>
                    <a:pt x="846" y="147161"/>
                    <a:pt x="466" y="146113"/>
                    <a:pt x="84" y="145256"/>
                  </a:cubicBezTo>
                  <a:cubicBezTo>
                    <a:pt x="-106" y="144780"/>
                    <a:pt x="84" y="144208"/>
                    <a:pt x="84" y="143732"/>
                  </a:cubicBezTo>
                  <a:cubicBezTo>
                    <a:pt x="180" y="138208"/>
                    <a:pt x="275" y="132683"/>
                    <a:pt x="561" y="127159"/>
                  </a:cubicBezTo>
                  <a:cubicBezTo>
                    <a:pt x="561" y="126016"/>
                    <a:pt x="1703" y="124968"/>
                    <a:pt x="2464" y="123635"/>
                  </a:cubicBezTo>
                  <a:close/>
                  <a:moveTo>
                    <a:pt x="22929" y="111538"/>
                  </a:moveTo>
                  <a:cubicBezTo>
                    <a:pt x="21311" y="111062"/>
                    <a:pt x="19598" y="110680"/>
                    <a:pt x="17598" y="110109"/>
                  </a:cubicBezTo>
                  <a:cubicBezTo>
                    <a:pt x="17027" y="111728"/>
                    <a:pt x="16456" y="113157"/>
                    <a:pt x="15981" y="114395"/>
                  </a:cubicBezTo>
                  <a:cubicBezTo>
                    <a:pt x="18170" y="114871"/>
                    <a:pt x="19788" y="115157"/>
                    <a:pt x="21311" y="115443"/>
                  </a:cubicBezTo>
                  <a:cubicBezTo>
                    <a:pt x="21882" y="114110"/>
                    <a:pt x="22358" y="112776"/>
                    <a:pt x="22833" y="111347"/>
                  </a:cubicBezTo>
                  <a:cubicBezTo>
                    <a:pt x="23405" y="110299"/>
                    <a:pt x="23976" y="109347"/>
                    <a:pt x="24642" y="108013"/>
                  </a:cubicBezTo>
                  <a:cubicBezTo>
                    <a:pt x="21691" y="108680"/>
                    <a:pt x="22548" y="110204"/>
                    <a:pt x="22929" y="111443"/>
                  </a:cubicBezTo>
                  <a:close/>
                  <a:moveTo>
                    <a:pt x="192070" y="116300"/>
                  </a:moveTo>
                  <a:cubicBezTo>
                    <a:pt x="188263" y="115062"/>
                    <a:pt x="185027" y="113919"/>
                    <a:pt x="181695" y="112871"/>
                  </a:cubicBezTo>
                  <a:cubicBezTo>
                    <a:pt x="180648" y="114490"/>
                    <a:pt x="179601" y="115729"/>
                    <a:pt x="180934" y="117062"/>
                  </a:cubicBezTo>
                  <a:cubicBezTo>
                    <a:pt x="182647" y="116967"/>
                    <a:pt x="184361" y="116396"/>
                    <a:pt x="185312" y="116872"/>
                  </a:cubicBezTo>
                  <a:cubicBezTo>
                    <a:pt x="186645" y="117443"/>
                    <a:pt x="187407" y="118967"/>
                    <a:pt x="188834" y="120396"/>
                  </a:cubicBezTo>
                  <a:cubicBezTo>
                    <a:pt x="189976" y="118872"/>
                    <a:pt x="190928" y="117729"/>
                    <a:pt x="191975" y="116205"/>
                  </a:cubicBezTo>
                  <a:close/>
                  <a:moveTo>
                    <a:pt x="423176" y="68866"/>
                  </a:moveTo>
                  <a:cubicBezTo>
                    <a:pt x="423176" y="68866"/>
                    <a:pt x="422796" y="69532"/>
                    <a:pt x="422605" y="69818"/>
                  </a:cubicBezTo>
                  <a:cubicBezTo>
                    <a:pt x="423367" y="70771"/>
                    <a:pt x="423081" y="73152"/>
                    <a:pt x="425937" y="71247"/>
                  </a:cubicBezTo>
                  <a:cubicBezTo>
                    <a:pt x="426317" y="71056"/>
                    <a:pt x="427269" y="71438"/>
                    <a:pt x="427840" y="71628"/>
                  </a:cubicBezTo>
                  <a:cubicBezTo>
                    <a:pt x="429268" y="72295"/>
                    <a:pt x="430696" y="73057"/>
                    <a:pt x="432123" y="73819"/>
                  </a:cubicBezTo>
                  <a:cubicBezTo>
                    <a:pt x="433266" y="72104"/>
                    <a:pt x="434027" y="71056"/>
                    <a:pt x="434884" y="69628"/>
                  </a:cubicBezTo>
                  <a:cubicBezTo>
                    <a:pt x="432599" y="69913"/>
                    <a:pt x="430886" y="70295"/>
                    <a:pt x="429268" y="70199"/>
                  </a:cubicBezTo>
                  <a:cubicBezTo>
                    <a:pt x="427174" y="70009"/>
                    <a:pt x="425080" y="69342"/>
                    <a:pt x="422986" y="68866"/>
                  </a:cubicBezTo>
                  <a:close/>
                  <a:moveTo>
                    <a:pt x="475813" y="26861"/>
                  </a:moveTo>
                  <a:cubicBezTo>
                    <a:pt x="478193" y="24765"/>
                    <a:pt x="478764" y="23241"/>
                    <a:pt x="477622" y="20479"/>
                  </a:cubicBezTo>
                  <a:cubicBezTo>
                    <a:pt x="477336" y="19907"/>
                    <a:pt x="476194" y="19526"/>
                    <a:pt x="474576" y="18574"/>
                  </a:cubicBezTo>
                  <a:cubicBezTo>
                    <a:pt x="475147" y="20574"/>
                    <a:pt x="475432" y="21527"/>
                    <a:pt x="475813" y="23146"/>
                  </a:cubicBezTo>
                  <a:cubicBezTo>
                    <a:pt x="474290" y="22765"/>
                    <a:pt x="473338" y="22479"/>
                    <a:pt x="472387" y="22288"/>
                  </a:cubicBezTo>
                  <a:cubicBezTo>
                    <a:pt x="471339" y="25241"/>
                    <a:pt x="473338" y="26194"/>
                    <a:pt x="475813" y="26956"/>
                  </a:cubicBezTo>
                  <a:close/>
                  <a:moveTo>
                    <a:pt x="227669" y="112204"/>
                  </a:moveTo>
                  <a:cubicBezTo>
                    <a:pt x="225670" y="108490"/>
                    <a:pt x="221768" y="109919"/>
                    <a:pt x="218626" y="108680"/>
                  </a:cubicBezTo>
                  <a:cubicBezTo>
                    <a:pt x="220435" y="113633"/>
                    <a:pt x="222053" y="114300"/>
                    <a:pt x="227669" y="112204"/>
                  </a:cubicBezTo>
                  <a:close/>
                  <a:moveTo>
                    <a:pt x="385960" y="85915"/>
                  </a:moveTo>
                  <a:cubicBezTo>
                    <a:pt x="385578" y="87725"/>
                    <a:pt x="385293" y="88773"/>
                    <a:pt x="385103" y="89821"/>
                  </a:cubicBezTo>
                  <a:cubicBezTo>
                    <a:pt x="391480" y="91059"/>
                    <a:pt x="392432" y="91059"/>
                    <a:pt x="394336" y="90011"/>
                  </a:cubicBezTo>
                  <a:cubicBezTo>
                    <a:pt x="391766" y="88773"/>
                    <a:pt x="389196" y="87439"/>
                    <a:pt x="385960" y="85915"/>
                  </a:cubicBezTo>
                  <a:close/>
                  <a:moveTo>
                    <a:pt x="217865" y="124015"/>
                  </a:moveTo>
                  <a:cubicBezTo>
                    <a:pt x="217865" y="124015"/>
                    <a:pt x="218341" y="123920"/>
                    <a:pt x="218626" y="123825"/>
                  </a:cubicBezTo>
                  <a:lnTo>
                    <a:pt x="218626" y="117538"/>
                  </a:lnTo>
                  <a:cubicBezTo>
                    <a:pt x="219293" y="117062"/>
                    <a:pt x="220054" y="116681"/>
                    <a:pt x="221101" y="116014"/>
                  </a:cubicBezTo>
                  <a:cubicBezTo>
                    <a:pt x="219483" y="115348"/>
                    <a:pt x="218341" y="114776"/>
                    <a:pt x="217199" y="114300"/>
                  </a:cubicBezTo>
                  <a:cubicBezTo>
                    <a:pt x="216627" y="116300"/>
                    <a:pt x="216152" y="118015"/>
                    <a:pt x="215581" y="120110"/>
                  </a:cubicBezTo>
                  <a:cubicBezTo>
                    <a:pt x="216247" y="121158"/>
                    <a:pt x="217104" y="122587"/>
                    <a:pt x="217960" y="123920"/>
                  </a:cubicBezTo>
                  <a:close/>
                  <a:moveTo>
                    <a:pt x="81086" y="106680"/>
                  </a:moveTo>
                  <a:lnTo>
                    <a:pt x="81086" y="102394"/>
                  </a:lnTo>
                  <a:cubicBezTo>
                    <a:pt x="79658" y="102013"/>
                    <a:pt x="78326" y="101632"/>
                    <a:pt x="76708" y="101155"/>
                  </a:cubicBezTo>
                  <a:cubicBezTo>
                    <a:pt x="76898" y="101918"/>
                    <a:pt x="77088" y="102394"/>
                    <a:pt x="77088" y="102965"/>
                  </a:cubicBezTo>
                  <a:cubicBezTo>
                    <a:pt x="77088" y="103441"/>
                    <a:pt x="76898" y="104013"/>
                    <a:pt x="76803" y="104489"/>
                  </a:cubicBezTo>
                  <a:cubicBezTo>
                    <a:pt x="76422" y="107537"/>
                    <a:pt x="77184" y="108013"/>
                    <a:pt x="81086" y="106680"/>
                  </a:cubicBezTo>
                  <a:close/>
                  <a:moveTo>
                    <a:pt x="387006" y="119824"/>
                  </a:moveTo>
                  <a:cubicBezTo>
                    <a:pt x="385007" y="120587"/>
                    <a:pt x="383485" y="121444"/>
                    <a:pt x="381867" y="121634"/>
                  </a:cubicBezTo>
                  <a:cubicBezTo>
                    <a:pt x="380439" y="121729"/>
                    <a:pt x="379297" y="121920"/>
                    <a:pt x="379201" y="123063"/>
                  </a:cubicBezTo>
                  <a:cubicBezTo>
                    <a:pt x="379201" y="123825"/>
                    <a:pt x="380058" y="124682"/>
                    <a:pt x="380629" y="125635"/>
                  </a:cubicBezTo>
                  <a:cubicBezTo>
                    <a:pt x="383009" y="123539"/>
                    <a:pt x="386435" y="123063"/>
                    <a:pt x="387006" y="119824"/>
                  </a:cubicBezTo>
                  <a:close/>
                  <a:moveTo>
                    <a:pt x="444117" y="90773"/>
                  </a:moveTo>
                  <a:cubicBezTo>
                    <a:pt x="445735" y="93440"/>
                    <a:pt x="445259" y="95821"/>
                    <a:pt x="443641" y="98298"/>
                  </a:cubicBezTo>
                  <a:cubicBezTo>
                    <a:pt x="443926" y="98298"/>
                    <a:pt x="444212" y="98488"/>
                    <a:pt x="444497" y="98584"/>
                  </a:cubicBezTo>
                  <a:cubicBezTo>
                    <a:pt x="445735" y="97727"/>
                    <a:pt x="446877" y="96869"/>
                    <a:pt x="448781" y="95536"/>
                  </a:cubicBezTo>
                  <a:cubicBezTo>
                    <a:pt x="444974" y="94869"/>
                    <a:pt x="448400" y="90869"/>
                    <a:pt x="444117" y="90678"/>
                  </a:cubicBezTo>
                  <a:close/>
                  <a:moveTo>
                    <a:pt x="11031" y="90297"/>
                  </a:moveTo>
                  <a:cubicBezTo>
                    <a:pt x="8493" y="90043"/>
                    <a:pt x="6462" y="90456"/>
                    <a:pt x="4939" y="91535"/>
                  </a:cubicBezTo>
                  <a:cubicBezTo>
                    <a:pt x="6176" y="92773"/>
                    <a:pt x="7223" y="94583"/>
                    <a:pt x="9413" y="93821"/>
                  </a:cubicBezTo>
                  <a:cubicBezTo>
                    <a:pt x="10269" y="93536"/>
                    <a:pt x="10364" y="91821"/>
                    <a:pt x="11031" y="90297"/>
                  </a:cubicBezTo>
                  <a:close/>
                  <a:moveTo>
                    <a:pt x="216627" y="38386"/>
                  </a:moveTo>
                  <a:cubicBezTo>
                    <a:pt x="216627" y="38386"/>
                    <a:pt x="215866" y="37719"/>
                    <a:pt x="215391" y="37719"/>
                  </a:cubicBezTo>
                  <a:cubicBezTo>
                    <a:pt x="214724" y="37719"/>
                    <a:pt x="213963" y="37814"/>
                    <a:pt x="213296" y="37910"/>
                  </a:cubicBezTo>
                  <a:cubicBezTo>
                    <a:pt x="213677" y="38481"/>
                    <a:pt x="213963" y="39529"/>
                    <a:pt x="214629" y="39719"/>
                  </a:cubicBezTo>
                  <a:cubicBezTo>
                    <a:pt x="217389" y="40481"/>
                    <a:pt x="220626" y="38957"/>
                    <a:pt x="221958" y="36195"/>
                  </a:cubicBezTo>
                  <a:cubicBezTo>
                    <a:pt x="219579" y="35814"/>
                    <a:pt x="218722" y="37910"/>
                    <a:pt x="216723" y="38386"/>
                  </a:cubicBezTo>
                  <a:close/>
                  <a:moveTo>
                    <a:pt x="102788" y="106585"/>
                  </a:moveTo>
                  <a:cubicBezTo>
                    <a:pt x="106215" y="106108"/>
                    <a:pt x="109451" y="105537"/>
                    <a:pt x="113829" y="104965"/>
                  </a:cubicBezTo>
                  <a:cubicBezTo>
                    <a:pt x="110022" y="104394"/>
                    <a:pt x="107166" y="104013"/>
                    <a:pt x="104121" y="103632"/>
                  </a:cubicBezTo>
                  <a:cubicBezTo>
                    <a:pt x="103740" y="104489"/>
                    <a:pt x="103264" y="105632"/>
                    <a:pt x="102788" y="106680"/>
                  </a:cubicBezTo>
                  <a:close/>
                  <a:moveTo>
                    <a:pt x="338939" y="116967"/>
                  </a:moveTo>
                  <a:cubicBezTo>
                    <a:pt x="341223" y="114967"/>
                    <a:pt x="342936" y="113443"/>
                    <a:pt x="345031" y="111633"/>
                  </a:cubicBezTo>
                  <a:cubicBezTo>
                    <a:pt x="341985" y="110966"/>
                    <a:pt x="340366" y="112871"/>
                    <a:pt x="338368" y="113824"/>
                  </a:cubicBezTo>
                  <a:cubicBezTo>
                    <a:pt x="338558" y="114871"/>
                    <a:pt x="338748" y="115729"/>
                    <a:pt x="338939" y="117062"/>
                  </a:cubicBezTo>
                  <a:close/>
                  <a:moveTo>
                    <a:pt x="394431" y="126682"/>
                  </a:moveTo>
                  <a:cubicBezTo>
                    <a:pt x="395954" y="122777"/>
                    <a:pt x="395669" y="122206"/>
                    <a:pt x="392241" y="121539"/>
                  </a:cubicBezTo>
                  <a:cubicBezTo>
                    <a:pt x="392623" y="122682"/>
                    <a:pt x="392623" y="123730"/>
                    <a:pt x="390909" y="124396"/>
                  </a:cubicBezTo>
                  <a:cubicBezTo>
                    <a:pt x="392052" y="125158"/>
                    <a:pt x="393098" y="125825"/>
                    <a:pt x="394431" y="126682"/>
                  </a:cubicBezTo>
                  <a:close/>
                  <a:moveTo>
                    <a:pt x="223005" y="118586"/>
                  </a:moveTo>
                  <a:cubicBezTo>
                    <a:pt x="223386" y="120491"/>
                    <a:pt x="223766" y="122301"/>
                    <a:pt x="224243" y="124206"/>
                  </a:cubicBezTo>
                  <a:cubicBezTo>
                    <a:pt x="225702" y="123952"/>
                    <a:pt x="226368" y="123095"/>
                    <a:pt x="226241" y="121634"/>
                  </a:cubicBezTo>
                  <a:cubicBezTo>
                    <a:pt x="225956" y="118967"/>
                    <a:pt x="225575" y="118586"/>
                    <a:pt x="223005" y="118586"/>
                  </a:cubicBezTo>
                  <a:close/>
                  <a:moveTo>
                    <a:pt x="451065" y="27146"/>
                  </a:moveTo>
                  <a:cubicBezTo>
                    <a:pt x="451065" y="27146"/>
                    <a:pt x="450399" y="27146"/>
                    <a:pt x="450113" y="27146"/>
                  </a:cubicBezTo>
                  <a:cubicBezTo>
                    <a:pt x="450113" y="27622"/>
                    <a:pt x="449923" y="28099"/>
                    <a:pt x="449923" y="28575"/>
                  </a:cubicBezTo>
                  <a:cubicBezTo>
                    <a:pt x="449923" y="29051"/>
                    <a:pt x="450209" y="29623"/>
                    <a:pt x="450113" y="30004"/>
                  </a:cubicBezTo>
                  <a:cubicBezTo>
                    <a:pt x="449352" y="32671"/>
                    <a:pt x="449638" y="32861"/>
                    <a:pt x="453350" y="32004"/>
                  </a:cubicBezTo>
                  <a:cubicBezTo>
                    <a:pt x="452588" y="30385"/>
                    <a:pt x="451827" y="28670"/>
                    <a:pt x="451065" y="27051"/>
                  </a:cubicBezTo>
                  <a:close/>
                  <a:moveTo>
                    <a:pt x="41966" y="40957"/>
                  </a:moveTo>
                  <a:cubicBezTo>
                    <a:pt x="43679" y="41338"/>
                    <a:pt x="45011" y="41624"/>
                    <a:pt x="46629" y="42005"/>
                  </a:cubicBezTo>
                  <a:cubicBezTo>
                    <a:pt x="46915" y="38481"/>
                    <a:pt x="42632" y="39910"/>
                    <a:pt x="41680" y="38005"/>
                  </a:cubicBezTo>
                  <a:cubicBezTo>
                    <a:pt x="41680" y="38862"/>
                    <a:pt x="41870" y="39814"/>
                    <a:pt x="41966" y="40957"/>
                  </a:cubicBezTo>
                  <a:close/>
                  <a:moveTo>
                    <a:pt x="283351" y="111347"/>
                  </a:moveTo>
                  <a:cubicBezTo>
                    <a:pt x="284747" y="112681"/>
                    <a:pt x="287222" y="113220"/>
                    <a:pt x="290776" y="112966"/>
                  </a:cubicBezTo>
                  <a:cubicBezTo>
                    <a:pt x="288777" y="110776"/>
                    <a:pt x="286112" y="112300"/>
                    <a:pt x="283351" y="111347"/>
                  </a:cubicBezTo>
                  <a:close/>
                  <a:moveTo>
                    <a:pt x="146097" y="96583"/>
                  </a:moveTo>
                  <a:cubicBezTo>
                    <a:pt x="146097" y="96583"/>
                    <a:pt x="145525" y="96012"/>
                    <a:pt x="145335" y="95726"/>
                  </a:cubicBezTo>
                  <a:cubicBezTo>
                    <a:pt x="144479" y="95917"/>
                    <a:pt x="143622" y="96012"/>
                    <a:pt x="142860" y="96203"/>
                  </a:cubicBezTo>
                  <a:cubicBezTo>
                    <a:pt x="141623" y="96393"/>
                    <a:pt x="140862" y="97250"/>
                    <a:pt x="141623" y="98203"/>
                  </a:cubicBezTo>
                  <a:cubicBezTo>
                    <a:pt x="142004" y="98679"/>
                    <a:pt x="143622" y="99060"/>
                    <a:pt x="144288" y="98774"/>
                  </a:cubicBezTo>
                  <a:cubicBezTo>
                    <a:pt x="145145" y="98488"/>
                    <a:pt x="145621" y="97441"/>
                    <a:pt x="146192" y="96679"/>
                  </a:cubicBezTo>
                  <a:close/>
                  <a:moveTo>
                    <a:pt x="433266" y="89154"/>
                  </a:moveTo>
                  <a:cubicBezTo>
                    <a:pt x="433266" y="92012"/>
                    <a:pt x="435265" y="92297"/>
                    <a:pt x="438120" y="92393"/>
                  </a:cubicBezTo>
                  <a:cubicBezTo>
                    <a:pt x="436883" y="90392"/>
                    <a:pt x="436407" y="88392"/>
                    <a:pt x="433266" y="89154"/>
                  </a:cubicBezTo>
                  <a:close/>
                  <a:moveTo>
                    <a:pt x="433742" y="37719"/>
                  </a:moveTo>
                  <a:cubicBezTo>
                    <a:pt x="431172" y="38862"/>
                    <a:pt x="431838" y="41148"/>
                    <a:pt x="430601" y="43244"/>
                  </a:cubicBezTo>
                  <a:cubicBezTo>
                    <a:pt x="434979" y="42386"/>
                    <a:pt x="432409" y="39338"/>
                    <a:pt x="433742" y="37719"/>
                  </a:cubicBezTo>
                  <a:close/>
                  <a:moveTo>
                    <a:pt x="33685" y="73628"/>
                  </a:moveTo>
                  <a:cubicBezTo>
                    <a:pt x="30353" y="72390"/>
                    <a:pt x="29211" y="72962"/>
                    <a:pt x="28164" y="76962"/>
                  </a:cubicBezTo>
                  <a:cubicBezTo>
                    <a:pt x="30068" y="75819"/>
                    <a:pt x="31876" y="74676"/>
                    <a:pt x="33685" y="73628"/>
                  </a:cubicBezTo>
                  <a:close/>
                  <a:moveTo>
                    <a:pt x="400904" y="133064"/>
                  </a:moveTo>
                  <a:cubicBezTo>
                    <a:pt x="401221" y="135477"/>
                    <a:pt x="402490" y="136652"/>
                    <a:pt x="404711" y="136588"/>
                  </a:cubicBezTo>
                  <a:cubicBezTo>
                    <a:pt x="404901" y="134207"/>
                    <a:pt x="402331" y="134303"/>
                    <a:pt x="400904" y="133064"/>
                  </a:cubicBezTo>
                  <a:close/>
                  <a:moveTo>
                    <a:pt x="457633" y="106585"/>
                  </a:moveTo>
                  <a:cubicBezTo>
                    <a:pt x="456776" y="107442"/>
                    <a:pt x="456395" y="107728"/>
                    <a:pt x="456205" y="108013"/>
                  </a:cubicBezTo>
                  <a:cubicBezTo>
                    <a:pt x="456110" y="108299"/>
                    <a:pt x="456205" y="109061"/>
                    <a:pt x="456205" y="109061"/>
                  </a:cubicBezTo>
                  <a:cubicBezTo>
                    <a:pt x="458204" y="109061"/>
                    <a:pt x="457443" y="112681"/>
                    <a:pt x="460583" y="111538"/>
                  </a:cubicBezTo>
                  <a:cubicBezTo>
                    <a:pt x="459632" y="109919"/>
                    <a:pt x="458775" y="108490"/>
                    <a:pt x="457633" y="106585"/>
                  </a:cubicBezTo>
                  <a:close/>
                  <a:moveTo>
                    <a:pt x="217199" y="59150"/>
                  </a:moveTo>
                  <a:cubicBezTo>
                    <a:pt x="217199" y="59150"/>
                    <a:pt x="216627" y="59722"/>
                    <a:pt x="216437" y="59912"/>
                  </a:cubicBezTo>
                  <a:cubicBezTo>
                    <a:pt x="217199" y="60865"/>
                    <a:pt x="218055" y="61722"/>
                    <a:pt x="219293" y="63151"/>
                  </a:cubicBezTo>
                  <a:cubicBezTo>
                    <a:pt x="220530" y="62294"/>
                    <a:pt x="221197" y="61817"/>
                    <a:pt x="222719" y="60770"/>
                  </a:cubicBezTo>
                  <a:cubicBezTo>
                    <a:pt x="219959" y="59912"/>
                    <a:pt x="218626" y="59531"/>
                    <a:pt x="217294" y="59150"/>
                  </a:cubicBezTo>
                  <a:close/>
                  <a:moveTo>
                    <a:pt x="75470" y="100013"/>
                  </a:moveTo>
                  <a:cubicBezTo>
                    <a:pt x="76517" y="98107"/>
                    <a:pt x="79658" y="98203"/>
                    <a:pt x="79563" y="95917"/>
                  </a:cubicBezTo>
                  <a:cubicBezTo>
                    <a:pt x="77850" y="96298"/>
                    <a:pt x="76137" y="96679"/>
                    <a:pt x="74423" y="97060"/>
                  </a:cubicBezTo>
                  <a:cubicBezTo>
                    <a:pt x="74709" y="97917"/>
                    <a:pt x="74995" y="98774"/>
                    <a:pt x="75470" y="100013"/>
                  </a:cubicBezTo>
                  <a:close/>
                  <a:moveTo>
                    <a:pt x="236045" y="75533"/>
                  </a:moveTo>
                  <a:cubicBezTo>
                    <a:pt x="233095" y="77153"/>
                    <a:pt x="234332" y="78581"/>
                    <a:pt x="235093" y="80105"/>
                  </a:cubicBezTo>
                  <a:cubicBezTo>
                    <a:pt x="238710" y="78962"/>
                    <a:pt x="236997" y="77438"/>
                    <a:pt x="236045" y="75533"/>
                  </a:cubicBezTo>
                  <a:close/>
                  <a:moveTo>
                    <a:pt x="416513" y="77438"/>
                  </a:moveTo>
                  <a:cubicBezTo>
                    <a:pt x="415657" y="75819"/>
                    <a:pt x="413087" y="75914"/>
                    <a:pt x="413658" y="73914"/>
                  </a:cubicBezTo>
                  <a:cubicBezTo>
                    <a:pt x="413658" y="73914"/>
                    <a:pt x="412611" y="73343"/>
                    <a:pt x="412230" y="73438"/>
                  </a:cubicBezTo>
                  <a:cubicBezTo>
                    <a:pt x="411849" y="73533"/>
                    <a:pt x="411469" y="74200"/>
                    <a:pt x="411469" y="74581"/>
                  </a:cubicBezTo>
                  <a:cubicBezTo>
                    <a:pt x="411564" y="75914"/>
                    <a:pt x="414229" y="77438"/>
                    <a:pt x="416513" y="77343"/>
                  </a:cubicBezTo>
                  <a:close/>
                  <a:moveTo>
                    <a:pt x="80896" y="114681"/>
                  </a:moveTo>
                  <a:cubicBezTo>
                    <a:pt x="78135" y="118872"/>
                    <a:pt x="78421" y="119634"/>
                    <a:pt x="81372" y="120110"/>
                  </a:cubicBezTo>
                  <a:cubicBezTo>
                    <a:pt x="81181" y="118301"/>
                    <a:pt x="80991" y="116491"/>
                    <a:pt x="80896" y="114681"/>
                  </a:cubicBezTo>
                  <a:close/>
                  <a:moveTo>
                    <a:pt x="406805" y="54959"/>
                  </a:moveTo>
                  <a:cubicBezTo>
                    <a:pt x="406043" y="53245"/>
                    <a:pt x="405948" y="51626"/>
                    <a:pt x="403854" y="52006"/>
                  </a:cubicBezTo>
                  <a:cubicBezTo>
                    <a:pt x="401665" y="52388"/>
                    <a:pt x="402902" y="53816"/>
                    <a:pt x="403188" y="54959"/>
                  </a:cubicBezTo>
                  <a:lnTo>
                    <a:pt x="406900" y="54959"/>
                  </a:lnTo>
                  <a:close/>
                  <a:moveTo>
                    <a:pt x="179791" y="76295"/>
                  </a:moveTo>
                  <a:cubicBezTo>
                    <a:pt x="179791" y="76295"/>
                    <a:pt x="179030" y="76581"/>
                    <a:pt x="178744" y="76676"/>
                  </a:cubicBezTo>
                  <a:cubicBezTo>
                    <a:pt x="180839" y="78200"/>
                    <a:pt x="176651" y="79915"/>
                    <a:pt x="179697" y="81629"/>
                  </a:cubicBezTo>
                  <a:cubicBezTo>
                    <a:pt x="180458" y="80010"/>
                    <a:pt x="181124" y="78677"/>
                    <a:pt x="181886" y="77057"/>
                  </a:cubicBezTo>
                  <a:cubicBezTo>
                    <a:pt x="181029" y="76771"/>
                    <a:pt x="180362" y="76486"/>
                    <a:pt x="179791" y="76295"/>
                  </a:cubicBezTo>
                  <a:close/>
                  <a:moveTo>
                    <a:pt x="107166" y="139160"/>
                  </a:moveTo>
                  <a:cubicBezTo>
                    <a:pt x="106024" y="140493"/>
                    <a:pt x="105072" y="141542"/>
                    <a:pt x="104121" y="142589"/>
                  </a:cubicBezTo>
                  <a:cubicBezTo>
                    <a:pt x="104215" y="142875"/>
                    <a:pt x="104406" y="143065"/>
                    <a:pt x="104501" y="143351"/>
                  </a:cubicBezTo>
                  <a:cubicBezTo>
                    <a:pt x="105739" y="143065"/>
                    <a:pt x="106976" y="142780"/>
                    <a:pt x="108499" y="142494"/>
                  </a:cubicBezTo>
                  <a:cubicBezTo>
                    <a:pt x="107928" y="141256"/>
                    <a:pt x="107643" y="140399"/>
                    <a:pt x="107166" y="139256"/>
                  </a:cubicBezTo>
                  <a:close/>
                  <a:moveTo>
                    <a:pt x="389957" y="108490"/>
                  </a:moveTo>
                  <a:cubicBezTo>
                    <a:pt x="390528" y="107537"/>
                    <a:pt x="391004" y="106775"/>
                    <a:pt x="392146" y="104965"/>
                  </a:cubicBezTo>
                  <a:cubicBezTo>
                    <a:pt x="389672" y="105632"/>
                    <a:pt x="388244" y="106013"/>
                    <a:pt x="386245" y="106489"/>
                  </a:cubicBezTo>
                  <a:cubicBezTo>
                    <a:pt x="387768" y="107252"/>
                    <a:pt x="388720" y="107823"/>
                    <a:pt x="389957" y="108395"/>
                  </a:cubicBezTo>
                  <a:close/>
                  <a:moveTo>
                    <a:pt x="256034" y="60293"/>
                  </a:moveTo>
                  <a:cubicBezTo>
                    <a:pt x="253940" y="59436"/>
                    <a:pt x="252607" y="59436"/>
                    <a:pt x="251750" y="60865"/>
                  </a:cubicBezTo>
                  <a:cubicBezTo>
                    <a:pt x="251560" y="61151"/>
                    <a:pt x="252227" y="62198"/>
                    <a:pt x="252702" y="62294"/>
                  </a:cubicBezTo>
                  <a:cubicBezTo>
                    <a:pt x="254606" y="62865"/>
                    <a:pt x="255082" y="61531"/>
                    <a:pt x="256034" y="60198"/>
                  </a:cubicBezTo>
                  <a:close/>
                  <a:moveTo>
                    <a:pt x="5129" y="59912"/>
                  </a:moveTo>
                  <a:cubicBezTo>
                    <a:pt x="6843" y="59246"/>
                    <a:pt x="9318" y="60960"/>
                    <a:pt x="10650" y="58674"/>
                  </a:cubicBezTo>
                  <a:cubicBezTo>
                    <a:pt x="8271" y="57531"/>
                    <a:pt x="6557" y="58293"/>
                    <a:pt x="5129" y="59912"/>
                  </a:cubicBezTo>
                  <a:close/>
                  <a:moveTo>
                    <a:pt x="36826" y="47530"/>
                  </a:moveTo>
                  <a:cubicBezTo>
                    <a:pt x="35017" y="46291"/>
                    <a:pt x="33494" y="45339"/>
                    <a:pt x="31496" y="44101"/>
                  </a:cubicBezTo>
                  <a:cubicBezTo>
                    <a:pt x="33018" y="47625"/>
                    <a:pt x="33113" y="47720"/>
                    <a:pt x="36826" y="47530"/>
                  </a:cubicBezTo>
                  <a:close/>
                  <a:moveTo>
                    <a:pt x="230620" y="50102"/>
                  </a:moveTo>
                  <a:cubicBezTo>
                    <a:pt x="230620" y="50102"/>
                    <a:pt x="230620" y="50673"/>
                    <a:pt x="230620" y="50959"/>
                  </a:cubicBezTo>
                  <a:cubicBezTo>
                    <a:pt x="231571" y="51340"/>
                    <a:pt x="232428" y="51816"/>
                    <a:pt x="233475" y="52006"/>
                  </a:cubicBezTo>
                  <a:cubicBezTo>
                    <a:pt x="233951" y="52006"/>
                    <a:pt x="234617" y="51530"/>
                    <a:pt x="235188" y="51245"/>
                  </a:cubicBezTo>
                  <a:cubicBezTo>
                    <a:pt x="234808" y="50768"/>
                    <a:pt x="234522" y="49816"/>
                    <a:pt x="234046" y="49816"/>
                  </a:cubicBezTo>
                  <a:cubicBezTo>
                    <a:pt x="232904" y="49721"/>
                    <a:pt x="231857" y="50006"/>
                    <a:pt x="230715" y="50102"/>
                  </a:cubicBezTo>
                  <a:close/>
                  <a:moveTo>
                    <a:pt x="40919" y="51721"/>
                  </a:moveTo>
                  <a:cubicBezTo>
                    <a:pt x="44345" y="51721"/>
                    <a:pt x="45932" y="51054"/>
                    <a:pt x="45678" y="49721"/>
                  </a:cubicBezTo>
                  <a:cubicBezTo>
                    <a:pt x="44060" y="50387"/>
                    <a:pt x="42537" y="51054"/>
                    <a:pt x="40919" y="51721"/>
                  </a:cubicBezTo>
                  <a:close/>
                  <a:moveTo>
                    <a:pt x="61288" y="133731"/>
                  </a:moveTo>
                  <a:cubicBezTo>
                    <a:pt x="61288" y="133731"/>
                    <a:pt x="61859" y="134303"/>
                    <a:pt x="62144" y="134588"/>
                  </a:cubicBezTo>
                  <a:cubicBezTo>
                    <a:pt x="63191" y="134303"/>
                    <a:pt x="64239" y="134017"/>
                    <a:pt x="66142" y="133445"/>
                  </a:cubicBezTo>
                  <a:cubicBezTo>
                    <a:pt x="64810" y="132588"/>
                    <a:pt x="63858" y="131635"/>
                    <a:pt x="63382" y="131826"/>
                  </a:cubicBezTo>
                  <a:cubicBezTo>
                    <a:pt x="62526" y="132112"/>
                    <a:pt x="61954" y="133064"/>
                    <a:pt x="61193" y="133731"/>
                  </a:cubicBezTo>
                  <a:close/>
                  <a:moveTo>
                    <a:pt x="242803" y="16669"/>
                  </a:moveTo>
                  <a:cubicBezTo>
                    <a:pt x="243279" y="15145"/>
                    <a:pt x="243660" y="14097"/>
                    <a:pt x="244040" y="12763"/>
                  </a:cubicBezTo>
                  <a:cubicBezTo>
                    <a:pt x="241502" y="13843"/>
                    <a:pt x="241090" y="15145"/>
                    <a:pt x="242803" y="16669"/>
                  </a:cubicBezTo>
                  <a:close/>
                  <a:moveTo>
                    <a:pt x="304958" y="98774"/>
                  </a:moveTo>
                  <a:cubicBezTo>
                    <a:pt x="301246" y="97250"/>
                    <a:pt x="301151" y="97250"/>
                    <a:pt x="301151" y="100965"/>
                  </a:cubicBezTo>
                  <a:cubicBezTo>
                    <a:pt x="302293" y="100298"/>
                    <a:pt x="303435" y="99631"/>
                    <a:pt x="304958" y="98774"/>
                  </a:cubicBezTo>
                  <a:close/>
                  <a:moveTo>
                    <a:pt x="35874" y="23051"/>
                  </a:moveTo>
                  <a:cubicBezTo>
                    <a:pt x="35207" y="24670"/>
                    <a:pt x="35588" y="25241"/>
                    <a:pt x="37016" y="25146"/>
                  </a:cubicBezTo>
                  <a:cubicBezTo>
                    <a:pt x="38253" y="25051"/>
                    <a:pt x="39586" y="24860"/>
                    <a:pt x="41490" y="24670"/>
                  </a:cubicBezTo>
                  <a:cubicBezTo>
                    <a:pt x="39301" y="24003"/>
                    <a:pt x="37682" y="23622"/>
                    <a:pt x="35778" y="23051"/>
                  </a:cubicBezTo>
                  <a:close/>
                  <a:moveTo>
                    <a:pt x="246801" y="106299"/>
                  </a:moveTo>
                  <a:cubicBezTo>
                    <a:pt x="244136" y="106998"/>
                    <a:pt x="243152" y="108013"/>
                    <a:pt x="243850" y="109347"/>
                  </a:cubicBezTo>
                  <a:cubicBezTo>
                    <a:pt x="244802" y="108299"/>
                    <a:pt x="245754" y="107347"/>
                    <a:pt x="246801" y="106299"/>
                  </a:cubicBezTo>
                  <a:close/>
                  <a:moveTo>
                    <a:pt x="31591" y="21050"/>
                  </a:moveTo>
                  <a:cubicBezTo>
                    <a:pt x="29306" y="24670"/>
                    <a:pt x="29401" y="24765"/>
                    <a:pt x="33209" y="25337"/>
                  </a:cubicBezTo>
                  <a:cubicBezTo>
                    <a:pt x="32638" y="23908"/>
                    <a:pt x="32257" y="22670"/>
                    <a:pt x="31591" y="21050"/>
                  </a:cubicBezTo>
                  <a:close/>
                  <a:moveTo>
                    <a:pt x="322853" y="140779"/>
                  </a:moveTo>
                  <a:cubicBezTo>
                    <a:pt x="324471" y="140875"/>
                    <a:pt x="325708" y="140970"/>
                    <a:pt x="327041" y="141066"/>
                  </a:cubicBezTo>
                  <a:cubicBezTo>
                    <a:pt x="325708" y="139287"/>
                    <a:pt x="324312" y="139192"/>
                    <a:pt x="322853" y="140779"/>
                  </a:cubicBezTo>
                  <a:close/>
                  <a:moveTo>
                    <a:pt x="202255" y="14288"/>
                  </a:moveTo>
                  <a:cubicBezTo>
                    <a:pt x="200732" y="15812"/>
                    <a:pt x="201113" y="16986"/>
                    <a:pt x="203397" y="17812"/>
                  </a:cubicBezTo>
                  <a:cubicBezTo>
                    <a:pt x="203016" y="16669"/>
                    <a:pt x="202731" y="15716"/>
                    <a:pt x="202255" y="14288"/>
                  </a:cubicBezTo>
                  <a:close/>
                  <a:moveTo>
                    <a:pt x="371016" y="113347"/>
                  </a:moveTo>
                  <a:cubicBezTo>
                    <a:pt x="369366" y="112839"/>
                    <a:pt x="367716" y="113824"/>
                    <a:pt x="366066" y="116300"/>
                  </a:cubicBezTo>
                  <a:cubicBezTo>
                    <a:pt x="367874" y="115157"/>
                    <a:pt x="369207" y="114395"/>
                    <a:pt x="371016" y="113347"/>
                  </a:cubicBezTo>
                  <a:close/>
                  <a:moveTo>
                    <a:pt x="172558" y="139160"/>
                  </a:moveTo>
                  <a:cubicBezTo>
                    <a:pt x="173319" y="138398"/>
                    <a:pt x="173985" y="137827"/>
                    <a:pt x="174937" y="136969"/>
                  </a:cubicBezTo>
                  <a:cubicBezTo>
                    <a:pt x="173224" y="136779"/>
                    <a:pt x="172177" y="136588"/>
                    <a:pt x="170273" y="136303"/>
                  </a:cubicBezTo>
                  <a:cubicBezTo>
                    <a:pt x="171320" y="137541"/>
                    <a:pt x="171892" y="138208"/>
                    <a:pt x="172558" y="139160"/>
                  </a:cubicBezTo>
                  <a:close/>
                  <a:moveTo>
                    <a:pt x="301627" y="132207"/>
                  </a:moveTo>
                  <a:cubicBezTo>
                    <a:pt x="301627" y="132207"/>
                    <a:pt x="300770" y="131921"/>
                    <a:pt x="300390" y="131731"/>
                  </a:cubicBezTo>
                  <a:cubicBezTo>
                    <a:pt x="299913" y="132778"/>
                    <a:pt x="299342" y="133826"/>
                    <a:pt x="298962" y="134969"/>
                  </a:cubicBezTo>
                  <a:cubicBezTo>
                    <a:pt x="298962" y="135159"/>
                    <a:pt x="299913" y="135636"/>
                    <a:pt x="300770" y="136303"/>
                  </a:cubicBezTo>
                  <a:cubicBezTo>
                    <a:pt x="301151" y="134588"/>
                    <a:pt x="301341" y="133445"/>
                    <a:pt x="301627" y="132207"/>
                  </a:cubicBezTo>
                  <a:close/>
                  <a:moveTo>
                    <a:pt x="401475" y="64865"/>
                  </a:moveTo>
                  <a:cubicBezTo>
                    <a:pt x="399285" y="64865"/>
                    <a:pt x="397953" y="64865"/>
                    <a:pt x="398524" y="66675"/>
                  </a:cubicBezTo>
                  <a:cubicBezTo>
                    <a:pt x="398714" y="67246"/>
                    <a:pt x="399476" y="67723"/>
                    <a:pt x="400522" y="68771"/>
                  </a:cubicBezTo>
                  <a:cubicBezTo>
                    <a:pt x="400904" y="67151"/>
                    <a:pt x="401189" y="66199"/>
                    <a:pt x="401475" y="64865"/>
                  </a:cubicBezTo>
                  <a:close/>
                  <a:moveTo>
                    <a:pt x="366161" y="119253"/>
                  </a:moveTo>
                  <a:cubicBezTo>
                    <a:pt x="365495" y="120682"/>
                    <a:pt x="364734" y="122111"/>
                    <a:pt x="364067" y="123444"/>
                  </a:cubicBezTo>
                  <a:cubicBezTo>
                    <a:pt x="366637" y="122682"/>
                    <a:pt x="366542" y="120968"/>
                    <a:pt x="366161" y="119253"/>
                  </a:cubicBezTo>
                  <a:close/>
                  <a:moveTo>
                    <a:pt x="135627" y="131731"/>
                  </a:moveTo>
                  <a:cubicBezTo>
                    <a:pt x="135150" y="129921"/>
                    <a:pt x="134389" y="129349"/>
                    <a:pt x="133056" y="130016"/>
                  </a:cubicBezTo>
                  <a:cubicBezTo>
                    <a:pt x="132676" y="130207"/>
                    <a:pt x="132581" y="131064"/>
                    <a:pt x="132390" y="131635"/>
                  </a:cubicBezTo>
                  <a:cubicBezTo>
                    <a:pt x="133342" y="131635"/>
                    <a:pt x="134389" y="131635"/>
                    <a:pt x="135627" y="131731"/>
                  </a:cubicBezTo>
                  <a:close/>
                  <a:moveTo>
                    <a:pt x="263648" y="105346"/>
                  </a:moveTo>
                  <a:cubicBezTo>
                    <a:pt x="262887" y="106775"/>
                    <a:pt x="261174" y="107537"/>
                    <a:pt x="261650" y="109442"/>
                  </a:cubicBezTo>
                  <a:cubicBezTo>
                    <a:pt x="263553" y="107728"/>
                    <a:pt x="264219" y="106362"/>
                    <a:pt x="263648" y="105346"/>
                  </a:cubicBezTo>
                  <a:close/>
                  <a:moveTo>
                    <a:pt x="42822" y="91630"/>
                  </a:moveTo>
                  <a:lnTo>
                    <a:pt x="42822" y="94202"/>
                  </a:lnTo>
                  <a:cubicBezTo>
                    <a:pt x="43965" y="94012"/>
                    <a:pt x="44916" y="93916"/>
                    <a:pt x="46344" y="93631"/>
                  </a:cubicBezTo>
                  <a:cubicBezTo>
                    <a:pt x="44821" y="92773"/>
                    <a:pt x="43965" y="92297"/>
                    <a:pt x="42822" y="91630"/>
                  </a:cubicBezTo>
                  <a:close/>
                  <a:moveTo>
                    <a:pt x="25499" y="57436"/>
                  </a:moveTo>
                  <a:cubicBezTo>
                    <a:pt x="24452" y="55531"/>
                    <a:pt x="23405" y="55245"/>
                    <a:pt x="22262" y="56579"/>
                  </a:cubicBezTo>
                  <a:cubicBezTo>
                    <a:pt x="21882" y="56960"/>
                    <a:pt x="22072" y="57721"/>
                    <a:pt x="21977" y="58674"/>
                  </a:cubicBezTo>
                  <a:cubicBezTo>
                    <a:pt x="23309" y="58198"/>
                    <a:pt x="24261" y="57817"/>
                    <a:pt x="25499" y="57340"/>
                  </a:cubicBezTo>
                  <a:close/>
                  <a:moveTo>
                    <a:pt x="68236" y="74200"/>
                  </a:moveTo>
                  <a:cubicBezTo>
                    <a:pt x="68236" y="74200"/>
                    <a:pt x="68807" y="73914"/>
                    <a:pt x="69093" y="73819"/>
                  </a:cubicBezTo>
                  <a:cubicBezTo>
                    <a:pt x="68712" y="72962"/>
                    <a:pt x="68332" y="72104"/>
                    <a:pt x="67856" y="71247"/>
                  </a:cubicBezTo>
                  <a:cubicBezTo>
                    <a:pt x="67856" y="71152"/>
                    <a:pt x="66904" y="71342"/>
                    <a:pt x="65952" y="71438"/>
                  </a:cubicBezTo>
                  <a:cubicBezTo>
                    <a:pt x="66904" y="72580"/>
                    <a:pt x="67570" y="73343"/>
                    <a:pt x="68141" y="74104"/>
                  </a:cubicBezTo>
                  <a:close/>
                  <a:moveTo>
                    <a:pt x="236902" y="37624"/>
                  </a:moveTo>
                  <a:cubicBezTo>
                    <a:pt x="236902" y="37624"/>
                    <a:pt x="236236" y="37338"/>
                    <a:pt x="235855" y="37243"/>
                  </a:cubicBezTo>
                  <a:lnTo>
                    <a:pt x="234141" y="40672"/>
                  </a:lnTo>
                  <a:cubicBezTo>
                    <a:pt x="234141" y="40672"/>
                    <a:pt x="234713" y="40862"/>
                    <a:pt x="234998" y="41053"/>
                  </a:cubicBezTo>
                  <a:cubicBezTo>
                    <a:pt x="235855" y="40005"/>
                    <a:pt x="237568" y="39433"/>
                    <a:pt x="236997" y="37719"/>
                  </a:cubicBezTo>
                  <a:close/>
                  <a:moveTo>
                    <a:pt x="9698" y="33623"/>
                  </a:moveTo>
                  <a:cubicBezTo>
                    <a:pt x="11031" y="33242"/>
                    <a:pt x="11507" y="33147"/>
                    <a:pt x="11982" y="32956"/>
                  </a:cubicBezTo>
                  <a:cubicBezTo>
                    <a:pt x="12554" y="32766"/>
                    <a:pt x="13030" y="32480"/>
                    <a:pt x="13886" y="32099"/>
                  </a:cubicBezTo>
                  <a:cubicBezTo>
                    <a:pt x="11602" y="30671"/>
                    <a:pt x="10840" y="31623"/>
                    <a:pt x="9698" y="33719"/>
                  </a:cubicBezTo>
                  <a:close/>
                  <a:moveTo>
                    <a:pt x="143241" y="136208"/>
                  </a:moveTo>
                  <a:cubicBezTo>
                    <a:pt x="144574" y="135065"/>
                    <a:pt x="144574" y="134112"/>
                    <a:pt x="143241" y="133540"/>
                  </a:cubicBezTo>
                  <a:cubicBezTo>
                    <a:pt x="142765" y="133350"/>
                    <a:pt x="141908" y="133636"/>
                    <a:pt x="140195" y="133826"/>
                  </a:cubicBezTo>
                  <a:cubicBezTo>
                    <a:pt x="141623" y="134969"/>
                    <a:pt x="142384" y="135541"/>
                    <a:pt x="143241" y="136208"/>
                  </a:cubicBezTo>
                  <a:close/>
                  <a:moveTo>
                    <a:pt x="303816" y="127254"/>
                  </a:moveTo>
                  <a:cubicBezTo>
                    <a:pt x="302103" y="128492"/>
                    <a:pt x="301627" y="129730"/>
                    <a:pt x="304197" y="131350"/>
                  </a:cubicBezTo>
                  <a:cubicBezTo>
                    <a:pt x="304007" y="129635"/>
                    <a:pt x="303911" y="128397"/>
                    <a:pt x="303816" y="127254"/>
                  </a:cubicBezTo>
                  <a:close/>
                  <a:moveTo>
                    <a:pt x="468008" y="28099"/>
                  </a:moveTo>
                  <a:cubicBezTo>
                    <a:pt x="468484" y="30004"/>
                    <a:pt x="469341" y="30861"/>
                    <a:pt x="471434" y="29813"/>
                  </a:cubicBezTo>
                  <a:cubicBezTo>
                    <a:pt x="471434" y="27908"/>
                    <a:pt x="470197" y="27622"/>
                    <a:pt x="468008" y="28099"/>
                  </a:cubicBezTo>
                  <a:close/>
                  <a:moveTo>
                    <a:pt x="286493" y="124206"/>
                  </a:moveTo>
                  <a:cubicBezTo>
                    <a:pt x="283954" y="123952"/>
                    <a:pt x="282812" y="124714"/>
                    <a:pt x="283066" y="126492"/>
                  </a:cubicBezTo>
                  <a:cubicBezTo>
                    <a:pt x="284208" y="125730"/>
                    <a:pt x="285160" y="125063"/>
                    <a:pt x="286493" y="124206"/>
                  </a:cubicBezTo>
                  <a:close/>
                  <a:moveTo>
                    <a:pt x="145145" y="121729"/>
                  </a:moveTo>
                  <a:cubicBezTo>
                    <a:pt x="145906" y="121158"/>
                    <a:pt x="146382" y="120777"/>
                    <a:pt x="146858" y="120396"/>
                  </a:cubicBezTo>
                  <a:cubicBezTo>
                    <a:pt x="146287" y="119920"/>
                    <a:pt x="145811" y="119348"/>
                    <a:pt x="145145" y="119158"/>
                  </a:cubicBezTo>
                  <a:cubicBezTo>
                    <a:pt x="144764" y="119158"/>
                    <a:pt x="143907" y="119824"/>
                    <a:pt x="143812" y="120205"/>
                  </a:cubicBezTo>
                  <a:cubicBezTo>
                    <a:pt x="143812" y="120587"/>
                    <a:pt x="144479" y="121063"/>
                    <a:pt x="145050" y="121634"/>
                  </a:cubicBezTo>
                  <a:close/>
                  <a:moveTo>
                    <a:pt x="121825" y="118015"/>
                  </a:moveTo>
                  <a:cubicBezTo>
                    <a:pt x="122205" y="116967"/>
                    <a:pt x="122491" y="115824"/>
                    <a:pt x="123062" y="114205"/>
                  </a:cubicBezTo>
                  <a:cubicBezTo>
                    <a:pt x="121444" y="115538"/>
                    <a:pt x="120112" y="116205"/>
                    <a:pt x="121825" y="118015"/>
                  </a:cubicBezTo>
                  <a:close/>
                  <a:moveTo>
                    <a:pt x="21120" y="9811"/>
                  </a:moveTo>
                  <a:cubicBezTo>
                    <a:pt x="22453" y="9049"/>
                    <a:pt x="23405" y="8572"/>
                    <a:pt x="24642" y="7811"/>
                  </a:cubicBezTo>
                  <a:cubicBezTo>
                    <a:pt x="22992" y="7366"/>
                    <a:pt x="21819" y="8033"/>
                    <a:pt x="21120" y="9811"/>
                  </a:cubicBezTo>
                  <a:close/>
                  <a:moveTo>
                    <a:pt x="459536" y="124111"/>
                  </a:moveTo>
                  <a:cubicBezTo>
                    <a:pt x="458965" y="124111"/>
                    <a:pt x="458490" y="123920"/>
                    <a:pt x="457918" y="123920"/>
                  </a:cubicBezTo>
                  <a:cubicBezTo>
                    <a:pt x="457918" y="124682"/>
                    <a:pt x="457823" y="125349"/>
                    <a:pt x="457918" y="126111"/>
                  </a:cubicBezTo>
                  <a:cubicBezTo>
                    <a:pt x="457918" y="126206"/>
                    <a:pt x="459061" y="126302"/>
                    <a:pt x="459061" y="126302"/>
                  </a:cubicBezTo>
                  <a:cubicBezTo>
                    <a:pt x="459251" y="125635"/>
                    <a:pt x="459441" y="124873"/>
                    <a:pt x="459632" y="124111"/>
                  </a:cubicBezTo>
                  <a:close/>
                  <a:moveTo>
                    <a:pt x="116590" y="129826"/>
                  </a:moveTo>
                  <a:cubicBezTo>
                    <a:pt x="115448" y="131826"/>
                    <a:pt x="114686" y="133255"/>
                    <a:pt x="117827" y="133922"/>
                  </a:cubicBezTo>
                  <a:cubicBezTo>
                    <a:pt x="117446" y="132588"/>
                    <a:pt x="117066" y="131541"/>
                    <a:pt x="116590" y="129826"/>
                  </a:cubicBezTo>
                  <a:close/>
                  <a:moveTo>
                    <a:pt x="99362" y="103727"/>
                  </a:moveTo>
                  <a:cubicBezTo>
                    <a:pt x="98600" y="101918"/>
                    <a:pt x="97648" y="101632"/>
                    <a:pt x="96220" y="102108"/>
                  </a:cubicBezTo>
                  <a:cubicBezTo>
                    <a:pt x="96030" y="102108"/>
                    <a:pt x="96030" y="102489"/>
                    <a:pt x="95840" y="102965"/>
                  </a:cubicBezTo>
                  <a:cubicBezTo>
                    <a:pt x="96887" y="103156"/>
                    <a:pt x="97934" y="103441"/>
                    <a:pt x="99362" y="103727"/>
                  </a:cubicBezTo>
                  <a:close/>
                  <a:moveTo>
                    <a:pt x="175318" y="55436"/>
                  </a:moveTo>
                  <a:cubicBezTo>
                    <a:pt x="175064" y="57087"/>
                    <a:pt x="175889" y="57626"/>
                    <a:pt x="177793" y="57055"/>
                  </a:cubicBezTo>
                  <a:cubicBezTo>
                    <a:pt x="176841" y="56483"/>
                    <a:pt x="176174" y="56007"/>
                    <a:pt x="175318" y="55436"/>
                  </a:cubicBezTo>
                  <a:close/>
                  <a:moveTo>
                    <a:pt x="257366" y="60388"/>
                  </a:moveTo>
                  <a:cubicBezTo>
                    <a:pt x="260317" y="61246"/>
                    <a:pt x="260412" y="59341"/>
                    <a:pt x="260983" y="58103"/>
                  </a:cubicBezTo>
                  <a:cubicBezTo>
                    <a:pt x="259936" y="58769"/>
                    <a:pt x="258794" y="59436"/>
                    <a:pt x="257366" y="60388"/>
                  </a:cubicBezTo>
                  <a:close/>
                  <a:moveTo>
                    <a:pt x="369969" y="94107"/>
                  </a:moveTo>
                  <a:cubicBezTo>
                    <a:pt x="369969" y="94107"/>
                    <a:pt x="369493" y="94297"/>
                    <a:pt x="369302" y="94393"/>
                  </a:cubicBezTo>
                  <a:cubicBezTo>
                    <a:pt x="369588" y="95060"/>
                    <a:pt x="369683" y="95917"/>
                    <a:pt x="370254" y="96393"/>
                  </a:cubicBezTo>
                  <a:cubicBezTo>
                    <a:pt x="370540" y="96679"/>
                    <a:pt x="371491" y="96298"/>
                    <a:pt x="372919" y="96107"/>
                  </a:cubicBezTo>
                  <a:cubicBezTo>
                    <a:pt x="371587" y="95155"/>
                    <a:pt x="370825" y="94583"/>
                    <a:pt x="370064" y="94107"/>
                  </a:cubicBezTo>
                  <a:close/>
                  <a:moveTo>
                    <a:pt x="239852" y="76771"/>
                  </a:moveTo>
                  <a:cubicBezTo>
                    <a:pt x="239852" y="76771"/>
                    <a:pt x="240709" y="76962"/>
                    <a:pt x="241185" y="76962"/>
                  </a:cubicBezTo>
                  <a:cubicBezTo>
                    <a:pt x="241185" y="76200"/>
                    <a:pt x="241280" y="75533"/>
                    <a:pt x="241376" y="74771"/>
                  </a:cubicBezTo>
                  <a:cubicBezTo>
                    <a:pt x="240995" y="74771"/>
                    <a:pt x="240233" y="74771"/>
                    <a:pt x="240233" y="74771"/>
                  </a:cubicBezTo>
                  <a:cubicBezTo>
                    <a:pt x="240043" y="75438"/>
                    <a:pt x="239948" y="76105"/>
                    <a:pt x="239852" y="76771"/>
                  </a:cubicBezTo>
                  <a:close/>
                  <a:moveTo>
                    <a:pt x="255844" y="86487"/>
                  </a:moveTo>
                  <a:cubicBezTo>
                    <a:pt x="256034" y="84963"/>
                    <a:pt x="255653" y="83820"/>
                    <a:pt x="253273" y="84677"/>
                  </a:cubicBezTo>
                  <a:cubicBezTo>
                    <a:pt x="254320" y="85439"/>
                    <a:pt x="255082" y="86011"/>
                    <a:pt x="255844" y="86487"/>
                  </a:cubicBezTo>
                  <a:close/>
                  <a:moveTo>
                    <a:pt x="419654" y="85725"/>
                  </a:moveTo>
                  <a:cubicBezTo>
                    <a:pt x="417941" y="84899"/>
                    <a:pt x="416926" y="85281"/>
                    <a:pt x="416608" y="86868"/>
                  </a:cubicBezTo>
                  <a:cubicBezTo>
                    <a:pt x="417561" y="86487"/>
                    <a:pt x="418322" y="86201"/>
                    <a:pt x="419654" y="85725"/>
                  </a:cubicBezTo>
                  <a:close/>
                  <a:moveTo>
                    <a:pt x="346553" y="144113"/>
                  </a:moveTo>
                  <a:cubicBezTo>
                    <a:pt x="348584" y="144304"/>
                    <a:pt x="349345" y="143383"/>
                    <a:pt x="348838" y="141351"/>
                  </a:cubicBezTo>
                  <a:cubicBezTo>
                    <a:pt x="347981" y="142399"/>
                    <a:pt x="347505" y="142970"/>
                    <a:pt x="346553" y="144113"/>
                  </a:cubicBezTo>
                  <a:close/>
                  <a:moveTo>
                    <a:pt x="395573" y="97917"/>
                  </a:moveTo>
                  <a:cubicBezTo>
                    <a:pt x="394526" y="98774"/>
                    <a:pt x="393860" y="99251"/>
                    <a:pt x="392908" y="99917"/>
                  </a:cubicBezTo>
                  <a:cubicBezTo>
                    <a:pt x="395097" y="100870"/>
                    <a:pt x="395763" y="100394"/>
                    <a:pt x="395573" y="97917"/>
                  </a:cubicBezTo>
                  <a:close/>
                  <a:moveTo>
                    <a:pt x="25118" y="47530"/>
                  </a:moveTo>
                  <a:cubicBezTo>
                    <a:pt x="23690" y="48292"/>
                    <a:pt x="22929" y="48768"/>
                    <a:pt x="22072" y="49149"/>
                  </a:cubicBezTo>
                  <a:cubicBezTo>
                    <a:pt x="23880" y="50102"/>
                    <a:pt x="24833" y="49911"/>
                    <a:pt x="25118" y="47530"/>
                  </a:cubicBezTo>
                  <a:close/>
                  <a:moveTo>
                    <a:pt x="302198" y="103632"/>
                  </a:moveTo>
                  <a:cubicBezTo>
                    <a:pt x="302198" y="103632"/>
                    <a:pt x="302388" y="104489"/>
                    <a:pt x="302483" y="104870"/>
                  </a:cubicBezTo>
                  <a:lnTo>
                    <a:pt x="305625" y="104394"/>
                  </a:lnTo>
                  <a:lnTo>
                    <a:pt x="305434" y="103251"/>
                  </a:lnTo>
                  <a:cubicBezTo>
                    <a:pt x="304387" y="103346"/>
                    <a:pt x="303340" y="103537"/>
                    <a:pt x="302293" y="103632"/>
                  </a:cubicBezTo>
                  <a:close/>
                  <a:moveTo>
                    <a:pt x="20644" y="27718"/>
                  </a:moveTo>
                  <a:cubicBezTo>
                    <a:pt x="19312" y="30004"/>
                    <a:pt x="20835" y="30289"/>
                    <a:pt x="22453" y="30671"/>
                  </a:cubicBezTo>
                  <a:cubicBezTo>
                    <a:pt x="21882" y="29813"/>
                    <a:pt x="21406" y="28956"/>
                    <a:pt x="20644" y="27718"/>
                  </a:cubicBezTo>
                  <a:close/>
                  <a:moveTo>
                    <a:pt x="217770" y="27337"/>
                  </a:moveTo>
                  <a:cubicBezTo>
                    <a:pt x="216627" y="25337"/>
                    <a:pt x="215581" y="24955"/>
                    <a:pt x="213296" y="26289"/>
                  </a:cubicBezTo>
                  <a:cubicBezTo>
                    <a:pt x="215009" y="26670"/>
                    <a:pt x="216056" y="26956"/>
                    <a:pt x="217770" y="27337"/>
                  </a:cubicBezTo>
                  <a:close/>
                  <a:moveTo>
                    <a:pt x="53102" y="138303"/>
                  </a:moveTo>
                  <a:cubicBezTo>
                    <a:pt x="54720" y="135731"/>
                    <a:pt x="53578" y="135255"/>
                    <a:pt x="51389" y="134683"/>
                  </a:cubicBezTo>
                  <a:cubicBezTo>
                    <a:pt x="51960" y="135922"/>
                    <a:pt x="52435" y="136779"/>
                    <a:pt x="53102" y="138303"/>
                  </a:cubicBezTo>
                  <a:close/>
                  <a:moveTo>
                    <a:pt x="454397" y="110299"/>
                  </a:moveTo>
                  <a:cubicBezTo>
                    <a:pt x="454397" y="110299"/>
                    <a:pt x="454016" y="109538"/>
                    <a:pt x="453826" y="109252"/>
                  </a:cubicBezTo>
                  <a:cubicBezTo>
                    <a:pt x="452873" y="109633"/>
                    <a:pt x="452017" y="110014"/>
                    <a:pt x="451065" y="110490"/>
                  </a:cubicBezTo>
                  <a:cubicBezTo>
                    <a:pt x="451160" y="110776"/>
                    <a:pt x="451255" y="110966"/>
                    <a:pt x="451446" y="111252"/>
                  </a:cubicBezTo>
                  <a:cubicBezTo>
                    <a:pt x="452398" y="110966"/>
                    <a:pt x="453445" y="110680"/>
                    <a:pt x="454397" y="110395"/>
                  </a:cubicBezTo>
                  <a:close/>
                  <a:moveTo>
                    <a:pt x="418227" y="124015"/>
                  </a:moveTo>
                  <a:cubicBezTo>
                    <a:pt x="416894" y="124968"/>
                    <a:pt x="416037" y="125539"/>
                    <a:pt x="414515" y="126587"/>
                  </a:cubicBezTo>
                  <a:cubicBezTo>
                    <a:pt x="417275" y="126968"/>
                    <a:pt x="418512" y="126873"/>
                    <a:pt x="418227" y="124015"/>
                  </a:cubicBezTo>
                  <a:close/>
                  <a:moveTo>
                    <a:pt x="267265" y="117729"/>
                  </a:moveTo>
                  <a:cubicBezTo>
                    <a:pt x="267265" y="115538"/>
                    <a:pt x="266694" y="114776"/>
                    <a:pt x="264981" y="115538"/>
                  </a:cubicBezTo>
                  <a:cubicBezTo>
                    <a:pt x="264791" y="115538"/>
                    <a:pt x="264696" y="116014"/>
                    <a:pt x="264505" y="116396"/>
                  </a:cubicBezTo>
                  <a:cubicBezTo>
                    <a:pt x="265171" y="116777"/>
                    <a:pt x="265933" y="117062"/>
                    <a:pt x="267265" y="117729"/>
                  </a:cubicBezTo>
                  <a:close/>
                  <a:moveTo>
                    <a:pt x="465914" y="26479"/>
                  </a:moveTo>
                  <a:cubicBezTo>
                    <a:pt x="465914" y="26479"/>
                    <a:pt x="466580" y="26384"/>
                    <a:pt x="466961" y="26289"/>
                  </a:cubicBezTo>
                  <a:cubicBezTo>
                    <a:pt x="466770" y="25527"/>
                    <a:pt x="466580" y="24860"/>
                    <a:pt x="466485" y="24098"/>
                  </a:cubicBezTo>
                  <a:cubicBezTo>
                    <a:pt x="466199" y="24098"/>
                    <a:pt x="465819" y="24194"/>
                    <a:pt x="465533" y="24289"/>
                  </a:cubicBezTo>
                  <a:cubicBezTo>
                    <a:pt x="465628" y="25051"/>
                    <a:pt x="465819" y="25813"/>
                    <a:pt x="465914" y="26479"/>
                  </a:cubicBezTo>
                  <a:close/>
                  <a:moveTo>
                    <a:pt x="440024" y="27527"/>
                  </a:moveTo>
                  <a:cubicBezTo>
                    <a:pt x="440024" y="27527"/>
                    <a:pt x="439833" y="26861"/>
                    <a:pt x="439738" y="26575"/>
                  </a:cubicBezTo>
                  <a:cubicBezTo>
                    <a:pt x="438977" y="26861"/>
                    <a:pt x="438120" y="27146"/>
                    <a:pt x="437358" y="27337"/>
                  </a:cubicBezTo>
                  <a:cubicBezTo>
                    <a:pt x="437358" y="27527"/>
                    <a:pt x="437549" y="27813"/>
                    <a:pt x="437549" y="28004"/>
                  </a:cubicBezTo>
                  <a:cubicBezTo>
                    <a:pt x="438406" y="27813"/>
                    <a:pt x="439167" y="27718"/>
                    <a:pt x="440024" y="27527"/>
                  </a:cubicBezTo>
                  <a:close/>
                  <a:moveTo>
                    <a:pt x="252607" y="27146"/>
                  </a:moveTo>
                  <a:cubicBezTo>
                    <a:pt x="252607" y="27146"/>
                    <a:pt x="251941" y="27051"/>
                    <a:pt x="251560" y="26956"/>
                  </a:cubicBezTo>
                  <a:cubicBezTo>
                    <a:pt x="251370" y="27622"/>
                    <a:pt x="251179" y="28194"/>
                    <a:pt x="250989" y="28861"/>
                  </a:cubicBezTo>
                  <a:cubicBezTo>
                    <a:pt x="251370" y="28861"/>
                    <a:pt x="252036" y="29051"/>
                    <a:pt x="252036" y="29051"/>
                  </a:cubicBezTo>
                  <a:cubicBezTo>
                    <a:pt x="252227" y="28385"/>
                    <a:pt x="252417" y="27813"/>
                    <a:pt x="252512" y="27146"/>
                  </a:cubicBezTo>
                  <a:close/>
                  <a:moveTo>
                    <a:pt x="207681" y="48006"/>
                  </a:moveTo>
                  <a:cubicBezTo>
                    <a:pt x="207871" y="46196"/>
                    <a:pt x="207395" y="45148"/>
                    <a:pt x="205015" y="46006"/>
                  </a:cubicBezTo>
                  <a:cubicBezTo>
                    <a:pt x="205872" y="46672"/>
                    <a:pt x="206824" y="47339"/>
                    <a:pt x="207681" y="48006"/>
                  </a:cubicBezTo>
                  <a:close/>
                  <a:moveTo>
                    <a:pt x="276117" y="55150"/>
                  </a:moveTo>
                  <a:cubicBezTo>
                    <a:pt x="276117" y="55150"/>
                    <a:pt x="276784" y="55340"/>
                    <a:pt x="277069" y="55436"/>
                  </a:cubicBezTo>
                  <a:cubicBezTo>
                    <a:pt x="277355" y="54673"/>
                    <a:pt x="277640" y="54007"/>
                    <a:pt x="277926" y="53245"/>
                  </a:cubicBezTo>
                  <a:cubicBezTo>
                    <a:pt x="277545" y="53245"/>
                    <a:pt x="276784" y="52959"/>
                    <a:pt x="276784" y="53054"/>
                  </a:cubicBezTo>
                  <a:cubicBezTo>
                    <a:pt x="276498" y="53721"/>
                    <a:pt x="276308" y="54483"/>
                    <a:pt x="276117" y="55150"/>
                  </a:cubicBezTo>
                  <a:close/>
                  <a:moveTo>
                    <a:pt x="118969" y="138398"/>
                  </a:moveTo>
                  <a:cubicBezTo>
                    <a:pt x="118493" y="138970"/>
                    <a:pt x="118017" y="139351"/>
                    <a:pt x="118017" y="139732"/>
                  </a:cubicBezTo>
                  <a:cubicBezTo>
                    <a:pt x="118017" y="140017"/>
                    <a:pt x="118684" y="140589"/>
                    <a:pt x="118969" y="140589"/>
                  </a:cubicBezTo>
                  <a:cubicBezTo>
                    <a:pt x="119350" y="140589"/>
                    <a:pt x="120016" y="140017"/>
                    <a:pt x="120016" y="139732"/>
                  </a:cubicBezTo>
                  <a:cubicBezTo>
                    <a:pt x="120016" y="139351"/>
                    <a:pt x="119445" y="138970"/>
                    <a:pt x="118969" y="138398"/>
                  </a:cubicBezTo>
                  <a:close/>
                  <a:moveTo>
                    <a:pt x="280876" y="139541"/>
                  </a:moveTo>
                  <a:lnTo>
                    <a:pt x="282209" y="139732"/>
                  </a:lnTo>
                  <a:cubicBezTo>
                    <a:pt x="282209" y="138970"/>
                    <a:pt x="282400" y="138112"/>
                    <a:pt x="282400" y="137351"/>
                  </a:cubicBezTo>
                  <a:lnTo>
                    <a:pt x="281543" y="137160"/>
                  </a:lnTo>
                  <a:cubicBezTo>
                    <a:pt x="281353" y="137922"/>
                    <a:pt x="281067" y="138684"/>
                    <a:pt x="280876" y="139446"/>
                  </a:cubicBezTo>
                  <a:close/>
                  <a:moveTo>
                    <a:pt x="153426" y="136208"/>
                  </a:moveTo>
                  <a:cubicBezTo>
                    <a:pt x="153426" y="136208"/>
                    <a:pt x="152950" y="135826"/>
                    <a:pt x="152759" y="135541"/>
                  </a:cubicBezTo>
                  <a:cubicBezTo>
                    <a:pt x="152284" y="135731"/>
                    <a:pt x="151713" y="135922"/>
                    <a:pt x="151522" y="136303"/>
                  </a:cubicBezTo>
                  <a:cubicBezTo>
                    <a:pt x="151236" y="136684"/>
                    <a:pt x="151236" y="137255"/>
                    <a:pt x="150951" y="138684"/>
                  </a:cubicBezTo>
                  <a:cubicBezTo>
                    <a:pt x="152284" y="137351"/>
                    <a:pt x="152855" y="136779"/>
                    <a:pt x="153426" y="136208"/>
                  </a:cubicBezTo>
                  <a:close/>
                  <a:moveTo>
                    <a:pt x="197591" y="75057"/>
                  </a:moveTo>
                  <a:cubicBezTo>
                    <a:pt x="195877" y="73628"/>
                    <a:pt x="195306" y="75152"/>
                    <a:pt x="194355" y="75629"/>
                  </a:cubicBezTo>
                  <a:cubicBezTo>
                    <a:pt x="194450" y="75629"/>
                    <a:pt x="194640" y="75724"/>
                    <a:pt x="194926" y="75914"/>
                  </a:cubicBezTo>
                  <a:cubicBezTo>
                    <a:pt x="195783" y="75629"/>
                    <a:pt x="196734" y="75343"/>
                    <a:pt x="197591" y="75057"/>
                  </a:cubicBezTo>
                  <a:close/>
                  <a:moveTo>
                    <a:pt x="191214" y="132683"/>
                  </a:moveTo>
                  <a:cubicBezTo>
                    <a:pt x="189976" y="133445"/>
                    <a:pt x="188358" y="134207"/>
                    <a:pt x="190262" y="136017"/>
                  </a:cubicBezTo>
                  <a:cubicBezTo>
                    <a:pt x="190642" y="134588"/>
                    <a:pt x="190928" y="133636"/>
                    <a:pt x="191214" y="132683"/>
                  </a:cubicBezTo>
                  <a:close/>
                  <a:moveTo>
                    <a:pt x="203016" y="134588"/>
                  </a:moveTo>
                  <a:cubicBezTo>
                    <a:pt x="203016" y="134588"/>
                    <a:pt x="203778" y="134303"/>
                    <a:pt x="204158" y="134207"/>
                  </a:cubicBezTo>
                  <a:cubicBezTo>
                    <a:pt x="203873" y="133636"/>
                    <a:pt x="203587" y="133064"/>
                    <a:pt x="203207" y="132493"/>
                  </a:cubicBezTo>
                  <a:cubicBezTo>
                    <a:pt x="203207" y="132493"/>
                    <a:pt x="202731" y="132588"/>
                    <a:pt x="202445" y="132683"/>
                  </a:cubicBezTo>
                  <a:cubicBezTo>
                    <a:pt x="202636" y="133350"/>
                    <a:pt x="202826" y="133922"/>
                    <a:pt x="203016" y="134588"/>
                  </a:cubicBezTo>
                  <a:close/>
                  <a:moveTo>
                    <a:pt x="222815" y="78677"/>
                  </a:moveTo>
                  <a:cubicBezTo>
                    <a:pt x="223671" y="77153"/>
                    <a:pt x="224147" y="76676"/>
                    <a:pt x="223957" y="76390"/>
                  </a:cubicBezTo>
                  <a:cubicBezTo>
                    <a:pt x="223766" y="76010"/>
                    <a:pt x="223195" y="75629"/>
                    <a:pt x="222719" y="75629"/>
                  </a:cubicBezTo>
                  <a:cubicBezTo>
                    <a:pt x="222434" y="75629"/>
                    <a:pt x="221863" y="76295"/>
                    <a:pt x="221863" y="76581"/>
                  </a:cubicBezTo>
                  <a:cubicBezTo>
                    <a:pt x="221863" y="77057"/>
                    <a:pt x="222243" y="77533"/>
                    <a:pt x="222815" y="78677"/>
                  </a:cubicBezTo>
                  <a:close/>
                  <a:moveTo>
                    <a:pt x="207395" y="78200"/>
                  </a:moveTo>
                  <a:lnTo>
                    <a:pt x="211297" y="78200"/>
                  </a:lnTo>
                  <a:cubicBezTo>
                    <a:pt x="209870" y="76390"/>
                    <a:pt x="208823" y="76676"/>
                    <a:pt x="207395" y="78200"/>
                  </a:cubicBezTo>
                  <a:close/>
                  <a:moveTo>
                    <a:pt x="307528" y="120777"/>
                  </a:moveTo>
                  <a:cubicBezTo>
                    <a:pt x="307528" y="120777"/>
                    <a:pt x="307338" y="121444"/>
                    <a:pt x="307242" y="121729"/>
                  </a:cubicBezTo>
                  <a:cubicBezTo>
                    <a:pt x="308004" y="121729"/>
                    <a:pt x="308670" y="121920"/>
                    <a:pt x="309432" y="121920"/>
                  </a:cubicBezTo>
                  <a:cubicBezTo>
                    <a:pt x="309527" y="121920"/>
                    <a:pt x="309622" y="121444"/>
                    <a:pt x="309813" y="121253"/>
                  </a:cubicBezTo>
                  <a:cubicBezTo>
                    <a:pt x="309051" y="121063"/>
                    <a:pt x="308289" y="120968"/>
                    <a:pt x="307528" y="120777"/>
                  </a:cubicBezTo>
                  <a:close/>
                  <a:moveTo>
                    <a:pt x="446877" y="112300"/>
                  </a:moveTo>
                  <a:cubicBezTo>
                    <a:pt x="444974" y="113538"/>
                    <a:pt x="445068" y="114395"/>
                    <a:pt x="446877" y="115443"/>
                  </a:cubicBezTo>
                  <a:lnTo>
                    <a:pt x="446877" y="112300"/>
                  </a:lnTo>
                  <a:close/>
                  <a:moveTo>
                    <a:pt x="126393" y="109442"/>
                  </a:moveTo>
                  <a:cubicBezTo>
                    <a:pt x="126393" y="109442"/>
                    <a:pt x="125822" y="110109"/>
                    <a:pt x="125537" y="110395"/>
                  </a:cubicBezTo>
                  <a:cubicBezTo>
                    <a:pt x="126393" y="110871"/>
                    <a:pt x="127250" y="111443"/>
                    <a:pt x="128107" y="111919"/>
                  </a:cubicBezTo>
                  <a:cubicBezTo>
                    <a:pt x="128297" y="111728"/>
                    <a:pt x="128488" y="111538"/>
                    <a:pt x="128678" y="111252"/>
                  </a:cubicBezTo>
                  <a:cubicBezTo>
                    <a:pt x="127917" y="110585"/>
                    <a:pt x="127155" y="110014"/>
                    <a:pt x="126393" y="109347"/>
                  </a:cubicBezTo>
                  <a:close/>
                  <a:moveTo>
                    <a:pt x="326279" y="105346"/>
                  </a:moveTo>
                  <a:cubicBezTo>
                    <a:pt x="326279" y="105346"/>
                    <a:pt x="326565" y="104965"/>
                    <a:pt x="326660" y="104775"/>
                  </a:cubicBezTo>
                  <a:cubicBezTo>
                    <a:pt x="326089" y="104394"/>
                    <a:pt x="325518" y="103918"/>
                    <a:pt x="324947" y="103537"/>
                  </a:cubicBezTo>
                  <a:cubicBezTo>
                    <a:pt x="324661" y="103918"/>
                    <a:pt x="324471" y="104299"/>
                    <a:pt x="324185" y="104680"/>
                  </a:cubicBezTo>
                  <a:cubicBezTo>
                    <a:pt x="324852" y="104870"/>
                    <a:pt x="325518" y="105156"/>
                    <a:pt x="326184" y="105346"/>
                  </a:cubicBezTo>
                  <a:close/>
                  <a:moveTo>
                    <a:pt x="100218" y="96488"/>
                  </a:moveTo>
                  <a:cubicBezTo>
                    <a:pt x="100218" y="96488"/>
                    <a:pt x="99456" y="95821"/>
                    <a:pt x="99171" y="95536"/>
                  </a:cubicBezTo>
                  <a:cubicBezTo>
                    <a:pt x="98219" y="95917"/>
                    <a:pt x="96887" y="95917"/>
                    <a:pt x="98505" y="98203"/>
                  </a:cubicBezTo>
                  <a:cubicBezTo>
                    <a:pt x="99076" y="97631"/>
                    <a:pt x="99647" y="97060"/>
                    <a:pt x="100218" y="96488"/>
                  </a:cubicBezTo>
                  <a:close/>
                  <a:moveTo>
                    <a:pt x="368065" y="103346"/>
                  </a:moveTo>
                  <a:cubicBezTo>
                    <a:pt x="368065" y="103346"/>
                    <a:pt x="368256" y="104108"/>
                    <a:pt x="368350" y="104394"/>
                  </a:cubicBezTo>
                  <a:lnTo>
                    <a:pt x="370730" y="103727"/>
                  </a:lnTo>
                  <a:cubicBezTo>
                    <a:pt x="370730" y="103727"/>
                    <a:pt x="370540" y="103156"/>
                    <a:pt x="370445" y="102965"/>
                  </a:cubicBezTo>
                  <a:cubicBezTo>
                    <a:pt x="369588" y="103156"/>
                    <a:pt x="368827" y="103251"/>
                    <a:pt x="367970" y="103441"/>
                  </a:cubicBezTo>
                  <a:close/>
                  <a:moveTo>
                    <a:pt x="210631" y="101918"/>
                  </a:moveTo>
                  <a:cubicBezTo>
                    <a:pt x="210631" y="101918"/>
                    <a:pt x="210346" y="101346"/>
                    <a:pt x="210250" y="101060"/>
                  </a:cubicBezTo>
                  <a:cubicBezTo>
                    <a:pt x="209679" y="101155"/>
                    <a:pt x="208918" y="101155"/>
                    <a:pt x="208442" y="101441"/>
                  </a:cubicBezTo>
                  <a:cubicBezTo>
                    <a:pt x="208156" y="101632"/>
                    <a:pt x="208061" y="102108"/>
                    <a:pt x="207490" y="103251"/>
                  </a:cubicBezTo>
                  <a:cubicBezTo>
                    <a:pt x="209108" y="102584"/>
                    <a:pt x="209870" y="102298"/>
                    <a:pt x="210631" y="101918"/>
                  </a:cubicBezTo>
                  <a:close/>
                  <a:moveTo>
                    <a:pt x="228240" y="99822"/>
                  </a:moveTo>
                  <a:cubicBezTo>
                    <a:pt x="230905" y="99917"/>
                    <a:pt x="231191" y="99155"/>
                    <a:pt x="230620" y="97346"/>
                  </a:cubicBezTo>
                  <a:cubicBezTo>
                    <a:pt x="229763" y="98203"/>
                    <a:pt x="229192" y="98870"/>
                    <a:pt x="228240" y="99822"/>
                  </a:cubicBezTo>
                  <a:close/>
                  <a:moveTo>
                    <a:pt x="133437" y="98107"/>
                  </a:moveTo>
                  <a:cubicBezTo>
                    <a:pt x="133437" y="98107"/>
                    <a:pt x="132771" y="97536"/>
                    <a:pt x="132485" y="97250"/>
                  </a:cubicBezTo>
                  <a:cubicBezTo>
                    <a:pt x="131819" y="97727"/>
                    <a:pt x="131248" y="98203"/>
                    <a:pt x="130582" y="98679"/>
                  </a:cubicBezTo>
                  <a:cubicBezTo>
                    <a:pt x="130962" y="98965"/>
                    <a:pt x="131343" y="99346"/>
                    <a:pt x="131724" y="99631"/>
                  </a:cubicBezTo>
                  <a:cubicBezTo>
                    <a:pt x="132295" y="99060"/>
                    <a:pt x="132866" y="98584"/>
                    <a:pt x="133437" y="98012"/>
                  </a:cubicBezTo>
                  <a:close/>
                  <a:moveTo>
                    <a:pt x="203111" y="98774"/>
                  </a:moveTo>
                  <a:cubicBezTo>
                    <a:pt x="203111" y="98774"/>
                    <a:pt x="202636" y="99060"/>
                    <a:pt x="202445" y="99251"/>
                  </a:cubicBezTo>
                  <a:cubicBezTo>
                    <a:pt x="203016" y="99822"/>
                    <a:pt x="203493" y="100394"/>
                    <a:pt x="204064" y="101060"/>
                  </a:cubicBezTo>
                  <a:cubicBezTo>
                    <a:pt x="204349" y="100870"/>
                    <a:pt x="204539" y="100679"/>
                    <a:pt x="204825" y="100584"/>
                  </a:cubicBezTo>
                  <a:cubicBezTo>
                    <a:pt x="204254" y="100013"/>
                    <a:pt x="203778" y="99441"/>
                    <a:pt x="203207" y="98870"/>
                  </a:cubicBezTo>
                  <a:close/>
                  <a:moveTo>
                    <a:pt x="406139" y="101251"/>
                  </a:moveTo>
                  <a:cubicBezTo>
                    <a:pt x="406900" y="101727"/>
                    <a:pt x="407281" y="102203"/>
                    <a:pt x="407661" y="102203"/>
                  </a:cubicBezTo>
                  <a:cubicBezTo>
                    <a:pt x="408138" y="102203"/>
                    <a:pt x="408518" y="101822"/>
                    <a:pt x="408994" y="101632"/>
                  </a:cubicBezTo>
                  <a:cubicBezTo>
                    <a:pt x="408709" y="101251"/>
                    <a:pt x="408423" y="100774"/>
                    <a:pt x="407947" y="100679"/>
                  </a:cubicBezTo>
                  <a:cubicBezTo>
                    <a:pt x="407566" y="100584"/>
                    <a:pt x="406995" y="100965"/>
                    <a:pt x="406043" y="101251"/>
                  </a:cubicBezTo>
                  <a:close/>
                  <a:moveTo>
                    <a:pt x="64143" y="105061"/>
                  </a:moveTo>
                  <a:cubicBezTo>
                    <a:pt x="64143" y="105061"/>
                    <a:pt x="64143" y="104394"/>
                    <a:pt x="64143" y="104108"/>
                  </a:cubicBezTo>
                  <a:cubicBezTo>
                    <a:pt x="63477" y="104108"/>
                    <a:pt x="62906" y="104013"/>
                    <a:pt x="62240" y="104108"/>
                  </a:cubicBezTo>
                  <a:cubicBezTo>
                    <a:pt x="62240" y="104108"/>
                    <a:pt x="62144" y="104680"/>
                    <a:pt x="62049" y="105061"/>
                  </a:cubicBezTo>
                  <a:cubicBezTo>
                    <a:pt x="62715" y="105061"/>
                    <a:pt x="63382" y="105061"/>
                    <a:pt x="64048" y="105156"/>
                  </a:cubicBezTo>
                  <a:close/>
                  <a:moveTo>
                    <a:pt x="204729" y="94774"/>
                  </a:moveTo>
                  <a:cubicBezTo>
                    <a:pt x="204729" y="94774"/>
                    <a:pt x="205206" y="94583"/>
                    <a:pt x="205396" y="94393"/>
                  </a:cubicBezTo>
                  <a:cubicBezTo>
                    <a:pt x="205111" y="93821"/>
                    <a:pt x="204729" y="93250"/>
                    <a:pt x="204444" y="92678"/>
                  </a:cubicBezTo>
                  <a:cubicBezTo>
                    <a:pt x="204158" y="92869"/>
                    <a:pt x="203587" y="93154"/>
                    <a:pt x="203587" y="93250"/>
                  </a:cubicBezTo>
                  <a:cubicBezTo>
                    <a:pt x="203873" y="93821"/>
                    <a:pt x="204254" y="94297"/>
                    <a:pt x="204635" y="94774"/>
                  </a:cubicBezTo>
                  <a:close/>
                  <a:moveTo>
                    <a:pt x="207966" y="85725"/>
                  </a:moveTo>
                  <a:cubicBezTo>
                    <a:pt x="207966" y="85725"/>
                    <a:pt x="207490" y="86201"/>
                    <a:pt x="207204" y="86392"/>
                  </a:cubicBezTo>
                  <a:lnTo>
                    <a:pt x="209394" y="88202"/>
                  </a:lnTo>
                  <a:cubicBezTo>
                    <a:pt x="209394" y="88202"/>
                    <a:pt x="209870" y="87725"/>
                    <a:pt x="210155" y="87439"/>
                  </a:cubicBezTo>
                  <a:cubicBezTo>
                    <a:pt x="209394" y="86868"/>
                    <a:pt x="208728" y="86201"/>
                    <a:pt x="207966" y="85630"/>
                  </a:cubicBezTo>
                  <a:close/>
                  <a:moveTo>
                    <a:pt x="444117" y="87249"/>
                  </a:moveTo>
                  <a:cubicBezTo>
                    <a:pt x="444117" y="87249"/>
                    <a:pt x="444497" y="87725"/>
                    <a:pt x="444783" y="87916"/>
                  </a:cubicBezTo>
                  <a:cubicBezTo>
                    <a:pt x="445545" y="87535"/>
                    <a:pt x="446306" y="87154"/>
                    <a:pt x="447067" y="86678"/>
                  </a:cubicBezTo>
                  <a:cubicBezTo>
                    <a:pt x="446972" y="86487"/>
                    <a:pt x="446782" y="86296"/>
                    <a:pt x="446687" y="86106"/>
                  </a:cubicBezTo>
                  <a:lnTo>
                    <a:pt x="444212" y="87249"/>
                  </a:lnTo>
                  <a:close/>
                  <a:moveTo>
                    <a:pt x="333704" y="110014"/>
                  </a:moveTo>
                  <a:cubicBezTo>
                    <a:pt x="333704" y="110014"/>
                    <a:pt x="333704" y="109633"/>
                    <a:pt x="333704" y="109442"/>
                  </a:cubicBezTo>
                  <a:cubicBezTo>
                    <a:pt x="332847" y="109442"/>
                    <a:pt x="331991" y="109347"/>
                    <a:pt x="331134" y="109252"/>
                  </a:cubicBezTo>
                  <a:cubicBezTo>
                    <a:pt x="331134" y="109538"/>
                    <a:pt x="331134" y="109728"/>
                    <a:pt x="331134" y="110014"/>
                  </a:cubicBezTo>
                  <a:lnTo>
                    <a:pt x="333704" y="110014"/>
                  </a:lnTo>
                  <a:close/>
                  <a:moveTo>
                    <a:pt x="431362" y="108490"/>
                  </a:moveTo>
                  <a:cubicBezTo>
                    <a:pt x="431362" y="108490"/>
                    <a:pt x="430981" y="109061"/>
                    <a:pt x="430791" y="109442"/>
                  </a:cubicBezTo>
                  <a:cubicBezTo>
                    <a:pt x="431552" y="109728"/>
                    <a:pt x="432314" y="110014"/>
                    <a:pt x="433076" y="110299"/>
                  </a:cubicBezTo>
                  <a:cubicBezTo>
                    <a:pt x="433170" y="110014"/>
                    <a:pt x="433361" y="109823"/>
                    <a:pt x="433456" y="109538"/>
                  </a:cubicBezTo>
                  <a:cubicBezTo>
                    <a:pt x="432790" y="109252"/>
                    <a:pt x="432028" y="108871"/>
                    <a:pt x="431362" y="108585"/>
                  </a:cubicBezTo>
                  <a:close/>
                  <a:moveTo>
                    <a:pt x="210917" y="113443"/>
                  </a:moveTo>
                  <a:cubicBezTo>
                    <a:pt x="210917" y="113443"/>
                    <a:pt x="211583" y="113824"/>
                    <a:pt x="211868" y="114014"/>
                  </a:cubicBezTo>
                  <a:cubicBezTo>
                    <a:pt x="212249" y="113443"/>
                    <a:pt x="212535" y="112871"/>
                    <a:pt x="212820" y="112300"/>
                  </a:cubicBezTo>
                  <a:cubicBezTo>
                    <a:pt x="212820" y="112300"/>
                    <a:pt x="212249" y="112014"/>
                    <a:pt x="211868" y="111823"/>
                  </a:cubicBezTo>
                  <a:cubicBezTo>
                    <a:pt x="211488" y="112395"/>
                    <a:pt x="211202" y="112871"/>
                    <a:pt x="210821" y="113443"/>
                  </a:cubicBezTo>
                  <a:close/>
                  <a:moveTo>
                    <a:pt x="254035" y="82487"/>
                  </a:moveTo>
                  <a:cubicBezTo>
                    <a:pt x="254416" y="82010"/>
                    <a:pt x="254891" y="81629"/>
                    <a:pt x="254796" y="81534"/>
                  </a:cubicBezTo>
                  <a:cubicBezTo>
                    <a:pt x="254606" y="81058"/>
                    <a:pt x="254225" y="80772"/>
                    <a:pt x="253940" y="80391"/>
                  </a:cubicBezTo>
                  <a:cubicBezTo>
                    <a:pt x="253559" y="80677"/>
                    <a:pt x="252893" y="81058"/>
                    <a:pt x="252988" y="81344"/>
                  </a:cubicBezTo>
                  <a:cubicBezTo>
                    <a:pt x="252988" y="81724"/>
                    <a:pt x="253559" y="82010"/>
                    <a:pt x="254130" y="82582"/>
                  </a:cubicBezTo>
                  <a:close/>
                  <a:moveTo>
                    <a:pt x="82228" y="125254"/>
                  </a:moveTo>
                  <a:cubicBezTo>
                    <a:pt x="82228" y="125254"/>
                    <a:pt x="81657" y="125158"/>
                    <a:pt x="81372" y="125063"/>
                  </a:cubicBezTo>
                  <a:cubicBezTo>
                    <a:pt x="81181" y="125730"/>
                    <a:pt x="80991" y="126397"/>
                    <a:pt x="80801" y="126968"/>
                  </a:cubicBezTo>
                  <a:lnTo>
                    <a:pt x="81562" y="127159"/>
                  </a:lnTo>
                  <a:cubicBezTo>
                    <a:pt x="81752" y="126492"/>
                    <a:pt x="81943" y="125921"/>
                    <a:pt x="82228" y="125254"/>
                  </a:cubicBezTo>
                  <a:close/>
                  <a:moveTo>
                    <a:pt x="118588" y="126397"/>
                  </a:moveTo>
                  <a:cubicBezTo>
                    <a:pt x="118588" y="126397"/>
                    <a:pt x="118017" y="126397"/>
                    <a:pt x="117732" y="126302"/>
                  </a:cubicBezTo>
                  <a:cubicBezTo>
                    <a:pt x="117732" y="126873"/>
                    <a:pt x="117541" y="127445"/>
                    <a:pt x="117446" y="128111"/>
                  </a:cubicBezTo>
                  <a:cubicBezTo>
                    <a:pt x="117446" y="128111"/>
                    <a:pt x="117922" y="128111"/>
                    <a:pt x="118208" y="128206"/>
                  </a:cubicBezTo>
                  <a:cubicBezTo>
                    <a:pt x="118303" y="127635"/>
                    <a:pt x="118398" y="126968"/>
                    <a:pt x="118493" y="126397"/>
                  </a:cubicBezTo>
                  <a:close/>
                  <a:moveTo>
                    <a:pt x="131819" y="137827"/>
                  </a:moveTo>
                  <a:cubicBezTo>
                    <a:pt x="131819" y="137827"/>
                    <a:pt x="131628" y="138494"/>
                    <a:pt x="131534" y="138779"/>
                  </a:cubicBezTo>
                  <a:lnTo>
                    <a:pt x="133913" y="139065"/>
                  </a:lnTo>
                  <a:cubicBezTo>
                    <a:pt x="133913" y="139065"/>
                    <a:pt x="133913" y="138684"/>
                    <a:pt x="134008" y="138398"/>
                  </a:cubicBezTo>
                  <a:cubicBezTo>
                    <a:pt x="133247" y="138208"/>
                    <a:pt x="132581" y="138017"/>
                    <a:pt x="131819" y="137827"/>
                  </a:cubicBezTo>
                  <a:close/>
                  <a:moveTo>
                    <a:pt x="432409" y="138398"/>
                  </a:moveTo>
                  <a:cubicBezTo>
                    <a:pt x="432409" y="138398"/>
                    <a:pt x="432505" y="138779"/>
                    <a:pt x="432599" y="138970"/>
                  </a:cubicBezTo>
                  <a:cubicBezTo>
                    <a:pt x="433361" y="138779"/>
                    <a:pt x="434027" y="138684"/>
                    <a:pt x="434789" y="138494"/>
                  </a:cubicBezTo>
                  <a:cubicBezTo>
                    <a:pt x="434789" y="138303"/>
                    <a:pt x="434598" y="138017"/>
                    <a:pt x="434598" y="137827"/>
                  </a:cubicBezTo>
                  <a:cubicBezTo>
                    <a:pt x="433932" y="138017"/>
                    <a:pt x="433170" y="138208"/>
                    <a:pt x="432505" y="138398"/>
                  </a:cubicBezTo>
                  <a:close/>
                  <a:moveTo>
                    <a:pt x="148667" y="139732"/>
                  </a:moveTo>
                  <a:cubicBezTo>
                    <a:pt x="148667" y="139732"/>
                    <a:pt x="147810" y="139732"/>
                    <a:pt x="147429" y="139827"/>
                  </a:cubicBezTo>
                  <a:cubicBezTo>
                    <a:pt x="147619" y="140493"/>
                    <a:pt x="147810" y="141256"/>
                    <a:pt x="148000" y="141922"/>
                  </a:cubicBezTo>
                  <a:cubicBezTo>
                    <a:pt x="148286" y="141922"/>
                    <a:pt x="148571" y="141827"/>
                    <a:pt x="148857" y="141732"/>
                  </a:cubicBezTo>
                  <a:lnTo>
                    <a:pt x="148571" y="139637"/>
                  </a:lnTo>
                  <a:close/>
                  <a:moveTo>
                    <a:pt x="267836" y="33909"/>
                  </a:moveTo>
                  <a:cubicBezTo>
                    <a:pt x="267836" y="33909"/>
                    <a:pt x="267456" y="34290"/>
                    <a:pt x="267265" y="34480"/>
                  </a:cubicBezTo>
                  <a:cubicBezTo>
                    <a:pt x="267836" y="34957"/>
                    <a:pt x="268407" y="35528"/>
                    <a:pt x="268978" y="36004"/>
                  </a:cubicBezTo>
                  <a:cubicBezTo>
                    <a:pt x="269169" y="35909"/>
                    <a:pt x="269264" y="35719"/>
                    <a:pt x="269455" y="35623"/>
                  </a:cubicBezTo>
                  <a:cubicBezTo>
                    <a:pt x="268884" y="35052"/>
                    <a:pt x="268407" y="34480"/>
                    <a:pt x="267836" y="33909"/>
                  </a:cubicBezTo>
                  <a:close/>
                  <a:moveTo>
                    <a:pt x="434979" y="33909"/>
                  </a:moveTo>
                  <a:cubicBezTo>
                    <a:pt x="434979" y="33909"/>
                    <a:pt x="435360" y="33338"/>
                    <a:pt x="435550" y="33052"/>
                  </a:cubicBezTo>
                  <a:cubicBezTo>
                    <a:pt x="434884" y="32671"/>
                    <a:pt x="434313" y="32290"/>
                    <a:pt x="433647" y="31909"/>
                  </a:cubicBezTo>
                  <a:cubicBezTo>
                    <a:pt x="433456" y="32195"/>
                    <a:pt x="433076" y="32766"/>
                    <a:pt x="433076" y="32861"/>
                  </a:cubicBezTo>
                  <a:cubicBezTo>
                    <a:pt x="433647" y="33242"/>
                    <a:pt x="434313" y="33623"/>
                    <a:pt x="434884" y="33909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8" name="Forma libre 27">
              <a:extLst>
                <a:ext uri="{FF2B5EF4-FFF2-40B4-BE49-F238E27FC236}">
                  <a16:creationId xmlns:a16="http://schemas.microsoft.com/office/drawing/2014/main" id="{69A4A46F-56AF-0541-FDAD-512FD0C791C2}"/>
                </a:ext>
              </a:extLst>
            </p:cNvPr>
            <p:cNvSpPr/>
            <p:nvPr/>
          </p:nvSpPr>
          <p:spPr>
            <a:xfrm>
              <a:off x="9456651" y="5613844"/>
              <a:ext cx="2379" cy="2762"/>
            </a:xfrm>
            <a:custGeom>
              <a:avLst/>
              <a:gdLst>
                <a:gd name="connsiteX0" fmla="*/ 2380 w 2379"/>
                <a:gd name="connsiteY0" fmla="*/ 0 h 2762"/>
                <a:gd name="connsiteX1" fmla="*/ 0 w 2379"/>
                <a:gd name="connsiteY1" fmla="*/ 667 h 2762"/>
                <a:gd name="connsiteX2" fmla="*/ 1999 w 2379"/>
                <a:gd name="connsiteY2" fmla="*/ 2762 h 2762"/>
                <a:gd name="connsiteX3" fmla="*/ 2380 w 2379"/>
                <a:gd name="connsiteY3" fmla="*/ 0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9" h="2762">
                  <a:moveTo>
                    <a:pt x="2380" y="0"/>
                  </a:moveTo>
                  <a:cubicBezTo>
                    <a:pt x="1427" y="286"/>
                    <a:pt x="856" y="476"/>
                    <a:pt x="0" y="667"/>
                  </a:cubicBezTo>
                  <a:cubicBezTo>
                    <a:pt x="666" y="1429"/>
                    <a:pt x="1142" y="1905"/>
                    <a:pt x="1999" y="2762"/>
                  </a:cubicBezTo>
                  <a:cubicBezTo>
                    <a:pt x="2189" y="1619"/>
                    <a:pt x="2284" y="953"/>
                    <a:pt x="238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id="{7058AA54-A142-F114-1D0F-C2ABB830FDEB}"/>
                </a:ext>
              </a:extLst>
            </p:cNvPr>
            <p:cNvSpPr/>
            <p:nvPr/>
          </p:nvSpPr>
          <p:spPr>
            <a:xfrm>
              <a:off x="9446559" y="5649563"/>
              <a:ext cx="2287" cy="3428"/>
            </a:xfrm>
            <a:custGeom>
              <a:avLst/>
              <a:gdLst>
                <a:gd name="connsiteX0" fmla="*/ 2287 w 2287"/>
                <a:gd name="connsiteY0" fmla="*/ 0 h 3428"/>
                <a:gd name="connsiteX1" fmla="*/ 98 w 2287"/>
                <a:gd name="connsiteY1" fmla="*/ 3429 h 3428"/>
                <a:gd name="connsiteX2" fmla="*/ 2287 w 2287"/>
                <a:gd name="connsiteY2" fmla="*/ 0 h 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7" h="3428">
                  <a:moveTo>
                    <a:pt x="2287" y="0"/>
                  </a:moveTo>
                  <a:cubicBezTo>
                    <a:pt x="447" y="1143"/>
                    <a:pt x="-283" y="2286"/>
                    <a:pt x="98" y="3429"/>
                  </a:cubicBezTo>
                  <a:cubicBezTo>
                    <a:pt x="764" y="2381"/>
                    <a:pt x="1430" y="1429"/>
                    <a:pt x="228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id="{BDE14A7C-BBBA-D8DA-3DEB-B9C6DE73B6EA}"/>
                </a:ext>
              </a:extLst>
            </p:cNvPr>
            <p:cNvSpPr/>
            <p:nvPr/>
          </p:nvSpPr>
          <p:spPr>
            <a:xfrm>
              <a:off x="9441673" y="5654801"/>
              <a:ext cx="4326" cy="5810"/>
            </a:xfrm>
            <a:custGeom>
              <a:avLst/>
              <a:gdLst>
                <a:gd name="connsiteX0" fmla="*/ 4223 w 4326"/>
                <a:gd name="connsiteY0" fmla="*/ 0 h 5810"/>
                <a:gd name="connsiteX1" fmla="*/ 35 w 4326"/>
                <a:gd name="connsiteY1" fmla="*/ 5810 h 5810"/>
                <a:gd name="connsiteX2" fmla="*/ 4223 w 4326"/>
                <a:gd name="connsiteY2" fmla="*/ 0 h 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26" h="5810">
                  <a:moveTo>
                    <a:pt x="4223" y="0"/>
                  </a:moveTo>
                  <a:cubicBezTo>
                    <a:pt x="2509" y="1810"/>
                    <a:pt x="-346" y="2477"/>
                    <a:pt x="35" y="5810"/>
                  </a:cubicBezTo>
                  <a:cubicBezTo>
                    <a:pt x="2224" y="4477"/>
                    <a:pt x="4889" y="3715"/>
                    <a:pt x="4223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AB34D0BA-028A-F914-C0D8-281BA206653D}"/>
                </a:ext>
              </a:extLst>
            </p:cNvPr>
            <p:cNvSpPr/>
            <p:nvPr/>
          </p:nvSpPr>
          <p:spPr>
            <a:xfrm>
              <a:off x="9441231" y="5688139"/>
              <a:ext cx="2855" cy="1761"/>
            </a:xfrm>
            <a:custGeom>
              <a:avLst/>
              <a:gdLst>
                <a:gd name="connsiteX0" fmla="*/ 2855 w 2855"/>
                <a:gd name="connsiteY0" fmla="*/ 571 h 1761"/>
                <a:gd name="connsiteX1" fmla="*/ 0 w 2855"/>
                <a:gd name="connsiteY1" fmla="*/ 0 h 1761"/>
                <a:gd name="connsiteX2" fmla="*/ 2855 w 2855"/>
                <a:gd name="connsiteY2" fmla="*/ 571 h 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5" h="1761">
                  <a:moveTo>
                    <a:pt x="2855" y="571"/>
                  </a:moveTo>
                  <a:cubicBezTo>
                    <a:pt x="1904" y="381"/>
                    <a:pt x="1047" y="191"/>
                    <a:pt x="0" y="0"/>
                  </a:cubicBezTo>
                  <a:cubicBezTo>
                    <a:pt x="1047" y="2191"/>
                    <a:pt x="1333" y="2286"/>
                    <a:pt x="2855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2A1EA108-F538-ADDB-6FF7-93910AD429C8}"/>
                </a:ext>
              </a:extLst>
            </p:cNvPr>
            <p:cNvSpPr/>
            <p:nvPr/>
          </p:nvSpPr>
          <p:spPr>
            <a:xfrm>
              <a:off x="9442184" y="5634990"/>
              <a:ext cx="3330" cy="3333"/>
            </a:xfrm>
            <a:custGeom>
              <a:avLst/>
              <a:gdLst>
                <a:gd name="connsiteX0" fmla="*/ 2759 w 3330"/>
                <a:gd name="connsiteY0" fmla="*/ 3334 h 3333"/>
                <a:gd name="connsiteX1" fmla="*/ 3330 w 3330"/>
                <a:gd name="connsiteY1" fmla="*/ 2572 h 3333"/>
                <a:gd name="connsiteX2" fmla="*/ 1902 w 3330"/>
                <a:gd name="connsiteY2" fmla="*/ 0 h 3333"/>
                <a:gd name="connsiteX3" fmla="*/ 284 w 3330"/>
                <a:gd name="connsiteY3" fmla="*/ 2476 h 3333"/>
                <a:gd name="connsiteX4" fmla="*/ 2759 w 3330"/>
                <a:gd name="connsiteY4" fmla="*/ 3334 h 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0" h="3333">
                  <a:moveTo>
                    <a:pt x="2759" y="3334"/>
                  </a:moveTo>
                  <a:cubicBezTo>
                    <a:pt x="2759" y="3334"/>
                    <a:pt x="3140" y="2762"/>
                    <a:pt x="3330" y="2572"/>
                  </a:cubicBezTo>
                  <a:cubicBezTo>
                    <a:pt x="2854" y="1714"/>
                    <a:pt x="2378" y="953"/>
                    <a:pt x="1902" y="0"/>
                  </a:cubicBezTo>
                  <a:cubicBezTo>
                    <a:pt x="665" y="762"/>
                    <a:pt x="-573" y="1238"/>
                    <a:pt x="284" y="2476"/>
                  </a:cubicBezTo>
                  <a:cubicBezTo>
                    <a:pt x="665" y="3048"/>
                    <a:pt x="1902" y="3048"/>
                    <a:pt x="2759" y="333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id="{4C8CB743-42E5-AC61-CC16-7BD51D2F8D3A}"/>
                </a:ext>
              </a:extLst>
            </p:cNvPr>
            <p:cNvSpPr/>
            <p:nvPr/>
          </p:nvSpPr>
          <p:spPr>
            <a:xfrm>
              <a:off x="9465001" y="5660421"/>
              <a:ext cx="2024" cy="5715"/>
            </a:xfrm>
            <a:custGeom>
              <a:avLst/>
              <a:gdLst>
                <a:gd name="connsiteX0" fmla="*/ 2025 w 2024"/>
                <a:gd name="connsiteY0" fmla="*/ 4191 h 5715"/>
                <a:gd name="connsiteX1" fmla="*/ 1549 w 2024"/>
                <a:gd name="connsiteY1" fmla="*/ 0 h 5715"/>
                <a:gd name="connsiteX2" fmla="*/ 407 w 2024"/>
                <a:gd name="connsiteY2" fmla="*/ 5715 h 5715"/>
                <a:gd name="connsiteX3" fmla="*/ 2025 w 2024"/>
                <a:gd name="connsiteY3" fmla="*/ 4191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4" h="5715">
                  <a:moveTo>
                    <a:pt x="2025" y="4191"/>
                  </a:moveTo>
                  <a:cubicBezTo>
                    <a:pt x="2025" y="2762"/>
                    <a:pt x="1740" y="1429"/>
                    <a:pt x="1549" y="0"/>
                  </a:cubicBezTo>
                  <a:cubicBezTo>
                    <a:pt x="312" y="1810"/>
                    <a:pt x="-545" y="3429"/>
                    <a:pt x="407" y="5715"/>
                  </a:cubicBezTo>
                  <a:cubicBezTo>
                    <a:pt x="1073" y="5144"/>
                    <a:pt x="2025" y="4667"/>
                    <a:pt x="2025" y="4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id="{9339D768-18B2-D867-E931-8BA85237812D}"/>
                </a:ext>
              </a:extLst>
            </p:cNvPr>
            <p:cNvSpPr/>
            <p:nvPr/>
          </p:nvSpPr>
          <p:spPr>
            <a:xfrm>
              <a:off x="9454367" y="5618225"/>
              <a:ext cx="1617" cy="2095"/>
            </a:xfrm>
            <a:custGeom>
              <a:avLst/>
              <a:gdLst>
                <a:gd name="connsiteX0" fmla="*/ 1523 w 1617"/>
                <a:gd name="connsiteY0" fmla="*/ 1810 h 2095"/>
                <a:gd name="connsiteX1" fmla="*/ 571 w 1617"/>
                <a:gd name="connsiteY1" fmla="*/ 0 h 2095"/>
                <a:gd name="connsiteX2" fmla="*/ 0 w 1617"/>
                <a:gd name="connsiteY2" fmla="*/ 286 h 2095"/>
                <a:gd name="connsiteX3" fmla="*/ 761 w 1617"/>
                <a:gd name="connsiteY3" fmla="*/ 2096 h 2095"/>
                <a:gd name="connsiteX4" fmla="*/ 1618 w 1617"/>
                <a:gd name="connsiteY4" fmla="*/ 1810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" h="2095">
                  <a:moveTo>
                    <a:pt x="1523" y="1810"/>
                  </a:moveTo>
                  <a:cubicBezTo>
                    <a:pt x="1237" y="1238"/>
                    <a:pt x="856" y="571"/>
                    <a:pt x="571" y="0"/>
                  </a:cubicBezTo>
                  <a:cubicBezTo>
                    <a:pt x="381" y="95"/>
                    <a:pt x="190" y="190"/>
                    <a:pt x="0" y="286"/>
                  </a:cubicBezTo>
                  <a:cubicBezTo>
                    <a:pt x="285" y="857"/>
                    <a:pt x="476" y="1524"/>
                    <a:pt x="761" y="2096"/>
                  </a:cubicBezTo>
                  <a:cubicBezTo>
                    <a:pt x="1047" y="2096"/>
                    <a:pt x="1332" y="1905"/>
                    <a:pt x="1618" y="181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5" name="Forma libre 34">
              <a:extLst>
                <a:ext uri="{FF2B5EF4-FFF2-40B4-BE49-F238E27FC236}">
                  <a16:creationId xmlns:a16="http://schemas.microsoft.com/office/drawing/2014/main" id="{5B020340-6548-BF61-79D4-FDE48AA42BEC}"/>
                </a:ext>
              </a:extLst>
            </p:cNvPr>
            <p:cNvSpPr/>
            <p:nvPr/>
          </p:nvSpPr>
          <p:spPr>
            <a:xfrm>
              <a:off x="9466550" y="5641466"/>
              <a:ext cx="1332" cy="1238"/>
            </a:xfrm>
            <a:custGeom>
              <a:avLst/>
              <a:gdLst>
                <a:gd name="connsiteX0" fmla="*/ 1333 w 1332"/>
                <a:gd name="connsiteY0" fmla="*/ 476 h 1238"/>
                <a:gd name="connsiteX1" fmla="*/ 571 w 1332"/>
                <a:gd name="connsiteY1" fmla="*/ 0 h 1238"/>
                <a:gd name="connsiteX2" fmla="*/ 0 w 1332"/>
                <a:gd name="connsiteY2" fmla="*/ 476 h 1238"/>
                <a:gd name="connsiteX3" fmla="*/ 762 w 1332"/>
                <a:gd name="connsiteY3" fmla="*/ 1238 h 1238"/>
                <a:gd name="connsiteX4" fmla="*/ 1333 w 1332"/>
                <a:gd name="connsiteY4" fmla="*/ 381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1238">
                  <a:moveTo>
                    <a:pt x="1333" y="476"/>
                  </a:moveTo>
                  <a:cubicBezTo>
                    <a:pt x="1333" y="476"/>
                    <a:pt x="762" y="0"/>
                    <a:pt x="571" y="0"/>
                  </a:cubicBezTo>
                  <a:cubicBezTo>
                    <a:pt x="381" y="0"/>
                    <a:pt x="191" y="286"/>
                    <a:pt x="0" y="476"/>
                  </a:cubicBezTo>
                  <a:cubicBezTo>
                    <a:pt x="286" y="762"/>
                    <a:pt x="476" y="953"/>
                    <a:pt x="762" y="1238"/>
                  </a:cubicBezTo>
                  <a:cubicBezTo>
                    <a:pt x="952" y="1048"/>
                    <a:pt x="1142" y="762"/>
                    <a:pt x="1333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7DA88DC3-EAD0-FE20-0859-6E6F6A3DE09A}"/>
                </a:ext>
              </a:extLst>
            </p:cNvPr>
            <p:cNvSpPr/>
            <p:nvPr/>
          </p:nvSpPr>
          <p:spPr>
            <a:xfrm>
              <a:off x="9460078" y="5627355"/>
              <a:ext cx="1903" cy="1538"/>
            </a:xfrm>
            <a:custGeom>
              <a:avLst/>
              <a:gdLst>
                <a:gd name="connsiteX0" fmla="*/ 1904 w 1903"/>
                <a:gd name="connsiteY0" fmla="*/ 682 h 1538"/>
                <a:gd name="connsiteX1" fmla="*/ 762 w 1903"/>
                <a:gd name="connsiteY1" fmla="*/ 15 h 1538"/>
                <a:gd name="connsiteX2" fmla="*/ 0 w 1903"/>
                <a:gd name="connsiteY2" fmla="*/ 872 h 1538"/>
                <a:gd name="connsiteX3" fmla="*/ 952 w 1903"/>
                <a:gd name="connsiteY3" fmla="*/ 1539 h 1538"/>
                <a:gd name="connsiteX4" fmla="*/ 1904 w 1903"/>
                <a:gd name="connsiteY4" fmla="*/ 682 h 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1538">
                  <a:moveTo>
                    <a:pt x="1904" y="682"/>
                  </a:moveTo>
                  <a:cubicBezTo>
                    <a:pt x="1333" y="300"/>
                    <a:pt x="952" y="-80"/>
                    <a:pt x="762" y="15"/>
                  </a:cubicBezTo>
                  <a:cubicBezTo>
                    <a:pt x="476" y="110"/>
                    <a:pt x="286" y="586"/>
                    <a:pt x="0" y="872"/>
                  </a:cubicBezTo>
                  <a:cubicBezTo>
                    <a:pt x="286" y="1063"/>
                    <a:pt x="571" y="1444"/>
                    <a:pt x="952" y="1539"/>
                  </a:cubicBezTo>
                  <a:cubicBezTo>
                    <a:pt x="1142" y="1539"/>
                    <a:pt x="1428" y="1158"/>
                    <a:pt x="1904" y="68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id="{D8E02BAF-1002-96C6-D096-6492CFB957CD}"/>
                </a:ext>
              </a:extLst>
            </p:cNvPr>
            <p:cNvSpPr/>
            <p:nvPr/>
          </p:nvSpPr>
          <p:spPr>
            <a:xfrm>
              <a:off x="9449512" y="5644419"/>
              <a:ext cx="3807" cy="2709"/>
            </a:xfrm>
            <a:custGeom>
              <a:avLst/>
              <a:gdLst>
                <a:gd name="connsiteX0" fmla="*/ 2570 w 3807"/>
                <a:gd name="connsiteY0" fmla="*/ 95 h 2709"/>
                <a:gd name="connsiteX1" fmla="*/ 0 w 3807"/>
                <a:gd name="connsiteY1" fmla="*/ 1429 h 2709"/>
                <a:gd name="connsiteX2" fmla="*/ 476 w 3807"/>
                <a:gd name="connsiteY2" fmla="*/ 2667 h 2709"/>
                <a:gd name="connsiteX3" fmla="*/ 3807 w 3807"/>
                <a:gd name="connsiteY3" fmla="*/ 2667 h 2709"/>
                <a:gd name="connsiteX4" fmla="*/ 2475 w 3807"/>
                <a:gd name="connsiteY4" fmla="*/ 0 h 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7" h="2709">
                  <a:moveTo>
                    <a:pt x="2570" y="95"/>
                  </a:moveTo>
                  <a:cubicBezTo>
                    <a:pt x="1333" y="95"/>
                    <a:pt x="191" y="-95"/>
                    <a:pt x="0" y="1429"/>
                  </a:cubicBezTo>
                  <a:cubicBezTo>
                    <a:pt x="0" y="1810"/>
                    <a:pt x="285" y="2667"/>
                    <a:pt x="476" y="2667"/>
                  </a:cubicBezTo>
                  <a:cubicBezTo>
                    <a:pt x="1523" y="2762"/>
                    <a:pt x="2665" y="2667"/>
                    <a:pt x="3807" y="2667"/>
                  </a:cubicBezTo>
                  <a:cubicBezTo>
                    <a:pt x="3331" y="1714"/>
                    <a:pt x="2951" y="953"/>
                    <a:pt x="2475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8" name="Forma libre 37">
              <a:extLst>
                <a:ext uri="{FF2B5EF4-FFF2-40B4-BE49-F238E27FC236}">
                  <a16:creationId xmlns:a16="http://schemas.microsoft.com/office/drawing/2014/main" id="{0001AB4B-B858-535A-0C95-0AF6B4330354}"/>
                </a:ext>
              </a:extLst>
            </p:cNvPr>
            <p:cNvSpPr/>
            <p:nvPr/>
          </p:nvSpPr>
          <p:spPr>
            <a:xfrm>
              <a:off x="9451003" y="5716714"/>
              <a:ext cx="1935" cy="3429"/>
            </a:xfrm>
            <a:custGeom>
              <a:avLst/>
              <a:gdLst>
                <a:gd name="connsiteX0" fmla="*/ 1840 w 1935"/>
                <a:gd name="connsiteY0" fmla="*/ 1524 h 3429"/>
                <a:gd name="connsiteX1" fmla="*/ 127 w 1935"/>
                <a:gd name="connsiteY1" fmla="*/ 0 h 3429"/>
                <a:gd name="connsiteX2" fmla="*/ 127 w 1935"/>
                <a:gd name="connsiteY2" fmla="*/ 2762 h 3429"/>
                <a:gd name="connsiteX3" fmla="*/ 1935 w 1935"/>
                <a:gd name="connsiteY3" fmla="*/ 3429 h 3429"/>
                <a:gd name="connsiteX4" fmla="*/ 1745 w 1935"/>
                <a:gd name="connsiteY4" fmla="*/ 1619 h 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" h="3429">
                  <a:moveTo>
                    <a:pt x="1840" y="1524"/>
                  </a:moveTo>
                  <a:cubicBezTo>
                    <a:pt x="1840" y="1524"/>
                    <a:pt x="1174" y="857"/>
                    <a:pt x="127" y="0"/>
                  </a:cubicBezTo>
                  <a:cubicBezTo>
                    <a:pt x="127" y="1429"/>
                    <a:pt x="-158" y="2286"/>
                    <a:pt x="127" y="2762"/>
                  </a:cubicBezTo>
                  <a:cubicBezTo>
                    <a:pt x="413" y="3143"/>
                    <a:pt x="1364" y="3238"/>
                    <a:pt x="1935" y="3429"/>
                  </a:cubicBezTo>
                  <a:cubicBezTo>
                    <a:pt x="1935" y="2762"/>
                    <a:pt x="1935" y="2096"/>
                    <a:pt x="1745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9" name="Forma libre 38">
              <a:extLst>
                <a:ext uri="{FF2B5EF4-FFF2-40B4-BE49-F238E27FC236}">
                  <a16:creationId xmlns:a16="http://schemas.microsoft.com/office/drawing/2014/main" id="{1CC93637-F72D-E1A9-F6EE-0D5EE451D791}"/>
                </a:ext>
              </a:extLst>
            </p:cNvPr>
            <p:cNvSpPr/>
            <p:nvPr/>
          </p:nvSpPr>
          <p:spPr>
            <a:xfrm>
              <a:off x="9450798" y="5661850"/>
              <a:ext cx="2616" cy="1926"/>
            </a:xfrm>
            <a:custGeom>
              <a:avLst/>
              <a:gdLst>
                <a:gd name="connsiteX0" fmla="*/ 2616 w 2616"/>
                <a:gd name="connsiteY0" fmla="*/ 1714 h 1926"/>
                <a:gd name="connsiteX1" fmla="*/ 47 w 2616"/>
                <a:gd name="connsiteY1" fmla="*/ 0 h 1926"/>
                <a:gd name="connsiteX2" fmla="*/ 2616 w 2616"/>
                <a:gd name="connsiteY2" fmla="*/ 1714 h 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16" h="1926">
                  <a:moveTo>
                    <a:pt x="2616" y="1714"/>
                  </a:moveTo>
                  <a:cubicBezTo>
                    <a:pt x="1474" y="952"/>
                    <a:pt x="808" y="476"/>
                    <a:pt x="47" y="0"/>
                  </a:cubicBezTo>
                  <a:cubicBezTo>
                    <a:pt x="-239" y="2191"/>
                    <a:pt x="808" y="2096"/>
                    <a:pt x="2616" y="171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0" name="Forma libre 39">
              <a:extLst>
                <a:ext uri="{FF2B5EF4-FFF2-40B4-BE49-F238E27FC236}">
                  <a16:creationId xmlns:a16="http://schemas.microsoft.com/office/drawing/2014/main" id="{0A27C1F3-DD4A-2853-C767-292EC267B977}"/>
                </a:ext>
              </a:extLst>
            </p:cNvPr>
            <p:cNvSpPr/>
            <p:nvPr/>
          </p:nvSpPr>
          <p:spPr>
            <a:xfrm>
              <a:off x="9452653" y="5720810"/>
              <a:ext cx="3521" cy="2546"/>
            </a:xfrm>
            <a:custGeom>
              <a:avLst/>
              <a:gdLst>
                <a:gd name="connsiteX0" fmla="*/ 3522 w 3521"/>
                <a:gd name="connsiteY0" fmla="*/ 1429 h 2546"/>
                <a:gd name="connsiteX1" fmla="*/ 0 w 3521"/>
                <a:gd name="connsiteY1" fmla="*/ 0 h 2546"/>
                <a:gd name="connsiteX2" fmla="*/ 3522 w 3521"/>
                <a:gd name="connsiteY2" fmla="*/ 1429 h 2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21" h="2546">
                  <a:moveTo>
                    <a:pt x="3522" y="1429"/>
                  </a:moveTo>
                  <a:cubicBezTo>
                    <a:pt x="2474" y="953"/>
                    <a:pt x="1618" y="667"/>
                    <a:pt x="0" y="0"/>
                  </a:cubicBezTo>
                  <a:cubicBezTo>
                    <a:pt x="1332" y="3048"/>
                    <a:pt x="1523" y="3143"/>
                    <a:pt x="3522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1" name="Forma libre 40">
              <a:extLst>
                <a:ext uri="{FF2B5EF4-FFF2-40B4-BE49-F238E27FC236}">
                  <a16:creationId xmlns:a16="http://schemas.microsoft.com/office/drawing/2014/main" id="{8F69DBE3-AA05-3F70-8FDB-625E0E506A30}"/>
                </a:ext>
              </a:extLst>
            </p:cNvPr>
            <p:cNvSpPr/>
            <p:nvPr/>
          </p:nvSpPr>
          <p:spPr>
            <a:xfrm>
              <a:off x="9472441" y="5662707"/>
              <a:ext cx="3342" cy="3055"/>
            </a:xfrm>
            <a:custGeom>
              <a:avLst/>
              <a:gdLst>
                <a:gd name="connsiteX0" fmla="*/ 3342 w 3342"/>
                <a:gd name="connsiteY0" fmla="*/ 2096 h 3055"/>
                <a:gd name="connsiteX1" fmla="*/ 677 w 3342"/>
                <a:gd name="connsiteY1" fmla="*/ 0 h 3055"/>
                <a:gd name="connsiteX2" fmla="*/ 11 w 3342"/>
                <a:gd name="connsiteY2" fmla="*/ 286 h 3055"/>
                <a:gd name="connsiteX3" fmla="*/ 296 w 3342"/>
                <a:gd name="connsiteY3" fmla="*/ 2572 h 3055"/>
                <a:gd name="connsiteX4" fmla="*/ 3342 w 3342"/>
                <a:gd name="connsiteY4" fmla="*/ 2096 h 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" h="3055">
                  <a:moveTo>
                    <a:pt x="3342" y="2096"/>
                  </a:moveTo>
                  <a:cubicBezTo>
                    <a:pt x="2390" y="1333"/>
                    <a:pt x="1534" y="667"/>
                    <a:pt x="677" y="0"/>
                  </a:cubicBezTo>
                  <a:cubicBezTo>
                    <a:pt x="487" y="95"/>
                    <a:pt x="201" y="190"/>
                    <a:pt x="11" y="286"/>
                  </a:cubicBezTo>
                  <a:cubicBezTo>
                    <a:pt x="11" y="1048"/>
                    <a:pt x="-85" y="2191"/>
                    <a:pt x="296" y="2572"/>
                  </a:cubicBezTo>
                  <a:cubicBezTo>
                    <a:pt x="1058" y="3238"/>
                    <a:pt x="2200" y="3334"/>
                    <a:pt x="3342" y="209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2" name="Forma libre 41">
              <a:extLst>
                <a:ext uri="{FF2B5EF4-FFF2-40B4-BE49-F238E27FC236}">
                  <a16:creationId xmlns:a16="http://schemas.microsoft.com/office/drawing/2014/main" id="{82F5E27E-12D1-D6E1-52AD-2B68A8B19D27}"/>
                </a:ext>
              </a:extLst>
            </p:cNvPr>
            <p:cNvSpPr/>
            <p:nvPr/>
          </p:nvSpPr>
          <p:spPr>
            <a:xfrm>
              <a:off x="9443801" y="5699509"/>
              <a:ext cx="2760" cy="4632"/>
            </a:xfrm>
            <a:custGeom>
              <a:avLst/>
              <a:gdLst>
                <a:gd name="connsiteX0" fmla="*/ 0 w 2760"/>
                <a:gd name="connsiteY0" fmla="*/ 918 h 4632"/>
                <a:gd name="connsiteX1" fmla="*/ 1714 w 2760"/>
                <a:gd name="connsiteY1" fmla="*/ 4632 h 4632"/>
                <a:gd name="connsiteX2" fmla="*/ 1333 w 2760"/>
                <a:gd name="connsiteY2" fmla="*/ 2156 h 4632"/>
                <a:gd name="connsiteX3" fmla="*/ 2761 w 2760"/>
                <a:gd name="connsiteY3" fmla="*/ 536 h 4632"/>
                <a:gd name="connsiteX4" fmla="*/ 0 w 2760"/>
                <a:gd name="connsiteY4" fmla="*/ 918 h 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0" h="4632">
                  <a:moveTo>
                    <a:pt x="0" y="918"/>
                  </a:moveTo>
                  <a:cubicBezTo>
                    <a:pt x="0" y="3267"/>
                    <a:pt x="572" y="4505"/>
                    <a:pt x="1714" y="4632"/>
                  </a:cubicBezTo>
                  <a:cubicBezTo>
                    <a:pt x="1523" y="3775"/>
                    <a:pt x="1143" y="2918"/>
                    <a:pt x="1333" y="2156"/>
                  </a:cubicBezTo>
                  <a:cubicBezTo>
                    <a:pt x="1428" y="1584"/>
                    <a:pt x="2190" y="1108"/>
                    <a:pt x="2761" y="536"/>
                  </a:cubicBezTo>
                  <a:cubicBezTo>
                    <a:pt x="1523" y="-607"/>
                    <a:pt x="762" y="346"/>
                    <a:pt x="0" y="91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3" name="Forma libre 42">
              <a:extLst>
                <a:ext uri="{FF2B5EF4-FFF2-40B4-BE49-F238E27FC236}">
                  <a16:creationId xmlns:a16="http://schemas.microsoft.com/office/drawing/2014/main" id="{549955A2-2552-2142-1272-D1FAE6440F65}"/>
                </a:ext>
              </a:extLst>
            </p:cNvPr>
            <p:cNvSpPr/>
            <p:nvPr/>
          </p:nvSpPr>
          <p:spPr>
            <a:xfrm>
              <a:off x="9442564" y="5708427"/>
              <a:ext cx="1617" cy="1238"/>
            </a:xfrm>
            <a:custGeom>
              <a:avLst/>
              <a:gdLst>
                <a:gd name="connsiteX0" fmla="*/ 0 w 1617"/>
                <a:gd name="connsiteY0" fmla="*/ 571 h 1238"/>
                <a:gd name="connsiteX1" fmla="*/ 952 w 1617"/>
                <a:gd name="connsiteY1" fmla="*/ 1238 h 1238"/>
                <a:gd name="connsiteX2" fmla="*/ 1618 w 1617"/>
                <a:gd name="connsiteY2" fmla="*/ 476 h 1238"/>
                <a:gd name="connsiteX3" fmla="*/ 476 w 1617"/>
                <a:gd name="connsiteY3" fmla="*/ 0 h 1238"/>
                <a:gd name="connsiteX4" fmla="*/ 0 w 1617"/>
                <a:gd name="connsiteY4" fmla="*/ 667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" h="1238">
                  <a:moveTo>
                    <a:pt x="0" y="571"/>
                  </a:moveTo>
                  <a:cubicBezTo>
                    <a:pt x="0" y="571"/>
                    <a:pt x="571" y="1048"/>
                    <a:pt x="952" y="1238"/>
                  </a:cubicBezTo>
                  <a:cubicBezTo>
                    <a:pt x="952" y="1238"/>
                    <a:pt x="1237" y="857"/>
                    <a:pt x="1618" y="476"/>
                  </a:cubicBezTo>
                  <a:cubicBezTo>
                    <a:pt x="1142" y="286"/>
                    <a:pt x="856" y="0"/>
                    <a:pt x="476" y="0"/>
                  </a:cubicBezTo>
                  <a:cubicBezTo>
                    <a:pt x="381" y="0"/>
                    <a:pt x="0" y="571"/>
                    <a:pt x="0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4" name="Forma libre 43">
              <a:extLst>
                <a:ext uri="{FF2B5EF4-FFF2-40B4-BE49-F238E27FC236}">
                  <a16:creationId xmlns:a16="http://schemas.microsoft.com/office/drawing/2014/main" id="{755B2064-5083-5B64-94A7-A7A297649B53}"/>
                </a:ext>
              </a:extLst>
            </p:cNvPr>
            <p:cNvSpPr/>
            <p:nvPr/>
          </p:nvSpPr>
          <p:spPr>
            <a:xfrm>
              <a:off x="9444753" y="5672232"/>
              <a:ext cx="2664" cy="2095"/>
            </a:xfrm>
            <a:custGeom>
              <a:avLst/>
              <a:gdLst>
                <a:gd name="connsiteX0" fmla="*/ 0 w 2664"/>
                <a:gd name="connsiteY0" fmla="*/ 2096 h 2095"/>
                <a:gd name="connsiteX1" fmla="*/ 2665 w 2664"/>
                <a:gd name="connsiteY1" fmla="*/ 0 h 2095"/>
                <a:gd name="connsiteX2" fmla="*/ 0 w 2664"/>
                <a:gd name="connsiteY2" fmla="*/ 2096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4" h="2095">
                  <a:moveTo>
                    <a:pt x="0" y="2096"/>
                  </a:moveTo>
                  <a:cubicBezTo>
                    <a:pt x="952" y="1333"/>
                    <a:pt x="1618" y="857"/>
                    <a:pt x="2665" y="0"/>
                  </a:cubicBezTo>
                  <a:cubicBezTo>
                    <a:pt x="1142" y="190"/>
                    <a:pt x="254" y="889"/>
                    <a:pt x="0" y="209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5" name="Forma libre 44">
              <a:extLst>
                <a:ext uri="{FF2B5EF4-FFF2-40B4-BE49-F238E27FC236}">
                  <a16:creationId xmlns:a16="http://schemas.microsoft.com/office/drawing/2014/main" id="{2E2C0FEF-B89A-89FF-9FA9-BCC1B04A0B2E}"/>
                </a:ext>
              </a:extLst>
            </p:cNvPr>
            <p:cNvSpPr/>
            <p:nvPr/>
          </p:nvSpPr>
          <p:spPr>
            <a:xfrm>
              <a:off x="9446752" y="5660040"/>
              <a:ext cx="1998" cy="1142"/>
            </a:xfrm>
            <a:custGeom>
              <a:avLst/>
              <a:gdLst>
                <a:gd name="connsiteX0" fmla="*/ 95 w 1998"/>
                <a:gd name="connsiteY0" fmla="*/ 667 h 1142"/>
                <a:gd name="connsiteX1" fmla="*/ 1998 w 1998"/>
                <a:gd name="connsiteY1" fmla="*/ 1143 h 1142"/>
                <a:gd name="connsiteX2" fmla="*/ 1998 w 1998"/>
                <a:gd name="connsiteY2" fmla="*/ 857 h 1142"/>
                <a:gd name="connsiteX3" fmla="*/ 190 w 1998"/>
                <a:gd name="connsiteY3" fmla="*/ 0 h 1142"/>
                <a:gd name="connsiteX4" fmla="*/ 0 w 1998"/>
                <a:gd name="connsiteY4" fmla="*/ 667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" h="1142">
                  <a:moveTo>
                    <a:pt x="95" y="667"/>
                  </a:moveTo>
                  <a:lnTo>
                    <a:pt x="1998" y="1143"/>
                  </a:lnTo>
                  <a:cubicBezTo>
                    <a:pt x="1998" y="1143"/>
                    <a:pt x="1998" y="952"/>
                    <a:pt x="1998" y="857"/>
                  </a:cubicBezTo>
                  <a:cubicBezTo>
                    <a:pt x="1427" y="571"/>
                    <a:pt x="856" y="286"/>
                    <a:pt x="190" y="0"/>
                  </a:cubicBezTo>
                  <a:cubicBezTo>
                    <a:pt x="190" y="190"/>
                    <a:pt x="0" y="476"/>
                    <a:pt x="0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6" name="Forma libre 45">
              <a:extLst>
                <a:ext uri="{FF2B5EF4-FFF2-40B4-BE49-F238E27FC236}">
                  <a16:creationId xmlns:a16="http://schemas.microsoft.com/office/drawing/2014/main" id="{0638141B-8D5E-D01A-7A43-CAD80E1EB83A}"/>
                </a:ext>
              </a:extLst>
            </p:cNvPr>
            <p:cNvSpPr/>
            <p:nvPr/>
          </p:nvSpPr>
          <p:spPr>
            <a:xfrm>
              <a:off x="9359468" y="5630036"/>
              <a:ext cx="2379" cy="1314"/>
            </a:xfrm>
            <a:custGeom>
              <a:avLst/>
              <a:gdLst>
                <a:gd name="connsiteX0" fmla="*/ 2380 w 2379"/>
                <a:gd name="connsiteY0" fmla="*/ 572 h 1314"/>
                <a:gd name="connsiteX1" fmla="*/ 0 w 2379"/>
                <a:gd name="connsiteY1" fmla="*/ 0 h 1314"/>
                <a:gd name="connsiteX2" fmla="*/ 2380 w 2379"/>
                <a:gd name="connsiteY2" fmla="*/ 572 h 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" h="1314">
                  <a:moveTo>
                    <a:pt x="2380" y="572"/>
                  </a:moveTo>
                  <a:cubicBezTo>
                    <a:pt x="1428" y="381"/>
                    <a:pt x="666" y="191"/>
                    <a:pt x="0" y="0"/>
                  </a:cubicBezTo>
                  <a:cubicBezTo>
                    <a:pt x="571" y="572"/>
                    <a:pt x="476" y="2286"/>
                    <a:pt x="2380" y="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7" name="Forma libre 46">
              <a:extLst>
                <a:ext uri="{FF2B5EF4-FFF2-40B4-BE49-F238E27FC236}">
                  <a16:creationId xmlns:a16="http://schemas.microsoft.com/office/drawing/2014/main" id="{26C06BC4-350F-FF5F-06B5-F0B7081890C2}"/>
                </a:ext>
              </a:extLst>
            </p:cNvPr>
            <p:cNvSpPr/>
            <p:nvPr/>
          </p:nvSpPr>
          <p:spPr>
            <a:xfrm>
              <a:off x="9413057" y="5655564"/>
              <a:ext cx="2570" cy="1524"/>
            </a:xfrm>
            <a:custGeom>
              <a:avLst/>
              <a:gdLst>
                <a:gd name="connsiteX0" fmla="*/ 1999 w 2570"/>
                <a:gd name="connsiteY0" fmla="*/ 1524 h 1524"/>
                <a:gd name="connsiteX1" fmla="*/ 2570 w 2570"/>
                <a:gd name="connsiteY1" fmla="*/ 571 h 1524"/>
                <a:gd name="connsiteX2" fmla="*/ 1428 w 2570"/>
                <a:gd name="connsiteY2" fmla="*/ 0 h 1524"/>
                <a:gd name="connsiteX3" fmla="*/ 0 w 2570"/>
                <a:gd name="connsiteY3" fmla="*/ 0 h 1524"/>
                <a:gd name="connsiteX4" fmla="*/ 952 w 2570"/>
                <a:gd name="connsiteY4" fmla="*/ 1238 h 1524"/>
                <a:gd name="connsiteX5" fmla="*/ 1999 w 2570"/>
                <a:gd name="connsiteY5" fmla="*/ 1429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70" h="1524">
                  <a:moveTo>
                    <a:pt x="1999" y="1524"/>
                  </a:moveTo>
                  <a:cubicBezTo>
                    <a:pt x="1999" y="1524"/>
                    <a:pt x="2380" y="952"/>
                    <a:pt x="2570" y="571"/>
                  </a:cubicBezTo>
                  <a:cubicBezTo>
                    <a:pt x="2189" y="381"/>
                    <a:pt x="1809" y="190"/>
                    <a:pt x="1428" y="0"/>
                  </a:cubicBezTo>
                  <a:cubicBezTo>
                    <a:pt x="1142" y="0"/>
                    <a:pt x="762" y="0"/>
                    <a:pt x="0" y="0"/>
                  </a:cubicBezTo>
                  <a:cubicBezTo>
                    <a:pt x="476" y="667"/>
                    <a:pt x="666" y="1048"/>
                    <a:pt x="952" y="1238"/>
                  </a:cubicBezTo>
                  <a:cubicBezTo>
                    <a:pt x="1237" y="1429"/>
                    <a:pt x="1618" y="1429"/>
                    <a:pt x="1999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8" name="Forma libre 47">
              <a:extLst>
                <a:ext uri="{FF2B5EF4-FFF2-40B4-BE49-F238E27FC236}">
                  <a16:creationId xmlns:a16="http://schemas.microsoft.com/office/drawing/2014/main" id="{73F6AB11-FE23-52F8-8EAC-59239D3154A1}"/>
                </a:ext>
              </a:extLst>
            </p:cNvPr>
            <p:cNvSpPr/>
            <p:nvPr/>
          </p:nvSpPr>
          <p:spPr>
            <a:xfrm>
              <a:off x="9413914" y="5685282"/>
              <a:ext cx="2855" cy="4191"/>
            </a:xfrm>
            <a:custGeom>
              <a:avLst/>
              <a:gdLst>
                <a:gd name="connsiteX0" fmla="*/ 0 w 2855"/>
                <a:gd name="connsiteY0" fmla="*/ 4191 h 4191"/>
                <a:gd name="connsiteX1" fmla="*/ 2855 w 2855"/>
                <a:gd name="connsiteY1" fmla="*/ 2667 h 4191"/>
                <a:gd name="connsiteX2" fmla="*/ 761 w 2855"/>
                <a:gd name="connsiteY2" fmla="*/ 0 h 4191"/>
                <a:gd name="connsiteX3" fmla="*/ 0 w 2855"/>
                <a:gd name="connsiteY3" fmla="*/ 4191 h 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5" h="4191">
                  <a:moveTo>
                    <a:pt x="0" y="4191"/>
                  </a:moveTo>
                  <a:cubicBezTo>
                    <a:pt x="1332" y="3429"/>
                    <a:pt x="1998" y="3143"/>
                    <a:pt x="2855" y="2667"/>
                  </a:cubicBezTo>
                  <a:cubicBezTo>
                    <a:pt x="2189" y="1810"/>
                    <a:pt x="1713" y="1143"/>
                    <a:pt x="761" y="0"/>
                  </a:cubicBezTo>
                  <a:cubicBezTo>
                    <a:pt x="476" y="1524"/>
                    <a:pt x="285" y="2572"/>
                    <a:pt x="0" y="4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9" name="Forma libre 48">
              <a:extLst>
                <a:ext uri="{FF2B5EF4-FFF2-40B4-BE49-F238E27FC236}">
                  <a16:creationId xmlns:a16="http://schemas.microsoft.com/office/drawing/2014/main" id="{588015AC-1131-0470-984C-A66D6F45C5BA}"/>
                </a:ext>
              </a:extLst>
            </p:cNvPr>
            <p:cNvSpPr/>
            <p:nvPr/>
          </p:nvSpPr>
          <p:spPr>
            <a:xfrm>
              <a:off x="9409726" y="5644832"/>
              <a:ext cx="1713" cy="825"/>
            </a:xfrm>
            <a:custGeom>
              <a:avLst/>
              <a:gdLst>
                <a:gd name="connsiteX0" fmla="*/ 0 w 1713"/>
                <a:gd name="connsiteY0" fmla="*/ 540 h 825"/>
                <a:gd name="connsiteX1" fmla="*/ 1713 w 1713"/>
                <a:gd name="connsiteY1" fmla="*/ 826 h 825"/>
                <a:gd name="connsiteX2" fmla="*/ 0 w 1713"/>
                <a:gd name="connsiteY2" fmla="*/ 540 h 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3" h="825">
                  <a:moveTo>
                    <a:pt x="0" y="540"/>
                  </a:moveTo>
                  <a:cubicBezTo>
                    <a:pt x="666" y="635"/>
                    <a:pt x="1142" y="731"/>
                    <a:pt x="1713" y="826"/>
                  </a:cubicBezTo>
                  <a:cubicBezTo>
                    <a:pt x="1142" y="-222"/>
                    <a:pt x="1047" y="-222"/>
                    <a:pt x="0" y="54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0" name="Forma libre 49">
              <a:extLst>
                <a:ext uri="{FF2B5EF4-FFF2-40B4-BE49-F238E27FC236}">
                  <a16:creationId xmlns:a16="http://schemas.microsoft.com/office/drawing/2014/main" id="{A20F5A81-2D7B-2418-AC52-BBC4FE6A49ED}"/>
                </a:ext>
              </a:extLst>
            </p:cNvPr>
            <p:cNvSpPr/>
            <p:nvPr/>
          </p:nvSpPr>
          <p:spPr>
            <a:xfrm>
              <a:off x="9368701" y="5642609"/>
              <a:ext cx="2379" cy="1238"/>
            </a:xfrm>
            <a:custGeom>
              <a:avLst/>
              <a:gdLst>
                <a:gd name="connsiteX0" fmla="*/ 1142 w 2379"/>
                <a:gd name="connsiteY0" fmla="*/ 191 h 1238"/>
                <a:gd name="connsiteX1" fmla="*/ 0 w 2379"/>
                <a:gd name="connsiteY1" fmla="*/ 476 h 1238"/>
                <a:gd name="connsiteX2" fmla="*/ 666 w 2379"/>
                <a:gd name="connsiteY2" fmla="*/ 1238 h 1238"/>
                <a:gd name="connsiteX3" fmla="*/ 2380 w 2379"/>
                <a:gd name="connsiteY3" fmla="*/ 667 h 1238"/>
                <a:gd name="connsiteX4" fmla="*/ 2094 w 2379"/>
                <a:gd name="connsiteY4" fmla="*/ 0 h 1238"/>
                <a:gd name="connsiteX5" fmla="*/ 1047 w 2379"/>
                <a:gd name="connsiteY5" fmla="*/ 286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79" h="1238">
                  <a:moveTo>
                    <a:pt x="1142" y="191"/>
                  </a:moveTo>
                  <a:cubicBezTo>
                    <a:pt x="1142" y="191"/>
                    <a:pt x="381" y="381"/>
                    <a:pt x="0" y="476"/>
                  </a:cubicBezTo>
                  <a:cubicBezTo>
                    <a:pt x="190" y="762"/>
                    <a:pt x="476" y="953"/>
                    <a:pt x="666" y="1238"/>
                  </a:cubicBezTo>
                  <a:lnTo>
                    <a:pt x="2380" y="667"/>
                  </a:lnTo>
                  <a:cubicBezTo>
                    <a:pt x="2380" y="667"/>
                    <a:pt x="2189" y="191"/>
                    <a:pt x="2094" y="0"/>
                  </a:cubicBezTo>
                  <a:cubicBezTo>
                    <a:pt x="1713" y="0"/>
                    <a:pt x="1427" y="191"/>
                    <a:pt x="1047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1" name="Forma libre 50">
              <a:extLst>
                <a:ext uri="{FF2B5EF4-FFF2-40B4-BE49-F238E27FC236}">
                  <a16:creationId xmlns:a16="http://schemas.microsoft.com/office/drawing/2014/main" id="{662515A7-63D0-4E97-5658-8896D21A20ED}"/>
                </a:ext>
              </a:extLst>
            </p:cNvPr>
            <p:cNvSpPr/>
            <p:nvPr/>
          </p:nvSpPr>
          <p:spPr>
            <a:xfrm>
              <a:off x="9359183" y="5626417"/>
              <a:ext cx="746" cy="3619"/>
            </a:xfrm>
            <a:custGeom>
              <a:avLst/>
              <a:gdLst>
                <a:gd name="connsiteX0" fmla="*/ 0 w 746"/>
                <a:gd name="connsiteY0" fmla="*/ 0 h 3619"/>
                <a:gd name="connsiteX1" fmla="*/ 381 w 746"/>
                <a:gd name="connsiteY1" fmla="*/ 3619 h 3619"/>
                <a:gd name="connsiteX2" fmla="*/ 666 w 746"/>
                <a:gd name="connsiteY2" fmla="*/ 0 h 3619"/>
                <a:gd name="connsiteX3" fmla="*/ 0 w 746"/>
                <a:gd name="connsiteY3" fmla="*/ 0 h 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6" h="3619">
                  <a:moveTo>
                    <a:pt x="0" y="0"/>
                  </a:moveTo>
                  <a:cubicBezTo>
                    <a:pt x="95" y="1238"/>
                    <a:pt x="190" y="2381"/>
                    <a:pt x="381" y="3619"/>
                  </a:cubicBezTo>
                  <a:cubicBezTo>
                    <a:pt x="381" y="2381"/>
                    <a:pt x="952" y="1238"/>
                    <a:pt x="666" y="0"/>
                  </a:cubicBezTo>
                  <a:cubicBezTo>
                    <a:pt x="476" y="0"/>
                    <a:pt x="190" y="0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2" name="Forma libre 51">
              <a:extLst>
                <a:ext uri="{FF2B5EF4-FFF2-40B4-BE49-F238E27FC236}">
                  <a16:creationId xmlns:a16="http://schemas.microsoft.com/office/drawing/2014/main" id="{D3BD0E9D-2AF2-C357-CB37-272AAB7F53E9}"/>
                </a:ext>
              </a:extLst>
            </p:cNvPr>
            <p:cNvSpPr/>
            <p:nvPr/>
          </p:nvSpPr>
          <p:spPr>
            <a:xfrm>
              <a:off x="9362895" y="5684043"/>
              <a:ext cx="2426" cy="2095"/>
            </a:xfrm>
            <a:custGeom>
              <a:avLst/>
              <a:gdLst>
                <a:gd name="connsiteX0" fmla="*/ 0 w 2426"/>
                <a:gd name="connsiteY0" fmla="*/ 0 h 2095"/>
                <a:gd name="connsiteX1" fmla="*/ 2380 w 2426"/>
                <a:gd name="connsiteY1" fmla="*/ 2096 h 2095"/>
                <a:gd name="connsiteX2" fmla="*/ 0 w 2426"/>
                <a:gd name="connsiteY2" fmla="*/ 0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26" h="2095">
                  <a:moveTo>
                    <a:pt x="0" y="0"/>
                  </a:moveTo>
                  <a:cubicBezTo>
                    <a:pt x="952" y="857"/>
                    <a:pt x="1523" y="1334"/>
                    <a:pt x="2380" y="2096"/>
                  </a:cubicBezTo>
                  <a:cubicBezTo>
                    <a:pt x="2665" y="95"/>
                    <a:pt x="1619" y="95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3" name="Forma libre 52">
              <a:extLst>
                <a:ext uri="{FF2B5EF4-FFF2-40B4-BE49-F238E27FC236}">
                  <a16:creationId xmlns:a16="http://schemas.microsoft.com/office/drawing/2014/main" id="{CD6A3777-F40B-0CF9-7655-62E7A0FED2EA}"/>
                </a:ext>
              </a:extLst>
            </p:cNvPr>
            <p:cNvSpPr/>
            <p:nvPr/>
          </p:nvSpPr>
          <p:spPr>
            <a:xfrm>
              <a:off x="9416007" y="5665339"/>
              <a:ext cx="6472" cy="4988"/>
            </a:xfrm>
            <a:custGeom>
              <a:avLst/>
              <a:gdLst>
                <a:gd name="connsiteX0" fmla="*/ 0 w 6472"/>
                <a:gd name="connsiteY0" fmla="*/ 1083 h 4988"/>
                <a:gd name="connsiteX1" fmla="*/ 2190 w 6472"/>
                <a:gd name="connsiteY1" fmla="*/ 4988 h 4988"/>
                <a:gd name="connsiteX2" fmla="*/ 6472 w 6472"/>
                <a:gd name="connsiteY2" fmla="*/ 1273 h 4988"/>
                <a:gd name="connsiteX3" fmla="*/ 571 w 6472"/>
                <a:gd name="connsiteY3" fmla="*/ 130 h 4988"/>
                <a:gd name="connsiteX4" fmla="*/ 0 w 6472"/>
                <a:gd name="connsiteY4" fmla="*/ 1083 h 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2" h="4988">
                  <a:moveTo>
                    <a:pt x="0" y="1083"/>
                  </a:moveTo>
                  <a:cubicBezTo>
                    <a:pt x="1587" y="1972"/>
                    <a:pt x="2316" y="3274"/>
                    <a:pt x="2190" y="4988"/>
                  </a:cubicBezTo>
                  <a:cubicBezTo>
                    <a:pt x="3712" y="3750"/>
                    <a:pt x="4950" y="2607"/>
                    <a:pt x="6472" y="1273"/>
                  </a:cubicBezTo>
                  <a:cubicBezTo>
                    <a:pt x="4569" y="226"/>
                    <a:pt x="1904" y="-251"/>
                    <a:pt x="571" y="130"/>
                  </a:cubicBezTo>
                  <a:cubicBezTo>
                    <a:pt x="286" y="130"/>
                    <a:pt x="191" y="797"/>
                    <a:pt x="0" y="108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4" name="Forma libre 53">
              <a:extLst>
                <a:ext uri="{FF2B5EF4-FFF2-40B4-BE49-F238E27FC236}">
                  <a16:creationId xmlns:a16="http://schemas.microsoft.com/office/drawing/2014/main" id="{D29F35C2-CA7C-1D3C-21C2-6AF76B300DF8}"/>
                </a:ext>
              </a:extLst>
            </p:cNvPr>
            <p:cNvSpPr/>
            <p:nvPr/>
          </p:nvSpPr>
          <p:spPr>
            <a:xfrm>
              <a:off x="9472642" y="5638228"/>
              <a:ext cx="2379" cy="1619"/>
            </a:xfrm>
            <a:custGeom>
              <a:avLst/>
              <a:gdLst>
                <a:gd name="connsiteX0" fmla="*/ 2380 w 2379"/>
                <a:gd name="connsiteY0" fmla="*/ 857 h 1619"/>
                <a:gd name="connsiteX1" fmla="*/ 1333 w 2379"/>
                <a:gd name="connsiteY1" fmla="*/ 0 h 1619"/>
                <a:gd name="connsiteX2" fmla="*/ 0 w 2379"/>
                <a:gd name="connsiteY2" fmla="*/ 667 h 1619"/>
                <a:gd name="connsiteX3" fmla="*/ 1713 w 2379"/>
                <a:gd name="connsiteY3" fmla="*/ 1619 h 1619"/>
                <a:gd name="connsiteX4" fmla="*/ 2284 w 2379"/>
                <a:gd name="connsiteY4" fmla="*/ 857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9" h="1619">
                  <a:moveTo>
                    <a:pt x="2380" y="857"/>
                  </a:moveTo>
                  <a:cubicBezTo>
                    <a:pt x="2380" y="857"/>
                    <a:pt x="1713" y="95"/>
                    <a:pt x="1333" y="0"/>
                  </a:cubicBezTo>
                  <a:cubicBezTo>
                    <a:pt x="1047" y="0"/>
                    <a:pt x="666" y="381"/>
                    <a:pt x="0" y="667"/>
                  </a:cubicBezTo>
                  <a:cubicBezTo>
                    <a:pt x="857" y="1143"/>
                    <a:pt x="1333" y="1524"/>
                    <a:pt x="1713" y="1619"/>
                  </a:cubicBezTo>
                  <a:cubicBezTo>
                    <a:pt x="1809" y="1619"/>
                    <a:pt x="2380" y="953"/>
                    <a:pt x="2284" y="85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5" name="Forma libre 54">
              <a:extLst>
                <a:ext uri="{FF2B5EF4-FFF2-40B4-BE49-F238E27FC236}">
                  <a16:creationId xmlns:a16="http://schemas.microsoft.com/office/drawing/2014/main" id="{FFA21BE0-182F-1630-9A04-AF31178991AA}"/>
                </a:ext>
              </a:extLst>
            </p:cNvPr>
            <p:cNvSpPr/>
            <p:nvPr/>
          </p:nvSpPr>
          <p:spPr>
            <a:xfrm>
              <a:off x="9367220" y="5652611"/>
              <a:ext cx="3003" cy="4191"/>
            </a:xfrm>
            <a:custGeom>
              <a:avLst/>
              <a:gdLst>
                <a:gd name="connsiteX0" fmla="*/ 1100 w 3003"/>
                <a:gd name="connsiteY0" fmla="*/ 4191 h 4191"/>
                <a:gd name="connsiteX1" fmla="*/ 3004 w 3003"/>
                <a:gd name="connsiteY1" fmla="*/ 1619 h 4191"/>
                <a:gd name="connsiteX2" fmla="*/ 719 w 3003"/>
                <a:gd name="connsiteY2" fmla="*/ 0 h 4191"/>
                <a:gd name="connsiteX3" fmla="*/ 1100 w 3003"/>
                <a:gd name="connsiteY3" fmla="*/ 4191 h 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3" h="4191">
                  <a:moveTo>
                    <a:pt x="1100" y="4191"/>
                  </a:moveTo>
                  <a:cubicBezTo>
                    <a:pt x="1766" y="3334"/>
                    <a:pt x="2242" y="2572"/>
                    <a:pt x="3004" y="1619"/>
                  </a:cubicBezTo>
                  <a:cubicBezTo>
                    <a:pt x="2242" y="1048"/>
                    <a:pt x="1576" y="571"/>
                    <a:pt x="719" y="0"/>
                  </a:cubicBezTo>
                  <a:cubicBezTo>
                    <a:pt x="-423" y="1714"/>
                    <a:pt x="-138" y="2857"/>
                    <a:pt x="1100" y="4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6" name="Forma libre 55">
              <a:extLst>
                <a:ext uri="{FF2B5EF4-FFF2-40B4-BE49-F238E27FC236}">
                  <a16:creationId xmlns:a16="http://schemas.microsoft.com/office/drawing/2014/main" id="{6AC7644B-99DE-D059-98CC-AB6BCD687B04}"/>
                </a:ext>
              </a:extLst>
            </p:cNvPr>
            <p:cNvSpPr/>
            <p:nvPr/>
          </p:nvSpPr>
          <p:spPr>
            <a:xfrm>
              <a:off x="9431237" y="5704141"/>
              <a:ext cx="3549" cy="3123"/>
            </a:xfrm>
            <a:custGeom>
              <a:avLst/>
              <a:gdLst>
                <a:gd name="connsiteX0" fmla="*/ 95 w 3549"/>
                <a:gd name="connsiteY0" fmla="*/ 2191 h 3123"/>
                <a:gd name="connsiteX1" fmla="*/ 2570 w 3549"/>
                <a:gd name="connsiteY1" fmla="*/ 2572 h 3123"/>
                <a:gd name="connsiteX2" fmla="*/ 2951 w 3549"/>
                <a:gd name="connsiteY2" fmla="*/ 0 h 3123"/>
                <a:gd name="connsiteX3" fmla="*/ 0 w 3549"/>
                <a:gd name="connsiteY3" fmla="*/ 2191 h 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9" h="3123">
                  <a:moveTo>
                    <a:pt x="95" y="2191"/>
                  </a:moveTo>
                  <a:cubicBezTo>
                    <a:pt x="952" y="3143"/>
                    <a:pt x="1903" y="3524"/>
                    <a:pt x="2570" y="2572"/>
                  </a:cubicBezTo>
                  <a:cubicBezTo>
                    <a:pt x="3045" y="1905"/>
                    <a:pt x="4283" y="1048"/>
                    <a:pt x="2951" y="0"/>
                  </a:cubicBezTo>
                  <a:cubicBezTo>
                    <a:pt x="1998" y="762"/>
                    <a:pt x="1142" y="1429"/>
                    <a:pt x="0" y="2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7" name="Forma libre 56">
              <a:extLst>
                <a:ext uri="{FF2B5EF4-FFF2-40B4-BE49-F238E27FC236}">
                  <a16:creationId xmlns:a16="http://schemas.microsoft.com/office/drawing/2014/main" id="{60485258-D1E7-3B4F-7882-723CC845B113}"/>
                </a:ext>
              </a:extLst>
            </p:cNvPr>
            <p:cNvSpPr/>
            <p:nvPr/>
          </p:nvSpPr>
          <p:spPr>
            <a:xfrm>
              <a:off x="9474260" y="5617083"/>
              <a:ext cx="1903" cy="3524"/>
            </a:xfrm>
            <a:custGeom>
              <a:avLst/>
              <a:gdLst>
                <a:gd name="connsiteX0" fmla="*/ 1904 w 1903"/>
                <a:gd name="connsiteY0" fmla="*/ 286 h 3524"/>
                <a:gd name="connsiteX1" fmla="*/ 1237 w 1903"/>
                <a:gd name="connsiteY1" fmla="*/ 0 h 3524"/>
                <a:gd name="connsiteX2" fmla="*/ 0 w 1903"/>
                <a:gd name="connsiteY2" fmla="*/ 3238 h 3524"/>
                <a:gd name="connsiteX3" fmla="*/ 666 w 1903"/>
                <a:gd name="connsiteY3" fmla="*/ 3524 h 3524"/>
                <a:gd name="connsiteX4" fmla="*/ 1904 w 1903"/>
                <a:gd name="connsiteY4" fmla="*/ 286 h 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3524">
                  <a:moveTo>
                    <a:pt x="1904" y="286"/>
                  </a:moveTo>
                  <a:cubicBezTo>
                    <a:pt x="1904" y="286"/>
                    <a:pt x="1523" y="95"/>
                    <a:pt x="1237" y="0"/>
                  </a:cubicBezTo>
                  <a:cubicBezTo>
                    <a:pt x="857" y="1048"/>
                    <a:pt x="381" y="2191"/>
                    <a:pt x="0" y="3238"/>
                  </a:cubicBezTo>
                  <a:cubicBezTo>
                    <a:pt x="191" y="3238"/>
                    <a:pt x="381" y="3429"/>
                    <a:pt x="666" y="3524"/>
                  </a:cubicBezTo>
                  <a:cubicBezTo>
                    <a:pt x="1047" y="2477"/>
                    <a:pt x="1523" y="1333"/>
                    <a:pt x="1904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8" name="Forma libre 57">
              <a:extLst>
                <a:ext uri="{FF2B5EF4-FFF2-40B4-BE49-F238E27FC236}">
                  <a16:creationId xmlns:a16="http://schemas.microsoft.com/office/drawing/2014/main" id="{FC442F09-CDD2-CF69-182E-CF9560F31DFC}"/>
                </a:ext>
              </a:extLst>
            </p:cNvPr>
            <p:cNvSpPr/>
            <p:nvPr/>
          </p:nvSpPr>
          <p:spPr>
            <a:xfrm>
              <a:off x="9434759" y="5688432"/>
              <a:ext cx="5330" cy="3802"/>
            </a:xfrm>
            <a:custGeom>
              <a:avLst/>
              <a:gdLst>
                <a:gd name="connsiteX0" fmla="*/ 95 w 5330"/>
                <a:gd name="connsiteY0" fmla="*/ 1327 h 3802"/>
                <a:gd name="connsiteX1" fmla="*/ 2094 w 5330"/>
                <a:gd name="connsiteY1" fmla="*/ 3803 h 3802"/>
                <a:gd name="connsiteX2" fmla="*/ 5330 w 5330"/>
                <a:gd name="connsiteY2" fmla="*/ 1803 h 3802"/>
                <a:gd name="connsiteX3" fmla="*/ 0 w 5330"/>
                <a:gd name="connsiteY3" fmla="*/ 1422 h 3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30" h="3802">
                  <a:moveTo>
                    <a:pt x="95" y="1327"/>
                  </a:moveTo>
                  <a:cubicBezTo>
                    <a:pt x="761" y="2184"/>
                    <a:pt x="1523" y="2946"/>
                    <a:pt x="2094" y="3803"/>
                  </a:cubicBezTo>
                  <a:cubicBezTo>
                    <a:pt x="3046" y="3231"/>
                    <a:pt x="4093" y="2565"/>
                    <a:pt x="5330" y="1803"/>
                  </a:cubicBezTo>
                  <a:cubicBezTo>
                    <a:pt x="4093" y="-483"/>
                    <a:pt x="3046" y="-578"/>
                    <a:pt x="0" y="142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9" name="Forma libre 58">
              <a:extLst>
                <a:ext uri="{FF2B5EF4-FFF2-40B4-BE49-F238E27FC236}">
                  <a16:creationId xmlns:a16="http://schemas.microsoft.com/office/drawing/2014/main" id="{5028ED33-4912-D56D-7C87-577F3C930FF6}"/>
                </a:ext>
              </a:extLst>
            </p:cNvPr>
            <p:cNvSpPr/>
            <p:nvPr/>
          </p:nvSpPr>
          <p:spPr>
            <a:xfrm>
              <a:off x="9427715" y="5696616"/>
              <a:ext cx="1039" cy="2571"/>
            </a:xfrm>
            <a:custGeom>
              <a:avLst/>
              <a:gdLst>
                <a:gd name="connsiteX0" fmla="*/ 0 w 1039"/>
                <a:gd name="connsiteY0" fmla="*/ 0 h 2571"/>
                <a:gd name="connsiteX1" fmla="*/ 190 w 1039"/>
                <a:gd name="connsiteY1" fmla="*/ 2572 h 2571"/>
                <a:gd name="connsiteX2" fmla="*/ 856 w 1039"/>
                <a:gd name="connsiteY2" fmla="*/ 2572 h 2571"/>
                <a:gd name="connsiteX3" fmla="*/ 0 w 1039"/>
                <a:gd name="connsiteY3" fmla="*/ 0 h 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" h="2571">
                  <a:moveTo>
                    <a:pt x="0" y="0"/>
                  </a:moveTo>
                  <a:cubicBezTo>
                    <a:pt x="95" y="1143"/>
                    <a:pt x="190" y="1905"/>
                    <a:pt x="190" y="2572"/>
                  </a:cubicBezTo>
                  <a:cubicBezTo>
                    <a:pt x="381" y="2572"/>
                    <a:pt x="666" y="2572"/>
                    <a:pt x="856" y="2572"/>
                  </a:cubicBezTo>
                  <a:cubicBezTo>
                    <a:pt x="952" y="1810"/>
                    <a:pt x="1523" y="857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0" name="Forma libre 59">
              <a:extLst>
                <a:ext uri="{FF2B5EF4-FFF2-40B4-BE49-F238E27FC236}">
                  <a16:creationId xmlns:a16="http://schemas.microsoft.com/office/drawing/2014/main" id="{0AA2BA7B-CC45-1F71-1FA7-2D5FD3F81940}"/>
                </a:ext>
              </a:extLst>
            </p:cNvPr>
            <p:cNvSpPr/>
            <p:nvPr/>
          </p:nvSpPr>
          <p:spPr>
            <a:xfrm>
              <a:off x="9424955" y="5679948"/>
              <a:ext cx="3902" cy="3265"/>
            </a:xfrm>
            <a:custGeom>
              <a:avLst/>
              <a:gdLst>
                <a:gd name="connsiteX0" fmla="*/ 95 w 3902"/>
                <a:gd name="connsiteY0" fmla="*/ 1524 h 3265"/>
                <a:gd name="connsiteX1" fmla="*/ 3903 w 3902"/>
                <a:gd name="connsiteY1" fmla="*/ 2667 h 3265"/>
                <a:gd name="connsiteX2" fmla="*/ 1333 w 3902"/>
                <a:gd name="connsiteY2" fmla="*/ 0 h 3265"/>
                <a:gd name="connsiteX3" fmla="*/ 0 w 3902"/>
                <a:gd name="connsiteY3" fmla="*/ 1524 h 3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2" h="3265">
                  <a:moveTo>
                    <a:pt x="95" y="1524"/>
                  </a:moveTo>
                  <a:cubicBezTo>
                    <a:pt x="1809" y="3365"/>
                    <a:pt x="3078" y="3747"/>
                    <a:pt x="3903" y="2667"/>
                  </a:cubicBezTo>
                  <a:cubicBezTo>
                    <a:pt x="3046" y="1810"/>
                    <a:pt x="2284" y="953"/>
                    <a:pt x="1333" y="0"/>
                  </a:cubicBezTo>
                  <a:cubicBezTo>
                    <a:pt x="857" y="571"/>
                    <a:pt x="476" y="953"/>
                    <a:pt x="0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1" name="Forma libre 60">
              <a:extLst>
                <a:ext uri="{FF2B5EF4-FFF2-40B4-BE49-F238E27FC236}">
                  <a16:creationId xmlns:a16="http://schemas.microsoft.com/office/drawing/2014/main" id="{C8353A7B-CDE8-5D7E-86B5-09604E6215C6}"/>
                </a:ext>
              </a:extLst>
            </p:cNvPr>
            <p:cNvSpPr/>
            <p:nvPr/>
          </p:nvSpPr>
          <p:spPr>
            <a:xfrm>
              <a:off x="9428476" y="5656611"/>
              <a:ext cx="1713" cy="1825"/>
            </a:xfrm>
            <a:custGeom>
              <a:avLst/>
              <a:gdLst>
                <a:gd name="connsiteX0" fmla="*/ 0 w 1713"/>
                <a:gd name="connsiteY0" fmla="*/ 1524 h 1825"/>
                <a:gd name="connsiteX1" fmla="*/ 381 w 1713"/>
                <a:gd name="connsiteY1" fmla="*/ 1810 h 1825"/>
                <a:gd name="connsiteX2" fmla="*/ 1713 w 1713"/>
                <a:gd name="connsiteY2" fmla="*/ 762 h 1825"/>
                <a:gd name="connsiteX3" fmla="*/ 952 w 1713"/>
                <a:gd name="connsiteY3" fmla="*/ 0 h 1825"/>
                <a:gd name="connsiteX4" fmla="*/ 0 w 1713"/>
                <a:gd name="connsiteY4" fmla="*/ 1524 h 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1825">
                  <a:moveTo>
                    <a:pt x="0" y="1524"/>
                  </a:moveTo>
                  <a:cubicBezTo>
                    <a:pt x="0" y="1524"/>
                    <a:pt x="381" y="1905"/>
                    <a:pt x="381" y="1810"/>
                  </a:cubicBezTo>
                  <a:cubicBezTo>
                    <a:pt x="857" y="1524"/>
                    <a:pt x="1237" y="1143"/>
                    <a:pt x="1713" y="762"/>
                  </a:cubicBezTo>
                  <a:cubicBezTo>
                    <a:pt x="1428" y="476"/>
                    <a:pt x="1142" y="286"/>
                    <a:pt x="952" y="0"/>
                  </a:cubicBezTo>
                  <a:cubicBezTo>
                    <a:pt x="666" y="476"/>
                    <a:pt x="286" y="953"/>
                    <a:pt x="0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2" name="Forma libre 61">
              <a:extLst>
                <a:ext uri="{FF2B5EF4-FFF2-40B4-BE49-F238E27FC236}">
                  <a16:creationId xmlns:a16="http://schemas.microsoft.com/office/drawing/2014/main" id="{B4447ADA-860F-A455-DA86-BB75569E1E35}"/>
                </a:ext>
              </a:extLst>
            </p:cNvPr>
            <p:cNvSpPr/>
            <p:nvPr/>
          </p:nvSpPr>
          <p:spPr>
            <a:xfrm>
              <a:off x="9411724" y="5645943"/>
              <a:ext cx="2379" cy="1067"/>
            </a:xfrm>
            <a:custGeom>
              <a:avLst/>
              <a:gdLst>
                <a:gd name="connsiteX0" fmla="*/ 0 w 2379"/>
                <a:gd name="connsiteY0" fmla="*/ 0 h 1067"/>
                <a:gd name="connsiteX1" fmla="*/ 2380 w 2379"/>
                <a:gd name="connsiteY1" fmla="*/ 667 h 1067"/>
                <a:gd name="connsiteX2" fmla="*/ 0 w 2379"/>
                <a:gd name="connsiteY2" fmla="*/ 0 h 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" h="1067">
                  <a:moveTo>
                    <a:pt x="0" y="0"/>
                  </a:moveTo>
                  <a:cubicBezTo>
                    <a:pt x="191" y="1048"/>
                    <a:pt x="762" y="1429"/>
                    <a:pt x="2380" y="667"/>
                  </a:cubicBezTo>
                  <a:cubicBezTo>
                    <a:pt x="1237" y="381"/>
                    <a:pt x="666" y="190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3" name="Forma libre 62">
              <a:extLst>
                <a:ext uri="{FF2B5EF4-FFF2-40B4-BE49-F238E27FC236}">
                  <a16:creationId xmlns:a16="http://schemas.microsoft.com/office/drawing/2014/main" id="{995575AE-8F2F-AA2E-9532-B763EE47BA23}"/>
                </a:ext>
              </a:extLst>
            </p:cNvPr>
            <p:cNvSpPr/>
            <p:nvPr/>
          </p:nvSpPr>
          <p:spPr>
            <a:xfrm>
              <a:off x="9524041" y="5644574"/>
              <a:ext cx="4221" cy="3845"/>
            </a:xfrm>
            <a:custGeom>
              <a:avLst/>
              <a:gdLst>
                <a:gd name="connsiteX0" fmla="*/ 4188 w 4221"/>
                <a:gd name="connsiteY0" fmla="*/ 1750 h 3845"/>
                <a:gd name="connsiteX1" fmla="*/ 0 w 4221"/>
                <a:gd name="connsiteY1" fmla="*/ 36 h 3845"/>
                <a:gd name="connsiteX2" fmla="*/ 1237 w 4221"/>
                <a:gd name="connsiteY2" fmla="*/ 3846 h 3845"/>
                <a:gd name="connsiteX3" fmla="*/ 4188 w 4221"/>
                <a:gd name="connsiteY3" fmla="*/ 1750 h 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1" h="3845">
                  <a:moveTo>
                    <a:pt x="4188" y="1750"/>
                  </a:moveTo>
                  <a:cubicBezTo>
                    <a:pt x="3902" y="417"/>
                    <a:pt x="2570" y="-155"/>
                    <a:pt x="0" y="36"/>
                  </a:cubicBezTo>
                  <a:cubicBezTo>
                    <a:pt x="381" y="1274"/>
                    <a:pt x="761" y="2417"/>
                    <a:pt x="1237" y="3846"/>
                  </a:cubicBezTo>
                  <a:cubicBezTo>
                    <a:pt x="3807" y="3274"/>
                    <a:pt x="4378" y="2798"/>
                    <a:pt x="4188" y="175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4" name="Forma libre 63">
              <a:extLst>
                <a:ext uri="{FF2B5EF4-FFF2-40B4-BE49-F238E27FC236}">
                  <a16:creationId xmlns:a16="http://schemas.microsoft.com/office/drawing/2014/main" id="{4B3A00B4-990B-CFFA-2561-C60CEA3ABD5E}"/>
                </a:ext>
              </a:extLst>
            </p:cNvPr>
            <p:cNvSpPr/>
            <p:nvPr/>
          </p:nvSpPr>
          <p:spPr>
            <a:xfrm>
              <a:off x="9527468" y="5665946"/>
              <a:ext cx="1903" cy="1428"/>
            </a:xfrm>
            <a:custGeom>
              <a:avLst/>
              <a:gdLst>
                <a:gd name="connsiteX0" fmla="*/ 0 w 1903"/>
                <a:gd name="connsiteY0" fmla="*/ 667 h 1428"/>
                <a:gd name="connsiteX1" fmla="*/ 762 w 1903"/>
                <a:gd name="connsiteY1" fmla="*/ 1429 h 1428"/>
                <a:gd name="connsiteX2" fmla="*/ 1904 w 1903"/>
                <a:gd name="connsiteY2" fmla="*/ 571 h 1428"/>
                <a:gd name="connsiteX3" fmla="*/ 571 w 1903"/>
                <a:gd name="connsiteY3" fmla="*/ 0 h 1428"/>
                <a:gd name="connsiteX4" fmla="*/ 0 w 1903"/>
                <a:gd name="connsiteY4" fmla="*/ 571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1428">
                  <a:moveTo>
                    <a:pt x="0" y="667"/>
                  </a:moveTo>
                  <a:cubicBezTo>
                    <a:pt x="0" y="667"/>
                    <a:pt x="476" y="1429"/>
                    <a:pt x="762" y="1429"/>
                  </a:cubicBezTo>
                  <a:cubicBezTo>
                    <a:pt x="952" y="1429"/>
                    <a:pt x="1333" y="1048"/>
                    <a:pt x="1904" y="571"/>
                  </a:cubicBezTo>
                  <a:cubicBezTo>
                    <a:pt x="1237" y="286"/>
                    <a:pt x="952" y="0"/>
                    <a:pt x="571" y="0"/>
                  </a:cubicBezTo>
                  <a:cubicBezTo>
                    <a:pt x="381" y="0"/>
                    <a:pt x="0" y="476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5" name="Forma libre 64">
              <a:extLst>
                <a:ext uri="{FF2B5EF4-FFF2-40B4-BE49-F238E27FC236}">
                  <a16:creationId xmlns:a16="http://schemas.microsoft.com/office/drawing/2014/main" id="{34C7C2F7-67CE-93D7-B022-64D79DED31B2}"/>
                </a:ext>
              </a:extLst>
            </p:cNvPr>
            <p:cNvSpPr/>
            <p:nvPr/>
          </p:nvSpPr>
          <p:spPr>
            <a:xfrm>
              <a:off x="9520770" y="5692378"/>
              <a:ext cx="2985" cy="3571"/>
            </a:xfrm>
            <a:custGeom>
              <a:avLst/>
              <a:gdLst>
                <a:gd name="connsiteX0" fmla="*/ 987 w 2985"/>
                <a:gd name="connsiteY0" fmla="*/ 238 h 3571"/>
                <a:gd name="connsiteX1" fmla="*/ 797 w 2985"/>
                <a:gd name="connsiteY1" fmla="*/ 3572 h 3571"/>
                <a:gd name="connsiteX2" fmla="*/ 2986 w 2985"/>
                <a:gd name="connsiteY2" fmla="*/ 810 h 3571"/>
                <a:gd name="connsiteX3" fmla="*/ 2795 w 2985"/>
                <a:gd name="connsiteY3" fmla="*/ 48 h 3571"/>
                <a:gd name="connsiteX4" fmla="*/ 1082 w 2985"/>
                <a:gd name="connsiteY4" fmla="*/ 238 h 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5" h="3571">
                  <a:moveTo>
                    <a:pt x="987" y="238"/>
                  </a:moveTo>
                  <a:cubicBezTo>
                    <a:pt x="130" y="1095"/>
                    <a:pt x="-631" y="2238"/>
                    <a:pt x="797" y="3572"/>
                  </a:cubicBezTo>
                  <a:cubicBezTo>
                    <a:pt x="1558" y="2619"/>
                    <a:pt x="2224" y="1762"/>
                    <a:pt x="2986" y="810"/>
                  </a:cubicBezTo>
                  <a:cubicBezTo>
                    <a:pt x="2986" y="524"/>
                    <a:pt x="2890" y="238"/>
                    <a:pt x="2795" y="48"/>
                  </a:cubicBezTo>
                  <a:cubicBezTo>
                    <a:pt x="2224" y="48"/>
                    <a:pt x="1368" y="-143"/>
                    <a:pt x="1082" y="23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6" name="Forma libre 65">
              <a:extLst>
                <a:ext uri="{FF2B5EF4-FFF2-40B4-BE49-F238E27FC236}">
                  <a16:creationId xmlns:a16="http://schemas.microsoft.com/office/drawing/2014/main" id="{03670C3D-D3C1-6A97-AC54-AAF0CB8E487D}"/>
                </a:ext>
              </a:extLst>
            </p:cNvPr>
            <p:cNvSpPr/>
            <p:nvPr/>
          </p:nvSpPr>
          <p:spPr>
            <a:xfrm>
              <a:off x="9507194" y="5645181"/>
              <a:ext cx="2950" cy="1370"/>
            </a:xfrm>
            <a:custGeom>
              <a:avLst/>
              <a:gdLst>
                <a:gd name="connsiteX0" fmla="*/ 2951 w 2950"/>
                <a:gd name="connsiteY0" fmla="*/ 0 h 1370"/>
                <a:gd name="connsiteX1" fmla="*/ 0 w 2950"/>
                <a:gd name="connsiteY1" fmla="*/ 381 h 1370"/>
                <a:gd name="connsiteX2" fmla="*/ 2951 w 2950"/>
                <a:gd name="connsiteY2" fmla="*/ 0 h 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50" h="1370">
                  <a:moveTo>
                    <a:pt x="2951" y="0"/>
                  </a:moveTo>
                  <a:cubicBezTo>
                    <a:pt x="1713" y="190"/>
                    <a:pt x="856" y="286"/>
                    <a:pt x="0" y="381"/>
                  </a:cubicBezTo>
                  <a:cubicBezTo>
                    <a:pt x="952" y="952"/>
                    <a:pt x="2094" y="2476"/>
                    <a:pt x="2951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7" name="Forma libre 66">
              <a:extLst>
                <a:ext uri="{FF2B5EF4-FFF2-40B4-BE49-F238E27FC236}">
                  <a16:creationId xmlns:a16="http://schemas.microsoft.com/office/drawing/2014/main" id="{F53C2E2C-8951-72C1-E0F3-E88FF18A08F5}"/>
                </a:ext>
              </a:extLst>
            </p:cNvPr>
            <p:cNvSpPr/>
            <p:nvPr/>
          </p:nvSpPr>
          <p:spPr>
            <a:xfrm>
              <a:off x="9531370" y="5652611"/>
              <a:ext cx="1252" cy="2381"/>
            </a:xfrm>
            <a:custGeom>
              <a:avLst/>
              <a:gdLst>
                <a:gd name="connsiteX0" fmla="*/ 0 w 1252"/>
                <a:gd name="connsiteY0" fmla="*/ 0 h 2381"/>
                <a:gd name="connsiteX1" fmla="*/ 571 w 1252"/>
                <a:gd name="connsiteY1" fmla="*/ 2381 h 2381"/>
                <a:gd name="connsiteX2" fmla="*/ 0 w 1252"/>
                <a:gd name="connsiteY2" fmla="*/ 0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2" h="2381">
                  <a:moveTo>
                    <a:pt x="0" y="0"/>
                  </a:moveTo>
                  <a:cubicBezTo>
                    <a:pt x="191" y="667"/>
                    <a:pt x="286" y="1333"/>
                    <a:pt x="571" y="2381"/>
                  </a:cubicBezTo>
                  <a:cubicBezTo>
                    <a:pt x="1904" y="1048"/>
                    <a:pt x="1047" y="476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8" name="Forma libre 67">
              <a:extLst>
                <a:ext uri="{FF2B5EF4-FFF2-40B4-BE49-F238E27FC236}">
                  <a16:creationId xmlns:a16="http://schemas.microsoft.com/office/drawing/2014/main" id="{3ED4CA07-AA17-C569-CDFC-12FCA97D26FA}"/>
                </a:ext>
              </a:extLst>
            </p:cNvPr>
            <p:cNvSpPr/>
            <p:nvPr/>
          </p:nvSpPr>
          <p:spPr>
            <a:xfrm>
              <a:off x="9505861" y="5666422"/>
              <a:ext cx="1332" cy="1333"/>
            </a:xfrm>
            <a:custGeom>
              <a:avLst/>
              <a:gdLst>
                <a:gd name="connsiteX0" fmla="*/ 95 w 1332"/>
                <a:gd name="connsiteY0" fmla="*/ 571 h 1333"/>
                <a:gd name="connsiteX1" fmla="*/ 381 w 1332"/>
                <a:gd name="connsiteY1" fmla="*/ 1334 h 1333"/>
                <a:gd name="connsiteX2" fmla="*/ 1333 w 1332"/>
                <a:gd name="connsiteY2" fmla="*/ 667 h 1333"/>
                <a:gd name="connsiteX3" fmla="*/ 571 w 1332"/>
                <a:gd name="connsiteY3" fmla="*/ 0 h 1333"/>
                <a:gd name="connsiteX4" fmla="*/ 0 w 1332"/>
                <a:gd name="connsiteY4" fmla="*/ 571 h 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1333">
                  <a:moveTo>
                    <a:pt x="95" y="571"/>
                  </a:moveTo>
                  <a:cubicBezTo>
                    <a:pt x="95" y="571"/>
                    <a:pt x="286" y="1048"/>
                    <a:pt x="381" y="1334"/>
                  </a:cubicBezTo>
                  <a:cubicBezTo>
                    <a:pt x="666" y="1143"/>
                    <a:pt x="952" y="953"/>
                    <a:pt x="1333" y="667"/>
                  </a:cubicBezTo>
                  <a:cubicBezTo>
                    <a:pt x="952" y="286"/>
                    <a:pt x="666" y="0"/>
                    <a:pt x="571" y="0"/>
                  </a:cubicBezTo>
                  <a:cubicBezTo>
                    <a:pt x="381" y="0"/>
                    <a:pt x="95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9" name="Forma libre 68">
              <a:extLst>
                <a:ext uri="{FF2B5EF4-FFF2-40B4-BE49-F238E27FC236}">
                  <a16:creationId xmlns:a16="http://schemas.microsoft.com/office/drawing/2014/main" id="{9DAA3CDB-3673-A12A-0E22-F3D17550A798}"/>
                </a:ext>
              </a:extLst>
            </p:cNvPr>
            <p:cNvSpPr/>
            <p:nvPr/>
          </p:nvSpPr>
          <p:spPr>
            <a:xfrm>
              <a:off x="9519377" y="5714428"/>
              <a:ext cx="1332" cy="1428"/>
            </a:xfrm>
            <a:custGeom>
              <a:avLst/>
              <a:gdLst>
                <a:gd name="connsiteX0" fmla="*/ 0 w 1332"/>
                <a:gd name="connsiteY0" fmla="*/ 667 h 1428"/>
                <a:gd name="connsiteX1" fmla="*/ 381 w 1332"/>
                <a:gd name="connsiteY1" fmla="*/ 1429 h 1428"/>
                <a:gd name="connsiteX2" fmla="*/ 1333 w 1332"/>
                <a:gd name="connsiteY2" fmla="*/ 857 h 1428"/>
                <a:gd name="connsiteX3" fmla="*/ 762 w 1332"/>
                <a:gd name="connsiteY3" fmla="*/ 0 h 1428"/>
                <a:gd name="connsiteX4" fmla="*/ 95 w 1332"/>
                <a:gd name="connsiteY4" fmla="*/ 571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1428">
                  <a:moveTo>
                    <a:pt x="0" y="667"/>
                  </a:moveTo>
                  <a:cubicBezTo>
                    <a:pt x="0" y="667"/>
                    <a:pt x="191" y="1143"/>
                    <a:pt x="381" y="1429"/>
                  </a:cubicBezTo>
                  <a:cubicBezTo>
                    <a:pt x="666" y="1238"/>
                    <a:pt x="952" y="1048"/>
                    <a:pt x="1333" y="857"/>
                  </a:cubicBezTo>
                  <a:cubicBezTo>
                    <a:pt x="1143" y="571"/>
                    <a:pt x="1047" y="381"/>
                    <a:pt x="762" y="0"/>
                  </a:cubicBezTo>
                  <a:cubicBezTo>
                    <a:pt x="476" y="190"/>
                    <a:pt x="95" y="381"/>
                    <a:pt x="95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0" name="Forma libre 69">
              <a:extLst>
                <a:ext uri="{FF2B5EF4-FFF2-40B4-BE49-F238E27FC236}">
                  <a16:creationId xmlns:a16="http://schemas.microsoft.com/office/drawing/2014/main" id="{88235BAF-5602-C23F-324A-E0F027F4CCAE}"/>
                </a:ext>
              </a:extLst>
            </p:cNvPr>
            <p:cNvSpPr/>
            <p:nvPr/>
          </p:nvSpPr>
          <p:spPr>
            <a:xfrm>
              <a:off x="9587909" y="5686901"/>
              <a:ext cx="2855" cy="4762"/>
            </a:xfrm>
            <a:custGeom>
              <a:avLst/>
              <a:gdLst>
                <a:gd name="connsiteX0" fmla="*/ 666 w 2855"/>
                <a:gd name="connsiteY0" fmla="*/ 4763 h 4762"/>
                <a:gd name="connsiteX1" fmla="*/ 2855 w 2855"/>
                <a:gd name="connsiteY1" fmla="*/ 1429 h 4762"/>
                <a:gd name="connsiteX2" fmla="*/ 0 w 2855"/>
                <a:gd name="connsiteY2" fmla="*/ 0 h 4762"/>
                <a:gd name="connsiteX3" fmla="*/ 571 w 2855"/>
                <a:gd name="connsiteY3" fmla="*/ 4763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5" h="4762">
                  <a:moveTo>
                    <a:pt x="666" y="4763"/>
                  </a:moveTo>
                  <a:cubicBezTo>
                    <a:pt x="1523" y="3429"/>
                    <a:pt x="2190" y="2477"/>
                    <a:pt x="2855" y="1429"/>
                  </a:cubicBezTo>
                  <a:cubicBezTo>
                    <a:pt x="1809" y="953"/>
                    <a:pt x="1142" y="571"/>
                    <a:pt x="0" y="0"/>
                  </a:cubicBezTo>
                  <a:cubicBezTo>
                    <a:pt x="191" y="1619"/>
                    <a:pt x="381" y="2858"/>
                    <a:pt x="571" y="476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1" name="Forma libre 70">
              <a:extLst>
                <a:ext uri="{FF2B5EF4-FFF2-40B4-BE49-F238E27FC236}">
                  <a16:creationId xmlns:a16="http://schemas.microsoft.com/office/drawing/2014/main" id="{7F8E0B43-E931-866B-6C04-88F041D7ACF2}"/>
                </a:ext>
              </a:extLst>
            </p:cNvPr>
            <p:cNvSpPr/>
            <p:nvPr/>
          </p:nvSpPr>
          <p:spPr>
            <a:xfrm>
              <a:off x="9547266" y="5661755"/>
              <a:ext cx="1998" cy="2190"/>
            </a:xfrm>
            <a:custGeom>
              <a:avLst/>
              <a:gdLst>
                <a:gd name="connsiteX0" fmla="*/ 0 w 1998"/>
                <a:gd name="connsiteY0" fmla="*/ 571 h 2190"/>
                <a:gd name="connsiteX1" fmla="*/ 1332 w 1998"/>
                <a:gd name="connsiteY1" fmla="*/ 2191 h 2190"/>
                <a:gd name="connsiteX2" fmla="*/ 1998 w 1998"/>
                <a:gd name="connsiteY2" fmla="*/ 1524 h 2190"/>
                <a:gd name="connsiteX3" fmla="*/ 571 w 1998"/>
                <a:gd name="connsiteY3" fmla="*/ 0 h 2190"/>
                <a:gd name="connsiteX4" fmla="*/ 0 w 1998"/>
                <a:gd name="connsiteY4" fmla="*/ 571 h 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" h="2190">
                  <a:moveTo>
                    <a:pt x="0" y="571"/>
                  </a:moveTo>
                  <a:cubicBezTo>
                    <a:pt x="476" y="1143"/>
                    <a:pt x="856" y="1619"/>
                    <a:pt x="1332" y="2191"/>
                  </a:cubicBezTo>
                  <a:cubicBezTo>
                    <a:pt x="1523" y="2000"/>
                    <a:pt x="1713" y="1810"/>
                    <a:pt x="1998" y="1524"/>
                  </a:cubicBezTo>
                  <a:cubicBezTo>
                    <a:pt x="1523" y="1048"/>
                    <a:pt x="1047" y="476"/>
                    <a:pt x="571" y="0"/>
                  </a:cubicBezTo>
                  <a:cubicBezTo>
                    <a:pt x="381" y="190"/>
                    <a:pt x="190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2" name="Forma libre 71">
              <a:extLst>
                <a:ext uri="{FF2B5EF4-FFF2-40B4-BE49-F238E27FC236}">
                  <a16:creationId xmlns:a16="http://schemas.microsoft.com/office/drawing/2014/main" id="{0399785B-7DF0-F279-AC10-DA50BBEAB6E7}"/>
                </a:ext>
              </a:extLst>
            </p:cNvPr>
            <p:cNvSpPr/>
            <p:nvPr/>
          </p:nvSpPr>
          <p:spPr>
            <a:xfrm>
              <a:off x="9585340" y="5658897"/>
              <a:ext cx="2189" cy="2095"/>
            </a:xfrm>
            <a:custGeom>
              <a:avLst/>
              <a:gdLst>
                <a:gd name="connsiteX0" fmla="*/ 0 w 2189"/>
                <a:gd name="connsiteY0" fmla="*/ 1524 h 2095"/>
                <a:gd name="connsiteX1" fmla="*/ 666 w 2189"/>
                <a:gd name="connsiteY1" fmla="*/ 2096 h 2095"/>
                <a:gd name="connsiteX2" fmla="*/ 2189 w 2189"/>
                <a:gd name="connsiteY2" fmla="*/ 953 h 2095"/>
                <a:gd name="connsiteX3" fmla="*/ 1237 w 2189"/>
                <a:gd name="connsiteY3" fmla="*/ 0 h 2095"/>
                <a:gd name="connsiteX4" fmla="*/ 95 w 2189"/>
                <a:gd name="connsiteY4" fmla="*/ 1619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" h="2095">
                  <a:moveTo>
                    <a:pt x="0" y="1524"/>
                  </a:moveTo>
                  <a:cubicBezTo>
                    <a:pt x="0" y="1524"/>
                    <a:pt x="476" y="1905"/>
                    <a:pt x="666" y="2096"/>
                  </a:cubicBezTo>
                  <a:cubicBezTo>
                    <a:pt x="1142" y="1715"/>
                    <a:pt x="1618" y="1334"/>
                    <a:pt x="2189" y="953"/>
                  </a:cubicBezTo>
                  <a:cubicBezTo>
                    <a:pt x="1903" y="667"/>
                    <a:pt x="1523" y="286"/>
                    <a:pt x="1237" y="0"/>
                  </a:cubicBezTo>
                  <a:cubicBezTo>
                    <a:pt x="856" y="572"/>
                    <a:pt x="476" y="1048"/>
                    <a:pt x="95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3" name="Forma libre 72">
              <a:extLst>
                <a:ext uri="{FF2B5EF4-FFF2-40B4-BE49-F238E27FC236}">
                  <a16:creationId xmlns:a16="http://schemas.microsoft.com/office/drawing/2014/main" id="{1DA244D2-33D1-AE1B-612C-00C6DE7AB6E6}"/>
                </a:ext>
              </a:extLst>
            </p:cNvPr>
            <p:cNvSpPr/>
            <p:nvPr/>
          </p:nvSpPr>
          <p:spPr>
            <a:xfrm>
              <a:off x="9561703" y="5663660"/>
              <a:ext cx="2505" cy="3905"/>
            </a:xfrm>
            <a:custGeom>
              <a:avLst/>
              <a:gdLst>
                <a:gd name="connsiteX0" fmla="*/ 412 w 2505"/>
                <a:gd name="connsiteY0" fmla="*/ 3905 h 3905"/>
                <a:gd name="connsiteX1" fmla="*/ 2506 w 2505"/>
                <a:gd name="connsiteY1" fmla="*/ 0 h 3905"/>
                <a:gd name="connsiteX2" fmla="*/ 412 w 2505"/>
                <a:gd name="connsiteY2" fmla="*/ 3905 h 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5" h="3905">
                  <a:moveTo>
                    <a:pt x="412" y="3905"/>
                  </a:moveTo>
                  <a:cubicBezTo>
                    <a:pt x="1078" y="2667"/>
                    <a:pt x="1744" y="1334"/>
                    <a:pt x="2506" y="0"/>
                  </a:cubicBezTo>
                  <a:cubicBezTo>
                    <a:pt x="158" y="1270"/>
                    <a:pt x="-540" y="2572"/>
                    <a:pt x="412" y="3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4" name="Forma libre 73">
              <a:extLst>
                <a:ext uri="{FF2B5EF4-FFF2-40B4-BE49-F238E27FC236}">
                  <a16:creationId xmlns:a16="http://schemas.microsoft.com/office/drawing/2014/main" id="{D27C30D9-44A0-B361-8378-B7896D7AC19D}"/>
                </a:ext>
              </a:extLst>
            </p:cNvPr>
            <p:cNvSpPr/>
            <p:nvPr/>
          </p:nvSpPr>
          <p:spPr>
            <a:xfrm>
              <a:off x="9565637" y="5661374"/>
              <a:ext cx="2093" cy="1087"/>
            </a:xfrm>
            <a:custGeom>
              <a:avLst/>
              <a:gdLst>
                <a:gd name="connsiteX0" fmla="*/ 2094 w 2093"/>
                <a:gd name="connsiteY0" fmla="*/ 0 h 1087"/>
                <a:gd name="connsiteX1" fmla="*/ 0 w 2093"/>
                <a:gd name="connsiteY1" fmla="*/ 667 h 1087"/>
                <a:gd name="connsiteX2" fmla="*/ 2094 w 2093"/>
                <a:gd name="connsiteY2" fmla="*/ 0 h 1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3" h="1087">
                  <a:moveTo>
                    <a:pt x="2094" y="0"/>
                  </a:moveTo>
                  <a:cubicBezTo>
                    <a:pt x="1237" y="286"/>
                    <a:pt x="571" y="476"/>
                    <a:pt x="0" y="667"/>
                  </a:cubicBezTo>
                  <a:cubicBezTo>
                    <a:pt x="761" y="857"/>
                    <a:pt x="1713" y="1810"/>
                    <a:pt x="2094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5" name="Forma libre 74">
              <a:extLst>
                <a:ext uri="{FF2B5EF4-FFF2-40B4-BE49-F238E27FC236}">
                  <a16:creationId xmlns:a16="http://schemas.microsoft.com/office/drawing/2014/main" id="{4F59042D-3D2E-A047-22B8-956669320456}"/>
                </a:ext>
              </a:extLst>
            </p:cNvPr>
            <p:cNvSpPr/>
            <p:nvPr/>
          </p:nvSpPr>
          <p:spPr>
            <a:xfrm>
              <a:off x="9587814" y="5675375"/>
              <a:ext cx="1603" cy="2762"/>
            </a:xfrm>
            <a:custGeom>
              <a:avLst/>
              <a:gdLst>
                <a:gd name="connsiteX0" fmla="*/ 0 w 1603"/>
                <a:gd name="connsiteY0" fmla="*/ 0 h 2762"/>
                <a:gd name="connsiteX1" fmla="*/ 381 w 1603"/>
                <a:gd name="connsiteY1" fmla="*/ 2762 h 2762"/>
                <a:gd name="connsiteX2" fmla="*/ 0 w 1603"/>
                <a:gd name="connsiteY2" fmla="*/ 0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3" h="2762">
                  <a:moveTo>
                    <a:pt x="0" y="0"/>
                  </a:moveTo>
                  <a:cubicBezTo>
                    <a:pt x="191" y="1143"/>
                    <a:pt x="286" y="1810"/>
                    <a:pt x="381" y="2762"/>
                  </a:cubicBezTo>
                  <a:cubicBezTo>
                    <a:pt x="2570" y="1429"/>
                    <a:pt x="1428" y="953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6" name="Forma libre 75">
              <a:extLst>
                <a:ext uri="{FF2B5EF4-FFF2-40B4-BE49-F238E27FC236}">
                  <a16:creationId xmlns:a16="http://schemas.microsoft.com/office/drawing/2014/main" id="{70708E6E-7095-A8A9-7226-CC4BA2D16D8C}"/>
                </a:ext>
              </a:extLst>
            </p:cNvPr>
            <p:cNvSpPr/>
            <p:nvPr/>
          </p:nvSpPr>
          <p:spPr>
            <a:xfrm>
              <a:off x="9544117" y="5661469"/>
              <a:ext cx="1245" cy="3048"/>
            </a:xfrm>
            <a:custGeom>
              <a:avLst/>
              <a:gdLst>
                <a:gd name="connsiteX0" fmla="*/ 1245 w 1245"/>
                <a:gd name="connsiteY0" fmla="*/ 3048 h 3048"/>
                <a:gd name="connsiteX1" fmla="*/ 579 w 1245"/>
                <a:gd name="connsiteY1" fmla="*/ 0 h 3048"/>
                <a:gd name="connsiteX2" fmla="*/ 1245 w 1245"/>
                <a:gd name="connsiteY2" fmla="*/ 3048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5" h="3048">
                  <a:moveTo>
                    <a:pt x="1245" y="3048"/>
                  </a:moveTo>
                  <a:cubicBezTo>
                    <a:pt x="1054" y="2000"/>
                    <a:pt x="769" y="953"/>
                    <a:pt x="579" y="0"/>
                  </a:cubicBezTo>
                  <a:cubicBezTo>
                    <a:pt x="-373" y="1651"/>
                    <a:pt x="-151" y="2667"/>
                    <a:pt x="1245" y="304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7" name="Forma libre 76">
              <a:extLst>
                <a:ext uri="{FF2B5EF4-FFF2-40B4-BE49-F238E27FC236}">
                  <a16:creationId xmlns:a16="http://schemas.microsoft.com/office/drawing/2014/main" id="{F244E7A0-F3F0-9D41-56CF-5E69C295CF1A}"/>
                </a:ext>
              </a:extLst>
            </p:cNvPr>
            <p:cNvSpPr/>
            <p:nvPr/>
          </p:nvSpPr>
          <p:spPr>
            <a:xfrm>
              <a:off x="9534416" y="5687567"/>
              <a:ext cx="2760" cy="2776"/>
            </a:xfrm>
            <a:custGeom>
              <a:avLst/>
              <a:gdLst>
                <a:gd name="connsiteX0" fmla="*/ 0 w 2760"/>
                <a:gd name="connsiteY0" fmla="*/ 571 h 2776"/>
                <a:gd name="connsiteX1" fmla="*/ 2761 w 2760"/>
                <a:gd name="connsiteY1" fmla="*/ 2667 h 2776"/>
                <a:gd name="connsiteX2" fmla="*/ 762 w 2760"/>
                <a:gd name="connsiteY2" fmla="*/ 0 h 2776"/>
                <a:gd name="connsiteX3" fmla="*/ 0 w 2760"/>
                <a:gd name="connsiteY3" fmla="*/ 571 h 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0" h="2776">
                  <a:moveTo>
                    <a:pt x="0" y="571"/>
                  </a:moveTo>
                  <a:cubicBezTo>
                    <a:pt x="571" y="1429"/>
                    <a:pt x="95" y="3238"/>
                    <a:pt x="2761" y="2667"/>
                  </a:cubicBezTo>
                  <a:cubicBezTo>
                    <a:pt x="1999" y="1619"/>
                    <a:pt x="1428" y="857"/>
                    <a:pt x="762" y="0"/>
                  </a:cubicBezTo>
                  <a:cubicBezTo>
                    <a:pt x="476" y="191"/>
                    <a:pt x="191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8" name="Forma libre 77">
              <a:extLst>
                <a:ext uri="{FF2B5EF4-FFF2-40B4-BE49-F238E27FC236}">
                  <a16:creationId xmlns:a16="http://schemas.microsoft.com/office/drawing/2014/main" id="{63D20937-56DA-165C-C0A1-F04729EEF45D}"/>
                </a:ext>
              </a:extLst>
            </p:cNvPr>
            <p:cNvSpPr/>
            <p:nvPr/>
          </p:nvSpPr>
          <p:spPr>
            <a:xfrm>
              <a:off x="9528612" y="5634227"/>
              <a:ext cx="7612" cy="4572"/>
            </a:xfrm>
            <a:custGeom>
              <a:avLst/>
              <a:gdLst>
                <a:gd name="connsiteX0" fmla="*/ 93 w 7612"/>
                <a:gd name="connsiteY0" fmla="*/ 4477 h 4572"/>
                <a:gd name="connsiteX1" fmla="*/ 1520 w 7612"/>
                <a:gd name="connsiteY1" fmla="*/ 2572 h 4572"/>
                <a:gd name="connsiteX2" fmla="*/ 3234 w 7612"/>
                <a:gd name="connsiteY2" fmla="*/ 1715 h 4572"/>
                <a:gd name="connsiteX3" fmla="*/ 5328 w 7612"/>
                <a:gd name="connsiteY3" fmla="*/ 1048 h 4572"/>
                <a:gd name="connsiteX4" fmla="*/ 7612 w 7612"/>
                <a:gd name="connsiteY4" fmla="*/ 0 h 4572"/>
                <a:gd name="connsiteX5" fmla="*/ 188 w 7612"/>
                <a:gd name="connsiteY5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12" h="4572">
                  <a:moveTo>
                    <a:pt x="93" y="4477"/>
                  </a:moveTo>
                  <a:cubicBezTo>
                    <a:pt x="664" y="3620"/>
                    <a:pt x="1045" y="2953"/>
                    <a:pt x="1520" y="2572"/>
                  </a:cubicBezTo>
                  <a:cubicBezTo>
                    <a:pt x="1997" y="2191"/>
                    <a:pt x="2663" y="2000"/>
                    <a:pt x="3234" y="1715"/>
                  </a:cubicBezTo>
                  <a:cubicBezTo>
                    <a:pt x="3900" y="1429"/>
                    <a:pt x="4662" y="1334"/>
                    <a:pt x="5328" y="1048"/>
                  </a:cubicBezTo>
                  <a:cubicBezTo>
                    <a:pt x="5899" y="857"/>
                    <a:pt x="6375" y="571"/>
                    <a:pt x="7612" y="0"/>
                  </a:cubicBezTo>
                  <a:cubicBezTo>
                    <a:pt x="1330" y="286"/>
                    <a:pt x="-669" y="1524"/>
                    <a:pt x="188" y="4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9" name="Forma libre 78">
              <a:extLst>
                <a:ext uri="{FF2B5EF4-FFF2-40B4-BE49-F238E27FC236}">
                  <a16:creationId xmlns:a16="http://schemas.microsoft.com/office/drawing/2014/main" id="{FEB93C1E-3F12-B9B2-CF16-F412216A7AC6}"/>
                </a:ext>
              </a:extLst>
            </p:cNvPr>
            <p:cNvSpPr/>
            <p:nvPr/>
          </p:nvSpPr>
          <p:spPr>
            <a:xfrm>
              <a:off x="9500150" y="5725382"/>
              <a:ext cx="1427" cy="1524"/>
            </a:xfrm>
            <a:custGeom>
              <a:avLst/>
              <a:gdLst>
                <a:gd name="connsiteX0" fmla="*/ 0 w 1427"/>
                <a:gd name="connsiteY0" fmla="*/ 476 h 1524"/>
                <a:gd name="connsiteX1" fmla="*/ 1047 w 1427"/>
                <a:gd name="connsiteY1" fmla="*/ 1524 h 1524"/>
                <a:gd name="connsiteX2" fmla="*/ 1427 w 1427"/>
                <a:gd name="connsiteY2" fmla="*/ 1143 h 1524"/>
                <a:gd name="connsiteX3" fmla="*/ 476 w 1427"/>
                <a:gd name="connsiteY3" fmla="*/ 0 h 1524"/>
                <a:gd name="connsiteX4" fmla="*/ 0 w 1427"/>
                <a:gd name="connsiteY4" fmla="*/ 381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7" h="1524">
                  <a:moveTo>
                    <a:pt x="0" y="476"/>
                  </a:moveTo>
                  <a:cubicBezTo>
                    <a:pt x="0" y="476"/>
                    <a:pt x="666" y="1238"/>
                    <a:pt x="1047" y="1524"/>
                  </a:cubicBezTo>
                  <a:cubicBezTo>
                    <a:pt x="1237" y="1429"/>
                    <a:pt x="1427" y="1143"/>
                    <a:pt x="1427" y="1143"/>
                  </a:cubicBezTo>
                  <a:cubicBezTo>
                    <a:pt x="1142" y="762"/>
                    <a:pt x="761" y="381"/>
                    <a:pt x="476" y="0"/>
                  </a:cubicBezTo>
                  <a:cubicBezTo>
                    <a:pt x="285" y="95"/>
                    <a:pt x="190" y="286"/>
                    <a:pt x="0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0" name="Forma libre 79">
              <a:extLst>
                <a:ext uri="{FF2B5EF4-FFF2-40B4-BE49-F238E27FC236}">
                  <a16:creationId xmlns:a16="http://schemas.microsoft.com/office/drawing/2014/main" id="{7AC19408-0794-F790-4FC9-1DF7F2B8DB73}"/>
                </a:ext>
              </a:extLst>
            </p:cNvPr>
            <p:cNvSpPr/>
            <p:nvPr/>
          </p:nvSpPr>
          <p:spPr>
            <a:xfrm>
              <a:off x="9479305" y="5705093"/>
              <a:ext cx="4568" cy="3143"/>
            </a:xfrm>
            <a:custGeom>
              <a:avLst/>
              <a:gdLst>
                <a:gd name="connsiteX0" fmla="*/ 0 w 4568"/>
                <a:gd name="connsiteY0" fmla="*/ 3143 h 3143"/>
                <a:gd name="connsiteX1" fmla="*/ 4569 w 4568"/>
                <a:gd name="connsiteY1" fmla="*/ 1619 h 3143"/>
                <a:gd name="connsiteX2" fmla="*/ 856 w 4568"/>
                <a:gd name="connsiteY2" fmla="*/ 0 h 3143"/>
                <a:gd name="connsiteX3" fmla="*/ 0 w 4568"/>
                <a:gd name="connsiteY3" fmla="*/ 3143 h 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8" h="3143">
                  <a:moveTo>
                    <a:pt x="0" y="3143"/>
                  </a:moveTo>
                  <a:cubicBezTo>
                    <a:pt x="2475" y="3143"/>
                    <a:pt x="3998" y="2635"/>
                    <a:pt x="4569" y="1619"/>
                  </a:cubicBezTo>
                  <a:cubicBezTo>
                    <a:pt x="3426" y="1143"/>
                    <a:pt x="2284" y="667"/>
                    <a:pt x="856" y="0"/>
                  </a:cubicBezTo>
                  <a:cubicBezTo>
                    <a:pt x="571" y="1238"/>
                    <a:pt x="285" y="2191"/>
                    <a:pt x="0" y="314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1" name="Forma libre 80">
              <a:extLst>
                <a:ext uri="{FF2B5EF4-FFF2-40B4-BE49-F238E27FC236}">
                  <a16:creationId xmlns:a16="http://schemas.microsoft.com/office/drawing/2014/main" id="{A7F0C726-D989-C2F1-A3B1-3AA163CF5ADA}"/>
                </a:ext>
              </a:extLst>
            </p:cNvPr>
            <p:cNvSpPr/>
            <p:nvPr/>
          </p:nvSpPr>
          <p:spPr>
            <a:xfrm>
              <a:off x="9471119" y="5702903"/>
              <a:ext cx="1998" cy="1238"/>
            </a:xfrm>
            <a:custGeom>
              <a:avLst/>
              <a:gdLst>
                <a:gd name="connsiteX0" fmla="*/ 1998 w 1998"/>
                <a:gd name="connsiteY0" fmla="*/ 476 h 1238"/>
                <a:gd name="connsiteX1" fmla="*/ 190 w 1998"/>
                <a:gd name="connsiteY1" fmla="*/ 0 h 1238"/>
                <a:gd name="connsiteX2" fmla="*/ 0 w 1998"/>
                <a:gd name="connsiteY2" fmla="*/ 476 h 1238"/>
                <a:gd name="connsiteX3" fmla="*/ 1713 w 1998"/>
                <a:gd name="connsiteY3" fmla="*/ 1238 h 1238"/>
                <a:gd name="connsiteX4" fmla="*/ 1998 w 1998"/>
                <a:gd name="connsiteY4" fmla="*/ 476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" h="1238">
                  <a:moveTo>
                    <a:pt x="1998" y="476"/>
                  </a:moveTo>
                  <a:cubicBezTo>
                    <a:pt x="1427" y="286"/>
                    <a:pt x="761" y="190"/>
                    <a:pt x="190" y="0"/>
                  </a:cubicBezTo>
                  <a:cubicBezTo>
                    <a:pt x="190" y="190"/>
                    <a:pt x="95" y="286"/>
                    <a:pt x="0" y="476"/>
                  </a:cubicBezTo>
                  <a:cubicBezTo>
                    <a:pt x="571" y="762"/>
                    <a:pt x="1142" y="1048"/>
                    <a:pt x="1713" y="1238"/>
                  </a:cubicBezTo>
                  <a:cubicBezTo>
                    <a:pt x="1713" y="952"/>
                    <a:pt x="1903" y="762"/>
                    <a:pt x="1998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2" name="Forma libre 81">
              <a:extLst>
                <a:ext uri="{FF2B5EF4-FFF2-40B4-BE49-F238E27FC236}">
                  <a16:creationId xmlns:a16="http://schemas.microsoft.com/office/drawing/2014/main" id="{B725A269-AAE4-277A-4C7D-90BB091468A1}"/>
                </a:ext>
              </a:extLst>
            </p:cNvPr>
            <p:cNvSpPr/>
            <p:nvPr/>
          </p:nvSpPr>
          <p:spPr>
            <a:xfrm>
              <a:off x="9473308" y="5714428"/>
              <a:ext cx="3025" cy="4476"/>
            </a:xfrm>
            <a:custGeom>
              <a:avLst/>
              <a:gdLst>
                <a:gd name="connsiteX0" fmla="*/ 1237 w 3025"/>
                <a:gd name="connsiteY0" fmla="*/ 286 h 4476"/>
                <a:gd name="connsiteX1" fmla="*/ 0 w 3025"/>
                <a:gd name="connsiteY1" fmla="*/ 2953 h 4476"/>
                <a:gd name="connsiteX2" fmla="*/ 381 w 3025"/>
                <a:gd name="connsiteY2" fmla="*/ 3429 h 4476"/>
                <a:gd name="connsiteX3" fmla="*/ 2855 w 3025"/>
                <a:gd name="connsiteY3" fmla="*/ 3810 h 4476"/>
                <a:gd name="connsiteX4" fmla="*/ 2570 w 3025"/>
                <a:gd name="connsiteY4" fmla="*/ 0 h 4476"/>
                <a:gd name="connsiteX5" fmla="*/ 1237 w 3025"/>
                <a:gd name="connsiteY5" fmla="*/ 381 h 4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5" h="4476">
                  <a:moveTo>
                    <a:pt x="1237" y="286"/>
                  </a:moveTo>
                  <a:cubicBezTo>
                    <a:pt x="762" y="1048"/>
                    <a:pt x="476" y="2000"/>
                    <a:pt x="0" y="2953"/>
                  </a:cubicBezTo>
                  <a:cubicBezTo>
                    <a:pt x="191" y="3334"/>
                    <a:pt x="285" y="3429"/>
                    <a:pt x="381" y="3429"/>
                  </a:cubicBezTo>
                  <a:cubicBezTo>
                    <a:pt x="1142" y="4191"/>
                    <a:pt x="2284" y="5144"/>
                    <a:pt x="2855" y="3810"/>
                  </a:cubicBezTo>
                  <a:cubicBezTo>
                    <a:pt x="3331" y="2762"/>
                    <a:pt x="2665" y="1238"/>
                    <a:pt x="2570" y="0"/>
                  </a:cubicBezTo>
                  <a:cubicBezTo>
                    <a:pt x="2094" y="95"/>
                    <a:pt x="1427" y="0"/>
                    <a:pt x="1237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3" name="Forma libre 82">
              <a:extLst>
                <a:ext uri="{FF2B5EF4-FFF2-40B4-BE49-F238E27FC236}">
                  <a16:creationId xmlns:a16="http://schemas.microsoft.com/office/drawing/2014/main" id="{CF2A8198-B4FE-BA19-7DA0-8C3F50D15913}"/>
                </a:ext>
              </a:extLst>
            </p:cNvPr>
            <p:cNvSpPr/>
            <p:nvPr/>
          </p:nvSpPr>
          <p:spPr>
            <a:xfrm>
              <a:off x="9466740" y="5635942"/>
              <a:ext cx="3712" cy="1945"/>
            </a:xfrm>
            <a:custGeom>
              <a:avLst/>
              <a:gdLst>
                <a:gd name="connsiteX0" fmla="*/ 3712 w 3712"/>
                <a:gd name="connsiteY0" fmla="*/ 381 h 1945"/>
                <a:gd name="connsiteX1" fmla="*/ 0 w 3712"/>
                <a:gd name="connsiteY1" fmla="*/ 0 h 1945"/>
                <a:gd name="connsiteX2" fmla="*/ 3712 w 3712"/>
                <a:gd name="connsiteY2" fmla="*/ 381 h 1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12" h="1945">
                  <a:moveTo>
                    <a:pt x="3712" y="381"/>
                  </a:moveTo>
                  <a:cubicBezTo>
                    <a:pt x="2570" y="286"/>
                    <a:pt x="1523" y="95"/>
                    <a:pt x="0" y="0"/>
                  </a:cubicBezTo>
                  <a:cubicBezTo>
                    <a:pt x="1809" y="2476"/>
                    <a:pt x="2570" y="2572"/>
                    <a:pt x="3712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4" name="Forma libre 83">
              <a:extLst>
                <a:ext uri="{FF2B5EF4-FFF2-40B4-BE49-F238E27FC236}">
                  <a16:creationId xmlns:a16="http://schemas.microsoft.com/office/drawing/2014/main" id="{C2F1E6FE-260D-EA23-A9D4-8D911C172285}"/>
                </a:ext>
              </a:extLst>
            </p:cNvPr>
            <p:cNvSpPr/>
            <p:nvPr/>
          </p:nvSpPr>
          <p:spPr>
            <a:xfrm>
              <a:off x="9472195" y="5720905"/>
              <a:ext cx="1493" cy="2476"/>
            </a:xfrm>
            <a:custGeom>
              <a:avLst/>
              <a:gdLst>
                <a:gd name="connsiteX0" fmla="*/ 1018 w 1493"/>
                <a:gd name="connsiteY0" fmla="*/ 2477 h 2476"/>
                <a:gd name="connsiteX1" fmla="*/ 1494 w 1493"/>
                <a:gd name="connsiteY1" fmla="*/ 0 h 2476"/>
                <a:gd name="connsiteX2" fmla="*/ 1018 w 1493"/>
                <a:gd name="connsiteY2" fmla="*/ 2477 h 2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3" h="2476">
                  <a:moveTo>
                    <a:pt x="1018" y="2477"/>
                  </a:moveTo>
                  <a:cubicBezTo>
                    <a:pt x="1208" y="1714"/>
                    <a:pt x="1304" y="1143"/>
                    <a:pt x="1494" y="0"/>
                  </a:cubicBezTo>
                  <a:cubicBezTo>
                    <a:pt x="-410" y="857"/>
                    <a:pt x="-410" y="1524"/>
                    <a:pt x="1018" y="24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5" name="Forma libre 84">
              <a:extLst>
                <a:ext uri="{FF2B5EF4-FFF2-40B4-BE49-F238E27FC236}">
                  <a16:creationId xmlns:a16="http://schemas.microsoft.com/office/drawing/2014/main" id="{4C1FDB34-96F6-38F2-13B3-493FF7235B80}"/>
                </a:ext>
              </a:extLst>
            </p:cNvPr>
            <p:cNvSpPr/>
            <p:nvPr/>
          </p:nvSpPr>
          <p:spPr>
            <a:xfrm>
              <a:off x="9458364" y="5685019"/>
              <a:ext cx="4854" cy="1500"/>
            </a:xfrm>
            <a:custGeom>
              <a:avLst/>
              <a:gdLst>
                <a:gd name="connsiteX0" fmla="*/ 0 w 4854"/>
                <a:gd name="connsiteY0" fmla="*/ 1500 h 1500"/>
                <a:gd name="connsiteX1" fmla="*/ 4854 w 4854"/>
                <a:gd name="connsiteY1" fmla="*/ 1500 h 1500"/>
                <a:gd name="connsiteX2" fmla="*/ 0 w 4854"/>
                <a:gd name="connsiteY2" fmla="*/ 1500 h 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4" h="1500">
                  <a:moveTo>
                    <a:pt x="0" y="1500"/>
                  </a:moveTo>
                  <a:lnTo>
                    <a:pt x="4854" y="1500"/>
                  </a:lnTo>
                  <a:cubicBezTo>
                    <a:pt x="2855" y="-500"/>
                    <a:pt x="2665" y="-500"/>
                    <a:pt x="0" y="150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6" name="Forma libre 85">
              <a:extLst>
                <a:ext uri="{FF2B5EF4-FFF2-40B4-BE49-F238E27FC236}">
                  <a16:creationId xmlns:a16="http://schemas.microsoft.com/office/drawing/2014/main" id="{229343B2-F014-9D9D-30B4-C17CEA204159}"/>
                </a:ext>
              </a:extLst>
            </p:cNvPr>
            <p:cNvSpPr/>
            <p:nvPr/>
          </p:nvSpPr>
          <p:spPr>
            <a:xfrm>
              <a:off x="9460078" y="5710999"/>
              <a:ext cx="2474" cy="1619"/>
            </a:xfrm>
            <a:custGeom>
              <a:avLst/>
              <a:gdLst>
                <a:gd name="connsiteX0" fmla="*/ 0 w 2474"/>
                <a:gd name="connsiteY0" fmla="*/ 476 h 1619"/>
                <a:gd name="connsiteX1" fmla="*/ 2189 w 2474"/>
                <a:gd name="connsiteY1" fmla="*/ 1619 h 1619"/>
                <a:gd name="connsiteX2" fmla="*/ 2475 w 2474"/>
                <a:gd name="connsiteY2" fmla="*/ 1143 h 1619"/>
                <a:gd name="connsiteX3" fmla="*/ 571 w 2474"/>
                <a:gd name="connsiteY3" fmla="*/ 0 h 1619"/>
                <a:gd name="connsiteX4" fmla="*/ 95 w 2474"/>
                <a:gd name="connsiteY4" fmla="*/ 476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4" h="1619">
                  <a:moveTo>
                    <a:pt x="0" y="476"/>
                  </a:moveTo>
                  <a:cubicBezTo>
                    <a:pt x="762" y="858"/>
                    <a:pt x="1428" y="1238"/>
                    <a:pt x="2189" y="1619"/>
                  </a:cubicBezTo>
                  <a:cubicBezTo>
                    <a:pt x="2189" y="1429"/>
                    <a:pt x="2380" y="1334"/>
                    <a:pt x="2475" y="1143"/>
                  </a:cubicBezTo>
                  <a:cubicBezTo>
                    <a:pt x="1809" y="762"/>
                    <a:pt x="1142" y="381"/>
                    <a:pt x="571" y="0"/>
                  </a:cubicBezTo>
                  <a:lnTo>
                    <a:pt x="95" y="476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7" name="Forma libre 86">
              <a:extLst>
                <a:ext uri="{FF2B5EF4-FFF2-40B4-BE49-F238E27FC236}">
                  <a16:creationId xmlns:a16="http://schemas.microsoft.com/office/drawing/2014/main" id="{2F08F2C9-CA8D-8614-9D0A-EEB7CFA05EFC}"/>
                </a:ext>
              </a:extLst>
            </p:cNvPr>
            <p:cNvSpPr/>
            <p:nvPr/>
          </p:nvSpPr>
          <p:spPr>
            <a:xfrm>
              <a:off x="9464837" y="5686343"/>
              <a:ext cx="3945" cy="3034"/>
            </a:xfrm>
            <a:custGeom>
              <a:avLst/>
              <a:gdLst>
                <a:gd name="connsiteX0" fmla="*/ 2380 w 3945"/>
                <a:gd name="connsiteY0" fmla="*/ 177 h 3034"/>
                <a:gd name="connsiteX1" fmla="*/ 0 w 3945"/>
                <a:gd name="connsiteY1" fmla="*/ 1891 h 3034"/>
                <a:gd name="connsiteX2" fmla="*/ 1999 w 3945"/>
                <a:gd name="connsiteY2" fmla="*/ 843 h 3034"/>
                <a:gd name="connsiteX3" fmla="*/ 3617 w 3945"/>
                <a:gd name="connsiteY3" fmla="*/ 3034 h 3034"/>
                <a:gd name="connsiteX4" fmla="*/ 2380 w 3945"/>
                <a:gd name="connsiteY4" fmla="*/ 177 h 3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5" h="3034">
                  <a:moveTo>
                    <a:pt x="2380" y="177"/>
                  </a:moveTo>
                  <a:cubicBezTo>
                    <a:pt x="1333" y="-204"/>
                    <a:pt x="0" y="-109"/>
                    <a:pt x="0" y="1891"/>
                  </a:cubicBezTo>
                  <a:cubicBezTo>
                    <a:pt x="762" y="1510"/>
                    <a:pt x="1333" y="1224"/>
                    <a:pt x="1999" y="843"/>
                  </a:cubicBezTo>
                  <a:cubicBezTo>
                    <a:pt x="2475" y="1510"/>
                    <a:pt x="2951" y="2177"/>
                    <a:pt x="3617" y="3034"/>
                  </a:cubicBezTo>
                  <a:cubicBezTo>
                    <a:pt x="4569" y="1129"/>
                    <a:pt x="3237" y="462"/>
                    <a:pt x="2380" y="1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8" name="Forma libre 87">
              <a:extLst>
                <a:ext uri="{FF2B5EF4-FFF2-40B4-BE49-F238E27FC236}">
                  <a16:creationId xmlns:a16="http://schemas.microsoft.com/office/drawing/2014/main" id="{AF29A246-3546-2860-6F5F-238C4529B766}"/>
                </a:ext>
              </a:extLst>
            </p:cNvPr>
            <p:cNvSpPr/>
            <p:nvPr/>
          </p:nvSpPr>
          <p:spPr>
            <a:xfrm>
              <a:off x="9461315" y="5704945"/>
              <a:ext cx="2474" cy="1196"/>
            </a:xfrm>
            <a:custGeom>
              <a:avLst/>
              <a:gdLst>
                <a:gd name="connsiteX0" fmla="*/ 191 w 2474"/>
                <a:gd name="connsiteY0" fmla="*/ 339 h 1196"/>
                <a:gd name="connsiteX1" fmla="*/ 0 w 2474"/>
                <a:gd name="connsiteY1" fmla="*/ 1196 h 1196"/>
                <a:gd name="connsiteX2" fmla="*/ 2475 w 2474"/>
                <a:gd name="connsiteY2" fmla="*/ 720 h 1196"/>
                <a:gd name="connsiteX3" fmla="*/ 191 w 2474"/>
                <a:gd name="connsiteY3" fmla="*/ 244 h 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4" h="1196">
                  <a:moveTo>
                    <a:pt x="191" y="339"/>
                  </a:moveTo>
                  <a:cubicBezTo>
                    <a:pt x="191" y="339"/>
                    <a:pt x="191" y="720"/>
                    <a:pt x="0" y="1196"/>
                  </a:cubicBezTo>
                  <a:cubicBezTo>
                    <a:pt x="762" y="1101"/>
                    <a:pt x="1428" y="911"/>
                    <a:pt x="2475" y="720"/>
                  </a:cubicBezTo>
                  <a:cubicBezTo>
                    <a:pt x="952" y="-137"/>
                    <a:pt x="952" y="-137"/>
                    <a:pt x="191" y="24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9" name="Forma libre 88">
              <a:extLst>
                <a:ext uri="{FF2B5EF4-FFF2-40B4-BE49-F238E27FC236}">
                  <a16:creationId xmlns:a16="http://schemas.microsoft.com/office/drawing/2014/main" id="{486B8796-36A7-9F07-8228-C6FD9DAEE461}"/>
                </a:ext>
              </a:extLst>
            </p:cNvPr>
            <p:cNvSpPr/>
            <p:nvPr/>
          </p:nvSpPr>
          <p:spPr>
            <a:xfrm>
              <a:off x="9457507" y="5645276"/>
              <a:ext cx="1523" cy="1714"/>
            </a:xfrm>
            <a:custGeom>
              <a:avLst/>
              <a:gdLst>
                <a:gd name="connsiteX0" fmla="*/ 1523 w 1523"/>
                <a:gd name="connsiteY0" fmla="*/ 1334 h 1714"/>
                <a:gd name="connsiteX1" fmla="*/ 476 w 1523"/>
                <a:gd name="connsiteY1" fmla="*/ 0 h 1714"/>
                <a:gd name="connsiteX2" fmla="*/ 0 w 1523"/>
                <a:gd name="connsiteY2" fmla="*/ 381 h 1714"/>
                <a:gd name="connsiteX3" fmla="*/ 1047 w 1523"/>
                <a:gd name="connsiteY3" fmla="*/ 1714 h 1714"/>
                <a:gd name="connsiteX4" fmla="*/ 1523 w 1523"/>
                <a:gd name="connsiteY4" fmla="*/ 1334 h 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" h="1714">
                  <a:moveTo>
                    <a:pt x="1523" y="1334"/>
                  </a:moveTo>
                  <a:cubicBezTo>
                    <a:pt x="1523" y="1334"/>
                    <a:pt x="857" y="476"/>
                    <a:pt x="476" y="0"/>
                  </a:cubicBezTo>
                  <a:lnTo>
                    <a:pt x="0" y="381"/>
                  </a:lnTo>
                  <a:cubicBezTo>
                    <a:pt x="0" y="381"/>
                    <a:pt x="666" y="1238"/>
                    <a:pt x="1047" y="1714"/>
                  </a:cubicBezTo>
                  <a:cubicBezTo>
                    <a:pt x="1237" y="1619"/>
                    <a:pt x="1333" y="1429"/>
                    <a:pt x="1523" y="133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0" name="Forma libre 89">
              <a:extLst>
                <a:ext uri="{FF2B5EF4-FFF2-40B4-BE49-F238E27FC236}">
                  <a16:creationId xmlns:a16="http://schemas.microsoft.com/office/drawing/2014/main" id="{F68E1873-5D1D-47F8-ECE2-A72CBAF27E7B}"/>
                </a:ext>
              </a:extLst>
            </p:cNvPr>
            <p:cNvSpPr/>
            <p:nvPr/>
          </p:nvSpPr>
          <p:spPr>
            <a:xfrm>
              <a:off x="9489719" y="5605652"/>
              <a:ext cx="2625" cy="2680"/>
            </a:xfrm>
            <a:custGeom>
              <a:avLst/>
              <a:gdLst>
                <a:gd name="connsiteX0" fmla="*/ 817 w 2625"/>
                <a:gd name="connsiteY0" fmla="*/ 0 h 2680"/>
                <a:gd name="connsiteX1" fmla="*/ 2626 w 2625"/>
                <a:gd name="connsiteY1" fmla="*/ 2572 h 2680"/>
                <a:gd name="connsiteX2" fmla="*/ 817 w 2625"/>
                <a:gd name="connsiteY2" fmla="*/ 0 h 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5" h="2680">
                  <a:moveTo>
                    <a:pt x="817" y="0"/>
                  </a:moveTo>
                  <a:cubicBezTo>
                    <a:pt x="-515" y="2762"/>
                    <a:pt x="-420" y="2858"/>
                    <a:pt x="2626" y="2572"/>
                  </a:cubicBezTo>
                  <a:cubicBezTo>
                    <a:pt x="1864" y="1524"/>
                    <a:pt x="1388" y="857"/>
                    <a:pt x="81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1" name="Forma libre 90">
              <a:extLst>
                <a:ext uri="{FF2B5EF4-FFF2-40B4-BE49-F238E27FC236}">
                  <a16:creationId xmlns:a16="http://schemas.microsoft.com/office/drawing/2014/main" id="{2BFC79AE-C616-40A4-CF7D-B472B64A9FC5}"/>
                </a:ext>
              </a:extLst>
            </p:cNvPr>
            <p:cNvSpPr/>
            <p:nvPr/>
          </p:nvSpPr>
          <p:spPr>
            <a:xfrm>
              <a:off x="9486919" y="5647753"/>
              <a:ext cx="1848" cy="2666"/>
            </a:xfrm>
            <a:custGeom>
              <a:avLst/>
              <a:gdLst>
                <a:gd name="connsiteX0" fmla="*/ 0 w 1848"/>
                <a:gd name="connsiteY0" fmla="*/ 2667 h 2666"/>
                <a:gd name="connsiteX1" fmla="*/ 1523 w 1848"/>
                <a:gd name="connsiteY1" fmla="*/ 0 h 2666"/>
                <a:gd name="connsiteX2" fmla="*/ 0 w 1848"/>
                <a:gd name="connsiteY2" fmla="*/ 2667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8" h="2666">
                  <a:moveTo>
                    <a:pt x="0" y="2667"/>
                  </a:moveTo>
                  <a:cubicBezTo>
                    <a:pt x="1904" y="2381"/>
                    <a:pt x="2189" y="1714"/>
                    <a:pt x="1523" y="0"/>
                  </a:cubicBezTo>
                  <a:cubicBezTo>
                    <a:pt x="952" y="1048"/>
                    <a:pt x="571" y="1619"/>
                    <a:pt x="0" y="2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2" name="Forma libre 91">
              <a:extLst>
                <a:ext uri="{FF2B5EF4-FFF2-40B4-BE49-F238E27FC236}">
                  <a16:creationId xmlns:a16="http://schemas.microsoft.com/office/drawing/2014/main" id="{18EE9713-6BE6-19F2-5486-E87EC7016800}"/>
                </a:ext>
              </a:extLst>
            </p:cNvPr>
            <p:cNvSpPr/>
            <p:nvPr/>
          </p:nvSpPr>
          <p:spPr>
            <a:xfrm>
              <a:off x="9490970" y="5716238"/>
              <a:ext cx="2326" cy="2381"/>
            </a:xfrm>
            <a:custGeom>
              <a:avLst/>
              <a:gdLst>
                <a:gd name="connsiteX0" fmla="*/ 1850 w 2326"/>
                <a:gd name="connsiteY0" fmla="*/ 2381 h 2381"/>
                <a:gd name="connsiteX1" fmla="*/ 2326 w 2326"/>
                <a:gd name="connsiteY1" fmla="*/ 1714 h 2381"/>
                <a:gd name="connsiteX2" fmla="*/ 42 w 2326"/>
                <a:gd name="connsiteY2" fmla="*/ 0 h 2381"/>
                <a:gd name="connsiteX3" fmla="*/ 1850 w 2326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6" h="2381">
                  <a:moveTo>
                    <a:pt x="1850" y="2381"/>
                  </a:moveTo>
                  <a:cubicBezTo>
                    <a:pt x="1850" y="2381"/>
                    <a:pt x="2136" y="2000"/>
                    <a:pt x="2326" y="1714"/>
                  </a:cubicBezTo>
                  <a:cubicBezTo>
                    <a:pt x="1660" y="1143"/>
                    <a:pt x="994" y="667"/>
                    <a:pt x="42" y="0"/>
                  </a:cubicBezTo>
                  <a:cubicBezTo>
                    <a:pt x="-243" y="2000"/>
                    <a:pt x="994" y="2000"/>
                    <a:pt x="1850" y="2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3" name="Forma libre 92">
              <a:extLst>
                <a:ext uri="{FF2B5EF4-FFF2-40B4-BE49-F238E27FC236}">
                  <a16:creationId xmlns:a16="http://schemas.microsoft.com/office/drawing/2014/main" id="{6F02A0DB-23E4-D14B-A192-46255A3C4EDD}"/>
                </a:ext>
              </a:extLst>
            </p:cNvPr>
            <p:cNvSpPr/>
            <p:nvPr/>
          </p:nvSpPr>
          <p:spPr>
            <a:xfrm>
              <a:off x="9477605" y="5655373"/>
              <a:ext cx="1700" cy="2381"/>
            </a:xfrm>
            <a:custGeom>
              <a:avLst/>
              <a:gdLst>
                <a:gd name="connsiteX0" fmla="*/ 272 w 1700"/>
                <a:gd name="connsiteY0" fmla="*/ 2381 h 2381"/>
                <a:gd name="connsiteX1" fmla="*/ 1700 w 1700"/>
                <a:gd name="connsiteY1" fmla="*/ 0 h 2381"/>
                <a:gd name="connsiteX2" fmla="*/ 272 w 1700"/>
                <a:gd name="connsiteY2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0" h="2381">
                  <a:moveTo>
                    <a:pt x="272" y="2381"/>
                  </a:moveTo>
                  <a:cubicBezTo>
                    <a:pt x="939" y="1334"/>
                    <a:pt x="1319" y="667"/>
                    <a:pt x="1700" y="0"/>
                  </a:cubicBezTo>
                  <a:cubicBezTo>
                    <a:pt x="463" y="191"/>
                    <a:pt x="-489" y="571"/>
                    <a:pt x="272" y="2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4" name="Forma libre 93">
              <a:extLst>
                <a:ext uri="{FF2B5EF4-FFF2-40B4-BE49-F238E27FC236}">
                  <a16:creationId xmlns:a16="http://schemas.microsoft.com/office/drawing/2014/main" id="{03605D1F-EB05-2578-E8D9-A51A3B3F95EB}"/>
                </a:ext>
              </a:extLst>
            </p:cNvPr>
            <p:cNvSpPr/>
            <p:nvPr/>
          </p:nvSpPr>
          <p:spPr>
            <a:xfrm>
              <a:off x="9485682" y="5701855"/>
              <a:ext cx="2760" cy="3030"/>
            </a:xfrm>
            <a:custGeom>
              <a:avLst/>
              <a:gdLst>
                <a:gd name="connsiteX0" fmla="*/ 2760 w 2760"/>
                <a:gd name="connsiteY0" fmla="*/ 2572 h 3030"/>
                <a:gd name="connsiteX1" fmla="*/ 0 w 2760"/>
                <a:gd name="connsiteY1" fmla="*/ 0 h 3030"/>
                <a:gd name="connsiteX2" fmla="*/ 2760 w 2760"/>
                <a:gd name="connsiteY2" fmla="*/ 2572 h 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0" h="3030">
                  <a:moveTo>
                    <a:pt x="2760" y="2572"/>
                  </a:moveTo>
                  <a:cubicBezTo>
                    <a:pt x="1809" y="1714"/>
                    <a:pt x="1047" y="953"/>
                    <a:pt x="0" y="0"/>
                  </a:cubicBezTo>
                  <a:cubicBezTo>
                    <a:pt x="191" y="3143"/>
                    <a:pt x="571" y="3524"/>
                    <a:pt x="2760" y="2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5" name="Forma libre 94">
              <a:extLst>
                <a:ext uri="{FF2B5EF4-FFF2-40B4-BE49-F238E27FC236}">
                  <a16:creationId xmlns:a16="http://schemas.microsoft.com/office/drawing/2014/main" id="{C638A4DD-8A2C-0CD6-011E-223ED784BF8E}"/>
                </a:ext>
              </a:extLst>
            </p:cNvPr>
            <p:cNvSpPr/>
            <p:nvPr/>
          </p:nvSpPr>
          <p:spPr>
            <a:xfrm>
              <a:off x="9479305" y="5657850"/>
              <a:ext cx="1903" cy="2381"/>
            </a:xfrm>
            <a:custGeom>
              <a:avLst/>
              <a:gdLst>
                <a:gd name="connsiteX0" fmla="*/ 1809 w 1903"/>
                <a:gd name="connsiteY0" fmla="*/ 1524 h 2381"/>
                <a:gd name="connsiteX1" fmla="*/ 1333 w 1903"/>
                <a:gd name="connsiteY1" fmla="*/ 0 h 2381"/>
                <a:gd name="connsiteX2" fmla="*/ 0 w 1903"/>
                <a:gd name="connsiteY2" fmla="*/ 1048 h 2381"/>
                <a:gd name="connsiteX3" fmla="*/ 856 w 1903"/>
                <a:gd name="connsiteY3" fmla="*/ 2381 h 2381"/>
                <a:gd name="connsiteX4" fmla="*/ 1904 w 1903"/>
                <a:gd name="connsiteY4" fmla="*/ 1524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2381">
                  <a:moveTo>
                    <a:pt x="1809" y="1524"/>
                  </a:moveTo>
                  <a:cubicBezTo>
                    <a:pt x="1809" y="1524"/>
                    <a:pt x="1523" y="667"/>
                    <a:pt x="1333" y="0"/>
                  </a:cubicBezTo>
                  <a:cubicBezTo>
                    <a:pt x="666" y="476"/>
                    <a:pt x="0" y="762"/>
                    <a:pt x="0" y="1048"/>
                  </a:cubicBezTo>
                  <a:cubicBezTo>
                    <a:pt x="0" y="1524"/>
                    <a:pt x="476" y="2000"/>
                    <a:pt x="856" y="2381"/>
                  </a:cubicBezTo>
                  <a:cubicBezTo>
                    <a:pt x="1237" y="2096"/>
                    <a:pt x="1809" y="1905"/>
                    <a:pt x="1904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6" name="Forma libre 95">
              <a:extLst>
                <a:ext uri="{FF2B5EF4-FFF2-40B4-BE49-F238E27FC236}">
                  <a16:creationId xmlns:a16="http://schemas.microsoft.com/office/drawing/2014/main" id="{FBC316A7-122E-E15C-A9FE-B8419DD56114}"/>
                </a:ext>
              </a:extLst>
            </p:cNvPr>
            <p:cNvSpPr/>
            <p:nvPr/>
          </p:nvSpPr>
          <p:spPr>
            <a:xfrm>
              <a:off x="9482255" y="5646809"/>
              <a:ext cx="3807" cy="1637"/>
            </a:xfrm>
            <a:custGeom>
              <a:avLst/>
              <a:gdLst>
                <a:gd name="connsiteX0" fmla="*/ 0 w 3807"/>
                <a:gd name="connsiteY0" fmla="*/ 1420 h 1637"/>
                <a:gd name="connsiteX1" fmla="*/ 3807 w 3807"/>
                <a:gd name="connsiteY1" fmla="*/ 277 h 1637"/>
                <a:gd name="connsiteX2" fmla="*/ 0 w 3807"/>
                <a:gd name="connsiteY2" fmla="*/ 1420 h 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7" h="1637">
                  <a:moveTo>
                    <a:pt x="0" y="1420"/>
                  </a:moveTo>
                  <a:cubicBezTo>
                    <a:pt x="1840" y="1928"/>
                    <a:pt x="3109" y="1547"/>
                    <a:pt x="3807" y="277"/>
                  </a:cubicBezTo>
                  <a:cubicBezTo>
                    <a:pt x="1998" y="-485"/>
                    <a:pt x="1142" y="468"/>
                    <a:pt x="0" y="142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7" name="Forma libre 96">
              <a:extLst>
                <a:ext uri="{FF2B5EF4-FFF2-40B4-BE49-F238E27FC236}">
                  <a16:creationId xmlns:a16="http://schemas.microsoft.com/office/drawing/2014/main" id="{67615715-447F-D408-6E2E-83A1588EB4A2}"/>
                </a:ext>
              </a:extLst>
            </p:cNvPr>
            <p:cNvSpPr/>
            <p:nvPr/>
          </p:nvSpPr>
          <p:spPr>
            <a:xfrm>
              <a:off x="9496057" y="5708427"/>
              <a:ext cx="2474" cy="1998"/>
            </a:xfrm>
            <a:custGeom>
              <a:avLst/>
              <a:gdLst>
                <a:gd name="connsiteX0" fmla="*/ 2474 w 2474"/>
                <a:gd name="connsiteY0" fmla="*/ 1524 h 1998"/>
                <a:gd name="connsiteX1" fmla="*/ 0 w 2474"/>
                <a:gd name="connsiteY1" fmla="*/ 0 h 1998"/>
                <a:gd name="connsiteX2" fmla="*/ 2474 w 2474"/>
                <a:gd name="connsiteY2" fmla="*/ 1524 h 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4" h="1998">
                  <a:moveTo>
                    <a:pt x="2474" y="1524"/>
                  </a:moveTo>
                  <a:cubicBezTo>
                    <a:pt x="1523" y="953"/>
                    <a:pt x="761" y="476"/>
                    <a:pt x="0" y="0"/>
                  </a:cubicBezTo>
                  <a:cubicBezTo>
                    <a:pt x="285" y="1334"/>
                    <a:pt x="666" y="2762"/>
                    <a:pt x="2474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8" name="Forma libre 97">
              <a:extLst>
                <a:ext uri="{FF2B5EF4-FFF2-40B4-BE49-F238E27FC236}">
                  <a16:creationId xmlns:a16="http://schemas.microsoft.com/office/drawing/2014/main" id="{7D1C2470-F4F5-11A5-1E8A-0F5F97C6316D}"/>
                </a:ext>
              </a:extLst>
            </p:cNvPr>
            <p:cNvSpPr/>
            <p:nvPr/>
          </p:nvSpPr>
          <p:spPr>
            <a:xfrm>
              <a:off x="9514808" y="5660040"/>
              <a:ext cx="1713" cy="1238"/>
            </a:xfrm>
            <a:custGeom>
              <a:avLst/>
              <a:gdLst>
                <a:gd name="connsiteX0" fmla="*/ 0 w 1713"/>
                <a:gd name="connsiteY0" fmla="*/ 571 h 1238"/>
                <a:gd name="connsiteX1" fmla="*/ 191 w 1713"/>
                <a:gd name="connsiteY1" fmla="*/ 1238 h 1238"/>
                <a:gd name="connsiteX2" fmla="*/ 1713 w 1713"/>
                <a:gd name="connsiteY2" fmla="*/ 857 h 1238"/>
                <a:gd name="connsiteX3" fmla="*/ 1618 w 1713"/>
                <a:gd name="connsiteY3" fmla="*/ 0 h 1238"/>
                <a:gd name="connsiteX4" fmla="*/ 0 w 1713"/>
                <a:gd name="connsiteY4" fmla="*/ 571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1238">
                  <a:moveTo>
                    <a:pt x="0" y="571"/>
                  </a:moveTo>
                  <a:lnTo>
                    <a:pt x="191" y="1238"/>
                  </a:lnTo>
                  <a:cubicBezTo>
                    <a:pt x="666" y="1143"/>
                    <a:pt x="1237" y="952"/>
                    <a:pt x="1713" y="857"/>
                  </a:cubicBezTo>
                  <a:cubicBezTo>
                    <a:pt x="1713" y="571"/>
                    <a:pt x="1713" y="286"/>
                    <a:pt x="1618" y="0"/>
                  </a:cubicBezTo>
                  <a:cubicBezTo>
                    <a:pt x="1047" y="190"/>
                    <a:pt x="571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9" name="Forma libre 98">
              <a:extLst>
                <a:ext uri="{FF2B5EF4-FFF2-40B4-BE49-F238E27FC236}">
                  <a16:creationId xmlns:a16="http://schemas.microsoft.com/office/drawing/2014/main" id="{40F04EEC-A84E-54E3-C4FC-0FF98F42200F}"/>
                </a:ext>
              </a:extLst>
            </p:cNvPr>
            <p:cNvSpPr/>
            <p:nvPr/>
          </p:nvSpPr>
          <p:spPr>
            <a:xfrm>
              <a:off x="9331197" y="5609939"/>
              <a:ext cx="1905" cy="2190"/>
            </a:xfrm>
            <a:custGeom>
              <a:avLst/>
              <a:gdLst>
                <a:gd name="connsiteX0" fmla="*/ 287 w 1905"/>
                <a:gd name="connsiteY0" fmla="*/ 0 h 2190"/>
                <a:gd name="connsiteX1" fmla="*/ 1905 w 1905"/>
                <a:gd name="connsiteY1" fmla="*/ 2191 h 2190"/>
                <a:gd name="connsiteX2" fmla="*/ 287 w 1905"/>
                <a:gd name="connsiteY2" fmla="*/ 0 h 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2190">
                  <a:moveTo>
                    <a:pt x="287" y="0"/>
                  </a:moveTo>
                  <a:cubicBezTo>
                    <a:pt x="-379" y="1524"/>
                    <a:pt x="97" y="2096"/>
                    <a:pt x="1905" y="2191"/>
                  </a:cubicBezTo>
                  <a:cubicBezTo>
                    <a:pt x="1144" y="1143"/>
                    <a:pt x="668" y="571"/>
                    <a:pt x="28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0" name="Forma libre 99">
              <a:extLst>
                <a:ext uri="{FF2B5EF4-FFF2-40B4-BE49-F238E27FC236}">
                  <a16:creationId xmlns:a16="http://schemas.microsoft.com/office/drawing/2014/main" id="{B945ABD2-88DD-D5FE-E200-8927BDFA6F0A}"/>
                </a:ext>
              </a:extLst>
            </p:cNvPr>
            <p:cNvSpPr/>
            <p:nvPr/>
          </p:nvSpPr>
          <p:spPr>
            <a:xfrm>
              <a:off x="9303786" y="5628679"/>
              <a:ext cx="4188" cy="4438"/>
            </a:xfrm>
            <a:custGeom>
              <a:avLst/>
              <a:gdLst>
                <a:gd name="connsiteX0" fmla="*/ 1237 w 4188"/>
                <a:gd name="connsiteY0" fmla="*/ 119 h 4438"/>
                <a:gd name="connsiteX1" fmla="*/ 0 w 4188"/>
                <a:gd name="connsiteY1" fmla="*/ 3929 h 4438"/>
                <a:gd name="connsiteX2" fmla="*/ 1904 w 4188"/>
                <a:gd name="connsiteY2" fmla="*/ 3929 h 4438"/>
                <a:gd name="connsiteX3" fmla="*/ 4188 w 4188"/>
                <a:gd name="connsiteY3" fmla="*/ 1167 h 4438"/>
                <a:gd name="connsiteX4" fmla="*/ 1142 w 4188"/>
                <a:gd name="connsiteY4" fmla="*/ 24 h 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8" h="4438">
                  <a:moveTo>
                    <a:pt x="1237" y="119"/>
                  </a:moveTo>
                  <a:cubicBezTo>
                    <a:pt x="762" y="1548"/>
                    <a:pt x="476" y="2691"/>
                    <a:pt x="0" y="3929"/>
                  </a:cubicBezTo>
                  <a:cubicBezTo>
                    <a:pt x="666" y="4786"/>
                    <a:pt x="2094" y="4405"/>
                    <a:pt x="1904" y="3929"/>
                  </a:cubicBezTo>
                  <a:cubicBezTo>
                    <a:pt x="1333" y="1929"/>
                    <a:pt x="2951" y="1738"/>
                    <a:pt x="4188" y="1167"/>
                  </a:cubicBezTo>
                  <a:cubicBezTo>
                    <a:pt x="3046" y="278"/>
                    <a:pt x="2030" y="-103"/>
                    <a:pt x="1142" y="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1" name="Forma libre 100">
              <a:extLst>
                <a:ext uri="{FF2B5EF4-FFF2-40B4-BE49-F238E27FC236}">
                  <a16:creationId xmlns:a16="http://schemas.microsoft.com/office/drawing/2014/main" id="{B3675FCA-3764-F8BD-B95D-2C794A732109}"/>
                </a:ext>
              </a:extLst>
            </p:cNvPr>
            <p:cNvSpPr/>
            <p:nvPr/>
          </p:nvSpPr>
          <p:spPr>
            <a:xfrm>
              <a:off x="9307136" y="5635085"/>
              <a:ext cx="2080" cy="3048"/>
            </a:xfrm>
            <a:custGeom>
              <a:avLst/>
              <a:gdLst>
                <a:gd name="connsiteX0" fmla="*/ 267 w 2080"/>
                <a:gd name="connsiteY0" fmla="*/ 3048 h 3048"/>
                <a:gd name="connsiteX1" fmla="*/ 1314 w 2080"/>
                <a:gd name="connsiteY1" fmla="*/ 0 h 3048"/>
                <a:gd name="connsiteX2" fmla="*/ 267 w 2080"/>
                <a:gd name="connsiteY2" fmla="*/ 3048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0" h="3048">
                  <a:moveTo>
                    <a:pt x="267" y="3048"/>
                  </a:moveTo>
                  <a:cubicBezTo>
                    <a:pt x="1505" y="2000"/>
                    <a:pt x="3027" y="1619"/>
                    <a:pt x="1314" y="0"/>
                  </a:cubicBezTo>
                  <a:cubicBezTo>
                    <a:pt x="267" y="572"/>
                    <a:pt x="-399" y="1143"/>
                    <a:pt x="267" y="304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2" name="Forma libre 101">
              <a:extLst>
                <a:ext uri="{FF2B5EF4-FFF2-40B4-BE49-F238E27FC236}">
                  <a16:creationId xmlns:a16="http://schemas.microsoft.com/office/drawing/2014/main" id="{975723E2-A1C8-9EAE-CE86-72E7B9ED9AB6}"/>
                </a:ext>
              </a:extLst>
            </p:cNvPr>
            <p:cNvSpPr/>
            <p:nvPr/>
          </p:nvSpPr>
          <p:spPr>
            <a:xfrm>
              <a:off x="9308164" y="5609939"/>
              <a:ext cx="1332" cy="2000"/>
            </a:xfrm>
            <a:custGeom>
              <a:avLst/>
              <a:gdLst>
                <a:gd name="connsiteX0" fmla="*/ 1237 w 1332"/>
                <a:gd name="connsiteY0" fmla="*/ 1905 h 2000"/>
                <a:gd name="connsiteX1" fmla="*/ 952 w 1332"/>
                <a:gd name="connsiteY1" fmla="*/ 0 h 2000"/>
                <a:gd name="connsiteX2" fmla="*/ 0 w 1332"/>
                <a:gd name="connsiteY2" fmla="*/ 190 h 2000"/>
                <a:gd name="connsiteX3" fmla="*/ 762 w 1332"/>
                <a:gd name="connsiteY3" fmla="*/ 2000 h 2000"/>
                <a:gd name="connsiteX4" fmla="*/ 1333 w 1332"/>
                <a:gd name="connsiteY4" fmla="*/ 1905 h 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2000">
                  <a:moveTo>
                    <a:pt x="1237" y="1905"/>
                  </a:moveTo>
                  <a:cubicBezTo>
                    <a:pt x="1237" y="1238"/>
                    <a:pt x="1047" y="667"/>
                    <a:pt x="952" y="0"/>
                  </a:cubicBezTo>
                  <a:cubicBezTo>
                    <a:pt x="666" y="0"/>
                    <a:pt x="286" y="95"/>
                    <a:pt x="0" y="190"/>
                  </a:cubicBezTo>
                  <a:cubicBezTo>
                    <a:pt x="191" y="762"/>
                    <a:pt x="476" y="1429"/>
                    <a:pt x="762" y="2000"/>
                  </a:cubicBezTo>
                  <a:cubicBezTo>
                    <a:pt x="762" y="2000"/>
                    <a:pt x="1333" y="1905"/>
                    <a:pt x="1333" y="1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3" name="Forma libre 102">
              <a:extLst>
                <a:ext uri="{FF2B5EF4-FFF2-40B4-BE49-F238E27FC236}">
                  <a16:creationId xmlns:a16="http://schemas.microsoft.com/office/drawing/2014/main" id="{D55AE80E-4013-114C-2D59-7E1619E9ABB8}"/>
                </a:ext>
              </a:extLst>
            </p:cNvPr>
            <p:cNvSpPr/>
            <p:nvPr/>
          </p:nvSpPr>
          <p:spPr>
            <a:xfrm>
              <a:off x="9320157" y="5650753"/>
              <a:ext cx="7329" cy="3889"/>
            </a:xfrm>
            <a:custGeom>
              <a:avLst/>
              <a:gdLst>
                <a:gd name="connsiteX0" fmla="*/ 0 w 7329"/>
                <a:gd name="connsiteY0" fmla="*/ 1095 h 3889"/>
                <a:gd name="connsiteX1" fmla="*/ 3808 w 7329"/>
                <a:gd name="connsiteY1" fmla="*/ 3858 h 3889"/>
                <a:gd name="connsiteX2" fmla="*/ 3427 w 7329"/>
                <a:gd name="connsiteY2" fmla="*/ 1000 h 3889"/>
                <a:gd name="connsiteX3" fmla="*/ 7329 w 7329"/>
                <a:gd name="connsiteY3" fmla="*/ 1191 h 3889"/>
                <a:gd name="connsiteX4" fmla="*/ 0 w 7329"/>
                <a:gd name="connsiteY4" fmla="*/ 1191 h 3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9" h="3889">
                  <a:moveTo>
                    <a:pt x="0" y="1095"/>
                  </a:moveTo>
                  <a:cubicBezTo>
                    <a:pt x="857" y="2429"/>
                    <a:pt x="1428" y="4143"/>
                    <a:pt x="3808" y="3858"/>
                  </a:cubicBezTo>
                  <a:cubicBezTo>
                    <a:pt x="3617" y="2905"/>
                    <a:pt x="3522" y="1952"/>
                    <a:pt x="3427" y="1000"/>
                  </a:cubicBezTo>
                  <a:cubicBezTo>
                    <a:pt x="4854" y="1000"/>
                    <a:pt x="6092" y="1095"/>
                    <a:pt x="7329" y="1191"/>
                  </a:cubicBezTo>
                  <a:cubicBezTo>
                    <a:pt x="3586" y="-397"/>
                    <a:pt x="1142" y="-397"/>
                    <a:pt x="0" y="1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4" name="Forma libre 103">
              <a:extLst>
                <a:ext uri="{FF2B5EF4-FFF2-40B4-BE49-F238E27FC236}">
                  <a16:creationId xmlns:a16="http://schemas.microsoft.com/office/drawing/2014/main" id="{79E556C4-EFC0-A14D-95CD-5189C2292195}"/>
                </a:ext>
              </a:extLst>
            </p:cNvPr>
            <p:cNvSpPr/>
            <p:nvPr/>
          </p:nvSpPr>
          <p:spPr>
            <a:xfrm>
              <a:off x="9318444" y="5608591"/>
              <a:ext cx="2474" cy="2681"/>
            </a:xfrm>
            <a:custGeom>
              <a:avLst/>
              <a:gdLst>
                <a:gd name="connsiteX0" fmla="*/ 0 w 2474"/>
                <a:gd name="connsiteY0" fmla="*/ 491 h 2681"/>
                <a:gd name="connsiteX1" fmla="*/ 2475 w 2474"/>
                <a:gd name="connsiteY1" fmla="*/ 2681 h 2681"/>
                <a:gd name="connsiteX2" fmla="*/ 0 w 2474"/>
                <a:gd name="connsiteY2" fmla="*/ 491 h 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4" h="2681">
                  <a:moveTo>
                    <a:pt x="0" y="491"/>
                  </a:moveTo>
                  <a:cubicBezTo>
                    <a:pt x="762" y="1157"/>
                    <a:pt x="1428" y="1729"/>
                    <a:pt x="2475" y="2681"/>
                  </a:cubicBezTo>
                  <a:cubicBezTo>
                    <a:pt x="2475" y="-176"/>
                    <a:pt x="2094" y="-462"/>
                    <a:pt x="0" y="4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5" name="Forma libre 104">
              <a:extLst>
                <a:ext uri="{FF2B5EF4-FFF2-40B4-BE49-F238E27FC236}">
                  <a16:creationId xmlns:a16="http://schemas.microsoft.com/office/drawing/2014/main" id="{8408809E-92F0-91A5-90E4-F6ECA3C0A366}"/>
                </a:ext>
              </a:extLst>
            </p:cNvPr>
            <p:cNvSpPr/>
            <p:nvPr/>
          </p:nvSpPr>
          <p:spPr>
            <a:xfrm>
              <a:off x="9327391" y="5602795"/>
              <a:ext cx="5616" cy="2765"/>
            </a:xfrm>
            <a:custGeom>
              <a:avLst/>
              <a:gdLst>
                <a:gd name="connsiteX0" fmla="*/ 5521 w 5616"/>
                <a:gd name="connsiteY0" fmla="*/ 2000 h 2765"/>
                <a:gd name="connsiteX1" fmla="*/ 0 w 5616"/>
                <a:gd name="connsiteY1" fmla="*/ 0 h 2765"/>
                <a:gd name="connsiteX2" fmla="*/ 1047 w 5616"/>
                <a:gd name="connsiteY2" fmla="*/ 1905 h 2765"/>
                <a:gd name="connsiteX3" fmla="*/ 5616 w 5616"/>
                <a:gd name="connsiteY3" fmla="*/ 2000 h 2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6" h="2765">
                  <a:moveTo>
                    <a:pt x="5521" y="2000"/>
                  </a:moveTo>
                  <a:cubicBezTo>
                    <a:pt x="3426" y="1238"/>
                    <a:pt x="1999" y="762"/>
                    <a:pt x="0" y="0"/>
                  </a:cubicBezTo>
                  <a:cubicBezTo>
                    <a:pt x="476" y="953"/>
                    <a:pt x="666" y="1714"/>
                    <a:pt x="1047" y="1905"/>
                  </a:cubicBezTo>
                  <a:cubicBezTo>
                    <a:pt x="2189" y="2381"/>
                    <a:pt x="3332" y="3524"/>
                    <a:pt x="5616" y="200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6" name="Forma libre 105">
              <a:extLst>
                <a:ext uri="{FF2B5EF4-FFF2-40B4-BE49-F238E27FC236}">
                  <a16:creationId xmlns:a16="http://schemas.microsoft.com/office/drawing/2014/main" id="{5E56DABF-C125-E05A-1BEB-C921C7798E2B}"/>
                </a:ext>
              </a:extLst>
            </p:cNvPr>
            <p:cNvSpPr/>
            <p:nvPr/>
          </p:nvSpPr>
          <p:spPr>
            <a:xfrm>
              <a:off x="9322442" y="5673947"/>
              <a:ext cx="1237" cy="2285"/>
            </a:xfrm>
            <a:custGeom>
              <a:avLst/>
              <a:gdLst>
                <a:gd name="connsiteX0" fmla="*/ 857 w 1237"/>
                <a:gd name="connsiteY0" fmla="*/ 2286 h 2285"/>
                <a:gd name="connsiteX1" fmla="*/ 1237 w 1237"/>
                <a:gd name="connsiteY1" fmla="*/ 190 h 2285"/>
                <a:gd name="connsiteX2" fmla="*/ 476 w 1237"/>
                <a:gd name="connsiteY2" fmla="*/ 0 h 2285"/>
                <a:gd name="connsiteX3" fmla="*/ 0 w 1237"/>
                <a:gd name="connsiteY3" fmla="*/ 2000 h 2285"/>
                <a:gd name="connsiteX4" fmla="*/ 857 w 1237"/>
                <a:gd name="connsiteY4" fmla="*/ 2191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" h="2285">
                  <a:moveTo>
                    <a:pt x="857" y="2286"/>
                  </a:moveTo>
                  <a:cubicBezTo>
                    <a:pt x="952" y="1619"/>
                    <a:pt x="1047" y="857"/>
                    <a:pt x="1237" y="190"/>
                  </a:cubicBezTo>
                  <a:cubicBezTo>
                    <a:pt x="952" y="190"/>
                    <a:pt x="762" y="95"/>
                    <a:pt x="476" y="0"/>
                  </a:cubicBezTo>
                  <a:cubicBezTo>
                    <a:pt x="286" y="667"/>
                    <a:pt x="95" y="1333"/>
                    <a:pt x="0" y="2000"/>
                  </a:cubicBezTo>
                  <a:lnTo>
                    <a:pt x="857" y="2191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7" name="Forma libre 106">
              <a:extLst>
                <a:ext uri="{FF2B5EF4-FFF2-40B4-BE49-F238E27FC236}">
                  <a16:creationId xmlns:a16="http://schemas.microsoft.com/office/drawing/2014/main" id="{FDF5135A-D06C-E5BA-E2A4-6A80425A1D90}"/>
                </a:ext>
              </a:extLst>
            </p:cNvPr>
            <p:cNvSpPr/>
            <p:nvPr/>
          </p:nvSpPr>
          <p:spPr>
            <a:xfrm>
              <a:off x="9318064" y="5618672"/>
              <a:ext cx="7709" cy="3554"/>
            </a:xfrm>
            <a:custGeom>
              <a:avLst/>
              <a:gdLst>
                <a:gd name="connsiteX0" fmla="*/ 4664 w 7709"/>
                <a:gd name="connsiteY0" fmla="*/ 3459 h 3554"/>
                <a:gd name="connsiteX1" fmla="*/ 6853 w 7709"/>
                <a:gd name="connsiteY1" fmla="*/ 2506 h 3554"/>
                <a:gd name="connsiteX2" fmla="*/ 7710 w 7709"/>
                <a:gd name="connsiteY2" fmla="*/ 601 h 3554"/>
                <a:gd name="connsiteX3" fmla="*/ 2665 w 7709"/>
                <a:gd name="connsiteY3" fmla="*/ 30 h 3554"/>
                <a:gd name="connsiteX4" fmla="*/ 0 w 7709"/>
                <a:gd name="connsiteY4" fmla="*/ 1078 h 3554"/>
                <a:gd name="connsiteX5" fmla="*/ 0 w 7709"/>
                <a:gd name="connsiteY5" fmla="*/ 3364 h 3554"/>
                <a:gd name="connsiteX6" fmla="*/ 4664 w 7709"/>
                <a:gd name="connsiteY6" fmla="*/ 3554 h 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09" h="3554">
                  <a:moveTo>
                    <a:pt x="4664" y="3459"/>
                  </a:moveTo>
                  <a:cubicBezTo>
                    <a:pt x="4664" y="3459"/>
                    <a:pt x="6282" y="2983"/>
                    <a:pt x="6853" y="2506"/>
                  </a:cubicBezTo>
                  <a:cubicBezTo>
                    <a:pt x="7329" y="2125"/>
                    <a:pt x="7424" y="1268"/>
                    <a:pt x="7710" y="601"/>
                  </a:cubicBezTo>
                  <a:cubicBezTo>
                    <a:pt x="5901" y="125"/>
                    <a:pt x="4093" y="1935"/>
                    <a:pt x="2665" y="30"/>
                  </a:cubicBezTo>
                  <a:cubicBezTo>
                    <a:pt x="2475" y="-161"/>
                    <a:pt x="1047" y="601"/>
                    <a:pt x="0" y="1078"/>
                  </a:cubicBezTo>
                  <a:lnTo>
                    <a:pt x="0" y="3364"/>
                  </a:lnTo>
                  <a:cubicBezTo>
                    <a:pt x="1618" y="3364"/>
                    <a:pt x="3141" y="2316"/>
                    <a:pt x="4664" y="355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8" name="Forma libre 107">
              <a:extLst>
                <a:ext uri="{FF2B5EF4-FFF2-40B4-BE49-F238E27FC236}">
                  <a16:creationId xmlns:a16="http://schemas.microsoft.com/office/drawing/2014/main" id="{096BBAC5-4758-A476-06BB-1D3013143700}"/>
                </a:ext>
              </a:extLst>
            </p:cNvPr>
            <p:cNvSpPr/>
            <p:nvPr/>
          </p:nvSpPr>
          <p:spPr>
            <a:xfrm>
              <a:off x="9287700" y="5607081"/>
              <a:ext cx="1237" cy="1809"/>
            </a:xfrm>
            <a:custGeom>
              <a:avLst/>
              <a:gdLst>
                <a:gd name="connsiteX0" fmla="*/ 571 w 1237"/>
                <a:gd name="connsiteY0" fmla="*/ 1809 h 1809"/>
                <a:gd name="connsiteX1" fmla="*/ 1237 w 1237"/>
                <a:gd name="connsiteY1" fmla="*/ 857 h 1809"/>
                <a:gd name="connsiteX2" fmla="*/ 571 w 1237"/>
                <a:gd name="connsiteY2" fmla="*/ 0 h 1809"/>
                <a:gd name="connsiteX3" fmla="*/ 0 w 1237"/>
                <a:gd name="connsiteY3" fmla="*/ 1143 h 1809"/>
                <a:gd name="connsiteX4" fmla="*/ 571 w 1237"/>
                <a:gd name="connsiteY4" fmla="*/ 1809 h 1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" h="1809">
                  <a:moveTo>
                    <a:pt x="571" y="1809"/>
                  </a:moveTo>
                  <a:cubicBezTo>
                    <a:pt x="571" y="1809"/>
                    <a:pt x="1142" y="1238"/>
                    <a:pt x="1237" y="857"/>
                  </a:cubicBezTo>
                  <a:cubicBezTo>
                    <a:pt x="1237" y="762"/>
                    <a:pt x="952" y="381"/>
                    <a:pt x="571" y="0"/>
                  </a:cubicBezTo>
                  <a:cubicBezTo>
                    <a:pt x="285" y="476"/>
                    <a:pt x="0" y="762"/>
                    <a:pt x="0" y="1143"/>
                  </a:cubicBezTo>
                  <a:cubicBezTo>
                    <a:pt x="0" y="1333"/>
                    <a:pt x="381" y="1524"/>
                    <a:pt x="571" y="180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9" name="Forma libre 108">
              <a:extLst>
                <a:ext uri="{FF2B5EF4-FFF2-40B4-BE49-F238E27FC236}">
                  <a16:creationId xmlns:a16="http://schemas.microsoft.com/office/drawing/2014/main" id="{534A92D4-C77C-8CAF-F0F9-71BF1488C1CA}"/>
                </a:ext>
              </a:extLst>
            </p:cNvPr>
            <p:cNvSpPr/>
            <p:nvPr/>
          </p:nvSpPr>
          <p:spPr>
            <a:xfrm>
              <a:off x="9274565" y="5632752"/>
              <a:ext cx="2664" cy="1571"/>
            </a:xfrm>
            <a:custGeom>
              <a:avLst/>
              <a:gdLst>
                <a:gd name="connsiteX0" fmla="*/ 285 w 2664"/>
                <a:gd name="connsiteY0" fmla="*/ 142 h 1571"/>
                <a:gd name="connsiteX1" fmla="*/ 0 w 2664"/>
                <a:gd name="connsiteY1" fmla="*/ 714 h 1571"/>
                <a:gd name="connsiteX2" fmla="*/ 2665 w 2664"/>
                <a:gd name="connsiteY2" fmla="*/ 1571 h 1571"/>
                <a:gd name="connsiteX3" fmla="*/ 285 w 2664"/>
                <a:gd name="connsiteY3" fmla="*/ 142 h 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4" h="1571">
                  <a:moveTo>
                    <a:pt x="285" y="142"/>
                  </a:moveTo>
                  <a:cubicBezTo>
                    <a:pt x="285" y="142"/>
                    <a:pt x="95" y="428"/>
                    <a:pt x="0" y="714"/>
                  </a:cubicBezTo>
                  <a:cubicBezTo>
                    <a:pt x="762" y="1000"/>
                    <a:pt x="1523" y="1190"/>
                    <a:pt x="2665" y="1571"/>
                  </a:cubicBezTo>
                  <a:cubicBezTo>
                    <a:pt x="2284" y="-524"/>
                    <a:pt x="1142" y="47"/>
                    <a:pt x="285" y="14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0" name="Forma libre 109">
              <a:extLst>
                <a:ext uri="{FF2B5EF4-FFF2-40B4-BE49-F238E27FC236}">
                  <a16:creationId xmlns:a16="http://schemas.microsoft.com/office/drawing/2014/main" id="{C583AB78-9A87-BDC6-5469-E24B97E347D6}"/>
                </a:ext>
              </a:extLst>
            </p:cNvPr>
            <p:cNvSpPr/>
            <p:nvPr/>
          </p:nvSpPr>
          <p:spPr>
            <a:xfrm>
              <a:off x="9287034" y="5628608"/>
              <a:ext cx="2474" cy="1714"/>
            </a:xfrm>
            <a:custGeom>
              <a:avLst/>
              <a:gdLst>
                <a:gd name="connsiteX0" fmla="*/ 2094 w 2474"/>
                <a:gd name="connsiteY0" fmla="*/ 1429 h 1714"/>
                <a:gd name="connsiteX1" fmla="*/ 2475 w 2474"/>
                <a:gd name="connsiteY1" fmla="*/ 0 h 1714"/>
                <a:gd name="connsiteX2" fmla="*/ 0 w 2474"/>
                <a:gd name="connsiteY2" fmla="*/ 1238 h 1714"/>
                <a:gd name="connsiteX3" fmla="*/ 95 w 2474"/>
                <a:gd name="connsiteY3" fmla="*/ 1714 h 1714"/>
                <a:gd name="connsiteX4" fmla="*/ 2094 w 2474"/>
                <a:gd name="connsiteY4" fmla="*/ 1524 h 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4" h="1714">
                  <a:moveTo>
                    <a:pt x="2094" y="1429"/>
                  </a:moveTo>
                  <a:cubicBezTo>
                    <a:pt x="2094" y="1429"/>
                    <a:pt x="2284" y="857"/>
                    <a:pt x="2475" y="0"/>
                  </a:cubicBezTo>
                  <a:cubicBezTo>
                    <a:pt x="1333" y="571"/>
                    <a:pt x="666" y="857"/>
                    <a:pt x="0" y="1238"/>
                  </a:cubicBezTo>
                  <a:cubicBezTo>
                    <a:pt x="0" y="1429"/>
                    <a:pt x="0" y="1524"/>
                    <a:pt x="95" y="1714"/>
                  </a:cubicBezTo>
                  <a:cubicBezTo>
                    <a:pt x="762" y="1714"/>
                    <a:pt x="1428" y="1714"/>
                    <a:pt x="2094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1" name="Forma libre 110">
              <a:extLst>
                <a:ext uri="{FF2B5EF4-FFF2-40B4-BE49-F238E27FC236}">
                  <a16:creationId xmlns:a16="http://schemas.microsoft.com/office/drawing/2014/main" id="{6B93EE5A-1839-5B14-0339-D172AA819DC8}"/>
                </a:ext>
              </a:extLst>
            </p:cNvPr>
            <p:cNvSpPr/>
            <p:nvPr/>
          </p:nvSpPr>
          <p:spPr>
            <a:xfrm>
              <a:off x="9291317" y="5608700"/>
              <a:ext cx="3426" cy="1714"/>
            </a:xfrm>
            <a:custGeom>
              <a:avLst/>
              <a:gdLst>
                <a:gd name="connsiteX0" fmla="*/ 95 w 3426"/>
                <a:gd name="connsiteY0" fmla="*/ 1714 h 1714"/>
                <a:gd name="connsiteX1" fmla="*/ 3426 w 3426"/>
                <a:gd name="connsiteY1" fmla="*/ 667 h 1714"/>
                <a:gd name="connsiteX2" fmla="*/ 3426 w 3426"/>
                <a:gd name="connsiteY2" fmla="*/ 0 h 1714"/>
                <a:gd name="connsiteX3" fmla="*/ 0 w 3426"/>
                <a:gd name="connsiteY3" fmla="*/ 0 h 1714"/>
                <a:gd name="connsiteX4" fmla="*/ 95 w 3426"/>
                <a:gd name="connsiteY4" fmla="*/ 1619 h 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6" h="1714">
                  <a:moveTo>
                    <a:pt x="95" y="1714"/>
                  </a:moveTo>
                  <a:cubicBezTo>
                    <a:pt x="1333" y="1334"/>
                    <a:pt x="2380" y="1048"/>
                    <a:pt x="3426" y="667"/>
                  </a:cubicBezTo>
                  <a:cubicBezTo>
                    <a:pt x="3426" y="476"/>
                    <a:pt x="3426" y="286"/>
                    <a:pt x="3426" y="0"/>
                  </a:cubicBezTo>
                  <a:lnTo>
                    <a:pt x="0" y="0"/>
                  </a:lnTo>
                  <a:cubicBezTo>
                    <a:pt x="0" y="476"/>
                    <a:pt x="0" y="953"/>
                    <a:pt x="95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2" name="Forma libre 111">
              <a:extLst>
                <a:ext uri="{FF2B5EF4-FFF2-40B4-BE49-F238E27FC236}">
                  <a16:creationId xmlns:a16="http://schemas.microsoft.com/office/drawing/2014/main" id="{F98C2D2E-42FB-8096-35BF-DDFB522E6251}"/>
                </a:ext>
              </a:extLst>
            </p:cNvPr>
            <p:cNvSpPr/>
            <p:nvPr/>
          </p:nvSpPr>
          <p:spPr>
            <a:xfrm>
              <a:off x="9288462" y="5623559"/>
              <a:ext cx="6377" cy="3238"/>
            </a:xfrm>
            <a:custGeom>
              <a:avLst/>
              <a:gdLst>
                <a:gd name="connsiteX0" fmla="*/ 2094 w 6377"/>
                <a:gd name="connsiteY0" fmla="*/ 0 h 3238"/>
                <a:gd name="connsiteX1" fmla="*/ 0 w 6377"/>
                <a:gd name="connsiteY1" fmla="*/ 953 h 3238"/>
                <a:gd name="connsiteX2" fmla="*/ 6091 w 6377"/>
                <a:gd name="connsiteY2" fmla="*/ 3238 h 3238"/>
                <a:gd name="connsiteX3" fmla="*/ 6377 w 6377"/>
                <a:gd name="connsiteY3" fmla="*/ 953 h 3238"/>
                <a:gd name="connsiteX4" fmla="*/ 2094 w 6377"/>
                <a:gd name="connsiteY4" fmla="*/ 0 h 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77" h="3238">
                  <a:moveTo>
                    <a:pt x="2094" y="0"/>
                  </a:moveTo>
                  <a:cubicBezTo>
                    <a:pt x="2094" y="0"/>
                    <a:pt x="1142" y="381"/>
                    <a:pt x="0" y="953"/>
                  </a:cubicBezTo>
                  <a:cubicBezTo>
                    <a:pt x="2474" y="1905"/>
                    <a:pt x="4093" y="2477"/>
                    <a:pt x="6091" y="3238"/>
                  </a:cubicBezTo>
                  <a:cubicBezTo>
                    <a:pt x="6187" y="2286"/>
                    <a:pt x="6282" y="1619"/>
                    <a:pt x="6377" y="953"/>
                  </a:cubicBezTo>
                  <a:cubicBezTo>
                    <a:pt x="4759" y="667"/>
                    <a:pt x="3141" y="1714"/>
                    <a:pt x="2094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3" name="Forma libre 112">
              <a:extLst>
                <a:ext uri="{FF2B5EF4-FFF2-40B4-BE49-F238E27FC236}">
                  <a16:creationId xmlns:a16="http://schemas.microsoft.com/office/drawing/2014/main" id="{7C4118AA-5BAD-2A1D-1265-3D66A7B69615}"/>
                </a:ext>
              </a:extLst>
            </p:cNvPr>
            <p:cNvSpPr/>
            <p:nvPr/>
          </p:nvSpPr>
          <p:spPr>
            <a:xfrm>
              <a:off x="9295600" y="5655944"/>
              <a:ext cx="1808" cy="1143"/>
            </a:xfrm>
            <a:custGeom>
              <a:avLst/>
              <a:gdLst>
                <a:gd name="connsiteX0" fmla="*/ 1809 w 1808"/>
                <a:gd name="connsiteY0" fmla="*/ 1143 h 1143"/>
                <a:gd name="connsiteX1" fmla="*/ 1809 w 1808"/>
                <a:gd name="connsiteY1" fmla="*/ 0 h 1143"/>
                <a:gd name="connsiteX2" fmla="*/ 0 w 1808"/>
                <a:gd name="connsiteY2" fmla="*/ 381 h 1143"/>
                <a:gd name="connsiteX3" fmla="*/ 0 w 1808"/>
                <a:gd name="connsiteY3" fmla="*/ 1143 h 1143"/>
                <a:gd name="connsiteX4" fmla="*/ 1809 w 1808"/>
                <a:gd name="connsiteY4" fmla="*/ 1143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" h="1143">
                  <a:moveTo>
                    <a:pt x="1809" y="1143"/>
                  </a:moveTo>
                  <a:cubicBezTo>
                    <a:pt x="1809" y="1143"/>
                    <a:pt x="1809" y="381"/>
                    <a:pt x="1809" y="0"/>
                  </a:cubicBezTo>
                  <a:cubicBezTo>
                    <a:pt x="1237" y="95"/>
                    <a:pt x="571" y="191"/>
                    <a:pt x="0" y="381"/>
                  </a:cubicBezTo>
                  <a:cubicBezTo>
                    <a:pt x="0" y="667"/>
                    <a:pt x="0" y="858"/>
                    <a:pt x="0" y="1143"/>
                  </a:cubicBezTo>
                  <a:lnTo>
                    <a:pt x="1809" y="1143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4" name="Forma libre 113">
              <a:extLst>
                <a:ext uri="{FF2B5EF4-FFF2-40B4-BE49-F238E27FC236}">
                  <a16:creationId xmlns:a16="http://schemas.microsoft.com/office/drawing/2014/main" id="{49423E0C-AFE2-9676-8217-8FCC1E3762FE}"/>
                </a:ext>
              </a:extLst>
            </p:cNvPr>
            <p:cNvSpPr/>
            <p:nvPr/>
          </p:nvSpPr>
          <p:spPr>
            <a:xfrm>
              <a:off x="9293887" y="5637942"/>
              <a:ext cx="1352" cy="4572"/>
            </a:xfrm>
            <a:custGeom>
              <a:avLst/>
              <a:gdLst>
                <a:gd name="connsiteX0" fmla="*/ 476 w 1352"/>
                <a:gd name="connsiteY0" fmla="*/ 4477 h 4572"/>
                <a:gd name="connsiteX1" fmla="*/ 1143 w 1352"/>
                <a:gd name="connsiteY1" fmla="*/ 0 h 4572"/>
                <a:gd name="connsiteX2" fmla="*/ 0 w 1352"/>
                <a:gd name="connsiteY2" fmla="*/ 3143 h 4572"/>
                <a:gd name="connsiteX3" fmla="*/ 381 w 1352"/>
                <a:gd name="connsiteY3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2" h="4572">
                  <a:moveTo>
                    <a:pt x="476" y="4477"/>
                  </a:moveTo>
                  <a:cubicBezTo>
                    <a:pt x="1237" y="2762"/>
                    <a:pt x="1619" y="1810"/>
                    <a:pt x="1143" y="0"/>
                  </a:cubicBezTo>
                  <a:cubicBezTo>
                    <a:pt x="572" y="1429"/>
                    <a:pt x="286" y="2286"/>
                    <a:pt x="0" y="3143"/>
                  </a:cubicBezTo>
                  <a:cubicBezTo>
                    <a:pt x="0" y="3334"/>
                    <a:pt x="95" y="3524"/>
                    <a:pt x="381" y="4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5" name="Forma libre 114">
              <a:extLst>
                <a:ext uri="{FF2B5EF4-FFF2-40B4-BE49-F238E27FC236}">
                  <a16:creationId xmlns:a16="http://schemas.microsoft.com/office/drawing/2014/main" id="{6B8C9050-23E8-8BC2-5CDE-C95E12C113CE}"/>
                </a:ext>
              </a:extLst>
            </p:cNvPr>
            <p:cNvSpPr/>
            <p:nvPr/>
          </p:nvSpPr>
          <p:spPr>
            <a:xfrm>
              <a:off x="9229923" y="5660231"/>
              <a:ext cx="1237" cy="2190"/>
            </a:xfrm>
            <a:custGeom>
              <a:avLst/>
              <a:gdLst>
                <a:gd name="connsiteX0" fmla="*/ 0 w 1237"/>
                <a:gd name="connsiteY0" fmla="*/ 1429 h 2190"/>
                <a:gd name="connsiteX1" fmla="*/ 381 w 1237"/>
                <a:gd name="connsiteY1" fmla="*/ 2191 h 2190"/>
                <a:gd name="connsiteX2" fmla="*/ 1237 w 1237"/>
                <a:gd name="connsiteY2" fmla="*/ 1524 h 2190"/>
                <a:gd name="connsiteX3" fmla="*/ 762 w 1237"/>
                <a:gd name="connsiteY3" fmla="*/ 0 h 2190"/>
                <a:gd name="connsiteX4" fmla="*/ 95 w 1237"/>
                <a:gd name="connsiteY4" fmla="*/ 1429 h 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" h="2190">
                  <a:moveTo>
                    <a:pt x="0" y="1429"/>
                  </a:moveTo>
                  <a:cubicBezTo>
                    <a:pt x="0" y="1429"/>
                    <a:pt x="191" y="2000"/>
                    <a:pt x="381" y="2191"/>
                  </a:cubicBezTo>
                  <a:cubicBezTo>
                    <a:pt x="666" y="2000"/>
                    <a:pt x="1142" y="1810"/>
                    <a:pt x="1237" y="1524"/>
                  </a:cubicBezTo>
                  <a:cubicBezTo>
                    <a:pt x="1237" y="1238"/>
                    <a:pt x="1047" y="857"/>
                    <a:pt x="762" y="0"/>
                  </a:cubicBezTo>
                  <a:cubicBezTo>
                    <a:pt x="381" y="762"/>
                    <a:pt x="95" y="1048"/>
                    <a:pt x="95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6" name="Forma libre 115">
              <a:extLst>
                <a:ext uri="{FF2B5EF4-FFF2-40B4-BE49-F238E27FC236}">
                  <a16:creationId xmlns:a16="http://schemas.microsoft.com/office/drawing/2014/main" id="{B3CDC5CC-DA63-67C4-0085-E747E9185FE7}"/>
                </a:ext>
              </a:extLst>
            </p:cNvPr>
            <p:cNvSpPr/>
            <p:nvPr/>
          </p:nvSpPr>
          <p:spPr>
            <a:xfrm>
              <a:off x="9330581" y="5692997"/>
              <a:ext cx="1569" cy="2000"/>
            </a:xfrm>
            <a:custGeom>
              <a:avLst/>
              <a:gdLst>
                <a:gd name="connsiteX0" fmla="*/ 1569 w 1569"/>
                <a:gd name="connsiteY0" fmla="*/ 2000 h 2000"/>
                <a:gd name="connsiteX1" fmla="*/ 142 w 1569"/>
                <a:gd name="connsiteY1" fmla="*/ 0 h 2000"/>
                <a:gd name="connsiteX2" fmla="*/ 1569 w 1569"/>
                <a:gd name="connsiteY2" fmla="*/ 2000 h 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" h="2000">
                  <a:moveTo>
                    <a:pt x="1569" y="2000"/>
                  </a:moveTo>
                  <a:cubicBezTo>
                    <a:pt x="998" y="1143"/>
                    <a:pt x="522" y="571"/>
                    <a:pt x="142" y="0"/>
                  </a:cubicBezTo>
                  <a:cubicBezTo>
                    <a:pt x="-144" y="1048"/>
                    <a:pt x="-144" y="2000"/>
                    <a:pt x="1569" y="200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7" name="Forma libre 116">
              <a:extLst>
                <a:ext uri="{FF2B5EF4-FFF2-40B4-BE49-F238E27FC236}">
                  <a16:creationId xmlns:a16="http://schemas.microsoft.com/office/drawing/2014/main" id="{2B118813-3312-F5BB-B905-10D67A921FCF}"/>
                </a:ext>
              </a:extLst>
            </p:cNvPr>
            <p:cNvSpPr/>
            <p:nvPr/>
          </p:nvSpPr>
          <p:spPr>
            <a:xfrm>
              <a:off x="9232398" y="5663212"/>
              <a:ext cx="2855" cy="2447"/>
            </a:xfrm>
            <a:custGeom>
              <a:avLst/>
              <a:gdLst>
                <a:gd name="connsiteX0" fmla="*/ 0 w 2855"/>
                <a:gd name="connsiteY0" fmla="*/ 924 h 2447"/>
                <a:gd name="connsiteX1" fmla="*/ 952 w 2855"/>
                <a:gd name="connsiteY1" fmla="*/ 2448 h 2447"/>
                <a:gd name="connsiteX2" fmla="*/ 2855 w 2855"/>
                <a:gd name="connsiteY2" fmla="*/ 638 h 2447"/>
                <a:gd name="connsiteX3" fmla="*/ 0 w 2855"/>
                <a:gd name="connsiteY3" fmla="*/ 924 h 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5" h="2447">
                  <a:moveTo>
                    <a:pt x="0" y="924"/>
                  </a:moveTo>
                  <a:cubicBezTo>
                    <a:pt x="0" y="924"/>
                    <a:pt x="571" y="1876"/>
                    <a:pt x="952" y="2448"/>
                  </a:cubicBezTo>
                  <a:cubicBezTo>
                    <a:pt x="1713" y="1686"/>
                    <a:pt x="2284" y="1210"/>
                    <a:pt x="2855" y="638"/>
                  </a:cubicBezTo>
                  <a:cubicBezTo>
                    <a:pt x="1713" y="352"/>
                    <a:pt x="571" y="-791"/>
                    <a:pt x="0" y="9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8" name="Forma libre 117">
              <a:extLst>
                <a:ext uri="{FF2B5EF4-FFF2-40B4-BE49-F238E27FC236}">
                  <a16:creationId xmlns:a16="http://schemas.microsoft.com/office/drawing/2014/main" id="{48E1527D-077C-D323-AAAF-906C6A402ECA}"/>
                </a:ext>
              </a:extLst>
            </p:cNvPr>
            <p:cNvSpPr/>
            <p:nvPr/>
          </p:nvSpPr>
          <p:spPr>
            <a:xfrm>
              <a:off x="9249722" y="5667851"/>
              <a:ext cx="3271" cy="4286"/>
            </a:xfrm>
            <a:custGeom>
              <a:avLst/>
              <a:gdLst>
                <a:gd name="connsiteX0" fmla="*/ 0 w 3271"/>
                <a:gd name="connsiteY0" fmla="*/ 4286 h 4286"/>
                <a:gd name="connsiteX1" fmla="*/ 2475 w 3271"/>
                <a:gd name="connsiteY1" fmla="*/ 0 h 4286"/>
                <a:gd name="connsiteX2" fmla="*/ 0 w 3271"/>
                <a:gd name="connsiteY2" fmla="*/ 4286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71" h="4286">
                  <a:moveTo>
                    <a:pt x="0" y="4286"/>
                  </a:moveTo>
                  <a:cubicBezTo>
                    <a:pt x="3426" y="3048"/>
                    <a:pt x="3998" y="1810"/>
                    <a:pt x="2475" y="0"/>
                  </a:cubicBezTo>
                  <a:cubicBezTo>
                    <a:pt x="1713" y="1429"/>
                    <a:pt x="856" y="2762"/>
                    <a:pt x="0" y="4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9" name="Forma libre 118">
              <a:extLst>
                <a:ext uri="{FF2B5EF4-FFF2-40B4-BE49-F238E27FC236}">
                  <a16:creationId xmlns:a16="http://schemas.microsoft.com/office/drawing/2014/main" id="{7DF415A8-4933-8AC7-3C40-0EA64101831D}"/>
                </a:ext>
              </a:extLst>
            </p:cNvPr>
            <p:cNvSpPr/>
            <p:nvPr/>
          </p:nvSpPr>
          <p:spPr>
            <a:xfrm>
              <a:off x="9683188" y="5595270"/>
              <a:ext cx="1142" cy="762"/>
            </a:xfrm>
            <a:custGeom>
              <a:avLst/>
              <a:gdLst>
                <a:gd name="connsiteX0" fmla="*/ 1047 w 1142"/>
                <a:gd name="connsiteY0" fmla="*/ 762 h 762"/>
                <a:gd name="connsiteX1" fmla="*/ 1142 w 1142"/>
                <a:gd name="connsiteY1" fmla="*/ 571 h 762"/>
                <a:gd name="connsiteX2" fmla="*/ 571 w 1142"/>
                <a:gd name="connsiteY2" fmla="*/ 0 h 762"/>
                <a:gd name="connsiteX3" fmla="*/ 0 w 1142"/>
                <a:gd name="connsiteY3" fmla="*/ 381 h 762"/>
                <a:gd name="connsiteX4" fmla="*/ 95 w 1142"/>
                <a:gd name="connsiteY4" fmla="*/ 381 h 762"/>
                <a:gd name="connsiteX5" fmla="*/ 1047 w 1142"/>
                <a:gd name="connsiteY5" fmla="*/ 667 h 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2" h="762">
                  <a:moveTo>
                    <a:pt x="1047" y="762"/>
                  </a:moveTo>
                  <a:cubicBezTo>
                    <a:pt x="1047" y="762"/>
                    <a:pt x="1142" y="667"/>
                    <a:pt x="1142" y="571"/>
                  </a:cubicBezTo>
                  <a:cubicBezTo>
                    <a:pt x="1142" y="476"/>
                    <a:pt x="666" y="0"/>
                    <a:pt x="571" y="0"/>
                  </a:cubicBezTo>
                  <a:cubicBezTo>
                    <a:pt x="381" y="95"/>
                    <a:pt x="191" y="286"/>
                    <a:pt x="0" y="381"/>
                  </a:cubicBezTo>
                  <a:cubicBezTo>
                    <a:pt x="0" y="381"/>
                    <a:pt x="0" y="381"/>
                    <a:pt x="95" y="381"/>
                  </a:cubicBezTo>
                  <a:cubicBezTo>
                    <a:pt x="476" y="381"/>
                    <a:pt x="762" y="571"/>
                    <a:pt x="1047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0" name="Forma libre 119">
              <a:extLst>
                <a:ext uri="{FF2B5EF4-FFF2-40B4-BE49-F238E27FC236}">
                  <a16:creationId xmlns:a16="http://schemas.microsoft.com/office/drawing/2014/main" id="{581C59A6-1D1D-F14F-EB4D-F700F5248529}"/>
                </a:ext>
              </a:extLst>
            </p:cNvPr>
            <p:cNvSpPr/>
            <p:nvPr/>
          </p:nvSpPr>
          <p:spPr>
            <a:xfrm>
              <a:off x="9714980" y="5621083"/>
              <a:ext cx="1939" cy="1845"/>
            </a:xfrm>
            <a:custGeom>
              <a:avLst/>
              <a:gdLst>
                <a:gd name="connsiteX0" fmla="*/ 1903 w 1939"/>
                <a:gd name="connsiteY0" fmla="*/ 0 h 1845"/>
                <a:gd name="connsiteX1" fmla="*/ 0 w 1939"/>
                <a:gd name="connsiteY1" fmla="*/ 1048 h 1845"/>
                <a:gd name="connsiteX2" fmla="*/ 381 w 1939"/>
                <a:gd name="connsiteY2" fmla="*/ 1809 h 1845"/>
                <a:gd name="connsiteX3" fmla="*/ 1903 w 1939"/>
                <a:gd name="connsiteY3" fmla="*/ 0 h 1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9" h="1845">
                  <a:moveTo>
                    <a:pt x="1903" y="0"/>
                  </a:moveTo>
                  <a:cubicBezTo>
                    <a:pt x="1237" y="381"/>
                    <a:pt x="571" y="667"/>
                    <a:pt x="0" y="1048"/>
                  </a:cubicBezTo>
                  <a:cubicBezTo>
                    <a:pt x="190" y="1333"/>
                    <a:pt x="285" y="1524"/>
                    <a:pt x="381" y="1809"/>
                  </a:cubicBezTo>
                  <a:cubicBezTo>
                    <a:pt x="1523" y="2000"/>
                    <a:pt x="2094" y="1429"/>
                    <a:pt x="1903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1" name="Forma libre 120">
              <a:extLst>
                <a:ext uri="{FF2B5EF4-FFF2-40B4-BE49-F238E27FC236}">
                  <a16:creationId xmlns:a16="http://schemas.microsoft.com/office/drawing/2014/main" id="{BDDE0B80-959C-B840-97F1-F1022C2C830D}"/>
                </a:ext>
              </a:extLst>
            </p:cNvPr>
            <p:cNvSpPr/>
            <p:nvPr/>
          </p:nvSpPr>
          <p:spPr>
            <a:xfrm>
              <a:off x="9658060" y="5607748"/>
              <a:ext cx="9518" cy="285"/>
            </a:xfrm>
            <a:custGeom>
              <a:avLst/>
              <a:gdLst>
                <a:gd name="connsiteX0" fmla="*/ 0 w 9518"/>
                <a:gd name="connsiteY0" fmla="*/ 286 h 285"/>
                <a:gd name="connsiteX1" fmla="*/ 0 w 9518"/>
                <a:gd name="connsiteY1" fmla="*/ 0 h 285"/>
                <a:gd name="connsiteX2" fmla="*/ 0 w 9518"/>
                <a:gd name="connsiteY2" fmla="*/ 286 h 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18" h="285">
                  <a:moveTo>
                    <a:pt x="0" y="286"/>
                  </a:moveTo>
                  <a:cubicBezTo>
                    <a:pt x="0" y="286"/>
                    <a:pt x="0" y="95"/>
                    <a:pt x="0" y="0"/>
                  </a:cubicBezTo>
                  <a:cubicBezTo>
                    <a:pt x="0" y="95"/>
                    <a:pt x="0" y="191"/>
                    <a:pt x="0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2" name="Forma libre 121">
              <a:extLst>
                <a:ext uri="{FF2B5EF4-FFF2-40B4-BE49-F238E27FC236}">
                  <a16:creationId xmlns:a16="http://schemas.microsoft.com/office/drawing/2014/main" id="{964DF292-32E4-1F13-0D72-B0FD53F7E094}"/>
                </a:ext>
              </a:extLst>
            </p:cNvPr>
            <p:cNvSpPr/>
            <p:nvPr/>
          </p:nvSpPr>
          <p:spPr>
            <a:xfrm>
              <a:off x="9705842" y="5708523"/>
              <a:ext cx="475" cy="380"/>
            </a:xfrm>
            <a:custGeom>
              <a:avLst/>
              <a:gdLst>
                <a:gd name="connsiteX0" fmla="*/ 476 w 475"/>
                <a:gd name="connsiteY0" fmla="*/ 381 h 380"/>
                <a:gd name="connsiteX1" fmla="*/ 286 w 475"/>
                <a:gd name="connsiteY1" fmla="*/ 0 h 380"/>
                <a:gd name="connsiteX2" fmla="*/ 0 w 475"/>
                <a:gd name="connsiteY2" fmla="*/ 286 h 380"/>
                <a:gd name="connsiteX3" fmla="*/ 476 w 475"/>
                <a:gd name="connsiteY3" fmla="*/ 286 h 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" h="380">
                  <a:moveTo>
                    <a:pt x="476" y="381"/>
                  </a:moveTo>
                  <a:cubicBezTo>
                    <a:pt x="476" y="381"/>
                    <a:pt x="476" y="95"/>
                    <a:pt x="286" y="0"/>
                  </a:cubicBezTo>
                  <a:cubicBezTo>
                    <a:pt x="191" y="95"/>
                    <a:pt x="95" y="190"/>
                    <a:pt x="0" y="286"/>
                  </a:cubicBezTo>
                  <a:cubicBezTo>
                    <a:pt x="191" y="286"/>
                    <a:pt x="286" y="286"/>
                    <a:pt x="476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3" name="Forma libre 122">
              <a:extLst>
                <a:ext uri="{FF2B5EF4-FFF2-40B4-BE49-F238E27FC236}">
                  <a16:creationId xmlns:a16="http://schemas.microsoft.com/office/drawing/2014/main" id="{E352A6F0-67F9-ABE4-E5A8-B1133FD15F56}"/>
                </a:ext>
              </a:extLst>
            </p:cNvPr>
            <p:cNvSpPr/>
            <p:nvPr/>
          </p:nvSpPr>
          <p:spPr>
            <a:xfrm>
              <a:off x="9253719" y="5678138"/>
              <a:ext cx="1540" cy="2666"/>
            </a:xfrm>
            <a:custGeom>
              <a:avLst/>
              <a:gdLst>
                <a:gd name="connsiteX0" fmla="*/ 666 w 1540"/>
                <a:gd name="connsiteY0" fmla="*/ 0 h 2666"/>
                <a:gd name="connsiteX1" fmla="*/ 0 w 1540"/>
                <a:gd name="connsiteY1" fmla="*/ 190 h 2666"/>
                <a:gd name="connsiteX2" fmla="*/ 191 w 1540"/>
                <a:gd name="connsiteY2" fmla="*/ 2667 h 2666"/>
                <a:gd name="connsiteX3" fmla="*/ 571 w 1540"/>
                <a:gd name="connsiteY3" fmla="*/ 0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0" h="2666">
                  <a:moveTo>
                    <a:pt x="666" y="0"/>
                  </a:moveTo>
                  <a:cubicBezTo>
                    <a:pt x="666" y="0"/>
                    <a:pt x="286" y="95"/>
                    <a:pt x="0" y="190"/>
                  </a:cubicBezTo>
                  <a:cubicBezTo>
                    <a:pt x="0" y="953"/>
                    <a:pt x="95" y="1714"/>
                    <a:pt x="191" y="2667"/>
                  </a:cubicBezTo>
                  <a:cubicBezTo>
                    <a:pt x="1713" y="1714"/>
                    <a:pt x="2094" y="953"/>
                    <a:pt x="571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4" name="Forma libre 123">
              <a:extLst>
                <a:ext uri="{FF2B5EF4-FFF2-40B4-BE49-F238E27FC236}">
                  <a16:creationId xmlns:a16="http://schemas.microsoft.com/office/drawing/2014/main" id="{C4F5B621-9A2E-BE3C-D37C-2BBF64C1D365}"/>
                </a:ext>
              </a:extLst>
            </p:cNvPr>
            <p:cNvSpPr/>
            <p:nvPr/>
          </p:nvSpPr>
          <p:spPr>
            <a:xfrm>
              <a:off x="9237348" y="5661299"/>
              <a:ext cx="4323" cy="3221"/>
            </a:xfrm>
            <a:custGeom>
              <a:avLst/>
              <a:gdLst>
                <a:gd name="connsiteX0" fmla="*/ 3616 w 4323"/>
                <a:gd name="connsiteY0" fmla="*/ 75 h 3221"/>
                <a:gd name="connsiteX1" fmla="*/ 1713 w 4323"/>
                <a:gd name="connsiteY1" fmla="*/ 456 h 3221"/>
                <a:gd name="connsiteX2" fmla="*/ 0 w 4323"/>
                <a:gd name="connsiteY2" fmla="*/ 2932 h 3221"/>
                <a:gd name="connsiteX3" fmla="*/ 3807 w 4323"/>
                <a:gd name="connsiteY3" fmla="*/ 2170 h 3221"/>
                <a:gd name="connsiteX4" fmla="*/ 3616 w 4323"/>
                <a:gd name="connsiteY4" fmla="*/ 75 h 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3" h="3221">
                  <a:moveTo>
                    <a:pt x="3616" y="75"/>
                  </a:moveTo>
                  <a:cubicBezTo>
                    <a:pt x="3141" y="-116"/>
                    <a:pt x="2189" y="75"/>
                    <a:pt x="1713" y="456"/>
                  </a:cubicBezTo>
                  <a:cubicBezTo>
                    <a:pt x="952" y="1123"/>
                    <a:pt x="571" y="2075"/>
                    <a:pt x="0" y="2932"/>
                  </a:cubicBezTo>
                  <a:cubicBezTo>
                    <a:pt x="1618" y="3504"/>
                    <a:pt x="3141" y="3218"/>
                    <a:pt x="3807" y="2170"/>
                  </a:cubicBezTo>
                  <a:cubicBezTo>
                    <a:pt x="4283" y="1408"/>
                    <a:pt x="4759" y="551"/>
                    <a:pt x="3616" y="7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5" name="Forma libre 124">
              <a:extLst>
                <a:ext uri="{FF2B5EF4-FFF2-40B4-BE49-F238E27FC236}">
                  <a16:creationId xmlns:a16="http://schemas.microsoft.com/office/drawing/2014/main" id="{CEBB16F2-69A5-C7D4-7498-DCF445D03681}"/>
                </a:ext>
              </a:extLst>
            </p:cNvPr>
            <p:cNvSpPr/>
            <p:nvPr/>
          </p:nvSpPr>
          <p:spPr>
            <a:xfrm>
              <a:off x="9343763" y="5657183"/>
              <a:ext cx="1427" cy="5905"/>
            </a:xfrm>
            <a:custGeom>
              <a:avLst/>
              <a:gdLst>
                <a:gd name="connsiteX0" fmla="*/ 1428 w 1427"/>
                <a:gd name="connsiteY0" fmla="*/ 5905 h 5905"/>
                <a:gd name="connsiteX1" fmla="*/ 1428 w 1427"/>
                <a:gd name="connsiteY1" fmla="*/ 0 h 5905"/>
                <a:gd name="connsiteX2" fmla="*/ 1428 w 1427"/>
                <a:gd name="connsiteY2" fmla="*/ 5905 h 5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7" h="5905">
                  <a:moveTo>
                    <a:pt x="1428" y="5905"/>
                  </a:moveTo>
                  <a:lnTo>
                    <a:pt x="1428" y="0"/>
                  </a:lnTo>
                  <a:cubicBezTo>
                    <a:pt x="-476" y="3620"/>
                    <a:pt x="-476" y="4763"/>
                    <a:pt x="1428" y="5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6" name="Forma libre 125">
              <a:extLst>
                <a:ext uri="{FF2B5EF4-FFF2-40B4-BE49-F238E27FC236}">
                  <a16:creationId xmlns:a16="http://schemas.microsoft.com/office/drawing/2014/main" id="{4BA966FD-E6EB-EFA8-20FC-DFCEF63C0275}"/>
                </a:ext>
              </a:extLst>
            </p:cNvPr>
            <p:cNvSpPr/>
            <p:nvPr/>
          </p:nvSpPr>
          <p:spPr>
            <a:xfrm>
              <a:off x="9340622" y="5672232"/>
              <a:ext cx="1427" cy="1333"/>
            </a:xfrm>
            <a:custGeom>
              <a:avLst/>
              <a:gdLst>
                <a:gd name="connsiteX0" fmla="*/ 1428 w 1427"/>
                <a:gd name="connsiteY0" fmla="*/ 381 h 1333"/>
                <a:gd name="connsiteX1" fmla="*/ 952 w 1427"/>
                <a:gd name="connsiteY1" fmla="*/ 0 h 1333"/>
                <a:gd name="connsiteX2" fmla="*/ 0 w 1427"/>
                <a:gd name="connsiteY2" fmla="*/ 952 h 1333"/>
                <a:gd name="connsiteX3" fmla="*/ 285 w 1427"/>
                <a:gd name="connsiteY3" fmla="*/ 1333 h 1333"/>
                <a:gd name="connsiteX4" fmla="*/ 1428 w 1427"/>
                <a:gd name="connsiteY4" fmla="*/ 476 h 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7" h="1333">
                  <a:moveTo>
                    <a:pt x="1428" y="381"/>
                  </a:moveTo>
                  <a:cubicBezTo>
                    <a:pt x="1428" y="381"/>
                    <a:pt x="1142" y="95"/>
                    <a:pt x="952" y="0"/>
                  </a:cubicBezTo>
                  <a:cubicBezTo>
                    <a:pt x="666" y="286"/>
                    <a:pt x="285" y="667"/>
                    <a:pt x="0" y="952"/>
                  </a:cubicBezTo>
                  <a:lnTo>
                    <a:pt x="285" y="1333"/>
                  </a:lnTo>
                  <a:cubicBezTo>
                    <a:pt x="285" y="1333"/>
                    <a:pt x="1047" y="762"/>
                    <a:pt x="1428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7" name="Forma libre 126">
              <a:extLst>
                <a:ext uri="{FF2B5EF4-FFF2-40B4-BE49-F238E27FC236}">
                  <a16:creationId xmlns:a16="http://schemas.microsoft.com/office/drawing/2014/main" id="{E1C2254A-D490-5128-2FD4-7AEB7231EE3F}"/>
                </a:ext>
              </a:extLst>
            </p:cNvPr>
            <p:cNvSpPr/>
            <p:nvPr/>
          </p:nvSpPr>
          <p:spPr>
            <a:xfrm>
              <a:off x="9335387" y="5617083"/>
              <a:ext cx="3426" cy="7810"/>
            </a:xfrm>
            <a:custGeom>
              <a:avLst/>
              <a:gdLst>
                <a:gd name="connsiteX0" fmla="*/ 2094 w 3426"/>
                <a:gd name="connsiteY0" fmla="*/ 7715 h 7810"/>
                <a:gd name="connsiteX1" fmla="*/ 3426 w 3426"/>
                <a:gd name="connsiteY1" fmla="*/ 7239 h 7810"/>
                <a:gd name="connsiteX2" fmla="*/ 1523 w 3426"/>
                <a:gd name="connsiteY2" fmla="*/ 0 h 7810"/>
                <a:gd name="connsiteX3" fmla="*/ 0 w 3426"/>
                <a:gd name="connsiteY3" fmla="*/ 1714 h 7810"/>
                <a:gd name="connsiteX4" fmla="*/ 761 w 3426"/>
                <a:gd name="connsiteY4" fmla="*/ 4763 h 7810"/>
                <a:gd name="connsiteX5" fmla="*/ 2189 w 3426"/>
                <a:gd name="connsiteY5" fmla="*/ 7811 h 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6" h="7810">
                  <a:moveTo>
                    <a:pt x="2094" y="7715"/>
                  </a:moveTo>
                  <a:cubicBezTo>
                    <a:pt x="2094" y="7715"/>
                    <a:pt x="2855" y="7429"/>
                    <a:pt x="3426" y="7239"/>
                  </a:cubicBezTo>
                  <a:cubicBezTo>
                    <a:pt x="2760" y="4763"/>
                    <a:pt x="2189" y="2477"/>
                    <a:pt x="1523" y="0"/>
                  </a:cubicBezTo>
                  <a:cubicBezTo>
                    <a:pt x="856" y="667"/>
                    <a:pt x="0" y="1238"/>
                    <a:pt x="0" y="1714"/>
                  </a:cubicBezTo>
                  <a:cubicBezTo>
                    <a:pt x="0" y="2762"/>
                    <a:pt x="381" y="3715"/>
                    <a:pt x="761" y="4763"/>
                  </a:cubicBezTo>
                  <a:cubicBezTo>
                    <a:pt x="1142" y="5715"/>
                    <a:pt x="1618" y="6668"/>
                    <a:pt x="2189" y="781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8" name="Forma libre 127">
              <a:extLst>
                <a:ext uri="{FF2B5EF4-FFF2-40B4-BE49-F238E27FC236}">
                  <a16:creationId xmlns:a16="http://schemas.microsoft.com/office/drawing/2014/main" id="{65679883-33AF-6245-0EDA-2EF4DD8488B7}"/>
                </a:ext>
              </a:extLst>
            </p:cNvPr>
            <p:cNvSpPr/>
            <p:nvPr/>
          </p:nvSpPr>
          <p:spPr>
            <a:xfrm>
              <a:off x="9254290" y="5702522"/>
              <a:ext cx="1713" cy="1619"/>
            </a:xfrm>
            <a:custGeom>
              <a:avLst/>
              <a:gdLst>
                <a:gd name="connsiteX0" fmla="*/ 95 w 1713"/>
                <a:gd name="connsiteY0" fmla="*/ 476 h 1619"/>
                <a:gd name="connsiteX1" fmla="*/ 1237 w 1713"/>
                <a:gd name="connsiteY1" fmla="*/ 1619 h 1619"/>
                <a:gd name="connsiteX2" fmla="*/ 1713 w 1713"/>
                <a:gd name="connsiteY2" fmla="*/ 953 h 1619"/>
                <a:gd name="connsiteX3" fmla="*/ 476 w 1713"/>
                <a:gd name="connsiteY3" fmla="*/ 0 h 1619"/>
                <a:gd name="connsiteX4" fmla="*/ 0 w 1713"/>
                <a:gd name="connsiteY4" fmla="*/ 476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1619">
                  <a:moveTo>
                    <a:pt x="95" y="476"/>
                  </a:moveTo>
                  <a:cubicBezTo>
                    <a:pt x="95" y="476"/>
                    <a:pt x="857" y="1238"/>
                    <a:pt x="1237" y="1619"/>
                  </a:cubicBezTo>
                  <a:cubicBezTo>
                    <a:pt x="1428" y="1429"/>
                    <a:pt x="1618" y="1143"/>
                    <a:pt x="1713" y="953"/>
                  </a:cubicBezTo>
                  <a:cubicBezTo>
                    <a:pt x="1333" y="667"/>
                    <a:pt x="857" y="286"/>
                    <a:pt x="476" y="0"/>
                  </a:cubicBezTo>
                  <a:cubicBezTo>
                    <a:pt x="286" y="190"/>
                    <a:pt x="191" y="286"/>
                    <a:pt x="0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9" name="Forma libre 128">
              <a:extLst>
                <a:ext uri="{FF2B5EF4-FFF2-40B4-BE49-F238E27FC236}">
                  <a16:creationId xmlns:a16="http://schemas.microsoft.com/office/drawing/2014/main" id="{816D825E-E1BE-0241-AF11-E53C8C48EB40}"/>
                </a:ext>
              </a:extLst>
            </p:cNvPr>
            <p:cNvSpPr/>
            <p:nvPr/>
          </p:nvSpPr>
          <p:spPr>
            <a:xfrm>
              <a:off x="9329200" y="5651449"/>
              <a:ext cx="4028" cy="3352"/>
            </a:xfrm>
            <a:custGeom>
              <a:avLst/>
              <a:gdLst>
                <a:gd name="connsiteX0" fmla="*/ 2570 w 4028"/>
                <a:gd name="connsiteY0" fmla="*/ 305 h 3352"/>
                <a:gd name="connsiteX1" fmla="*/ 0 w 4028"/>
                <a:gd name="connsiteY1" fmla="*/ 1257 h 3352"/>
                <a:gd name="connsiteX2" fmla="*/ 3808 w 4028"/>
                <a:gd name="connsiteY2" fmla="*/ 3353 h 3352"/>
                <a:gd name="connsiteX3" fmla="*/ 2475 w 4028"/>
                <a:gd name="connsiteY3" fmla="*/ 210 h 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8" h="3352">
                  <a:moveTo>
                    <a:pt x="2570" y="305"/>
                  </a:moveTo>
                  <a:cubicBezTo>
                    <a:pt x="1428" y="-362"/>
                    <a:pt x="857" y="114"/>
                    <a:pt x="0" y="1257"/>
                  </a:cubicBezTo>
                  <a:cubicBezTo>
                    <a:pt x="1333" y="2019"/>
                    <a:pt x="2570" y="2686"/>
                    <a:pt x="3808" y="3353"/>
                  </a:cubicBezTo>
                  <a:cubicBezTo>
                    <a:pt x="4379" y="1924"/>
                    <a:pt x="3808" y="971"/>
                    <a:pt x="2475" y="21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0" name="Forma libre 129">
              <a:extLst>
                <a:ext uri="{FF2B5EF4-FFF2-40B4-BE49-F238E27FC236}">
                  <a16:creationId xmlns:a16="http://schemas.microsoft.com/office/drawing/2014/main" id="{4999E1BC-8883-B322-8958-D04FA9509CAE}"/>
                </a:ext>
              </a:extLst>
            </p:cNvPr>
            <p:cNvSpPr/>
            <p:nvPr/>
          </p:nvSpPr>
          <p:spPr>
            <a:xfrm>
              <a:off x="9257146" y="5672423"/>
              <a:ext cx="1713" cy="2381"/>
            </a:xfrm>
            <a:custGeom>
              <a:avLst/>
              <a:gdLst>
                <a:gd name="connsiteX0" fmla="*/ 0 w 1713"/>
                <a:gd name="connsiteY0" fmla="*/ 2000 h 2381"/>
                <a:gd name="connsiteX1" fmla="*/ 1428 w 1713"/>
                <a:gd name="connsiteY1" fmla="*/ 2381 h 2381"/>
                <a:gd name="connsiteX2" fmla="*/ 1713 w 1713"/>
                <a:gd name="connsiteY2" fmla="*/ 286 h 2381"/>
                <a:gd name="connsiteX3" fmla="*/ 476 w 1713"/>
                <a:gd name="connsiteY3" fmla="*/ 0 h 2381"/>
                <a:gd name="connsiteX4" fmla="*/ 0 w 1713"/>
                <a:gd name="connsiteY4" fmla="*/ 2000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2381">
                  <a:moveTo>
                    <a:pt x="0" y="2000"/>
                  </a:moveTo>
                  <a:cubicBezTo>
                    <a:pt x="476" y="2096"/>
                    <a:pt x="952" y="2191"/>
                    <a:pt x="1428" y="2381"/>
                  </a:cubicBezTo>
                  <a:cubicBezTo>
                    <a:pt x="1428" y="1714"/>
                    <a:pt x="1619" y="953"/>
                    <a:pt x="1713" y="286"/>
                  </a:cubicBezTo>
                  <a:cubicBezTo>
                    <a:pt x="1333" y="286"/>
                    <a:pt x="952" y="95"/>
                    <a:pt x="476" y="0"/>
                  </a:cubicBezTo>
                  <a:lnTo>
                    <a:pt x="0" y="2000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1" name="Forma libre 130">
              <a:extLst>
                <a:ext uri="{FF2B5EF4-FFF2-40B4-BE49-F238E27FC236}">
                  <a16:creationId xmlns:a16="http://schemas.microsoft.com/office/drawing/2014/main" id="{C1D6FDAB-24F6-37A4-167F-0CE42CA141A9}"/>
                </a:ext>
              </a:extLst>
            </p:cNvPr>
            <p:cNvSpPr/>
            <p:nvPr/>
          </p:nvSpPr>
          <p:spPr>
            <a:xfrm>
              <a:off x="9259145" y="5697950"/>
              <a:ext cx="1332" cy="1619"/>
            </a:xfrm>
            <a:custGeom>
              <a:avLst/>
              <a:gdLst>
                <a:gd name="connsiteX0" fmla="*/ 0 w 1332"/>
                <a:gd name="connsiteY0" fmla="*/ 286 h 1619"/>
                <a:gd name="connsiteX1" fmla="*/ 762 w 1332"/>
                <a:gd name="connsiteY1" fmla="*/ 1619 h 1619"/>
                <a:gd name="connsiteX2" fmla="*/ 1333 w 1332"/>
                <a:gd name="connsiteY2" fmla="*/ 1143 h 1619"/>
                <a:gd name="connsiteX3" fmla="*/ 381 w 1332"/>
                <a:gd name="connsiteY3" fmla="*/ 0 h 1619"/>
                <a:gd name="connsiteX4" fmla="*/ 0 w 1332"/>
                <a:gd name="connsiteY4" fmla="*/ 286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1619">
                  <a:moveTo>
                    <a:pt x="0" y="286"/>
                  </a:moveTo>
                  <a:cubicBezTo>
                    <a:pt x="0" y="286"/>
                    <a:pt x="476" y="1143"/>
                    <a:pt x="762" y="1619"/>
                  </a:cubicBezTo>
                  <a:cubicBezTo>
                    <a:pt x="952" y="1429"/>
                    <a:pt x="1142" y="1334"/>
                    <a:pt x="1333" y="1143"/>
                  </a:cubicBezTo>
                  <a:lnTo>
                    <a:pt x="381" y="0"/>
                  </a:lnTo>
                  <a:cubicBezTo>
                    <a:pt x="381" y="0"/>
                    <a:pt x="191" y="191"/>
                    <a:pt x="0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2" name="Forma libre 131">
              <a:extLst>
                <a:ext uri="{FF2B5EF4-FFF2-40B4-BE49-F238E27FC236}">
                  <a16:creationId xmlns:a16="http://schemas.microsoft.com/office/drawing/2014/main" id="{E062A026-247D-A133-AAB5-5ED5D2597ED3}"/>
                </a:ext>
              </a:extLst>
            </p:cNvPr>
            <p:cNvSpPr/>
            <p:nvPr/>
          </p:nvSpPr>
          <p:spPr>
            <a:xfrm>
              <a:off x="9264189" y="5649277"/>
              <a:ext cx="1923" cy="1524"/>
            </a:xfrm>
            <a:custGeom>
              <a:avLst/>
              <a:gdLst>
                <a:gd name="connsiteX0" fmla="*/ 95 w 1923"/>
                <a:gd name="connsiteY0" fmla="*/ 762 h 1524"/>
                <a:gd name="connsiteX1" fmla="*/ 1714 w 1923"/>
                <a:gd name="connsiteY1" fmla="*/ 1524 h 1524"/>
                <a:gd name="connsiteX2" fmla="*/ 1904 w 1923"/>
                <a:gd name="connsiteY2" fmla="*/ 953 h 1524"/>
                <a:gd name="connsiteX3" fmla="*/ 381 w 1923"/>
                <a:gd name="connsiteY3" fmla="*/ 0 h 1524"/>
                <a:gd name="connsiteX4" fmla="*/ 0 w 1923"/>
                <a:gd name="connsiteY4" fmla="*/ 762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3" h="1524">
                  <a:moveTo>
                    <a:pt x="95" y="762"/>
                  </a:moveTo>
                  <a:cubicBezTo>
                    <a:pt x="666" y="1048"/>
                    <a:pt x="1142" y="1238"/>
                    <a:pt x="1714" y="1524"/>
                  </a:cubicBezTo>
                  <a:cubicBezTo>
                    <a:pt x="1714" y="1333"/>
                    <a:pt x="1999" y="953"/>
                    <a:pt x="1904" y="953"/>
                  </a:cubicBezTo>
                  <a:cubicBezTo>
                    <a:pt x="1428" y="571"/>
                    <a:pt x="952" y="286"/>
                    <a:pt x="381" y="0"/>
                  </a:cubicBezTo>
                  <a:cubicBezTo>
                    <a:pt x="286" y="286"/>
                    <a:pt x="95" y="476"/>
                    <a:pt x="0" y="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3" name="Forma libre 132">
              <a:extLst>
                <a:ext uri="{FF2B5EF4-FFF2-40B4-BE49-F238E27FC236}">
                  <a16:creationId xmlns:a16="http://schemas.microsoft.com/office/drawing/2014/main" id="{A86B5D41-A469-63CB-67BC-BF65A74CF866}"/>
                </a:ext>
              </a:extLst>
            </p:cNvPr>
            <p:cNvSpPr/>
            <p:nvPr/>
          </p:nvSpPr>
          <p:spPr>
            <a:xfrm>
              <a:off x="9305925" y="5718428"/>
              <a:ext cx="1867" cy="2667"/>
            </a:xfrm>
            <a:custGeom>
              <a:avLst/>
              <a:gdLst>
                <a:gd name="connsiteX0" fmla="*/ 812 w 1867"/>
                <a:gd name="connsiteY0" fmla="*/ 2667 h 2667"/>
                <a:gd name="connsiteX1" fmla="*/ 1192 w 1867"/>
                <a:gd name="connsiteY1" fmla="*/ 0 h 2667"/>
                <a:gd name="connsiteX2" fmla="*/ 812 w 1867"/>
                <a:gd name="connsiteY2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7" h="2667">
                  <a:moveTo>
                    <a:pt x="812" y="2667"/>
                  </a:moveTo>
                  <a:cubicBezTo>
                    <a:pt x="1764" y="1715"/>
                    <a:pt x="2430" y="953"/>
                    <a:pt x="1192" y="0"/>
                  </a:cubicBezTo>
                  <a:cubicBezTo>
                    <a:pt x="50" y="667"/>
                    <a:pt x="-616" y="1429"/>
                    <a:pt x="812" y="2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4" name="Forma libre 133">
              <a:extLst>
                <a:ext uri="{FF2B5EF4-FFF2-40B4-BE49-F238E27FC236}">
                  <a16:creationId xmlns:a16="http://schemas.microsoft.com/office/drawing/2014/main" id="{AAEC8949-C35D-085E-91DD-894716D02E70}"/>
                </a:ext>
              </a:extLst>
            </p:cNvPr>
            <p:cNvSpPr/>
            <p:nvPr/>
          </p:nvSpPr>
          <p:spPr>
            <a:xfrm>
              <a:off x="9327772" y="5704046"/>
              <a:ext cx="1427" cy="952"/>
            </a:xfrm>
            <a:custGeom>
              <a:avLst/>
              <a:gdLst>
                <a:gd name="connsiteX0" fmla="*/ 0 w 1427"/>
                <a:gd name="connsiteY0" fmla="*/ 476 h 952"/>
                <a:gd name="connsiteX1" fmla="*/ 0 w 1427"/>
                <a:gd name="connsiteY1" fmla="*/ 953 h 952"/>
                <a:gd name="connsiteX2" fmla="*/ 1427 w 1427"/>
                <a:gd name="connsiteY2" fmla="*/ 571 h 952"/>
                <a:gd name="connsiteX3" fmla="*/ 1237 w 1427"/>
                <a:gd name="connsiteY3" fmla="*/ 0 h 952"/>
                <a:gd name="connsiteX4" fmla="*/ 0 w 1427"/>
                <a:gd name="connsiteY4" fmla="*/ 476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7" h="952">
                  <a:moveTo>
                    <a:pt x="0" y="476"/>
                  </a:moveTo>
                  <a:cubicBezTo>
                    <a:pt x="0" y="476"/>
                    <a:pt x="0" y="857"/>
                    <a:pt x="0" y="953"/>
                  </a:cubicBezTo>
                  <a:cubicBezTo>
                    <a:pt x="476" y="857"/>
                    <a:pt x="952" y="667"/>
                    <a:pt x="1427" y="571"/>
                  </a:cubicBezTo>
                  <a:cubicBezTo>
                    <a:pt x="1427" y="381"/>
                    <a:pt x="1332" y="190"/>
                    <a:pt x="1237" y="0"/>
                  </a:cubicBezTo>
                  <a:cubicBezTo>
                    <a:pt x="761" y="95"/>
                    <a:pt x="381" y="286"/>
                    <a:pt x="0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5" name="Forma libre 134">
              <a:extLst>
                <a:ext uri="{FF2B5EF4-FFF2-40B4-BE49-F238E27FC236}">
                  <a16:creationId xmlns:a16="http://schemas.microsoft.com/office/drawing/2014/main" id="{3FE7D144-3BB3-6806-36E5-1E06AAB75F73}"/>
                </a:ext>
              </a:extLst>
            </p:cNvPr>
            <p:cNvSpPr/>
            <p:nvPr/>
          </p:nvSpPr>
          <p:spPr>
            <a:xfrm>
              <a:off x="9330152" y="5701188"/>
              <a:ext cx="1713" cy="1143"/>
            </a:xfrm>
            <a:custGeom>
              <a:avLst/>
              <a:gdLst>
                <a:gd name="connsiteX0" fmla="*/ 1713 w 1713"/>
                <a:gd name="connsiteY0" fmla="*/ 286 h 1143"/>
                <a:gd name="connsiteX1" fmla="*/ 190 w 1713"/>
                <a:gd name="connsiteY1" fmla="*/ 0 h 1143"/>
                <a:gd name="connsiteX2" fmla="*/ 0 w 1713"/>
                <a:gd name="connsiteY2" fmla="*/ 476 h 1143"/>
                <a:gd name="connsiteX3" fmla="*/ 1427 w 1713"/>
                <a:gd name="connsiteY3" fmla="*/ 1143 h 1143"/>
                <a:gd name="connsiteX4" fmla="*/ 1713 w 1713"/>
                <a:gd name="connsiteY4" fmla="*/ 286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1143">
                  <a:moveTo>
                    <a:pt x="1713" y="286"/>
                  </a:moveTo>
                  <a:cubicBezTo>
                    <a:pt x="1237" y="191"/>
                    <a:pt x="666" y="95"/>
                    <a:pt x="190" y="0"/>
                  </a:cubicBezTo>
                  <a:cubicBezTo>
                    <a:pt x="190" y="0"/>
                    <a:pt x="0" y="476"/>
                    <a:pt x="0" y="476"/>
                  </a:cubicBezTo>
                  <a:cubicBezTo>
                    <a:pt x="476" y="667"/>
                    <a:pt x="952" y="858"/>
                    <a:pt x="1427" y="1143"/>
                  </a:cubicBezTo>
                  <a:cubicBezTo>
                    <a:pt x="1523" y="858"/>
                    <a:pt x="1618" y="571"/>
                    <a:pt x="1713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6" name="Forma libre 135">
              <a:extLst>
                <a:ext uri="{FF2B5EF4-FFF2-40B4-BE49-F238E27FC236}">
                  <a16:creationId xmlns:a16="http://schemas.microsoft.com/office/drawing/2014/main" id="{4AE3F6E2-8F83-9068-9D12-8DE52983DBEE}"/>
                </a:ext>
              </a:extLst>
            </p:cNvPr>
            <p:cNvSpPr/>
            <p:nvPr/>
          </p:nvSpPr>
          <p:spPr>
            <a:xfrm>
              <a:off x="9330140" y="5703950"/>
              <a:ext cx="4580" cy="7905"/>
            </a:xfrm>
            <a:custGeom>
              <a:avLst/>
              <a:gdLst>
                <a:gd name="connsiteX0" fmla="*/ 2392 w 4580"/>
                <a:gd name="connsiteY0" fmla="*/ 0 h 7905"/>
                <a:gd name="connsiteX1" fmla="*/ 202 w 4580"/>
                <a:gd name="connsiteY1" fmla="*/ 3524 h 7905"/>
                <a:gd name="connsiteX2" fmla="*/ 4581 w 4580"/>
                <a:gd name="connsiteY2" fmla="*/ 7906 h 7905"/>
                <a:gd name="connsiteX3" fmla="*/ 2867 w 4580"/>
                <a:gd name="connsiteY3" fmla="*/ 3905 h 7905"/>
                <a:gd name="connsiteX4" fmla="*/ 2486 w 4580"/>
                <a:gd name="connsiteY4" fmla="*/ 0 h 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0" h="7905">
                  <a:moveTo>
                    <a:pt x="2392" y="0"/>
                  </a:moveTo>
                  <a:cubicBezTo>
                    <a:pt x="583" y="1524"/>
                    <a:pt x="-464" y="2858"/>
                    <a:pt x="202" y="3524"/>
                  </a:cubicBezTo>
                  <a:cubicBezTo>
                    <a:pt x="1535" y="4858"/>
                    <a:pt x="1154" y="7811"/>
                    <a:pt x="4581" y="7906"/>
                  </a:cubicBezTo>
                  <a:cubicBezTo>
                    <a:pt x="3914" y="6382"/>
                    <a:pt x="3343" y="5144"/>
                    <a:pt x="2867" y="3905"/>
                  </a:cubicBezTo>
                  <a:cubicBezTo>
                    <a:pt x="2392" y="2667"/>
                    <a:pt x="4390" y="1334"/>
                    <a:pt x="2486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7" name="Forma libre 136">
              <a:extLst>
                <a:ext uri="{FF2B5EF4-FFF2-40B4-BE49-F238E27FC236}">
                  <a16:creationId xmlns:a16="http://schemas.microsoft.com/office/drawing/2014/main" id="{9CB933DC-2CD8-90F4-7059-9482ADF687DF}"/>
                </a:ext>
              </a:extLst>
            </p:cNvPr>
            <p:cNvSpPr/>
            <p:nvPr/>
          </p:nvSpPr>
          <p:spPr>
            <a:xfrm>
              <a:off x="9334721" y="5629179"/>
              <a:ext cx="1332" cy="2476"/>
            </a:xfrm>
            <a:custGeom>
              <a:avLst/>
              <a:gdLst>
                <a:gd name="connsiteX0" fmla="*/ 1333 w 1332"/>
                <a:gd name="connsiteY0" fmla="*/ 0 h 2476"/>
                <a:gd name="connsiteX1" fmla="*/ 476 w 1332"/>
                <a:gd name="connsiteY1" fmla="*/ 0 h 2476"/>
                <a:gd name="connsiteX2" fmla="*/ 0 w 1332"/>
                <a:gd name="connsiteY2" fmla="*/ 2286 h 2476"/>
                <a:gd name="connsiteX3" fmla="*/ 1142 w 1332"/>
                <a:gd name="connsiteY3" fmla="*/ 2477 h 2476"/>
                <a:gd name="connsiteX4" fmla="*/ 1333 w 1332"/>
                <a:gd name="connsiteY4" fmla="*/ 95 h 2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2476">
                  <a:moveTo>
                    <a:pt x="1333" y="0"/>
                  </a:moveTo>
                  <a:cubicBezTo>
                    <a:pt x="1333" y="0"/>
                    <a:pt x="762" y="0"/>
                    <a:pt x="476" y="0"/>
                  </a:cubicBezTo>
                  <a:lnTo>
                    <a:pt x="0" y="2286"/>
                  </a:lnTo>
                  <a:cubicBezTo>
                    <a:pt x="0" y="2286"/>
                    <a:pt x="762" y="2381"/>
                    <a:pt x="1142" y="2477"/>
                  </a:cubicBezTo>
                  <a:cubicBezTo>
                    <a:pt x="1142" y="1715"/>
                    <a:pt x="1237" y="953"/>
                    <a:pt x="1333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8" name="Forma libre 137">
              <a:extLst>
                <a:ext uri="{FF2B5EF4-FFF2-40B4-BE49-F238E27FC236}">
                  <a16:creationId xmlns:a16="http://schemas.microsoft.com/office/drawing/2014/main" id="{16C5AFE8-8F7A-011C-8820-9F2908929CF9}"/>
                </a:ext>
              </a:extLst>
            </p:cNvPr>
            <p:cNvSpPr/>
            <p:nvPr/>
          </p:nvSpPr>
          <p:spPr>
            <a:xfrm>
              <a:off x="9319206" y="5707745"/>
              <a:ext cx="3997" cy="2682"/>
            </a:xfrm>
            <a:custGeom>
              <a:avLst/>
              <a:gdLst>
                <a:gd name="connsiteX0" fmla="*/ 0 w 3997"/>
                <a:gd name="connsiteY0" fmla="*/ 15 h 2682"/>
                <a:gd name="connsiteX1" fmla="*/ 3998 w 3997"/>
                <a:gd name="connsiteY1" fmla="*/ 2682 h 2682"/>
                <a:gd name="connsiteX2" fmla="*/ 0 w 3997"/>
                <a:gd name="connsiteY2" fmla="*/ 15 h 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97" h="2682">
                  <a:moveTo>
                    <a:pt x="0" y="15"/>
                  </a:moveTo>
                  <a:cubicBezTo>
                    <a:pt x="1237" y="872"/>
                    <a:pt x="2380" y="1635"/>
                    <a:pt x="3998" y="2682"/>
                  </a:cubicBezTo>
                  <a:cubicBezTo>
                    <a:pt x="2951" y="206"/>
                    <a:pt x="2284" y="-80"/>
                    <a:pt x="0" y="1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9" name="Forma libre 138">
              <a:extLst>
                <a:ext uri="{FF2B5EF4-FFF2-40B4-BE49-F238E27FC236}">
                  <a16:creationId xmlns:a16="http://schemas.microsoft.com/office/drawing/2014/main" id="{F77625CE-8A02-9706-2210-23CF3614E039}"/>
                </a:ext>
              </a:extLst>
            </p:cNvPr>
            <p:cNvSpPr/>
            <p:nvPr/>
          </p:nvSpPr>
          <p:spPr>
            <a:xfrm>
              <a:off x="9327011" y="5659088"/>
              <a:ext cx="1998" cy="2285"/>
            </a:xfrm>
            <a:custGeom>
              <a:avLst/>
              <a:gdLst>
                <a:gd name="connsiteX0" fmla="*/ 0 w 1998"/>
                <a:gd name="connsiteY0" fmla="*/ 0 h 2285"/>
                <a:gd name="connsiteX1" fmla="*/ 666 w 1998"/>
                <a:gd name="connsiteY1" fmla="*/ 2286 h 2285"/>
                <a:gd name="connsiteX2" fmla="*/ 1998 w 1998"/>
                <a:gd name="connsiteY2" fmla="*/ 0 h 2285"/>
                <a:gd name="connsiteX3" fmla="*/ 0 w 1998"/>
                <a:gd name="connsiteY3" fmla="*/ 0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8" h="2285">
                  <a:moveTo>
                    <a:pt x="0" y="0"/>
                  </a:moveTo>
                  <a:cubicBezTo>
                    <a:pt x="285" y="762"/>
                    <a:pt x="381" y="1333"/>
                    <a:pt x="666" y="2286"/>
                  </a:cubicBezTo>
                  <a:cubicBezTo>
                    <a:pt x="1237" y="1429"/>
                    <a:pt x="1523" y="762"/>
                    <a:pt x="1998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0" name="Forma libre 139">
              <a:extLst>
                <a:ext uri="{FF2B5EF4-FFF2-40B4-BE49-F238E27FC236}">
                  <a16:creationId xmlns:a16="http://schemas.microsoft.com/office/drawing/2014/main" id="{C8EF083B-9EF7-F4C8-1F28-2B982DF32FB1}"/>
                </a:ext>
              </a:extLst>
            </p:cNvPr>
            <p:cNvSpPr/>
            <p:nvPr/>
          </p:nvSpPr>
          <p:spPr>
            <a:xfrm>
              <a:off x="9316160" y="5673851"/>
              <a:ext cx="2474" cy="3333"/>
            </a:xfrm>
            <a:custGeom>
              <a:avLst/>
              <a:gdLst>
                <a:gd name="connsiteX0" fmla="*/ 0 w 2474"/>
                <a:gd name="connsiteY0" fmla="*/ 2762 h 3333"/>
                <a:gd name="connsiteX1" fmla="*/ 666 w 2474"/>
                <a:gd name="connsiteY1" fmla="*/ 3334 h 3333"/>
                <a:gd name="connsiteX2" fmla="*/ 2475 w 2474"/>
                <a:gd name="connsiteY2" fmla="*/ 1524 h 3333"/>
                <a:gd name="connsiteX3" fmla="*/ 857 w 2474"/>
                <a:gd name="connsiteY3" fmla="*/ 0 h 3333"/>
                <a:gd name="connsiteX4" fmla="*/ 0 w 2474"/>
                <a:gd name="connsiteY4" fmla="*/ 2667 h 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4" h="3333">
                  <a:moveTo>
                    <a:pt x="0" y="2762"/>
                  </a:moveTo>
                  <a:lnTo>
                    <a:pt x="666" y="3334"/>
                  </a:lnTo>
                  <a:cubicBezTo>
                    <a:pt x="1237" y="2762"/>
                    <a:pt x="1809" y="2191"/>
                    <a:pt x="2475" y="1524"/>
                  </a:cubicBezTo>
                  <a:cubicBezTo>
                    <a:pt x="1999" y="1048"/>
                    <a:pt x="1523" y="667"/>
                    <a:pt x="857" y="0"/>
                  </a:cubicBezTo>
                  <a:cubicBezTo>
                    <a:pt x="476" y="1143"/>
                    <a:pt x="286" y="1905"/>
                    <a:pt x="0" y="2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1" name="Forma libre 140">
              <a:extLst>
                <a:ext uri="{FF2B5EF4-FFF2-40B4-BE49-F238E27FC236}">
                  <a16:creationId xmlns:a16="http://schemas.microsoft.com/office/drawing/2014/main" id="{F6B048EA-8B10-7EE8-36A3-3C9DA00F49C0}"/>
                </a:ext>
              </a:extLst>
            </p:cNvPr>
            <p:cNvSpPr/>
            <p:nvPr/>
          </p:nvSpPr>
          <p:spPr>
            <a:xfrm>
              <a:off x="9335292" y="5681376"/>
              <a:ext cx="1142" cy="1619"/>
            </a:xfrm>
            <a:custGeom>
              <a:avLst/>
              <a:gdLst>
                <a:gd name="connsiteX0" fmla="*/ 0 w 1142"/>
                <a:gd name="connsiteY0" fmla="*/ 1429 h 1619"/>
                <a:gd name="connsiteX1" fmla="*/ 381 w 1142"/>
                <a:gd name="connsiteY1" fmla="*/ 1619 h 1619"/>
                <a:gd name="connsiteX2" fmla="*/ 1142 w 1142"/>
                <a:gd name="connsiteY2" fmla="*/ 286 h 1619"/>
                <a:gd name="connsiteX3" fmla="*/ 666 w 1142"/>
                <a:gd name="connsiteY3" fmla="*/ 0 h 1619"/>
                <a:gd name="connsiteX4" fmla="*/ 0 w 1142"/>
                <a:gd name="connsiteY4" fmla="*/ 1429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2" h="1619">
                  <a:moveTo>
                    <a:pt x="0" y="1429"/>
                  </a:moveTo>
                  <a:cubicBezTo>
                    <a:pt x="0" y="1429"/>
                    <a:pt x="285" y="1524"/>
                    <a:pt x="381" y="1619"/>
                  </a:cubicBezTo>
                  <a:lnTo>
                    <a:pt x="1142" y="286"/>
                  </a:lnTo>
                  <a:cubicBezTo>
                    <a:pt x="1142" y="286"/>
                    <a:pt x="856" y="95"/>
                    <a:pt x="666" y="0"/>
                  </a:cubicBezTo>
                  <a:cubicBezTo>
                    <a:pt x="476" y="476"/>
                    <a:pt x="191" y="953"/>
                    <a:pt x="0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2" name="Forma libre 141">
              <a:extLst>
                <a:ext uri="{FF2B5EF4-FFF2-40B4-BE49-F238E27FC236}">
                  <a16:creationId xmlns:a16="http://schemas.microsoft.com/office/drawing/2014/main" id="{E8589DFD-F85B-C05B-90B7-3EDE10B2AD6C}"/>
                </a:ext>
              </a:extLst>
            </p:cNvPr>
            <p:cNvSpPr/>
            <p:nvPr/>
          </p:nvSpPr>
          <p:spPr>
            <a:xfrm>
              <a:off x="9321681" y="5718809"/>
              <a:ext cx="2569" cy="3238"/>
            </a:xfrm>
            <a:custGeom>
              <a:avLst/>
              <a:gdLst>
                <a:gd name="connsiteX0" fmla="*/ 0 w 2569"/>
                <a:gd name="connsiteY0" fmla="*/ 2858 h 3238"/>
                <a:gd name="connsiteX1" fmla="*/ 761 w 2569"/>
                <a:gd name="connsiteY1" fmla="*/ 3238 h 3238"/>
                <a:gd name="connsiteX2" fmla="*/ 2570 w 2569"/>
                <a:gd name="connsiteY2" fmla="*/ 0 h 3238"/>
                <a:gd name="connsiteX3" fmla="*/ 0 w 2569"/>
                <a:gd name="connsiteY3" fmla="*/ 2858 h 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9" h="3238">
                  <a:moveTo>
                    <a:pt x="0" y="2858"/>
                  </a:moveTo>
                  <a:cubicBezTo>
                    <a:pt x="0" y="2858"/>
                    <a:pt x="476" y="3143"/>
                    <a:pt x="761" y="3238"/>
                  </a:cubicBezTo>
                  <a:cubicBezTo>
                    <a:pt x="1333" y="2286"/>
                    <a:pt x="1904" y="1238"/>
                    <a:pt x="2570" y="0"/>
                  </a:cubicBezTo>
                  <a:cubicBezTo>
                    <a:pt x="0" y="0"/>
                    <a:pt x="571" y="1810"/>
                    <a:pt x="0" y="285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3" name="Forma libre 142">
              <a:extLst>
                <a:ext uri="{FF2B5EF4-FFF2-40B4-BE49-F238E27FC236}">
                  <a16:creationId xmlns:a16="http://schemas.microsoft.com/office/drawing/2014/main" id="{6F186B12-C2E8-05EE-0D34-F0668E45C512}"/>
                </a:ext>
              </a:extLst>
            </p:cNvPr>
            <p:cNvSpPr/>
            <p:nvPr/>
          </p:nvSpPr>
          <p:spPr>
            <a:xfrm>
              <a:off x="9338814" y="5686615"/>
              <a:ext cx="10138" cy="4370"/>
            </a:xfrm>
            <a:custGeom>
              <a:avLst/>
              <a:gdLst>
                <a:gd name="connsiteX0" fmla="*/ 9043 w 10138"/>
                <a:gd name="connsiteY0" fmla="*/ 0 h 4370"/>
                <a:gd name="connsiteX1" fmla="*/ 8281 w 10138"/>
                <a:gd name="connsiteY1" fmla="*/ 2096 h 4370"/>
                <a:gd name="connsiteX2" fmla="*/ 3998 w 10138"/>
                <a:gd name="connsiteY2" fmla="*/ 3143 h 4370"/>
                <a:gd name="connsiteX3" fmla="*/ 0 w 10138"/>
                <a:gd name="connsiteY3" fmla="*/ 3143 h 4370"/>
                <a:gd name="connsiteX4" fmla="*/ 571 w 10138"/>
                <a:gd name="connsiteY4" fmla="*/ 4286 h 4370"/>
                <a:gd name="connsiteX5" fmla="*/ 6187 w 10138"/>
                <a:gd name="connsiteY5" fmla="*/ 4286 h 4370"/>
                <a:gd name="connsiteX6" fmla="*/ 9804 w 10138"/>
                <a:gd name="connsiteY6" fmla="*/ 3143 h 4370"/>
                <a:gd name="connsiteX7" fmla="*/ 9043 w 10138"/>
                <a:gd name="connsiteY7" fmla="*/ 95 h 4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8" h="4370">
                  <a:moveTo>
                    <a:pt x="9043" y="0"/>
                  </a:moveTo>
                  <a:cubicBezTo>
                    <a:pt x="8757" y="857"/>
                    <a:pt x="8471" y="1619"/>
                    <a:pt x="8281" y="2096"/>
                  </a:cubicBezTo>
                  <a:cubicBezTo>
                    <a:pt x="6663" y="2477"/>
                    <a:pt x="5330" y="2953"/>
                    <a:pt x="3998" y="3143"/>
                  </a:cubicBezTo>
                  <a:cubicBezTo>
                    <a:pt x="2760" y="3238"/>
                    <a:pt x="1618" y="1429"/>
                    <a:pt x="0" y="3143"/>
                  </a:cubicBezTo>
                  <a:cubicBezTo>
                    <a:pt x="191" y="3620"/>
                    <a:pt x="381" y="4286"/>
                    <a:pt x="571" y="4286"/>
                  </a:cubicBezTo>
                  <a:cubicBezTo>
                    <a:pt x="2475" y="4286"/>
                    <a:pt x="4379" y="4477"/>
                    <a:pt x="6187" y="4286"/>
                  </a:cubicBezTo>
                  <a:cubicBezTo>
                    <a:pt x="7329" y="4191"/>
                    <a:pt x="8471" y="3524"/>
                    <a:pt x="9804" y="3143"/>
                  </a:cubicBezTo>
                  <a:cubicBezTo>
                    <a:pt x="9899" y="2191"/>
                    <a:pt x="10851" y="857"/>
                    <a:pt x="9043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4" name="Forma libre 143">
              <a:extLst>
                <a:ext uri="{FF2B5EF4-FFF2-40B4-BE49-F238E27FC236}">
                  <a16:creationId xmlns:a16="http://schemas.microsoft.com/office/drawing/2014/main" id="{D3ADF363-3F67-E852-D165-6331FB1F00D3}"/>
                </a:ext>
              </a:extLst>
            </p:cNvPr>
            <p:cNvSpPr/>
            <p:nvPr/>
          </p:nvSpPr>
          <p:spPr>
            <a:xfrm>
              <a:off x="9353567" y="5704998"/>
              <a:ext cx="1617" cy="952"/>
            </a:xfrm>
            <a:custGeom>
              <a:avLst/>
              <a:gdLst>
                <a:gd name="connsiteX0" fmla="*/ 0 w 1617"/>
                <a:gd name="connsiteY0" fmla="*/ 476 h 952"/>
                <a:gd name="connsiteX1" fmla="*/ 1428 w 1617"/>
                <a:gd name="connsiteY1" fmla="*/ 952 h 952"/>
                <a:gd name="connsiteX2" fmla="*/ 1618 w 1617"/>
                <a:gd name="connsiteY2" fmla="*/ 381 h 952"/>
                <a:gd name="connsiteX3" fmla="*/ 191 w 1617"/>
                <a:gd name="connsiteY3" fmla="*/ 0 h 952"/>
                <a:gd name="connsiteX4" fmla="*/ 0 w 1617"/>
                <a:gd name="connsiteY4" fmla="*/ 571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" h="952">
                  <a:moveTo>
                    <a:pt x="0" y="476"/>
                  </a:moveTo>
                  <a:cubicBezTo>
                    <a:pt x="476" y="667"/>
                    <a:pt x="952" y="762"/>
                    <a:pt x="1428" y="952"/>
                  </a:cubicBezTo>
                  <a:lnTo>
                    <a:pt x="1618" y="381"/>
                  </a:lnTo>
                  <a:lnTo>
                    <a:pt x="191" y="0"/>
                  </a:lnTo>
                  <a:cubicBezTo>
                    <a:pt x="191" y="0"/>
                    <a:pt x="95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5" name="Forma libre 144">
              <a:extLst>
                <a:ext uri="{FF2B5EF4-FFF2-40B4-BE49-F238E27FC236}">
                  <a16:creationId xmlns:a16="http://schemas.microsoft.com/office/drawing/2014/main" id="{7BDD9D43-9F17-3329-73BF-32EF517D50A6}"/>
                </a:ext>
              </a:extLst>
            </p:cNvPr>
            <p:cNvSpPr/>
            <p:nvPr/>
          </p:nvSpPr>
          <p:spPr>
            <a:xfrm>
              <a:off x="9350997" y="5640207"/>
              <a:ext cx="3236" cy="1735"/>
            </a:xfrm>
            <a:custGeom>
              <a:avLst/>
              <a:gdLst>
                <a:gd name="connsiteX0" fmla="*/ 0 w 3236"/>
                <a:gd name="connsiteY0" fmla="*/ 1736 h 1735"/>
                <a:gd name="connsiteX1" fmla="*/ 3237 w 3236"/>
                <a:gd name="connsiteY1" fmla="*/ 402 h 1735"/>
                <a:gd name="connsiteX2" fmla="*/ 0 w 3236"/>
                <a:gd name="connsiteY2" fmla="*/ 1736 h 1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6" h="1735">
                  <a:moveTo>
                    <a:pt x="0" y="1736"/>
                  </a:moveTo>
                  <a:cubicBezTo>
                    <a:pt x="1143" y="1260"/>
                    <a:pt x="2190" y="784"/>
                    <a:pt x="3237" y="402"/>
                  </a:cubicBezTo>
                  <a:cubicBezTo>
                    <a:pt x="2031" y="-423"/>
                    <a:pt x="952" y="21"/>
                    <a:pt x="0" y="173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6" name="Forma libre 145">
              <a:extLst>
                <a:ext uri="{FF2B5EF4-FFF2-40B4-BE49-F238E27FC236}">
                  <a16:creationId xmlns:a16="http://schemas.microsoft.com/office/drawing/2014/main" id="{88039030-E9A4-D080-5781-EB2A781D7BDD}"/>
                </a:ext>
              </a:extLst>
            </p:cNvPr>
            <p:cNvSpPr/>
            <p:nvPr/>
          </p:nvSpPr>
          <p:spPr>
            <a:xfrm>
              <a:off x="9355280" y="5681757"/>
              <a:ext cx="1523" cy="1142"/>
            </a:xfrm>
            <a:custGeom>
              <a:avLst/>
              <a:gdLst>
                <a:gd name="connsiteX0" fmla="*/ 0 w 1523"/>
                <a:gd name="connsiteY0" fmla="*/ 667 h 1142"/>
                <a:gd name="connsiteX1" fmla="*/ 857 w 1523"/>
                <a:gd name="connsiteY1" fmla="*/ 1143 h 1142"/>
                <a:gd name="connsiteX2" fmla="*/ 1523 w 1523"/>
                <a:gd name="connsiteY2" fmla="*/ 571 h 1142"/>
                <a:gd name="connsiteX3" fmla="*/ 666 w 1523"/>
                <a:gd name="connsiteY3" fmla="*/ 0 h 1142"/>
                <a:gd name="connsiteX4" fmla="*/ 95 w 1523"/>
                <a:gd name="connsiteY4" fmla="*/ 667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" h="1142">
                  <a:moveTo>
                    <a:pt x="0" y="667"/>
                  </a:moveTo>
                  <a:cubicBezTo>
                    <a:pt x="0" y="667"/>
                    <a:pt x="571" y="1143"/>
                    <a:pt x="857" y="1143"/>
                  </a:cubicBezTo>
                  <a:cubicBezTo>
                    <a:pt x="1047" y="1143"/>
                    <a:pt x="1333" y="762"/>
                    <a:pt x="1523" y="571"/>
                  </a:cubicBezTo>
                  <a:cubicBezTo>
                    <a:pt x="1237" y="381"/>
                    <a:pt x="952" y="95"/>
                    <a:pt x="666" y="0"/>
                  </a:cubicBezTo>
                  <a:cubicBezTo>
                    <a:pt x="571" y="0"/>
                    <a:pt x="286" y="381"/>
                    <a:pt x="95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7" name="Forma libre 146">
              <a:extLst>
                <a:ext uri="{FF2B5EF4-FFF2-40B4-BE49-F238E27FC236}">
                  <a16:creationId xmlns:a16="http://schemas.microsoft.com/office/drawing/2014/main" id="{14D49C55-63B9-DE86-2F41-2F51EF274F80}"/>
                </a:ext>
              </a:extLst>
            </p:cNvPr>
            <p:cNvSpPr/>
            <p:nvPr/>
          </p:nvSpPr>
          <p:spPr>
            <a:xfrm>
              <a:off x="9336910" y="5639466"/>
              <a:ext cx="2189" cy="1872"/>
            </a:xfrm>
            <a:custGeom>
              <a:avLst/>
              <a:gdLst>
                <a:gd name="connsiteX0" fmla="*/ 571 w 2189"/>
                <a:gd name="connsiteY0" fmla="*/ 0 h 1872"/>
                <a:gd name="connsiteX1" fmla="*/ 0 w 2189"/>
                <a:gd name="connsiteY1" fmla="*/ 571 h 1872"/>
                <a:gd name="connsiteX2" fmla="*/ 2189 w 2189"/>
                <a:gd name="connsiteY2" fmla="*/ 1714 h 1872"/>
                <a:gd name="connsiteX3" fmla="*/ 571 w 2189"/>
                <a:gd name="connsiteY3" fmla="*/ 95 h 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9" h="1872">
                  <a:moveTo>
                    <a:pt x="571" y="0"/>
                  </a:moveTo>
                  <a:cubicBezTo>
                    <a:pt x="571" y="0"/>
                    <a:pt x="0" y="381"/>
                    <a:pt x="0" y="571"/>
                  </a:cubicBezTo>
                  <a:cubicBezTo>
                    <a:pt x="0" y="1524"/>
                    <a:pt x="381" y="2191"/>
                    <a:pt x="2189" y="1714"/>
                  </a:cubicBezTo>
                  <a:cubicBezTo>
                    <a:pt x="1523" y="953"/>
                    <a:pt x="1047" y="476"/>
                    <a:pt x="571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8" name="Forma libre 147">
              <a:extLst>
                <a:ext uri="{FF2B5EF4-FFF2-40B4-BE49-F238E27FC236}">
                  <a16:creationId xmlns:a16="http://schemas.microsoft.com/office/drawing/2014/main" id="{D8F57C38-1200-5ED7-97FB-71518F0F3D35}"/>
                </a:ext>
              </a:extLst>
            </p:cNvPr>
            <p:cNvSpPr/>
            <p:nvPr/>
          </p:nvSpPr>
          <p:spPr>
            <a:xfrm>
              <a:off x="9350140" y="5623274"/>
              <a:ext cx="1999" cy="1428"/>
            </a:xfrm>
            <a:custGeom>
              <a:avLst/>
              <a:gdLst>
                <a:gd name="connsiteX0" fmla="*/ 1713 w 1999"/>
                <a:gd name="connsiteY0" fmla="*/ 0 h 1428"/>
                <a:gd name="connsiteX1" fmla="*/ 0 w 1999"/>
                <a:gd name="connsiteY1" fmla="*/ 953 h 1428"/>
                <a:gd name="connsiteX2" fmla="*/ 285 w 1999"/>
                <a:gd name="connsiteY2" fmla="*/ 1429 h 1428"/>
                <a:gd name="connsiteX3" fmla="*/ 1999 w 1999"/>
                <a:gd name="connsiteY3" fmla="*/ 667 h 1428"/>
                <a:gd name="connsiteX4" fmla="*/ 1713 w 1999"/>
                <a:gd name="connsiteY4" fmla="*/ 0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9" h="1428">
                  <a:moveTo>
                    <a:pt x="1713" y="0"/>
                  </a:moveTo>
                  <a:cubicBezTo>
                    <a:pt x="1142" y="286"/>
                    <a:pt x="571" y="667"/>
                    <a:pt x="0" y="953"/>
                  </a:cubicBezTo>
                  <a:cubicBezTo>
                    <a:pt x="0" y="1143"/>
                    <a:pt x="191" y="1238"/>
                    <a:pt x="285" y="1429"/>
                  </a:cubicBezTo>
                  <a:cubicBezTo>
                    <a:pt x="856" y="1143"/>
                    <a:pt x="1428" y="953"/>
                    <a:pt x="1999" y="667"/>
                  </a:cubicBezTo>
                  <a:cubicBezTo>
                    <a:pt x="1999" y="476"/>
                    <a:pt x="1809" y="191"/>
                    <a:pt x="1713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9" name="Forma libre 148">
              <a:extLst>
                <a:ext uri="{FF2B5EF4-FFF2-40B4-BE49-F238E27FC236}">
                  <a16:creationId xmlns:a16="http://schemas.microsoft.com/office/drawing/2014/main" id="{FA033A11-77DF-B958-C47A-6AEA17566EF7}"/>
                </a:ext>
              </a:extLst>
            </p:cNvPr>
            <p:cNvSpPr/>
            <p:nvPr/>
          </p:nvSpPr>
          <p:spPr>
            <a:xfrm>
              <a:off x="9338327" y="5658897"/>
              <a:ext cx="2104" cy="2476"/>
            </a:xfrm>
            <a:custGeom>
              <a:avLst/>
              <a:gdLst>
                <a:gd name="connsiteX0" fmla="*/ 2104 w 2104"/>
                <a:gd name="connsiteY0" fmla="*/ 1429 h 2476"/>
                <a:gd name="connsiteX1" fmla="*/ 867 w 2104"/>
                <a:gd name="connsiteY1" fmla="*/ 0 h 2476"/>
                <a:gd name="connsiteX2" fmla="*/ 11 w 2104"/>
                <a:gd name="connsiteY2" fmla="*/ 1334 h 2476"/>
                <a:gd name="connsiteX3" fmla="*/ 1153 w 2104"/>
                <a:gd name="connsiteY3" fmla="*/ 2477 h 2476"/>
                <a:gd name="connsiteX4" fmla="*/ 2104 w 2104"/>
                <a:gd name="connsiteY4" fmla="*/ 1429 h 2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4" h="2476">
                  <a:moveTo>
                    <a:pt x="2104" y="1429"/>
                  </a:moveTo>
                  <a:cubicBezTo>
                    <a:pt x="2104" y="1429"/>
                    <a:pt x="1438" y="572"/>
                    <a:pt x="867" y="0"/>
                  </a:cubicBezTo>
                  <a:cubicBezTo>
                    <a:pt x="486" y="667"/>
                    <a:pt x="-85" y="1143"/>
                    <a:pt x="11" y="1334"/>
                  </a:cubicBezTo>
                  <a:cubicBezTo>
                    <a:pt x="201" y="1810"/>
                    <a:pt x="772" y="2096"/>
                    <a:pt x="1153" y="2477"/>
                  </a:cubicBezTo>
                  <a:cubicBezTo>
                    <a:pt x="1438" y="2096"/>
                    <a:pt x="2104" y="1619"/>
                    <a:pt x="2104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0" name="Forma libre 149">
              <a:extLst>
                <a:ext uri="{FF2B5EF4-FFF2-40B4-BE49-F238E27FC236}">
                  <a16:creationId xmlns:a16="http://schemas.microsoft.com/office/drawing/2014/main" id="{3C930523-AD15-A8FB-6572-7F8C48B7D742}"/>
                </a:ext>
              </a:extLst>
            </p:cNvPr>
            <p:cNvSpPr/>
            <p:nvPr/>
          </p:nvSpPr>
          <p:spPr>
            <a:xfrm>
              <a:off x="9341089" y="5694521"/>
              <a:ext cx="4863" cy="2669"/>
            </a:xfrm>
            <a:custGeom>
              <a:avLst/>
              <a:gdLst>
                <a:gd name="connsiteX0" fmla="*/ 485 w 4863"/>
                <a:gd name="connsiteY0" fmla="*/ 0 h 2669"/>
                <a:gd name="connsiteX1" fmla="*/ 1151 w 4863"/>
                <a:gd name="connsiteY1" fmla="*/ 2381 h 2669"/>
                <a:gd name="connsiteX2" fmla="*/ 4863 w 4863"/>
                <a:gd name="connsiteY2" fmla="*/ 381 h 2669"/>
                <a:gd name="connsiteX3" fmla="*/ 2388 w 4863"/>
                <a:gd name="connsiteY3" fmla="*/ 1619 h 2669"/>
                <a:gd name="connsiteX4" fmla="*/ 485 w 4863"/>
                <a:gd name="connsiteY4" fmla="*/ 0 h 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3" h="2669">
                  <a:moveTo>
                    <a:pt x="485" y="0"/>
                  </a:moveTo>
                  <a:cubicBezTo>
                    <a:pt x="-467" y="1429"/>
                    <a:pt x="104" y="2000"/>
                    <a:pt x="1151" y="2381"/>
                  </a:cubicBezTo>
                  <a:cubicBezTo>
                    <a:pt x="2674" y="2953"/>
                    <a:pt x="3816" y="2857"/>
                    <a:pt x="4863" y="381"/>
                  </a:cubicBezTo>
                  <a:cubicBezTo>
                    <a:pt x="3626" y="1048"/>
                    <a:pt x="2959" y="1333"/>
                    <a:pt x="2388" y="1619"/>
                  </a:cubicBezTo>
                  <a:cubicBezTo>
                    <a:pt x="1722" y="1048"/>
                    <a:pt x="1151" y="571"/>
                    <a:pt x="485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1" name="Forma libre 150">
              <a:extLst>
                <a:ext uri="{FF2B5EF4-FFF2-40B4-BE49-F238E27FC236}">
                  <a16:creationId xmlns:a16="http://schemas.microsoft.com/office/drawing/2014/main" id="{3D3A22EF-5CDB-02A1-C987-73AB9DA2DADB}"/>
                </a:ext>
              </a:extLst>
            </p:cNvPr>
            <p:cNvSpPr/>
            <p:nvPr/>
          </p:nvSpPr>
          <p:spPr>
            <a:xfrm>
              <a:off x="9314922" y="5652611"/>
              <a:ext cx="1617" cy="857"/>
            </a:xfrm>
            <a:custGeom>
              <a:avLst/>
              <a:gdLst>
                <a:gd name="connsiteX0" fmla="*/ 1618 w 1617"/>
                <a:gd name="connsiteY0" fmla="*/ 190 h 857"/>
                <a:gd name="connsiteX1" fmla="*/ 95 w 1617"/>
                <a:gd name="connsiteY1" fmla="*/ 0 h 857"/>
                <a:gd name="connsiteX2" fmla="*/ 0 w 1617"/>
                <a:gd name="connsiteY2" fmla="*/ 667 h 857"/>
                <a:gd name="connsiteX3" fmla="*/ 1523 w 1617"/>
                <a:gd name="connsiteY3" fmla="*/ 857 h 857"/>
                <a:gd name="connsiteX4" fmla="*/ 1618 w 1617"/>
                <a:gd name="connsiteY4" fmla="*/ 190 h 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" h="857">
                  <a:moveTo>
                    <a:pt x="1618" y="190"/>
                  </a:moveTo>
                  <a:cubicBezTo>
                    <a:pt x="1142" y="190"/>
                    <a:pt x="571" y="0"/>
                    <a:pt x="95" y="0"/>
                  </a:cubicBezTo>
                  <a:cubicBezTo>
                    <a:pt x="95" y="190"/>
                    <a:pt x="95" y="476"/>
                    <a:pt x="0" y="667"/>
                  </a:cubicBezTo>
                  <a:cubicBezTo>
                    <a:pt x="476" y="667"/>
                    <a:pt x="1047" y="762"/>
                    <a:pt x="1523" y="857"/>
                  </a:cubicBezTo>
                  <a:cubicBezTo>
                    <a:pt x="1523" y="667"/>
                    <a:pt x="1523" y="381"/>
                    <a:pt x="1618" y="19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2" name="Forma libre 151">
              <a:extLst>
                <a:ext uri="{FF2B5EF4-FFF2-40B4-BE49-F238E27FC236}">
                  <a16:creationId xmlns:a16="http://schemas.microsoft.com/office/drawing/2014/main" id="{C94181C1-930E-9B09-600C-C77E2F84DA80}"/>
                </a:ext>
              </a:extLst>
            </p:cNvPr>
            <p:cNvSpPr/>
            <p:nvPr/>
          </p:nvSpPr>
          <p:spPr>
            <a:xfrm>
              <a:off x="9294707" y="5721331"/>
              <a:ext cx="3156" cy="3859"/>
            </a:xfrm>
            <a:custGeom>
              <a:avLst/>
              <a:gdLst>
                <a:gd name="connsiteX0" fmla="*/ 323 w 3156"/>
                <a:gd name="connsiteY0" fmla="*/ 812 h 3859"/>
                <a:gd name="connsiteX1" fmla="*/ 1941 w 3156"/>
                <a:gd name="connsiteY1" fmla="*/ 3860 h 3859"/>
                <a:gd name="connsiteX2" fmla="*/ 2512 w 3156"/>
                <a:gd name="connsiteY2" fmla="*/ 431 h 3859"/>
                <a:gd name="connsiteX3" fmla="*/ 323 w 3156"/>
                <a:gd name="connsiteY3" fmla="*/ 717 h 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6" h="3859">
                  <a:moveTo>
                    <a:pt x="323" y="812"/>
                  </a:moveTo>
                  <a:cubicBezTo>
                    <a:pt x="-344" y="2146"/>
                    <a:pt x="-58" y="3288"/>
                    <a:pt x="1941" y="3860"/>
                  </a:cubicBezTo>
                  <a:cubicBezTo>
                    <a:pt x="2226" y="2622"/>
                    <a:pt x="4130" y="1859"/>
                    <a:pt x="2512" y="431"/>
                  </a:cubicBezTo>
                  <a:cubicBezTo>
                    <a:pt x="1845" y="-141"/>
                    <a:pt x="894" y="-236"/>
                    <a:pt x="323" y="71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3" name="Forma libre 152">
              <a:extLst>
                <a:ext uri="{FF2B5EF4-FFF2-40B4-BE49-F238E27FC236}">
                  <a16:creationId xmlns:a16="http://schemas.microsoft.com/office/drawing/2014/main" id="{9F6DD460-5852-04A7-FC3E-180428830645}"/>
                </a:ext>
              </a:extLst>
            </p:cNvPr>
            <p:cNvSpPr/>
            <p:nvPr/>
          </p:nvSpPr>
          <p:spPr>
            <a:xfrm>
              <a:off x="9293506" y="5683853"/>
              <a:ext cx="4188" cy="2666"/>
            </a:xfrm>
            <a:custGeom>
              <a:avLst/>
              <a:gdLst>
                <a:gd name="connsiteX0" fmla="*/ 4188 w 4188"/>
                <a:gd name="connsiteY0" fmla="*/ 476 h 2666"/>
                <a:gd name="connsiteX1" fmla="*/ 3903 w 4188"/>
                <a:gd name="connsiteY1" fmla="*/ 0 h 2666"/>
                <a:gd name="connsiteX2" fmla="*/ 0 w 4188"/>
                <a:gd name="connsiteY2" fmla="*/ 762 h 2666"/>
                <a:gd name="connsiteX3" fmla="*/ 2284 w 4188"/>
                <a:gd name="connsiteY3" fmla="*/ 2667 h 2666"/>
                <a:gd name="connsiteX4" fmla="*/ 4188 w 4188"/>
                <a:gd name="connsiteY4" fmla="*/ 476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8" h="2666">
                  <a:moveTo>
                    <a:pt x="4188" y="476"/>
                  </a:moveTo>
                  <a:cubicBezTo>
                    <a:pt x="4188" y="476"/>
                    <a:pt x="3998" y="95"/>
                    <a:pt x="3903" y="0"/>
                  </a:cubicBezTo>
                  <a:cubicBezTo>
                    <a:pt x="2760" y="190"/>
                    <a:pt x="1713" y="476"/>
                    <a:pt x="0" y="762"/>
                  </a:cubicBezTo>
                  <a:cubicBezTo>
                    <a:pt x="1142" y="1714"/>
                    <a:pt x="1618" y="2096"/>
                    <a:pt x="2284" y="2667"/>
                  </a:cubicBezTo>
                  <a:cubicBezTo>
                    <a:pt x="2951" y="1905"/>
                    <a:pt x="3617" y="1238"/>
                    <a:pt x="4188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4" name="Forma libre 153">
              <a:extLst>
                <a:ext uri="{FF2B5EF4-FFF2-40B4-BE49-F238E27FC236}">
                  <a16:creationId xmlns:a16="http://schemas.microsoft.com/office/drawing/2014/main" id="{5973FBC2-BBA2-3740-823B-6EAAFE116642}"/>
                </a:ext>
              </a:extLst>
            </p:cNvPr>
            <p:cNvSpPr/>
            <p:nvPr/>
          </p:nvSpPr>
          <p:spPr>
            <a:xfrm>
              <a:off x="9286457" y="5701569"/>
              <a:ext cx="3527" cy="7715"/>
            </a:xfrm>
            <a:custGeom>
              <a:avLst/>
              <a:gdLst>
                <a:gd name="connsiteX0" fmla="*/ 1053 w 3527"/>
                <a:gd name="connsiteY0" fmla="*/ 0 h 7715"/>
                <a:gd name="connsiteX1" fmla="*/ 2385 w 3527"/>
                <a:gd name="connsiteY1" fmla="*/ 7715 h 7715"/>
                <a:gd name="connsiteX2" fmla="*/ 3528 w 3527"/>
                <a:gd name="connsiteY2" fmla="*/ 2953 h 7715"/>
                <a:gd name="connsiteX3" fmla="*/ 957 w 3527"/>
                <a:gd name="connsiteY3" fmla="*/ 0 h 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7" h="7715">
                  <a:moveTo>
                    <a:pt x="1053" y="0"/>
                  </a:moveTo>
                  <a:cubicBezTo>
                    <a:pt x="-756" y="2762"/>
                    <a:pt x="-185" y="5715"/>
                    <a:pt x="2385" y="7715"/>
                  </a:cubicBezTo>
                  <a:cubicBezTo>
                    <a:pt x="2766" y="6191"/>
                    <a:pt x="3147" y="4572"/>
                    <a:pt x="3528" y="2953"/>
                  </a:cubicBezTo>
                  <a:cubicBezTo>
                    <a:pt x="3052" y="1619"/>
                    <a:pt x="2957" y="0"/>
                    <a:pt x="95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5" name="Forma libre 154">
              <a:extLst>
                <a:ext uri="{FF2B5EF4-FFF2-40B4-BE49-F238E27FC236}">
                  <a16:creationId xmlns:a16="http://schemas.microsoft.com/office/drawing/2014/main" id="{7EA685CC-258F-33F2-4D61-EBB34347A01D}"/>
                </a:ext>
              </a:extLst>
            </p:cNvPr>
            <p:cNvSpPr/>
            <p:nvPr/>
          </p:nvSpPr>
          <p:spPr>
            <a:xfrm>
              <a:off x="9291317" y="5658974"/>
              <a:ext cx="4378" cy="1975"/>
            </a:xfrm>
            <a:custGeom>
              <a:avLst/>
              <a:gdLst>
                <a:gd name="connsiteX0" fmla="*/ 4378 w 4378"/>
                <a:gd name="connsiteY0" fmla="*/ 876 h 1975"/>
                <a:gd name="connsiteX1" fmla="*/ 0 w 4378"/>
                <a:gd name="connsiteY1" fmla="*/ 876 h 1975"/>
                <a:gd name="connsiteX2" fmla="*/ 4378 w 4378"/>
                <a:gd name="connsiteY2" fmla="*/ 876 h 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78" h="1975">
                  <a:moveTo>
                    <a:pt x="4378" y="876"/>
                  </a:moveTo>
                  <a:cubicBezTo>
                    <a:pt x="2951" y="1352"/>
                    <a:pt x="1618" y="-1315"/>
                    <a:pt x="0" y="876"/>
                  </a:cubicBezTo>
                  <a:cubicBezTo>
                    <a:pt x="1618" y="1829"/>
                    <a:pt x="2951" y="2781"/>
                    <a:pt x="4378" y="8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6" name="Forma libre 155">
              <a:extLst>
                <a:ext uri="{FF2B5EF4-FFF2-40B4-BE49-F238E27FC236}">
                  <a16:creationId xmlns:a16="http://schemas.microsoft.com/office/drawing/2014/main" id="{2EF7CCB3-8E70-8CAB-3B4E-F58CF54EF8F3}"/>
                </a:ext>
              </a:extLst>
            </p:cNvPr>
            <p:cNvSpPr/>
            <p:nvPr/>
          </p:nvSpPr>
          <p:spPr>
            <a:xfrm>
              <a:off x="9308355" y="5647634"/>
              <a:ext cx="2665" cy="2023"/>
            </a:xfrm>
            <a:custGeom>
              <a:avLst/>
              <a:gdLst>
                <a:gd name="connsiteX0" fmla="*/ 0 w 2665"/>
                <a:gd name="connsiteY0" fmla="*/ 2024 h 2023"/>
                <a:gd name="connsiteX1" fmla="*/ 2665 w 2665"/>
                <a:gd name="connsiteY1" fmla="*/ 595 h 2023"/>
                <a:gd name="connsiteX2" fmla="*/ 0 w 2665"/>
                <a:gd name="connsiteY2" fmla="*/ 2024 h 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5" h="2023">
                  <a:moveTo>
                    <a:pt x="0" y="2024"/>
                  </a:moveTo>
                  <a:cubicBezTo>
                    <a:pt x="762" y="1643"/>
                    <a:pt x="1523" y="1166"/>
                    <a:pt x="2665" y="595"/>
                  </a:cubicBezTo>
                  <a:cubicBezTo>
                    <a:pt x="762" y="-357"/>
                    <a:pt x="571" y="-357"/>
                    <a:pt x="0" y="20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7" name="Forma libre 156">
              <a:extLst>
                <a:ext uri="{FF2B5EF4-FFF2-40B4-BE49-F238E27FC236}">
                  <a16:creationId xmlns:a16="http://schemas.microsoft.com/office/drawing/2014/main" id="{D1EB76FA-77EC-882C-39AD-7DD7979DAEF0}"/>
                </a:ext>
              </a:extLst>
            </p:cNvPr>
            <p:cNvSpPr/>
            <p:nvPr/>
          </p:nvSpPr>
          <p:spPr>
            <a:xfrm>
              <a:off x="9268758" y="5687758"/>
              <a:ext cx="6377" cy="5905"/>
            </a:xfrm>
            <a:custGeom>
              <a:avLst/>
              <a:gdLst>
                <a:gd name="connsiteX0" fmla="*/ 95 w 6377"/>
                <a:gd name="connsiteY0" fmla="*/ 5905 h 5905"/>
                <a:gd name="connsiteX1" fmla="*/ 2570 w 6377"/>
                <a:gd name="connsiteY1" fmla="*/ 4096 h 5905"/>
                <a:gd name="connsiteX2" fmla="*/ 6377 w 6377"/>
                <a:gd name="connsiteY2" fmla="*/ 2953 h 5905"/>
                <a:gd name="connsiteX3" fmla="*/ 4854 w 6377"/>
                <a:gd name="connsiteY3" fmla="*/ 0 h 5905"/>
                <a:gd name="connsiteX4" fmla="*/ 0 w 6377"/>
                <a:gd name="connsiteY4" fmla="*/ 5905 h 5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77" h="5905">
                  <a:moveTo>
                    <a:pt x="95" y="5905"/>
                  </a:moveTo>
                  <a:cubicBezTo>
                    <a:pt x="1427" y="5715"/>
                    <a:pt x="2284" y="5239"/>
                    <a:pt x="2570" y="4096"/>
                  </a:cubicBezTo>
                  <a:cubicBezTo>
                    <a:pt x="3046" y="2381"/>
                    <a:pt x="4093" y="2000"/>
                    <a:pt x="6377" y="2953"/>
                  </a:cubicBezTo>
                  <a:cubicBezTo>
                    <a:pt x="5616" y="1524"/>
                    <a:pt x="5330" y="857"/>
                    <a:pt x="4854" y="0"/>
                  </a:cubicBezTo>
                  <a:cubicBezTo>
                    <a:pt x="3141" y="2000"/>
                    <a:pt x="761" y="3048"/>
                    <a:pt x="0" y="5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8" name="Forma libre 157">
              <a:extLst>
                <a:ext uri="{FF2B5EF4-FFF2-40B4-BE49-F238E27FC236}">
                  <a16:creationId xmlns:a16="http://schemas.microsoft.com/office/drawing/2014/main" id="{9B6A97BB-0001-FD0A-000F-2342A933EBF3}"/>
                </a:ext>
              </a:extLst>
            </p:cNvPr>
            <p:cNvSpPr/>
            <p:nvPr/>
          </p:nvSpPr>
          <p:spPr>
            <a:xfrm>
              <a:off x="9271519" y="5648885"/>
              <a:ext cx="4949" cy="2391"/>
            </a:xfrm>
            <a:custGeom>
              <a:avLst/>
              <a:gdLst>
                <a:gd name="connsiteX0" fmla="*/ 0 w 4949"/>
                <a:gd name="connsiteY0" fmla="*/ 1344 h 2391"/>
                <a:gd name="connsiteX1" fmla="*/ 3617 w 4949"/>
                <a:gd name="connsiteY1" fmla="*/ 2392 h 2391"/>
                <a:gd name="connsiteX2" fmla="*/ 4950 w 4949"/>
                <a:gd name="connsiteY2" fmla="*/ 201 h 2391"/>
                <a:gd name="connsiteX3" fmla="*/ 0 w 4949"/>
                <a:gd name="connsiteY3" fmla="*/ 1344 h 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9" h="2391">
                  <a:moveTo>
                    <a:pt x="0" y="1344"/>
                  </a:moveTo>
                  <a:cubicBezTo>
                    <a:pt x="1333" y="1725"/>
                    <a:pt x="2475" y="2106"/>
                    <a:pt x="3617" y="2392"/>
                  </a:cubicBezTo>
                  <a:cubicBezTo>
                    <a:pt x="4093" y="1630"/>
                    <a:pt x="4569" y="963"/>
                    <a:pt x="4950" y="201"/>
                  </a:cubicBezTo>
                  <a:cubicBezTo>
                    <a:pt x="3237" y="11"/>
                    <a:pt x="1523" y="-465"/>
                    <a:pt x="0" y="134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9" name="Forma libre 158">
              <a:extLst>
                <a:ext uri="{FF2B5EF4-FFF2-40B4-BE49-F238E27FC236}">
                  <a16:creationId xmlns:a16="http://schemas.microsoft.com/office/drawing/2014/main" id="{F18EE578-DE2A-0B01-CC8A-6DE511CE3A55}"/>
                </a:ext>
              </a:extLst>
            </p:cNvPr>
            <p:cNvSpPr/>
            <p:nvPr/>
          </p:nvSpPr>
          <p:spPr>
            <a:xfrm>
              <a:off x="9276564" y="5646705"/>
              <a:ext cx="1398" cy="2286"/>
            </a:xfrm>
            <a:custGeom>
              <a:avLst/>
              <a:gdLst>
                <a:gd name="connsiteX0" fmla="*/ 0 w 1398"/>
                <a:gd name="connsiteY0" fmla="*/ 2286 h 2286"/>
                <a:gd name="connsiteX1" fmla="*/ 1332 w 1398"/>
                <a:gd name="connsiteY1" fmla="*/ 0 h 2286"/>
                <a:gd name="connsiteX2" fmla="*/ 0 w 1398"/>
                <a:gd name="connsiteY2" fmla="*/ 2286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8" h="2286">
                  <a:moveTo>
                    <a:pt x="0" y="2286"/>
                  </a:moveTo>
                  <a:cubicBezTo>
                    <a:pt x="952" y="1905"/>
                    <a:pt x="1618" y="1334"/>
                    <a:pt x="1332" y="0"/>
                  </a:cubicBezTo>
                  <a:cubicBezTo>
                    <a:pt x="-381" y="286"/>
                    <a:pt x="190" y="1429"/>
                    <a:pt x="0" y="2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0" name="Forma libre 159">
              <a:extLst>
                <a:ext uri="{FF2B5EF4-FFF2-40B4-BE49-F238E27FC236}">
                  <a16:creationId xmlns:a16="http://schemas.microsoft.com/office/drawing/2014/main" id="{8D69B576-A9ED-264E-E8B3-7F1327E4C208}"/>
                </a:ext>
              </a:extLst>
            </p:cNvPr>
            <p:cNvSpPr/>
            <p:nvPr/>
          </p:nvSpPr>
          <p:spPr>
            <a:xfrm>
              <a:off x="9279800" y="5624988"/>
              <a:ext cx="1332" cy="857"/>
            </a:xfrm>
            <a:custGeom>
              <a:avLst/>
              <a:gdLst>
                <a:gd name="connsiteX0" fmla="*/ 0 w 1332"/>
                <a:gd name="connsiteY0" fmla="*/ 95 h 857"/>
                <a:gd name="connsiteX1" fmla="*/ 0 w 1332"/>
                <a:gd name="connsiteY1" fmla="*/ 858 h 857"/>
                <a:gd name="connsiteX2" fmla="*/ 1333 w 1332"/>
                <a:gd name="connsiteY2" fmla="*/ 762 h 857"/>
                <a:gd name="connsiteX3" fmla="*/ 1333 w 1332"/>
                <a:gd name="connsiteY3" fmla="*/ 0 h 857"/>
                <a:gd name="connsiteX4" fmla="*/ 0 w 1332"/>
                <a:gd name="connsiteY4" fmla="*/ 95 h 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857">
                  <a:moveTo>
                    <a:pt x="0" y="95"/>
                  </a:moveTo>
                  <a:cubicBezTo>
                    <a:pt x="0" y="95"/>
                    <a:pt x="0" y="571"/>
                    <a:pt x="0" y="858"/>
                  </a:cubicBezTo>
                  <a:cubicBezTo>
                    <a:pt x="476" y="858"/>
                    <a:pt x="857" y="858"/>
                    <a:pt x="1333" y="762"/>
                  </a:cubicBezTo>
                  <a:cubicBezTo>
                    <a:pt x="1333" y="762"/>
                    <a:pt x="1333" y="286"/>
                    <a:pt x="1333" y="0"/>
                  </a:cubicBezTo>
                  <a:cubicBezTo>
                    <a:pt x="857" y="0"/>
                    <a:pt x="381" y="0"/>
                    <a:pt x="0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1" name="Forma libre 160">
              <a:extLst>
                <a:ext uri="{FF2B5EF4-FFF2-40B4-BE49-F238E27FC236}">
                  <a16:creationId xmlns:a16="http://schemas.microsoft.com/office/drawing/2014/main" id="{FB15C34C-5343-A784-0A6E-8822594745C5}"/>
                </a:ext>
              </a:extLst>
            </p:cNvPr>
            <p:cNvSpPr/>
            <p:nvPr/>
          </p:nvSpPr>
          <p:spPr>
            <a:xfrm>
              <a:off x="9283710" y="5713285"/>
              <a:ext cx="3513" cy="4667"/>
            </a:xfrm>
            <a:custGeom>
              <a:avLst/>
              <a:gdLst>
                <a:gd name="connsiteX0" fmla="*/ 658 w 3513"/>
                <a:gd name="connsiteY0" fmla="*/ 2476 h 4667"/>
                <a:gd name="connsiteX1" fmla="*/ 849 w 3513"/>
                <a:gd name="connsiteY1" fmla="*/ 4667 h 4667"/>
                <a:gd name="connsiteX2" fmla="*/ 3514 w 3513"/>
                <a:gd name="connsiteY2" fmla="*/ 1238 h 4667"/>
                <a:gd name="connsiteX3" fmla="*/ 2372 w 3513"/>
                <a:gd name="connsiteY3" fmla="*/ 0 h 4667"/>
                <a:gd name="connsiteX4" fmla="*/ 563 w 3513"/>
                <a:gd name="connsiteY4" fmla="*/ 2572 h 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3" h="4667">
                  <a:moveTo>
                    <a:pt x="658" y="2476"/>
                  </a:moveTo>
                  <a:cubicBezTo>
                    <a:pt x="-294" y="3429"/>
                    <a:pt x="-198" y="4000"/>
                    <a:pt x="849" y="4667"/>
                  </a:cubicBezTo>
                  <a:cubicBezTo>
                    <a:pt x="1705" y="3524"/>
                    <a:pt x="2562" y="2476"/>
                    <a:pt x="3514" y="1238"/>
                  </a:cubicBezTo>
                  <a:cubicBezTo>
                    <a:pt x="3133" y="857"/>
                    <a:pt x="2752" y="381"/>
                    <a:pt x="2372" y="0"/>
                  </a:cubicBezTo>
                  <a:cubicBezTo>
                    <a:pt x="1705" y="1048"/>
                    <a:pt x="1230" y="1905"/>
                    <a:pt x="563" y="2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2" name="Forma libre 161">
              <a:extLst>
                <a:ext uri="{FF2B5EF4-FFF2-40B4-BE49-F238E27FC236}">
                  <a16:creationId xmlns:a16="http://schemas.microsoft.com/office/drawing/2014/main" id="{06AC8873-8B6B-4B3E-BC7F-A3CDF8BC7435}"/>
                </a:ext>
              </a:extLst>
            </p:cNvPr>
            <p:cNvSpPr/>
            <p:nvPr/>
          </p:nvSpPr>
          <p:spPr>
            <a:xfrm>
              <a:off x="9356042" y="5647926"/>
              <a:ext cx="3045" cy="1827"/>
            </a:xfrm>
            <a:custGeom>
              <a:avLst/>
              <a:gdLst>
                <a:gd name="connsiteX0" fmla="*/ 0 w 3045"/>
                <a:gd name="connsiteY0" fmla="*/ 303 h 1827"/>
                <a:gd name="connsiteX1" fmla="*/ 3046 w 3045"/>
                <a:gd name="connsiteY1" fmla="*/ 1827 h 1827"/>
                <a:gd name="connsiteX2" fmla="*/ 0 w 3045"/>
                <a:gd name="connsiteY2" fmla="*/ 303 h 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5" h="1827">
                  <a:moveTo>
                    <a:pt x="0" y="303"/>
                  </a:moveTo>
                  <a:cubicBezTo>
                    <a:pt x="1047" y="780"/>
                    <a:pt x="1809" y="1256"/>
                    <a:pt x="3046" y="1827"/>
                  </a:cubicBezTo>
                  <a:cubicBezTo>
                    <a:pt x="2284" y="113"/>
                    <a:pt x="1269" y="-395"/>
                    <a:pt x="0" y="30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3" name="Forma libre 162">
              <a:extLst>
                <a:ext uri="{FF2B5EF4-FFF2-40B4-BE49-F238E27FC236}">
                  <a16:creationId xmlns:a16="http://schemas.microsoft.com/office/drawing/2014/main" id="{5A8841DC-B5EC-8B97-B939-866B173376DF}"/>
                </a:ext>
              </a:extLst>
            </p:cNvPr>
            <p:cNvSpPr/>
            <p:nvPr/>
          </p:nvSpPr>
          <p:spPr>
            <a:xfrm>
              <a:off x="9301141" y="5608986"/>
              <a:ext cx="5881" cy="6762"/>
            </a:xfrm>
            <a:custGeom>
              <a:avLst/>
              <a:gdLst>
                <a:gd name="connsiteX0" fmla="*/ 5215 w 5881"/>
                <a:gd name="connsiteY0" fmla="*/ 0 h 6762"/>
                <a:gd name="connsiteX1" fmla="*/ 4739 w 5881"/>
                <a:gd name="connsiteY1" fmla="*/ 3905 h 6762"/>
                <a:gd name="connsiteX2" fmla="*/ 1693 w 5881"/>
                <a:gd name="connsiteY2" fmla="*/ 3905 h 6762"/>
                <a:gd name="connsiteX3" fmla="*/ 266 w 5881"/>
                <a:gd name="connsiteY3" fmla="*/ 6763 h 6762"/>
                <a:gd name="connsiteX4" fmla="*/ 5881 w 5881"/>
                <a:gd name="connsiteY4" fmla="*/ 5525 h 6762"/>
                <a:gd name="connsiteX5" fmla="*/ 5215 w 5881"/>
                <a:gd name="connsiteY5" fmla="*/ 0 h 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81" h="6762">
                  <a:moveTo>
                    <a:pt x="5215" y="0"/>
                  </a:moveTo>
                  <a:cubicBezTo>
                    <a:pt x="2455" y="1429"/>
                    <a:pt x="5405" y="2477"/>
                    <a:pt x="4739" y="3905"/>
                  </a:cubicBezTo>
                  <a:lnTo>
                    <a:pt x="1693" y="3905"/>
                  </a:lnTo>
                  <a:cubicBezTo>
                    <a:pt x="1598" y="4858"/>
                    <a:pt x="-781" y="4953"/>
                    <a:pt x="266" y="6763"/>
                  </a:cubicBezTo>
                  <a:cubicBezTo>
                    <a:pt x="2169" y="6287"/>
                    <a:pt x="3978" y="5905"/>
                    <a:pt x="5881" y="5525"/>
                  </a:cubicBezTo>
                  <a:cubicBezTo>
                    <a:pt x="5691" y="3715"/>
                    <a:pt x="5405" y="1905"/>
                    <a:pt x="5215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4" name="Forma libre 163">
              <a:extLst>
                <a:ext uri="{FF2B5EF4-FFF2-40B4-BE49-F238E27FC236}">
                  <a16:creationId xmlns:a16="http://schemas.microsoft.com/office/drawing/2014/main" id="{70F1EB12-E547-0971-A3F4-6CA88FE3848A}"/>
                </a:ext>
              </a:extLst>
            </p:cNvPr>
            <p:cNvSpPr/>
            <p:nvPr/>
          </p:nvSpPr>
          <p:spPr>
            <a:xfrm>
              <a:off x="9269594" y="5682996"/>
              <a:ext cx="2591" cy="4571"/>
            </a:xfrm>
            <a:custGeom>
              <a:avLst/>
              <a:gdLst>
                <a:gd name="connsiteX0" fmla="*/ 2591 w 2591"/>
                <a:gd name="connsiteY0" fmla="*/ 0 h 4571"/>
                <a:gd name="connsiteX1" fmla="*/ 116 w 2591"/>
                <a:gd name="connsiteY1" fmla="*/ 4572 h 4571"/>
                <a:gd name="connsiteX2" fmla="*/ 2591 w 2591"/>
                <a:gd name="connsiteY2" fmla="*/ 0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1" h="4571">
                  <a:moveTo>
                    <a:pt x="2591" y="0"/>
                  </a:moveTo>
                  <a:cubicBezTo>
                    <a:pt x="497" y="1651"/>
                    <a:pt x="-327" y="3175"/>
                    <a:pt x="116" y="4572"/>
                  </a:cubicBezTo>
                  <a:cubicBezTo>
                    <a:pt x="973" y="2953"/>
                    <a:pt x="1640" y="1714"/>
                    <a:pt x="2591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5" name="Forma libre 164">
              <a:extLst>
                <a:ext uri="{FF2B5EF4-FFF2-40B4-BE49-F238E27FC236}">
                  <a16:creationId xmlns:a16="http://schemas.microsoft.com/office/drawing/2014/main" id="{90AB505B-E94A-7B70-1C0C-0333B9854A46}"/>
                </a:ext>
              </a:extLst>
            </p:cNvPr>
            <p:cNvSpPr/>
            <p:nvPr/>
          </p:nvSpPr>
          <p:spPr>
            <a:xfrm>
              <a:off x="9303786" y="5674994"/>
              <a:ext cx="6948" cy="3764"/>
            </a:xfrm>
            <a:custGeom>
              <a:avLst/>
              <a:gdLst>
                <a:gd name="connsiteX0" fmla="*/ 856 w 6948"/>
                <a:gd name="connsiteY0" fmla="*/ 1429 h 3764"/>
                <a:gd name="connsiteX1" fmla="*/ 0 w 6948"/>
                <a:gd name="connsiteY1" fmla="*/ 2953 h 3764"/>
                <a:gd name="connsiteX2" fmla="*/ 6948 w 6948"/>
                <a:gd name="connsiteY2" fmla="*/ 1334 h 3764"/>
                <a:gd name="connsiteX3" fmla="*/ 1523 w 6948"/>
                <a:gd name="connsiteY3" fmla="*/ 0 h 3764"/>
                <a:gd name="connsiteX4" fmla="*/ 856 w 6948"/>
                <a:gd name="connsiteY4" fmla="*/ 1429 h 3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48" h="3764">
                  <a:moveTo>
                    <a:pt x="856" y="1429"/>
                  </a:moveTo>
                  <a:cubicBezTo>
                    <a:pt x="856" y="1429"/>
                    <a:pt x="381" y="2286"/>
                    <a:pt x="0" y="2953"/>
                  </a:cubicBezTo>
                  <a:cubicBezTo>
                    <a:pt x="2855" y="4477"/>
                    <a:pt x="5426" y="3810"/>
                    <a:pt x="6948" y="1334"/>
                  </a:cubicBezTo>
                  <a:cubicBezTo>
                    <a:pt x="5044" y="858"/>
                    <a:pt x="3331" y="476"/>
                    <a:pt x="1523" y="0"/>
                  </a:cubicBezTo>
                  <a:cubicBezTo>
                    <a:pt x="1237" y="667"/>
                    <a:pt x="1047" y="1048"/>
                    <a:pt x="856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6" name="Forma libre 165">
              <a:extLst>
                <a:ext uri="{FF2B5EF4-FFF2-40B4-BE49-F238E27FC236}">
                  <a16:creationId xmlns:a16="http://schemas.microsoft.com/office/drawing/2014/main" id="{8642E2E7-2A19-4924-F0A1-D552BE6326E7}"/>
                </a:ext>
              </a:extLst>
            </p:cNvPr>
            <p:cNvSpPr/>
            <p:nvPr/>
          </p:nvSpPr>
          <p:spPr>
            <a:xfrm>
              <a:off x="9303024" y="5696422"/>
              <a:ext cx="3045" cy="2099"/>
            </a:xfrm>
            <a:custGeom>
              <a:avLst/>
              <a:gdLst>
                <a:gd name="connsiteX0" fmla="*/ 0 w 3045"/>
                <a:gd name="connsiteY0" fmla="*/ 4 h 2099"/>
                <a:gd name="connsiteX1" fmla="*/ 3046 w 3045"/>
                <a:gd name="connsiteY1" fmla="*/ 2099 h 2099"/>
                <a:gd name="connsiteX2" fmla="*/ 0 w 3045"/>
                <a:gd name="connsiteY2" fmla="*/ 4 h 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5" h="2099">
                  <a:moveTo>
                    <a:pt x="0" y="4"/>
                  </a:moveTo>
                  <a:cubicBezTo>
                    <a:pt x="1237" y="861"/>
                    <a:pt x="1904" y="1338"/>
                    <a:pt x="3046" y="2099"/>
                  </a:cubicBezTo>
                  <a:cubicBezTo>
                    <a:pt x="2792" y="639"/>
                    <a:pt x="1777" y="-59"/>
                    <a:pt x="0" y="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7" name="Forma libre 166">
              <a:extLst>
                <a:ext uri="{FF2B5EF4-FFF2-40B4-BE49-F238E27FC236}">
                  <a16:creationId xmlns:a16="http://schemas.microsoft.com/office/drawing/2014/main" id="{EF76478C-3580-BAA7-9864-CDAAE1082195}"/>
                </a:ext>
              </a:extLst>
            </p:cNvPr>
            <p:cNvSpPr/>
            <p:nvPr/>
          </p:nvSpPr>
          <p:spPr>
            <a:xfrm>
              <a:off x="9294934" y="5676204"/>
              <a:ext cx="3902" cy="1171"/>
            </a:xfrm>
            <a:custGeom>
              <a:avLst/>
              <a:gdLst>
                <a:gd name="connsiteX0" fmla="*/ 95 w 3902"/>
                <a:gd name="connsiteY0" fmla="*/ 886 h 1171"/>
                <a:gd name="connsiteX1" fmla="*/ 1998 w 3902"/>
                <a:gd name="connsiteY1" fmla="*/ 1172 h 1171"/>
                <a:gd name="connsiteX2" fmla="*/ 3902 w 3902"/>
                <a:gd name="connsiteY2" fmla="*/ 1172 h 1171"/>
                <a:gd name="connsiteX3" fmla="*/ 0 w 3902"/>
                <a:gd name="connsiteY3" fmla="*/ 886 h 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2" h="1171">
                  <a:moveTo>
                    <a:pt x="95" y="886"/>
                  </a:moveTo>
                  <a:cubicBezTo>
                    <a:pt x="952" y="981"/>
                    <a:pt x="1523" y="1077"/>
                    <a:pt x="1998" y="1172"/>
                  </a:cubicBezTo>
                  <a:cubicBezTo>
                    <a:pt x="2570" y="1172"/>
                    <a:pt x="3141" y="1172"/>
                    <a:pt x="3902" y="1172"/>
                  </a:cubicBezTo>
                  <a:cubicBezTo>
                    <a:pt x="2697" y="-289"/>
                    <a:pt x="1396" y="-384"/>
                    <a:pt x="0" y="8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8" name="Forma libre 167">
              <a:extLst>
                <a:ext uri="{FF2B5EF4-FFF2-40B4-BE49-F238E27FC236}">
                  <a16:creationId xmlns:a16="http://schemas.microsoft.com/office/drawing/2014/main" id="{44DEC7CF-F4ED-4201-0EEE-72AF606C6662}"/>
                </a:ext>
              </a:extLst>
            </p:cNvPr>
            <p:cNvSpPr/>
            <p:nvPr/>
          </p:nvSpPr>
          <p:spPr>
            <a:xfrm>
              <a:off x="9299312" y="5701188"/>
              <a:ext cx="1808" cy="1238"/>
            </a:xfrm>
            <a:custGeom>
              <a:avLst/>
              <a:gdLst>
                <a:gd name="connsiteX0" fmla="*/ 95 w 1808"/>
                <a:gd name="connsiteY0" fmla="*/ 476 h 1238"/>
                <a:gd name="connsiteX1" fmla="*/ 857 w 1808"/>
                <a:gd name="connsiteY1" fmla="*/ 1238 h 1238"/>
                <a:gd name="connsiteX2" fmla="*/ 1809 w 1808"/>
                <a:gd name="connsiteY2" fmla="*/ 762 h 1238"/>
                <a:gd name="connsiteX3" fmla="*/ 762 w 1808"/>
                <a:gd name="connsiteY3" fmla="*/ 0 h 1238"/>
                <a:gd name="connsiteX4" fmla="*/ 0 w 1808"/>
                <a:gd name="connsiteY4" fmla="*/ 476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" h="1238">
                  <a:moveTo>
                    <a:pt x="95" y="476"/>
                  </a:moveTo>
                  <a:cubicBezTo>
                    <a:pt x="95" y="476"/>
                    <a:pt x="571" y="1143"/>
                    <a:pt x="857" y="1238"/>
                  </a:cubicBezTo>
                  <a:cubicBezTo>
                    <a:pt x="1047" y="1238"/>
                    <a:pt x="1333" y="1048"/>
                    <a:pt x="1809" y="762"/>
                  </a:cubicBezTo>
                  <a:cubicBezTo>
                    <a:pt x="1333" y="476"/>
                    <a:pt x="1047" y="95"/>
                    <a:pt x="762" y="0"/>
                  </a:cubicBezTo>
                  <a:cubicBezTo>
                    <a:pt x="571" y="0"/>
                    <a:pt x="286" y="286"/>
                    <a:pt x="0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9" name="Forma libre 168">
              <a:extLst>
                <a:ext uri="{FF2B5EF4-FFF2-40B4-BE49-F238E27FC236}">
                  <a16:creationId xmlns:a16="http://schemas.microsoft.com/office/drawing/2014/main" id="{61AD38DB-5B33-078B-F243-86C10F406DE0}"/>
                </a:ext>
              </a:extLst>
            </p:cNvPr>
            <p:cNvSpPr/>
            <p:nvPr/>
          </p:nvSpPr>
          <p:spPr>
            <a:xfrm>
              <a:off x="9299050" y="5624226"/>
              <a:ext cx="1848" cy="2501"/>
            </a:xfrm>
            <a:custGeom>
              <a:avLst/>
              <a:gdLst>
                <a:gd name="connsiteX0" fmla="*/ 1499 w 1848"/>
                <a:gd name="connsiteY0" fmla="*/ 95 h 2501"/>
                <a:gd name="connsiteX1" fmla="*/ 167 w 1848"/>
                <a:gd name="connsiteY1" fmla="*/ 2191 h 2501"/>
                <a:gd name="connsiteX2" fmla="*/ 928 w 1848"/>
                <a:gd name="connsiteY2" fmla="*/ 2477 h 2501"/>
                <a:gd name="connsiteX3" fmla="*/ 1404 w 1848"/>
                <a:gd name="connsiteY3" fmla="*/ 0 h 2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8" h="2501">
                  <a:moveTo>
                    <a:pt x="1499" y="95"/>
                  </a:moveTo>
                  <a:cubicBezTo>
                    <a:pt x="262" y="571"/>
                    <a:pt x="-309" y="1143"/>
                    <a:pt x="167" y="2191"/>
                  </a:cubicBezTo>
                  <a:cubicBezTo>
                    <a:pt x="262" y="2381"/>
                    <a:pt x="738" y="2572"/>
                    <a:pt x="928" y="2477"/>
                  </a:cubicBezTo>
                  <a:cubicBezTo>
                    <a:pt x="2166" y="2000"/>
                    <a:pt x="1975" y="1143"/>
                    <a:pt x="1404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0" name="Forma libre 169">
              <a:extLst>
                <a:ext uri="{FF2B5EF4-FFF2-40B4-BE49-F238E27FC236}">
                  <a16:creationId xmlns:a16="http://schemas.microsoft.com/office/drawing/2014/main" id="{05FC023A-07A1-D537-268C-BD8959FB9B7A}"/>
                </a:ext>
              </a:extLst>
            </p:cNvPr>
            <p:cNvSpPr/>
            <p:nvPr/>
          </p:nvSpPr>
          <p:spPr>
            <a:xfrm>
              <a:off x="9749150" y="5716428"/>
              <a:ext cx="1999" cy="1142"/>
            </a:xfrm>
            <a:custGeom>
              <a:avLst/>
              <a:gdLst>
                <a:gd name="connsiteX0" fmla="*/ 0 w 1999"/>
                <a:gd name="connsiteY0" fmla="*/ 667 h 1142"/>
                <a:gd name="connsiteX1" fmla="*/ 191 w 1999"/>
                <a:gd name="connsiteY1" fmla="*/ 1143 h 1142"/>
                <a:gd name="connsiteX2" fmla="*/ 1999 w 1999"/>
                <a:gd name="connsiteY2" fmla="*/ 1048 h 1142"/>
                <a:gd name="connsiteX3" fmla="*/ 1713 w 1999"/>
                <a:gd name="connsiteY3" fmla="*/ 0 h 1142"/>
                <a:gd name="connsiteX4" fmla="*/ 0 w 1999"/>
                <a:gd name="connsiteY4" fmla="*/ 667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9" h="1142">
                  <a:moveTo>
                    <a:pt x="0" y="667"/>
                  </a:moveTo>
                  <a:cubicBezTo>
                    <a:pt x="0" y="667"/>
                    <a:pt x="95" y="1143"/>
                    <a:pt x="191" y="1143"/>
                  </a:cubicBezTo>
                  <a:cubicBezTo>
                    <a:pt x="762" y="1143"/>
                    <a:pt x="1428" y="1143"/>
                    <a:pt x="1999" y="1048"/>
                  </a:cubicBezTo>
                  <a:cubicBezTo>
                    <a:pt x="1904" y="667"/>
                    <a:pt x="1809" y="381"/>
                    <a:pt x="1713" y="0"/>
                  </a:cubicBezTo>
                  <a:cubicBezTo>
                    <a:pt x="1142" y="191"/>
                    <a:pt x="571" y="476"/>
                    <a:pt x="0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1" name="Forma libre 170">
              <a:extLst>
                <a:ext uri="{FF2B5EF4-FFF2-40B4-BE49-F238E27FC236}">
                  <a16:creationId xmlns:a16="http://schemas.microsoft.com/office/drawing/2014/main" id="{0FBDB8C1-44A1-EDB7-7556-FEC5F23B130C}"/>
                </a:ext>
              </a:extLst>
            </p:cNvPr>
            <p:cNvSpPr/>
            <p:nvPr/>
          </p:nvSpPr>
          <p:spPr>
            <a:xfrm>
              <a:off x="9730518" y="5647563"/>
              <a:ext cx="6076" cy="4571"/>
            </a:xfrm>
            <a:custGeom>
              <a:avLst/>
              <a:gdLst>
                <a:gd name="connsiteX0" fmla="*/ 1023 w 6076"/>
                <a:gd name="connsiteY0" fmla="*/ 4572 h 4571"/>
                <a:gd name="connsiteX1" fmla="*/ 4926 w 6076"/>
                <a:gd name="connsiteY1" fmla="*/ 2762 h 4571"/>
                <a:gd name="connsiteX2" fmla="*/ 6068 w 6076"/>
                <a:gd name="connsiteY2" fmla="*/ 1143 h 4571"/>
                <a:gd name="connsiteX3" fmla="*/ 4640 w 6076"/>
                <a:gd name="connsiteY3" fmla="*/ 0 h 4571"/>
                <a:gd name="connsiteX4" fmla="*/ 928 w 6076"/>
                <a:gd name="connsiteY4" fmla="*/ 2191 h 4571"/>
                <a:gd name="connsiteX5" fmla="*/ 928 w 6076"/>
                <a:gd name="connsiteY5" fmla="*/ 4477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6" h="4571">
                  <a:moveTo>
                    <a:pt x="1023" y="4572"/>
                  </a:moveTo>
                  <a:cubicBezTo>
                    <a:pt x="2451" y="3905"/>
                    <a:pt x="3783" y="3429"/>
                    <a:pt x="4926" y="2762"/>
                  </a:cubicBezTo>
                  <a:cubicBezTo>
                    <a:pt x="5497" y="2381"/>
                    <a:pt x="6163" y="1714"/>
                    <a:pt x="6068" y="1143"/>
                  </a:cubicBezTo>
                  <a:cubicBezTo>
                    <a:pt x="6068" y="667"/>
                    <a:pt x="5021" y="286"/>
                    <a:pt x="4640" y="0"/>
                  </a:cubicBezTo>
                  <a:cubicBezTo>
                    <a:pt x="3212" y="857"/>
                    <a:pt x="2070" y="1619"/>
                    <a:pt x="928" y="2191"/>
                  </a:cubicBezTo>
                  <a:cubicBezTo>
                    <a:pt x="-309" y="2857"/>
                    <a:pt x="-309" y="3524"/>
                    <a:pt x="928" y="44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2" name="Forma libre 171">
              <a:extLst>
                <a:ext uri="{FF2B5EF4-FFF2-40B4-BE49-F238E27FC236}">
                  <a16:creationId xmlns:a16="http://schemas.microsoft.com/office/drawing/2014/main" id="{DE8E3AED-3AE4-7930-6137-B4FB05E39A7A}"/>
                </a:ext>
              </a:extLst>
            </p:cNvPr>
            <p:cNvSpPr/>
            <p:nvPr/>
          </p:nvSpPr>
          <p:spPr>
            <a:xfrm>
              <a:off x="9725545" y="5567267"/>
              <a:ext cx="5234" cy="4381"/>
            </a:xfrm>
            <a:custGeom>
              <a:avLst/>
              <a:gdLst>
                <a:gd name="connsiteX0" fmla="*/ 5235 w 5234"/>
                <a:gd name="connsiteY0" fmla="*/ 2762 h 4381"/>
                <a:gd name="connsiteX1" fmla="*/ 666 w 5234"/>
                <a:gd name="connsiteY1" fmla="*/ 0 h 4381"/>
                <a:gd name="connsiteX2" fmla="*/ 0 w 5234"/>
                <a:gd name="connsiteY2" fmla="*/ 571 h 4381"/>
                <a:gd name="connsiteX3" fmla="*/ 3426 w 5234"/>
                <a:gd name="connsiteY3" fmla="*/ 4382 h 4381"/>
                <a:gd name="connsiteX4" fmla="*/ 5235 w 5234"/>
                <a:gd name="connsiteY4" fmla="*/ 2762 h 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4" h="4381">
                  <a:moveTo>
                    <a:pt x="5235" y="2762"/>
                  </a:moveTo>
                  <a:cubicBezTo>
                    <a:pt x="3617" y="1715"/>
                    <a:pt x="2094" y="857"/>
                    <a:pt x="666" y="0"/>
                  </a:cubicBezTo>
                  <a:cubicBezTo>
                    <a:pt x="476" y="191"/>
                    <a:pt x="191" y="381"/>
                    <a:pt x="0" y="571"/>
                  </a:cubicBezTo>
                  <a:cubicBezTo>
                    <a:pt x="1047" y="1810"/>
                    <a:pt x="2189" y="2953"/>
                    <a:pt x="3426" y="4382"/>
                  </a:cubicBezTo>
                  <a:cubicBezTo>
                    <a:pt x="4188" y="3715"/>
                    <a:pt x="4664" y="3238"/>
                    <a:pt x="5235" y="2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3" name="Forma libre 172">
              <a:extLst>
                <a:ext uri="{FF2B5EF4-FFF2-40B4-BE49-F238E27FC236}">
                  <a16:creationId xmlns:a16="http://schemas.microsoft.com/office/drawing/2014/main" id="{05E923FE-4963-B7FC-B81E-0E654F17DA99}"/>
                </a:ext>
              </a:extLst>
            </p:cNvPr>
            <p:cNvSpPr/>
            <p:nvPr/>
          </p:nvSpPr>
          <p:spPr>
            <a:xfrm>
              <a:off x="9715646" y="5742952"/>
              <a:ext cx="4631" cy="3194"/>
            </a:xfrm>
            <a:custGeom>
              <a:avLst/>
              <a:gdLst>
                <a:gd name="connsiteX0" fmla="*/ 0 w 4631"/>
                <a:gd name="connsiteY0" fmla="*/ 1289 h 3194"/>
                <a:gd name="connsiteX1" fmla="*/ 2474 w 4631"/>
                <a:gd name="connsiteY1" fmla="*/ 3194 h 3194"/>
                <a:gd name="connsiteX2" fmla="*/ 4378 w 4631"/>
                <a:gd name="connsiteY2" fmla="*/ 813 h 3194"/>
                <a:gd name="connsiteX3" fmla="*/ 0 w 4631"/>
                <a:gd name="connsiteY3" fmla="*/ 1289 h 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1" h="3194">
                  <a:moveTo>
                    <a:pt x="0" y="1289"/>
                  </a:moveTo>
                  <a:cubicBezTo>
                    <a:pt x="761" y="1861"/>
                    <a:pt x="1523" y="2432"/>
                    <a:pt x="2474" y="3194"/>
                  </a:cubicBezTo>
                  <a:cubicBezTo>
                    <a:pt x="4093" y="2717"/>
                    <a:pt x="5140" y="2241"/>
                    <a:pt x="4378" y="813"/>
                  </a:cubicBezTo>
                  <a:cubicBezTo>
                    <a:pt x="3712" y="-425"/>
                    <a:pt x="2284" y="-235"/>
                    <a:pt x="0" y="128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4" name="Forma libre 173">
              <a:extLst>
                <a:ext uri="{FF2B5EF4-FFF2-40B4-BE49-F238E27FC236}">
                  <a16:creationId xmlns:a16="http://schemas.microsoft.com/office/drawing/2014/main" id="{2BE34C00-FABB-ACAA-8F89-42A89B6A20B9}"/>
                </a:ext>
              </a:extLst>
            </p:cNvPr>
            <p:cNvSpPr/>
            <p:nvPr/>
          </p:nvSpPr>
          <p:spPr>
            <a:xfrm>
              <a:off x="9739912" y="5569267"/>
              <a:ext cx="2480" cy="2095"/>
            </a:xfrm>
            <a:custGeom>
              <a:avLst/>
              <a:gdLst>
                <a:gd name="connsiteX0" fmla="*/ 2481 w 2480"/>
                <a:gd name="connsiteY0" fmla="*/ 1333 h 2095"/>
                <a:gd name="connsiteX1" fmla="*/ 1053 w 2480"/>
                <a:gd name="connsiteY1" fmla="*/ 0 h 2095"/>
                <a:gd name="connsiteX2" fmla="*/ 6 w 2480"/>
                <a:gd name="connsiteY2" fmla="*/ 762 h 2095"/>
                <a:gd name="connsiteX3" fmla="*/ 1053 w 2480"/>
                <a:gd name="connsiteY3" fmla="*/ 2096 h 2095"/>
                <a:gd name="connsiteX4" fmla="*/ 2481 w 2480"/>
                <a:gd name="connsiteY4" fmla="*/ 133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0" h="2095">
                  <a:moveTo>
                    <a:pt x="2481" y="1333"/>
                  </a:moveTo>
                  <a:cubicBezTo>
                    <a:pt x="1910" y="762"/>
                    <a:pt x="1529" y="286"/>
                    <a:pt x="1053" y="0"/>
                  </a:cubicBezTo>
                  <a:cubicBezTo>
                    <a:pt x="958" y="0"/>
                    <a:pt x="-89" y="571"/>
                    <a:pt x="6" y="762"/>
                  </a:cubicBezTo>
                  <a:cubicBezTo>
                    <a:pt x="196" y="1238"/>
                    <a:pt x="577" y="1714"/>
                    <a:pt x="1053" y="2096"/>
                  </a:cubicBezTo>
                  <a:cubicBezTo>
                    <a:pt x="1053" y="2096"/>
                    <a:pt x="1910" y="1714"/>
                    <a:pt x="2481" y="133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5" name="Forma libre 174">
              <a:extLst>
                <a:ext uri="{FF2B5EF4-FFF2-40B4-BE49-F238E27FC236}">
                  <a16:creationId xmlns:a16="http://schemas.microsoft.com/office/drawing/2014/main" id="{50316B8A-2E55-D223-60B0-888419C9A319}"/>
                </a:ext>
              </a:extLst>
            </p:cNvPr>
            <p:cNvSpPr/>
            <p:nvPr/>
          </p:nvSpPr>
          <p:spPr>
            <a:xfrm>
              <a:off x="9739632" y="5703474"/>
              <a:ext cx="2104" cy="2095"/>
            </a:xfrm>
            <a:custGeom>
              <a:avLst/>
              <a:gdLst>
                <a:gd name="connsiteX0" fmla="*/ 0 w 2104"/>
                <a:gd name="connsiteY0" fmla="*/ 953 h 2095"/>
                <a:gd name="connsiteX1" fmla="*/ 1142 w 2104"/>
                <a:gd name="connsiteY1" fmla="*/ 2096 h 2095"/>
                <a:gd name="connsiteX2" fmla="*/ 2094 w 2104"/>
                <a:gd name="connsiteY2" fmla="*/ 762 h 2095"/>
                <a:gd name="connsiteX3" fmla="*/ 952 w 2104"/>
                <a:gd name="connsiteY3" fmla="*/ 0 h 2095"/>
                <a:gd name="connsiteX4" fmla="*/ 0 w 2104"/>
                <a:gd name="connsiteY4" fmla="*/ 857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4" h="2095">
                  <a:moveTo>
                    <a:pt x="0" y="953"/>
                  </a:moveTo>
                  <a:cubicBezTo>
                    <a:pt x="0" y="953"/>
                    <a:pt x="571" y="1619"/>
                    <a:pt x="1142" y="2096"/>
                  </a:cubicBezTo>
                  <a:cubicBezTo>
                    <a:pt x="1618" y="1524"/>
                    <a:pt x="2190" y="1143"/>
                    <a:pt x="2094" y="762"/>
                  </a:cubicBezTo>
                  <a:cubicBezTo>
                    <a:pt x="2094" y="476"/>
                    <a:pt x="1333" y="0"/>
                    <a:pt x="952" y="0"/>
                  </a:cubicBezTo>
                  <a:cubicBezTo>
                    <a:pt x="571" y="0"/>
                    <a:pt x="0" y="571"/>
                    <a:pt x="0" y="85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6" name="Forma libre 175">
              <a:extLst>
                <a:ext uri="{FF2B5EF4-FFF2-40B4-BE49-F238E27FC236}">
                  <a16:creationId xmlns:a16="http://schemas.microsoft.com/office/drawing/2014/main" id="{F719A673-9434-2BE7-2A81-3C134F90BDFA}"/>
                </a:ext>
              </a:extLst>
            </p:cNvPr>
            <p:cNvSpPr/>
            <p:nvPr/>
          </p:nvSpPr>
          <p:spPr>
            <a:xfrm>
              <a:off x="9732902" y="5625179"/>
              <a:ext cx="2446" cy="2952"/>
            </a:xfrm>
            <a:custGeom>
              <a:avLst/>
              <a:gdLst>
                <a:gd name="connsiteX0" fmla="*/ 2447 w 2446"/>
                <a:gd name="connsiteY0" fmla="*/ 381 h 2952"/>
                <a:gd name="connsiteX1" fmla="*/ 1495 w 2446"/>
                <a:gd name="connsiteY1" fmla="*/ 0 h 2952"/>
                <a:gd name="connsiteX2" fmla="*/ 924 w 2446"/>
                <a:gd name="connsiteY2" fmla="*/ 2953 h 2952"/>
                <a:gd name="connsiteX3" fmla="*/ 2447 w 2446"/>
                <a:gd name="connsiteY3" fmla="*/ 381 h 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" h="2952">
                  <a:moveTo>
                    <a:pt x="2447" y="381"/>
                  </a:moveTo>
                  <a:cubicBezTo>
                    <a:pt x="2447" y="381"/>
                    <a:pt x="1781" y="95"/>
                    <a:pt x="1495" y="0"/>
                  </a:cubicBezTo>
                  <a:cubicBezTo>
                    <a:pt x="162" y="476"/>
                    <a:pt x="-789" y="1143"/>
                    <a:pt x="924" y="2953"/>
                  </a:cubicBezTo>
                  <a:cubicBezTo>
                    <a:pt x="1590" y="1905"/>
                    <a:pt x="2066" y="1143"/>
                    <a:pt x="2447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7" name="Forma libre 176">
              <a:extLst>
                <a:ext uri="{FF2B5EF4-FFF2-40B4-BE49-F238E27FC236}">
                  <a16:creationId xmlns:a16="http://schemas.microsoft.com/office/drawing/2014/main" id="{21A34F08-AC97-8E27-965A-CF27CAE29E29}"/>
                </a:ext>
              </a:extLst>
            </p:cNvPr>
            <p:cNvSpPr/>
            <p:nvPr/>
          </p:nvSpPr>
          <p:spPr>
            <a:xfrm>
              <a:off x="9721737" y="5725382"/>
              <a:ext cx="4092" cy="2012"/>
            </a:xfrm>
            <a:custGeom>
              <a:avLst/>
              <a:gdLst>
                <a:gd name="connsiteX0" fmla="*/ 2951 w 4092"/>
                <a:gd name="connsiteY0" fmla="*/ 190 h 2012"/>
                <a:gd name="connsiteX1" fmla="*/ 286 w 4092"/>
                <a:gd name="connsiteY1" fmla="*/ 0 h 2012"/>
                <a:gd name="connsiteX2" fmla="*/ 0 w 4092"/>
                <a:gd name="connsiteY2" fmla="*/ 762 h 2012"/>
                <a:gd name="connsiteX3" fmla="*/ 2094 w 4092"/>
                <a:gd name="connsiteY3" fmla="*/ 2000 h 2012"/>
                <a:gd name="connsiteX4" fmla="*/ 4093 w 4092"/>
                <a:gd name="connsiteY4" fmla="*/ 1334 h 2012"/>
                <a:gd name="connsiteX5" fmla="*/ 3046 w 4092"/>
                <a:gd name="connsiteY5" fmla="*/ 95 h 2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92" h="2012">
                  <a:moveTo>
                    <a:pt x="2951" y="190"/>
                  </a:moveTo>
                  <a:cubicBezTo>
                    <a:pt x="2094" y="0"/>
                    <a:pt x="1142" y="95"/>
                    <a:pt x="286" y="0"/>
                  </a:cubicBezTo>
                  <a:cubicBezTo>
                    <a:pt x="191" y="286"/>
                    <a:pt x="95" y="476"/>
                    <a:pt x="0" y="762"/>
                  </a:cubicBezTo>
                  <a:cubicBezTo>
                    <a:pt x="666" y="1238"/>
                    <a:pt x="1333" y="1905"/>
                    <a:pt x="2094" y="2000"/>
                  </a:cubicBezTo>
                  <a:cubicBezTo>
                    <a:pt x="2665" y="2096"/>
                    <a:pt x="3427" y="1619"/>
                    <a:pt x="4093" y="1334"/>
                  </a:cubicBezTo>
                  <a:cubicBezTo>
                    <a:pt x="3712" y="953"/>
                    <a:pt x="3427" y="286"/>
                    <a:pt x="3046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8" name="Forma libre 177">
              <a:extLst>
                <a:ext uri="{FF2B5EF4-FFF2-40B4-BE49-F238E27FC236}">
                  <a16:creationId xmlns:a16="http://schemas.microsoft.com/office/drawing/2014/main" id="{A4E2A190-16DA-B2EB-DD36-FC615F2953E6}"/>
                </a:ext>
              </a:extLst>
            </p:cNvPr>
            <p:cNvSpPr/>
            <p:nvPr/>
          </p:nvSpPr>
          <p:spPr>
            <a:xfrm>
              <a:off x="9735063" y="5585650"/>
              <a:ext cx="3876" cy="4426"/>
            </a:xfrm>
            <a:custGeom>
              <a:avLst/>
              <a:gdLst>
                <a:gd name="connsiteX0" fmla="*/ 2189 w 3876"/>
                <a:gd name="connsiteY0" fmla="*/ 0 h 4426"/>
                <a:gd name="connsiteX1" fmla="*/ 0 w 3876"/>
                <a:gd name="connsiteY1" fmla="*/ 2667 h 4426"/>
                <a:gd name="connsiteX2" fmla="*/ 3617 w 3876"/>
                <a:gd name="connsiteY2" fmla="*/ 4381 h 4426"/>
                <a:gd name="connsiteX3" fmla="*/ 2189 w 3876"/>
                <a:gd name="connsiteY3" fmla="*/ 0 h 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" h="4426">
                  <a:moveTo>
                    <a:pt x="2189" y="0"/>
                  </a:moveTo>
                  <a:cubicBezTo>
                    <a:pt x="1333" y="1048"/>
                    <a:pt x="666" y="1809"/>
                    <a:pt x="0" y="2667"/>
                  </a:cubicBezTo>
                  <a:cubicBezTo>
                    <a:pt x="952" y="3524"/>
                    <a:pt x="1618" y="4667"/>
                    <a:pt x="3617" y="4381"/>
                  </a:cubicBezTo>
                  <a:cubicBezTo>
                    <a:pt x="4379" y="2667"/>
                    <a:pt x="3331" y="1429"/>
                    <a:pt x="2189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9" name="Forma libre 178">
              <a:extLst>
                <a:ext uri="{FF2B5EF4-FFF2-40B4-BE49-F238E27FC236}">
                  <a16:creationId xmlns:a16="http://schemas.microsoft.com/office/drawing/2014/main" id="{F5EEB6BB-EC2F-77AD-7281-9ACA7227A8BD}"/>
                </a:ext>
              </a:extLst>
            </p:cNvPr>
            <p:cNvSpPr/>
            <p:nvPr/>
          </p:nvSpPr>
          <p:spPr>
            <a:xfrm>
              <a:off x="9734778" y="5661841"/>
              <a:ext cx="3608" cy="4104"/>
            </a:xfrm>
            <a:custGeom>
              <a:avLst/>
              <a:gdLst>
                <a:gd name="connsiteX0" fmla="*/ 2475 w 3608"/>
                <a:gd name="connsiteY0" fmla="*/ 961 h 4104"/>
                <a:gd name="connsiteX1" fmla="*/ 0 w 3608"/>
                <a:gd name="connsiteY1" fmla="*/ 580 h 4104"/>
                <a:gd name="connsiteX2" fmla="*/ 2665 w 3608"/>
                <a:gd name="connsiteY2" fmla="*/ 4104 h 4104"/>
                <a:gd name="connsiteX3" fmla="*/ 2475 w 3608"/>
                <a:gd name="connsiteY3" fmla="*/ 961 h 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8" h="4104">
                  <a:moveTo>
                    <a:pt x="2475" y="961"/>
                  </a:moveTo>
                  <a:cubicBezTo>
                    <a:pt x="1809" y="-87"/>
                    <a:pt x="1237" y="-372"/>
                    <a:pt x="0" y="580"/>
                  </a:cubicBezTo>
                  <a:cubicBezTo>
                    <a:pt x="952" y="1914"/>
                    <a:pt x="1809" y="2961"/>
                    <a:pt x="2665" y="4104"/>
                  </a:cubicBezTo>
                  <a:cubicBezTo>
                    <a:pt x="3998" y="3247"/>
                    <a:pt x="3903" y="3247"/>
                    <a:pt x="2475" y="96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0" name="Forma libre 179">
              <a:extLst>
                <a:ext uri="{FF2B5EF4-FFF2-40B4-BE49-F238E27FC236}">
                  <a16:creationId xmlns:a16="http://schemas.microsoft.com/office/drawing/2014/main" id="{0E32CA67-26B6-A3E1-96E4-C54EC0EF45EF}"/>
                </a:ext>
              </a:extLst>
            </p:cNvPr>
            <p:cNvSpPr/>
            <p:nvPr/>
          </p:nvSpPr>
          <p:spPr>
            <a:xfrm>
              <a:off x="9738154" y="5695950"/>
              <a:ext cx="2081" cy="1905"/>
            </a:xfrm>
            <a:custGeom>
              <a:avLst/>
              <a:gdLst>
                <a:gd name="connsiteX0" fmla="*/ 2050 w 2081"/>
                <a:gd name="connsiteY0" fmla="*/ 571 h 1905"/>
                <a:gd name="connsiteX1" fmla="*/ 1098 w 2081"/>
                <a:gd name="connsiteY1" fmla="*/ 0 h 1905"/>
                <a:gd name="connsiteX2" fmla="*/ 336 w 2081"/>
                <a:gd name="connsiteY2" fmla="*/ 1905 h 1905"/>
                <a:gd name="connsiteX3" fmla="*/ 2050 w 2081"/>
                <a:gd name="connsiteY3" fmla="*/ 571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1" h="1905">
                  <a:moveTo>
                    <a:pt x="2050" y="571"/>
                  </a:moveTo>
                  <a:cubicBezTo>
                    <a:pt x="2050" y="571"/>
                    <a:pt x="1383" y="0"/>
                    <a:pt x="1098" y="0"/>
                  </a:cubicBezTo>
                  <a:cubicBezTo>
                    <a:pt x="-140" y="190"/>
                    <a:pt x="-235" y="857"/>
                    <a:pt x="336" y="1905"/>
                  </a:cubicBezTo>
                  <a:cubicBezTo>
                    <a:pt x="1574" y="1905"/>
                    <a:pt x="2240" y="1619"/>
                    <a:pt x="205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1" name="Forma libre 180">
              <a:extLst>
                <a:ext uri="{FF2B5EF4-FFF2-40B4-BE49-F238E27FC236}">
                  <a16:creationId xmlns:a16="http://schemas.microsoft.com/office/drawing/2014/main" id="{1CB473BD-197E-D6DB-A001-73364714A71F}"/>
                </a:ext>
              </a:extLst>
            </p:cNvPr>
            <p:cNvSpPr/>
            <p:nvPr/>
          </p:nvSpPr>
          <p:spPr>
            <a:xfrm>
              <a:off x="9742583" y="5603462"/>
              <a:ext cx="2284" cy="2666"/>
            </a:xfrm>
            <a:custGeom>
              <a:avLst/>
              <a:gdLst>
                <a:gd name="connsiteX0" fmla="*/ 0 w 2284"/>
                <a:gd name="connsiteY0" fmla="*/ 1048 h 2666"/>
                <a:gd name="connsiteX1" fmla="*/ 857 w 2284"/>
                <a:gd name="connsiteY1" fmla="*/ 2667 h 2666"/>
                <a:gd name="connsiteX2" fmla="*/ 2284 w 2284"/>
                <a:gd name="connsiteY2" fmla="*/ 1333 h 2666"/>
                <a:gd name="connsiteX3" fmla="*/ 1333 w 2284"/>
                <a:gd name="connsiteY3" fmla="*/ 0 h 2666"/>
                <a:gd name="connsiteX4" fmla="*/ 0 w 2284"/>
                <a:gd name="connsiteY4" fmla="*/ 1048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" h="2666">
                  <a:moveTo>
                    <a:pt x="0" y="1048"/>
                  </a:moveTo>
                  <a:cubicBezTo>
                    <a:pt x="0" y="1048"/>
                    <a:pt x="476" y="1905"/>
                    <a:pt x="857" y="2667"/>
                  </a:cubicBezTo>
                  <a:cubicBezTo>
                    <a:pt x="1523" y="2000"/>
                    <a:pt x="2284" y="1714"/>
                    <a:pt x="2284" y="1333"/>
                  </a:cubicBezTo>
                  <a:cubicBezTo>
                    <a:pt x="2284" y="953"/>
                    <a:pt x="1713" y="476"/>
                    <a:pt x="1333" y="0"/>
                  </a:cubicBezTo>
                  <a:cubicBezTo>
                    <a:pt x="857" y="286"/>
                    <a:pt x="95" y="571"/>
                    <a:pt x="0" y="104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2" name="Forma libre 181">
              <a:extLst>
                <a:ext uri="{FF2B5EF4-FFF2-40B4-BE49-F238E27FC236}">
                  <a16:creationId xmlns:a16="http://schemas.microsoft.com/office/drawing/2014/main" id="{C3373C53-0480-02B9-89ED-5386E3894384}"/>
                </a:ext>
              </a:extLst>
            </p:cNvPr>
            <p:cNvSpPr/>
            <p:nvPr/>
          </p:nvSpPr>
          <p:spPr>
            <a:xfrm>
              <a:off x="9726307" y="5638087"/>
              <a:ext cx="3902" cy="1664"/>
            </a:xfrm>
            <a:custGeom>
              <a:avLst/>
              <a:gdLst>
                <a:gd name="connsiteX0" fmla="*/ 1998 w 3902"/>
                <a:gd name="connsiteY0" fmla="*/ 46 h 1664"/>
                <a:gd name="connsiteX1" fmla="*/ 0 w 3902"/>
                <a:gd name="connsiteY1" fmla="*/ 1665 h 1664"/>
                <a:gd name="connsiteX2" fmla="*/ 3902 w 3902"/>
                <a:gd name="connsiteY2" fmla="*/ 1665 h 1664"/>
                <a:gd name="connsiteX3" fmla="*/ 1998 w 3902"/>
                <a:gd name="connsiteY3" fmla="*/ 46 h 1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2" h="1664">
                  <a:moveTo>
                    <a:pt x="1998" y="46"/>
                  </a:moveTo>
                  <a:cubicBezTo>
                    <a:pt x="1427" y="141"/>
                    <a:pt x="1047" y="808"/>
                    <a:pt x="0" y="1665"/>
                  </a:cubicBezTo>
                  <a:lnTo>
                    <a:pt x="3902" y="1665"/>
                  </a:lnTo>
                  <a:cubicBezTo>
                    <a:pt x="3712" y="236"/>
                    <a:pt x="3045" y="-145"/>
                    <a:pt x="1998" y="4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3" name="Forma libre 182">
              <a:extLst>
                <a:ext uri="{FF2B5EF4-FFF2-40B4-BE49-F238E27FC236}">
                  <a16:creationId xmlns:a16="http://schemas.microsoft.com/office/drawing/2014/main" id="{83518888-160D-6064-5FFE-1381807A352A}"/>
                </a:ext>
              </a:extLst>
            </p:cNvPr>
            <p:cNvSpPr/>
            <p:nvPr/>
          </p:nvSpPr>
          <p:spPr>
            <a:xfrm>
              <a:off x="9745248" y="5624798"/>
              <a:ext cx="6186" cy="3729"/>
            </a:xfrm>
            <a:custGeom>
              <a:avLst/>
              <a:gdLst>
                <a:gd name="connsiteX0" fmla="*/ 6187 w 6186"/>
                <a:gd name="connsiteY0" fmla="*/ 3238 h 3729"/>
                <a:gd name="connsiteX1" fmla="*/ 761 w 6186"/>
                <a:gd name="connsiteY1" fmla="*/ 0 h 3729"/>
                <a:gd name="connsiteX2" fmla="*/ 0 w 6186"/>
                <a:gd name="connsiteY2" fmla="*/ 667 h 3729"/>
                <a:gd name="connsiteX3" fmla="*/ 4569 w 6186"/>
                <a:gd name="connsiteY3" fmla="*/ 3715 h 3729"/>
                <a:gd name="connsiteX4" fmla="*/ 6092 w 6186"/>
                <a:gd name="connsiteY4" fmla="*/ 3143 h 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86" h="3729">
                  <a:moveTo>
                    <a:pt x="6187" y="3238"/>
                  </a:moveTo>
                  <a:cubicBezTo>
                    <a:pt x="4188" y="2000"/>
                    <a:pt x="2475" y="1048"/>
                    <a:pt x="761" y="0"/>
                  </a:cubicBezTo>
                  <a:cubicBezTo>
                    <a:pt x="476" y="190"/>
                    <a:pt x="285" y="476"/>
                    <a:pt x="0" y="667"/>
                  </a:cubicBezTo>
                  <a:cubicBezTo>
                    <a:pt x="1523" y="1714"/>
                    <a:pt x="3046" y="2762"/>
                    <a:pt x="4569" y="3715"/>
                  </a:cubicBezTo>
                  <a:cubicBezTo>
                    <a:pt x="4759" y="3810"/>
                    <a:pt x="5330" y="3429"/>
                    <a:pt x="6092" y="314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4" name="Forma libre 183">
              <a:extLst>
                <a:ext uri="{FF2B5EF4-FFF2-40B4-BE49-F238E27FC236}">
                  <a16:creationId xmlns:a16="http://schemas.microsoft.com/office/drawing/2014/main" id="{0EA86D4E-107A-7A3E-7C15-BDB27C295256}"/>
                </a:ext>
              </a:extLst>
            </p:cNvPr>
            <p:cNvSpPr/>
            <p:nvPr/>
          </p:nvSpPr>
          <p:spPr>
            <a:xfrm>
              <a:off x="9730209" y="5711701"/>
              <a:ext cx="2379" cy="1679"/>
            </a:xfrm>
            <a:custGeom>
              <a:avLst/>
              <a:gdLst>
                <a:gd name="connsiteX0" fmla="*/ 0 w 2379"/>
                <a:gd name="connsiteY0" fmla="*/ 60 h 1679"/>
                <a:gd name="connsiteX1" fmla="*/ 2380 w 2379"/>
                <a:gd name="connsiteY1" fmla="*/ 1679 h 1679"/>
                <a:gd name="connsiteX2" fmla="*/ 0 w 2379"/>
                <a:gd name="connsiteY2" fmla="*/ 60 h 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" h="1679">
                  <a:moveTo>
                    <a:pt x="0" y="60"/>
                  </a:moveTo>
                  <a:cubicBezTo>
                    <a:pt x="0" y="1394"/>
                    <a:pt x="857" y="1584"/>
                    <a:pt x="2380" y="1679"/>
                  </a:cubicBezTo>
                  <a:cubicBezTo>
                    <a:pt x="1904" y="536"/>
                    <a:pt x="1523" y="-225"/>
                    <a:pt x="0" y="6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5" name="Forma libre 184">
              <a:extLst>
                <a:ext uri="{FF2B5EF4-FFF2-40B4-BE49-F238E27FC236}">
                  <a16:creationId xmlns:a16="http://schemas.microsoft.com/office/drawing/2014/main" id="{DD760B49-B987-4A1B-41B0-4A24B9203C56}"/>
                </a:ext>
              </a:extLst>
            </p:cNvPr>
            <p:cNvSpPr/>
            <p:nvPr/>
          </p:nvSpPr>
          <p:spPr>
            <a:xfrm>
              <a:off x="9736781" y="5684805"/>
              <a:ext cx="3422" cy="3693"/>
            </a:xfrm>
            <a:custGeom>
              <a:avLst/>
              <a:gdLst>
                <a:gd name="connsiteX0" fmla="*/ 3422 w 3422"/>
                <a:gd name="connsiteY0" fmla="*/ 3239 h 3693"/>
                <a:gd name="connsiteX1" fmla="*/ 2185 w 3422"/>
                <a:gd name="connsiteY1" fmla="*/ 0 h 3693"/>
                <a:gd name="connsiteX2" fmla="*/ 187 w 3422"/>
                <a:gd name="connsiteY2" fmla="*/ 2858 h 3693"/>
                <a:gd name="connsiteX3" fmla="*/ 3422 w 3422"/>
                <a:gd name="connsiteY3" fmla="*/ 3239 h 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2" h="3693">
                  <a:moveTo>
                    <a:pt x="3422" y="3239"/>
                  </a:moveTo>
                  <a:cubicBezTo>
                    <a:pt x="3042" y="2286"/>
                    <a:pt x="2661" y="1334"/>
                    <a:pt x="2185" y="0"/>
                  </a:cubicBezTo>
                  <a:cubicBezTo>
                    <a:pt x="376" y="858"/>
                    <a:pt x="-385" y="1715"/>
                    <a:pt x="187" y="2858"/>
                  </a:cubicBezTo>
                  <a:cubicBezTo>
                    <a:pt x="758" y="4001"/>
                    <a:pt x="1995" y="3810"/>
                    <a:pt x="3422" y="323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6" name="Forma libre 185">
              <a:extLst>
                <a:ext uri="{FF2B5EF4-FFF2-40B4-BE49-F238E27FC236}">
                  <a16:creationId xmlns:a16="http://schemas.microsoft.com/office/drawing/2014/main" id="{A6A7DCE4-78AC-C339-DB58-864F4A62DAD5}"/>
                </a:ext>
              </a:extLst>
            </p:cNvPr>
            <p:cNvSpPr/>
            <p:nvPr/>
          </p:nvSpPr>
          <p:spPr>
            <a:xfrm>
              <a:off x="9729511" y="5681484"/>
              <a:ext cx="5743" cy="3684"/>
            </a:xfrm>
            <a:custGeom>
              <a:avLst/>
              <a:gdLst>
                <a:gd name="connsiteX0" fmla="*/ 127 w 5743"/>
                <a:gd name="connsiteY0" fmla="*/ 1892 h 3684"/>
                <a:gd name="connsiteX1" fmla="*/ 127 w 5743"/>
                <a:gd name="connsiteY1" fmla="*/ 3416 h 3684"/>
                <a:gd name="connsiteX2" fmla="*/ 2221 w 5743"/>
                <a:gd name="connsiteY2" fmla="*/ 3512 h 3684"/>
                <a:gd name="connsiteX3" fmla="*/ 5743 w 5743"/>
                <a:gd name="connsiteY3" fmla="*/ 273 h 3684"/>
                <a:gd name="connsiteX4" fmla="*/ 127 w 5743"/>
                <a:gd name="connsiteY4" fmla="*/ 1892 h 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43" h="3684">
                  <a:moveTo>
                    <a:pt x="127" y="1892"/>
                  </a:moveTo>
                  <a:cubicBezTo>
                    <a:pt x="127" y="1892"/>
                    <a:pt x="-159" y="3321"/>
                    <a:pt x="127" y="3416"/>
                  </a:cubicBezTo>
                  <a:cubicBezTo>
                    <a:pt x="698" y="3702"/>
                    <a:pt x="1840" y="3797"/>
                    <a:pt x="2221" y="3512"/>
                  </a:cubicBezTo>
                  <a:cubicBezTo>
                    <a:pt x="3458" y="2654"/>
                    <a:pt x="4410" y="1606"/>
                    <a:pt x="5743" y="273"/>
                  </a:cubicBezTo>
                  <a:cubicBezTo>
                    <a:pt x="2602" y="-584"/>
                    <a:pt x="1364" y="749"/>
                    <a:pt x="127" y="189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7" name="Forma libre 186">
              <a:extLst>
                <a:ext uri="{FF2B5EF4-FFF2-40B4-BE49-F238E27FC236}">
                  <a16:creationId xmlns:a16="http://schemas.microsoft.com/office/drawing/2014/main" id="{B698C0E6-60CA-9F6B-3448-560260C2D52D}"/>
                </a:ext>
              </a:extLst>
            </p:cNvPr>
            <p:cNvSpPr/>
            <p:nvPr/>
          </p:nvSpPr>
          <p:spPr>
            <a:xfrm>
              <a:off x="9744772" y="5591651"/>
              <a:ext cx="3331" cy="2095"/>
            </a:xfrm>
            <a:custGeom>
              <a:avLst/>
              <a:gdLst>
                <a:gd name="connsiteX0" fmla="*/ 3331 w 3331"/>
                <a:gd name="connsiteY0" fmla="*/ 1238 h 2095"/>
                <a:gd name="connsiteX1" fmla="*/ 1237 w 3331"/>
                <a:gd name="connsiteY1" fmla="*/ 0 h 2095"/>
                <a:gd name="connsiteX2" fmla="*/ 0 w 3331"/>
                <a:gd name="connsiteY2" fmla="*/ 1048 h 2095"/>
                <a:gd name="connsiteX3" fmla="*/ 1713 w 3331"/>
                <a:gd name="connsiteY3" fmla="*/ 2096 h 2095"/>
                <a:gd name="connsiteX4" fmla="*/ 3236 w 3331"/>
                <a:gd name="connsiteY4" fmla="*/ 114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1" h="2095">
                  <a:moveTo>
                    <a:pt x="3331" y="1238"/>
                  </a:moveTo>
                  <a:cubicBezTo>
                    <a:pt x="2474" y="667"/>
                    <a:pt x="1903" y="191"/>
                    <a:pt x="1237" y="0"/>
                  </a:cubicBezTo>
                  <a:cubicBezTo>
                    <a:pt x="952" y="0"/>
                    <a:pt x="476" y="667"/>
                    <a:pt x="0" y="1048"/>
                  </a:cubicBezTo>
                  <a:cubicBezTo>
                    <a:pt x="571" y="1429"/>
                    <a:pt x="1142" y="1905"/>
                    <a:pt x="1713" y="2096"/>
                  </a:cubicBezTo>
                  <a:cubicBezTo>
                    <a:pt x="1998" y="2096"/>
                    <a:pt x="2474" y="1619"/>
                    <a:pt x="3236" y="114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8" name="Forma libre 187">
              <a:extLst>
                <a:ext uri="{FF2B5EF4-FFF2-40B4-BE49-F238E27FC236}">
                  <a16:creationId xmlns:a16="http://schemas.microsoft.com/office/drawing/2014/main" id="{9CF2C1ED-4481-0739-D866-1DDEA664CF44}"/>
                </a:ext>
              </a:extLst>
            </p:cNvPr>
            <p:cNvSpPr/>
            <p:nvPr/>
          </p:nvSpPr>
          <p:spPr>
            <a:xfrm>
              <a:off x="9731827" y="5642991"/>
              <a:ext cx="2251" cy="3238"/>
            </a:xfrm>
            <a:custGeom>
              <a:avLst/>
              <a:gdLst>
                <a:gd name="connsiteX0" fmla="*/ 1904 w 2251"/>
                <a:gd name="connsiteY0" fmla="*/ 3238 h 3238"/>
                <a:gd name="connsiteX1" fmla="*/ 0 w 2251"/>
                <a:gd name="connsiteY1" fmla="*/ 0 h 3238"/>
                <a:gd name="connsiteX2" fmla="*/ 1904 w 2251"/>
                <a:gd name="connsiteY2" fmla="*/ 3238 h 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51" h="3238">
                  <a:moveTo>
                    <a:pt x="1904" y="3238"/>
                  </a:moveTo>
                  <a:cubicBezTo>
                    <a:pt x="2761" y="1810"/>
                    <a:pt x="1999" y="1048"/>
                    <a:pt x="0" y="0"/>
                  </a:cubicBezTo>
                  <a:cubicBezTo>
                    <a:pt x="286" y="1619"/>
                    <a:pt x="-381" y="2953"/>
                    <a:pt x="1904" y="323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9" name="Forma libre 188">
              <a:extLst>
                <a:ext uri="{FF2B5EF4-FFF2-40B4-BE49-F238E27FC236}">
                  <a16:creationId xmlns:a16="http://schemas.microsoft.com/office/drawing/2014/main" id="{6E966C88-53C9-68E3-34DC-64A6B04A8BCD}"/>
                </a:ext>
              </a:extLst>
            </p:cNvPr>
            <p:cNvSpPr/>
            <p:nvPr/>
          </p:nvSpPr>
          <p:spPr>
            <a:xfrm>
              <a:off x="9713076" y="5590127"/>
              <a:ext cx="6281" cy="3626"/>
            </a:xfrm>
            <a:custGeom>
              <a:avLst/>
              <a:gdLst>
                <a:gd name="connsiteX0" fmla="*/ 0 w 6281"/>
                <a:gd name="connsiteY0" fmla="*/ 2667 h 3626"/>
                <a:gd name="connsiteX1" fmla="*/ 6282 w 6281"/>
                <a:gd name="connsiteY1" fmla="*/ 1143 h 3626"/>
                <a:gd name="connsiteX2" fmla="*/ 1998 w 6281"/>
                <a:gd name="connsiteY2" fmla="*/ 0 h 3626"/>
                <a:gd name="connsiteX3" fmla="*/ 0 w 6281"/>
                <a:gd name="connsiteY3" fmla="*/ 2762 h 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1" h="3626">
                  <a:moveTo>
                    <a:pt x="0" y="2667"/>
                  </a:moveTo>
                  <a:cubicBezTo>
                    <a:pt x="3331" y="4286"/>
                    <a:pt x="4664" y="3905"/>
                    <a:pt x="6282" y="1143"/>
                  </a:cubicBezTo>
                  <a:cubicBezTo>
                    <a:pt x="4664" y="667"/>
                    <a:pt x="3331" y="381"/>
                    <a:pt x="1998" y="0"/>
                  </a:cubicBezTo>
                  <a:cubicBezTo>
                    <a:pt x="1333" y="952"/>
                    <a:pt x="666" y="1809"/>
                    <a:pt x="0" y="2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0" name="Forma libre 189">
              <a:extLst>
                <a:ext uri="{FF2B5EF4-FFF2-40B4-BE49-F238E27FC236}">
                  <a16:creationId xmlns:a16="http://schemas.microsoft.com/office/drawing/2014/main" id="{51F9635D-9903-B2E7-3FC6-6F657FAF2692}"/>
                </a:ext>
              </a:extLst>
            </p:cNvPr>
            <p:cNvSpPr/>
            <p:nvPr/>
          </p:nvSpPr>
          <p:spPr>
            <a:xfrm>
              <a:off x="9700226" y="5596127"/>
              <a:ext cx="2284" cy="2095"/>
            </a:xfrm>
            <a:custGeom>
              <a:avLst/>
              <a:gdLst>
                <a:gd name="connsiteX0" fmla="*/ 2285 w 2284"/>
                <a:gd name="connsiteY0" fmla="*/ 1143 h 2095"/>
                <a:gd name="connsiteX1" fmla="*/ 952 w 2284"/>
                <a:gd name="connsiteY1" fmla="*/ 0 h 2095"/>
                <a:gd name="connsiteX2" fmla="*/ 0 w 2284"/>
                <a:gd name="connsiteY2" fmla="*/ 667 h 2095"/>
                <a:gd name="connsiteX3" fmla="*/ 1143 w 2284"/>
                <a:gd name="connsiteY3" fmla="*/ 2096 h 2095"/>
                <a:gd name="connsiteX4" fmla="*/ 2190 w 2284"/>
                <a:gd name="connsiteY4" fmla="*/ 114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" h="2095">
                  <a:moveTo>
                    <a:pt x="2285" y="1143"/>
                  </a:moveTo>
                  <a:cubicBezTo>
                    <a:pt x="2285" y="1143"/>
                    <a:pt x="1523" y="286"/>
                    <a:pt x="952" y="0"/>
                  </a:cubicBezTo>
                  <a:cubicBezTo>
                    <a:pt x="857" y="0"/>
                    <a:pt x="0" y="571"/>
                    <a:pt x="0" y="667"/>
                  </a:cubicBezTo>
                  <a:cubicBezTo>
                    <a:pt x="191" y="1143"/>
                    <a:pt x="666" y="1524"/>
                    <a:pt x="1143" y="2096"/>
                  </a:cubicBezTo>
                  <a:cubicBezTo>
                    <a:pt x="1714" y="1619"/>
                    <a:pt x="2285" y="1238"/>
                    <a:pt x="2190" y="114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1" name="Forma libre 190">
              <a:extLst>
                <a:ext uri="{FF2B5EF4-FFF2-40B4-BE49-F238E27FC236}">
                  <a16:creationId xmlns:a16="http://schemas.microsoft.com/office/drawing/2014/main" id="{D1D65A8B-1BF1-03BC-5964-0B2A06736066}"/>
                </a:ext>
              </a:extLst>
            </p:cNvPr>
            <p:cNvSpPr/>
            <p:nvPr/>
          </p:nvSpPr>
          <p:spPr>
            <a:xfrm>
              <a:off x="9710315" y="5609367"/>
              <a:ext cx="5250" cy="4704"/>
            </a:xfrm>
            <a:custGeom>
              <a:avLst/>
              <a:gdLst>
                <a:gd name="connsiteX0" fmla="*/ 0 w 5250"/>
                <a:gd name="connsiteY0" fmla="*/ 0 h 4704"/>
                <a:gd name="connsiteX1" fmla="*/ 3237 w 5250"/>
                <a:gd name="connsiteY1" fmla="*/ 4477 h 4704"/>
                <a:gd name="connsiteX2" fmla="*/ 4759 w 5250"/>
                <a:gd name="connsiteY2" fmla="*/ 4667 h 4704"/>
                <a:gd name="connsiteX3" fmla="*/ 5236 w 5250"/>
                <a:gd name="connsiteY3" fmla="*/ 3715 h 4704"/>
                <a:gd name="connsiteX4" fmla="*/ 0 w 5250"/>
                <a:gd name="connsiteY4" fmla="*/ 0 h 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0" h="4704">
                  <a:moveTo>
                    <a:pt x="0" y="0"/>
                  </a:moveTo>
                  <a:cubicBezTo>
                    <a:pt x="1333" y="1429"/>
                    <a:pt x="2951" y="2572"/>
                    <a:pt x="3237" y="4477"/>
                  </a:cubicBezTo>
                  <a:cubicBezTo>
                    <a:pt x="3237" y="4667"/>
                    <a:pt x="4283" y="4763"/>
                    <a:pt x="4759" y="4667"/>
                  </a:cubicBezTo>
                  <a:cubicBezTo>
                    <a:pt x="4950" y="4667"/>
                    <a:pt x="5331" y="3905"/>
                    <a:pt x="5236" y="3715"/>
                  </a:cubicBezTo>
                  <a:cubicBezTo>
                    <a:pt x="3998" y="2000"/>
                    <a:pt x="2665" y="381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2" name="Forma libre 191">
              <a:extLst>
                <a:ext uri="{FF2B5EF4-FFF2-40B4-BE49-F238E27FC236}">
                  <a16:creationId xmlns:a16="http://schemas.microsoft.com/office/drawing/2014/main" id="{5DFD8976-FB57-1540-BA1A-D71EA15FF098}"/>
                </a:ext>
              </a:extLst>
            </p:cNvPr>
            <p:cNvSpPr/>
            <p:nvPr/>
          </p:nvSpPr>
          <p:spPr>
            <a:xfrm>
              <a:off x="9669957" y="5578180"/>
              <a:ext cx="6282" cy="1659"/>
            </a:xfrm>
            <a:custGeom>
              <a:avLst/>
              <a:gdLst>
                <a:gd name="connsiteX0" fmla="*/ 0 w 6282"/>
                <a:gd name="connsiteY0" fmla="*/ 1660 h 1659"/>
                <a:gd name="connsiteX1" fmla="*/ 6282 w 6282"/>
                <a:gd name="connsiteY1" fmla="*/ 422 h 1659"/>
                <a:gd name="connsiteX2" fmla="*/ 0 w 6282"/>
                <a:gd name="connsiteY2" fmla="*/ 1660 h 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82" h="1659">
                  <a:moveTo>
                    <a:pt x="0" y="1660"/>
                  </a:moveTo>
                  <a:cubicBezTo>
                    <a:pt x="2475" y="1469"/>
                    <a:pt x="4569" y="2041"/>
                    <a:pt x="6282" y="422"/>
                  </a:cubicBezTo>
                  <a:cubicBezTo>
                    <a:pt x="2761" y="-340"/>
                    <a:pt x="1619" y="-150"/>
                    <a:pt x="0" y="166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3" name="Forma libre 192">
              <a:extLst>
                <a:ext uri="{FF2B5EF4-FFF2-40B4-BE49-F238E27FC236}">
                  <a16:creationId xmlns:a16="http://schemas.microsoft.com/office/drawing/2014/main" id="{24BD28A5-874B-7F00-77F2-3989E6B05DF5}"/>
                </a:ext>
              </a:extLst>
            </p:cNvPr>
            <p:cNvSpPr/>
            <p:nvPr/>
          </p:nvSpPr>
          <p:spPr>
            <a:xfrm>
              <a:off x="9700601" y="5598414"/>
              <a:ext cx="4765" cy="3905"/>
            </a:xfrm>
            <a:custGeom>
              <a:avLst/>
              <a:gdLst>
                <a:gd name="connsiteX0" fmla="*/ 101 w 4765"/>
                <a:gd name="connsiteY0" fmla="*/ 3905 h 3905"/>
                <a:gd name="connsiteX1" fmla="*/ 4765 w 4765"/>
                <a:gd name="connsiteY1" fmla="*/ 0 h 3905"/>
                <a:gd name="connsiteX2" fmla="*/ 101 w 4765"/>
                <a:gd name="connsiteY2" fmla="*/ 3905 h 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5" h="3905">
                  <a:moveTo>
                    <a:pt x="101" y="3905"/>
                  </a:moveTo>
                  <a:cubicBezTo>
                    <a:pt x="2862" y="3715"/>
                    <a:pt x="3433" y="1810"/>
                    <a:pt x="4765" y="0"/>
                  </a:cubicBezTo>
                  <a:cubicBezTo>
                    <a:pt x="768" y="0"/>
                    <a:pt x="-375" y="1143"/>
                    <a:pt x="101" y="3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4" name="Forma libre 193">
              <a:extLst>
                <a:ext uri="{FF2B5EF4-FFF2-40B4-BE49-F238E27FC236}">
                  <a16:creationId xmlns:a16="http://schemas.microsoft.com/office/drawing/2014/main" id="{AD63F4E1-4FAD-E2D0-4F12-437A0A86A60C}"/>
                </a:ext>
              </a:extLst>
            </p:cNvPr>
            <p:cNvSpPr/>
            <p:nvPr/>
          </p:nvSpPr>
          <p:spPr>
            <a:xfrm>
              <a:off x="9749981" y="5570492"/>
              <a:ext cx="2602" cy="2489"/>
            </a:xfrm>
            <a:custGeom>
              <a:avLst/>
              <a:gdLst>
                <a:gd name="connsiteX0" fmla="*/ 2596 w 2602"/>
                <a:gd name="connsiteY0" fmla="*/ 13 h 2489"/>
                <a:gd name="connsiteX1" fmla="*/ 26 w 2602"/>
                <a:gd name="connsiteY1" fmla="*/ 2489 h 2489"/>
                <a:gd name="connsiteX2" fmla="*/ 2596 w 2602"/>
                <a:gd name="connsiteY2" fmla="*/ 13 h 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2" h="2489">
                  <a:moveTo>
                    <a:pt x="2596" y="13"/>
                  </a:moveTo>
                  <a:cubicBezTo>
                    <a:pt x="692" y="-114"/>
                    <a:pt x="-165" y="711"/>
                    <a:pt x="26" y="2489"/>
                  </a:cubicBezTo>
                  <a:cubicBezTo>
                    <a:pt x="1835" y="2108"/>
                    <a:pt x="2691" y="1442"/>
                    <a:pt x="2596" y="1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5" name="Forma libre 194">
              <a:extLst>
                <a:ext uri="{FF2B5EF4-FFF2-40B4-BE49-F238E27FC236}">
                  <a16:creationId xmlns:a16="http://schemas.microsoft.com/office/drawing/2014/main" id="{48D84FEC-A5D7-62EB-27AB-9BE543FA8D48}"/>
                </a:ext>
              </a:extLst>
            </p:cNvPr>
            <p:cNvSpPr/>
            <p:nvPr/>
          </p:nvSpPr>
          <p:spPr>
            <a:xfrm>
              <a:off x="9665738" y="5550217"/>
              <a:ext cx="3172" cy="3428"/>
            </a:xfrm>
            <a:custGeom>
              <a:avLst/>
              <a:gdLst>
                <a:gd name="connsiteX0" fmla="*/ 127 w 3172"/>
                <a:gd name="connsiteY0" fmla="*/ 3429 h 3428"/>
                <a:gd name="connsiteX1" fmla="*/ 3173 w 3172"/>
                <a:gd name="connsiteY1" fmla="*/ 0 h 3428"/>
                <a:gd name="connsiteX2" fmla="*/ 127 w 3172"/>
                <a:gd name="connsiteY2" fmla="*/ 3429 h 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2" h="3428">
                  <a:moveTo>
                    <a:pt x="127" y="3429"/>
                  </a:moveTo>
                  <a:cubicBezTo>
                    <a:pt x="1174" y="2191"/>
                    <a:pt x="2126" y="1048"/>
                    <a:pt x="3173" y="0"/>
                  </a:cubicBezTo>
                  <a:cubicBezTo>
                    <a:pt x="635" y="1143"/>
                    <a:pt x="-381" y="2286"/>
                    <a:pt x="127" y="3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6" name="Forma libre 195">
              <a:extLst>
                <a:ext uri="{FF2B5EF4-FFF2-40B4-BE49-F238E27FC236}">
                  <a16:creationId xmlns:a16="http://schemas.microsoft.com/office/drawing/2014/main" id="{49695C66-5770-0FE3-C2D2-C4BCC899DA8F}"/>
                </a:ext>
              </a:extLst>
            </p:cNvPr>
            <p:cNvSpPr/>
            <p:nvPr/>
          </p:nvSpPr>
          <p:spPr>
            <a:xfrm>
              <a:off x="9670624" y="5563171"/>
              <a:ext cx="1903" cy="1524"/>
            </a:xfrm>
            <a:custGeom>
              <a:avLst/>
              <a:gdLst>
                <a:gd name="connsiteX0" fmla="*/ 762 w 1903"/>
                <a:gd name="connsiteY0" fmla="*/ 1524 h 1524"/>
                <a:gd name="connsiteX1" fmla="*/ 1904 w 1903"/>
                <a:gd name="connsiteY1" fmla="*/ 953 h 1524"/>
                <a:gd name="connsiteX2" fmla="*/ 857 w 1903"/>
                <a:gd name="connsiteY2" fmla="*/ 0 h 1524"/>
                <a:gd name="connsiteX3" fmla="*/ 0 w 1903"/>
                <a:gd name="connsiteY3" fmla="*/ 667 h 1524"/>
                <a:gd name="connsiteX4" fmla="*/ 666 w 1903"/>
                <a:gd name="connsiteY4" fmla="*/ 1429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1524">
                  <a:moveTo>
                    <a:pt x="762" y="1524"/>
                  </a:moveTo>
                  <a:cubicBezTo>
                    <a:pt x="762" y="1524"/>
                    <a:pt x="1428" y="1238"/>
                    <a:pt x="1904" y="953"/>
                  </a:cubicBezTo>
                  <a:cubicBezTo>
                    <a:pt x="1428" y="571"/>
                    <a:pt x="1142" y="286"/>
                    <a:pt x="857" y="0"/>
                  </a:cubicBezTo>
                  <a:cubicBezTo>
                    <a:pt x="571" y="190"/>
                    <a:pt x="0" y="381"/>
                    <a:pt x="0" y="667"/>
                  </a:cubicBezTo>
                  <a:cubicBezTo>
                    <a:pt x="0" y="953"/>
                    <a:pt x="381" y="1334"/>
                    <a:pt x="666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7" name="Forma libre 196">
              <a:extLst>
                <a:ext uri="{FF2B5EF4-FFF2-40B4-BE49-F238E27FC236}">
                  <a16:creationId xmlns:a16="http://schemas.microsoft.com/office/drawing/2014/main" id="{01FAC894-1886-DD23-0242-159DE2C5F088}"/>
                </a:ext>
              </a:extLst>
            </p:cNvPr>
            <p:cNvSpPr/>
            <p:nvPr/>
          </p:nvSpPr>
          <p:spPr>
            <a:xfrm>
              <a:off x="9702320" y="5553836"/>
              <a:ext cx="1808" cy="1143"/>
            </a:xfrm>
            <a:custGeom>
              <a:avLst/>
              <a:gdLst>
                <a:gd name="connsiteX0" fmla="*/ 1809 w 1808"/>
                <a:gd name="connsiteY0" fmla="*/ 572 h 1143"/>
                <a:gd name="connsiteX1" fmla="*/ 762 w 1808"/>
                <a:gd name="connsiteY1" fmla="*/ 0 h 1143"/>
                <a:gd name="connsiteX2" fmla="*/ 0 w 1808"/>
                <a:gd name="connsiteY2" fmla="*/ 667 h 1143"/>
                <a:gd name="connsiteX3" fmla="*/ 1237 w 1808"/>
                <a:gd name="connsiteY3" fmla="*/ 1143 h 1143"/>
                <a:gd name="connsiteX4" fmla="*/ 1713 w 1808"/>
                <a:gd name="connsiteY4" fmla="*/ 572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" h="1143">
                  <a:moveTo>
                    <a:pt x="1809" y="572"/>
                  </a:moveTo>
                  <a:cubicBezTo>
                    <a:pt x="1809" y="572"/>
                    <a:pt x="1142" y="191"/>
                    <a:pt x="762" y="0"/>
                  </a:cubicBezTo>
                  <a:cubicBezTo>
                    <a:pt x="666" y="0"/>
                    <a:pt x="381" y="286"/>
                    <a:pt x="0" y="667"/>
                  </a:cubicBezTo>
                  <a:cubicBezTo>
                    <a:pt x="476" y="858"/>
                    <a:pt x="856" y="1048"/>
                    <a:pt x="1237" y="1143"/>
                  </a:cubicBezTo>
                  <a:cubicBezTo>
                    <a:pt x="1428" y="1143"/>
                    <a:pt x="1618" y="762"/>
                    <a:pt x="1713" y="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8" name="Forma libre 197">
              <a:extLst>
                <a:ext uri="{FF2B5EF4-FFF2-40B4-BE49-F238E27FC236}">
                  <a16:creationId xmlns:a16="http://schemas.microsoft.com/office/drawing/2014/main" id="{E1AB5162-A0F1-8CD4-DD5F-442BB6CF810E}"/>
                </a:ext>
              </a:extLst>
            </p:cNvPr>
            <p:cNvSpPr/>
            <p:nvPr/>
          </p:nvSpPr>
          <p:spPr>
            <a:xfrm>
              <a:off x="9751911" y="5554925"/>
              <a:ext cx="7465" cy="3425"/>
            </a:xfrm>
            <a:custGeom>
              <a:avLst/>
              <a:gdLst>
                <a:gd name="connsiteX0" fmla="*/ 5140 w 7465"/>
                <a:gd name="connsiteY0" fmla="*/ 3293 h 3425"/>
                <a:gd name="connsiteX1" fmla="*/ 7424 w 7465"/>
                <a:gd name="connsiteY1" fmla="*/ 2340 h 3425"/>
                <a:gd name="connsiteX2" fmla="*/ 3902 w 7465"/>
                <a:gd name="connsiteY2" fmla="*/ 340 h 3425"/>
                <a:gd name="connsiteX3" fmla="*/ 0 w 7465"/>
                <a:gd name="connsiteY3" fmla="*/ 1102 h 3425"/>
                <a:gd name="connsiteX4" fmla="*/ 0 w 7465"/>
                <a:gd name="connsiteY4" fmla="*/ 1674 h 3425"/>
                <a:gd name="connsiteX5" fmla="*/ 5044 w 7465"/>
                <a:gd name="connsiteY5" fmla="*/ 3293 h 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" h="3425">
                  <a:moveTo>
                    <a:pt x="5140" y="3293"/>
                  </a:moveTo>
                  <a:cubicBezTo>
                    <a:pt x="6472" y="3674"/>
                    <a:pt x="7710" y="3198"/>
                    <a:pt x="7424" y="2340"/>
                  </a:cubicBezTo>
                  <a:cubicBezTo>
                    <a:pt x="6948" y="816"/>
                    <a:pt x="5425" y="435"/>
                    <a:pt x="3902" y="340"/>
                  </a:cubicBezTo>
                  <a:cubicBezTo>
                    <a:pt x="2570" y="340"/>
                    <a:pt x="761" y="-803"/>
                    <a:pt x="0" y="1102"/>
                  </a:cubicBezTo>
                  <a:cubicBezTo>
                    <a:pt x="0" y="1292"/>
                    <a:pt x="0" y="1483"/>
                    <a:pt x="0" y="1674"/>
                  </a:cubicBezTo>
                  <a:cubicBezTo>
                    <a:pt x="1903" y="2245"/>
                    <a:pt x="3426" y="2816"/>
                    <a:pt x="5044" y="329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9" name="Forma libre 198">
              <a:extLst>
                <a:ext uri="{FF2B5EF4-FFF2-40B4-BE49-F238E27FC236}">
                  <a16:creationId xmlns:a16="http://schemas.microsoft.com/office/drawing/2014/main" id="{B5C76931-0E41-8ABC-6955-8AAA7BB5C75B}"/>
                </a:ext>
              </a:extLst>
            </p:cNvPr>
            <p:cNvSpPr/>
            <p:nvPr/>
          </p:nvSpPr>
          <p:spPr>
            <a:xfrm>
              <a:off x="9714492" y="5578958"/>
              <a:ext cx="7149" cy="7549"/>
            </a:xfrm>
            <a:custGeom>
              <a:avLst/>
              <a:gdLst>
                <a:gd name="connsiteX0" fmla="*/ 1439 w 7149"/>
                <a:gd name="connsiteY0" fmla="*/ 310 h 7549"/>
                <a:gd name="connsiteX1" fmla="*/ 392 w 7149"/>
                <a:gd name="connsiteY1" fmla="*/ 2691 h 7549"/>
                <a:gd name="connsiteX2" fmla="*/ 4009 w 7149"/>
                <a:gd name="connsiteY2" fmla="*/ 6597 h 7549"/>
                <a:gd name="connsiteX3" fmla="*/ 6198 w 7149"/>
                <a:gd name="connsiteY3" fmla="*/ 7549 h 7549"/>
                <a:gd name="connsiteX4" fmla="*/ 7150 w 7149"/>
                <a:gd name="connsiteY4" fmla="*/ 6787 h 7549"/>
                <a:gd name="connsiteX5" fmla="*/ 4009 w 7149"/>
                <a:gd name="connsiteY5" fmla="*/ 1072 h 7549"/>
                <a:gd name="connsiteX6" fmla="*/ 1439 w 7149"/>
                <a:gd name="connsiteY6" fmla="*/ 215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9" h="7549">
                  <a:moveTo>
                    <a:pt x="1439" y="310"/>
                  </a:moveTo>
                  <a:cubicBezTo>
                    <a:pt x="392" y="786"/>
                    <a:pt x="-560" y="1548"/>
                    <a:pt x="392" y="2691"/>
                  </a:cubicBezTo>
                  <a:cubicBezTo>
                    <a:pt x="1534" y="4025"/>
                    <a:pt x="2676" y="5358"/>
                    <a:pt x="4009" y="6597"/>
                  </a:cubicBezTo>
                  <a:cubicBezTo>
                    <a:pt x="4485" y="7073"/>
                    <a:pt x="5436" y="7263"/>
                    <a:pt x="6198" y="7549"/>
                  </a:cubicBezTo>
                  <a:lnTo>
                    <a:pt x="7150" y="6787"/>
                  </a:lnTo>
                  <a:cubicBezTo>
                    <a:pt x="5151" y="5168"/>
                    <a:pt x="3914" y="3358"/>
                    <a:pt x="4009" y="1072"/>
                  </a:cubicBezTo>
                  <a:cubicBezTo>
                    <a:pt x="4009" y="310"/>
                    <a:pt x="2676" y="-357"/>
                    <a:pt x="1439" y="21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0" name="Forma libre 199">
              <a:extLst>
                <a:ext uri="{FF2B5EF4-FFF2-40B4-BE49-F238E27FC236}">
                  <a16:creationId xmlns:a16="http://schemas.microsoft.com/office/drawing/2014/main" id="{1ACE410A-A908-80E1-D144-EC3850C296FC}"/>
                </a:ext>
              </a:extLst>
            </p:cNvPr>
            <p:cNvSpPr/>
            <p:nvPr/>
          </p:nvSpPr>
          <p:spPr>
            <a:xfrm>
              <a:off x="9698417" y="5721296"/>
              <a:ext cx="4759" cy="1704"/>
            </a:xfrm>
            <a:custGeom>
              <a:avLst/>
              <a:gdLst>
                <a:gd name="connsiteX0" fmla="*/ 0 w 4759"/>
                <a:gd name="connsiteY0" fmla="*/ 1704 h 1704"/>
                <a:gd name="connsiteX1" fmla="*/ 4759 w 4759"/>
                <a:gd name="connsiteY1" fmla="*/ 1514 h 1704"/>
                <a:gd name="connsiteX2" fmla="*/ 0 w 4759"/>
                <a:gd name="connsiteY2" fmla="*/ 1704 h 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59" h="1704">
                  <a:moveTo>
                    <a:pt x="0" y="1704"/>
                  </a:moveTo>
                  <a:cubicBezTo>
                    <a:pt x="1714" y="1704"/>
                    <a:pt x="3046" y="1609"/>
                    <a:pt x="4759" y="1514"/>
                  </a:cubicBezTo>
                  <a:cubicBezTo>
                    <a:pt x="2856" y="-582"/>
                    <a:pt x="2285" y="-486"/>
                    <a:pt x="0" y="170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1" name="Forma libre 200">
              <a:extLst>
                <a:ext uri="{FF2B5EF4-FFF2-40B4-BE49-F238E27FC236}">
                  <a16:creationId xmlns:a16="http://schemas.microsoft.com/office/drawing/2014/main" id="{12EEB2D5-CED3-172E-503F-E475BB88F187}"/>
                </a:ext>
              </a:extLst>
            </p:cNvPr>
            <p:cNvSpPr/>
            <p:nvPr/>
          </p:nvSpPr>
          <p:spPr>
            <a:xfrm>
              <a:off x="9756956" y="5577744"/>
              <a:ext cx="1351" cy="1142"/>
            </a:xfrm>
            <a:custGeom>
              <a:avLst/>
              <a:gdLst>
                <a:gd name="connsiteX0" fmla="*/ 0 w 1351"/>
                <a:gd name="connsiteY0" fmla="*/ 667 h 1142"/>
                <a:gd name="connsiteX1" fmla="*/ 952 w 1351"/>
                <a:gd name="connsiteY1" fmla="*/ 1143 h 1142"/>
                <a:gd name="connsiteX2" fmla="*/ 1333 w 1351"/>
                <a:gd name="connsiteY2" fmla="*/ 476 h 1142"/>
                <a:gd name="connsiteX3" fmla="*/ 666 w 1351"/>
                <a:gd name="connsiteY3" fmla="*/ 0 h 1142"/>
                <a:gd name="connsiteX4" fmla="*/ 0 w 1351"/>
                <a:gd name="connsiteY4" fmla="*/ 762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1" h="1142">
                  <a:moveTo>
                    <a:pt x="0" y="667"/>
                  </a:moveTo>
                  <a:cubicBezTo>
                    <a:pt x="0" y="667"/>
                    <a:pt x="666" y="953"/>
                    <a:pt x="952" y="1143"/>
                  </a:cubicBezTo>
                  <a:cubicBezTo>
                    <a:pt x="1142" y="953"/>
                    <a:pt x="1428" y="667"/>
                    <a:pt x="1333" y="476"/>
                  </a:cubicBezTo>
                  <a:cubicBezTo>
                    <a:pt x="1333" y="286"/>
                    <a:pt x="857" y="190"/>
                    <a:pt x="666" y="0"/>
                  </a:cubicBezTo>
                  <a:cubicBezTo>
                    <a:pt x="476" y="190"/>
                    <a:pt x="286" y="381"/>
                    <a:pt x="0" y="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2" name="Forma libre 201">
              <a:extLst>
                <a:ext uri="{FF2B5EF4-FFF2-40B4-BE49-F238E27FC236}">
                  <a16:creationId xmlns:a16="http://schemas.microsoft.com/office/drawing/2014/main" id="{EE9701EF-B8D7-203C-D178-633CE805AA66}"/>
                </a:ext>
              </a:extLst>
            </p:cNvPr>
            <p:cNvSpPr/>
            <p:nvPr/>
          </p:nvSpPr>
          <p:spPr>
            <a:xfrm>
              <a:off x="9708031" y="5737669"/>
              <a:ext cx="2189" cy="1619"/>
            </a:xfrm>
            <a:custGeom>
              <a:avLst/>
              <a:gdLst>
                <a:gd name="connsiteX0" fmla="*/ 0 w 2189"/>
                <a:gd name="connsiteY0" fmla="*/ 667 h 1619"/>
                <a:gd name="connsiteX1" fmla="*/ 1619 w 2189"/>
                <a:gd name="connsiteY1" fmla="*/ 1619 h 1619"/>
                <a:gd name="connsiteX2" fmla="*/ 2190 w 2189"/>
                <a:gd name="connsiteY2" fmla="*/ 952 h 1619"/>
                <a:gd name="connsiteX3" fmla="*/ 571 w 2189"/>
                <a:gd name="connsiteY3" fmla="*/ 0 h 1619"/>
                <a:gd name="connsiteX4" fmla="*/ 0 w 2189"/>
                <a:gd name="connsiteY4" fmla="*/ 667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" h="1619">
                  <a:moveTo>
                    <a:pt x="0" y="667"/>
                  </a:moveTo>
                  <a:cubicBezTo>
                    <a:pt x="571" y="952"/>
                    <a:pt x="1047" y="1334"/>
                    <a:pt x="1619" y="1619"/>
                  </a:cubicBezTo>
                  <a:cubicBezTo>
                    <a:pt x="1809" y="1429"/>
                    <a:pt x="1999" y="1143"/>
                    <a:pt x="2190" y="952"/>
                  </a:cubicBezTo>
                  <a:cubicBezTo>
                    <a:pt x="1619" y="667"/>
                    <a:pt x="1142" y="285"/>
                    <a:pt x="571" y="0"/>
                  </a:cubicBezTo>
                  <a:cubicBezTo>
                    <a:pt x="571" y="0"/>
                    <a:pt x="191" y="381"/>
                    <a:pt x="0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3" name="Forma libre 202">
              <a:extLst>
                <a:ext uri="{FF2B5EF4-FFF2-40B4-BE49-F238E27FC236}">
                  <a16:creationId xmlns:a16="http://schemas.microsoft.com/office/drawing/2014/main" id="{47D2F5F8-CA38-27DE-3648-5D92F7984CBA}"/>
                </a:ext>
              </a:extLst>
            </p:cNvPr>
            <p:cNvSpPr/>
            <p:nvPr/>
          </p:nvSpPr>
          <p:spPr>
            <a:xfrm>
              <a:off x="9722975" y="5575040"/>
              <a:ext cx="2181" cy="2132"/>
            </a:xfrm>
            <a:custGeom>
              <a:avLst/>
              <a:gdLst>
                <a:gd name="connsiteX0" fmla="*/ 0 w 2181"/>
                <a:gd name="connsiteY0" fmla="*/ 228 h 2132"/>
                <a:gd name="connsiteX1" fmla="*/ 1523 w 2181"/>
                <a:gd name="connsiteY1" fmla="*/ 2133 h 2132"/>
                <a:gd name="connsiteX2" fmla="*/ 1333 w 2181"/>
                <a:gd name="connsiteY2" fmla="*/ 37 h 2132"/>
                <a:gd name="connsiteX3" fmla="*/ 0 w 2181"/>
                <a:gd name="connsiteY3" fmla="*/ 228 h 2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1" h="2132">
                  <a:moveTo>
                    <a:pt x="0" y="228"/>
                  </a:moveTo>
                  <a:cubicBezTo>
                    <a:pt x="571" y="990"/>
                    <a:pt x="952" y="1466"/>
                    <a:pt x="1523" y="2133"/>
                  </a:cubicBezTo>
                  <a:cubicBezTo>
                    <a:pt x="2475" y="1085"/>
                    <a:pt x="2380" y="418"/>
                    <a:pt x="1333" y="37"/>
                  </a:cubicBezTo>
                  <a:cubicBezTo>
                    <a:pt x="1142" y="-58"/>
                    <a:pt x="666" y="37"/>
                    <a:pt x="0" y="22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4" name="Forma libre 203">
              <a:extLst>
                <a:ext uri="{FF2B5EF4-FFF2-40B4-BE49-F238E27FC236}">
                  <a16:creationId xmlns:a16="http://schemas.microsoft.com/office/drawing/2014/main" id="{3D1E496C-7319-EF2D-1B41-DE9B52EFF34A}"/>
                </a:ext>
              </a:extLst>
            </p:cNvPr>
            <p:cNvSpPr/>
            <p:nvPr/>
          </p:nvSpPr>
          <p:spPr>
            <a:xfrm>
              <a:off x="9715931" y="5565658"/>
              <a:ext cx="6091" cy="2168"/>
            </a:xfrm>
            <a:custGeom>
              <a:avLst/>
              <a:gdLst>
                <a:gd name="connsiteX0" fmla="*/ 0 w 6091"/>
                <a:gd name="connsiteY0" fmla="*/ 466 h 2168"/>
                <a:gd name="connsiteX1" fmla="*/ 6092 w 6091"/>
                <a:gd name="connsiteY1" fmla="*/ 1704 h 2168"/>
                <a:gd name="connsiteX2" fmla="*/ 0 w 6091"/>
                <a:gd name="connsiteY2" fmla="*/ 466 h 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1" h="2168">
                  <a:moveTo>
                    <a:pt x="0" y="466"/>
                  </a:moveTo>
                  <a:cubicBezTo>
                    <a:pt x="2284" y="2276"/>
                    <a:pt x="3617" y="2561"/>
                    <a:pt x="6092" y="1704"/>
                  </a:cubicBezTo>
                  <a:cubicBezTo>
                    <a:pt x="3902" y="1990"/>
                    <a:pt x="2760" y="-1153"/>
                    <a:pt x="0" y="46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5" name="Forma libre 204">
              <a:extLst>
                <a:ext uri="{FF2B5EF4-FFF2-40B4-BE49-F238E27FC236}">
                  <a16:creationId xmlns:a16="http://schemas.microsoft.com/office/drawing/2014/main" id="{08CE38F0-A530-EA39-09DC-C85872299E1A}"/>
                </a:ext>
              </a:extLst>
            </p:cNvPr>
            <p:cNvSpPr/>
            <p:nvPr/>
          </p:nvSpPr>
          <p:spPr>
            <a:xfrm>
              <a:off x="9689455" y="5736987"/>
              <a:ext cx="5059" cy="2828"/>
            </a:xfrm>
            <a:custGeom>
              <a:avLst/>
              <a:gdLst>
                <a:gd name="connsiteX0" fmla="*/ 15 w 5059"/>
                <a:gd name="connsiteY0" fmla="*/ 682 h 2828"/>
                <a:gd name="connsiteX1" fmla="*/ 205 w 5059"/>
                <a:gd name="connsiteY1" fmla="*/ 2205 h 2828"/>
                <a:gd name="connsiteX2" fmla="*/ 5060 w 5059"/>
                <a:gd name="connsiteY2" fmla="*/ 1444 h 2828"/>
                <a:gd name="connsiteX3" fmla="*/ 1729 w 5059"/>
                <a:gd name="connsiteY3" fmla="*/ 15 h 2828"/>
                <a:gd name="connsiteX4" fmla="*/ 15 w 5059"/>
                <a:gd name="connsiteY4" fmla="*/ 682 h 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" h="2828">
                  <a:moveTo>
                    <a:pt x="15" y="682"/>
                  </a:moveTo>
                  <a:cubicBezTo>
                    <a:pt x="15" y="682"/>
                    <a:pt x="-80" y="1920"/>
                    <a:pt x="205" y="2205"/>
                  </a:cubicBezTo>
                  <a:cubicBezTo>
                    <a:pt x="1347" y="3254"/>
                    <a:pt x="3061" y="2968"/>
                    <a:pt x="5060" y="1444"/>
                  </a:cubicBezTo>
                  <a:cubicBezTo>
                    <a:pt x="3727" y="872"/>
                    <a:pt x="2775" y="206"/>
                    <a:pt x="1729" y="15"/>
                  </a:cubicBezTo>
                  <a:cubicBezTo>
                    <a:pt x="1252" y="-81"/>
                    <a:pt x="301" y="301"/>
                    <a:pt x="15" y="68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6" name="Forma libre 205">
              <a:extLst>
                <a:ext uri="{FF2B5EF4-FFF2-40B4-BE49-F238E27FC236}">
                  <a16:creationId xmlns:a16="http://schemas.microsoft.com/office/drawing/2014/main" id="{815A45FA-1E92-BB34-AC5A-F9227A4E4045}"/>
                </a:ext>
              </a:extLst>
            </p:cNvPr>
            <p:cNvSpPr/>
            <p:nvPr/>
          </p:nvSpPr>
          <p:spPr>
            <a:xfrm>
              <a:off x="9697561" y="5743955"/>
              <a:ext cx="3141" cy="2095"/>
            </a:xfrm>
            <a:custGeom>
              <a:avLst/>
              <a:gdLst>
                <a:gd name="connsiteX0" fmla="*/ 0 w 3141"/>
                <a:gd name="connsiteY0" fmla="*/ 1048 h 2095"/>
                <a:gd name="connsiteX1" fmla="*/ 2189 w 3141"/>
                <a:gd name="connsiteY1" fmla="*/ 2096 h 2095"/>
                <a:gd name="connsiteX2" fmla="*/ 3141 w 3141"/>
                <a:gd name="connsiteY2" fmla="*/ 1238 h 2095"/>
                <a:gd name="connsiteX3" fmla="*/ 1523 w 3141"/>
                <a:gd name="connsiteY3" fmla="*/ 0 h 2095"/>
                <a:gd name="connsiteX4" fmla="*/ 95 w 3141"/>
                <a:gd name="connsiteY4" fmla="*/ 95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1" h="2095">
                  <a:moveTo>
                    <a:pt x="0" y="1048"/>
                  </a:moveTo>
                  <a:cubicBezTo>
                    <a:pt x="856" y="1524"/>
                    <a:pt x="1523" y="1905"/>
                    <a:pt x="2189" y="2096"/>
                  </a:cubicBezTo>
                  <a:cubicBezTo>
                    <a:pt x="2380" y="2096"/>
                    <a:pt x="3141" y="1238"/>
                    <a:pt x="3141" y="1238"/>
                  </a:cubicBezTo>
                  <a:cubicBezTo>
                    <a:pt x="2665" y="762"/>
                    <a:pt x="2189" y="286"/>
                    <a:pt x="1523" y="0"/>
                  </a:cubicBezTo>
                  <a:cubicBezTo>
                    <a:pt x="1333" y="0"/>
                    <a:pt x="762" y="477"/>
                    <a:pt x="95" y="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7" name="Forma libre 206">
              <a:extLst>
                <a:ext uri="{FF2B5EF4-FFF2-40B4-BE49-F238E27FC236}">
                  <a16:creationId xmlns:a16="http://schemas.microsoft.com/office/drawing/2014/main" id="{9BAECA30-9EB3-BB66-C771-20595673B530}"/>
                </a:ext>
              </a:extLst>
            </p:cNvPr>
            <p:cNvSpPr/>
            <p:nvPr/>
          </p:nvSpPr>
          <p:spPr>
            <a:xfrm>
              <a:off x="9739156" y="5735591"/>
              <a:ext cx="4949" cy="3055"/>
            </a:xfrm>
            <a:custGeom>
              <a:avLst/>
              <a:gdLst>
                <a:gd name="connsiteX0" fmla="*/ 0 w 4949"/>
                <a:gd name="connsiteY0" fmla="*/ 363 h 3055"/>
                <a:gd name="connsiteX1" fmla="*/ 4950 w 4949"/>
                <a:gd name="connsiteY1" fmla="*/ 3030 h 3055"/>
                <a:gd name="connsiteX2" fmla="*/ 0 w 4949"/>
                <a:gd name="connsiteY2" fmla="*/ 363 h 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49" h="3055">
                  <a:moveTo>
                    <a:pt x="0" y="363"/>
                  </a:moveTo>
                  <a:cubicBezTo>
                    <a:pt x="1713" y="1126"/>
                    <a:pt x="1904" y="3316"/>
                    <a:pt x="4950" y="3030"/>
                  </a:cubicBezTo>
                  <a:cubicBezTo>
                    <a:pt x="2760" y="77"/>
                    <a:pt x="1809" y="-494"/>
                    <a:pt x="0" y="36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8" name="Forma libre 207">
              <a:extLst>
                <a:ext uri="{FF2B5EF4-FFF2-40B4-BE49-F238E27FC236}">
                  <a16:creationId xmlns:a16="http://schemas.microsoft.com/office/drawing/2014/main" id="{BEA0C6E6-6A7A-BA6F-F038-6E849FC16BAA}"/>
                </a:ext>
              </a:extLst>
            </p:cNvPr>
            <p:cNvSpPr/>
            <p:nvPr/>
          </p:nvSpPr>
          <p:spPr>
            <a:xfrm>
              <a:off x="9620923" y="5633180"/>
              <a:ext cx="1632" cy="2095"/>
            </a:xfrm>
            <a:custGeom>
              <a:avLst/>
              <a:gdLst>
                <a:gd name="connsiteX0" fmla="*/ 1538 w 1632"/>
                <a:gd name="connsiteY0" fmla="*/ 953 h 2095"/>
                <a:gd name="connsiteX1" fmla="*/ 586 w 1632"/>
                <a:gd name="connsiteY1" fmla="*/ 0 h 2095"/>
                <a:gd name="connsiteX2" fmla="*/ 15 w 1632"/>
                <a:gd name="connsiteY2" fmla="*/ 1238 h 2095"/>
                <a:gd name="connsiteX3" fmla="*/ 776 w 1632"/>
                <a:gd name="connsiteY3" fmla="*/ 2096 h 2095"/>
                <a:gd name="connsiteX4" fmla="*/ 1633 w 1632"/>
                <a:gd name="connsiteY4" fmla="*/ 95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2" h="2095">
                  <a:moveTo>
                    <a:pt x="1538" y="953"/>
                  </a:moveTo>
                  <a:cubicBezTo>
                    <a:pt x="1538" y="953"/>
                    <a:pt x="1062" y="476"/>
                    <a:pt x="586" y="0"/>
                  </a:cubicBezTo>
                  <a:cubicBezTo>
                    <a:pt x="300" y="571"/>
                    <a:pt x="-80" y="953"/>
                    <a:pt x="15" y="1238"/>
                  </a:cubicBezTo>
                  <a:cubicBezTo>
                    <a:pt x="15" y="1524"/>
                    <a:pt x="491" y="1810"/>
                    <a:pt x="776" y="2096"/>
                  </a:cubicBezTo>
                  <a:cubicBezTo>
                    <a:pt x="1062" y="1714"/>
                    <a:pt x="1442" y="1333"/>
                    <a:pt x="1633" y="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9" name="Forma libre 208">
              <a:extLst>
                <a:ext uri="{FF2B5EF4-FFF2-40B4-BE49-F238E27FC236}">
                  <a16:creationId xmlns:a16="http://schemas.microsoft.com/office/drawing/2014/main" id="{BF04FF93-F450-BDDC-3F98-56E522889309}"/>
                </a:ext>
              </a:extLst>
            </p:cNvPr>
            <p:cNvSpPr/>
            <p:nvPr/>
          </p:nvSpPr>
          <p:spPr>
            <a:xfrm>
              <a:off x="9610658" y="5693322"/>
              <a:ext cx="4473" cy="3770"/>
            </a:xfrm>
            <a:custGeom>
              <a:avLst/>
              <a:gdLst>
                <a:gd name="connsiteX0" fmla="*/ 952 w 4473"/>
                <a:gd name="connsiteY0" fmla="*/ 1294 h 3770"/>
                <a:gd name="connsiteX1" fmla="*/ 0 w 4473"/>
                <a:gd name="connsiteY1" fmla="*/ 2913 h 3770"/>
                <a:gd name="connsiteX2" fmla="*/ 952 w 4473"/>
                <a:gd name="connsiteY2" fmla="*/ 3770 h 3770"/>
                <a:gd name="connsiteX3" fmla="*/ 2380 w 4473"/>
                <a:gd name="connsiteY3" fmla="*/ 1961 h 3770"/>
                <a:gd name="connsiteX4" fmla="*/ 4473 w 4473"/>
                <a:gd name="connsiteY4" fmla="*/ 722 h 3770"/>
                <a:gd name="connsiteX5" fmla="*/ 857 w 4473"/>
                <a:gd name="connsiteY5" fmla="*/ 1199 h 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73" h="3770">
                  <a:moveTo>
                    <a:pt x="952" y="1294"/>
                  </a:moveTo>
                  <a:cubicBezTo>
                    <a:pt x="952" y="1294"/>
                    <a:pt x="191" y="2342"/>
                    <a:pt x="0" y="2913"/>
                  </a:cubicBezTo>
                  <a:cubicBezTo>
                    <a:pt x="0" y="3008"/>
                    <a:pt x="571" y="3389"/>
                    <a:pt x="952" y="3770"/>
                  </a:cubicBezTo>
                  <a:cubicBezTo>
                    <a:pt x="1523" y="3103"/>
                    <a:pt x="1904" y="2437"/>
                    <a:pt x="2380" y="1961"/>
                  </a:cubicBezTo>
                  <a:cubicBezTo>
                    <a:pt x="2951" y="1484"/>
                    <a:pt x="3712" y="1199"/>
                    <a:pt x="4473" y="722"/>
                  </a:cubicBezTo>
                  <a:cubicBezTo>
                    <a:pt x="2760" y="-1183"/>
                    <a:pt x="1999" y="1294"/>
                    <a:pt x="857" y="119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0" name="Forma libre 209">
              <a:extLst>
                <a:ext uri="{FF2B5EF4-FFF2-40B4-BE49-F238E27FC236}">
                  <a16:creationId xmlns:a16="http://schemas.microsoft.com/office/drawing/2014/main" id="{1FCF419E-3300-23F1-0407-042B48986716}"/>
                </a:ext>
              </a:extLst>
            </p:cNvPr>
            <p:cNvSpPr/>
            <p:nvPr/>
          </p:nvSpPr>
          <p:spPr>
            <a:xfrm>
              <a:off x="9623841" y="5602509"/>
              <a:ext cx="523" cy="2762"/>
            </a:xfrm>
            <a:custGeom>
              <a:avLst/>
              <a:gdLst>
                <a:gd name="connsiteX0" fmla="*/ 524 w 523"/>
                <a:gd name="connsiteY0" fmla="*/ 0 h 2762"/>
                <a:gd name="connsiteX1" fmla="*/ 524 w 523"/>
                <a:gd name="connsiteY1" fmla="*/ 2762 h 2762"/>
                <a:gd name="connsiteX2" fmla="*/ 524 w 523"/>
                <a:gd name="connsiteY2" fmla="*/ 0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3" h="2762">
                  <a:moveTo>
                    <a:pt x="524" y="0"/>
                  </a:moveTo>
                  <a:cubicBezTo>
                    <a:pt x="-175" y="1016"/>
                    <a:pt x="-175" y="1937"/>
                    <a:pt x="524" y="2762"/>
                  </a:cubicBezTo>
                  <a:lnTo>
                    <a:pt x="524" y="0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1" name="Forma libre 210">
              <a:extLst>
                <a:ext uri="{FF2B5EF4-FFF2-40B4-BE49-F238E27FC236}">
                  <a16:creationId xmlns:a16="http://schemas.microsoft.com/office/drawing/2014/main" id="{7C07C831-D4C5-D11E-D6F9-F259AB0B3D92}"/>
                </a:ext>
              </a:extLst>
            </p:cNvPr>
            <p:cNvSpPr/>
            <p:nvPr/>
          </p:nvSpPr>
          <p:spPr>
            <a:xfrm>
              <a:off x="9747057" y="5636684"/>
              <a:ext cx="10168" cy="4401"/>
            </a:xfrm>
            <a:custGeom>
              <a:avLst/>
              <a:gdLst>
                <a:gd name="connsiteX0" fmla="*/ 7615 w 10168"/>
                <a:gd name="connsiteY0" fmla="*/ 972 h 4401"/>
                <a:gd name="connsiteX1" fmla="*/ 2189 w 10168"/>
                <a:gd name="connsiteY1" fmla="*/ 401 h 4401"/>
                <a:gd name="connsiteX2" fmla="*/ 0 w 10168"/>
                <a:gd name="connsiteY2" fmla="*/ 1068 h 4401"/>
                <a:gd name="connsiteX3" fmla="*/ 3331 w 10168"/>
                <a:gd name="connsiteY3" fmla="*/ 4401 h 4401"/>
                <a:gd name="connsiteX4" fmla="*/ 8281 w 10168"/>
                <a:gd name="connsiteY4" fmla="*/ 2973 h 4401"/>
                <a:gd name="connsiteX5" fmla="*/ 10089 w 10168"/>
                <a:gd name="connsiteY5" fmla="*/ 2020 h 4401"/>
                <a:gd name="connsiteX6" fmla="*/ 9899 w 10168"/>
                <a:gd name="connsiteY6" fmla="*/ 972 h 4401"/>
                <a:gd name="connsiteX7" fmla="*/ 7615 w 10168"/>
                <a:gd name="connsiteY7" fmla="*/ 972 h 4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68" h="4401">
                  <a:moveTo>
                    <a:pt x="7615" y="972"/>
                  </a:moveTo>
                  <a:cubicBezTo>
                    <a:pt x="5616" y="1830"/>
                    <a:pt x="3902" y="2115"/>
                    <a:pt x="2189" y="401"/>
                  </a:cubicBezTo>
                  <a:cubicBezTo>
                    <a:pt x="1427" y="-361"/>
                    <a:pt x="476" y="20"/>
                    <a:pt x="0" y="1068"/>
                  </a:cubicBezTo>
                  <a:cubicBezTo>
                    <a:pt x="1047" y="2211"/>
                    <a:pt x="2189" y="3258"/>
                    <a:pt x="3331" y="4401"/>
                  </a:cubicBezTo>
                  <a:cubicBezTo>
                    <a:pt x="5235" y="3735"/>
                    <a:pt x="6282" y="2211"/>
                    <a:pt x="8281" y="2973"/>
                  </a:cubicBezTo>
                  <a:cubicBezTo>
                    <a:pt x="8661" y="3068"/>
                    <a:pt x="9614" y="2401"/>
                    <a:pt x="10089" y="2020"/>
                  </a:cubicBezTo>
                  <a:cubicBezTo>
                    <a:pt x="10279" y="1830"/>
                    <a:pt x="10089" y="972"/>
                    <a:pt x="9899" y="972"/>
                  </a:cubicBezTo>
                  <a:cubicBezTo>
                    <a:pt x="9137" y="877"/>
                    <a:pt x="8281" y="687"/>
                    <a:pt x="7615" y="9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2" name="Forma libre 211">
              <a:extLst>
                <a:ext uri="{FF2B5EF4-FFF2-40B4-BE49-F238E27FC236}">
                  <a16:creationId xmlns:a16="http://schemas.microsoft.com/office/drawing/2014/main" id="{9DD018B3-78FD-B8D0-0876-582F70CF5477}"/>
                </a:ext>
              </a:extLst>
            </p:cNvPr>
            <p:cNvSpPr/>
            <p:nvPr/>
          </p:nvSpPr>
          <p:spPr>
            <a:xfrm>
              <a:off x="9636167" y="5615177"/>
              <a:ext cx="761" cy="3333"/>
            </a:xfrm>
            <a:custGeom>
              <a:avLst/>
              <a:gdLst>
                <a:gd name="connsiteX0" fmla="*/ 762 w 761"/>
                <a:gd name="connsiteY0" fmla="*/ 3334 h 3333"/>
                <a:gd name="connsiteX1" fmla="*/ 381 w 761"/>
                <a:gd name="connsiteY1" fmla="*/ 0 h 3333"/>
                <a:gd name="connsiteX2" fmla="*/ 0 w 761"/>
                <a:gd name="connsiteY2" fmla="*/ 3334 h 3333"/>
                <a:gd name="connsiteX3" fmla="*/ 762 w 761"/>
                <a:gd name="connsiteY3" fmla="*/ 3334 h 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" h="3333">
                  <a:moveTo>
                    <a:pt x="762" y="3334"/>
                  </a:moveTo>
                  <a:lnTo>
                    <a:pt x="381" y="0"/>
                  </a:lnTo>
                  <a:cubicBezTo>
                    <a:pt x="286" y="1143"/>
                    <a:pt x="95" y="2286"/>
                    <a:pt x="0" y="3334"/>
                  </a:cubicBezTo>
                  <a:cubicBezTo>
                    <a:pt x="286" y="3334"/>
                    <a:pt x="571" y="3334"/>
                    <a:pt x="762" y="333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3" name="Forma libre 212">
              <a:extLst>
                <a:ext uri="{FF2B5EF4-FFF2-40B4-BE49-F238E27FC236}">
                  <a16:creationId xmlns:a16="http://schemas.microsoft.com/office/drawing/2014/main" id="{4F8608D4-3552-A83B-8570-A491C9BA9927}"/>
                </a:ext>
              </a:extLst>
            </p:cNvPr>
            <p:cNvSpPr/>
            <p:nvPr/>
          </p:nvSpPr>
          <p:spPr>
            <a:xfrm>
              <a:off x="9622937" y="5690044"/>
              <a:ext cx="1999" cy="2952"/>
            </a:xfrm>
            <a:custGeom>
              <a:avLst/>
              <a:gdLst>
                <a:gd name="connsiteX0" fmla="*/ 0 w 1999"/>
                <a:gd name="connsiteY0" fmla="*/ 2953 h 2952"/>
                <a:gd name="connsiteX1" fmla="*/ 1999 w 1999"/>
                <a:gd name="connsiteY1" fmla="*/ 0 h 2952"/>
                <a:gd name="connsiteX2" fmla="*/ 0 w 1999"/>
                <a:gd name="connsiteY2" fmla="*/ 2953 h 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9" h="2952">
                  <a:moveTo>
                    <a:pt x="0" y="2953"/>
                  </a:moveTo>
                  <a:cubicBezTo>
                    <a:pt x="666" y="2000"/>
                    <a:pt x="1333" y="1048"/>
                    <a:pt x="1999" y="0"/>
                  </a:cubicBezTo>
                  <a:cubicBezTo>
                    <a:pt x="984" y="254"/>
                    <a:pt x="317" y="1238"/>
                    <a:pt x="0" y="2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4" name="Forma libre 213">
              <a:extLst>
                <a:ext uri="{FF2B5EF4-FFF2-40B4-BE49-F238E27FC236}">
                  <a16:creationId xmlns:a16="http://schemas.microsoft.com/office/drawing/2014/main" id="{F23099F9-E740-A85A-64EC-00CBB132D460}"/>
                </a:ext>
              </a:extLst>
            </p:cNvPr>
            <p:cNvSpPr/>
            <p:nvPr/>
          </p:nvSpPr>
          <p:spPr>
            <a:xfrm>
              <a:off x="9630932" y="5710111"/>
              <a:ext cx="2284" cy="887"/>
            </a:xfrm>
            <a:custGeom>
              <a:avLst/>
              <a:gdLst>
                <a:gd name="connsiteX0" fmla="*/ 0 w 2284"/>
                <a:gd name="connsiteY0" fmla="*/ 888 h 887"/>
                <a:gd name="connsiteX1" fmla="*/ 2284 w 2284"/>
                <a:gd name="connsiteY1" fmla="*/ 602 h 887"/>
                <a:gd name="connsiteX2" fmla="*/ 0 w 2284"/>
                <a:gd name="connsiteY2" fmla="*/ 888 h 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4" h="887">
                  <a:moveTo>
                    <a:pt x="0" y="888"/>
                  </a:moveTo>
                  <a:cubicBezTo>
                    <a:pt x="762" y="793"/>
                    <a:pt x="1333" y="697"/>
                    <a:pt x="2284" y="602"/>
                  </a:cubicBezTo>
                  <a:cubicBezTo>
                    <a:pt x="1459" y="-287"/>
                    <a:pt x="698" y="-191"/>
                    <a:pt x="0" y="88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5" name="Forma libre 214">
              <a:extLst>
                <a:ext uri="{FF2B5EF4-FFF2-40B4-BE49-F238E27FC236}">
                  <a16:creationId xmlns:a16="http://schemas.microsoft.com/office/drawing/2014/main" id="{92498F5E-8DF8-9B9A-AC20-C3CBF1B7339D}"/>
                </a:ext>
              </a:extLst>
            </p:cNvPr>
            <p:cNvSpPr/>
            <p:nvPr/>
          </p:nvSpPr>
          <p:spPr>
            <a:xfrm>
              <a:off x="9633312" y="5638609"/>
              <a:ext cx="3712" cy="4546"/>
            </a:xfrm>
            <a:custGeom>
              <a:avLst/>
              <a:gdLst>
                <a:gd name="connsiteX0" fmla="*/ 0 w 3712"/>
                <a:gd name="connsiteY0" fmla="*/ 3810 h 4546"/>
                <a:gd name="connsiteX1" fmla="*/ 3712 w 3712"/>
                <a:gd name="connsiteY1" fmla="*/ 3619 h 4546"/>
                <a:gd name="connsiteX2" fmla="*/ 2094 w 3712"/>
                <a:gd name="connsiteY2" fmla="*/ 0 h 4546"/>
                <a:gd name="connsiteX3" fmla="*/ 0 w 3712"/>
                <a:gd name="connsiteY3" fmla="*/ 3715 h 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2" h="4546">
                  <a:moveTo>
                    <a:pt x="0" y="3810"/>
                  </a:moveTo>
                  <a:cubicBezTo>
                    <a:pt x="1333" y="5334"/>
                    <a:pt x="2475" y="4096"/>
                    <a:pt x="3712" y="3619"/>
                  </a:cubicBezTo>
                  <a:cubicBezTo>
                    <a:pt x="3141" y="2476"/>
                    <a:pt x="2665" y="1333"/>
                    <a:pt x="2094" y="0"/>
                  </a:cubicBezTo>
                  <a:cubicBezTo>
                    <a:pt x="-191" y="571"/>
                    <a:pt x="191" y="2286"/>
                    <a:pt x="0" y="371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6" name="Forma libre 215">
              <a:extLst>
                <a:ext uri="{FF2B5EF4-FFF2-40B4-BE49-F238E27FC236}">
                  <a16:creationId xmlns:a16="http://schemas.microsoft.com/office/drawing/2014/main" id="{022C836E-8EFD-91E2-0E6E-8CF78D95E241}"/>
                </a:ext>
              </a:extLst>
            </p:cNvPr>
            <p:cNvSpPr/>
            <p:nvPr/>
          </p:nvSpPr>
          <p:spPr>
            <a:xfrm>
              <a:off x="9609611" y="5659945"/>
              <a:ext cx="4607" cy="9429"/>
            </a:xfrm>
            <a:custGeom>
              <a:avLst/>
              <a:gdLst>
                <a:gd name="connsiteX0" fmla="*/ 3522 w 4607"/>
                <a:gd name="connsiteY0" fmla="*/ 8668 h 9429"/>
                <a:gd name="connsiteX1" fmla="*/ 4188 w 4607"/>
                <a:gd name="connsiteY1" fmla="*/ 7620 h 9429"/>
                <a:gd name="connsiteX2" fmla="*/ 3236 w 4607"/>
                <a:gd name="connsiteY2" fmla="*/ 3620 h 9429"/>
                <a:gd name="connsiteX3" fmla="*/ 4378 w 4607"/>
                <a:gd name="connsiteY3" fmla="*/ 0 h 9429"/>
                <a:gd name="connsiteX4" fmla="*/ 0 w 4607"/>
                <a:gd name="connsiteY4" fmla="*/ 4667 h 9429"/>
                <a:gd name="connsiteX5" fmla="*/ 3236 w 4607"/>
                <a:gd name="connsiteY5" fmla="*/ 9430 h 9429"/>
                <a:gd name="connsiteX6" fmla="*/ 3522 w 4607"/>
                <a:gd name="connsiteY6" fmla="*/ 8763 h 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7" h="9429">
                  <a:moveTo>
                    <a:pt x="3522" y="8668"/>
                  </a:moveTo>
                  <a:cubicBezTo>
                    <a:pt x="3522" y="8668"/>
                    <a:pt x="3902" y="7906"/>
                    <a:pt x="4188" y="7620"/>
                  </a:cubicBezTo>
                  <a:cubicBezTo>
                    <a:pt x="2760" y="6668"/>
                    <a:pt x="2475" y="4953"/>
                    <a:pt x="3236" y="3620"/>
                  </a:cubicBezTo>
                  <a:cubicBezTo>
                    <a:pt x="3807" y="2667"/>
                    <a:pt x="5140" y="1905"/>
                    <a:pt x="4378" y="0"/>
                  </a:cubicBezTo>
                  <a:cubicBezTo>
                    <a:pt x="3331" y="2381"/>
                    <a:pt x="0" y="1905"/>
                    <a:pt x="0" y="4667"/>
                  </a:cubicBezTo>
                  <a:cubicBezTo>
                    <a:pt x="1237" y="6572"/>
                    <a:pt x="2284" y="8001"/>
                    <a:pt x="3236" y="9430"/>
                  </a:cubicBezTo>
                  <a:cubicBezTo>
                    <a:pt x="3236" y="9335"/>
                    <a:pt x="3331" y="9049"/>
                    <a:pt x="3522" y="876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7" name="Forma libre 216">
              <a:extLst>
                <a:ext uri="{FF2B5EF4-FFF2-40B4-BE49-F238E27FC236}">
                  <a16:creationId xmlns:a16="http://schemas.microsoft.com/office/drawing/2014/main" id="{6A5A2AC4-35C5-F6DE-3F25-5EE28865096E}"/>
                </a:ext>
              </a:extLst>
            </p:cNvPr>
            <p:cNvSpPr/>
            <p:nvPr/>
          </p:nvSpPr>
          <p:spPr>
            <a:xfrm>
              <a:off x="9635120" y="5612034"/>
              <a:ext cx="1427" cy="3048"/>
            </a:xfrm>
            <a:custGeom>
              <a:avLst/>
              <a:gdLst>
                <a:gd name="connsiteX0" fmla="*/ 1428 w 1427"/>
                <a:gd name="connsiteY0" fmla="*/ 3048 h 3048"/>
                <a:gd name="connsiteX1" fmla="*/ 856 w 1427"/>
                <a:gd name="connsiteY1" fmla="*/ 0 h 3048"/>
                <a:gd name="connsiteX2" fmla="*/ 1428 w 1427"/>
                <a:gd name="connsiteY2" fmla="*/ 3048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7" h="3048">
                  <a:moveTo>
                    <a:pt x="1428" y="3048"/>
                  </a:moveTo>
                  <a:cubicBezTo>
                    <a:pt x="1238" y="2000"/>
                    <a:pt x="1047" y="953"/>
                    <a:pt x="856" y="0"/>
                  </a:cubicBezTo>
                  <a:cubicBezTo>
                    <a:pt x="-95" y="1429"/>
                    <a:pt x="-666" y="2667"/>
                    <a:pt x="1428" y="304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8" name="Forma libre 217">
              <a:extLst>
                <a:ext uri="{FF2B5EF4-FFF2-40B4-BE49-F238E27FC236}">
                  <a16:creationId xmlns:a16="http://schemas.microsoft.com/office/drawing/2014/main" id="{488B0D5D-9F73-5A39-AB5C-7C9FE11BABAF}"/>
                </a:ext>
              </a:extLst>
            </p:cNvPr>
            <p:cNvSpPr/>
            <p:nvPr/>
          </p:nvSpPr>
          <p:spPr>
            <a:xfrm>
              <a:off x="9599327" y="5640324"/>
              <a:ext cx="2669" cy="2952"/>
            </a:xfrm>
            <a:custGeom>
              <a:avLst/>
              <a:gdLst>
                <a:gd name="connsiteX0" fmla="*/ 4 w 2669"/>
                <a:gd name="connsiteY0" fmla="*/ 2953 h 2952"/>
                <a:gd name="connsiteX1" fmla="*/ 2670 w 2669"/>
                <a:gd name="connsiteY1" fmla="*/ 0 h 2952"/>
                <a:gd name="connsiteX2" fmla="*/ 4 w 2669"/>
                <a:gd name="connsiteY2" fmla="*/ 2953 h 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9" h="2952">
                  <a:moveTo>
                    <a:pt x="4" y="2953"/>
                  </a:moveTo>
                  <a:cubicBezTo>
                    <a:pt x="1051" y="1810"/>
                    <a:pt x="1908" y="857"/>
                    <a:pt x="2670" y="0"/>
                  </a:cubicBezTo>
                  <a:cubicBezTo>
                    <a:pt x="1432" y="476"/>
                    <a:pt x="-91" y="762"/>
                    <a:pt x="4" y="2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9" name="Forma libre 218">
              <a:extLst>
                <a:ext uri="{FF2B5EF4-FFF2-40B4-BE49-F238E27FC236}">
                  <a16:creationId xmlns:a16="http://schemas.microsoft.com/office/drawing/2014/main" id="{73499A80-8068-7E4C-5877-63C081056CD4}"/>
                </a:ext>
              </a:extLst>
            </p:cNvPr>
            <p:cNvSpPr/>
            <p:nvPr/>
          </p:nvSpPr>
          <p:spPr>
            <a:xfrm>
              <a:off x="9602282" y="5630036"/>
              <a:ext cx="1523" cy="952"/>
            </a:xfrm>
            <a:custGeom>
              <a:avLst/>
              <a:gdLst>
                <a:gd name="connsiteX0" fmla="*/ 1523 w 1523"/>
                <a:gd name="connsiteY0" fmla="*/ 476 h 952"/>
                <a:gd name="connsiteX1" fmla="*/ 666 w 1523"/>
                <a:gd name="connsiteY1" fmla="*/ 0 h 952"/>
                <a:gd name="connsiteX2" fmla="*/ 0 w 1523"/>
                <a:gd name="connsiteY2" fmla="*/ 476 h 952"/>
                <a:gd name="connsiteX3" fmla="*/ 666 w 1523"/>
                <a:gd name="connsiteY3" fmla="*/ 953 h 952"/>
                <a:gd name="connsiteX4" fmla="*/ 1523 w 1523"/>
                <a:gd name="connsiteY4" fmla="*/ 476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" h="952">
                  <a:moveTo>
                    <a:pt x="1523" y="476"/>
                  </a:moveTo>
                  <a:cubicBezTo>
                    <a:pt x="1523" y="476"/>
                    <a:pt x="952" y="0"/>
                    <a:pt x="666" y="0"/>
                  </a:cubicBezTo>
                  <a:cubicBezTo>
                    <a:pt x="476" y="0"/>
                    <a:pt x="286" y="286"/>
                    <a:pt x="0" y="476"/>
                  </a:cubicBezTo>
                  <a:cubicBezTo>
                    <a:pt x="191" y="667"/>
                    <a:pt x="381" y="858"/>
                    <a:pt x="666" y="953"/>
                  </a:cubicBezTo>
                  <a:cubicBezTo>
                    <a:pt x="857" y="953"/>
                    <a:pt x="1142" y="762"/>
                    <a:pt x="1523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0" name="Forma libre 219">
              <a:extLst>
                <a:ext uri="{FF2B5EF4-FFF2-40B4-BE49-F238E27FC236}">
                  <a16:creationId xmlns:a16="http://schemas.microsoft.com/office/drawing/2014/main" id="{EDB72F5A-A041-5BDC-7A23-6DDCE66ACD9B}"/>
                </a:ext>
              </a:extLst>
            </p:cNvPr>
            <p:cNvSpPr/>
            <p:nvPr/>
          </p:nvSpPr>
          <p:spPr>
            <a:xfrm>
              <a:off x="9600188" y="5664665"/>
              <a:ext cx="5139" cy="1757"/>
            </a:xfrm>
            <a:custGeom>
              <a:avLst/>
              <a:gdLst>
                <a:gd name="connsiteX0" fmla="*/ 190 w 5139"/>
                <a:gd name="connsiteY0" fmla="*/ 1662 h 1757"/>
                <a:gd name="connsiteX1" fmla="*/ 5140 w 5139"/>
                <a:gd name="connsiteY1" fmla="*/ 710 h 1757"/>
                <a:gd name="connsiteX2" fmla="*/ 0 w 5139"/>
                <a:gd name="connsiteY2" fmla="*/ 995 h 1757"/>
                <a:gd name="connsiteX3" fmla="*/ 95 w 5139"/>
                <a:gd name="connsiteY3" fmla="*/ 1757 h 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9" h="1757">
                  <a:moveTo>
                    <a:pt x="190" y="1662"/>
                  </a:moveTo>
                  <a:cubicBezTo>
                    <a:pt x="1809" y="1376"/>
                    <a:pt x="3522" y="995"/>
                    <a:pt x="5140" y="710"/>
                  </a:cubicBezTo>
                  <a:cubicBezTo>
                    <a:pt x="3141" y="-910"/>
                    <a:pt x="1713" y="710"/>
                    <a:pt x="0" y="995"/>
                  </a:cubicBezTo>
                  <a:cubicBezTo>
                    <a:pt x="0" y="1281"/>
                    <a:pt x="0" y="1471"/>
                    <a:pt x="95" y="175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1" name="Forma libre 220">
              <a:extLst>
                <a:ext uri="{FF2B5EF4-FFF2-40B4-BE49-F238E27FC236}">
                  <a16:creationId xmlns:a16="http://schemas.microsoft.com/office/drawing/2014/main" id="{7A4117E9-606F-FFE3-77CD-A300E750CA53}"/>
                </a:ext>
              </a:extLst>
            </p:cNvPr>
            <p:cNvSpPr/>
            <p:nvPr/>
          </p:nvSpPr>
          <p:spPr>
            <a:xfrm>
              <a:off x="9599046" y="5697569"/>
              <a:ext cx="1903" cy="1142"/>
            </a:xfrm>
            <a:custGeom>
              <a:avLst/>
              <a:gdLst>
                <a:gd name="connsiteX0" fmla="*/ 0 w 1903"/>
                <a:gd name="connsiteY0" fmla="*/ 857 h 1142"/>
                <a:gd name="connsiteX1" fmla="*/ 1808 w 1903"/>
                <a:gd name="connsiteY1" fmla="*/ 1143 h 1142"/>
                <a:gd name="connsiteX2" fmla="*/ 1903 w 1903"/>
                <a:gd name="connsiteY2" fmla="*/ 476 h 1142"/>
                <a:gd name="connsiteX3" fmla="*/ 95 w 1903"/>
                <a:gd name="connsiteY3" fmla="*/ 0 h 1142"/>
                <a:gd name="connsiteX4" fmla="*/ 95 w 1903"/>
                <a:gd name="connsiteY4" fmla="*/ 762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1142">
                  <a:moveTo>
                    <a:pt x="0" y="857"/>
                  </a:moveTo>
                  <a:cubicBezTo>
                    <a:pt x="571" y="952"/>
                    <a:pt x="1237" y="1048"/>
                    <a:pt x="1808" y="1143"/>
                  </a:cubicBezTo>
                  <a:cubicBezTo>
                    <a:pt x="1808" y="952"/>
                    <a:pt x="1808" y="762"/>
                    <a:pt x="1903" y="476"/>
                  </a:cubicBezTo>
                  <a:cubicBezTo>
                    <a:pt x="1332" y="286"/>
                    <a:pt x="761" y="190"/>
                    <a:pt x="95" y="0"/>
                  </a:cubicBezTo>
                  <a:lnTo>
                    <a:pt x="95" y="762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2" name="Forma libre 221">
              <a:extLst>
                <a:ext uri="{FF2B5EF4-FFF2-40B4-BE49-F238E27FC236}">
                  <a16:creationId xmlns:a16="http://schemas.microsoft.com/office/drawing/2014/main" id="{F5F1D056-3D4A-7025-4CAC-2C3AD7906C24}"/>
                </a:ext>
              </a:extLst>
            </p:cNvPr>
            <p:cNvSpPr/>
            <p:nvPr/>
          </p:nvSpPr>
          <p:spPr>
            <a:xfrm>
              <a:off x="9603802" y="5697378"/>
              <a:ext cx="2477" cy="3429"/>
            </a:xfrm>
            <a:custGeom>
              <a:avLst/>
              <a:gdLst>
                <a:gd name="connsiteX0" fmla="*/ 2478 w 2477"/>
                <a:gd name="connsiteY0" fmla="*/ 3429 h 3429"/>
                <a:gd name="connsiteX1" fmla="*/ 765 w 2477"/>
                <a:gd name="connsiteY1" fmla="*/ 0 h 3429"/>
                <a:gd name="connsiteX2" fmla="*/ 2478 w 2477"/>
                <a:gd name="connsiteY2" fmla="*/ 3429 h 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7" h="3429">
                  <a:moveTo>
                    <a:pt x="2478" y="3429"/>
                  </a:moveTo>
                  <a:cubicBezTo>
                    <a:pt x="1907" y="2286"/>
                    <a:pt x="1431" y="1334"/>
                    <a:pt x="765" y="0"/>
                  </a:cubicBezTo>
                  <a:cubicBezTo>
                    <a:pt x="-663" y="2286"/>
                    <a:pt x="-92" y="3238"/>
                    <a:pt x="2478" y="3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3" name="Forma libre 222">
              <a:extLst>
                <a:ext uri="{FF2B5EF4-FFF2-40B4-BE49-F238E27FC236}">
                  <a16:creationId xmlns:a16="http://schemas.microsoft.com/office/drawing/2014/main" id="{77B8B246-B1F0-A238-C4D3-0F7F0C135840}"/>
                </a:ext>
              </a:extLst>
            </p:cNvPr>
            <p:cNvSpPr/>
            <p:nvPr/>
          </p:nvSpPr>
          <p:spPr>
            <a:xfrm>
              <a:off x="9606185" y="5680709"/>
              <a:ext cx="1378" cy="2762"/>
            </a:xfrm>
            <a:custGeom>
              <a:avLst/>
              <a:gdLst>
                <a:gd name="connsiteX0" fmla="*/ 285 w 1378"/>
                <a:gd name="connsiteY0" fmla="*/ 0 h 2762"/>
                <a:gd name="connsiteX1" fmla="*/ 0 w 1378"/>
                <a:gd name="connsiteY1" fmla="*/ 2762 h 2762"/>
                <a:gd name="connsiteX2" fmla="*/ 1142 w 1378"/>
                <a:gd name="connsiteY2" fmla="*/ 1143 h 2762"/>
                <a:gd name="connsiteX3" fmla="*/ 190 w 1378"/>
                <a:gd name="connsiteY3" fmla="*/ 95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8" h="2762">
                  <a:moveTo>
                    <a:pt x="285" y="0"/>
                  </a:moveTo>
                  <a:cubicBezTo>
                    <a:pt x="190" y="1143"/>
                    <a:pt x="95" y="1905"/>
                    <a:pt x="0" y="2762"/>
                  </a:cubicBezTo>
                  <a:cubicBezTo>
                    <a:pt x="952" y="2477"/>
                    <a:pt x="1808" y="2286"/>
                    <a:pt x="1142" y="1143"/>
                  </a:cubicBezTo>
                  <a:cubicBezTo>
                    <a:pt x="952" y="857"/>
                    <a:pt x="666" y="571"/>
                    <a:pt x="190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4" name="Forma libre 223">
              <a:extLst>
                <a:ext uri="{FF2B5EF4-FFF2-40B4-BE49-F238E27FC236}">
                  <a16:creationId xmlns:a16="http://schemas.microsoft.com/office/drawing/2014/main" id="{822C9B5B-EE6F-F6FA-D42D-6DC9791F003D}"/>
                </a:ext>
              </a:extLst>
            </p:cNvPr>
            <p:cNvSpPr/>
            <p:nvPr/>
          </p:nvSpPr>
          <p:spPr>
            <a:xfrm>
              <a:off x="9600664" y="5670423"/>
              <a:ext cx="2760" cy="4426"/>
            </a:xfrm>
            <a:custGeom>
              <a:avLst/>
              <a:gdLst>
                <a:gd name="connsiteX0" fmla="*/ 2760 w 2760"/>
                <a:gd name="connsiteY0" fmla="*/ 0 h 4426"/>
                <a:gd name="connsiteX1" fmla="*/ 0 w 2760"/>
                <a:gd name="connsiteY1" fmla="*/ 4286 h 4426"/>
                <a:gd name="connsiteX2" fmla="*/ 2760 w 2760"/>
                <a:gd name="connsiteY2" fmla="*/ 0 h 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0" h="4426">
                  <a:moveTo>
                    <a:pt x="2760" y="0"/>
                  </a:moveTo>
                  <a:cubicBezTo>
                    <a:pt x="1618" y="1810"/>
                    <a:pt x="762" y="3048"/>
                    <a:pt x="0" y="4286"/>
                  </a:cubicBezTo>
                  <a:cubicBezTo>
                    <a:pt x="2570" y="4667"/>
                    <a:pt x="2570" y="4572"/>
                    <a:pt x="276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5" name="Forma libre 224">
              <a:extLst>
                <a:ext uri="{FF2B5EF4-FFF2-40B4-BE49-F238E27FC236}">
                  <a16:creationId xmlns:a16="http://schemas.microsoft.com/office/drawing/2014/main" id="{732B47FC-6551-A62E-AC90-1C1EF8AAE8F8}"/>
                </a:ext>
              </a:extLst>
            </p:cNvPr>
            <p:cNvSpPr/>
            <p:nvPr/>
          </p:nvSpPr>
          <p:spPr>
            <a:xfrm>
              <a:off x="9598665" y="5674804"/>
              <a:ext cx="3236" cy="2762"/>
            </a:xfrm>
            <a:custGeom>
              <a:avLst/>
              <a:gdLst>
                <a:gd name="connsiteX0" fmla="*/ 3237 w 3236"/>
                <a:gd name="connsiteY0" fmla="*/ 2477 h 2762"/>
                <a:gd name="connsiteX1" fmla="*/ 1999 w 3236"/>
                <a:gd name="connsiteY1" fmla="*/ 0 h 2762"/>
                <a:gd name="connsiteX2" fmla="*/ 0 w 3236"/>
                <a:gd name="connsiteY2" fmla="*/ 2762 h 2762"/>
                <a:gd name="connsiteX3" fmla="*/ 3237 w 3236"/>
                <a:gd name="connsiteY3" fmla="*/ 2477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6" h="2762">
                  <a:moveTo>
                    <a:pt x="3237" y="2477"/>
                  </a:moveTo>
                  <a:cubicBezTo>
                    <a:pt x="2761" y="1524"/>
                    <a:pt x="2380" y="762"/>
                    <a:pt x="1999" y="0"/>
                  </a:cubicBezTo>
                  <a:cubicBezTo>
                    <a:pt x="1428" y="857"/>
                    <a:pt x="857" y="1619"/>
                    <a:pt x="0" y="2762"/>
                  </a:cubicBezTo>
                  <a:cubicBezTo>
                    <a:pt x="1333" y="2667"/>
                    <a:pt x="2189" y="2572"/>
                    <a:pt x="3237" y="24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6" name="Forma libre 225">
              <a:extLst>
                <a:ext uri="{FF2B5EF4-FFF2-40B4-BE49-F238E27FC236}">
                  <a16:creationId xmlns:a16="http://schemas.microsoft.com/office/drawing/2014/main" id="{B1B2D67B-C9A5-4F0B-477E-20860350FEE5}"/>
                </a:ext>
              </a:extLst>
            </p:cNvPr>
            <p:cNvSpPr/>
            <p:nvPr/>
          </p:nvSpPr>
          <p:spPr>
            <a:xfrm>
              <a:off x="9621128" y="5673851"/>
              <a:ext cx="2775" cy="3905"/>
            </a:xfrm>
            <a:custGeom>
              <a:avLst/>
              <a:gdLst>
                <a:gd name="connsiteX0" fmla="*/ 762 w 2775"/>
                <a:gd name="connsiteY0" fmla="*/ 0 h 3905"/>
                <a:gd name="connsiteX1" fmla="*/ 0 w 2775"/>
                <a:gd name="connsiteY1" fmla="*/ 3905 h 3905"/>
                <a:gd name="connsiteX2" fmla="*/ 2475 w 2775"/>
                <a:gd name="connsiteY2" fmla="*/ 3334 h 3905"/>
                <a:gd name="connsiteX3" fmla="*/ 857 w 2775"/>
                <a:gd name="connsiteY3" fmla="*/ 0 h 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5" h="3905">
                  <a:moveTo>
                    <a:pt x="762" y="0"/>
                  </a:moveTo>
                  <a:cubicBezTo>
                    <a:pt x="476" y="1524"/>
                    <a:pt x="286" y="2477"/>
                    <a:pt x="0" y="3905"/>
                  </a:cubicBezTo>
                  <a:cubicBezTo>
                    <a:pt x="1047" y="3715"/>
                    <a:pt x="2190" y="3810"/>
                    <a:pt x="2475" y="3334"/>
                  </a:cubicBezTo>
                  <a:cubicBezTo>
                    <a:pt x="3427" y="1810"/>
                    <a:pt x="1904" y="1238"/>
                    <a:pt x="85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7" name="Forma libre 226">
              <a:extLst>
                <a:ext uri="{FF2B5EF4-FFF2-40B4-BE49-F238E27FC236}">
                  <a16:creationId xmlns:a16="http://schemas.microsoft.com/office/drawing/2014/main" id="{A69BDEFD-7DE7-F962-E710-EAF39754219B}"/>
                </a:ext>
              </a:extLst>
            </p:cNvPr>
            <p:cNvSpPr/>
            <p:nvPr/>
          </p:nvSpPr>
          <p:spPr>
            <a:xfrm>
              <a:off x="9648636" y="5686615"/>
              <a:ext cx="2284" cy="1619"/>
            </a:xfrm>
            <a:custGeom>
              <a:avLst/>
              <a:gdLst>
                <a:gd name="connsiteX0" fmla="*/ 0 w 2284"/>
                <a:gd name="connsiteY0" fmla="*/ 1619 h 1619"/>
                <a:gd name="connsiteX1" fmla="*/ 2284 w 2284"/>
                <a:gd name="connsiteY1" fmla="*/ 0 h 1619"/>
                <a:gd name="connsiteX2" fmla="*/ 0 w 2284"/>
                <a:gd name="connsiteY2" fmla="*/ 1619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4" h="1619">
                  <a:moveTo>
                    <a:pt x="0" y="1619"/>
                  </a:moveTo>
                  <a:cubicBezTo>
                    <a:pt x="857" y="1048"/>
                    <a:pt x="1428" y="667"/>
                    <a:pt x="2284" y="0"/>
                  </a:cubicBezTo>
                  <a:cubicBezTo>
                    <a:pt x="1016" y="64"/>
                    <a:pt x="254" y="603"/>
                    <a:pt x="0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8" name="Forma libre 227">
              <a:extLst>
                <a:ext uri="{FF2B5EF4-FFF2-40B4-BE49-F238E27FC236}">
                  <a16:creationId xmlns:a16="http://schemas.microsoft.com/office/drawing/2014/main" id="{E5D3E827-9774-76BE-B143-1C4290FD36AB}"/>
                </a:ext>
              </a:extLst>
            </p:cNvPr>
            <p:cNvSpPr/>
            <p:nvPr/>
          </p:nvSpPr>
          <p:spPr>
            <a:xfrm>
              <a:off x="9643919" y="5677281"/>
              <a:ext cx="1865" cy="2952"/>
            </a:xfrm>
            <a:custGeom>
              <a:avLst/>
              <a:gdLst>
                <a:gd name="connsiteX0" fmla="*/ 339 w 1865"/>
                <a:gd name="connsiteY0" fmla="*/ 2953 h 2952"/>
                <a:gd name="connsiteX1" fmla="*/ 1481 w 1865"/>
                <a:gd name="connsiteY1" fmla="*/ 0 h 2952"/>
                <a:gd name="connsiteX2" fmla="*/ 339 w 1865"/>
                <a:gd name="connsiteY2" fmla="*/ 2953 h 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5" h="2952">
                  <a:moveTo>
                    <a:pt x="339" y="2953"/>
                  </a:moveTo>
                  <a:cubicBezTo>
                    <a:pt x="1195" y="2096"/>
                    <a:pt x="2528" y="1619"/>
                    <a:pt x="1481" y="0"/>
                  </a:cubicBezTo>
                  <a:cubicBezTo>
                    <a:pt x="22" y="762"/>
                    <a:pt x="-359" y="1746"/>
                    <a:pt x="339" y="2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9" name="Forma libre 228">
              <a:extLst>
                <a:ext uri="{FF2B5EF4-FFF2-40B4-BE49-F238E27FC236}">
                  <a16:creationId xmlns:a16="http://schemas.microsoft.com/office/drawing/2014/main" id="{7BFE180B-422C-2D1F-D96C-B922D0BC3827}"/>
                </a:ext>
              </a:extLst>
            </p:cNvPr>
            <p:cNvSpPr/>
            <p:nvPr/>
          </p:nvSpPr>
          <p:spPr>
            <a:xfrm>
              <a:off x="9646639" y="5666466"/>
              <a:ext cx="3139" cy="2337"/>
            </a:xfrm>
            <a:custGeom>
              <a:avLst/>
              <a:gdLst>
                <a:gd name="connsiteX0" fmla="*/ 3139 w 3139"/>
                <a:gd name="connsiteY0" fmla="*/ 527 h 2337"/>
                <a:gd name="connsiteX1" fmla="*/ 760 w 3139"/>
                <a:gd name="connsiteY1" fmla="*/ 51 h 2337"/>
                <a:gd name="connsiteX2" fmla="*/ 760 w 3139"/>
                <a:gd name="connsiteY2" fmla="*/ 2337 h 2337"/>
                <a:gd name="connsiteX3" fmla="*/ 3044 w 3139"/>
                <a:gd name="connsiteY3" fmla="*/ 527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9" h="2337">
                  <a:moveTo>
                    <a:pt x="3139" y="527"/>
                  </a:moveTo>
                  <a:cubicBezTo>
                    <a:pt x="1997" y="242"/>
                    <a:pt x="1141" y="-139"/>
                    <a:pt x="760" y="51"/>
                  </a:cubicBezTo>
                  <a:cubicBezTo>
                    <a:pt x="-1" y="527"/>
                    <a:pt x="-478" y="1290"/>
                    <a:pt x="760" y="2337"/>
                  </a:cubicBezTo>
                  <a:cubicBezTo>
                    <a:pt x="1426" y="1861"/>
                    <a:pt x="1997" y="1385"/>
                    <a:pt x="3044" y="52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0" name="Forma libre 229">
              <a:extLst>
                <a:ext uri="{FF2B5EF4-FFF2-40B4-BE49-F238E27FC236}">
                  <a16:creationId xmlns:a16="http://schemas.microsoft.com/office/drawing/2014/main" id="{23C6B2D8-3CFC-190C-B0D0-8F7983D584B3}"/>
                </a:ext>
              </a:extLst>
            </p:cNvPr>
            <p:cNvSpPr/>
            <p:nvPr/>
          </p:nvSpPr>
          <p:spPr>
            <a:xfrm>
              <a:off x="9646543" y="5723493"/>
              <a:ext cx="2855" cy="1317"/>
            </a:xfrm>
            <a:custGeom>
              <a:avLst/>
              <a:gdLst>
                <a:gd name="connsiteX0" fmla="*/ 0 w 2855"/>
                <a:gd name="connsiteY0" fmla="*/ 1317 h 1317"/>
                <a:gd name="connsiteX1" fmla="*/ 2855 w 2855"/>
                <a:gd name="connsiteY1" fmla="*/ 460 h 1317"/>
                <a:gd name="connsiteX2" fmla="*/ 0 w 2855"/>
                <a:gd name="connsiteY2" fmla="*/ 1317 h 1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5" h="1317">
                  <a:moveTo>
                    <a:pt x="0" y="1317"/>
                  </a:moveTo>
                  <a:cubicBezTo>
                    <a:pt x="1332" y="936"/>
                    <a:pt x="1998" y="746"/>
                    <a:pt x="2855" y="460"/>
                  </a:cubicBezTo>
                  <a:cubicBezTo>
                    <a:pt x="1840" y="-366"/>
                    <a:pt x="888" y="-80"/>
                    <a:pt x="0" y="131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1" name="Forma libre 230">
              <a:extLst>
                <a:ext uri="{FF2B5EF4-FFF2-40B4-BE49-F238E27FC236}">
                  <a16:creationId xmlns:a16="http://schemas.microsoft.com/office/drawing/2014/main" id="{15C10363-E887-56C0-D396-9C08B134FDEB}"/>
                </a:ext>
              </a:extLst>
            </p:cNvPr>
            <p:cNvSpPr/>
            <p:nvPr/>
          </p:nvSpPr>
          <p:spPr>
            <a:xfrm>
              <a:off x="9762023" y="5612284"/>
              <a:ext cx="2737" cy="2417"/>
            </a:xfrm>
            <a:custGeom>
              <a:avLst/>
              <a:gdLst>
                <a:gd name="connsiteX0" fmla="*/ 72 w 2737"/>
                <a:gd name="connsiteY0" fmla="*/ 36 h 2417"/>
                <a:gd name="connsiteX1" fmla="*/ 1500 w 2737"/>
                <a:gd name="connsiteY1" fmla="*/ 2417 h 2417"/>
                <a:gd name="connsiteX2" fmla="*/ 2737 w 2737"/>
                <a:gd name="connsiteY2" fmla="*/ 1274 h 2417"/>
                <a:gd name="connsiteX3" fmla="*/ 72 w 2737"/>
                <a:gd name="connsiteY3" fmla="*/ 36 h 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7" h="2417">
                  <a:moveTo>
                    <a:pt x="72" y="36"/>
                  </a:moveTo>
                  <a:cubicBezTo>
                    <a:pt x="-118" y="1369"/>
                    <a:pt x="-23" y="2322"/>
                    <a:pt x="1500" y="2417"/>
                  </a:cubicBezTo>
                  <a:cubicBezTo>
                    <a:pt x="1880" y="2417"/>
                    <a:pt x="2737" y="1655"/>
                    <a:pt x="2737" y="1274"/>
                  </a:cubicBezTo>
                  <a:cubicBezTo>
                    <a:pt x="2737" y="-59"/>
                    <a:pt x="1500" y="-59"/>
                    <a:pt x="72" y="3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2" name="Forma libre 231">
              <a:extLst>
                <a:ext uri="{FF2B5EF4-FFF2-40B4-BE49-F238E27FC236}">
                  <a16:creationId xmlns:a16="http://schemas.microsoft.com/office/drawing/2014/main" id="{18F3BD45-1D53-966C-FF5D-6D2F76F89F15}"/>
                </a:ext>
              </a:extLst>
            </p:cNvPr>
            <p:cNvSpPr/>
            <p:nvPr/>
          </p:nvSpPr>
          <p:spPr>
            <a:xfrm>
              <a:off x="9756480" y="5583935"/>
              <a:ext cx="6281" cy="9334"/>
            </a:xfrm>
            <a:custGeom>
              <a:avLst/>
              <a:gdLst>
                <a:gd name="connsiteX0" fmla="*/ 1427 w 6281"/>
                <a:gd name="connsiteY0" fmla="*/ 95 h 9334"/>
                <a:gd name="connsiteX1" fmla="*/ 0 w 6281"/>
                <a:gd name="connsiteY1" fmla="*/ 8287 h 9334"/>
                <a:gd name="connsiteX2" fmla="*/ 1333 w 6281"/>
                <a:gd name="connsiteY2" fmla="*/ 9335 h 9334"/>
                <a:gd name="connsiteX3" fmla="*/ 2284 w 6281"/>
                <a:gd name="connsiteY3" fmla="*/ 8287 h 9334"/>
                <a:gd name="connsiteX4" fmla="*/ 4188 w 6281"/>
                <a:gd name="connsiteY4" fmla="*/ 4763 h 9334"/>
                <a:gd name="connsiteX5" fmla="*/ 6282 w 6281"/>
                <a:gd name="connsiteY5" fmla="*/ 1619 h 9334"/>
                <a:gd name="connsiteX6" fmla="*/ 1427 w 6281"/>
                <a:gd name="connsiteY6" fmla="*/ 0 h 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81" h="9334">
                  <a:moveTo>
                    <a:pt x="1427" y="95"/>
                  </a:moveTo>
                  <a:cubicBezTo>
                    <a:pt x="856" y="3143"/>
                    <a:pt x="381" y="5715"/>
                    <a:pt x="0" y="8287"/>
                  </a:cubicBezTo>
                  <a:cubicBezTo>
                    <a:pt x="0" y="8573"/>
                    <a:pt x="856" y="9049"/>
                    <a:pt x="1333" y="9335"/>
                  </a:cubicBezTo>
                  <a:cubicBezTo>
                    <a:pt x="1713" y="8954"/>
                    <a:pt x="2380" y="8573"/>
                    <a:pt x="2284" y="8287"/>
                  </a:cubicBezTo>
                  <a:cubicBezTo>
                    <a:pt x="1999" y="6668"/>
                    <a:pt x="2951" y="5810"/>
                    <a:pt x="4188" y="4763"/>
                  </a:cubicBezTo>
                  <a:cubicBezTo>
                    <a:pt x="5044" y="4001"/>
                    <a:pt x="5521" y="2858"/>
                    <a:pt x="6282" y="1619"/>
                  </a:cubicBezTo>
                  <a:cubicBezTo>
                    <a:pt x="4569" y="1048"/>
                    <a:pt x="3426" y="667"/>
                    <a:pt x="142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3" name="Forma libre 232">
              <a:extLst>
                <a:ext uri="{FF2B5EF4-FFF2-40B4-BE49-F238E27FC236}">
                  <a16:creationId xmlns:a16="http://schemas.microsoft.com/office/drawing/2014/main" id="{38C02EDE-2532-DBF6-B4E8-202F98D1E5A9}"/>
                </a:ext>
              </a:extLst>
            </p:cNvPr>
            <p:cNvSpPr/>
            <p:nvPr/>
          </p:nvSpPr>
          <p:spPr>
            <a:xfrm>
              <a:off x="9592383" y="5685472"/>
              <a:ext cx="3426" cy="4857"/>
            </a:xfrm>
            <a:custGeom>
              <a:avLst/>
              <a:gdLst>
                <a:gd name="connsiteX0" fmla="*/ 0 w 3426"/>
                <a:gd name="connsiteY0" fmla="*/ 4572 h 4857"/>
                <a:gd name="connsiteX1" fmla="*/ 3426 w 3426"/>
                <a:gd name="connsiteY1" fmla="*/ 4858 h 4857"/>
                <a:gd name="connsiteX2" fmla="*/ 2094 w 3426"/>
                <a:gd name="connsiteY2" fmla="*/ 0 h 4857"/>
                <a:gd name="connsiteX3" fmla="*/ 0 w 3426"/>
                <a:gd name="connsiteY3" fmla="*/ 4572 h 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6" h="4857">
                  <a:moveTo>
                    <a:pt x="0" y="4572"/>
                  </a:moveTo>
                  <a:cubicBezTo>
                    <a:pt x="1142" y="4572"/>
                    <a:pt x="2094" y="4763"/>
                    <a:pt x="3426" y="4858"/>
                  </a:cubicBezTo>
                  <a:cubicBezTo>
                    <a:pt x="2951" y="3048"/>
                    <a:pt x="2570" y="1714"/>
                    <a:pt x="2094" y="0"/>
                  </a:cubicBezTo>
                  <a:cubicBezTo>
                    <a:pt x="1332" y="1619"/>
                    <a:pt x="761" y="2953"/>
                    <a:pt x="0" y="4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4" name="Forma libre 233">
              <a:extLst>
                <a:ext uri="{FF2B5EF4-FFF2-40B4-BE49-F238E27FC236}">
                  <a16:creationId xmlns:a16="http://schemas.microsoft.com/office/drawing/2014/main" id="{B0BD657C-FDF6-3F21-EB31-FFD01373D0C1}"/>
                </a:ext>
              </a:extLst>
            </p:cNvPr>
            <p:cNvSpPr/>
            <p:nvPr/>
          </p:nvSpPr>
          <p:spPr>
            <a:xfrm>
              <a:off x="9754862" y="5627655"/>
              <a:ext cx="4039" cy="4095"/>
            </a:xfrm>
            <a:custGeom>
              <a:avLst/>
              <a:gdLst>
                <a:gd name="connsiteX0" fmla="*/ 0 w 4039"/>
                <a:gd name="connsiteY0" fmla="*/ 4096 h 4095"/>
                <a:gd name="connsiteX1" fmla="*/ 3522 w 4039"/>
                <a:gd name="connsiteY1" fmla="*/ 0 h 4095"/>
                <a:gd name="connsiteX2" fmla="*/ 0 w 4039"/>
                <a:gd name="connsiteY2" fmla="*/ 4096 h 4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9" h="4095">
                  <a:moveTo>
                    <a:pt x="0" y="4096"/>
                  </a:moveTo>
                  <a:cubicBezTo>
                    <a:pt x="4093" y="2762"/>
                    <a:pt x="4664" y="2096"/>
                    <a:pt x="3522" y="0"/>
                  </a:cubicBezTo>
                  <a:cubicBezTo>
                    <a:pt x="1427" y="444"/>
                    <a:pt x="254" y="1810"/>
                    <a:pt x="0" y="409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5" name="Forma libre 234">
              <a:extLst>
                <a:ext uri="{FF2B5EF4-FFF2-40B4-BE49-F238E27FC236}">
                  <a16:creationId xmlns:a16="http://schemas.microsoft.com/office/drawing/2014/main" id="{460A03C0-A63F-6B50-4E26-BE7B93032EC4}"/>
                </a:ext>
              </a:extLst>
            </p:cNvPr>
            <p:cNvSpPr/>
            <p:nvPr/>
          </p:nvSpPr>
          <p:spPr>
            <a:xfrm>
              <a:off x="9760457" y="5636990"/>
              <a:ext cx="2192" cy="3048"/>
            </a:xfrm>
            <a:custGeom>
              <a:avLst/>
              <a:gdLst>
                <a:gd name="connsiteX0" fmla="*/ 211 w 2192"/>
                <a:gd name="connsiteY0" fmla="*/ 0 h 3048"/>
                <a:gd name="connsiteX1" fmla="*/ 2115 w 2192"/>
                <a:gd name="connsiteY1" fmla="*/ 3048 h 3048"/>
                <a:gd name="connsiteX2" fmla="*/ 211 w 2192"/>
                <a:gd name="connsiteY2" fmla="*/ 0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" h="3048">
                  <a:moveTo>
                    <a:pt x="211" y="0"/>
                  </a:moveTo>
                  <a:cubicBezTo>
                    <a:pt x="-360" y="1619"/>
                    <a:pt x="211" y="2477"/>
                    <a:pt x="2115" y="3048"/>
                  </a:cubicBezTo>
                  <a:cubicBezTo>
                    <a:pt x="2400" y="1524"/>
                    <a:pt x="1925" y="667"/>
                    <a:pt x="211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6" name="Forma libre 235">
              <a:extLst>
                <a:ext uri="{FF2B5EF4-FFF2-40B4-BE49-F238E27FC236}">
                  <a16:creationId xmlns:a16="http://schemas.microsoft.com/office/drawing/2014/main" id="{C1FCFBED-C59B-8178-F8BE-906D9B085C16}"/>
                </a:ext>
              </a:extLst>
            </p:cNvPr>
            <p:cNvSpPr/>
            <p:nvPr/>
          </p:nvSpPr>
          <p:spPr>
            <a:xfrm>
              <a:off x="9649683" y="5602605"/>
              <a:ext cx="2094" cy="1820"/>
            </a:xfrm>
            <a:custGeom>
              <a:avLst/>
              <a:gdLst>
                <a:gd name="connsiteX0" fmla="*/ 191 w 2094"/>
                <a:gd name="connsiteY0" fmla="*/ 1714 h 1820"/>
                <a:gd name="connsiteX1" fmla="*/ 2094 w 2094"/>
                <a:gd name="connsiteY1" fmla="*/ 0 h 1820"/>
                <a:gd name="connsiteX2" fmla="*/ 0 w 2094"/>
                <a:gd name="connsiteY2" fmla="*/ 952 h 1820"/>
                <a:gd name="connsiteX3" fmla="*/ 191 w 2094"/>
                <a:gd name="connsiteY3" fmla="*/ 1714 h 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4" h="1820">
                  <a:moveTo>
                    <a:pt x="191" y="1714"/>
                  </a:moveTo>
                  <a:cubicBezTo>
                    <a:pt x="1237" y="2096"/>
                    <a:pt x="1619" y="1429"/>
                    <a:pt x="2094" y="0"/>
                  </a:cubicBezTo>
                  <a:cubicBezTo>
                    <a:pt x="1142" y="476"/>
                    <a:pt x="571" y="667"/>
                    <a:pt x="0" y="952"/>
                  </a:cubicBezTo>
                  <a:cubicBezTo>
                    <a:pt x="0" y="952"/>
                    <a:pt x="0" y="1714"/>
                    <a:pt x="191" y="171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7" name="Forma libre 236">
              <a:extLst>
                <a:ext uri="{FF2B5EF4-FFF2-40B4-BE49-F238E27FC236}">
                  <a16:creationId xmlns:a16="http://schemas.microsoft.com/office/drawing/2014/main" id="{EAA0E9B4-59BC-099C-CFB0-9E9F9B814643}"/>
                </a:ext>
              </a:extLst>
            </p:cNvPr>
            <p:cNvSpPr/>
            <p:nvPr/>
          </p:nvSpPr>
          <p:spPr>
            <a:xfrm>
              <a:off x="9641299" y="5714428"/>
              <a:ext cx="1626" cy="4572"/>
            </a:xfrm>
            <a:custGeom>
              <a:avLst/>
              <a:gdLst>
                <a:gd name="connsiteX0" fmla="*/ 485 w 1626"/>
                <a:gd name="connsiteY0" fmla="*/ 4572 h 4572"/>
                <a:gd name="connsiteX1" fmla="*/ 1627 w 1626"/>
                <a:gd name="connsiteY1" fmla="*/ 286 h 4572"/>
                <a:gd name="connsiteX2" fmla="*/ 770 w 1626"/>
                <a:gd name="connsiteY2" fmla="*/ 0 h 4572"/>
                <a:gd name="connsiteX3" fmla="*/ 485 w 1626"/>
                <a:gd name="connsiteY3" fmla="*/ 4477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" h="4572">
                  <a:moveTo>
                    <a:pt x="485" y="4572"/>
                  </a:moveTo>
                  <a:cubicBezTo>
                    <a:pt x="960" y="2762"/>
                    <a:pt x="1341" y="1524"/>
                    <a:pt x="1627" y="286"/>
                  </a:cubicBezTo>
                  <a:cubicBezTo>
                    <a:pt x="1341" y="286"/>
                    <a:pt x="1056" y="95"/>
                    <a:pt x="770" y="0"/>
                  </a:cubicBezTo>
                  <a:cubicBezTo>
                    <a:pt x="770" y="1333"/>
                    <a:pt x="-753" y="2286"/>
                    <a:pt x="485" y="44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8" name="Forma libre 237">
              <a:extLst>
                <a:ext uri="{FF2B5EF4-FFF2-40B4-BE49-F238E27FC236}">
                  <a16:creationId xmlns:a16="http://schemas.microsoft.com/office/drawing/2014/main" id="{D3900A72-10A9-8832-C766-9DD5990CD2D4}"/>
                </a:ext>
              </a:extLst>
            </p:cNvPr>
            <p:cNvSpPr/>
            <p:nvPr/>
          </p:nvSpPr>
          <p:spPr>
            <a:xfrm>
              <a:off x="9642640" y="5666041"/>
              <a:ext cx="1618" cy="1619"/>
            </a:xfrm>
            <a:custGeom>
              <a:avLst/>
              <a:gdLst>
                <a:gd name="connsiteX0" fmla="*/ 571 w 1618"/>
                <a:gd name="connsiteY0" fmla="*/ 1619 h 1619"/>
                <a:gd name="connsiteX1" fmla="*/ 1619 w 1618"/>
                <a:gd name="connsiteY1" fmla="*/ 381 h 1619"/>
                <a:gd name="connsiteX2" fmla="*/ 1142 w 1618"/>
                <a:gd name="connsiteY2" fmla="*/ 0 h 1619"/>
                <a:gd name="connsiteX3" fmla="*/ 0 w 1618"/>
                <a:gd name="connsiteY3" fmla="*/ 953 h 1619"/>
                <a:gd name="connsiteX4" fmla="*/ 571 w 1618"/>
                <a:gd name="connsiteY4" fmla="*/ 1619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" h="1619">
                  <a:moveTo>
                    <a:pt x="571" y="1619"/>
                  </a:moveTo>
                  <a:cubicBezTo>
                    <a:pt x="571" y="1619"/>
                    <a:pt x="1237" y="762"/>
                    <a:pt x="1619" y="381"/>
                  </a:cubicBezTo>
                  <a:cubicBezTo>
                    <a:pt x="1428" y="286"/>
                    <a:pt x="1237" y="0"/>
                    <a:pt x="1142" y="0"/>
                  </a:cubicBezTo>
                  <a:cubicBezTo>
                    <a:pt x="762" y="286"/>
                    <a:pt x="381" y="572"/>
                    <a:pt x="0" y="953"/>
                  </a:cubicBezTo>
                  <a:cubicBezTo>
                    <a:pt x="191" y="1143"/>
                    <a:pt x="381" y="1429"/>
                    <a:pt x="571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9" name="Forma libre 238">
              <a:extLst>
                <a:ext uri="{FF2B5EF4-FFF2-40B4-BE49-F238E27FC236}">
                  <a16:creationId xmlns:a16="http://schemas.microsoft.com/office/drawing/2014/main" id="{437DEEDF-9F17-0549-BB65-A32A922C6B03}"/>
                </a:ext>
              </a:extLst>
            </p:cNvPr>
            <p:cNvSpPr/>
            <p:nvPr/>
          </p:nvSpPr>
          <p:spPr>
            <a:xfrm>
              <a:off x="9639975" y="5707284"/>
              <a:ext cx="2284" cy="1619"/>
            </a:xfrm>
            <a:custGeom>
              <a:avLst/>
              <a:gdLst>
                <a:gd name="connsiteX0" fmla="*/ 0 w 2284"/>
                <a:gd name="connsiteY0" fmla="*/ 667 h 1619"/>
                <a:gd name="connsiteX1" fmla="*/ 285 w 2284"/>
                <a:gd name="connsiteY1" fmla="*/ 1619 h 1619"/>
                <a:gd name="connsiteX2" fmla="*/ 2284 w 2284"/>
                <a:gd name="connsiteY2" fmla="*/ 1143 h 1619"/>
                <a:gd name="connsiteX3" fmla="*/ 1904 w 2284"/>
                <a:gd name="connsiteY3" fmla="*/ 0 h 1619"/>
                <a:gd name="connsiteX4" fmla="*/ 0 w 2284"/>
                <a:gd name="connsiteY4" fmla="*/ 762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" h="1619">
                  <a:moveTo>
                    <a:pt x="0" y="667"/>
                  </a:moveTo>
                  <a:cubicBezTo>
                    <a:pt x="0" y="667"/>
                    <a:pt x="285" y="1619"/>
                    <a:pt x="285" y="1619"/>
                  </a:cubicBezTo>
                  <a:cubicBezTo>
                    <a:pt x="952" y="1524"/>
                    <a:pt x="1618" y="1333"/>
                    <a:pt x="2284" y="1143"/>
                  </a:cubicBezTo>
                  <a:cubicBezTo>
                    <a:pt x="2189" y="762"/>
                    <a:pt x="1998" y="381"/>
                    <a:pt x="1904" y="0"/>
                  </a:cubicBezTo>
                  <a:cubicBezTo>
                    <a:pt x="1237" y="190"/>
                    <a:pt x="571" y="476"/>
                    <a:pt x="0" y="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0" name="Forma libre 239">
              <a:extLst>
                <a:ext uri="{FF2B5EF4-FFF2-40B4-BE49-F238E27FC236}">
                  <a16:creationId xmlns:a16="http://schemas.microsoft.com/office/drawing/2014/main" id="{81E7EFE5-1F35-3B23-C94F-A916BD17DD8C}"/>
                </a:ext>
              </a:extLst>
            </p:cNvPr>
            <p:cNvSpPr/>
            <p:nvPr/>
          </p:nvSpPr>
          <p:spPr>
            <a:xfrm>
              <a:off x="9641593" y="5685091"/>
              <a:ext cx="3617" cy="2571"/>
            </a:xfrm>
            <a:custGeom>
              <a:avLst/>
              <a:gdLst>
                <a:gd name="connsiteX0" fmla="*/ 0 w 3617"/>
                <a:gd name="connsiteY0" fmla="*/ 476 h 2571"/>
                <a:gd name="connsiteX1" fmla="*/ 2665 w 3617"/>
                <a:gd name="connsiteY1" fmla="*/ 2572 h 2571"/>
                <a:gd name="connsiteX2" fmla="*/ 3617 w 3617"/>
                <a:gd name="connsiteY2" fmla="*/ 858 h 2571"/>
                <a:gd name="connsiteX3" fmla="*/ 191 w 3617"/>
                <a:gd name="connsiteY3" fmla="*/ 0 h 2571"/>
                <a:gd name="connsiteX4" fmla="*/ 0 w 3617"/>
                <a:gd name="connsiteY4" fmla="*/ 572 h 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7" h="2571">
                  <a:moveTo>
                    <a:pt x="0" y="476"/>
                  </a:moveTo>
                  <a:cubicBezTo>
                    <a:pt x="857" y="1143"/>
                    <a:pt x="1713" y="1810"/>
                    <a:pt x="2665" y="2572"/>
                  </a:cubicBezTo>
                  <a:cubicBezTo>
                    <a:pt x="2951" y="2000"/>
                    <a:pt x="3141" y="1619"/>
                    <a:pt x="3617" y="858"/>
                  </a:cubicBezTo>
                  <a:cubicBezTo>
                    <a:pt x="2284" y="476"/>
                    <a:pt x="1237" y="191"/>
                    <a:pt x="191" y="0"/>
                  </a:cubicBezTo>
                  <a:cubicBezTo>
                    <a:pt x="191" y="191"/>
                    <a:pt x="95" y="381"/>
                    <a:pt x="0" y="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1" name="Forma libre 240">
              <a:extLst>
                <a:ext uri="{FF2B5EF4-FFF2-40B4-BE49-F238E27FC236}">
                  <a16:creationId xmlns:a16="http://schemas.microsoft.com/office/drawing/2014/main" id="{D575CD27-01B3-E960-E825-6A8C912D937B}"/>
                </a:ext>
              </a:extLst>
            </p:cNvPr>
            <p:cNvSpPr/>
            <p:nvPr/>
          </p:nvSpPr>
          <p:spPr>
            <a:xfrm>
              <a:off x="9640343" y="5656824"/>
              <a:ext cx="4961" cy="4549"/>
            </a:xfrm>
            <a:custGeom>
              <a:avLst/>
              <a:gdLst>
                <a:gd name="connsiteX0" fmla="*/ 964 w 4961"/>
                <a:gd name="connsiteY0" fmla="*/ 4454 h 4549"/>
                <a:gd name="connsiteX1" fmla="*/ 4962 w 4961"/>
                <a:gd name="connsiteY1" fmla="*/ 739 h 4549"/>
                <a:gd name="connsiteX2" fmla="*/ 964 w 4961"/>
                <a:gd name="connsiteY2" fmla="*/ 1406 h 4549"/>
                <a:gd name="connsiteX3" fmla="*/ 964 w 4961"/>
                <a:gd name="connsiteY3" fmla="*/ 4549 h 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1" h="4549">
                  <a:moveTo>
                    <a:pt x="964" y="4454"/>
                  </a:moveTo>
                  <a:cubicBezTo>
                    <a:pt x="2392" y="3121"/>
                    <a:pt x="3629" y="1882"/>
                    <a:pt x="4962" y="739"/>
                  </a:cubicBezTo>
                  <a:cubicBezTo>
                    <a:pt x="3153" y="-975"/>
                    <a:pt x="2106" y="739"/>
                    <a:pt x="964" y="1406"/>
                  </a:cubicBezTo>
                  <a:cubicBezTo>
                    <a:pt x="-368" y="2263"/>
                    <a:pt x="-273" y="3311"/>
                    <a:pt x="964" y="454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2" name="Forma libre 241">
              <a:extLst>
                <a:ext uri="{FF2B5EF4-FFF2-40B4-BE49-F238E27FC236}">
                  <a16:creationId xmlns:a16="http://schemas.microsoft.com/office/drawing/2014/main" id="{189CD8BE-1748-DD38-E101-62F40ED24F0C}"/>
                </a:ext>
              </a:extLst>
            </p:cNvPr>
            <p:cNvSpPr/>
            <p:nvPr/>
          </p:nvSpPr>
          <p:spPr>
            <a:xfrm>
              <a:off x="9639309" y="5720429"/>
              <a:ext cx="3712" cy="2285"/>
            </a:xfrm>
            <a:custGeom>
              <a:avLst/>
              <a:gdLst>
                <a:gd name="connsiteX0" fmla="*/ 0 w 3712"/>
                <a:gd name="connsiteY0" fmla="*/ 953 h 2285"/>
                <a:gd name="connsiteX1" fmla="*/ 3141 w 3712"/>
                <a:gd name="connsiteY1" fmla="*/ 2286 h 2285"/>
                <a:gd name="connsiteX2" fmla="*/ 3712 w 3712"/>
                <a:gd name="connsiteY2" fmla="*/ 0 h 2285"/>
                <a:gd name="connsiteX3" fmla="*/ 0 w 3712"/>
                <a:gd name="connsiteY3" fmla="*/ 953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2" h="2285">
                  <a:moveTo>
                    <a:pt x="0" y="953"/>
                  </a:moveTo>
                  <a:cubicBezTo>
                    <a:pt x="1142" y="1429"/>
                    <a:pt x="2094" y="1810"/>
                    <a:pt x="3141" y="2286"/>
                  </a:cubicBezTo>
                  <a:cubicBezTo>
                    <a:pt x="3331" y="1524"/>
                    <a:pt x="3426" y="1048"/>
                    <a:pt x="3712" y="0"/>
                  </a:cubicBezTo>
                  <a:cubicBezTo>
                    <a:pt x="2380" y="953"/>
                    <a:pt x="1142" y="-857"/>
                    <a:pt x="0" y="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3" name="Forma libre 242">
              <a:extLst>
                <a:ext uri="{FF2B5EF4-FFF2-40B4-BE49-F238E27FC236}">
                  <a16:creationId xmlns:a16="http://schemas.microsoft.com/office/drawing/2014/main" id="{F4D2CB89-46A6-FF29-5205-AA69592CB373}"/>
                </a:ext>
              </a:extLst>
            </p:cNvPr>
            <p:cNvSpPr/>
            <p:nvPr/>
          </p:nvSpPr>
          <p:spPr>
            <a:xfrm>
              <a:off x="9639499" y="5628036"/>
              <a:ext cx="1807" cy="1428"/>
            </a:xfrm>
            <a:custGeom>
              <a:avLst/>
              <a:gdLst>
                <a:gd name="connsiteX0" fmla="*/ 1808 w 1807"/>
                <a:gd name="connsiteY0" fmla="*/ 667 h 1428"/>
                <a:gd name="connsiteX1" fmla="*/ 1427 w 1807"/>
                <a:gd name="connsiteY1" fmla="*/ 0 h 1428"/>
                <a:gd name="connsiteX2" fmla="*/ 0 w 1807"/>
                <a:gd name="connsiteY2" fmla="*/ 953 h 1428"/>
                <a:gd name="connsiteX3" fmla="*/ 285 w 1807"/>
                <a:gd name="connsiteY3" fmla="*/ 1429 h 1428"/>
                <a:gd name="connsiteX4" fmla="*/ 1808 w 1807"/>
                <a:gd name="connsiteY4" fmla="*/ 667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7" h="1428">
                  <a:moveTo>
                    <a:pt x="1808" y="667"/>
                  </a:moveTo>
                  <a:cubicBezTo>
                    <a:pt x="1808" y="667"/>
                    <a:pt x="1523" y="286"/>
                    <a:pt x="1427" y="0"/>
                  </a:cubicBezTo>
                  <a:cubicBezTo>
                    <a:pt x="952" y="286"/>
                    <a:pt x="476" y="667"/>
                    <a:pt x="0" y="953"/>
                  </a:cubicBezTo>
                  <a:cubicBezTo>
                    <a:pt x="95" y="1143"/>
                    <a:pt x="190" y="1238"/>
                    <a:pt x="285" y="1429"/>
                  </a:cubicBezTo>
                  <a:cubicBezTo>
                    <a:pt x="761" y="1143"/>
                    <a:pt x="1332" y="857"/>
                    <a:pt x="1808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4" name="Forma libre 243">
              <a:extLst>
                <a:ext uri="{FF2B5EF4-FFF2-40B4-BE49-F238E27FC236}">
                  <a16:creationId xmlns:a16="http://schemas.microsoft.com/office/drawing/2014/main" id="{135B543A-3911-37E7-255C-A0EF24CF466D}"/>
                </a:ext>
              </a:extLst>
            </p:cNvPr>
            <p:cNvSpPr/>
            <p:nvPr/>
          </p:nvSpPr>
          <p:spPr>
            <a:xfrm>
              <a:off x="9639023" y="5678805"/>
              <a:ext cx="1618" cy="1142"/>
            </a:xfrm>
            <a:custGeom>
              <a:avLst/>
              <a:gdLst>
                <a:gd name="connsiteX0" fmla="*/ 1428 w 1618"/>
                <a:gd name="connsiteY0" fmla="*/ 0 h 1142"/>
                <a:gd name="connsiteX1" fmla="*/ 0 w 1618"/>
                <a:gd name="connsiteY1" fmla="*/ 571 h 1142"/>
                <a:gd name="connsiteX2" fmla="*/ 95 w 1618"/>
                <a:gd name="connsiteY2" fmla="*/ 1143 h 1142"/>
                <a:gd name="connsiteX3" fmla="*/ 1619 w 1618"/>
                <a:gd name="connsiteY3" fmla="*/ 762 h 1142"/>
                <a:gd name="connsiteX4" fmla="*/ 1428 w 1618"/>
                <a:gd name="connsiteY4" fmla="*/ 95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" h="1142">
                  <a:moveTo>
                    <a:pt x="1428" y="0"/>
                  </a:moveTo>
                  <a:cubicBezTo>
                    <a:pt x="952" y="190"/>
                    <a:pt x="476" y="381"/>
                    <a:pt x="0" y="571"/>
                  </a:cubicBezTo>
                  <a:cubicBezTo>
                    <a:pt x="0" y="571"/>
                    <a:pt x="0" y="952"/>
                    <a:pt x="95" y="1143"/>
                  </a:cubicBezTo>
                  <a:cubicBezTo>
                    <a:pt x="571" y="1048"/>
                    <a:pt x="1047" y="857"/>
                    <a:pt x="1619" y="762"/>
                  </a:cubicBezTo>
                  <a:lnTo>
                    <a:pt x="1428" y="95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5" name="Forma libre 244">
              <a:extLst>
                <a:ext uri="{FF2B5EF4-FFF2-40B4-BE49-F238E27FC236}">
                  <a16:creationId xmlns:a16="http://schemas.microsoft.com/office/drawing/2014/main" id="{D3DE9C4B-F48C-67DD-F2C2-83707B865475}"/>
                </a:ext>
              </a:extLst>
            </p:cNvPr>
            <p:cNvSpPr/>
            <p:nvPr/>
          </p:nvSpPr>
          <p:spPr>
            <a:xfrm>
              <a:off x="9667388" y="5540311"/>
              <a:ext cx="109951" cy="239434"/>
            </a:xfrm>
            <a:custGeom>
              <a:avLst/>
              <a:gdLst>
                <a:gd name="connsiteX0" fmla="*/ 30078 w 109951"/>
                <a:gd name="connsiteY0" fmla="*/ 73723 h 239434"/>
                <a:gd name="connsiteX1" fmla="*/ 52732 w 109951"/>
                <a:gd name="connsiteY1" fmla="*/ 91345 h 239434"/>
                <a:gd name="connsiteX2" fmla="*/ 57205 w 109951"/>
                <a:gd name="connsiteY2" fmla="*/ 97727 h 239434"/>
                <a:gd name="connsiteX3" fmla="*/ 59109 w 109951"/>
                <a:gd name="connsiteY3" fmla="*/ 96679 h 239434"/>
                <a:gd name="connsiteX4" fmla="*/ 57586 w 109951"/>
                <a:gd name="connsiteY4" fmla="*/ 98488 h 239434"/>
                <a:gd name="connsiteX5" fmla="*/ 60251 w 109951"/>
                <a:gd name="connsiteY5" fmla="*/ 104775 h 239434"/>
                <a:gd name="connsiteX6" fmla="*/ 65201 w 109951"/>
                <a:gd name="connsiteY6" fmla="*/ 121348 h 239434"/>
                <a:gd name="connsiteX7" fmla="*/ 64058 w 109951"/>
                <a:gd name="connsiteY7" fmla="*/ 126778 h 239434"/>
                <a:gd name="connsiteX8" fmla="*/ 66247 w 109951"/>
                <a:gd name="connsiteY8" fmla="*/ 129826 h 239434"/>
                <a:gd name="connsiteX9" fmla="*/ 67390 w 109951"/>
                <a:gd name="connsiteY9" fmla="*/ 134969 h 239434"/>
                <a:gd name="connsiteX10" fmla="*/ 66343 w 109951"/>
                <a:gd name="connsiteY10" fmla="*/ 144399 h 239434"/>
                <a:gd name="connsiteX11" fmla="*/ 65962 w 109951"/>
                <a:gd name="connsiteY11" fmla="*/ 150495 h 239434"/>
                <a:gd name="connsiteX12" fmla="*/ 65486 w 109951"/>
                <a:gd name="connsiteY12" fmla="*/ 152971 h 239434"/>
                <a:gd name="connsiteX13" fmla="*/ 61584 w 109951"/>
                <a:gd name="connsiteY13" fmla="*/ 163354 h 239434"/>
                <a:gd name="connsiteX14" fmla="*/ 56729 w 109951"/>
                <a:gd name="connsiteY14" fmla="*/ 173546 h 239434"/>
                <a:gd name="connsiteX15" fmla="*/ 56253 w 109951"/>
                <a:gd name="connsiteY15" fmla="*/ 174307 h 239434"/>
                <a:gd name="connsiteX16" fmla="*/ 53112 w 109951"/>
                <a:gd name="connsiteY16" fmla="*/ 177070 h 239434"/>
                <a:gd name="connsiteX17" fmla="*/ 48353 w 109951"/>
                <a:gd name="connsiteY17" fmla="*/ 184023 h 239434"/>
                <a:gd name="connsiteX18" fmla="*/ 48543 w 109951"/>
                <a:gd name="connsiteY18" fmla="*/ 184404 h 239434"/>
                <a:gd name="connsiteX19" fmla="*/ 48068 w 109951"/>
                <a:gd name="connsiteY19" fmla="*/ 184404 h 239434"/>
                <a:gd name="connsiteX20" fmla="*/ 47401 w 109951"/>
                <a:gd name="connsiteY20" fmla="*/ 185071 h 239434"/>
                <a:gd name="connsiteX21" fmla="*/ 44736 w 109951"/>
                <a:gd name="connsiteY21" fmla="*/ 188595 h 239434"/>
                <a:gd name="connsiteX22" fmla="*/ 39120 w 109951"/>
                <a:gd name="connsiteY22" fmla="*/ 192214 h 239434"/>
                <a:gd name="connsiteX23" fmla="*/ 38454 w 109951"/>
                <a:gd name="connsiteY23" fmla="*/ 192786 h 239434"/>
                <a:gd name="connsiteX24" fmla="*/ 33409 w 109951"/>
                <a:gd name="connsiteY24" fmla="*/ 196310 h 239434"/>
                <a:gd name="connsiteX25" fmla="*/ 30649 w 109951"/>
                <a:gd name="connsiteY25" fmla="*/ 197549 h 239434"/>
                <a:gd name="connsiteX26" fmla="*/ 23891 w 109951"/>
                <a:gd name="connsiteY26" fmla="*/ 201358 h 239434"/>
                <a:gd name="connsiteX27" fmla="*/ 22368 w 109951"/>
                <a:gd name="connsiteY27" fmla="*/ 201930 h 239434"/>
                <a:gd name="connsiteX28" fmla="*/ 13230 w 109951"/>
                <a:gd name="connsiteY28" fmla="*/ 203835 h 239434"/>
                <a:gd name="connsiteX29" fmla="*/ 15134 w 109951"/>
                <a:gd name="connsiteY29" fmla="*/ 206597 h 239434"/>
                <a:gd name="connsiteX30" fmla="*/ 19513 w 109951"/>
                <a:gd name="connsiteY30" fmla="*/ 214122 h 239434"/>
                <a:gd name="connsiteX31" fmla="*/ 33409 w 109951"/>
                <a:gd name="connsiteY31" fmla="*/ 229457 h 239434"/>
                <a:gd name="connsiteX32" fmla="*/ 47021 w 109951"/>
                <a:gd name="connsiteY32" fmla="*/ 237077 h 239434"/>
                <a:gd name="connsiteX33" fmla="*/ 51304 w 109951"/>
                <a:gd name="connsiteY33" fmla="*/ 238506 h 239434"/>
                <a:gd name="connsiteX34" fmla="*/ 57967 w 109951"/>
                <a:gd name="connsiteY34" fmla="*/ 238506 h 239434"/>
                <a:gd name="connsiteX35" fmla="*/ 60632 w 109951"/>
                <a:gd name="connsiteY35" fmla="*/ 237649 h 239434"/>
                <a:gd name="connsiteX36" fmla="*/ 75195 w 109951"/>
                <a:gd name="connsiteY36" fmla="*/ 230124 h 239434"/>
                <a:gd name="connsiteX37" fmla="*/ 75861 w 109951"/>
                <a:gd name="connsiteY37" fmla="*/ 228886 h 239434"/>
                <a:gd name="connsiteX38" fmla="*/ 72149 w 109951"/>
                <a:gd name="connsiteY38" fmla="*/ 228124 h 239434"/>
                <a:gd name="connsiteX39" fmla="*/ 75195 w 109951"/>
                <a:gd name="connsiteY39" fmla="*/ 226028 h 239434"/>
                <a:gd name="connsiteX40" fmla="*/ 76528 w 109951"/>
                <a:gd name="connsiteY40" fmla="*/ 226981 h 239434"/>
                <a:gd name="connsiteX41" fmla="*/ 77765 w 109951"/>
                <a:gd name="connsiteY41" fmla="*/ 227647 h 239434"/>
                <a:gd name="connsiteX42" fmla="*/ 78621 w 109951"/>
                <a:gd name="connsiteY42" fmla="*/ 227267 h 239434"/>
                <a:gd name="connsiteX43" fmla="*/ 92328 w 109951"/>
                <a:gd name="connsiteY43" fmla="*/ 209645 h 239434"/>
                <a:gd name="connsiteX44" fmla="*/ 92328 w 109951"/>
                <a:gd name="connsiteY44" fmla="*/ 203454 h 239434"/>
                <a:gd name="connsiteX45" fmla="*/ 94232 w 109951"/>
                <a:gd name="connsiteY45" fmla="*/ 201073 h 239434"/>
                <a:gd name="connsiteX46" fmla="*/ 95660 w 109951"/>
                <a:gd name="connsiteY46" fmla="*/ 203644 h 239434"/>
                <a:gd name="connsiteX47" fmla="*/ 99277 w 109951"/>
                <a:gd name="connsiteY47" fmla="*/ 198215 h 239434"/>
                <a:gd name="connsiteX48" fmla="*/ 102417 w 109951"/>
                <a:gd name="connsiteY48" fmla="*/ 191357 h 239434"/>
                <a:gd name="connsiteX49" fmla="*/ 106034 w 109951"/>
                <a:gd name="connsiteY49" fmla="*/ 181546 h 239434"/>
                <a:gd name="connsiteX50" fmla="*/ 107748 w 109951"/>
                <a:gd name="connsiteY50" fmla="*/ 170688 h 239434"/>
                <a:gd name="connsiteX51" fmla="*/ 109651 w 109951"/>
                <a:gd name="connsiteY51" fmla="*/ 145923 h 239434"/>
                <a:gd name="connsiteX52" fmla="*/ 109366 w 109951"/>
                <a:gd name="connsiteY52" fmla="*/ 135064 h 239434"/>
                <a:gd name="connsiteX53" fmla="*/ 109461 w 109951"/>
                <a:gd name="connsiteY53" fmla="*/ 122777 h 239434"/>
                <a:gd name="connsiteX54" fmla="*/ 109175 w 109951"/>
                <a:gd name="connsiteY54" fmla="*/ 114586 h 239434"/>
                <a:gd name="connsiteX55" fmla="*/ 109271 w 109951"/>
                <a:gd name="connsiteY55" fmla="*/ 104585 h 239434"/>
                <a:gd name="connsiteX56" fmla="*/ 109842 w 109951"/>
                <a:gd name="connsiteY56" fmla="*/ 99060 h 239434"/>
                <a:gd name="connsiteX57" fmla="*/ 109175 w 109951"/>
                <a:gd name="connsiteY57" fmla="*/ 79438 h 239434"/>
                <a:gd name="connsiteX58" fmla="*/ 109842 w 109951"/>
                <a:gd name="connsiteY58" fmla="*/ 75152 h 239434"/>
                <a:gd name="connsiteX59" fmla="*/ 109842 w 109951"/>
                <a:gd name="connsiteY59" fmla="*/ 74009 h 239434"/>
                <a:gd name="connsiteX60" fmla="*/ 109556 w 109951"/>
                <a:gd name="connsiteY60" fmla="*/ 65532 h 239434"/>
                <a:gd name="connsiteX61" fmla="*/ 109556 w 109951"/>
                <a:gd name="connsiteY61" fmla="*/ 62579 h 239434"/>
                <a:gd name="connsiteX62" fmla="*/ 109366 w 109951"/>
                <a:gd name="connsiteY62" fmla="*/ 59912 h 239434"/>
                <a:gd name="connsiteX63" fmla="*/ 109651 w 109951"/>
                <a:gd name="connsiteY63" fmla="*/ 48482 h 239434"/>
                <a:gd name="connsiteX64" fmla="*/ 107462 w 109951"/>
                <a:gd name="connsiteY64" fmla="*/ 43434 h 239434"/>
                <a:gd name="connsiteX65" fmla="*/ 106129 w 109951"/>
                <a:gd name="connsiteY65" fmla="*/ 39529 h 239434"/>
                <a:gd name="connsiteX66" fmla="*/ 109556 w 109951"/>
                <a:gd name="connsiteY66" fmla="*/ 40481 h 239434"/>
                <a:gd name="connsiteX67" fmla="*/ 105940 w 109951"/>
                <a:gd name="connsiteY67" fmla="*/ 31147 h 239434"/>
                <a:gd name="connsiteX68" fmla="*/ 109080 w 109951"/>
                <a:gd name="connsiteY68" fmla="*/ 30956 h 239434"/>
                <a:gd name="connsiteX69" fmla="*/ 109080 w 109951"/>
                <a:gd name="connsiteY69" fmla="*/ 22288 h 239434"/>
                <a:gd name="connsiteX70" fmla="*/ 107653 w 109951"/>
                <a:gd name="connsiteY70" fmla="*/ 20860 h 239434"/>
                <a:gd name="connsiteX71" fmla="*/ 105654 w 109951"/>
                <a:gd name="connsiteY71" fmla="*/ 18574 h 239434"/>
                <a:gd name="connsiteX72" fmla="*/ 108890 w 109951"/>
                <a:gd name="connsiteY72" fmla="*/ 17716 h 239434"/>
                <a:gd name="connsiteX73" fmla="*/ 108319 w 109951"/>
                <a:gd name="connsiteY73" fmla="*/ 0 h 239434"/>
                <a:gd name="connsiteX74" fmla="*/ 106320 w 109951"/>
                <a:gd name="connsiteY74" fmla="*/ 857 h 239434"/>
                <a:gd name="connsiteX75" fmla="*/ 102417 w 109951"/>
                <a:gd name="connsiteY75" fmla="*/ 7525 h 239434"/>
                <a:gd name="connsiteX76" fmla="*/ 100323 w 109951"/>
                <a:gd name="connsiteY76" fmla="*/ 10192 h 239434"/>
                <a:gd name="connsiteX77" fmla="*/ 98039 w 109951"/>
                <a:gd name="connsiteY77" fmla="*/ 12478 h 239434"/>
                <a:gd name="connsiteX78" fmla="*/ 90329 w 109951"/>
                <a:gd name="connsiteY78" fmla="*/ 23527 h 239434"/>
                <a:gd name="connsiteX79" fmla="*/ 82238 w 109951"/>
                <a:gd name="connsiteY79" fmla="*/ 37052 h 239434"/>
                <a:gd name="connsiteX80" fmla="*/ 77860 w 109951"/>
                <a:gd name="connsiteY80" fmla="*/ 42767 h 239434"/>
                <a:gd name="connsiteX81" fmla="*/ 76623 w 109951"/>
                <a:gd name="connsiteY81" fmla="*/ 40957 h 239434"/>
                <a:gd name="connsiteX82" fmla="*/ 73291 w 109951"/>
                <a:gd name="connsiteY82" fmla="*/ 34004 h 239434"/>
                <a:gd name="connsiteX83" fmla="*/ 69579 w 109951"/>
                <a:gd name="connsiteY83" fmla="*/ 26003 h 239434"/>
                <a:gd name="connsiteX84" fmla="*/ 64058 w 109951"/>
                <a:gd name="connsiteY84" fmla="*/ 17145 h 239434"/>
                <a:gd name="connsiteX85" fmla="*/ 63487 w 109951"/>
                <a:gd name="connsiteY85" fmla="*/ 15526 h 239434"/>
                <a:gd name="connsiteX86" fmla="*/ 62440 w 109951"/>
                <a:gd name="connsiteY86" fmla="*/ 13335 h 239434"/>
                <a:gd name="connsiteX87" fmla="*/ 57871 w 109951"/>
                <a:gd name="connsiteY87" fmla="*/ 4000 h 239434"/>
                <a:gd name="connsiteX88" fmla="*/ 54921 w 109951"/>
                <a:gd name="connsiteY88" fmla="*/ 1429 h 239434"/>
                <a:gd name="connsiteX89" fmla="*/ 51494 w 109951"/>
                <a:gd name="connsiteY89" fmla="*/ 3620 h 239434"/>
                <a:gd name="connsiteX90" fmla="*/ 51399 w 109951"/>
                <a:gd name="connsiteY90" fmla="*/ 5334 h 239434"/>
                <a:gd name="connsiteX91" fmla="*/ 51209 w 109951"/>
                <a:gd name="connsiteY91" fmla="*/ 7048 h 239434"/>
                <a:gd name="connsiteX92" fmla="*/ 44451 w 109951"/>
                <a:gd name="connsiteY92" fmla="*/ 17431 h 239434"/>
                <a:gd name="connsiteX93" fmla="*/ 37121 w 109951"/>
                <a:gd name="connsiteY93" fmla="*/ 30575 h 239434"/>
                <a:gd name="connsiteX94" fmla="*/ 32838 w 109951"/>
                <a:gd name="connsiteY94" fmla="*/ 40291 h 239434"/>
                <a:gd name="connsiteX95" fmla="*/ 30744 w 109951"/>
                <a:gd name="connsiteY95" fmla="*/ 42577 h 239434"/>
                <a:gd name="connsiteX96" fmla="*/ 24081 w 109951"/>
                <a:gd name="connsiteY96" fmla="*/ 32861 h 239434"/>
                <a:gd name="connsiteX97" fmla="*/ 20559 w 109951"/>
                <a:gd name="connsiteY97" fmla="*/ 36957 h 239434"/>
                <a:gd name="connsiteX98" fmla="*/ 17799 w 109951"/>
                <a:gd name="connsiteY98" fmla="*/ 36004 h 239434"/>
                <a:gd name="connsiteX99" fmla="*/ 14278 w 109951"/>
                <a:gd name="connsiteY99" fmla="*/ 37814 h 239434"/>
                <a:gd name="connsiteX100" fmla="*/ 15324 w 109951"/>
                <a:gd name="connsiteY100" fmla="*/ 33242 h 239434"/>
                <a:gd name="connsiteX101" fmla="*/ 19513 w 109951"/>
                <a:gd name="connsiteY101" fmla="*/ 34576 h 239434"/>
                <a:gd name="connsiteX102" fmla="*/ 21606 w 109951"/>
                <a:gd name="connsiteY102" fmla="*/ 31432 h 239434"/>
                <a:gd name="connsiteX103" fmla="*/ 22083 w 109951"/>
                <a:gd name="connsiteY103" fmla="*/ 28480 h 239434"/>
                <a:gd name="connsiteX104" fmla="*/ 16181 w 109951"/>
                <a:gd name="connsiteY104" fmla="*/ 18669 h 239434"/>
                <a:gd name="connsiteX105" fmla="*/ 11898 w 109951"/>
                <a:gd name="connsiteY105" fmla="*/ 12763 h 239434"/>
                <a:gd name="connsiteX106" fmla="*/ 7233 w 109951"/>
                <a:gd name="connsiteY106" fmla="*/ 6858 h 239434"/>
                <a:gd name="connsiteX107" fmla="*/ 3712 w 109951"/>
                <a:gd name="connsiteY107" fmla="*/ 1048 h 239434"/>
                <a:gd name="connsiteX108" fmla="*/ 3522 w 109951"/>
                <a:gd name="connsiteY108" fmla="*/ 762 h 239434"/>
                <a:gd name="connsiteX109" fmla="*/ 1523 w 109951"/>
                <a:gd name="connsiteY109" fmla="*/ 0 h 239434"/>
                <a:gd name="connsiteX110" fmla="*/ 761 w 109951"/>
                <a:gd name="connsiteY110" fmla="*/ 12573 h 239434"/>
                <a:gd name="connsiteX111" fmla="*/ 95 w 109951"/>
                <a:gd name="connsiteY111" fmla="*/ 28765 h 239434"/>
                <a:gd name="connsiteX112" fmla="*/ 571 w 109951"/>
                <a:gd name="connsiteY112" fmla="*/ 33147 h 239434"/>
                <a:gd name="connsiteX113" fmla="*/ 0 w 109951"/>
                <a:gd name="connsiteY113" fmla="*/ 48482 h 239434"/>
                <a:gd name="connsiteX114" fmla="*/ 285 w 109951"/>
                <a:gd name="connsiteY114" fmla="*/ 50197 h 239434"/>
                <a:gd name="connsiteX115" fmla="*/ 2189 w 109951"/>
                <a:gd name="connsiteY115" fmla="*/ 51340 h 239434"/>
                <a:gd name="connsiteX116" fmla="*/ 0 w 109951"/>
                <a:gd name="connsiteY116" fmla="*/ 55912 h 239434"/>
                <a:gd name="connsiteX117" fmla="*/ 95 w 109951"/>
                <a:gd name="connsiteY117" fmla="*/ 65818 h 239434"/>
                <a:gd name="connsiteX118" fmla="*/ 7044 w 109951"/>
                <a:gd name="connsiteY118" fmla="*/ 66104 h 239434"/>
                <a:gd name="connsiteX119" fmla="*/ 14944 w 109951"/>
                <a:gd name="connsiteY119" fmla="*/ 67628 h 239434"/>
                <a:gd name="connsiteX120" fmla="*/ 21416 w 109951"/>
                <a:gd name="connsiteY120" fmla="*/ 69532 h 239434"/>
                <a:gd name="connsiteX121" fmla="*/ 21416 w 109951"/>
                <a:gd name="connsiteY121" fmla="*/ 70580 h 239434"/>
                <a:gd name="connsiteX122" fmla="*/ 21416 w 109951"/>
                <a:gd name="connsiteY122" fmla="*/ 70580 h 239434"/>
                <a:gd name="connsiteX123" fmla="*/ 25319 w 109951"/>
                <a:gd name="connsiteY123" fmla="*/ 71152 h 239434"/>
                <a:gd name="connsiteX124" fmla="*/ 25890 w 109951"/>
                <a:gd name="connsiteY124" fmla="*/ 70771 h 239434"/>
                <a:gd name="connsiteX125" fmla="*/ 26461 w 109951"/>
                <a:gd name="connsiteY125" fmla="*/ 71342 h 239434"/>
                <a:gd name="connsiteX126" fmla="*/ 26365 w 109951"/>
                <a:gd name="connsiteY126" fmla="*/ 71533 h 239434"/>
                <a:gd name="connsiteX127" fmla="*/ 7995 w 109951"/>
                <a:gd name="connsiteY127" fmla="*/ 29146 h 239434"/>
                <a:gd name="connsiteX128" fmla="*/ 11041 w 109951"/>
                <a:gd name="connsiteY128" fmla="*/ 25717 h 239434"/>
                <a:gd name="connsiteX129" fmla="*/ 7995 w 109951"/>
                <a:gd name="connsiteY129" fmla="*/ 29146 h 239434"/>
                <a:gd name="connsiteX130" fmla="*/ 13706 w 109951"/>
                <a:gd name="connsiteY130" fmla="*/ 38671 h 239434"/>
                <a:gd name="connsiteX131" fmla="*/ 14753 w 109951"/>
                <a:gd name="connsiteY131" fmla="*/ 39624 h 239434"/>
                <a:gd name="connsiteX132" fmla="*/ 13611 w 109951"/>
                <a:gd name="connsiteY132" fmla="*/ 40196 h 239434"/>
                <a:gd name="connsiteX133" fmla="*/ 12945 w 109951"/>
                <a:gd name="connsiteY133" fmla="*/ 39433 h 239434"/>
                <a:gd name="connsiteX134" fmla="*/ 13801 w 109951"/>
                <a:gd name="connsiteY134" fmla="*/ 38767 h 239434"/>
                <a:gd name="connsiteX135" fmla="*/ 11993 w 109951"/>
                <a:gd name="connsiteY135" fmla="*/ 55340 h 239434"/>
                <a:gd name="connsiteX136" fmla="*/ 18275 w 109951"/>
                <a:gd name="connsiteY136" fmla="*/ 54102 h 239434"/>
                <a:gd name="connsiteX137" fmla="*/ 11993 w 109951"/>
                <a:gd name="connsiteY137" fmla="*/ 55340 h 239434"/>
                <a:gd name="connsiteX138" fmla="*/ 45117 w 109951"/>
                <a:gd name="connsiteY138" fmla="*/ 29337 h 239434"/>
                <a:gd name="connsiteX139" fmla="*/ 46164 w 109951"/>
                <a:gd name="connsiteY139" fmla="*/ 29908 h 239434"/>
                <a:gd name="connsiteX140" fmla="*/ 45688 w 109951"/>
                <a:gd name="connsiteY140" fmla="*/ 30480 h 239434"/>
                <a:gd name="connsiteX141" fmla="*/ 44451 w 109951"/>
                <a:gd name="connsiteY141" fmla="*/ 30004 h 239434"/>
                <a:gd name="connsiteX142" fmla="*/ 45212 w 109951"/>
                <a:gd name="connsiteY142" fmla="*/ 29337 h 239434"/>
                <a:gd name="connsiteX143" fmla="*/ 43213 w 109951"/>
                <a:gd name="connsiteY143" fmla="*/ 71628 h 239434"/>
                <a:gd name="connsiteX144" fmla="*/ 44546 w 109951"/>
                <a:gd name="connsiteY144" fmla="*/ 72771 h 239434"/>
                <a:gd name="connsiteX145" fmla="*/ 43499 w 109951"/>
                <a:gd name="connsiteY145" fmla="*/ 73723 h 239434"/>
                <a:gd name="connsiteX146" fmla="*/ 42356 w 109951"/>
                <a:gd name="connsiteY146" fmla="*/ 72295 h 239434"/>
                <a:gd name="connsiteX147" fmla="*/ 43308 w 109951"/>
                <a:gd name="connsiteY147" fmla="*/ 71628 h 239434"/>
                <a:gd name="connsiteX148" fmla="*/ 42642 w 109951"/>
                <a:gd name="connsiteY148" fmla="*/ 77724 h 239434"/>
                <a:gd name="connsiteX149" fmla="*/ 47306 w 109951"/>
                <a:gd name="connsiteY149" fmla="*/ 73819 h 239434"/>
                <a:gd name="connsiteX150" fmla="*/ 42642 w 109951"/>
                <a:gd name="connsiteY150" fmla="*/ 77724 h 239434"/>
                <a:gd name="connsiteX151" fmla="*/ 57110 w 109951"/>
                <a:gd name="connsiteY151" fmla="*/ 89440 h 239434"/>
                <a:gd name="connsiteX152" fmla="*/ 55587 w 109951"/>
                <a:gd name="connsiteY152" fmla="*/ 89249 h 239434"/>
                <a:gd name="connsiteX153" fmla="*/ 52351 w 109951"/>
                <a:gd name="connsiteY153" fmla="*/ 84772 h 239434"/>
                <a:gd name="connsiteX154" fmla="*/ 57586 w 109951"/>
                <a:gd name="connsiteY154" fmla="*/ 88487 h 239434"/>
                <a:gd name="connsiteX155" fmla="*/ 57110 w 109951"/>
                <a:gd name="connsiteY155" fmla="*/ 89440 h 239434"/>
                <a:gd name="connsiteX156" fmla="*/ 55016 w 109951"/>
                <a:gd name="connsiteY156" fmla="*/ 68199 h 239434"/>
                <a:gd name="connsiteX157" fmla="*/ 57015 w 109951"/>
                <a:gd name="connsiteY157" fmla="*/ 65437 h 239434"/>
                <a:gd name="connsiteX158" fmla="*/ 61298 w 109951"/>
                <a:gd name="connsiteY158" fmla="*/ 66580 h 239434"/>
                <a:gd name="connsiteX159" fmla="*/ 55016 w 109951"/>
                <a:gd name="connsiteY159" fmla="*/ 68104 h 239434"/>
                <a:gd name="connsiteX160" fmla="*/ 62630 w 109951"/>
                <a:gd name="connsiteY160" fmla="*/ 61913 h 239434"/>
                <a:gd name="connsiteX161" fmla="*/ 60441 w 109951"/>
                <a:gd name="connsiteY161" fmla="*/ 60960 h 239434"/>
                <a:gd name="connsiteX162" fmla="*/ 56824 w 109951"/>
                <a:gd name="connsiteY162" fmla="*/ 57055 h 239434"/>
                <a:gd name="connsiteX163" fmla="*/ 57871 w 109951"/>
                <a:gd name="connsiteY163" fmla="*/ 54673 h 239434"/>
                <a:gd name="connsiteX164" fmla="*/ 60441 w 109951"/>
                <a:gd name="connsiteY164" fmla="*/ 55531 h 239434"/>
                <a:gd name="connsiteX165" fmla="*/ 63583 w 109951"/>
                <a:gd name="connsiteY165" fmla="*/ 61246 h 239434"/>
                <a:gd name="connsiteX166" fmla="*/ 62630 w 109951"/>
                <a:gd name="connsiteY166" fmla="*/ 62008 h 239434"/>
                <a:gd name="connsiteX167" fmla="*/ 57871 w 109951"/>
                <a:gd name="connsiteY167" fmla="*/ 41529 h 239434"/>
                <a:gd name="connsiteX168" fmla="*/ 63963 w 109951"/>
                <a:gd name="connsiteY168" fmla="*/ 42767 h 239434"/>
                <a:gd name="connsiteX169" fmla="*/ 57871 w 109951"/>
                <a:gd name="connsiteY169" fmla="*/ 41529 h 239434"/>
                <a:gd name="connsiteX170" fmla="*/ 66438 w 109951"/>
                <a:gd name="connsiteY170" fmla="*/ 52673 h 239434"/>
                <a:gd name="connsiteX171" fmla="*/ 64915 w 109951"/>
                <a:gd name="connsiteY171" fmla="*/ 50768 h 239434"/>
                <a:gd name="connsiteX172" fmla="*/ 66247 w 109951"/>
                <a:gd name="connsiteY172" fmla="*/ 50578 h 239434"/>
                <a:gd name="connsiteX173" fmla="*/ 66438 w 109951"/>
                <a:gd name="connsiteY173" fmla="*/ 52673 h 239434"/>
                <a:gd name="connsiteX174" fmla="*/ 31696 w 109951"/>
                <a:gd name="connsiteY174" fmla="*/ 214694 h 239434"/>
                <a:gd name="connsiteX175" fmla="*/ 31506 w 109951"/>
                <a:gd name="connsiteY175" fmla="*/ 213169 h 239434"/>
                <a:gd name="connsiteX176" fmla="*/ 33219 w 109951"/>
                <a:gd name="connsiteY176" fmla="*/ 212502 h 239434"/>
                <a:gd name="connsiteX177" fmla="*/ 36550 w 109951"/>
                <a:gd name="connsiteY177" fmla="*/ 213931 h 239434"/>
                <a:gd name="connsiteX178" fmla="*/ 31696 w 109951"/>
                <a:gd name="connsiteY178" fmla="*/ 214694 h 239434"/>
                <a:gd name="connsiteX179" fmla="*/ 41691 w 109951"/>
                <a:gd name="connsiteY179" fmla="*/ 221551 h 239434"/>
                <a:gd name="connsiteX180" fmla="*/ 39501 w 109951"/>
                <a:gd name="connsiteY180" fmla="*/ 220504 h 239434"/>
                <a:gd name="connsiteX181" fmla="*/ 40929 w 109951"/>
                <a:gd name="connsiteY181" fmla="*/ 219551 h 239434"/>
                <a:gd name="connsiteX182" fmla="*/ 42547 w 109951"/>
                <a:gd name="connsiteY182" fmla="*/ 220790 h 239434"/>
                <a:gd name="connsiteX183" fmla="*/ 41595 w 109951"/>
                <a:gd name="connsiteY183" fmla="*/ 221647 h 239434"/>
                <a:gd name="connsiteX184" fmla="*/ 40453 w 109951"/>
                <a:gd name="connsiteY184" fmla="*/ 198501 h 239434"/>
                <a:gd name="connsiteX185" fmla="*/ 45212 w 109951"/>
                <a:gd name="connsiteY185" fmla="*/ 198310 h 239434"/>
                <a:gd name="connsiteX186" fmla="*/ 40453 w 109951"/>
                <a:gd name="connsiteY186" fmla="*/ 198501 h 239434"/>
                <a:gd name="connsiteX187" fmla="*/ 51589 w 109951"/>
                <a:gd name="connsiteY187" fmla="*/ 214789 h 239434"/>
                <a:gd name="connsiteX188" fmla="*/ 49971 w 109951"/>
                <a:gd name="connsiteY188" fmla="*/ 213836 h 239434"/>
                <a:gd name="connsiteX189" fmla="*/ 50543 w 109951"/>
                <a:gd name="connsiteY189" fmla="*/ 213169 h 239434"/>
                <a:gd name="connsiteX190" fmla="*/ 52160 w 109951"/>
                <a:gd name="connsiteY190" fmla="*/ 214122 h 239434"/>
                <a:gd name="connsiteX191" fmla="*/ 51589 w 109951"/>
                <a:gd name="connsiteY191" fmla="*/ 214789 h 239434"/>
                <a:gd name="connsiteX192" fmla="*/ 97753 w 109951"/>
                <a:gd name="connsiteY192" fmla="*/ 30671 h 239434"/>
                <a:gd name="connsiteX193" fmla="*/ 101275 w 109951"/>
                <a:gd name="connsiteY193" fmla="*/ 32671 h 239434"/>
                <a:gd name="connsiteX194" fmla="*/ 98991 w 109951"/>
                <a:gd name="connsiteY194" fmla="*/ 33623 h 239434"/>
                <a:gd name="connsiteX195" fmla="*/ 93946 w 109951"/>
                <a:gd name="connsiteY195" fmla="*/ 32004 h 239434"/>
                <a:gd name="connsiteX196" fmla="*/ 93946 w 109951"/>
                <a:gd name="connsiteY196" fmla="*/ 31432 h 239434"/>
                <a:gd name="connsiteX197" fmla="*/ 97849 w 109951"/>
                <a:gd name="connsiteY197" fmla="*/ 30671 h 239434"/>
                <a:gd name="connsiteX198" fmla="*/ 100323 w 109951"/>
                <a:gd name="connsiteY198" fmla="*/ 53626 h 239434"/>
                <a:gd name="connsiteX199" fmla="*/ 99943 w 109951"/>
                <a:gd name="connsiteY199" fmla="*/ 54292 h 239434"/>
                <a:gd name="connsiteX200" fmla="*/ 98991 w 109951"/>
                <a:gd name="connsiteY200" fmla="*/ 53816 h 239434"/>
                <a:gd name="connsiteX201" fmla="*/ 99657 w 109951"/>
                <a:gd name="connsiteY201" fmla="*/ 53054 h 239434"/>
                <a:gd name="connsiteX202" fmla="*/ 100323 w 109951"/>
                <a:gd name="connsiteY202" fmla="*/ 53530 h 239434"/>
                <a:gd name="connsiteX203" fmla="*/ 94613 w 109951"/>
                <a:gd name="connsiteY203" fmla="*/ 45911 h 239434"/>
                <a:gd name="connsiteX204" fmla="*/ 92042 w 109951"/>
                <a:gd name="connsiteY204" fmla="*/ 48387 h 239434"/>
                <a:gd name="connsiteX205" fmla="*/ 94613 w 109951"/>
                <a:gd name="connsiteY205" fmla="*/ 45911 h 239434"/>
                <a:gd name="connsiteX206" fmla="*/ 88045 w 109951"/>
                <a:gd name="connsiteY206" fmla="*/ 67151 h 239434"/>
                <a:gd name="connsiteX207" fmla="*/ 90139 w 109951"/>
                <a:gd name="connsiteY207" fmla="*/ 68389 h 239434"/>
                <a:gd name="connsiteX208" fmla="*/ 88616 w 109951"/>
                <a:gd name="connsiteY208" fmla="*/ 69342 h 239434"/>
                <a:gd name="connsiteX209" fmla="*/ 86903 w 109951"/>
                <a:gd name="connsiteY209" fmla="*/ 68294 h 239434"/>
                <a:gd name="connsiteX210" fmla="*/ 88140 w 109951"/>
                <a:gd name="connsiteY210" fmla="*/ 67246 h 239434"/>
                <a:gd name="connsiteX211" fmla="*/ 83000 w 109951"/>
                <a:gd name="connsiteY211" fmla="*/ 44672 h 239434"/>
                <a:gd name="connsiteX212" fmla="*/ 84428 w 109951"/>
                <a:gd name="connsiteY212" fmla="*/ 46006 h 239434"/>
                <a:gd name="connsiteX213" fmla="*/ 83000 w 109951"/>
                <a:gd name="connsiteY213" fmla="*/ 46768 h 239434"/>
                <a:gd name="connsiteX214" fmla="*/ 81953 w 109951"/>
                <a:gd name="connsiteY214" fmla="*/ 45434 h 239434"/>
                <a:gd name="connsiteX215" fmla="*/ 83000 w 109951"/>
                <a:gd name="connsiteY215" fmla="*/ 44672 h 239434"/>
                <a:gd name="connsiteX216" fmla="*/ 83666 w 109951"/>
                <a:gd name="connsiteY216" fmla="*/ 179737 h 239434"/>
                <a:gd name="connsiteX217" fmla="*/ 82715 w 109951"/>
                <a:gd name="connsiteY217" fmla="*/ 181070 h 239434"/>
                <a:gd name="connsiteX218" fmla="*/ 81573 w 109951"/>
                <a:gd name="connsiteY218" fmla="*/ 179927 h 239434"/>
                <a:gd name="connsiteX219" fmla="*/ 82524 w 109951"/>
                <a:gd name="connsiteY219" fmla="*/ 179070 h 239434"/>
                <a:gd name="connsiteX220" fmla="*/ 83666 w 109951"/>
                <a:gd name="connsiteY220" fmla="*/ 179832 h 239434"/>
                <a:gd name="connsiteX221" fmla="*/ 79193 w 109951"/>
                <a:gd name="connsiteY221" fmla="*/ 61150 h 239434"/>
                <a:gd name="connsiteX222" fmla="*/ 80620 w 109951"/>
                <a:gd name="connsiteY222" fmla="*/ 65532 h 239434"/>
                <a:gd name="connsiteX223" fmla="*/ 77003 w 109951"/>
                <a:gd name="connsiteY223" fmla="*/ 63817 h 239434"/>
                <a:gd name="connsiteX224" fmla="*/ 79193 w 109951"/>
                <a:gd name="connsiteY224" fmla="*/ 61150 h 239434"/>
                <a:gd name="connsiteX225" fmla="*/ 76337 w 109951"/>
                <a:gd name="connsiteY225" fmla="*/ 100584 h 239434"/>
                <a:gd name="connsiteX226" fmla="*/ 77289 w 109951"/>
                <a:gd name="connsiteY226" fmla="*/ 100965 h 239434"/>
                <a:gd name="connsiteX227" fmla="*/ 75766 w 109951"/>
                <a:gd name="connsiteY227" fmla="*/ 103537 h 239434"/>
                <a:gd name="connsiteX228" fmla="*/ 76337 w 109951"/>
                <a:gd name="connsiteY228" fmla="*/ 100584 h 239434"/>
                <a:gd name="connsiteX229" fmla="*/ 75766 w 109951"/>
                <a:gd name="connsiteY229" fmla="*/ 121729 h 239434"/>
                <a:gd name="connsiteX230" fmla="*/ 73862 w 109951"/>
                <a:gd name="connsiteY230" fmla="*/ 118491 h 239434"/>
                <a:gd name="connsiteX231" fmla="*/ 75766 w 109951"/>
                <a:gd name="connsiteY231" fmla="*/ 121729 h 239434"/>
                <a:gd name="connsiteX232" fmla="*/ 73482 w 109951"/>
                <a:gd name="connsiteY232" fmla="*/ 125349 h 239434"/>
                <a:gd name="connsiteX233" fmla="*/ 77194 w 109951"/>
                <a:gd name="connsiteY233" fmla="*/ 123158 h 239434"/>
                <a:gd name="connsiteX234" fmla="*/ 78621 w 109951"/>
                <a:gd name="connsiteY234" fmla="*/ 124301 h 239434"/>
                <a:gd name="connsiteX235" fmla="*/ 77479 w 109951"/>
                <a:gd name="connsiteY235" fmla="*/ 125921 h 239434"/>
                <a:gd name="connsiteX236" fmla="*/ 73577 w 109951"/>
                <a:gd name="connsiteY236" fmla="*/ 127730 h 239434"/>
                <a:gd name="connsiteX237" fmla="*/ 73577 w 109951"/>
                <a:gd name="connsiteY237" fmla="*/ 125444 h 239434"/>
                <a:gd name="connsiteX238" fmla="*/ 68247 w 109951"/>
                <a:gd name="connsiteY238" fmla="*/ 42672 h 239434"/>
                <a:gd name="connsiteX239" fmla="*/ 72815 w 109951"/>
                <a:gd name="connsiteY239" fmla="*/ 45434 h 239434"/>
                <a:gd name="connsiteX240" fmla="*/ 71007 w 109951"/>
                <a:gd name="connsiteY240" fmla="*/ 47054 h 239434"/>
                <a:gd name="connsiteX241" fmla="*/ 67580 w 109951"/>
                <a:gd name="connsiteY241" fmla="*/ 43244 h 239434"/>
                <a:gd name="connsiteX242" fmla="*/ 68247 w 109951"/>
                <a:gd name="connsiteY242" fmla="*/ 42672 h 239434"/>
                <a:gd name="connsiteX243" fmla="*/ 60061 w 109951"/>
                <a:gd name="connsiteY243" fmla="*/ 221551 h 239434"/>
                <a:gd name="connsiteX244" fmla="*/ 57586 w 109951"/>
                <a:gd name="connsiteY244" fmla="*/ 219646 h 239434"/>
                <a:gd name="connsiteX245" fmla="*/ 61964 w 109951"/>
                <a:gd name="connsiteY245" fmla="*/ 219170 h 239434"/>
                <a:gd name="connsiteX246" fmla="*/ 60061 w 109951"/>
                <a:gd name="connsiteY246" fmla="*/ 221551 h 239434"/>
                <a:gd name="connsiteX247" fmla="*/ 65772 w 109951"/>
                <a:gd name="connsiteY247" fmla="*/ 202883 h 239434"/>
                <a:gd name="connsiteX248" fmla="*/ 63678 w 109951"/>
                <a:gd name="connsiteY248" fmla="*/ 201644 h 239434"/>
                <a:gd name="connsiteX249" fmla="*/ 63963 w 109951"/>
                <a:gd name="connsiteY249" fmla="*/ 200882 h 239434"/>
                <a:gd name="connsiteX250" fmla="*/ 66629 w 109951"/>
                <a:gd name="connsiteY250" fmla="*/ 201073 h 239434"/>
                <a:gd name="connsiteX251" fmla="*/ 67675 w 109951"/>
                <a:gd name="connsiteY251" fmla="*/ 202311 h 239434"/>
                <a:gd name="connsiteX252" fmla="*/ 65676 w 109951"/>
                <a:gd name="connsiteY252" fmla="*/ 202977 h 239434"/>
                <a:gd name="connsiteX253" fmla="*/ 70246 w 109951"/>
                <a:gd name="connsiteY253" fmla="*/ 113633 h 239434"/>
                <a:gd name="connsiteX254" fmla="*/ 72149 w 109951"/>
                <a:gd name="connsiteY254" fmla="*/ 115253 h 239434"/>
                <a:gd name="connsiteX255" fmla="*/ 68247 w 109951"/>
                <a:gd name="connsiteY255" fmla="*/ 115253 h 239434"/>
                <a:gd name="connsiteX256" fmla="*/ 70246 w 109951"/>
                <a:gd name="connsiteY256" fmla="*/ 113633 h 239434"/>
                <a:gd name="connsiteX257" fmla="*/ 72149 w 109951"/>
                <a:gd name="connsiteY257" fmla="*/ 187262 h 239434"/>
                <a:gd name="connsiteX258" fmla="*/ 74528 w 109951"/>
                <a:gd name="connsiteY258" fmla="*/ 188881 h 239434"/>
                <a:gd name="connsiteX259" fmla="*/ 72149 w 109951"/>
                <a:gd name="connsiteY259" fmla="*/ 187262 h 239434"/>
                <a:gd name="connsiteX260" fmla="*/ 73672 w 109951"/>
                <a:gd name="connsiteY260" fmla="*/ 160591 h 239434"/>
                <a:gd name="connsiteX261" fmla="*/ 71578 w 109951"/>
                <a:gd name="connsiteY261" fmla="*/ 160496 h 239434"/>
                <a:gd name="connsiteX262" fmla="*/ 71578 w 109951"/>
                <a:gd name="connsiteY262" fmla="*/ 158972 h 239434"/>
                <a:gd name="connsiteX263" fmla="*/ 77194 w 109951"/>
                <a:gd name="connsiteY263" fmla="*/ 157353 h 239434"/>
                <a:gd name="connsiteX264" fmla="*/ 73672 w 109951"/>
                <a:gd name="connsiteY264" fmla="*/ 160591 h 239434"/>
                <a:gd name="connsiteX265" fmla="*/ 76718 w 109951"/>
                <a:gd name="connsiteY265" fmla="*/ 138017 h 239434"/>
                <a:gd name="connsiteX266" fmla="*/ 79193 w 109951"/>
                <a:gd name="connsiteY266" fmla="*/ 138398 h 239434"/>
                <a:gd name="connsiteX267" fmla="*/ 79383 w 109951"/>
                <a:gd name="connsiteY267" fmla="*/ 141541 h 239434"/>
                <a:gd name="connsiteX268" fmla="*/ 76718 w 109951"/>
                <a:gd name="connsiteY268" fmla="*/ 138017 h 239434"/>
                <a:gd name="connsiteX269" fmla="*/ 80906 w 109951"/>
                <a:gd name="connsiteY269" fmla="*/ 160401 h 239434"/>
                <a:gd name="connsiteX270" fmla="*/ 82144 w 109951"/>
                <a:gd name="connsiteY270" fmla="*/ 163639 h 239434"/>
                <a:gd name="connsiteX271" fmla="*/ 78907 w 109951"/>
                <a:gd name="connsiteY271" fmla="*/ 163258 h 239434"/>
                <a:gd name="connsiteX272" fmla="*/ 80906 w 109951"/>
                <a:gd name="connsiteY272" fmla="*/ 160401 h 239434"/>
                <a:gd name="connsiteX273" fmla="*/ 81096 w 109951"/>
                <a:gd name="connsiteY273" fmla="*/ 171545 h 239434"/>
                <a:gd name="connsiteX274" fmla="*/ 82048 w 109951"/>
                <a:gd name="connsiteY274" fmla="*/ 172117 h 239434"/>
                <a:gd name="connsiteX275" fmla="*/ 80335 w 109951"/>
                <a:gd name="connsiteY275" fmla="*/ 173450 h 239434"/>
                <a:gd name="connsiteX276" fmla="*/ 81096 w 109951"/>
                <a:gd name="connsiteY276" fmla="*/ 171545 h 239434"/>
                <a:gd name="connsiteX277" fmla="*/ 81096 w 109951"/>
                <a:gd name="connsiteY277" fmla="*/ 211550 h 239434"/>
                <a:gd name="connsiteX278" fmla="*/ 86046 w 109951"/>
                <a:gd name="connsiteY278" fmla="*/ 214217 h 239434"/>
                <a:gd name="connsiteX279" fmla="*/ 81096 w 109951"/>
                <a:gd name="connsiteY279" fmla="*/ 211550 h 239434"/>
                <a:gd name="connsiteX280" fmla="*/ 85380 w 109951"/>
                <a:gd name="connsiteY280" fmla="*/ 81724 h 239434"/>
                <a:gd name="connsiteX281" fmla="*/ 84523 w 109951"/>
                <a:gd name="connsiteY281" fmla="*/ 80105 h 239434"/>
                <a:gd name="connsiteX282" fmla="*/ 85855 w 109951"/>
                <a:gd name="connsiteY282" fmla="*/ 79057 h 239434"/>
                <a:gd name="connsiteX283" fmla="*/ 86808 w 109951"/>
                <a:gd name="connsiteY283" fmla="*/ 80391 h 239434"/>
                <a:gd name="connsiteX284" fmla="*/ 85380 w 109951"/>
                <a:gd name="connsiteY284" fmla="*/ 81724 h 239434"/>
                <a:gd name="connsiteX285" fmla="*/ 88045 w 109951"/>
                <a:gd name="connsiteY285" fmla="*/ 100394 h 239434"/>
                <a:gd name="connsiteX286" fmla="*/ 93470 w 109951"/>
                <a:gd name="connsiteY286" fmla="*/ 103632 h 239434"/>
                <a:gd name="connsiteX287" fmla="*/ 91947 w 109951"/>
                <a:gd name="connsiteY287" fmla="*/ 104204 h 239434"/>
                <a:gd name="connsiteX288" fmla="*/ 87379 w 109951"/>
                <a:gd name="connsiteY288" fmla="*/ 101155 h 239434"/>
                <a:gd name="connsiteX289" fmla="*/ 88140 w 109951"/>
                <a:gd name="connsiteY289" fmla="*/ 100489 h 239434"/>
                <a:gd name="connsiteX290" fmla="*/ 91376 w 109951"/>
                <a:gd name="connsiteY290" fmla="*/ 193072 h 239434"/>
                <a:gd name="connsiteX291" fmla="*/ 91186 w 109951"/>
                <a:gd name="connsiteY291" fmla="*/ 192596 h 239434"/>
                <a:gd name="connsiteX292" fmla="*/ 92899 w 109951"/>
                <a:gd name="connsiteY292" fmla="*/ 191929 h 239434"/>
                <a:gd name="connsiteX293" fmla="*/ 93185 w 109951"/>
                <a:gd name="connsiteY293" fmla="*/ 192977 h 239434"/>
                <a:gd name="connsiteX294" fmla="*/ 91376 w 109951"/>
                <a:gd name="connsiteY294" fmla="*/ 193072 h 239434"/>
                <a:gd name="connsiteX295" fmla="*/ 99181 w 109951"/>
                <a:gd name="connsiteY295" fmla="*/ 114205 h 239434"/>
                <a:gd name="connsiteX296" fmla="*/ 97373 w 109951"/>
                <a:gd name="connsiteY296" fmla="*/ 115157 h 239434"/>
                <a:gd name="connsiteX297" fmla="*/ 92423 w 109951"/>
                <a:gd name="connsiteY297" fmla="*/ 116586 h 239434"/>
                <a:gd name="connsiteX298" fmla="*/ 89092 w 109951"/>
                <a:gd name="connsiteY298" fmla="*/ 113252 h 239434"/>
                <a:gd name="connsiteX299" fmla="*/ 91281 w 109951"/>
                <a:gd name="connsiteY299" fmla="*/ 112586 h 239434"/>
                <a:gd name="connsiteX300" fmla="*/ 96706 w 109951"/>
                <a:gd name="connsiteY300" fmla="*/ 113157 h 239434"/>
                <a:gd name="connsiteX301" fmla="*/ 98991 w 109951"/>
                <a:gd name="connsiteY301" fmla="*/ 113157 h 239434"/>
                <a:gd name="connsiteX302" fmla="*/ 99181 w 109951"/>
                <a:gd name="connsiteY302" fmla="*/ 114205 h 239434"/>
                <a:gd name="connsiteX303" fmla="*/ 96992 w 109951"/>
                <a:gd name="connsiteY303" fmla="*/ 107252 h 239434"/>
                <a:gd name="connsiteX304" fmla="*/ 100514 w 109951"/>
                <a:gd name="connsiteY304" fmla="*/ 103156 h 239434"/>
                <a:gd name="connsiteX305" fmla="*/ 96992 w 109951"/>
                <a:gd name="connsiteY305" fmla="*/ 107252 h 239434"/>
                <a:gd name="connsiteX306" fmla="*/ 100799 w 109951"/>
                <a:gd name="connsiteY306" fmla="*/ 67818 h 239434"/>
                <a:gd name="connsiteX307" fmla="*/ 99848 w 109951"/>
                <a:gd name="connsiteY307" fmla="*/ 68866 h 239434"/>
                <a:gd name="connsiteX308" fmla="*/ 98515 w 109951"/>
                <a:gd name="connsiteY308" fmla="*/ 67818 h 239434"/>
                <a:gd name="connsiteX309" fmla="*/ 99943 w 109951"/>
                <a:gd name="connsiteY309" fmla="*/ 59627 h 239434"/>
                <a:gd name="connsiteX310" fmla="*/ 104797 w 109951"/>
                <a:gd name="connsiteY310" fmla="*/ 61246 h 239434"/>
                <a:gd name="connsiteX311" fmla="*/ 102703 w 109951"/>
                <a:gd name="connsiteY311" fmla="*/ 64389 h 239434"/>
                <a:gd name="connsiteX312" fmla="*/ 100799 w 109951"/>
                <a:gd name="connsiteY312" fmla="*/ 67913 h 239434"/>
                <a:gd name="connsiteX313" fmla="*/ 102703 w 109951"/>
                <a:gd name="connsiteY313" fmla="*/ 112490 h 239434"/>
                <a:gd name="connsiteX314" fmla="*/ 104607 w 109951"/>
                <a:gd name="connsiteY314" fmla="*/ 115538 h 239434"/>
                <a:gd name="connsiteX315" fmla="*/ 102703 w 109951"/>
                <a:gd name="connsiteY315" fmla="*/ 112490 h 239434"/>
                <a:gd name="connsiteX316" fmla="*/ 105558 w 109951"/>
                <a:gd name="connsiteY316" fmla="*/ 90202 h 239434"/>
                <a:gd name="connsiteX317" fmla="*/ 104131 w 109951"/>
                <a:gd name="connsiteY317" fmla="*/ 87821 h 239434"/>
                <a:gd name="connsiteX318" fmla="*/ 106796 w 109951"/>
                <a:gd name="connsiteY318" fmla="*/ 89059 h 239434"/>
                <a:gd name="connsiteX319" fmla="*/ 105558 w 109951"/>
                <a:gd name="connsiteY319" fmla="*/ 90202 h 23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</a:cxnLst>
              <a:rect l="l" t="t" r="r" b="b"/>
              <a:pathLst>
                <a:path w="109951" h="239434">
                  <a:moveTo>
                    <a:pt x="30078" y="73723"/>
                  </a:moveTo>
                  <a:cubicBezTo>
                    <a:pt x="38454" y="78486"/>
                    <a:pt x="46640" y="83534"/>
                    <a:pt x="52732" y="91345"/>
                  </a:cubicBezTo>
                  <a:cubicBezTo>
                    <a:pt x="54350" y="93345"/>
                    <a:pt x="55873" y="95440"/>
                    <a:pt x="57205" y="97727"/>
                  </a:cubicBezTo>
                  <a:cubicBezTo>
                    <a:pt x="57777" y="97346"/>
                    <a:pt x="58442" y="97060"/>
                    <a:pt x="59109" y="96679"/>
                  </a:cubicBezTo>
                  <a:cubicBezTo>
                    <a:pt x="59299" y="98107"/>
                    <a:pt x="58728" y="98679"/>
                    <a:pt x="57586" y="98488"/>
                  </a:cubicBezTo>
                  <a:cubicBezTo>
                    <a:pt x="58728" y="100489"/>
                    <a:pt x="59680" y="102489"/>
                    <a:pt x="60251" y="104775"/>
                  </a:cubicBezTo>
                  <a:cubicBezTo>
                    <a:pt x="61774" y="110299"/>
                    <a:pt x="63583" y="115824"/>
                    <a:pt x="65201" y="121348"/>
                  </a:cubicBezTo>
                  <a:cubicBezTo>
                    <a:pt x="65772" y="123158"/>
                    <a:pt x="66247" y="125158"/>
                    <a:pt x="64058" y="126778"/>
                  </a:cubicBezTo>
                  <a:cubicBezTo>
                    <a:pt x="65772" y="127349"/>
                    <a:pt x="66152" y="128397"/>
                    <a:pt x="66247" y="129826"/>
                  </a:cubicBezTo>
                  <a:cubicBezTo>
                    <a:pt x="66343" y="131540"/>
                    <a:pt x="67485" y="133255"/>
                    <a:pt x="67390" y="134969"/>
                  </a:cubicBezTo>
                  <a:cubicBezTo>
                    <a:pt x="67390" y="138113"/>
                    <a:pt x="67390" y="141256"/>
                    <a:pt x="66343" y="144399"/>
                  </a:cubicBezTo>
                  <a:cubicBezTo>
                    <a:pt x="65676" y="146209"/>
                    <a:pt x="66058" y="148399"/>
                    <a:pt x="65962" y="150495"/>
                  </a:cubicBezTo>
                  <a:cubicBezTo>
                    <a:pt x="65962" y="151352"/>
                    <a:pt x="65867" y="152210"/>
                    <a:pt x="65486" y="152971"/>
                  </a:cubicBezTo>
                  <a:cubicBezTo>
                    <a:pt x="63963" y="156400"/>
                    <a:pt x="62630" y="159734"/>
                    <a:pt x="61584" y="163354"/>
                  </a:cubicBezTo>
                  <a:cubicBezTo>
                    <a:pt x="60537" y="166878"/>
                    <a:pt x="58348" y="170212"/>
                    <a:pt x="56729" y="173546"/>
                  </a:cubicBezTo>
                  <a:cubicBezTo>
                    <a:pt x="56634" y="173831"/>
                    <a:pt x="56253" y="174117"/>
                    <a:pt x="56253" y="174307"/>
                  </a:cubicBezTo>
                  <a:cubicBezTo>
                    <a:pt x="56253" y="176498"/>
                    <a:pt x="54635" y="176879"/>
                    <a:pt x="53112" y="177070"/>
                  </a:cubicBezTo>
                  <a:cubicBezTo>
                    <a:pt x="52256" y="180022"/>
                    <a:pt x="50543" y="182213"/>
                    <a:pt x="48353" y="184023"/>
                  </a:cubicBezTo>
                  <a:cubicBezTo>
                    <a:pt x="48353" y="184118"/>
                    <a:pt x="48353" y="184309"/>
                    <a:pt x="48543" y="184404"/>
                  </a:cubicBezTo>
                  <a:cubicBezTo>
                    <a:pt x="48353" y="184404"/>
                    <a:pt x="48258" y="184404"/>
                    <a:pt x="48068" y="184404"/>
                  </a:cubicBezTo>
                  <a:cubicBezTo>
                    <a:pt x="47877" y="184595"/>
                    <a:pt x="47687" y="184880"/>
                    <a:pt x="47401" y="185071"/>
                  </a:cubicBezTo>
                  <a:cubicBezTo>
                    <a:pt x="46354" y="185833"/>
                    <a:pt x="45783" y="187166"/>
                    <a:pt x="44736" y="188595"/>
                  </a:cubicBezTo>
                  <a:cubicBezTo>
                    <a:pt x="42642" y="188786"/>
                    <a:pt x="40263" y="189547"/>
                    <a:pt x="39120" y="192214"/>
                  </a:cubicBezTo>
                  <a:cubicBezTo>
                    <a:pt x="39025" y="192500"/>
                    <a:pt x="38645" y="192786"/>
                    <a:pt x="38454" y="192786"/>
                  </a:cubicBezTo>
                  <a:cubicBezTo>
                    <a:pt x="35979" y="192881"/>
                    <a:pt x="34837" y="194691"/>
                    <a:pt x="33409" y="196310"/>
                  </a:cubicBezTo>
                  <a:cubicBezTo>
                    <a:pt x="32838" y="196977"/>
                    <a:pt x="31411" y="196977"/>
                    <a:pt x="30649" y="197549"/>
                  </a:cubicBezTo>
                  <a:cubicBezTo>
                    <a:pt x="28555" y="199168"/>
                    <a:pt x="25794" y="199549"/>
                    <a:pt x="23891" y="201358"/>
                  </a:cubicBezTo>
                  <a:cubicBezTo>
                    <a:pt x="23510" y="201740"/>
                    <a:pt x="22939" y="201834"/>
                    <a:pt x="22368" y="201930"/>
                  </a:cubicBezTo>
                  <a:cubicBezTo>
                    <a:pt x="19417" y="202597"/>
                    <a:pt x="16371" y="203168"/>
                    <a:pt x="13230" y="203835"/>
                  </a:cubicBezTo>
                  <a:cubicBezTo>
                    <a:pt x="13801" y="204787"/>
                    <a:pt x="14278" y="205835"/>
                    <a:pt x="15134" y="206597"/>
                  </a:cubicBezTo>
                  <a:cubicBezTo>
                    <a:pt x="17609" y="208883"/>
                    <a:pt x="18085" y="211550"/>
                    <a:pt x="19513" y="214122"/>
                  </a:cubicBezTo>
                  <a:cubicBezTo>
                    <a:pt x="22748" y="220123"/>
                    <a:pt x="27603" y="225076"/>
                    <a:pt x="33409" y="229457"/>
                  </a:cubicBezTo>
                  <a:cubicBezTo>
                    <a:pt x="37502" y="232601"/>
                    <a:pt x="41976" y="235172"/>
                    <a:pt x="47021" y="237077"/>
                  </a:cubicBezTo>
                  <a:cubicBezTo>
                    <a:pt x="48448" y="237649"/>
                    <a:pt x="50066" y="237839"/>
                    <a:pt x="51304" y="238506"/>
                  </a:cubicBezTo>
                  <a:cubicBezTo>
                    <a:pt x="53588" y="239744"/>
                    <a:pt x="55682" y="239744"/>
                    <a:pt x="57967" y="238506"/>
                  </a:cubicBezTo>
                  <a:cubicBezTo>
                    <a:pt x="58728" y="238125"/>
                    <a:pt x="59680" y="237839"/>
                    <a:pt x="60632" y="237649"/>
                  </a:cubicBezTo>
                  <a:cubicBezTo>
                    <a:pt x="66247" y="236125"/>
                    <a:pt x="70721" y="233172"/>
                    <a:pt x="75195" y="230124"/>
                  </a:cubicBezTo>
                  <a:cubicBezTo>
                    <a:pt x="75576" y="229838"/>
                    <a:pt x="75671" y="229362"/>
                    <a:pt x="75861" y="228886"/>
                  </a:cubicBezTo>
                  <a:cubicBezTo>
                    <a:pt x="74624" y="228600"/>
                    <a:pt x="73767" y="228410"/>
                    <a:pt x="72149" y="228124"/>
                  </a:cubicBezTo>
                  <a:cubicBezTo>
                    <a:pt x="73482" y="227171"/>
                    <a:pt x="74338" y="226600"/>
                    <a:pt x="75195" y="226028"/>
                  </a:cubicBezTo>
                  <a:cubicBezTo>
                    <a:pt x="75861" y="226504"/>
                    <a:pt x="76147" y="226790"/>
                    <a:pt x="76528" y="226981"/>
                  </a:cubicBezTo>
                  <a:cubicBezTo>
                    <a:pt x="77003" y="227267"/>
                    <a:pt x="77479" y="227457"/>
                    <a:pt x="77765" y="227647"/>
                  </a:cubicBezTo>
                  <a:cubicBezTo>
                    <a:pt x="78241" y="227457"/>
                    <a:pt x="78431" y="227362"/>
                    <a:pt x="78621" y="227267"/>
                  </a:cubicBezTo>
                  <a:cubicBezTo>
                    <a:pt x="84999" y="222409"/>
                    <a:pt x="88616" y="216027"/>
                    <a:pt x="92328" y="209645"/>
                  </a:cubicBezTo>
                  <a:cubicBezTo>
                    <a:pt x="93375" y="207835"/>
                    <a:pt x="94422" y="205645"/>
                    <a:pt x="92328" y="203454"/>
                  </a:cubicBezTo>
                  <a:cubicBezTo>
                    <a:pt x="91186" y="202311"/>
                    <a:pt x="91662" y="201834"/>
                    <a:pt x="94232" y="201073"/>
                  </a:cubicBezTo>
                  <a:cubicBezTo>
                    <a:pt x="94613" y="201834"/>
                    <a:pt x="95088" y="202597"/>
                    <a:pt x="95660" y="203644"/>
                  </a:cubicBezTo>
                  <a:cubicBezTo>
                    <a:pt x="97753" y="201930"/>
                    <a:pt x="98324" y="200025"/>
                    <a:pt x="99277" y="198215"/>
                  </a:cubicBezTo>
                  <a:cubicBezTo>
                    <a:pt x="100419" y="195929"/>
                    <a:pt x="100895" y="193357"/>
                    <a:pt x="102417" y="191357"/>
                  </a:cubicBezTo>
                  <a:cubicBezTo>
                    <a:pt x="104797" y="188309"/>
                    <a:pt x="105463" y="184975"/>
                    <a:pt x="106034" y="181546"/>
                  </a:cubicBezTo>
                  <a:cubicBezTo>
                    <a:pt x="106701" y="177927"/>
                    <a:pt x="106986" y="174212"/>
                    <a:pt x="107748" y="170688"/>
                  </a:cubicBezTo>
                  <a:cubicBezTo>
                    <a:pt x="109556" y="162496"/>
                    <a:pt x="109366" y="154210"/>
                    <a:pt x="109651" y="145923"/>
                  </a:cubicBezTo>
                  <a:cubicBezTo>
                    <a:pt x="109747" y="142304"/>
                    <a:pt x="109366" y="138684"/>
                    <a:pt x="109366" y="135064"/>
                  </a:cubicBezTo>
                  <a:cubicBezTo>
                    <a:pt x="109366" y="130969"/>
                    <a:pt x="109461" y="126873"/>
                    <a:pt x="109461" y="122777"/>
                  </a:cubicBezTo>
                  <a:cubicBezTo>
                    <a:pt x="109461" y="120015"/>
                    <a:pt x="109175" y="117348"/>
                    <a:pt x="109175" y="114586"/>
                  </a:cubicBezTo>
                  <a:cubicBezTo>
                    <a:pt x="109175" y="111252"/>
                    <a:pt x="109175" y="107918"/>
                    <a:pt x="109271" y="104585"/>
                  </a:cubicBezTo>
                  <a:cubicBezTo>
                    <a:pt x="109271" y="102775"/>
                    <a:pt x="110032" y="100870"/>
                    <a:pt x="109842" y="99060"/>
                  </a:cubicBezTo>
                  <a:cubicBezTo>
                    <a:pt x="109080" y="92488"/>
                    <a:pt x="110222" y="85915"/>
                    <a:pt x="109175" y="79438"/>
                  </a:cubicBezTo>
                  <a:cubicBezTo>
                    <a:pt x="108985" y="78105"/>
                    <a:pt x="108414" y="76486"/>
                    <a:pt x="109842" y="75152"/>
                  </a:cubicBezTo>
                  <a:cubicBezTo>
                    <a:pt x="110032" y="74962"/>
                    <a:pt x="109937" y="74390"/>
                    <a:pt x="109842" y="74009"/>
                  </a:cubicBezTo>
                  <a:cubicBezTo>
                    <a:pt x="109175" y="71247"/>
                    <a:pt x="108890" y="68389"/>
                    <a:pt x="109556" y="65532"/>
                  </a:cubicBezTo>
                  <a:cubicBezTo>
                    <a:pt x="109747" y="64579"/>
                    <a:pt x="109556" y="63532"/>
                    <a:pt x="109556" y="62579"/>
                  </a:cubicBezTo>
                  <a:cubicBezTo>
                    <a:pt x="109556" y="61722"/>
                    <a:pt x="109366" y="60770"/>
                    <a:pt x="109366" y="59912"/>
                  </a:cubicBezTo>
                  <a:cubicBezTo>
                    <a:pt x="109366" y="56102"/>
                    <a:pt x="109747" y="52292"/>
                    <a:pt x="109651" y="48482"/>
                  </a:cubicBezTo>
                  <a:cubicBezTo>
                    <a:pt x="109651" y="46768"/>
                    <a:pt x="109651" y="44863"/>
                    <a:pt x="107462" y="43434"/>
                  </a:cubicBezTo>
                  <a:cubicBezTo>
                    <a:pt x="106511" y="42863"/>
                    <a:pt x="105368" y="41338"/>
                    <a:pt x="106129" y="39529"/>
                  </a:cubicBezTo>
                  <a:cubicBezTo>
                    <a:pt x="107176" y="39814"/>
                    <a:pt x="108033" y="40100"/>
                    <a:pt x="109556" y="40481"/>
                  </a:cubicBezTo>
                  <a:cubicBezTo>
                    <a:pt x="109271" y="37052"/>
                    <a:pt x="110222" y="33719"/>
                    <a:pt x="105940" y="31147"/>
                  </a:cubicBezTo>
                  <a:cubicBezTo>
                    <a:pt x="107462" y="31052"/>
                    <a:pt x="108319" y="30956"/>
                    <a:pt x="109080" y="30956"/>
                  </a:cubicBezTo>
                  <a:cubicBezTo>
                    <a:pt x="109080" y="27908"/>
                    <a:pt x="109080" y="25146"/>
                    <a:pt x="109080" y="22288"/>
                  </a:cubicBezTo>
                  <a:cubicBezTo>
                    <a:pt x="109080" y="21812"/>
                    <a:pt x="108224" y="21146"/>
                    <a:pt x="107653" y="20860"/>
                  </a:cubicBezTo>
                  <a:cubicBezTo>
                    <a:pt x="106605" y="20383"/>
                    <a:pt x="105749" y="19812"/>
                    <a:pt x="105654" y="18574"/>
                  </a:cubicBezTo>
                  <a:cubicBezTo>
                    <a:pt x="106796" y="18288"/>
                    <a:pt x="107748" y="18002"/>
                    <a:pt x="108890" y="17716"/>
                  </a:cubicBezTo>
                  <a:cubicBezTo>
                    <a:pt x="109271" y="11906"/>
                    <a:pt x="109175" y="6096"/>
                    <a:pt x="108319" y="0"/>
                  </a:cubicBezTo>
                  <a:cubicBezTo>
                    <a:pt x="107367" y="381"/>
                    <a:pt x="106605" y="476"/>
                    <a:pt x="106320" y="857"/>
                  </a:cubicBezTo>
                  <a:cubicBezTo>
                    <a:pt x="104987" y="3048"/>
                    <a:pt x="103750" y="5334"/>
                    <a:pt x="102417" y="7525"/>
                  </a:cubicBezTo>
                  <a:cubicBezTo>
                    <a:pt x="101846" y="8477"/>
                    <a:pt x="101085" y="9335"/>
                    <a:pt x="100323" y="10192"/>
                  </a:cubicBezTo>
                  <a:cubicBezTo>
                    <a:pt x="99657" y="10954"/>
                    <a:pt x="98705" y="11716"/>
                    <a:pt x="98039" y="12478"/>
                  </a:cubicBezTo>
                  <a:cubicBezTo>
                    <a:pt x="95184" y="16002"/>
                    <a:pt x="92423" y="19526"/>
                    <a:pt x="90329" y="23527"/>
                  </a:cubicBezTo>
                  <a:cubicBezTo>
                    <a:pt x="87854" y="28099"/>
                    <a:pt x="85094" y="32575"/>
                    <a:pt x="82238" y="37052"/>
                  </a:cubicBezTo>
                  <a:cubicBezTo>
                    <a:pt x="81096" y="38862"/>
                    <a:pt x="80716" y="41053"/>
                    <a:pt x="77860" y="42767"/>
                  </a:cubicBezTo>
                  <a:cubicBezTo>
                    <a:pt x="77384" y="42196"/>
                    <a:pt x="76813" y="41624"/>
                    <a:pt x="76623" y="40957"/>
                  </a:cubicBezTo>
                  <a:cubicBezTo>
                    <a:pt x="75861" y="38576"/>
                    <a:pt x="73767" y="36671"/>
                    <a:pt x="73291" y="34004"/>
                  </a:cubicBezTo>
                  <a:cubicBezTo>
                    <a:pt x="72720" y="31242"/>
                    <a:pt x="71007" y="28670"/>
                    <a:pt x="69579" y="26003"/>
                  </a:cubicBezTo>
                  <a:cubicBezTo>
                    <a:pt x="67961" y="22955"/>
                    <a:pt x="67009" y="19621"/>
                    <a:pt x="64058" y="17145"/>
                  </a:cubicBezTo>
                  <a:cubicBezTo>
                    <a:pt x="63678" y="16764"/>
                    <a:pt x="63678" y="16002"/>
                    <a:pt x="63487" y="15526"/>
                  </a:cubicBezTo>
                  <a:cubicBezTo>
                    <a:pt x="63202" y="14764"/>
                    <a:pt x="62821" y="14097"/>
                    <a:pt x="62440" y="13335"/>
                  </a:cubicBezTo>
                  <a:cubicBezTo>
                    <a:pt x="60537" y="10382"/>
                    <a:pt x="57681" y="7715"/>
                    <a:pt x="57871" y="4000"/>
                  </a:cubicBezTo>
                  <a:cubicBezTo>
                    <a:pt x="57871" y="2667"/>
                    <a:pt x="56634" y="1619"/>
                    <a:pt x="54921" y="1429"/>
                  </a:cubicBezTo>
                  <a:cubicBezTo>
                    <a:pt x="53493" y="1238"/>
                    <a:pt x="52065" y="2096"/>
                    <a:pt x="51494" y="3620"/>
                  </a:cubicBezTo>
                  <a:cubicBezTo>
                    <a:pt x="51304" y="4191"/>
                    <a:pt x="51494" y="4763"/>
                    <a:pt x="51399" y="5334"/>
                  </a:cubicBezTo>
                  <a:cubicBezTo>
                    <a:pt x="51399" y="5905"/>
                    <a:pt x="51399" y="6572"/>
                    <a:pt x="51209" y="7048"/>
                  </a:cubicBezTo>
                  <a:cubicBezTo>
                    <a:pt x="49019" y="10573"/>
                    <a:pt x="46544" y="13906"/>
                    <a:pt x="44451" y="17431"/>
                  </a:cubicBezTo>
                  <a:cubicBezTo>
                    <a:pt x="41880" y="21717"/>
                    <a:pt x="39406" y="26194"/>
                    <a:pt x="37121" y="30575"/>
                  </a:cubicBezTo>
                  <a:cubicBezTo>
                    <a:pt x="35503" y="33719"/>
                    <a:pt x="34361" y="37147"/>
                    <a:pt x="32838" y="40291"/>
                  </a:cubicBezTo>
                  <a:cubicBezTo>
                    <a:pt x="32457" y="41053"/>
                    <a:pt x="31601" y="41720"/>
                    <a:pt x="30744" y="42577"/>
                  </a:cubicBezTo>
                  <a:cubicBezTo>
                    <a:pt x="27508" y="39433"/>
                    <a:pt x="27318" y="35433"/>
                    <a:pt x="24081" y="32861"/>
                  </a:cubicBezTo>
                  <a:cubicBezTo>
                    <a:pt x="21416" y="33528"/>
                    <a:pt x="21416" y="35433"/>
                    <a:pt x="20559" y="36957"/>
                  </a:cubicBezTo>
                  <a:cubicBezTo>
                    <a:pt x="19417" y="36576"/>
                    <a:pt x="18466" y="36195"/>
                    <a:pt x="17799" y="36004"/>
                  </a:cubicBezTo>
                  <a:cubicBezTo>
                    <a:pt x="16276" y="36386"/>
                    <a:pt x="16657" y="38290"/>
                    <a:pt x="14278" y="37814"/>
                  </a:cubicBezTo>
                  <a:cubicBezTo>
                    <a:pt x="14563" y="36386"/>
                    <a:pt x="14944" y="34957"/>
                    <a:pt x="15324" y="33242"/>
                  </a:cubicBezTo>
                  <a:cubicBezTo>
                    <a:pt x="17038" y="33814"/>
                    <a:pt x="18370" y="34195"/>
                    <a:pt x="19513" y="34576"/>
                  </a:cubicBezTo>
                  <a:cubicBezTo>
                    <a:pt x="20274" y="33433"/>
                    <a:pt x="20750" y="32290"/>
                    <a:pt x="21606" y="31432"/>
                  </a:cubicBezTo>
                  <a:cubicBezTo>
                    <a:pt x="22654" y="30480"/>
                    <a:pt x="22748" y="29528"/>
                    <a:pt x="22083" y="28480"/>
                  </a:cubicBezTo>
                  <a:cubicBezTo>
                    <a:pt x="20084" y="25241"/>
                    <a:pt x="18275" y="21907"/>
                    <a:pt x="16181" y="18669"/>
                  </a:cubicBezTo>
                  <a:cubicBezTo>
                    <a:pt x="14944" y="16669"/>
                    <a:pt x="13421" y="14764"/>
                    <a:pt x="11898" y="12763"/>
                  </a:cubicBezTo>
                  <a:cubicBezTo>
                    <a:pt x="10375" y="10763"/>
                    <a:pt x="9233" y="8382"/>
                    <a:pt x="7233" y="6858"/>
                  </a:cubicBezTo>
                  <a:cubicBezTo>
                    <a:pt x="4949" y="5144"/>
                    <a:pt x="5330" y="2762"/>
                    <a:pt x="3712" y="1048"/>
                  </a:cubicBezTo>
                  <a:cubicBezTo>
                    <a:pt x="3712" y="1048"/>
                    <a:pt x="3712" y="857"/>
                    <a:pt x="3522" y="762"/>
                  </a:cubicBezTo>
                  <a:cubicBezTo>
                    <a:pt x="2855" y="476"/>
                    <a:pt x="2284" y="286"/>
                    <a:pt x="1523" y="0"/>
                  </a:cubicBezTo>
                  <a:cubicBezTo>
                    <a:pt x="190" y="4381"/>
                    <a:pt x="1427" y="8477"/>
                    <a:pt x="761" y="12573"/>
                  </a:cubicBezTo>
                  <a:cubicBezTo>
                    <a:pt x="0" y="17907"/>
                    <a:pt x="666" y="23336"/>
                    <a:pt x="95" y="28765"/>
                  </a:cubicBezTo>
                  <a:cubicBezTo>
                    <a:pt x="-95" y="30194"/>
                    <a:pt x="571" y="31718"/>
                    <a:pt x="571" y="33147"/>
                  </a:cubicBezTo>
                  <a:cubicBezTo>
                    <a:pt x="476" y="38290"/>
                    <a:pt x="190" y="43434"/>
                    <a:pt x="0" y="48482"/>
                  </a:cubicBezTo>
                  <a:cubicBezTo>
                    <a:pt x="0" y="49054"/>
                    <a:pt x="0" y="49721"/>
                    <a:pt x="285" y="50197"/>
                  </a:cubicBezTo>
                  <a:cubicBezTo>
                    <a:pt x="666" y="50673"/>
                    <a:pt x="1427" y="50959"/>
                    <a:pt x="2189" y="51340"/>
                  </a:cubicBezTo>
                  <a:cubicBezTo>
                    <a:pt x="381" y="52673"/>
                    <a:pt x="0" y="54102"/>
                    <a:pt x="0" y="55912"/>
                  </a:cubicBezTo>
                  <a:cubicBezTo>
                    <a:pt x="95" y="59246"/>
                    <a:pt x="95" y="62484"/>
                    <a:pt x="95" y="65818"/>
                  </a:cubicBezTo>
                  <a:cubicBezTo>
                    <a:pt x="2380" y="65818"/>
                    <a:pt x="4759" y="65913"/>
                    <a:pt x="7044" y="66104"/>
                  </a:cubicBezTo>
                  <a:cubicBezTo>
                    <a:pt x="9708" y="66294"/>
                    <a:pt x="12088" y="67628"/>
                    <a:pt x="14944" y="67628"/>
                  </a:cubicBezTo>
                  <a:cubicBezTo>
                    <a:pt x="17133" y="67628"/>
                    <a:pt x="19227" y="68771"/>
                    <a:pt x="21416" y="69532"/>
                  </a:cubicBezTo>
                  <a:cubicBezTo>
                    <a:pt x="21416" y="69532"/>
                    <a:pt x="21416" y="70199"/>
                    <a:pt x="21416" y="70580"/>
                  </a:cubicBezTo>
                  <a:lnTo>
                    <a:pt x="21416" y="70580"/>
                  </a:lnTo>
                  <a:moveTo>
                    <a:pt x="25319" y="71152"/>
                  </a:moveTo>
                  <a:cubicBezTo>
                    <a:pt x="25319" y="71152"/>
                    <a:pt x="25699" y="70866"/>
                    <a:pt x="25890" y="70771"/>
                  </a:cubicBezTo>
                  <a:cubicBezTo>
                    <a:pt x="25890" y="70771"/>
                    <a:pt x="26461" y="71152"/>
                    <a:pt x="26461" y="71342"/>
                  </a:cubicBezTo>
                  <a:cubicBezTo>
                    <a:pt x="26461" y="71342"/>
                    <a:pt x="26461" y="71438"/>
                    <a:pt x="26365" y="71533"/>
                  </a:cubicBezTo>
                  <a:moveTo>
                    <a:pt x="7995" y="29146"/>
                  </a:moveTo>
                  <a:cubicBezTo>
                    <a:pt x="7424" y="28004"/>
                    <a:pt x="8440" y="26861"/>
                    <a:pt x="11041" y="25717"/>
                  </a:cubicBezTo>
                  <a:cubicBezTo>
                    <a:pt x="10089" y="26861"/>
                    <a:pt x="9137" y="28004"/>
                    <a:pt x="7995" y="29146"/>
                  </a:cubicBezTo>
                  <a:close/>
                  <a:moveTo>
                    <a:pt x="13706" y="38671"/>
                  </a:moveTo>
                  <a:cubicBezTo>
                    <a:pt x="13706" y="38671"/>
                    <a:pt x="14278" y="39148"/>
                    <a:pt x="14753" y="39624"/>
                  </a:cubicBezTo>
                  <a:cubicBezTo>
                    <a:pt x="14182" y="39910"/>
                    <a:pt x="13801" y="40196"/>
                    <a:pt x="13611" y="40196"/>
                  </a:cubicBezTo>
                  <a:cubicBezTo>
                    <a:pt x="13325" y="40100"/>
                    <a:pt x="12945" y="39624"/>
                    <a:pt x="12945" y="39433"/>
                  </a:cubicBezTo>
                  <a:cubicBezTo>
                    <a:pt x="12945" y="39243"/>
                    <a:pt x="13516" y="38957"/>
                    <a:pt x="13801" y="38767"/>
                  </a:cubicBezTo>
                  <a:close/>
                  <a:moveTo>
                    <a:pt x="11993" y="55340"/>
                  </a:moveTo>
                  <a:cubicBezTo>
                    <a:pt x="13611" y="53530"/>
                    <a:pt x="14849" y="53340"/>
                    <a:pt x="18275" y="54102"/>
                  </a:cubicBezTo>
                  <a:cubicBezTo>
                    <a:pt x="16562" y="55721"/>
                    <a:pt x="14468" y="55150"/>
                    <a:pt x="11993" y="55340"/>
                  </a:cubicBezTo>
                  <a:close/>
                  <a:moveTo>
                    <a:pt x="45117" y="29337"/>
                  </a:moveTo>
                  <a:cubicBezTo>
                    <a:pt x="45117" y="29337"/>
                    <a:pt x="45783" y="29718"/>
                    <a:pt x="46164" y="29908"/>
                  </a:cubicBezTo>
                  <a:cubicBezTo>
                    <a:pt x="45973" y="30099"/>
                    <a:pt x="45783" y="30480"/>
                    <a:pt x="45688" y="30480"/>
                  </a:cubicBezTo>
                  <a:cubicBezTo>
                    <a:pt x="45307" y="30480"/>
                    <a:pt x="44926" y="30289"/>
                    <a:pt x="44451" y="30004"/>
                  </a:cubicBezTo>
                  <a:cubicBezTo>
                    <a:pt x="44831" y="29623"/>
                    <a:pt x="45117" y="29337"/>
                    <a:pt x="45212" y="29337"/>
                  </a:cubicBezTo>
                  <a:close/>
                  <a:moveTo>
                    <a:pt x="43213" y="71628"/>
                  </a:moveTo>
                  <a:cubicBezTo>
                    <a:pt x="43689" y="71914"/>
                    <a:pt x="44165" y="72295"/>
                    <a:pt x="44546" y="72771"/>
                  </a:cubicBezTo>
                  <a:cubicBezTo>
                    <a:pt x="44546" y="72771"/>
                    <a:pt x="43975" y="73247"/>
                    <a:pt x="43499" y="73723"/>
                  </a:cubicBezTo>
                  <a:cubicBezTo>
                    <a:pt x="43023" y="73152"/>
                    <a:pt x="42547" y="72771"/>
                    <a:pt x="42356" y="72295"/>
                  </a:cubicBezTo>
                  <a:cubicBezTo>
                    <a:pt x="42356" y="72199"/>
                    <a:pt x="43213" y="71628"/>
                    <a:pt x="43308" y="71628"/>
                  </a:cubicBezTo>
                  <a:close/>
                  <a:moveTo>
                    <a:pt x="42642" y="77724"/>
                  </a:moveTo>
                  <a:cubicBezTo>
                    <a:pt x="42166" y="74962"/>
                    <a:pt x="43308" y="73819"/>
                    <a:pt x="47306" y="73819"/>
                  </a:cubicBezTo>
                  <a:cubicBezTo>
                    <a:pt x="45973" y="75629"/>
                    <a:pt x="45498" y="77533"/>
                    <a:pt x="42642" y="77724"/>
                  </a:cubicBezTo>
                  <a:close/>
                  <a:moveTo>
                    <a:pt x="57110" y="89440"/>
                  </a:moveTo>
                  <a:cubicBezTo>
                    <a:pt x="56634" y="89440"/>
                    <a:pt x="55587" y="89440"/>
                    <a:pt x="55587" y="89249"/>
                  </a:cubicBezTo>
                  <a:cubicBezTo>
                    <a:pt x="55206" y="87344"/>
                    <a:pt x="53683" y="86201"/>
                    <a:pt x="52351" y="84772"/>
                  </a:cubicBezTo>
                  <a:cubicBezTo>
                    <a:pt x="55111" y="85154"/>
                    <a:pt x="56349" y="86868"/>
                    <a:pt x="57586" y="88487"/>
                  </a:cubicBezTo>
                  <a:cubicBezTo>
                    <a:pt x="57681" y="88678"/>
                    <a:pt x="57395" y="89440"/>
                    <a:pt x="57110" y="89440"/>
                  </a:cubicBezTo>
                  <a:close/>
                  <a:moveTo>
                    <a:pt x="55016" y="68199"/>
                  </a:moveTo>
                  <a:cubicBezTo>
                    <a:pt x="55682" y="67342"/>
                    <a:pt x="56349" y="66389"/>
                    <a:pt x="57015" y="65437"/>
                  </a:cubicBezTo>
                  <a:cubicBezTo>
                    <a:pt x="58442" y="65818"/>
                    <a:pt x="59775" y="66199"/>
                    <a:pt x="61298" y="66580"/>
                  </a:cubicBezTo>
                  <a:cubicBezTo>
                    <a:pt x="59680" y="69437"/>
                    <a:pt x="58348" y="69723"/>
                    <a:pt x="55016" y="68104"/>
                  </a:cubicBezTo>
                  <a:close/>
                  <a:moveTo>
                    <a:pt x="62630" y="61913"/>
                  </a:moveTo>
                  <a:cubicBezTo>
                    <a:pt x="61869" y="61627"/>
                    <a:pt x="60917" y="61436"/>
                    <a:pt x="60441" y="60960"/>
                  </a:cubicBezTo>
                  <a:cubicBezTo>
                    <a:pt x="59109" y="59722"/>
                    <a:pt x="57967" y="58388"/>
                    <a:pt x="56824" y="57055"/>
                  </a:cubicBezTo>
                  <a:cubicBezTo>
                    <a:pt x="55873" y="55912"/>
                    <a:pt x="56824" y="55150"/>
                    <a:pt x="57871" y="54673"/>
                  </a:cubicBezTo>
                  <a:cubicBezTo>
                    <a:pt x="59013" y="54102"/>
                    <a:pt x="60441" y="54673"/>
                    <a:pt x="60441" y="55531"/>
                  </a:cubicBezTo>
                  <a:cubicBezTo>
                    <a:pt x="60441" y="57817"/>
                    <a:pt x="61584" y="59627"/>
                    <a:pt x="63583" y="61246"/>
                  </a:cubicBezTo>
                  <a:lnTo>
                    <a:pt x="62630" y="62008"/>
                  </a:lnTo>
                  <a:close/>
                  <a:moveTo>
                    <a:pt x="57871" y="41529"/>
                  </a:moveTo>
                  <a:cubicBezTo>
                    <a:pt x="60632" y="39910"/>
                    <a:pt x="61774" y="43053"/>
                    <a:pt x="63963" y="42767"/>
                  </a:cubicBezTo>
                  <a:cubicBezTo>
                    <a:pt x="61488" y="43624"/>
                    <a:pt x="60156" y="43339"/>
                    <a:pt x="57871" y="41529"/>
                  </a:cubicBezTo>
                  <a:close/>
                  <a:moveTo>
                    <a:pt x="66438" y="52673"/>
                  </a:moveTo>
                  <a:cubicBezTo>
                    <a:pt x="65867" y="52006"/>
                    <a:pt x="65486" y="51435"/>
                    <a:pt x="64915" y="50768"/>
                  </a:cubicBezTo>
                  <a:cubicBezTo>
                    <a:pt x="65676" y="50673"/>
                    <a:pt x="66058" y="50482"/>
                    <a:pt x="66247" y="50578"/>
                  </a:cubicBezTo>
                  <a:cubicBezTo>
                    <a:pt x="67295" y="51054"/>
                    <a:pt x="67390" y="51721"/>
                    <a:pt x="66438" y="52673"/>
                  </a:cubicBezTo>
                  <a:close/>
                  <a:moveTo>
                    <a:pt x="31696" y="214694"/>
                  </a:moveTo>
                  <a:cubicBezTo>
                    <a:pt x="31696" y="214694"/>
                    <a:pt x="31220" y="213551"/>
                    <a:pt x="31506" y="213169"/>
                  </a:cubicBezTo>
                  <a:cubicBezTo>
                    <a:pt x="31791" y="212788"/>
                    <a:pt x="32743" y="212312"/>
                    <a:pt x="33219" y="212502"/>
                  </a:cubicBezTo>
                  <a:cubicBezTo>
                    <a:pt x="34266" y="212788"/>
                    <a:pt x="35218" y="213360"/>
                    <a:pt x="36550" y="213931"/>
                  </a:cubicBezTo>
                  <a:cubicBezTo>
                    <a:pt x="34646" y="215456"/>
                    <a:pt x="32838" y="215741"/>
                    <a:pt x="31696" y="214694"/>
                  </a:cubicBezTo>
                  <a:close/>
                  <a:moveTo>
                    <a:pt x="41691" y="221551"/>
                  </a:moveTo>
                  <a:cubicBezTo>
                    <a:pt x="41024" y="221361"/>
                    <a:pt x="40453" y="220980"/>
                    <a:pt x="39501" y="220504"/>
                  </a:cubicBezTo>
                  <a:cubicBezTo>
                    <a:pt x="40167" y="220028"/>
                    <a:pt x="40738" y="219456"/>
                    <a:pt x="40929" y="219551"/>
                  </a:cubicBezTo>
                  <a:cubicBezTo>
                    <a:pt x="41595" y="219837"/>
                    <a:pt x="42071" y="220313"/>
                    <a:pt x="42547" y="220790"/>
                  </a:cubicBezTo>
                  <a:cubicBezTo>
                    <a:pt x="42547" y="220790"/>
                    <a:pt x="41785" y="221742"/>
                    <a:pt x="41595" y="221647"/>
                  </a:cubicBezTo>
                  <a:close/>
                  <a:moveTo>
                    <a:pt x="40453" y="198501"/>
                  </a:moveTo>
                  <a:cubicBezTo>
                    <a:pt x="42737" y="196310"/>
                    <a:pt x="43308" y="196215"/>
                    <a:pt x="45212" y="198310"/>
                  </a:cubicBezTo>
                  <a:cubicBezTo>
                    <a:pt x="43499" y="198310"/>
                    <a:pt x="42166" y="198406"/>
                    <a:pt x="40453" y="198501"/>
                  </a:cubicBezTo>
                  <a:close/>
                  <a:moveTo>
                    <a:pt x="51589" y="214789"/>
                  </a:moveTo>
                  <a:cubicBezTo>
                    <a:pt x="51018" y="214503"/>
                    <a:pt x="50543" y="214122"/>
                    <a:pt x="49971" y="213836"/>
                  </a:cubicBezTo>
                  <a:cubicBezTo>
                    <a:pt x="50161" y="213646"/>
                    <a:pt x="50543" y="213169"/>
                    <a:pt x="50543" y="213169"/>
                  </a:cubicBezTo>
                  <a:cubicBezTo>
                    <a:pt x="51114" y="213455"/>
                    <a:pt x="51589" y="213741"/>
                    <a:pt x="52160" y="214122"/>
                  </a:cubicBezTo>
                  <a:cubicBezTo>
                    <a:pt x="51970" y="214312"/>
                    <a:pt x="51780" y="214598"/>
                    <a:pt x="51589" y="214789"/>
                  </a:cubicBezTo>
                  <a:close/>
                  <a:moveTo>
                    <a:pt x="97753" y="30671"/>
                  </a:moveTo>
                  <a:cubicBezTo>
                    <a:pt x="99277" y="30766"/>
                    <a:pt x="100895" y="31147"/>
                    <a:pt x="101275" y="32671"/>
                  </a:cubicBezTo>
                  <a:cubicBezTo>
                    <a:pt x="101561" y="33528"/>
                    <a:pt x="100323" y="34099"/>
                    <a:pt x="98991" y="33623"/>
                  </a:cubicBezTo>
                  <a:cubicBezTo>
                    <a:pt x="97373" y="33147"/>
                    <a:pt x="95755" y="32575"/>
                    <a:pt x="93946" y="32004"/>
                  </a:cubicBezTo>
                  <a:cubicBezTo>
                    <a:pt x="93946" y="31813"/>
                    <a:pt x="93756" y="31623"/>
                    <a:pt x="93946" y="31432"/>
                  </a:cubicBezTo>
                  <a:cubicBezTo>
                    <a:pt x="94707" y="29528"/>
                    <a:pt x="96516" y="30575"/>
                    <a:pt x="97849" y="30671"/>
                  </a:cubicBezTo>
                  <a:close/>
                  <a:moveTo>
                    <a:pt x="100323" y="53626"/>
                  </a:moveTo>
                  <a:cubicBezTo>
                    <a:pt x="100323" y="53626"/>
                    <a:pt x="100038" y="54102"/>
                    <a:pt x="99943" y="54292"/>
                  </a:cubicBezTo>
                  <a:cubicBezTo>
                    <a:pt x="99657" y="54197"/>
                    <a:pt x="99372" y="54007"/>
                    <a:pt x="98991" y="53816"/>
                  </a:cubicBezTo>
                  <a:cubicBezTo>
                    <a:pt x="99277" y="53530"/>
                    <a:pt x="99467" y="53340"/>
                    <a:pt x="99657" y="53054"/>
                  </a:cubicBezTo>
                  <a:cubicBezTo>
                    <a:pt x="99848" y="53245"/>
                    <a:pt x="100323" y="53340"/>
                    <a:pt x="100323" y="53530"/>
                  </a:cubicBezTo>
                  <a:close/>
                  <a:moveTo>
                    <a:pt x="94613" y="45911"/>
                  </a:moveTo>
                  <a:cubicBezTo>
                    <a:pt x="94613" y="47244"/>
                    <a:pt x="93851" y="48006"/>
                    <a:pt x="92042" y="48387"/>
                  </a:cubicBezTo>
                  <a:cubicBezTo>
                    <a:pt x="91852" y="46609"/>
                    <a:pt x="92709" y="45784"/>
                    <a:pt x="94613" y="45911"/>
                  </a:cubicBezTo>
                  <a:close/>
                  <a:moveTo>
                    <a:pt x="88045" y="67151"/>
                  </a:moveTo>
                  <a:cubicBezTo>
                    <a:pt x="88711" y="67342"/>
                    <a:pt x="89282" y="67818"/>
                    <a:pt x="90139" y="68389"/>
                  </a:cubicBezTo>
                  <a:cubicBezTo>
                    <a:pt x="89377" y="68866"/>
                    <a:pt x="88901" y="69342"/>
                    <a:pt x="88616" y="69342"/>
                  </a:cubicBezTo>
                  <a:cubicBezTo>
                    <a:pt x="87950" y="69152"/>
                    <a:pt x="87474" y="68675"/>
                    <a:pt x="86903" y="68294"/>
                  </a:cubicBezTo>
                  <a:cubicBezTo>
                    <a:pt x="87283" y="67913"/>
                    <a:pt x="87854" y="67151"/>
                    <a:pt x="88140" y="67246"/>
                  </a:cubicBezTo>
                  <a:close/>
                  <a:moveTo>
                    <a:pt x="83000" y="44672"/>
                  </a:moveTo>
                  <a:cubicBezTo>
                    <a:pt x="83476" y="44958"/>
                    <a:pt x="83857" y="45434"/>
                    <a:pt x="84428" y="46006"/>
                  </a:cubicBezTo>
                  <a:cubicBezTo>
                    <a:pt x="83762" y="46387"/>
                    <a:pt x="83095" y="46863"/>
                    <a:pt x="83000" y="46768"/>
                  </a:cubicBezTo>
                  <a:cubicBezTo>
                    <a:pt x="82524" y="46387"/>
                    <a:pt x="82144" y="45911"/>
                    <a:pt x="81953" y="45434"/>
                  </a:cubicBezTo>
                  <a:cubicBezTo>
                    <a:pt x="81953" y="45244"/>
                    <a:pt x="82905" y="44672"/>
                    <a:pt x="83000" y="44672"/>
                  </a:cubicBezTo>
                  <a:close/>
                  <a:moveTo>
                    <a:pt x="83666" y="179737"/>
                  </a:moveTo>
                  <a:cubicBezTo>
                    <a:pt x="83666" y="179737"/>
                    <a:pt x="83190" y="180499"/>
                    <a:pt x="82715" y="181070"/>
                  </a:cubicBezTo>
                  <a:cubicBezTo>
                    <a:pt x="82238" y="180594"/>
                    <a:pt x="81573" y="180213"/>
                    <a:pt x="81573" y="179927"/>
                  </a:cubicBezTo>
                  <a:cubicBezTo>
                    <a:pt x="81573" y="179641"/>
                    <a:pt x="82144" y="179070"/>
                    <a:pt x="82524" y="179070"/>
                  </a:cubicBezTo>
                  <a:cubicBezTo>
                    <a:pt x="82905" y="179070"/>
                    <a:pt x="83571" y="179546"/>
                    <a:pt x="83666" y="179832"/>
                  </a:cubicBezTo>
                  <a:close/>
                  <a:moveTo>
                    <a:pt x="79193" y="61150"/>
                  </a:moveTo>
                  <a:cubicBezTo>
                    <a:pt x="80240" y="62674"/>
                    <a:pt x="81382" y="63817"/>
                    <a:pt x="80620" y="65532"/>
                  </a:cubicBezTo>
                  <a:cubicBezTo>
                    <a:pt x="78621" y="65818"/>
                    <a:pt x="77955" y="64770"/>
                    <a:pt x="77003" y="63817"/>
                  </a:cubicBezTo>
                  <a:cubicBezTo>
                    <a:pt x="77670" y="62960"/>
                    <a:pt x="78336" y="62103"/>
                    <a:pt x="79193" y="61150"/>
                  </a:cubicBezTo>
                  <a:close/>
                  <a:moveTo>
                    <a:pt x="76337" y="100584"/>
                  </a:moveTo>
                  <a:cubicBezTo>
                    <a:pt x="76337" y="100584"/>
                    <a:pt x="77003" y="100870"/>
                    <a:pt x="77289" y="100965"/>
                  </a:cubicBezTo>
                  <a:cubicBezTo>
                    <a:pt x="76813" y="101727"/>
                    <a:pt x="76337" y="102489"/>
                    <a:pt x="75766" y="103537"/>
                  </a:cubicBezTo>
                  <a:cubicBezTo>
                    <a:pt x="74053" y="101727"/>
                    <a:pt x="75005" y="101060"/>
                    <a:pt x="76337" y="100584"/>
                  </a:cubicBezTo>
                  <a:close/>
                  <a:moveTo>
                    <a:pt x="75766" y="121729"/>
                  </a:moveTo>
                  <a:cubicBezTo>
                    <a:pt x="73577" y="121444"/>
                    <a:pt x="74243" y="120110"/>
                    <a:pt x="73862" y="118491"/>
                  </a:cubicBezTo>
                  <a:cubicBezTo>
                    <a:pt x="75861" y="119539"/>
                    <a:pt x="76528" y="120301"/>
                    <a:pt x="75766" y="121729"/>
                  </a:cubicBezTo>
                  <a:close/>
                  <a:moveTo>
                    <a:pt x="73482" y="125349"/>
                  </a:moveTo>
                  <a:cubicBezTo>
                    <a:pt x="74624" y="124682"/>
                    <a:pt x="75766" y="124015"/>
                    <a:pt x="77194" y="123158"/>
                  </a:cubicBezTo>
                  <a:cubicBezTo>
                    <a:pt x="77574" y="123444"/>
                    <a:pt x="78621" y="123825"/>
                    <a:pt x="78621" y="124301"/>
                  </a:cubicBezTo>
                  <a:cubicBezTo>
                    <a:pt x="78621" y="124778"/>
                    <a:pt x="78050" y="125539"/>
                    <a:pt x="77479" y="125921"/>
                  </a:cubicBezTo>
                  <a:cubicBezTo>
                    <a:pt x="76337" y="126587"/>
                    <a:pt x="75005" y="127063"/>
                    <a:pt x="73577" y="127730"/>
                  </a:cubicBezTo>
                  <a:cubicBezTo>
                    <a:pt x="72339" y="126778"/>
                    <a:pt x="72339" y="126111"/>
                    <a:pt x="73577" y="125444"/>
                  </a:cubicBezTo>
                  <a:close/>
                  <a:moveTo>
                    <a:pt x="68247" y="42672"/>
                  </a:moveTo>
                  <a:cubicBezTo>
                    <a:pt x="69675" y="43529"/>
                    <a:pt x="71102" y="44387"/>
                    <a:pt x="72815" y="45434"/>
                  </a:cubicBezTo>
                  <a:cubicBezTo>
                    <a:pt x="72244" y="46006"/>
                    <a:pt x="71768" y="46387"/>
                    <a:pt x="71007" y="47054"/>
                  </a:cubicBezTo>
                  <a:cubicBezTo>
                    <a:pt x="69769" y="45625"/>
                    <a:pt x="68627" y="44482"/>
                    <a:pt x="67580" y="43244"/>
                  </a:cubicBezTo>
                  <a:cubicBezTo>
                    <a:pt x="67771" y="43053"/>
                    <a:pt x="68056" y="42863"/>
                    <a:pt x="68247" y="42672"/>
                  </a:cubicBezTo>
                  <a:close/>
                  <a:moveTo>
                    <a:pt x="60061" y="221551"/>
                  </a:moveTo>
                  <a:cubicBezTo>
                    <a:pt x="59109" y="220884"/>
                    <a:pt x="58348" y="220313"/>
                    <a:pt x="57586" y="219646"/>
                  </a:cubicBezTo>
                  <a:cubicBezTo>
                    <a:pt x="59870" y="218122"/>
                    <a:pt x="61298" y="218027"/>
                    <a:pt x="61964" y="219170"/>
                  </a:cubicBezTo>
                  <a:cubicBezTo>
                    <a:pt x="62726" y="220504"/>
                    <a:pt x="61679" y="221075"/>
                    <a:pt x="60061" y="221551"/>
                  </a:cubicBezTo>
                  <a:close/>
                  <a:moveTo>
                    <a:pt x="65772" y="202883"/>
                  </a:moveTo>
                  <a:cubicBezTo>
                    <a:pt x="65010" y="202692"/>
                    <a:pt x="64344" y="202025"/>
                    <a:pt x="63678" y="201644"/>
                  </a:cubicBezTo>
                  <a:cubicBezTo>
                    <a:pt x="63773" y="201358"/>
                    <a:pt x="63868" y="201168"/>
                    <a:pt x="63963" y="200882"/>
                  </a:cubicBezTo>
                  <a:cubicBezTo>
                    <a:pt x="64820" y="200882"/>
                    <a:pt x="65772" y="200882"/>
                    <a:pt x="66629" y="201073"/>
                  </a:cubicBezTo>
                  <a:cubicBezTo>
                    <a:pt x="67104" y="201168"/>
                    <a:pt x="67390" y="201834"/>
                    <a:pt x="67675" y="202311"/>
                  </a:cubicBezTo>
                  <a:cubicBezTo>
                    <a:pt x="67009" y="202501"/>
                    <a:pt x="66247" y="203073"/>
                    <a:pt x="65676" y="202977"/>
                  </a:cubicBezTo>
                  <a:close/>
                  <a:moveTo>
                    <a:pt x="70246" y="113633"/>
                  </a:moveTo>
                  <a:cubicBezTo>
                    <a:pt x="71293" y="113443"/>
                    <a:pt x="72054" y="113824"/>
                    <a:pt x="72149" y="115253"/>
                  </a:cubicBezTo>
                  <a:lnTo>
                    <a:pt x="68247" y="115253"/>
                  </a:lnTo>
                  <a:cubicBezTo>
                    <a:pt x="69293" y="114395"/>
                    <a:pt x="69675" y="113824"/>
                    <a:pt x="70246" y="113633"/>
                  </a:cubicBezTo>
                  <a:close/>
                  <a:moveTo>
                    <a:pt x="72149" y="187262"/>
                  </a:moveTo>
                  <a:cubicBezTo>
                    <a:pt x="73672" y="186976"/>
                    <a:pt x="74053" y="187738"/>
                    <a:pt x="74528" y="188881"/>
                  </a:cubicBezTo>
                  <a:cubicBezTo>
                    <a:pt x="73006" y="188881"/>
                    <a:pt x="72054" y="188595"/>
                    <a:pt x="72149" y="187262"/>
                  </a:cubicBezTo>
                  <a:close/>
                  <a:moveTo>
                    <a:pt x="73672" y="160591"/>
                  </a:moveTo>
                  <a:cubicBezTo>
                    <a:pt x="73672" y="160591"/>
                    <a:pt x="72149" y="160782"/>
                    <a:pt x="71578" y="160496"/>
                  </a:cubicBezTo>
                  <a:cubicBezTo>
                    <a:pt x="71293" y="160401"/>
                    <a:pt x="71293" y="159258"/>
                    <a:pt x="71578" y="158972"/>
                  </a:cubicBezTo>
                  <a:cubicBezTo>
                    <a:pt x="72815" y="157829"/>
                    <a:pt x="74148" y="156496"/>
                    <a:pt x="77194" y="157353"/>
                  </a:cubicBezTo>
                  <a:cubicBezTo>
                    <a:pt x="75861" y="158687"/>
                    <a:pt x="74910" y="159734"/>
                    <a:pt x="73672" y="160591"/>
                  </a:cubicBezTo>
                  <a:close/>
                  <a:moveTo>
                    <a:pt x="76718" y="138017"/>
                  </a:moveTo>
                  <a:cubicBezTo>
                    <a:pt x="78050" y="136970"/>
                    <a:pt x="78527" y="137350"/>
                    <a:pt x="79193" y="138398"/>
                  </a:cubicBezTo>
                  <a:cubicBezTo>
                    <a:pt x="80620" y="140684"/>
                    <a:pt x="80716" y="140684"/>
                    <a:pt x="79383" y="141541"/>
                  </a:cubicBezTo>
                  <a:cubicBezTo>
                    <a:pt x="78527" y="140398"/>
                    <a:pt x="77670" y="139351"/>
                    <a:pt x="76718" y="138017"/>
                  </a:cubicBezTo>
                  <a:close/>
                  <a:moveTo>
                    <a:pt x="80906" y="160401"/>
                  </a:moveTo>
                  <a:cubicBezTo>
                    <a:pt x="81382" y="161735"/>
                    <a:pt x="81762" y="162687"/>
                    <a:pt x="82144" y="163639"/>
                  </a:cubicBezTo>
                  <a:cubicBezTo>
                    <a:pt x="80716" y="164211"/>
                    <a:pt x="79478" y="164306"/>
                    <a:pt x="78907" y="163258"/>
                  </a:cubicBezTo>
                  <a:cubicBezTo>
                    <a:pt x="78336" y="162115"/>
                    <a:pt x="79098" y="161258"/>
                    <a:pt x="80906" y="160401"/>
                  </a:cubicBezTo>
                  <a:close/>
                  <a:moveTo>
                    <a:pt x="81096" y="171545"/>
                  </a:moveTo>
                  <a:cubicBezTo>
                    <a:pt x="81096" y="171545"/>
                    <a:pt x="82048" y="171831"/>
                    <a:pt x="82048" y="172117"/>
                  </a:cubicBezTo>
                  <a:cubicBezTo>
                    <a:pt x="82238" y="173069"/>
                    <a:pt x="81573" y="173450"/>
                    <a:pt x="80335" y="173450"/>
                  </a:cubicBezTo>
                  <a:cubicBezTo>
                    <a:pt x="79669" y="172403"/>
                    <a:pt x="79859" y="171736"/>
                    <a:pt x="81096" y="171545"/>
                  </a:cubicBezTo>
                  <a:close/>
                  <a:moveTo>
                    <a:pt x="81096" y="211550"/>
                  </a:moveTo>
                  <a:cubicBezTo>
                    <a:pt x="82905" y="210693"/>
                    <a:pt x="83857" y="211265"/>
                    <a:pt x="86046" y="214217"/>
                  </a:cubicBezTo>
                  <a:cubicBezTo>
                    <a:pt x="83000" y="214503"/>
                    <a:pt x="82809" y="212312"/>
                    <a:pt x="81096" y="211550"/>
                  </a:cubicBezTo>
                  <a:close/>
                  <a:moveTo>
                    <a:pt x="85380" y="81724"/>
                  </a:moveTo>
                  <a:cubicBezTo>
                    <a:pt x="84904" y="80963"/>
                    <a:pt x="84428" y="80486"/>
                    <a:pt x="84523" y="80105"/>
                  </a:cubicBezTo>
                  <a:cubicBezTo>
                    <a:pt x="84618" y="79724"/>
                    <a:pt x="85380" y="79438"/>
                    <a:pt x="85855" y="79057"/>
                  </a:cubicBezTo>
                  <a:cubicBezTo>
                    <a:pt x="86236" y="79534"/>
                    <a:pt x="86808" y="79915"/>
                    <a:pt x="86808" y="80391"/>
                  </a:cubicBezTo>
                  <a:cubicBezTo>
                    <a:pt x="86808" y="80772"/>
                    <a:pt x="86046" y="81153"/>
                    <a:pt x="85380" y="81724"/>
                  </a:cubicBezTo>
                  <a:close/>
                  <a:moveTo>
                    <a:pt x="88045" y="100394"/>
                  </a:moveTo>
                  <a:cubicBezTo>
                    <a:pt x="89758" y="101346"/>
                    <a:pt x="91376" y="102394"/>
                    <a:pt x="93470" y="103632"/>
                  </a:cubicBezTo>
                  <a:cubicBezTo>
                    <a:pt x="92614" y="103918"/>
                    <a:pt x="92042" y="104299"/>
                    <a:pt x="91947" y="104204"/>
                  </a:cubicBezTo>
                  <a:cubicBezTo>
                    <a:pt x="90425" y="103251"/>
                    <a:pt x="88901" y="102203"/>
                    <a:pt x="87379" y="101155"/>
                  </a:cubicBezTo>
                  <a:cubicBezTo>
                    <a:pt x="87664" y="100965"/>
                    <a:pt x="87854" y="100679"/>
                    <a:pt x="88140" y="100489"/>
                  </a:cubicBezTo>
                  <a:close/>
                  <a:moveTo>
                    <a:pt x="91376" y="193072"/>
                  </a:moveTo>
                  <a:cubicBezTo>
                    <a:pt x="91376" y="193072"/>
                    <a:pt x="91186" y="192596"/>
                    <a:pt x="91186" y="192596"/>
                  </a:cubicBezTo>
                  <a:cubicBezTo>
                    <a:pt x="91757" y="192310"/>
                    <a:pt x="92328" y="192119"/>
                    <a:pt x="92899" y="191929"/>
                  </a:cubicBezTo>
                  <a:cubicBezTo>
                    <a:pt x="92994" y="192310"/>
                    <a:pt x="93089" y="192596"/>
                    <a:pt x="93185" y="192977"/>
                  </a:cubicBezTo>
                  <a:cubicBezTo>
                    <a:pt x="92614" y="192977"/>
                    <a:pt x="91947" y="193072"/>
                    <a:pt x="91376" y="193072"/>
                  </a:cubicBezTo>
                  <a:close/>
                  <a:moveTo>
                    <a:pt x="99181" y="114205"/>
                  </a:moveTo>
                  <a:cubicBezTo>
                    <a:pt x="98705" y="114681"/>
                    <a:pt x="97753" y="115348"/>
                    <a:pt x="97373" y="115157"/>
                  </a:cubicBezTo>
                  <a:cubicBezTo>
                    <a:pt x="95374" y="114395"/>
                    <a:pt x="94327" y="115919"/>
                    <a:pt x="92423" y="116586"/>
                  </a:cubicBezTo>
                  <a:cubicBezTo>
                    <a:pt x="91281" y="115443"/>
                    <a:pt x="90234" y="114300"/>
                    <a:pt x="89092" y="113252"/>
                  </a:cubicBezTo>
                  <a:cubicBezTo>
                    <a:pt x="89568" y="112300"/>
                    <a:pt x="90615" y="111919"/>
                    <a:pt x="91281" y="112586"/>
                  </a:cubicBezTo>
                  <a:cubicBezTo>
                    <a:pt x="92994" y="114300"/>
                    <a:pt x="94707" y="113919"/>
                    <a:pt x="96706" y="113157"/>
                  </a:cubicBezTo>
                  <a:cubicBezTo>
                    <a:pt x="97277" y="112871"/>
                    <a:pt x="98230" y="113157"/>
                    <a:pt x="98991" y="113157"/>
                  </a:cubicBezTo>
                  <a:cubicBezTo>
                    <a:pt x="99181" y="113157"/>
                    <a:pt x="99372" y="114014"/>
                    <a:pt x="99181" y="114205"/>
                  </a:cubicBezTo>
                  <a:close/>
                  <a:moveTo>
                    <a:pt x="96992" y="107252"/>
                  </a:moveTo>
                  <a:cubicBezTo>
                    <a:pt x="97246" y="104965"/>
                    <a:pt x="98420" y="103600"/>
                    <a:pt x="100514" y="103156"/>
                  </a:cubicBezTo>
                  <a:cubicBezTo>
                    <a:pt x="101656" y="105346"/>
                    <a:pt x="101180" y="106013"/>
                    <a:pt x="96992" y="107252"/>
                  </a:cubicBezTo>
                  <a:close/>
                  <a:moveTo>
                    <a:pt x="100799" y="67818"/>
                  </a:moveTo>
                  <a:cubicBezTo>
                    <a:pt x="100799" y="67818"/>
                    <a:pt x="100133" y="68485"/>
                    <a:pt x="99848" y="68866"/>
                  </a:cubicBezTo>
                  <a:cubicBezTo>
                    <a:pt x="99372" y="68485"/>
                    <a:pt x="98515" y="68104"/>
                    <a:pt x="98515" y="67818"/>
                  </a:cubicBezTo>
                  <a:cubicBezTo>
                    <a:pt x="98895" y="65246"/>
                    <a:pt x="99372" y="62674"/>
                    <a:pt x="99943" y="59627"/>
                  </a:cubicBezTo>
                  <a:cubicBezTo>
                    <a:pt x="101941" y="60293"/>
                    <a:pt x="103084" y="60674"/>
                    <a:pt x="104797" y="61246"/>
                  </a:cubicBezTo>
                  <a:cubicBezTo>
                    <a:pt x="104036" y="62484"/>
                    <a:pt x="103655" y="63627"/>
                    <a:pt x="102703" y="64389"/>
                  </a:cubicBezTo>
                  <a:cubicBezTo>
                    <a:pt x="101466" y="65437"/>
                    <a:pt x="100514" y="66389"/>
                    <a:pt x="100799" y="67913"/>
                  </a:cubicBezTo>
                  <a:close/>
                  <a:moveTo>
                    <a:pt x="102703" y="112490"/>
                  </a:moveTo>
                  <a:cubicBezTo>
                    <a:pt x="104321" y="113157"/>
                    <a:pt x="104892" y="114014"/>
                    <a:pt x="104607" y="115538"/>
                  </a:cubicBezTo>
                  <a:cubicBezTo>
                    <a:pt x="102798" y="114967"/>
                    <a:pt x="102132" y="114110"/>
                    <a:pt x="102703" y="112490"/>
                  </a:cubicBezTo>
                  <a:close/>
                  <a:moveTo>
                    <a:pt x="105558" y="90202"/>
                  </a:moveTo>
                  <a:cubicBezTo>
                    <a:pt x="104036" y="90202"/>
                    <a:pt x="103845" y="89154"/>
                    <a:pt x="104131" y="87821"/>
                  </a:cubicBezTo>
                  <a:cubicBezTo>
                    <a:pt x="105558" y="87725"/>
                    <a:pt x="106796" y="87821"/>
                    <a:pt x="106796" y="89059"/>
                  </a:cubicBezTo>
                  <a:cubicBezTo>
                    <a:pt x="106796" y="89440"/>
                    <a:pt x="105940" y="90202"/>
                    <a:pt x="105558" y="90202"/>
                  </a:cubicBezTo>
                  <a:close/>
                </a:path>
              </a:pathLst>
            </a:custGeom>
            <a:solidFill>
              <a:srgbClr val="E9425C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6" name="Forma libre 245">
              <a:extLst>
                <a:ext uri="{FF2B5EF4-FFF2-40B4-BE49-F238E27FC236}">
                  <a16:creationId xmlns:a16="http://schemas.microsoft.com/office/drawing/2014/main" id="{BE8B2FAE-0400-A9A6-C737-E1720E3BE03E}"/>
                </a:ext>
              </a:extLst>
            </p:cNvPr>
            <p:cNvSpPr/>
            <p:nvPr/>
          </p:nvSpPr>
          <p:spPr>
            <a:xfrm>
              <a:off x="9667155" y="5606415"/>
              <a:ext cx="67622" cy="137922"/>
            </a:xfrm>
            <a:custGeom>
              <a:avLst/>
              <a:gdLst>
                <a:gd name="connsiteX0" fmla="*/ 24124 w 67622"/>
                <a:gd name="connsiteY0" fmla="*/ 135446 h 137922"/>
                <a:gd name="connsiteX1" fmla="*/ 30882 w 67622"/>
                <a:gd name="connsiteY1" fmla="*/ 131635 h 137922"/>
                <a:gd name="connsiteX2" fmla="*/ 33642 w 67622"/>
                <a:gd name="connsiteY2" fmla="*/ 130397 h 137922"/>
                <a:gd name="connsiteX3" fmla="*/ 38687 w 67622"/>
                <a:gd name="connsiteY3" fmla="*/ 126873 h 137922"/>
                <a:gd name="connsiteX4" fmla="*/ 39353 w 67622"/>
                <a:gd name="connsiteY4" fmla="*/ 126301 h 137922"/>
                <a:gd name="connsiteX5" fmla="*/ 44969 w 67622"/>
                <a:gd name="connsiteY5" fmla="*/ 122682 h 137922"/>
                <a:gd name="connsiteX6" fmla="*/ 47634 w 67622"/>
                <a:gd name="connsiteY6" fmla="*/ 119158 h 137922"/>
                <a:gd name="connsiteX7" fmla="*/ 48301 w 67622"/>
                <a:gd name="connsiteY7" fmla="*/ 118491 h 137922"/>
                <a:gd name="connsiteX8" fmla="*/ 44684 w 67622"/>
                <a:gd name="connsiteY8" fmla="*/ 116872 h 137922"/>
                <a:gd name="connsiteX9" fmla="*/ 45540 w 67622"/>
                <a:gd name="connsiteY9" fmla="*/ 114300 h 137922"/>
                <a:gd name="connsiteX10" fmla="*/ 47634 w 67622"/>
                <a:gd name="connsiteY10" fmla="*/ 115633 h 137922"/>
                <a:gd name="connsiteX11" fmla="*/ 48586 w 67622"/>
                <a:gd name="connsiteY11" fmla="*/ 118110 h 137922"/>
                <a:gd name="connsiteX12" fmla="*/ 53345 w 67622"/>
                <a:gd name="connsiteY12" fmla="*/ 111157 h 137922"/>
                <a:gd name="connsiteX13" fmla="*/ 56486 w 67622"/>
                <a:gd name="connsiteY13" fmla="*/ 108395 h 137922"/>
                <a:gd name="connsiteX14" fmla="*/ 56962 w 67622"/>
                <a:gd name="connsiteY14" fmla="*/ 107632 h 137922"/>
                <a:gd name="connsiteX15" fmla="*/ 61816 w 67622"/>
                <a:gd name="connsiteY15" fmla="*/ 97441 h 137922"/>
                <a:gd name="connsiteX16" fmla="*/ 65719 w 67622"/>
                <a:gd name="connsiteY16" fmla="*/ 87058 h 137922"/>
                <a:gd name="connsiteX17" fmla="*/ 66195 w 67622"/>
                <a:gd name="connsiteY17" fmla="*/ 84582 h 137922"/>
                <a:gd name="connsiteX18" fmla="*/ 66576 w 67622"/>
                <a:gd name="connsiteY18" fmla="*/ 78486 h 137922"/>
                <a:gd name="connsiteX19" fmla="*/ 67623 w 67622"/>
                <a:gd name="connsiteY19" fmla="*/ 69056 h 137922"/>
                <a:gd name="connsiteX20" fmla="*/ 66480 w 67622"/>
                <a:gd name="connsiteY20" fmla="*/ 63913 h 137922"/>
                <a:gd name="connsiteX21" fmla="*/ 64291 w 67622"/>
                <a:gd name="connsiteY21" fmla="*/ 60865 h 137922"/>
                <a:gd name="connsiteX22" fmla="*/ 65434 w 67622"/>
                <a:gd name="connsiteY22" fmla="*/ 55436 h 137922"/>
                <a:gd name="connsiteX23" fmla="*/ 60484 w 67622"/>
                <a:gd name="connsiteY23" fmla="*/ 38862 h 137922"/>
                <a:gd name="connsiteX24" fmla="*/ 57819 w 67622"/>
                <a:gd name="connsiteY24" fmla="*/ 32575 h 137922"/>
                <a:gd name="connsiteX25" fmla="*/ 57628 w 67622"/>
                <a:gd name="connsiteY25" fmla="*/ 32575 h 137922"/>
                <a:gd name="connsiteX26" fmla="*/ 57343 w 67622"/>
                <a:gd name="connsiteY26" fmla="*/ 31909 h 137922"/>
                <a:gd name="connsiteX27" fmla="*/ 57438 w 67622"/>
                <a:gd name="connsiteY27" fmla="*/ 31909 h 137922"/>
                <a:gd name="connsiteX28" fmla="*/ 52964 w 67622"/>
                <a:gd name="connsiteY28" fmla="*/ 25527 h 137922"/>
                <a:gd name="connsiteX29" fmla="*/ 30311 w 67622"/>
                <a:gd name="connsiteY29" fmla="*/ 7906 h 137922"/>
                <a:gd name="connsiteX30" fmla="*/ 27075 w 67622"/>
                <a:gd name="connsiteY30" fmla="*/ 8477 h 137922"/>
                <a:gd name="connsiteX31" fmla="*/ 26503 w 67622"/>
                <a:gd name="connsiteY31" fmla="*/ 5810 h 137922"/>
                <a:gd name="connsiteX32" fmla="*/ 25742 w 67622"/>
                <a:gd name="connsiteY32" fmla="*/ 6953 h 137922"/>
                <a:gd name="connsiteX33" fmla="*/ 24885 w 67622"/>
                <a:gd name="connsiteY33" fmla="*/ 5810 h 137922"/>
                <a:gd name="connsiteX34" fmla="*/ 25456 w 67622"/>
                <a:gd name="connsiteY34" fmla="*/ 5429 h 137922"/>
                <a:gd name="connsiteX35" fmla="*/ 23267 w 67622"/>
                <a:gd name="connsiteY35" fmla="*/ 7144 h 137922"/>
                <a:gd name="connsiteX36" fmla="*/ 22981 w 67622"/>
                <a:gd name="connsiteY36" fmla="*/ 10192 h 137922"/>
                <a:gd name="connsiteX37" fmla="*/ 20317 w 67622"/>
                <a:gd name="connsiteY37" fmla="*/ 12668 h 137922"/>
                <a:gd name="connsiteX38" fmla="*/ 17937 w 67622"/>
                <a:gd name="connsiteY38" fmla="*/ 5144 h 137922"/>
                <a:gd name="connsiteX39" fmla="*/ 21649 w 67622"/>
                <a:gd name="connsiteY39" fmla="*/ 4667 h 137922"/>
                <a:gd name="connsiteX40" fmla="*/ 21649 w 67622"/>
                <a:gd name="connsiteY40" fmla="*/ 4667 h 137922"/>
                <a:gd name="connsiteX41" fmla="*/ 21649 w 67622"/>
                <a:gd name="connsiteY41" fmla="*/ 3715 h 137922"/>
                <a:gd name="connsiteX42" fmla="*/ 15177 w 67622"/>
                <a:gd name="connsiteY42" fmla="*/ 1810 h 137922"/>
                <a:gd name="connsiteX43" fmla="*/ 7276 w 67622"/>
                <a:gd name="connsiteY43" fmla="*/ 286 h 137922"/>
                <a:gd name="connsiteX44" fmla="*/ 328 w 67622"/>
                <a:gd name="connsiteY44" fmla="*/ 0 h 137922"/>
                <a:gd name="connsiteX45" fmla="*/ 328 w 67622"/>
                <a:gd name="connsiteY45" fmla="*/ 5429 h 137922"/>
                <a:gd name="connsiteX46" fmla="*/ 804 w 67622"/>
                <a:gd name="connsiteY46" fmla="*/ 12763 h 137922"/>
                <a:gd name="connsiteX47" fmla="*/ 423 w 67622"/>
                <a:gd name="connsiteY47" fmla="*/ 17431 h 137922"/>
                <a:gd name="connsiteX48" fmla="*/ 1375 w 67622"/>
                <a:gd name="connsiteY48" fmla="*/ 16288 h 137922"/>
                <a:gd name="connsiteX49" fmla="*/ 2802 w 67622"/>
                <a:gd name="connsiteY49" fmla="*/ 17240 h 137922"/>
                <a:gd name="connsiteX50" fmla="*/ 899 w 67622"/>
                <a:gd name="connsiteY50" fmla="*/ 19240 h 137922"/>
                <a:gd name="connsiteX51" fmla="*/ 328 w 67622"/>
                <a:gd name="connsiteY51" fmla="*/ 17716 h 137922"/>
                <a:gd name="connsiteX52" fmla="*/ 138 w 67622"/>
                <a:gd name="connsiteY52" fmla="*/ 20669 h 137922"/>
                <a:gd name="connsiteX53" fmla="*/ 233 w 67622"/>
                <a:gd name="connsiteY53" fmla="*/ 35528 h 137922"/>
                <a:gd name="connsiteX54" fmla="*/ 423 w 67622"/>
                <a:gd name="connsiteY54" fmla="*/ 49435 h 137922"/>
                <a:gd name="connsiteX55" fmla="*/ 42 w 67622"/>
                <a:gd name="connsiteY55" fmla="*/ 64198 h 137922"/>
                <a:gd name="connsiteX56" fmla="*/ 42 w 67622"/>
                <a:gd name="connsiteY56" fmla="*/ 79915 h 137922"/>
                <a:gd name="connsiteX57" fmla="*/ 709 w 67622"/>
                <a:gd name="connsiteY57" fmla="*/ 96488 h 137922"/>
                <a:gd name="connsiteX58" fmla="*/ 3850 w 67622"/>
                <a:gd name="connsiteY58" fmla="*/ 116491 h 137922"/>
                <a:gd name="connsiteX59" fmla="*/ 6705 w 67622"/>
                <a:gd name="connsiteY59" fmla="*/ 125063 h 137922"/>
                <a:gd name="connsiteX60" fmla="*/ 10703 w 67622"/>
                <a:gd name="connsiteY60" fmla="*/ 132969 h 137922"/>
                <a:gd name="connsiteX61" fmla="*/ 13273 w 67622"/>
                <a:gd name="connsiteY61" fmla="*/ 137922 h 137922"/>
                <a:gd name="connsiteX62" fmla="*/ 22410 w 67622"/>
                <a:gd name="connsiteY62" fmla="*/ 136017 h 137922"/>
                <a:gd name="connsiteX63" fmla="*/ 23934 w 67622"/>
                <a:gd name="connsiteY63" fmla="*/ 135446 h 137922"/>
                <a:gd name="connsiteX64" fmla="*/ 11940 w 67622"/>
                <a:gd name="connsiteY64" fmla="*/ 72676 h 137922"/>
                <a:gd name="connsiteX65" fmla="*/ 12987 w 67622"/>
                <a:gd name="connsiteY65" fmla="*/ 70104 h 137922"/>
                <a:gd name="connsiteX66" fmla="*/ 11940 w 67622"/>
                <a:gd name="connsiteY66" fmla="*/ 72676 h 137922"/>
                <a:gd name="connsiteX67" fmla="*/ 11274 w 67622"/>
                <a:gd name="connsiteY67" fmla="*/ 61722 h 137922"/>
                <a:gd name="connsiteX68" fmla="*/ 10798 w 67622"/>
                <a:gd name="connsiteY68" fmla="*/ 61341 h 137922"/>
                <a:gd name="connsiteX69" fmla="*/ 11654 w 67622"/>
                <a:gd name="connsiteY69" fmla="*/ 60103 h 137922"/>
                <a:gd name="connsiteX70" fmla="*/ 12131 w 67622"/>
                <a:gd name="connsiteY70" fmla="*/ 60484 h 137922"/>
                <a:gd name="connsiteX71" fmla="*/ 11274 w 67622"/>
                <a:gd name="connsiteY71" fmla="*/ 61722 h 137922"/>
                <a:gd name="connsiteX72" fmla="*/ 9941 w 67622"/>
                <a:gd name="connsiteY72" fmla="*/ 8477 h 137922"/>
                <a:gd name="connsiteX73" fmla="*/ 7847 w 67622"/>
                <a:gd name="connsiteY73" fmla="*/ 11239 h 137922"/>
                <a:gd name="connsiteX74" fmla="*/ 9941 w 67622"/>
                <a:gd name="connsiteY74" fmla="*/ 8477 h 137922"/>
                <a:gd name="connsiteX75" fmla="*/ 12607 w 67622"/>
                <a:gd name="connsiteY75" fmla="*/ 22384 h 137922"/>
                <a:gd name="connsiteX76" fmla="*/ 7752 w 67622"/>
                <a:gd name="connsiteY76" fmla="*/ 22670 h 137922"/>
                <a:gd name="connsiteX77" fmla="*/ 9751 w 67622"/>
                <a:gd name="connsiteY77" fmla="*/ 21241 h 137922"/>
                <a:gd name="connsiteX78" fmla="*/ 7276 w 67622"/>
                <a:gd name="connsiteY78" fmla="*/ 19336 h 137922"/>
                <a:gd name="connsiteX79" fmla="*/ 12607 w 67622"/>
                <a:gd name="connsiteY79" fmla="*/ 22384 h 137922"/>
                <a:gd name="connsiteX80" fmla="*/ 11750 w 67622"/>
                <a:gd name="connsiteY80" fmla="*/ 41148 h 137922"/>
                <a:gd name="connsiteX81" fmla="*/ 10418 w 67622"/>
                <a:gd name="connsiteY81" fmla="*/ 42196 h 137922"/>
                <a:gd name="connsiteX82" fmla="*/ 9846 w 67622"/>
                <a:gd name="connsiteY82" fmla="*/ 41148 h 137922"/>
                <a:gd name="connsiteX83" fmla="*/ 11083 w 67622"/>
                <a:gd name="connsiteY83" fmla="*/ 40481 h 137922"/>
                <a:gd name="connsiteX84" fmla="*/ 11750 w 67622"/>
                <a:gd name="connsiteY84" fmla="*/ 41243 h 137922"/>
                <a:gd name="connsiteX85" fmla="*/ 8514 w 67622"/>
                <a:gd name="connsiteY85" fmla="*/ 52959 h 137922"/>
                <a:gd name="connsiteX86" fmla="*/ 8514 w 67622"/>
                <a:gd name="connsiteY86" fmla="*/ 52959 h 137922"/>
                <a:gd name="connsiteX87" fmla="*/ 8894 w 67622"/>
                <a:gd name="connsiteY87" fmla="*/ 52483 h 137922"/>
                <a:gd name="connsiteX88" fmla="*/ 12036 w 67622"/>
                <a:gd name="connsiteY88" fmla="*/ 52864 h 137922"/>
                <a:gd name="connsiteX89" fmla="*/ 12036 w 67622"/>
                <a:gd name="connsiteY89" fmla="*/ 53245 h 137922"/>
                <a:gd name="connsiteX90" fmla="*/ 12036 w 67622"/>
                <a:gd name="connsiteY90" fmla="*/ 53245 h 137922"/>
                <a:gd name="connsiteX91" fmla="*/ 12036 w 67622"/>
                <a:gd name="connsiteY91" fmla="*/ 53245 h 137922"/>
                <a:gd name="connsiteX92" fmla="*/ 11654 w 67622"/>
                <a:gd name="connsiteY92" fmla="*/ 53816 h 137922"/>
                <a:gd name="connsiteX93" fmla="*/ 11654 w 67622"/>
                <a:gd name="connsiteY93" fmla="*/ 53816 h 137922"/>
                <a:gd name="connsiteX94" fmla="*/ 9275 w 67622"/>
                <a:gd name="connsiteY94" fmla="*/ 54864 h 137922"/>
                <a:gd name="connsiteX95" fmla="*/ 6230 w 67622"/>
                <a:gd name="connsiteY95" fmla="*/ 55912 h 137922"/>
                <a:gd name="connsiteX96" fmla="*/ 6610 w 67622"/>
                <a:gd name="connsiteY96" fmla="*/ 49530 h 137922"/>
                <a:gd name="connsiteX97" fmla="*/ 8609 w 67622"/>
                <a:gd name="connsiteY97" fmla="*/ 52864 h 137922"/>
                <a:gd name="connsiteX98" fmla="*/ 7752 w 67622"/>
                <a:gd name="connsiteY98" fmla="*/ 57436 h 137922"/>
                <a:gd name="connsiteX99" fmla="*/ 6801 w 67622"/>
                <a:gd name="connsiteY99" fmla="*/ 58007 h 137922"/>
                <a:gd name="connsiteX100" fmla="*/ 5753 w 67622"/>
                <a:gd name="connsiteY100" fmla="*/ 57436 h 137922"/>
                <a:gd name="connsiteX101" fmla="*/ 7086 w 67622"/>
                <a:gd name="connsiteY101" fmla="*/ 56959 h 137922"/>
                <a:gd name="connsiteX102" fmla="*/ 7752 w 67622"/>
                <a:gd name="connsiteY102" fmla="*/ 57436 h 137922"/>
                <a:gd name="connsiteX103" fmla="*/ 5753 w 67622"/>
                <a:gd name="connsiteY103" fmla="*/ 10001 h 137922"/>
                <a:gd name="connsiteX104" fmla="*/ 6419 w 67622"/>
                <a:gd name="connsiteY104" fmla="*/ 10858 h 137922"/>
                <a:gd name="connsiteX105" fmla="*/ 6134 w 67622"/>
                <a:gd name="connsiteY105" fmla="*/ 11239 h 137922"/>
                <a:gd name="connsiteX106" fmla="*/ 4611 w 67622"/>
                <a:gd name="connsiteY106" fmla="*/ 10478 h 137922"/>
                <a:gd name="connsiteX107" fmla="*/ 5753 w 67622"/>
                <a:gd name="connsiteY107" fmla="*/ 9906 h 137922"/>
                <a:gd name="connsiteX108" fmla="*/ 3945 w 67622"/>
                <a:gd name="connsiteY108" fmla="*/ 80867 h 137922"/>
                <a:gd name="connsiteX109" fmla="*/ 7276 w 67622"/>
                <a:gd name="connsiteY109" fmla="*/ 77629 h 137922"/>
                <a:gd name="connsiteX110" fmla="*/ 11560 w 67622"/>
                <a:gd name="connsiteY110" fmla="*/ 80200 h 137922"/>
                <a:gd name="connsiteX111" fmla="*/ 3945 w 67622"/>
                <a:gd name="connsiteY111" fmla="*/ 80772 h 137922"/>
                <a:gd name="connsiteX112" fmla="*/ 5277 w 67622"/>
                <a:gd name="connsiteY112" fmla="*/ 83344 h 137922"/>
                <a:gd name="connsiteX113" fmla="*/ 6610 w 67622"/>
                <a:gd name="connsiteY113" fmla="*/ 83820 h 137922"/>
                <a:gd name="connsiteX114" fmla="*/ 6230 w 67622"/>
                <a:gd name="connsiteY114" fmla="*/ 84391 h 137922"/>
                <a:gd name="connsiteX115" fmla="*/ 4897 w 67622"/>
                <a:gd name="connsiteY115" fmla="*/ 83915 h 137922"/>
                <a:gd name="connsiteX116" fmla="*/ 5277 w 67622"/>
                <a:gd name="connsiteY116" fmla="*/ 83248 h 137922"/>
                <a:gd name="connsiteX117" fmla="*/ 7562 w 67622"/>
                <a:gd name="connsiteY117" fmla="*/ 119539 h 137922"/>
                <a:gd name="connsiteX118" fmla="*/ 6230 w 67622"/>
                <a:gd name="connsiteY118" fmla="*/ 117538 h 137922"/>
                <a:gd name="connsiteX119" fmla="*/ 7562 w 67622"/>
                <a:gd name="connsiteY119" fmla="*/ 119539 h 137922"/>
                <a:gd name="connsiteX120" fmla="*/ 9751 w 67622"/>
                <a:gd name="connsiteY120" fmla="*/ 106775 h 137922"/>
                <a:gd name="connsiteX121" fmla="*/ 8609 w 67622"/>
                <a:gd name="connsiteY121" fmla="*/ 103727 h 137922"/>
                <a:gd name="connsiteX122" fmla="*/ 8609 w 67622"/>
                <a:gd name="connsiteY122" fmla="*/ 103727 h 137922"/>
                <a:gd name="connsiteX123" fmla="*/ 8609 w 67622"/>
                <a:gd name="connsiteY123" fmla="*/ 103727 h 137922"/>
                <a:gd name="connsiteX124" fmla="*/ 8609 w 67622"/>
                <a:gd name="connsiteY124" fmla="*/ 103727 h 137922"/>
                <a:gd name="connsiteX125" fmla="*/ 7847 w 67622"/>
                <a:gd name="connsiteY125" fmla="*/ 101822 h 137922"/>
                <a:gd name="connsiteX126" fmla="*/ 8038 w 67622"/>
                <a:gd name="connsiteY126" fmla="*/ 100394 h 137922"/>
                <a:gd name="connsiteX127" fmla="*/ 8799 w 67622"/>
                <a:gd name="connsiteY127" fmla="*/ 100394 h 137922"/>
                <a:gd name="connsiteX128" fmla="*/ 9370 w 67622"/>
                <a:gd name="connsiteY128" fmla="*/ 101727 h 137922"/>
                <a:gd name="connsiteX129" fmla="*/ 8514 w 67622"/>
                <a:gd name="connsiteY129" fmla="*/ 103727 h 137922"/>
                <a:gd name="connsiteX130" fmla="*/ 8514 w 67622"/>
                <a:gd name="connsiteY130" fmla="*/ 103727 h 137922"/>
                <a:gd name="connsiteX131" fmla="*/ 11845 w 67622"/>
                <a:gd name="connsiteY131" fmla="*/ 103918 h 137922"/>
                <a:gd name="connsiteX132" fmla="*/ 9656 w 67622"/>
                <a:gd name="connsiteY132" fmla="*/ 106775 h 137922"/>
                <a:gd name="connsiteX133" fmla="*/ 10322 w 67622"/>
                <a:gd name="connsiteY133" fmla="*/ 76867 h 137922"/>
                <a:gd name="connsiteX134" fmla="*/ 13749 w 67622"/>
                <a:gd name="connsiteY134" fmla="*/ 74200 h 137922"/>
                <a:gd name="connsiteX135" fmla="*/ 10322 w 67622"/>
                <a:gd name="connsiteY135" fmla="*/ 76867 h 137922"/>
                <a:gd name="connsiteX136" fmla="*/ 26980 w 67622"/>
                <a:gd name="connsiteY136" fmla="*/ 108299 h 137922"/>
                <a:gd name="connsiteX137" fmla="*/ 27360 w 67622"/>
                <a:gd name="connsiteY137" fmla="*/ 110014 h 137922"/>
                <a:gd name="connsiteX138" fmla="*/ 28312 w 67622"/>
                <a:gd name="connsiteY138" fmla="*/ 111252 h 137922"/>
                <a:gd name="connsiteX139" fmla="*/ 26884 w 67622"/>
                <a:gd name="connsiteY139" fmla="*/ 108299 h 137922"/>
                <a:gd name="connsiteX140" fmla="*/ 26503 w 67622"/>
                <a:gd name="connsiteY140" fmla="*/ 108299 h 137922"/>
                <a:gd name="connsiteX141" fmla="*/ 30882 w 67622"/>
                <a:gd name="connsiteY141" fmla="*/ 106108 h 137922"/>
                <a:gd name="connsiteX142" fmla="*/ 26884 w 67622"/>
                <a:gd name="connsiteY142" fmla="*/ 108299 h 137922"/>
                <a:gd name="connsiteX143" fmla="*/ 26408 w 67622"/>
                <a:gd name="connsiteY143" fmla="*/ 99536 h 137922"/>
                <a:gd name="connsiteX144" fmla="*/ 28217 w 67622"/>
                <a:gd name="connsiteY144" fmla="*/ 98107 h 137922"/>
                <a:gd name="connsiteX145" fmla="*/ 26884 w 67622"/>
                <a:gd name="connsiteY145" fmla="*/ 99822 h 137922"/>
                <a:gd name="connsiteX146" fmla="*/ 26408 w 67622"/>
                <a:gd name="connsiteY146" fmla="*/ 99536 h 137922"/>
                <a:gd name="connsiteX147" fmla="*/ 31929 w 67622"/>
                <a:gd name="connsiteY147" fmla="*/ 91440 h 137922"/>
                <a:gd name="connsiteX148" fmla="*/ 31358 w 67622"/>
                <a:gd name="connsiteY148" fmla="*/ 90964 h 137922"/>
                <a:gd name="connsiteX149" fmla="*/ 32024 w 67622"/>
                <a:gd name="connsiteY149" fmla="*/ 90106 h 137922"/>
                <a:gd name="connsiteX150" fmla="*/ 32690 w 67622"/>
                <a:gd name="connsiteY150" fmla="*/ 90964 h 137922"/>
                <a:gd name="connsiteX151" fmla="*/ 31834 w 67622"/>
                <a:gd name="connsiteY151" fmla="*/ 91535 h 137922"/>
                <a:gd name="connsiteX152" fmla="*/ 33357 w 67622"/>
                <a:gd name="connsiteY152" fmla="*/ 79438 h 137922"/>
                <a:gd name="connsiteX153" fmla="*/ 32690 w 67622"/>
                <a:gd name="connsiteY153" fmla="*/ 78296 h 137922"/>
                <a:gd name="connsiteX154" fmla="*/ 33357 w 67622"/>
                <a:gd name="connsiteY154" fmla="*/ 77438 h 137922"/>
                <a:gd name="connsiteX155" fmla="*/ 34118 w 67622"/>
                <a:gd name="connsiteY155" fmla="*/ 78296 h 137922"/>
                <a:gd name="connsiteX156" fmla="*/ 33357 w 67622"/>
                <a:gd name="connsiteY156" fmla="*/ 79343 h 137922"/>
                <a:gd name="connsiteX157" fmla="*/ 35260 w 67622"/>
                <a:gd name="connsiteY157" fmla="*/ 110490 h 137922"/>
                <a:gd name="connsiteX158" fmla="*/ 33928 w 67622"/>
                <a:gd name="connsiteY158" fmla="*/ 108680 h 137922"/>
                <a:gd name="connsiteX159" fmla="*/ 35260 w 67622"/>
                <a:gd name="connsiteY159" fmla="*/ 110490 h 137922"/>
                <a:gd name="connsiteX160" fmla="*/ 34308 w 67622"/>
                <a:gd name="connsiteY160" fmla="*/ 71819 h 137922"/>
                <a:gd name="connsiteX161" fmla="*/ 32119 w 67622"/>
                <a:gd name="connsiteY161" fmla="*/ 70485 h 137922"/>
                <a:gd name="connsiteX162" fmla="*/ 33642 w 67622"/>
                <a:gd name="connsiteY162" fmla="*/ 69151 h 137922"/>
                <a:gd name="connsiteX163" fmla="*/ 35736 w 67622"/>
                <a:gd name="connsiteY163" fmla="*/ 68389 h 137922"/>
                <a:gd name="connsiteX164" fmla="*/ 34308 w 67622"/>
                <a:gd name="connsiteY164" fmla="*/ 71723 h 137922"/>
                <a:gd name="connsiteX165" fmla="*/ 33071 w 67622"/>
                <a:gd name="connsiteY165" fmla="*/ 45148 h 137922"/>
                <a:gd name="connsiteX166" fmla="*/ 35260 w 67622"/>
                <a:gd name="connsiteY166" fmla="*/ 46577 h 137922"/>
                <a:gd name="connsiteX167" fmla="*/ 35356 w 67622"/>
                <a:gd name="connsiteY167" fmla="*/ 48292 h 137922"/>
                <a:gd name="connsiteX168" fmla="*/ 33452 w 67622"/>
                <a:gd name="connsiteY168" fmla="*/ 48006 h 137922"/>
                <a:gd name="connsiteX169" fmla="*/ 33071 w 67622"/>
                <a:gd name="connsiteY169" fmla="*/ 45148 h 137922"/>
                <a:gd name="connsiteX170" fmla="*/ 41923 w 67622"/>
                <a:gd name="connsiteY170" fmla="*/ 50768 h 137922"/>
                <a:gd name="connsiteX171" fmla="*/ 41733 w 67622"/>
                <a:gd name="connsiteY171" fmla="*/ 48006 h 137922"/>
                <a:gd name="connsiteX172" fmla="*/ 43066 w 67622"/>
                <a:gd name="connsiteY172" fmla="*/ 50578 h 137922"/>
                <a:gd name="connsiteX173" fmla="*/ 41923 w 67622"/>
                <a:gd name="connsiteY173" fmla="*/ 50768 h 137922"/>
                <a:gd name="connsiteX174" fmla="*/ 44398 w 67622"/>
                <a:gd name="connsiteY174" fmla="*/ 73533 h 137922"/>
                <a:gd name="connsiteX175" fmla="*/ 43827 w 67622"/>
                <a:gd name="connsiteY175" fmla="*/ 73057 h 137922"/>
                <a:gd name="connsiteX176" fmla="*/ 44493 w 67622"/>
                <a:gd name="connsiteY176" fmla="*/ 72485 h 137922"/>
                <a:gd name="connsiteX177" fmla="*/ 45350 w 67622"/>
                <a:gd name="connsiteY177" fmla="*/ 72962 h 137922"/>
                <a:gd name="connsiteX178" fmla="*/ 44493 w 67622"/>
                <a:gd name="connsiteY178" fmla="*/ 73438 h 137922"/>
                <a:gd name="connsiteX179" fmla="*/ 50775 w 67622"/>
                <a:gd name="connsiteY179" fmla="*/ 106585 h 137922"/>
                <a:gd name="connsiteX180" fmla="*/ 50775 w 67622"/>
                <a:gd name="connsiteY180" fmla="*/ 106585 h 137922"/>
                <a:gd name="connsiteX181" fmla="*/ 50775 w 67622"/>
                <a:gd name="connsiteY181" fmla="*/ 106585 h 137922"/>
                <a:gd name="connsiteX182" fmla="*/ 49823 w 67622"/>
                <a:gd name="connsiteY182" fmla="*/ 108490 h 137922"/>
                <a:gd name="connsiteX183" fmla="*/ 48967 w 67622"/>
                <a:gd name="connsiteY183" fmla="*/ 107918 h 137922"/>
                <a:gd name="connsiteX184" fmla="*/ 50775 w 67622"/>
                <a:gd name="connsiteY184" fmla="*/ 106680 h 137922"/>
                <a:gd name="connsiteX185" fmla="*/ 50775 w 67622"/>
                <a:gd name="connsiteY185" fmla="*/ 106680 h 137922"/>
                <a:gd name="connsiteX186" fmla="*/ 50775 w 67622"/>
                <a:gd name="connsiteY186" fmla="*/ 106680 h 137922"/>
                <a:gd name="connsiteX187" fmla="*/ 51156 w 67622"/>
                <a:gd name="connsiteY187" fmla="*/ 105251 h 137922"/>
                <a:gd name="connsiteX188" fmla="*/ 51727 w 67622"/>
                <a:gd name="connsiteY188" fmla="*/ 103441 h 137922"/>
                <a:gd name="connsiteX189" fmla="*/ 53726 w 67622"/>
                <a:gd name="connsiteY189" fmla="*/ 107918 h 137922"/>
                <a:gd name="connsiteX190" fmla="*/ 50680 w 67622"/>
                <a:gd name="connsiteY190" fmla="*/ 106775 h 137922"/>
                <a:gd name="connsiteX191" fmla="*/ 60484 w 67622"/>
                <a:gd name="connsiteY191" fmla="*/ 78296 h 137922"/>
                <a:gd name="connsiteX192" fmla="*/ 59627 w 67622"/>
                <a:gd name="connsiteY192" fmla="*/ 77819 h 137922"/>
                <a:gd name="connsiteX193" fmla="*/ 58961 w 67622"/>
                <a:gd name="connsiteY193" fmla="*/ 76676 h 137922"/>
                <a:gd name="connsiteX194" fmla="*/ 59913 w 67622"/>
                <a:gd name="connsiteY194" fmla="*/ 76200 h 137922"/>
                <a:gd name="connsiteX195" fmla="*/ 60865 w 67622"/>
                <a:gd name="connsiteY195" fmla="*/ 77153 h 137922"/>
                <a:gd name="connsiteX196" fmla="*/ 60579 w 67622"/>
                <a:gd name="connsiteY196" fmla="*/ 78296 h 137922"/>
                <a:gd name="connsiteX197" fmla="*/ 66100 w 67622"/>
                <a:gd name="connsiteY197" fmla="*/ 83629 h 137922"/>
                <a:gd name="connsiteX198" fmla="*/ 62769 w 67622"/>
                <a:gd name="connsiteY198" fmla="*/ 85439 h 137922"/>
                <a:gd name="connsiteX199" fmla="*/ 62102 w 67622"/>
                <a:gd name="connsiteY199" fmla="*/ 82867 h 137922"/>
                <a:gd name="connsiteX200" fmla="*/ 66100 w 67622"/>
                <a:gd name="connsiteY200" fmla="*/ 83629 h 137922"/>
                <a:gd name="connsiteX201" fmla="*/ 61626 w 67622"/>
                <a:gd name="connsiteY201" fmla="*/ 80581 h 137922"/>
                <a:gd name="connsiteX202" fmla="*/ 64862 w 67622"/>
                <a:gd name="connsiteY202" fmla="*/ 81629 h 137922"/>
                <a:gd name="connsiteX203" fmla="*/ 61626 w 67622"/>
                <a:gd name="connsiteY203" fmla="*/ 80581 h 137922"/>
                <a:gd name="connsiteX204" fmla="*/ 64767 w 67622"/>
                <a:gd name="connsiteY204" fmla="*/ 64198 h 137922"/>
                <a:gd name="connsiteX205" fmla="*/ 61055 w 67622"/>
                <a:gd name="connsiteY205" fmla="*/ 61913 h 137922"/>
                <a:gd name="connsiteX206" fmla="*/ 64767 w 67622"/>
                <a:gd name="connsiteY206" fmla="*/ 64198 h 137922"/>
                <a:gd name="connsiteX207" fmla="*/ 58104 w 67622"/>
                <a:gd name="connsiteY207" fmla="*/ 55054 h 137922"/>
                <a:gd name="connsiteX208" fmla="*/ 61721 w 67622"/>
                <a:gd name="connsiteY208" fmla="*/ 55626 h 137922"/>
                <a:gd name="connsiteX209" fmla="*/ 61531 w 67622"/>
                <a:gd name="connsiteY209" fmla="*/ 56293 h 137922"/>
                <a:gd name="connsiteX210" fmla="*/ 59723 w 67622"/>
                <a:gd name="connsiteY210" fmla="*/ 57340 h 137922"/>
                <a:gd name="connsiteX211" fmla="*/ 57724 w 67622"/>
                <a:gd name="connsiteY211" fmla="*/ 55531 h 137922"/>
                <a:gd name="connsiteX212" fmla="*/ 58104 w 67622"/>
                <a:gd name="connsiteY212" fmla="*/ 55054 h 137922"/>
                <a:gd name="connsiteX213" fmla="*/ 57248 w 67622"/>
                <a:gd name="connsiteY213" fmla="*/ 58864 h 137922"/>
                <a:gd name="connsiteX214" fmla="*/ 58390 w 67622"/>
                <a:gd name="connsiteY214" fmla="*/ 59626 h 137922"/>
                <a:gd name="connsiteX215" fmla="*/ 57153 w 67622"/>
                <a:gd name="connsiteY215" fmla="*/ 61055 h 137922"/>
                <a:gd name="connsiteX216" fmla="*/ 55725 w 67622"/>
                <a:gd name="connsiteY216" fmla="*/ 59722 h 137922"/>
                <a:gd name="connsiteX217" fmla="*/ 57248 w 67622"/>
                <a:gd name="connsiteY217" fmla="*/ 58864 h 137922"/>
                <a:gd name="connsiteX218" fmla="*/ 58771 w 67622"/>
                <a:gd name="connsiteY218" fmla="*/ 64961 h 137922"/>
                <a:gd name="connsiteX219" fmla="*/ 58675 w 67622"/>
                <a:gd name="connsiteY219" fmla="*/ 66865 h 137922"/>
                <a:gd name="connsiteX220" fmla="*/ 55154 w 67622"/>
                <a:gd name="connsiteY220" fmla="*/ 64294 h 137922"/>
                <a:gd name="connsiteX221" fmla="*/ 58771 w 67622"/>
                <a:gd name="connsiteY221" fmla="*/ 64961 h 137922"/>
                <a:gd name="connsiteX222" fmla="*/ 56106 w 67622"/>
                <a:gd name="connsiteY222" fmla="*/ 71438 h 137922"/>
                <a:gd name="connsiteX223" fmla="*/ 56391 w 67622"/>
                <a:gd name="connsiteY223" fmla="*/ 72295 h 137922"/>
                <a:gd name="connsiteX224" fmla="*/ 53916 w 67622"/>
                <a:gd name="connsiteY224" fmla="*/ 73057 h 137922"/>
                <a:gd name="connsiteX225" fmla="*/ 53631 w 67622"/>
                <a:gd name="connsiteY225" fmla="*/ 72104 h 137922"/>
                <a:gd name="connsiteX226" fmla="*/ 56106 w 67622"/>
                <a:gd name="connsiteY226" fmla="*/ 71438 h 137922"/>
                <a:gd name="connsiteX227" fmla="*/ 52964 w 67622"/>
                <a:gd name="connsiteY227" fmla="*/ 81724 h 137922"/>
                <a:gd name="connsiteX228" fmla="*/ 54202 w 67622"/>
                <a:gd name="connsiteY228" fmla="*/ 81439 h 137922"/>
                <a:gd name="connsiteX229" fmla="*/ 55058 w 67622"/>
                <a:gd name="connsiteY229" fmla="*/ 82487 h 137922"/>
                <a:gd name="connsiteX230" fmla="*/ 54392 w 67622"/>
                <a:gd name="connsiteY230" fmla="*/ 83629 h 137922"/>
                <a:gd name="connsiteX231" fmla="*/ 58771 w 67622"/>
                <a:gd name="connsiteY231" fmla="*/ 83629 h 137922"/>
                <a:gd name="connsiteX232" fmla="*/ 57343 w 67622"/>
                <a:gd name="connsiteY232" fmla="*/ 85915 h 137922"/>
                <a:gd name="connsiteX233" fmla="*/ 54011 w 67622"/>
                <a:gd name="connsiteY233" fmla="*/ 84582 h 137922"/>
                <a:gd name="connsiteX234" fmla="*/ 54011 w 67622"/>
                <a:gd name="connsiteY234" fmla="*/ 84296 h 137922"/>
                <a:gd name="connsiteX235" fmla="*/ 53345 w 67622"/>
                <a:gd name="connsiteY235" fmla="*/ 85534 h 137922"/>
                <a:gd name="connsiteX236" fmla="*/ 53060 w 67622"/>
                <a:gd name="connsiteY236" fmla="*/ 81629 h 137922"/>
                <a:gd name="connsiteX237" fmla="*/ 52489 w 67622"/>
                <a:gd name="connsiteY237" fmla="*/ 40196 h 137922"/>
                <a:gd name="connsiteX238" fmla="*/ 51347 w 67622"/>
                <a:gd name="connsiteY238" fmla="*/ 42196 h 137922"/>
                <a:gd name="connsiteX239" fmla="*/ 52489 w 67622"/>
                <a:gd name="connsiteY239" fmla="*/ 40196 h 137922"/>
                <a:gd name="connsiteX240" fmla="*/ 51347 w 67622"/>
                <a:gd name="connsiteY240" fmla="*/ 44863 h 137922"/>
                <a:gd name="connsiteX241" fmla="*/ 51727 w 67622"/>
                <a:gd name="connsiteY241" fmla="*/ 45625 h 137922"/>
                <a:gd name="connsiteX242" fmla="*/ 49633 w 67622"/>
                <a:gd name="connsiteY242" fmla="*/ 46387 h 137922"/>
                <a:gd name="connsiteX243" fmla="*/ 49443 w 67622"/>
                <a:gd name="connsiteY243" fmla="*/ 45815 h 137922"/>
                <a:gd name="connsiteX244" fmla="*/ 51347 w 67622"/>
                <a:gd name="connsiteY244" fmla="*/ 44863 h 137922"/>
                <a:gd name="connsiteX245" fmla="*/ 47634 w 67622"/>
                <a:gd name="connsiteY245" fmla="*/ 57721 h 137922"/>
                <a:gd name="connsiteX246" fmla="*/ 49252 w 67622"/>
                <a:gd name="connsiteY246" fmla="*/ 58674 h 137922"/>
                <a:gd name="connsiteX247" fmla="*/ 48872 w 67622"/>
                <a:gd name="connsiteY247" fmla="*/ 59150 h 137922"/>
                <a:gd name="connsiteX248" fmla="*/ 47348 w 67622"/>
                <a:gd name="connsiteY248" fmla="*/ 58198 h 137922"/>
                <a:gd name="connsiteX249" fmla="*/ 47634 w 67622"/>
                <a:gd name="connsiteY249" fmla="*/ 57721 h 137922"/>
                <a:gd name="connsiteX250" fmla="*/ 47158 w 67622"/>
                <a:gd name="connsiteY250" fmla="*/ 51340 h 137922"/>
                <a:gd name="connsiteX251" fmla="*/ 47158 w 67622"/>
                <a:gd name="connsiteY251" fmla="*/ 51816 h 137922"/>
                <a:gd name="connsiteX252" fmla="*/ 45921 w 67622"/>
                <a:gd name="connsiteY252" fmla="*/ 52197 h 137922"/>
                <a:gd name="connsiteX253" fmla="*/ 44588 w 67622"/>
                <a:gd name="connsiteY253" fmla="*/ 51340 h 137922"/>
                <a:gd name="connsiteX254" fmla="*/ 47158 w 67622"/>
                <a:gd name="connsiteY254" fmla="*/ 51340 h 137922"/>
                <a:gd name="connsiteX255" fmla="*/ 45159 w 67622"/>
                <a:gd name="connsiteY255" fmla="*/ 64294 h 137922"/>
                <a:gd name="connsiteX256" fmla="*/ 45540 w 67622"/>
                <a:gd name="connsiteY256" fmla="*/ 66865 h 137922"/>
                <a:gd name="connsiteX257" fmla="*/ 44588 w 67622"/>
                <a:gd name="connsiteY257" fmla="*/ 66865 h 137922"/>
                <a:gd name="connsiteX258" fmla="*/ 45159 w 67622"/>
                <a:gd name="connsiteY258" fmla="*/ 64198 h 137922"/>
                <a:gd name="connsiteX259" fmla="*/ 47444 w 67622"/>
                <a:gd name="connsiteY259" fmla="*/ 71152 h 137922"/>
                <a:gd name="connsiteX260" fmla="*/ 43637 w 67622"/>
                <a:gd name="connsiteY260" fmla="*/ 70390 h 137922"/>
                <a:gd name="connsiteX261" fmla="*/ 47444 w 67622"/>
                <a:gd name="connsiteY261" fmla="*/ 71152 h 137922"/>
                <a:gd name="connsiteX262" fmla="*/ 42589 w 67622"/>
                <a:gd name="connsiteY262" fmla="*/ 30766 h 137922"/>
                <a:gd name="connsiteX263" fmla="*/ 41257 w 67622"/>
                <a:gd name="connsiteY263" fmla="*/ 26765 h 137922"/>
                <a:gd name="connsiteX264" fmla="*/ 42589 w 67622"/>
                <a:gd name="connsiteY264" fmla="*/ 30766 h 137922"/>
                <a:gd name="connsiteX265" fmla="*/ 40591 w 67622"/>
                <a:gd name="connsiteY265" fmla="*/ 36195 h 137922"/>
                <a:gd name="connsiteX266" fmla="*/ 41828 w 67622"/>
                <a:gd name="connsiteY266" fmla="*/ 37814 h 137922"/>
                <a:gd name="connsiteX267" fmla="*/ 40686 w 67622"/>
                <a:gd name="connsiteY267" fmla="*/ 38195 h 137922"/>
                <a:gd name="connsiteX268" fmla="*/ 40495 w 67622"/>
                <a:gd name="connsiteY268" fmla="*/ 36290 h 137922"/>
                <a:gd name="connsiteX269" fmla="*/ 38496 w 67622"/>
                <a:gd name="connsiteY269" fmla="*/ 71819 h 137922"/>
                <a:gd name="connsiteX270" fmla="*/ 40210 w 67622"/>
                <a:gd name="connsiteY270" fmla="*/ 72485 h 137922"/>
                <a:gd name="connsiteX271" fmla="*/ 40020 w 67622"/>
                <a:gd name="connsiteY271" fmla="*/ 72962 h 137922"/>
                <a:gd name="connsiteX272" fmla="*/ 38211 w 67622"/>
                <a:gd name="connsiteY272" fmla="*/ 72390 h 137922"/>
                <a:gd name="connsiteX273" fmla="*/ 38401 w 67622"/>
                <a:gd name="connsiteY273" fmla="*/ 71819 h 137922"/>
                <a:gd name="connsiteX274" fmla="*/ 35927 w 67622"/>
                <a:gd name="connsiteY274" fmla="*/ 84106 h 137922"/>
                <a:gd name="connsiteX275" fmla="*/ 38021 w 67622"/>
                <a:gd name="connsiteY275" fmla="*/ 82105 h 137922"/>
                <a:gd name="connsiteX276" fmla="*/ 35927 w 67622"/>
                <a:gd name="connsiteY276" fmla="*/ 84106 h 137922"/>
                <a:gd name="connsiteX277" fmla="*/ 36117 w 67622"/>
                <a:gd name="connsiteY277" fmla="*/ 31432 h 137922"/>
                <a:gd name="connsiteX278" fmla="*/ 36974 w 67622"/>
                <a:gd name="connsiteY278" fmla="*/ 28099 h 137922"/>
                <a:gd name="connsiteX279" fmla="*/ 36117 w 67622"/>
                <a:gd name="connsiteY279" fmla="*/ 31432 h 137922"/>
                <a:gd name="connsiteX280" fmla="*/ 36498 w 67622"/>
                <a:gd name="connsiteY280" fmla="*/ 17240 h 137922"/>
                <a:gd name="connsiteX281" fmla="*/ 35641 w 67622"/>
                <a:gd name="connsiteY281" fmla="*/ 17812 h 137922"/>
                <a:gd name="connsiteX282" fmla="*/ 33737 w 67622"/>
                <a:gd name="connsiteY282" fmla="*/ 15526 h 137922"/>
                <a:gd name="connsiteX283" fmla="*/ 36498 w 67622"/>
                <a:gd name="connsiteY283" fmla="*/ 17145 h 137922"/>
                <a:gd name="connsiteX284" fmla="*/ 33261 w 67622"/>
                <a:gd name="connsiteY284" fmla="*/ 37909 h 137922"/>
                <a:gd name="connsiteX285" fmla="*/ 30501 w 67622"/>
                <a:gd name="connsiteY285" fmla="*/ 39148 h 137922"/>
                <a:gd name="connsiteX286" fmla="*/ 29073 w 67622"/>
                <a:gd name="connsiteY286" fmla="*/ 38290 h 137922"/>
                <a:gd name="connsiteX287" fmla="*/ 28407 w 67622"/>
                <a:gd name="connsiteY287" fmla="*/ 36576 h 137922"/>
                <a:gd name="connsiteX288" fmla="*/ 30311 w 67622"/>
                <a:gd name="connsiteY288" fmla="*/ 36386 h 137922"/>
                <a:gd name="connsiteX289" fmla="*/ 33261 w 67622"/>
                <a:gd name="connsiteY289" fmla="*/ 37814 h 137922"/>
                <a:gd name="connsiteX290" fmla="*/ 28026 w 67622"/>
                <a:gd name="connsiteY290" fmla="*/ 30956 h 137922"/>
                <a:gd name="connsiteX291" fmla="*/ 29740 w 67622"/>
                <a:gd name="connsiteY291" fmla="*/ 31432 h 137922"/>
                <a:gd name="connsiteX292" fmla="*/ 27265 w 67622"/>
                <a:gd name="connsiteY292" fmla="*/ 34004 h 137922"/>
                <a:gd name="connsiteX293" fmla="*/ 28026 w 67622"/>
                <a:gd name="connsiteY293" fmla="*/ 30956 h 137922"/>
                <a:gd name="connsiteX294" fmla="*/ 28883 w 67622"/>
                <a:gd name="connsiteY294" fmla="*/ 49244 h 137922"/>
                <a:gd name="connsiteX295" fmla="*/ 25932 w 67622"/>
                <a:gd name="connsiteY295" fmla="*/ 50292 h 137922"/>
                <a:gd name="connsiteX296" fmla="*/ 28883 w 67622"/>
                <a:gd name="connsiteY296" fmla="*/ 49244 h 137922"/>
                <a:gd name="connsiteX297" fmla="*/ 26218 w 67622"/>
                <a:gd name="connsiteY297" fmla="*/ 34766 h 137922"/>
                <a:gd name="connsiteX298" fmla="*/ 23267 w 67622"/>
                <a:gd name="connsiteY298" fmla="*/ 34766 h 137922"/>
                <a:gd name="connsiteX299" fmla="*/ 26218 w 67622"/>
                <a:gd name="connsiteY299" fmla="*/ 34766 h 137922"/>
                <a:gd name="connsiteX300" fmla="*/ 23172 w 67622"/>
                <a:gd name="connsiteY300" fmla="*/ 46958 h 137922"/>
                <a:gd name="connsiteX301" fmla="*/ 21268 w 67622"/>
                <a:gd name="connsiteY301" fmla="*/ 45339 h 137922"/>
                <a:gd name="connsiteX302" fmla="*/ 22410 w 67622"/>
                <a:gd name="connsiteY302" fmla="*/ 44863 h 137922"/>
                <a:gd name="connsiteX303" fmla="*/ 23172 w 67622"/>
                <a:gd name="connsiteY303" fmla="*/ 46958 h 137922"/>
                <a:gd name="connsiteX304" fmla="*/ 24600 w 67622"/>
                <a:gd name="connsiteY304" fmla="*/ 16573 h 137922"/>
                <a:gd name="connsiteX305" fmla="*/ 22220 w 67622"/>
                <a:gd name="connsiteY305" fmla="*/ 16478 h 137922"/>
                <a:gd name="connsiteX306" fmla="*/ 24600 w 67622"/>
                <a:gd name="connsiteY306" fmla="*/ 16573 h 137922"/>
                <a:gd name="connsiteX307" fmla="*/ 22030 w 67622"/>
                <a:gd name="connsiteY307" fmla="*/ 32575 h 137922"/>
                <a:gd name="connsiteX308" fmla="*/ 20888 w 67622"/>
                <a:gd name="connsiteY308" fmla="*/ 34671 h 137922"/>
                <a:gd name="connsiteX309" fmla="*/ 18699 w 67622"/>
                <a:gd name="connsiteY309" fmla="*/ 35623 h 137922"/>
                <a:gd name="connsiteX310" fmla="*/ 22030 w 67622"/>
                <a:gd name="connsiteY310" fmla="*/ 32575 h 137922"/>
                <a:gd name="connsiteX311" fmla="*/ 15367 w 67622"/>
                <a:gd name="connsiteY311" fmla="*/ 38100 h 137922"/>
                <a:gd name="connsiteX312" fmla="*/ 17175 w 67622"/>
                <a:gd name="connsiteY312" fmla="*/ 36290 h 137922"/>
                <a:gd name="connsiteX313" fmla="*/ 18032 w 67622"/>
                <a:gd name="connsiteY313" fmla="*/ 37338 h 137922"/>
                <a:gd name="connsiteX314" fmla="*/ 15462 w 67622"/>
                <a:gd name="connsiteY314" fmla="*/ 39148 h 137922"/>
                <a:gd name="connsiteX315" fmla="*/ 15462 w 67622"/>
                <a:gd name="connsiteY315" fmla="*/ 38005 h 137922"/>
                <a:gd name="connsiteX316" fmla="*/ 19079 w 67622"/>
                <a:gd name="connsiteY316" fmla="*/ 50959 h 137922"/>
                <a:gd name="connsiteX317" fmla="*/ 18699 w 67622"/>
                <a:gd name="connsiteY317" fmla="*/ 51435 h 137922"/>
                <a:gd name="connsiteX318" fmla="*/ 15843 w 67622"/>
                <a:gd name="connsiteY318" fmla="*/ 49816 h 137922"/>
                <a:gd name="connsiteX319" fmla="*/ 19174 w 67622"/>
                <a:gd name="connsiteY319" fmla="*/ 50959 h 137922"/>
                <a:gd name="connsiteX320" fmla="*/ 16699 w 67622"/>
                <a:gd name="connsiteY320" fmla="*/ 76295 h 137922"/>
                <a:gd name="connsiteX321" fmla="*/ 19460 w 67622"/>
                <a:gd name="connsiteY321" fmla="*/ 76295 h 137922"/>
                <a:gd name="connsiteX322" fmla="*/ 16699 w 67622"/>
                <a:gd name="connsiteY322" fmla="*/ 76295 h 137922"/>
                <a:gd name="connsiteX323" fmla="*/ 20507 w 67622"/>
                <a:gd name="connsiteY323" fmla="*/ 122301 h 137922"/>
                <a:gd name="connsiteX324" fmla="*/ 20507 w 67622"/>
                <a:gd name="connsiteY324" fmla="*/ 118681 h 137922"/>
                <a:gd name="connsiteX325" fmla="*/ 21459 w 67622"/>
                <a:gd name="connsiteY325" fmla="*/ 118681 h 137922"/>
                <a:gd name="connsiteX326" fmla="*/ 20126 w 67622"/>
                <a:gd name="connsiteY326" fmla="*/ 117538 h 137922"/>
                <a:gd name="connsiteX327" fmla="*/ 24505 w 67622"/>
                <a:gd name="connsiteY327" fmla="*/ 117729 h 137922"/>
                <a:gd name="connsiteX328" fmla="*/ 21554 w 67622"/>
                <a:gd name="connsiteY328" fmla="*/ 118681 h 137922"/>
                <a:gd name="connsiteX329" fmla="*/ 22696 w 67622"/>
                <a:gd name="connsiteY329" fmla="*/ 119539 h 137922"/>
                <a:gd name="connsiteX330" fmla="*/ 20412 w 67622"/>
                <a:gd name="connsiteY330" fmla="*/ 122396 h 13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67622" h="137922">
                  <a:moveTo>
                    <a:pt x="24124" y="135446"/>
                  </a:moveTo>
                  <a:cubicBezTo>
                    <a:pt x="26027" y="133636"/>
                    <a:pt x="28788" y="133255"/>
                    <a:pt x="30882" y="131635"/>
                  </a:cubicBezTo>
                  <a:cubicBezTo>
                    <a:pt x="31643" y="131064"/>
                    <a:pt x="33071" y="131064"/>
                    <a:pt x="33642" y="130397"/>
                  </a:cubicBezTo>
                  <a:cubicBezTo>
                    <a:pt x="35070" y="128778"/>
                    <a:pt x="36212" y="126968"/>
                    <a:pt x="38687" y="126873"/>
                  </a:cubicBezTo>
                  <a:cubicBezTo>
                    <a:pt x="38973" y="126873"/>
                    <a:pt x="39258" y="126587"/>
                    <a:pt x="39353" y="126301"/>
                  </a:cubicBezTo>
                  <a:cubicBezTo>
                    <a:pt x="40495" y="123634"/>
                    <a:pt x="42875" y="122872"/>
                    <a:pt x="44969" y="122682"/>
                  </a:cubicBezTo>
                  <a:cubicBezTo>
                    <a:pt x="46016" y="121253"/>
                    <a:pt x="46587" y="119920"/>
                    <a:pt x="47634" y="119158"/>
                  </a:cubicBezTo>
                  <a:cubicBezTo>
                    <a:pt x="47919" y="118967"/>
                    <a:pt x="48015" y="118777"/>
                    <a:pt x="48301" y="118491"/>
                  </a:cubicBezTo>
                  <a:cubicBezTo>
                    <a:pt x="46683" y="118491"/>
                    <a:pt x="45445" y="117920"/>
                    <a:pt x="44684" y="116872"/>
                  </a:cubicBezTo>
                  <a:cubicBezTo>
                    <a:pt x="44017" y="115919"/>
                    <a:pt x="44398" y="114776"/>
                    <a:pt x="45540" y="114300"/>
                  </a:cubicBezTo>
                  <a:cubicBezTo>
                    <a:pt x="46873" y="113729"/>
                    <a:pt x="47348" y="114681"/>
                    <a:pt x="47634" y="115633"/>
                  </a:cubicBezTo>
                  <a:cubicBezTo>
                    <a:pt x="47919" y="116396"/>
                    <a:pt x="48205" y="117253"/>
                    <a:pt x="48586" y="118110"/>
                  </a:cubicBezTo>
                  <a:cubicBezTo>
                    <a:pt x="50775" y="116205"/>
                    <a:pt x="52489" y="114109"/>
                    <a:pt x="53345" y="111157"/>
                  </a:cubicBezTo>
                  <a:cubicBezTo>
                    <a:pt x="54868" y="110871"/>
                    <a:pt x="56486" y="110585"/>
                    <a:pt x="56486" y="108395"/>
                  </a:cubicBezTo>
                  <a:cubicBezTo>
                    <a:pt x="56486" y="108109"/>
                    <a:pt x="56867" y="107918"/>
                    <a:pt x="56962" y="107632"/>
                  </a:cubicBezTo>
                  <a:cubicBezTo>
                    <a:pt x="58675" y="104204"/>
                    <a:pt x="60770" y="100965"/>
                    <a:pt x="61816" y="97441"/>
                  </a:cubicBezTo>
                  <a:cubicBezTo>
                    <a:pt x="62863" y="93821"/>
                    <a:pt x="64196" y="90488"/>
                    <a:pt x="65719" y="87058"/>
                  </a:cubicBezTo>
                  <a:cubicBezTo>
                    <a:pt x="66005" y="86296"/>
                    <a:pt x="66100" y="85439"/>
                    <a:pt x="66195" y="84582"/>
                  </a:cubicBezTo>
                  <a:cubicBezTo>
                    <a:pt x="66385" y="82582"/>
                    <a:pt x="66005" y="80391"/>
                    <a:pt x="66576" y="78486"/>
                  </a:cubicBezTo>
                  <a:cubicBezTo>
                    <a:pt x="67623" y="75343"/>
                    <a:pt x="67528" y="72199"/>
                    <a:pt x="67623" y="69056"/>
                  </a:cubicBezTo>
                  <a:cubicBezTo>
                    <a:pt x="67623" y="67342"/>
                    <a:pt x="66576" y="65627"/>
                    <a:pt x="66480" y="63913"/>
                  </a:cubicBezTo>
                  <a:cubicBezTo>
                    <a:pt x="66385" y="62484"/>
                    <a:pt x="66005" y="61531"/>
                    <a:pt x="64291" y="60865"/>
                  </a:cubicBezTo>
                  <a:cubicBezTo>
                    <a:pt x="66576" y="59246"/>
                    <a:pt x="66005" y="57245"/>
                    <a:pt x="65434" y="55436"/>
                  </a:cubicBezTo>
                  <a:cubicBezTo>
                    <a:pt x="63816" y="49911"/>
                    <a:pt x="62007" y="44387"/>
                    <a:pt x="60484" y="38862"/>
                  </a:cubicBezTo>
                  <a:cubicBezTo>
                    <a:pt x="59913" y="36576"/>
                    <a:pt x="58961" y="34576"/>
                    <a:pt x="57819" y="32575"/>
                  </a:cubicBezTo>
                  <a:cubicBezTo>
                    <a:pt x="57819" y="32575"/>
                    <a:pt x="57724" y="32575"/>
                    <a:pt x="57628" y="32575"/>
                  </a:cubicBezTo>
                  <a:cubicBezTo>
                    <a:pt x="57438" y="32575"/>
                    <a:pt x="57248" y="31909"/>
                    <a:pt x="57343" y="31909"/>
                  </a:cubicBezTo>
                  <a:cubicBezTo>
                    <a:pt x="57343" y="31909"/>
                    <a:pt x="57343" y="31909"/>
                    <a:pt x="57438" y="31909"/>
                  </a:cubicBezTo>
                  <a:cubicBezTo>
                    <a:pt x="56106" y="29718"/>
                    <a:pt x="54582" y="27622"/>
                    <a:pt x="52964" y="25527"/>
                  </a:cubicBezTo>
                  <a:cubicBezTo>
                    <a:pt x="46968" y="17716"/>
                    <a:pt x="38687" y="12668"/>
                    <a:pt x="30311" y="7906"/>
                  </a:cubicBezTo>
                  <a:cubicBezTo>
                    <a:pt x="29073" y="7239"/>
                    <a:pt x="28217" y="7620"/>
                    <a:pt x="27075" y="8477"/>
                  </a:cubicBezTo>
                  <a:cubicBezTo>
                    <a:pt x="27741" y="7048"/>
                    <a:pt x="27360" y="6287"/>
                    <a:pt x="26503" y="5810"/>
                  </a:cubicBezTo>
                  <a:cubicBezTo>
                    <a:pt x="26313" y="6096"/>
                    <a:pt x="26123" y="6477"/>
                    <a:pt x="25742" y="6953"/>
                  </a:cubicBezTo>
                  <a:cubicBezTo>
                    <a:pt x="25266" y="6382"/>
                    <a:pt x="24790" y="6001"/>
                    <a:pt x="24885" y="5810"/>
                  </a:cubicBezTo>
                  <a:cubicBezTo>
                    <a:pt x="24980" y="5620"/>
                    <a:pt x="25266" y="5524"/>
                    <a:pt x="25456" y="5429"/>
                  </a:cubicBezTo>
                  <a:cubicBezTo>
                    <a:pt x="24219" y="5239"/>
                    <a:pt x="23552" y="6191"/>
                    <a:pt x="23267" y="7144"/>
                  </a:cubicBezTo>
                  <a:cubicBezTo>
                    <a:pt x="22981" y="8096"/>
                    <a:pt x="23077" y="9239"/>
                    <a:pt x="22981" y="10192"/>
                  </a:cubicBezTo>
                  <a:cubicBezTo>
                    <a:pt x="22030" y="11049"/>
                    <a:pt x="21173" y="11811"/>
                    <a:pt x="20317" y="12668"/>
                  </a:cubicBezTo>
                  <a:cubicBezTo>
                    <a:pt x="19460" y="10096"/>
                    <a:pt x="18699" y="7715"/>
                    <a:pt x="17937" y="5144"/>
                  </a:cubicBezTo>
                  <a:cubicBezTo>
                    <a:pt x="19079" y="5144"/>
                    <a:pt x="20507" y="6001"/>
                    <a:pt x="21649" y="4667"/>
                  </a:cubicBezTo>
                  <a:lnTo>
                    <a:pt x="21649" y="4667"/>
                  </a:lnTo>
                  <a:cubicBezTo>
                    <a:pt x="21649" y="4667"/>
                    <a:pt x="21744" y="3715"/>
                    <a:pt x="21649" y="3715"/>
                  </a:cubicBezTo>
                  <a:cubicBezTo>
                    <a:pt x="19555" y="2953"/>
                    <a:pt x="17366" y="1810"/>
                    <a:pt x="15177" y="1810"/>
                  </a:cubicBezTo>
                  <a:cubicBezTo>
                    <a:pt x="12321" y="1810"/>
                    <a:pt x="9941" y="476"/>
                    <a:pt x="7276" y="286"/>
                  </a:cubicBezTo>
                  <a:cubicBezTo>
                    <a:pt x="4992" y="95"/>
                    <a:pt x="2612" y="95"/>
                    <a:pt x="328" y="0"/>
                  </a:cubicBezTo>
                  <a:cubicBezTo>
                    <a:pt x="328" y="1810"/>
                    <a:pt x="328" y="3620"/>
                    <a:pt x="328" y="5429"/>
                  </a:cubicBezTo>
                  <a:cubicBezTo>
                    <a:pt x="328" y="7906"/>
                    <a:pt x="804" y="10287"/>
                    <a:pt x="804" y="12763"/>
                  </a:cubicBezTo>
                  <a:cubicBezTo>
                    <a:pt x="804" y="14288"/>
                    <a:pt x="613" y="15812"/>
                    <a:pt x="423" y="17431"/>
                  </a:cubicBezTo>
                  <a:cubicBezTo>
                    <a:pt x="423" y="16954"/>
                    <a:pt x="804" y="16573"/>
                    <a:pt x="1375" y="16288"/>
                  </a:cubicBezTo>
                  <a:cubicBezTo>
                    <a:pt x="1660" y="16192"/>
                    <a:pt x="2707" y="16764"/>
                    <a:pt x="2802" y="17240"/>
                  </a:cubicBezTo>
                  <a:cubicBezTo>
                    <a:pt x="3184" y="18669"/>
                    <a:pt x="2136" y="19050"/>
                    <a:pt x="899" y="19240"/>
                  </a:cubicBezTo>
                  <a:cubicBezTo>
                    <a:pt x="613" y="18669"/>
                    <a:pt x="423" y="18193"/>
                    <a:pt x="328" y="17716"/>
                  </a:cubicBezTo>
                  <a:cubicBezTo>
                    <a:pt x="233" y="18669"/>
                    <a:pt x="138" y="19717"/>
                    <a:pt x="138" y="20669"/>
                  </a:cubicBezTo>
                  <a:cubicBezTo>
                    <a:pt x="138" y="25622"/>
                    <a:pt x="138" y="30575"/>
                    <a:pt x="233" y="35528"/>
                  </a:cubicBezTo>
                  <a:cubicBezTo>
                    <a:pt x="233" y="40196"/>
                    <a:pt x="423" y="44863"/>
                    <a:pt x="423" y="49435"/>
                  </a:cubicBezTo>
                  <a:cubicBezTo>
                    <a:pt x="423" y="54388"/>
                    <a:pt x="138" y="59246"/>
                    <a:pt x="42" y="64198"/>
                  </a:cubicBezTo>
                  <a:cubicBezTo>
                    <a:pt x="42" y="69437"/>
                    <a:pt x="-53" y="74676"/>
                    <a:pt x="42" y="79915"/>
                  </a:cubicBezTo>
                  <a:cubicBezTo>
                    <a:pt x="138" y="85439"/>
                    <a:pt x="138" y="90964"/>
                    <a:pt x="709" y="96488"/>
                  </a:cubicBezTo>
                  <a:cubicBezTo>
                    <a:pt x="1470" y="103156"/>
                    <a:pt x="2612" y="109823"/>
                    <a:pt x="3850" y="116491"/>
                  </a:cubicBezTo>
                  <a:cubicBezTo>
                    <a:pt x="4421" y="119348"/>
                    <a:pt x="5563" y="122206"/>
                    <a:pt x="6705" y="125063"/>
                  </a:cubicBezTo>
                  <a:cubicBezTo>
                    <a:pt x="7847" y="127730"/>
                    <a:pt x="9370" y="130397"/>
                    <a:pt x="10703" y="132969"/>
                  </a:cubicBezTo>
                  <a:cubicBezTo>
                    <a:pt x="11560" y="134588"/>
                    <a:pt x="12321" y="136302"/>
                    <a:pt x="13273" y="137922"/>
                  </a:cubicBezTo>
                  <a:cubicBezTo>
                    <a:pt x="16319" y="137255"/>
                    <a:pt x="19364" y="136684"/>
                    <a:pt x="22410" y="136017"/>
                  </a:cubicBezTo>
                  <a:cubicBezTo>
                    <a:pt x="22887" y="135922"/>
                    <a:pt x="23552" y="135826"/>
                    <a:pt x="23934" y="135446"/>
                  </a:cubicBezTo>
                  <a:close/>
                  <a:moveTo>
                    <a:pt x="11940" y="72676"/>
                  </a:moveTo>
                  <a:cubicBezTo>
                    <a:pt x="10512" y="71056"/>
                    <a:pt x="11560" y="70580"/>
                    <a:pt x="12987" y="70104"/>
                  </a:cubicBezTo>
                  <a:cubicBezTo>
                    <a:pt x="13844" y="71342"/>
                    <a:pt x="13178" y="71914"/>
                    <a:pt x="11940" y="72676"/>
                  </a:cubicBezTo>
                  <a:close/>
                  <a:moveTo>
                    <a:pt x="11274" y="61722"/>
                  </a:moveTo>
                  <a:cubicBezTo>
                    <a:pt x="11274" y="61722"/>
                    <a:pt x="10989" y="61531"/>
                    <a:pt x="10798" y="61341"/>
                  </a:cubicBezTo>
                  <a:cubicBezTo>
                    <a:pt x="11083" y="60960"/>
                    <a:pt x="11369" y="60484"/>
                    <a:pt x="11654" y="60103"/>
                  </a:cubicBezTo>
                  <a:cubicBezTo>
                    <a:pt x="11845" y="60198"/>
                    <a:pt x="12131" y="60484"/>
                    <a:pt x="12131" y="60484"/>
                  </a:cubicBezTo>
                  <a:cubicBezTo>
                    <a:pt x="11845" y="60865"/>
                    <a:pt x="11560" y="61341"/>
                    <a:pt x="11274" y="61722"/>
                  </a:cubicBezTo>
                  <a:close/>
                  <a:moveTo>
                    <a:pt x="9941" y="8477"/>
                  </a:moveTo>
                  <a:cubicBezTo>
                    <a:pt x="9815" y="9557"/>
                    <a:pt x="9116" y="10478"/>
                    <a:pt x="7847" y="11239"/>
                  </a:cubicBezTo>
                  <a:cubicBezTo>
                    <a:pt x="8609" y="10192"/>
                    <a:pt x="9275" y="9430"/>
                    <a:pt x="9941" y="8477"/>
                  </a:cubicBezTo>
                  <a:close/>
                  <a:moveTo>
                    <a:pt x="12607" y="22384"/>
                  </a:moveTo>
                  <a:cubicBezTo>
                    <a:pt x="10893" y="23146"/>
                    <a:pt x="9561" y="23622"/>
                    <a:pt x="7752" y="22670"/>
                  </a:cubicBezTo>
                  <a:cubicBezTo>
                    <a:pt x="8609" y="22098"/>
                    <a:pt x="9275" y="21622"/>
                    <a:pt x="9751" y="21241"/>
                  </a:cubicBezTo>
                  <a:cubicBezTo>
                    <a:pt x="9561" y="19431"/>
                    <a:pt x="6801" y="21907"/>
                    <a:pt x="7276" y="19336"/>
                  </a:cubicBezTo>
                  <a:cubicBezTo>
                    <a:pt x="9307" y="19336"/>
                    <a:pt x="11083" y="20352"/>
                    <a:pt x="12607" y="22384"/>
                  </a:cubicBezTo>
                  <a:close/>
                  <a:moveTo>
                    <a:pt x="11750" y="41148"/>
                  </a:moveTo>
                  <a:cubicBezTo>
                    <a:pt x="11750" y="41148"/>
                    <a:pt x="11083" y="41720"/>
                    <a:pt x="10418" y="42196"/>
                  </a:cubicBezTo>
                  <a:cubicBezTo>
                    <a:pt x="10132" y="41720"/>
                    <a:pt x="9751" y="41243"/>
                    <a:pt x="9846" y="41148"/>
                  </a:cubicBezTo>
                  <a:cubicBezTo>
                    <a:pt x="10132" y="40862"/>
                    <a:pt x="10608" y="40576"/>
                    <a:pt x="11083" y="40481"/>
                  </a:cubicBezTo>
                  <a:cubicBezTo>
                    <a:pt x="11179" y="40481"/>
                    <a:pt x="11750" y="41053"/>
                    <a:pt x="11750" y="41243"/>
                  </a:cubicBezTo>
                  <a:close/>
                  <a:moveTo>
                    <a:pt x="8514" y="52959"/>
                  </a:moveTo>
                  <a:cubicBezTo>
                    <a:pt x="8514" y="52959"/>
                    <a:pt x="8514" y="52959"/>
                    <a:pt x="8514" y="52959"/>
                  </a:cubicBezTo>
                  <a:cubicBezTo>
                    <a:pt x="8609" y="52769"/>
                    <a:pt x="8799" y="52483"/>
                    <a:pt x="8894" y="52483"/>
                  </a:cubicBezTo>
                  <a:cubicBezTo>
                    <a:pt x="10037" y="52102"/>
                    <a:pt x="11179" y="51816"/>
                    <a:pt x="12036" y="52864"/>
                  </a:cubicBezTo>
                  <a:cubicBezTo>
                    <a:pt x="12036" y="52864"/>
                    <a:pt x="12036" y="53054"/>
                    <a:pt x="12036" y="53245"/>
                  </a:cubicBezTo>
                  <a:cubicBezTo>
                    <a:pt x="12036" y="53245"/>
                    <a:pt x="12036" y="53245"/>
                    <a:pt x="12036" y="53245"/>
                  </a:cubicBezTo>
                  <a:cubicBezTo>
                    <a:pt x="12036" y="53245"/>
                    <a:pt x="12036" y="53245"/>
                    <a:pt x="12036" y="53245"/>
                  </a:cubicBezTo>
                  <a:cubicBezTo>
                    <a:pt x="12036" y="53530"/>
                    <a:pt x="11845" y="53721"/>
                    <a:pt x="11654" y="53816"/>
                  </a:cubicBezTo>
                  <a:cubicBezTo>
                    <a:pt x="11654" y="53816"/>
                    <a:pt x="11654" y="53816"/>
                    <a:pt x="11654" y="53816"/>
                  </a:cubicBezTo>
                  <a:cubicBezTo>
                    <a:pt x="11179" y="54578"/>
                    <a:pt x="10798" y="55340"/>
                    <a:pt x="9275" y="54864"/>
                  </a:cubicBezTo>
                  <a:cubicBezTo>
                    <a:pt x="8323" y="54578"/>
                    <a:pt x="7086" y="55531"/>
                    <a:pt x="6230" y="55912"/>
                  </a:cubicBezTo>
                  <a:cubicBezTo>
                    <a:pt x="4040" y="53340"/>
                    <a:pt x="7943" y="51721"/>
                    <a:pt x="6610" y="49530"/>
                  </a:cubicBezTo>
                  <a:cubicBezTo>
                    <a:pt x="9846" y="49244"/>
                    <a:pt x="7372" y="51625"/>
                    <a:pt x="8609" y="52864"/>
                  </a:cubicBezTo>
                  <a:close/>
                  <a:moveTo>
                    <a:pt x="7752" y="57436"/>
                  </a:moveTo>
                  <a:cubicBezTo>
                    <a:pt x="7752" y="57436"/>
                    <a:pt x="7086" y="57912"/>
                    <a:pt x="6801" y="58007"/>
                  </a:cubicBezTo>
                  <a:cubicBezTo>
                    <a:pt x="6610" y="58007"/>
                    <a:pt x="6324" y="57721"/>
                    <a:pt x="5753" y="57436"/>
                  </a:cubicBezTo>
                  <a:cubicBezTo>
                    <a:pt x="6324" y="57150"/>
                    <a:pt x="6705" y="56959"/>
                    <a:pt x="7086" y="56959"/>
                  </a:cubicBezTo>
                  <a:cubicBezTo>
                    <a:pt x="7276" y="56959"/>
                    <a:pt x="7562" y="57245"/>
                    <a:pt x="7752" y="57436"/>
                  </a:cubicBezTo>
                  <a:close/>
                  <a:moveTo>
                    <a:pt x="5753" y="10001"/>
                  </a:moveTo>
                  <a:cubicBezTo>
                    <a:pt x="5753" y="10001"/>
                    <a:pt x="6230" y="10573"/>
                    <a:pt x="6419" y="10858"/>
                  </a:cubicBezTo>
                  <a:cubicBezTo>
                    <a:pt x="6419" y="10858"/>
                    <a:pt x="6134" y="11335"/>
                    <a:pt x="6134" y="11239"/>
                  </a:cubicBezTo>
                  <a:cubicBezTo>
                    <a:pt x="5753" y="11144"/>
                    <a:pt x="5468" y="10954"/>
                    <a:pt x="4611" y="10478"/>
                  </a:cubicBezTo>
                  <a:cubicBezTo>
                    <a:pt x="5277" y="10192"/>
                    <a:pt x="5658" y="9811"/>
                    <a:pt x="5753" y="9906"/>
                  </a:cubicBezTo>
                  <a:close/>
                  <a:moveTo>
                    <a:pt x="3945" y="80867"/>
                  </a:moveTo>
                  <a:cubicBezTo>
                    <a:pt x="4230" y="78772"/>
                    <a:pt x="5277" y="77914"/>
                    <a:pt x="7276" y="77629"/>
                  </a:cubicBezTo>
                  <a:cubicBezTo>
                    <a:pt x="9561" y="77343"/>
                    <a:pt x="10132" y="77629"/>
                    <a:pt x="11560" y="80200"/>
                  </a:cubicBezTo>
                  <a:cubicBezTo>
                    <a:pt x="8799" y="80391"/>
                    <a:pt x="6419" y="80581"/>
                    <a:pt x="3945" y="80772"/>
                  </a:cubicBezTo>
                  <a:close/>
                  <a:moveTo>
                    <a:pt x="5277" y="83344"/>
                  </a:moveTo>
                  <a:cubicBezTo>
                    <a:pt x="5277" y="83344"/>
                    <a:pt x="6134" y="83629"/>
                    <a:pt x="6610" y="83820"/>
                  </a:cubicBezTo>
                  <a:cubicBezTo>
                    <a:pt x="6515" y="84011"/>
                    <a:pt x="6324" y="84201"/>
                    <a:pt x="6230" y="84391"/>
                  </a:cubicBezTo>
                  <a:cubicBezTo>
                    <a:pt x="5753" y="84201"/>
                    <a:pt x="5373" y="84106"/>
                    <a:pt x="4897" y="83915"/>
                  </a:cubicBezTo>
                  <a:cubicBezTo>
                    <a:pt x="4992" y="83725"/>
                    <a:pt x="5277" y="83248"/>
                    <a:pt x="5277" y="83248"/>
                  </a:cubicBezTo>
                  <a:close/>
                  <a:moveTo>
                    <a:pt x="7562" y="119539"/>
                  </a:moveTo>
                  <a:cubicBezTo>
                    <a:pt x="6895" y="118586"/>
                    <a:pt x="6610" y="118110"/>
                    <a:pt x="6230" y="117538"/>
                  </a:cubicBezTo>
                  <a:cubicBezTo>
                    <a:pt x="7752" y="117348"/>
                    <a:pt x="7847" y="118015"/>
                    <a:pt x="7562" y="119539"/>
                  </a:cubicBezTo>
                  <a:close/>
                  <a:moveTo>
                    <a:pt x="9751" y="106775"/>
                  </a:moveTo>
                  <a:cubicBezTo>
                    <a:pt x="7181" y="106585"/>
                    <a:pt x="8990" y="104775"/>
                    <a:pt x="8609" y="103727"/>
                  </a:cubicBezTo>
                  <a:cubicBezTo>
                    <a:pt x="8609" y="103727"/>
                    <a:pt x="8609" y="103727"/>
                    <a:pt x="8609" y="103727"/>
                  </a:cubicBezTo>
                  <a:lnTo>
                    <a:pt x="8609" y="103727"/>
                  </a:lnTo>
                  <a:cubicBezTo>
                    <a:pt x="8609" y="103727"/>
                    <a:pt x="8609" y="103727"/>
                    <a:pt x="8609" y="103727"/>
                  </a:cubicBezTo>
                  <a:cubicBezTo>
                    <a:pt x="8323" y="103061"/>
                    <a:pt x="7943" y="102489"/>
                    <a:pt x="7847" y="101822"/>
                  </a:cubicBezTo>
                  <a:cubicBezTo>
                    <a:pt x="7752" y="101346"/>
                    <a:pt x="7847" y="100870"/>
                    <a:pt x="8038" y="100394"/>
                  </a:cubicBezTo>
                  <a:cubicBezTo>
                    <a:pt x="8038" y="100394"/>
                    <a:pt x="8704" y="100298"/>
                    <a:pt x="8799" y="100394"/>
                  </a:cubicBezTo>
                  <a:cubicBezTo>
                    <a:pt x="9085" y="100774"/>
                    <a:pt x="9465" y="101251"/>
                    <a:pt x="9370" y="101727"/>
                  </a:cubicBezTo>
                  <a:cubicBezTo>
                    <a:pt x="9275" y="102394"/>
                    <a:pt x="8799" y="103061"/>
                    <a:pt x="8514" y="103727"/>
                  </a:cubicBezTo>
                  <a:cubicBezTo>
                    <a:pt x="8514" y="103727"/>
                    <a:pt x="8514" y="103727"/>
                    <a:pt x="8514" y="103727"/>
                  </a:cubicBezTo>
                  <a:cubicBezTo>
                    <a:pt x="9561" y="103727"/>
                    <a:pt x="10608" y="103822"/>
                    <a:pt x="11845" y="103918"/>
                  </a:cubicBezTo>
                  <a:cubicBezTo>
                    <a:pt x="11083" y="104965"/>
                    <a:pt x="10418" y="105823"/>
                    <a:pt x="9656" y="106775"/>
                  </a:cubicBezTo>
                  <a:close/>
                  <a:moveTo>
                    <a:pt x="10322" y="76867"/>
                  </a:moveTo>
                  <a:cubicBezTo>
                    <a:pt x="11560" y="75914"/>
                    <a:pt x="12511" y="75247"/>
                    <a:pt x="13749" y="74200"/>
                  </a:cubicBezTo>
                  <a:cubicBezTo>
                    <a:pt x="13368" y="76867"/>
                    <a:pt x="13082" y="77057"/>
                    <a:pt x="10322" y="76867"/>
                  </a:cubicBezTo>
                  <a:close/>
                  <a:moveTo>
                    <a:pt x="26980" y="108299"/>
                  </a:moveTo>
                  <a:cubicBezTo>
                    <a:pt x="27075" y="108966"/>
                    <a:pt x="27169" y="109538"/>
                    <a:pt x="27360" y="110014"/>
                  </a:cubicBezTo>
                  <a:cubicBezTo>
                    <a:pt x="27551" y="110490"/>
                    <a:pt x="27931" y="110776"/>
                    <a:pt x="28312" y="111252"/>
                  </a:cubicBezTo>
                  <a:cubicBezTo>
                    <a:pt x="25932" y="110871"/>
                    <a:pt x="25742" y="110490"/>
                    <a:pt x="26884" y="108299"/>
                  </a:cubicBezTo>
                  <a:cubicBezTo>
                    <a:pt x="26789" y="108299"/>
                    <a:pt x="26694" y="108299"/>
                    <a:pt x="26503" y="108299"/>
                  </a:cubicBezTo>
                  <a:cubicBezTo>
                    <a:pt x="28122" y="107537"/>
                    <a:pt x="29264" y="106966"/>
                    <a:pt x="30882" y="106108"/>
                  </a:cubicBezTo>
                  <a:cubicBezTo>
                    <a:pt x="29740" y="108204"/>
                    <a:pt x="29549" y="108299"/>
                    <a:pt x="26884" y="108299"/>
                  </a:cubicBezTo>
                  <a:close/>
                  <a:moveTo>
                    <a:pt x="26408" y="99536"/>
                  </a:moveTo>
                  <a:cubicBezTo>
                    <a:pt x="26218" y="98584"/>
                    <a:pt x="26884" y="98203"/>
                    <a:pt x="28217" y="98107"/>
                  </a:cubicBezTo>
                  <a:cubicBezTo>
                    <a:pt x="28312" y="99155"/>
                    <a:pt x="28122" y="99822"/>
                    <a:pt x="26884" y="99822"/>
                  </a:cubicBezTo>
                  <a:cubicBezTo>
                    <a:pt x="26694" y="99822"/>
                    <a:pt x="26408" y="99631"/>
                    <a:pt x="26408" y="99536"/>
                  </a:cubicBezTo>
                  <a:close/>
                  <a:moveTo>
                    <a:pt x="31929" y="91440"/>
                  </a:moveTo>
                  <a:cubicBezTo>
                    <a:pt x="31929" y="91440"/>
                    <a:pt x="31358" y="91059"/>
                    <a:pt x="31358" y="90964"/>
                  </a:cubicBezTo>
                  <a:cubicBezTo>
                    <a:pt x="31453" y="90678"/>
                    <a:pt x="31739" y="90392"/>
                    <a:pt x="32024" y="90106"/>
                  </a:cubicBezTo>
                  <a:cubicBezTo>
                    <a:pt x="32310" y="90488"/>
                    <a:pt x="32500" y="90678"/>
                    <a:pt x="32690" y="90964"/>
                  </a:cubicBezTo>
                  <a:cubicBezTo>
                    <a:pt x="32405" y="91154"/>
                    <a:pt x="32119" y="91440"/>
                    <a:pt x="31834" y="91535"/>
                  </a:cubicBezTo>
                  <a:close/>
                  <a:moveTo>
                    <a:pt x="33357" y="79438"/>
                  </a:moveTo>
                  <a:cubicBezTo>
                    <a:pt x="33071" y="78962"/>
                    <a:pt x="32690" y="78581"/>
                    <a:pt x="32690" y="78296"/>
                  </a:cubicBezTo>
                  <a:cubicBezTo>
                    <a:pt x="32690" y="78010"/>
                    <a:pt x="33166" y="77724"/>
                    <a:pt x="33357" y="77438"/>
                  </a:cubicBezTo>
                  <a:cubicBezTo>
                    <a:pt x="33642" y="77724"/>
                    <a:pt x="34023" y="78010"/>
                    <a:pt x="34118" y="78296"/>
                  </a:cubicBezTo>
                  <a:cubicBezTo>
                    <a:pt x="34118" y="78581"/>
                    <a:pt x="33737" y="78867"/>
                    <a:pt x="33357" y="79343"/>
                  </a:cubicBezTo>
                  <a:close/>
                  <a:moveTo>
                    <a:pt x="35260" y="110490"/>
                  </a:moveTo>
                  <a:cubicBezTo>
                    <a:pt x="34785" y="109823"/>
                    <a:pt x="34404" y="109252"/>
                    <a:pt x="33928" y="108680"/>
                  </a:cubicBezTo>
                  <a:cubicBezTo>
                    <a:pt x="35133" y="108553"/>
                    <a:pt x="35578" y="109156"/>
                    <a:pt x="35260" y="110490"/>
                  </a:cubicBezTo>
                  <a:close/>
                  <a:moveTo>
                    <a:pt x="34308" y="71819"/>
                  </a:moveTo>
                  <a:cubicBezTo>
                    <a:pt x="32976" y="72009"/>
                    <a:pt x="32119" y="71533"/>
                    <a:pt x="32119" y="70485"/>
                  </a:cubicBezTo>
                  <a:cubicBezTo>
                    <a:pt x="32119" y="70009"/>
                    <a:pt x="32976" y="69532"/>
                    <a:pt x="33642" y="69151"/>
                  </a:cubicBezTo>
                  <a:cubicBezTo>
                    <a:pt x="34308" y="68771"/>
                    <a:pt x="35070" y="68675"/>
                    <a:pt x="35736" y="68389"/>
                  </a:cubicBezTo>
                  <a:cubicBezTo>
                    <a:pt x="35260" y="69532"/>
                    <a:pt x="34785" y="70675"/>
                    <a:pt x="34308" y="71723"/>
                  </a:cubicBezTo>
                  <a:close/>
                  <a:moveTo>
                    <a:pt x="33071" y="45148"/>
                  </a:moveTo>
                  <a:cubicBezTo>
                    <a:pt x="33832" y="45625"/>
                    <a:pt x="34785" y="46006"/>
                    <a:pt x="35260" y="46577"/>
                  </a:cubicBezTo>
                  <a:cubicBezTo>
                    <a:pt x="35641" y="46958"/>
                    <a:pt x="35260" y="47720"/>
                    <a:pt x="35356" y="48292"/>
                  </a:cubicBezTo>
                  <a:cubicBezTo>
                    <a:pt x="34689" y="48292"/>
                    <a:pt x="33928" y="48292"/>
                    <a:pt x="33452" y="48006"/>
                  </a:cubicBezTo>
                  <a:cubicBezTo>
                    <a:pt x="32405" y="47339"/>
                    <a:pt x="31739" y="46387"/>
                    <a:pt x="33071" y="45148"/>
                  </a:cubicBezTo>
                  <a:close/>
                  <a:moveTo>
                    <a:pt x="41923" y="50768"/>
                  </a:moveTo>
                  <a:cubicBezTo>
                    <a:pt x="40876" y="50197"/>
                    <a:pt x="41257" y="49435"/>
                    <a:pt x="41733" y="48006"/>
                  </a:cubicBezTo>
                  <a:cubicBezTo>
                    <a:pt x="42304" y="49149"/>
                    <a:pt x="42684" y="49816"/>
                    <a:pt x="43066" y="50578"/>
                  </a:cubicBezTo>
                  <a:cubicBezTo>
                    <a:pt x="42494" y="50673"/>
                    <a:pt x="42113" y="50863"/>
                    <a:pt x="41923" y="50768"/>
                  </a:cubicBezTo>
                  <a:close/>
                  <a:moveTo>
                    <a:pt x="44398" y="73533"/>
                  </a:moveTo>
                  <a:cubicBezTo>
                    <a:pt x="44398" y="73533"/>
                    <a:pt x="43732" y="73152"/>
                    <a:pt x="43827" y="73057"/>
                  </a:cubicBezTo>
                  <a:cubicBezTo>
                    <a:pt x="43827" y="72866"/>
                    <a:pt x="44208" y="72580"/>
                    <a:pt x="44493" y="72485"/>
                  </a:cubicBezTo>
                  <a:cubicBezTo>
                    <a:pt x="44684" y="72485"/>
                    <a:pt x="44969" y="72771"/>
                    <a:pt x="45350" y="72962"/>
                  </a:cubicBezTo>
                  <a:cubicBezTo>
                    <a:pt x="44969" y="73152"/>
                    <a:pt x="44779" y="73438"/>
                    <a:pt x="44493" y="73438"/>
                  </a:cubicBezTo>
                  <a:close/>
                  <a:moveTo>
                    <a:pt x="50775" y="106585"/>
                  </a:moveTo>
                  <a:lnTo>
                    <a:pt x="50775" y="106585"/>
                  </a:lnTo>
                  <a:cubicBezTo>
                    <a:pt x="50775" y="106585"/>
                    <a:pt x="50775" y="106585"/>
                    <a:pt x="50775" y="106585"/>
                  </a:cubicBezTo>
                  <a:cubicBezTo>
                    <a:pt x="50490" y="107156"/>
                    <a:pt x="50204" y="107728"/>
                    <a:pt x="49823" y="108490"/>
                  </a:cubicBezTo>
                  <a:cubicBezTo>
                    <a:pt x="49538" y="108299"/>
                    <a:pt x="48967" y="108109"/>
                    <a:pt x="48967" y="107918"/>
                  </a:cubicBezTo>
                  <a:cubicBezTo>
                    <a:pt x="48967" y="106585"/>
                    <a:pt x="49919" y="106680"/>
                    <a:pt x="50775" y="106680"/>
                  </a:cubicBezTo>
                  <a:cubicBezTo>
                    <a:pt x="50775" y="106680"/>
                    <a:pt x="50775" y="106680"/>
                    <a:pt x="50775" y="106680"/>
                  </a:cubicBezTo>
                  <a:cubicBezTo>
                    <a:pt x="50775" y="106680"/>
                    <a:pt x="50775" y="106680"/>
                    <a:pt x="50775" y="106680"/>
                  </a:cubicBezTo>
                  <a:cubicBezTo>
                    <a:pt x="50965" y="106204"/>
                    <a:pt x="51061" y="105728"/>
                    <a:pt x="51156" y="105251"/>
                  </a:cubicBezTo>
                  <a:cubicBezTo>
                    <a:pt x="51251" y="104870"/>
                    <a:pt x="51442" y="104489"/>
                    <a:pt x="51727" y="103441"/>
                  </a:cubicBezTo>
                  <a:cubicBezTo>
                    <a:pt x="52489" y="105061"/>
                    <a:pt x="52964" y="106108"/>
                    <a:pt x="53726" y="107918"/>
                  </a:cubicBezTo>
                  <a:cubicBezTo>
                    <a:pt x="52203" y="107347"/>
                    <a:pt x="51442" y="107061"/>
                    <a:pt x="50680" y="106775"/>
                  </a:cubicBezTo>
                  <a:close/>
                  <a:moveTo>
                    <a:pt x="60484" y="78296"/>
                  </a:moveTo>
                  <a:lnTo>
                    <a:pt x="59627" y="77819"/>
                  </a:lnTo>
                  <a:cubicBezTo>
                    <a:pt x="59627" y="77819"/>
                    <a:pt x="59056" y="77057"/>
                    <a:pt x="58961" y="76676"/>
                  </a:cubicBezTo>
                  <a:cubicBezTo>
                    <a:pt x="58961" y="76581"/>
                    <a:pt x="59723" y="76105"/>
                    <a:pt x="59913" y="76200"/>
                  </a:cubicBezTo>
                  <a:cubicBezTo>
                    <a:pt x="60294" y="76390"/>
                    <a:pt x="60770" y="76771"/>
                    <a:pt x="60865" y="77153"/>
                  </a:cubicBezTo>
                  <a:cubicBezTo>
                    <a:pt x="60960" y="77533"/>
                    <a:pt x="60674" y="77914"/>
                    <a:pt x="60579" y="78296"/>
                  </a:cubicBezTo>
                  <a:close/>
                  <a:moveTo>
                    <a:pt x="66100" y="83629"/>
                  </a:moveTo>
                  <a:cubicBezTo>
                    <a:pt x="64672" y="84391"/>
                    <a:pt x="63720" y="84963"/>
                    <a:pt x="62769" y="85439"/>
                  </a:cubicBezTo>
                  <a:cubicBezTo>
                    <a:pt x="61436" y="84582"/>
                    <a:pt x="61150" y="83629"/>
                    <a:pt x="62102" y="82867"/>
                  </a:cubicBezTo>
                  <a:cubicBezTo>
                    <a:pt x="63244" y="81915"/>
                    <a:pt x="64482" y="82772"/>
                    <a:pt x="66100" y="83629"/>
                  </a:cubicBezTo>
                  <a:close/>
                  <a:moveTo>
                    <a:pt x="61626" y="80581"/>
                  </a:moveTo>
                  <a:cubicBezTo>
                    <a:pt x="62863" y="80963"/>
                    <a:pt x="63530" y="81248"/>
                    <a:pt x="64862" y="81629"/>
                  </a:cubicBezTo>
                  <a:cubicBezTo>
                    <a:pt x="62959" y="82772"/>
                    <a:pt x="62388" y="82201"/>
                    <a:pt x="61626" y="80581"/>
                  </a:cubicBezTo>
                  <a:close/>
                  <a:moveTo>
                    <a:pt x="64767" y="64198"/>
                  </a:moveTo>
                  <a:cubicBezTo>
                    <a:pt x="62673" y="64262"/>
                    <a:pt x="61436" y="63500"/>
                    <a:pt x="61055" y="61913"/>
                  </a:cubicBezTo>
                  <a:cubicBezTo>
                    <a:pt x="62863" y="61531"/>
                    <a:pt x="62769" y="63817"/>
                    <a:pt x="64767" y="64198"/>
                  </a:cubicBezTo>
                  <a:close/>
                  <a:moveTo>
                    <a:pt x="58104" y="55054"/>
                  </a:moveTo>
                  <a:cubicBezTo>
                    <a:pt x="59342" y="55245"/>
                    <a:pt x="60484" y="55436"/>
                    <a:pt x="61721" y="55626"/>
                  </a:cubicBezTo>
                  <a:cubicBezTo>
                    <a:pt x="61721" y="55912"/>
                    <a:pt x="61721" y="56197"/>
                    <a:pt x="61531" y="56293"/>
                  </a:cubicBezTo>
                  <a:cubicBezTo>
                    <a:pt x="61055" y="56674"/>
                    <a:pt x="60484" y="56959"/>
                    <a:pt x="59723" y="57340"/>
                  </a:cubicBezTo>
                  <a:cubicBezTo>
                    <a:pt x="58961" y="56674"/>
                    <a:pt x="58295" y="56102"/>
                    <a:pt x="57724" y="55531"/>
                  </a:cubicBezTo>
                  <a:cubicBezTo>
                    <a:pt x="57914" y="55245"/>
                    <a:pt x="58009" y="55054"/>
                    <a:pt x="58104" y="55054"/>
                  </a:cubicBezTo>
                  <a:close/>
                  <a:moveTo>
                    <a:pt x="57248" y="58864"/>
                  </a:moveTo>
                  <a:cubicBezTo>
                    <a:pt x="57248" y="58864"/>
                    <a:pt x="58390" y="59436"/>
                    <a:pt x="58390" y="59626"/>
                  </a:cubicBezTo>
                  <a:cubicBezTo>
                    <a:pt x="58390" y="60103"/>
                    <a:pt x="57724" y="60484"/>
                    <a:pt x="57153" y="61055"/>
                  </a:cubicBezTo>
                  <a:cubicBezTo>
                    <a:pt x="56581" y="60484"/>
                    <a:pt x="56106" y="60103"/>
                    <a:pt x="55725" y="59722"/>
                  </a:cubicBezTo>
                  <a:cubicBezTo>
                    <a:pt x="56201" y="59436"/>
                    <a:pt x="56677" y="58960"/>
                    <a:pt x="57248" y="58864"/>
                  </a:cubicBezTo>
                  <a:close/>
                  <a:moveTo>
                    <a:pt x="58771" y="64961"/>
                  </a:moveTo>
                  <a:cubicBezTo>
                    <a:pt x="58771" y="64961"/>
                    <a:pt x="59056" y="66008"/>
                    <a:pt x="58675" y="66865"/>
                  </a:cubicBezTo>
                  <a:cubicBezTo>
                    <a:pt x="57628" y="66104"/>
                    <a:pt x="56581" y="65341"/>
                    <a:pt x="55154" y="64294"/>
                  </a:cubicBezTo>
                  <a:cubicBezTo>
                    <a:pt x="57057" y="62960"/>
                    <a:pt x="57914" y="64294"/>
                    <a:pt x="58771" y="64961"/>
                  </a:cubicBezTo>
                  <a:close/>
                  <a:moveTo>
                    <a:pt x="56106" y="71438"/>
                  </a:moveTo>
                  <a:cubicBezTo>
                    <a:pt x="56106" y="71438"/>
                    <a:pt x="56296" y="72009"/>
                    <a:pt x="56391" y="72295"/>
                  </a:cubicBezTo>
                  <a:cubicBezTo>
                    <a:pt x="55535" y="72580"/>
                    <a:pt x="54773" y="72771"/>
                    <a:pt x="53916" y="73057"/>
                  </a:cubicBezTo>
                  <a:cubicBezTo>
                    <a:pt x="53916" y="72771"/>
                    <a:pt x="53726" y="72485"/>
                    <a:pt x="53631" y="72104"/>
                  </a:cubicBezTo>
                  <a:cubicBezTo>
                    <a:pt x="54487" y="71914"/>
                    <a:pt x="55344" y="71628"/>
                    <a:pt x="56106" y="71438"/>
                  </a:cubicBezTo>
                  <a:close/>
                  <a:moveTo>
                    <a:pt x="52964" y="81724"/>
                  </a:moveTo>
                  <a:cubicBezTo>
                    <a:pt x="52964" y="81724"/>
                    <a:pt x="53916" y="81344"/>
                    <a:pt x="54202" y="81439"/>
                  </a:cubicBezTo>
                  <a:cubicBezTo>
                    <a:pt x="54582" y="81629"/>
                    <a:pt x="55154" y="82296"/>
                    <a:pt x="55058" y="82487"/>
                  </a:cubicBezTo>
                  <a:cubicBezTo>
                    <a:pt x="54868" y="82867"/>
                    <a:pt x="54582" y="83248"/>
                    <a:pt x="54392" y="83629"/>
                  </a:cubicBezTo>
                  <a:lnTo>
                    <a:pt x="58771" y="83629"/>
                  </a:lnTo>
                  <a:cubicBezTo>
                    <a:pt x="58485" y="84106"/>
                    <a:pt x="58009" y="84868"/>
                    <a:pt x="57343" y="85915"/>
                  </a:cubicBezTo>
                  <a:cubicBezTo>
                    <a:pt x="56201" y="85439"/>
                    <a:pt x="55154" y="85058"/>
                    <a:pt x="54011" y="84582"/>
                  </a:cubicBezTo>
                  <a:cubicBezTo>
                    <a:pt x="54011" y="84582"/>
                    <a:pt x="54011" y="84391"/>
                    <a:pt x="54011" y="84296"/>
                  </a:cubicBezTo>
                  <a:cubicBezTo>
                    <a:pt x="53726" y="84677"/>
                    <a:pt x="53536" y="85154"/>
                    <a:pt x="53345" y="85534"/>
                  </a:cubicBezTo>
                  <a:cubicBezTo>
                    <a:pt x="51536" y="84011"/>
                    <a:pt x="52489" y="82867"/>
                    <a:pt x="53060" y="81629"/>
                  </a:cubicBezTo>
                  <a:close/>
                  <a:moveTo>
                    <a:pt x="52489" y="40196"/>
                  </a:moveTo>
                  <a:cubicBezTo>
                    <a:pt x="52489" y="41021"/>
                    <a:pt x="52108" y="41688"/>
                    <a:pt x="51347" y="42196"/>
                  </a:cubicBezTo>
                  <a:cubicBezTo>
                    <a:pt x="51727" y="41624"/>
                    <a:pt x="52013" y="41053"/>
                    <a:pt x="52489" y="40196"/>
                  </a:cubicBezTo>
                  <a:close/>
                  <a:moveTo>
                    <a:pt x="51347" y="44863"/>
                  </a:moveTo>
                  <a:cubicBezTo>
                    <a:pt x="51347" y="44863"/>
                    <a:pt x="51632" y="45339"/>
                    <a:pt x="51727" y="45625"/>
                  </a:cubicBezTo>
                  <a:lnTo>
                    <a:pt x="49633" y="46387"/>
                  </a:lnTo>
                  <a:cubicBezTo>
                    <a:pt x="49633" y="46387"/>
                    <a:pt x="49443" y="46006"/>
                    <a:pt x="49443" y="45815"/>
                  </a:cubicBezTo>
                  <a:cubicBezTo>
                    <a:pt x="50109" y="45529"/>
                    <a:pt x="50775" y="45244"/>
                    <a:pt x="51347" y="44863"/>
                  </a:cubicBezTo>
                  <a:close/>
                  <a:moveTo>
                    <a:pt x="47634" y="57721"/>
                  </a:moveTo>
                  <a:cubicBezTo>
                    <a:pt x="48205" y="58007"/>
                    <a:pt x="48681" y="58388"/>
                    <a:pt x="49252" y="58674"/>
                  </a:cubicBezTo>
                  <a:cubicBezTo>
                    <a:pt x="49157" y="58864"/>
                    <a:pt x="49062" y="58960"/>
                    <a:pt x="48872" y="59150"/>
                  </a:cubicBezTo>
                  <a:cubicBezTo>
                    <a:pt x="48396" y="58864"/>
                    <a:pt x="47825" y="58483"/>
                    <a:pt x="47348" y="58198"/>
                  </a:cubicBezTo>
                  <a:cubicBezTo>
                    <a:pt x="47348" y="58007"/>
                    <a:pt x="47539" y="57912"/>
                    <a:pt x="47634" y="57721"/>
                  </a:cubicBezTo>
                  <a:close/>
                  <a:moveTo>
                    <a:pt x="47158" y="51340"/>
                  </a:moveTo>
                  <a:cubicBezTo>
                    <a:pt x="47158" y="51340"/>
                    <a:pt x="47158" y="51625"/>
                    <a:pt x="47158" y="51816"/>
                  </a:cubicBezTo>
                  <a:cubicBezTo>
                    <a:pt x="46777" y="52006"/>
                    <a:pt x="46301" y="52197"/>
                    <a:pt x="45921" y="52197"/>
                  </a:cubicBezTo>
                  <a:cubicBezTo>
                    <a:pt x="45635" y="52197"/>
                    <a:pt x="45350" y="51816"/>
                    <a:pt x="44588" y="51340"/>
                  </a:cubicBezTo>
                  <a:lnTo>
                    <a:pt x="47158" y="51340"/>
                  </a:lnTo>
                  <a:close/>
                  <a:moveTo>
                    <a:pt x="45159" y="64294"/>
                  </a:moveTo>
                  <a:cubicBezTo>
                    <a:pt x="45350" y="65341"/>
                    <a:pt x="45445" y="66104"/>
                    <a:pt x="45540" y="66865"/>
                  </a:cubicBezTo>
                  <a:cubicBezTo>
                    <a:pt x="45255" y="66865"/>
                    <a:pt x="44874" y="66865"/>
                    <a:pt x="44588" y="66865"/>
                  </a:cubicBezTo>
                  <a:cubicBezTo>
                    <a:pt x="43446" y="66104"/>
                    <a:pt x="43637" y="65341"/>
                    <a:pt x="45159" y="64198"/>
                  </a:cubicBezTo>
                  <a:close/>
                  <a:moveTo>
                    <a:pt x="47444" y="71152"/>
                  </a:moveTo>
                  <a:cubicBezTo>
                    <a:pt x="46301" y="71819"/>
                    <a:pt x="45730" y="71723"/>
                    <a:pt x="43637" y="70390"/>
                  </a:cubicBezTo>
                  <a:cubicBezTo>
                    <a:pt x="44874" y="70675"/>
                    <a:pt x="46112" y="70866"/>
                    <a:pt x="47444" y="71152"/>
                  </a:cubicBezTo>
                  <a:close/>
                  <a:moveTo>
                    <a:pt x="42589" y="30766"/>
                  </a:moveTo>
                  <a:cubicBezTo>
                    <a:pt x="42209" y="29623"/>
                    <a:pt x="41828" y="28384"/>
                    <a:pt x="41257" y="26765"/>
                  </a:cubicBezTo>
                  <a:cubicBezTo>
                    <a:pt x="44779" y="27337"/>
                    <a:pt x="42589" y="29432"/>
                    <a:pt x="42589" y="30766"/>
                  </a:cubicBezTo>
                  <a:close/>
                  <a:moveTo>
                    <a:pt x="40591" y="36195"/>
                  </a:moveTo>
                  <a:cubicBezTo>
                    <a:pt x="41733" y="36386"/>
                    <a:pt x="42209" y="36862"/>
                    <a:pt x="41828" y="37814"/>
                  </a:cubicBezTo>
                  <a:cubicBezTo>
                    <a:pt x="41828" y="38005"/>
                    <a:pt x="40876" y="38290"/>
                    <a:pt x="40686" y="38195"/>
                  </a:cubicBezTo>
                  <a:cubicBezTo>
                    <a:pt x="39829" y="37624"/>
                    <a:pt x="39639" y="36957"/>
                    <a:pt x="40495" y="36290"/>
                  </a:cubicBezTo>
                  <a:close/>
                  <a:moveTo>
                    <a:pt x="38496" y="71819"/>
                  </a:moveTo>
                  <a:cubicBezTo>
                    <a:pt x="39067" y="72009"/>
                    <a:pt x="39639" y="72295"/>
                    <a:pt x="40210" y="72485"/>
                  </a:cubicBezTo>
                  <a:cubicBezTo>
                    <a:pt x="40210" y="72676"/>
                    <a:pt x="40115" y="72771"/>
                    <a:pt x="40020" y="72962"/>
                  </a:cubicBezTo>
                  <a:cubicBezTo>
                    <a:pt x="39449" y="72771"/>
                    <a:pt x="38877" y="72580"/>
                    <a:pt x="38211" y="72390"/>
                  </a:cubicBezTo>
                  <a:lnTo>
                    <a:pt x="38401" y="71819"/>
                  </a:lnTo>
                  <a:close/>
                  <a:moveTo>
                    <a:pt x="35927" y="84106"/>
                  </a:moveTo>
                  <a:cubicBezTo>
                    <a:pt x="36783" y="83344"/>
                    <a:pt x="37449" y="82677"/>
                    <a:pt x="38021" y="82105"/>
                  </a:cubicBezTo>
                  <a:cubicBezTo>
                    <a:pt x="38401" y="83820"/>
                    <a:pt x="38021" y="84772"/>
                    <a:pt x="35927" y="84106"/>
                  </a:cubicBezTo>
                  <a:close/>
                  <a:moveTo>
                    <a:pt x="36117" y="31432"/>
                  </a:moveTo>
                  <a:cubicBezTo>
                    <a:pt x="36403" y="30480"/>
                    <a:pt x="36593" y="29528"/>
                    <a:pt x="36974" y="28099"/>
                  </a:cubicBezTo>
                  <a:cubicBezTo>
                    <a:pt x="38496" y="30194"/>
                    <a:pt x="37164" y="30766"/>
                    <a:pt x="36117" y="31432"/>
                  </a:cubicBezTo>
                  <a:close/>
                  <a:moveTo>
                    <a:pt x="36498" y="17240"/>
                  </a:moveTo>
                  <a:cubicBezTo>
                    <a:pt x="36498" y="17240"/>
                    <a:pt x="35927" y="17621"/>
                    <a:pt x="35641" y="17812"/>
                  </a:cubicBezTo>
                  <a:cubicBezTo>
                    <a:pt x="35070" y="17145"/>
                    <a:pt x="34594" y="16573"/>
                    <a:pt x="33737" y="15526"/>
                  </a:cubicBezTo>
                  <a:cubicBezTo>
                    <a:pt x="36117" y="15430"/>
                    <a:pt x="36117" y="16478"/>
                    <a:pt x="36498" y="17145"/>
                  </a:cubicBezTo>
                  <a:close/>
                  <a:moveTo>
                    <a:pt x="33261" y="37909"/>
                  </a:moveTo>
                  <a:cubicBezTo>
                    <a:pt x="32119" y="40005"/>
                    <a:pt x="32119" y="40100"/>
                    <a:pt x="30501" y="39148"/>
                  </a:cubicBezTo>
                  <a:cubicBezTo>
                    <a:pt x="30025" y="38862"/>
                    <a:pt x="29359" y="38671"/>
                    <a:pt x="29073" y="38290"/>
                  </a:cubicBezTo>
                  <a:cubicBezTo>
                    <a:pt x="28693" y="37814"/>
                    <a:pt x="28597" y="37147"/>
                    <a:pt x="28407" y="36576"/>
                  </a:cubicBezTo>
                  <a:cubicBezTo>
                    <a:pt x="29073" y="36576"/>
                    <a:pt x="29835" y="36195"/>
                    <a:pt x="30311" y="36386"/>
                  </a:cubicBezTo>
                  <a:cubicBezTo>
                    <a:pt x="31358" y="36766"/>
                    <a:pt x="32310" y="37338"/>
                    <a:pt x="33261" y="37814"/>
                  </a:cubicBezTo>
                  <a:close/>
                  <a:moveTo>
                    <a:pt x="28026" y="30956"/>
                  </a:moveTo>
                  <a:cubicBezTo>
                    <a:pt x="28026" y="30956"/>
                    <a:pt x="29644" y="31147"/>
                    <a:pt x="29740" y="31432"/>
                  </a:cubicBezTo>
                  <a:cubicBezTo>
                    <a:pt x="30120" y="32861"/>
                    <a:pt x="29169" y="33623"/>
                    <a:pt x="27265" y="34004"/>
                  </a:cubicBezTo>
                  <a:cubicBezTo>
                    <a:pt x="26408" y="32575"/>
                    <a:pt x="26218" y="31528"/>
                    <a:pt x="28026" y="30956"/>
                  </a:cubicBezTo>
                  <a:close/>
                  <a:moveTo>
                    <a:pt x="28883" y="49244"/>
                  </a:moveTo>
                  <a:cubicBezTo>
                    <a:pt x="28756" y="50578"/>
                    <a:pt x="27773" y="50927"/>
                    <a:pt x="25932" y="50292"/>
                  </a:cubicBezTo>
                  <a:cubicBezTo>
                    <a:pt x="26694" y="48863"/>
                    <a:pt x="27836" y="49435"/>
                    <a:pt x="28883" y="49244"/>
                  </a:cubicBezTo>
                  <a:close/>
                  <a:moveTo>
                    <a:pt x="26218" y="34766"/>
                  </a:moveTo>
                  <a:cubicBezTo>
                    <a:pt x="25171" y="35623"/>
                    <a:pt x="24409" y="36100"/>
                    <a:pt x="23267" y="34766"/>
                  </a:cubicBezTo>
                  <a:lnTo>
                    <a:pt x="26218" y="34766"/>
                  </a:lnTo>
                  <a:close/>
                  <a:moveTo>
                    <a:pt x="23172" y="46958"/>
                  </a:moveTo>
                  <a:cubicBezTo>
                    <a:pt x="21649" y="46672"/>
                    <a:pt x="20888" y="46387"/>
                    <a:pt x="21268" y="45339"/>
                  </a:cubicBezTo>
                  <a:cubicBezTo>
                    <a:pt x="21363" y="45053"/>
                    <a:pt x="22030" y="44767"/>
                    <a:pt x="22410" y="44863"/>
                  </a:cubicBezTo>
                  <a:cubicBezTo>
                    <a:pt x="23743" y="45148"/>
                    <a:pt x="23267" y="46006"/>
                    <a:pt x="23172" y="46958"/>
                  </a:cubicBezTo>
                  <a:close/>
                  <a:moveTo>
                    <a:pt x="24600" y="16573"/>
                  </a:moveTo>
                  <a:cubicBezTo>
                    <a:pt x="23648" y="17907"/>
                    <a:pt x="22887" y="17812"/>
                    <a:pt x="22220" y="16478"/>
                  </a:cubicBezTo>
                  <a:cubicBezTo>
                    <a:pt x="22887" y="16478"/>
                    <a:pt x="23648" y="16478"/>
                    <a:pt x="24600" y="16573"/>
                  </a:cubicBezTo>
                  <a:close/>
                  <a:moveTo>
                    <a:pt x="22030" y="32575"/>
                  </a:moveTo>
                  <a:cubicBezTo>
                    <a:pt x="22601" y="33814"/>
                    <a:pt x="22316" y="34385"/>
                    <a:pt x="20888" y="34671"/>
                  </a:cubicBezTo>
                  <a:cubicBezTo>
                    <a:pt x="20126" y="34862"/>
                    <a:pt x="19460" y="35338"/>
                    <a:pt x="18699" y="35623"/>
                  </a:cubicBezTo>
                  <a:cubicBezTo>
                    <a:pt x="18508" y="34544"/>
                    <a:pt x="19618" y="33528"/>
                    <a:pt x="22030" y="32575"/>
                  </a:cubicBezTo>
                  <a:close/>
                  <a:moveTo>
                    <a:pt x="15367" y="38100"/>
                  </a:moveTo>
                  <a:cubicBezTo>
                    <a:pt x="15653" y="37243"/>
                    <a:pt x="15653" y="36195"/>
                    <a:pt x="17175" y="36290"/>
                  </a:cubicBezTo>
                  <a:cubicBezTo>
                    <a:pt x="17556" y="36290"/>
                    <a:pt x="18127" y="36957"/>
                    <a:pt x="18032" y="37338"/>
                  </a:cubicBezTo>
                  <a:cubicBezTo>
                    <a:pt x="18032" y="38481"/>
                    <a:pt x="17556" y="39433"/>
                    <a:pt x="15462" y="39148"/>
                  </a:cubicBezTo>
                  <a:cubicBezTo>
                    <a:pt x="15462" y="38576"/>
                    <a:pt x="15272" y="38290"/>
                    <a:pt x="15462" y="38005"/>
                  </a:cubicBezTo>
                  <a:close/>
                  <a:moveTo>
                    <a:pt x="19079" y="50959"/>
                  </a:moveTo>
                  <a:cubicBezTo>
                    <a:pt x="19079" y="50959"/>
                    <a:pt x="18793" y="51245"/>
                    <a:pt x="18699" y="51435"/>
                  </a:cubicBezTo>
                  <a:cubicBezTo>
                    <a:pt x="17842" y="50959"/>
                    <a:pt x="16985" y="50482"/>
                    <a:pt x="15843" y="49816"/>
                  </a:cubicBezTo>
                  <a:cubicBezTo>
                    <a:pt x="17937" y="48863"/>
                    <a:pt x="18317" y="50387"/>
                    <a:pt x="19174" y="50959"/>
                  </a:cubicBezTo>
                  <a:close/>
                  <a:moveTo>
                    <a:pt x="16699" y="76295"/>
                  </a:moveTo>
                  <a:cubicBezTo>
                    <a:pt x="17842" y="74962"/>
                    <a:pt x="18603" y="74962"/>
                    <a:pt x="19460" y="76295"/>
                  </a:cubicBezTo>
                  <a:lnTo>
                    <a:pt x="16699" y="76295"/>
                  </a:lnTo>
                  <a:close/>
                  <a:moveTo>
                    <a:pt x="20507" y="122301"/>
                  </a:moveTo>
                  <a:lnTo>
                    <a:pt x="20507" y="118681"/>
                  </a:lnTo>
                  <a:cubicBezTo>
                    <a:pt x="20507" y="118681"/>
                    <a:pt x="21173" y="118681"/>
                    <a:pt x="21459" y="118681"/>
                  </a:cubicBezTo>
                  <a:cubicBezTo>
                    <a:pt x="20888" y="118681"/>
                    <a:pt x="20697" y="118300"/>
                    <a:pt x="20126" y="117538"/>
                  </a:cubicBezTo>
                  <a:cubicBezTo>
                    <a:pt x="21649" y="117538"/>
                    <a:pt x="23077" y="117729"/>
                    <a:pt x="24505" y="117729"/>
                  </a:cubicBezTo>
                  <a:cubicBezTo>
                    <a:pt x="22887" y="118396"/>
                    <a:pt x="22125" y="118681"/>
                    <a:pt x="21554" y="118681"/>
                  </a:cubicBezTo>
                  <a:cubicBezTo>
                    <a:pt x="22125" y="118681"/>
                    <a:pt x="22601" y="118967"/>
                    <a:pt x="22696" y="119539"/>
                  </a:cubicBezTo>
                  <a:cubicBezTo>
                    <a:pt x="22887" y="120682"/>
                    <a:pt x="22601" y="121825"/>
                    <a:pt x="20412" y="122396"/>
                  </a:cubicBezTo>
                  <a:close/>
                </a:path>
              </a:pathLst>
            </a:custGeom>
            <a:solidFill>
              <a:srgbClr val="581F3A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7" name="Forma libre 246">
              <a:extLst>
                <a:ext uri="{FF2B5EF4-FFF2-40B4-BE49-F238E27FC236}">
                  <a16:creationId xmlns:a16="http://schemas.microsoft.com/office/drawing/2014/main" id="{806E131B-EEBD-477F-882A-3FABD4A291C0}"/>
                </a:ext>
              </a:extLst>
            </p:cNvPr>
            <p:cNvSpPr/>
            <p:nvPr/>
          </p:nvSpPr>
          <p:spPr>
            <a:xfrm>
              <a:off x="9714885" y="5622131"/>
              <a:ext cx="475" cy="761"/>
            </a:xfrm>
            <a:custGeom>
              <a:avLst/>
              <a:gdLst>
                <a:gd name="connsiteX0" fmla="*/ 285 w 475"/>
                <a:gd name="connsiteY0" fmla="*/ 762 h 761"/>
                <a:gd name="connsiteX1" fmla="*/ 476 w 475"/>
                <a:gd name="connsiteY1" fmla="*/ 762 h 761"/>
                <a:gd name="connsiteX2" fmla="*/ 95 w 475"/>
                <a:gd name="connsiteY2" fmla="*/ 0 h 761"/>
                <a:gd name="connsiteX3" fmla="*/ 0 w 475"/>
                <a:gd name="connsiteY3" fmla="*/ 0 h 761"/>
                <a:gd name="connsiteX4" fmla="*/ 285 w 475"/>
                <a:gd name="connsiteY4" fmla="*/ 667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" h="761">
                  <a:moveTo>
                    <a:pt x="285" y="762"/>
                  </a:moveTo>
                  <a:cubicBezTo>
                    <a:pt x="285" y="762"/>
                    <a:pt x="381" y="762"/>
                    <a:pt x="476" y="762"/>
                  </a:cubicBezTo>
                  <a:cubicBezTo>
                    <a:pt x="381" y="476"/>
                    <a:pt x="190" y="286"/>
                    <a:pt x="95" y="0"/>
                  </a:cubicBezTo>
                  <a:cubicBezTo>
                    <a:pt x="95" y="0"/>
                    <a:pt x="95" y="0"/>
                    <a:pt x="0" y="0"/>
                  </a:cubicBezTo>
                  <a:cubicBezTo>
                    <a:pt x="0" y="0"/>
                    <a:pt x="95" y="667"/>
                    <a:pt x="285" y="667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8" name="Forma libre 247">
              <a:extLst>
                <a:ext uri="{FF2B5EF4-FFF2-40B4-BE49-F238E27FC236}">
                  <a16:creationId xmlns:a16="http://schemas.microsoft.com/office/drawing/2014/main" id="{4FA320DA-F7B7-C1E0-6623-266CF1BF49F7}"/>
                </a:ext>
              </a:extLst>
            </p:cNvPr>
            <p:cNvSpPr/>
            <p:nvPr/>
          </p:nvSpPr>
          <p:spPr>
            <a:xfrm>
              <a:off x="9197844" y="5606129"/>
              <a:ext cx="483059" cy="141167"/>
            </a:xfrm>
            <a:custGeom>
              <a:avLst/>
              <a:gdLst>
                <a:gd name="connsiteX0" fmla="*/ 476206 w 483059"/>
                <a:gd name="connsiteY0" fmla="*/ 125254 h 141167"/>
                <a:gd name="connsiteX1" fmla="*/ 473351 w 483059"/>
                <a:gd name="connsiteY1" fmla="*/ 116681 h 141167"/>
                <a:gd name="connsiteX2" fmla="*/ 470210 w 483059"/>
                <a:gd name="connsiteY2" fmla="*/ 96679 h 141167"/>
                <a:gd name="connsiteX3" fmla="*/ 469544 w 483059"/>
                <a:gd name="connsiteY3" fmla="*/ 80105 h 141167"/>
                <a:gd name="connsiteX4" fmla="*/ 469544 w 483059"/>
                <a:gd name="connsiteY4" fmla="*/ 64389 h 141167"/>
                <a:gd name="connsiteX5" fmla="*/ 469924 w 483059"/>
                <a:gd name="connsiteY5" fmla="*/ 49625 h 141167"/>
                <a:gd name="connsiteX6" fmla="*/ 469734 w 483059"/>
                <a:gd name="connsiteY6" fmla="*/ 35719 h 141167"/>
                <a:gd name="connsiteX7" fmla="*/ 469639 w 483059"/>
                <a:gd name="connsiteY7" fmla="*/ 20860 h 141167"/>
                <a:gd name="connsiteX8" fmla="*/ 469829 w 483059"/>
                <a:gd name="connsiteY8" fmla="*/ 17907 h 141167"/>
                <a:gd name="connsiteX9" fmla="*/ 469829 w 483059"/>
                <a:gd name="connsiteY9" fmla="*/ 17621 h 141167"/>
                <a:gd name="connsiteX10" fmla="*/ 470210 w 483059"/>
                <a:gd name="connsiteY10" fmla="*/ 12954 h 141167"/>
                <a:gd name="connsiteX11" fmla="*/ 469734 w 483059"/>
                <a:gd name="connsiteY11" fmla="*/ 5620 h 141167"/>
                <a:gd name="connsiteX12" fmla="*/ 469734 w 483059"/>
                <a:gd name="connsiteY12" fmla="*/ 190 h 141167"/>
                <a:gd name="connsiteX13" fmla="*/ 460787 w 483059"/>
                <a:gd name="connsiteY13" fmla="*/ 0 h 141167"/>
                <a:gd name="connsiteX14" fmla="*/ 460215 w 483059"/>
                <a:gd name="connsiteY14" fmla="*/ 190 h 141167"/>
                <a:gd name="connsiteX15" fmla="*/ 456789 w 483059"/>
                <a:gd name="connsiteY15" fmla="*/ 571 h 141167"/>
                <a:gd name="connsiteX16" fmla="*/ 450412 w 483059"/>
                <a:gd name="connsiteY16" fmla="*/ 2096 h 141167"/>
                <a:gd name="connsiteX17" fmla="*/ 448413 w 483059"/>
                <a:gd name="connsiteY17" fmla="*/ 3238 h 141167"/>
                <a:gd name="connsiteX18" fmla="*/ 439941 w 483059"/>
                <a:gd name="connsiteY18" fmla="*/ 4953 h 141167"/>
                <a:gd name="connsiteX19" fmla="*/ 436610 w 483059"/>
                <a:gd name="connsiteY19" fmla="*/ 6572 h 141167"/>
                <a:gd name="connsiteX20" fmla="*/ 434992 w 483059"/>
                <a:gd name="connsiteY20" fmla="*/ 7620 h 141167"/>
                <a:gd name="connsiteX21" fmla="*/ 424141 w 483059"/>
                <a:gd name="connsiteY21" fmla="*/ 15049 h 141167"/>
                <a:gd name="connsiteX22" fmla="*/ 422808 w 483059"/>
                <a:gd name="connsiteY22" fmla="*/ 16002 h 141167"/>
                <a:gd name="connsiteX23" fmla="*/ 414813 w 483059"/>
                <a:gd name="connsiteY23" fmla="*/ 21812 h 141167"/>
                <a:gd name="connsiteX24" fmla="*/ 411767 w 483059"/>
                <a:gd name="connsiteY24" fmla="*/ 24479 h 141167"/>
                <a:gd name="connsiteX25" fmla="*/ 403486 w 483059"/>
                <a:gd name="connsiteY25" fmla="*/ 34480 h 141167"/>
                <a:gd name="connsiteX26" fmla="*/ 402058 w 483059"/>
                <a:gd name="connsiteY26" fmla="*/ 36195 h 141167"/>
                <a:gd name="connsiteX27" fmla="*/ 395015 w 483059"/>
                <a:gd name="connsiteY27" fmla="*/ 44005 h 141167"/>
                <a:gd name="connsiteX28" fmla="*/ 393682 w 483059"/>
                <a:gd name="connsiteY28" fmla="*/ 46101 h 141167"/>
                <a:gd name="connsiteX29" fmla="*/ 391398 w 483059"/>
                <a:gd name="connsiteY29" fmla="*/ 50006 h 141167"/>
                <a:gd name="connsiteX30" fmla="*/ 393302 w 483059"/>
                <a:gd name="connsiteY30" fmla="*/ 55245 h 141167"/>
                <a:gd name="connsiteX31" fmla="*/ 389304 w 483059"/>
                <a:gd name="connsiteY31" fmla="*/ 52102 h 141167"/>
                <a:gd name="connsiteX32" fmla="*/ 374074 w 483059"/>
                <a:gd name="connsiteY32" fmla="*/ 64579 h 141167"/>
                <a:gd name="connsiteX33" fmla="*/ 364365 w 483059"/>
                <a:gd name="connsiteY33" fmla="*/ 67342 h 141167"/>
                <a:gd name="connsiteX34" fmla="*/ 362652 w 483059"/>
                <a:gd name="connsiteY34" fmla="*/ 56388 h 141167"/>
                <a:gd name="connsiteX35" fmla="*/ 359321 w 483059"/>
                <a:gd name="connsiteY35" fmla="*/ 55721 h 141167"/>
                <a:gd name="connsiteX36" fmla="*/ 360083 w 483059"/>
                <a:gd name="connsiteY36" fmla="*/ 46577 h 141167"/>
                <a:gd name="connsiteX37" fmla="*/ 355799 w 483059"/>
                <a:gd name="connsiteY37" fmla="*/ 35147 h 141167"/>
                <a:gd name="connsiteX38" fmla="*/ 345329 w 483059"/>
                <a:gd name="connsiteY38" fmla="*/ 20669 h 141167"/>
                <a:gd name="connsiteX39" fmla="*/ 329433 w 483059"/>
                <a:gd name="connsiteY39" fmla="*/ 9430 h 141167"/>
                <a:gd name="connsiteX40" fmla="*/ 325150 w 483059"/>
                <a:gd name="connsiteY40" fmla="*/ 8096 h 141167"/>
                <a:gd name="connsiteX41" fmla="*/ 323532 w 483059"/>
                <a:gd name="connsiteY41" fmla="*/ 6191 h 141167"/>
                <a:gd name="connsiteX42" fmla="*/ 315917 w 483059"/>
                <a:gd name="connsiteY42" fmla="*/ 2953 h 141167"/>
                <a:gd name="connsiteX43" fmla="*/ 307541 w 483059"/>
                <a:gd name="connsiteY43" fmla="*/ 1143 h 141167"/>
                <a:gd name="connsiteX44" fmla="*/ 298594 w 483059"/>
                <a:gd name="connsiteY44" fmla="*/ 381 h 141167"/>
                <a:gd name="connsiteX45" fmla="*/ 291645 w 483059"/>
                <a:gd name="connsiteY45" fmla="*/ 571 h 141167"/>
                <a:gd name="connsiteX46" fmla="*/ 285649 w 483059"/>
                <a:gd name="connsiteY46" fmla="*/ 1619 h 141167"/>
                <a:gd name="connsiteX47" fmla="*/ 284507 w 483059"/>
                <a:gd name="connsiteY47" fmla="*/ 5810 h 141167"/>
                <a:gd name="connsiteX48" fmla="*/ 280223 w 483059"/>
                <a:gd name="connsiteY48" fmla="*/ 4381 h 141167"/>
                <a:gd name="connsiteX49" fmla="*/ 280890 w 483059"/>
                <a:gd name="connsiteY49" fmla="*/ 953 h 141167"/>
                <a:gd name="connsiteX50" fmla="*/ 279652 w 483059"/>
                <a:gd name="connsiteY50" fmla="*/ 1333 h 141167"/>
                <a:gd name="connsiteX51" fmla="*/ 274988 w 483059"/>
                <a:gd name="connsiteY51" fmla="*/ 3524 h 141167"/>
                <a:gd name="connsiteX52" fmla="*/ 266897 w 483059"/>
                <a:gd name="connsiteY52" fmla="*/ 5334 h 141167"/>
                <a:gd name="connsiteX53" fmla="*/ 264613 w 483059"/>
                <a:gd name="connsiteY53" fmla="*/ 6287 h 141167"/>
                <a:gd name="connsiteX54" fmla="*/ 255095 w 483059"/>
                <a:gd name="connsiteY54" fmla="*/ 12001 h 141167"/>
                <a:gd name="connsiteX55" fmla="*/ 252620 w 483059"/>
                <a:gd name="connsiteY55" fmla="*/ 13906 h 141167"/>
                <a:gd name="connsiteX56" fmla="*/ 250621 w 483059"/>
                <a:gd name="connsiteY56" fmla="*/ 15907 h 141167"/>
                <a:gd name="connsiteX57" fmla="*/ 241103 w 483059"/>
                <a:gd name="connsiteY57" fmla="*/ 22955 h 141167"/>
                <a:gd name="connsiteX58" fmla="*/ 239390 w 483059"/>
                <a:gd name="connsiteY58" fmla="*/ 24384 h 141167"/>
                <a:gd name="connsiteX59" fmla="*/ 233298 w 483059"/>
                <a:gd name="connsiteY59" fmla="*/ 32766 h 141167"/>
                <a:gd name="connsiteX60" fmla="*/ 232822 w 483059"/>
                <a:gd name="connsiteY60" fmla="*/ 33147 h 141167"/>
                <a:gd name="connsiteX61" fmla="*/ 228063 w 483059"/>
                <a:gd name="connsiteY61" fmla="*/ 38290 h 141167"/>
                <a:gd name="connsiteX62" fmla="*/ 224065 w 483059"/>
                <a:gd name="connsiteY62" fmla="*/ 42863 h 141167"/>
                <a:gd name="connsiteX63" fmla="*/ 220448 w 483059"/>
                <a:gd name="connsiteY63" fmla="*/ 47911 h 141167"/>
                <a:gd name="connsiteX64" fmla="*/ 219496 w 483059"/>
                <a:gd name="connsiteY64" fmla="*/ 49530 h 141167"/>
                <a:gd name="connsiteX65" fmla="*/ 213499 w 483059"/>
                <a:gd name="connsiteY65" fmla="*/ 55245 h 141167"/>
                <a:gd name="connsiteX66" fmla="*/ 209407 w 483059"/>
                <a:gd name="connsiteY66" fmla="*/ 60293 h 141167"/>
                <a:gd name="connsiteX67" fmla="*/ 206456 w 483059"/>
                <a:gd name="connsiteY67" fmla="*/ 61531 h 141167"/>
                <a:gd name="connsiteX68" fmla="*/ 187039 w 483059"/>
                <a:gd name="connsiteY68" fmla="*/ 67628 h 141167"/>
                <a:gd name="connsiteX69" fmla="*/ 185991 w 483059"/>
                <a:gd name="connsiteY69" fmla="*/ 63627 h 141167"/>
                <a:gd name="connsiteX70" fmla="*/ 185040 w 483059"/>
                <a:gd name="connsiteY70" fmla="*/ 55626 h 141167"/>
                <a:gd name="connsiteX71" fmla="*/ 179900 w 483059"/>
                <a:gd name="connsiteY71" fmla="*/ 38767 h 141167"/>
                <a:gd name="connsiteX72" fmla="*/ 177901 w 483059"/>
                <a:gd name="connsiteY72" fmla="*/ 36195 h 141167"/>
                <a:gd name="connsiteX73" fmla="*/ 177520 w 483059"/>
                <a:gd name="connsiteY73" fmla="*/ 33147 h 141167"/>
                <a:gd name="connsiteX74" fmla="*/ 161244 w 483059"/>
                <a:gd name="connsiteY74" fmla="*/ 15240 h 141167"/>
                <a:gd name="connsiteX75" fmla="*/ 151154 w 483059"/>
                <a:gd name="connsiteY75" fmla="*/ 9144 h 141167"/>
                <a:gd name="connsiteX76" fmla="*/ 128881 w 483059"/>
                <a:gd name="connsiteY76" fmla="*/ 953 h 141167"/>
                <a:gd name="connsiteX77" fmla="*/ 115174 w 483059"/>
                <a:gd name="connsiteY77" fmla="*/ 857 h 141167"/>
                <a:gd name="connsiteX78" fmla="*/ 113937 w 483059"/>
                <a:gd name="connsiteY78" fmla="*/ 857 h 141167"/>
                <a:gd name="connsiteX79" fmla="*/ 109464 w 483059"/>
                <a:gd name="connsiteY79" fmla="*/ 857 h 141167"/>
                <a:gd name="connsiteX80" fmla="*/ 107275 w 483059"/>
                <a:gd name="connsiteY80" fmla="*/ 953 h 141167"/>
                <a:gd name="connsiteX81" fmla="*/ 99374 w 483059"/>
                <a:gd name="connsiteY81" fmla="*/ 2857 h 141167"/>
                <a:gd name="connsiteX82" fmla="*/ 96709 w 483059"/>
                <a:gd name="connsiteY82" fmla="*/ 3715 h 141167"/>
                <a:gd name="connsiteX83" fmla="*/ 88618 w 483059"/>
                <a:gd name="connsiteY83" fmla="*/ 5524 h 141167"/>
                <a:gd name="connsiteX84" fmla="*/ 87286 w 483059"/>
                <a:gd name="connsiteY84" fmla="*/ 6382 h 141167"/>
                <a:gd name="connsiteX85" fmla="*/ 85001 w 483059"/>
                <a:gd name="connsiteY85" fmla="*/ 8001 h 141167"/>
                <a:gd name="connsiteX86" fmla="*/ 78720 w 483059"/>
                <a:gd name="connsiteY86" fmla="*/ 11811 h 141167"/>
                <a:gd name="connsiteX87" fmla="*/ 78434 w 483059"/>
                <a:gd name="connsiteY87" fmla="*/ 12287 h 141167"/>
                <a:gd name="connsiteX88" fmla="*/ 79195 w 483059"/>
                <a:gd name="connsiteY88" fmla="*/ 14192 h 141167"/>
                <a:gd name="connsiteX89" fmla="*/ 76625 w 483059"/>
                <a:gd name="connsiteY89" fmla="*/ 12954 h 141167"/>
                <a:gd name="connsiteX90" fmla="*/ 72152 w 483059"/>
                <a:gd name="connsiteY90" fmla="*/ 16764 h 141167"/>
                <a:gd name="connsiteX91" fmla="*/ 64251 w 483059"/>
                <a:gd name="connsiteY91" fmla="*/ 22765 h 141167"/>
                <a:gd name="connsiteX92" fmla="*/ 58350 w 483059"/>
                <a:gd name="connsiteY92" fmla="*/ 29051 h 141167"/>
                <a:gd name="connsiteX93" fmla="*/ 52639 w 483059"/>
                <a:gd name="connsiteY93" fmla="*/ 35814 h 141167"/>
                <a:gd name="connsiteX94" fmla="*/ 50450 w 483059"/>
                <a:gd name="connsiteY94" fmla="*/ 38957 h 141167"/>
                <a:gd name="connsiteX95" fmla="*/ 47880 w 483059"/>
                <a:gd name="connsiteY95" fmla="*/ 41910 h 141167"/>
                <a:gd name="connsiteX96" fmla="*/ 46452 w 483059"/>
                <a:gd name="connsiteY96" fmla="*/ 45339 h 141167"/>
                <a:gd name="connsiteX97" fmla="*/ 44644 w 483059"/>
                <a:gd name="connsiteY97" fmla="*/ 47815 h 141167"/>
                <a:gd name="connsiteX98" fmla="*/ 42835 w 483059"/>
                <a:gd name="connsiteY98" fmla="*/ 49721 h 141167"/>
                <a:gd name="connsiteX99" fmla="*/ 41027 w 483059"/>
                <a:gd name="connsiteY99" fmla="*/ 50768 h 141167"/>
                <a:gd name="connsiteX100" fmla="*/ 41883 w 483059"/>
                <a:gd name="connsiteY100" fmla="*/ 53340 h 141167"/>
                <a:gd name="connsiteX101" fmla="*/ 41407 w 483059"/>
                <a:gd name="connsiteY101" fmla="*/ 54197 h 141167"/>
                <a:gd name="connsiteX102" fmla="*/ 39599 w 483059"/>
                <a:gd name="connsiteY102" fmla="*/ 52483 h 141167"/>
                <a:gd name="connsiteX103" fmla="*/ 27511 w 483059"/>
                <a:gd name="connsiteY103" fmla="*/ 63341 h 141167"/>
                <a:gd name="connsiteX104" fmla="*/ 28367 w 483059"/>
                <a:gd name="connsiteY104" fmla="*/ 65341 h 141167"/>
                <a:gd name="connsiteX105" fmla="*/ 24845 w 483059"/>
                <a:gd name="connsiteY105" fmla="*/ 67342 h 141167"/>
                <a:gd name="connsiteX106" fmla="*/ 24369 w 483059"/>
                <a:gd name="connsiteY106" fmla="*/ 64961 h 141167"/>
                <a:gd name="connsiteX107" fmla="*/ 17611 w 483059"/>
                <a:gd name="connsiteY107" fmla="*/ 67913 h 141167"/>
                <a:gd name="connsiteX108" fmla="*/ 17992 w 483059"/>
                <a:gd name="connsiteY108" fmla="*/ 69056 h 141167"/>
                <a:gd name="connsiteX109" fmla="*/ 17992 w 483059"/>
                <a:gd name="connsiteY109" fmla="*/ 70199 h 141167"/>
                <a:gd name="connsiteX110" fmla="*/ 15613 w 483059"/>
                <a:gd name="connsiteY110" fmla="*/ 68961 h 141167"/>
                <a:gd name="connsiteX111" fmla="*/ 12281 w 483059"/>
                <a:gd name="connsiteY111" fmla="*/ 67628 h 141167"/>
                <a:gd name="connsiteX112" fmla="*/ 383 w 483059"/>
                <a:gd name="connsiteY112" fmla="*/ 67628 h 141167"/>
                <a:gd name="connsiteX113" fmla="*/ 669 w 483059"/>
                <a:gd name="connsiteY113" fmla="*/ 78867 h 141167"/>
                <a:gd name="connsiteX114" fmla="*/ 6665 w 483059"/>
                <a:gd name="connsiteY114" fmla="*/ 78867 h 141167"/>
                <a:gd name="connsiteX115" fmla="*/ 21799 w 483059"/>
                <a:gd name="connsiteY115" fmla="*/ 80010 h 141167"/>
                <a:gd name="connsiteX116" fmla="*/ 28558 w 483059"/>
                <a:gd name="connsiteY116" fmla="*/ 83534 h 141167"/>
                <a:gd name="connsiteX117" fmla="*/ 42930 w 483059"/>
                <a:gd name="connsiteY117" fmla="*/ 95345 h 141167"/>
                <a:gd name="connsiteX118" fmla="*/ 47214 w 483059"/>
                <a:gd name="connsiteY118" fmla="*/ 99536 h 141167"/>
                <a:gd name="connsiteX119" fmla="*/ 56351 w 483059"/>
                <a:gd name="connsiteY119" fmla="*/ 104394 h 141167"/>
                <a:gd name="connsiteX120" fmla="*/ 57113 w 483059"/>
                <a:gd name="connsiteY120" fmla="*/ 104965 h 141167"/>
                <a:gd name="connsiteX121" fmla="*/ 54447 w 483059"/>
                <a:gd name="connsiteY121" fmla="*/ 106680 h 141167"/>
                <a:gd name="connsiteX122" fmla="*/ 56637 w 483059"/>
                <a:gd name="connsiteY122" fmla="*/ 109633 h 141167"/>
                <a:gd name="connsiteX123" fmla="*/ 61110 w 483059"/>
                <a:gd name="connsiteY123" fmla="*/ 114586 h 141167"/>
                <a:gd name="connsiteX124" fmla="*/ 61777 w 483059"/>
                <a:gd name="connsiteY124" fmla="*/ 115253 h 141167"/>
                <a:gd name="connsiteX125" fmla="*/ 67868 w 483059"/>
                <a:gd name="connsiteY125" fmla="*/ 121253 h 141167"/>
                <a:gd name="connsiteX126" fmla="*/ 69106 w 483059"/>
                <a:gd name="connsiteY126" fmla="*/ 123349 h 141167"/>
                <a:gd name="connsiteX127" fmla="*/ 72913 w 483059"/>
                <a:gd name="connsiteY127" fmla="*/ 126682 h 141167"/>
                <a:gd name="connsiteX128" fmla="*/ 85382 w 483059"/>
                <a:gd name="connsiteY128" fmla="*/ 134684 h 141167"/>
                <a:gd name="connsiteX129" fmla="*/ 89475 w 483059"/>
                <a:gd name="connsiteY129" fmla="*/ 136398 h 141167"/>
                <a:gd name="connsiteX130" fmla="*/ 98232 w 483059"/>
                <a:gd name="connsiteY130" fmla="*/ 139541 h 141167"/>
                <a:gd name="connsiteX131" fmla="*/ 113271 w 483059"/>
                <a:gd name="connsiteY131" fmla="*/ 140684 h 141167"/>
                <a:gd name="connsiteX132" fmla="*/ 129547 w 483059"/>
                <a:gd name="connsiteY132" fmla="*/ 138969 h 141167"/>
                <a:gd name="connsiteX133" fmla="*/ 146586 w 483059"/>
                <a:gd name="connsiteY133" fmla="*/ 134207 h 141167"/>
                <a:gd name="connsiteX134" fmla="*/ 153058 w 483059"/>
                <a:gd name="connsiteY134" fmla="*/ 131350 h 141167"/>
                <a:gd name="connsiteX135" fmla="*/ 159340 w 483059"/>
                <a:gd name="connsiteY135" fmla="*/ 126873 h 141167"/>
                <a:gd name="connsiteX136" fmla="*/ 160673 w 483059"/>
                <a:gd name="connsiteY136" fmla="*/ 124968 h 141167"/>
                <a:gd name="connsiteX137" fmla="*/ 165432 w 483059"/>
                <a:gd name="connsiteY137" fmla="*/ 122682 h 141167"/>
                <a:gd name="connsiteX138" fmla="*/ 167716 w 483059"/>
                <a:gd name="connsiteY138" fmla="*/ 119539 h 141167"/>
                <a:gd name="connsiteX139" fmla="*/ 173237 w 483059"/>
                <a:gd name="connsiteY139" fmla="*/ 111633 h 141167"/>
                <a:gd name="connsiteX140" fmla="*/ 176378 w 483059"/>
                <a:gd name="connsiteY140" fmla="*/ 109728 h 141167"/>
                <a:gd name="connsiteX141" fmla="*/ 178281 w 483059"/>
                <a:gd name="connsiteY141" fmla="*/ 105632 h 141167"/>
                <a:gd name="connsiteX142" fmla="*/ 180090 w 483059"/>
                <a:gd name="connsiteY142" fmla="*/ 102298 h 141167"/>
                <a:gd name="connsiteX143" fmla="*/ 181327 w 483059"/>
                <a:gd name="connsiteY143" fmla="*/ 99060 h 141167"/>
                <a:gd name="connsiteX144" fmla="*/ 182184 w 483059"/>
                <a:gd name="connsiteY144" fmla="*/ 97060 h 141167"/>
                <a:gd name="connsiteX145" fmla="*/ 183802 w 483059"/>
                <a:gd name="connsiteY145" fmla="*/ 88011 h 141167"/>
                <a:gd name="connsiteX146" fmla="*/ 183802 w 483059"/>
                <a:gd name="connsiteY146" fmla="*/ 87630 h 141167"/>
                <a:gd name="connsiteX147" fmla="*/ 185991 w 483059"/>
                <a:gd name="connsiteY147" fmla="*/ 86773 h 141167"/>
                <a:gd name="connsiteX148" fmla="*/ 186467 w 483059"/>
                <a:gd name="connsiteY148" fmla="*/ 79343 h 141167"/>
                <a:gd name="connsiteX149" fmla="*/ 188371 w 483059"/>
                <a:gd name="connsiteY149" fmla="*/ 79153 h 141167"/>
                <a:gd name="connsiteX150" fmla="*/ 195034 w 483059"/>
                <a:gd name="connsiteY150" fmla="*/ 79343 h 141167"/>
                <a:gd name="connsiteX151" fmla="*/ 196652 w 483059"/>
                <a:gd name="connsiteY151" fmla="*/ 79629 h 141167"/>
                <a:gd name="connsiteX152" fmla="*/ 204362 w 483059"/>
                <a:gd name="connsiteY152" fmla="*/ 82582 h 141167"/>
                <a:gd name="connsiteX153" fmla="*/ 205599 w 483059"/>
                <a:gd name="connsiteY153" fmla="*/ 82963 h 141167"/>
                <a:gd name="connsiteX154" fmla="*/ 211406 w 483059"/>
                <a:gd name="connsiteY154" fmla="*/ 82296 h 141167"/>
                <a:gd name="connsiteX155" fmla="*/ 207883 w 483059"/>
                <a:gd name="connsiteY155" fmla="*/ 85439 h 141167"/>
                <a:gd name="connsiteX156" fmla="*/ 208836 w 483059"/>
                <a:gd name="connsiteY156" fmla="*/ 86487 h 141167"/>
                <a:gd name="connsiteX157" fmla="*/ 221590 w 483059"/>
                <a:gd name="connsiteY157" fmla="*/ 96679 h 141167"/>
                <a:gd name="connsiteX158" fmla="*/ 223779 w 483059"/>
                <a:gd name="connsiteY158" fmla="*/ 98965 h 141167"/>
                <a:gd name="connsiteX159" fmla="*/ 229490 w 483059"/>
                <a:gd name="connsiteY159" fmla="*/ 105537 h 141167"/>
                <a:gd name="connsiteX160" fmla="*/ 234440 w 483059"/>
                <a:gd name="connsiteY160" fmla="*/ 111633 h 141167"/>
                <a:gd name="connsiteX161" fmla="*/ 241864 w 483059"/>
                <a:gd name="connsiteY161" fmla="*/ 115824 h 141167"/>
                <a:gd name="connsiteX162" fmla="*/ 242245 w 483059"/>
                <a:gd name="connsiteY162" fmla="*/ 119634 h 141167"/>
                <a:gd name="connsiteX163" fmla="*/ 249574 w 483059"/>
                <a:gd name="connsiteY163" fmla="*/ 126492 h 141167"/>
                <a:gd name="connsiteX164" fmla="*/ 252810 w 483059"/>
                <a:gd name="connsiteY164" fmla="*/ 128207 h 141167"/>
                <a:gd name="connsiteX165" fmla="*/ 253762 w 483059"/>
                <a:gd name="connsiteY165" fmla="*/ 131064 h 141167"/>
                <a:gd name="connsiteX166" fmla="*/ 256998 w 483059"/>
                <a:gd name="connsiteY166" fmla="*/ 132207 h 141167"/>
                <a:gd name="connsiteX167" fmla="*/ 262995 w 483059"/>
                <a:gd name="connsiteY167" fmla="*/ 135064 h 141167"/>
                <a:gd name="connsiteX168" fmla="*/ 266802 w 483059"/>
                <a:gd name="connsiteY168" fmla="*/ 136684 h 141167"/>
                <a:gd name="connsiteX169" fmla="*/ 274893 w 483059"/>
                <a:gd name="connsiteY169" fmla="*/ 139732 h 141167"/>
                <a:gd name="connsiteX170" fmla="*/ 291169 w 483059"/>
                <a:gd name="connsiteY170" fmla="*/ 140970 h 141167"/>
                <a:gd name="connsiteX171" fmla="*/ 309635 w 483059"/>
                <a:gd name="connsiteY171" fmla="*/ 138875 h 141167"/>
                <a:gd name="connsiteX172" fmla="*/ 321723 w 483059"/>
                <a:gd name="connsiteY172" fmla="*/ 135731 h 141167"/>
                <a:gd name="connsiteX173" fmla="*/ 329909 w 483059"/>
                <a:gd name="connsiteY173" fmla="*/ 131921 h 141167"/>
                <a:gd name="connsiteX174" fmla="*/ 331051 w 483059"/>
                <a:gd name="connsiteY174" fmla="*/ 130969 h 141167"/>
                <a:gd name="connsiteX175" fmla="*/ 336001 w 483059"/>
                <a:gd name="connsiteY175" fmla="*/ 127540 h 141167"/>
                <a:gd name="connsiteX176" fmla="*/ 336477 w 483059"/>
                <a:gd name="connsiteY176" fmla="*/ 127159 h 141167"/>
                <a:gd name="connsiteX177" fmla="*/ 342093 w 483059"/>
                <a:gd name="connsiteY177" fmla="*/ 123444 h 141167"/>
                <a:gd name="connsiteX178" fmla="*/ 345043 w 483059"/>
                <a:gd name="connsiteY178" fmla="*/ 119729 h 141167"/>
                <a:gd name="connsiteX179" fmla="*/ 350278 w 483059"/>
                <a:gd name="connsiteY179" fmla="*/ 112300 h 141167"/>
                <a:gd name="connsiteX180" fmla="*/ 353324 w 483059"/>
                <a:gd name="connsiteY180" fmla="*/ 110490 h 141167"/>
                <a:gd name="connsiteX181" fmla="*/ 355323 w 483059"/>
                <a:gd name="connsiteY181" fmla="*/ 106299 h 141167"/>
                <a:gd name="connsiteX182" fmla="*/ 355799 w 483059"/>
                <a:gd name="connsiteY182" fmla="*/ 99727 h 141167"/>
                <a:gd name="connsiteX183" fmla="*/ 359226 w 483059"/>
                <a:gd name="connsiteY183" fmla="*/ 97346 h 141167"/>
                <a:gd name="connsiteX184" fmla="*/ 361034 w 483059"/>
                <a:gd name="connsiteY184" fmla="*/ 91630 h 141167"/>
                <a:gd name="connsiteX185" fmla="*/ 363509 w 483059"/>
                <a:gd name="connsiteY185" fmla="*/ 81153 h 141167"/>
                <a:gd name="connsiteX186" fmla="*/ 363794 w 483059"/>
                <a:gd name="connsiteY186" fmla="*/ 79820 h 141167"/>
                <a:gd name="connsiteX187" fmla="*/ 379214 w 483059"/>
                <a:gd name="connsiteY187" fmla="*/ 84772 h 141167"/>
                <a:gd name="connsiteX188" fmla="*/ 388161 w 483059"/>
                <a:gd name="connsiteY188" fmla="*/ 92107 h 141167"/>
                <a:gd name="connsiteX189" fmla="*/ 389399 w 483059"/>
                <a:gd name="connsiteY189" fmla="*/ 90583 h 141167"/>
                <a:gd name="connsiteX190" fmla="*/ 390541 w 483059"/>
                <a:gd name="connsiteY190" fmla="*/ 89630 h 141167"/>
                <a:gd name="connsiteX191" fmla="*/ 391112 w 483059"/>
                <a:gd name="connsiteY191" fmla="*/ 92678 h 141167"/>
                <a:gd name="connsiteX192" fmla="*/ 394539 w 483059"/>
                <a:gd name="connsiteY192" fmla="*/ 95155 h 141167"/>
                <a:gd name="connsiteX193" fmla="*/ 402439 w 483059"/>
                <a:gd name="connsiteY193" fmla="*/ 106108 h 141167"/>
                <a:gd name="connsiteX194" fmla="*/ 406627 w 483059"/>
                <a:gd name="connsiteY194" fmla="*/ 111157 h 141167"/>
                <a:gd name="connsiteX195" fmla="*/ 410244 w 483059"/>
                <a:gd name="connsiteY195" fmla="*/ 114871 h 141167"/>
                <a:gd name="connsiteX196" fmla="*/ 411863 w 483059"/>
                <a:gd name="connsiteY196" fmla="*/ 116300 h 141167"/>
                <a:gd name="connsiteX197" fmla="*/ 414052 w 483059"/>
                <a:gd name="connsiteY197" fmla="*/ 119063 h 141167"/>
                <a:gd name="connsiteX198" fmla="*/ 418049 w 483059"/>
                <a:gd name="connsiteY198" fmla="*/ 120015 h 141167"/>
                <a:gd name="connsiteX199" fmla="*/ 418811 w 483059"/>
                <a:gd name="connsiteY199" fmla="*/ 123444 h 141167"/>
                <a:gd name="connsiteX200" fmla="*/ 421857 w 483059"/>
                <a:gd name="connsiteY200" fmla="*/ 124396 h 141167"/>
                <a:gd name="connsiteX201" fmla="*/ 424426 w 483059"/>
                <a:gd name="connsiteY201" fmla="*/ 129444 h 141167"/>
                <a:gd name="connsiteX202" fmla="*/ 429281 w 483059"/>
                <a:gd name="connsiteY202" fmla="*/ 131064 h 141167"/>
                <a:gd name="connsiteX203" fmla="*/ 432327 w 483059"/>
                <a:gd name="connsiteY203" fmla="*/ 124111 h 141167"/>
                <a:gd name="connsiteX204" fmla="*/ 434897 w 483059"/>
                <a:gd name="connsiteY204" fmla="*/ 129350 h 141167"/>
                <a:gd name="connsiteX205" fmla="*/ 438799 w 483059"/>
                <a:gd name="connsiteY205" fmla="*/ 133064 h 141167"/>
                <a:gd name="connsiteX206" fmla="*/ 435277 w 483059"/>
                <a:gd name="connsiteY206" fmla="*/ 134874 h 141167"/>
                <a:gd name="connsiteX207" fmla="*/ 434135 w 483059"/>
                <a:gd name="connsiteY207" fmla="*/ 132207 h 141167"/>
                <a:gd name="connsiteX208" fmla="*/ 433755 w 483059"/>
                <a:gd name="connsiteY208" fmla="*/ 130397 h 141167"/>
                <a:gd name="connsiteX209" fmla="*/ 432137 w 483059"/>
                <a:gd name="connsiteY209" fmla="*/ 129064 h 141167"/>
                <a:gd name="connsiteX210" fmla="*/ 430899 w 483059"/>
                <a:gd name="connsiteY210" fmla="*/ 130683 h 141167"/>
                <a:gd name="connsiteX211" fmla="*/ 430423 w 483059"/>
                <a:gd name="connsiteY211" fmla="*/ 133159 h 141167"/>
                <a:gd name="connsiteX212" fmla="*/ 433184 w 483059"/>
                <a:gd name="connsiteY212" fmla="*/ 134398 h 141167"/>
                <a:gd name="connsiteX213" fmla="*/ 438514 w 483059"/>
                <a:gd name="connsiteY213" fmla="*/ 136398 h 141167"/>
                <a:gd name="connsiteX214" fmla="*/ 448222 w 483059"/>
                <a:gd name="connsiteY214" fmla="*/ 139065 h 141167"/>
                <a:gd name="connsiteX215" fmla="*/ 449365 w 483059"/>
                <a:gd name="connsiteY215" fmla="*/ 139636 h 141167"/>
                <a:gd name="connsiteX216" fmla="*/ 454314 w 483059"/>
                <a:gd name="connsiteY216" fmla="*/ 140970 h 141167"/>
                <a:gd name="connsiteX217" fmla="*/ 461358 w 483059"/>
                <a:gd name="connsiteY217" fmla="*/ 141161 h 141167"/>
                <a:gd name="connsiteX218" fmla="*/ 478776 w 483059"/>
                <a:gd name="connsiteY218" fmla="*/ 139446 h 141167"/>
                <a:gd name="connsiteX219" fmla="*/ 479443 w 483059"/>
                <a:gd name="connsiteY219" fmla="*/ 136684 h 141167"/>
                <a:gd name="connsiteX220" fmla="*/ 481251 w 483059"/>
                <a:gd name="connsiteY220" fmla="*/ 139160 h 141167"/>
                <a:gd name="connsiteX221" fmla="*/ 483060 w 483059"/>
                <a:gd name="connsiteY221" fmla="*/ 138779 h 141167"/>
                <a:gd name="connsiteX222" fmla="*/ 480490 w 483059"/>
                <a:gd name="connsiteY222" fmla="*/ 133826 h 141167"/>
                <a:gd name="connsiteX223" fmla="*/ 476492 w 483059"/>
                <a:gd name="connsiteY223" fmla="*/ 125921 h 141167"/>
                <a:gd name="connsiteX224" fmla="*/ 6665 w 483059"/>
                <a:gd name="connsiteY224" fmla="*/ 72104 h 141167"/>
                <a:gd name="connsiteX225" fmla="*/ 3048 w 483059"/>
                <a:gd name="connsiteY225" fmla="*/ 73914 h 141167"/>
                <a:gd name="connsiteX226" fmla="*/ 5333 w 483059"/>
                <a:gd name="connsiteY226" fmla="*/ 70580 h 141167"/>
                <a:gd name="connsiteX227" fmla="*/ 6665 w 483059"/>
                <a:gd name="connsiteY227" fmla="*/ 70675 h 141167"/>
                <a:gd name="connsiteX228" fmla="*/ 6665 w 483059"/>
                <a:gd name="connsiteY228" fmla="*/ 72104 h 141167"/>
                <a:gd name="connsiteX229" fmla="*/ 41978 w 483059"/>
                <a:gd name="connsiteY229" fmla="*/ 72390 h 141167"/>
                <a:gd name="connsiteX230" fmla="*/ 41598 w 483059"/>
                <a:gd name="connsiteY230" fmla="*/ 71628 h 141167"/>
                <a:gd name="connsiteX231" fmla="*/ 42264 w 483059"/>
                <a:gd name="connsiteY231" fmla="*/ 70199 h 141167"/>
                <a:gd name="connsiteX232" fmla="*/ 42740 w 483059"/>
                <a:gd name="connsiteY232" fmla="*/ 71723 h 141167"/>
                <a:gd name="connsiteX233" fmla="*/ 41883 w 483059"/>
                <a:gd name="connsiteY233" fmla="*/ 72390 h 141167"/>
                <a:gd name="connsiteX234" fmla="*/ 45024 w 483059"/>
                <a:gd name="connsiteY234" fmla="*/ 75533 h 141167"/>
                <a:gd name="connsiteX235" fmla="*/ 44073 w 483059"/>
                <a:gd name="connsiteY235" fmla="*/ 74009 h 141167"/>
                <a:gd name="connsiteX236" fmla="*/ 46928 w 483059"/>
                <a:gd name="connsiteY236" fmla="*/ 73723 h 141167"/>
                <a:gd name="connsiteX237" fmla="*/ 45024 w 483059"/>
                <a:gd name="connsiteY237" fmla="*/ 75533 h 141167"/>
                <a:gd name="connsiteX238" fmla="*/ 52829 w 483059"/>
                <a:gd name="connsiteY238" fmla="*/ 73438 h 141167"/>
                <a:gd name="connsiteX239" fmla="*/ 49022 w 483059"/>
                <a:gd name="connsiteY239" fmla="*/ 74200 h 141167"/>
                <a:gd name="connsiteX240" fmla="*/ 50735 w 483059"/>
                <a:gd name="connsiteY240" fmla="*/ 71723 h 141167"/>
                <a:gd name="connsiteX241" fmla="*/ 52639 w 483059"/>
                <a:gd name="connsiteY241" fmla="*/ 71342 h 141167"/>
                <a:gd name="connsiteX242" fmla="*/ 52829 w 483059"/>
                <a:gd name="connsiteY242" fmla="*/ 73438 h 141167"/>
                <a:gd name="connsiteX243" fmla="*/ 61396 w 483059"/>
                <a:gd name="connsiteY243" fmla="*/ 82010 h 141167"/>
                <a:gd name="connsiteX244" fmla="*/ 63871 w 483059"/>
                <a:gd name="connsiteY244" fmla="*/ 77724 h 141167"/>
                <a:gd name="connsiteX245" fmla="*/ 61396 w 483059"/>
                <a:gd name="connsiteY245" fmla="*/ 82010 h 141167"/>
                <a:gd name="connsiteX246" fmla="*/ 65489 w 483059"/>
                <a:gd name="connsiteY246" fmla="*/ 88297 h 141167"/>
                <a:gd name="connsiteX247" fmla="*/ 66155 w 483059"/>
                <a:gd name="connsiteY247" fmla="*/ 88106 h 141167"/>
                <a:gd name="connsiteX248" fmla="*/ 65774 w 483059"/>
                <a:gd name="connsiteY248" fmla="*/ 90773 h 141167"/>
                <a:gd name="connsiteX249" fmla="*/ 65584 w 483059"/>
                <a:gd name="connsiteY249" fmla="*/ 88297 h 141167"/>
                <a:gd name="connsiteX250" fmla="*/ 67297 w 483059"/>
                <a:gd name="connsiteY250" fmla="*/ 114014 h 141167"/>
                <a:gd name="connsiteX251" fmla="*/ 66155 w 483059"/>
                <a:gd name="connsiteY251" fmla="*/ 112871 h 141167"/>
                <a:gd name="connsiteX252" fmla="*/ 66631 w 483059"/>
                <a:gd name="connsiteY252" fmla="*/ 112395 h 141167"/>
                <a:gd name="connsiteX253" fmla="*/ 67868 w 483059"/>
                <a:gd name="connsiteY253" fmla="*/ 113347 h 141167"/>
                <a:gd name="connsiteX254" fmla="*/ 67393 w 483059"/>
                <a:gd name="connsiteY254" fmla="*/ 114014 h 141167"/>
                <a:gd name="connsiteX255" fmla="*/ 70248 w 483059"/>
                <a:gd name="connsiteY255" fmla="*/ 84677 h 141167"/>
                <a:gd name="connsiteX256" fmla="*/ 68820 w 483059"/>
                <a:gd name="connsiteY256" fmla="*/ 84296 h 141167"/>
                <a:gd name="connsiteX257" fmla="*/ 69296 w 483059"/>
                <a:gd name="connsiteY257" fmla="*/ 82296 h 141167"/>
                <a:gd name="connsiteX258" fmla="*/ 70533 w 483059"/>
                <a:gd name="connsiteY258" fmla="*/ 82582 h 141167"/>
                <a:gd name="connsiteX259" fmla="*/ 70248 w 483059"/>
                <a:gd name="connsiteY259" fmla="*/ 84677 h 141167"/>
                <a:gd name="connsiteX260" fmla="*/ 71581 w 483059"/>
                <a:gd name="connsiteY260" fmla="*/ 109442 h 141167"/>
                <a:gd name="connsiteX261" fmla="*/ 70819 w 483059"/>
                <a:gd name="connsiteY261" fmla="*/ 108109 h 141167"/>
                <a:gd name="connsiteX262" fmla="*/ 71200 w 483059"/>
                <a:gd name="connsiteY262" fmla="*/ 107823 h 141167"/>
                <a:gd name="connsiteX263" fmla="*/ 72152 w 483059"/>
                <a:gd name="connsiteY263" fmla="*/ 108966 h 141167"/>
                <a:gd name="connsiteX264" fmla="*/ 71581 w 483059"/>
                <a:gd name="connsiteY264" fmla="*/ 109442 h 141167"/>
                <a:gd name="connsiteX265" fmla="*/ 77577 w 483059"/>
                <a:gd name="connsiteY265" fmla="*/ 60770 h 141167"/>
                <a:gd name="connsiteX266" fmla="*/ 75959 w 483059"/>
                <a:gd name="connsiteY266" fmla="*/ 60007 h 141167"/>
                <a:gd name="connsiteX267" fmla="*/ 76340 w 483059"/>
                <a:gd name="connsiteY267" fmla="*/ 59246 h 141167"/>
                <a:gd name="connsiteX268" fmla="*/ 77863 w 483059"/>
                <a:gd name="connsiteY268" fmla="*/ 60198 h 141167"/>
                <a:gd name="connsiteX269" fmla="*/ 77672 w 483059"/>
                <a:gd name="connsiteY269" fmla="*/ 60770 h 141167"/>
                <a:gd name="connsiteX270" fmla="*/ 156865 w 483059"/>
                <a:gd name="connsiteY270" fmla="*/ 67056 h 141167"/>
                <a:gd name="connsiteX271" fmla="*/ 156865 w 483059"/>
                <a:gd name="connsiteY271" fmla="*/ 72962 h 141167"/>
                <a:gd name="connsiteX272" fmla="*/ 156865 w 483059"/>
                <a:gd name="connsiteY272" fmla="*/ 67056 h 141167"/>
                <a:gd name="connsiteX273" fmla="*/ 153248 w 483059"/>
                <a:gd name="connsiteY273" fmla="*/ 82105 h 141167"/>
                <a:gd name="connsiteX274" fmla="*/ 153724 w 483059"/>
                <a:gd name="connsiteY274" fmla="*/ 82487 h 141167"/>
                <a:gd name="connsiteX275" fmla="*/ 152582 w 483059"/>
                <a:gd name="connsiteY275" fmla="*/ 83344 h 141167"/>
                <a:gd name="connsiteX276" fmla="*/ 152296 w 483059"/>
                <a:gd name="connsiteY276" fmla="*/ 82963 h 141167"/>
                <a:gd name="connsiteX277" fmla="*/ 153248 w 483059"/>
                <a:gd name="connsiteY277" fmla="*/ 82010 h 141167"/>
                <a:gd name="connsiteX278" fmla="*/ 148489 w 483059"/>
                <a:gd name="connsiteY278" fmla="*/ 26956 h 141167"/>
                <a:gd name="connsiteX279" fmla="*/ 150393 w 483059"/>
                <a:gd name="connsiteY279" fmla="*/ 34195 h 141167"/>
                <a:gd name="connsiteX280" fmla="*/ 149060 w 483059"/>
                <a:gd name="connsiteY280" fmla="*/ 34671 h 141167"/>
                <a:gd name="connsiteX281" fmla="*/ 147632 w 483059"/>
                <a:gd name="connsiteY281" fmla="*/ 31623 h 141167"/>
                <a:gd name="connsiteX282" fmla="*/ 146871 w 483059"/>
                <a:gd name="connsiteY282" fmla="*/ 28575 h 141167"/>
                <a:gd name="connsiteX283" fmla="*/ 148393 w 483059"/>
                <a:gd name="connsiteY283" fmla="*/ 26861 h 141167"/>
                <a:gd name="connsiteX284" fmla="*/ 140779 w 483059"/>
                <a:gd name="connsiteY284" fmla="*/ 62674 h 141167"/>
                <a:gd name="connsiteX285" fmla="*/ 143349 w 483059"/>
                <a:gd name="connsiteY285" fmla="*/ 61722 h 141167"/>
                <a:gd name="connsiteX286" fmla="*/ 144682 w 483059"/>
                <a:gd name="connsiteY286" fmla="*/ 64865 h 141167"/>
                <a:gd name="connsiteX287" fmla="*/ 140874 w 483059"/>
                <a:gd name="connsiteY287" fmla="*/ 62770 h 141167"/>
                <a:gd name="connsiteX288" fmla="*/ 143730 w 483059"/>
                <a:gd name="connsiteY288" fmla="*/ 104870 h 141167"/>
                <a:gd name="connsiteX289" fmla="*/ 142302 w 483059"/>
                <a:gd name="connsiteY289" fmla="*/ 102870 h 141167"/>
                <a:gd name="connsiteX290" fmla="*/ 143730 w 483059"/>
                <a:gd name="connsiteY290" fmla="*/ 104870 h 141167"/>
                <a:gd name="connsiteX291" fmla="*/ 143159 w 483059"/>
                <a:gd name="connsiteY291" fmla="*/ 19812 h 141167"/>
                <a:gd name="connsiteX292" fmla="*/ 144777 w 483059"/>
                <a:gd name="connsiteY292" fmla="*/ 22003 h 141167"/>
                <a:gd name="connsiteX293" fmla="*/ 143159 w 483059"/>
                <a:gd name="connsiteY293" fmla="*/ 19812 h 141167"/>
                <a:gd name="connsiteX294" fmla="*/ 144491 w 483059"/>
                <a:gd name="connsiteY294" fmla="*/ 14668 h 141167"/>
                <a:gd name="connsiteX295" fmla="*/ 139923 w 483059"/>
                <a:gd name="connsiteY295" fmla="*/ 14573 h 141167"/>
                <a:gd name="connsiteX296" fmla="*/ 138875 w 483059"/>
                <a:gd name="connsiteY296" fmla="*/ 12668 h 141167"/>
                <a:gd name="connsiteX297" fmla="*/ 144396 w 483059"/>
                <a:gd name="connsiteY297" fmla="*/ 14668 h 141167"/>
                <a:gd name="connsiteX298" fmla="*/ 135544 w 483059"/>
                <a:gd name="connsiteY298" fmla="*/ 64389 h 141167"/>
                <a:gd name="connsiteX299" fmla="*/ 131736 w 483059"/>
                <a:gd name="connsiteY299" fmla="*/ 61627 h 141167"/>
                <a:gd name="connsiteX300" fmla="*/ 139066 w 483059"/>
                <a:gd name="connsiteY300" fmla="*/ 61627 h 141167"/>
                <a:gd name="connsiteX301" fmla="*/ 135163 w 483059"/>
                <a:gd name="connsiteY301" fmla="*/ 61436 h 141167"/>
                <a:gd name="connsiteX302" fmla="*/ 135544 w 483059"/>
                <a:gd name="connsiteY302" fmla="*/ 64294 h 141167"/>
                <a:gd name="connsiteX303" fmla="*/ 135259 w 483059"/>
                <a:gd name="connsiteY303" fmla="*/ 84011 h 141167"/>
                <a:gd name="connsiteX304" fmla="*/ 134878 w 483059"/>
                <a:gd name="connsiteY304" fmla="*/ 86106 h 141167"/>
                <a:gd name="connsiteX305" fmla="*/ 134021 w 483059"/>
                <a:gd name="connsiteY305" fmla="*/ 85915 h 141167"/>
                <a:gd name="connsiteX306" fmla="*/ 134497 w 483059"/>
                <a:gd name="connsiteY306" fmla="*/ 83915 h 141167"/>
                <a:gd name="connsiteX307" fmla="*/ 135259 w 483059"/>
                <a:gd name="connsiteY307" fmla="*/ 84106 h 141167"/>
                <a:gd name="connsiteX308" fmla="*/ 132498 w 483059"/>
                <a:gd name="connsiteY308" fmla="*/ 21050 h 141167"/>
                <a:gd name="connsiteX309" fmla="*/ 130023 w 483059"/>
                <a:gd name="connsiteY309" fmla="*/ 18859 h 141167"/>
                <a:gd name="connsiteX310" fmla="*/ 132498 w 483059"/>
                <a:gd name="connsiteY310" fmla="*/ 21050 h 141167"/>
                <a:gd name="connsiteX311" fmla="*/ 129643 w 483059"/>
                <a:gd name="connsiteY311" fmla="*/ 29432 h 141167"/>
                <a:gd name="connsiteX312" fmla="*/ 132308 w 483059"/>
                <a:gd name="connsiteY312" fmla="*/ 28384 h 141167"/>
                <a:gd name="connsiteX313" fmla="*/ 137352 w 483059"/>
                <a:gd name="connsiteY313" fmla="*/ 28956 h 141167"/>
                <a:gd name="connsiteX314" fmla="*/ 136496 w 483059"/>
                <a:gd name="connsiteY314" fmla="*/ 30861 h 141167"/>
                <a:gd name="connsiteX315" fmla="*/ 134306 w 483059"/>
                <a:gd name="connsiteY315" fmla="*/ 31813 h 141167"/>
                <a:gd name="connsiteX316" fmla="*/ 129643 w 483059"/>
                <a:gd name="connsiteY316" fmla="*/ 31623 h 141167"/>
                <a:gd name="connsiteX317" fmla="*/ 129643 w 483059"/>
                <a:gd name="connsiteY317" fmla="*/ 29337 h 141167"/>
                <a:gd name="connsiteX318" fmla="*/ 129167 w 483059"/>
                <a:gd name="connsiteY318" fmla="*/ 4096 h 141167"/>
                <a:gd name="connsiteX319" fmla="*/ 129547 w 483059"/>
                <a:gd name="connsiteY319" fmla="*/ 4763 h 141167"/>
                <a:gd name="connsiteX320" fmla="*/ 127929 w 483059"/>
                <a:gd name="connsiteY320" fmla="*/ 5524 h 141167"/>
                <a:gd name="connsiteX321" fmla="*/ 127644 w 483059"/>
                <a:gd name="connsiteY321" fmla="*/ 4953 h 141167"/>
                <a:gd name="connsiteX322" fmla="*/ 129167 w 483059"/>
                <a:gd name="connsiteY322" fmla="*/ 4096 h 141167"/>
                <a:gd name="connsiteX323" fmla="*/ 120791 w 483059"/>
                <a:gd name="connsiteY323" fmla="*/ 19812 h 141167"/>
                <a:gd name="connsiteX324" fmla="*/ 121076 w 483059"/>
                <a:gd name="connsiteY324" fmla="*/ 21717 h 141167"/>
                <a:gd name="connsiteX325" fmla="*/ 120505 w 483059"/>
                <a:gd name="connsiteY325" fmla="*/ 21812 h 141167"/>
                <a:gd name="connsiteX326" fmla="*/ 119744 w 483059"/>
                <a:gd name="connsiteY326" fmla="*/ 20003 h 141167"/>
                <a:gd name="connsiteX327" fmla="*/ 120695 w 483059"/>
                <a:gd name="connsiteY327" fmla="*/ 19812 h 141167"/>
                <a:gd name="connsiteX328" fmla="*/ 118982 w 483059"/>
                <a:gd name="connsiteY328" fmla="*/ 47911 h 141167"/>
                <a:gd name="connsiteX329" fmla="*/ 120029 w 483059"/>
                <a:gd name="connsiteY329" fmla="*/ 44863 h 141167"/>
                <a:gd name="connsiteX330" fmla="*/ 118982 w 483059"/>
                <a:gd name="connsiteY330" fmla="*/ 47911 h 141167"/>
                <a:gd name="connsiteX331" fmla="*/ 117364 w 483059"/>
                <a:gd name="connsiteY331" fmla="*/ 42481 h 141167"/>
                <a:gd name="connsiteX332" fmla="*/ 115460 w 483059"/>
                <a:gd name="connsiteY332" fmla="*/ 42481 h 141167"/>
                <a:gd name="connsiteX333" fmla="*/ 116698 w 483059"/>
                <a:gd name="connsiteY333" fmla="*/ 38671 h 141167"/>
                <a:gd name="connsiteX334" fmla="*/ 119744 w 483059"/>
                <a:gd name="connsiteY334" fmla="*/ 39814 h 141167"/>
                <a:gd name="connsiteX335" fmla="*/ 117459 w 483059"/>
                <a:gd name="connsiteY335" fmla="*/ 42577 h 141167"/>
                <a:gd name="connsiteX336" fmla="*/ 114889 w 483059"/>
                <a:gd name="connsiteY336" fmla="*/ 4763 h 141167"/>
                <a:gd name="connsiteX337" fmla="*/ 116507 w 483059"/>
                <a:gd name="connsiteY337" fmla="*/ 2762 h 141167"/>
                <a:gd name="connsiteX338" fmla="*/ 118506 w 483059"/>
                <a:gd name="connsiteY338" fmla="*/ 2762 h 141167"/>
                <a:gd name="connsiteX339" fmla="*/ 115365 w 483059"/>
                <a:gd name="connsiteY339" fmla="*/ 6477 h 141167"/>
                <a:gd name="connsiteX340" fmla="*/ 114889 w 483059"/>
                <a:gd name="connsiteY340" fmla="*/ 4667 h 141167"/>
                <a:gd name="connsiteX341" fmla="*/ 108988 w 483059"/>
                <a:gd name="connsiteY341" fmla="*/ 65818 h 141167"/>
                <a:gd name="connsiteX342" fmla="*/ 108988 w 483059"/>
                <a:gd name="connsiteY342" fmla="*/ 66961 h 141167"/>
                <a:gd name="connsiteX343" fmla="*/ 107179 w 483059"/>
                <a:gd name="connsiteY343" fmla="*/ 66961 h 141167"/>
                <a:gd name="connsiteX344" fmla="*/ 107179 w 483059"/>
                <a:gd name="connsiteY344" fmla="*/ 66199 h 141167"/>
                <a:gd name="connsiteX345" fmla="*/ 108988 w 483059"/>
                <a:gd name="connsiteY345" fmla="*/ 65818 h 141167"/>
                <a:gd name="connsiteX346" fmla="*/ 105942 w 483059"/>
                <a:gd name="connsiteY346" fmla="*/ 52197 h 141167"/>
                <a:gd name="connsiteX347" fmla="*/ 105561 w 483059"/>
                <a:gd name="connsiteY347" fmla="*/ 50768 h 141167"/>
                <a:gd name="connsiteX348" fmla="*/ 106704 w 483059"/>
                <a:gd name="connsiteY348" fmla="*/ 47625 h 141167"/>
                <a:gd name="connsiteX349" fmla="*/ 106037 w 483059"/>
                <a:gd name="connsiteY349" fmla="*/ 52102 h 141167"/>
                <a:gd name="connsiteX350" fmla="*/ 106132 w 483059"/>
                <a:gd name="connsiteY350" fmla="*/ 36671 h 141167"/>
                <a:gd name="connsiteX351" fmla="*/ 100041 w 483059"/>
                <a:gd name="connsiteY351" fmla="*/ 34385 h 141167"/>
                <a:gd name="connsiteX352" fmla="*/ 102134 w 483059"/>
                <a:gd name="connsiteY352" fmla="*/ 33433 h 141167"/>
                <a:gd name="connsiteX353" fmla="*/ 106418 w 483059"/>
                <a:gd name="connsiteY353" fmla="*/ 34385 h 141167"/>
                <a:gd name="connsiteX354" fmla="*/ 106132 w 483059"/>
                <a:gd name="connsiteY354" fmla="*/ 36671 h 141167"/>
                <a:gd name="connsiteX355" fmla="*/ 106322 w 483059"/>
                <a:gd name="connsiteY355" fmla="*/ 19240 h 141167"/>
                <a:gd name="connsiteX356" fmla="*/ 102991 w 483059"/>
                <a:gd name="connsiteY356" fmla="*/ 20288 h 141167"/>
                <a:gd name="connsiteX357" fmla="*/ 102896 w 483059"/>
                <a:gd name="connsiteY357" fmla="*/ 18669 h 141167"/>
                <a:gd name="connsiteX358" fmla="*/ 106322 w 483059"/>
                <a:gd name="connsiteY358" fmla="*/ 18669 h 141167"/>
                <a:gd name="connsiteX359" fmla="*/ 106322 w 483059"/>
                <a:gd name="connsiteY359" fmla="*/ 19336 h 141167"/>
                <a:gd name="connsiteX360" fmla="*/ 104704 w 483059"/>
                <a:gd name="connsiteY360" fmla="*/ 9430 h 141167"/>
                <a:gd name="connsiteX361" fmla="*/ 101849 w 483059"/>
                <a:gd name="connsiteY361" fmla="*/ 11049 h 141167"/>
                <a:gd name="connsiteX362" fmla="*/ 104704 w 483059"/>
                <a:gd name="connsiteY362" fmla="*/ 9430 h 141167"/>
                <a:gd name="connsiteX363" fmla="*/ 99945 w 483059"/>
                <a:gd name="connsiteY363" fmla="*/ 17050 h 141167"/>
                <a:gd name="connsiteX364" fmla="*/ 100612 w 483059"/>
                <a:gd name="connsiteY364" fmla="*/ 17907 h 141167"/>
                <a:gd name="connsiteX365" fmla="*/ 99945 w 483059"/>
                <a:gd name="connsiteY365" fmla="*/ 18859 h 141167"/>
                <a:gd name="connsiteX366" fmla="*/ 99374 w 483059"/>
                <a:gd name="connsiteY366" fmla="*/ 18193 h 141167"/>
                <a:gd name="connsiteX367" fmla="*/ 99945 w 483059"/>
                <a:gd name="connsiteY367" fmla="*/ 17050 h 141167"/>
                <a:gd name="connsiteX368" fmla="*/ 101087 w 483059"/>
                <a:gd name="connsiteY368" fmla="*/ 38481 h 141167"/>
                <a:gd name="connsiteX369" fmla="*/ 100707 w 483059"/>
                <a:gd name="connsiteY369" fmla="*/ 39910 h 141167"/>
                <a:gd name="connsiteX370" fmla="*/ 98708 w 483059"/>
                <a:gd name="connsiteY370" fmla="*/ 40100 h 141167"/>
                <a:gd name="connsiteX371" fmla="*/ 98613 w 483059"/>
                <a:gd name="connsiteY371" fmla="*/ 39624 h 141167"/>
                <a:gd name="connsiteX372" fmla="*/ 101087 w 483059"/>
                <a:gd name="connsiteY372" fmla="*/ 38386 h 141167"/>
                <a:gd name="connsiteX373" fmla="*/ 86524 w 483059"/>
                <a:gd name="connsiteY373" fmla="*/ 42767 h 141167"/>
                <a:gd name="connsiteX374" fmla="*/ 88904 w 483059"/>
                <a:gd name="connsiteY374" fmla="*/ 44196 h 141167"/>
                <a:gd name="connsiteX375" fmla="*/ 86239 w 483059"/>
                <a:gd name="connsiteY375" fmla="*/ 43339 h 141167"/>
                <a:gd name="connsiteX376" fmla="*/ 86524 w 483059"/>
                <a:gd name="connsiteY376" fmla="*/ 42767 h 141167"/>
                <a:gd name="connsiteX377" fmla="*/ 83859 w 483059"/>
                <a:gd name="connsiteY377" fmla="*/ 92869 h 141167"/>
                <a:gd name="connsiteX378" fmla="*/ 81384 w 483059"/>
                <a:gd name="connsiteY378" fmla="*/ 97441 h 141167"/>
                <a:gd name="connsiteX379" fmla="*/ 83859 w 483059"/>
                <a:gd name="connsiteY379" fmla="*/ 92869 h 141167"/>
                <a:gd name="connsiteX380" fmla="*/ 83002 w 483059"/>
                <a:gd name="connsiteY380" fmla="*/ 101727 h 141167"/>
                <a:gd name="connsiteX381" fmla="*/ 80528 w 483059"/>
                <a:gd name="connsiteY381" fmla="*/ 103537 h 141167"/>
                <a:gd name="connsiteX382" fmla="*/ 85382 w 483059"/>
                <a:gd name="connsiteY382" fmla="*/ 97631 h 141167"/>
                <a:gd name="connsiteX383" fmla="*/ 86905 w 483059"/>
                <a:gd name="connsiteY383" fmla="*/ 100584 h 141167"/>
                <a:gd name="connsiteX384" fmla="*/ 83098 w 483059"/>
                <a:gd name="connsiteY384" fmla="*/ 101727 h 141167"/>
                <a:gd name="connsiteX385" fmla="*/ 88238 w 483059"/>
                <a:gd name="connsiteY385" fmla="*/ 58960 h 141167"/>
                <a:gd name="connsiteX386" fmla="*/ 88238 w 483059"/>
                <a:gd name="connsiteY386" fmla="*/ 59055 h 141167"/>
                <a:gd name="connsiteX387" fmla="*/ 88143 w 483059"/>
                <a:gd name="connsiteY387" fmla="*/ 59055 h 141167"/>
                <a:gd name="connsiteX388" fmla="*/ 86810 w 483059"/>
                <a:gd name="connsiteY388" fmla="*/ 61246 h 141167"/>
                <a:gd name="connsiteX389" fmla="*/ 83193 w 483059"/>
                <a:gd name="connsiteY389" fmla="*/ 60198 h 141167"/>
                <a:gd name="connsiteX390" fmla="*/ 88143 w 483059"/>
                <a:gd name="connsiteY390" fmla="*/ 59055 h 141167"/>
                <a:gd name="connsiteX391" fmla="*/ 88143 w 483059"/>
                <a:gd name="connsiteY391" fmla="*/ 59055 h 141167"/>
                <a:gd name="connsiteX392" fmla="*/ 88143 w 483059"/>
                <a:gd name="connsiteY392" fmla="*/ 59055 h 141167"/>
                <a:gd name="connsiteX393" fmla="*/ 89475 w 483059"/>
                <a:gd name="connsiteY393" fmla="*/ 56769 h 141167"/>
                <a:gd name="connsiteX394" fmla="*/ 88143 w 483059"/>
                <a:gd name="connsiteY394" fmla="*/ 59055 h 141167"/>
                <a:gd name="connsiteX395" fmla="*/ 92902 w 483059"/>
                <a:gd name="connsiteY395" fmla="*/ 35719 h 141167"/>
                <a:gd name="connsiteX396" fmla="*/ 91569 w 483059"/>
                <a:gd name="connsiteY396" fmla="*/ 35814 h 141167"/>
                <a:gd name="connsiteX397" fmla="*/ 91569 w 483059"/>
                <a:gd name="connsiteY397" fmla="*/ 35052 h 141167"/>
                <a:gd name="connsiteX398" fmla="*/ 92902 w 483059"/>
                <a:gd name="connsiteY398" fmla="*/ 34957 h 141167"/>
                <a:gd name="connsiteX399" fmla="*/ 92902 w 483059"/>
                <a:gd name="connsiteY399" fmla="*/ 35719 h 141167"/>
                <a:gd name="connsiteX400" fmla="*/ 97851 w 483059"/>
                <a:gd name="connsiteY400" fmla="*/ 7620 h 141167"/>
                <a:gd name="connsiteX401" fmla="*/ 95948 w 483059"/>
                <a:gd name="connsiteY401" fmla="*/ 11144 h 141167"/>
                <a:gd name="connsiteX402" fmla="*/ 94806 w 483059"/>
                <a:gd name="connsiteY402" fmla="*/ 8287 h 141167"/>
                <a:gd name="connsiteX403" fmla="*/ 97851 w 483059"/>
                <a:gd name="connsiteY403" fmla="*/ 7620 h 141167"/>
                <a:gd name="connsiteX404" fmla="*/ 96233 w 483059"/>
                <a:gd name="connsiteY404" fmla="*/ 127921 h 141167"/>
                <a:gd name="connsiteX405" fmla="*/ 96042 w 483059"/>
                <a:gd name="connsiteY405" fmla="*/ 125730 h 141167"/>
                <a:gd name="connsiteX406" fmla="*/ 97851 w 483059"/>
                <a:gd name="connsiteY406" fmla="*/ 123158 h 141167"/>
                <a:gd name="connsiteX407" fmla="*/ 98994 w 483059"/>
                <a:gd name="connsiteY407" fmla="*/ 124396 h 141167"/>
                <a:gd name="connsiteX408" fmla="*/ 96328 w 483059"/>
                <a:gd name="connsiteY408" fmla="*/ 127825 h 141167"/>
                <a:gd name="connsiteX409" fmla="*/ 101754 w 483059"/>
                <a:gd name="connsiteY409" fmla="*/ 114681 h 141167"/>
                <a:gd name="connsiteX410" fmla="*/ 101754 w 483059"/>
                <a:gd name="connsiteY410" fmla="*/ 114681 h 141167"/>
                <a:gd name="connsiteX411" fmla="*/ 100612 w 483059"/>
                <a:gd name="connsiteY411" fmla="*/ 119443 h 141167"/>
                <a:gd name="connsiteX412" fmla="*/ 99279 w 483059"/>
                <a:gd name="connsiteY412" fmla="*/ 111728 h 141167"/>
                <a:gd name="connsiteX413" fmla="*/ 101849 w 483059"/>
                <a:gd name="connsiteY413" fmla="*/ 114681 h 141167"/>
                <a:gd name="connsiteX414" fmla="*/ 101849 w 483059"/>
                <a:gd name="connsiteY414" fmla="*/ 114586 h 141167"/>
                <a:gd name="connsiteX415" fmla="*/ 101849 w 483059"/>
                <a:gd name="connsiteY415" fmla="*/ 114776 h 141167"/>
                <a:gd name="connsiteX416" fmla="*/ 107369 w 483059"/>
                <a:gd name="connsiteY416" fmla="*/ 69913 h 141167"/>
                <a:gd name="connsiteX417" fmla="*/ 102991 w 483059"/>
                <a:gd name="connsiteY417" fmla="*/ 69913 h 141167"/>
                <a:gd name="connsiteX418" fmla="*/ 107369 w 483059"/>
                <a:gd name="connsiteY418" fmla="*/ 69913 h 141167"/>
                <a:gd name="connsiteX419" fmla="*/ 105180 w 483059"/>
                <a:gd name="connsiteY419" fmla="*/ 94679 h 141167"/>
                <a:gd name="connsiteX420" fmla="*/ 109083 w 483059"/>
                <a:gd name="connsiteY420" fmla="*/ 93916 h 141167"/>
                <a:gd name="connsiteX421" fmla="*/ 109368 w 483059"/>
                <a:gd name="connsiteY421" fmla="*/ 94393 h 141167"/>
                <a:gd name="connsiteX422" fmla="*/ 107465 w 483059"/>
                <a:gd name="connsiteY422" fmla="*/ 96583 h 141167"/>
                <a:gd name="connsiteX423" fmla="*/ 105180 w 483059"/>
                <a:gd name="connsiteY423" fmla="*/ 94679 h 141167"/>
                <a:gd name="connsiteX424" fmla="*/ 108322 w 483059"/>
                <a:gd name="connsiteY424" fmla="*/ 135255 h 141167"/>
                <a:gd name="connsiteX425" fmla="*/ 106704 w 483059"/>
                <a:gd name="connsiteY425" fmla="*/ 132207 h 141167"/>
                <a:gd name="connsiteX426" fmla="*/ 108893 w 483059"/>
                <a:gd name="connsiteY426" fmla="*/ 131921 h 141167"/>
                <a:gd name="connsiteX427" fmla="*/ 108322 w 483059"/>
                <a:gd name="connsiteY427" fmla="*/ 135350 h 141167"/>
                <a:gd name="connsiteX428" fmla="*/ 108702 w 483059"/>
                <a:gd name="connsiteY428" fmla="*/ 87439 h 141167"/>
                <a:gd name="connsiteX429" fmla="*/ 106798 w 483059"/>
                <a:gd name="connsiteY429" fmla="*/ 87154 h 141167"/>
                <a:gd name="connsiteX430" fmla="*/ 110701 w 483059"/>
                <a:gd name="connsiteY430" fmla="*/ 87439 h 141167"/>
                <a:gd name="connsiteX431" fmla="*/ 108797 w 483059"/>
                <a:gd name="connsiteY431" fmla="*/ 87439 h 141167"/>
                <a:gd name="connsiteX432" fmla="*/ 112224 w 483059"/>
                <a:gd name="connsiteY432" fmla="*/ 34480 h 141167"/>
                <a:gd name="connsiteX433" fmla="*/ 111748 w 483059"/>
                <a:gd name="connsiteY433" fmla="*/ 36957 h 141167"/>
                <a:gd name="connsiteX434" fmla="*/ 110986 w 483059"/>
                <a:gd name="connsiteY434" fmla="*/ 36671 h 141167"/>
                <a:gd name="connsiteX435" fmla="*/ 112319 w 483059"/>
                <a:gd name="connsiteY435" fmla="*/ 34576 h 141167"/>
                <a:gd name="connsiteX436" fmla="*/ 111939 w 483059"/>
                <a:gd name="connsiteY436" fmla="*/ 112490 h 141167"/>
                <a:gd name="connsiteX437" fmla="*/ 111177 w 483059"/>
                <a:gd name="connsiteY437" fmla="*/ 111728 h 141167"/>
                <a:gd name="connsiteX438" fmla="*/ 111939 w 483059"/>
                <a:gd name="connsiteY438" fmla="*/ 111252 h 141167"/>
                <a:gd name="connsiteX439" fmla="*/ 112985 w 483059"/>
                <a:gd name="connsiteY439" fmla="*/ 112014 h 141167"/>
                <a:gd name="connsiteX440" fmla="*/ 112034 w 483059"/>
                <a:gd name="connsiteY440" fmla="*/ 112490 h 141167"/>
                <a:gd name="connsiteX441" fmla="*/ 114699 w 483059"/>
                <a:gd name="connsiteY441" fmla="*/ 23050 h 141167"/>
                <a:gd name="connsiteX442" fmla="*/ 117745 w 483059"/>
                <a:gd name="connsiteY442" fmla="*/ 23050 h 141167"/>
                <a:gd name="connsiteX443" fmla="*/ 118220 w 483059"/>
                <a:gd name="connsiteY443" fmla="*/ 19145 h 141167"/>
                <a:gd name="connsiteX444" fmla="*/ 118887 w 483059"/>
                <a:gd name="connsiteY444" fmla="*/ 24670 h 141167"/>
                <a:gd name="connsiteX445" fmla="*/ 113271 w 483059"/>
                <a:gd name="connsiteY445" fmla="*/ 25908 h 141167"/>
                <a:gd name="connsiteX446" fmla="*/ 114699 w 483059"/>
                <a:gd name="connsiteY446" fmla="*/ 23050 h 141167"/>
                <a:gd name="connsiteX447" fmla="*/ 118506 w 483059"/>
                <a:gd name="connsiteY447" fmla="*/ 131254 h 141167"/>
                <a:gd name="connsiteX448" fmla="*/ 118887 w 483059"/>
                <a:gd name="connsiteY448" fmla="*/ 128588 h 141167"/>
                <a:gd name="connsiteX449" fmla="*/ 118506 w 483059"/>
                <a:gd name="connsiteY449" fmla="*/ 131254 h 141167"/>
                <a:gd name="connsiteX450" fmla="*/ 114794 w 483059"/>
                <a:gd name="connsiteY450" fmla="*/ 106585 h 141167"/>
                <a:gd name="connsiteX451" fmla="*/ 117840 w 483059"/>
                <a:gd name="connsiteY451" fmla="*/ 108680 h 141167"/>
                <a:gd name="connsiteX452" fmla="*/ 114794 w 483059"/>
                <a:gd name="connsiteY452" fmla="*/ 106585 h 141167"/>
                <a:gd name="connsiteX453" fmla="*/ 115460 w 483059"/>
                <a:gd name="connsiteY453" fmla="*/ 88106 h 141167"/>
                <a:gd name="connsiteX454" fmla="*/ 116317 w 483059"/>
                <a:gd name="connsiteY454" fmla="*/ 86582 h 141167"/>
                <a:gd name="connsiteX455" fmla="*/ 116983 w 483059"/>
                <a:gd name="connsiteY455" fmla="*/ 85154 h 141167"/>
                <a:gd name="connsiteX456" fmla="*/ 122409 w 483059"/>
                <a:gd name="connsiteY456" fmla="*/ 86487 h 141167"/>
                <a:gd name="connsiteX457" fmla="*/ 115460 w 483059"/>
                <a:gd name="connsiteY457" fmla="*/ 88106 h 141167"/>
                <a:gd name="connsiteX458" fmla="*/ 120124 w 483059"/>
                <a:gd name="connsiteY458" fmla="*/ 59817 h 141167"/>
                <a:gd name="connsiteX459" fmla="*/ 122790 w 483059"/>
                <a:gd name="connsiteY459" fmla="*/ 58388 h 141167"/>
                <a:gd name="connsiteX460" fmla="*/ 120124 w 483059"/>
                <a:gd name="connsiteY460" fmla="*/ 59817 h 141167"/>
                <a:gd name="connsiteX461" fmla="*/ 126787 w 483059"/>
                <a:gd name="connsiteY461" fmla="*/ 62770 h 141167"/>
                <a:gd name="connsiteX462" fmla="*/ 128310 w 483059"/>
                <a:gd name="connsiteY462" fmla="*/ 62960 h 141167"/>
                <a:gd name="connsiteX463" fmla="*/ 128215 w 483059"/>
                <a:gd name="connsiteY463" fmla="*/ 63627 h 141167"/>
                <a:gd name="connsiteX464" fmla="*/ 126692 w 483059"/>
                <a:gd name="connsiteY464" fmla="*/ 63437 h 141167"/>
                <a:gd name="connsiteX465" fmla="*/ 126787 w 483059"/>
                <a:gd name="connsiteY465" fmla="*/ 62770 h 141167"/>
                <a:gd name="connsiteX466" fmla="*/ 128596 w 483059"/>
                <a:gd name="connsiteY466" fmla="*/ 87439 h 141167"/>
                <a:gd name="connsiteX467" fmla="*/ 127929 w 483059"/>
                <a:gd name="connsiteY467" fmla="*/ 86868 h 141167"/>
                <a:gd name="connsiteX468" fmla="*/ 128786 w 483059"/>
                <a:gd name="connsiteY468" fmla="*/ 84201 h 141167"/>
                <a:gd name="connsiteX469" fmla="*/ 130404 w 483059"/>
                <a:gd name="connsiteY469" fmla="*/ 85725 h 141167"/>
                <a:gd name="connsiteX470" fmla="*/ 128596 w 483059"/>
                <a:gd name="connsiteY470" fmla="*/ 87535 h 141167"/>
                <a:gd name="connsiteX471" fmla="*/ 135068 w 483059"/>
                <a:gd name="connsiteY471" fmla="*/ 120587 h 141167"/>
                <a:gd name="connsiteX472" fmla="*/ 131071 w 483059"/>
                <a:gd name="connsiteY472" fmla="*/ 117920 h 141167"/>
                <a:gd name="connsiteX473" fmla="*/ 135068 w 483059"/>
                <a:gd name="connsiteY473" fmla="*/ 120587 h 141167"/>
                <a:gd name="connsiteX474" fmla="*/ 134211 w 483059"/>
                <a:gd name="connsiteY474" fmla="*/ 132397 h 141167"/>
                <a:gd name="connsiteX475" fmla="*/ 133450 w 483059"/>
                <a:gd name="connsiteY475" fmla="*/ 132016 h 141167"/>
                <a:gd name="connsiteX476" fmla="*/ 136020 w 483059"/>
                <a:gd name="connsiteY476" fmla="*/ 129159 h 141167"/>
                <a:gd name="connsiteX477" fmla="*/ 134211 w 483059"/>
                <a:gd name="connsiteY477" fmla="*/ 132397 h 141167"/>
                <a:gd name="connsiteX478" fmla="*/ 138875 w 483059"/>
                <a:gd name="connsiteY478" fmla="*/ 69342 h 141167"/>
                <a:gd name="connsiteX479" fmla="*/ 140874 w 483059"/>
                <a:gd name="connsiteY479" fmla="*/ 69342 h 141167"/>
                <a:gd name="connsiteX480" fmla="*/ 139541 w 483059"/>
                <a:gd name="connsiteY480" fmla="*/ 71628 h 141167"/>
                <a:gd name="connsiteX481" fmla="*/ 138875 w 483059"/>
                <a:gd name="connsiteY481" fmla="*/ 69342 h 141167"/>
                <a:gd name="connsiteX482" fmla="*/ 139732 w 483059"/>
                <a:gd name="connsiteY482" fmla="*/ 115253 h 141167"/>
                <a:gd name="connsiteX483" fmla="*/ 139732 w 483059"/>
                <a:gd name="connsiteY483" fmla="*/ 114776 h 141167"/>
                <a:gd name="connsiteX484" fmla="*/ 140969 w 483059"/>
                <a:gd name="connsiteY484" fmla="*/ 114300 h 141167"/>
                <a:gd name="connsiteX485" fmla="*/ 141160 w 483059"/>
                <a:gd name="connsiteY485" fmla="*/ 114871 h 141167"/>
                <a:gd name="connsiteX486" fmla="*/ 139732 w 483059"/>
                <a:gd name="connsiteY486" fmla="*/ 115253 h 141167"/>
                <a:gd name="connsiteX487" fmla="*/ 142207 w 483059"/>
                <a:gd name="connsiteY487" fmla="*/ 111442 h 141167"/>
                <a:gd name="connsiteX488" fmla="*/ 143730 w 483059"/>
                <a:gd name="connsiteY488" fmla="*/ 111728 h 141167"/>
                <a:gd name="connsiteX489" fmla="*/ 143444 w 483059"/>
                <a:gd name="connsiteY489" fmla="*/ 112586 h 141167"/>
                <a:gd name="connsiteX490" fmla="*/ 142016 w 483059"/>
                <a:gd name="connsiteY490" fmla="*/ 111919 h 141167"/>
                <a:gd name="connsiteX491" fmla="*/ 142207 w 483059"/>
                <a:gd name="connsiteY491" fmla="*/ 111442 h 141167"/>
                <a:gd name="connsiteX492" fmla="*/ 142207 w 483059"/>
                <a:gd name="connsiteY492" fmla="*/ 117729 h 141167"/>
                <a:gd name="connsiteX493" fmla="*/ 144396 w 483059"/>
                <a:gd name="connsiteY493" fmla="*/ 114205 h 141167"/>
                <a:gd name="connsiteX494" fmla="*/ 144777 w 483059"/>
                <a:gd name="connsiteY494" fmla="*/ 118110 h 141167"/>
                <a:gd name="connsiteX495" fmla="*/ 146490 w 483059"/>
                <a:gd name="connsiteY495" fmla="*/ 122111 h 141167"/>
                <a:gd name="connsiteX496" fmla="*/ 142112 w 483059"/>
                <a:gd name="connsiteY496" fmla="*/ 117729 h 141167"/>
                <a:gd name="connsiteX497" fmla="*/ 147157 w 483059"/>
                <a:gd name="connsiteY497" fmla="*/ 39338 h 141167"/>
                <a:gd name="connsiteX498" fmla="*/ 148013 w 483059"/>
                <a:gd name="connsiteY498" fmla="*/ 39338 h 141167"/>
                <a:gd name="connsiteX499" fmla="*/ 147822 w 483059"/>
                <a:gd name="connsiteY499" fmla="*/ 41720 h 141167"/>
                <a:gd name="connsiteX500" fmla="*/ 146680 w 483059"/>
                <a:gd name="connsiteY500" fmla="*/ 41529 h 141167"/>
                <a:gd name="connsiteX501" fmla="*/ 147157 w 483059"/>
                <a:gd name="connsiteY501" fmla="*/ 39243 h 141167"/>
                <a:gd name="connsiteX502" fmla="*/ 147632 w 483059"/>
                <a:gd name="connsiteY502" fmla="*/ 93250 h 141167"/>
                <a:gd name="connsiteX503" fmla="*/ 147251 w 483059"/>
                <a:gd name="connsiteY503" fmla="*/ 93059 h 141167"/>
                <a:gd name="connsiteX504" fmla="*/ 147918 w 483059"/>
                <a:gd name="connsiteY504" fmla="*/ 91630 h 141167"/>
                <a:gd name="connsiteX505" fmla="*/ 148393 w 483059"/>
                <a:gd name="connsiteY505" fmla="*/ 91916 h 141167"/>
                <a:gd name="connsiteX506" fmla="*/ 147632 w 483059"/>
                <a:gd name="connsiteY506" fmla="*/ 93250 h 141167"/>
                <a:gd name="connsiteX507" fmla="*/ 148775 w 483059"/>
                <a:gd name="connsiteY507" fmla="*/ 50292 h 141167"/>
                <a:gd name="connsiteX508" fmla="*/ 149346 w 483059"/>
                <a:gd name="connsiteY508" fmla="*/ 49721 h 141167"/>
                <a:gd name="connsiteX509" fmla="*/ 150964 w 483059"/>
                <a:gd name="connsiteY509" fmla="*/ 51340 h 141167"/>
                <a:gd name="connsiteX510" fmla="*/ 148775 w 483059"/>
                <a:gd name="connsiteY510" fmla="*/ 50197 h 141167"/>
                <a:gd name="connsiteX511" fmla="*/ 150964 w 483059"/>
                <a:gd name="connsiteY511" fmla="*/ 69151 h 141167"/>
                <a:gd name="connsiteX512" fmla="*/ 152201 w 483059"/>
                <a:gd name="connsiteY512" fmla="*/ 70580 h 141167"/>
                <a:gd name="connsiteX513" fmla="*/ 151249 w 483059"/>
                <a:gd name="connsiteY513" fmla="*/ 71628 h 141167"/>
                <a:gd name="connsiteX514" fmla="*/ 150107 w 483059"/>
                <a:gd name="connsiteY514" fmla="*/ 70485 h 141167"/>
                <a:gd name="connsiteX515" fmla="*/ 150964 w 483059"/>
                <a:gd name="connsiteY515" fmla="*/ 69151 h 141167"/>
                <a:gd name="connsiteX516" fmla="*/ 154105 w 483059"/>
                <a:gd name="connsiteY516" fmla="*/ 107156 h 141167"/>
                <a:gd name="connsiteX517" fmla="*/ 153439 w 483059"/>
                <a:gd name="connsiteY517" fmla="*/ 104775 h 141167"/>
                <a:gd name="connsiteX518" fmla="*/ 155342 w 483059"/>
                <a:gd name="connsiteY518" fmla="*/ 106394 h 141167"/>
                <a:gd name="connsiteX519" fmla="*/ 157817 w 483059"/>
                <a:gd name="connsiteY519" fmla="*/ 105156 h 141167"/>
                <a:gd name="connsiteX520" fmla="*/ 154105 w 483059"/>
                <a:gd name="connsiteY520" fmla="*/ 107156 h 141167"/>
                <a:gd name="connsiteX521" fmla="*/ 160482 w 483059"/>
                <a:gd name="connsiteY521" fmla="*/ 99917 h 141167"/>
                <a:gd name="connsiteX522" fmla="*/ 156865 w 483059"/>
                <a:gd name="connsiteY522" fmla="*/ 101060 h 141167"/>
                <a:gd name="connsiteX523" fmla="*/ 151249 w 483059"/>
                <a:gd name="connsiteY523" fmla="*/ 101060 h 141167"/>
                <a:gd name="connsiteX524" fmla="*/ 150678 w 483059"/>
                <a:gd name="connsiteY524" fmla="*/ 99917 h 141167"/>
                <a:gd name="connsiteX525" fmla="*/ 154676 w 483059"/>
                <a:gd name="connsiteY525" fmla="*/ 99917 h 141167"/>
                <a:gd name="connsiteX526" fmla="*/ 158959 w 483059"/>
                <a:gd name="connsiteY526" fmla="*/ 98870 h 141167"/>
                <a:gd name="connsiteX527" fmla="*/ 159720 w 483059"/>
                <a:gd name="connsiteY527" fmla="*/ 96774 h 141167"/>
                <a:gd name="connsiteX528" fmla="*/ 160482 w 483059"/>
                <a:gd name="connsiteY528" fmla="*/ 99822 h 141167"/>
                <a:gd name="connsiteX529" fmla="*/ 162005 w 483059"/>
                <a:gd name="connsiteY529" fmla="*/ 34385 h 141167"/>
                <a:gd name="connsiteX530" fmla="*/ 163719 w 483059"/>
                <a:gd name="connsiteY530" fmla="*/ 33433 h 141167"/>
                <a:gd name="connsiteX531" fmla="*/ 164004 w 483059"/>
                <a:gd name="connsiteY531" fmla="*/ 34099 h 141167"/>
                <a:gd name="connsiteX532" fmla="*/ 162291 w 483059"/>
                <a:gd name="connsiteY532" fmla="*/ 34862 h 141167"/>
                <a:gd name="connsiteX533" fmla="*/ 162005 w 483059"/>
                <a:gd name="connsiteY533" fmla="*/ 34385 h 141167"/>
                <a:gd name="connsiteX534" fmla="*/ 162862 w 483059"/>
                <a:gd name="connsiteY534" fmla="*/ 52102 h 141167"/>
                <a:gd name="connsiteX535" fmla="*/ 166098 w 483059"/>
                <a:gd name="connsiteY535" fmla="*/ 50768 h 141167"/>
                <a:gd name="connsiteX536" fmla="*/ 162862 w 483059"/>
                <a:gd name="connsiteY536" fmla="*/ 52102 h 141167"/>
                <a:gd name="connsiteX537" fmla="*/ 166859 w 483059"/>
                <a:gd name="connsiteY537" fmla="*/ 116110 h 141167"/>
                <a:gd name="connsiteX538" fmla="*/ 165432 w 483059"/>
                <a:gd name="connsiteY538" fmla="*/ 115633 h 141167"/>
                <a:gd name="connsiteX539" fmla="*/ 165622 w 483059"/>
                <a:gd name="connsiteY539" fmla="*/ 115062 h 141167"/>
                <a:gd name="connsiteX540" fmla="*/ 167050 w 483059"/>
                <a:gd name="connsiteY540" fmla="*/ 115443 h 141167"/>
                <a:gd name="connsiteX541" fmla="*/ 166859 w 483059"/>
                <a:gd name="connsiteY541" fmla="*/ 116014 h 141167"/>
                <a:gd name="connsiteX542" fmla="*/ 168002 w 483059"/>
                <a:gd name="connsiteY542" fmla="*/ 93059 h 141167"/>
                <a:gd name="connsiteX543" fmla="*/ 167145 w 483059"/>
                <a:gd name="connsiteY543" fmla="*/ 92583 h 141167"/>
                <a:gd name="connsiteX544" fmla="*/ 167716 w 483059"/>
                <a:gd name="connsiteY544" fmla="*/ 91916 h 141167"/>
                <a:gd name="connsiteX545" fmla="*/ 168573 w 483059"/>
                <a:gd name="connsiteY545" fmla="*/ 92488 h 141167"/>
                <a:gd name="connsiteX546" fmla="*/ 167907 w 483059"/>
                <a:gd name="connsiteY546" fmla="*/ 93059 h 141167"/>
                <a:gd name="connsiteX547" fmla="*/ 167907 w 483059"/>
                <a:gd name="connsiteY547" fmla="*/ 58388 h 141167"/>
                <a:gd name="connsiteX548" fmla="*/ 170953 w 483059"/>
                <a:gd name="connsiteY548" fmla="*/ 59912 h 141167"/>
                <a:gd name="connsiteX549" fmla="*/ 167907 w 483059"/>
                <a:gd name="connsiteY549" fmla="*/ 58388 h 141167"/>
                <a:gd name="connsiteX550" fmla="*/ 171428 w 483059"/>
                <a:gd name="connsiteY550" fmla="*/ 40291 h 141167"/>
                <a:gd name="connsiteX551" fmla="*/ 171428 w 483059"/>
                <a:gd name="connsiteY551" fmla="*/ 40291 h 141167"/>
                <a:gd name="connsiteX552" fmla="*/ 171428 w 483059"/>
                <a:gd name="connsiteY552" fmla="*/ 40291 h 141167"/>
                <a:gd name="connsiteX553" fmla="*/ 171047 w 483059"/>
                <a:gd name="connsiteY553" fmla="*/ 36671 h 141167"/>
                <a:gd name="connsiteX554" fmla="*/ 171714 w 483059"/>
                <a:gd name="connsiteY554" fmla="*/ 36671 h 141167"/>
                <a:gd name="connsiteX555" fmla="*/ 171428 w 483059"/>
                <a:gd name="connsiteY555" fmla="*/ 40291 h 141167"/>
                <a:gd name="connsiteX556" fmla="*/ 171428 w 483059"/>
                <a:gd name="connsiteY556" fmla="*/ 40291 h 141167"/>
                <a:gd name="connsiteX557" fmla="*/ 171428 w 483059"/>
                <a:gd name="connsiteY557" fmla="*/ 40291 h 141167"/>
                <a:gd name="connsiteX558" fmla="*/ 173808 w 483059"/>
                <a:gd name="connsiteY558" fmla="*/ 40862 h 141167"/>
                <a:gd name="connsiteX559" fmla="*/ 171428 w 483059"/>
                <a:gd name="connsiteY559" fmla="*/ 40291 h 141167"/>
                <a:gd name="connsiteX560" fmla="*/ 174760 w 483059"/>
                <a:gd name="connsiteY560" fmla="*/ 94297 h 141167"/>
                <a:gd name="connsiteX561" fmla="*/ 177139 w 483059"/>
                <a:gd name="connsiteY561" fmla="*/ 96393 h 141167"/>
                <a:gd name="connsiteX562" fmla="*/ 174760 w 483059"/>
                <a:gd name="connsiteY562" fmla="*/ 94297 h 141167"/>
                <a:gd name="connsiteX563" fmla="*/ 180185 w 483059"/>
                <a:gd name="connsiteY563" fmla="*/ 67056 h 141167"/>
                <a:gd name="connsiteX564" fmla="*/ 179805 w 483059"/>
                <a:gd name="connsiteY564" fmla="*/ 62865 h 141167"/>
                <a:gd name="connsiteX565" fmla="*/ 182089 w 483059"/>
                <a:gd name="connsiteY565" fmla="*/ 64484 h 141167"/>
                <a:gd name="connsiteX566" fmla="*/ 180185 w 483059"/>
                <a:gd name="connsiteY566" fmla="*/ 67056 h 141167"/>
                <a:gd name="connsiteX567" fmla="*/ 181232 w 483059"/>
                <a:gd name="connsiteY567" fmla="*/ 54102 h 141167"/>
                <a:gd name="connsiteX568" fmla="*/ 180566 w 483059"/>
                <a:gd name="connsiteY568" fmla="*/ 53340 h 141167"/>
                <a:gd name="connsiteX569" fmla="*/ 181708 w 483059"/>
                <a:gd name="connsiteY569" fmla="*/ 53054 h 141167"/>
                <a:gd name="connsiteX570" fmla="*/ 182755 w 483059"/>
                <a:gd name="connsiteY570" fmla="*/ 52768 h 141167"/>
                <a:gd name="connsiteX571" fmla="*/ 183041 w 483059"/>
                <a:gd name="connsiteY571" fmla="*/ 53435 h 141167"/>
                <a:gd name="connsiteX572" fmla="*/ 181327 w 483059"/>
                <a:gd name="connsiteY572" fmla="*/ 54007 h 141167"/>
                <a:gd name="connsiteX573" fmla="*/ 223589 w 483059"/>
                <a:gd name="connsiteY573" fmla="*/ 56102 h 141167"/>
                <a:gd name="connsiteX574" fmla="*/ 223398 w 483059"/>
                <a:gd name="connsiteY574" fmla="*/ 56102 h 141167"/>
                <a:gd name="connsiteX575" fmla="*/ 223304 w 483059"/>
                <a:gd name="connsiteY575" fmla="*/ 56007 h 141167"/>
                <a:gd name="connsiteX576" fmla="*/ 221590 w 483059"/>
                <a:gd name="connsiteY576" fmla="*/ 55721 h 141167"/>
                <a:gd name="connsiteX577" fmla="*/ 223304 w 483059"/>
                <a:gd name="connsiteY577" fmla="*/ 56007 h 141167"/>
                <a:gd name="connsiteX578" fmla="*/ 223494 w 483059"/>
                <a:gd name="connsiteY578" fmla="*/ 56007 h 141167"/>
                <a:gd name="connsiteX579" fmla="*/ 223494 w 483059"/>
                <a:gd name="connsiteY579" fmla="*/ 56102 h 141167"/>
                <a:gd name="connsiteX580" fmla="*/ 225873 w 483059"/>
                <a:gd name="connsiteY580" fmla="*/ 56769 h 141167"/>
                <a:gd name="connsiteX581" fmla="*/ 223494 w 483059"/>
                <a:gd name="connsiteY581" fmla="*/ 56102 h 141167"/>
                <a:gd name="connsiteX582" fmla="*/ 226349 w 483059"/>
                <a:gd name="connsiteY582" fmla="*/ 65818 h 141167"/>
                <a:gd name="connsiteX583" fmla="*/ 227492 w 483059"/>
                <a:gd name="connsiteY583" fmla="*/ 66389 h 141167"/>
                <a:gd name="connsiteX584" fmla="*/ 226920 w 483059"/>
                <a:gd name="connsiteY584" fmla="*/ 67342 h 141167"/>
                <a:gd name="connsiteX585" fmla="*/ 225873 w 483059"/>
                <a:gd name="connsiteY585" fmla="*/ 67151 h 141167"/>
                <a:gd name="connsiteX586" fmla="*/ 224922 w 483059"/>
                <a:gd name="connsiteY586" fmla="*/ 65913 h 141167"/>
                <a:gd name="connsiteX587" fmla="*/ 226349 w 483059"/>
                <a:gd name="connsiteY587" fmla="*/ 65913 h 141167"/>
                <a:gd name="connsiteX588" fmla="*/ 225873 w 483059"/>
                <a:gd name="connsiteY588" fmla="*/ 99727 h 141167"/>
                <a:gd name="connsiteX589" fmla="*/ 226635 w 483059"/>
                <a:gd name="connsiteY589" fmla="*/ 95536 h 141167"/>
                <a:gd name="connsiteX590" fmla="*/ 228729 w 483059"/>
                <a:gd name="connsiteY590" fmla="*/ 98203 h 141167"/>
                <a:gd name="connsiteX591" fmla="*/ 225873 w 483059"/>
                <a:gd name="connsiteY591" fmla="*/ 99727 h 141167"/>
                <a:gd name="connsiteX592" fmla="*/ 230157 w 483059"/>
                <a:gd name="connsiteY592" fmla="*/ 80486 h 141167"/>
                <a:gd name="connsiteX593" fmla="*/ 227968 w 483059"/>
                <a:gd name="connsiteY593" fmla="*/ 76581 h 141167"/>
                <a:gd name="connsiteX594" fmla="*/ 228539 w 483059"/>
                <a:gd name="connsiteY594" fmla="*/ 75629 h 141167"/>
                <a:gd name="connsiteX595" fmla="*/ 234440 w 483059"/>
                <a:gd name="connsiteY595" fmla="*/ 76771 h 141167"/>
                <a:gd name="connsiteX596" fmla="*/ 230157 w 483059"/>
                <a:gd name="connsiteY596" fmla="*/ 80486 h 141167"/>
                <a:gd name="connsiteX597" fmla="*/ 249289 w 483059"/>
                <a:gd name="connsiteY597" fmla="*/ 21717 h 141167"/>
                <a:gd name="connsiteX598" fmla="*/ 247290 w 483059"/>
                <a:gd name="connsiteY598" fmla="*/ 19431 h 141167"/>
                <a:gd name="connsiteX599" fmla="*/ 249289 w 483059"/>
                <a:gd name="connsiteY599" fmla="*/ 21717 h 141167"/>
                <a:gd name="connsiteX600" fmla="*/ 240437 w 483059"/>
                <a:gd name="connsiteY600" fmla="*/ 109538 h 141167"/>
                <a:gd name="connsiteX601" fmla="*/ 239770 w 483059"/>
                <a:gd name="connsiteY601" fmla="*/ 109538 h 141167"/>
                <a:gd name="connsiteX602" fmla="*/ 239580 w 483059"/>
                <a:gd name="connsiteY602" fmla="*/ 106966 h 141167"/>
                <a:gd name="connsiteX603" fmla="*/ 240437 w 483059"/>
                <a:gd name="connsiteY603" fmla="*/ 109538 h 141167"/>
                <a:gd name="connsiteX604" fmla="*/ 236915 w 483059"/>
                <a:gd name="connsiteY604" fmla="*/ 91726 h 141167"/>
                <a:gd name="connsiteX605" fmla="*/ 238247 w 483059"/>
                <a:gd name="connsiteY605" fmla="*/ 90202 h 141167"/>
                <a:gd name="connsiteX606" fmla="*/ 240817 w 483059"/>
                <a:gd name="connsiteY606" fmla="*/ 92869 h 141167"/>
                <a:gd name="connsiteX607" fmla="*/ 237010 w 483059"/>
                <a:gd name="connsiteY607" fmla="*/ 91726 h 141167"/>
                <a:gd name="connsiteX608" fmla="*/ 240722 w 483059"/>
                <a:gd name="connsiteY608" fmla="*/ 68771 h 141167"/>
                <a:gd name="connsiteX609" fmla="*/ 240341 w 483059"/>
                <a:gd name="connsiteY609" fmla="*/ 68485 h 141167"/>
                <a:gd name="connsiteX610" fmla="*/ 241293 w 483059"/>
                <a:gd name="connsiteY610" fmla="*/ 66961 h 141167"/>
                <a:gd name="connsiteX611" fmla="*/ 242055 w 483059"/>
                <a:gd name="connsiteY611" fmla="*/ 67723 h 141167"/>
                <a:gd name="connsiteX612" fmla="*/ 240722 w 483059"/>
                <a:gd name="connsiteY612" fmla="*/ 68771 h 141167"/>
                <a:gd name="connsiteX613" fmla="*/ 245481 w 483059"/>
                <a:gd name="connsiteY613" fmla="*/ 29146 h 141167"/>
                <a:gd name="connsiteX614" fmla="*/ 242911 w 483059"/>
                <a:gd name="connsiteY614" fmla="*/ 25527 h 141167"/>
                <a:gd name="connsiteX615" fmla="*/ 245481 w 483059"/>
                <a:gd name="connsiteY615" fmla="*/ 29146 h 141167"/>
                <a:gd name="connsiteX616" fmla="*/ 245672 w 483059"/>
                <a:gd name="connsiteY616" fmla="*/ 117062 h 141167"/>
                <a:gd name="connsiteX617" fmla="*/ 243197 w 483059"/>
                <a:gd name="connsiteY617" fmla="*/ 116681 h 141167"/>
                <a:gd name="connsiteX618" fmla="*/ 246147 w 483059"/>
                <a:gd name="connsiteY618" fmla="*/ 114490 h 141167"/>
                <a:gd name="connsiteX619" fmla="*/ 245767 w 483059"/>
                <a:gd name="connsiteY619" fmla="*/ 117062 h 141167"/>
                <a:gd name="connsiteX620" fmla="*/ 248813 w 483059"/>
                <a:gd name="connsiteY620" fmla="*/ 102489 h 141167"/>
                <a:gd name="connsiteX621" fmla="*/ 246814 w 483059"/>
                <a:gd name="connsiteY621" fmla="*/ 100013 h 141167"/>
                <a:gd name="connsiteX622" fmla="*/ 252144 w 483059"/>
                <a:gd name="connsiteY622" fmla="*/ 100393 h 141167"/>
                <a:gd name="connsiteX623" fmla="*/ 248908 w 483059"/>
                <a:gd name="connsiteY623" fmla="*/ 102394 h 141167"/>
                <a:gd name="connsiteX624" fmla="*/ 287457 w 483059"/>
                <a:gd name="connsiteY624" fmla="*/ 27432 h 141167"/>
                <a:gd name="connsiteX625" fmla="*/ 288124 w 483059"/>
                <a:gd name="connsiteY625" fmla="*/ 27718 h 141167"/>
                <a:gd name="connsiteX626" fmla="*/ 286886 w 483059"/>
                <a:gd name="connsiteY626" fmla="*/ 30956 h 141167"/>
                <a:gd name="connsiteX627" fmla="*/ 286220 w 483059"/>
                <a:gd name="connsiteY627" fmla="*/ 30671 h 141167"/>
                <a:gd name="connsiteX628" fmla="*/ 287457 w 483059"/>
                <a:gd name="connsiteY628" fmla="*/ 27432 h 141167"/>
                <a:gd name="connsiteX629" fmla="*/ 285839 w 483059"/>
                <a:gd name="connsiteY629" fmla="*/ 48482 h 141167"/>
                <a:gd name="connsiteX630" fmla="*/ 286886 w 483059"/>
                <a:gd name="connsiteY630" fmla="*/ 49339 h 141167"/>
                <a:gd name="connsiteX631" fmla="*/ 286315 w 483059"/>
                <a:gd name="connsiteY631" fmla="*/ 50101 h 141167"/>
                <a:gd name="connsiteX632" fmla="*/ 284602 w 483059"/>
                <a:gd name="connsiteY632" fmla="*/ 49149 h 141167"/>
                <a:gd name="connsiteX633" fmla="*/ 285934 w 483059"/>
                <a:gd name="connsiteY633" fmla="*/ 48482 h 141167"/>
                <a:gd name="connsiteX634" fmla="*/ 285078 w 483059"/>
                <a:gd name="connsiteY634" fmla="*/ 72962 h 141167"/>
                <a:gd name="connsiteX635" fmla="*/ 287743 w 483059"/>
                <a:gd name="connsiteY635" fmla="*/ 75057 h 141167"/>
                <a:gd name="connsiteX636" fmla="*/ 284697 w 483059"/>
                <a:gd name="connsiteY636" fmla="*/ 75533 h 141167"/>
                <a:gd name="connsiteX637" fmla="*/ 284411 w 483059"/>
                <a:gd name="connsiteY637" fmla="*/ 73247 h 141167"/>
                <a:gd name="connsiteX638" fmla="*/ 285078 w 483059"/>
                <a:gd name="connsiteY638" fmla="*/ 72962 h 141167"/>
                <a:gd name="connsiteX639" fmla="*/ 278510 w 483059"/>
                <a:gd name="connsiteY639" fmla="*/ 70675 h 141167"/>
                <a:gd name="connsiteX640" fmla="*/ 278986 w 483059"/>
                <a:gd name="connsiteY640" fmla="*/ 74866 h 141167"/>
                <a:gd name="connsiteX641" fmla="*/ 277368 w 483059"/>
                <a:gd name="connsiteY641" fmla="*/ 76390 h 141167"/>
                <a:gd name="connsiteX642" fmla="*/ 278510 w 483059"/>
                <a:gd name="connsiteY642" fmla="*/ 70675 h 141167"/>
                <a:gd name="connsiteX643" fmla="*/ 278510 w 483059"/>
                <a:gd name="connsiteY643" fmla="*/ 52197 h 141167"/>
                <a:gd name="connsiteX644" fmla="*/ 279081 w 483059"/>
                <a:gd name="connsiteY644" fmla="*/ 51721 h 141167"/>
                <a:gd name="connsiteX645" fmla="*/ 279843 w 483059"/>
                <a:gd name="connsiteY645" fmla="*/ 52197 h 141167"/>
                <a:gd name="connsiteX646" fmla="*/ 279271 w 483059"/>
                <a:gd name="connsiteY646" fmla="*/ 53054 h 141167"/>
                <a:gd name="connsiteX647" fmla="*/ 278510 w 483059"/>
                <a:gd name="connsiteY647" fmla="*/ 52292 h 141167"/>
                <a:gd name="connsiteX648" fmla="*/ 272894 w 483059"/>
                <a:gd name="connsiteY648" fmla="*/ 37529 h 141167"/>
                <a:gd name="connsiteX649" fmla="*/ 274036 w 483059"/>
                <a:gd name="connsiteY649" fmla="*/ 38195 h 141167"/>
                <a:gd name="connsiteX650" fmla="*/ 273085 w 483059"/>
                <a:gd name="connsiteY650" fmla="*/ 39053 h 141167"/>
                <a:gd name="connsiteX651" fmla="*/ 272132 w 483059"/>
                <a:gd name="connsiteY651" fmla="*/ 38386 h 141167"/>
                <a:gd name="connsiteX652" fmla="*/ 272894 w 483059"/>
                <a:gd name="connsiteY652" fmla="*/ 37529 h 141167"/>
                <a:gd name="connsiteX653" fmla="*/ 266993 w 483059"/>
                <a:gd name="connsiteY653" fmla="*/ 28289 h 141167"/>
                <a:gd name="connsiteX654" fmla="*/ 267945 w 483059"/>
                <a:gd name="connsiteY654" fmla="*/ 30099 h 141167"/>
                <a:gd name="connsiteX655" fmla="*/ 267088 w 483059"/>
                <a:gd name="connsiteY655" fmla="*/ 30385 h 141167"/>
                <a:gd name="connsiteX656" fmla="*/ 266326 w 483059"/>
                <a:gd name="connsiteY656" fmla="*/ 28575 h 141167"/>
                <a:gd name="connsiteX657" fmla="*/ 266897 w 483059"/>
                <a:gd name="connsiteY657" fmla="*/ 28289 h 141167"/>
                <a:gd name="connsiteX658" fmla="*/ 263757 w 483059"/>
                <a:gd name="connsiteY658" fmla="*/ 10478 h 141167"/>
                <a:gd name="connsiteX659" fmla="*/ 264613 w 483059"/>
                <a:gd name="connsiteY659" fmla="*/ 11144 h 141167"/>
                <a:gd name="connsiteX660" fmla="*/ 264042 w 483059"/>
                <a:gd name="connsiteY660" fmla="*/ 11716 h 141167"/>
                <a:gd name="connsiteX661" fmla="*/ 262709 w 483059"/>
                <a:gd name="connsiteY661" fmla="*/ 11430 h 141167"/>
                <a:gd name="connsiteX662" fmla="*/ 263851 w 483059"/>
                <a:gd name="connsiteY662" fmla="*/ 10478 h 141167"/>
                <a:gd name="connsiteX663" fmla="*/ 260806 w 483059"/>
                <a:gd name="connsiteY663" fmla="*/ 59722 h 141167"/>
                <a:gd name="connsiteX664" fmla="*/ 258616 w 483059"/>
                <a:gd name="connsiteY664" fmla="*/ 63151 h 141167"/>
                <a:gd name="connsiteX665" fmla="*/ 260806 w 483059"/>
                <a:gd name="connsiteY665" fmla="*/ 59722 h 141167"/>
                <a:gd name="connsiteX666" fmla="*/ 256047 w 483059"/>
                <a:gd name="connsiteY666" fmla="*/ 45148 h 141167"/>
                <a:gd name="connsiteX667" fmla="*/ 257474 w 483059"/>
                <a:gd name="connsiteY667" fmla="*/ 47720 h 141167"/>
                <a:gd name="connsiteX668" fmla="*/ 256903 w 483059"/>
                <a:gd name="connsiteY668" fmla="*/ 48482 h 141167"/>
                <a:gd name="connsiteX669" fmla="*/ 254428 w 483059"/>
                <a:gd name="connsiteY669" fmla="*/ 47625 h 141167"/>
                <a:gd name="connsiteX670" fmla="*/ 256047 w 483059"/>
                <a:gd name="connsiteY670" fmla="*/ 45148 h 141167"/>
                <a:gd name="connsiteX671" fmla="*/ 257855 w 483059"/>
                <a:gd name="connsiteY671" fmla="*/ 64961 h 141167"/>
                <a:gd name="connsiteX672" fmla="*/ 253667 w 483059"/>
                <a:gd name="connsiteY672" fmla="*/ 70771 h 141167"/>
                <a:gd name="connsiteX673" fmla="*/ 257855 w 483059"/>
                <a:gd name="connsiteY673" fmla="*/ 64961 h 141167"/>
                <a:gd name="connsiteX674" fmla="*/ 253191 w 483059"/>
                <a:gd name="connsiteY674" fmla="*/ 98298 h 141167"/>
                <a:gd name="connsiteX675" fmla="*/ 256047 w 483059"/>
                <a:gd name="connsiteY675" fmla="*/ 98870 h 141167"/>
                <a:gd name="connsiteX676" fmla="*/ 253191 w 483059"/>
                <a:gd name="connsiteY676" fmla="*/ 98298 h 141167"/>
                <a:gd name="connsiteX677" fmla="*/ 255475 w 483059"/>
                <a:gd name="connsiteY677" fmla="*/ 119824 h 141167"/>
                <a:gd name="connsiteX678" fmla="*/ 254524 w 483059"/>
                <a:gd name="connsiteY678" fmla="*/ 119158 h 141167"/>
                <a:gd name="connsiteX679" fmla="*/ 254999 w 483059"/>
                <a:gd name="connsiteY679" fmla="*/ 118491 h 141167"/>
                <a:gd name="connsiteX680" fmla="*/ 256142 w 483059"/>
                <a:gd name="connsiteY680" fmla="*/ 118967 h 141167"/>
                <a:gd name="connsiteX681" fmla="*/ 255475 w 483059"/>
                <a:gd name="connsiteY681" fmla="*/ 119729 h 141167"/>
                <a:gd name="connsiteX682" fmla="*/ 257189 w 483059"/>
                <a:gd name="connsiteY682" fmla="*/ 111919 h 141167"/>
                <a:gd name="connsiteX683" fmla="*/ 257570 w 483059"/>
                <a:gd name="connsiteY683" fmla="*/ 114395 h 141167"/>
                <a:gd name="connsiteX684" fmla="*/ 255856 w 483059"/>
                <a:gd name="connsiteY684" fmla="*/ 110680 h 141167"/>
                <a:gd name="connsiteX685" fmla="*/ 258616 w 483059"/>
                <a:gd name="connsiteY685" fmla="*/ 110299 h 141167"/>
                <a:gd name="connsiteX686" fmla="*/ 257189 w 483059"/>
                <a:gd name="connsiteY686" fmla="*/ 111919 h 141167"/>
                <a:gd name="connsiteX687" fmla="*/ 256713 w 483059"/>
                <a:gd name="connsiteY687" fmla="*/ 84582 h 141167"/>
                <a:gd name="connsiteX688" fmla="*/ 259378 w 483059"/>
                <a:gd name="connsiteY688" fmla="*/ 82487 h 141167"/>
                <a:gd name="connsiteX689" fmla="*/ 256713 w 483059"/>
                <a:gd name="connsiteY689" fmla="*/ 84582 h 141167"/>
                <a:gd name="connsiteX690" fmla="*/ 260711 w 483059"/>
                <a:gd name="connsiteY690" fmla="*/ 71342 h 141167"/>
                <a:gd name="connsiteX691" fmla="*/ 258807 w 483059"/>
                <a:gd name="connsiteY691" fmla="*/ 70866 h 141167"/>
                <a:gd name="connsiteX692" fmla="*/ 258998 w 483059"/>
                <a:gd name="connsiteY692" fmla="*/ 70199 h 141167"/>
                <a:gd name="connsiteX693" fmla="*/ 260806 w 483059"/>
                <a:gd name="connsiteY693" fmla="*/ 71056 h 141167"/>
                <a:gd name="connsiteX694" fmla="*/ 260806 w 483059"/>
                <a:gd name="connsiteY694" fmla="*/ 71342 h 141167"/>
                <a:gd name="connsiteX695" fmla="*/ 261472 w 483059"/>
                <a:gd name="connsiteY695" fmla="*/ 56007 h 141167"/>
                <a:gd name="connsiteX696" fmla="*/ 264042 w 483059"/>
                <a:gd name="connsiteY696" fmla="*/ 54673 h 141167"/>
                <a:gd name="connsiteX697" fmla="*/ 265375 w 483059"/>
                <a:gd name="connsiteY697" fmla="*/ 57340 h 141167"/>
                <a:gd name="connsiteX698" fmla="*/ 262043 w 483059"/>
                <a:gd name="connsiteY698" fmla="*/ 57340 h 141167"/>
                <a:gd name="connsiteX699" fmla="*/ 261567 w 483059"/>
                <a:gd name="connsiteY699" fmla="*/ 56102 h 141167"/>
                <a:gd name="connsiteX700" fmla="*/ 262805 w 483059"/>
                <a:gd name="connsiteY700" fmla="*/ 72009 h 141167"/>
                <a:gd name="connsiteX701" fmla="*/ 265375 w 483059"/>
                <a:gd name="connsiteY701" fmla="*/ 73723 h 141167"/>
                <a:gd name="connsiteX702" fmla="*/ 262805 w 483059"/>
                <a:gd name="connsiteY702" fmla="*/ 72009 h 141167"/>
                <a:gd name="connsiteX703" fmla="*/ 263090 w 483059"/>
                <a:gd name="connsiteY703" fmla="*/ 126778 h 141167"/>
                <a:gd name="connsiteX704" fmla="*/ 264804 w 483059"/>
                <a:gd name="connsiteY704" fmla="*/ 128301 h 141167"/>
                <a:gd name="connsiteX705" fmla="*/ 264994 w 483059"/>
                <a:gd name="connsiteY705" fmla="*/ 130111 h 141167"/>
                <a:gd name="connsiteX706" fmla="*/ 263186 w 483059"/>
                <a:gd name="connsiteY706" fmla="*/ 129444 h 141167"/>
                <a:gd name="connsiteX707" fmla="*/ 263186 w 483059"/>
                <a:gd name="connsiteY707" fmla="*/ 126682 h 141167"/>
                <a:gd name="connsiteX708" fmla="*/ 264708 w 483059"/>
                <a:gd name="connsiteY708" fmla="*/ 130873 h 141167"/>
                <a:gd name="connsiteX709" fmla="*/ 268230 w 483059"/>
                <a:gd name="connsiteY709" fmla="*/ 132302 h 141167"/>
                <a:gd name="connsiteX710" fmla="*/ 264708 w 483059"/>
                <a:gd name="connsiteY710" fmla="*/ 130873 h 141167"/>
                <a:gd name="connsiteX711" fmla="*/ 271085 w 483059"/>
                <a:gd name="connsiteY711" fmla="*/ 23908 h 141167"/>
                <a:gd name="connsiteX712" fmla="*/ 270705 w 483059"/>
                <a:gd name="connsiteY712" fmla="*/ 26670 h 141167"/>
                <a:gd name="connsiteX713" fmla="*/ 268706 w 483059"/>
                <a:gd name="connsiteY713" fmla="*/ 24574 h 141167"/>
                <a:gd name="connsiteX714" fmla="*/ 271085 w 483059"/>
                <a:gd name="connsiteY714" fmla="*/ 23908 h 141167"/>
                <a:gd name="connsiteX715" fmla="*/ 270039 w 483059"/>
                <a:gd name="connsiteY715" fmla="*/ 55436 h 141167"/>
                <a:gd name="connsiteX716" fmla="*/ 271085 w 483059"/>
                <a:gd name="connsiteY716" fmla="*/ 56769 h 141167"/>
                <a:gd name="connsiteX717" fmla="*/ 270610 w 483059"/>
                <a:gd name="connsiteY717" fmla="*/ 57150 h 141167"/>
                <a:gd name="connsiteX718" fmla="*/ 269563 w 483059"/>
                <a:gd name="connsiteY718" fmla="*/ 55816 h 141167"/>
                <a:gd name="connsiteX719" fmla="*/ 270039 w 483059"/>
                <a:gd name="connsiteY719" fmla="*/ 55436 h 141167"/>
                <a:gd name="connsiteX720" fmla="*/ 275274 w 483059"/>
                <a:gd name="connsiteY720" fmla="*/ 96679 h 141167"/>
                <a:gd name="connsiteX721" fmla="*/ 270419 w 483059"/>
                <a:gd name="connsiteY721" fmla="*/ 96679 h 141167"/>
                <a:gd name="connsiteX722" fmla="*/ 275274 w 483059"/>
                <a:gd name="connsiteY722" fmla="*/ 96679 h 141167"/>
                <a:gd name="connsiteX723" fmla="*/ 274322 w 483059"/>
                <a:gd name="connsiteY723" fmla="*/ 122777 h 141167"/>
                <a:gd name="connsiteX724" fmla="*/ 272132 w 483059"/>
                <a:gd name="connsiteY724" fmla="*/ 121634 h 141167"/>
                <a:gd name="connsiteX725" fmla="*/ 272609 w 483059"/>
                <a:gd name="connsiteY725" fmla="*/ 121158 h 141167"/>
                <a:gd name="connsiteX726" fmla="*/ 274512 w 483059"/>
                <a:gd name="connsiteY726" fmla="*/ 122301 h 141167"/>
                <a:gd name="connsiteX727" fmla="*/ 274227 w 483059"/>
                <a:gd name="connsiteY727" fmla="*/ 122777 h 141167"/>
                <a:gd name="connsiteX728" fmla="*/ 273370 w 483059"/>
                <a:gd name="connsiteY728" fmla="*/ 116300 h 141167"/>
                <a:gd name="connsiteX729" fmla="*/ 273560 w 483059"/>
                <a:gd name="connsiteY729" fmla="*/ 115443 h 141167"/>
                <a:gd name="connsiteX730" fmla="*/ 275845 w 483059"/>
                <a:gd name="connsiteY730" fmla="*/ 115919 h 141167"/>
                <a:gd name="connsiteX731" fmla="*/ 273370 w 483059"/>
                <a:gd name="connsiteY731" fmla="*/ 116396 h 141167"/>
                <a:gd name="connsiteX732" fmla="*/ 280509 w 483059"/>
                <a:gd name="connsiteY732" fmla="*/ 99536 h 141167"/>
                <a:gd name="connsiteX733" fmla="*/ 278891 w 483059"/>
                <a:gd name="connsiteY733" fmla="*/ 97346 h 141167"/>
                <a:gd name="connsiteX734" fmla="*/ 276892 w 483059"/>
                <a:gd name="connsiteY734" fmla="*/ 98393 h 141167"/>
                <a:gd name="connsiteX735" fmla="*/ 279271 w 483059"/>
                <a:gd name="connsiteY735" fmla="*/ 96679 h 141167"/>
                <a:gd name="connsiteX736" fmla="*/ 280509 w 483059"/>
                <a:gd name="connsiteY736" fmla="*/ 99536 h 141167"/>
                <a:gd name="connsiteX737" fmla="*/ 278795 w 483059"/>
                <a:gd name="connsiteY737" fmla="*/ 46101 h 141167"/>
                <a:gd name="connsiteX738" fmla="*/ 282508 w 483059"/>
                <a:gd name="connsiteY738" fmla="*/ 46482 h 141167"/>
                <a:gd name="connsiteX739" fmla="*/ 278795 w 483059"/>
                <a:gd name="connsiteY739" fmla="*/ 46101 h 141167"/>
                <a:gd name="connsiteX740" fmla="*/ 280033 w 483059"/>
                <a:gd name="connsiteY740" fmla="*/ 11144 h 141167"/>
                <a:gd name="connsiteX741" fmla="*/ 283079 w 483059"/>
                <a:gd name="connsiteY741" fmla="*/ 11144 h 141167"/>
                <a:gd name="connsiteX742" fmla="*/ 280033 w 483059"/>
                <a:gd name="connsiteY742" fmla="*/ 11144 h 141167"/>
                <a:gd name="connsiteX743" fmla="*/ 283365 w 483059"/>
                <a:gd name="connsiteY743" fmla="*/ 113062 h 141167"/>
                <a:gd name="connsiteX744" fmla="*/ 285173 w 483059"/>
                <a:gd name="connsiteY744" fmla="*/ 113538 h 141167"/>
                <a:gd name="connsiteX745" fmla="*/ 284887 w 483059"/>
                <a:gd name="connsiteY745" fmla="*/ 114300 h 141167"/>
                <a:gd name="connsiteX746" fmla="*/ 283174 w 483059"/>
                <a:gd name="connsiteY746" fmla="*/ 113538 h 141167"/>
                <a:gd name="connsiteX747" fmla="*/ 283365 w 483059"/>
                <a:gd name="connsiteY747" fmla="*/ 113062 h 141167"/>
                <a:gd name="connsiteX748" fmla="*/ 285268 w 483059"/>
                <a:gd name="connsiteY748" fmla="*/ 133541 h 141167"/>
                <a:gd name="connsiteX749" fmla="*/ 285744 w 483059"/>
                <a:gd name="connsiteY749" fmla="*/ 131064 h 141167"/>
                <a:gd name="connsiteX750" fmla="*/ 285268 w 483059"/>
                <a:gd name="connsiteY750" fmla="*/ 133541 h 141167"/>
                <a:gd name="connsiteX751" fmla="*/ 288218 w 483059"/>
                <a:gd name="connsiteY751" fmla="*/ 128397 h 141167"/>
                <a:gd name="connsiteX752" fmla="*/ 285744 w 483059"/>
                <a:gd name="connsiteY752" fmla="*/ 128016 h 141167"/>
                <a:gd name="connsiteX753" fmla="*/ 285363 w 483059"/>
                <a:gd name="connsiteY753" fmla="*/ 127540 h 141167"/>
                <a:gd name="connsiteX754" fmla="*/ 286600 w 483059"/>
                <a:gd name="connsiteY754" fmla="*/ 124873 h 141167"/>
                <a:gd name="connsiteX755" fmla="*/ 287933 w 483059"/>
                <a:gd name="connsiteY755" fmla="*/ 124492 h 141167"/>
                <a:gd name="connsiteX756" fmla="*/ 288218 w 483059"/>
                <a:gd name="connsiteY756" fmla="*/ 128301 h 141167"/>
                <a:gd name="connsiteX757" fmla="*/ 289932 w 483059"/>
                <a:gd name="connsiteY757" fmla="*/ 67913 h 141167"/>
                <a:gd name="connsiteX758" fmla="*/ 291360 w 483059"/>
                <a:gd name="connsiteY758" fmla="*/ 65532 h 141167"/>
                <a:gd name="connsiteX759" fmla="*/ 289932 w 483059"/>
                <a:gd name="connsiteY759" fmla="*/ 67913 h 141167"/>
                <a:gd name="connsiteX760" fmla="*/ 292597 w 483059"/>
                <a:gd name="connsiteY760" fmla="*/ 68008 h 141167"/>
                <a:gd name="connsiteX761" fmla="*/ 293073 w 483059"/>
                <a:gd name="connsiteY761" fmla="*/ 69532 h 141167"/>
                <a:gd name="connsiteX762" fmla="*/ 292026 w 483059"/>
                <a:gd name="connsiteY762" fmla="*/ 70390 h 141167"/>
                <a:gd name="connsiteX763" fmla="*/ 291169 w 483059"/>
                <a:gd name="connsiteY763" fmla="*/ 69056 h 141167"/>
                <a:gd name="connsiteX764" fmla="*/ 292502 w 483059"/>
                <a:gd name="connsiteY764" fmla="*/ 68008 h 141167"/>
                <a:gd name="connsiteX765" fmla="*/ 291360 w 483059"/>
                <a:gd name="connsiteY765" fmla="*/ 118396 h 141167"/>
                <a:gd name="connsiteX766" fmla="*/ 292217 w 483059"/>
                <a:gd name="connsiteY766" fmla="*/ 115253 h 141167"/>
                <a:gd name="connsiteX767" fmla="*/ 295928 w 483059"/>
                <a:gd name="connsiteY767" fmla="*/ 116872 h 141167"/>
                <a:gd name="connsiteX768" fmla="*/ 291360 w 483059"/>
                <a:gd name="connsiteY768" fmla="*/ 118396 h 141167"/>
                <a:gd name="connsiteX769" fmla="*/ 294310 w 483059"/>
                <a:gd name="connsiteY769" fmla="*/ 58388 h 141167"/>
                <a:gd name="connsiteX770" fmla="*/ 298118 w 483059"/>
                <a:gd name="connsiteY770" fmla="*/ 57245 h 141167"/>
                <a:gd name="connsiteX771" fmla="*/ 294310 w 483059"/>
                <a:gd name="connsiteY771" fmla="*/ 58388 h 141167"/>
                <a:gd name="connsiteX772" fmla="*/ 297737 w 483059"/>
                <a:gd name="connsiteY772" fmla="*/ 112014 h 141167"/>
                <a:gd name="connsiteX773" fmla="*/ 300497 w 483059"/>
                <a:gd name="connsiteY773" fmla="*/ 114586 h 141167"/>
                <a:gd name="connsiteX774" fmla="*/ 297737 w 483059"/>
                <a:gd name="connsiteY774" fmla="*/ 112014 h 141167"/>
                <a:gd name="connsiteX775" fmla="*/ 298974 w 483059"/>
                <a:gd name="connsiteY775" fmla="*/ 60579 h 141167"/>
                <a:gd name="connsiteX776" fmla="*/ 300497 w 483059"/>
                <a:gd name="connsiteY776" fmla="*/ 57912 h 141167"/>
                <a:gd name="connsiteX777" fmla="*/ 298974 w 483059"/>
                <a:gd name="connsiteY777" fmla="*/ 60579 h 141167"/>
                <a:gd name="connsiteX778" fmla="*/ 302591 w 483059"/>
                <a:gd name="connsiteY778" fmla="*/ 15812 h 141167"/>
                <a:gd name="connsiteX779" fmla="*/ 304400 w 483059"/>
                <a:gd name="connsiteY779" fmla="*/ 18383 h 141167"/>
                <a:gd name="connsiteX780" fmla="*/ 302591 w 483059"/>
                <a:gd name="connsiteY780" fmla="*/ 15812 h 141167"/>
                <a:gd name="connsiteX781" fmla="*/ 304781 w 483059"/>
                <a:gd name="connsiteY781" fmla="*/ 128778 h 141167"/>
                <a:gd name="connsiteX782" fmla="*/ 302972 w 483059"/>
                <a:gd name="connsiteY782" fmla="*/ 126397 h 141167"/>
                <a:gd name="connsiteX783" fmla="*/ 305257 w 483059"/>
                <a:gd name="connsiteY783" fmla="*/ 128111 h 141167"/>
                <a:gd name="connsiteX784" fmla="*/ 304781 w 483059"/>
                <a:gd name="connsiteY784" fmla="*/ 128778 h 141167"/>
                <a:gd name="connsiteX785" fmla="*/ 308017 w 483059"/>
                <a:gd name="connsiteY785" fmla="*/ 118586 h 141167"/>
                <a:gd name="connsiteX786" fmla="*/ 310492 w 483059"/>
                <a:gd name="connsiteY786" fmla="*/ 120110 h 141167"/>
                <a:gd name="connsiteX787" fmla="*/ 308017 w 483059"/>
                <a:gd name="connsiteY787" fmla="*/ 118586 h 141167"/>
                <a:gd name="connsiteX788" fmla="*/ 313062 w 483059"/>
                <a:gd name="connsiteY788" fmla="*/ 137160 h 141167"/>
                <a:gd name="connsiteX789" fmla="*/ 312014 w 483059"/>
                <a:gd name="connsiteY789" fmla="*/ 136112 h 141167"/>
                <a:gd name="connsiteX790" fmla="*/ 312491 w 483059"/>
                <a:gd name="connsiteY790" fmla="*/ 135731 h 141167"/>
                <a:gd name="connsiteX791" fmla="*/ 313442 w 483059"/>
                <a:gd name="connsiteY791" fmla="*/ 136874 h 141167"/>
                <a:gd name="connsiteX792" fmla="*/ 313062 w 483059"/>
                <a:gd name="connsiteY792" fmla="*/ 137255 h 141167"/>
                <a:gd name="connsiteX793" fmla="*/ 318202 w 483059"/>
                <a:gd name="connsiteY793" fmla="*/ 77914 h 141167"/>
                <a:gd name="connsiteX794" fmla="*/ 317916 w 483059"/>
                <a:gd name="connsiteY794" fmla="*/ 77153 h 141167"/>
                <a:gd name="connsiteX795" fmla="*/ 318487 w 483059"/>
                <a:gd name="connsiteY795" fmla="*/ 76581 h 141167"/>
                <a:gd name="connsiteX796" fmla="*/ 319248 w 483059"/>
                <a:gd name="connsiteY796" fmla="*/ 77248 h 141167"/>
                <a:gd name="connsiteX797" fmla="*/ 318297 w 483059"/>
                <a:gd name="connsiteY797" fmla="*/ 77914 h 141167"/>
                <a:gd name="connsiteX798" fmla="*/ 319153 w 483059"/>
                <a:gd name="connsiteY798" fmla="*/ 55816 h 141167"/>
                <a:gd name="connsiteX799" fmla="*/ 322104 w 483059"/>
                <a:gd name="connsiteY799" fmla="*/ 55436 h 141167"/>
                <a:gd name="connsiteX800" fmla="*/ 319153 w 483059"/>
                <a:gd name="connsiteY800" fmla="*/ 55816 h 141167"/>
                <a:gd name="connsiteX801" fmla="*/ 326958 w 483059"/>
                <a:gd name="connsiteY801" fmla="*/ 71533 h 141167"/>
                <a:gd name="connsiteX802" fmla="*/ 326768 w 483059"/>
                <a:gd name="connsiteY802" fmla="*/ 70866 h 141167"/>
                <a:gd name="connsiteX803" fmla="*/ 328386 w 483059"/>
                <a:gd name="connsiteY803" fmla="*/ 70295 h 141167"/>
                <a:gd name="connsiteX804" fmla="*/ 328482 w 483059"/>
                <a:gd name="connsiteY804" fmla="*/ 71152 h 141167"/>
                <a:gd name="connsiteX805" fmla="*/ 326958 w 483059"/>
                <a:gd name="connsiteY805" fmla="*/ 71533 h 141167"/>
                <a:gd name="connsiteX806" fmla="*/ 331622 w 483059"/>
                <a:gd name="connsiteY806" fmla="*/ 126206 h 141167"/>
                <a:gd name="connsiteX807" fmla="*/ 331242 w 483059"/>
                <a:gd name="connsiteY807" fmla="*/ 125444 h 141167"/>
                <a:gd name="connsiteX808" fmla="*/ 331908 w 483059"/>
                <a:gd name="connsiteY808" fmla="*/ 124873 h 141167"/>
                <a:gd name="connsiteX809" fmla="*/ 332479 w 483059"/>
                <a:gd name="connsiteY809" fmla="*/ 125730 h 141167"/>
                <a:gd name="connsiteX810" fmla="*/ 331527 w 483059"/>
                <a:gd name="connsiteY810" fmla="*/ 126301 h 141167"/>
                <a:gd name="connsiteX811" fmla="*/ 333431 w 483059"/>
                <a:gd name="connsiteY811" fmla="*/ 106299 h 141167"/>
                <a:gd name="connsiteX812" fmla="*/ 333621 w 483059"/>
                <a:gd name="connsiteY812" fmla="*/ 102965 h 141167"/>
                <a:gd name="connsiteX813" fmla="*/ 335334 w 483059"/>
                <a:gd name="connsiteY813" fmla="*/ 102775 h 141167"/>
                <a:gd name="connsiteX814" fmla="*/ 335525 w 483059"/>
                <a:gd name="connsiteY814" fmla="*/ 103537 h 141167"/>
                <a:gd name="connsiteX815" fmla="*/ 333336 w 483059"/>
                <a:gd name="connsiteY815" fmla="*/ 106299 h 141167"/>
                <a:gd name="connsiteX816" fmla="*/ 333431 w 483059"/>
                <a:gd name="connsiteY816" fmla="*/ 13335 h 141167"/>
                <a:gd name="connsiteX817" fmla="*/ 335620 w 483059"/>
                <a:gd name="connsiteY817" fmla="*/ 17145 h 141167"/>
                <a:gd name="connsiteX818" fmla="*/ 333431 w 483059"/>
                <a:gd name="connsiteY818" fmla="*/ 13335 h 141167"/>
                <a:gd name="connsiteX819" fmla="*/ 337143 w 483059"/>
                <a:gd name="connsiteY819" fmla="*/ 58674 h 141167"/>
                <a:gd name="connsiteX820" fmla="*/ 335906 w 483059"/>
                <a:gd name="connsiteY820" fmla="*/ 54864 h 141167"/>
                <a:gd name="connsiteX821" fmla="*/ 340094 w 483059"/>
                <a:gd name="connsiteY821" fmla="*/ 56579 h 141167"/>
                <a:gd name="connsiteX822" fmla="*/ 337143 w 483059"/>
                <a:gd name="connsiteY822" fmla="*/ 58674 h 141167"/>
                <a:gd name="connsiteX823" fmla="*/ 340094 w 483059"/>
                <a:gd name="connsiteY823" fmla="*/ 77629 h 141167"/>
                <a:gd name="connsiteX824" fmla="*/ 339333 w 483059"/>
                <a:gd name="connsiteY824" fmla="*/ 76867 h 141167"/>
                <a:gd name="connsiteX825" fmla="*/ 339904 w 483059"/>
                <a:gd name="connsiteY825" fmla="*/ 76295 h 141167"/>
                <a:gd name="connsiteX826" fmla="*/ 341236 w 483059"/>
                <a:gd name="connsiteY826" fmla="*/ 76867 h 141167"/>
                <a:gd name="connsiteX827" fmla="*/ 340094 w 483059"/>
                <a:gd name="connsiteY827" fmla="*/ 77724 h 141167"/>
                <a:gd name="connsiteX828" fmla="*/ 343711 w 483059"/>
                <a:gd name="connsiteY828" fmla="*/ 65151 h 141167"/>
                <a:gd name="connsiteX829" fmla="*/ 343140 w 483059"/>
                <a:gd name="connsiteY829" fmla="*/ 62770 h 141167"/>
                <a:gd name="connsiteX830" fmla="*/ 343711 w 483059"/>
                <a:gd name="connsiteY830" fmla="*/ 65151 h 141167"/>
                <a:gd name="connsiteX831" fmla="*/ 343711 w 483059"/>
                <a:gd name="connsiteY831" fmla="*/ 46101 h 141167"/>
                <a:gd name="connsiteX832" fmla="*/ 341997 w 483059"/>
                <a:gd name="connsiteY832" fmla="*/ 46958 h 141167"/>
                <a:gd name="connsiteX833" fmla="*/ 340569 w 483059"/>
                <a:gd name="connsiteY833" fmla="*/ 48863 h 141167"/>
                <a:gd name="connsiteX834" fmla="*/ 347994 w 483059"/>
                <a:gd name="connsiteY834" fmla="*/ 44291 h 141167"/>
                <a:gd name="connsiteX835" fmla="*/ 345710 w 483059"/>
                <a:gd name="connsiteY835" fmla="*/ 45339 h 141167"/>
                <a:gd name="connsiteX836" fmla="*/ 343615 w 483059"/>
                <a:gd name="connsiteY836" fmla="*/ 46006 h 141167"/>
                <a:gd name="connsiteX837" fmla="*/ 346281 w 483059"/>
                <a:gd name="connsiteY837" fmla="*/ 98298 h 141167"/>
                <a:gd name="connsiteX838" fmla="*/ 347042 w 483059"/>
                <a:gd name="connsiteY838" fmla="*/ 97726 h 141167"/>
                <a:gd name="connsiteX839" fmla="*/ 349041 w 483059"/>
                <a:gd name="connsiteY839" fmla="*/ 100393 h 141167"/>
                <a:gd name="connsiteX840" fmla="*/ 346281 w 483059"/>
                <a:gd name="connsiteY840" fmla="*/ 98298 h 141167"/>
                <a:gd name="connsiteX841" fmla="*/ 356656 w 483059"/>
                <a:gd name="connsiteY841" fmla="*/ 71723 h 141167"/>
                <a:gd name="connsiteX842" fmla="*/ 357322 w 483059"/>
                <a:gd name="connsiteY842" fmla="*/ 74771 h 141167"/>
                <a:gd name="connsiteX843" fmla="*/ 356656 w 483059"/>
                <a:gd name="connsiteY843" fmla="*/ 71723 h 141167"/>
                <a:gd name="connsiteX844" fmla="*/ 360558 w 483059"/>
                <a:gd name="connsiteY844" fmla="*/ 74200 h 141167"/>
                <a:gd name="connsiteX845" fmla="*/ 359226 w 483059"/>
                <a:gd name="connsiteY845" fmla="*/ 72580 h 141167"/>
                <a:gd name="connsiteX846" fmla="*/ 359797 w 483059"/>
                <a:gd name="connsiteY846" fmla="*/ 72009 h 141167"/>
                <a:gd name="connsiteX847" fmla="*/ 361225 w 483059"/>
                <a:gd name="connsiteY847" fmla="*/ 73533 h 141167"/>
                <a:gd name="connsiteX848" fmla="*/ 360558 w 483059"/>
                <a:gd name="connsiteY848" fmla="*/ 74200 h 141167"/>
                <a:gd name="connsiteX849" fmla="*/ 374074 w 483059"/>
                <a:gd name="connsiteY849" fmla="*/ 77724 h 141167"/>
                <a:gd name="connsiteX850" fmla="*/ 376169 w 483059"/>
                <a:gd name="connsiteY850" fmla="*/ 73819 h 141167"/>
                <a:gd name="connsiteX851" fmla="*/ 374074 w 483059"/>
                <a:gd name="connsiteY851" fmla="*/ 77724 h 141167"/>
                <a:gd name="connsiteX852" fmla="*/ 377596 w 483059"/>
                <a:gd name="connsiteY852" fmla="*/ 72295 h 141167"/>
                <a:gd name="connsiteX853" fmla="*/ 379690 w 483059"/>
                <a:gd name="connsiteY853" fmla="*/ 71628 h 141167"/>
                <a:gd name="connsiteX854" fmla="*/ 377596 w 483059"/>
                <a:gd name="connsiteY854" fmla="*/ 72295 h 141167"/>
                <a:gd name="connsiteX855" fmla="*/ 397966 w 483059"/>
                <a:gd name="connsiteY855" fmla="*/ 71152 h 141167"/>
                <a:gd name="connsiteX856" fmla="*/ 397299 w 483059"/>
                <a:gd name="connsiteY856" fmla="*/ 70580 h 141167"/>
                <a:gd name="connsiteX857" fmla="*/ 398441 w 483059"/>
                <a:gd name="connsiteY857" fmla="*/ 68961 h 141167"/>
                <a:gd name="connsiteX858" fmla="*/ 399393 w 483059"/>
                <a:gd name="connsiteY858" fmla="*/ 69913 h 141167"/>
                <a:gd name="connsiteX859" fmla="*/ 397870 w 483059"/>
                <a:gd name="connsiteY859" fmla="*/ 71056 h 141167"/>
                <a:gd name="connsiteX860" fmla="*/ 400155 w 483059"/>
                <a:gd name="connsiteY860" fmla="*/ 88392 h 141167"/>
                <a:gd name="connsiteX861" fmla="*/ 399774 w 483059"/>
                <a:gd name="connsiteY861" fmla="*/ 85630 h 141167"/>
                <a:gd name="connsiteX862" fmla="*/ 400155 w 483059"/>
                <a:gd name="connsiteY862" fmla="*/ 88392 h 141167"/>
                <a:gd name="connsiteX863" fmla="*/ 400536 w 483059"/>
                <a:gd name="connsiteY863" fmla="*/ 101822 h 141167"/>
                <a:gd name="connsiteX864" fmla="*/ 399965 w 483059"/>
                <a:gd name="connsiteY864" fmla="*/ 97060 h 141167"/>
                <a:gd name="connsiteX865" fmla="*/ 402820 w 483059"/>
                <a:gd name="connsiteY865" fmla="*/ 98488 h 141167"/>
                <a:gd name="connsiteX866" fmla="*/ 400630 w 483059"/>
                <a:gd name="connsiteY866" fmla="*/ 101822 h 141167"/>
                <a:gd name="connsiteX867" fmla="*/ 404343 w 483059"/>
                <a:gd name="connsiteY867" fmla="*/ 100203 h 141167"/>
                <a:gd name="connsiteX868" fmla="*/ 406437 w 483059"/>
                <a:gd name="connsiteY868" fmla="*/ 95631 h 141167"/>
                <a:gd name="connsiteX869" fmla="*/ 407769 w 483059"/>
                <a:gd name="connsiteY869" fmla="*/ 100489 h 141167"/>
                <a:gd name="connsiteX870" fmla="*/ 404343 w 483059"/>
                <a:gd name="connsiteY870" fmla="*/ 100203 h 141167"/>
                <a:gd name="connsiteX871" fmla="*/ 417287 w 483059"/>
                <a:gd name="connsiteY871" fmla="*/ 75533 h 141167"/>
                <a:gd name="connsiteX872" fmla="*/ 412338 w 483059"/>
                <a:gd name="connsiteY872" fmla="*/ 76486 h 141167"/>
                <a:gd name="connsiteX873" fmla="*/ 412243 w 483059"/>
                <a:gd name="connsiteY873" fmla="*/ 75724 h 141167"/>
                <a:gd name="connsiteX874" fmla="*/ 417383 w 483059"/>
                <a:gd name="connsiteY874" fmla="*/ 75438 h 141167"/>
                <a:gd name="connsiteX875" fmla="*/ 414908 w 483059"/>
                <a:gd name="connsiteY875" fmla="*/ 40196 h 141167"/>
                <a:gd name="connsiteX876" fmla="*/ 415765 w 483059"/>
                <a:gd name="connsiteY876" fmla="*/ 40672 h 141167"/>
                <a:gd name="connsiteX877" fmla="*/ 414908 w 483059"/>
                <a:gd name="connsiteY877" fmla="*/ 41148 h 141167"/>
                <a:gd name="connsiteX878" fmla="*/ 414242 w 483059"/>
                <a:gd name="connsiteY878" fmla="*/ 40672 h 141167"/>
                <a:gd name="connsiteX879" fmla="*/ 414908 w 483059"/>
                <a:gd name="connsiteY879" fmla="*/ 40196 h 141167"/>
                <a:gd name="connsiteX880" fmla="*/ 413956 w 483059"/>
                <a:gd name="connsiteY880" fmla="*/ 50482 h 141167"/>
                <a:gd name="connsiteX881" fmla="*/ 411291 w 483059"/>
                <a:gd name="connsiteY881" fmla="*/ 53435 h 141167"/>
                <a:gd name="connsiteX882" fmla="*/ 413956 w 483059"/>
                <a:gd name="connsiteY882" fmla="*/ 50482 h 141167"/>
                <a:gd name="connsiteX883" fmla="*/ 412814 w 483059"/>
                <a:gd name="connsiteY883" fmla="*/ 108966 h 141167"/>
                <a:gd name="connsiteX884" fmla="*/ 411006 w 483059"/>
                <a:gd name="connsiteY884" fmla="*/ 108680 h 141167"/>
                <a:gd name="connsiteX885" fmla="*/ 411006 w 483059"/>
                <a:gd name="connsiteY885" fmla="*/ 107918 h 141167"/>
                <a:gd name="connsiteX886" fmla="*/ 412909 w 483059"/>
                <a:gd name="connsiteY886" fmla="*/ 108395 h 141167"/>
                <a:gd name="connsiteX887" fmla="*/ 412814 w 483059"/>
                <a:gd name="connsiteY887" fmla="*/ 109061 h 141167"/>
                <a:gd name="connsiteX888" fmla="*/ 412624 w 483059"/>
                <a:gd name="connsiteY888" fmla="*/ 84868 h 141167"/>
                <a:gd name="connsiteX889" fmla="*/ 412624 w 483059"/>
                <a:gd name="connsiteY889" fmla="*/ 84868 h 141167"/>
                <a:gd name="connsiteX890" fmla="*/ 412624 w 483059"/>
                <a:gd name="connsiteY890" fmla="*/ 84868 h 141167"/>
                <a:gd name="connsiteX891" fmla="*/ 413861 w 483059"/>
                <a:gd name="connsiteY891" fmla="*/ 87344 h 141167"/>
                <a:gd name="connsiteX892" fmla="*/ 410625 w 483059"/>
                <a:gd name="connsiteY892" fmla="*/ 87630 h 141167"/>
                <a:gd name="connsiteX893" fmla="*/ 412624 w 483059"/>
                <a:gd name="connsiteY893" fmla="*/ 84868 h 141167"/>
                <a:gd name="connsiteX894" fmla="*/ 412624 w 483059"/>
                <a:gd name="connsiteY894" fmla="*/ 84772 h 141167"/>
                <a:gd name="connsiteX895" fmla="*/ 412719 w 483059"/>
                <a:gd name="connsiteY895" fmla="*/ 84772 h 141167"/>
                <a:gd name="connsiteX896" fmla="*/ 415480 w 483059"/>
                <a:gd name="connsiteY896" fmla="*/ 80486 h 141167"/>
                <a:gd name="connsiteX897" fmla="*/ 412719 w 483059"/>
                <a:gd name="connsiteY897" fmla="*/ 84772 h 141167"/>
                <a:gd name="connsiteX898" fmla="*/ 416526 w 483059"/>
                <a:gd name="connsiteY898" fmla="*/ 107537 h 141167"/>
                <a:gd name="connsiteX899" fmla="*/ 418240 w 483059"/>
                <a:gd name="connsiteY899" fmla="*/ 110966 h 141167"/>
                <a:gd name="connsiteX900" fmla="*/ 416526 w 483059"/>
                <a:gd name="connsiteY900" fmla="*/ 107537 h 141167"/>
                <a:gd name="connsiteX901" fmla="*/ 418240 w 483059"/>
                <a:gd name="connsiteY901" fmla="*/ 93631 h 141167"/>
                <a:gd name="connsiteX902" fmla="*/ 418525 w 483059"/>
                <a:gd name="connsiteY902" fmla="*/ 90868 h 141167"/>
                <a:gd name="connsiteX903" fmla="*/ 419477 w 483059"/>
                <a:gd name="connsiteY903" fmla="*/ 91916 h 141167"/>
                <a:gd name="connsiteX904" fmla="*/ 418335 w 483059"/>
                <a:gd name="connsiteY904" fmla="*/ 93536 h 141167"/>
                <a:gd name="connsiteX905" fmla="*/ 421571 w 483059"/>
                <a:gd name="connsiteY905" fmla="*/ 74676 h 141167"/>
                <a:gd name="connsiteX906" fmla="*/ 425950 w 483059"/>
                <a:gd name="connsiteY906" fmla="*/ 70009 h 141167"/>
                <a:gd name="connsiteX907" fmla="*/ 424807 w 483059"/>
                <a:gd name="connsiteY907" fmla="*/ 73628 h 141167"/>
                <a:gd name="connsiteX908" fmla="*/ 425759 w 483059"/>
                <a:gd name="connsiteY908" fmla="*/ 77629 h 141167"/>
                <a:gd name="connsiteX909" fmla="*/ 425093 w 483059"/>
                <a:gd name="connsiteY909" fmla="*/ 78676 h 141167"/>
                <a:gd name="connsiteX910" fmla="*/ 424807 w 483059"/>
                <a:gd name="connsiteY910" fmla="*/ 79343 h 141167"/>
                <a:gd name="connsiteX911" fmla="*/ 421571 w 483059"/>
                <a:gd name="connsiteY911" fmla="*/ 74581 h 141167"/>
                <a:gd name="connsiteX912" fmla="*/ 425093 w 483059"/>
                <a:gd name="connsiteY912" fmla="*/ 105632 h 141167"/>
                <a:gd name="connsiteX913" fmla="*/ 423665 w 483059"/>
                <a:gd name="connsiteY913" fmla="*/ 107442 h 141167"/>
                <a:gd name="connsiteX914" fmla="*/ 422713 w 483059"/>
                <a:gd name="connsiteY914" fmla="*/ 106585 h 141167"/>
                <a:gd name="connsiteX915" fmla="*/ 423665 w 483059"/>
                <a:gd name="connsiteY915" fmla="*/ 104965 h 141167"/>
                <a:gd name="connsiteX916" fmla="*/ 427282 w 483059"/>
                <a:gd name="connsiteY916" fmla="*/ 104489 h 141167"/>
                <a:gd name="connsiteX917" fmla="*/ 425188 w 483059"/>
                <a:gd name="connsiteY917" fmla="*/ 105728 h 141167"/>
                <a:gd name="connsiteX918" fmla="*/ 436324 w 483059"/>
                <a:gd name="connsiteY918" fmla="*/ 12763 h 141167"/>
                <a:gd name="connsiteX919" fmla="*/ 436324 w 483059"/>
                <a:gd name="connsiteY919" fmla="*/ 15526 h 141167"/>
                <a:gd name="connsiteX920" fmla="*/ 436324 w 483059"/>
                <a:gd name="connsiteY920" fmla="*/ 12763 h 141167"/>
                <a:gd name="connsiteX921" fmla="*/ 433374 w 483059"/>
                <a:gd name="connsiteY921" fmla="*/ 16192 h 141167"/>
                <a:gd name="connsiteX922" fmla="*/ 434135 w 483059"/>
                <a:gd name="connsiteY922" fmla="*/ 18479 h 141167"/>
                <a:gd name="connsiteX923" fmla="*/ 433184 w 483059"/>
                <a:gd name="connsiteY923" fmla="*/ 18574 h 141167"/>
                <a:gd name="connsiteX924" fmla="*/ 432708 w 483059"/>
                <a:gd name="connsiteY924" fmla="*/ 16383 h 141167"/>
                <a:gd name="connsiteX925" fmla="*/ 433374 w 483059"/>
                <a:gd name="connsiteY925" fmla="*/ 16192 h 141167"/>
                <a:gd name="connsiteX926" fmla="*/ 433564 w 483059"/>
                <a:gd name="connsiteY926" fmla="*/ 43434 h 141167"/>
                <a:gd name="connsiteX927" fmla="*/ 434516 w 483059"/>
                <a:gd name="connsiteY927" fmla="*/ 44387 h 141167"/>
                <a:gd name="connsiteX928" fmla="*/ 433659 w 483059"/>
                <a:gd name="connsiteY928" fmla="*/ 45529 h 141167"/>
                <a:gd name="connsiteX929" fmla="*/ 432898 w 483059"/>
                <a:gd name="connsiteY929" fmla="*/ 44672 h 141167"/>
                <a:gd name="connsiteX930" fmla="*/ 433469 w 483059"/>
                <a:gd name="connsiteY930" fmla="*/ 43434 h 141167"/>
                <a:gd name="connsiteX931" fmla="*/ 433945 w 483059"/>
                <a:gd name="connsiteY931" fmla="*/ 84106 h 141167"/>
                <a:gd name="connsiteX932" fmla="*/ 435563 w 483059"/>
                <a:gd name="connsiteY932" fmla="*/ 87439 h 141167"/>
                <a:gd name="connsiteX933" fmla="*/ 433088 w 483059"/>
                <a:gd name="connsiteY933" fmla="*/ 88011 h 141167"/>
                <a:gd name="connsiteX934" fmla="*/ 433850 w 483059"/>
                <a:gd name="connsiteY934" fmla="*/ 84106 h 141167"/>
                <a:gd name="connsiteX935" fmla="*/ 434992 w 483059"/>
                <a:gd name="connsiteY935" fmla="*/ 103251 h 141167"/>
                <a:gd name="connsiteX936" fmla="*/ 436991 w 483059"/>
                <a:gd name="connsiteY936" fmla="*/ 100298 h 141167"/>
                <a:gd name="connsiteX937" fmla="*/ 434992 w 483059"/>
                <a:gd name="connsiteY937" fmla="*/ 103251 h 141167"/>
                <a:gd name="connsiteX938" fmla="*/ 448032 w 483059"/>
                <a:gd name="connsiteY938" fmla="*/ 22193 h 141167"/>
                <a:gd name="connsiteX939" fmla="*/ 448603 w 483059"/>
                <a:gd name="connsiteY939" fmla="*/ 25241 h 141167"/>
                <a:gd name="connsiteX940" fmla="*/ 448603 w 483059"/>
                <a:gd name="connsiteY940" fmla="*/ 25241 h 141167"/>
                <a:gd name="connsiteX941" fmla="*/ 448603 w 483059"/>
                <a:gd name="connsiteY941" fmla="*/ 25337 h 141167"/>
                <a:gd name="connsiteX942" fmla="*/ 448984 w 483059"/>
                <a:gd name="connsiteY942" fmla="*/ 28670 h 141167"/>
                <a:gd name="connsiteX943" fmla="*/ 448222 w 483059"/>
                <a:gd name="connsiteY943" fmla="*/ 28670 h 141167"/>
                <a:gd name="connsiteX944" fmla="*/ 448603 w 483059"/>
                <a:gd name="connsiteY944" fmla="*/ 25337 h 141167"/>
                <a:gd name="connsiteX945" fmla="*/ 448603 w 483059"/>
                <a:gd name="connsiteY945" fmla="*/ 25241 h 141167"/>
                <a:gd name="connsiteX946" fmla="*/ 448603 w 483059"/>
                <a:gd name="connsiteY946" fmla="*/ 25241 h 141167"/>
                <a:gd name="connsiteX947" fmla="*/ 448032 w 483059"/>
                <a:gd name="connsiteY947" fmla="*/ 22193 h 141167"/>
                <a:gd name="connsiteX948" fmla="*/ 442987 w 483059"/>
                <a:gd name="connsiteY948" fmla="*/ 121253 h 141167"/>
                <a:gd name="connsiteX949" fmla="*/ 445272 w 483059"/>
                <a:gd name="connsiteY949" fmla="*/ 120967 h 141167"/>
                <a:gd name="connsiteX950" fmla="*/ 442987 w 483059"/>
                <a:gd name="connsiteY950" fmla="*/ 121253 h 141167"/>
                <a:gd name="connsiteX951" fmla="*/ 445462 w 483059"/>
                <a:gd name="connsiteY951" fmla="*/ 52578 h 141167"/>
                <a:gd name="connsiteX952" fmla="*/ 447556 w 483059"/>
                <a:gd name="connsiteY952" fmla="*/ 48863 h 141167"/>
                <a:gd name="connsiteX953" fmla="*/ 449174 w 483059"/>
                <a:gd name="connsiteY953" fmla="*/ 52483 h 141167"/>
                <a:gd name="connsiteX954" fmla="*/ 445462 w 483059"/>
                <a:gd name="connsiteY954" fmla="*/ 52673 h 141167"/>
                <a:gd name="connsiteX955" fmla="*/ 459549 w 483059"/>
                <a:gd name="connsiteY955" fmla="*/ 76771 h 141167"/>
                <a:gd name="connsiteX956" fmla="*/ 461929 w 483059"/>
                <a:gd name="connsiteY956" fmla="*/ 77248 h 141167"/>
                <a:gd name="connsiteX957" fmla="*/ 459644 w 483059"/>
                <a:gd name="connsiteY957" fmla="*/ 79057 h 141167"/>
                <a:gd name="connsiteX958" fmla="*/ 459644 w 483059"/>
                <a:gd name="connsiteY958" fmla="*/ 76771 h 141167"/>
                <a:gd name="connsiteX959" fmla="*/ 457455 w 483059"/>
                <a:gd name="connsiteY959" fmla="*/ 67723 h 141167"/>
                <a:gd name="connsiteX960" fmla="*/ 453458 w 483059"/>
                <a:gd name="connsiteY960" fmla="*/ 71438 h 141167"/>
                <a:gd name="connsiteX961" fmla="*/ 453458 w 483059"/>
                <a:gd name="connsiteY961" fmla="*/ 68294 h 141167"/>
                <a:gd name="connsiteX962" fmla="*/ 457455 w 483059"/>
                <a:gd name="connsiteY962" fmla="*/ 67628 h 141167"/>
                <a:gd name="connsiteX963" fmla="*/ 456408 w 483059"/>
                <a:gd name="connsiteY963" fmla="*/ 76676 h 141167"/>
                <a:gd name="connsiteX964" fmla="*/ 455361 w 483059"/>
                <a:gd name="connsiteY964" fmla="*/ 77914 h 141167"/>
                <a:gd name="connsiteX965" fmla="*/ 454790 w 483059"/>
                <a:gd name="connsiteY965" fmla="*/ 77248 h 141167"/>
                <a:gd name="connsiteX966" fmla="*/ 455933 w 483059"/>
                <a:gd name="connsiteY966" fmla="*/ 76295 h 141167"/>
                <a:gd name="connsiteX967" fmla="*/ 456408 w 483059"/>
                <a:gd name="connsiteY967" fmla="*/ 76676 h 141167"/>
                <a:gd name="connsiteX968" fmla="*/ 452410 w 483059"/>
                <a:gd name="connsiteY968" fmla="*/ 119158 h 141167"/>
                <a:gd name="connsiteX969" fmla="*/ 452125 w 483059"/>
                <a:gd name="connsiteY969" fmla="*/ 118205 h 141167"/>
                <a:gd name="connsiteX970" fmla="*/ 454029 w 483059"/>
                <a:gd name="connsiteY970" fmla="*/ 117443 h 141167"/>
                <a:gd name="connsiteX971" fmla="*/ 454409 w 483059"/>
                <a:gd name="connsiteY971" fmla="*/ 118586 h 141167"/>
                <a:gd name="connsiteX972" fmla="*/ 452410 w 483059"/>
                <a:gd name="connsiteY972" fmla="*/ 119063 h 141167"/>
                <a:gd name="connsiteX973" fmla="*/ 455076 w 483059"/>
                <a:gd name="connsiteY973" fmla="*/ 124968 h 141167"/>
                <a:gd name="connsiteX974" fmla="*/ 453934 w 483059"/>
                <a:gd name="connsiteY974" fmla="*/ 129254 h 141167"/>
                <a:gd name="connsiteX975" fmla="*/ 454219 w 483059"/>
                <a:gd name="connsiteY975" fmla="*/ 124778 h 141167"/>
                <a:gd name="connsiteX976" fmla="*/ 455076 w 483059"/>
                <a:gd name="connsiteY976" fmla="*/ 125063 h 141167"/>
                <a:gd name="connsiteX977" fmla="*/ 453077 w 483059"/>
                <a:gd name="connsiteY977" fmla="*/ 38386 h 141167"/>
                <a:gd name="connsiteX978" fmla="*/ 453458 w 483059"/>
                <a:gd name="connsiteY978" fmla="*/ 39053 h 141167"/>
                <a:gd name="connsiteX979" fmla="*/ 451935 w 483059"/>
                <a:gd name="connsiteY979" fmla="*/ 39814 h 141167"/>
                <a:gd name="connsiteX980" fmla="*/ 451649 w 483059"/>
                <a:gd name="connsiteY980" fmla="*/ 39338 h 141167"/>
                <a:gd name="connsiteX981" fmla="*/ 453077 w 483059"/>
                <a:gd name="connsiteY981" fmla="*/ 38386 h 141167"/>
                <a:gd name="connsiteX982" fmla="*/ 451173 w 483059"/>
                <a:gd name="connsiteY982" fmla="*/ 89630 h 141167"/>
                <a:gd name="connsiteX983" fmla="*/ 452601 w 483059"/>
                <a:gd name="connsiteY983" fmla="*/ 89059 h 141167"/>
                <a:gd name="connsiteX984" fmla="*/ 452791 w 483059"/>
                <a:gd name="connsiteY984" fmla="*/ 89725 h 141167"/>
                <a:gd name="connsiteX985" fmla="*/ 451268 w 483059"/>
                <a:gd name="connsiteY985" fmla="*/ 90106 h 141167"/>
                <a:gd name="connsiteX986" fmla="*/ 451173 w 483059"/>
                <a:gd name="connsiteY986" fmla="*/ 89535 h 141167"/>
                <a:gd name="connsiteX987" fmla="*/ 454600 w 483059"/>
                <a:gd name="connsiteY987" fmla="*/ 132969 h 141167"/>
                <a:gd name="connsiteX988" fmla="*/ 451459 w 483059"/>
                <a:gd name="connsiteY988" fmla="*/ 131636 h 141167"/>
                <a:gd name="connsiteX989" fmla="*/ 455171 w 483059"/>
                <a:gd name="connsiteY989" fmla="*/ 130683 h 141167"/>
                <a:gd name="connsiteX990" fmla="*/ 454600 w 483059"/>
                <a:gd name="connsiteY990" fmla="*/ 132969 h 141167"/>
                <a:gd name="connsiteX991" fmla="*/ 456408 w 483059"/>
                <a:gd name="connsiteY991" fmla="*/ 97917 h 141167"/>
                <a:gd name="connsiteX992" fmla="*/ 453743 w 483059"/>
                <a:gd name="connsiteY992" fmla="*/ 95821 h 141167"/>
                <a:gd name="connsiteX993" fmla="*/ 453934 w 483059"/>
                <a:gd name="connsiteY993" fmla="*/ 95250 h 141167"/>
                <a:gd name="connsiteX994" fmla="*/ 457360 w 483059"/>
                <a:gd name="connsiteY994" fmla="*/ 96107 h 141167"/>
                <a:gd name="connsiteX995" fmla="*/ 456408 w 483059"/>
                <a:gd name="connsiteY995" fmla="*/ 97822 h 141167"/>
                <a:gd name="connsiteX996" fmla="*/ 456313 w 483059"/>
                <a:gd name="connsiteY996" fmla="*/ 90488 h 141167"/>
                <a:gd name="connsiteX997" fmla="*/ 457455 w 483059"/>
                <a:gd name="connsiteY997" fmla="*/ 87535 h 141167"/>
                <a:gd name="connsiteX998" fmla="*/ 456313 w 483059"/>
                <a:gd name="connsiteY998" fmla="*/ 90488 h 141167"/>
                <a:gd name="connsiteX999" fmla="*/ 458597 w 483059"/>
                <a:gd name="connsiteY999" fmla="*/ 135160 h 141167"/>
                <a:gd name="connsiteX1000" fmla="*/ 461453 w 483059"/>
                <a:gd name="connsiteY1000" fmla="*/ 134302 h 141167"/>
                <a:gd name="connsiteX1001" fmla="*/ 458597 w 483059"/>
                <a:gd name="connsiteY1001" fmla="*/ 135160 h 141167"/>
                <a:gd name="connsiteX1002" fmla="*/ 460692 w 483059"/>
                <a:gd name="connsiteY1002" fmla="*/ 98584 h 141167"/>
                <a:gd name="connsiteX1003" fmla="*/ 462976 w 483059"/>
                <a:gd name="connsiteY1003" fmla="*/ 96964 h 141167"/>
                <a:gd name="connsiteX1004" fmla="*/ 460692 w 483059"/>
                <a:gd name="connsiteY1004" fmla="*/ 98584 h 141167"/>
                <a:gd name="connsiteX1005" fmla="*/ 461929 w 483059"/>
                <a:gd name="connsiteY1005" fmla="*/ 14668 h 141167"/>
                <a:gd name="connsiteX1006" fmla="*/ 461739 w 483059"/>
                <a:gd name="connsiteY1006" fmla="*/ 13906 h 141167"/>
                <a:gd name="connsiteX1007" fmla="*/ 463832 w 483059"/>
                <a:gd name="connsiteY1007" fmla="*/ 12954 h 141167"/>
                <a:gd name="connsiteX1008" fmla="*/ 461929 w 483059"/>
                <a:gd name="connsiteY1008" fmla="*/ 14668 h 14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483059" h="141167">
                  <a:moveTo>
                    <a:pt x="476206" y="125254"/>
                  </a:moveTo>
                  <a:cubicBezTo>
                    <a:pt x="475064" y="122491"/>
                    <a:pt x="473922" y="119634"/>
                    <a:pt x="473351" y="116681"/>
                  </a:cubicBezTo>
                  <a:cubicBezTo>
                    <a:pt x="472113" y="110014"/>
                    <a:pt x="470876" y="103346"/>
                    <a:pt x="470210" y="96679"/>
                  </a:cubicBezTo>
                  <a:cubicBezTo>
                    <a:pt x="469639" y="91154"/>
                    <a:pt x="469639" y="85630"/>
                    <a:pt x="469544" y="80105"/>
                  </a:cubicBezTo>
                  <a:cubicBezTo>
                    <a:pt x="469449" y="74866"/>
                    <a:pt x="469544" y="69628"/>
                    <a:pt x="469544" y="64389"/>
                  </a:cubicBezTo>
                  <a:cubicBezTo>
                    <a:pt x="469544" y="59436"/>
                    <a:pt x="469829" y="54578"/>
                    <a:pt x="469924" y="49625"/>
                  </a:cubicBezTo>
                  <a:cubicBezTo>
                    <a:pt x="469924" y="44958"/>
                    <a:pt x="469829" y="40291"/>
                    <a:pt x="469734" y="35719"/>
                  </a:cubicBezTo>
                  <a:cubicBezTo>
                    <a:pt x="469734" y="30766"/>
                    <a:pt x="469544" y="25813"/>
                    <a:pt x="469639" y="20860"/>
                  </a:cubicBezTo>
                  <a:cubicBezTo>
                    <a:pt x="469639" y="19907"/>
                    <a:pt x="469734" y="18859"/>
                    <a:pt x="469829" y="17907"/>
                  </a:cubicBezTo>
                  <a:cubicBezTo>
                    <a:pt x="469829" y="17812"/>
                    <a:pt x="469829" y="17716"/>
                    <a:pt x="469829" y="17621"/>
                  </a:cubicBezTo>
                  <a:cubicBezTo>
                    <a:pt x="470020" y="16097"/>
                    <a:pt x="470210" y="14573"/>
                    <a:pt x="470210" y="12954"/>
                  </a:cubicBezTo>
                  <a:cubicBezTo>
                    <a:pt x="470210" y="10478"/>
                    <a:pt x="469829" y="8096"/>
                    <a:pt x="469734" y="5620"/>
                  </a:cubicBezTo>
                  <a:cubicBezTo>
                    <a:pt x="469734" y="3810"/>
                    <a:pt x="469734" y="2000"/>
                    <a:pt x="469734" y="190"/>
                  </a:cubicBezTo>
                  <a:cubicBezTo>
                    <a:pt x="466783" y="190"/>
                    <a:pt x="463737" y="95"/>
                    <a:pt x="460787" y="0"/>
                  </a:cubicBezTo>
                  <a:cubicBezTo>
                    <a:pt x="460597" y="0"/>
                    <a:pt x="460406" y="190"/>
                    <a:pt x="460215" y="190"/>
                  </a:cubicBezTo>
                  <a:cubicBezTo>
                    <a:pt x="459073" y="381"/>
                    <a:pt x="457931" y="476"/>
                    <a:pt x="456789" y="571"/>
                  </a:cubicBezTo>
                  <a:cubicBezTo>
                    <a:pt x="454600" y="762"/>
                    <a:pt x="452125" y="381"/>
                    <a:pt x="450412" y="2096"/>
                  </a:cubicBezTo>
                  <a:cubicBezTo>
                    <a:pt x="449745" y="2667"/>
                    <a:pt x="449270" y="3048"/>
                    <a:pt x="448413" y="3238"/>
                  </a:cubicBezTo>
                  <a:cubicBezTo>
                    <a:pt x="445653" y="4096"/>
                    <a:pt x="442702" y="3905"/>
                    <a:pt x="439941" y="4953"/>
                  </a:cubicBezTo>
                  <a:cubicBezTo>
                    <a:pt x="438704" y="5429"/>
                    <a:pt x="437467" y="5524"/>
                    <a:pt x="436610" y="6572"/>
                  </a:cubicBezTo>
                  <a:cubicBezTo>
                    <a:pt x="436230" y="7048"/>
                    <a:pt x="435468" y="7239"/>
                    <a:pt x="434992" y="7620"/>
                  </a:cubicBezTo>
                  <a:cubicBezTo>
                    <a:pt x="431470" y="10287"/>
                    <a:pt x="426616" y="10858"/>
                    <a:pt x="424141" y="15049"/>
                  </a:cubicBezTo>
                  <a:cubicBezTo>
                    <a:pt x="423855" y="15430"/>
                    <a:pt x="423284" y="15621"/>
                    <a:pt x="422808" y="16002"/>
                  </a:cubicBezTo>
                  <a:cubicBezTo>
                    <a:pt x="420143" y="17907"/>
                    <a:pt x="417478" y="19907"/>
                    <a:pt x="414813" y="21812"/>
                  </a:cubicBezTo>
                  <a:cubicBezTo>
                    <a:pt x="413766" y="22670"/>
                    <a:pt x="412624" y="23527"/>
                    <a:pt x="411767" y="24479"/>
                  </a:cubicBezTo>
                  <a:cubicBezTo>
                    <a:pt x="409007" y="27718"/>
                    <a:pt x="406246" y="31147"/>
                    <a:pt x="403486" y="34480"/>
                  </a:cubicBezTo>
                  <a:cubicBezTo>
                    <a:pt x="403010" y="35052"/>
                    <a:pt x="402439" y="35623"/>
                    <a:pt x="402058" y="36195"/>
                  </a:cubicBezTo>
                  <a:cubicBezTo>
                    <a:pt x="400059" y="39148"/>
                    <a:pt x="397966" y="42005"/>
                    <a:pt x="395015" y="44005"/>
                  </a:cubicBezTo>
                  <a:cubicBezTo>
                    <a:pt x="394348" y="44482"/>
                    <a:pt x="393682" y="45339"/>
                    <a:pt x="393682" y="46101"/>
                  </a:cubicBezTo>
                  <a:cubicBezTo>
                    <a:pt x="393682" y="48006"/>
                    <a:pt x="392635" y="49244"/>
                    <a:pt x="391398" y="50006"/>
                  </a:cubicBezTo>
                  <a:cubicBezTo>
                    <a:pt x="392064" y="51816"/>
                    <a:pt x="392635" y="53435"/>
                    <a:pt x="393302" y="55245"/>
                  </a:cubicBezTo>
                  <a:cubicBezTo>
                    <a:pt x="390541" y="55531"/>
                    <a:pt x="391017" y="52673"/>
                    <a:pt x="389304" y="52102"/>
                  </a:cubicBezTo>
                  <a:cubicBezTo>
                    <a:pt x="384735" y="56769"/>
                    <a:pt x="380071" y="61436"/>
                    <a:pt x="374074" y="64579"/>
                  </a:cubicBezTo>
                  <a:cubicBezTo>
                    <a:pt x="371028" y="66199"/>
                    <a:pt x="368078" y="67818"/>
                    <a:pt x="364365" y="67342"/>
                  </a:cubicBezTo>
                  <a:cubicBezTo>
                    <a:pt x="362367" y="63817"/>
                    <a:pt x="362747" y="60007"/>
                    <a:pt x="362652" y="56388"/>
                  </a:cubicBezTo>
                  <a:cubicBezTo>
                    <a:pt x="361701" y="56197"/>
                    <a:pt x="360844" y="56007"/>
                    <a:pt x="359321" y="55721"/>
                  </a:cubicBezTo>
                  <a:cubicBezTo>
                    <a:pt x="361891" y="52673"/>
                    <a:pt x="361034" y="49530"/>
                    <a:pt x="360083" y="46577"/>
                  </a:cubicBezTo>
                  <a:cubicBezTo>
                    <a:pt x="358845" y="42672"/>
                    <a:pt x="357608" y="38862"/>
                    <a:pt x="355799" y="35147"/>
                  </a:cubicBezTo>
                  <a:cubicBezTo>
                    <a:pt x="353229" y="29718"/>
                    <a:pt x="349803" y="24670"/>
                    <a:pt x="345329" y="20669"/>
                  </a:cubicBezTo>
                  <a:cubicBezTo>
                    <a:pt x="340475" y="16288"/>
                    <a:pt x="335239" y="12382"/>
                    <a:pt x="329433" y="9430"/>
                  </a:cubicBezTo>
                  <a:cubicBezTo>
                    <a:pt x="328196" y="8763"/>
                    <a:pt x="326768" y="8572"/>
                    <a:pt x="325150" y="8096"/>
                  </a:cubicBezTo>
                  <a:cubicBezTo>
                    <a:pt x="324769" y="7620"/>
                    <a:pt x="324293" y="6572"/>
                    <a:pt x="323532" y="6191"/>
                  </a:cubicBezTo>
                  <a:cubicBezTo>
                    <a:pt x="321057" y="4953"/>
                    <a:pt x="318487" y="3715"/>
                    <a:pt x="315917" y="2953"/>
                  </a:cubicBezTo>
                  <a:cubicBezTo>
                    <a:pt x="313157" y="2096"/>
                    <a:pt x="310301" y="1619"/>
                    <a:pt x="307541" y="1143"/>
                  </a:cubicBezTo>
                  <a:cubicBezTo>
                    <a:pt x="304590" y="571"/>
                    <a:pt x="301640" y="0"/>
                    <a:pt x="298594" y="381"/>
                  </a:cubicBezTo>
                  <a:cubicBezTo>
                    <a:pt x="296309" y="667"/>
                    <a:pt x="293834" y="1048"/>
                    <a:pt x="291645" y="571"/>
                  </a:cubicBezTo>
                  <a:cubicBezTo>
                    <a:pt x="289266" y="0"/>
                    <a:pt x="287267" y="0"/>
                    <a:pt x="285649" y="1619"/>
                  </a:cubicBezTo>
                  <a:cubicBezTo>
                    <a:pt x="285268" y="3048"/>
                    <a:pt x="284982" y="4286"/>
                    <a:pt x="284507" y="5810"/>
                  </a:cubicBezTo>
                  <a:cubicBezTo>
                    <a:pt x="282888" y="5334"/>
                    <a:pt x="281365" y="5239"/>
                    <a:pt x="280223" y="4381"/>
                  </a:cubicBezTo>
                  <a:cubicBezTo>
                    <a:pt x="279843" y="4096"/>
                    <a:pt x="280604" y="2286"/>
                    <a:pt x="280890" y="953"/>
                  </a:cubicBezTo>
                  <a:cubicBezTo>
                    <a:pt x="280414" y="1048"/>
                    <a:pt x="280033" y="1143"/>
                    <a:pt x="279652" y="1333"/>
                  </a:cubicBezTo>
                  <a:cubicBezTo>
                    <a:pt x="278129" y="2096"/>
                    <a:pt x="276606" y="3048"/>
                    <a:pt x="274988" y="3524"/>
                  </a:cubicBezTo>
                  <a:cubicBezTo>
                    <a:pt x="272323" y="4286"/>
                    <a:pt x="269563" y="4667"/>
                    <a:pt x="266897" y="5334"/>
                  </a:cubicBezTo>
                  <a:cubicBezTo>
                    <a:pt x="266136" y="5524"/>
                    <a:pt x="265279" y="5810"/>
                    <a:pt x="264613" y="6287"/>
                  </a:cubicBezTo>
                  <a:cubicBezTo>
                    <a:pt x="261472" y="8287"/>
                    <a:pt x="258712" y="10858"/>
                    <a:pt x="255095" y="12001"/>
                  </a:cubicBezTo>
                  <a:cubicBezTo>
                    <a:pt x="254143" y="12287"/>
                    <a:pt x="253477" y="13240"/>
                    <a:pt x="252620" y="13906"/>
                  </a:cubicBezTo>
                  <a:cubicBezTo>
                    <a:pt x="251953" y="14573"/>
                    <a:pt x="251288" y="15335"/>
                    <a:pt x="250621" y="15907"/>
                  </a:cubicBezTo>
                  <a:cubicBezTo>
                    <a:pt x="247480" y="18288"/>
                    <a:pt x="244244" y="20574"/>
                    <a:pt x="241103" y="22955"/>
                  </a:cubicBezTo>
                  <a:cubicBezTo>
                    <a:pt x="240532" y="23431"/>
                    <a:pt x="239580" y="23813"/>
                    <a:pt x="239390" y="24384"/>
                  </a:cubicBezTo>
                  <a:cubicBezTo>
                    <a:pt x="238533" y="28004"/>
                    <a:pt x="233774" y="28861"/>
                    <a:pt x="233298" y="32766"/>
                  </a:cubicBezTo>
                  <a:cubicBezTo>
                    <a:pt x="233298" y="32956"/>
                    <a:pt x="233012" y="33052"/>
                    <a:pt x="232822" y="33147"/>
                  </a:cubicBezTo>
                  <a:cubicBezTo>
                    <a:pt x="230823" y="34480"/>
                    <a:pt x="229490" y="36386"/>
                    <a:pt x="228063" y="38290"/>
                  </a:cubicBezTo>
                  <a:cubicBezTo>
                    <a:pt x="226920" y="39910"/>
                    <a:pt x="225683" y="41624"/>
                    <a:pt x="224065" y="42863"/>
                  </a:cubicBezTo>
                  <a:cubicBezTo>
                    <a:pt x="222256" y="44196"/>
                    <a:pt x="220733" y="45529"/>
                    <a:pt x="220448" y="47911"/>
                  </a:cubicBezTo>
                  <a:cubicBezTo>
                    <a:pt x="220448" y="48482"/>
                    <a:pt x="219877" y="49054"/>
                    <a:pt x="219496" y="49530"/>
                  </a:cubicBezTo>
                  <a:cubicBezTo>
                    <a:pt x="217497" y="51435"/>
                    <a:pt x="215403" y="53245"/>
                    <a:pt x="213499" y="55245"/>
                  </a:cubicBezTo>
                  <a:cubicBezTo>
                    <a:pt x="212071" y="56769"/>
                    <a:pt x="210835" y="58483"/>
                    <a:pt x="209407" y="60293"/>
                  </a:cubicBezTo>
                  <a:cubicBezTo>
                    <a:pt x="208455" y="60007"/>
                    <a:pt x="207503" y="60674"/>
                    <a:pt x="206456" y="61531"/>
                  </a:cubicBezTo>
                  <a:cubicBezTo>
                    <a:pt x="200840" y="65627"/>
                    <a:pt x="194748" y="68771"/>
                    <a:pt x="187039" y="67628"/>
                  </a:cubicBezTo>
                  <a:cubicBezTo>
                    <a:pt x="186753" y="66389"/>
                    <a:pt x="186182" y="65056"/>
                    <a:pt x="185991" y="63627"/>
                  </a:cubicBezTo>
                  <a:cubicBezTo>
                    <a:pt x="185611" y="60960"/>
                    <a:pt x="185706" y="58198"/>
                    <a:pt x="185040" y="55626"/>
                  </a:cubicBezTo>
                  <a:cubicBezTo>
                    <a:pt x="183612" y="49911"/>
                    <a:pt x="182374" y="44196"/>
                    <a:pt x="179900" y="38767"/>
                  </a:cubicBezTo>
                  <a:cubicBezTo>
                    <a:pt x="179328" y="37433"/>
                    <a:pt x="178852" y="36290"/>
                    <a:pt x="177901" y="36195"/>
                  </a:cubicBezTo>
                  <a:cubicBezTo>
                    <a:pt x="177710" y="34957"/>
                    <a:pt x="177901" y="33909"/>
                    <a:pt x="177520" y="33147"/>
                  </a:cubicBezTo>
                  <a:cubicBezTo>
                    <a:pt x="173522" y="25908"/>
                    <a:pt x="168097" y="19907"/>
                    <a:pt x="161244" y="15240"/>
                  </a:cubicBezTo>
                  <a:cubicBezTo>
                    <a:pt x="158007" y="13049"/>
                    <a:pt x="154295" y="11335"/>
                    <a:pt x="151154" y="9144"/>
                  </a:cubicBezTo>
                  <a:cubicBezTo>
                    <a:pt x="144396" y="4381"/>
                    <a:pt x="136781" y="2381"/>
                    <a:pt x="128881" y="953"/>
                  </a:cubicBezTo>
                  <a:cubicBezTo>
                    <a:pt x="124312" y="95"/>
                    <a:pt x="119744" y="0"/>
                    <a:pt x="115174" y="857"/>
                  </a:cubicBezTo>
                  <a:cubicBezTo>
                    <a:pt x="114794" y="857"/>
                    <a:pt x="114223" y="1048"/>
                    <a:pt x="113937" y="857"/>
                  </a:cubicBezTo>
                  <a:cubicBezTo>
                    <a:pt x="112414" y="-95"/>
                    <a:pt x="111082" y="-286"/>
                    <a:pt x="109464" y="857"/>
                  </a:cubicBezTo>
                  <a:cubicBezTo>
                    <a:pt x="108988" y="1238"/>
                    <a:pt x="108036" y="953"/>
                    <a:pt x="107275" y="953"/>
                  </a:cubicBezTo>
                  <a:cubicBezTo>
                    <a:pt x="104419" y="762"/>
                    <a:pt x="101754" y="1238"/>
                    <a:pt x="99374" y="2857"/>
                  </a:cubicBezTo>
                  <a:cubicBezTo>
                    <a:pt x="98613" y="3334"/>
                    <a:pt x="97566" y="3524"/>
                    <a:pt x="96709" y="3715"/>
                  </a:cubicBezTo>
                  <a:cubicBezTo>
                    <a:pt x="94044" y="4286"/>
                    <a:pt x="91283" y="4858"/>
                    <a:pt x="88618" y="5524"/>
                  </a:cubicBezTo>
                  <a:cubicBezTo>
                    <a:pt x="88143" y="5620"/>
                    <a:pt x="87762" y="6096"/>
                    <a:pt x="87286" y="6382"/>
                  </a:cubicBezTo>
                  <a:cubicBezTo>
                    <a:pt x="86524" y="6953"/>
                    <a:pt x="85763" y="7525"/>
                    <a:pt x="85001" y="8001"/>
                  </a:cubicBezTo>
                  <a:cubicBezTo>
                    <a:pt x="82908" y="9334"/>
                    <a:pt x="80813" y="10573"/>
                    <a:pt x="78720" y="11811"/>
                  </a:cubicBezTo>
                  <a:cubicBezTo>
                    <a:pt x="78529" y="11811"/>
                    <a:pt x="78529" y="12192"/>
                    <a:pt x="78434" y="12287"/>
                  </a:cubicBezTo>
                  <a:cubicBezTo>
                    <a:pt x="78624" y="12763"/>
                    <a:pt x="78814" y="13240"/>
                    <a:pt x="79195" y="14192"/>
                  </a:cubicBezTo>
                  <a:cubicBezTo>
                    <a:pt x="77863" y="13525"/>
                    <a:pt x="77101" y="13240"/>
                    <a:pt x="76625" y="12954"/>
                  </a:cubicBezTo>
                  <a:cubicBezTo>
                    <a:pt x="75102" y="14288"/>
                    <a:pt x="73675" y="15526"/>
                    <a:pt x="72152" y="16764"/>
                  </a:cubicBezTo>
                  <a:cubicBezTo>
                    <a:pt x="69486" y="18764"/>
                    <a:pt x="66726" y="20574"/>
                    <a:pt x="64251" y="22765"/>
                  </a:cubicBezTo>
                  <a:cubicBezTo>
                    <a:pt x="62062" y="24670"/>
                    <a:pt x="60254" y="26861"/>
                    <a:pt x="58350" y="29051"/>
                  </a:cubicBezTo>
                  <a:cubicBezTo>
                    <a:pt x="56446" y="31242"/>
                    <a:pt x="54542" y="33528"/>
                    <a:pt x="52639" y="35814"/>
                  </a:cubicBezTo>
                  <a:cubicBezTo>
                    <a:pt x="51878" y="36862"/>
                    <a:pt x="51211" y="38005"/>
                    <a:pt x="50450" y="38957"/>
                  </a:cubicBezTo>
                  <a:cubicBezTo>
                    <a:pt x="49688" y="40005"/>
                    <a:pt x="48736" y="40862"/>
                    <a:pt x="47880" y="41910"/>
                  </a:cubicBezTo>
                  <a:cubicBezTo>
                    <a:pt x="47023" y="42863"/>
                    <a:pt x="46071" y="43815"/>
                    <a:pt x="46452" y="45339"/>
                  </a:cubicBezTo>
                  <a:cubicBezTo>
                    <a:pt x="46833" y="47054"/>
                    <a:pt x="44739" y="47054"/>
                    <a:pt x="44644" y="47815"/>
                  </a:cubicBezTo>
                  <a:cubicBezTo>
                    <a:pt x="44358" y="49054"/>
                    <a:pt x="43787" y="49339"/>
                    <a:pt x="42835" y="49721"/>
                  </a:cubicBezTo>
                  <a:cubicBezTo>
                    <a:pt x="42169" y="50006"/>
                    <a:pt x="41598" y="50387"/>
                    <a:pt x="41027" y="50768"/>
                  </a:cubicBezTo>
                  <a:cubicBezTo>
                    <a:pt x="41407" y="51816"/>
                    <a:pt x="41693" y="52578"/>
                    <a:pt x="41883" y="53340"/>
                  </a:cubicBezTo>
                  <a:cubicBezTo>
                    <a:pt x="41883" y="53530"/>
                    <a:pt x="41693" y="53816"/>
                    <a:pt x="41407" y="54197"/>
                  </a:cubicBezTo>
                  <a:cubicBezTo>
                    <a:pt x="40741" y="53530"/>
                    <a:pt x="40170" y="52959"/>
                    <a:pt x="39599" y="52483"/>
                  </a:cubicBezTo>
                  <a:cubicBezTo>
                    <a:pt x="35506" y="56102"/>
                    <a:pt x="31508" y="59722"/>
                    <a:pt x="27511" y="63341"/>
                  </a:cubicBezTo>
                  <a:cubicBezTo>
                    <a:pt x="27701" y="63817"/>
                    <a:pt x="27986" y="64484"/>
                    <a:pt x="28367" y="65341"/>
                  </a:cubicBezTo>
                  <a:cubicBezTo>
                    <a:pt x="27130" y="66008"/>
                    <a:pt x="26083" y="66580"/>
                    <a:pt x="24845" y="67342"/>
                  </a:cubicBezTo>
                  <a:cubicBezTo>
                    <a:pt x="24655" y="66389"/>
                    <a:pt x="24465" y="65722"/>
                    <a:pt x="24369" y="64961"/>
                  </a:cubicBezTo>
                  <a:cubicBezTo>
                    <a:pt x="22085" y="66008"/>
                    <a:pt x="19895" y="66961"/>
                    <a:pt x="17611" y="67913"/>
                  </a:cubicBezTo>
                  <a:cubicBezTo>
                    <a:pt x="17802" y="68485"/>
                    <a:pt x="17992" y="68771"/>
                    <a:pt x="17992" y="69056"/>
                  </a:cubicBezTo>
                  <a:cubicBezTo>
                    <a:pt x="17992" y="69342"/>
                    <a:pt x="17992" y="69628"/>
                    <a:pt x="17992" y="70199"/>
                  </a:cubicBezTo>
                  <a:cubicBezTo>
                    <a:pt x="17040" y="69723"/>
                    <a:pt x="15993" y="69532"/>
                    <a:pt x="15613" y="68961"/>
                  </a:cubicBezTo>
                  <a:cubicBezTo>
                    <a:pt x="14756" y="67628"/>
                    <a:pt x="13518" y="67628"/>
                    <a:pt x="12281" y="67628"/>
                  </a:cubicBezTo>
                  <a:cubicBezTo>
                    <a:pt x="8379" y="67628"/>
                    <a:pt x="4476" y="67628"/>
                    <a:pt x="383" y="67628"/>
                  </a:cubicBezTo>
                  <a:cubicBezTo>
                    <a:pt x="573" y="71342"/>
                    <a:pt x="-759" y="75247"/>
                    <a:pt x="669" y="78867"/>
                  </a:cubicBezTo>
                  <a:cubicBezTo>
                    <a:pt x="2858" y="78867"/>
                    <a:pt x="4762" y="78676"/>
                    <a:pt x="6665" y="78867"/>
                  </a:cubicBezTo>
                  <a:cubicBezTo>
                    <a:pt x="11710" y="79438"/>
                    <a:pt x="16755" y="78391"/>
                    <a:pt x="21799" y="80010"/>
                  </a:cubicBezTo>
                  <a:cubicBezTo>
                    <a:pt x="24369" y="80867"/>
                    <a:pt x="26558" y="81915"/>
                    <a:pt x="28558" y="83534"/>
                  </a:cubicBezTo>
                  <a:cubicBezTo>
                    <a:pt x="33317" y="87535"/>
                    <a:pt x="37981" y="91535"/>
                    <a:pt x="42930" y="95345"/>
                  </a:cubicBezTo>
                  <a:cubicBezTo>
                    <a:pt x="44548" y="96583"/>
                    <a:pt x="46071" y="97822"/>
                    <a:pt x="47214" y="99536"/>
                  </a:cubicBezTo>
                  <a:cubicBezTo>
                    <a:pt x="49403" y="102679"/>
                    <a:pt x="51782" y="105632"/>
                    <a:pt x="56351" y="104394"/>
                  </a:cubicBezTo>
                  <a:cubicBezTo>
                    <a:pt x="56446" y="104394"/>
                    <a:pt x="56637" y="104584"/>
                    <a:pt x="57113" y="104965"/>
                  </a:cubicBezTo>
                  <a:cubicBezTo>
                    <a:pt x="56256" y="105537"/>
                    <a:pt x="55399" y="106013"/>
                    <a:pt x="54447" y="106680"/>
                  </a:cubicBezTo>
                  <a:cubicBezTo>
                    <a:pt x="55304" y="107728"/>
                    <a:pt x="56256" y="108585"/>
                    <a:pt x="56637" y="109633"/>
                  </a:cubicBezTo>
                  <a:cubicBezTo>
                    <a:pt x="57493" y="111919"/>
                    <a:pt x="58350" y="114014"/>
                    <a:pt x="61110" y="114586"/>
                  </a:cubicBezTo>
                  <a:cubicBezTo>
                    <a:pt x="61396" y="114586"/>
                    <a:pt x="61681" y="114967"/>
                    <a:pt x="61777" y="115253"/>
                  </a:cubicBezTo>
                  <a:cubicBezTo>
                    <a:pt x="63205" y="117824"/>
                    <a:pt x="65489" y="119634"/>
                    <a:pt x="67868" y="121253"/>
                  </a:cubicBezTo>
                  <a:cubicBezTo>
                    <a:pt x="68440" y="121634"/>
                    <a:pt x="68535" y="122777"/>
                    <a:pt x="69106" y="123349"/>
                  </a:cubicBezTo>
                  <a:cubicBezTo>
                    <a:pt x="70343" y="124492"/>
                    <a:pt x="71866" y="125349"/>
                    <a:pt x="72913" y="126682"/>
                  </a:cubicBezTo>
                  <a:cubicBezTo>
                    <a:pt x="76149" y="130778"/>
                    <a:pt x="80909" y="132588"/>
                    <a:pt x="85382" y="134684"/>
                  </a:cubicBezTo>
                  <a:cubicBezTo>
                    <a:pt x="86715" y="135255"/>
                    <a:pt x="88143" y="135827"/>
                    <a:pt x="89475" y="136398"/>
                  </a:cubicBezTo>
                  <a:cubicBezTo>
                    <a:pt x="92426" y="137446"/>
                    <a:pt x="95281" y="138684"/>
                    <a:pt x="98232" y="139541"/>
                  </a:cubicBezTo>
                  <a:cubicBezTo>
                    <a:pt x="103087" y="140875"/>
                    <a:pt x="108226" y="140970"/>
                    <a:pt x="113271" y="140684"/>
                  </a:cubicBezTo>
                  <a:cubicBezTo>
                    <a:pt x="118696" y="140398"/>
                    <a:pt x="124217" y="140018"/>
                    <a:pt x="129547" y="138969"/>
                  </a:cubicBezTo>
                  <a:cubicBezTo>
                    <a:pt x="135353" y="137826"/>
                    <a:pt x="141445" y="138017"/>
                    <a:pt x="146586" y="134207"/>
                  </a:cubicBezTo>
                  <a:cubicBezTo>
                    <a:pt x="148393" y="132874"/>
                    <a:pt x="151249" y="132779"/>
                    <a:pt x="153058" y="131350"/>
                  </a:cubicBezTo>
                  <a:cubicBezTo>
                    <a:pt x="155056" y="129730"/>
                    <a:pt x="156389" y="127349"/>
                    <a:pt x="159340" y="126873"/>
                  </a:cubicBezTo>
                  <a:cubicBezTo>
                    <a:pt x="159911" y="126873"/>
                    <a:pt x="160006" y="125349"/>
                    <a:pt x="160673" y="124968"/>
                  </a:cubicBezTo>
                  <a:cubicBezTo>
                    <a:pt x="162195" y="124015"/>
                    <a:pt x="163814" y="123444"/>
                    <a:pt x="165432" y="122682"/>
                  </a:cubicBezTo>
                  <a:cubicBezTo>
                    <a:pt x="166193" y="121634"/>
                    <a:pt x="166764" y="120301"/>
                    <a:pt x="167716" y="119539"/>
                  </a:cubicBezTo>
                  <a:cubicBezTo>
                    <a:pt x="170476" y="117538"/>
                    <a:pt x="172475" y="115062"/>
                    <a:pt x="173237" y="111633"/>
                  </a:cubicBezTo>
                  <a:cubicBezTo>
                    <a:pt x="174188" y="110966"/>
                    <a:pt x="176473" y="111633"/>
                    <a:pt x="176378" y="109728"/>
                  </a:cubicBezTo>
                  <a:cubicBezTo>
                    <a:pt x="176188" y="107823"/>
                    <a:pt x="177330" y="106871"/>
                    <a:pt x="178281" y="105632"/>
                  </a:cubicBezTo>
                  <a:cubicBezTo>
                    <a:pt x="179043" y="104680"/>
                    <a:pt x="179519" y="103441"/>
                    <a:pt x="180090" y="102298"/>
                  </a:cubicBezTo>
                  <a:cubicBezTo>
                    <a:pt x="180566" y="101251"/>
                    <a:pt x="180947" y="100108"/>
                    <a:pt x="181327" y="99060"/>
                  </a:cubicBezTo>
                  <a:cubicBezTo>
                    <a:pt x="181613" y="98393"/>
                    <a:pt x="182184" y="97726"/>
                    <a:pt x="182184" y="97060"/>
                  </a:cubicBezTo>
                  <a:cubicBezTo>
                    <a:pt x="182279" y="93916"/>
                    <a:pt x="185420" y="91440"/>
                    <a:pt x="183802" y="88011"/>
                  </a:cubicBezTo>
                  <a:cubicBezTo>
                    <a:pt x="183802" y="88011"/>
                    <a:pt x="183802" y="87821"/>
                    <a:pt x="183802" y="87630"/>
                  </a:cubicBezTo>
                  <a:cubicBezTo>
                    <a:pt x="184468" y="87344"/>
                    <a:pt x="185230" y="87058"/>
                    <a:pt x="185991" y="86773"/>
                  </a:cubicBezTo>
                  <a:cubicBezTo>
                    <a:pt x="186182" y="84201"/>
                    <a:pt x="186277" y="81820"/>
                    <a:pt x="186467" y="79343"/>
                  </a:cubicBezTo>
                  <a:cubicBezTo>
                    <a:pt x="187324" y="79248"/>
                    <a:pt x="187895" y="79057"/>
                    <a:pt x="188371" y="79153"/>
                  </a:cubicBezTo>
                  <a:cubicBezTo>
                    <a:pt x="190560" y="79153"/>
                    <a:pt x="192845" y="79248"/>
                    <a:pt x="195034" y="79343"/>
                  </a:cubicBezTo>
                  <a:cubicBezTo>
                    <a:pt x="195605" y="79343"/>
                    <a:pt x="196081" y="79343"/>
                    <a:pt x="196652" y="79629"/>
                  </a:cubicBezTo>
                  <a:cubicBezTo>
                    <a:pt x="199222" y="80581"/>
                    <a:pt x="202173" y="80677"/>
                    <a:pt x="204362" y="82582"/>
                  </a:cubicBezTo>
                  <a:cubicBezTo>
                    <a:pt x="204647" y="82867"/>
                    <a:pt x="205218" y="82772"/>
                    <a:pt x="205599" y="82963"/>
                  </a:cubicBezTo>
                  <a:cubicBezTo>
                    <a:pt x="207598" y="83725"/>
                    <a:pt x="209407" y="82772"/>
                    <a:pt x="211406" y="82296"/>
                  </a:cubicBezTo>
                  <a:cubicBezTo>
                    <a:pt x="211406" y="85154"/>
                    <a:pt x="207883" y="82772"/>
                    <a:pt x="207883" y="85439"/>
                  </a:cubicBezTo>
                  <a:cubicBezTo>
                    <a:pt x="208074" y="85725"/>
                    <a:pt x="208455" y="86106"/>
                    <a:pt x="208836" y="86487"/>
                  </a:cubicBezTo>
                  <a:cubicBezTo>
                    <a:pt x="213119" y="89916"/>
                    <a:pt x="217402" y="93250"/>
                    <a:pt x="221590" y="96679"/>
                  </a:cubicBezTo>
                  <a:cubicBezTo>
                    <a:pt x="222447" y="97346"/>
                    <a:pt x="223113" y="98203"/>
                    <a:pt x="223779" y="98965"/>
                  </a:cubicBezTo>
                  <a:cubicBezTo>
                    <a:pt x="225683" y="101155"/>
                    <a:pt x="227301" y="103632"/>
                    <a:pt x="229490" y="105537"/>
                  </a:cubicBezTo>
                  <a:cubicBezTo>
                    <a:pt x="231585" y="107347"/>
                    <a:pt x="233393" y="108966"/>
                    <a:pt x="234440" y="111633"/>
                  </a:cubicBezTo>
                  <a:cubicBezTo>
                    <a:pt x="235582" y="114586"/>
                    <a:pt x="239199" y="116396"/>
                    <a:pt x="241864" y="115824"/>
                  </a:cubicBezTo>
                  <a:cubicBezTo>
                    <a:pt x="240912" y="118015"/>
                    <a:pt x="241008" y="118491"/>
                    <a:pt x="242245" y="119634"/>
                  </a:cubicBezTo>
                  <a:cubicBezTo>
                    <a:pt x="244720" y="121920"/>
                    <a:pt x="247100" y="124301"/>
                    <a:pt x="249574" y="126492"/>
                  </a:cubicBezTo>
                  <a:cubicBezTo>
                    <a:pt x="250431" y="127254"/>
                    <a:pt x="251668" y="127635"/>
                    <a:pt x="252810" y="128207"/>
                  </a:cubicBezTo>
                  <a:cubicBezTo>
                    <a:pt x="251953" y="129826"/>
                    <a:pt x="252144" y="130493"/>
                    <a:pt x="253762" y="131064"/>
                  </a:cubicBezTo>
                  <a:cubicBezTo>
                    <a:pt x="254904" y="131445"/>
                    <a:pt x="256237" y="131540"/>
                    <a:pt x="256998" y="132207"/>
                  </a:cubicBezTo>
                  <a:cubicBezTo>
                    <a:pt x="258807" y="133731"/>
                    <a:pt x="260901" y="134302"/>
                    <a:pt x="262995" y="135064"/>
                  </a:cubicBezTo>
                  <a:cubicBezTo>
                    <a:pt x="264328" y="135541"/>
                    <a:pt x="265565" y="136207"/>
                    <a:pt x="266802" y="136684"/>
                  </a:cubicBezTo>
                  <a:cubicBezTo>
                    <a:pt x="269467" y="137732"/>
                    <a:pt x="272132" y="138875"/>
                    <a:pt x="274893" y="139732"/>
                  </a:cubicBezTo>
                  <a:cubicBezTo>
                    <a:pt x="280223" y="141256"/>
                    <a:pt x="285744" y="141351"/>
                    <a:pt x="291169" y="140970"/>
                  </a:cubicBezTo>
                  <a:cubicBezTo>
                    <a:pt x="297356" y="140589"/>
                    <a:pt x="303543" y="139827"/>
                    <a:pt x="309635" y="138875"/>
                  </a:cubicBezTo>
                  <a:cubicBezTo>
                    <a:pt x="313728" y="138208"/>
                    <a:pt x="317726" y="137065"/>
                    <a:pt x="321723" y="135731"/>
                  </a:cubicBezTo>
                  <a:cubicBezTo>
                    <a:pt x="324579" y="134778"/>
                    <a:pt x="327149" y="133255"/>
                    <a:pt x="329909" y="131921"/>
                  </a:cubicBezTo>
                  <a:cubicBezTo>
                    <a:pt x="330385" y="131731"/>
                    <a:pt x="330766" y="131254"/>
                    <a:pt x="331051" y="130969"/>
                  </a:cubicBezTo>
                  <a:cubicBezTo>
                    <a:pt x="332479" y="129444"/>
                    <a:pt x="333241" y="127159"/>
                    <a:pt x="336001" y="127540"/>
                  </a:cubicBezTo>
                  <a:cubicBezTo>
                    <a:pt x="336191" y="127540"/>
                    <a:pt x="336477" y="127349"/>
                    <a:pt x="336477" y="127159"/>
                  </a:cubicBezTo>
                  <a:cubicBezTo>
                    <a:pt x="337524" y="124396"/>
                    <a:pt x="339998" y="123730"/>
                    <a:pt x="342093" y="123444"/>
                  </a:cubicBezTo>
                  <a:cubicBezTo>
                    <a:pt x="343235" y="121920"/>
                    <a:pt x="343901" y="120587"/>
                    <a:pt x="345043" y="119729"/>
                  </a:cubicBezTo>
                  <a:cubicBezTo>
                    <a:pt x="347614" y="117634"/>
                    <a:pt x="349707" y="115443"/>
                    <a:pt x="350278" y="112300"/>
                  </a:cubicBezTo>
                  <a:cubicBezTo>
                    <a:pt x="351421" y="111633"/>
                    <a:pt x="352753" y="111347"/>
                    <a:pt x="353324" y="110490"/>
                  </a:cubicBezTo>
                  <a:cubicBezTo>
                    <a:pt x="354181" y="109252"/>
                    <a:pt x="354371" y="107537"/>
                    <a:pt x="355323" y="106299"/>
                  </a:cubicBezTo>
                  <a:cubicBezTo>
                    <a:pt x="356941" y="104204"/>
                    <a:pt x="357703" y="102108"/>
                    <a:pt x="355799" y="99727"/>
                  </a:cubicBezTo>
                  <a:cubicBezTo>
                    <a:pt x="358274" y="99727"/>
                    <a:pt x="358750" y="99441"/>
                    <a:pt x="359226" y="97346"/>
                  </a:cubicBezTo>
                  <a:cubicBezTo>
                    <a:pt x="359701" y="95440"/>
                    <a:pt x="359987" y="93250"/>
                    <a:pt x="361034" y="91630"/>
                  </a:cubicBezTo>
                  <a:cubicBezTo>
                    <a:pt x="362938" y="88297"/>
                    <a:pt x="363509" y="84868"/>
                    <a:pt x="363509" y="81153"/>
                  </a:cubicBezTo>
                  <a:cubicBezTo>
                    <a:pt x="363509" y="80772"/>
                    <a:pt x="363700" y="80391"/>
                    <a:pt x="363794" y="79820"/>
                  </a:cubicBezTo>
                  <a:cubicBezTo>
                    <a:pt x="369696" y="79248"/>
                    <a:pt x="374836" y="80486"/>
                    <a:pt x="379214" y="84772"/>
                  </a:cubicBezTo>
                  <a:cubicBezTo>
                    <a:pt x="381975" y="87439"/>
                    <a:pt x="385116" y="89630"/>
                    <a:pt x="388161" y="92107"/>
                  </a:cubicBezTo>
                  <a:cubicBezTo>
                    <a:pt x="388732" y="91345"/>
                    <a:pt x="389018" y="90964"/>
                    <a:pt x="389399" y="90583"/>
                  </a:cubicBezTo>
                  <a:cubicBezTo>
                    <a:pt x="389685" y="90297"/>
                    <a:pt x="390065" y="90011"/>
                    <a:pt x="390541" y="89630"/>
                  </a:cubicBezTo>
                  <a:cubicBezTo>
                    <a:pt x="390827" y="90773"/>
                    <a:pt x="391017" y="91726"/>
                    <a:pt x="391112" y="92678"/>
                  </a:cubicBezTo>
                  <a:cubicBezTo>
                    <a:pt x="391398" y="95821"/>
                    <a:pt x="391684" y="96012"/>
                    <a:pt x="394539" y="95155"/>
                  </a:cubicBezTo>
                  <a:cubicBezTo>
                    <a:pt x="395776" y="98870"/>
                    <a:pt x="399393" y="104204"/>
                    <a:pt x="402439" y="106108"/>
                  </a:cubicBezTo>
                  <a:cubicBezTo>
                    <a:pt x="404343" y="107347"/>
                    <a:pt x="405675" y="109061"/>
                    <a:pt x="406627" y="111157"/>
                  </a:cubicBezTo>
                  <a:cubicBezTo>
                    <a:pt x="407389" y="112776"/>
                    <a:pt x="408055" y="114490"/>
                    <a:pt x="410244" y="114871"/>
                  </a:cubicBezTo>
                  <a:cubicBezTo>
                    <a:pt x="410815" y="114967"/>
                    <a:pt x="411386" y="115824"/>
                    <a:pt x="411863" y="116300"/>
                  </a:cubicBezTo>
                  <a:cubicBezTo>
                    <a:pt x="412624" y="117157"/>
                    <a:pt x="413290" y="118110"/>
                    <a:pt x="414052" y="119063"/>
                  </a:cubicBezTo>
                  <a:cubicBezTo>
                    <a:pt x="415194" y="120491"/>
                    <a:pt x="416622" y="120872"/>
                    <a:pt x="418049" y="120015"/>
                  </a:cubicBezTo>
                  <a:cubicBezTo>
                    <a:pt x="418335" y="121348"/>
                    <a:pt x="418144" y="122777"/>
                    <a:pt x="418811" y="123444"/>
                  </a:cubicBezTo>
                  <a:cubicBezTo>
                    <a:pt x="419667" y="124206"/>
                    <a:pt x="421095" y="124206"/>
                    <a:pt x="421857" y="124396"/>
                  </a:cubicBezTo>
                  <a:cubicBezTo>
                    <a:pt x="422808" y="126301"/>
                    <a:pt x="423570" y="127825"/>
                    <a:pt x="424426" y="129444"/>
                  </a:cubicBezTo>
                  <a:cubicBezTo>
                    <a:pt x="426330" y="128968"/>
                    <a:pt x="426711" y="132397"/>
                    <a:pt x="429281" y="131064"/>
                  </a:cubicBezTo>
                  <a:cubicBezTo>
                    <a:pt x="430138" y="129159"/>
                    <a:pt x="431089" y="127063"/>
                    <a:pt x="432327" y="124111"/>
                  </a:cubicBezTo>
                  <a:cubicBezTo>
                    <a:pt x="432898" y="126397"/>
                    <a:pt x="434421" y="127349"/>
                    <a:pt x="434897" y="129350"/>
                  </a:cubicBezTo>
                  <a:cubicBezTo>
                    <a:pt x="435277" y="130778"/>
                    <a:pt x="437467" y="131826"/>
                    <a:pt x="438799" y="133064"/>
                  </a:cubicBezTo>
                  <a:cubicBezTo>
                    <a:pt x="437657" y="133635"/>
                    <a:pt x="436610" y="134207"/>
                    <a:pt x="435277" y="134874"/>
                  </a:cubicBezTo>
                  <a:cubicBezTo>
                    <a:pt x="434897" y="133921"/>
                    <a:pt x="434421" y="133064"/>
                    <a:pt x="434135" y="132207"/>
                  </a:cubicBezTo>
                  <a:cubicBezTo>
                    <a:pt x="433945" y="131636"/>
                    <a:pt x="434135" y="130873"/>
                    <a:pt x="433755" y="130397"/>
                  </a:cubicBezTo>
                  <a:cubicBezTo>
                    <a:pt x="433374" y="129826"/>
                    <a:pt x="432708" y="129540"/>
                    <a:pt x="432137" y="129064"/>
                  </a:cubicBezTo>
                  <a:cubicBezTo>
                    <a:pt x="431756" y="129635"/>
                    <a:pt x="431185" y="130111"/>
                    <a:pt x="430899" y="130683"/>
                  </a:cubicBezTo>
                  <a:cubicBezTo>
                    <a:pt x="430613" y="131350"/>
                    <a:pt x="430613" y="132112"/>
                    <a:pt x="430423" y="133159"/>
                  </a:cubicBezTo>
                  <a:cubicBezTo>
                    <a:pt x="431280" y="133541"/>
                    <a:pt x="432231" y="134017"/>
                    <a:pt x="433184" y="134398"/>
                  </a:cubicBezTo>
                  <a:cubicBezTo>
                    <a:pt x="434897" y="135160"/>
                    <a:pt x="436705" y="136207"/>
                    <a:pt x="438514" y="136398"/>
                  </a:cubicBezTo>
                  <a:cubicBezTo>
                    <a:pt x="441940" y="136684"/>
                    <a:pt x="444225" y="140779"/>
                    <a:pt x="448222" y="139065"/>
                  </a:cubicBezTo>
                  <a:cubicBezTo>
                    <a:pt x="448508" y="138969"/>
                    <a:pt x="448984" y="139446"/>
                    <a:pt x="449365" y="139636"/>
                  </a:cubicBezTo>
                  <a:cubicBezTo>
                    <a:pt x="450983" y="140113"/>
                    <a:pt x="452601" y="140779"/>
                    <a:pt x="454314" y="140970"/>
                  </a:cubicBezTo>
                  <a:cubicBezTo>
                    <a:pt x="456598" y="141256"/>
                    <a:pt x="458978" y="141065"/>
                    <a:pt x="461358" y="141161"/>
                  </a:cubicBezTo>
                  <a:cubicBezTo>
                    <a:pt x="467259" y="141256"/>
                    <a:pt x="473066" y="140303"/>
                    <a:pt x="478776" y="139446"/>
                  </a:cubicBezTo>
                  <a:cubicBezTo>
                    <a:pt x="478967" y="138493"/>
                    <a:pt x="479157" y="137826"/>
                    <a:pt x="479443" y="136684"/>
                  </a:cubicBezTo>
                  <a:cubicBezTo>
                    <a:pt x="480204" y="137732"/>
                    <a:pt x="480775" y="138493"/>
                    <a:pt x="481251" y="139160"/>
                  </a:cubicBezTo>
                  <a:cubicBezTo>
                    <a:pt x="481822" y="139065"/>
                    <a:pt x="482393" y="138875"/>
                    <a:pt x="483060" y="138779"/>
                  </a:cubicBezTo>
                  <a:cubicBezTo>
                    <a:pt x="482108" y="137160"/>
                    <a:pt x="481347" y="135445"/>
                    <a:pt x="480490" y="133826"/>
                  </a:cubicBezTo>
                  <a:cubicBezTo>
                    <a:pt x="479062" y="131159"/>
                    <a:pt x="477634" y="128588"/>
                    <a:pt x="476492" y="125921"/>
                  </a:cubicBezTo>
                  <a:close/>
                  <a:moveTo>
                    <a:pt x="6665" y="72104"/>
                  </a:moveTo>
                  <a:cubicBezTo>
                    <a:pt x="5808" y="73247"/>
                    <a:pt x="4666" y="73914"/>
                    <a:pt x="3048" y="73914"/>
                  </a:cubicBezTo>
                  <a:cubicBezTo>
                    <a:pt x="3334" y="72295"/>
                    <a:pt x="4000" y="71152"/>
                    <a:pt x="5333" y="70580"/>
                  </a:cubicBezTo>
                  <a:cubicBezTo>
                    <a:pt x="5713" y="70390"/>
                    <a:pt x="6475" y="70485"/>
                    <a:pt x="6665" y="70675"/>
                  </a:cubicBezTo>
                  <a:cubicBezTo>
                    <a:pt x="6855" y="70961"/>
                    <a:pt x="6855" y="71723"/>
                    <a:pt x="6665" y="72104"/>
                  </a:cubicBezTo>
                  <a:close/>
                  <a:moveTo>
                    <a:pt x="41978" y="72390"/>
                  </a:moveTo>
                  <a:cubicBezTo>
                    <a:pt x="41978" y="72390"/>
                    <a:pt x="41598" y="71818"/>
                    <a:pt x="41598" y="71628"/>
                  </a:cubicBezTo>
                  <a:cubicBezTo>
                    <a:pt x="41598" y="71342"/>
                    <a:pt x="41883" y="71056"/>
                    <a:pt x="42264" y="70199"/>
                  </a:cubicBezTo>
                  <a:cubicBezTo>
                    <a:pt x="42549" y="71056"/>
                    <a:pt x="42835" y="71438"/>
                    <a:pt x="42740" y="71723"/>
                  </a:cubicBezTo>
                  <a:cubicBezTo>
                    <a:pt x="42645" y="72009"/>
                    <a:pt x="42169" y="72199"/>
                    <a:pt x="41883" y="72390"/>
                  </a:cubicBezTo>
                  <a:close/>
                  <a:moveTo>
                    <a:pt x="45024" y="75533"/>
                  </a:moveTo>
                  <a:cubicBezTo>
                    <a:pt x="44644" y="74962"/>
                    <a:pt x="43977" y="74390"/>
                    <a:pt x="44073" y="74009"/>
                  </a:cubicBezTo>
                  <a:cubicBezTo>
                    <a:pt x="44644" y="72295"/>
                    <a:pt x="45786" y="73342"/>
                    <a:pt x="46928" y="73723"/>
                  </a:cubicBezTo>
                  <a:cubicBezTo>
                    <a:pt x="46357" y="74295"/>
                    <a:pt x="45786" y="74771"/>
                    <a:pt x="45024" y="75533"/>
                  </a:cubicBezTo>
                  <a:close/>
                  <a:moveTo>
                    <a:pt x="52829" y="73438"/>
                  </a:moveTo>
                  <a:cubicBezTo>
                    <a:pt x="52163" y="74486"/>
                    <a:pt x="50640" y="74866"/>
                    <a:pt x="49022" y="74200"/>
                  </a:cubicBezTo>
                  <a:cubicBezTo>
                    <a:pt x="49593" y="73342"/>
                    <a:pt x="50069" y="72390"/>
                    <a:pt x="50735" y="71723"/>
                  </a:cubicBezTo>
                  <a:cubicBezTo>
                    <a:pt x="51116" y="71342"/>
                    <a:pt x="52163" y="71056"/>
                    <a:pt x="52639" y="71342"/>
                  </a:cubicBezTo>
                  <a:cubicBezTo>
                    <a:pt x="53686" y="71818"/>
                    <a:pt x="53210" y="72771"/>
                    <a:pt x="52829" y="73438"/>
                  </a:cubicBezTo>
                  <a:close/>
                  <a:moveTo>
                    <a:pt x="61396" y="82010"/>
                  </a:moveTo>
                  <a:cubicBezTo>
                    <a:pt x="62252" y="80486"/>
                    <a:pt x="63109" y="79057"/>
                    <a:pt x="63871" y="77724"/>
                  </a:cubicBezTo>
                  <a:cubicBezTo>
                    <a:pt x="65394" y="79629"/>
                    <a:pt x="64822" y="80772"/>
                    <a:pt x="61396" y="82010"/>
                  </a:cubicBezTo>
                  <a:close/>
                  <a:moveTo>
                    <a:pt x="65489" y="88297"/>
                  </a:moveTo>
                  <a:cubicBezTo>
                    <a:pt x="65489" y="88297"/>
                    <a:pt x="66060" y="88011"/>
                    <a:pt x="66155" y="88106"/>
                  </a:cubicBezTo>
                  <a:cubicBezTo>
                    <a:pt x="67583" y="89059"/>
                    <a:pt x="67297" y="89916"/>
                    <a:pt x="65774" y="90773"/>
                  </a:cubicBezTo>
                  <a:cubicBezTo>
                    <a:pt x="65774" y="89821"/>
                    <a:pt x="65679" y="89059"/>
                    <a:pt x="65584" y="88297"/>
                  </a:cubicBezTo>
                  <a:close/>
                  <a:moveTo>
                    <a:pt x="67297" y="114014"/>
                  </a:moveTo>
                  <a:cubicBezTo>
                    <a:pt x="67297" y="114014"/>
                    <a:pt x="66536" y="113252"/>
                    <a:pt x="66155" y="112871"/>
                  </a:cubicBezTo>
                  <a:cubicBezTo>
                    <a:pt x="66345" y="112681"/>
                    <a:pt x="66440" y="112586"/>
                    <a:pt x="66631" y="112395"/>
                  </a:cubicBezTo>
                  <a:cubicBezTo>
                    <a:pt x="67012" y="112681"/>
                    <a:pt x="67487" y="113062"/>
                    <a:pt x="67868" y="113347"/>
                  </a:cubicBezTo>
                  <a:cubicBezTo>
                    <a:pt x="67678" y="113538"/>
                    <a:pt x="67487" y="113824"/>
                    <a:pt x="67393" y="114014"/>
                  </a:cubicBezTo>
                  <a:close/>
                  <a:moveTo>
                    <a:pt x="70248" y="84677"/>
                  </a:moveTo>
                  <a:cubicBezTo>
                    <a:pt x="69772" y="84582"/>
                    <a:pt x="69296" y="84487"/>
                    <a:pt x="68820" y="84296"/>
                  </a:cubicBezTo>
                  <a:lnTo>
                    <a:pt x="69296" y="82296"/>
                  </a:lnTo>
                  <a:cubicBezTo>
                    <a:pt x="69296" y="82296"/>
                    <a:pt x="70057" y="82487"/>
                    <a:pt x="70533" y="82582"/>
                  </a:cubicBezTo>
                  <a:cubicBezTo>
                    <a:pt x="70533" y="83248"/>
                    <a:pt x="70343" y="84011"/>
                    <a:pt x="70248" y="84677"/>
                  </a:cubicBezTo>
                  <a:close/>
                  <a:moveTo>
                    <a:pt x="71581" y="109442"/>
                  </a:moveTo>
                  <a:cubicBezTo>
                    <a:pt x="71581" y="109442"/>
                    <a:pt x="71104" y="108585"/>
                    <a:pt x="70819" y="108109"/>
                  </a:cubicBezTo>
                  <a:cubicBezTo>
                    <a:pt x="70914" y="108109"/>
                    <a:pt x="71010" y="107918"/>
                    <a:pt x="71200" y="107823"/>
                  </a:cubicBezTo>
                  <a:lnTo>
                    <a:pt x="72152" y="108966"/>
                  </a:lnTo>
                  <a:cubicBezTo>
                    <a:pt x="72152" y="108966"/>
                    <a:pt x="71771" y="109252"/>
                    <a:pt x="71581" y="109442"/>
                  </a:cubicBezTo>
                  <a:close/>
                  <a:moveTo>
                    <a:pt x="77577" y="60770"/>
                  </a:moveTo>
                  <a:cubicBezTo>
                    <a:pt x="77006" y="60484"/>
                    <a:pt x="76530" y="60293"/>
                    <a:pt x="75959" y="60007"/>
                  </a:cubicBezTo>
                  <a:cubicBezTo>
                    <a:pt x="76054" y="59722"/>
                    <a:pt x="76245" y="59531"/>
                    <a:pt x="76340" y="59246"/>
                  </a:cubicBezTo>
                  <a:cubicBezTo>
                    <a:pt x="76816" y="59531"/>
                    <a:pt x="77387" y="59817"/>
                    <a:pt x="77863" y="60198"/>
                  </a:cubicBezTo>
                  <a:cubicBezTo>
                    <a:pt x="77863" y="60198"/>
                    <a:pt x="77672" y="60579"/>
                    <a:pt x="77672" y="60770"/>
                  </a:cubicBezTo>
                  <a:close/>
                  <a:moveTo>
                    <a:pt x="156865" y="67056"/>
                  </a:moveTo>
                  <a:lnTo>
                    <a:pt x="156865" y="72962"/>
                  </a:lnTo>
                  <a:cubicBezTo>
                    <a:pt x="154961" y="71818"/>
                    <a:pt x="154961" y="70675"/>
                    <a:pt x="156865" y="67056"/>
                  </a:cubicBezTo>
                  <a:close/>
                  <a:moveTo>
                    <a:pt x="153248" y="82105"/>
                  </a:moveTo>
                  <a:cubicBezTo>
                    <a:pt x="153248" y="82105"/>
                    <a:pt x="153534" y="82391"/>
                    <a:pt x="153724" y="82487"/>
                  </a:cubicBezTo>
                  <a:cubicBezTo>
                    <a:pt x="153343" y="82772"/>
                    <a:pt x="152963" y="83058"/>
                    <a:pt x="152582" y="83344"/>
                  </a:cubicBezTo>
                  <a:lnTo>
                    <a:pt x="152296" y="82963"/>
                  </a:lnTo>
                  <a:cubicBezTo>
                    <a:pt x="152296" y="82963"/>
                    <a:pt x="152963" y="82296"/>
                    <a:pt x="153248" y="82010"/>
                  </a:cubicBezTo>
                  <a:close/>
                  <a:moveTo>
                    <a:pt x="148489" y="26956"/>
                  </a:moveTo>
                  <a:cubicBezTo>
                    <a:pt x="149155" y="29528"/>
                    <a:pt x="149821" y="31813"/>
                    <a:pt x="150393" y="34195"/>
                  </a:cubicBezTo>
                  <a:cubicBezTo>
                    <a:pt x="149821" y="34385"/>
                    <a:pt x="149346" y="34576"/>
                    <a:pt x="149060" y="34671"/>
                  </a:cubicBezTo>
                  <a:cubicBezTo>
                    <a:pt x="148489" y="33528"/>
                    <a:pt x="148013" y="32575"/>
                    <a:pt x="147632" y="31623"/>
                  </a:cubicBezTo>
                  <a:cubicBezTo>
                    <a:pt x="147251" y="30671"/>
                    <a:pt x="146871" y="29623"/>
                    <a:pt x="146871" y="28575"/>
                  </a:cubicBezTo>
                  <a:cubicBezTo>
                    <a:pt x="146871" y="28004"/>
                    <a:pt x="147728" y="27527"/>
                    <a:pt x="148393" y="26861"/>
                  </a:cubicBezTo>
                  <a:close/>
                  <a:moveTo>
                    <a:pt x="140779" y="62674"/>
                  </a:moveTo>
                  <a:cubicBezTo>
                    <a:pt x="141636" y="61436"/>
                    <a:pt x="142207" y="61055"/>
                    <a:pt x="143349" y="61722"/>
                  </a:cubicBezTo>
                  <a:cubicBezTo>
                    <a:pt x="144682" y="62484"/>
                    <a:pt x="145158" y="63437"/>
                    <a:pt x="144682" y="64865"/>
                  </a:cubicBezTo>
                  <a:cubicBezTo>
                    <a:pt x="143349" y="64103"/>
                    <a:pt x="142207" y="63437"/>
                    <a:pt x="140874" y="62770"/>
                  </a:cubicBezTo>
                  <a:close/>
                  <a:moveTo>
                    <a:pt x="143730" y="104870"/>
                  </a:moveTo>
                  <a:cubicBezTo>
                    <a:pt x="142016" y="104870"/>
                    <a:pt x="142016" y="103918"/>
                    <a:pt x="142302" y="102870"/>
                  </a:cubicBezTo>
                  <a:cubicBezTo>
                    <a:pt x="142683" y="103441"/>
                    <a:pt x="143159" y="104013"/>
                    <a:pt x="143730" y="104870"/>
                  </a:cubicBezTo>
                  <a:close/>
                  <a:moveTo>
                    <a:pt x="143159" y="19812"/>
                  </a:moveTo>
                  <a:cubicBezTo>
                    <a:pt x="143634" y="20383"/>
                    <a:pt x="144015" y="20955"/>
                    <a:pt x="144777" y="22003"/>
                  </a:cubicBezTo>
                  <a:cubicBezTo>
                    <a:pt x="142969" y="21812"/>
                    <a:pt x="142492" y="21336"/>
                    <a:pt x="143159" y="19812"/>
                  </a:cubicBezTo>
                  <a:close/>
                  <a:moveTo>
                    <a:pt x="144491" y="14668"/>
                  </a:moveTo>
                  <a:cubicBezTo>
                    <a:pt x="142207" y="16192"/>
                    <a:pt x="141160" y="15049"/>
                    <a:pt x="139923" y="14573"/>
                  </a:cubicBezTo>
                  <a:cubicBezTo>
                    <a:pt x="139541" y="14383"/>
                    <a:pt x="139447" y="13716"/>
                    <a:pt x="138875" y="12668"/>
                  </a:cubicBezTo>
                  <a:cubicBezTo>
                    <a:pt x="140874" y="13430"/>
                    <a:pt x="142397" y="13906"/>
                    <a:pt x="144396" y="14668"/>
                  </a:cubicBezTo>
                  <a:close/>
                  <a:moveTo>
                    <a:pt x="135544" y="64389"/>
                  </a:moveTo>
                  <a:cubicBezTo>
                    <a:pt x="133069" y="64770"/>
                    <a:pt x="132593" y="62960"/>
                    <a:pt x="131736" y="61627"/>
                  </a:cubicBezTo>
                  <a:cubicBezTo>
                    <a:pt x="132879" y="60039"/>
                    <a:pt x="135322" y="60039"/>
                    <a:pt x="139066" y="61627"/>
                  </a:cubicBezTo>
                  <a:cubicBezTo>
                    <a:pt x="137828" y="61627"/>
                    <a:pt x="136591" y="61531"/>
                    <a:pt x="135163" y="61436"/>
                  </a:cubicBezTo>
                  <a:cubicBezTo>
                    <a:pt x="135353" y="62484"/>
                    <a:pt x="135449" y="63341"/>
                    <a:pt x="135544" y="64294"/>
                  </a:cubicBezTo>
                  <a:close/>
                  <a:moveTo>
                    <a:pt x="135259" y="84011"/>
                  </a:moveTo>
                  <a:cubicBezTo>
                    <a:pt x="135163" y="84677"/>
                    <a:pt x="135068" y="85439"/>
                    <a:pt x="134878" y="86106"/>
                  </a:cubicBezTo>
                  <a:lnTo>
                    <a:pt x="134021" y="85915"/>
                  </a:lnTo>
                  <a:cubicBezTo>
                    <a:pt x="134211" y="85249"/>
                    <a:pt x="134402" y="84582"/>
                    <a:pt x="134497" y="83915"/>
                  </a:cubicBezTo>
                  <a:cubicBezTo>
                    <a:pt x="134782" y="83915"/>
                    <a:pt x="134973" y="84011"/>
                    <a:pt x="135259" y="84106"/>
                  </a:cubicBezTo>
                  <a:close/>
                  <a:moveTo>
                    <a:pt x="132498" y="21050"/>
                  </a:moveTo>
                  <a:cubicBezTo>
                    <a:pt x="131451" y="20098"/>
                    <a:pt x="130785" y="19526"/>
                    <a:pt x="130023" y="18859"/>
                  </a:cubicBezTo>
                  <a:cubicBezTo>
                    <a:pt x="132117" y="17907"/>
                    <a:pt x="132498" y="18193"/>
                    <a:pt x="132498" y="21050"/>
                  </a:cubicBezTo>
                  <a:close/>
                  <a:moveTo>
                    <a:pt x="129643" y="29432"/>
                  </a:moveTo>
                  <a:cubicBezTo>
                    <a:pt x="130689" y="29051"/>
                    <a:pt x="132213" y="28194"/>
                    <a:pt x="132308" y="28384"/>
                  </a:cubicBezTo>
                  <a:cubicBezTo>
                    <a:pt x="133735" y="30289"/>
                    <a:pt x="135544" y="28480"/>
                    <a:pt x="137352" y="28956"/>
                  </a:cubicBezTo>
                  <a:cubicBezTo>
                    <a:pt x="137067" y="29718"/>
                    <a:pt x="136972" y="30480"/>
                    <a:pt x="136496" y="30861"/>
                  </a:cubicBezTo>
                  <a:cubicBezTo>
                    <a:pt x="135924" y="31432"/>
                    <a:pt x="134592" y="32099"/>
                    <a:pt x="134306" y="31813"/>
                  </a:cubicBezTo>
                  <a:cubicBezTo>
                    <a:pt x="132784" y="30575"/>
                    <a:pt x="131261" y="31623"/>
                    <a:pt x="129643" y="31623"/>
                  </a:cubicBezTo>
                  <a:lnTo>
                    <a:pt x="129643" y="29337"/>
                  </a:lnTo>
                  <a:close/>
                  <a:moveTo>
                    <a:pt x="129167" y="4096"/>
                  </a:moveTo>
                  <a:cubicBezTo>
                    <a:pt x="129167" y="4096"/>
                    <a:pt x="129452" y="4572"/>
                    <a:pt x="129547" y="4763"/>
                  </a:cubicBezTo>
                  <a:cubicBezTo>
                    <a:pt x="128976" y="5048"/>
                    <a:pt x="128500" y="5239"/>
                    <a:pt x="127929" y="5524"/>
                  </a:cubicBezTo>
                  <a:lnTo>
                    <a:pt x="127644" y="4953"/>
                  </a:lnTo>
                  <a:cubicBezTo>
                    <a:pt x="128120" y="4667"/>
                    <a:pt x="128691" y="4381"/>
                    <a:pt x="129167" y="4096"/>
                  </a:cubicBezTo>
                  <a:close/>
                  <a:moveTo>
                    <a:pt x="120791" y="19812"/>
                  </a:moveTo>
                  <a:cubicBezTo>
                    <a:pt x="120791" y="20479"/>
                    <a:pt x="120981" y="21050"/>
                    <a:pt x="121076" y="21717"/>
                  </a:cubicBezTo>
                  <a:cubicBezTo>
                    <a:pt x="121076" y="21717"/>
                    <a:pt x="120600" y="21907"/>
                    <a:pt x="120505" y="21812"/>
                  </a:cubicBezTo>
                  <a:cubicBezTo>
                    <a:pt x="120219" y="21241"/>
                    <a:pt x="120029" y="20574"/>
                    <a:pt x="119744" y="20003"/>
                  </a:cubicBezTo>
                  <a:cubicBezTo>
                    <a:pt x="120029" y="20003"/>
                    <a:pt x="120410" y="19907"/>
                    <a:pt x="120695" y="19812"/>
                  </a:cubicBezTo>
                  <a:close/>
                  <a:moveTo>
                    <a:pt x="118982" y="47911"/>
                  </a:moveTo>
                  <a:cubicBezTo>
                    <a:pt x="118316" y="46006"/>
                    <a:pt x="118982" y="45434"/>
                    <a:pt x="120029" y="44863"/>
                  </a:cubicBezTo>
                  <a:cubicBezTo>
                    <a:pt x="121647" y="46482"/>
                    <a:pt x="120219" y="46863"/>
                    <a:pt x="118982" y="47911"/>
                  </a:cubicBezTo>
                  <a:close/>
                  <a:moveTo>
                    <a:pt x="117364" y="42481"/>
                  </a:moveTo>
                  <a:cubicBezTo>
                    <a:pt x="117364" y="42481"/>
                    <a:pt x="116031" y="43243"/>
                    <a:pt x="115460" y="42481"/>
                  </a:cubicBezTo>
                  <a:cubicBezTo>
                    <a:pt x="115841" y="41243"/>
                    <a:pt x="116222" y="40005"/>
                    <a:pt x="116698" y="38671"/>
                  </a:cubicBezTo>
                  <a:cubicBezTo>
                    <a:pt x="117586" y="38481"/>
                    <a:pt x="118602" y="38862"/>
                    <a:pt x="119744" y="39814"/>
                  </a:cubicBezTo>
                  <a:cubicBezTo>
                    <a:pt x="118506" y="40386"/>
                    <a:pt x="116888" y="40576"/>
                    <a:pt x="117459" y="42577"/>
                  </a:cubicBezTo>
                  <a:close/>
                  <a:moveTo>
                    <a:pt x="114889" y="4763"/>
                  </a:moveTo>
                  <a:cubicBezTo>
                    <a:pt x="115746" y="4286"/>
                    <a:pt x="116317" y="4000"/>
                    <a:pt x="116507" y="2762"/>
                  </a:cubicBezTo>
                  <a:cubicBezTo>
                    <a:pt x="116602" y="1619"/>
                    <a:pt x="117649" y="2000"/>
                    <a:pt x="118506" y="2762"/>
                  </a:cubicBezTo>
                  <a:cubicBezTo>
                    <a:pt x="117364" y="4096"/>
                    <a:pt x="116412" y="5334"/>
                    <a:pt x="115365" y="6477"/>
                  </a:cubicBezTo>
                  <a:cubicBezTo>
                    <a:pt x="114318" y="5905"/>
                    <a:pt x="113747" y="5334"/>
                    <a:pt x="114889" y="4667"/>
                  </a:cubicBezTo>
                  <a:close/>
                  <a:moveTo>
                    <a:pt x="108988" y="65818"/>
                  </a:moveTo>
                  <a:cubicBezTo>
                    <a:pt x="108988" y="65818"/>
                    <a:pt x="108988" y="66580"/>
                    <a:pt x="108988" y="66961"/>
                  </a:cubicBezTo>
                  <a:lnTo>
                    <a:pt x="107179" y="66961"/>
                  </a:lnTo>
                  <a:cubicBezTo>
                    <a:pt x="107179" y="66961"/>
                    <a:pt x="107179" y="66484"/>
                    <a:pt x="107179" y="66199"/>
                  </a:cubicBezTo>
                  <a:cubicBezTo>
                    <a:pt x="107750" y="66104"/>
                    <a:pt x="108417" y="66008"/>
                    <a:pt x="108988" y="65818"/>
                  </a:cubicBezTo>
                  <a:close/>
                  <a:moveTo>
                    <a:pt x="105942" y="52197"/>
                  </a:moveTo>
                  <a:cubicBezTo>
                    <a:pt x="105656" y="51149"/>
                    <a:pt x="105466" y="50959"/>
                    <a:pt x="105561" y="50768"/>
                  </a:cubicBezTo>
                  <a:cubicBezTo>
                    <a:pt x="105847" y="49911"/>
                    <a:pt x="106132" y="49149"/>
                    <a:pt x="106704" y="47625"/>
                  </a:cubicBezTo>
                  <a:cubicBezTo>
                    <a:pt x="107179" y="49435"/>
                    <a:pt x="106704" y="50482"/>
                    <a:pt x="106037" y="52102"/>
                  </a:cubicBezTo>
                  <a:close/>
                  <a:moveTo>
                    <a:pt x="106132" y="36671"/>
                  </a:moveTo>
                  <a:cubicBezTo>
                    <a:pt x="104133" y="35909"/>
                    <a:pt x="102420" y="35242"/>
                    <a:pt x="100041" y="34385"/>
                  </a:cubicBezTo>
                  <a:cubicBezTo>
                    <a:pt x="101183" y="33814"/>
                    <a:pt x="102134" y="33433"/>
                    <a:pt x="102134" y="33433"/>
                  </a:cubicBezTo>
                  <a:cubicBezTo>
                    <a:pt x="103181" y="35147"/>
                    <a:pt x="104895" y="34099"/>
                    <a:pt x="106418" y="34385"/>
                  </a:cubicBezTo>
                  <a:cubicBezTo>
                    <a:pt x="106418" y="35052"/>
                    <a:pt x="106227" y="35719"/>
                    <a:pt x="106132" y="36671"/>
                  </a:cubicBezTo>
                  <a:close/>
                  <a:moveTo>
                    <a:pt x="106322" y="19240"/>
                  </a:moveTo>
                  <a:cubicBezTo>
                    <a:pt x="105276" y="19526"/>
                    <a:pt x="104229" y="19907"/>
                    <a:pt x="102991" y="20288"/>
                  </a:cubicBezTo>
                  <a:cubicBezTo>
                    <a:pt x="102991" y="19621"/>
                    <a:pt x="102896" y="19145"/>
                    <a:pt x="102896" y="18669"/>
                  </a:cubicBezTo>
                  <a:lnTo>
                    <a:pt x="106322" y="18669"/>
                  </a:lnTo>
                  <a:cubicBezTo>
                    <a:pt x="106322" y="18669"/>
                    <a:pt x="106322" y="19050"/>
                    <a:pt x="106322" y="19336"/>
                  </a:cubicBezTo>
                  <a:close/>
                  <a:moveTo>
                    <a:pt x="104704" y="9430"/>
                  </a:moveTo>
                  <a:cubicBezTo>
                    <a:pt x="103562" y="10096"/>
                    <a:pt x="102896" y="10478"/>
                    <a:pt x="101849" y="11049"/>
                  </a:cubicBezTo>
                  <a:cubicBezTo>
                    <a:pt x="102230" y="9842"/>
                    <a:pt x="103181" y="9303"/>
                    <a:pt x="104704" y="9430"/>
                  </a:cubicBezTo>
                  <a:close/>
                  <a:moveTo>
                    <a:pt x="99945" y="17050"/>
                  </a:moveTo>
                  <a:cubicBezTo>
                    <a:pt x="99945" y="17050"/>
                    <a:pt x="100612" y="17812"/>
                    <a:pt x="100612" y="17907"/>
                  </a:cubicBezTo>
                  <a:cubicBezTo>
                    <a:pt x="100516" y="18288"/>
                    <a:pt x="100136" y="18479"/>
                    <a:pt x="99945" y="18859"/>
                  </a:cubicBezTo>
                  <a:cubicBezTo>
                    <a:pt x="99755" y="18669"/>
                    <a:pt x="99374" y="18383"/>
                    <a:pt x="99374" y="18193"/>
                  </a:cubicBezTo>
                  <a:cubicBezTo>
                    <a:pt x="99374" y="17812"/>
                    <a:pt x="99659" y="17526"/>
                    <a:pt x="99945" y="17050"/>
                  </a:cubicBezTo>
                  <a:close/>
                  <a:moveTo>
                    <a:pt x="101087" y="38481"/>
                  </a:moveTo>
                  <a:cubicBezTo>
                    <a:pt x="100897" y="39338"/>
                    <a:pt x="100897" y="39910"/>
                    <a:pt x="100707" y="39910"/>
                  </a:cubicBezTo>
                  <a:cubicBezTo>
                    <a:pt x="100041" y="40100"/>
                    <a:pt x="99374" y="40100"/>
                    <a:pt x="98708" y="40100"/>
                  </a:cubicBezTo>
                  <a:cubicBezTo>
                    <a:pt x="98708" y="39910"/>
                    <a:pt x="98708" y="39814"/>
                    <a:pt x="98613" y="39624"/>
                  </a:cubicBezTo>
                  <a:cubicBezTo>
                    <a:pt x="99279" y="39338"/>
                    <a:pt x="99945" y="38957"/>
                    <a:pt x="101087" y="38386"/>
                  </a:cubicBezTo>
                  <a:close/>
                  <a:moveTo>
                    <a:pt x="86524" y="42767"/>
                  </a:moveTo>
                  <a:cubicBezTo>
                    <a:pt x="87381" y="42672"/>
                    <a:pt x="88523" y="42196"/>
                    <a:pt x="88904" y="44196"/>
                  </a:cubicBezTo>
                  <a:cubicBezTo>
                    <a:pt x="87762" y="43815"/>
                    <a:pt x="87000" y="43624"/>
                    <a:pt x="86239" y="43339"/>
                  </a:cubicBezTo>
                  <a:cubicBezTo>
                    <a:pt x="86429" y="43053"/>
                    <a:pt x="86429" y="42767"/>
                    <a:pt x="86524" y="42767"/>
                  </a:cubicBezTo>
                  <a:close/>
                  <a:moveTo>
                    <a:pt x="83859" y="92869"/>
                  </a:moveTo>
                  <a:cubicBezTo>
                    <a:pt x="82908" y="94679"/>
                    <a:pt x="82337" y="95821"/>
                    <a:pt x="81384" y="97441"/>
                  </a:cubicBezTo>
                  <a:cubicBezTo>
                    <a:pt x="80940" y="96044"/>
                    <a:pt x="81765" y="94520"/>
                    <a:pt x="83859" y="92869"/>
                  </a:cubicBezTo>
                  <a:close/>
                  <a:moveTo>
                    <a:pt x="83002" y="101727"/>
                  </a:moveTo>
                  <a:cubicBezTo>
                    <a:pt x="82717" y="102870"/>
                    <a:pt x="81860" y="103346"/>
                    <a:pt x="80528" y="103537"/>
                  </a:cubicBezTo>
                  <a:cubicBezTo>
                    <a:pt x="81289" y="100679"/>
                    <a:pt x="83573" y="99631"/>
                    <a:pt x="85382" y="97631"/>
                  </a:cubicBezTo>
                  <a:cubicBezTo>
                    <a:pt x="85763" y="98488"/>
                    <a:pt x="86144" y="99060"/>
                    <a:pt x="86905" y="100584"/>
                  </a:cubicBezTo>
                  <a:cubicBezTo>
                    <a:pt x="84621" y="99631"/>
                    <a:pt x="83573" y="99917"/>
                    <a:pt x="83098" y="101727"/>
                  </a:cubicBezTo>
                  <a:close/>
                  <a:moveTo>
                    <a:pt x="88238" y="58960"/>
                  </a:moveTo>
                  <a:cubicBezTo>
                    <a:pt x="88238" y="58960"/>
                    <a:pt x="88238" y="58960"/>
                    <a:pt x="88238" y="59055"/>
                  </a:cubicBezTo>
                  <a:cubicBezTo>
                    <a:pt x="88238" y="59055"/>
                    <a:pt x="88238" y="59055"/>
                    <a:pt x="88143" y="59055"/>
                  </a:cubicBezTo>
                  <a:cubicBezTo>
                    <a:pt x="87762" y="59722"/>
                    <a:pt x="87286" y="60484"/>
                    <a:pt x="86810" y="61246"/>
                  </a:cubicBezTo>
                  <a:cubicBezTo>
                    <a:pt x="85668" y="60960"/>
                    <a:pt x="84526" y="60579"/>
                    <a:pt x="83193" y="60198"/>
                  </a:cubicBezTo>
                  <a:cubicBezTo>
                    <a:pt x="84716" y="58483"/>
                    <a:pt x="86429" y="58960"/>
                    <a:pt x="88143" y="59055"/>
                  </a:cubicBezTo>
                  <a:cubicBezTo>
                    <a:pt x="88143" y="59055"/>
                    <a:pt x="88143" y="59055"/>
                    <a:pt x="88143" y="59055"/>
                  </a:cubicBezTo>
                  <a:cubicBezTo>
                    <a:pt x="88143" y="59055"/>
                    <a:pt x="88143" y="59055"/>
                    <a:pt x="88143" y="59055"/>
                  </a:cubicBezTo>
                  <a:cubicBezTo>
                    <a:pt x="88333" y="58198"/>
                    <a:pt x="87857" y="56959"/>
                    <a:pt x="89475" y="56769"/>
                  </a:cubicBezTo>
                  <a:cubicBezTo>
                    <a:pt x="89761" y="58103"/>
                    <a:pt x="89094" y="58674"/>
                    <a:pt x="88143" y="59055"/>
                  </a:cubicBezTo>
                  <a:close/>
                  <a:moveTo>
                    <a:pt x="92902" y="35719"/>
                  </a:moveTo>
                  <a:cubicBezTo>
                    <a:pt x="92902" y="35719"/>
                    <a:pt x="92045" y="35719"/>
                    <a:pt x="91569" y="35814"/>
                  </a:cubicBezTo>
                  <a:cubicBezTo>
                    <a:pt x="91569" y="35528"/>
                    <a:pt x="91569" y="35338"/>
                    <a:pt x="91569" y="35052"/>
                  </a:cubicBezTo>
                  <a:cubicBezTo>
                    <a:pt x="92045" y="35052"/>
                    <a:pt x="92521" y="35052"/>
                    <a:pt x="92902" y="34957"/>
                  </a:cubicBezTo>
                  <a:cubicBezTo>
                    <a:pt x="92902" y="35242"/>
                    <a:pt x="92902" y="35719"/>
                    <a:pt x="92902" y="35719"/>
                  </a:cubicBezTo>
                  <a:close/>
                  <a:moveTo>
                    <a:pt x="97851" y="7620"/>
                  </a:moveTo>
                  <a:cubicBezTo>
                    <a:pt x="96995" y="9144"/>
                    <a:pt x="96614" y="9906"/>
                    <a:pt x="95948" y="11144"/>
                  </a:cubicBezTo>
                  <a:cubicBezTo>
                    <a:pt x="95471" y="9906"/>
                    <a:pt x="95186" y="9239"/>
                    <a:pt x="94806" y="8287"/>
                  </a:cubicBezTo>
                  <a:cubicBezTo>
                    <a:pt x="95662" y="8096"/>
                    <a:pt x="96328" y="8001"/>
                    <a:pt x="97851" y="7620"/>
                  </a:cubicBezTo>
                  <a:close/>
                  <a:moveTo>
                    <a:pt x="96233" y="127921"/>
                  </a:moveTo>
                  <a:cubicBezTo>
                    <a:pt x="95186" y="127349"/>
                    <a:pt x="95091" y="126682"/>
                    <a:pt x="96042" y="125730"/>
                  </a:cubicBezTo>
                  <a:cubicBezTo>
                    <a:pt x="96709" y="125063"/>
                    <a:pt x="97090" y="124206"/>
                    <a:pt x="97851" y="123158"/>
                  </a:cubicBezTo>
                  <a:cubicBezTo>
                    <a:pt x="98232" y="123634"/>
                    <a:pt x="98613" y="124015"/>
                    <a:pt x="98994" y="124396"/>
                  </a:cubicBezTo>
                  <a:cubicBezTo>
                    <a:pt x="98042" y="125635"/>
                    <a:pt x="97185" y="126682"/>
                    <a:pt x="96328" y="127825"/>
                  </a:cubicBezTo>
                  <a:close/>
                  <a:moveTo>
                    <a:pt x="101754" y="114681"/>
                  </a:moveTo>
                  <a:cubicBezTo>
                    <a:pt x="101754" y="114681"/>
                    <a:pt x="101754" y="114681"/>
                    <a:pt x="101754" y="114681"/>
                  </a:cubicBezTo>
                  <a:cubicBezTo>
                    <a:pt x="101373" y="116300"/>
                    <a:pt x="100992" y="117920"/>
                    <a:pt x="100612" y="119443"/>
                  </a:cubicBezTo>
                  <a:cubicBezTo>
                    <a:pt x="97946" y="117348"/>
                    <a:pt x="97375" y="114395"/>
                    <a:pt x="99279" y="111728"/>
                  </a:cubicBezTo>
                  <a:cubicBezTo>
                    <a:pt x="101278" y="111728"/>
                    <a:pt x="101373" y="113443"/>
                    <a:pt x="101849" y="114681"/>
                  </a:cubicBezTo>
                  <a:cubicBezTo>
                    <a:pt x="101849" y="114681"/>
                    <a:pt x="101849" y="114681"/>
                    <a:pt x="101849" y="114586"/>
                  </a:cubicBezTo>
                  <a:lnTo>
                    <a:pt x="101849" y="114776"/>
                  </a:lnTo>
                  <a:close/>
                  <a:moveTo>
                    <a:pt x="107369" y="69913"/>
                  </a:moveTo>
                  <a:cubicBezTo>
                    <a:pt x="105942" y="71818"/>
                    <a:pt x="104609" y="70866"/>
                    <a:pt x="102991" y="69913"/>
                  </a:cubicBezTo>
                  <a:cubicBezTo>
                    <a:pt x="104609" y="67723"/>
                    <a:pt x="105942" y="70390"/>
                    <a:pt x="107369" y="69913"/>
                  </a:cubicBezTo>
                  <a:close/>
                  <a:moveTo>
                    <a:pt x="105180" y="94679"/>
                  </a:moveTo>
                  <a:cubicBezTo>
                    <a:pt x="106894" y="94297"/>
                    <a:pt x="108036" y="94107"/>
                    <a:pt x="109083" y="93916"/>
                  </a:cubicBezTo>
                  <a:cubicBezTo>
                    <a:pt x="109083" y="94107"/>
                    <a:pt x="109273" y="94297"/>
                    <a:pt x="109368" y="94393"/>
                  </a:cubicBezTo>
                  <a:cubicBezTo>
                    <a:pt x="108797" y="95059"/>
                    <a:pt x="108226" y="95726"/>
                    <a:pt x="107465" y="96583"/>
                  </a:cubicBezTo>
                  <a:cubicBezTo>
                    <a:pt x="106798" y="96012"/>
                    <a:pt x="106322" y="95631"/>
                    <a:pt x="105180" y="94679"/>
                  </a:cubicBezTo>
                  <a:close/>
                  <a:moveTo>
                    <a:pt x="108322" y="135255"/>
                  </a:moveTo>
                  <a:cubicBezTo>
                    <a:pt x="106322" y="134684"/>
                    <a:pt x="106037" y="133541"/>
                    <a:pt x="106704" y="132207"/>
                  </a:cubicBezTo>
                  <a:cubicBezTo>
                    <a:pt x="107179" y="131254"/>
                    <a:pt x="108226" y="131350"/>
                    <a:pt x="108893" y="131921"/>
                  </a:cubicBezTo>
                  <a:cubicBezTo>
                    <a:pt x="110511" y="133255"/>
                    <a:pt x="108607" y="134017"/>
                    <a:pt x="108322" y="135350"/>
                  </a:cubicBezTo>
                  <a:close/>
                  <a:moveTo>
                    <a:pt x="108702" y="87439"/>
                  </a:moveTo>
                  <a:cubicBezTo>
                    <a:pt x="108226" y="87439"/>
                    <a:pt x="107655" y="87344"/>
                    <a:pt x="106798" y="87154"/>
                  </a:cubicBezTo>
                  <a:cubicBezTo>
                    <a:pt x="108194" y="85884"/>
                    <a:pt x="109496" y="85979"/>
                    <a:pt x="110701" y="87439"/>
                  </a:cubicBezTo>
                  <a:cubicBezTo>
                    <a:pt x="109844" y="87439"/>
                    <a:pt x="109273" y="87439"/>
                    <a:pt x="108797" y="87439"/>
                  </a:cubicBezTo>
                  <a:close/>
                  <a:moveTo>
                    <a:pt x="112224" y="34480"/>
                  </a:moveTo>
                  <a:cubicBezTo>
                    <a:pt x="112795" y="35623"/>
                    <a:pt x="112890" y="36481"/>
                    <a:pt x="111748" y="36957"/>
                  </a:cubicBezTo>
                  <a:cubicBezTo>
                    <a:pt x="111557" y="36957"/>
                    <a:pt x="111082" y="36862"/>
                    <a:pt x="110986" y="36671"/>
                  </a:cubicBezTo>
                  <a:cubicBezTo>
                    <a:pt x="110415" y="35528"/>
                    <a:pt x="110986" y="34957"/>
                    <a:pt x="112319" y="34576"/>
                  </a:cubicBezTo>
                  <a:close/>
                  <a:moveTo>
                    <a:pt x="111939" y="112490"/>
                  </a:moveTo>
                  <a:cubicBezTo>
                    <a:pt x="111939" y="112490"/>
                    <a:pt x="111463" y="112014"/>
                    <a:pt x="111177" y="111728"/>
                  </a:cubicBezTo>
                  <a:cubicBezTo>
                    <a:pt x="111463" y="111538"/>
                    <a:pt x="111653" y="111252"/>
                    <a:pt x="111939" y="111252"/>
                  </a:cubicBezTo>
                  <a:cubicBezTo>
                    <a:pt x="112224" y="111252"/>
                    <a:pt x="112510" y="111633"/>
                    <a:pt x="112985" y="112014"/>
                  </a:cubicBezTo>
                  <a:cubicBezTo>
                    <a:pt x="112510" y="112300"/>
                    <a:pt x="112129" y="112586"/>
                    <a:pt x="112034" y="112490"/>
                  </a:cubicBezTo>
                  <a:close/>
                  <a:moveTo>
                    <a:pt x="114699" y="23050"/>
                  </a:moveTo>
                  <a:lnTo>
                    <a:pt x="117745" y="23050"/>
                  </a:lnTo>
                  <a:cubicBezTo>
                    <a:pt x="118411" y="21622"/>
                    <a:pt x="115460" y="20479"/>
                    <a:pt x="118220" y="19145"/>
                  </a:cubicBezTo>
                  <a:cubicBezTo>
                    <a:pt x="118411" y="21146"/>
                    <a:pt x="118696" y="22860"/>
                    <a:pt x="118887" y="24670"/>
                  </a:cubicBezTo>
                  <a:cubicBezTo>
                    <a:pt x="116888" y="25146"/>
                    <a:pt x="115174" y="25527"/>
                    <a:pt x="113271" y="25908"/>
                  </a:cubicBezTo>
                  <a:cubicBezTo>
                    <a:pt x="112224" y="24098"/>
                    <a:pt x="114603" y="24003"/>
                    <a:pt x="114699" y="23050"/>
                  </a:cubicBezTo>
                  <a:close/>
                  <a:moveTo>
                    <a:pt x="118506" y="131254"/>
                  </a:moveTo>
                  <a:cubicBezTo>
                    <a:pt x="117078" y="130016"/>
                    <a:pt x="117745" y="129254"/>
                    <a:pt x="118887" y="128588"/>
                  </a:cubicBezTo>
                  <a:cubicBezTo>
                    <a:pt x="120124" y="129540"/>
                    <a:pt x="119458" y="130302"/>
                    <a:pt x="118506" y="131254"/>
                  </a:cubicBezTo>
                  <a:close/>
                  <a:moveTo>
                    <a:pt x="114794" y="106585"/>
                  </a:moveTo>
                  <a:cubicBezTo>
                    <a:pt x="116571" y="106458"/>
                    <a:pt x="117586" y="107156"/>
                    <a:pt x="117840" y="108680"/>
                  </a:cubicBezTo>
                  <a:cubicBezTo>
                    <a:pt x="116698" y="107918"/>
                    <a:pt x="116031" y="107442"/>
                    <a:pt x="114794" y="106585"/>
                  </a:cubicBezTo>
                  <a:close/>
                  <a:moveTo>
                    <a:pt x="115460" y="88106"/>
                  </a:moveTo>
                  <a:cubicBezTo>
                    <a:pt x="115841" y="87439"/>
                    <a:pt x="116127" y="87058"/>
                    <a:pt x="116317" y="86582"/>
                  </a:cubicBezTo>
                  <a:cubicBezTo>
                    <a:pt x="116507" y="86201"/>
                    <a:pt x="116698" y="85820"/>
                    <a:pt x="116983" y="85154"/>
                  </a:cubicBezTo>
                  <a:cubicBezTo>
                    <a:pt x="118791" y="85630"/>
                    <a:pt x="120600" y="86011"/>
                    <a:pt x="122409" y="86487"/>
                  </a:cubicBezTo>
                  <a:cubicBezTo>
                    <a:pt x="120791" y="88963"/>
                    <a:pt x="118316" y="89630"/>
                    <a:pt x="115460" y="88106"/>
                  </a:cubicBezTo>
                  <a:close/>
                  <a:moveTo>
                    <a:pt x="120124" y="59817"/>
                  </a:moveTo>
                  <a:cubicBezTo>
                    <a:pt x="120695" y="57436"/>
                    <a:pt x="120791" y="57436"/>
                    <a:pt x="122790" y="58388"/>
                  </a:cubicBezTo>
                  <a:cubicBezTo>
                    <a:pt x="121742" y="58960"/>
                    <a:pt x="120886" y="59436"/>
                    <a:pt x="120124" y="59817"/>
                  </a:cubicBezTo>
                  <a:close/>
                  <a:moveTo>
                    <a:pt x="126787" y="62770"/>
                  </a:moveTo>
                  <a:cubicBezTo>
                    <a:pt x="127263" y="62770"/>
                    <a:pt x="127834" y="62960"/>
                    <a:pt x="128310" y="62960"/>
                  </a:cubicBezTo>
                  <a:cubicBezTo>
                    <a:pt x="128310" y="63151"/>
                    <a:pt x="128310" y="63437"/>
                    <a:pt x="128215" y="63627"/>
                  </a:cubicBezTo>
                  <a:cubicBezTo>
                    <a:pt x="127739" y="63627"/>
                    <a:pt x="127168" y="63532"/>
                    <a:pt x="126692" y="63437"/>
                  </a:cubicBezTo>
                  <a:cubicBezTo>
                    <a:pt x="126692" y="63246"/>
                    <a:pt x="126692" y="62960"/>
                    <a:pt x="126787" y="62770"/>
                  </a:cubicBezTo>
                  <a:close/>
                  <a:moveTo>
                    <a:pt x="128596" y="87439"/>
                  </a:moveTo>
                  <a:lnTo>
                    <a:pt x="127929" y="86868"/>
                  </a:lnTo>
                  <a:cubicBezTo>
                    <a:pt x="128120" y="86106"/>
                    <a:pt x="128405" y="85344"/>
                    <a:pt x="128786" y="84201"/>
                  </a:cubicBezTo>
                  <a:cubicBezTo>
                    <a:pt x="129452" y="84772"/>
                    <a:pt x="129928" y="85249"/>
                    <a:pt x="130404" y="85725"/>
                  </a:cubicBezTo>
                  <a:cubicBezTo>
                    <a:pt x="129833" y="86296"/>
                    <a:pt x="129262" y="86868"/>
                    <a:pt x="128596" y="87535"/>
                  </a:cubicBezTo>
                  <a:close/>
                  <a:moveTo>
                    <a:pt x="135068" y="120587"/>
                  </a:moveTo>
                  <a:cubicBezTo>
                    <a:pt x="133450" y="119539"/>
                    <a:pt x="132308" y="118777"/>
                    <a:pt x="131071" y="117920"/>
                  </a:cubicBezTo>
                  <a:cubicBezTo>
                    <a:pt x="133355" y="117729"/>
                    <a:pt x="134021" y="118110"/>
                    <a:pt x="135068" y="120587"/>
                  </a:cubicBezTo>
                  <a:close/>
                  <a:moveTo>
                    <a:pt x="134211" y="132397"/>
                  </a:moveTo>
                  <a:cubicBezTo>
                    <a:pt x="134211" y="132397"/>
                    <a:pt x="133735" y="132112"/>
                    <a:pt x="133450" y="132016"/>
                  </a:cubicBezTo>
                  <a:cubicBezTo>
                    <a:pt x="134021" y="131064"/>
                    <a:pt x="133450" y="129254"/>
                    <a:pt x="136020" y="129159"/>
                  </a:cubicBezTo>
                  <a:cubicBezTo>
                    <a:pt x="135353" y="130397"/>
                    <a:pt x="134782" y="131445"/>
                    <a:pt x="134211" y="132397"/>
                  </a:cubicBezTo>
                  <a:close/>
                  <a:moveTo>
                    <a:pt x="138875" y="69342"/>
                  </a:moveTo>
                  <a:lnTo>
                    <a:pt x="140874" y="69342"/>
                  </a:lnTo>
                  <a:cubicBezTo>
                    <a:pt x="140398" y="70104"/>
                    <a:pt x="140113" y="70675"/>
                    <a:pt x="139541" y="71628"/>
                  </a:cubicBezTo>
                  <a:cubicBezTo>
                    <a:pt x="139256" y="70675"/>
                    <a:pt x="139066" y="70104"/>
                    <a:pt x="138875" y="69342"/>
                  </a:cubicBezTo>
                  <a:close/>
                  <a:moveTo>
                    <a:pt x="139732" y="115253"/>
                  </a:moveTo>
                  <a:cubicBezTo>
                    <a:pt x="139732" y="115253"/>
                    <a:pt x="139637" y="114776"/>
                    <a:pt x="139732" y="114776"/>
                  </a:cubicBezTo>
                  <a:cubicBezTo>
                    <a:pt x="140113" y="114586"/>
                    <a:pt x="140589" y="114490"/>
                    <a:pt x="140969" y="114300"/>
                  </a:cubicBezTo>
                  <a:cubicBezTo>
                    <a:pt x="140969" y="114490"/>
                    <a:pt x="141065" y="114681"/>
                    <a:pt x="141160" y="114871"/>
                  </a:cubicBezTo>
                  <a:cubicBezTo>
                    <a:pt x="140684" y="114967"/>
                    <a:pt x="140208" y="115157"/>
                    <a:pt x="139732" y="115253"/>
                  </a:cubicBezTo>
                  <a:close/>
                  <a:moveTo>
                    <a:pt x="142207" y="111442"/>
                  </a:moveTo>
                  <a:cubicBezTo>
                    <a:pt x="142683" y="111442"/>
                    <a:pt x="143254" y="111633"/>
                    <a:pt x="143730" y="111728"/>
                  </a:cubicBezTo>
                  <a:cubicBezTo>
                    <a:pt x="143634" y="112014"/>
                    <a:pt x="143540" y="112300"/>
                    <a:pt x="143444" y="112586"/>
                  </a:cubicBezTo>
                  <a:cubicBezTo>
                    <a:pt x="142969" y="112395"/>
                    <a:pt x="142492" y="112204"/>
                    <a:pt x="142016" y="111919"/>
                  </a:cubicBezTo>
                  <a:cubicBezTo>
                    <a:pt x="142016" y="111919"/>
                    <a:pt x="142207" y="111442"/>
                    <a:pt x="142207" y="111442"/>
                  </a:cubicBezTo>
                  <a:close/>
                  <a:moveTo>
                    <a:pt x="142207" y="117729"/>
                  </a:moveTo>
                  <a:cubicBezTo>
                    <a:pt x="141541" y="117062"/>
                    <a:pt x="142587" y="115729"/>
                    <a:pt x="144396" y="114205"/>
                  </a:cubicBezTo>
                  <a:cubicBezTo>
                    <a:pt x="146300" y="115538"/>
                    <a:pt x="144396" y="116872"/>
                    <a:pt x="144777" y="118110"/>
                  </a:cubicBezTo>
                  <a:cubicBezTo>
                    <a:pt x="145253" y="119348"/>
                    <a:pt x="145824" y="120491"/>
                    <a:pt x="146490" y="122111"/>
                  </a:cubicBezTo>
                  <a:cubicBezTo>
                    <a:pt x="143063" y="122111"/>
                    <a:pt x="143444" y="119063"/>
                    <a:pt x="142112" y="117729"/>
                  </a:cubicBezTo>
                  <a:close/>
                  <a:moveTo>
                    <a:pt x="147157" y="39338"/>
                  </a:moveTo>
                  <a:cubicBezTo>
                    <a:pt x="147157" y="39338"/>
                    <a:pt x="147728" y="39338"/>
                    <a:pt x="148013" y="39338"/>
                  </a:cubicBezTo>
                  <a:cubicBezTo>
                    <a:pt x="148013" y="40100"/>
                    <a:pt x="147918" y="40862"/>
                    <a:pt x="147822" y="41720"/>
                  </a:cubicBezTo>
                  <a:cubicBezTo>
                    <a:pt x="147442" y="41720"/>
                    <a:pt x="147061" y="41624"/>
                    <a:pt x="146680" y="41529"/>
                  </a:cubicBezTo>
                  <a:lnTo>
                    <a:pt x="147157" y="39243"/>
                  </a:lnTo>
                  <a:close/>
                  <a:moveTo>
                    <a:pt x="147632" y="93250"/>
                  </a:moveTo>
                  <a:cubicBezTo>
                    <a:pt x="147632" y="93250"/>
                    <a:pt x="147347" y="93154"/>
                    <a:pt x="147251" y="93059"/>
                  </a:cubicBezTo>
                  <a:cubicBezTo>
                    <a:pt x="147442" y="92583"/>
                    <a:pt x="147728" y="92107"/>
                    <a:pt x="147918" y="91630"/>
                  </a:cubicBezTo>
                  <a:cubicBezTo>
                    <a:pt x="148108" y="91630"/>
                    <a:pt x="148204" y="91821"/>
                    <a:pt x="148393" y="91916"/>
                  </a:cubicBezTo>
                  <a:lnTo>
                    <a:pt x="147632" y="93250"/>
                  </a:lnTo>
                  <a:close/>
                  <a:moveTo>
                    <a:pt x="148775" y="50292"/>
                  </a:moveTo>
                  <a:cubicBezTo>
                    <a:pt x="148775" y="50292"/>
                    <a:pt x="149346" y="49721"/>
                    <a:pt x="149346" y="49721"/>
                  </a:cubicBezTo>
                  <a:cubicBezTo>
                    <a:pt x="149821" y="50197"/>
                    <a:pt x="150297" y="50673"/>
                    <a:pt x="150964" y="51340"/>
                  </a:cubicBezTo>
                  <a:cubicBezTo>
                    <a:pt x="149155" y="51816"/>
                    <a:pt x="148775" y="51149"/>
                    <a:pt x="148775" y="50197"/>
                  </a:cubicBezTo>
                  <a:close/>
                  <a:moveTo>
                    <a:pt x="150964" y="69151"/>
                  </a:moveTo>
                  <a:cubicBezTo>
                    <a:pt x="151535" y="69818"/>
                    <a:pt x="152106" y="70104"/>
                    <a:pt x="152201" y="70580"/>
                  </a:cubicBezTo>
                  <a:cubicBezTo>
                    <a:pt x="152201" y="70866"/>
                    <a:pt x="151630" y="71342"/>
                    <a:pt x="151249" y="71628"/>
                  </a:cubicBezTo>
                  <a:cubicBezTo>
                    <a:pt x="150868" y="71247"/>
                    <a:pt x="150297" y="70961"/>
                    <a:pt x="150107" y="70485"/>
                  </a:cubicBezTo>
                  <a:cubicBezTo>
                    <a:pt x="150012" y="70295"/>
                    <a:pt x="150488" y="69723"/>
                    <a:pt x="150964" y="69151"/>
                  </a:cubicBezTo>
                  <a:close/>
                  <a:moveTo>
                    <a:pt x="154105" y="107156"/>
                  </a:moveTo>
                  <a:cubicBezTo>
                    <a:pt x="153058" y="106775"/>
                    <a:pt x="152487" y="106108"/>
                    <a:pt x="153439" y="104775"/>
                  </a:cubicBezTo>
                  <a:cubicBezTo>
                    <a:pt x="154105" y="105346"/>
                    <a:pt x="154676" y="105823"/>
                    <a:pt x="155342" y="106394"/>
                  </a:cubicBezTo>
                  <a:cubicBezTo>
                    <a:pt x="155913" y="106108"/>
                    <a:pt x="156580" y="105823"/>
                    <a:pt x="157817" y="105156"/>
                  </a:cubicBezTo>
                  <a:cubicBezTo>
                    <a:pt x="156865" y="107537"/>
                    <a:pt x="155628" y="107728"/>
                    <a:pt x="154105" y="107156"/>
                  </a:cubicBezTo>
                  <a:close/>
                  <a:moveTo>
                    <a:pt x="160482" y="99917"/>
                  </a:moveTo>
                  <a:cubicBezTo>
                    <a:pt x="159149" y="100393"/>
                    <a:pt x="158007" y="100965"/>
                    <a:pt x="156865" y="101060"/>
                  </a:cubicBezTo>
                  <a:cubicBezTo>
                    <a:pt x="154961" y="101251"/>
                    <a:pt x="153058" y="101060"/>
                    <a:pt x="151249" y="101060"/>
                  </a:cubicBezTo>
                  <a:cubicBezTo>
                    <a:pt x="151059" y="101060"/>
                    <a:pt x="150868" y="100393"/>
                    <a:pt x="150678" y="99917"/>
                  </a:cubicBezTo>
                  <a:cubicBezTo>
                    <a:pt x="152296" y="98298"/>
                    <a:pt x="153439" y="100108"/>
                    <a:pt x="154676" y="99917"/>
                  </a:cubicBezTo>
                  <a:cubicBezTo>
                    <a:pt x="156009" y="99727"/>
                    <a:pt x="157341" y="99250"/>
                    <a:pt x="158959" y="98870"/>
                  </a:cubicBezTo>
                  <a:cubicBezTo>
                    <a:pt x="159149" y="98298"/>
                    <a:pt x="159435" y="97536"/>
                    <a:pt x="159720" y="96774"/>
                  </a:cubicBezTo>
                  <a:cubicBezTo>
                    <a:pt x="161529" y="97631"/>
                    <a:pt x="160577" y="98870"/>
                    <a:pt x="160482" y="99822"/>
                  </a:cubicBezTo>
                  <a:close/>
                  <a:moveTo>
                    <a:pt x="162005" y="34385"/>
                  </a:moveTo>
                  <a:cubicBezTo>
                    <a:pt x="162576" y="34099"/>
                    <a:pt x="163147" y="33718"/>
                    <a:pt x="163719" y="33433"/>
                  </a:cubicBezTo>
                  <a:cubicBezTo>
                    <a:pt x="163719" y="33623"/>
                    <a:pt x="163908" y="33909"/>
                    <a:pt x="164004" y="34099"/>
                  </a:cubicBezTo>
                  <a:cubicBezTo>
                    <a:pt x="163433" y="34385"/>
                    <a:pt x="162862" y="34576"/>
                    <a:pt x="162291" y="34862"/>
                  </a:cubicBezTo>
                  <a:cubicBezTo>
                    <a:pt x="162291" y="34671"/>
                    <a:pt x="162100" y="34576"/>
                    <a:pt x="162005" y="34385"/>
                  </a:cubicBezTo>
                  <a:close/>
                  <a:moveTo>
                    <a:pt x="162862" y="52102"/>
                  </a:moveTo>
                  <a:cubicBezTo>
                    <a:pt x="163750" y="50324"/>
                    <a:pt x="164829" y="49879"/>
                    <a:pt x="166098" y="50768"/>
                  </a:cubicBezTo>
                  <a:cubicBezTo>
                    <a:pt x="165051" y="51245"/>
                    <a:pt x="164004" y="51625"/>
                    <a:pt x="162862" y="52102"/>
                  </a:cubicBezTo>
                  <a:close/>
                  <a:moveTo>
                    <a:pt x="166859" y="116110"/>
                  </a:moveTo>
                  <a:cubicBezTo>
                    <a:pt x="166383" y="115919"/>
                    <a:pt x="165908" y="115824"/>
                    <a:pt x="165432" y="115633"/>
                  </a:cubicBezTo>
                  <a:cubicBezTo>
                    <a:pt x="165432" y="115443"/>
                    <a:pt x="165527" y="115253"/>
                    <a:pt x="165622" y="115062"/>
                  </a:cubicBezTo>
                  <a:lnTo>
                    <a:pt x="167050" y="115443"/>
                  </a:lnTo>
                  <a:lnTo>
                    <a:pt x="166859" y="116014"/>
                  </a:lnTo>
                  <a:close/>
                  <a:moveTo>
                    <a:pt x="168002" y="93059"/>
                  </a:moveTo>
                  <a:cubicBezTo>
                    <a:pt x="168002" y="93059"/>
                    <a:pt x="167526" y="92773"/>
                    <a:pt x="167145" y="92583"/>
                  </a:cubicBezTo>
                  <a:cubicBezTo>
                    <a:pt x="167430" y="92297"/>
                    <a:pt x="167621" y="91916"/>
                    <a:pt x="167716" y="91916"/>
                  </a:cubicBezTo>
                  <a:cubicBezTo>
                    <a:pt x="168002" y="91916"/>
                    <a:pt x="168287" y="92297"/>
                    <a:pt x="168573" y="92488"/>
                  </a:cubicBezTo>
                  <a:cubicBezTo>
                    <a:pt x="168382" y="92678"/>
                    <a:pt x="168192" y="92964"/>
                    <a:pt x="167907" y="93059"/>
                  </a:cubicBezTo>
                  <a:close/>
                  <a:moveTo>
                    <a:pt x="167907" y="58388"/>
                  </a:moveTo>
                  <a:cubicBezTo>
                    <a:pt x="169175" y="57690"/>
                    <a:pt x="170191" y="58198"/>
                    <a:pt x="170953" y="59912"/>
                  </a:cubicBezTo>
                  <a:cubicBezTo>
                    <a:pt x="169715" y="59246"/>
                    <a:pt x="168954" y="58864"/>
                    <a:pt x="167907" y="58388"/>
                  </a:cubicBezTo>
                  <a:close/>
                  <a:moveTo>
                    <a:pt x="171428" y="40291"/>
                  </a:moveTo>
                  <a:cubicBezTo>
                    <a:pt x="171428" y="40291"/>
                    <a:pt x="171428" y="40291"/>
                    <a:pt x="171428" y="40291"/>
                  </a:cubicBezTo>
                  <a:cubicBezTo>
                    <a:pt x="171428" y="40291"/>
                    <a:pt x="171428" y="40291"/>
                    <a:pt x="171428" y="40291"/>
                  </a:cubicBezTo>
                  <a:cubicBezTo>
                    <a:pt x="171333" y="39053"/>
                    <a:pt x="171238" y="37909"/>
                    <a:pt x="171047" y="36671"/>
                  </a:cubicBezTo>
                  <a:cubicBezTo>
                    <a:pt x="171238" y="36671"/>
                    <a:pt x="171524" y="36671"/>
                    <a:pt x="171714" y="36671"/>
                  </a:cubicBezTo>
                  <a:cubicBezTo>
                    <a:pt x="171999" y="37909"/>
                    <a:pt x="171428" y="39053"/>
                    <a:pt x="171428" y="40291"/>
                  </a:cubicBezTo>
                  <a:cubicBezTo>
                    <a:pt x="171428" y="40291"/>
                    <a:pt x="171428" y="40291"/>
                    <a:pt x="171428" y="40291"/>
                  </a:cubicBezTo>
                  <a:cubicBezTo>
                    <a:pt x="171428" y="40291"/>
                    <a:pt x="171428" y="40291"/>
                    <a:pt x="171428" y="40291"/>
                  </a:cubicBezTo>
                  <a:cubicBezTo>
                    <a:pt x="172095" y="40481"/>
                    <a:pt x="172761" y="40672"/>
                    <a:pt x="173808" y="40862"/>
                  </a:cubicBezTo>
                  <a:cubicBezTo>
                    <a:pt x="171999" y="42577"/>
                    <a:pt x="171999" y="40862"/>
                    <a:pt x="171428" y="40291"/>
                  </a:cubicBezTo>
                  <a:close/>
                  <a:moveTo>
                    <a:pt x="174760" y="94297"/>
                  </a:moveTo>
                  <a:cubicBezTo>
                    <a:pt x="176378" y="94297"/>
                    <a:pt x="177425" y="94297"/>
                    <a:pt x="177139" y="96393"/>
                  </a:cubicBezTo>
                  <a:cubicBezTo>
                    <a:pt x="176283" y="95631"/>
                    <a:pt x="175712" y="95155"/>
                    <a:pt x="174760" y="94297"/>
                  </a:cubicBezTo>
                  <a:close/>
                  <a:moveTo>
                    <a:pt x="180185" y="67056"/>
                  </a:moveTo>
                  <a:cubicBezTo>
                    <a:pt x="178948" y="65722"/>
                    <a:pt x="178662" y="64484"/>
                    <a:pt x="179805" y="62865"/>
                  </a:cubicBezTo>
                  <a:cubicBezTo>
                    <a:pt x="180661" y="63437"/>
                    <a:pt x="181327" y="64008"/>
                    <a:pt x="182089" y="64484"/>
                  </a:cubicBezTo>
                  <a:cubicBezTo>
                    <a:pt x="181423" y="65437"/>
                    <a:pt x="180851" y="66199"/>
                    <a:pt x="180185" y="67056"/>
                  </a:cubicBezTo>
                  <a:close/>
                  <a:moveTo>
                    <a:pt x="181232" y="54102"/>
                  </a:moveTo>
                  <a:cubicBezTo>
                    <a:pt x="181232" y="54102"/>
                    <a:pt x="180756" y="53626"/>
                    <a:pt x="180566" y="53340"/>
                  </a:cubicBezTo>
                  <a:cubicBezTo>
                    <a:pt x="180947" y="53340"/>
                    <a:pt x="181327" y="53149"/>
                    <a:pt x="181708" y="53054"/>
                  </a:cubicBezTo>
                  <a:cubicBezTo>
                    <a:pt x="182089" y="53054"/>
                    <a:pt x="182374" y="52864"/>
                    <a:pt x="182755" y="52768"/>
                  </a:cubicBezTo>
                  <a:cubicBezTo>
                    <a:pt x="182755" y="52959"/>
                    <a:pt x="182945" y="53245"/>
                    <a:pt x="183041" y="53435"/>
                  </a:cubicBezTo>
                  <a:lnTo>
                    <a:pt x="181327" y="54007"/>
                  </a:lnTo>
                  <a:close/>
                  <a:moveTo>
                    <a:pt x="223589" y="56102"/>
                  </a:moveTo>
                  <a:cubicBezTo>
                    <a:pt x="223589" y="56102"/>
                    <a:pt x="223494" y="56102"/>
                    <a:pt x="223398" y="56102"/>
                  </a:cubicBezTo>
                  <a:cubicBezTo>
                    <a:pt x="223398" y="56102"/>
                    <a:pt x="223398" y="56102"/>
                    <a:pt x="223304" y="56007"/>
                  </a:cubicBezTo>
                  <a:cubicBezTo>
                    <a:pt x="222827" y="55912"/>
                    <a:pt x="222256" y="55816"/>
                    <a:pt x="221590" y="55721"/>
                  </a:cubicBezTo>
                  <a:cubicBezTo>
                    <a:pt x="222542" y="54959"/>
                    <a:pt x="222637" y="55054"/>
                    <a:pt x="223304" y="56007"/>
                  </a:cubicBezTo>
                  <a:cubicBezTo>
                    <a:pt x="223304" y="56007"/>
                    <a:pt x="223398" y="56007"/>
                    <a:pt x="223494" y="56007"/>
                  </a:cubicBezTo>
                  <a:cubicBezTo>
                    <a:pt x="223494" y="56007"/>
                    <a:pt x="223494" y="56007"/>
                    <a:pt x="223494" y="56102"/>
                  </a:cubicBezTo>
                  <a:cubicBezTo>
                    <a:pt x="224160" y="56293"/>
                    <a:pt x="224731" y="56483"/>
                    <a:pt x="225873" y="56769"/>
                  </a:cubicBezTo>
                  <a:cubicBezTo>
                    <a:pt x="224255" y="57531"/>
                    <a:pt x="223684" y="57150"/>
                    <a:pt x="223494" y="56102"/>
                  </a:cubicBezTo>
                  <a:close/>
                  <a:moveTo>
                    <a:pt x="226349" y="65818"/>
                  </a:moveTo>
                  <a:cubicBezTo>
                    <a:pt x="226349" y="65818"/>
                    <a:pt x="227111" y="66199"/>
                    <a:pt x="227492" y="66389"/>
                  </a:cubicBezTo>
                  <a:cubicBezTo>
                    <a:pt x="227301" y="66675"/>
                    <a:pt x="227111" y="66961"/>
                    <a:pt x="226920" y="67342"/>
                  </a:cubicBezTo>
                  <a:cubicBezTo>
                    <a:pt x="226540" y="67342"/>
                    <a:pt x="226159" y="67342"/>
                    <a:pt x="225873" y="67151"/>
                  </a:cubicBezTo>
                  <a:cubicBezTo>
                    <a:pt x="225588" y="66961"/>
                    <a:pt x="225397" y="66580"/>
                    <a:pt x="224922" y="65913"/>
                  </a:cubicBezTo>
                  <a:cubicBezTo>
                    <a:pt x="225683" y="65913"/>
                    <a:pt x="226064" y="65913"/>
                    <a:pt x="226349" y="65913"/>
                  </a:cubicBezTo>
                  <a:close/>
                  <a:moveTo>
                    <a:pt x="225873" y="99727"/>
                  </a:moveTo>
                  <a:cubicBezTo>
                    <a:pt x="226159" y="98107"/>
                    <a:pt x="226349" y="97155"/>
                    <a:pt x="226635" y="95536"/>
                  </a:cubicBezTo>
                  <a:cubicBezTo>
                    <a:pt x="227586" y="96679"/>
                    <a:pt x="228063" y="97346"/>
                    <a:pt x="228729" y="98203"/>
                  </a:cubicBezTo>
                  <a:cubicBezTo>
                    <a:pt x="227872" y="98679"/>
                    <a:pt x="227206" y="98965"/>
                    <a:pt x="225873" y="99727"/>
                  </a:cubicBezTo>
                  <a:close/>
                  <a:moveTo>
                    <a:pt x="230157" y="80486"/>
                  </a:moveTo>
                  <a:cubicBezTo>
                    <a:pt x="230220" y="78772"/>
                    <a:pt x="229490" y="77470"/>
                    <a:pt x="227968" y="76581"/>
                  </a:cubicBezTo>
                  <a:cubicBezTo>
                    <a:pt x="227968" y="76581"/>
                    <a:pt x="228253" y="75629"/>
                    <a:pt x="228539" y="75629"/>
                  </a:cubicBezTo>
                  <a:cubicBezTo>
                    <a:pt x="229966" y="75247"/>
                    <a:pt x="232536" y="75724"/>
                    <a:pt x="234440" y="76771"/>
                  </a:cubicBezTo>
                  <a:cubicBezTo>
                    <a:pt x="232917" y="78105"/>
                    <a:pt x="231679" y="79153"/>
                    <a:pt x="230157" y="80486"/>
                  </a:cubicBezTo>
                  <a:close/>
                  <a:moveTo>
                    <a:pt x="249289" y="21717"/>
                  </a:moveTo>
                  <a:cubicBezTo>
                    <a:pt x="247671" y="21717"/>
                    <a:pt x="247290" y="21146"/>
                    <a:pt x="247290" y="19431"/>
                  </a:cubicBezTo>
                  <a:cubicBezTo>
                    <a:pt x="248146" y="20383"/>
                    <a:pt x="248622" y="20955"/>
                    <a:pt x="249289" y="21717"/>
                  </a:cubicBezTo>
                  <a:close/>
                  <a:moveTo>
                    <a:pt x="240437" y="109538"/>
                  </a:moveTo>
                  <a:cubicBezTo>
                    <a:pt x="240437" y="109538"/>
                    <a:pt x="239961" y="109538"/>
                    <a:pt x="239770" y="109538"/>
                  </a:cubicBezTo>
                  <a:cubicBezTo>
                    <a:pt x="239770" y="108871"/>
                    <a:pt x="239675" y="108109"/>
                    <a:pt x="239580" y="106966"/>
                  </a:cubicBezTo>
                  <a:cubicBezTo>
                    <a:pt x="241103" y="107918"/>
                    <a:pt x="240627" y="108775"/>
                    <a:pt x="240437" y="109538"/>
                  </a:cubicBezTo>
                  <a:close/>
                  <a:moveTo>
                    <a:pt x="236915" y="91726"/>
                  </a:moveTo>
                  <a:cubicBezTo>
                    <a:pt x="237391" y="91154"/>
                    <a:pt x="237676" y="90773"/>
                    <a:pt x="238247" y="90202"/>
                  </a:cubicBezTo>
                  <a:cubicBezTo>
                    <a:pt x="239199" y="91154"/>
                    <a:pt x="239961" y="92012"/>
                    <a:pt x="240817" y="92869"/>
                  </a:cubicBezTo>
                  <a:cubicBezTo>
                    <a:pt x="239929" y="93948"/>
                    <a:pt x="238659" y="93567"/>
                    <a:pt x="237010" y="91726"/>
                  </a:cubicBezTo>
                  <a:close/>
                  <a:moveTo>
                    <a:pt x="240722" y="68771"/>
                  </a:moveTo>
                  <a:cubicBezTo>
                    <a:pt x="240722" y="68771"/>
                    <a:pt x="240341" y="68485"/>
                    <a:pt x="240341" y="68485"/>
                  </a:cubicBezTo>
                  <a:cubicBezTo>
                    <a:pt x="240627" y="68008"/>
                    <a:pt x="241008" y="67532"/>
                    <a:pt x="241293" y="66961"/>
                  </a:cubicBezTo>
                  <a:cubicBezTo>
                    <a:pt x="241579" y="67246"/>
                    <a:pt x="241864" y="67437"/>
                    <a:pt x="242055" y="67723"/>
                  </a:cubicBezTo>
                  <a:cubicBezTo>
                    <a:pt x="241579" y="68104"/>
                    <a:pt x="241198" y="68485"/>
                    <a:pt x="240722" y="68771"/>
                  </a:cubicBezTo>
                  <a:close/>
                  <a:moveTo>
                    <a:pt x="245481" y="29146"/>
                  </a:moveTo>
                  <a:cubicBezTo>
                    <a:pt x="243483" y="28575"/>
                    <a:pt x="242721" y="27337"/>
                    <a:pt x="242911" y="25527"/>
                  </a:cubicBezTo>
                  <a:cubicBezTo>
                    <a:pt x="245862" y="26098"/>
                    <a:pt x="246528" y="27051"/>
                    <a:pt x="245481" y="29146"/>
                  </a:cubicBezTo>
                  <a:close/>
                  <a:moveTo>
                    <a:pt x="245672" y="117062"/>
                  </a:moveTo>
                  <a:cubicBezTo>
                    <a:pt x="244910" y="118015"/>
                    <a:pt x="244054" y="117538"/>
                    <a:pt x="243197" y="116681"/>
                  </a:cubicBezTo>
                  <a:cubicBezTo>
                    <a:pt x="244244" y="115919"/>
                    <a:pt x="245196" y="115157"/>
                    <a:pt x="246147" y="114490"/>
                  </a:cubicBezTo>
                  <a:cubicBezTo>
                    <a:pt x="247480" y="115538"/>
                    <a:pt x="246147" y="116396"/>
                    <a:pt x="245767" y="117062"/>
                  </a:cubicBezTo>
                  <a:close/>
                  <a:moveTo>
                    <a:pt x="248813" y="102489"/>
                  </a:moveTo>
                  <a:cubicBezTo>
                    <a:pt x="248146" y="101727"/>
                    <a:pt x="247480" y="100870"/>
                    <a:pt x="246814" y="100013"/>
                  </a:cubicBezTo>
                  <a:cubicBezTo>
                    <a:pt x="249860" y="98107"/>
                    <a:pt x="250907" y="98107"/>
                    <a:pt x="252144" y="100393"/>
                  </a:cubicBezTo>
                  <a:cubicBezTo>
                    <a:pt x="250907" y="101155"/>
                    <a:pt x="249860" y="101822"/>
                    <a:pt x="248908" y="102394"/>
                  </a:cubicBezTo>
                  <a:close/>
                  <a:moveTo>
                    <a:pt x="287457" y="27432"/>
                  </a:moveTo>
                  <a:cubicBezTo>
                    <a:pt x="287457" y="27432"/>
                    <a:pt x="287838" y="27622"/>
                    <a:pt x="288124" y="27718"/>
                  </a:cubicBezTo>
                  <a:cubicBezTo>
                    <a:pt x="287743" y="28765"/>
                    <a:pt x="287267" y="29908"/>
                    <a:pt x="286886" y="30956"/>
                  </a:cubicBezTo>
                  <a:cubicBezTo>
                    <a:pt x="286696" y="30956"/>
                    <a:pt x="286505" y="30766"/>
                    <a:pt x="286220" y="30671"/>
                  </a:cubicBezTo>
                  <a:cubicBezTo>
                    <a:pt x="286600" y="29623"/>
                    <a:pt x="287076" y="28480"/>
                    <a:pt x="287457" y="27432"/>
                  </a:cubicBezTo>
                  <a:close/>
                  <a:moveTo>
                    <a:pt x="285839" y="48482"/>
                  </a:moveTo>
                  <a:cubicBezTo>
                    <a:pt x="285839" y="48482"/>
                    <a:pt x="286600" y="48958"/>
                    <a:pt x="286886" y="49339"/>
                  </a:cubicBezTo>
                  <a:cubicBezTo>
                    <a:pt x="286886" y="49339"/>
                    <a:pt x="286410" y="50101"/>
                    <a:pt x="286315" y="50101"/>
                  </a:cubicBezTo>
                  <a:cubicBezTo>
                    <a:pt x="285839" y="50006"/>
                    <a:pt x="285458" y="49625"/>
                    <a:pt x="284602" y="49149"/>
                  </a:cubicBezTo>
                  <a:cubicBezTo>
                    <a:pt x="285173" y="48768"/>
                    <a:pt x="285649" y="48387"/>
                    <a:pt x="285934" y="48482"/>
                  </a:cubicBezTo>
                  <a:close/>
                  <a:moveTo>
                    <a:pt x="285078" y="72962"/>
                  </a:moveTo>
                  <a:cubicBezTo>
                    <a:pt x="285934" y="73628"/>
                    <a:pt x="286791" y="74295"/>
                    <a:pt x="287743" y="75057"/>
                  </a:cubicBezTo>
                  <a:cubicBezTo>
                    <a:pt x="286696" y="76295"/>
                    <a:pt x="285458" y="76200"/>
                    <a:pt x="284697" y="75533"/>
                  </a:cubicBezTo>
                  <a:cubicBezTo>
                    <a:pt x="284221" y="75152"/>
                    <a:pt x="284411" y="74009"/>
                    <a:pt x="284411" y="73247"/>
                  </a:cubicBezTo>
                  <a:cubicBezTo>
                    <a:pt x="284602" y="73152"/>
                    <a:pt x="284887" y="73057"/>
                    <a:pt x="285078" y="72962"/>
                  </a:cubicBezTo>
                  <a:close/>
                  <a:moveTo>
                    <a:pt x="278510" y="70675"/>
                  </a:moveTo>
                  <a:cubicBezTo>
                    <a:pt x="278700" y="72104"/>
                    <a:pt x="278986" y="73438"/>
                    <a:pt x="278986" y="74866"/>
                  </a:cubicBezTo>
                  <a:cubicBezTo>
                    <a:pt x="278986" y="75343"/>
                    <a:pt x="278034" y="75819"/>
                    <a:pt x="277368" y="76390"/>
                  </a:cubicBezTo>
                  <a:cubicBezTo>
                    <a:pt x="276416" y="74104"/>
                    <a:pt x="277177" y="72390"/>
                    <a:pt x="278510" y="70675"/>
                  </a:cubicBezTo>
                  <a:close/>
                  <a:moveTo>
                    <a:pt x="278510" y="52197"/>
                  </a:moveTo>
                  <a:cubicBezTo>
                    <a:pt x="278510" y="52197"/>
                    <a:pt x="278891" y="51721"/>
                    <a:pt x="279081" y="51721"/>
                  </a:cubicBezTo>
                  <a:cubicBezTo>
                    <a:pt x="279271" y="51721"/>
                    <a:pt x="279557" y="52006"/>
                    <a:pt x="279843" y="52197"/>
                  </a:cubicBezTo>
                  <a:cubicBezTo>
                    <a:pt x="279557" y="52578"/>
                    <a:pt x="279462" y="52768"/>
                    <a:pt x="279271" y="53054"/>
                  </a:cubicBezTo>
                  <a:cubicBezTo>
                    <a:pt x="278986" y="52768"/>
                    <a:pt x="278795" y="52578"/>
                    <a:pt x="278510" y="52292"/>
                  </a:cubicBezTo>
                  <a:close/>
                  <a:moveTo>
                    <a:pt x="272894" y="37529"/>
                  </a:moveTo>
                  <a:cubicBezTo>
                    <a:pt x="272894" y="37529"/>
                    <a:pt x="273465" y="37909"/>
                    <a:pt x="274036" y="38195"/>
                  </a:cubicBezTo>
                  <a:cubicBezTo>
                    <a:pt x="273560" y="38576"/>
                    <a:pt x="273275" y="39053"/>
                    <a:pt x="273085" y="39053"/>
                  </a:cubicBezTo>
                  <a:cubicBezTo>
                    <a:pt x="272704" y="39053"/>
                    <a:pt x="272418" y="38671"/>
                    <a:pt x="272132" y="38386"/>
                  </a:cubicBezTo>
                  <a:cubicBezTo>
                    <a:pt x="272418" y="38100"/>
                    <a:pt x="272609" y="37624"/>
                    <a:pt x="272894" y="37529"/>
                  </a:cubicBezTo>
                  <a:close/>
                  <a:moveTo>
                    <a:pt x="266993" y="28289"/>
                  </a:moveTo>
                  <a:cubicBezTo>
                    <a:pt x="267278" y="28861"/>
                    <a:pt x="267659" y="29528"/>
                    <a:pt x="267945" y="30099"/>
                  </a:cubicBezTo>
                  <a:cubicBezTo>
                    <a:pt x="267659" y="30099"/>
                    <a:pt x="267373" y="30289"/>
                    <a:pt x="267088" y="30385"/>
                  </a:cubicBezTo>
                  <a:cubicBezTo>
                    <a:pt x="266802" y="29813"/>
                    <a:pt x="266612" y="29146"/>
                    <a:pt x="266326" y="28575"/>
                  </a:cubicBezTo>
                  <a:cubicBezTo>
                    <a:pt x="266517" y="28480"/>
                    <a:pt x="266707" y="28384"/>
                    <a:pt x="266897" y="28289"/>
                  </a:cubicBezTo>
                  <a:close/>
                  <a:moveTo>
                    <a:pt x="263757" y="10478"/>
                  </a:moveTo>
                  <a:cubicBezTo>
                    <a:pt x="263757" y="10478"/>
                    <a:pt x="264328" y="10858"/>
                    <a:pt x="264613" y="11144"/>
                  </a:cubicBezTo>
                  <a:cubicBezTo>
                    <a:pt x="264422" y="11335"/>
                    <a:pt x="264233" y="11716"/>
                    <a:pt x="264042" y="11716"/>
                  </a:cubicBezTo>
                  <a:cubicBezTo>
                    <a:pt x="263757" y="11716"/>
                    <a:pt x="263376" y="11621"/>
                    <a:pt x="262709" y="11430"/>
                  </a:cubicBezTo>
                  <a:cubicBezTo>
                    <a:pt x="263280" y="10954"/>
                    <a:pt x="263566" y="10478"/>
                    <a:pt x="263851" y="10478"/>
                  </a:cubicBezTo>
                  <a:close/>
                  <a:moveTo>
                    <a:pt x="260806" y="59722"/>
                  </a:moveTo>
                  <a:cubicBezTo>
                    <a:pt x="259854" y="61150"/>
                    <a:pt x="259283" y="62103"/>
                    <a:pt x="258616" y="63151"/>
                  </a:cubicBezTo>
                  <a:cubicBezTo>
                    <a:pt x="258299" y="62008"/>
                    <a:pt x="259029" y="60865"/>
                    <a:pt x="260806" y="59722"/>
                  </a:cubicBezTo>
                  <a:close/>
                  <a:moveTo>
                    <a:pt x="256047" y="45148"/>
                  </a:moveTo>
                  <a:cubicBezTo>
                    <a:pt x="256523" y="46101"/>
                    <a:pt x="256998" y="46863"/>
                    <a:pt x="257474" y="47720"/>
                  </a:cubicBezTo>
                  <a:cubicBezTo>
                    <a:pt x="257284" y="48006"/>
                    <a:pt x="257094" y="48292"/>
                    <a:pt x="256903" y="48482"/>
                  </a:cubicBezTo>
                  <a:cubicBezTo>
                    <a:pt x="256047" y="48196"/>
                    <a:pt x="254809" y="48196"/>
                    <a:pt x="254428" y="47625"/>
                  </a:cubicBezTo>
                  <a:cubicBezTo>
                    <a:pt x="253477" y="46387"/>
                    <a:pt x="254809" y="45911"/>
                    <a:pt x="256047" y="45148"/>
                  </a:cubicBezTo>
                  <a:close/>
                  <a:moveTo>
                    <a:pt x="257855" y="64961"/>
                  </a:moveTo>
                  <a:cubicBezTo>
                    <a:pt x="258616" y="68771"/>
                    <a:pt x="255856" y="69437"/>
                    <a:pt x="253667" y="70771"/>
                  </a:cubicBezTo>
                  <a:cubicBezTo>
                    <a:pt x="253286" y="67342"/>
                    <a:pt x="256047" y="66770"/>
                    <a:pt x="257855" y="64961"/>
                  </a:cubicBezTo>
                  <a:close/>
                  <a:moveTo>
                    <a:pt x="253191" y="98298"/>
                  </a:moveTo>
                  <a:cubicBezTo>
                    <a:pt x="254238" y="98488"/>
                    <a:pt x="255095" y="98679"/>
                    <a:pt x="256047" y="98870"/>
                  </a:cubicBezTo>
                  <a:cubicBezTo>
                    <a:pt x="254619" y="100489"/>
                    <a:pt x="254238" y="100489"/>
                    <a:pt x="253191" y="98298"/>
                  </a:cubicBezTo>
                  <a:close/>
                  <a:moveTo>
                    <a:pt x="255475" y="119824"/>
                  </a:moveTo>
                  <a:cubicBezTo>
                    <a:pt x="255475" y="119824"/>
                    <a:pt x="254809" y="119443"/>
                    <a:pt x="254524" y="119158"/>
                  </a:cubicBezTo>
                  <a:cubicBezTo>
                    <a:pt x="254524" y="119158"/>
                    <a:pt x="254809" y="118491"/>
                    <a:pt x="254999" y="118491"/>
                  </a:cubicBezTo>
                  <a:cubicBezTo>
                    <a:pt x="255285" y="118491"/>
                    <a:pt x="255666" y="118777"/>
                    <a:pt x="256142" y="118967"/>
                  </a:cubicBezTo>
                  <a:cubicBezTo>
                    <a:pt x="255856" y="119348"/>
                    <a:pt x="255570" y="119824"/>
                    <a:pt x="255475" y="119729"/>
                  </a:cubicBezTo>
                  <a:close/>
                  <a:moveTo>
                    <a:pt x="257189" y="111919"/>
                  </a:moveTo>
                  <a:cubicBezTo>
                    <a:pt x="256998" y="112681"/>
                    <a:pt x="257379" y="113538"/>
                    <a:pt x="257570" y="114395"/>
                  </a:cubicBezTo>
                  <a:cubicBezTo>
                    <a:pt x="256427" y="114268"/>
                    <a:pt x="255856" y="113030"/>
                    <a:pt x="255856" y="110680"/>
                  </a:cubicBezTo>
                  <a:cubicBezTo>
                    <a:pt x="256618" y="110109"/>
                    <a:pt x="257379" y="109156"/>
                    <a:pt x="258616" y="110299"/>
                  </a:cubicBezTo>
                  <a:cubicBezTo>
                    <a:pt x="258141" y="110871"/>
                    <a:pt x="257379" y="111347"/>
                    <a:pt x="257189" y="111919"/>
                  </a:cubicBezTo>
                  <a:close/>
                  <a:moveTo>
                    <a:pt x="256713" y="84582"/>
                  </a:moveTo>
                  <a:cubicBezTo>
                    <a:pt x="256966" y="83375"/>
                    <a:pt x="257855" y="82677"/>
                    <a:pt x="259378" y="82487"/>
                  </a:cubicBezTo>
                  <a:cubicBezTo>
                    <a:pt x="258331" y="83344"/>
                    <a:pt x="257665" y="83820"/>
                    <a:pt x="256713" y="84582"/>
                  </a:cubicBezTo>
                  <a:close/>
                  <a:moveTo>
                    <a:pt x="260711" y="71342"/>
                  </a:moveTo>
                  <a:lnTo>
                    <a:pt x="258807" y="70866"/>
                  </a:lnTo>
                  <a:cubicBezTo>
                    <a:pt x="258807" y="70866"/>
                    <a:pt x="258998" y="70390"/>
                    <a:pt x="258998" y="70199"/>
                  </a:cubicBezTo>
                  <a:cubicBezTo>
                    <a:pt x="259569" y="70485"/>
                    <a:pt x="260140" y="70771"/>
                    <a:pt x="260806" y="71056"/>
                  </a:cubicBezTo>
                  <a:cubicBezTo>
                    <a:pt x="260806" y="71152"/>
                    <a:pt x="260806" y="71247"/>
                    <a:pt x="260806" y="71342"/>
                  </a:cubicBezTo>
                  <a:close/>
                  <a:moveTo>
                    <a:pt x="261472" y="56007"/>
                  </a:moveTo>
                  <a:cubicBezTo>
                    <a:pt x="261662" y="54483"/>
                    <a:pt x="262805" y="54673"/>
                    <a:pt x="264042" y="54673"/>
                  </a:cubicBezTo>
                  <a:cubicBezTo>
                    <a:pt x="264518" y="55626"/>
                    <a:pt x="264899" y="56293"/>
                    <a:pt x="265375" y="57340"/>
                  </a:cubicBezTo>
                  <a:cubicBezTo>
                    <a:pt x="264137" y="57340"/>
                    <a:pt x="263090" y="57340"/>
                    <a:pt x="262043" y="57340"/>
                  </a:cubicBezTo>
                  <a:cubicBezTo>
                    <a:pt x="261853" y="57340"/>
                    <a:pt x="261472" y="56483"/>
                    <a:pt x="261567" y="56102"/>
                  </a:cubicBezTo>
                  <a:close/>
                  <a:moveTo>
                    <a:pt x="262805" y="72009"/>
                  </a:moveTo>
                  <a:cubicBezTo>
                    <a:pt x="263566" y="72485"/>
                    <a:pt x="264233" y="72962"/>
                    <a:pt x="265375" y="73723"/>
                  </a:cubicBezTo>
                  <a:cubicBezTo>
                    <a:pt x="263661" y="74104"/>
                    <a:pt x="262519" y="74200"/>
                    <a:pt x="262805" y="72009"/>
                  </a:cubicBezTo>
                  <a:close/>
                  <a:moveTo>
                    <a:pt x="263090" y="126778"/>
                  </a:moveTo>
                  <a:cubicBezTo>
                    <a:pt x="264137" y="127635"/>
                    <a:pt x="264613" y="127921"/>
                    <a:pt x="264804" y="128301"/>
                  </a:cubicBezTo>
                  <a:cubicBezTo>
                    <a:pt x="264994" y="128873"/>
                    <a:pt x="264899" y="129540"/>
                    <a:pt x="264994" y="130111"/>
                  </a:cubicBezTo>
                  <a:cubicBezTo>
                    <a:pt x="264328" y="129921"/>
                    <a:pt x="263471" y="129921"/>
                    <a:pt x="263186" y="129444"/>
                  </a:cubicBezTo>
                  <a:cubicBezTo>
                    <a:pt x="262900" y="128968"/>
                    <a:pt x="263186" y="128207"/>
                    <a:pt x="263186" y="126682"/>
                  </a:cubicBezTo>
                  <a:close/>
                  <a:moveTo>
                    <a:pt x="264708" y="130873"/>
                  </a:moveTo>
                  <a:cubicBezTo>
                    <a:pt x="266326" y="131540"/>
                    <a:pt x="267183" y="131921"/>
                    <a:pt x="268230" y="132302"/>
                  </a:cubicBezTo>
                  <a:cubicBezTo>
                    <a:pt x="266231" y="133921"/>
                    <a:pt x="266041" y="133921"/>
                    <a:pt x="264708" y="130873"/>
                  </a:cubicBezTo>
                  <a:close/>
                  <a:moveTo>
                    <a:pt x="271085" y="23908"/>
                  </a:moveTo>
                  <a:cubicBezTo>
                    <a:pt x="270895" y="24860"/>
                    <a:pt x="270800" y="25527"/>
                    <a:pt x="270705" y="26670"/>
                  </a:cubicBezTo>
                  <a:cubicBezTo>
                    <a:pt x="269848" y="25813"/>
                    <a:pt x="269467" y="25337"/>
                    <a:pt x="268706" y="24574"/>
                  </a:cubicBezTo>
                  <a:cubicBezTo>
                    <a:pt x="269658" y="24289"/>
                    <a:pt x="270134" y="24193"/>
                    <a:pt x="271085" y="23908"/>
                  </a:cubicBezTo>
                  <a:close/>
                  <a:moveTo>
                    <a:pt x="270039" y="55436"/>
                  </a:moveTo>
                  <a:cubicBezTo>
                    <a:pt x="270039" y="55436"/>
                    <a:pt x="270705" y="56293"/>
                    <a:pt x="271085" y="56769"/>
                  </a:cubicBezTo>
                  <a:cubicBezTo>
                    <a:pt x="270895" y="56864"/>
                    <a:pt x="270800" y="57055"/>
                    <a:pt x="270610" y="57150"/>
                  </a:cubicBezTo>
                  <a:cubicBezTo>
                    <a:pt x="270229" y="56674"/>
                    <a:pt x="269943" y="56293"/>
                    <a:pt x="269563" y="55816"/>
                  </a:cubicBezTo>
                  <a:lnTo>
                    <a:pt x="270039" y="55436"/>
                  </a:lnTo>
                  <a:close/>
                  <a:moveTo>
                    <a:pt x="275274" y="96679"/>
                  </a:moveTo>
                  <a:lnTo>
                    <a:pt x="270419" y="96679"/>
                  </a:lnTo>
                  <a:cubicBezTo>
                    <a:pt x="273180" y="94679"/>
                    <a:pt x="273370" y="94679"/>
                    <a:pt x="275274" y="96679"/>
                  </a:cubicBezTo>
                  <a:close/>
                  <a:moveTo>
                    <a:pt x="274322" y="122777"/>
                  </a:moveTo>
                  <a:cubicBezTo>
                    <a:pt x="273560" y="122396"/>
                    <a:pt x="272894" y="122015"/>
                    <a:pt x="272132" y="121634"/>
                  </a:cubicBezTo>
                  <a:lnTo>
                    <a:pt x="272609" y="121158"/>
                  </a:lnTo>
                  <a:cubicBezTo>
                    <a:pt x="273275" y="121539"/>
                    <a:pt x="273941" y="121920"/>
                    <a:pt x="274512" y="122301"/>
                  </a:cubicBezTo>
                  <a:cubicBezTo>
                    <a:pt x="274512" y="122491"/>
                    <a:pt x="274322" y="122587"/>
                    <a:pt x="274227" y="122777"/>
                  </a:cubicBezTo>
                  <a:close/>
                  <a:moveTo>
                    <a:pt x="273370" y="116300"/>
                  </a:moveTo>
                  <a:cubicBezTo>
                    <a:pt x="273465" y="115729"/>
                    <a:pt x="273370" y="115443"/>
                    <a:pt x="273560" y="115443"/>
                  </a:cubicBezTo>
                  <a:cubicBezTo>
                    <a:pt x="274322" y="115062"/>
                    <a:pt x="274322" y="115062"/>
                    <a:pt x="275845" y="115919"/>
                  </a:cubicBezTo>
                  <a:cubicBezTo>
                    <a:pt x="274798" y="116110"/>
                    <a:pt x="274131" y="116205"/>
                    <a:pt x="273370" y="116396"/>
                  </a:cubicBezTo>
                  <a:close/>
                  <a:moveTo>
                    <a:pt x="280509" y="99536"/>
                  </a:moveTo>
                  <a:cubicBezTo>
                    <a:pt x="279843" y="98679"/>
                    <a:pt x="279366" y="98012"/>
                    <a:pt x="278891" y="97346"/>
                  </a:cubicBezTo>
                  <a:cubicBezTo>
                    <a:pt x="278224" y="97631"/>
                    <a:pt x="277653" y="98012"/>
                    <a:pt x="276892" y="98393"/>
                  </a:cubicBezTo>
                  <a:cubicBezTo>
                    <a:pt x="276892" y="96393"/>
                    <a:pt x="278320" y="96298"/>
                    <a:pt x="279271" y="96679"/>
                  </a:cubicBezTo>
                  <a:cubicBezTo>
                    <a:pt x="280128" y="96964"/>
                    <a:pt x="281461" y="97631"/>
                    <a:pt x="280509" y="99536"/>
                  </a:cubicBezTo>
                  <a:close/>
                  <a:moveTo>
                    <a:pt x="278795" y="46101"/>
                  </a:moveTo>
                  <a:cubicBezTo>
                    <a:pt x="280223" y="46291"/>
                    <a:pt x="281365" y="46387"/>
                    <a:pt x="282508" y="46482"/>
                  </a:cubicBezTo>
                  <a:cubicBezTo>
                    <a:pt x="281461" y="48578"/>
                    <a:pt x="280604" y="48578"/>
                    <a:pt x="278795" y="46101"/>
                  </a:cubicBezTo>
                  <a:close/>
                  <a:moveTo>
                    <a:pt x="280033" y="11144"/>
                  </a:moveTo>
                  <a:lnTo>
                    <a:pt x="283079" y="11144"/>
                  </a:lnTo>
                  <a:cubicBezTo>
                    <a:pt x="281556" y="13430"/>
                    <a:pt x="281270" y="13430"/>
                    <a:pt x="280033" y="11144"/>
                  </a:cubicBezTo>
                  <a:close/>
                  <a:moveTo>
                    <a:pt x="283365" y="113062"/>
                  </a:moveTo>
                  <a:cubicBezTo>
                    <a:pt x="283936" y="113252"/>
                    <a:pt x="284602" y="113347"/>
                    <a:pt x="285173" y="113538"/>
                  </a:cubicBezTo>
                  <a:cubicBezTo>
                    <a:pt x="285173" y="113824"/>
                    <a:pt x="284982" y="114014"/>
                    <a:pt x="284887" y="114300"/>
                  </a:cubicBezTo>
                  <a:cubicBezTo>
                    <a:pt x="284316" y="114014"/>
                    <a:pt x="283745" y="113729"/>
                    <a:pt x="283174" y="113538"/>
                  </a:cubicBezTo>
                  <a:cubicBezTo>
                    <a:pt x="283174" y="113347"/>
                    <a:pt x="283269" y="113252"/>
                    <a:pt x="283365" y="113062"/>
                  </a:cubicBezTo>
                  <a:close/>
                  <a:moveTo>
                    <a:pt x="285268" y="133541"/>
                  </a:moveTo>
                  <a:cubicBezTo>
                    <a:pt x="283840" y="132588"/>
                    <a:pt x="283840" y="131921"/>
                    <a:pt x="285744" y="131064"/>
                  </a:cubicBezTo>
                  <a:cubicBezTo>
                    <a:pt x="285554" y="132207"/>
                    <a:pt x="285458" y="132779"/>
                    <a:pt x="285268" y="133541"/>
                  </a:cubicBezTo>
                  <a:close/>
                  <a:moveTo>
                    <a:pt x="288218" y="128397"/>
                  </a:moveTo>
                  <a:cubicBezTo>
                    <a:pt x="287647" y="129730"/>
                    <a:pt x="286505" y="128873"/>
                    <a:pt x="285744" y="128016"/>
                  </a:cubicBezTo>
                  <a:cubicBezTo>
                    <a:pt x="285744" y="128016"/>
                    <a:pt x="285649" y="127825"/>
                    <a:pt x="285363" y="127540"/>
                  </a:cubicBezTo>
                  <a:cubicBezTo>
                    <a:pt x="285744" y="126587"/>
                    <a:pt x="286029" y="125730"/>
                    <a:pt x="286600" y="124873"/>
                  </a:cubicBezTo>
                  <a:cubicBezTo>
                    <a:pt x="286791" y="124587"/>
                    <a:pt x="287457" y="124587"/>
                    <a:pt x="287933" y="124492"/>
                  </a:cubicBezTo>
                  <a:cubicBezTo>
                    <a:pt x="288028" y="125825"/>
                    <a:pt x="288695" y="127254"/>
                    <a:pt x="288218" y="128301"/>
                  </a:cubicBezTo>
                  <a:close/>
                  <a:moveTo>
                    <a:pt x="289932" y="67913"/>
                  </a:moveTo>
                  <a:cubicBezTo>
                    <a:pt x="289171" y="66104"/>
                    <a:pt x="290122" y="65722"/>
                    <a:pt x="291360" y="65532"/>
                  </a:cubicBezTo>
                  <a:cubicBezTo>
                    <a:pt x="290979" y="66199"/>
                    <a:pt x="290503" y="66865"/>
                    <a:pt x="289932" y="67913"/>
                  </a:cubicBezTo>
                  <a:close/>
                  <a:moveTo>
                    <a:pt x="292597" y="68008"/>
                  </a:moveTo>
                  <a:cubicBezTo>
                    <a:pt x="292883" y="68771"/>
                    <a:pt x="293168" y="69247"/>
                    <a:pt x="293073" y="69532"/>
                  </a:cubicBezTo>
                  <a:cubicBezTo>
                    <a:pt x="293073" y="69913"/>
                    <a:pt x="292407" y="70104"/>
                    <a:pt x="292026" y="70390"/>
                  </a:cubicBezTo>
                  <a:cubicBezTo>
                    <a:pt x="291741" y="69913"/>
                    <a:pt x="291264" y="69532"/>
                    <a:pt x="291169" y="69056"/>
                  </a:cubicBezTo>
                  <a:cubicBezTo>
                    <a:pt x="291169" y="68866"/>
                    <a:pt x="291835" y="68485"/>
                    <a:pt x="292502" y="68008"/>
                  </a:cubicBezTo>
                  <a:close/>
                  <a:moveTo>
                    <a:pt x="291360" y="118396"/>
                  </a:moveTo>
                  <a:cubicBezTo>
                    <a:pt x="291645" y="117348"/>
                    <a:pt x="291835" y="116396"/>
                    <a:pt x="292217" y="115253"/>
                  </a:cubicBezTo>
                  <a:cubicBezTo>
                    <a:pt x="293644" y="115919"/>
                    <a:pt x="294786" y="116396"/>
                    <a:pt x="295928" y="116872"/>
                  </a:cubicBezTo>
                  <a:cubicBezTo>
                    <a:pt x="295357" y="117951"/>
                    <a:pt x="293834" y="118459"/>
                    <a:pt x="291360" y="118396"/>
                  </a:cubicBezTo>
                  <a:close/>
                  <a:moveTo>
                    <a:pt x="294310" y="58388"/>
                  </a:moveTo>
                  <a:cubicBezTo>
                    <a:pt x="295452" y="57436"/>
                    <a:pt x="296309" y="56483"/>
                    <a:pt x="298118" y="57245"/>
                  </a:cubicBezTo>
                  <a:cubicBezTo>
                    <a:pt x="297420" y="58515"/>
                    <a:pt x="296151" y="58896"/>
                    <a:pt x="294310" y="58388"/>
                  </a:cubicBezTo>
                  <a:close/>
                  <a:moveTo>
                    <a:pt x="297737" y="112014"/>
                  </a:moveTo>
                  <a:cubicBezTo>
                    <a:pt x="298784" y="112966"/>
                    <a:pt x="299641" y="113729"/>
                    <a:pt x="300497" y="114586"/>
                  </a:cubicBezTo>
                  <a:cubicBezTo>
                    <a:pt x="298308" y="115538"/>
                    <a:pt x="297832" y="115157"/>
                    <a:pt x="297737" y="112014"/>
                  </a:cubicBezTo>
                  <a:close/>
                  <a:moveTo>
                    <a:pt x="298974" y="60579"/>
                  </a:moveTo>
                  <a:cubicBezTo>
                    <a:pt x="299545" y="59531"/>
                    <a:pt x="299926" y="58960"/>
                    <a:pt x="300497" y="57912"/>
                  </a:cubicBezTo>
                  <a:cubicBezTo>
                    <a:pt x="301164" y="59626"/>
                    <a:pt x="300878" y="60293"/>
                    <a:pt x="298974" y="60579"/>
                  </a:cubicBezTo>
                  <a:close/>
                  <a:moveTo>
                    <a:pt x="302591" y="15812"/>
                  </a:moveTo>
                  <a:cubicBezTo>
                    <a:pt x="303162" y="16669"/>
                    <a:pt x="303639" y="17336"/>
                    <a:pt x="304400" y="18383"/>
                  </a:cubicBezTo>
                  <a:cubicBezTo>
                    <a:pt x="301354" y="18669"/>
                    <a:pt x="301259" y="18574"/>
                    <a:pt x="302591" y="15812"/>
                  </a:cubicBezTo>
                  <a:close/>
                  <a:moveTo>
                    <a:pt x="304781" y="128778"/>
                  </a:moveTo>
                  <a:cubicBezTo>
                    <a:pt x="303924" y="128397"/>
                    <a:pt x="302687" y="128397"/>
                    <a:pt x="302972" y="126397"/>
                  </a:cubicBezTo>
                  <a:cubicBezTo>
                    <a:pt x="303829" y="127063"/>
                    <a:pt x="304495" y="127635"/>
                    <a:pt x="305257" y="128111"/>
                  </a:cubicBezTo>
                  <a:cubicBezTo>
                    <a:pt x="305066" y="128301"/>
                    <a:pt x="304971" y="128492"/>
                    <a:pt x="304781" y="128778"/>
                  </a:cubicBezTo>
                  <a:close/>
                  <a:moveTo>
                    <a:pt x="308017" y="118586"/>
                  </a:moveTo>
                  <a:cubicBezTo>
                    <a:pt x="308778" y="119063"/>
                    <a:pt x="309540" y="119539"/>
                    <a:pt x="310492" y="120110"/>
                  </a:cubicBezTo>
                  <a:cubicBezTo>
                    <a:pt x="308683" y="121348"/>
                    <a:pt x="308398" y="119920"/>
                    <a:pt x="308017" y="118586"/>
                  </a:cubicBezTo>
                  <a:close/>
                  <a:moveTo>
                    <a:pt x="313062" y="137160"/>
                  </a:moveTo>
                  <a:cubicBezTo>
                    <a:pt x="313062" y="137160"/>
                    <a:pt x="312395" y="136398"/>
                    <a:pt x="312014" y="136112"/>
                  </a:cubicBezTo>
                  <a:cubicBezTo>
                    <a:pt x="312205" y="136017"/>
                    <a:pt x="312300" y="135827"/>
                    <a:pt x="312491" y="135731"/>
                  </a:cubicBezTo>
                  <a:cubicBezTo>
                    <a:pt x="312871" y="136112"/>
                    <a:pt x="313157" y="136493"/>
                    <a:pt x="313442" y="136874"/>
                  </a:cubicBezTo>
                  <a:cubicBezTo>
                    <a:pt x="313442" y="136874"/>
                    <a:pt x="313157" y="137160"/>
                    <a:pt x="313062" y="137255"/>
                  </a:cubicBezTo>
                  <a:close/>
                  <a:moveTo>
                    <a:pt x="318202" y="77914"/>
                  </a:moveTo>
                  <a:cubicBezTo>
                    <a:pt x="318202" y="77914"/>
                    <a:pt x="317821" y="77438"/>
                    <a:pt x="317916" y="77153"/>
                  </a:cubicBezTo>
                  <a:cubicBezTo>
                    <a:pt x="317916" y="76962"/>
                    <a:pt x="318202" y="76676"/>
                    <a:pt x="318487" y="76581"/>
                  </a:cubicBezTo>
                  <a:cubicBezTo>
                    <a:pt x="318582" y="76581"/>
                    <a:pt x="318868" y="76867"/>
                    <a:pt x="319248" y="77248"/>
                  </a:cubicBezTo>
                  <a:cubicBezTo>
                    <a:pt x="318868" y="77533"/>
                    <a:pt x="318582" y="77724"/>
                    <a:pt x="318297" y="77914"/>
                  </a:cubicBezTo>
                  <a:close/>
                  <a:moveTo>
                    <a:pt x="319153" y="55816"/>
                  </a:moveTo>
                  <a:cubicBezTo>
                    <a:pt x="320010" y="55721"/>
                    <a:pt x="320867" y="55626"/>
                    <a:pt x="322104" y="55436"/>
                  </a:cubicBezTo>
                  <a:cubicBezTo>
                    <a:pt x="321247" y="57912"/>
                    <a:pt x="320105" y="56388"/>
                    <a:pt x="319153" y="55816"/>
                  </a:cubicBezTo>
                  <a:close/>
                  <a:moveTo>
                    <a:pt x="326958" y="71533"/>
                  </a:moveTo>
                  <a:lnTo>
                    <a:pt x="326768" y="70866"/>
                  </a:lnTo>
                  <a:cubicBezTo>
                    <a:pt x="327339" y="70675"/>
                    <a:pt x="327815" y="70485"/>
                    <a:pt x="328386" y="70295"/>
                  </a:cubicBezTo>
                  <a:cubicBezTo>
                    <a:pt x="328386" y="70580"/>
                    <a:pt x="328386" y="70866"/>
                    <a:pt x="328482" y="71152"/>
                  </a:cubicBezTo>
                  <a:cubicBezTo>
                    <a:pt x="328006" y="71247"/>
                    <a:pt x="327435" y="71438"/>
                    <a:pt x="326958" y="71533"/>
                  </a:cubicBezTo>
                  <a:close/>
                  <a:moveTo>
                    <a:pt x="331622" y="126206"/>
                  </a:moveTo>
                  <a:cubicBezTo>
                    <a:pt x="331622" y="126206"/>
                    <a:pt x="331242" y="125635"/>
                    <a:pt x="331242" y="125444"/>
                  </a:cubicBezTo>
                  <a:cubicBezTo>
                    <a:pt x="331242" y="125254"/>
                    <a:pt x="331622" y="125063"/>
                    <a:pt x="331908" y="124873"/>
                  </a:cubicBezTo>
                  <a:cubicBezTo>
                    <a:pt x="332099" y="125254"/>
                    <a:pt x="332289" y="125444"/>
                    <a:pt x="332479" y="125730"/>
                  </a:cubicBezTo>
                  <a:cubicBezTo>
                    <a:pt x="332194" y="125921"/>
                    <a:pt x="331908" y="126111"/>
                    <a:pt x="331527" y="126301"/>
                  </a:cubicBezTo>
                  <a:close/>
                  <a:moveTo>
                    <a:pt x="333431" y="106299"/>
                  </a:moveTo>
                  <a:cubicBezTo>
                    <a:pt x="331908" y="104965"/>
                    <a:pt x="332765" y="103822"/>
                    <a:pt x="333621" y="102965"/>
                  </a:cubicBezTo>
                  <a:cubicBezTo>
                    <a:pt x="333907" y="102679"/>
                    <a:pt x="334763" y="102870"/>
                    <a:pt x="335334" y="102775"/>
                  </a:cubicBezTo>
                  <a:cubicBezTo>
                    <a:pt x="335334" y="103061"/>
                    <a:pt x="335430" y="103346"/>
                    <a:pt x="335525" y="103537"/>
                  </a:cubicBezTo>
                  <a:cubicBezTo>
                    <a:pt x="334859" y="104394"/>
                    <a:pt x="334097" y="105346"/>
                    <a:pt x="333336" y="106299"/>
                  </a:cubicBezTo>
                  <a:close/>
                  <a:moveTo>
                    <a:pt x="333431" y="13335"/>
                  </a:moveTo>
                  <a:cubicBezTo>
                    <a:pt x="334288" y="14859"/>
                    <a:pt x="334954" y="16002"/>
                    <a:pt x="335620" y="17145"/>
                  </a:cubicBezTo>
                  <a:cubicBezTo>
                    <a:pt x="334859" y="16097"/>
                    <a:pt x="332289" y="16097"/>
                    <a:pt x="333431" y="13335"/>
                  </a:cubicBezTo>
                  <a:close/>
                  <a:moveTo>
                    <a:pt x="337143" y="58674"/>
                  </a:moveTo>
                  <a:cubicBezTo>
                    <a:pt x="336667" y="57245"/>
                    <a:pt x="336287" y="56102"/>
                    <a:pt x="335906" y="54864"/>
                  </a:cubicBezTo>
                  <a:cubicBezTo>
                    <a:pt x="338476" y="54673"/>
                    <a:pt x="339808" y="55245"/>
                    <a:pt x="340094" y="56579"/>
                  </a:cubicBezTo>
                  <a:cubicBezTo>
                    <a:pt x="340284" y="57626"/>
                    <a:pt x="339713" y="58103"/>
                    <a:pt x="337143" y="58674"/>
                  </a:cubicBezTo>
                  <a:close/>
                  <a:moveTo>
                    <a:pt x="340094" y="77629"/>
                  </a:moveTo>
                  <a:cubicBezTo>
                    <a:pt x="340094" y="77629"/>
                    <a:pt x="339523" y="77153"/>
                    <a:pt x="339333" y="76867"/>
                  </a:cubicBezTo>
                  <a:cubicBezTo>
                    <a:pt x="339333" y="76867"/>
                    <a:pt x="339713" y="76295"/>
                    <a:pt x="339904" y="76295"/>
                  </a:cubicBezTo>
                  <a:cubicBezTo>
                    <a:pt x="340189" y="76295"/>
                    <a:pt x="340569" y="76581"/>
                    <a:pt x="341236" y="76867"/>
                  </a:cubicBezTo>
                  <a:cubicBezTo>
                    <a:pt x="340665" y="77343"/>
                    <a:pt x="340379" y="77724"/>
                    <a:pt x="340094" y="77724"/>
                  </a:cubicBezTo>
                  <a:close/>
                  <a:moveTo>
                    <a:pt x="343711" y="65151"/>
                  </a:moveTo>
                  <a:cubicBezTo>
                    <a:pt x="343520" y="64198"/>
                    <a:pt x="343330" y="63437"/>
                    <a:pt x="343140" y="62770"/>
                  </a:cubicBezTo>
                  <a:cubicBezTo>
                    <a:pt x="344186" y="63246"/>
                    <a:pt x="344948" y="63817"/>
                    <a:pt x="343711" y="65151"/>
                  </a:cubicBezTo>
                  <a:close/>
                  <a:moveTo>
                    <a:pt x="343711" y="46101"/>
                  </a:moveTo>
                  <a:cubicBezTo>
                    <a:pt x="343140" y="46291"/>
                    <a:pt x="342473" y="46577"/>
                    <a:pt x="341997" y="46958"/>
                  </a:cubicBezTo>
                  <a:cubicBezTo>
                    <a:pt x="341522" y="47434"/>
                    <a:pt x="341141" y="48101"/>
                    <a:pt x="340569" y="48863"/>
                  </a:cubicBezTo>
                  <a:cubicBezTo>
                    <a:pt x="339713" y="45911"/>
                    <a:pt x="341712" y="44577"/>
                    <a:pt x="347994" y="44291"/>
                  </a:cubicBezTo>
                  <a:cubicBezTo>
                    <a:pt x="346852" y="44863"/>
                    <a:pt x="346281" y="45148"/>
                    <a:pt x="345710" y="45339"/>
                  </a:cubicBezTo>
                  <a:cubicBezTo>
                    <a:pt x="345043" y="45625"/>
                    <a:pt x="344282" y="45720"/>
                    <a:pt x="343615" y="46006"/>
                  </a:cubicBezTo>
                  <a:close/>
                  <a:moveTo>
                    <a:pt x="346281" y="98298"/>
                  </a:moveTo>
                  <a:cubicBezTo>
                    <a:pt x="346281" y="98298"/>
                    <a:pt x="346852" y="97917"/>
                    <a:pt x="347042" y="97726"/>
                  </a:cubicBezTo>
                  <a:cubicBezTo>
                    <a:pt x="347614" y="98584"/>
                    <a:pt x="348279" y="99346"/>
                    <a:pt x="349041" y="100393"/>
                  </a:cubicBezTo>
                  <a:cubicBezTo>
                    <a:pt x="346376" y="101060"/>
                    <a:pt x="346852" y="99155"/>
                    <a:pt x="346281" y="98298"/>
                  </a:cubicBezTo>
                  <a:close/>
                  <a:moveTo>
                    <a:pt x="356656" y="71723"/>
                  </a:moveTo>
                  <a:cubicBezTo>
                    <a:pt x="356846" y="72676"/>
                    <a:pt x="357037" y="73628"/>
                    <a:pt x="357322" y="74771"/>
                  </a:cubicBezTo>
                  <a:cubicBezTo>
                    <a:pt x="355989" y="74454"/>
                    <a:pt x="355767" y="73438"/>
                    <a:pt x="356656" y="71723"/>
                  </a:cubicBezTo>
                  <a:close/>
                  <a:moveTo>
                    <a:pt x="360558" y="74200"/>
                  </a:moveTo>
                  <a:cubicBezTo>
                    <a:pt x="360083" y="73628"/>
                    <a:pt x="359701" y="73152"/>
                    <a:pt x="359226" y="72580"/>
                  </a:cubicBezTo>
                  <a:cubicBezTo>
                    <a:pt x="359416" y="72390"/>
                    <a:pt x="359606" y="72199"/>
                    <a:pt x="359797" y="72009"/>
                  </a:cubicBezTo>
                  <a:cubicBezTo>
                    <a:pt x="360273" y="72485"/>
                    <a:pt x="360749" y="73057"/>
                    <a:pt x="361225" y="73533"/>
                  </a:cubicBezTo>
                  <a:cubicBezTo>
                    <a:pt x="361034" y="73723"/>
                    <a:pt x="360844" y="73914"/>
                    <a:pt x="360558" y="74200"/>
                  </a:cubicBezTo>
                  <a:close/>
                  <a:moveTo>
                    <a:pt x="374074" y="77724"/>
                  </a:moveTo>
                  <a:cubicBezTo>
                    <a:pt x="373123" y="76390"/>
                    <a:pt x="373820" y="75089"/>
                    <a:pt x="376169" y="73819"/>
                  </a:cubicBezTo>
                  <a:cubicBezTo>
                    <a:pt x="375407" y="75247"/>
                    <a:pt x="374741" y="76486"/>
                    <a:pt x="374074" y="77724"/>
                  </a:cubicBezTo>
                  <a:close/>
                  <a:moveTo>
                    <a:pt x="377596" y="72295"/>
                  </a:moveTo>
                  <a:cubicBezTo>
                    <a:pt x="378167" y="72104"/>
                    <a:pt x="378833" y="71914"/>
                    <a:pt x="379690" y="71628"/>
                  </a:cubicBezTo>
                  <a:cubicBezTo>
                    <a:pt x="379214" y="73438"/>
                    <a:pt x="378262" y="72485"/>
                    <a:pt x="377596" y="72295"/>
                  </a:cubicBezTo>
                  <a:close/>
                  <a:moveTo>
                    <a:pt x="397966" y="71152"/>
                  </a:moveTo>
                  <a:cubicBezTo>
                    <a:pt x="397966" y="71152"/>
                    <a:pt x="397490" y="70771"/>
                    <a:pt x="397299" y="70580"/>
                  </a:cubicBezTo>
                  <a:cubicBezTo>
                    <a:pt x="397680" y="70009"/>
                    <a:pt x="398061" y="69532"/>
                    <a:pt x="398441" y="68961"/>
                  </a:cubicBezTo>
                  <a:cubicBezTo>
                    <a:pt x="398727" y="69247"/>
                    <a:pt x="399108" y="69628"/>
                    <a:pt x="399393" y="69913"/>
                  </a:cubicBezTo>
                  <a:cubicBezTo>
                    <a:pt x="398917" y="70295"/>
                    <a:pt x="398441" y="70675"/>
                    <a:pt x="397870" y="71056"/>
                  </a:cubicBezTo>
                  <a:close/>
                  <a:moveTo>
                    <a:pt x="400155" y="88392"/>
                  </a:moveTo>
                  <a:cubicBezTo>
                    <a:pt x="400059" y="87439"/>
                    <a:pt x="399965" y="86773"/>
                    <a:pt x="399774" y="85630"/>
                  </a:cubicBezTo>
                  <a:cubicBezTo>
                    <a:pt x="401202" y="86582"/>
                    <a:pt x="402344" y="87154"/>
                    <a:pt x="400155" y="88392"/>
                  </a:cubicBezTo>
                  <a:close/>
                  <a:moveTo>
                    <a:pt x="400536" y="101822"/>
                  </a:moveTo>
                  <a:cubicBezTo>
                    <a:pt x="400345" y="100013"/>
                    <a:pt x="400155" y="98679"/>
                    <a:pt x="399965" y="97060"/>
                  </a:cubicBezTo>
                  <a:cubicBezTo>
                    <a:pt x="401107" y="97631"/>
                    <a:pt x="401773" y="97917"/>
                    <a:pt x="402820" y="98488"/>
                  </a:cubicBezTo>
                  <a:cubicBezTo>
                    <a:pt x="402058" y="99631"/>
                    <a:pt x="401487" y="100489"/>
                    <a:pt x="400630" y="101822"/>
                  </a:cubicBezTo>
                  <a:close/>
                  <a:moveTo>
                    <a:pt x="404343" y="100203"/>
                  </a:moveTo>
                  <a:cubicBezTo>
                    <a:pt x="405104" y="98584"/>
                    <a:pt x="405675" y="97250"/>
                    <a:pt x="406437" y="95631"/>
                  </a:cubicBezTo>
                  <a:cubicBezTo>
                    <a:pt x="406913" y="97346"/>
                    <a:pt x="407293" y="98679"/>
                    <a:pt x="407769" y="100489"/>
                  </a:cubicBezTo>
                  <a:cubicBezTo>
                    <a:pt x="406437" y="100393"/>
                    <a:pt x="405485" y="100298"/>
                    <a:pt x="404343" y="100203"/>
                  </a:cubicBezTo>
                  <a:close/>
                  <a:moveTo>
                    <a:pt x="417287" y="75533"/>
                  </a:moveTo>
                  <a:cubicBezTo>
                    <a:pt x="415670" y="75819"/>
                    <a:pt x="413956" y="76200"/>
                    <a:pt x="412338" y="76486"/>
                  </a:cubicBezTo>
                  <a:cubicBezTo>
                    <a:pt x="412338" y="76200"/>
                    <a:pt x="412338" y="76009"/>
                    <a:pt x="412243" y="75724"/>
                  </a:cubicBezTo>
                  <a:cubicBezTo>
                    <a:pt x="413956" y="75438"/>
                    <a:pt x="415384" y="73819"/>
                    <a:pt x="417383" y="75438"/>
                  </a:cubicBezTo>
                  <a:close/>
                  <a:moveTo>
                    <a:pt x="414908" y="40196"/>
                  </a:moveTo>
                  <a:cubicBezTo>
                    <a:pt x="414908" y="40196"/>
                    <a:pt x="415384" y="40386"/>
                    <a:pt x="415765" y="40672"/>
                  </a:cubicBezTo>
                  <a:cubicBezTo>
                    <a:pt x="415384" y="40862"/>
                    <a:pt x="415194" y="41148"/>
                    <a:pt x="414908" y="41148"/>
                  </a:cubicBezTo>
                  <a:cubicBezTo>
                    <a:pt x="414718" y="41148"/>
                    <a:pt x="414527" y="40862"/>
                    <a:pt x="414242" y="40672"/>
                  </a:cubicBezTo>
                  <a:cubicBezTo>
                    <a:pt x="414432" y="40481"/>
                    <a:pt x="414623" y="40196"/>
                    <a:pt x="414908" y="40196"/>
                  </a:cubicBezTo>
                  <a:close/>
                  <a:moveTo>
                    <a:pt x="413956" y="50482"/>
                  </a:moveTo>
                  <a:cubicBezTo>
                    <a:pt x="413195" y="51340"/>
                    <a:pt x="412338" y="52292"/>
                    <a:pt x="411291" y="53435"/>
                  </a:cubicBezTo>
                  <a:cubicBezTo>
                    <a:pt x="411196" y="51245"/>
                    <a:pt x="412719" y="50959"/>
                    <a:pt x="413956" y="50482"/>
                  </a:cubicBezTo>
                  <a:close/>
                  <a:moveTo>
                    <a:pt x="412814" y="108966"/>
                  </a:moveTo>
                  <a:cubicBezTo>
                    <a:pt x="412243" y="108871"/>
                    <a:pt x="411577" y="108775"/>
                    <a:pt x="411006" y="108680"/>
                  </a:cubicBezTo>
                  <a:lnTo>
                    <a:pt x="411006" y="107918"/>
                  </a:lnTo>
                  <a:cubicBezTo>
                    <a:pt x="411767" y="108109"/>
                    <a:pt x="412338" y="108204"/>
                    <a:pt x="412909" y="108395"/>
                  </a:cubicBezTo>
                  <a:cubicBezTo>
                    <a:pt x="412909" y="108585"/>
                    <a:pt x="412909" y="108775"/>
                    <a:pt x="412814" y="109061"/>
                  </a:cubicBezTo>
                  <a:close/>
                  <a:moveTo>
                    <a:pt x="412624" y="84868"/>
                  </a:moveTo>
                  <a:cubicBezTo>
                    <a:pt x="412624" y="84868"/>
                    <a:pt x="412624" y="84868"/>
                    <a:pt x="412624" y="84868"/>
                  </a:cubicBezTo>
                  <a:cubicBezTo>
                    <a:pt x="412624" y="84868"/>
                    <a:pt x="412624" y="84868"/>
                    <a:pt x="412624" y="84868"/>
                  </a:cubicBezTo>
                  <a:cubicBezTo>
                    <a:pt x="413005" y="85630"/>
                    <a:pt x="413385" y="86392"/>
                    <a:pt x="413861" y="87344"/>
                  </a:cubicBezTo>
                  <a:cubicBezTo>
                    <a:pt x="412814" y="87439"/>
                    <a:pt x="411863" y="87535"/>
                    <a:pt x="410625" y="87630"/>
                  </a:cubicBezTo>
                  <a:cubicBezTo>
                    <a:pt x="411481" y="86487"/>
                    <a:pt x="412053" y="85630"/>
                    <a:pt x="412624" y="84868"/>
                  </a:cubicBezTo>
                  <a:cubicBezTo>
                    <a:pt x="412624" y="84868"/>
                    <a:pt x="412624" y="84868"/>
                    <a:pt x="412624" y="84772"/>
                  </a:cubicBezTo>
                  <a:cubicBezTo>
                    <a:pt x="412624" y="84772"/>
                    <a:pt x="412624" y="84772"/>
                    <a:pt x="412719" y="84772"/>
                  </a:cubicBezTo>
                  <a:cubicBezTo>
                    <a:pt x="413480" y="83534"/>
                    <a:pt x="414337" y="82296"/>
                    <a:pt x="415480" y="80486"/>
                  </a:cubicBezTo>
                  <a:cubicBezTo>
                    <a:pt x="415289" y="85058"/>
                    <a:pt x="415289" y="85154"/>
                    <a:pt x="412719" y="84772"/>
                  </a:cubicBezTo>
                  <a:close/>
                  <a:moveTo>
                    <a:pt x="416526" y="107537"/>
                  </a:moveTo>
                  <a:cubicBezTo>
                    <a:pt x="417193" y="108871"/>
                    <a:pt x="417669" y="109823"/>
                    <a:pt x="418240" y="110966"/>
                  </a:cubicBezTo>
                  <a:cubicBezTo>
                    <a:pt x="415574" y="110776"/>
                    <a:pt x="415098" y="109823"/>
                    <a:pt x="416526" y="107537"/>
                  </a:cubicBezTo>
                  <a:close/>
                  <a:moveTo>
                    <a:pt x="418240" y="93631"/>
                  </a:moveTo>
                  <a:cubicBezTo>
                    <a:pt x="418240" y="92773"/>
                    <a:pt x="418430" y="92012"/>
                    <a:pt x="418525" y="90868"/>
                  </a:cubicBezTo>
                  <a:cubicBezTo>
                    <a:pt x="419001" y="91345"/>
                    <a:pt x="419287" y="91630"/>
                    <a:pt x="419477" y="91916"/>
                  </a:cubicBezTo>
                  <a:cubicBezTo>
                    <a:pt x="420143" y="93059"/>
                    <a:pt x="419191" y="93250"/>
                    <a:pt x="418335" y="93536"/>
                  </a:cubicBezTo>
                  <a:close/>
                  <a:moveTo>
                    <a:pt x="421571" y="74676"/>
                  </a:moveTo>
                  <a:cubicBezTo>
                    <a:pt x="421571" y="71914"/>
                    <a:pt x="424998" y="72390"/>
                    <a:pt x="425950" y="70009"/>
                  </a:cubicBezTo>
                  <a:cubicBezTo>
                    <a:pt x="426711" y="72009"/>
                    <a:pt x="425378" y="72676"/>
                    <a:pt x="424807" y="73628"/>
                  </a:cubicBezTo>
                  <a:cubicBezTo>
                    <a:pt x="423950" y="74962"/>
                    <a:pt x="424332" y="76771"/>
                    <a:pt x="425759" y="77629"/>
                  </a:cubicBezTo>
                  <a:cubicBezTo>
                    <a:pt x="425569" y="78010"/>
                    <a:pt x="425283" y="78296"/>
                    <a:pt x="425093" y="78676"/>
                  </a:cubicBezTo>
                  <a:cubicBezTo>
                    <a:pt x="424998" y="78962"/>
                    <a:pt x="424903" y="79248"/>
                    <a:pt x="424807" y="79343"/>
                  </a:cubicBezTo>
                  <a:cubicBezTo>
                    <a:pt x="423855" y="77914"/>
                    <a:pt x="422808" y="76390"/>
                    <a:pt x="421571" y="74581"/>
                  </a:cubicBezTo>
                  <a:close/>
                  <a:moveTo>
                    <a:pt x="425093" y="105632"/>
                  </a:moveTo>
                  <a:cubicBezTo>
                    <a:pt x="424522" y="106108"/>
                    <a:pt x="424141" y="106680"/>
                    <a:pt x="423665" y="107442"/>
                  </a:cubicBezTo>
                  <a:cubicBezTo>
                    <a:pt x="423189" y="107061"/>
                    <a:pt x="422618" y="106680"/>
                    <a:pt x="422713" y="106585"/>
                  </a:cubicBezTo>
                  <a:cubicBezTo>
                    <a:pt x="422904" y="106013"/>
                    <a:pt x="423379" y="104870"/>
                    <a:pt x="423665" y="104965"/>
                  </a:cubicBezTo>
                  <a:cubicBezTo>
                    <a:pt x="424903" y="104965"/>
                    <a:pt x="425569" y="102584"/>
                    <a:pt x="427282" y="104489"/>
                  </a:cubicBezTo>
                  <a:cubicBezTo>
                    <a:pt x="426425" y="104965"/>
                    <a:pt x="425759" y="105251"/>
                    <a:pt x="425188" y="105728"/>
                  </a:cubicBezTo>
                  <a:close/>
                  <a:moveTo>
                    <a:pt x="436324" y="12763"/>
                  </a:moveTo>
                  <a:lnTo>
                    <a:pt x="436324" y="15526"/>
                  </a:lnTo>
                  <a:cubicBezTo>
                    <a:pt x="435627" y="14764"/>
                    <a:pt x="435627" y="13843"/>
                    <a:pt x="436324" y="12763"/>
                  </a:cubicBezTo>
                  <a:close/>
                  <a:moveTo>
                    <a:pt x="433374" y="16192"/>
                  </a:moveTo>
                  <a:cubicBezTo>
                    <a:pt x="433659" y="16954"/>
                    <a:pt x="433850" y="17716"/>
                    <a:pt x="434135" y="18479"/>
                  </a:cubicBezTo>
                  <a:cubicBezTo>
                    <a:pt x="433850" y="18479"/>
                    <a:pt x="433469" y="18479"/>
                    <a:pt x="433184" y="18574"/>
                  </a:cubicBezTo>
                  <a:cubicBezTo>
                    <a:pt x="432993" y="17812"/>
                    <a:pt x="432898" y="17145"/>
                    <a:pt x="432708" y="16383"/>
                  </a:cubicBezTo>
                  <a:cubicBezTo>
                    <a:pt x="432898" y="16383"/>
                    <a:pt x="433184" y="16288"/>
                    <a:pt x="433374" y="16192"/>
                  </a:cubicBezTo>
                  <a:close/>
                  <a:moveTo>
                    <a:pt x="433564" y="43434"/>
                  </a:moveTo>
                  <a:cubicBezTo>
                    <a:pt x="433564" y="43434"/>
                    <a:pt x="434611" y="44196"/>
                    <a:pt x="434516" y="44387"/>
                  </a:cubicBezTo>
                  <a:cubicBezTo>
                    <a:pt x="434326" y="44863"/>
                    <a:pt x="433945" y="45148"/>
                    <a:pt x="433659" y="45529"/>
                  </a:cubicBezTo>
                  <a:cubicBezTo>
                    <a:pt x="433374" y="45244"/>
                    <a:pt x="432993" y="44958"/>
                    <a:pt x="432898" y="44672"/>
                  </a:cubicBezTo>
                  <a:cubicBezTo>
                    <a:pt x="432898" y="44387"/>
                    <a:pt x="433184" y="44005"/>
                    <a:pt x="433469" y="43434"/>
                  </a:cubicBezTo>
                  <a:close/>
                  <a:moveTo>
                    <a:pt x="433945" y="84106"/>
                  </a:moveTo>
                  <a:cubicBezTo>
                    <a:pt x="434992" y="85439"/>
                    <a:pt x="436515" y="85915"/>
                    <a:pt x="435563" y="87439"/>
                  </a:cubicBezTo>
                  <a:cubicBezTo>
                    <a:pt x="435277" y="87821"/>
                    <a:pt x="434230" y="87725"/>
                    <a:pt x="433088" y="88011"/>
                  </a:cubicBezTo>
                  <a:cubicBezTo>
                    <a:pt x="433374" y="86582"/>
                    <a:pt x="433564" y="85630"/>
                    <a:pt x="433850" y="84106"/>
                  </a:cubicBezTo>
                  <a:close/>
                  <a:moveTo>
                    <a:pt x="434992" y="103251"/>
                  </a:moveTo>
                  <a:cubicBezTo>
                    <a:pt x="435309" y="101537"/>
                    <a:pt x="435976" y="100552"/>
                    <a:pt x="436991" y="100298"/>
                  </a:cubicBezTo>
                  <a:cubicBezTo>
                    <a:pt x="436324" y="101346"/>
                    <a:pt x="435658" y="102298"/>
                    <a:pt x="434992" y="103251"/>
                  </a:cubicBezTo>
                  <a:close/>
                  <a:moveTo>
                    <a:pt x="448032" y="22193"/>
                  </a:moveTo>
                  <a:cubicBezTo>
                    <a:pt x="448222" y="23241"/>
                    <a:pt x="448413" y="24289"/>
                    <a:pt x="448603" y="25241"/>
                  </a:cubicBezTo>
                  <a:cubicBezTo>
                    <a:pt x="448603" y="25241"/>
                    <a:pt x="448603" y="25241"/>
                    <a:pt x="448603" y="25241"/>
                  </a:cubicBezTo>
                  <a:cubicBezTo>
                    <a:pt x="448603" y="25241"/>
                    <a:pt x="448603" y="25241"/>
                    <a:pt x="448603" y="25337"/>
                  </a:cubicBezTo>
                  <a:lnTo>
                    <a:pt x="448984" y="28670"/>
                  </a:lnTo>
                  <a:cubicBezTo>
                    <a:pt x="448984" y="28670"/>
                    <a:pt x="448413" y="28670"/>
                    <a:pt x="448222" y="28670"/>
                  </a:cubicBezTo>
                  <a:cubicBezTo>
                    <a:pt x="448317" y="27527"/>
                    <a:pt x="448508" y="26384"/>
                    <a:pt x="448603" y="25337"/>
                  </a:cubicBezTo>
                  <a:cubicBezTo>
                    <a:pt x="448603" y="25337"/>
                    <a:pt x="448603" y="25337"/>
                    <a:pt x="448603" y="25241"/>
                  </a:cubicBezTo>
                  <a:cubicBezTo>
                    <a:pt x="448603" y="25241"/>
                    <a:pt x="448603" y="25241"/>
                    <a:pt x="448603" y="25241"/>
                  </a:cubicBezTo>
                  <a:cubicBezTo>
                    <a:pt x="446509" y="24860"/>
                    <a:pt x="446985" y="23527"/>
                    <a:pt x="448032" y="22193"/>
                  </a:cubicBezTo>
                  <a:close/>
                  <a:moveTo>
                    <a:pt x="442987" y="121253"/>
                  </a:moveTo>
                  <a:cubicBezTo>
                    <a:pt x="443749" y="120174"/>
                    <a:pt x="444510" y="120078"/>
                    <a:pt x="445272" y="120967"/>
                  </a:cubicBezTo>
                  <a:cubicBezTo>
                    <a:pt x="444225" y="121063"/>
                    <a:pt x="443654" y="121158"/>
                    <a:pt x="442987" y="121253"/>
                  </a:cubicBezTo>
                  <a:close/>
                  <a:moveTo>
                    <a:pt x="445462" y="52578"/>
                  </a:moveTo>
                  <a:cubicBezTo>
                    <a:pt x="445653" y="51149"/>
                    <a:pt x="445272" y="49435"/>
                    <a:pt x="447556" y="48863"/>
                  </a:cubicBezTo>
                  <a:cubicBezTo>
                    <a:pt x="448128" y="50101"/>
                    <a:pt x="448699" y="51245"/>
                    <a:pt x="449174" y="52483"/>
                  </a:cubicBezTo>
                  <a:cubicBezTo>
                    <a:pt x="447937" y="52864"/>
                    <a:pt x="446795" y="54197"/>
                    <a:pt x="445462" y="52673"/>
                  </a:cubicBezTo>
                  <a:close/>
                  <a:moveTo>
                    <a:pt x="459549" y="76771"/>
                  </a:moveTo>
                  <a:cubicBezTo>
                    <a:pt x="459549" y="76771"/>
                    <a:pt x="460787" y="76962"/>
                    <a:pt x="461929" y="77248"/>
                  </a:cubicBezTo>
                  <a:cubicBezTo>
                    <a:pt x="460882" y="78105"/>
                    <a:pt x="460311" y="78581"/>
                    <a:pt x="459644" y="79057"/>
                  </a:cubicBezTo>
                  <a:cubicBezTo>
                    <a:pt x="458312" y="78105"/>
                    <a:pt x="458788" y="77248"/>
                    <a:pt x="459644" y="76771"/>
                  </a:cubicBezTo>
                  <a:close/>
                  <a:moveTo>
                    <a:pt x="457455" y="67723"/>
                  </a:moveTo>
                  <a:cubicBezTo>
                    <a:pt x="456123" y="68961"/>
                    <a:pt x="454885" y="70104"/>
                    <a:pt x="453458" y="71438"/>
                  </a:cubicBezTo>
                  <a:cubicBezTo>
                    <a:pt x="452316" y="70199"/>
                    <a:pt x="452220" y="69151"/>
                    <a:pt x="453458" y="68294"/>
                  </a:cubicBezTo>
                  <a:cubicBezTo>
                    <a:pt x="454600" y="67532"/>
                    <a:pt x="455552" y="65913"/>
                    <a:pt x="457455" y="67628"/>
                  </a:cubicBezTo>
                  <a:close/>
                  <a:moveTo>
                    <a:pt x="456408" y="76676"/>
                  </a:moveTo>
                  <a:cubicBezTo>
                    <a:pt x="456408" y="76676"/>
                    <a:pt x="455742" y="77533"/>
                    <a:pt x="455361" y="77914"/>
                  </a:cubicBezTo>
                  <a:cubicBezTo>
                    <a:pt x="455171" y="77724"/>
                    <a:pt x="454980" y="77438"/>
                    <a:pt x="454790" y="77248"/>
                  </a:cubicBezTo>
                  <a:cubicBezTo>
                    <a:pt x="455171" y="76962"/>
                    <a:pt x="455552" y="76581"/>
                    <a:pt x="455933" y="76295"/>
                  </a:cubicBezTo>
                  <a:cubicBezTo>
                    <a:pt x="455933" y="76295"/>
                    <a:pt x="456218" y="76486"/>
                    <a:pt x="456408" y="76676"/>
                  </a:cubicBezTo>
                  <a:close/>
                  <a:moveTo>
                    <a:pt x="452410" y="119158"/>
                  </a:moveTo>
                  <a:cubicBezTo>
                    <a:pt x="452410" y="119158"/>
                    <a:pt x="452030" y="118205"/>
                    <a:pt x="452125" y="118205"/>
                  </a:cubicBezTo>
                  <a:cubicBezTo>
                    <a:pt x="452791" y="117920"/>
                    <a:pt x="453458" y="117729"/>
                    <a:pt x="454029" y="117443"/>
                  </a:cubicBezTo>
                  <a:cubicBezTo>
                    <a:pt x="454124" y="117824"/>
                    <a:pt x="454314" y="118205"/>
                    <a:pt x="454409" y="118586"/>
                  </a:cubicBezTo>
                  <a:cubicBezTo>
                    <a:pt x="453743" y="118777"/>
                    <a:pt x="453077" y="118967"/>
                    <a:pt x="452410" y="119063"/>
                  </a:cubicBezTo>
                  <a:close/>
                  <a:moveTo>
                    <a:pt x="455076" y="124968"/>
                  </a:moveTo>
                  <a:cubicBezTo>
                    <a:pt x="454790" y="126206"/>
                    <a:pt x="454409" y="127445"/>
                    <a:pt x="453934" y="129254"/>
                  </a:cubicBezTo>
                  <a:cubicBezTo>
                    <a:pt x="452791" y="127063"/>
                    <a:pt x="454314" y="126111"/>
                    <a:pt x="454219" y="124778"/>
                  </a:cubicBezTo>
                  <a:cubicBezTo>
                    <a:pt x="454505" y="124778"/>
                    <a:pt x="454790" y="124968"/>
                    <a:pt x="455076" y="125063"/>
                  </a:cubicBezTo>
                  <a:close/>
                  <a:moveTo>
                    <a:pt x="453077" y="38386"/>
                  </a:moveTo>
                  <a:cubicBezTo>
                    <a:pt x="453077" y="38386"/>
                    <a:pt x="453362" y="38767"/>
                    <a:pt x="453458" y="39053"/>
                  </a:cubicBezTo>
                  <a:cubicBezTo>
                    <a:pt x="452981" y="39338"/>
                    <a:pt x="452410" y="39624"/>
                    <a:pt x="451935" y="39814"/>
                  </a:cubicBezTo>
                  <a:cubicBezTo>
                    <a:pt x="451839" y="39624"/>
                    <a:pt x="451745" y="39529"/>
                    <a:pt x="451649" y="39338"/>
                  </a:cubicBezTo>
                  <a:cubicBezTo>
                    <a:pt x="452125" y="39053"/>
                    <a:pt x="452601" y="38671"/>
                    <a:pt x="453077" y="38386"/>
                  </a:cubicBezTo>
                  <a:close/>
                  <a:moveTo>
                    <a:pt x="451173" y="89630"/>
                  </a:moveTo>
                  <a:cubicBezTo>
                    <a:pt x="451173" y="89630"/>
                    <a:pt x="452125" y="89249"/>
                    <a:pt x="452601" y="89059"/>
                  </a:cubicBezTo>
                  <a:lnTo>
                    <a:pt x="452791" y="89725"/>
                  </a:lnTo>
                  <a:cubicBezTo>
                    <a:pt x="452316" y="89821"/>
                    <a:pt x="451839" y="90011"/>
                    <a:pt x="451268" y="90106"/>
                  </a:cubicBezTo>
                  <a:cubicBezTo>
                    <a:pt x="451268" y="89916"/>
                    <a:pt x="451078" y="89630"/>
                    <a:pt x="451173" y="89535"/>
                  </a:cubicBezTo>
                  <a:close/>
                  <a:moveTo>
                    <a:pt x="454600" y="132969"/>
                  </a:moveTo>
                  <a:cubicBezTo>
                    <a:pt x="453553" y="132493"/>
                    <a:pt x="452506" y="132112"/>
                    <a:pt x="451459" y="131636"/>
                  </a:cubicBezTo>
                  <a:cubicBezTo>
                    <a:pt x="452601" y="129826"/>
                    <a:pt x="453934" y="131636"/>
                    <a:pt x="455171" y="130683"/>
                  </a:cubicBezTo>
                  <a:cubicBezTo>
                    <a:pt x="454885" y="131731"/>
                    <a:pt x="454790" y="132207"/>
                    <a:pt x="454600" y="132969"/>
                  </a:cubicBezTo>
                  <a:close/>
                  <a:moveTo>
                    <a:pt x="456408" y="97917"/>
                  </a:moveTo>
                  <a:cubicBezTo>
                    <a:pt x="455456" y="97155"/>
                    <a:pt x="454600" y="96488"/>
                    <a:pt x="453743" y="95821"/>
                  </a:cubicBezTo>
                  <a:cubicBezTo>
                    <a:pt x="453743" y="95631"/>
                    <a:pt x="453838" y="95440"/>
                    <a:pt x="453934" y="95250"/>
                  </a:cubicBezTo>
                  <a:cubicBezTo>
                    <a:pt x="454980" y="95536"/>
                    <a:pt x="455933" y="95821"/>
                    <a:pt x="457360" y="96107"/>
                  </a:cubicBezTo>
                  <a:cubicBezTo>
                    <a:pt x="456884" y="96964"/>
                    <a:pt x="456694" y="97250"/>
                    <a:pt x="456408" y="97822"/>
                  </a:cubicBezTo>
                  <a:close/>
                  <a:moveTo>
                    <a:pt x="456313" y="90488"/>
                  </a:moveTo>
                  <a:cubicBezTo>
                    <a:pt x="455552" y="89281"/>
                    <a:pt x="455933" y="88297"/>
                    <a:pt x="457455" y="87535"/>
                  </a:cubicBezTo>
                  <a:cubicBezTo>
                    <a:pt x="458597" y="89154"/>
                    <a:pt x="457169" y="89630"/>
                    <a:pt x="456313" y="90488"/>
                  </a:cubicBezTo>
                  <a:close/>
                  <a:moveTo>
                    <a:pt x="458597" y="135160"/>
                  </a:moveTo>
                  <a:cubicBezTo>
                    <a:pt x="459549" y="133826"/>
                    <a:pt x="460501" y="133541"/>
                    <a:pt x="461453" y="134302"/>
                  </a:cubicBezTo>
                  <a:cubicBezTo>
                    <a:pt x="460597" y="134588"/>
                    <a:pt x="459835" y="134778"/>
                    <a:pt x="458597" y="135160"/>
                  </a:cubicBezTo>
                  <a:close/>
                  <a:moveTo>
                    <a:pt x="460692" y="98584"/>
                  </a:moveTo>
                  <a:cubicBezTo>
                    <a:pt x="460946" y="97631"/>
                    <a:pt x="461707" y="97091"/>
                    <a:pt x="462976" y="96964"/>
                  </a:cubicBezTo>
                  <a:cubicBezTo>
                    <a:pt x="462119" y="97536"/>
                    <a:pt x="461453" y="98012"/>
                    <a:pt x="460692" y="98584"/>
                  </a:cubicBezTo>
                  <a:close/>
                  <a:moveTo>
                    <a:pt x="461929" y="14668"/>
                  </a:moveTo>
                  <a:cubicBezTo>
                    <a:pt x="461929" y="14668"/>
                    <a:pt x="461643" y="13906"/>
                    <a:pt x="461739" y="13906"/>
                  </a:cubicBezTo>
                  <a:cubicBezTo>
                    <a:pt x="462215" y="13621"/>
                    <a:pt x="462786" y="13335"/>
                    <a:pt x="463832" y="12954"/>
                  </a:cubicBezTo>
                  <a:cubicBezTo>
                    <a:pt x="463452" y="14478"/>
                    <a:pt x="462976" y="15049"/>
                    <a:pt x="461929" y="14668"/>
                  </a:cubicBezTo>
                  <a:close/>
                </a:path>
              </a:pathLst>
            </a:custGeom>
            <a:solidFill>
              <a:srgbClr val="63C3D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9" name="Forma libre 248">
              <a:extLst>
                <a:ext uri="{FF2B5EF4-FFF2-40B4-BE49-F238E27FC236}">
                  <a16:creationId xmlns:a16="http://schemas.microsoft.com/office/drawing/2014/main" id="{8B026970-799D-BC6F-933F-F451B38E23BA}"/>
                </a:ext>
              </a:extLst>
            </p:cNvPr>
            <p:cNvSpPr/>
            <p:nvPr/>
          </p:nvSpPr>
          <p:spPr>
            <a:xfrm>
              <a:off x="9636643" y="5615082"/>
              <a:ext cx="9518" cy="95"/>
            </a:xfrm>
            <a:custGeom>
              <a:avLst/>
              <a:gdLst>
                <a:gd name="connsiteX0" fmla="*/ 0 w 9518"/>
                <a:gd name="connsiteY0" fmla="*/ 95 h 95"/>
                <a:gd name="connsiteX1" fmla="*/ 0 w 9518"/>
                <a:gd name="connsiteY1" fmla="*/ 0 h 95"/>
                <a:gd name="connsiteX2" fmla="*/ 0 w 9518"/>
                <a:gd name="connsiteY2" fmla="*/ 0 h 95"/>
                <a:gd name="connsiteX3" fmla="*/ 0 w 9518"/>
                <a:gd name="connsiteY3" fmla="*/ 0 h 95"/>
                <a:gd name="connsiteX4" fmla="*/ 0 w 9518"/>
                <a:gd name="connsiteY4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8" h="95">
                  <a:moveTo>
                    <a:pt x="0" y="95"/>
                  </a:moveTo>
                  <a:cubicBezTo>
                    <a:pt x="0" y="95"/>
                    <a:pt x="0" y="9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95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0" name="Forma libre 249">
              <a:extLst>
                <a:ext uri="{FF2B5EF4-FFF2-40B4-BE49-F238E27FC236}">
                  <a16:creationId xmlns:a16="http://schemas.microsoft.com/office/drawing/2014/main" id="{92170421-6523-D56B-B295-0FF55F68B03C}"/>
                </a:ext>
              </a:extLst>
            </p:cNvPr>
            <p:cNvSpPr/>
            <p:nvPr/>
          </p:nvSpPr>
          <p:spPr>
            <a:xfrm>
              <a:off x="9609992" y="5690711"/>
              <a:ext cx="95" cy="95"/>
            </a:xfrm>
            <a:custGeom>
              <a:avLst/>
              <a:gdLst>
                <a:gd name="connsiteX0" fmla="*/ 95 w 95"/>
                <a:gd name="connsiteY0" fmla="*/ 0 h 95"/>
                <a:gd name="connsiteX1" fmla="*/ 95 w 95"/>
                <a:gd name="connsiteY1" fmla="*/ 0 h 95"/>
                <a:gd name="connsiteX2" fmla="*/ 95 w 95"/>
                <a:gd name="connsiteY2" fmla="*/ 0 h 95"/>
                <a:gd name="connsiteX3" fmla="*/ 0 w 95"/>
                <a:gd name="connsiteY3" fmla="*/ 0 h 95"/>
                <a:gd name="connsiteX4" fmla="*/ 0 w 95"/>
                <a:gd name="connsiteY4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" h="95">
                  <a:moveTo>
                    <a:pt x="95" y="0"/>
                  </a:move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95" y="0"/>
                    <a:pt x="0" y="0"/>
                  </a:cubicBezTo>
                  <a:cubicBezTo>
                    <a:pt x="0" y="0"/>
                    <a:pt x="0" y="0"/>
                    <a:pt x="0" y="95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1" name="Forma libre 250">
              <a:extLst>
                <a:ext uri="{FF2B5EF4-FFF2-40B4-BE49-F238E27FC236}">
                  <a16:creationId xmlns:a16="http://schemas.microsoft.com/office/drawing/2014/main" id="{0CCF8104-26E0-FDF3-5149-E045C6A66E4D}"/>
                </a:ext>
              </a:extLst>
            </p:cNvPr>
            <p:cNvSpPr/>
            <p:nvPr/>
          </p:nvSpPr>
          <p:spPr>
            <a:xfrm>
              <a:off x="9290080" y="5704427"/>
              <a:ext cx="9518" cy="190"/>
            </a:xfrm>
            <a:custGeom>
              <a:avLst/>
              <a:gdLst>
                <a:gd name="connsiteX0" fmla="*/ 0 w 9518"/>
                <a:gd name="connsiteY0" fmla="*/ 190 h 190"/>
                <a:gd name="connsiteX1" fmla="*/ 0 w 9518"/>
                <a:gd name="connsiteY1" fmla="*/ 0 h 190"/>
                <a:gd name="connsiteX2" fmla="*/ 0 w 9518"/>
                <a:gd name="connsiteY2" fmla="*/ 95 h 190"/>
                <a:gd name="connsiteX3" fmla="*/ 0 w 9518"/>
                <a:gd name="connsiteY3" fmla="*/ 95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18" h="190">
                  <a:moveTo>
                    <a:pt x="0" y="190"/>
                  </a:moveTo>
                  <a:lnTo>
                    <a:pt x="0" y="0"/>
                  </a:lnTo>
                  <a:cubicBezTo>
                    <a:pt x="0" y="0"/>
                    <a:pt x="0" y="0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2" name="Forma libre 251">
              <a:extLst>
                <a:ext uri="{FF2B5EF4-FFF2-40B4-BE49-F238E27FC236}">
                  <a16:creationId xmlns:a16="http://schemas.microsoft.com/office/drawing/2014/main" id="{AC736B6C-CE56-B2E8-4E79-FE417FB1D887}"/>
                </a:ext>
              </a:extLst>
            </p:cNvPr>
            <p:cNvSpPr/>
            <p:nvPr/>
          </p:nvSpPr>
          <p:spPr>
            <a:xfrm>
              <a:off x="9276373" y="5648991"/>
              <a:ext cx="190" cy="95"/>
            </a:xfrm>
            <a:custGeom>
              <a:avLst/>
              <a:gdLst>
                <a:gd name="connsiteX0" fmla="*/ 0 w 190"/>
                <a:gd name="connsiteY0" fmla="*/ 95 h 95"/>
                <a:gd name="connsiteX1" fmla="*/ 95 w 190"/>
                <a:gd name="connsiteY1" fmla="*/ 95 h 95"/>
                <a:gd name="connsiteX2" fmla="*/ 191 w 190"/>
                <a:gd name="connsiteY2" fmla="*/ 0 h 95"/>
                <a:gd name="connsiteX3" fmla="*/ 95 w 190"/>
                <a:gd name="connsiteY3" fmla="*/ 95 h 95"/>
                <a:gd name="connsiteX4" fmla="*/ 0 w 190"/>
                <a:gd name="connsiteY4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" h="95">
                  <a:moveTo>
                    <a:pt x="0" y="95"/>
                  </a:moveTo>
                  <a:lnTo>
                    <a:pt x="95" y="95"/>
                  </a:lnTo>
                  <a:lnTo>
                    <a:pt x="191" y="0"/>
                  </a:lnTo>
                  <a:lnTo>
                    <a:pt x="95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3" name="Forma libre 252">
              <a:extLst>
                <a:ext uri="{FF2B5EF4-FFF2-40B4-BE49-F238E27FC236}">
                  <a16:creationId xmlns:a16="http://schemas.microsoft.com/office/drawing/2014/main" id="{37F1E4C3-BB42-DC75-B567-228B7E56FD42}"/>
                </a:ext>
              </a:extLst>
            </p:cNvPr>
            <p:cNvSpPr/>
            <p:nvPr/>
          </p:nvSpPr>
          <p:spPr>
            <a:xfrm>
              <a:off x="9411439" y="5645753"/>
              <a:ext cx="285" cy="95"/>
            </a:xfrm>
            <a:custGeom>
              <a:avLst/>
              <a:gdLst>
                <a:gd name="connsiteX0" fmla="*/ 0 w 285"/>
                <a:gd name="connsiteY0" fmla="*/ 0 h 95"/>
                <a:gd name="connsiteX1" fmla="*/ 95 w 285"/>
                <a:gd name="connsiteY1" fmla="*/ 95 h 95"/>
                <a:gd name="connsiteX2" fmla="*/ 285 w 285"/>
                <a:gd name="connsiteY2" fmla="*/ 95 h 95"/>
                <a:gd name="connsiteX3" fmla="*/ 285 w 285"/>
                <a:gd name="connsiteY3" fmla="*/ 0 h 95"/>
                <a:gd name="connsiteX4" fmla="*/ 95 w 285"/>
                <a:gd name="connsiteY4" fmla="*/ 0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" h="95">
                  <a:moveTo>
                    <a:pt x="0" y="0"/>
                  </a:moveTo>
                  <a:cubicBezTo>
                    <a:pt x="0" y="0"/>
                    <a:pt x="0" y="0"/>
                    <a:pt x="95" y="95"/>
                  </a:cubicBezTo>
                  <a:cubicBezTo>
                    <a:pt x="95" y="95"/>
                    <a:pt x="191" y="95"/>
                    <a:pt x="285" y="95"/>
                  </a:cubicBezTo>
                  <a:cubicBezTo>
                    <a:pt x="285" y="95"/>
                    <a:pt x="285" y="95"/>
                    <a:pt x="285" y="0"/>
                  </a:cubicBezTo>
                  <a:cubicBezTo>
                    <a:pt x="285" y="0"/>
                    <a:pt x="191" y="0"/>
                    <a:pt x="95" y="0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4" name="Forma libre 253">
              <a:extLst>
                <a:ext uri="{FF2B5EF4-FFF2-40B4-BE49-F238E27FC236}">
                  <a16:creationId xmlns:a16="http://schemas.microsoft.com/office/drawing/2014/main" id="{0FD38380-B57F-11E2-3B8B-7169DFCA05A3}"/>
                </a:ext>
              </a:extLst>
            </p:cNvPr>
            <p:cNvSpPr/>
            <p:nvPr/>
          </p:nvSpPr>
          <p:spPr>
            <a:xfrm>
              <a:off x="9359468" y="5630036"/>
              <a:ext cx="95" cy="9525"/>
            </a:xfrm>
            <a:custGeom>
              <a:avLst/>
              <a:gdLst>
                <a:gd name="connsiteX0" fmla="*/ 0 w 95"/>
                <a:gd name="connsiteY0" fmla="*/ 0 h 9525"/>
                <a:gd name="connsiteX1" fmla="*/ 0 w 95"/>
                <a:gd name="connsiteY1" fmla="*/ 0 h 9525"/>
                <a:gd name="connsiteX2" fmla="*/ 95 w 95"/>
                <a:gd name="connsiteY2" fmla="*/ 0 h 9525"/>
                <a:gd name="connsiteX3" fmla="*/ 0 w 95"/>
                <a:gd name="connsiteY3" fmla="*/ 0 h 9525"/>
                <a:gd name="connsiteX4" fmla="*/ 0 w 95"/>
                <a:gd name="connsiteY4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" h="9525">
                  <a:moveTo>
                    <a:pt x="0" y="0"/>
                  </a:moveTo>
                  <a:lnTo>
                    <a:pt x="0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5" name="Forma libre 254">
              <a:extLst>
                <a:ext uri="{FF2B5EF4-FFF2-40B4-BE49-F238E27FC236}">
                  <a16:creationId xmlns:a16="http://schemas.microsoft.com/office/drawing/2014/main" id="{1C4D363A-4EBD-3CFF-9C37-FE0851315C48}"/>
                </a:ext>
              </a:extLst>
            </p:cNvPr>
            <p:cNvSpPr/>
            <p:nvPr/>
          </p:nvSpPr>
          <p:spPr>
            <a:xfrm>
              <a:off x="9029181" y="5598266"/>
              <a:ext cx="135065" cy="177978"/>
            </a:xfrm>
            <a:custGeom>
              <a:avLst/>
              <a:gdLst>
                <a:gd name="connsiteX0" fmla="*/ 132496 w 135065"/>
                <a:gd name="connsiteY0" fmla="*/ 120353 h 177978"/>
                <a:gd name="connsiteX1" fmla="*/ 133828 w 135065"/>
                <a:gd name="connsiteY1" fmla="*/ 123496 h 177978"/>
                <a:gd name="connsiteX2" fmla="*/ 133924 w 135065"/>
                <a:gd name="connsiteY2" fmla="*/ 135116 h 177978"/>
                <a:gd name="connsiteX3" fmla="*/ 132686 w 135065"/>
                <a:gd name="connsiteY3" fmla="*/ 138450 h 177978"/>
                <a:gd name="connsiteX4" fmla="*/ 131735 w 135065"/>
                <a:gd name="connsiteY4" fmla="*/ 142165 h 177978"/>
                <a:gd name="connsiteX5" fmla="*/ 132877 w 135065"/>
                <a:gd name="connsiteY5" fmla="*/ 139212 h 177978"/>
                <a:gd name="connsiteX6" fmla="*/ 133734 w 135065"/>
                <a:gd name="connsiteY6" fmla="*/ 139212 h 177978"/>
                <a:gd name="connsiteX7" fmla="*/ 133924 w 135065"/>
                <a:gd name="connsiteY7" fmla="*/ 143118 h 177978"/>
                <a:gd name="connsiteX8" fmla="*/ 134305 w 135065"/>
                <a:gd name="connsiteY8" fmla="*/ 159215 h 177978"/>
                <a:gd name="connsiteX9" fmla="*/ 134305 w 135065"/>
                <a:gd name="connsiteY9" fmla="*/ 159786 h 177978"/>
                <a:gd name="connsiteX10" fmla="*/ 134780 w 135065"/>
                <a:gd name="connsiteY10" fmla="*/ 171121 h 177978"/>
                <a:gd name="connsiteX11" fmla="*/ 135066 w 135065"/>
                <a:gd name="connsiteY11" fmla="*/ 177979 h 177978"/>
                <a:gd name="connsiteX12" fmla="*/ 130117 w 135065"/>
                <a:gd name="connsiteY12" fmla="*/ 173407 h 177978"/>
                <a:gd name="connsiteX13" fmla="*/ 119265 w 135065"/>
                <a:gd name="connsiteY13" fmla="*/ 161596 h 177978"/>
                <a:gd name="connsiteX14" fmla="*/ 105845 w 135065"/>
                <a:gd name="connsiteY14" fmla="*/ 147689 h 177978"/>
                <a:gd name="connsiteX15" fmla="*/ 100800 w 135065"/>
                <a:gd name="connsiteY15" fmla="*/ 141498 h 177978"/>
                <a:gd name="connsiteX16" fmla="*/ 99753 w 135065"/>
                <a:gd name="connsiteY16" fmla="*/ 141022 h 177978"/>
                <a:gd name="connsiteX17" fmla="*/ 98515 w 135065"/>
                <a:gd name="connsiteY17" fmla="*/ 140260 h 177978"/>
                <a:gd name="connsiteX18" fmla="*/ 94232 w 135065"/>
                <a:gd name="connsiteY18" fmla="*/ 135878 h 177978"/>
                <a:gd name="connsiteX19" fmla="*/ 89949 w 135065"/>
                <a:gd name="connsiteY19" fmla="*/ 131402 h 177978"/>
                <a:gd name="connsiteX20" fmla="*/ 85761 w 135065"/>
                <a:gd name="connsiteY20" fmla="*/ 126449 h 177978"/>
                <a:gd name="connsiteX21" fmla="*/ 80240 w 135065"/>
                <a:gd name="connsiteY21" fmla="*/ 120638 h 177978"/>
                <a:gd name="connsiteX22" fmla="*/ 78717 w 135065"/>
                <a:gd name="connsiteY22" fmla="*/ 116828 h 177978"/>
                <a:gd name="connsiteX23" fmla="*/ 78051 w 135065"/>
                <a:gd name="connsiteY23" fmla="*/ 115590 h 177978"/>
                <a:gd name="connsiteX24" fmla="*/ 76813 w 135065"/>
                <a:gd name="connsiteY24" fmla="*/ 117209 h 177978"/>
                <a:gd name="connsiteX25" fmla="*/ 71674 w 135065"/>
                <a:gd name="connsiteY25" fmla="*/ 110923 h 177978"/>
                <a:gd name="connsiteX26" fmla="*/ 73958 w 135065"/>
                <a:gd name="connsiteY26" fmla="*/ 110256 h 177978"/>
                <a:gd name="connsiteX27" fmla="*/ 72435 w 135065"/>
                <a:gd name="connsiteY27" fmla="*/ 108446 h 177978"/>
                <a:gd name="connsiteX28" fmla="*/ 69960 w 135065"/>
                <a:gd name="connsiteY28" fmla="*/ 108446 h 177978"/>
                <a:gd name="connsiteX29" fmla="*/ 67866 w 135065"/>
                <a:gd name="connsiteY29" fmla="*/ 105779 h 177978"/>
                <a:gd name="connsiteX30" fmla="*/ 62155 w 135065"/>
                <a:gd name="connsiteY30" fmla="*/ 111018 h 177978"/>
                <a:gd name="connsiteX31" fmla="*/ 54731 w 135065"/>
                <a:gd name="connsiteY31" fmla="*/ 119019 h 177978"/>
                <a:gd name="connsiteX32" fmla="*/ 53113 w 135065"/>
                <a:gd name="connsiteY32" fmla="*/ 119495 h 177978"/>
                <a:gd name="connsiteX33" fmla="*/ 50828 w 135065"/>
                <a:gd name="connsiteY33" fmla="*/ 119305 h 177978"/>
                <a:gd name="connsiteX34" fmla="*/ 50543 w 135065"/>
                <a:gd name="connsiteY34" fmla="*/ 119876 h 177978"/>
                <a:gd name="connsiteX35" fmla="*/ 52542 w 135065"/>
                <a:gd name="connsiteY35" fmla="*/ 121496 h 177978"/>
                <a:gd name="connsiteX36" fmla="*/ 49781 w 135065"/>
                <a:gd name="connsiteY36" fmla="*/ 124639 h 177978"/>
                <a:gd name="connsiteX37" fmla="*/ 47878 w 135065"/>
                <a:gd name="connsiteY37" fmla="*/ 125972 h 177978"/>
                <a:gd name="connsiteX38" fmla="*/ 36741 w 135065"/>
                <a:gd name="connsiteY38" fmla="*/ 138545 h 177978"/>
                <a:gd name="connsiteX39" fmla="*/ 30269 w 135065"/>
                <a:gd name="connsiteY39" fmla="*/ 143784 h 177978"/>
                <a:gd name="connsiteX40" fmla="*/ 29317 w 135065"/>
                <a:gd name="connsiteY40" fmla="*/ 144451 h 177978"/>
                <a:gd name="connsiteX41" fmla="*/ 21987 w 135065"/>
                <a:gd name="connsiteY41" fmla="*/ 150833 h 177978"/>
                <a:gd name="connsiteX42" fmla="*/ 16562 w 135065"/>
                <a:gd name="connsiteY42" fmla="*/ 157500 h 177978"/>
                <a:gd name="connsiteX43" fmla="*/ 9899 w 135065"/>
                <a:gd name="connsiteY43" fmla="*/ 165406 h 177978"/>
                <a:gd name="connsiteX44" fmla="*/ 3522 w 135065"/>
                <a:gd name="connsiteY44" fmla="*/ 172931 h 177978"/>
                <a:gd name="connsiteX45" fmla="*/ 952 w 135065"/>
                <a:gd name="connsiteY45" fmla="*/ 175884 h 177978"/>
                <a:gd name="connsiteX46" fmla="*/ 571 w 135065"/>
                <a:gd name="connsiteY46" fmla="*/ 169121 h 177978"/>
                <a:gd name="connsiteX47" fmla="*/ 666 w 135065"/>
                <a:gd name="connsiteY47" fmla="*/ 150547 h 177978"/>
                <a:gd name="connsiteX48" fmla="*/ 191 w 135065"/>
                <a:gd name="connsiteY48" fmla="*/ 132735 h 177978"/>
                <a:gd name="connsiteX49" fmla="*/ 286 w 135065"/>
                <a:gd name="connsiteY49" fmla="*/ 101017 h 177978"/>
                <a:gd name="connsiteX50" fmla="*/ 191 w 135065"/>
                <a:gd name="connsiteY50" fmla="*/ 84634 h 177978"/>
                <a:gd name="connsiteX51" fmla="*/ 191 w 135065"/>
                <a:gd name="connsiteY51" fmla="*/ 60440 h 177978"/>
                <a:gd name="connsiteX52" fmla="*/ 0 w 135065"/>
                <a:gd name="connsiteY52" fmla="*/ 42629 h 177978"/>
                <a:gd name="connsiteX53" fmla="*/ 0 w 135065"/>
                <a:gd name="connsiteY53" fmla="*/ 37676 h 177978"/>
                <a:gd name="connsiteX54" fmla="*/ 2856 w 135065"/>
                <a:gd name="connsiteY54" fmla="*/ 35675 h 177978"/>
                <a:gd name="connsiteX55" fmla="*/ 2380 w 135065"/>
                <a:gd name="connsiteY55" fmla="*/ 35009 h 177978"/>
                <a:gd name="connsiteX56" fmla="*/ 191 w 135065"/>
                <a:gd name="connsiteY56" fmla="*/ 34818 h 177978"/>
                <a:gd name="connsiteX57" fmla="*/ 95 w 135065"/>
                <a:gd name="connsiteY57" fmla="*/ 17864 h 177978"/>
                <a:gd name="connsiteX58" fmla="*/ 95 w 135065"/>
                <a:gd name="connsiteY58" fmla="*/ 528 h 177978"/>
                <a:gd name="connsiteX59" fmla="*/ 15801 w 135065"/>
                <a:gd name="connsiteY59" fmla="*/ 719 h 177978"/>
                <a:gd name="connsiteX60" fmla="*/ 18276 w 135065"/>
                <a:gd name="connsiteY60" fmla="*/ 814 h 177978"/>
                <a:gd name="connsiteX61" fmla="*/ 29793 w 135065"/>
                <a:gd name="connsiteY61" fmla="*/ 242 h 177978"/>
                <a:gd name="connsiteX62" fmla="*/ 34076 w 135065"/>
                <a:gd name="connsiteY62" fmla="*/ 2338 h 177978"/>
                <a:gd name="connsiteX63" fmla="*/ 41881 w 135065"/>
                <a:gd name="connsiteY63" fmla="*/ 528 h 177978"/>
                <a:gd name="connsiteX64" fmla="*/ 45879 w 135065"/>
                <a:gd name="connsiteY64" fmla="*/ 623 h 177978"/>
                <a:gd name="connsiteX65" fmla="*/ 54731 w 135065"/>
                <a:gd name="connsiteY65" fmla="*/ 433 h 177978"/>
                <a:gd name="connsiteX66" fmla="*/ 60251 w 135065"/>
                <a:gd name="connsiteY66" fmla="*/ 242 h 177978"/>
                <a:gd name="connsiteX67" fmla="*/ 65392 w 135065"/>
                <a:gd name="connsiteY67" fmla="*/ 433 h 177978"/>
                <a:gd name="connsiteX68" fmla="*/ 69770 w 135065"/>
                <a:gd name="connsiteY68" fmla="*/ 2719 h 177978"/>
                <a:gd name="connsiteX69" fmla="*/ 69485 w 135065"/>
                <a:gd name="connsiteY69" fmla="*/ 433 h 177978"/>
                <a:gd name="connsiteX70" fmla="*/ 78908 w 135065"/>
                <a:gd name="connsiteY70" fmla="*/ 52 h 177978"/>
                <a:gd name="connsiteX71" fmla="*/ 97278 w 135065"/>
                <a:gd name="connsiteY71" fmla="*/ 338 h 177978"/>
                <a:gd name="connsiteX72" fmla="*/ 117837 w 135065"/>
                <a:gd name="connsiteY72" fmla="*/ 433 h 177978"/>
                <a:gd name="connsiteX73" fmla="*/ 127546 w 135065"/>
                <a:gd name="connsiteY73" fmla="*/ 338 h 177978"/>
                <a:gd name="connsiteX74" fmla="*/ 132496 w 135065"/>
                <a:gd name="connsiteY74" fmla="*/ 1004 h 177978"/>
                <a:gd name="connsiteX75" fmla="*/ 131449 w 135065"/>
                <a:gd name="connsiteY75" fmla="*/ 6148 h 177978"/>
                <a:gd name="connsiteX76" fmla="*/ 132496 w 135065"/>
                <a:gd name="connsiteY76" fmla="*/ 15387 h 177978"/>
                <a:gd name="connsiteX77" fmla="*/ 132781 w 135065"/>
                <a:gd name="connsiteY77" fmla="*/ 29675 h 177978"/>
                <a:gd name="connsiteX78" fmla="*/ 132781 w 135065"/>
                <a:gd name="connsiteY78" fmla="*/ 29961 h 177978"/>
                <a:gd name="connsiteX79" fmla="*/ 132781 w 135065"/>
                <a:gd name="connsiteY79" fmla="*/ 45486 h 177978"/>
                <a:gd name="connsiteX80" fmla="*/ 131544 w 135065"/>
                <a:gd name="connsiteY80" fmla="*/ 49963 h 177978"/>
                <a:gd name="connsiteX81" fmla="*/ 132972 w 135065"/>
                <a:gd name="connsiteY81" fmla="*/ 58536 h 177978"/>
                <a:gd name="connsiteX82" fmla="*/ 133163 w 135065"/>
                <a:gd name="connsiteY82" fmla="*/ 77586 h 177978"/>
                <a:gd name="connsiteX83" fmla="*/ 133257 w 135065"/>
                <a:gd name="connsiteY83" fmla="*/ 87968 h 177978"/>
                <a:gd name="connsiteX84" fmla="*/ 133257 w 135065"/>
                <a:gd name="connsiteY84" fmla="*/ 102350 h 177978"/>
                <a:gd name="connsiteX85" fmla="*/ 133448 w 135065"/>
                <a:gd name="connsiteY85" fmla="*/ 118733 h 177978"/>
                <a:gd name="connsiteX86" fmla="*/ 132306 w 135065"/>
                <a:gd name="connsiteY86" fmla="*/ 120734 h 177978"/>
                <a:gd name="connsiteX87" fmla="*/ 90139 w 135065"/>
                <a:gd name="connsiteY87" fmla="*/ 94159 h 177978"/>
                <a:gd name="connsiteX88" fmla="*/ 91091 w 135065"/>
                <a:gd name="connsiteY88" fmla="*/ 95873 h 177978"/>
                <a:gd name="connsiteX89" fmla="*/ 92709 w 135065"/>
                <a:gd name="connsiteY89" fmla="*/ 96540 h 177978"/>
                <a:gd name="connsiteX90" fmla="*/ 91567 w 135065"/>
                <a:gd name="connsiteY90" fmla="*/ 92445 h 177978"/>
                <a:gd name="connsiteX91" fmla="*/ 90235 w 135065"/>
                <a:gd name="connsiteY91" fmla="*/ 94254 h 177978"/>
                <a:gd name="connsiteX92" fmla="*/ 87379 w 135065"/>
                <a:gd name="connsiteY92" fmla="*/ 93968 h 177978"/>
                <a:gd name="connsiteX93" fmla="*/ 90139 w 135065"/>
                <a:gd name="connsiteY93" fmla="*/ 94159 h 177978"/>
                <a:gd name="connsiteX94" fmla="*/ 11327 w 135065"/>
                <a:gd name="connsiteY94" fmla="*/ 25865 h 177978"/>
                <a:gd name="connsiteX95" fmla="*/ 14944 w 135065"/>
                <a:gd name="connsiteY95" fmla="*/ 27103 h 177978"/>
                <a:gd name="connsiteX96" fmla="*/ 13612 w 135065"/>
                <a:gd name="connsiteY96" fmla="*/ 22531 h 177978"/>
                <a:gd name="connsiteX97" fmla="*/ 11517 w 135065"/>
                <a:gd name="connsiteY97" fmla="*/ 25960 h 177978"/>
                <a:gd name="connsiteX98" fmla="*/ 10661 w 135065"/>
                <a:gd name="connsiteY98" fmla="*/ 27103 h 177978"/>
                <a:gd name="connsiteX99" fmla="*/ 10661 w 135065"/>
                <a:gd name="connsiteY99" fmla="*/ 28341 h 177978"/>
                <a:gd name="connsiteX100" fmla="*/ 11422 w 135065"/>
                <a:gd name="connsiteY100" fmla="*/ 25865 h 177978"/>
                <a:gd name="connsiteX101" fmla="*/ 100229 w 135065"/>
                <a:gd name="connsiteY101" fmla="*/ 99398 h 177978"/>
                <a:gd name="connsiteX102" fmla="*/ 99372 w 135065"/>
                <a:gd name="connsiteY102" fmla="*/ 102731 h 177978"/>
                <a:gd name="connsiteX103" fmla="*/ 100229 w 135065"/>
                <a:gd name="connsiteY103" fmla="*/ 99398 h 177978"/>
                <a:gd name="connsiteX104" fmla="*/ 100229 w 135065"/>
                <a:gd name="connsiteY104" fmla="*/ 95873 h 177978"/>
                <a:gd name="connsiteX105" fmla="*/ 93852 w 135065"/>
                <a:gd name="connsiteY105" fmla="*/ 98921 h 177978"/>
                <a:gd name="connsiteX106" fmla="*/ 100229 w 135065"/>
                <a:gd name="connsiteY106" fmla="*/ 99398 h 177978"/>
                <a:gd name="connsiteX107" fmla="*/ 121550 w 135065"/>
                <a:gd name="connsiteY107" fmla="*/ 129116 h 177978"/>
                <a:gd name="connsiteX108" fmla="*/ 116981 w 135065"/>
                <a:gd name="connsiteY108" fmla="*/ 128449 h 177978"/>
                <a:gd name="connsiteX109" fmla="*/ 114697 w 135065"/>
                <a:gd name="connsiteY109" fmla="*/ 132449 h 177978"/>
                <a:gd name="connsiteX110" fmla="*/ 116410 w 135065"/>
                <a:gd name="connsiteY110" fmla="*/ 133116 h 177978"/>
                <a:gd name="connsiteX111" fmla="*/ 118219 w 135065"/>
                <a:gd name="connsiteY111" fmla="*/ 131306 h 177978"/>
                <a:gd name="connsiteX112" fmla="*/ 121455 w 135065"/>
                <a:gd name="connsiteY112" fmla="*/ 129211 h 177978"/>
                <a:gd name="connsiteX113" fmla="*/ 112698 w 135065"/>
                <a:gd name="connsiteY113" fmla="*/ 75204 h 177978"/>
                <a:gd name="connsiteX114" fmla="*/ 110889 w 135065"/>
                <a:gd name="connsiteY114" fmla="*/ 72442 h 177978"/>
                <a:gd name="connsiteX115" fmla="*/ 108129 w 135065"/>
                <a:gd name="connsiteY115" fmla="*/ 71585 h 177978"/>
                <a:gd name="connsiteX116" fmla="*/ 109271 w 135065"/>
                <a:gd name="connsiteY116" fmla="*/ 73299 h 177978"/>
                <a:gd name="connsiteX117" fmla="*/ 106987 w 135065"/>
                <a:gd name="connsiteY117" fmla="*/ 74633 h 177978"/>
                <a:gd name="connsiteX118" fmla="*/ 112698 w 135065"/>
                <a:gd name="connsiteY118" fmla="*/ 75204 h 177978"/>
                <a:gd name="connsiteX119" fmla="*/ 120883 w 135065"/>
                <a:gd name="connsiteY119" fmla="*/ 154547 h 177978"/>
                <a:gd name="connsiteX120" fmla="*/ 116600 w 135065"/>
                <a:gd name="connsiteY120" fmla="*/ 156928 h 177978"/>
                <a:gd name="connsiteX121" fmla="*/ 119932 w 135065"/>
                <a:gd name="connsiteY121" fmla="*/ 159310 h 177978"/>
                <a:gd name="connsiteX122" fmla="*/ 120598 w 135065"/>
                <a:gd name="connsiteY122" fmla="*/ 157881 h 177978"/>
                <a:gd name="connsiteX123" fmla="*/ 122216 w 135065"/>
                <a:gd name="connsiteY123" fmla="*/ 157214 h 177978"/>
                <a:gd name="connsiteX124" fmla="*/ 120979 w 135065"/>
                <a:gd name="connsiteY124" fmla="*/ 154547 h 177978"/>
                <a:gd name="connsiteX125" fmla="*/ 131163 w 135065"/>
                <a:gd name="connsiteY125" fmla="*/ 124829 h 177978"/>
                <a:gd name="connsiteX126" fmla="*/ 129260 w 135065"/>
                <a:gd name="connsiteY126" fmla="*/ 122067 h 177978"/>
                <a:gd name="connsiteX127" fmla="*/ 127737 w 135065"/>
                <a:gd name="connsiteY127" fmla="*/ 126734 h 177978"/>
                <a:gd name="connsiteX128" fmla="*/ 131163 w 135065"/>
                <a:gd name="connsiteY128" fmla="*/ 124829 h 177978"/>
                <a:gd name="connsiteX129" fmla="*/ 94232 w 135065"/>
                <a:gd name="connsiteY129" fmla="*/ 80443 h 177978"/>
                <a:gd name="connsiteX130" fmla="*/ 95279 w 135065"/>
                <a:gd name="connsiteY130" fmla="*/ 86539 h 177978"/>
                <a:gd name="connsiteX131" fmla="*/ 94232 w 135065"/>
                <a:gd name="connsiteY131" fmla="*/ 80443 h 177978"/>
                <a:gd name="connsiteX132" fmla="*/ 57967 w 135065"/>
                <a:gd name="connsiteY132" fmla="*/ 76728 h 177978"/>
                <a:gd name="connsiteX133" fmla="*/ 60918 w 135065"/>
                <a:gd name="connsiteY133" fmla="*/ 72061 h 177978"/>
                <a:gd name="connsiteX134" fmla="*/ 57967 w 135065"/>
                <a:gd name="connsiteY134" fmla="*/ 72061 h 177978"/>
                <a:gd name="connsiteX135" fmla="*/ 57967 w 135065"/>
                <a:gd name="connsiteY135" fmla="*/ 76728 h 177978"/>
                <a:gd name="connsiteX136" fmla="*/ 114411 w 135065"/>
                <a:gd name="connsiteY136" fmla="*/ 89682 h 177978"/>
                <a:gd name="connsiteX137" fmla="*/ 113269 w 135065"/>
                <a:gd name="connsiteY137" fmla="*/ 87777 h 177978"/>
                <a:gd name="connsiteX138" fmla="*/ 108890 w 135065"/>
                <a:gd name="connsiteY138" fmla="*/ 86920 h 177978"/>
                <a:gd name="connsiteX139" fmla="*/ 110032 w 135065"/>
                <a:gd name="connsiteY139" fmla="*/ 88539 h 177978"/>
                <a:gd name="connsiteX140" fmla="*/ 114411 w 135065"/>
                <a:gd name="connsiteY140" fmla="*/ 89682 h 177978"/>
                <a:gd name="connsiteX141" fmla="*/ 119646 w 135065"/>
                <a:gd name="connsiteY141" fmla="*/ 11482 h 177978"/>
                <a:gd name="connsiteX142" fmla="*/ 118885 w 135065"/>
                <a:gd name="connsiteY142" fmla="*/ 11577 h 177978"/>
                <a:gd name="connsiteX143" fmla="*/ 119075 w 135065"/>
                <a:gd name="connsiteY143" fmla="*/ 13768 h 177978"/>
                <a:gd name="connsiteX144" fmla="*/ 124500 w 135065"/>
                <a:gd name="connsiteY144" fmla="*/ 14911 h 177978"/>
                <a:gd name="connsiteX145" fmla="*/ 119551 w 135065"/>
                <a:gd name="connsiteY145" fmla="*/ 11482 h 177978"/>
                <a:gd name="connsiteX146" fmla="*/ 71959 w 135065"/>
                <a:gd name="connsiteY146" fmla="*/ 26341 h 177978"/>
                <a:gd name="connsiteX147" fmla="*/ 68057 w 135065"/>
                <a:gd name="connsiteY147" fmla="*/ 23674 h 177978"/>
                <a:gd name="connsiteX148" fmla="*/ 71959 w 135065"/>
                <a:gd name="connsiteY148" fmla="*/ 26341 h 177978"/>
                <a:gd name="connsiteX149" fmla="*/ 46450 w 135065"/>
                <a:gd name="connsiteY149" fmla="*/ 89968 h 177978"/>
                <a:gd name="connsiteX150" fmla="*/ 43404 w 135065"/>
                <a:gd name="connsiteY150" fmla="*/ 94445 h 177978"/>
                <a:gd name="connsiteX151" fmla="*/ 47782 w 135065"/>
                <a:gd name="connsiteY151" fmla="*/ 90730 h 177978"/>
                <a:gd name="connsiteX152" fmla="*/ 46450 w 135065"/>
                <a:gd name="connsiteY152" fmla="*/ 89873 h 177978"/>
                <a:gd name="connsiteX153" fmla="*/ 62060 w 135065"/>
                <a:gd name="connsiteY153" fmla="*/ 49868 h 177978"/>
                <a:gd name="connsiteX154" fmla="*/ 59205 w 135065"/>
                <a:gd name="connsiteY154" fmla="*/ 48058 h 177978"/>
                <a:gd name="connsiteX155" fmla="*/ 58158 w 135065"/>
                <a:gd name="connsiteY155" fmla="*/ 50915 h 177978"/>
                <a:gd name="connsiteX156" fmla="*/ 62060 w 135065"/>
                <a:gd name="connsiteY156" fmla="*/ 49963 h 177978"/>
                <a:gd name="connsiteX157" fmla="*/ 126785 w 135065"/>
                <a:gd name="connsiteY157" fmla="*/ 149499 h 177978"/>
                <a:gd name="connsiteX158" fmla="*/ 125167 w 135065"/>
                <a:gd name="connsiteY158" fmla="*/ 148356 h 177978"/>
                <a:gd name="connsiteX159" fmla="*/ 123358 w 135065"/>
                <a:gd name="connsiteY159" fmla="*/ 148356 h 177978"/>
                <a:gd name="connsiteX160" fmla="*/ 123644 w 135065"/>
                <a:gd name="connsiteY160" fmla="*/ 150357 h 177978"/>
                <a:gd name="connsiteX161" fmla="*/ 126785 w 135065"/>
                <a:gd name="connsiteY161" fmla="*/ 149595 h 177978"/>
                <a:gd name="connsiteX162" fmla="*/ 50733 w 135065"/>
                <a:gd name="connsiteY162" fmla="*/ 92635 h 177978"/>
                <a:gd name="connsiteX163" fmla="*/ 49496 w 135065"/>
                <a:gd name="connsiteY163" fmla="*/ 95969 h 177978"/>
                <a:gd name="connsiteX164" fmla="*/ 52732 w 135065"/>
                <a:gd name="connsiteY164" fmla="*/ 93397 h 177978"/>
                <a:gd name="connsiteX165" fmla="*/ 50828 w 135065"/>
                <a:gd name="connsiteY165" fmla="*/ 92730 h 177978"/>
                <a:gd name="connsiteX166" fmla="*/ 5236 w 135065"/>
                <a:gd name="connsiteY166" fmla="*/ 9196 h 177978"/>
                <a:gd name="connsiteX167" fmla="*/ 7425 w 135065"/>
                <a:gd name="connsiteY167" fmla="*/ 7767 h 177978"/>
                <a:gd name="connsiteX168" fmla="*/ 5236 w 135065"/>
                <a:gd name="connsiteY168" fmla="*/ 5005 h 177978"/>
                <a:gd name="connsiteX169" fmla="*/ 5236 w 135065"/>
                <a:gd name="connsiteY169" fmla="*/ 9291 h 177978"/>
                <a:gd name="connsiteX170" fmla="*/ 9614 w 135065"/>
                <a:gd name="connsiteY170" fmla="*/ 69108 h 177978"/>
                <a:gd name="connsiteX171" fmla="*/ 13326 w 135065"/>
                <a:gd name="connsiteY171" fmla="*/ 71966 h 177978"/>
                <a:gd name="connsiteX172" fmla="*/ 13706 w 135065"/>
                <a:gd name="connsiteY172" fmla="*/ 69965 h 177978"/>
                <a:gd name="connsiteX173" fmla="*/ 9614 w 135065"/>
                <a:gd name="connsiteY173" fmla="*/ 69108 h 177978"/>
                <a:gd name="connsiteX174" fmla="*/ 94708 w 135065"/>
                <a:gd name="connsiteY174" fmla="*/ 59583 h 177978"/>
                <a:gd name="connsiteX175" fmla="*/ 90996 w 135065"/>
                <a:gd name="connsiteY175" fmla="*/ 59107 h 177978"/>
                <a:gd name="connsiteX176" fmla="*/ 93661 w 135065"/>
                <a:gd name="connsiteY176" fmla="*/ 61298 h 177978"/>
                <a:gd name="connsiteX177" fmla="*/ 94708 w 135065"/>
                <a:gd name="connsiteY177" fmla="*/ 59583 h 177978"/>
                <a:gd name="connsiteX178" fmla="*/ 65963 w 135065"/>
                <a:gd name="connsiteY178" fmla="*/ 104922 h 177978"/>
                <a:gd name="connsiteX179" fmla="*/ 64344 w 135065"/>
                <a:gd name="connsiteY179" fmla="*/ 99874 h 177978"/>
                <a:gd name="connsiteX180" fmla="*/ 63678 w 135065"/>
                <a:gd name="connsiteY180" fmla="*/ 101017 h 177978"/>
                <a:gd name="connsiteX181" fmla="*/ 65963 w 135065"/>
                <a:gd name="connsiteY181" fmla="*/ 104922 h 177978"/>
                <a:gd name="connsiteX182" fmla="*/ 95660 w 135065"/>
                <a:gd name="connsiteY182" fmla="*/ 30056 h 177978"/>
                <a:gd name="connsiteX183" fmla="*/ 91186 w 135065"/>
                <a:gd name="connsiteY183" fmla="*/ 29103 h 177978"/>
                <a:gd name="connsiteX184" fmla="*/ 95660 w 135065"/>
                <a:gd name="connsiteY184" fmla="*/ 30056 h 177978"/>
                <a:gd name="connsiteX185" fmla="*/ 25890 w 135065"/>
                <a:gd name="connsiteY185" fmla="*/ 35961 h 177978"/>
                <a:gd name="connsiteX186" fmla="*/ 26652 w 135065"/>
                <a:gd name="connsiteY186" fmla="*/ 36152 h 177978"/>
                <a:gd name="connsiteX187" fmla="*/ 27984 w 135065"/>
                <a:gd name="connsiteY187" fmla="*/ 34342 h 177978"/>
                <a:gd name="connsiteX188" fmla="*/ 27223 w 135065"/>
                <a:gd name="connsiteY188" fmla="*/ 32723 h 177978"/>
                <a:gd name="connsiteX189" fmla="*/ 25890 w 135065"/>
                <a:gd name="connsiteY189" fmla="*/ 33580 h 177978"/>
                <a:gd name="connsiteX190" fmla="*/ 25890 w 135065"/>
                <a:gd name="connsiteY190" fmla="*/ 35961 h 177978"/>
                <a:gd name="connsiteX191" fmla="*/ 69389 w 135065"/>
                <a:gd name="connsiteY191" fmla="*/ 79871 h 177978"/>
                <a:gd name="connsiteX192" fmla="*/ 66724 w 135065"/>
                <a:gd name="connsiteY192" fmla="*/ 80824 h 177978"/>
                <a:gd name="connsiteX193" fmla="*/ 67961 w 135065"/>
                <a:gd name="connsiteY193" fmla="*/ 83205 h 177978"/>
                <a:gd name="connsiteX194" fmla="*/ 69294 w 135065"/>
                <a:gd name="connsiteY194" fmla="*/ 79871 h 177978"/>
                <a:gd name="connsiteX195" fmla="*/ 66629 w 135065"/>
                <a:gd name="connsiteY195" fmla="*/ 28055 h 177978"/>
                <a:gd name="connsiteX196" fmla="*/ 66914 w 135065"/>
                <a:gd name="connsiteY196" fmla="*/ 25484 h 177978"/>
                <a:gd name="connsiteX197" fmla="*/ 62346 w 135065"/>
                <a:gd name="connsiteY197" fmla="*/ 26436 h 177978"/>
                <a:gd name="connsiteX198" fmla="*/ 66629 w 135065"/>
                <a:gd name="connsiteY198" fmla="*/ 28055 h 177978"/>
                <a:gd name="connsiteX199" fmla="*/ 83762 w 135065"/>
                <a:gd name="connsiteY199" fmla="*/ 33770 h 177978"/>
                <a:gd name="connsiteX200" fmla="*/ 84238 w 135065"/>
                <a:gd name="connsiteY200" fmla="*/ 34532 h 177978"/>
                <a:gd name="connsiteX201" fmla="*/ 88616 w 135065"/>
                <a:gd name="connsiteY201" fmla="*/ 31961 h 177978"/>
                <a:gd name="connsiteX202" fmla="*/ 87569 w 135065"/>
                <a:gd name="connsiteY202" fmla="*/ 30818 h 177978"/>
                <a:gd name="connsiteX203" fmla="*/ 83762 w 135065"/>
                <a:gd name="connsiteY203" fmla="*/ 33770 h 177978"/>
                <a:gd name="connsiteX204" fmla="*/ 92995 w 135065"/>
                <a:gd name="connsiteY204" fmla="*/ 47867 h 177978"/>
                <a:gd name="connsiteX205" fmla="*/ 95945 w 135065"/>
                <a:gd name="connsiteY205" fmla="*/ 50439 h 177978"/>
                <a:gd name="connsiteX206" fmla="*/ 96421 w 135065"/>
                <a:gd name="connsiteY206" fmla="*/ 48058 h 177978"/>
                <a:gd name="connsiteX207" fmla="*/ 92995 w 135065"/>
                <a:gd name="connsiteY207" fmla="*/ 47867 h 177978"/>
                <a:gd name="connsiteX208" fmla="*/ 26652 w 135065"/>
                <a:gd name="connsiteY208" fmla="*/ 60917 h 177978"/>
                <a:gd name="connsiteX209" fmla="*/ 24177 w 135065"/>
                <a:gd name="connsiteY209" fmla="*/ 57773 h 177978"/>
                <a:gd name="connsiteX210" fmla="*/ 26652 w 135065"/>
                <a:gd name="connsiteY210" fmla="*/ 60917 h 177978"/>
                <a:gd name="connsiteX211" fmla="*/ 8376 w 135065"/>
                <a:gd name="connsiteY211" fmla="*/ 46343 h 177978"/>
                <a:gd name="connsiteX212" fmla="*/ 8947 w 135065"/>
                <a:gd name="connsiteY212" fmla="*/ 50249 h 177978"/>
                <a:gd name="connsiteX213" fmla="*/ 11898 w 135065"/>
                <a:gd name="connsiteY213" fmla="*/ 50630 h 177978"/>
                <a:gd name="connsiteX214" fmla="*/ 8376 w 135065"/>
                <a:gd name="connsiteY214" fmla="*/ 46343 h 177978"/>
                <a:gd name="connsiteX215" fmla="*/ 53588 w 135065"/>
                <a:gd name="connsiteY215" fmla="*/ 85110 h 177978"/>
                <a:gd name="connsiteX216" fmla="*/ 50638 w 135065"/>
                <a:gd name="connsiteY216" fmla="*/ 86920 h 177978"/>
                <a:gd name="connsiteX217" fmla="*/ 53588 w 135065"/>
                <a:gd name="connsiteY217" fmla="*/ 85110 h 177978"/>
                <a:gd name="connsiteX218" fmla="*/ 44070 w 135065"/>
                <a:gd name="connsiteY218" fmla="*/ 33770 h 177978"/>
                <a:gd name="connsiteX219" fmla="*/ 43594 w 135065"/>
                <a:gd name="connsiteY219" fmla="*/ 34342 h 177978"/>
                <a:gd name="connsiteX220" fmla="*/ 45118 w 135065"/>
                <a:gd name="connsiteY220" fmla="*/ 36628 h 177978"/>
                <a:gd name="connsiteX221" fmla="*/ 46164 w 135065"/>
                <a:gd name="connsiteY221" fmla="*/ 36628 h 177978"/>
                <a:gd name="connsiteX222" fmla="*/ 45974 w 135065"/>
                <a:gd name="connsiteY222" fmla="*/ 34056 h 177978"/>
                <a:gd name="connsiteX223" fmla="*/ 44070 w 135065"/>
                <a:gd name="connsiteY223" fmla="*/ 33770 h 177978"/>
                <a:gd name="connsiteX224" fmla="*/ 99848 w 135065"/>
                <a:gd name="connsiteY224" fmla="*/ 115876 h 177978"/>
                <a:gd name="connsiteX225" fmla="*/ 101466 w 135065"/>
                <a:gd name="connsiteY225" fmla="*/ 114447 h 177978"/>
                <a:gd name="connsiteX226" fmla="*/ 101561 w 135065"/>
                <a:gd name="connsiteY226" fmla="*/ 112923 h 177978"/>
                <a:gd name="connsiteX227" fmla="*/ 99753 w 135065"/>
                <a:gd name="connsiteY227" fmla="*/ 113114 h 177978"/>
                <a:gd name="connsiteX228" fmla="*/ 99753 w 135065"/>
                <a:gd name="connsiteY228" fmla="*/ 115781 h 177978"/>
                <a:gd name="connsiteX229" fmla="*/ 125262 w 135065"/>
                <a:gd name="connsiteY229" fmla="*/ 31103 h 177978"/>
                <a:gd name="connsiteX230" fmla="*/ 128213 w 135065"/>
                <a:gd name="connsiteY230" fmla="*/ 27770 h 177978"/>
                <a:gd name="connsiteX231" fmla="*/ 125262 w 135065"/>
                <a:gd name="connsiteY231" fmla="*/ 31103 h 177978"/>
                <a:gd name="connsiteX232" fmla="*/ 22464 w 135065"/>
                <a:gd name="connsiteY232" fmla="*/ 44153 h 177978"/>
                <a:gd name="connsiteX233" fmla="*/ 24177 w 135065"/>
                <a:gd name="connsiteY233" fmla="*/ 41676 h 177978"/>
                <a:gd name="connsiteX234" fmla="*/ 22178 w 135065"/>
                <a:gd name="connsiteY234" fmla="*/ 40152 h 177978"/>
                <a:gd name="connsiteX235" fmla="*/ 22464 w 135065"/>
                <a:gd name="connsiteY235" fmla="*/ 44153 h 177978"/>
                <a:gd name="connsiteX236" fmla="*/ 27318 w 135065"/>
                <a:gd name="connsiteY236" fmla="*/ 95111 h 177978"/>
                <a:gd name="connsiteX237" fmla="*/ 26271 w 135065"/>
                <a:gd name="connsiteY237" fmla="*/ 97778 h 177978"/>
                <a:gd name="connsiteX238" fmla="*/ 27794 w 135065"/>
                <a:gd name="connsiteY238" fmla="*/ 97778 h 177978"/>
                <a:gd name="connsiteX239" fmla="*/ 27318 w 135065"/>
                <a:gd name="connsiteY239" fmla="*/ 95111 h 177978"/>
                <a:gd name="connsiteX240" fmla="*/ 91948 w 135065"/>
                <a:gd name="connsiteY240" fmla="*/ 9196 h 177978"/>
                <a:gd name="connsiteX241" fmla="*/ 95660 w 135065"/>
                <a:gd name="connsiteY241" fmla="*/ 9482 h 177978"/>
                <a:gd name="connsiteX242" fmla="*/ 91948 w 135065"/>
                <a:gd name="connsiteY242" fmla="*/ 9196 h 177978"/>
                <a:gd name="connsiteX243" fmla="*/ 131449 w 135065"/>
                <a:gd name="connsiteY243" fmla="*/ 116828 h 177978"/>
                <a:gd name="connsiteX244" fmla="*/ 128308 w 135065"/>
                <a:gd name="connsiteY244" fmla="*/ 113876 h 177978"/>
                <a:gd name="connsiteX245" fmla="*/ 131449 w 135065"/>
                <a:gd name="connsiteY245" fmla="*/ 116828 h 177978"/>
                <a:gd name="connsiteX246" fmla="*/ 36360 w 135065"/>
                <a:gd name="connsiteY246" fmla="*/ 19007 h 177978"/>
                <a:gd name="connsiteX247" fmla="*/ 31696 w 135065"/>
                <a:gd name="connsiteY247" fmla="*/ 19197 h 177978"/>
                <a:gd name="connsiteX248" fmla="*/ 36360 w 135065"/>
                <a:gd name="connsiteY248" fmla="*/ 19007 h 177978"/>
                <a:gd name="connsiteX249" fmla="*/ 46355 w 135065"/>
                <a:gd name="connsiteY249" fmla="*/ 24722 h 177978"/>
                <a:gd name="connsiteX250" fmla="*/ 46640 w 135065"/>
                <a:gd name="connsiteY250" fmla="*/ 22721 h 177978"/>
                <a:gd name="connsiteX251" fmla="*/ 43499 w 135065"/>
                <a:gd name="connsiteY251" fmla="*/ 24055 h 177978"/>
                <a:gd name="connsiteX252" fmla="*/ 46355 w 135065"/>
                <a:gd name="connsiteY252" fmla="*/ 24722 h 177978"/>
                <a:gd name="connsiteX253" fmla="*/ 59871 w 135065"/>
                <a:gd name="connsiteY253" fmla="*/ 24055 h 177978"/>
                <a:gd name="connsiteX254" fmla="*/ 59395 w 135065"/>
                <a:gd name="connsiteY254" fmla="*/ 23674 h 177978"/>
                <a:gd name="connsiteX255" fmla="*/ 57777 w 135065"/>
                <a:gd name="connsiteY255" fmla="*/ 27103 h 177978"/>
                <a:gd name="connsiteX256" fmla="*/ 59871 w 135065"/>
                <a:gd name="connsiteY256" fmla="*/ 24055 h 177978"/>
                <a:gd name="connsiteX257" fmla="*/ 52542 w 135065"/>
                <a:gd name="connsiteY257" fmla="*/ 110732 h 177978"/>
                <a:gd name="connsiteX258" fmla="*/ 55016 w 135065"/>
                <a:gd name="connsiteY258" fmla="*/ 110447 h 177978"/>
                <a:gd name="connsiteX259" fmla="*/ 55016 w 135065"/>
                <a:gd name="connsiteY259" fmla="*/ 107780 h 177978"/>
                <a:gd name="connsiteX260" fmla="*/ 52542 w 135065"/>
                <a:gd name="connsiteY260" fmla="*/ 110732 h 177978"/>
                <a:gd name="connsiteX261" fmla="*/ 114030 w 135065"/>
                <a:gd name="connsiteY261" fmla="*/ 62345 h 177978"/>
                <a:gd name="connsiteX262" fmla="*/ 114411 w 135065"/>
                <a:gd name="connsiteY262" fmla="*/ 61869 h 177978"/>
                <a:gd name="connsiteX263" fmla="*/ 110985 w 135065"/>
                <a:gd name="connsiteY263" fmla="*/ 58154 h 177978"/>
                <a:gd name="connsiteX264" fmla="*/ 110318 w 135065"/>
                <a:gd name="connsiteY264" fmla="*/ 58726 h 177978"/>
                <a:gd name="connsiteX265" fmla="*/ 114030 w 135065"/>
                <a:gd name="connsiteY265" fmla="*/ 62345 h 177978"/>
                <a:gd name="connsiteX266" fmla="*/ 106225 w 135065"/>
                <a:gd name="connsiteY266" fmla="*/ 138641 h 177978"/>
                <a:gd name="connsiteX267" fmla="*/ 105464 w 135065"/>
                <a:gd name="connsiteY267" fmla="*/ 138927 h 177978"/>
                <a:gd name="connsiteX268" fmla="*/ 104607 w 135065"/>
                <a:gd name="connsiteY268" fmla="*/ 141784 h 177978"/>
                <a:gd name="connsiteX269" fmla="*/ 107558 w 135065"/>
                <a:gd name="connsiteY269" fmla="*/ 140546 h 177978"/>
                <a:gd name="connsiteX270" fmla="*/ 106225 w 135065"/>
                <a:gd name="connsiteY270" fmla="*/ 138736 h 177978"/>
                <a:gd name="connsiteX271" fmla="*/ 55683 w 135065"/>
                <a:gd name="connsiteY271" fmla="*/ 41486 h 177978"/>
                <a:gd name="connsiteX272" fmla="*/ 56444 w 135065"/>
                <a:gd name="connsiteY272" fmla="*/ 41295 h 177978"/>
                <a:gd name="connsiteX273" fmla="*/ 54350 w 135065"/>
                <a:gd name="connsiteY273" fmla="*/ 37961 h 177978"/>
                <a:gd name="connsiteX274" fmla="*/ 55683 w 135065"/>
                <a:gd name="connsiteY274" fmla="*/ 41486 h 177978"/>
                <a:gd name="connsiteX275" fmla="*/ 29888 w 135065"/>
                <a:gd name="connsiteY275" fmla="*/ 75776 h 177978"/>
                <a:gd name="connsiteX276" fmla="*/ 28841 w 135065"/>
                <a:gd name="connsiteY276" fmla="*/ 79205 h 177978"/>
                <a:gd name="connsiteX277" fmla="*/ 29888 w 135065"/>
                <a:gd name="connsiteY277" fmla="*/ 75776 h 177978"/>
                <a:gd name="connsiteX278" fmla="*/ 93852 w 135065"/>
                <a:gd name="connsiteY278" fmla="*/ 109780 h 177978"/>
                <a:gd name="connsiteX279" fmla="*/ 93661 w 135065"/>
                <a:gd name="connsiteY279" fmla="*/ 113495 h 177978"/>
                <a:gd name="connsiteX280" fmla="*/ 93852 w 135065"/>
                <a:gd name="connsiteY280" fmla="*/ 109780 h 177978"/>
                <a:gd name="connsiteX281" fmla="*/ 74338 w 135065"/>
                <a:gd name="connsiteY281" fmla="*/ 103017 h 177978"/>
                <a:gd name="connsiteX282" fmla="*/ 77194 w 135065"/>
                <a:gd name="connsiteY282" fmla="*/ 104351 h 177978"/>
                <a:gd name="connsiteX283" fmla="*/ 74338 w 135065"/>
                <a:gd name="connsiteY283" fmla="*/ 103017 h 177978"/>
                <a:gd name="connsiteX284" fmla="*/ 107558 w 135065"/>
                <a:gd name="connsiteY284" fmla="*/ 8053 h 177978"/>
                <a:gd name="connsiteX285" fmla="*/ 107082 w 135065"/>
                <a:gd name="connsiteY285" fmla="*/ 7577 h 177978"/>
                <a:gd name="connsiteX286" fmla="*/ 104988 w 135065"/>
                <a:gd name="connsiteY286" fmla="*/ 7005 h 177978"/>
                <a:gd name="connsiteX287" fmla="*/ 104797 w 135065"/>
                <a:gd name="connsiteY287" fmla="*/ 7958 h 177978"/>
                <a:gd name="connsiteX288" fmla="*/ 106987 w 135065"/>
                <a:gd name="connsiteY288" fmla="*/ 8529 h 177978"/>
                <a:gd name="connsiteX289" fmla="*/ 107653 w 135065"/>
                <a:gd name="connsiteY289" fmla="*/ 8053 h 177978"/>
                <a:gd name="connsiteX290" fmla="*/ 89092 w 135065"/>
                <a:gd name="connsiteY290" fmla="*/ 103208 h 177978"/>
                <a:gd name="connsiteX291" fmla="*/ 88616 w 135065"/>
                <a:gd name="connsiteY291" fmla="*/ 102350 h 177978"/>
                <a:gd name="connsiteX292" fmla="*/ 86236 w 135065"/>
                <a:gd name="connsiteY292" fmla="*/ 104636 h 177978"/>
                <a:gd name="connsiteX293" fmla="*/ 88997 w 135065"/>
                <a:gd name="connsiteY293" fmla="*/ 103208 h 177978"/>
                <a:gd name="connsiteX294" fmla="*/ 74815 w 135065"/>
                <a:gd name="connsiteY294" fmla="*/ 80253 h 177978"/>
                <a:gd name="connsiteX295" fmla="*/ 74529 w 135065"/>
                <a:gd name="connsiteY295" fmla="*/ 77014 h 177978"/>
                <a:gd name="connsiteX296" fmla="*/ 71959 w 135065"/>
                <a:gd name="connsiteY296" fmla="*/ 77966 h 177978"/>
                <a:gd name="connsiteX297" fmla="*/ 74815 w 135065"/>
                <a:gd name="connsiteY297" fmla="*/ 80253 h 177978"/>
                <a:gd name="connsiteX298" fmla="*/ 50257 w 135065"/>
                <a:gd name="connsiteY298" fmla="*/ 49391 h 177978"/>
                <a:gd name="connsiteX299" fmla="*/ 49686 w 135065"/>
                <a:gd name="connsiteY299" fmla="*/ 52058 h 177978"/>
                <a:gd name="connsiteX300" fmla="*/ 51495 w 135065"/>
                <a:gd name="connsiteY300" fmla="*/ 50725 h 177978"/>
                <a:gd name="connsiteX301" fmla="*/ 50257 w 135065"/>
                <a:gd name="connsiteY301" fmla="*/ 49391 h 177978"/>
                <a:gd name="connsiteX302" fmla="*/ 75671 w 135065"/>
                <a:gd name="connsiteY302" fmla="*/ 61679 h 177978"/>
                <a:gd name="connsiteX303" fmla="*/ 72721 w 135065"/>
                <a:gd name="connsiteY303" fmla="*/ 62060 h 177978"/>
                <a:gd name="connsiteX304" fmla="*/ 73767 w 135065"/>
                <a:gd name="connsiteY304" fmla="*/ 62631 h 177978"/>
                <a:gd name="connsiteX305" fmla="*/ 74815 w 135065"/>
                <a:gd name="connsiteY305" fmla="*/ 63107 h 177978"/>
                <a:gd name="connsiteX306" fmla="*/ 75671 w 135065"/>
                <a:gd name="connsiteY306" fmla="*/ 61774 h 177978"/>
                <a:gd name="connsiteX307" fmla="*/ 7710 w 135065"/>
                <a:gd name="connsiteY307" fmla="*/ 40628 h 177978"/>
                <a:gd name="connsiteX308" fmla="*/ 11232 w 135065"/>
                <a:gd name="connsiteY308" fmla="*/ 39486 h 177978"/>
                <a:gd name="connsiteX309" fmla="*/ 7710 w 135065"/>
                <a:gd name="connsiteY309" fmla="*/ 40628 h 177978"/>
                <a:gd name="connsiteX310" fmla="*/ 56634 w 135065"/>
                <a:gd name="connsiteY310" fmla="*/ 85491 h 177978"/>
                <a:gd name="connsiteX311" fmla="*/ 55778 w 135065"/>
                <a:gd name="connsiteY311" fmla="*/ 82253 h 177978"/>
                <a:gd name="connsiteX312" fmla="*/ 56634 w 135065"/>
                <a:gd name="connsiteY312" fmla="*/ 85491 h 177978"/>
                <a:gd name="connsiteX313" fmla="*/ 6758 w 135065"/>
                <a:gd name="connsiteY313" fmla="*/ 131021 h 177978"/>
                <a:gd name="connsiteX314" fmla="*/ 5521 w 135065"/>
                <a:gd name="connsiteY314" fmla="*/ 132449 h 177978"/>
                <a:gd name="connsiteX315" fmla="*/ 6854 w 135065"/>
                <a:gd name="connsiteY315" fmla="*/ 133878 h 177978"/>
                <a:gd name="connsiteX316" fmla="*/ 7329 w 135065"/>
                <a:gd name="connsiteY316" fmla="*/ 133497 h 177978"/>
                <a:gd name="connsiteX317" fmla="*/ 6663 w 135065"/>
                <a:gd name="connsiteY317" fmla="*/ 130925 h 177978"/>
                <a:gd name="connsiteX318" fmla="*/ 56539 w 135065"/>
                <a:gd name="connsiteY318" fmla="*/ 57392 h 177978"/>
                <a:gd name="connsiteX319" fmla="*/ 58253 w 135065"/>
                <a:gd name="connsiteY319" fmla="*/ 55297 h 177978"/>
                <a:gd name="connsiteX320" fmla="*/ 56539 w 135065"/>
                <a:gd name="connsiteY320" fmla="*/ 57392 h 177978"/>
                <a:gd name="connsiteX321" fmla="*/ 114506 w 135065"/>
                <a:gd name="connsiteY321" fmla="*/ 113209 h 177978"/>
                <a:gd name="connsiteX322" fmla="*/ 114887 w 135065"/>
                <a:gd name="connsiteY322" fmla="*/ 113971 h 177978"/>
                <a:gd name="connsiteX323" fmla="*/ 118123 w 135065"/>
                <a:gd name="connsiteY323" fmla="*/ 112733 h 177978"/>
                <a:gd name="connsiteX324" fmla="*/ 114506 w 135065"/>
                <a:gd name="connsiteY324" fmla="*/ 113209 h 177978"/>
                <a:gd name="connsiteX325" fmla="*/ 54255 w 135065"/>
                <a:gd name="connsiteY325" fmla="*/ 62917 h 177978"/>
                <a:gd name="connsiteX326" fmla="*/ 56920 w 135065"/>
                <a:gd name="connsiteY326" fmla="*/ 65298 h 177978"/>
                <a:gd name="connsiteX327" fmla="*/ 54255 w 135065"/>
                <a:gd name="connsiteY327" fmla="*/ 62917 h 177978"/>
                <a:gd name="connsiteX328" fmla="*/ 8186 w 135065"/>
                <a:gd name="connsiteY328" fmla="*/ 31008 h 177978"/>
                <a:gd name="connsiteX329" fmla="*/ 10756 w 135065"/>
                <a:gd name="connsiteY329" fmla="*/ 32628 h 177978"/>
                <a:gd name="connsiteX330" fmla="*/ 8186 w 135065"/>
                <a:gd name="connsiteY330" fmla="*/ 31008 h 177978"/>
                <a:gd name="connsiteX331" fmla="*/ 60918 w 135065"/>
                <a:gd name="connsiteY331" fmla="*/ 35104 h 177978"/>
                <a:gd name="connsiteX332" fmla="*/ 58729 w 135065"/>
                <a:gd name="connsiteY332" fmla="*/ 37485 h 177978"/>
                <a:gd name="connsiteX333" fmla="*/ 61584 w 135065"/>
                <a:gd name="connsiteY333" fmla="*/ 37104 h 177978"/>
                <a:gd name="connsiteX334" fmla="*/ 60918 w 135065"/>
                <a:gd name="connsiteY334" fmla="*/ 35009 h 177978"/>
                <a:gd name="connsiteX335" fmla="*/ 24272 w 135065"/>
                <a:gd name="connsiteY335" fmla="*/ 90920 h 177978"/>
                <a:gd name="connsiteX336" fmla="*/ 24272 w 135065"/>
                <a:gd name="connsiteY336" fmla="*/ 87872 h 177978"/>
                <a:gd name="connsiteX337" fmla="*/ 22083 w 135065"/>
                <a:gd name="connsiteY337" fmla="*/ 90063 h 177978"/>
                <a:gd name="connsiteX338" fmla="*/ 24272 w 135065"/>
                <a:gd name="connsiteY338" fmla="*/ 90920 h 177978"/>
                <a:gd name="connsiteX339" fmla="*/ 34362 w 135065"/>
                <a:gd name="connsiteY339" fmla="*/ 50249 h 177978"/>
                <a:gd name="connsiteX340" fmla="*/ 35980 w 135065"/>
                <a:gd name="connsiteY340" fmla="*/ 52154 h 177978"/>
                <a:gd name="connsiteX341" fmla="*/ 36741 w 135065"/>
                <a:gd name="connsiteY341" fmla="*/ 50915 h 177978"/>
                <a:gd name="connsiteX342" fmla="*/ 34266 w 135065"/>
                <a:gd name="connsiteY342" fmla="*/ 50344 h 177978"/>
                <a:gd name="connsiteX343" fmla="*/ 121740 w 135065"/>
                <a:gd name="connsiteY343" fmla="*/ 61774 h 177978"/>
                <a:gd name="connsiteX344" fmla="*/ 122407 w 135065"/>
                <a:gd name="connsiteY344" fmla="*/ 61488 h 177978"/>
                <a:gd name="connsiteX345" fmla="*/ 122121 w 135065"/>
                <a:gd name="connsiteY345" fmla="*/ 60155 h 177978"/>
                <a:gd name="connsiteX346" fmla="*/ 119741 w 135065"/>
                <a:gd name="connsiteY346" fmla="*/ 60155 h 177978"/>
                <a:gd name="connsiteX347" fmla="*/ 121836 w 135065"/>
                <a:gd name="connsiteY347" fmla="*/ 61774 h 177978"/>
                <a:gd name="connsiteX348" fmla="*/ 19132 w 135065"/>
                <a:gd name="connsiteY348" fmla="*/ 66727 h 177978"/>
                <a:gd name="connsiteX349" fmla="*/ 20369 w 135065"/>
                <a:gd name="connsiteY349" fmla="*/ 69489 h 177978"/>
                <a:gd name="connsiteX350" fmla="*/ 19132 w 135065"/>
                <a:gd name="connsiteY350" fmla="*/ 66727 h 177978"/>
                <a:gd name="connsiteX351" fmla="*/ 90806 w 135065"/>
                <a:gd name="connsiteY351" fmla="*/ 125496 h 177978"/>
                <a:gd name="connsiteX352" fmla="*/ 88616 w 135065"/>
                <a:gd name="connsiteY352" fmla="*/ 123877 h 177978"/>
                <a:gd name="connsiteX353" fmla="*/ 88331 w 135065"/>
                <a:gd name="connsiteY353" fmla="*/ 124448 h 177978"/>
                <a:gd name="connsiteX354" fmla="*/ 90806 w 135065"/>
                <a:gd name="connsiteY354" fmla="*/ 125496 h 177978"/>
                <a:gd name="connsiteX355" fmla="*/ 10471 w 135065"/>
                <a:gd name="connsiteY355" fmla="*/ 17292 h 177978"/>
                <a:gd name="connsiteX356" fmla="*/ 9804 w 135065"/>
                <a:gd name="connsiteY356" fmla="*/ 16530 h 177978"/>
                <a:gd name="connsiteX357" fmla="*/ 7425 w 135065"/>
                <a:gd name="connsiteY357" fmla="*/ 18530 h 177978"/>
                <a:gd name="connsiteX358" fmla="*/ 7900 w 135065"/>
                <a:gd name="connsiteY358" fmla="*/ 19007 h 177978"/>
                <a:gd name="connsiteX359" fmla="*/ 10566 w 135065"/>
                <a:gd name="connsiteY359" fmla="*/ 17197 h 177978"/>
                <a:gd name="connsiteX360" fmla="*/ 66343 w 135065"/>
                <a:gd name="connsiteY360" fmla="*/ 4529 h 177978"/>
                <a:gd name="connsiteX361" fmla="*/ 67010 w 135065"/>
                <a:gd name="connsiteY361" fmla="*/ 4053 h 177978"/>
                <a:gd name="connsiteX362" fmla="*/ 65486 w 135065"/>
                <a:gd name="connsiteY362" fmla="*/ 1957 h 177978"/>
                <a:gd name="connsiteX363" fmla="*/ 66343 w 135065"/>
                <a:gd name="connsiteY363" fmla="*/ 4529 h 177978"/>
                <a:gd name="connsiteX364" fmla="*/ 33791 w 135065"/>
                <a:gd name="connsiteY364" fmla="*/ 9672 h 177978"/>
                <a:gd name="connsiteX365" fmla="*/ 36646 w 135065"/>
                <a:gd name="connsiteY365" fmla="*/ 8624 h 177978"/>
                <a:gd name="connsiteX366" fmla="*/ 33791 w 135065"/>
                <a:gd name="connsiteY366" fmla="*/ 9672 h 177978"/>
                <a:gd name="connsiteX367" fmla="*/ 9899 w 135065"/>
                <a:gd name="connsiteY367" fmla="*/ 123020 h 177978"/>
                <a:gd name="connsiteX368" fmla="*/ 9138 w 135065"/>
                <a:gd name="connsiteY368" fmla="*/ 122353 h 177978"/>
                <a:gd name="connsiteX369" fmla="*/ 7805 w 135065"/>
                <a:gd name="connsiteY369" fmla="*/ 123401 h 177978"/>
                <a:gd name="connsiteX370" fmla="*/ 8757 w 135065"/>
                <a:gd name="connsiteY370" fmla="*/ 124353 h 177978"/>
                <a:gd name="connsiteX371" fmla="*/ 9804 w 135065"/>
                <a:gd name="connsiteY371" fmla="*/ 123020 h 177978"/>
                <a:gd name="connsiteX372" fmla="*/ 38455 w 135065"/>
                <a:gd name="connsiteY372" fmla="*/ 55487 h 177978"/>
                <a:gd name="connsiteX373" fmla="*/ 38835 w 135065"/>
                <a:gd name="connsiteY373" fmla="*/ 56154 h 177978"/>
                <a:gd name="connsiteX374" fmla="*/ 40834 w 135065"/>
                <a:gd name="connsiteY374" fmla="*/ 55392 h 177978"/>
                <a:gd name="connsiteX375" fmla="*/ 38455 w 135065"/>
                <a:gd name="connsiteY375" fmla="*/ 55487 h 177978"/>
                <a:gd name="connsiteX376" fmla="*/ 72340 w 135065"/>
                <a:gd name="connsiteY376" fmla="*/ 86444 h 177978"/>
                <a:gd name="connsiteX377" fmla="*/ 71864 w 135065"/>
                <a:gd name="connsiteY377" fmla="*/ 86920 h 177978"/>
                <a:gd name="connsiteX378" fmla="*/ 74434 w 135065"/>
                <a:gd name="connsiteY378" fmla="*/ 87968 h 177978"/>
                <a:gd name="connsiteX379" fmla="*/ 72340 w 135065"/>
                <a:gd name="connsiteY379" fmla="*/ 86444 h 177978"/>
                <a:gd name="connsiteX380" fmla="*/ 19703 w 135065"/>
                <a:gd name="connsiteY380" fmla="*/ 78347 h 177978"/>
                <a:gd name="connsiteX381" fmla="*/ 18751 w 135065"/>
                <a:gd name="connsiteY381" fmla="*/ 76252 h 177978"/>
                <a:gd name="connsiteX382" fmla="*/ 19703 w 135065"/>
                <a:gd name="connsiteY382" fmla="*/ 78347 h 177978"/>
                <a:gd name="connsiteX383" fmla="*/ 66343 w 135065"/>
                <a:gd name="connsiteY383" fmla="*/ 63870 h 177978"/>
                <a:gd name="connsiteX384" fmla="*/ 63964 w 135065"/>
                <a:gd name="connsiteY384" fmla="*/ 63870 h 177978"/>
                <a:gd name="connsiteX385" fmla="*/ 63297 w 135065"/>
                <a:gd name="connsiteY385" fmla="*/ 65298 h 177978"/>
                <a:gd name="connsiteX386" fmla="*/ 63773 w 135065"/>
                <a:gd name="connsiteY386" fmla="*/ 65584 h 177978"/>
                <a:gd name="connsiteX387" fmla="*/ 66343 w 135065"/>
                <a:gd name="connsiteY387" fmla="*/ 63965 h 177978"/>
                <a:gd name="connsiteX388" fmla="*/ 87474 w 135065"/>
                <a:gd name="connsiteY388" fmla="*/ 68251 h 177978"/>
                <a:gd name="connsiteX389" fmla="*/ 85094 w 135065"/>
                <a:gd name="connsiteY389" fmla="*/ 69489 h 177978"/>
                <a:gd name="connsiteX390" fmla="*/ 87474 w 135065"/>
                <a:gd name="connsiteY390" fmla="*/ 68251 h 177978"/>
                <a:gd name="connsiteX391" fmla="*/ 3237 w 135065"/>
                <a:gd name="connsiteY391" fmla="*/ 69394 h 177978"/>
                <a:gd name="connsiteX392" fmla="*/ 1047 w 135065"/>
                <a:gd name="connsiteY392" fmla="*/ 69394 h 177978"/>
                <a:gd name="connsiteX393" fmla="*/ 3237 w 135065"/>
                <a:gd name="connsiteY393" fmla="*/ 69394 h 177978"/>
                <a:gd name="connsiteX394" fmla="*/ 66914 w 135065"/>
                <a:gd name="connsiteY394" fmla="*/ 66917 h 177978"/>
                <a:gd name="connsiteX395" fmla="*/ 66153 w 135065"/>
                <a:gd name="connsiteY395" fmla="*/ 68918 h 177978"/>
                <a:gd name="connsiteX396" fmla="*/ 66914 w 135065"/>
                <a:gd name="connsiteY396" fmla="*/ 66917 h 177978"/>
                <a:gd name="connsiteX397" fmla="*/ 113649 w 135065"/>
                <a:gd name="connsiteY397" fmla="*/ 136450 h 177978"/>
                <a:gd name="connsiteX398" fmla="*/ 112984 w 135065"/>
                <a:gd name="connsiteY398" fmla="*/ 137498 h 177978"/>
                <a:gd name="connsiteX399" fmla="*/ 113649 w 135065"/>
                <a:gd name="connsiteY399" fmla="*/ 138260 h 177978"/>
                <a:gd name="connsiteX400" fmla="*/ 114411 w 135065"/>
                <a:gd name="connsiteY400" fmla="*/ 137784 h 177978"/>
                <a:gd name="connsiteX401" fmla="*/ 113555 w 135065"/>
                <a:gd name="connsiteY401" fmla="*/ 136450 h 177978"/>
                <a:gd name="connsiteX402" fmla="*/ 35123 w 135065"/>
                <a:gd name="connsiteY402" fmla="*/ 62536 h 177978"/>
                <a:gd name="connsiteX403" fmla="*/ 32172 w 135065"/>
                <a:gd name="connsiteY403" fmla="*/ 63203 h 177978"/>
                <a:gd name="connsiteX404" fmla="*/ 35123 w 135065"/>
                <a:gd name="connsiteY404" fmla="*/ 62536 h 177978"/>
                <a:gd name="connsiteX405" fmla="*/ 8662 w 135065"/>
                <a:gd name="connsiteY405" fmla="*/ 83110 h 177978"/>
                <a:gd name="connsiteX406" fmla="*/ 8662 w 135065"/>
                <a:gd name="connsiteY406" fmla="*/ 85967 h 177978"/>
                <a:gd name="connsiteX407" fmla="*/ 8662 w 135065"/>
                <a:gd name="connsiteY407" fmla="*/ 83110 h 177978"/>
                <a:gd name="connsiteX408" fmla="*/ 81668 w 135065"/>
                <a:gd name="connsiteY408" fmla="*/ 97778 h 177978"/>
                <a:gd name="connsiteX409" fmla="*/ 81668 w 135065"/>
                <a:gd name="connsiteY409" fmla="*/ 97016 h 177978"/>
                <a:gd name="connsiteX410" fmla="*/ 80050 w 135065"/>
                <a:gd name="connsiteY410" fmla="*/ 97302 h 177978"/>
                <a:gd name="connsiteX411" fmla="*/ 80050 w 135065"/>
                <a:gd name="connsiteY411" fmla="*/ 97778 h 177978"/>
                <a:gd name="connsiteX412" fmla="*/ 81668 w 135065"/>
                <a:gd name="connsiteY412" fmla="*/ 97778 h 177978"/>
                <a:gd name="connsiteX413" fmla="*/ 23891 w 135065"/>
                <a:gd name="connsiteY413" fmla="*/ 56059 h 177978"/>
                <a:gd name="connsiteX414" fmla="*/ 23130 w 135065"/>
                <a:gd name="connsiteY414" fmla="*/ 55106 h 177978"/>
                <a:gd name="connsiteX415" fmla="*/ 22273 w 135065"/>
                <a:gd name="connsiteY415" fmla="*/ 55392 h 177978"/>
                <a:gd name="connsiteX416" fmla="*/ 22559 w 135065"/>
                <a:gd name="connsiteY416" fmla="*/ 56249 h 177978"/>
                <a:gd name="connsiteX417" fmla="*/ 23891 w 135065"/>
                <a:gd name="connsiteY417" fmla="*/ 56059 h 177978"/>
                <a:gd name="connsiteX418" fmla="*/ 22654 w 135065"/>
                <a:gd name="connsiteY418" fmla="*/ 102255 h 177978"/>
                <a:gd name="connsiteX419" fmla="*/ 20465 w 135065"/>
                <a:gd name="connsiteY419" fmla="*/ 103303 h 177978"/>
                <a:gd name="connsiteX420" fmla="*/ 20751 w 135065"/>
                <a:gd name="connsiteY420" fmla="*/ 103874 h 177978"/>
                <a:gd name="connsiteX421" fmla="*/ 22654 w 135065"/>
                <a:gd name="connsiteY421" fmla="*/ 102350 h 177978"/>
                <a:gd name="connsiteX422" fmla="*/ 37027 w 135065"/>
                <a:gd name="connsiteY422" fmla="*/ 101779 h 177978"/>
                <a:gd name="connsiteX423" fmla="*/ 36456 w 135065"/>
                <a:gd name="connsiteY423" fmla="*/ 102827 h 177978"/>
                <a:gd name="connsiteX424" fmla="*/ 37122 w 135065"/>
                <a:gd name="connsiteY424" fmla="*/ 103684 h 177978"/>
                <a:gd name="connsiteX425" fmla="*/ 37979 w 135065"/>
                <a:gd name="connsiteY425" fmla="*/ 102731 h 177978"/>
                <a:gd name="connsiteX426" fmla="*/ 37122 w 135065"/>
                <a:gd name="connsiteY426" fmla="*/ 101779 h 177978"/>
                <a:gd name="connsiteX427" fmla="*/ 10946 w 135065"/>
                <a:gd name="connsiteY427" fmla="*/ 155500 h 177978"/>
                <a:gd name="connsiteX428" fmla="*/ 10185 w 135065"/>
                <a:gd name="connsiteY428" fmla="*/ 155119 h 177978"/>
                <a:gd name="connsiteX429" fmla="*/ 9424 w 135065"/>
                <a:gd name="connsiteY429" fmla="*/ 156452 h 177978"/>
                <a:gd name="connsiteX430" fmla="*/ 9995 w 135065"/>
                <a:gd name="connsiteY430" fmla="*/ 156834 h 177978"/>
                <a:gd name="connsiteX431" fmla="*/ 10946 w 135065"/>
                <a:gd name="connsiteY431" fmla="*/ 155500 h 177978"/>
                <a:gd name="connsiteX432" fmla="*/ 38930 w 135065"/>
                <a:gd name="connsiteY432" fmla="*/ 49582 h 177978"/>
                <a:gd name="connsiteX433" fmla="*/ 39121 w 135065"/>
                <a:gd name="connsiteY433" fmla="*/ 48725 h 177978"/>
                <a:gd name="connsiteX434" fmla="*/ 37312 w 135065"/>
                <a:gd name="connsiteY434" fmla="*/ 48534 h 177978"/>
                <a:gd name="connsiteX435" fmla="*/ 37217 w 135065"/>
                <a:gd name="connsiteY435" fmla="*/ 49201 h 177978"/>
                <a:gd name="connsiteX436" fmla="*/ 38930 w 135065"/>
                <a:gd name="connsiteY436" fmla="*/ 49582 h 177978"/>
                <a:gd name="connsiteX437" fmla="*/ 40168 w 135065"/>
                <a:gd name="connsiteY437" fmla="*/ 41676 h 177978"/>
                <a:gd name="connsiteX438" fmla="*/ 40168 w 135065"/>
                <a:gd name="connsiteY438" fmla="*/ 39581 h 177978"/>
                <a:gd name="connsiteX439" fmla="*/ 39406 w 135065"/>
                <a:gd name="connsiteY439" fmla="*/ 39771 h 177978"/>
                <a:gd name="connsiteX440" fmla="*/ 40168 w 135065"/>
                <a:gd name="connsiteY440" fmla="*/ 41676 h 177978"/>
                <a:gd name="connsiteX441" fmla="*/ 127451 w 135065"/>
                <a:gd name="connsiteY441" fmla="*/ 24436 h 177978"/>
                <a:gd name="connsiteX442" fmla="*/ 126595 w 135065"/>
                <a:gd name="connsiteY442" fmla="*/ 25103 h 177978"/>
                <a:gd name="connsiteX443" fmla="*/ 127071 w 135065"/>
                <a:gd name="connsiteY443" fmla="*/ 25960 h 177978"/>
                <a:gd name="connsiteX444" fmla="*/ 128117 w 135065"/>
                <a:gd name="connsiteY444" fmla="*/ 26341 h 177978"/>
                <a:gd name="connsiteX445" fmla="*/ 128689 w 135065"/>
                <a:gd name="connsiteY445" fmla="*/ 25674 h 177978"/>
                <a:gd name="connsiteX446" fmla="*/ 127356 w 135065"/>
                <a:gd name="connsiteY446" fmla="*/ 24531 h 177978"/>
                <a:gd name="connsiteX447" fmla="*/ 15610 w 135065"/>
                <a:gd name="connsiteY447" fmla="*/ 19102 h 177978"/>
                <a:gd name="connsiteX448" fmla="*/ 14563 w 135065"/>
                <a:gd name="connsiteY448" fmla="*/ 21197 h 177978"/>
                <a:gd name="connsiteX449" fmla="*/ 15610 w 135065"/>
                <a:gd name="connsiteY449" fmla="*/ 19102 h 177978"/>
                <a:gd name="connsiteX450" fmla="*/ 51209 w 135065"/>
                <a:gd name="connsiteY450" fmla="*/ 17959 h 177978"/>
                <a:gd name="connsiteX451" fmla="*/ 50067 w 135065"/>
                <a:gd name="connsiteY451" fmla="*/ 17292 h 177978"/>
                <a:gd name="connsiteX452" fmla="*/ 49306 w 135065"/>
                <a:gd name="connsiteY452" fmla="*/ 17959 h 177978"/>
                <a:gd name="connsiteX453" fmla="*/ 50067 w 135065"/>
                <a:gd name="connsiteY453" fmla="*/ 18626 h 177978"/>
                <a:gd name="connsiteX454" fmla="*/ 51114 w 135065"/>
                <a:gd name="connsiteY454" fmla="*/ 17959 h 177978"/>
                <a:gd name="connsiteX455" fmla="*/ 96421 w 135065"/>
                <a:gd name="connsiteY455" fmla="*/ 121020 h 177978"/>
                <a:gd name="connsiteX456" fmla="*/ 95660 w 135065"/>
                <a:gd name="connsiteY456" fmla="*/ 121496 h 177978"/>
                <a:gd name="connsiteX457" fmla="*/ 96612 w 135065"/>
                <a:gd name="connsiteY457" fmla="*/ 122734 h 177978"/>
                <a:gd name="connsiteX458" fmla="*/ 97183 w 135065"/>
                <a:gd name="connsiteY458" fmla="*/ 122353 h 177978"/>
                <a:gd name="connsiteX459" fmla="*/ 96421 w 135065"/>
                <a:gd name="connsiteY459" fmla="*/ 120924 h 177978"/>
                <a:gd name="connsiteX460" fmla="*/ 122502 w 135065"/>
                <a:gd name="connsiteY460" fmla="*/ 123115 h 177978"/>
                <a:gd name="connsiteX461" fmla="*/ 122121 w 135065"/>
                <a:gd name="connsiteY461" fmla="*/ 121020 h 177978"/>
                <a:gd name="connsiteX462" fmla="*/ 121455 w 135065"/>
                <a:gd name="connsiteY462" fmla="*/ 121210 h 177978"/>
                <a:gd name="connsiteX463" fmla="*/ 122502 w 135065"/>
                <a:gd name="connsiteY463" fmla="*/ 123115 h 177978"/>
                <a:gd name="connsiteX464" fmla="*/ 98991 w 135065"/>
                <a:gd name="connsiteY464" fmla="*/ 123496 h 177978"/>
                <a:gd name="connsiteX465" fmla="*/ 101276 w 135065"/>
                <a:gd name="connsiteY465" fmla="*/ 122924 h 177978"/>
                <a:gd name="connsiteX466" fmla="*/ 98991 w 135065"/>
                <a:gd name="connsiteY466" fmla="*/ 123496 h 177978"/>
                <a:gd name="connsiteX467" fmla="*/ 78432 w 135065"/>
                <a:gd name="connsiteY467" fmla="*/ 7005 h 177978"/>
                <a:gd name="connsiteX468" fmla="*/ 77480 w 135065"/>
                <a:gd name="connsiteY468" fmla="*/ 7862 h 177978"/>
                <a:gd name="connsiteX469" fmla="*/ 79764 w 135065"/>
                <a:gd name="connsiteY469" fmla="*/ 8910 h 177978"/>
                <a:gd name="connsiteX470" fmla="*/ 78337 w 135065"/>
                <a:gd name="connsiteY470" fmla="*/ 7005 h 177978"/>
                <a:gd name="connsiteX471" fmla="*/ 21987 w 135065"/>
                <a:gd name="connsiteY471" fmla="*/ 18340 h 177978"/>
                <a:gd name="connsiteX472" fmla="*/ 20845 w 135065"/>
                <a:gd name="connsiteY472" fmla="*/ 16816 h 177978"/>
                <a:gd name="connsiteX473" fmla="*/ 21987 w 135065"/>
                <a:gd name="connsiteY473" fmla="*/ 18340 h 177978"/>
                <a:gd name="connsiteX474" fmla="*/ 33314 w 135065"/>
                <a:gd name="connsiteY474" fmla="*/ 25388 h 177978"/>
                <a:gd name="connsiteX475" fmla="*/ 33314 w 135065"/>
                <a:gd name="connsiteY475" fmla="*/ 25770 h 177978"/>
                <a:gd name="connsiteX476" fmla="*/ 33981 w 135065"/>
                <a:gd name="connsiteY476" fmla="*/ 26150 h 177978"/>
                <a:gd name="connsiteX477" fmla="*/ 34933 w 135065"/>
                <a:gd name="connsiteY477" fmla="*/ 26150 h 177978"/>
                <a:gd name="connsiteX478" fmla="*/ 34933 w 135065"/>
                <a:gd name="connsiteY478" fmla="*/ 25674 h 177978"/>
                <a:gd name="connsiteX479" fmla="*/ 33410 w 135065"/>
                <a:gd name="connsiteY479" fmla="*/ 25484 h 177978"/>
                <a:gd name="connsiteX480" fmla="*/ 113935 w 135065"/>
                <a:gd name="connsiteY480" fmla="*/ 35485 h 177978"/>
                <a:gd name="connsiteX481" fmla="*/ 113364 w 135065"/>
                <a:gd name="connsiteY481" fmla="*/ 35961 h 177978"/>
                <a:gd name="connsiteX482" fmla="*/ 115363 w 135065"/>
                <a:gd name="connsiteY482" fmla="*/ 37485 h 177978"/>
                <a:gd name="connsiteX483" fmla="*/ 115744 w 135065"/>
                <a:gd name="connsiteY483" fmla="*/ 37009 h 177978"/>
                <a:gd name="connsiteX484" fmla="*/ 113840 w 135065"/>
                <a:gd name="connsiteY484" fmla="*/ 35485 h 177978"/>
                <a:gd name="connsiteX485" fmla="*/ 33791 w 135065"/>
                <a:gd name="connsiteY485" fmla="*/ 42153 h 177978"/>
                <a:gd name="connsiteX486" fmla="*/ 34266 w 135065"/>
                <a:gd name="connsiteY486" fmla="*/ 42343 h 177978"/>
                <a:gd name="connsiteX487" fmla="*/ 35123 w 135065"/>
                <a:gd name="connsiteY487" fmla="*/ 41295 h 177978"/>
                <a:gd name="connsiteX488" fmla="*/ 34266 w 135065"/>
                <a:gd name="connsiteY488" fmla="*/ 40819 h 177978"/>
                <a:gd name="connsiteX489" fmla="*/ 33885 w 135065"/>
                <a:gd name="connsiteY489" fmla="*/ 42153 h 177978"/>
                <a:gd name="connsiteX490" fmla="*/ 11898 w 135065"/>
                <a:gd name="connsiteY490" fmla="*/ 138831 h 177978"/>
                <a:gd name="connsiteX491" fmla="*/ 12184 w 135065"/>
                <a:gd name="connsiteY491" fmla="*/ 138355 h 177978"/>
                <a:gd name="connsiteX492" fmla="*/ 10851 w 135065"/>
                <a:gd name="connsiteY492" fmla="*/ 137498 h 177978"/>
                <a:gd name="connsiteX493" fmla="*/ 9995 w 135065"/>
                <a:gd name="connsiteY493" fmla="*/ 138736 h 177978"/>
                <a:gd name="connsiteX494" fmla="*/ 11898 w 135065"/>
                <a:gd name="connsiteY494" fmla="*/ 138831 h 177978"/>
                <a:gd name="connsiteX495" fmla="*/ 123168 w 135065"/>
                <a:gd name="connsiteY495" fmla="*/ 54916 h 177978"/>
                <a:gd name="connsiteX496" fmla="*/ 123834 w 135065"/>
                <a:gd name="connsiteY496" fmla="*/ 55202 h 177978"/>
                <a:gd name="connsiteX497" fmla="*/ 124596 w 135065"/>
                <a:gd name="connsiteY497" fmla="*/ 53678 h 177978"/>
                <a:gd name="connsiteX498" fmla="*/ 123834 w 135065"/>
                <a:gd name="connsiteY498" fmla="*/ 53487 h 177978"/>
                <a:gd name="connsiteX499" fmla="*/ 123168 w 135065"/>
                <a:gd name="connsiteY499" fmla="*/ 55011 h 177978"/>
                <a:gd name="connsiteX500" fmla="*/ 68437 w 135065"/>
                <a:gd name="connsiteY500" fmla="*/ 61488 h 177978"/>
                <a:gd name="connsiteX501" fmla="*/ 66629 w 135065"/>
                <a:gd name="connsiteY501" fmla="*/ 61107 h 177978"/>
                <a:gd name="connsiteX502" fmla="*/ 66248 w 135065"/>
                <a:gd name="connsiteY502" fmla="*/ 62345 h 177978"/>
                <a:gd name="connsiteX503" fmla="*/ 68437 w 135065"/>
                <a:gd name="connsiteY503" fmla="*/ 61393 h 177978"/>
                <a:gd name="connsiteX504" fmla="*/ 116981 w 135065"/>
                <a:gd name="connsiteY504" fmla="*/ 62155 h 177978"/>
                <a:gd name="connsiteX505" fmla="*/ 117648 w 135065"/>
                <a:gd name="connsiteY505" fmla="*/ 62536 h 177978"/>
                <a:gd name="connsiteX506" fmla="*/ 118504 w 135065"/>
                <a:gd name="connsiteY506" fmla="*/ 60821 h 177978"/>
                <a:gd name="connsiteX507" fmla="*/ 117837 w 135065"/>
                <a:gd name="connsiteY507" fmla="*/ 60536 h 177978"/>
                <a:gd name="connsiteX508" fmla="*/ 116981 w 135065"/>
                <a:gd name="connsiteY508" fmla="*/ 62155 h 177978"/>
                <a:gd name="connsiteX509" fmla="*/ 41501 w 135065"/>
                <a:gd name="connsiteY509" fmla="*/ 66917 h 177978"/>
                <a:gd name="connsiteX510" fmla="*/ 42072 w 135065"/>
                <a:gd name="connsiteY510" fmla="*/ 65393 h 177978"/>
                <a:gd name="connsiteX511" fmla="*/ 41881 w 135065"/>
                <a:gd name="connsiteY511" fmla="*/ 64250 h 177978"/>
                <a:gd name="connsiteX512" fmla="*/ 41501 w 135065"/>
                <a:gd name="connsiteY512" fmla="*/ 66917 h 177978"/>
                <a:gd name="connsiteX513" fmla="*/ 130688 w 135065"/>
                <a:gd name="connsiteY513" fmla="*/ 68632 h 177978"/>
                <a:gd name="connsiteX514" fmla="*/ 130117 w 135065"/>
                <a:gd name="connsiteY514" fmla="*/ 69203 h 177978"/>
                <a:gd name="connsiteX515" fmla="*/ 131354 w 135065"/>
                <a:gd name="connsiteY515" fmla="*/ 70156 h 177978"/>
                <a:gd name="connsiteX516" fmla="*/ 131735 w 135065"/>
                <a:gd name="connsiteY516" fmla="*/ 69775 h 177978"/>
                <a:gd name="connsiteX517" fmla="*/ 130688 w 135065"/>
                <a:gd name="connsiteY517" fmla="*/ 68632 h 177978"/>
                <a:gd name="connsiteX518" fmla="*/ 107368 w 135065"/>
                <a:gd name="connsiteY518" fmla="*/ 70251 h 177978"/>
                <a:gd name="connsiteX519" fmla="*/ 106130 w 135065"/>
                <a:gd name="connsiteY519" fmla="*/ 69584 h 177978"/>
                <a:gd name="connsiteX520" fmla="*/ 105559 w 135065"/>
                <a:gd name="connsiteY520" fmla="*/ 70346 h 177978"/>
                <a:gd name="connsiteX521" fmla="*/ 106321 w 135065"/>
                <a:gd name="connsiteY521" fmla="*/ 70537 h 177978"/>
                <a:gd name="connsiteX522" fmla="*/ 107272 w 135065"/>
                <a:gd name="connsiteY522" fmla="*/ 70251 h 177978"/>
                <a:gd name="connsiteX523" fmla="*/ 15896 w 135065"/>
                <a:gd name="connsiteY523" fmla="*/ 75776 h 177978"/>
                <a:gd name="connsiteX524" fmla="*/ 15039 w 135065"/>
                <a:gd name="connsiteY524" fmla="*/ 75204 h 177978"/>
                <a:gd name="connsiteX525" fmla="*/ 14373 w 135065"/>
                <a:gd name="connsiteY525" fmla="*/ 76252 h 177978"/>
                <a:gd name="connsiteX526" fmla="*/ 15039 w 135065"/>
                <a:gd name="connsiteY526" fmla="*/ 76442 h 177978"/>
                <a:gd name="connsiteX527" fmla="*/ 15896 w 135065"/>
                <a:gd name="connsiteY527" fmla="*/ 75776 h 177978"/>
                <a:gd name="connsiteX528" fmla="*/ 126404 w 135065"/>
                <a:gd name="connsiteY528" fmla="*/ 117971 h 177978"/>
                <a:gd name="connsiteX529" fmla="*/ 124215 w 135065"/>
                <a:gd name="connsiteY529" fmla="*/ 116638 h 177978"/>
                <a:gd name="connsiteX530" fmla="*/ 126404 w 135065"/>
                <a:gd name="connsiteY530" fmla="*/ 117971 h 177978"/>
                <a:gd name="connsiteX531" fmla="*/ 2665 w 135065"/>
                <a:gd name="connsiteY531" fmla="*/ 115114 h 177978"/>
                <a:gd name="connsiteX532" fmla="*/ 4854 w 135065"/>
                <a:gd name="connsiteY532" fmla="*/ 117019 h 177978"/>
                <a:gd name="connsiteX533" fmla="*/ 2665 w 135065"/>
                <a:gd name="connsiteY533" fmla="*/ 115114 h 177978"/>
                <a:gd name="connsiteX534" fmla="*/ 114506 w 135065"/>
                <a:gd name="connsiteY534" fmla="*/ 85015 h 177978"/>
                <a:gd name="connsiteX535" fmla="*/ 113745 w 135065"/>
                <a:gd name="connsiteY535" fmla="*/ 84729 h 177978"/>
                <a:gd name="connsiteX536" fmla="*/ 113269 w 135065"/>
                <a:gd name="connsiteY536" fmla="*/ 86444 h 177978"/>
                <a:gd name="connsiteX537" fmla="*/ 114030 w 135065"/>
                <a:gd name="connsiteY537" fmla="*/ 86634 h 177978"/>
                <a:gd name="connsiteX538" fmla="*/ 114602 w 135065"/>
                <a:gd name="connsiteY538" fmla="*/ 84920 h 177978"/>
                <a:gd name="connsiteX539" fmla="*/ 63773 w 135065"/>
                <a:gd name="connsiteY539" fmla="*/ 90920 h 177978"/>
                <a:gd name="connsiteX540" fmla="*/ 61965 w 135065"/>
                <a:gd name="connsiteY540" fmla="*/ 89492 h 177978"/>
                <a:gd name="connsiteX541" fmla="*/ 63773 w 135065"/>
                <a:gd name="connsiteY541" fmla="*/ 90920 h 177978"/>
                <a:gd name="connsiteX542" fmla="*/ 51019 w 135065"/>
                <a:gd name="connsiteY542" fmla="*/ 101970 h 177978"/>
                <a:gd name="connsiteX543" fmla="*/ 51304 w 135065"/>
                <a:gd name="connsiteY543" fmla="*/ 101493 h 177978"/>
                <a:gd name="connsiteX544" fmla="*/ 49971 w 135065"/>
                <a:gd name="connsiteY544" fmla="*/ 100826 h 177978"/>
                <a:gd name="connsiteX545" fmla="*/ 49781 w 135065"/>
                <a:gd name="connsiteY545" fmla="*/ 101493 h 177978"/>
                <a:gd name="connsiteX546" fmla="*/ 51114 w 135065"/>
                <a:gd name="connsiteY546" fmla="*/ 101970 h 177978"/>
                <a:gd name="connsiteX547" fmla="*/ 43690 w 135065"/>
                <a:gd name="connsiteY547" fmla="*/ 95969 h 177978"/>
                <a:gd name="connsiteX548" fmla="*/ 46355 w 135065"/>
                <a:gd name="connsiteY548" fmla="*/ 95969 h 177978"/>
                <a:gd name="connsiteX549" fmla="*/ 43690 w 135065"/>
                <a:gd name="connsiteY549" fmla="*/ 95969 h 177978"/>
                <a:gd name="connsiteX550" fmla="*/ 47592 w 135065"/>
                <a:gd name="connsiteY550" fmla="*/ 100826 h 177978"/>
                <a:gd name="connsiteX551" fmla="*/ 45022 w 135065"/>
                <a:gd name="connsiteY551" fmla="*/ 100064 h 177978"/>
                <a:gd name="connsiteX552" fmla="*/ 47592 w 135065"/>
                <a:gd name="connsiteY552" fmla="*/ 100826 h 177978"/>
                <a:gd name="connsiteX553" fmla="*/ 37884 w 135065"/>
                <a:gd name="connsiteY553" fmla="*/ 108828 h 177978"/>
                <a:gd name="connsiteX554" fmla="*/ 39692 w 135065"/>
                <a:gd name="connsiteY554" fmla="*/ 110256 h 177978"/>
                <a:gd name="connsiteX555" fmla="*/ 37884 w 135065"/>
                <a:gd name="connsiteY555" fmla="*/ 108828 h 177978"/>
                <a:gd name="connsiteX556" fmla="*/ 47592 w 135065"/>
                <a:gd name="connsiteY556" fmla="*/ 7100 h 177978"/>
                <a:gd name="connsiteX557" fmla="*/ 49877 w 135065"/>
                <a:gd name="connsiteY557" fmla="*/ 7100 h 177978"/>
                <a:gd name="connsiteX558" fmla="*/ 47592 w 135065"/>
                <a:gd name="connsiteY558" fmla="*/ 7100 h 177978"/>
                <a:gd name="connsiteX559" fmla="*/ 32267 w 135065"/>
                <a:gd name="connsiteY559" fmla="*/ 81300 h 177978"/>
                <a:gd name="connsiteX560" fmla="*/ 32458 w 135065"/>
                <a:gd name="connsiteY560" fmla="*/ 81967 h 177978"/>
                <a:gd name="connsiteX561" fmla="*/ 33981 w 135065"/>
                <a:gd name="connsiteY561" fmla="*/ 81586 h 177978"/>
                <a:gd name="connsiteX562" fmla="*/ 33791 w 135065"/>
                <a:gd name="connsiteY562" fmla="*/ 80824 h 177978"/>
                <a:gd name="connsiteX563" fmla="*/ 32267 w 135065"/>
                <a:gd name="connsiteY563" fmla="*/ 81300 h 177978"/>
                <a:gd name="connsiteX564" fmla="*/ 121930 w 135065"/>
                <a:gd name="connsiteY564" fmla="*/ 123686 h 177978"/>
                <a:gd name="connsiteX565" fmla="*/ 121265 w 135065"/>
                <a:gd name="connsiteY565" fmla="*/ 124163 h 177978"/>
                <a:gd name="connsiteX566" fmla="*/ 122407 w 135065"/>
                <a:gd name="connsiteY566" fmla="*/ 125306 h 177978"/>
                <a:gd name="connsiteX567" fmla="*/ 122787 w 135065"/>
                <a:gd name="connsiteY567" fmla="*/ 125020 h 177978"/>
                <a:gd name="connsiteX568" fmla="*/ 121930 w 135065"/>
                <a:gd name="connsiteY568" fmla="*/ 123686 h 177978"/>
                <a:gd name="connsiteX569" fmla="*/ 93756 w 135065"/>
                <a:gd name="connsiteY569" fmla="*/ 70442 h 177978"/>
                <a:gd name="connsiteX570" fmla="*/ 94137 w 135065"/>
                <a:gd name="connsiteY570" fmla="*/ 70918 h 177978"/>
                <a:gd name="connsiteX571" fmla="*/ 94898 w 135065"/>
                <a:gd name="connsiteY571" fmla="*/ 70346 h 177978"/>
                <a:gd name="connsiteX572" fmla="*/ 95565 w 135065"/>
                <a:gd name="connsiteY572" fmla="*/ 69489 h 177978"/>
                <a:gd name="connsiteX573" fmla="*/ 95279 w 135065"/>
                <a:gd name="connsiteY573" fmla="*/ 69299 h 177978"/>
                <a:gd name="connsiteX574" fmla="*/ 93756 w 135065"/>
                <a:gd name="connsiteY574" fmla="*/ 70537 h 177978"/>
                <a:gd name="connsiteX575" fmla="*/ 64344 w 135065"/>
                <a:gd name="connsiteY575" fmla="*/ 59107 h 177978"/>
                <a:gd name="connsiteX576" fmla="*/ 63678 w 135065"/>
                <a:gd name="connsiteY576" fmla="*/ 59488 h 177978"/>
                <a:gd name="connsiteX577" fmla="*/ 64630 w 135065"/>
                <a:gd name="connsiteY577" fmla="*/ 60726 h 177978"/>
                <a:gd name="connsiteX578" fmla="*/ 65201 w 135065"/>
                <a:gd name="connsiteY578" fmla="*/ 60345 h 177978"/>
                <a:gd name="connsiteX579" fmla="*/ 64440 w 135065"/>
                <a:gd name="connsiteY579" fmla="*/ 59012 h 177978"/>
                <a:gd name="connsiteX580" fmla="*/ 29221 w 135065"/>
                <a:gd name="connsiteY580" fmla="*/ 59107 h 177978"/>
                <a:gd name="connsiteX581" fmla="*/ 28460 w 135065"/>
                <a:gd name="connsiteY581" fmla="*/ 59678 h 177978"/>
                <a:gd name="connsiteX582" fmla="*/ 29031 w 135065"/>
                <a:gd name="connsiteY582" fmla="*/ 60440 h 177978"/>
                <a:gd name="connsiteX583" fmla="*/ 29603 w 135065"/>
                <a:gd name="connsiteY583" fmla="*/ 60155 h 177978"/>
                <a:gd name="connsiteX584" fmla="*/ 29221 w 135065"/>
                <a:gd name="connsiteY584" fmla="*/ 59107 h 177978"/>
                <a:gd name="connsiteX585" fmla="*/ 26081 w 135065"/>
                <a:gd name="connsiteY585" fmla="*/ 138450 h 177978"/>
                <a:gd name="connsiteX586" fmla="*/ 26652 w 135065"/>
                <a:gd name="connsiteY586" fmla="*/ 138927 h 177978"/>
                <a:gd name="connsiteX587" fmla="*/ 27413 w 135065"/>
                <a:gd name="connsiteY587" fmla="*/ 137784 h 177978"/>
                <a:gd name="connsiteX588" fmla="*/ 27032 w 135065"/>
                <a:gd name="connsiteY588" fmla="*/ 137498 h 177978"/>
                <a:gd name="connsiteX589" fmla="*/ 26081 w 135065"/>
                <a:gd name="connsiteY589" fmla="*/ 138450 h 177978"/>
                <a:gd name="connsiteX590" fmla="*/ 118980 w 135065"/>
                <a:gd name="connsiteY590" fmla="*/ 50058 h 177978"/>
                <a:gd name="connsiteX591" fmla="*/ 119646 w 135065"/>
                <a:gd name="connsiteY591" fmla="*/ 50344 h 177978"/>
                <a:gd name="connsiteX592" fmla="*/ 120312 w 135065"/>
                <a:gd name="connsiteY592" fmla="*/ 48439 h 177978"/>
                <a:gd name="connsiteX593" fmla="*/ 119646 w 135065"/>
                <a:gd name="connsiteY593" fmla="*/ 48248 h 177978"/>
                <a:gd name="connsiteX594" fmla="*/ 118980 w 135065"/>
                <a:gd name="connsiteY594" fmla="*/ 50058 h 177978"/>
                <a:gd name="connsiteX595" fmla="*/ 121169 w 135065"/>
                <a:gd name="connsiteY595" fmla="*/ 36723 h 177978"/>
                <a:gd name="connsiteX596" fmla="*/ 120122 w 135065"/>
                <a:gd name="connsiteY596" fmla="*/ 36437 h 177978"/>
                <a:gd name="connsiteX597" fmla="*/ 119456 w 135065"/>
                <a:gd name="connsiteY597" fmla="*/ 37104 h 177978"/>
                <a:gd name="connsiteX598" fmla="*/ 119837 w 135065"/>
                <a:gd name="connsiteY598" fmla="*/ 37676 h 177978"/>
                <a:gd name="connsiteX599" fmla="*/ 121169 w 135065"/>
                <a:gd name="connsiteY599" fmla="*/ 36723 h 177978"/>
                <a:gd name="connsiteX600" fmla="*/ 19703 w 135065"/>
                <a:gd name="connsiteY600" fmla="*/ 30627 h 177978"/>
                <a:gd name="connsiteX601" fmla="*/ 18847 w 135065"/>
                <a:gd name="connsiteY601" fmla="*/ 30151 h 177978"/>
                <a:gd name="connsiteX602" fmla="*/ 18180 w 135065"/>
                <a:gd name="connsiteY602" fmla="*/ 30913 h 177978"/>
                <a:gd name="connsiteX603" fmla="*/ 18847 w 135065"/>
                <a:gd name="connsiteY603" fmla="*/ 31294 h 177978"/>
                <a:gd name="connsiteX604" fmla="*/ 19798 w 135065"/>
                <a:gd name="connsiteY604" fmla="*/ 30627 h 177978"/>
                <a:gd name="connsiteX605" fmla="*/ 10661 w 135065"/>
                <a:gd name="connsiteY605" fmla="*/ 19197 h 177978"/>
                <a:gd name="connsiteX606" fmla="*/ 10089 w 135065"/>
                <a:gd name="connsiteY606" fmla="*/ 19673 h 177978"/>
                <a:gd name="connsiteX607" fmla="*/ 11327 w 135065"/>
                <a:gd name="connsiteY607" fmla="*/ 20721 h 177978"/>
                <a:gd name="connsiteX608" fmla="*/ 11708 w 135065"/>
                <a:gd name="connsiteY608" fmla="*/ 20340 h 177978"/>
                <a:gd name="connsiteX609" fmla="*/ 10661 w 135065"/>
                <a:gd name="connsiteY609" fmla="*/ 19197 h 177978"/>
                <a:gd name="connsiteX610" fmla="*/ 108605 w 135065"/>
                <a:gd name="connsiteY610" fmla="*/ 5005 h 177978"/>
                <a:gd name="connsiteX611" fmla="*/ 108985 w 135065"/>
                <a:gd name="connsiteY611" fmla="*/ 4433 h 177978"/>
                <a:gd name="connsiteX612" fmla="*/ 108129 w 135065"/>
                <a:gd name="connsiteY612" fmla="*/ 4243 h 177978"/>
                <a:gd name="connsiteX613" fmla="*/ 107368 w 135065"/>
                <a:gd name="connsiteY613" fmla="*/ 4529 h 177978"/>
                <a:gd name="connsiteX614" fmla="*/ 107558 w 135065"/>
                <a:gd name="connsiteY614" fmla="*/ 5100 h 177978"/>
                <a:gd name="connsiteX615" fmla="*/ 108605 w 135065"/>
                <a:gd name="connsiteY615" fmla="*/ 4910 h 17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</a:cxnLst>
              <a:rect l="l" t="t" r="r" b="b"/>
              <a:pathLst>
                <a:path w="135065" h="177978">
                  <a:moveTo>
                    <a:pt x="132496" y="120353"/>
                  </a:moveTo>
                  <a:cubicBezTo>
                    <a:pt x="133734" y="120829"/>
                    <a:pt x="133828" y="122067"/>
                    <a:pt x="133828" y="123496"/>
                  </a:cubicBezTo>
                  <a:cubicBezTo>
                    <a:pt x="133828" y="127401"/>
                    <a:pt x="133828" y="131211"/>
                    <a:pt x="133924" y="135116"/>
                  </a:cubicBezTo>
                  <a:cubicBezTo>
                    <a:pt x="133924" y="136355"/>
                    <a:pt x="133924" y="137402"/>
                    <a:pt x="132686" y="138450"/>
                  </a:cubicBezTo>
                  <a:cubicBezTo>
                    <a:pt x="131735" y="139212"/>
                    <a:pt x="130688" y="140546"/>
                    <a:pt x="131735" y="142165"/>
                  </a:cubicBezTo>
                  <a:cubicBezTo>
                    <a:pt x="132115" y="141117"/>
                    <a:pt x="132496" y="140165"/>
                    <a:pt x="132877" y="139212"/>
                  </a:cubicBezTo>
                  <a:lnTo>
                    <a:pt x="133734" y="139212"/>
                  </a:lnTo>
                  <a:cubicBezTo>
                    <a:pt x="133734" y="140546"/>
                    <a:pt x="133924" y="141879"/>
                    <a:pt x="133924" y="143118"/>
                  </a:cubicBezTo>
                  <a:cubicBezTo>
                    <a:pt x="134019" y="148452"/>
                    <a:pt x="134114" y="153881"/>
                    <a:pt x="134305" y="159215"/>
                  </a:cubicBezTo>
                  <a:cubicBezTo>
                    <a:pt x="134305" y="159405"/>
                    <a:pt x="134305" y="159596"/>
                    <a:pt x="134305" y="159786"/>
                  </a:cubicBezTo>
                  <a:cubicBezTo>
                    <a:pt x="132972" y="163596"/>
                    <a:pt x="134876" y="167311"/>
                    <a:pt x="134780" y="171121"/>
                  </a:cubicBezTo>
                  <a:cubicBezTo>
                    <a:pt x="134780" y="173216"/>
                    <a:pt x="134971" y="175312"/>
                    <a:pt x="135066" y="177979"/>
                  </a:cubicBezTo>
                  <a:cubicBezTo>
                    <a:pt x="133163" y="176169"/>
                    <a:pt x="131544" y="174931"/>
                    <a:pt x="130117" y="173407"/>
                  </a:cubicBezTo>
                  <a:cubicBezTo>
                    <a:pt x="126404" y="169501"/>
                    <a:pt x="122978" y="165501"/>
                    <a:pt x="119265" y="161596"/>
                  </a:cubicBezTo>
                  <a:cubicBezTo>
                    <a:pt x="114887" y="156928"/>
                    <a:pt x="110223" y="152452"/>
                    <a:pt x="105845" y="147689"/>
                  </a:cubicBezTo>
                  <a:cubicBezTo>
                    <a:pt x="104036" y="145689"/>
                    <a:pt x="101466" y="144356"/>
                    <a:pt x="100800" y="141498"/>
                  </a:cubicBezTo>
                  <a:cubicBezTo>
                    <a:pt x="100800" y="141308"/>
                    <a:pt x="100133" y="141212"/>
                    <a:pt x="99753" y="141022"/>
                  </a:cubicBezTo>
                  <a:cubicBezTo>
                    <a:pt x="99277" y="140832"/>
                    <a:pt x="98611" y="140641"/>
                    <a:pt x="98515" y="140260"/>
                  </a:cubicBezTo>
                  <a:cubicBezTo>
                    <a:pt x="97659" y="138260"/>
                    <a:pt x="95565" y="137498"/>
                    <a:pt x="94232" y="135878"/>
                  </a:cubicBezTo>
                  <a:cubicBezTo>
                    <a:pt x="92899" y="134259"/>
                    <a:pt x="91281" y="132926"/>
                    <a:pt x="89949" y="131402"/>
                  </a:cubicBezTo>
                  <a:cubicBezTo>
                    <a:pt x="88521" y="129782"/>
                    <a:pt x="87189" y="128068"/>
                    <a:pt x="85761" y="126449"/>
                  </a:cubicBezTo>
                  <a:cubicBezTo>
                    <a:pt x="83952" y="124448"/>
                    <a:pt x="82144" y="122543"/>
                    <a:pt x="80240" y="120638"/>
                  </a:cubicBezTo>
                  <a:cubicBezTo>
                    <a:pt x="79193" y="119495"/>
                    <a:pt x="78241" y="118448"/>
                    <a:pt x="78717" y="116828"/>
                  </a:cubicBezTo>
                  <a:cubicBezTo>
                    <a:pt x="78717" y="116543"/>
                    <a:pt x="78432" y="116162"/>
                    <a:pt x="78051" y="115590"/>
                  </a:cubicBezTo>
                  <a:cubicBezTo>
                    <a:pt x="77575" y="116162"/>
                    <a:pt x="77290" y="116543"/>
                    <a:pt x="76813" y="117209"/>
                  </a:cubicBezTo>
                  <a:cubicBezTo>
                    <a:pt x="75100" y="115114"/>
                    <a:pt x="73482" y="113114"/>
                    <a:pt x="71674" y="110923"/>
                  </a:cubicBezTo>
                  <a:cubicBezTo>
                    <a:pt x="72531" y="110637"/>
                    <a:pt x="73102" y="110542"/>
                    <a:pt x="73958" y="110256"/>
                  </a:cubicBezTo>
                  <a:cubicBezTo>
                    <a:pt x="73387" y="109589"/>
                    <a:pt x="73102" y="108732"/>
                    <a:pt x="72435" y="108446"/>
                  </a:cubicBezTo>
                  <a:cubicBezTo>
                    <a:pt x="71864" y="108161"/>
                    <a:pt x="71007" y="108446"/>
                    <a:pt x="69960" y="108446"/>
                  </a:cubicBezTo>
                  <a:cubicBezTo>
                    <a:pt x="69389" y="107780"/>
                    <a:pt x="68818" y="106922"/>
                    <a:pt x="67866" y="105779"/>
                  </a:cubicBezTo>
                  <a:cubicBezTo>
                    <a:pt x="65868" y="107589"/>
                    <a:pt x="63773" y="109113"/>
                    <a:pt x="62155" y="111018"/>
                  </a:cubicBezTo>
                  <a:cubicBezTo>
                    <a:pt x="59776" y="113780"/>
                    <a:pt x="56539" y="115781"/>
                    <a:pt x="54731" y="119019"/>
                  </a:cubicBezTo>
                  <a:cubicBezTo>
                    <a:pt x="54541" y="119400"/>
                    <a:pt x="53684" y="119495"/>
                    <a:pt x="53113" y="119495"/>
                  </a:cubicBezTo>
                  <a:cubicBezTo>
                    <a:pt x="52351" y="119495"/>
                    <a:pt x="51590" y="119400"/>
                    <a:pt x="50828" y="119305"/>
                  </a:cubicBezTo>
                  <a:cubicBezTo>
                    <a:pt x="50828" y="119495"/>
                    <a:pt x="50638" y="119686"/>
                    <a:pt x="50543" y="119876"/>
                  </a:cubicBezTo>
                  <a:cubicBezTo>
                    <a:pt x="51209" y="120353"/>
                    <a:pt x="51780" y="120829"/>
                    <a:pt x="52542" y="121496"/>
                  </a:cubicBezTo>
                  <a:cubicBezTo>
                    <a:pt x="52256" y="122924"/>
                    <a:pt x="51019" y="123782"/>
                    <a:pt x="49781" y="124639"/>
                  </a:cubicBezTo>
                  <a:cubicBezTo>
                    <a:pt x="49115" y="125115"/>
                    <a:pt x="48353" y="125401"/>
                    <a:pt x="47878" y="125972"/>
                  </a:cubicBezTo>
                  <a:cubicBezTo>
                    <a:pt x="44165" y="130163"/>
                    <a:pt x="40548" y="134545"/>
                    <a:pt x="36741" y="138545"/>
                  </a:cubicBezTo>
                  <a:cubicBezTo>
                    <a:pt x="34838" y="140546"/>
                    <a:pt x="32458" y="142069"/>
                    <a:pt x="30269" y="143784"/>
                  </a:cubicBezTo>
                  <a:cubicBezTo>
                    <a:pt x="29983" y="144070"/>
                    <a:pt x="29507" y="144165"/>
                    <a:pt x="29317" y="144451"/>
                  </a:cubicBezTo>
                  <a:cubicBezTo>
                    <a:pt x="27508" y="147309"/>
                    <a:pt x="24462" y="148737"/>
                    <a:pt x="21987" y="150833"/>
                  </a:cubicBezTo>
                  <a:cubicBezTo>
                    <a:pt x="19703" y="152738"/>
                    <a:pt x="18276" y="155214"/>
                    <a:pt x="16562" y="157500"/>
                  </a:cubicBezTo>
                  <a:cubicBezTo>
                    <a:pt x="14563" y="160167"/>
                    <a:pt x="12469" y="162929"/>
                    <a:pt x="9899" y="165406"/>
                  </a:cubicBezTo>
                  <a:cubicBezTo>
                    <a:pt x="7520" y="167597"/>
                    <a:pt x="4950" y="169883"/>
                    <a:pt x="3522" y="172931"/>
                  </a:cubicBezTo>
                  <a:cubicBezTo>
                    <a:pt x="3046" y="173788"/>
                    <a:pt x="2190" y="174550"/>
                    <a:pt x="952" y="175884"/>
                  </a:cubicBezTo>
                  <a:cubicBezTo>
                    <a:pt x="762" y="173216"/>
                    <a:pt x="571" y="171216"/>
                    <a:pt x="571" y="169121"/>
                  </a:cubicBezTo>
                  <a:cubicBezTo>
                    <a:pt x="571" y="162929"/>
                    <a:pt x="762" y="156738"/>
                    <a:pt x="666" y="150547"/>
                  </a:cubicBezTo>
                  <a:cubicBezTo>
                    <a:pt x="666" y="144641"/>
                    <a:pt x="191" y="138641"/>
                    <a:pt x="191" y="132735"/>
                  </a:cubicBezTo>
                  <a:cubicBezTo>
                    <a:pt x="191" y="122162"/>
                    <a:pt x="286" y="111590"/>
                    <a:pt x="286" y="101017"/>
                  </a:cubicBezTo>
                  <a:cubicBezTo>
                    <a:pt x="286" y="95588"/>
                    <a:pt x="286" y="90063"/>
                    <a:pt x="191" y="84634"/>
                  </a:cubicBezTo>
                  <a:cubicBezTo>
                    <a:pt x="191" y="76538"/>
                    <a:pt x="191" y="68441"/>
                    <a:pt x="191" y="60440"/>
                  </a:cubicBezTo>
                  <a:cubicBezTo>
                    <a:pt x="191" y="54535"/>
                    <a:pt x="95" y="48534"/>
                    <a:pt x="0" y="42629"/>
                  </a:cubicBezTo>
                  <a:cubicBezTo>
                    <a:pt x="0" y="41009"/>
                    <a:pt x="95" y="39390"/>
                    <a:pt x="0" y="37676"/>
                  </a:cubicBezTo>
                  <a:cubicBezTo>
                    <a:pt x="0" y="36152"/>
                    <a:pt x="1047" y="35580"/>
                    <a:pt x="2856" y="35675"/>
                  </a:cubicBezTo>
                  <a:lnTo>
                    <a:pt x="2380" y="35009"/>
                  </a:lnTo>
                  <a:cubicBezTo>
                    <a:pt x="1809" y="35009"/>
                    <a:pt x="1237" y="35009"/>
                    <a:pt x="191" y="34818"/>
                  </a:cubicBezTo>
                  <a:cubicBezTo>
                    <a:pt x="-95" y="29198"/>
                    <a:pt x="191" y="23483"/>
                    <a:pt x="95" y="17864"/>
                  </a:cubicBezTo>
                  <a:cubicBezTo>
                    <a:pt x="-95" y="12149"/>
                    <a:pt x="95" y="6434"/>
                    <a:pt x="95" y="528"/>
                  </a:cubicBezTo>
                  <a:cubicBezTo>
                    <a:pt x="5426" y="242"/>
                    <a:pt x="10566" y="-43"/>
                    <a:pt x="15801" y="719"/>
                  </a:cubicBezTo>
                  <a:cubicBezTo>
                    <a:pt x="16562" y="814"/>
                    <a:pt x="17419" y="814"/>
                    <a:pt x="18276" y="814"/>
                  </a:cubicBezTo>
                  <a:cubicBezTo>
                    <a:pt x="22083" y="623"/>
                    <a:pt x="25986" y="433"/>
                    <a:pt x="29793" y="242"/>
                  </a:cubicBezTo>
                  <a:cubicBezTo>
                    <a:pt x="31601" y="147"/>
                    <a:pt x="33220" y="242"/>
                    <a:pt x="34076" y="2338"/>
                  </a:cubicBezTo>
                  <a:cubicBezTo>
                    <a:pt x="36360" y="-43"/>
                    <a:pt x="39026" y="147"/>
                    <a:pt x="41881" y="528"/>
                  </a:cubicBezTo>
                  <a:cubicBezTo>
                    <a:pt x="43214" y="719"/>
                    <a:pt x="44546" y="623"/>
                    <a:pt x="45879" y="623"/>
                  </a:cubicBezTo>
                  <a:cubicBezTo>
                    <a:pt x="48829" y="623"/>
                    <a:pt x="51780" y="528"/>
                    <a:pt x="54731" y="433"/>
                  </a:cubicBezTo>
                  <a:cubicBezTo>
                    <a:pt x="56539" y="433"/>
                    <a:pt x="58443" y="242"/>
                    <a:pt x="60251" y="242"/>
                  </a:cubicBezTo>
                  <a:cubicBezTo>
                    <a:pt x="61965" y="242"/>
                    <a:pt x="63773" y="-43"/>
                    <a:pt x="65392" y="433"/>
                  </a:cubicBezTo>
                  <a:cubicBezTo>
                    <a:pt x="66914" y="814"/>
                    <a:pt x="68152" y="1862"/>
                    <a:pt x="69770" y="2719"/>
                  </a:cubicBezTo>
                  <a:cubicBezTo>
                    <a:pt x="69675" y="1957"/>
                    <a:pt x="69579" y="1290"/>
                    <a:pt x="69485" y="433"/>
                  </a:cubicBezTo>
                  <a:cubicBezTo>
                    <a:pt x="72625" y="242"/>
                    <a:pt x="75766" y="-139"/>
                    <a:pt x="78908" y="52"/>
                  </a:cubicBezTo>
                  <a:cubicBezTo>
                    <a:pt x="85000" y="528"/>
                    <a:pt x="91186" y="338"/>
                    <a:pt x="97278" y="338"/>
                  </a:cubicBezTo>
                  <a:cubicBezTo>
                    <a:pt x="104131" y="338"/>
                    <a:pt x="111080" y="52"/>
                    <a:pt x="117837" y="433"/>
                  </a:cubicBezTo>
                  <a:cubicBezTo>
                    <a:pt x="121074" y="623"/>
                    <a:pt x="124310" y="-139"/>
                    <a:pt x="127546" y="338"/>
                  </a:cubicBezTo>
                  <a:cubicBezTo>
                    <a:pt x="129069" y="528"/>
                    <a:pt x="130497" y="719"/>
                    <a:pt x="132496" y="1004"/>
                  </a:cubicBezTo>
                  <a:cubicBezTo>
                    <a:pt x="132115" y="2719"/>
                    <a:pt x="131925" y="4148"/>
                    <a:pt x="131449" y="6148"/>
                  </a:cubicBezTo>
                  <a:cubicBezTo>
                    <a:pt x="133257" y="8624"/>
                    <a:pt x="132306" y="12053"/>
                    <a:pt x="132496" y="15387"/>
                  </a:cubicBezTo>
                  <a:cubicBezTo>
                    <a:pt x="132781" y="20150"/>
                    <a:pt x="132020" y="24912"/>
                    <a:pt x="132781" y="29675"/>
                  </a:cubicBezTo>
                  <a:cubicBezTo>
                    <a:pt x="132781" y="29675"/>
                    <a:pt x="132781" y="29865"/>
                    <a:pt x="132781" y="29961"/>
                  </a:cubicBezTo>
                  <a:cubicBezTo>
                    <a:pt x="131259" y="35104"/>
                    <a:pt x="133257" y="40343"/>
                    <a:pt x="132781" y="45486"/>
                  </a:cubicBezTo>
                  <a:cubicBezTo>
                    <a:pt x="132591" y="46915"/>
                    <a:pt x="132020" y="48248"/>
                    <a:pt x="131544" y="49963"/>
                  </a:cubicBezTo>
                  <a:cubicBezTo>
                    <a:pt x="134209" y="52154"/>
                    <a:pt x="132877" y="55583"/>
                    <a:pt x="132972" y="58536"/>
                  </a:cubicBezTo>
                  <a:cubicBezTo>
                    <a:pt x="133257" y="64917"/>
                    <a:pt x="133163" y="71204"/>
                    <a:pt x="133163" y="77586"/>
                  </a:cubicBezTo>
                  <a:cubicBezTo>
                    <a:pt x="133163" y="81014"/>
                    <a:pt x="133163" y="84539"/>
                    <a:pt x="133257" y="87968"/>
                  </a:cubicBezTo>
                  <a:cubicBezTo>
                    <a:pt x="133257" y="92730"/>
                    <a:pt x="133257" y="97588"/>
                    <a:pt x="133257" y="102350"/>
                  </a:cubicBezTo>
                  <a:cubicBezTo>
                    <a:pt x="133257" y="107780"/>
                    <a:pt x="133448" y="113304"/>
                    <a:pt x="133448" y="118733"/>
                  </a:cubicBezTo>
                  <a:cubicBezTo>
                    <a:pt x="133448" y="119305"/>
                    <a:pt x="132781" y="119972"/>
                    <a:pt x="132306" y="120734"/>
                  </a:cubicBezTo>
                  <a:close/>
                  <a:moveTo>
                    <a:pt x="90139" y="94159"/>
                  </a:moveTo>
                  <a:cubicBezTo>
                    <a:pt x="91091" y="94445"/>
                    <a:pt x="91377" y="94921"/>
                    <a:pt x="91091" y="95873"/>
                  </a:cubicBezTo>
                  <a:cubicBezTo>
                    <a:pt x="90806" y="96731"/>
                    <a:pt x="91567" y="97016"/>
                    <a:pt x="92709" y="96540"/>
                  </a:cubicBezTo>
                  <a:cubicBezTo>
                    <a:pt x="92424" y="95397"/>
                    <a:pt x="92043" y="94159"/>
                    <a:pt x="91567" y="92445"/>
                  </a:cubicBezTo>
                  <a:cubicBezTo>
                    <a:pt x="90806" y="93492"/>
                    <a:pt x="90520" y="93873"/>
                    <a:pt x="90235" y="94254"/>
                  </a:cubicBezTo>
                  <a:cubicBezTo>
                    <a:pt x="89378" y="94254"/>
                    <a:pt x="88616" y="94064"/>
                    <a:pt x="87379" y="93968"/>
                  </a:cubicBezTo>
                  <a:cubicBezTo>
                    <a:pt x="88616" y="95588"/>
                    <a:pt x="89378" y="95302"/>
                    <a:pt x="90139" y="94159"/>
                  </a:cubicBezTo>
                  <a:close/>
                  <a:moveTo>
                    <a:pt x="11327" y="25865"/>
                  </a:moveTo>
                  <a:cubicBezTo>
                    <a:pt x="12564" y="26246"/>
                    <a:pt x="13231" y="28055"/>
                    <a:pt x="14944" y="27103"/>
                  </a:cubicBezTo>
                  <a:cubicBezTo>
                    <a:pt x="15896" y="25293"/>
                    <a:pt x="14659" y="24245"/>
                    <a:pt x="13612" y="22531"/>
                  </a:cubicBezTo>
                  <a:cubicBezTo>
                    <a:pt x="12755" y="23864"/>
                    <a:pt x="12089" y="24912"/>
                    <a:pt x="11517" y="25960"/>
                  </a:cubicBezTo>
                  <a:cubicBezTo>
                    <a:pt x="11232" y="26341"/>
                    <a:pt x="10851" y="26627"/>
                    <a:pt x="10661" y="27103"/>
                  </a:cubicBezTo>
                  <a:cubicBezTo>
                    <a:pt x="10566" y="27389"/>
                    <a:pt x="10661" y="27865"/>
                    <a:pt x="10661" y="28341"/>
                  </a:cubicBezTo>
                  <a:cubicBezTo>
                    <a:pt x="12469" y="27674"/>
                    <a:pt x="11613" y="26722"/>
                    <a:pt x="11422" y="25865"/>
                  </a:cubicBezTo>
                  <a:close/>
                  <a:moveTo>
                    <a:pt x="100229" y="99398"/>
                  </a:moveTo>
                  <a:cubicBezTo>
                    <a:pt x="99943" y="100445"/>
                    <a:pt x="99658" y="101493"/>
                    <a:pt x="99372" y="102731"/>
                  </a:cubicBezTo>
                  <a:cubicBezTo>
                    <a:pt x="102133" y="101779"/>
                    <a:pt x="100324" y="100445"/>
                    <a:pt x="100229" y="99398"/>
                  </a:cubicBezTo>
                  <a:lnTo>
                    <a:pt x="100229" y="95873"/>
                  </a:lnTo>
                  <a:cubicBezTo>
                    <a:pt x="98040" y="96921"/>
                    <a:pt x="96136" y="97874"/>
                    <a:pt x="93852" y="98921"/>
                  </a:cubicBezTo>
                  <a:cubicBezTo>
                    <a:pt x="96231" y="100255"/>
                    <a:pt x="98325" y="98826"/>
                    <a:pt x="100229" y="99398"/>
                  </a:cubicBezTo>
                  <a:close/>
                  <a:moveTo>
                    <a:pt x="121550" y="129116"/>
                  </a:moveTo>
                  <a:cubicBezTo>
                    <a:pt x="119456" y="127592"/>
                    <a:pt x="118028" y="128735"/>
                    <a:pt x="116981" y="128449"/>
                  </a:cubicBezTo>
                  <a:cubicBezTo>
                    <a:pt x="116124" y="129878"/>
                    <a:pt x="115458" y="131116"/>
                    <a:pt x="114697" y="132449"/>
                  </a:cubicBezTo>
                  <a:cubicBezTo>
                    <a:pt x="114982" y="133021"/>
                    <a:pt x="115363" y="133783"/>
                    <a:pt x="116410" y="133116"/>
                  </a:cubicBezTo>
                  <a:cubicBezTo>
                    <a:pt x="117171" y="132640"/>
                    <a:pt x="118219" y="131973"/>
                    <a:pt x="118219" y="131306"/>
                  </a:cubicBezTo>
                  <a:cubicBezTo>
                    <a:pt x="118409" y="129687"/>
                    <a:pt x="119456" y="129401"/>
                    <a:pt x="121455" y="129211"/>
                  </a:cubicBezTo>
                  <a:close/>
                  <a:moveTo>
                    <a:pt x="112698" y="75204"/>
                  </a:moveTo>
                  <a:cubicBezTo>
                    <a:pt x="112031" y="74156"/>
                    <a:pt x="111460" y="73299"/>
                    <a:pt x="110889" y="72442"/>
                  </a:cubicBezTo>
                  <a:cubicBezTo>
                    <a:pt x="110318" y="71585"/>
                    <a:pt x="108510" y="71108"/>
                    <a:pt x="108129" y="71585"/>
                  </a:cubicBezTo>
                  <a:cubicBezTo>
                    <a:pt x="108510" y="72156"/>
                    <a:pt x="108796" y="72632"/>
                    <a:pt x="109271" y="73299"/>
                  </a:cubicBezTo>
                  <a:cubicBezTo>
                    <a:pt x="108414" y="73775"/>
                    <a:pt x="107748" y="74156"/>
                    <a:pt x="106987" y="74633"/>
                  </a:cubicBezTo>
                  <a:cubicBezTo>
                    <a:pt x="108890" y="75299"/>
                    <a:pt x="110699" y="75585"/>
                    <a:pt x="112698" y="75204"/>
                  </a:cubicBezTo>
                  <a:close/>
                  <a:moveTo>
                    <a:pt x="120883" y="154547"/>
                  </a:moveTo>
                  <a:cubicBezTo>
                    <a:pt x="119265" y="155405"/>
                    <a:pt x="117933" y="156167"/>
                    <a:pt x="116600" y="156928"/>
                  </a:cubicBezTo>
                  <a:cubicBezTo>
                    <a:pt x="117837" y="157786"/>
                    <a:pt x="118790" y="158548"/>
                    <a:pt x="119932" y="159310"/>
                  </a:cubicBezTo>
                  <a:cubicBezTo>
                    <a:pt x="120122" y="158833"/>
                    <a:pt x="120217" y="158262"/>
                    <a:pt x="120598" y="157881"/>
                  </a:cubicBezTo>
                  <a:cubicBezTo>
                    <a:pt x="120979" y="157500"/>
                    <a:pt x="121550" y="157500"/>
                    <a:pt x="122216" y="157214"/>
                  </a:cubicBezTo>
                  <a:cubicBezTo>
                    <a:pt x="121836" y="156357"/>
                    <a:pt x="121359" y="155500"/>
                    <a:pt x="120979" y="154547"/>
                  </a:cubicBezTo>
                  <a:close/>
                  <a:moveTo>
                    <a:pt x="131163" y="124829"/>
                  </a:moveTo>
                  <a:cubicBezTo>
                    <a:pt x="130497" y="123782"/>
                    <a:pt x="129926" y="123020"/>
                    <a:pt x="129260" y="122067"/>
                  </a:cubicBezTo>
                  <a:cubicBezTo>
                    <a:pt x="128117" y="123686"/>
                    <a:pt x="126118" y="124734"/>
                    <a:pt x="127737" y="126734"/>
                  </a:cubicBezTo>
                  <a:cubicBezTo>
                    <a:pt x="128879" y="126163"/>
                    <a:pt x="129831" y="125591"/>
                    <a:pt x="131163" y="124829"/>
                  </a:cubicBezTo>
                  <a:close/>
                  <a:moveTo>
                    <a:pt x="94232" y="80443"/>
                  </a:moveTo>
                  <a:cubicBezTo>
                    <a:pt x="94518" y="82443"/>
                    <a:pt x="94898" y="84443"/>
                    <a:pt x="95279" y="86539"/>
                  </a:cubicBezTo>
                  <a:cubicBezTo>
                    <a:pt x="97563" y="84729"/>
                    <a:pt x="96898" y="81776"/>
                    <a:pt x="94232" y="80443"/>
                  </a:cubicBezTo>
                  <a:close/>
                  <a:moveTo>
                    <a:pt x="57967" y="76728"/>
                  </a:moveTo>
                  <a:cubicBezTo>
                    <a:pt x="59680" y="75395"/>
                    <a:pt x="60633" y="73966"/>
                    <a:pt x="60918" y="72061"/>
                  </a:cubicBezTo>
                  <a:lnTo>
                    <a:pt x="57967" y="72061"/>
                  </a:lnTo>
                  <a:lnTo>
                    <a:pt x="57967" y="76728"/>
                  </a:lnTo>
                  <a:close/>
                  <a:moveTo>
                    <a:pt x="114411" y="89682"/>
                  </a:moveTo>
                  <a:cubicBezTo>
                    <a:pt x="114506" y="88730"/>
                    <a:pt x="113840" y="87491"/>
                    <a:pt x="113269" y="87777"/>
                  </a:cubicBezTo>
                  <a:cubicBezTo>
                    <a:pt x="111460" y="88920"/>
                    <a:pt x="110794" y="86825"/>
                    <a:pt x="108890" y="86920"/>
                  </a:cubicBezTo>
                  <a:cubicBezTo>
                    <a:pt x="109367" y="87682"/>
                    <a:pt x="109557" y="88444"/>
                    <a:pt x="110032" y="88539"/>
                  </a:cubicBezTo>
                  <a:cubicBezTo>
                    <a:pt x="111460" y="88920"/>
                    <a:pt x="112317" y="91206"/>
                    <a:pt x="114411" y="89682"/>
                  </a:cubicBezTo>
                  <a:close/>
                  <a:moveTo>
                    <a:pt x="119646" y="11482"/>
                  </a:moveTo>
                  <a:cubicBezTo>
                    <a:pt x="119646" y="11482"/>
                    <a:pt x="119170" y="11482"/>
                    <a:pt x="118885" y="11577"/>
                  </a:cubicBezTo>
                  <a:cubicBezTo>
                    <a:pt x="118885" y="12339"/>
                    <a:pt x="118694" y="13482"/>
                    <a:pt x="119075" y="13768"/>
                  </a:cubicBezTo>
                  <a:cubicBezTo>
                    <a:pt x="120503" y="14816"/>
                    <a:pt x="122216" y="15768"/>
                    <a:pt x="124500" y="14911"/>
                  </a:cubicBezTo>
                  <a:cubicBezTo>
                    <a:pt x="122978" y="14530"/>
                    <a:pt x="120788" y="12911"/>
                    <a:pt x="119551" y="11482"/>
                  </a:cubicBezTo>
                  <a:close/>
                  <a:moveTo>
                    <a:pt x="71959" y="26341"/>
                  </a:moveTo>
                  <a:cubicBezTo>
                    <a:pt x="71642" y="23483"/>
                    <a:pt x="70341" y="22594"/>
                    <a:pt x="68057" y="23674"/>
                  </a:cubicBezTo>
                  <a:cubicBezTo>
                    <a:pt x="68818" y="25103"/>
                    <a:pt x="70056" y="25865"/>
                    <a:pt x="71959" y="26341"/>
                  </a:cubicBezTo>
                  <a:close/>
                  <a:moveTo>
                    <a:pt x="46450" y="89968"/>
                  </a:moveTo>
                  <a:cubicBezTo>
                    <a:pt x="44419" y="91936"/>
                    <a:pt x="43404" y="93429"/>
                    <a:pt x="43404" y="94445"/>
                  </a:cubicBezTo>
                  <a:cubicBezTo>
                    <a:pt x="43785" y="92063"/>
                    <a:pt x="47687" y="93587"/>
                    <a:pt x="47782" y="90730"/>
                  </a:cubicBezTo>
                  <a:cubicBezTo>
                    <a:pt x="47402" y="90444"/>
                    <a:pt x="46831" y="90158"/>
                    <a:pt x="46450" y="89873"/>
                  </a:cubicBezTo>
                  <a:close/>
                  <a:moveTo>
                    <a:pt x="62060" y="49868"/>
                  </a:moveTo>
                  <a:cubicBezTo>
                    <a:pt x="61394" y="48534"/>
                    <a:pt x="60727" y="47486"/>
                    <a:pt x="59205" y="48058"/>
                  </a:cubicBezTo>
                  <a:cubicBezTo>
                    <a:pt x="57967" y="48534"/>
                    <a:pt x="57301" y="49487"/>
                    <a:pt x="58158" y="50915"/>
                  </a:cubicBezTo>
                  <a:cubicBezTo>
                    <a:pt x="59395" y="50630"/>
                    <a:pt x="60633" y="50344"/>
                    <a:pt x="62060" y="49963"/>
                  </a:cubicBezTo>
                  <a:close/>
                  <a:moveTo>
                    <a:pt x="126785" y="149499"/>
                  </a:moveTo>
                  <a:cubicBezTo>
                    <a:pt x="126214" y="149118"/>
                    <a:pt x="125738" y="148547"/>
                    <a:pt x="125167" y="148356"/>
                  </a:cubicBezTo>
                  <a:cubicBezTo>
                    <a:pt x="124596" y="148166"/>
                    <a:pt x="123929" y="148356"/>
                    <a:pt x="123358" y="148356"/>
                  </a:cubicBezTo>
                  <a:cubicBezTo>
                    <a:pt x="123358" y="149023"/>
                    <a:pt x="123358" y="149880"/>
                    <a:pt x="123644" y="150357"/>
                  </a:cubicBezTo>
                  <a:cubicBezTo>
                    <a:pt x="124596" y="151500"/>
                    <a:pt x="125738" y="151118"/>
                    <a:pt x="126785" y="149595"/>
                  </a:cubicBezTo>
                  <a:close/>
                  <a:moveTo>
                    <a:pt x="50733" y="92635"/>
                  </a:moveTo>
                  <a:cubicBezTo>
                    <a:pt x="50353" y="93968"/>
                    <a:pt x="49020" y="94540"/>
                    <a:pt x="49496" y="95969"/>
                  </a:cubicBezTo>
                  <a:cubicBezTo>
                    <a:pt x="51971" y="95588"/>
                    <a:pt x="53208" y="94540"/>
                    <a:pt x="52732" y="93397"/>
                  </a:cubicBezTo>
                  <a:cubicBezTo>
                    <a:pt x="52351" y="93206"/>
                    <a:pt x="51780" y="93016"/>
                    <a:pt x="50828" y="92730"/>
                  </a:cubicBezTo>
                  <a:close/>
                  <a:moveTo>
                    <a:pt x="5236" y="9196"/>
                  </a:moveTo>
                  <a:cubicBezTo>
                    <a:pt x="6663" y="9386"/>
                    <a:pt x="7710" y="8720"/>
                    <a:pt x="7425" y="7767"/>
                  </a:cubicBezTo>
                  <a:cubicBezTo>
                    <a:pt x="7234" y="6815"/>
                    <a:pt x="6092" y="6053"/>
                    <a:pt x="5236" y="5005"/>
                  </a:cubicBezTo>
                  <a:lnTo>
                    <a:pt x="5236" y="9291"/>
                  </a:lnTo>
                  <a:close/>
                  <a:moveTo>
                    <a:pt x="9614" y="69108"/>
                  </a:moveTo>
                  <a:cubicBezTo>
                    <a:pt x="11042" y="70156"/>
                    <a:pt x="11993" y="70918"/>
                    <a:pt x="13326" y="71966"/>
                  </a:cubicBezTo>
                  <a:cubicBezTo>
                    <a:pt x="13517" y="71013"/>
                    <a:pt x="13897" y="70156"/>
                    <a:pt x="13706" y="69965"/>
                  </a:cubicBezTo>
                  <a:cubicBezTo>
                    <a:pt x="12755" y="69108"/>
                    <a:pt x="11613" y="68251"/>
                    <a:pt x="9614" y="69108"/>
                  </a:cubicBezTo>
                  <a:close/>
                  <a:moveTo>
                    <a:pt x="94708" y="59583"/>
                  </a:moveTo>
                  <a:cubicBezTo>
                    <a:pt x="93661" y="58250"/>
                    <a:pt x="92519" y="57488"/>
                    <a:pt x="90996" y="59107"/>
                  </a:cubicBezTo>
                  <a:cubicBezTo>
                    <a:pt x="91853" y="59774"/>
                    <a:pt x="92709" y="60536"/>
                    <a:pt x="93661" y="61298"/>
                  </a:cubicBezTo>
                  <a:cubicBezTo>
                    <a:pt x="94042" y="60726"/>
                    <a:pt x="94327" y="60155"/>
                    <a:pt x="94708" y="59583"/>
                  </a:cubicBezTo>
                  <a:close/>
                  <a:moveTo>
                    <a:pt x="65963" y="104922"/>
                  </a:moveTo>
                  <a:cubicBezTo>
                    <a:pt x="65677" y="103208"/>
                    <a:pt x="67105" y="101017"/>
                    <a:pt x="64344" y="99874"/>
                  </a:cubicBezTo>
                  <a:cubicBezTo>
                    <a:pt x="64059" y="100255"/>
                    <a:pt x="63583" y="100826"/>
                    <a:pt x="63678" y="101017"/>
                  </a:cubicBezTo>
                  <a:cubicBezTo>
                    <a:pt x="64344" y="102350"/>
                    <a:pt x="65201" y="103589"/>
                    <a:pt x="65963" y="104922"/>
                  </a:cubicBezTo>
                  <a:close/>
                  <a:moveTo>
                    <a:pt x="95660" y="30056"/>
                  </a:moveTo>
                  <a:cubicBezTo>
                    <a:pt x="94232" y="28627"/>
                    <a:pt x="92804" y="29294"/>
                    <a:pt x="91186" y="29103"/>
                  </a:cubicBezTo>
                  <a:cubicBezTo>
                    <a:pt x="92392" y="30627"/>
                    <a:pt x="93883" y="30945"/>
                    <a:pt x="95660" y="30056"/>
                  </a:cubicBezTo>
                  <a:close/>
                  <a:moveTo>
                    <a:pt x="25890" y="35961"/>
                  </a:moveTo>
                  <a:cubicBezTo>
                    <a:pt x="25890" y="35961"/>
                    <a:pt x="26461" y="36056"/>
                    <a:pt x="26652" y="36152"/>
                  </a:cubicBezTo>
                  <a:cubicBezTo>
                    <a:pt x="27128" y="35580"/>
                    <a:pt x="27794" y="35009"/>
                    <a:pt x="27984" y="34342"/>
                  </a:cubicBezTo>
                  <a:cubicBezTo>
                    <a:pt x="28079" y="33866"/>
                    <a:pt x="27508" y="33294"/>
                    <a:pt x="27223" y="32723"/>
                  </a:cubicBezTo>
                  <a:cubicBezTo>
                    <a:pt x="26747" y="33008"/>
                    <a:pt x="25986" y="33199"/>
                    <a:pt x="25890" y="33580"/>
                  </a:cubicBezTo>
                  <a:cubicBezTo>
                    <a:pt x="25700" y="34342"/>
                    <a:pt x="25890" y="35199"/>
                    <a:pt x="25890" y="35961"/>
                  </a:cubicBezTo>
                  <a:close/>
                  <a:moveTo>
                    <a:pt x="69389" y="79871"/>
                  </a:moveTo>
                  <a:cubicBezTo>
                    <a:pt x="68057" y="79776"/>
                    <a:pt x="67105" y="79776"/>
                    <a:pt x="66724" y="80824"/>
                  </a:cubicBezTo>
                  <a:cubicBezTo>
                    <a:pt x="66343" y="81776"/>
                    <a:pt x="66724" y="82443"/>
                    <a:pt x="67961" y="83205"/>
                  </a:cubicBezTo>
                  <a:cubicBezTo>
                    <a:pt x="68437" y="82062"/>
                    <a:pt x="68818" y="81110"/>
                    <a:pt x="69294" y="79871"/>
                  </a:cubicBezTo>
                  <a:close/>
                  <a:moveTo>
                    <a:pt x="66629" y="28055"/>
                  </a:moveTo>
                  <a:cubicBezTo>
                    <a:pt x="66629" y="27103"/>
                    <a:pt x="66819" y="26341"/>
                    <a:pt x="66914" y="25484"/>
                  </a:cubicBezTo>
                  <a:cubicBezTo>
                    <a:pt x="65392" y="25770"/>
                    <a:pt x="64249" y="26055"/>
                    <a:pt x="62346" y="26436"/>
                  </a:cubicBezTo>
                  <a:cubicBezTo>
                    <a:pt x="64154" y="27103"/>
                    <a:pt x="65201" y="27484"/>
                    <a:pt x="66629" y="28055"/>
                  </a:cubicBezTo>
                  <a:close/>
                  <a:moveTo>
                    <a:pt x="83762" y="33770"/>
                  </a:moveTo>
                  <a:cubicBezTo>
                    <a:pt x="83762" y="33770"/>
                    <a:pt x="84143" y="34342"/>
                    <a:pt x="84238" y="34532"/>
                  </a:cubicBezTo>
                  <a:cubicBezTo>
                    <a:pt x="85665" y="33675"/>
                    <a:pt x="87093" y="32913"/>
                    <a:pt x="88616" y="31961"/>
                  </a:cubicBezTo>
                  <a:cubicBezTo>
                    <a:pt x="88235" y="31580"/>
                    <a:pt x="87950" y="31199"/>
                    <a:pt x="87569" y="30818"/>
                  </a:cubicBezTo>
                  <a:cubicBezTo>
                    <a:pt x="86236" y="31865"/>
                    <a:pt x="85000" y="32818"/>
                    <a:pt x="83762" y="33770"/>
                  </a:cubicBezTo>
                  <a:close/>
                  <a:moveTo>
                    <a:pt x="92995" y="47867"/>
                  </a:moveTo>
                  <a:cubicBezTo>
                    <a:pt x="93470" y="49582"/>
                    <a:pt x="94613" y="49868"/>
                    <a:pt x="95945" y="50439"/>
                  </a:cubicBezTo>
                  <a:cubicBezTo>
                    <a:pt x="96136" y="49582"/>
                    <a:pt x="96231" y="49011"/>
                    <a:pt x="96421" y="48058"/>
                  </a:cubicBezTo>
                  <a:cubicBezTo>
                    <a:pt x="95184" y="48058"/>
                    <a:pt x="94232" y="47963"/>
                    <a:pt x="92995" y="47867"/>
                  </a:cubicBezTo>
                  <a:close/>
                  <a:moveTo>
                    <a:pt x="26652" y="60917"/>
                  </a:moveTo>
                  <a:cubicBezTo>
                    <a:pt x="26271" y="59393"/>
                    <a:pt x="26652" y="57583"/>
                    <a:pt x="24177" y="57773"/>
                  </a:cubicBezTo>
                  <a:cubicBezTo>
                    <a:pt x="24272" y="59393"/>
                    <a:pt x="24367" y="60821"/>
                    <a:pt x="26652" y="60917"/>
                  </a:cubicBezTo>
                  <a:close/>
                  <a:moveTo>
                    <a:pt x="8376" y="46343"/>
                  </a:moveTo>
                  <a:cubicBezTo>
                    <a:pt x="8567" y="47677"/>
                    <a:pt x="8757" y="48820"/>
                    <a:pt x="8947" y="50249"/>
                  </a:cubicBezTo>
                  <a:cubicBezTo>
                    <a:pt x="9614" y="50344"/>
                    <a:pt x="10471" y="50439"/>
                    <a:pt x="11898" y="50630"/>
                  </a:cubicBezTo>
                  <a:cubicBezTo>
                    <a:pt x="10280" y="49106"/>
                    <a:pt x="10185" y="47296"/>
                    <a:pt x="8376" y="46343"/>
                  </a:cubicBezTo>
                  <a:close/>
                  <a:moveTo>
                    <a:pt x="53588" y="85110"/>
                  </a:moveTo>
                  <a:cubicBezTo>
                    <a:pt x="50638" y="84634"/>
                    <a:pt x="50638" y="84634"/>
                    <a:pt x="50638" y="86920"/>
                  </a:cubicBezTo>
                  <a:cubicBezTo>
                    <a:pt x="52256" y="87491"/>
                    <a:pt x="53017" y="86729"/>
                    <a:pt x="53588" y="85110"/>
                  </a:cubicBezTo>
                  <a:close/>
                  <a:moveTo>
                    <a:pt x="44070" y="33770"/>
                  </a:moveTo>
                  <a:cubicBezTo>
                    <a:pt x="44070" y="33770"/>
                    <a:pt x="43690" y="34151"/>
                    <a:pt x="43594" y="34342"/>
                  </a:cubicBezTo>
                  <a:cubicBezTo>
                    <a:pt x="44070" y="35104"/>
                    <a:pt x="44546" y="35866"/>
                    <a:pt x="45118" y="36628"/>
                  </a:cubicBezTo>
                  <a:cubicBezTo>
                    <a:pt x="45118" y="36723"/>
                    <a:pt x="45689" y="36628"/>
                    <a:pt x="46164" y="36628"/>
                  </a:cubicBezTo>
                  <a:cubicBezTo>
                    <a:pt x="46164" y="35675"/>
                    <a:pt x="46069" y="34913"/>
                    <a:pt x="45974" y="34056"/>
                  </a:cubicBezTo>
                  <a:cubicBezTo>
                    <a:pt x="45212" y="33961"/>
                    <a:pt x="44641" y="33866"/>
                    <a:pt x="44070" y="33770"/>
                  </a:cubicBezTo>
                  <a:close/>
                  <a:moveTo>
                    <a:pt x="99848" y="115876"/>
                  </a:moveTo>
                  <a:cubicBezTo>
                    <a:pt x="100514" y="115304"/>
                    <a:pt x="101180" y="115019"/>
                    <a:pt x="101466" y="114447"/>
                  </a:cubicBezTo>
                  <a:cubicBezTo>
                    <a:pt x="101751" y="114066"/>
                    <a:pt x="101561" y="113495"/>
                    <a:pt x="101561" y="112923"/>
                  </a:cubicBezTo>
                  <a:cubicBezTo>
                    <a:pt x="100895" y="112923"/>
                    <a:pt x="100229" y="112923"/>
                    <a:pt x="99753" y="113114"/>
                  </a:cubicBezTo>
                  <a:cubicBezTo>
                    <a:pt x="98706" y="113780"/>
                    <a:pt x="98706" y="114638"/>
                    <a:pt x="99753" y="115781"/>
                  </a:cubicBezTo>
                  <a:close/>
                  <a:moveTo>
                    <a:pt x="125262" y="31103"/>
                  </a:moveTo>
                  <a:cubicBezTo>
                    <a:pt x="128689" y="30056"/>
                    <a:pt x="128974" y="29770"/>
                    <a:pt x="128213" y="27770"/>
                  </a:cubicBezTo>
                  <a:cubicBezTo>
                    <a:pt x="128498" y="30056"/>
                    <a:pt x="124786" y="28341"/>
                    <a:pt x="125262" y="31103"/>
                  </a:cubicBezTo>
                  <a:close/>
                  <a:moveTo>
                    <a:pt x="22464" y="44153"/>
                  </a:moveTo>
                  <a:cubicBezTo>
                    <a:pt x="23986" y="43676"/>
                    <a:pt x="24558" y="42819"/>
                    <a:pt x="24177" y="41676"/>
                  </a:cubicBezTo>
                  <a:cubicBezTo>
                    <a:pt x="23986" y="41200"/>
                    <a:pt x="23130" y="40914"/>
                    <a:pt x="22178" y="40152"/>
                  </a:cubicBezTo>
                  <a:cubicBezTo>
                    <a:pt x="22273" y="41771"/>
                    <a:pt x="22369" y="42819"/>
                    <a:pt x="22464" y="44153"/>
                  </a:cubicBezTo>
                  <a:close/>
                  <a:moveTo>
                    <a:pt x="27318" y="95111"/>
                  </a:moveTo>
                  <a:cubicBezTo>
                    <a:pt x="26366" y="95969"/>
                    <a:pt x="25129" y="96540"/>
                    <a:pt x="26271" y="97778"/>
                  </a:cubicBezTo>
                  <a:cubicBezTo>
                    <a:pt x="26461" y="98064"/>
                    <a:pt x="27508" y="98064"/>
                    <a:pt x="27794" y="97778"/>
                  </a:cubicBezTo>
                  <a:cubicBezTo>
                    <a:pt x="28841" y="96826"/>
                    <a:pt x="28270" y="95969"/>
                    <a:pt x="27318" y="95111"/>
                  </a:cubicBezTo>
                  <a:close/>
                  <a:moveTo>
                    <a:pt x="91948" y="9196"/>
                  </a:moveTo>
                  <a:cubicBezTo>
                    <a:pt x="94137" y="11863"/>
                    <a:pt x="94518" y="11863"/>
                    <a:pt x="95660" y="9482"/>
                  </a:cubicBezTo>
                  <a:cubicBezTo>
                    <a:pt x="94423" y="9482"/>
                    <a:pt x="93281" y="9291"/>
                    <a:pt x="91948" y="9196"/>
                  </a:cubicBezTo>
                  <a:close/>
                  <a:moveTo>
                    <a:pt x="131449" y="116828"/>
                  </a:moveTo>
                  <a:cubicBezTo>
                    <a:pt x="131163" y="114828"/>
                    <a:pt x="129164" y="115114"/>
                    <a:pt x="128308" y="113876"/>
                  </a:cubicBezTo>
                  <a:cubicBezTo>
                    <a:pt x="128181" y="115019"/>
                    <a:pt x="129228" y="116003"/>
                    <a:pt x="131449" y="116828"/>
                  </a:cubicBezTo>
                  <a:close/>
                  <a:moveTo>
                    <a:pt x="36360" y="19007"/>
                  </a:moveTo>
                  <a:cubicBezTo>
                    <a:pt x="33791" y="17292"/>
                    <a:pt x="33124" y="17292"/>
                    <a:pt x="31696" y="19197"/>
                  </a:cubicBezTo>
                  <a:cubicBezTo>
                    <a:pt x="33220" y="19197"/>
                    <a:pt x="34457" y="19102"/>
                    <a:pt x="36360" y="19007"/>
                  </a:cubicBezTo>
                  <a:close/>
                  <a:moveTo>
                    <a:pt x="46355" y="24722"/>
                  </a:moveTo>
                  <a:cubicBezTo>
                    <a:pt x="46450" y="23864"/>
                    <a:pt x="46545" y="23388"/>
                    <a:pt x="46640" y="22721"/>
                  </a:cubicBezTo>
                  <a:cubicBezTo>
                    <a:pt x="45498" y="23198"/>
                    <a:pt x="44546" y="23579"/>
                    <a:pt x="43499" y="24055"/>
                  </a:cubicBezTo>
                  <a:cubicBezTo>
                    <a:pt x="44261" y="25484"/>
                    <a:pt x="45212" y="24912"/>
                    <a:pt x="46355" y="24722"/>
                  </a:cubicBezTo>
                  <a:close/>
                  <a:moveTo>
                    <a:pt x="59871" y="24055"/>
                  </a:moveTo>
                  <a:cubicBezTo>
                    <a:pt x="59871" y="24055"/>
                    <a:pt x="59585" y="23769"/>
                    <a:pt x="59395" y="23674"/>
                  </a:cubicBezTo>
                  <a:cubicBezTo>
                    <a:pt x="57364" y="24944"/>
                    <a:pt x="56825" y="26087"/>
                    <a:pt x="57777" y="27103"/>
                  </a:cubicBezTo>
                  <a:cubicBezTo>
                    <a:pt x="58538" y="26055"/>
                    <a:pt x="59205" y="25103"/>
                    <a:pt x="59871" y="24055"/>
                  </a:cubicBezTo>
                  <a:close/>
                  <a:moveTo>
                    <a:pt x="52542" y="110732"/>
                  </a:moveTo>
                  <a:cubicBezTo>
                    <a:pt x="53684" y="110637"/>
                    <a:pt x="54636" y="110732"/>
                    <a:pt x="55016" y="110447"/>
                  </a:cubicBezTo>
                  <a:cubicBezTo>
                    <a:pt x="55873" y="109685"/>
                    <a:pt x="56159" y="108637"/>
                    <a:pt x="55016" y="107780"/>
                  </a:cubicBezTo>
                  <a:cubicBezTo>
                    <a:pt x="54350" y="108542"/>
                    <a:pt x="53684" y="109304"/>
                    <a:pt x="52542" y="110732"/>
                  </a:cubicBezTo>
                  <a:close/>
                  <a:moveTo>
                    <a:pt x="114030" y="62345"/>
                  </a:moveTo>
                  <a:cubicBezTo>
                    <a:pt x="114030" y="62345"/>
                    <a:pt x="114316" y="61964"/>
                    <a:pt x="114411" y="61869"/>
                  </a:cubicBezTo>
                  <a:cubicBezTo>
                    <a:pt x="113269" y="60631"/>
                    <a:pt x="112127" y="59393"/>
                    <a:pt x="110985" y="58154"/>
                  </a:cubicBezTo>
                  <a:cubicBezTo>
                    <a:pt x="110794" y="58345"/>
                    <a:pt x="110509" y="58536"/>
                    <a:pt x="110318" y="58726"/>
                  </a:cubicBezTo>
                  <a:cubicBezTo>
                    <a:pt x="112031" y="59488"/>
                    <a:pt x="111841" y="61964"/>
                    <a:pt x="114030" y="62345"/>
                  </a:cubicBezTo>
                  <a:close/>
                  <a:moveTo>
                    <a:pt x="106225" y="138641"/>
                  </a:moveTo>
                  <a:cubicBezTo>
                    <a:pt x="106225" y="138641"/>
                    <a:pt x="105654" y="138831"/>
                    <a:pt x="105464" y="138927"/>
                  </a:cubicBezTo>
                  <a:cubicBezTo>
                    <a:pt x="105273" y="139688"/>
                    <a:pt x="104988" y="140450"/>
                    <a:pt x="104607" y="141784"/>
                  </a:cubicBezTo>
                  <a:cubicBezTo>
                    <a:pt x="105940" y="141212"/>
                    <a:pt x="106701" y="140926"/>
                    <a:pt x="107558" y="140546"/>
                  </a:cubicBezTo>
                  <a:cubicBezTo>
                    <a:pt x="106987" y="139783"/>
                    <a:pt x="106606" y="139212"/>
                    <a:pt x="106225" y="138736"/>
                  </a:cubicBezTo>
                  <a:close/>
                  <a:moveTo>
                    <a:pt x="55683" y="41486"/>
                  </a:moveTo>
                  <a:cubicBezTo>
                    <a:pt x="55683" y="41486"/>
                    <a:pt x="56159" y="41390"/>
                    <a:pt x="56444" y="41295"/>
                  </a:cubicBezTo>
                  <a:cubicBezTo>
                    <a:pt x="56634" y="39962"/>
                    <a:pt x="56634" y="38723"/>
                    <a:pt x="54350" y="37961"/>
                  </a:cubicBezTo>
                  <a:cubicBezTo>
                    <a:pt x="54921" y="39390"/>
                    <a:pt x="55302" y="40438"/>
                    <a:pt x="55683" y="41486"/>
                  </a:cubicBezTo>
                  <a:close/>
                  <a:moveTo>
                    <a:pt x="29888" y="75776"/>
                  </a:moveTo>
                  <a:cubicBezTo>
                    <a:pt x="29507" y="76823"/>
                    <a:pt x="29126" y="78062"/>
                    <a:pt x="28841" y="79205"/>
                  </a:cubicBezTo>
                  <a:cubicBezTo>
                    <a:pt x="31316" y="78347"/>
                    <a:pt x="31411" y="77966"/>
                    <a:pt x="29888" y="75776"/>
                  </a:cubicBezTo>
                  <a:close/>
                  <a:moveTo>
                    <a:pt x="93852" y="109780"/>
                  </a:moveTo>
                  <a:cubicBezTo>
                    <a:pt x="92836" y="111685"/>
                    <a:pt x="92773" y="112923"/>
                    <a:pt x="93661" y="113495"/>
                  </a:cubicBezTo>
                  <a:cubicBezTo>
                    <a:pt x="93661" y="112256"/>
                    <a:pt x="93756" y="111018"/>
                    <a:pt x="93852" y="109780"/>
                  </a:cubicBezTo>
                  <a:close/>
                  <a:moveTo>
                    <a:pt x="74338" y="103017"/>
                  </a:moveTo>
                  <a:cubicBezTo>
                    <a:pt x="75195" y="103779"/>
                    <a:pt x="75671" y="104922"/>
                    <a:pt x="77194" y="104351"/>
                  </a:cubicBezTo>
                  <a:cubicBezTo>
                    <a:pt x="76623" y="102827"/>
                    <a:pt x="75671" y="102382"/>
                    <a:pt x="74338" y="103017"/>
                  </a:cubicBezTo>
                  <a:close/>
                  <a:moveTo>
                    <a:pt x="107558" y="8053"/>
                  </a:moveTo>
                  <a:cubicBezTo>
                    <a:pt x="107558" y="8053"/>
                    <a:pt x="107177" y="7577"/>
                    <a:pt x="107082" y="7577"/>
                  </a:cubicBezTo>
                  <a:cubicBezTo>
                    <a:pt x="106416" y="7386"/>
                    <a:pt x="105654" y="7196"/>
                    <a:pt x="104988" y="7005"/>
                  </a:cubicBezTo>
                  <a:cubicBezTo>
                    <a:pt x="104988" y="7386"/>
                    <a:pt x="104702" y="7958"/>
                    <a:pt x="104797" y="7958"/>
                  </a:cubicBezTo>
                  <a:cubicBezTo>
                    <a:pt x="105464" y="8148"/>
                    <a:pt x="106225" y="8339"/>
                    <a:pt x="106987" y="8529"/>
                  </a:cubicBezTo>
                  <a:cubicBezTo>
                    <a:pt x="107082" y="8529"/>
                    <a:pt x="107272" y="8339"/>
                    <a:pt x="107653" y="8053"/>
                  </a:cubicBezTo>
                  <a:close/>
                  <a:moveTo>
                    <a:pt x="89092" y="103208"/>
                  </a:moveTo>
                  <a:lnTo>
                    <a:pt x="88616" y="102350"/>
                  </a:lnTo>
                  <a:cubicBezTo>
                    <a:pt x="86808" y="101684"/>
                    <a:pt x="86618" y="103208"/>
                    <a:pt x="86236" y="104636"/>
                  </a:cubicBezTo>
                  <a:cubicBezTo>
                    <a:pt x="87189" y="104160"/>
                    <a:pt x="88045" y="103684"/>
                    <a:pt x="88997" y="103208"/>
                  </a:cubicBezTo>
                  <a:close/>
                  <a:moveTo>
                    <a:pt x="74815" y="80253"/>
                  </a:moveTo>
                  <a:cubicBezTo>
                    <a:pt x="74720" y="78919"/>
                    <a:pt x="74624" y="78062"/>
                    <a:pt x="74529" y="77014"/>
                  </a:cubicBezTo>
                  <a:cubicBezTo>
                    <a:pt x="73482" y="77395"/>
                    <a:pt x="72816" y="77681"/>
                    <a:pt x="71959" y="77966"/>
                  </a:cubicBezTo>
                  <a:cubicBezTo>
                    <a:pt x="72911" y="78728"/>
                    <a:pt x="73577" y="79300"/>
                    <a:pt x="74815" y="80253"/>
                  </a:cubicBezTo>
                  <a:close/>
                  <a:moveTo>
                    <a:pt x="50257" y="49391"/>
                  </a:moveTo>
                  <a:cubicBezTo>
                    <a:pt x="48639" y="50630"/>
                    <a:pt x="48449" y="51392"/>
                    <a:pt x="49686" y="52058"/>
                  </a:cubicBezTo>
                  <a:cubicBezTo>
                    <a:pt x="50257" y="51678"/>
                    <a:pt x="50828" y="51296"/>
                    <a:pt x="51495" y="50725"/>
                  </a:cubicBezTo>
                  <a:cubicBezTo>
                    <a:pt x="51019" y="50249"/>
                    <a:pt x="50733" y="49868"/>
                    <a:pt x="50257" y="49391"/>
                  </a:cubicBezTo>
                  <a:close/>
                  <a:moveTo>
                    <a:pt x="75671" y="61679"/>
                  </a:moveTo>
                  <a:cubicBezTo>
                    <a:pt x="74624" y="61012"/>
                    <a:pt x="73767" y="60536"/>
                    <a:pt x="72721" y="62060"/>
                  </a:cubicBezTo>
                  <a:cubicBezTo>
                    <a:pt x="73102" y="62250"/>
                    <a:pt x="73387" y="62441"/>
                    <a:pt x="73767" y="62631"/>
                  </a:cubicBezTo>
                  <a:cubicBezTo>
                    <a:pt x="74053" y="62822"/>
                    <a:pt x="74434" y="62917"/>
                    <a:pt x="74815" y="63107"/>
                  </a:cubicBezTo>
                  <a:cubicBezTo>
                    <a:pt x="75100" y="62631"/>
                    <a:pt x="75386" y="62155"/>
                    <a:pt x="75671" y="61774"/>
                  </a:cubicBezTo>
                  <a:close/>
                  <a:moveTo>
                    <a:pt x="7710" y="40628"/>
                  </a:moveTo>
                  <a:cubicBezTo>
                    <a:pt x="9899" y="41581"/>
                    <a:pt x="10851" y="41200"/>
                    <a:pt x="11232" y="39486"/>
                  </a:cubicBezTo>
                  <a:cubicBezTo>
                    <a:pt x="10185" y="39866"/>
                    <a:pt x="9043" y="40247"/>
                    <a:pt x="7710" y="40628"/>
                  </a:cubicBezTo>
                  <a:close/>
                  <a:moveTo>
                    <a:pt x="56634" y="85491"/>
                  </a:moveTo>
                  <a:cubicBezTo>
                    <a:pt x="56349" y="84443"/>
                    <a:pt x="56063" y="83491"/>
                    <a:pt x="55778" y="82253"/>
                  </a:cubicBezTo>
                  <a:cubicBezTo>
                    <a:pt x="54731" y="84062"/>
                    <a:pt x="54731" y="84062"/>
                    <a:pt x="56634" y="85491"/>
                  </a:cubicBezTo>
                  <a:close/>
                  <a:moveTo>
                    <a:pt x="6758" y="131021"/>
                  </a:moveTo>
                  <a:cubicBezTo>
                    <a:pt x="6092" y="131687"/>
                    <a:pt x="5426" y="132259"/>
                    <a:pt x="5521" y="132449"/>
                  </a:cubicBezTo>
                  <a:cubicBezTo>
                    <a:pt x="5807" y="133021"/>
                    <a:pt x="6378" y="133402"/>
                    <a:pt x="6854" y="133878"/>
                  </a:cubicBezTo>
                  <a:cubicBezTo>
                    <a:pt x="7044" y="133783"/>
                    <a:pt x="7234" y="133688"/>
                    <a:pt x="7329" y="133497"/>
                  </a:cubicBezTo>
                  <a:cubicBezTo>
                    <a:pt x="7139" y="132830"/>
                    <a:pt x="6949" y="132164"/>
                    <a:pt x="6663" y="130925"/>
                  </a:cubicBezTo>
                  <a:close/>
                  <a:moveTo>
                    <a:pt x="56539" y="57392"/>
                  </a:moveTo>
                  <a:cubicBezTo>
                    <a:pt x="57110" y="56726"/>
                    <a:pt x="57681" y="56059"/>
                    <a:pt x="58253" y="55297"/>
                  </a:cubicBezTo>
                  <a:cubicBezTo>
                    <a:pt x="56984" y="54979"/>
                    <a:pt x="56413" y="55678"/>
                    <a:pt x="56539" y="57392"/>
                  </a:cubicBezTo>
                  <a:close/>
                  <a:moveTo>
                    <a:pt x="114506" y="113209"/>
                  </a:moveTo>
                  <a:cubicBezTo>
                    <a:pt x="114506" y="113209"/>
                    <a:pt x="114697" y="113685"/>
                    <a:pt x="114887" y="113971"/>
                  </a:cubicBezTo>
                  <a:cubicBezTo>
                    <a:pt x="115744" y="113590"/>
                    <a:pt x="116600" y="113304"/>
                    <a:pt x="118123" y="112733"/>
                  </a:cubicBezTo>
                  <a:cubicBezTo>
                    <a:pt x="116124" y="111875"/>
                    <a:pt x="115268" y="112352"/>
                    <a:pt x="114506" y="113209"/>
                  </a:cubicBezTo>
                  <a:close/>
                  <a:moveTo>
                    <a:pt x="54255" y="62917"/>
                  </a:moveTo>
                  <a:cubicBezTo>
                    <a:pt x="53588" y="64822"/>
                    <a:pt x="53684" y="64917"/>
                    <a:pt x="56920" y="65298"/>
                  </a:cubicBezTo>
                  <a:cubicBezTo>
                    <a:pt x="55778" y="64346"/>
                    <a:pt x="55112" y="63679"/>
                    <a:pt x="54255" y="62917"/>
                  </a:cubicBezTo>
                  <a:close/>
                  <a:moveTo>
                    <a:pt x="8186" y="31008"/>
                  </a:moveTo>
                  <a:cubicBezTo>
                    <a:pt x="8503" y="32278"/>
                    <a:pt x="9360" y="32818"/>
                    <a:pt x="10756" y="32628"/>
                  </a:cubicBezTo>
                  <a:cubicBezTo>
                    <a:pt x="9804" y="31961"/>
                    <a:pt x="8947" y="31484"/>
                    <a:pt x="8186" y="31008"/>
                  </a:cubicBezTo>
                  <a:close/>
                  <a:moveTo>
                    <a:pt x="60918" y="35104"/>
                  </a:moveTo>
                  <a:cubicBezTo>
                    <a:pt x="60156" y="35961"/>
                    <a:pt x="59585" y="36533"/>
                    <a:pt x="58729" y="37485"/>
                  </a:cubicBezTo>
                  <a:cubicBezTo>
                    <a:pt x="59966" y="37295"/>
                    <a:pt x="60727" y="37199"/>
                    <a:pt x="61584" y="37104"/>
                  </a:cubicBezTo>
                  <a:cubicBezTo>
                    <a:pt x="61394" y="36437"/>
                    <a:pt x="61204" y="35961"/>
                    <a:pt x="60918" y="35009"/>
                  </a:cubicBezTo>
                  <a:close/>
                  <a:moveTo>
                    <a:pt x="24272" y="90920"/>
                  </a:moveTo>
                  <a:lnTo>
                    <a:pt x="24272" y="87872"/>
                  </a:lnTo>
                  <a:cubicBezTo>
                    <a:pt x="23320" y="88825"/>
                    <a:pt x="22749" y="89396"/>
                    <a:pt x="22083" y="90063"/>
                  </a:cubicBezTo>
                  <a:cubicBezTo>
                    <a:pt x="22940" y="90444"/>
                    <a:pt x="23511" y="90635"/>
                    <a:pt x="24272" y="90920"/>
                  </a:cubicBezTo>
                  <a:close/>
                  <a:moveTo>
                    <a:pt x="34362" y="50249"/>
                  </a:moveTo>
                  <a:cubicBezTo>
                    <a:pt x="34362" y="51773"/>
                    <a:pt x="34933" y="52344"/>
                    <a:pt x="35980" y="52154"/>
                  </a:cubicBezTo>
                  <a:cubicBezTo>
                    <a:pt x="36360" y="52154"/>
                    <a:pt x="36551" y="51296"/>
                    <a:pt x="36741" y="50915"/>
                  </a:cubicBezTo>
                  <a:cubicBezTo>
                    <a:pt x="35980" y="50725"/>
                    <a:pt x="35218" y="50534"/>
                    <a:pt x="34266" y="50344"/>
                  </a:cubicBezTo>
                  <a:close/>
                  <a:moveTo>
                    <a:pt x="121740" y="61774"/>
                  </a:moveTo>
                  <a:cubicBezTo>
                    <a:pt x="121740" y="61774"/>
                    <a:pt x="122216" y="61583"/>
                    <a:pt x="122407" y="61488"/>
                  </a:cubicBezTo>
                  <a:cubicBezTo>
                    <a:pt x="122407" y="61012"/>
                    <a:pt x="122407" y="60345"/>
                    <a:pt x="122121" y="60155"/>
                  </a:cubicBezTo>
                  <a:cubicBezTo>
                    <a:pt x="121740" y="59964"/>
                    <a:pt x="121074" y="60155"/>
                    <a:pt x="119741" y="60155"/>
                  </a:cubicBezTo>
                  <a:cubicBezTo>
                    <a:pt x="120883" y="61012"/>
                    <a:pt x="121359" y="61393"/>
                    <a:pt x="121836" y="61774"/>
                  </a:cubicBezTo>
                  <a:close/>
                  <a:moveTo>
                    <a:pt x="19132" y="66727"/>
                  </a:moveTo>
                  <a:cubicBezTo>
                    <a:pt x="19608" y="67679"/>
                    <a:pt x="19989" y="68537"/>
                    <a:pt x="20369" y="69489"/>
                  </a:cubicBezTo>
                  <a:cubicBezTo>
                    <a:pt x="20750" y="68092"/>
                    <a:pt x="20338" y="67171"/>
                    <a:pt x="19132" y="66727"/>
                  </a:cubicBezTo>
                  <a:close/>
                  <a:moveTo>
                    <a:pt x="90806" y="125496"/>
                  </a:moveTo>
                  <a:cubicBezTo>
                    <a:pt x="90806" y="123305"/>
                    <a:pt x="89568" y="123686"/>
                    <a:pt x="88616" y="123877"/>
                  </a:cubicBezTo>
                  <a:cubicBezTo>
                    <a:pt x="88521" y="123877"/>
                    <a:pt x="88426" y="124163"/>
                    <a:pt x="88331" y="124448"/>
                  </a:cubicBezTo>
                  <a:cubicBezTo>
                    <a:pt x="88997" y="124734"/>
                    <a:pt x="89759" y="125020"/>
                    <a:pt x="90806" y="125496"/>
                  </a:cubicBezTo>
                  <a:close/>
                  <a:moveTo>
                    <a:pt x="10471" y="17292"/>
                  </a:moveTo>
                  <a:cubicBezTo>
                    <a:pt x="10471" y="17292"/>
                    <a:pt x="9995" y="16816"/>
                    <a:pt x="9804" y="16530"/>
                  </a:cubicBezTo>
                  <a:cubicBezTo>
                    <a:pt x="9043" y="17197"/>
                    <a:pt x="8186" y="17864"/>
                    <a:pt x="7425" y="18530"/>
                  </a:cubicBezTo>
                  <a:cubicBezTo>
                    <a:pt x="7615" y="18721"/>
                    <a:pt x="7710" y="18911"/>
                    <a:pt x="7900" y="19007"/>
                  </a:cubicBezTo>
                  <a:cubicBezTo>
                    <a:pt x="8757" y="18435"/>
                    <a:pt x="9614" y="17864"/>
                    <a:pt x="10566" y="17197"/>
                  </a:cubicBezTo>
                  <a:close/>
                  <a:moveTo>
                    <a:pt x="66343" y="4529"/>
                  </a:moveTo>
                  <a:cubicBezTo>
                    <a:pt x="66343" y="4529"/>
                    <a:pt x="66819" y="4243"/>
                    <a:pt x="67010" y="4053"/>
                  </a:cubicBezTo>
                  <a:cubicBezTo>
                    <a:pt x="66534" y="3481"/>
                    <a:pt x="66153" y="2814"/>
                    <a:pt x="65486" y="1957"/>
                  </a:cubicBezTo>
                  <a:cubicBezTo>
                    <a:pt x="64440" y="3767"/>
                    <a:pt x="65582" y="4053"/>
                    <a:pt x="66343" y="4529"/>
                  </a:cubicBezTo>
                  <a:close/>
                  <a:moveTo>
                    <a:pt x="33791" y="9672"/>
                  </a:moveTo>
                  <a:cubicBezTo>
                    <a:pt x="35218" y="10815"/>
                    <a:pt x="35789" y="10053"/>
                    <a:pt x="36646" y="8624"/>
                  </a:cubicBezTo>
                  <a:cubicBezTo>
                    <a:pt x="35313" y="9101"/>
                    <a:pt x="34552" y="9386"/>
                    <a:pt x="33791" y="9672"/>
                  </a:cubicBezTo>
                  <a:close/>
                  <a:moveTo>
                    <a:pt x="9899" y="123020"/>
                  </a:moveTo>
                  <a:lnTo>
                    <a:pt x="9138" y="122353"/>
                  </a:lnTo>
                  <a:cubicBezTo>
                    <a:pt x="9138" y="122353"/>
                    <a:pt x="8282" y="123020"/>
                    <a:pt x="7805" y="123401"/>
                  </a:cubicBezTo>
                  <a:cubicBezTo>
                    <a:pt x="8091" y="123686"/>
                    <a:pt x="8471" y="123972"/>
                    <a:pt x="8757" y="124353"/>
                  </a:cubicBezTo>
                  <a:cubicBezTo>
                    <a:pt x="9138" y="123877"/>
                    <a:pt x="9518" y="123496"/>
                    <a:pt x="9804" y="123020"/>
                  </a:cubicBezTo>
                  <a:close/>
                  <a:moveTo>
                    <a:pt x="38455" y="55487"/>
                  </a:moveTo>
                  <a:cubicBezTo>
                    <a:pt x="38455" y="55487"/>
                    <a:pt x="38645" y="55964"/>
                    <a:pt x="38835" y="56154"/>
                  </a:cubicBezTo>
                  <a:cubicBezTo>
                    <a:pt x="39406" y="55868"/>
                    <a:pt x="40073" y="55678"/>
                    <a:pt x="40834" y="55392"/>
                  </a:cubicBezTo>
                  <a:cubicBezTo>
                    <a:pt x="39406" y="53963"/>
                    <a:pt x="39026" y="55106"/>
                    <a:pt x="38455" y="55487"/>
                  </a:cubicBezTo>
                  <a:close/>
                  <a:moveTo>
                    <a:pt x="72340" y="86444"/>
                  </a:moveTo>
                  <a:lnTo>
                    <a:pt x="71864" y="86920"/>
                  </a:lnTo>
                  <a:cubicBezTo>
                    <a:pt x="72340" y="87587"/>
                    <a:pt x="72625" y="88539"/>
                    <a:pt x="74434" y="87968"/>
                  </a:cubicBezTo>
                  <a:cubicBezTo>
                    <a:pt x="73767" y="87491"/>
                    <a:pt x="73006" y="86920"/>
                    <a:pt x="72340" y="86444"/>
                  </a:cubicBezTo>
                  <a:close/>
                  <a:moveTo>
                    <a:pt x="19703" y="78347"/>
                  </a:moveTo>
                  <a:cubicBezTo>
                    <a:pt x="20338" y="77268"/>
                    <a:pt x="20020" y="76569"/>
                    <a:pt x="18751" y="76252"/>
                  </a:cubicBezTo>
                  <a:cubicBezTo>
                    <a:pt x="19132" y="77014"/>
                    <a:pt x="19323" y="77586"/>
                    <a:pt x="19703" y="78347"/>
                  </a:cubicBezTo>
                  <a:close/>
                  <a:moveTo>
                    <a:pt x="66343" y="63870"/>
                  </a:moveTo>
                  <a:cubicBezTo>
                    <a:pt x="65011" y="63870"/>
                    <a:pt x="64344" y="63584"/>
                    <a:pt x="63964" y="63870"/>
                  </a:cubicBezTo>
                  <a:cubicBezTo>
                    <a:pt x="63583" y="64060"/>
                    <a:pt x="63488" y="64822"/>
                    <a:pt x="63297" y="65298"/>
                  </a:cubicBezTo>
                  <a:cubicBezTo>
                    <a:pt x="63488" y="65298"/>
                    <a:pt x="63583" y="65489"/>
                    <a:pt x="63773" y="65584"/>
                  </a:cubicBezTo>
                  <a:cubicBezTo>
                    <a:pt x="64440" y="65203"/>
                    <a:pt x="65011" y="64822"/>
                    <a:pt x="66343" y="63965"/>
                  </a:cubicBezTo>
                  <a:close/>
                  <a:moveTo>
                    <a:pt x="87474" y="68251"/>
                  </a:moveTo>
                  <a:cubicBezTo>
                    <a:pt x="86618" y="68727"/>
                    <a:pt x="85856" y="69108"/>
                    <a:pt x="85094" y="69489"/>
                  </a:cubicBezTo>
                  <a:cubicBezTo>
                    <a:pt x="86300" y="70124"/>
                    <a:pt x="87093" y="69711"/>
                    <a:pt x="87474" y="68251"/>
                  </a:cubicBezTo>
                  <a:close/>
                  <a:moveTo>
                    <a:pt x="3237" y="69394"/>
                  </a:moveTo>
                  <a:cubicBezTo>
                    <a:pt x="2475" y="68346"/>
                    <a:pt x="1809" y="68918"/>
                    <a:pt x="1047" y="69394"/>
                  </a:cubicBezTo>
                  <a:cubicBezTo>
                    <a:pt x="1809" y="70537"/>
                    <a:pt x="2475" y="70156"/>
                    <a:pt x="3237" y="69394"/>
                  </a:cubicBezTo>
                  <a:close/>
                  <a:moveTo>
                    <a:pt x="66914" y="66917"/>
                  </a:moveTo>
                  <a:cubicBezTo>
                    <a:pt x="65106" y="67108"/>
                    <a:pt x="64725" y="67679"/>
                    <a:pt x="66153" y="68918"/>
                  </a:cubicBezTo>
                  <a:cubicBezTo>
                    <a:pt x="66439" y="68061"/>
                    <a:pt x="66724" y="67489"/>
                    <a:pt x="66914" y="66917"/>
                  </a:cubicBezTo>
                  <a:close/>
                  <a:moveTo>
                    <a:pt x="113649" y="136450"/>
                  </a:moveTo>
                  <a:cubicBezTo>
                    <a:pt x="113364" y="136926"/>
                    <a:pt x="112984" y="137212"/>
                    <a:pt x="112984" y="137498"/>
                  </a:cubicBezTo>
                  <a:cubicBezTo>
                    <a:pt x="112984" y="137784"/>
                    <a:pt x="113364" y="138164"/>
                    <a:pt x="113649" y="138260"/>
                  </a:cubicBezTo>
                  <a:cubicBezTo>
                    <a:pt x="113840" y="138260"/>
                    <a:pt x="114506" y="137878"/>
                    <a:pt x="114411" y="137784"/>
                  </a:cubicBezTo>
                  <a:cubicBezTo>
                    <a:pt x="114316" y="137402"/>
                    <a:pt x="114030" y="137117"/>
                    <a:pt x="113555" y="136450"/>
                  </a:cubicBezTo>
                  <a:close/>
                  <a:moveTo>
                    <a:pt x="35123" y="62536"/>
                  </a:moveTo>
                  <a:cubicBezTo>
                    <a:pt x="33791" y="62822"/>
                    <a:pt x="33124" y="63012"/>
                    <a:pt x="32172" y="63203"/>
                  </a:cubicBezTo>
                  <a:cubicBezTo>
                    <a:pt x="33410" y="64346"/>
                    <a:pt x="34076" y="63870"/>
                    <a:pt x="35123" y="62536"/>
                  </a:cubicBezTo>
                  <a:close/>
                  <a:moveTo>
                    <a:pt x="8662" y="83110"/>
                  </a:moveTo>
                  <a:lnTo>
                    <a:pt x="8662" y="85967"/>
                  </a:lnTo>
                  <a:cubicBezTo>
                    <a:pt x="9995" y="84920"/>
                    <a:pt x="9614" y="84158"/>
                    <a:pt x="8662" y="83110"/>
                  </a:cubicBezTo>
                  <a:close/>
                  <a:moveTo>
                    <a:pt x="81668" y="97778"/>
                  </a:moveTo>
                  <a:cubicBezTo>
                    <a:pt x="81668" y="97778"/>
                    <a:pt x="81668" y="97302"/>
                    <a:pt x="81668" y="97016"/>
                  </a:cubicBezTo>
                  <a:cubicBezTo>
                    <a:pt x="81097" y="97016"/>
                    <a:pt x="80526" y="97207"/>
                    <a:pt x="80050" y="97302"/>
                  </a:cubicBezTo>
                  <a:cubicBezTo>
                    <a:pt x="80050" y="97493"/>
                    <a:pt x="80050" y="97588"/>
                    <a:pt x="80050" y="97778"/>
                  </a:cubicBezTo>
                  <a:lnTo>
                    <a:pt x="81668" y="97778"/>
                  </a:lnTo>
                  <a:close/>
                  <a:moveTo>
                    <a:pt x="23891" y="56059"/>
                  </a:moveTo>
                  <a:cubicBezTo>
                    <a:pt x="23891" y="56059"/>
                    <a:pt x="23320" y="55202"/>
                    <a:pt x="23130" y="55106"/>
                  </a:cubicBezTo>
                  <a:cubicBezTo>
                    <a:pt x="22940" y="55106"/>
                    <a:pt x="22369" y="55297"/>
                    <a:pt x="22273" y="55392"/>
                  </a:cubicBezTo>
                  <a:cubicBezTo>
                    <a:pt x="22273" y="55678"/>
                    <a:pt x="22369" y="56154"/>
                    <a:pt x="22559" y="56249"/>
                  </a:cubicBezTo>
                  <a:cubicBezTo>
                    <a:pt x="22844" y="56345"/>
                    <a:pt x="23225" y="56154"/>
                    <a:pt x="23891" y="56059"/>
                  </a:cubicBezTo>
                  <a:close/>
                  <a:moveTo>
                    <a:pt x="22654" y="102255"/>
                  </a:moveTo>
                  <a:cubicBezTo>
                    <a:pt x="20845" y="101493"/>
                    <a:pt x="20751" y="102541"/>
                    <a:pt x="20465" y="103303"/>
                  </a:cubicBezTo>
                  <a:cubicBezTo>
                    <a:pt x="20465" y="103398"/>
                    <a:pt x="20560" y="103589"/>
                    <a:pt x="20751" y="103874"/>
                  </a:cubicBezTo>
                  <a:cubicBezTo>
                    <a:pt x="21322" y="103398"/>
                    <a:pt x="21797" y="103017"/>
                    <a:pt x="22654" y="102350"/>
                  </a:cubicBezTo>
                  <a:close/>
                  <a:moveTo>
                    <a:pt x="37027" y="101779"/>
                  </a:moveTo>
                  <a:cubicBezTo>
                    <a:pt x="36741" y="102255"/>
                    <a:pt x="36360" y="102636"/>
                    <a:pt x="36456" y="102827"/>
                  </a:cubicBezTo>
                  <a:cubicBezTo>
                    <a:pt x="36456" y="103112"/>
                    <a:pt x="36837" y="103398"/>
                    <a:pt x="37122" y="103684"/>
                  </a:cubicBezTo>
                  <a:cubicBezTo>
                    <a:pt x="37408" y="103398"/>
                    <a:pt x="37788" y="103112"/>
                    <a:pt x="37979" y="102731"/>
                  </a:cubicBezTo>
                  <a:cubicBezTo>
                    <a:pt x="37979" y="102541"/>
                    <a:pt x="37502" y="102255"/>
                    <a:pt x="37122" y="101779"/>
                  </a:cubicBezTo>
                  <a:close/>
                  <a:moveTo>
                    <a:pt x="10946" y="155500"/>
                  </a:moveTo>
                  <a:cubicBezTo>
                    <a:pt x="10946" y="155500"/>
                    <a:pt x="10471" y="155214"/>
                    <a:pt x="10185" y="155119"/>
                  </a:cubicBezTo>
                  <a:cubicBezTo>
                    <a:pt x="9899" y="155595"/>
                    <a:pt x="9614" y="155976"/>
                    <a:pt x="9424" y="156452"/>
                  </a:cubicBezTo>
                  <a:cubicBezTo>
                    <a:pt x="9614" y="156548"/>
                    <a:pt x="9804" y="156738"/>
                    <a:pt x="9995" y="156834"/>
                  </a:cubicBezTo>
                  <a:cubicBezTo>
                    <a:pt x="10280" y="156357"/>
                    <a:pt x="10661" y="155976"/>
                    <a:pt x="10946" y="155500"/>
                  </a:cubicBezTo>
                  <a:close/>
                  <a:moveTo>
                    <a:pt x="38930" y="49582"/>
                  </a:moveTo>
                  <a:cubicBezTo>
                    <a:pt x="38930" y="49582"/>
                    <a:pt x="39121" y="49011"/>
                    <a:pt x="39121" y="48725"/>
                  </a:cubicBezTo>
                  <a:cubicBezTo>
                    <a:pt x="38550" y="48725"/>
                    <a:pt x="37884" y="48534"/>
                    <a:pt x="37312" y="48534"/>
                  </a:cubicBezTo>
                  <a:cubicBezTo>
                    <a:pt x="37312" y="48534"/>
                    <a:pt x="37122" y="49201"/>
                    <a:pt x="37217" y="49201"/>
                  </a:cubicBezTo>
                  <a:cubicBezTo>
                    <a:pt x="37788" y="49391"/>
                    <a:pt x="38359" y="49487"/>
                    <a:pt x="38930" y="49582"/>
                  </a:cubicBezTo>
                  <a:close/>
                  <a:moveTo>
                    <a:pt x="40168" y="41676"/>
                  </a:moveTo>
                  <a:cubicBezTo>
                    <a:pt x="41405" y="40724"/>
                    <a:pt x="40929" y="40152"/>
                    <a:pt x="40168" y="39581"/>
                  </a:cubicBezTo>
                  <a:cubicBezTo>
                    <a:pt x="40168" y="39581"/>
                    <a:pt x="39787" y="39581"/>
                    <a:pt x="39406" y="39771"/>
                  </a:cubicBezTo>
                  <a:cubicBezTo>
                    <a:pt x="39597" y="40343"/>
                    <a:pt x="39882" y="40914"/>
                    <a:pt x="40168" y="41676"/>
                  </a:cubicBezTo>
                  <a:close/>
                  <a:moveTo>
                    <a:pt x="127451" y="24436"/>
                  </a:moveTo>
                  <a:cubicBezTo>
                    <a:pt x="127451" y="24436"/>
                    <a:pt x="126880" y="24912"/>
                    <a:pt x="126595" y="25103"/>
                  </a:cubicBezTo>
                  <a:cubicBezTo>
                    <a:pt x="126785" y="25388"/>
                    <a:pt x="126880" y="25770"/>
                    <a:pt x="127071" y="25960"/>
                  </a:cubicBezTo>
                  <a:cubicBezTo>
                    <a:pt x="127356" y="26150"/>
                    <a:pt x="127832" y="26150"/>
                    <a:pt x="128117" y="26341"/>
                  </a:cubicBezTo>
                  <a:cubicBezTo>
                    <a:pt x="128308" y="26150"/>
                    <a:pt x="128498" y="25865"/>
                    <a:pt x="128689" y="25674"/>
                  </a:cubicBezTo>
                  <a:cubicBezTo>
                    <a:pt x="128213" y="25293"/>
                    <a:pt x="127832" y="24912"/>
                    <a:pt x="127356" y="24531"/>
                  </a:cubicBezTo>
                  <a:close/>
                  <a:moveTo>
                    <a:pt x="15610" y="19102"/>
                  </a:moveTo>
                  <a:cubicBezTo>
                    <a:pt x="15134" y="20054"/>
                    <a:pt x="14849" y="20626"/>
                    <a:pt x="14563" y="21197"/>
                  </a:cubicBezTo>
                  <a:cubicBezTo>
                    <a:pt x="15420" y="20912"/>
                    <a:pt x="16752" y="20912"/>
                    <a:pt x="15610" y="19102"/>
                  </a:cubicBezTo>
                  <a:close/>
                  <a:moveTo>
                    <a:pt x="51209" y="17959"/>
                  </a:moveTo>
                  <a:cubicBezTo>
                    <a:pt x="50733" y="17673"/>
                    <a:pt x="50448" y="17292"/>
                    <a:pt x="50067" y="17292"/>
                  </a:cubicBezTo>
                  <a:cubicBezTo>
                    <a:pt x="49781" y="17292"/>
                    <a:pt x="49591" y="17673"/>
                    <a:pt x="49306" y="17959"/>
                  </a:cubicBezTo>
                  <a:cubicBezTo>
                    <a:pt x="49591" y="18149"/>
                    <a:pt x="49781" y="18626"/>
                    <a:pt x="50067" y="18626"/>
                  </a:cubicBezTo>
                  <a:cubicBezTo>
                    <a:pt x="50353" y="18626"/>
                    <a:pt x="50638" y="18340"/>
                    <a:pt x="51114" y="17959"/>
                  </a:cubicBezTo>
                  <a:close/>
                  <a:moveTo>
                    <a:pt x="96421" y="121020"/>
                  </a:moveTo>
                  <a:lnTo>
                    <a:pt x="95660" y="121496"/>
                  </a:lnTo>
                  <a:cubicBezTo>
                    <a:pt x="95660" y="121496"/>
                    <a:pt x="96326" y="122353"/>
                    <a:pt x="96612" y="122734"/>
                  </a:cubicBezTo>
                  <a:cubicBezTo>
                    <a:pt x="96802" y="122639"/>
                    <a:pt x="96992" y="122543"/>
                    <a:pt x="97183" y="122353"/>
                  </a:cubicBezTo>
                  <a:cubicBezTo>
                    <a:pt x="96898" y="121877"/>
                    <a:pt x="96612" y="121400"/>
                    <a:pt x="96421" y="120924"/>
                  </a:cubicBezTo>
                  <a:close/>
                  <a:moveTo>
                    <a:pt x="122502" y="123115"/>
                  </a:moveTo>
                  <a:cubicBezTo>
                    <a:pt x="123834" y="121686"/>
                    <a:pt x="122978" y="121305"/>
                    <a:pt x="122121" y="121020"/>
                  </a:cubicBezTo>
                  <a:cubicBezTo>
                    <a:pt x="122026" y="121020"/>
                    <a:pt x="121740" y="121115"/>
                    <a:pt x="121455" y="121210"/>
                  </a:cubicBezTo>
                  <a:cubicBezTo>
                    <a:pt x="121740" y="121781"/>
                    <a:pt x="122026" y="122353"/>
                    <a:pt x="122502" y="123115"/>
                  </a:cubicBezTo>
                  <a:close/>
                  <a:moveTo>
                    <a:pt x="98991" y="123496"/>
                  </a:moveTo>
                  <a:cubicBezTo>
                    <a:pt x="100133" y="124734"/>
                    <a:pt x="100705" y="124258"/>
                    <a:pt x="101276" y="122924"/>
                  </a:cubicBezTo>
                  <a:cubicBezTo>
                    <a:pt x="100229" y="123210"/>
                    <a:pt x="99658" y="123305"/>
                    <a:pt x="98991" y="123496"/>
                  </a:cubicBezTo>
                  <a:close/>
                  <a:moveTo>
                    <a:pt x="78432" y="7005"/>
                  </a:moveTo>
                  <a:cubicBezTo>
                    <a:pt x="78432" y="7005"/>
                    <a:pt x="77861" y="7577"/>
                    <a:pt x="77480" y="7862"/>
                  </a:cubicBezTo>
                  <a:cubicBezTo>
                    <a:pt x="77766" y="8720"/>
                    <a:pt x="78432" y="9196"/>
                    <a:pt x="79764" y="8910"/>
                  </a:cubicBezTo>
                  <a:cubicBezTo>
                    <a:pt x="79288" y="8243"/>
                    <a:pt x="78812" y="7672"/>
                    <a:pt x="78337" y="7005"/>
                  </a:cubicBezTo>
                  <a:close/>
                  <a:moveTo>
                    <a:pt x="21987" y="18340"/>
                  </a:moveTo>
                  <a:cubicBezTo>
                    <a:pt x="21987" y="18340"/>
                    <a:pt x="21322" y="17483"/>
                    <a:pt x="20845" y="16816"/>
                  </a:cubicBezTo>
                  <a:cubicBezTo>
                    <a:pt x="20084" y="18149"/>
                    <a:pt x="20560" y="18530"/>
                    <a:pt x="21987" y="18340"/>
                  </a:cubicBezTo>
                  <a:close/>
                  <a:moveTo>
                    <a:pt x="33314" y="25388"/>
                  </a:moveTo>
                  <a:cubicBezTo>
                    <a:pt x="33314" y="25388"/>
                    <a:pt x="33314" y="25579"/>
                    <a:pt x="33314" y="25770"/>
                  </a:cubicBezTo>
                  <a:cubicBezTo>
                    <a:pt x="33505" y="25865"/>
                    <a:pt x="33791" y="26055"/>
                    <a:pt x="33981" y="26150"/>
                  </a:cubicBezTo>
                  <a:cubicBezTo>
                    <a:pt x="34266" y="26150"/>
                    <a:pt x="34552" y="26150"/>
                    <a:pt x="34933" y="26150"/>
                  </a:cubicBezTo>
                  <a:cubicBezTo>
                    <a:pt x="34933" y="25960"/>
                    <a:pt x="34933" y="25865"/>
                    <a:pt x="34933" y="25674"/>
                  </a:cubicBezTo>
                  <a:cubicBezTo>
                    <a:pt x="34457" y="25674"/>
                    <a:pt x="33885" y="25579"/>
                    <a:pt x="33410" y="25484"/>
                  </a:cubicBezTo>
                  <a:close/>
                  <a:moveTo>
                    <a:pt x="113935" y="35485"/>
                  </a:moveTo>
                  <a:lnTo>
                    <a:pt x="113364" y="35961"/>
                  </a:lnTo>
                  <a:cubicBezTo>
                    <a:pt x="114030" y="36437"/>
                    <a:pt x="114697" y="36914"/>
                    <a:pt x="115363" y="37485"/>
                  </a:cubicBezTo>
                  <a:cubicBezTo>
                    <a:pt x="115458" y="37295"/>
                    <a:pt x="115648" y="37199"/>
                    <a:pt x="115744" y="37009"/>
                  </a:cubicBezTo>
                  <a:lnTo>
                    <a:pt x="113840" y="35485"/>
                  </a:lnTo>
                  <a:close/>
                  <a:moveTo>
                    <a:pt x="33791" y="42153"/>
                  </a:moveTo>
                  <a:cubicBezTo>
                    <a:pt x="33791" y="42153"/>
                    <a:pt x="34076" y="42343"/>
                    <a:pt x="34266" y="42343"/>
                  </a:cubicBezTo>
                  <a:cubicBezTo>
                    <a:pt x="34552" y="41962"/>
                    <a:pt x="34838" y="41581"/>
                    <a:pt x="35123" y="41295"/>
                  </a:cubicBezTo>
                  <a:cubicBezTo>
                    <a:pt x="34838" y="41105"/>
                    <a:pt x="34552" y="41009"/>
                    <a:pt x="34266" y="40819"/>
                  </a:cubicBezTo>
                  <a:lnTo>
                    <a:pt x="33885" y="42153"/>
                  </a:lnTo>
                  <a:close/>
                  <a:moveTo>
                    <a:pt x="11898" y="138831"/>
                  </a:moveTo>
                  <a:cubicBezTo>
                    <a:pt x="11898" y="138831"/>
                    <a:pt x="12089" y="138545"/>
                    <a:pt x="12184" y="138355"/>
                  </a:cubicBezTo>
                  <a:cubicBezTo>
                    <a:pt x="11708" y="138069"/>
                    <a:pt x="11327" y="137784"/>
                    <a:pt x="10851" y="137498"/>
                  </a:cubicBezTo>
                  <a:cubicBezTo>
                    <a:pt x="10661" y="137878"/>
                    <a:pt x="10375" y="138164"/>
                    <a:pt x="9995" y="138736"/>
                  </a:cubicBezTo>
                  <a:cubicBezTo>
                    <a:pt x="10851" y="138736"/>
                    <a:pt x="11422" y="138736"/>
                    <a:pt x="11898" y="138831"/>
                  </a:cubicBezTo>
                  <a:close/>
                  <a:moveTo>
                    <a:pt x="123168" y="54916"/>
                  </a:moveTo>
                  <a:cubicBezTo>
                    <a:pt x="123168" y="54916"/>
                    <a:pt x="123644" y="55106"/>
                    <a:pt x="123834" y="55202"/>
                  </a:cubicBezTo>
                  <a:cubicBezTo>
                    <a:pt x="124120" y="54725"/>
                    <a:pt x="124310" y="54154"/>
                    <a:pt x="124596" y="53678"/>
                  </a:cubicBezTo>
                  <a:cubicBezTo>
                    <a:pt x="124310" y="53678"/>
                    <a:pt x="123834" y="53392"/>
                    <a:pt x="123834" y="53487"/>
                  </a:cubicBezTo>
                  <a:cubicBezTo>
                    <a:pt x="123549" y="53963"/>
                    <a:pt x="123358" y="54440"/>
                    <a:pt x="123168" y="55011"/>
                  </a:cubicBezTo>
                  <a:close/>
                  <a:moveTo>
                    <a:pt x="68437" y="61488"/>
                  </a:moveTo>
                  <a:cubicBezTo>
                    <a:pt x="67200" y="60631"/>
                    <a:pt x="67200" y="60536"/>
                    <a:pt x="66629" y="61107"/>
                  </a:cubicBezTo>
                  <a:cubicBezTo>
                    <a:pt x="66439" y="61298"/>
                    <a:pt x="66439" y="61774"/>
                    <a:pt x="66248" y="62345"/>
                  </a:cubicBezTo>
                  <a:cubicBezTo>
                    <a:pt x="67200" y="61964"/>
                    <a:pt x="67771" y="61679"/>
                    <a:pt x="68437" y="61393"/>
                  </a:cubicBezTo>
                  <a:close/>
                  <a:moveTo>
                    <a:pt x="116981" y="62155"/>
                  </a:moveTo>
                  <a:cubicBezTo>
                    <a:pt x="116981" y="62155"/>
                    <a:pt x="117457" y="62345"/>
                    <a:pt x="117648" y="62536"/>
                  </a:cubicBezTo>
                  <a:cubicBezTo>
                    <a:pt x="117933" y="61964"/>
                    <a:pt x="118219" y="61393"/>
                    <a:pt x="118504" y="60821"/>
                  </a:cubicBezTo>
                  <a:cubicBezTo>
                    <a:pt x="118314" y="60821"/>
                    <a:pt x="118123" y="60631"/>
                    <a:pt x="117837" y="60536"/>
                  </a:cubicBezTo>
                  <a:cubicBezTo>
                    <a:pt x="117552" y="61107"/>
                    <a:pt x="117266" y="61679"/>
                    <a:pt x="116981" y="62155"/>
                  </a:cubicBezTo>
                  <a:close/>
                  <a:moveTo>
                    <a:pt x="41501" y="66917"/>
                  </a:moveTo>
                  <a:cubicBezTo>
                    <a:pt x="41786" y="66251"/>
                    <a:pt x="41976" y="65870"/>
                    <a:pt x="42072" y="65393"/>
                  </a:cubicBezTo>
                  <a:cubicBezTo>
                    <a:pt x="42072" y="65108"/>
                    <a:pt x="42072" y="64727"/>
                    <a:pt x="41881" y="64250"/>
                  </a:cubicBezTo>
                  <a:cubicBezTo>
                    <a:pt x="41310" y="65012"/>
                    <a:pt x="41183" y="65901"/>
                    <a:pt x="41501" y="66917"/>
                  </a:cubicBezTo>
                  <a:close/>
                  <a:moveTo>
                    <a:pt x="130688" y="68632"/>
                  </a:moveTo>
                  <a:lnTo>
                    <a:pt x="130117" y="69203"/>
                  </a:lnTo>
                  <a:cubicBezTo>
                    <a:pt x="130117" y="69203"/>
                    <a:pt x="130973" y="69870"/>
                    <a:pt x="131354" y="70156"/>
                  </a:cubicBezTo>
                  <a:cubicBezTo>
                    <a:pt x="131354" y="70156"/>
                    <a:pt x="131735" y="69870"/>
                    <a:pt x="131735" y="69775"/>
                  </a:cubicBezTo>
                  <a:cubicBezTo>
                    <a:pt x="131354" y="69394"/>
                    <a:pt x="130973" y="69013"/>
                    <a:pt x="130688" y="68632"/>
                  </a:cubicBezTo>
                  <a:close/>
                  <a:moveTo>
                    <a:pt x="107368" y="70251"/>
                  </a:moveTo>
                  <a:cubicBezTo>
                    <a:pt x="106606" y="69870"/>
                    <a:pt x="106225" y="69584"/>
                    <a:pt x="106130" y="69584"/>
                  </a:cubicBezTo>
                  <a:cubicBezTo>
                    <a:pt x="105845" y="69775"/>
                    <a:pt x="105750" y="70061"/>
                    <a:pt x="105559" y="70346"/>
                  </a:cubicBezTo>
                  <a:cubicBezTo>
                    <a:pt x="105845" y="70346"/>
                    <a:pt x="106035" y="70537"/>
                    <a:pt x="106321" y="70537"/>
                  </a:cubicBezTo>
                  <a:cubicBezTo>
                    <a:pt x="106606" y="70537"/>
                    <a:pt x="106796" y="70346"/>
                    <a:pt x="107272" y="70251"/>
                  </a:cubicBezTo>
                  <a:close/>
                  <a:moveTo>
                    <a:pt x="15896" y="75776"/>
                  </a:moveTo>
                  <a:cubicBezTo>
                    <a:pt x="15896" y="75776"/>
                    <a:pt x="15325" y="75395"/>
                    <a:pt x="15039" y="75204"/>
                  </a:cubicBezTo>
                  <a:cubicBezTo>
                    <a:pt x="14849" y="75585"/>
                    <a:pt x="14563" y="75871"/>
                    <a:pt x="14373" y="76252"/>
                  </a:cubicBezTo>
                  <a:cubicBezTo>
                    <a:pt x="14563" y="76252"/>
                    <a:pt x="14944" y="76538"/>
                    <a:pt x="15039" y="76442"/>
                  </a:cubicBezTo>
                  <a:cubicBezTo>
                    <a:pt x="15325" y="76347"/>
                    <a:pt x="15515" y="76061"/>
                    <a:pt x="15896" y="75776"/>
                  </a:cubicBezTo>
                  <a:close/>
                  <a:moveTo>
                    <a:pt x="126404" y="117971"/>
                  </a:moveTo>
                  <a:cubicBezTo>
                    <a:pt x="125643" y="116765"/>
                    <a:pt x="124913" y="116320"/>
                    <a:pt x="124215" y="116638"/>
                  </a:cubicBezTo>
                  <a:cubicBezTo>
                    <a:pt x="124786" y="117019"/>
                    <a:pt x="125357" y="117305"/>
                    <a:pt x="126404" y="117971"/>
                  </a:cubicBezTo>
                  <a:close/>
                  <a:moveTo>
                    <a:pt x="2665" y="115114"/>
                  </a:moveTo>
                  <a:cubicBezTo>
                    <a:pt x="2665" y="116733"/>
                    <a:pt x="3141" y="117209"/>
                    <a:pt x="4854" y="117019"/>
                  </a:cubicBezTo>
                  <a:cubicBezTo>
                    <a:pt x="3998" y="116257"/>
                    <a:pt x="3522" y="115876"/>
                    <a:pt x="2665" y="115114"/>
                  </a:cubicBezTo>
                  <a:close/>
                  <a:moveTo>
                    <a:pt x="114506" y="85015"/>
                  </a:moveTo>
                  <a:cubicBezTo>
                    <a:pt x="114506" y="85015"/>
                    <a:pt x="114030" y="84824"/>
                    <a:pt x="113745" y="84729"/>
                  </a:cubicBezTo>
                  <a:cubicBezTo>
                    <a:pt x="113555" y="85301"/>
                    <a:pt x="113364" y="85872"/>
                    <a:pt x="113269" y="86444"/>
                  </a:cubicBezTo>
                  <a:cubicBezTo>
                    <a:pt x="113555" y="86444"/>
                    <a:pt x="113745" y="86539"/>
                    <a:pt x="114030" y="86634"/>
                  </a:cubicBezTo>
                  <a:cubicBezTo>
                    <a:pt x="114220" y="86063"/>
                    <a:pt x="114411" y="85491"/>
                    <a:pt x="114602" y="84920"/>
                  </a:cubicBezTo>
                  <a:close/>
                  <a:moveTo>
                    <a:pt x="63773" y="90920"/>
                  </a:moveTo>
                  <a:cubicBezTo>
                    <a:pt x="63519" y="89650"/>
                    <a:pt x="62917" y="89174"/>
                    <a:pt x="61965" y="89492"/>
                  </a:cubicBezTo>
                  <a:cubicBezTo>
                    <a:pt x="62440" y="89873"/>
                    <a:pt x="62917" y="90254"/>
                    <a:pt x="63773" y="90920"/>
                  </a:cubicBezTo>
                  <a:close/>
                  <a:moveTo>
                    <a:pt x="51019" y="101970"/>
                  </a:moveTo>
                  <a:lnTo>
                    <a:pt x="51304" y="101493"/>
                  </a:lnTo>
                  <a:cubicBezTo>
                    <a:pt x="51304" y="101493"/>
                    <a:pt x="50448" y="101017"/>
                    <a:pt x="49971" y="100826"/>
                  </a:cubicBezTo>
                  <a:cubicBezTo>
                    <a:pt x="49971" y="101017"/>
                    <a:pt x="49686" y="101493"/>
                    <a:pt x="49781" y="101493"/>
                  </a:cubicBezTo>
                  <a:cubicBezTo>
                    <a:pt x="50162" y="101684"/>
                    <a:pt x="50638" y="101874"/>
                    <a:pt x="51114" y="101970"/>
                  </a:cubicBezTo>
                  <a:close/>
                  <a:moveTo>
                    <a:pt x="43690" y="95969"/>
                  </a:moveTo>
                  <a:cubicBezTo>
                    <a:pt x="45022" y="97302"/>
                    <a:pt x="45593" y="97207"/>
                    <a:pt x="46355" y="95969"/>
                  </a:cubicBezTo>
                  <a:lnTo>
                    <a:pt x="43690" y="95969"/>
                  </a:lnTo>
                  <a:close/>
                  <a:moveTo>
                    <a:pt x="47592" y="100826"/>
                  </a:moveTo>
                  <a:cubicBezTo>
                    <a:pt x="46640" y="100541"/>
                    <a:pt x="46069" y="100350"/>
                    <a:pt x="45022" y="100064"/>
                  </a:cubicBezTo>
                  <a:cubicBezTo>
                    <a:pt x="45593" y="101493"/>
                    <a:pt x="46164" y="101779"/>
                    <a:pt x="47592" y="100826"/>
                  </a:cubicBezTo>
                  <a:close/>
                  <a:moveTo>
                    <a:pt x="37884" y="108828"/>
                  </a:moveTo>
                  <a:cubicBezTo>
                    <a:pt x="38550" y="109399"/>
                    <a:pt x="39026" y="109780"/>
                    <a:pt x="39692" y="110256"/>
                  </a:cubicBezTo>
                  <a:cubicBezTo>
                    <a:pt x="39882" y="108828"/>
                    <a:pt x="39311" y="108637"/>
                    <a:pt x="37884" y="108828"/>
                  </a:cubicBezTo>
                  <a:close/>
                  <a:moveTo>
                    <a:pt x="47592" y="7100"/>
                  </a:moveTo>
                  <a:cubicBezTo>
                    <a:pt x="48671" y="7799"/>
                    <a:pt x="49432" y="7799"/>
                    <a:pt x="49877" y="7100"/>
                  </a:cubicBezTo>
                  <a:lnTo>
                    <a:pt x="47592" y="7100"/>
                  </a:lnTo>
                  <a:close/>
                  <a:moveTo>
                    <a:pt x="32267" y="81300"/>
                  </a:moveTo>
                  <a:cubicBezTo>
                    <a:pt x="32267" y="81300"/>
                    <a:pt x="32363" y="81776"/>
                    <a:pt x="32458" y="81967"/>
                  </a:cubicBezTo>
                  <a:cubicBezTo>
                    <a:pt x="32934" y="81872"/>
                    <a:pt x="33505" y="81776"/>
                    <a:pt x="33981" y="81586"/>
                  </a:cubicBezTo>
                  <a:cubicBezTo>
                    <a:pt x="33981" y="81586"/>
                    <a:pt x="33885" y="81110"/>
                    <a:pt x="33791" y="80824"/>
                  </a:cubicBezTo>
                  <a:cubicBezTo>
                    <a:pt x="33314" y="81014"/>
                    <a:pt x="32743" y="81110"/>
                    <a:pt x="32267" y="81300"/>
                  </a:cubicBezTo>
                  <a:close/>
                  <a:moveTo>
                    <a:pt x="121930" y="123686"/>
                  </a:moveTo>
                  <a:cubicBezTo>
                    <a:pt x="121930" y="123686"/>
                    <a:pt x="121455" y="123972"/>
                    <a:pt x="121265" y="124163"/>
                  </a:cubicBezTo>
                  <a:cubicBezTo>
                    <a:pt x="121645" y="124544"/>
                    <a:pt x="122026" y="124925"/>
                    <a:pt x="122407" y="125306"/>
                  </a:cubicBezTo>
                  <a:cubicBezTo>
                    <a:pt x="122502" y="125211"/>
                    <a:pt x="122692" y="125115"/>
                    <a:pt x="122787" y="125020"/>
                  </a:cubicBezTo>
                  <a:cubicBezTo>
                    <a:pt x="122502" y="124544"/>
                    <a:pt x="122216" y="124163"/>
                    <a:pt x="121930" y="123686"/>
                  </a:cubicBezTo>
                  <a:close/>
                  <a:moveTo>
                    <a:pt x="93756" y="70442"/>
                  </a:moveTo>
                  <a:cubicBezTo>
                    <a:pt x="93756" y="70442"/>
                    <a:pt x="94042" y="70728"/>
                    <a:pt x="94137" y="70918"/>
                  </a:cubicBezTo>
                  <a:cubicBezTo>
                    <a:pt x="94423" y="70728"/>
                    <a:pt x="94708" y="70537"/>
                    <a:pt x="94898" y="70346"/>
                  </a:cubicBezTo>
                  <a:cubicBezTo>
                    <a:pt x="95184" y="70061"/>
                    <a:pt x="95374" y="69775"/>
                    <a:pt x="95565" y="69489"/>
                  </a:cubicBezTo>
                  <a:cubicBezTo>
                    <a:pt x="95470" y="69489"/>
                    <a:pt x="95374" y="69299"/>
                    <a:pt x="95279" y="69299"/>
                  </a:cubicBezTo>
                  <a:cubicBezTo>
                    <a:pt x="94803" y="69680"/>
                    <a:pt x="94232" y="70061"/>
                    <a:pt x="93756" y="70537"/>
                  </a:cubicBezTo>
                  <a:close/>
                  <a:moveTo>
                    <a:pt x="64344" y="59107"/>
                  </a:moveTo>
                  <a:cubicBezTo>
                    <a:pt x="64344" y="59107"/>
                    <a:pt x="63868" y="59393"/>
                    <a:pt x="63678" y="59488"/>
                  </a:cubicBezTo>
                  <a:cubicBezTo>
                    <a:pt x="63964" y="59869"/>
                    <a:pt x="64344" y="60345"/>
                    <a:pt x="64630" y="60726"/>
                  </a:cubicBezTo>
                  <a:lnTo>
                    <a:pt x="65201" y="60345"/>
                  </a:lnTo>
                  <a:cubicBezTo>
                    <a:pt x="65201" y="60345"/>
                    <a:pt x="64725" y="59488"/>
                    <a:pt x="64440" y="59012"/>
                  </a:cubicBezTo>
                  <a:close/>
                  <a:moveTo>
                    <a:pt x="29221" y="59107"/>
                  </a:moveTo>
                  <a:cubicBezTo>
                    <a:pt x="29221" y="59107"/>
                    <a:pt x="28460" y="59583"/>
                    <a:pt x="28460" y="59678"/>
                  </a:cubicBezTo>
                  <a:cubicBezTo>
                    <a:pt x="28555" y="59964"/>
                    <a:pt x="28746" y="60250"/>
                    <a:pt x="29031" y="60440"/>
                  </a:cubicBezTo>
                  <a:cubicBezTo>
                    <a:pt x="29031" y="60440"/>
                    <a:pt x="29603" y="60250"/>
                    <a:pt x="29603" y="60155"/>
                  </a:cubicBezTo>
                  <a:cubicBezTo>
                    <a:pt x="29603" y="59869"/>
                    <a:pt x="29412" y="59488"/>
                    <a:pt x="29221" y="59107"/>
                  </a:cubicBezTo>
                  <a:close/>
                  <a:moveTo>
                    <a:pt x="26081" y="138450"/>
                  </a:moveTo>
                  <a:cubicBezTo>
                    <a:pt x="26081" y="138450"/>
                    <a:pt x="26461" y="138736"/>
                    <a:pt x="26652" y="138927"/>
                  </a:cubicBezTo>
                  <a:cubicBezTo>
                    <a:pt x="26937" y="138545"/>
                    <a:pt x="27223" y="138164"/>
                    <a:pt x="27413" y="137784"/>
                  </a:cubicBezTo>
                  <a:cubicBezTo>
                    <a:pt x="27318" y="137784"/>
                    <a:pt x="27128" y="137593"/>
                    <a:pt x="27032" y="137498"/>
                  </a:cubicBezTo>
                  <a:cubicBezTo>
                    <a:pt x="26747" y="137784"/>
                    <a:pt x="26366" y="138164"/>
                    <a:pt x="26081" y="138450"/>
                  </a:cubicBezTo>
                  <a:close/>
                  <a:moveTo>
                    <a:pt x="118980" y="50058"/>
                  </a:moveTo>
                  <a:cubicBezTo>
                    <a:pt x="118980" y="50058"/>
                    <a:pt x="119456" y="50249"/>
                    <a:pt x="119646" y="50344"/>
                  </a:cubicBezTo>
                  <a:cubicBezTo>
                    <a:pt x="119837" y="49677"/>
                    <a:pt x="120122" y="49106"/>
                    <a:pt x="120312" y="48439"/>
                  </a:cubicBezTo>
                  <a:cubicBezTo>
                    <a:pt x="120122" y="48439"/>
                    <a:pt x="119932" y="48344"/>
                    <a:pt x="119646" y="48248"/>
                  </a:cubicBezTo>
                  <a:cubicBezTo>
                    <a:pt x="119456" y="48820"/>
                    <a:pt x="119170" y="49487"/>
                    <a:pt x="118980" y="50058"/>
                  </a:cubicBezTo>
                  <a:close/>
                  <a:moveTo>
                    <a:pt x="121169" y="36723"/>
                  </a:moveTo>
                  <a:cubicBezTo>
                    <a:pt x="120693" y="36533"/>
                    <a:pt x="120312" y="36342"/>
                    <a:pt x="120122" y="36437"/>
                  </a:cubicBezTo>
                  <a:cubicBezTo>
                    <a:pt x="119837" y="36533"/>
                    <a:pt x="119551" y="36818"/>
                    <a:pt x="119456" y="37104"/>
                  </a:cubicBezTo>
                  <a:cubicBezTo>
                    <a:pt x="119456" y="37199"/>
                    <a:pt x="119741" y="37485"/>
                    <a:pt x="119837" y="37676"/>
                  </a:cubicBezTo>
                  <a:cubicBezTo>
                    <a:pt x="120122" y="37485"/>
                    <a:pt x="120408" y="37295"/>
                    <a:pt x="121169" y="36723"/>
                  </a:cubicBezTo>
                  <a:close/>
                  <a:moveTo>
                    <a:pt x="19703" y="30627"/>
                  </a:moveTo>
                  <a:cubicBezTo>
                    <a:pt x="19703" y="30627"/>
                    <a:pt x="18942" y="30151"/>
                    <a:pt x="18847" y="30151"/>
                  </a:cubicBezTo>
                  <a:cubicBezTo>
                    <a:pt x="18561" y="30341"/>
                    <a:pt x="18371" y="30722"/>
                    <a:pt x="18180" y="30913"/>
                  </a:cubicBezTo>
                  <a:cubicBezTo>
                    <a:pt x="18371" y="31008"/>
                    <a:pt x="18656" y="31294"/>
                    <a:pt x="18847" y="31294"/>
                  </a:cubicBezTo>
                  <a:cubicBezTo>
                    <a:pt x="19132" y="31199"/>
                    <a:pt x="19418" y="30913"/>
                    <a:pt x="19798" y="30627"/>
                  </a:cubicBezTo>
                  <a:close/>
                  <a:moveTo>
                    <a:pt x="10661" y="19197"/>
                  </a:moveTo>
                  <a:cubicBezTo>
                    <a:pt x="10661" y="19197"/>
                    <a:pt x="10280" y="19483"/>
                    <a:pt x="10089" y="19673"/>
                  </a:cubicBezTo>
                  <a:cubicBezTo>
                    <a:pt x="10471" y="20054"/>
                    <a:pt x="10946" y="20436"/>
                    <a:pt x="11327" y="20721"/>
                  </a:cubicBezTo>
                  <a:cubicBezTo>
                    <a:pt x="11422" y="20626"/>
                    <a:pt x="11708" y="20340"/>
                    <a:pt x="11708" y="20340"/>
                  </a:cubicBezTo>
                  <a:cubicBezTo>
                    <a:pt x="11422" y="19959"/>
                    <a:pt x="11042" y="19578"/>
                    <a:pt x="10661" y="19197"/>
                  </a:cubicBezTo>
                  <a:close/>
                  <a:moveTo>
                    <a:pt x="108605" y="5005"/>
                  </a:moveTo>
                  <a:cubicBezTo>
                    <a:pt x="108605" y="5005"/>
                    <a:pt x="108890" y="4624"/>
                    <a:pt x="108985" y="4433"/>
                  </a:cubicBezTo>
                  <a:cubicBezTo>
                    <a:pt x="108700" y="4433"/>
                    <a:pt x="108414" y="4243"/>
                    <a:pt x="108129" y="4243"/>
                  </a:cubicBezTo>
                  <a:cubicBezTo>
                    <a:pt x="107843" y="4243"/>
                    <a:pt x="107558" y="4338"/>
                    <a:pt x="107368" y="4529"/>
                  </a:cubicBezTo>
                  <a:cubicBezTo>
                    <a:pt x="107368" y="4624"/>
                    <a:pt x="107463" y="5100"/>
                    <a:pt x="107558" y="5100"/>
                  </a:cubicBezTo>
                  <a:cubicBezTo>
                    <a:pt x="107939" y="5100"/>
                    <a:pt x="108224" y="5005"/>
                    <a:pt x="108605" y="4910"/>
                  </a:cubicBezTo>
                  <a:close/>
                </a:path>
              </a:pathLst>
            </a:custGeom>
            <a:solidFill>
              <a:srgbClr val="F5E9DE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</p:grpSp>
      <p:grpSp>
        <p:nvGrpSpPr>
          <p:cNvPr id="2" name="Gráfico 4">
            <a:extLst>
              <a:ext uri="{FF2B5EF4-FFF2-40B4-BE49-F238E27FC236}">
                <a16:creationId xmlns:a16="http://schemas.microsoft.com/office/drawing/2014/main" id="{C0602DE5-520F-BB42-7C83-F0BE3DC363EA}"/>
              </a:ext>
            </a:extLst>
          </p:cNvPr>
          <p:cNvGrpSpPr/>
          <p:nvPr userDrawn="1"/>
        </p:nvGrpSpPr>
        <p:grpSpPr>
          <a:xfrm>
            <a:off x="443040" y="356389"/>
            <a:ext cx="224038" cy="233746"/>
            <a:chOff x="4258945" y="1922430"/>
            <a:chExt cx="158775" cy="165655"/>
          </a:xfrm>
        </p:grpSpPr>
        <p:sp>
          <p:nvSpPr>
            <p:cNvPr id="3" name="Forma libre 2">
              <a:extLst>
                <a:ext uri="{FF2B5EF4-FFF2-40B4-BE49-F238E27FC236}">
                  <a16:creationId xmlns:a16="http://schemas.microsoft.com/office/drawing/2014/main" id="{E985E5B5-0C96-D1B6-787A-71FD61704C17}"/>
                </a:ext>
              </a:extLst>
            </p:cNvPr>
            <p:cNvSpPr/>
            <p:nvPr/>
          </p:nvSpPr>
          <p:spPr>
            <a:xfrm>
              <a:off x="4258945" y="1981660"/>
              <a:ext cx="106284" cy="106425"/>
            </a:xfrm>
            <a:custGeom>
              <a:avLst/>
              <a:gdLst>
                <a:gd name="connsiteX0" fmla="*/ 77298 w 106284"/>
                <a:gd name="connsiteY0" fmla="*/ 100505 h 106425"/>
                <a:gd name="connsiteX1" fmla="*/ 76727 w 106284"/>
                <a:gd name="connsiteY1" fmla="*/ 99457 h 106425"/>
                <a:gd name="connsiteX2" fmla="*/ 76346 w 106284"/>
                <a:gd name="connsiteY2" fmla="*/ 99743 h 106425"/>
                <a:gd name="connsiteX3" fmla="*/ 76537 w 106284"/>
                <a:gd name="connsiteY3" fmla="*/ 100886 h 106425"/>
                <a:gd name="connsiteX4" fmla="*/ 71778 w 106284"/>
                <a:gd name="connsiteY4" fmla="*/ 103076 h 106425"/>
                <a:gd name="connsiteX5" fmla="*/ 70826 w 106284"/>
                <a:gd name="connsiteY5" fmla="*/ 101838 h 106425"/>
                <a:gd name="connsiteX6" fmla="*/ 69874 w 106284"/>
                <a:gd name="connsiteY6" fmla="*/ 102791 h 106425"/>
                <a:gd name="connsiteX7" fmla="*/ 68351 w 106284"/>
                <a:gd name="connsiteY7" fmla="*/ 104124 h 106425"/>
                <a:gd name="connsiteX8" fmla="*/ 29231 w 106284"/>
                <a:gd name="connsiteY8" fmla="*/ 100600 h 106425"/>
                <a:gd name="connsiteX9" fmla="*/ 11241 w 106284"/>
                <a:gd name="connsiteY9" fmla="*/ 85646 h 106425"/>
                <a:gd name="connsiteX10" fmla="*/ 2674 w 106284"/>
                <a:gd name="connsiteY10" fmla="*/ 68786 h 106425"/>
                <a:gd name="connsiteX11" fmla="*/ 2008 w 106284"/>
                <a:gd name="connsiteY11" fmla="*/ 65072 h 106425"/>
                <a:gd name="connsiteX12" fmla="*/ 1247 w 106284"/>
                <a:gd name="connsiteY12" fmla="*/ 63738 h 106425"/>
                <a:gd name="connsiteX13" fmla="*/ 9 w 106284"/>
                <a:gd name="connsiteY13" fmla="*/ 52689 h 106425"/>
                <a:gd name="connsiteX14" fmla="*/ 104 w 106284"/>
                <a:gd name="connsiteY14" fmla="*/ 51927 h 106425"/>
                <a:gd name="connsiteX15" fmla="*/ 2293 w 106284"/>
                <a:gd name="connsiteY15" fmla="*/ 51737 h 106425"/>
                <a:gd name="connsiteX16" fmla="*/ 2293 w 106284"/>
                <a:gd name="connsiteY16" fmla="*/ 51356 h 106425"/>
                <a:gd name="connsiteX17" fmla="*/ 9 w 106284"/>
                <a:gd name="connsiteY17" fmla="*/ 50784 h 106425"/>
                <a:gd name="connsiteX18" fmla="*/ 1342 w 106284"/>
                <a:gd name="connsiteY18" fmla="*/ 46974 h 106425"/>
                <a:gd name="connsiteX19" fmla="*/ 1722 w 106284"/>
                <a:gd name="connsiteY19" fmla="*/ 40402 h 106425"/>
                <a:gd name="connsiteX20" fmla="*/ 3531 w 106284"/>
                <a:gd name="connsiteY20" fmla="*/ 39830 h 106425"/>
                <a:gd name="connsiteX21" fmla="*/ 3531 w 106284"/>
                <a:gd name="connsiteY21" fmla="*/ 34877 h 106425"/>
                <a:gd name="connsiteX22" fmla="*/ 7719 w 106284"/>
                <a:gd name="connsiteY22" fmla="*/ 26210 h 106425"/>
                <a:gd name="connsiteX23" fmla="*/ 9432 w 106284"/>
                <a:gd name="connsiteY23" fmla="*/ 23447 h 106425"/>
                <a:gd name="connsiteX24" fmla="*/ 11336 w 106284"/>
                <a:gd name="connsiteY24" fmla="*/ 23066 h 106425"/>
                <a:gd name="connsiteX25" fmla="*/ 10670 w 106284"/>
                <a:gd name="connsiteY25" fmla="*/ 21733 h 106425"/>
                <a:gd name="connsiteX26" fmla="*/ 17713 w 106284"/>
                <a:gd name="connsiteY26" fmla="*/ 14018 h 106425"/>
                <a:gd name="connsiteX27" fmla="*/ 18665 w 106284"/>
                <a:gd name="connsiteY27" fmla="*/ 13637 h 106425"/>
                <a:gd name="connsiteX28" fmla="*/ 19522 w 106284"/>
                <a:gd name="connsiteY28" fmla="*/ 13065 h 106425"/>
                <a:gd name="connsiteX29" fmla="*/ 20569 w 106284"/>
                <a:gd name="connsiteY29" fmla="*/ 11541 h 106425"/>
                <a:gd name="connsiteX30" fmla="*/ 34180 w 106284"/>
                <a:gd name="connsiteY30" fmla="*/ 3826 h 106425"/>
                <a:gd name="connsiteX31" fmla="*/ 42271 w 106284"/>
                <a:gd name="connsiteY31" fmla="*/ 1445 h 106425"/>
                <a:gd name="connsiteX32" fmla="*/ 50742 w 106284"/>
                <a:gd name="connsiteY32" fmla="*/ 206 h 106425"/>
                <a:gd name="connsiteX33" fmla="*/ 52836 w 106284"/>
                <a:gd name="connsiteY33" fmla="*/ 587 h 106425"/>
                <a:gd name="connsiteX34" fmla="*/ 53312 w 106284"/>
                <a:gd name="connsiteY34" fmla="*/ 587 h 106425"/>
                <a:gd name="connsiteX35" fmla="*/ 58357 w 106284"/>
                <a:gd name="connsiteY35" fmla="*/ 873 h 106425"/>
                <a:gd name="connsiteX36" fmla="*/ 58833 w 106284"/>
                <a:gd name="connsiteY36" fmla="*/ 873 h 106425"/>
                <a:gd name="connsiteX37" fmla="*/ 62640 w 106284"/>
                <a:gd name="connsiteY37" fmla="*/ 968 h 106425"/>
                <a:gd name="connsiteX38" fmla="*/ 81011 w 106284"/>
                <a:gd name="connsiteY38" fmla="*/ 8017 h 106425"/>
                <a:gd name="connsiteX39" fmla="*/ 82438 w 106284"/>
                <a:gd name="connsiteY39" fmla="*/ 8969 h 106425"/>
                <a:gd name="connsiteX40" fmla="*/ 82153 w 106284"/>
                <a:gd name="connsiteY40" fmla="*/ 10112 h 106425"/>
                <a:gd name="connsiteX41" fmla="*/ 83009 w 106284"/>
                <a:gd name="connsiteY41" fmla="*/ 9922 h 106425"/>
                <a:gd name="connsiteX42" fmla="*/ 84056 w 106284"/>
                <a:gd name="connsiteY42" fmla="*/ 10112 h 106425"/>
                <a:gd name="connsiteX43" fmla="*/ 86341 w 106284"/>
                <a:gd name="connsiteY43" fmla="*/ 12208 h 106425"/>
                <a:gd name="connsiteX44" fmla="*/ 86721 w 106284"/>
                <a:gd name="connsiteY44" fmla="*/ 12589 h 106425"/>
                <a:gd name="connsiteX45" fmla="*/ 94146 w 106284"/>
                <a:gd name="connsiteY45" fmla="*/ 19447 h 106425"/>
                <a:gd name="connsiteX46" fmla="*/ 105663 w 106284"/>
                <a:gd name="connsiteY46" fmla="*/ 46022 h 106425"/>
                <a:gd name="connsiteX47" fmla="*/ 106234 w 106284"/>
                <a:gd name="connsiteY47" fmla="*/ 50975 h 106425"/>
                <a:gd name="connsiteX48" fmla="*/ 104711 w 106284"/>
                <a:gd name="connsiteY48" fmla="*/ 52499 h 106425"/>
                <a:gd name="connsiteX49" fmla="*/ 106234 w 106284"/>
                <a:gd name="connsiteY49" fmla="*/ 52880 h 106425"/>
                <a:gd name="connsiteX50" fmla="*/ 105663 w 106284"/>
                <a:gd name="connsiteY50" fmla="*/ 59357 h 106425"/>
                <a:gd name="connsiteX51" fmla="*/ 104330 w 106284"/>
                <a:gd name="connsiteY51" fmla="*/ 58595 h 106425"/>
                <a:gd name="connsiteX52" fmla="*/ 104330 w 106284"/>
                <a:gd name="connsiteY52" fmla="*/ 59833 h 106425"/>
                <a:gd name="connsiteX53" fmla="*/ 105187 w 106284"/>
                <a:gd name="connsiteY53" fmla="*/ 62881 h 106425"/>
                <a:gd name="connsiteX54" fmla="*/ 102712 w 106284"/>
                <a:gd name="connsiteY54" fmla="*/ 71644 h 106425"/>
                <a:gd name="connsiteX55" fmla="*/ 101761 w 106284"/>
                <a:gd name="connsiteY55" fmla="*/ 71453 h 106425"/>
                <a:gd name="connsiteX56" fmla="*/ 101761 w 106284"/>
                <a:gd name="connsiteY56" fmla="*/ 71739 h 106425"/>
                <a:gd name="connsiteX57" fmla="*/ 101951 w 106284"/>
                <a:gd name="connsiteY57" fmla="*/ 73739 h 106425"/>
                <a:gd name="connsiteX58" fmla="*/ 87102 w 106284"/>
                <a:gd name="connsiteY58" fmla="*/ 94028 h 106425"/>
                <a:gd name="connsiteX59" fmla="*/ 77394 w 106284"/>
                <a:gd name="connsiteY59" fmla="*/ 100505 h 106425"/>
                <a:gd name="connsiteX60" fmla="*/ 19807 w 106284"/>
                <a:gd name="connsiteY60" fmla="*/ 64691 h 106425"/>
                <a:gd name="connsiteX61" fmla="*/ 19427 w 106284"/>
                <a:gd name="connsiteY61" fmla="*/ 63357 h 106425"/>
                <a:gd name="connsiteX62" fmla="*/ 18380 w 106284"/>
                <a:gd name="connsiteY62" fmla="*/ 63548 h 106425"/>
                <a:gd name="connsiteX63" fmla="*/ 19807 w 106284"/>
                <a:gd name="connsiteY63" fmla="*/ 64691 h 106425"/>
                <a:gd name="connsiteX64" fmla="*/ 20188 w 106284"/>
                <a:gd name="connsiteY64" fmla="*/ 66024 h 106425"/>
                <a:gd name="connsiteX65" fmla="*/ 21045 w 106284"/>
                <a:gd name="connsiteY65" fmla="*/ 65262 h 106425"/>
                <a:gd name="connsiteX66" fmla="*/ 19807 w 106284"/>
                <a:gd name="connsiteY66" fmla="*/ 64786 h 106425"/>
                <a:gd name="connsiteX67" fmla="*/ 81201 w 106284"/>
                <a:gd name="connsiteY67" fmla="*/ 41259 h 106425"/>
                <a:gd name="connsiteX68" fmla="*/ 81677 w 106284"/>
                <a:gd name="connsiteY68" fmla="*/ 44974 h 106425"/>
                <a:gd name="connsiteX69" fmla="*/ 83866 w 106284"/>
                <a:gd name="connsiteY69" fmla="*/ 43164 h 106425"/>
                <a:gd name="connsiteX70" fmla="*/ 82343 w 106284"/>
                <a:gd name="connsiteY70" fmla="*/ 42307 h 106425"/>
                <a:gd name="connsiteX71" fmla="*/ 81201 w 106284"/>
                <a:gd name="connsiteY71" fmla="*/ 41259 h 106425"/>
                <a:gd name="connsiteX72" fmla="*/ 71016 w 106284"/>
                <a:gd name="connsiteY72" fmla="*/ 47450 h 106425"/>
                <a:gd name="connsiteX73" fmla="*/ 70255 w 106284"/>
                <a:gd name="connsiteY73" fmla="*/ 49165 h 106425"/>
                <a:gd name="connsiteX74" fmla="*/ 73586 w 106284"/>
                <a:gd name="connsiteY74" fmla="*/ 46403 h 106425"/>
                <a:gd name="connsiteX75" fmla="*/ 71111 w 106284"/>
                <a:gd name="connsiteY75" fmla="*/ 47450 h 106425"/>
                <a:gd name="connsiteX76" fmla="*/ 60260 w 106284"/>
                <a:gd name="connsiteY76" fmla="*/ 48498 h 106425"/>
                <a:gd name="connsiteX77" fmla="*/ 60832 w 106284"/>
                <a:gd name="connsiteY77" fmla="*/ 46688 h 106425"/>
                <a:gd name="connsiteX78" fmla="*/ 60356 w 106284"/>
                <a:gd name="connsiteY78" fmla="*/ 45831 h 106425"/>
                <a:gd name="connsiteX79" fmla="*/ 59689 w 106284"/>
                <a:gd name="connsiteY79" fmla="*/ 46307 h 106425"/>
                <a:gd name="connsiteX80" fmla="*/ 58452 w 106284"/>
                <a:gd name="connsiteY80" fmla="*/ 47069 h 106425"/>
                <a:gd name="connsiteX81" fmla="*/ 60260 w 106284"/>
                <a:gd name="connsiteY81" fmla="*/ 48498 h 106425"/>
                <a:gd name="connsiteX82" fmla="*/ 38273 w 106284"/>
                <a:gd name="connsiteY82" fmla="*/ 57737 h 106425"/>
                <a:gd name="connsiteX83" fmla="*/ 35132 w 106284"/>
                <a:gd name="connsiteY83" fmla="*/ 56594 h 106425"/>
                <a:gd name="connsiteX84" fmla="*/ 35322 w 106284"/>
                <a:gd name="connsiteY84" fmla="*/ 59166 h 106425"/>
                <a:gd name="connsiteX85" fmla="*/ 37321 w 106284"/>
                <a:gd name="connsiteY85" fmla="*/ 58309 h 106425"/>
                <a:gd name="connsiteX86" fmla="*/ 38178 w 106284"/>
                <a:gd name="connsiteY86" fmla="*/ 57737 h 106425"/>
                <a:gd name="connsiteX87" fmla="*/ 12954 w 106284"/>
                <a:gd name="connsiteY87" fmla="*/ 66881 h 106425"/>
                <a:gd name="connsiteX88" fmla="*/ 12573 w 106284"/>
                <a:gd name="connsiteY88" fmla="*/ 63738 h 106425"/>
                <a:gd name="connsiteX89" fmla="*/ 11526 w 106284"/>
                <a:gd name="connsiteY89" fmla="*/ 63071 h 106425"/>
                <a:gd name="connsiteX90" fmla="*/ 12954 w 106284"/>
                <a:gd name="connsiteY90" fmla="*/ 66881 h 106425"/>
                <a:gd name="connsiteX91" fmla="*/ 51027 w 106284"/>
                <a:gd name="connsiteY91" fmla="*/ 66500 h 106425"/>
                <a:gd name="connsiteX92" fmla="*/ 52741 w 106284"/>
                <a:gd name="connsiteY92" fmla="*/ 67358 h 106425"/>
                <a:gd name="connsiteX93" fmla="*/ 51979 w 106284"/>
                <a:gd name="connsiteY93" fmla="*/ 64881 h 106425"/>
                <a:gd name="connsiteX94" fmla="*/ 51027 w 106284"/>
                <a:gd name="connsiteY94" fmla="*/ 66500 h 106425"/>
                <a:gd name="connsiteX95" fmla="*/ 85199 w 106284"/>
                <a:gd name="connsiteY95" fmla="*/ 22114 h 106425"/>
                <a:gd name="connsiteX96" fmla="*/ 82914 w 106284"/>
                <a:gd name="connsiteY96" fmla="*/ 23257 h 106425"/>
                <a:gd name="connsiteX97" fmla="*/ 83866 w 106284"/>
                <a:gd name="connsiteY97" fmla="*/ 24209 h 106425"/>
                <a:gd name="connsiteX98" fmla="*/ 85103 w 106284"/>
                <a:gd name="connsiteY98" fmla="*/ 22114 h 106425"/>
                <a:gd name="connsiteX99" fmla="*/ 75490 w 106284"/>
                <a:gd name="connsiteY99" fmla="*/ 90884 h 106425"/>
                <a:gd name="connsiteX100" fmla="*/ 73967 w 106284"/>
                <a:gd name="connsiteY100" fmla="*/ 90884 h 106425"/>
                <a:gd name="connsiteX101" fmla="*/ 73967 w 106284"/>
                <a:gd name="connsiteY101" fmla="*/ 93075 h 106425"/>
                <a:gd name="connsiteX102" fmla="*/ 74252 w 106284"/>
                <a:gd name="connsiteY102" fmla="*/ 93075 h 106425"/>
                <a:gd name="connsiteX103" fmla="*/ 75490 w 106284"/>
                <a:gd name="connsiteY103" fmla="*/ 90884 h 106425"/>
                <a:gd name="connsiteX104" fmla="*/ 67114 w 106284"/>
                <a:gd name="connsiteY104" fmla="*/ 13922 h 106425"/>
                <a:gd name="connsiteX105" fmla="*/ 67494 w 106284"/>
                <a:gd name="connsiteY105" fmla="*/ 17351 h 106425"/>
                <a:gd name="connsiteX106" fmla="*/ 67114 w 106284"/>
                <a:gd name="connsiteY106" fmla="*/ 13922 h 106425"/>
                <a:gd name="connsiteX107" fmla="*/ 7053 w 106284"/>
                <a:gd name="connsiteY107" fmla="*/ 69739 h 106425"/>
                <a:gd name="connsiteX108" fmla="*/ 4578 w 106284"/>
                <a:gd name="connsiteY108" fmla="*/ 68596 h 106425"/>
                <a:gd name="connsiteX109" fmla="*/ 7053 w 106284"/>
                <a:gd name="connsiteY109" fmla="*/ 69739 h 106425"/>
                <a:gd name="connsiteX110" fmla="*/ 39510 w 106284"/>
                <a:gd name="connsiteY110" fmla="*/ 65834 h 106425"/>
                <a:gd name="connsiteX111" fmla="*/ 38273 w 106284"/>
                <a:gd name="connsiteY111" fmla="*/ 66881 h 106425"/>
                <a:gd name="connsiteX112" fmla="*/ 39035 w 106284"/>
                <a:gd name="connsiteY112" fmla="*/ 67548 h 106425"/>
                <a:gd name="connsiteX113" fmla="*/ 39510 w 106284"/>
                <a:gd name="connsiteY113" fmla="*/ 65834 h 106425"/>
                <a:gd name="connsiteX114" fmla="*/ 12954 w 106284"/>
                <a:gd name="connsiteY114" fmla="*/ 70882 h 106425"/>
                <a:gd name="connsiteX115" fmla="*/ 11907 w 106284"/>
                <a:gd name="connsiteY115" fmla="*/ 73073 h 106425"/>
                <a:gd name="connsiteX116" fmla="*/ 13335 w 106284"/>
                <a:gd name="connsiteY116" fmla="*/ 72406 h 106425"/>
                <a:gd name="connsiteX117" fmla="*/ 12954 w 106284"/>
                <a:gd name="connsiteY117" fmla="*/ 70882 h 106425"/>
                <a:gd name="connsiteX118" fmla="*/ 53978 w 106284"/>
                <a:gd name="connsiteY118" fmla="*/ 44021 h 106425"/>
                <a:gd name="connsiteX119" fmla="*/ 52836 w 106284"/>
                <a:gd name="connsiteY119" fmla="*/ 45641 h 106425"/>
                <a:gd name="connsiteX120" fmla="*/ 55596 w 106284"/>
                <a:gd name="connsiteY120" fmla="*/ 45450 h 106425"/>
                <a:gd name="connsiteX121" fmla="*/ 53978 w 106284"/>
                <a:gd name="connsiteY121" fmla="*/ 44021 h 106425"/>
                <a:gd name="connsiteX122" fmla="*/ 66542 w 106284"/>
                <a:gd name="connsiteY122" fmla="*/ 102029 h 106425"/>
                <a:gd name="connsiteX123" fmla="*/ 68732 w 106284"/>
                <a:gd name="connsiteY123" fmla="*/ 100505 h 106425"/>
                <a:gd name="connsiteX124" fmla="*/ 66542 w 106284"/>
                <a:gd name="connsiteY124" fmla="*/ 102029 h 106425"/>
                <a:gd name="connsiteX125" fmla="*/ 80344 w 106284"/>
                <a:gd name="connsiteY125" fmla="*/ 66691 h 106425"/>
                <a:gd name="connsiteX126" fmla="*/ 80725 w 106284"/>
                <a:gd name="connsiteY126" fmla="*/ 66500 h 106425"/>
                <a:gd name="connsiteX127" fmla="*/ 80439 w 106284"/>
                <a:gd name="connsiteY127" fmla="*/ 64595 h 106425"/>
                <a:gd name="connsiteX128" fmla="*/ 78631 w 106284"/>
                <a:gd name="connsiteY128" fmla="*/ 65262 h 106425"/>
                <a:gd name="connsiteX129" fmla="*/ 80344 w 106284"/>
                <a:gd name="connsiteY129" fmla="*/ 66691 h 106425"/>
                <a:gd name="connsiteX130" fmla="*/ 22187 w 106284"/>
                <a:gd name="connsiteY130" fmla="*/ 25067 h 106425"/>
                <a:gd name="connsiteX131" fmla="*/ 22948 w 106284"/>
                <a:gd name="connsiteY131" fmla="*/ 21733 h 106425"/>
                <a:gd name="connsiteX132" fmla="*/ 22187 w 106284"/>
                <a:gd name="connsiteY132" fmla="*/ 21923 h 106425"/>
                <a:gd name="connsiteX133" fmla="*/ 22187 w 106284"/>
                <a:gd name="connsiteY133" fmla="*/ 24971 h 106425"/>
                <a:gd name="connsiteX134" fmla="*/ 74062 w 106284"/>
                <a:gd name="connsiteY134" fmla="*/ 23066 h 106425"/>
                <a:gd name="connsiteX135" fmla="*/ 76727 w 106284"/>
                <a:gd name="connsiteY135" fmla="*/ 22876 h 106425"/>
                <a:gd name="connsiteX136" fmla="*/ 74062 w 106284"/>
                <a:gd name="connsiteY136" fmla="*/ 23066 h 106425"/>
                <a:gd name="connsiteX137" fmla="*/ 73872 w 106284"/>
                <a:gd name="connsiteY137" fmla="*/ 79454 h 106425"/>
                <a:gd name="connsiteX138" fmla="*/ 75585 w 106284"/>
                <a:gd name="connsiteY138" fmla="*/ 78883 h 106425"/>
                <a:gd name="connsiteX139" fmla="*/ 75585 w 106284"/>
                <a:gd name="connsiteY139" fmla="*/ 78502 h 106425"/>
                <a:gd name="connsiteX140" fmla="*/ 74252 w 106284"/>
                <a:gd name="connsiteY140" fmla="*/ 78026 h 106425"/>
                <a:gd name="connsiteX141" fmla="*/ 73777 w 106284"/>
                <a:gd name="connsiteY141" fmla="*/ 79454 h 106425"/>
                <a:gd name="connsiteX142" fmla="*/ 10479 w 106284"/>
                <a:gd name="connsiteY142" fmla="*/ 41164 h 106425"/>
                <a:gd name="connsiteX143" fmla="*/ 8861 w 106284"/>
                <a:gd name="connsiteY143" fmla="*/ 42116 h 106425"/>
                <a:gd name="connsiteX144" fmla="*/ 8861 w 106284"/>
                <a:gd name="connsiteY144" fmla="*/ 42593 h 106425"/>
                <a:gd name="connsiteX145" fmla="*/ 9432 w 106284"/>
                <a:gd name="connsiteY145" fmla="*/ 42878 h 106425"/>
                <a:gd name="connsiteX146" fmla="*/ 10574 w 106284"/>
                <a:gd name="connsiteY146" fmla="*/ 41164 h 106425"/>
                <a:gd name="connsiteX147" fmla="*/ 28088 w 106284"/>
                <a:gd name="connsiteY147" fmla="*/ 63643 h 106425"/>
                <a:gd name="connsiteX148" fmla="*/ 27612 w 106284"/>
                <a:gd name="connsiteY148" fmla="*/ 61738 h 106425"/>
                <a:gd name="connsiteX149" fmla="*/ 28088 w 106284"/>
                <a:gd name="connsiteY149" fmla="*/ 63643 h 106425"/>
                <a:gd name="connsiteX150" fmla="*/ 90434 w 106284"/>
                <a:gd name="connsiteY150" fmla="*/ 68024 h 106425"/>
                <a:gd name="connsiteX151" fmla="*/ 92528 w 106284"/>
                <a:gd name="connsiteY151" fmla="*/ 68215 h 106425"/>
                <a:gd name="connsiteX152" fmla="*/ 90434 w 106284"/>
                <a:gd name="connsiteY152" fmla="*/ 68024 h 106425"/>
                <a:gd name="connsiteX153" fmla="*/ 44555 w 106284"/>
                <a:gd name="connsiteY153" fmla="*/ 86027 h 106425"/>
                <a:gd name="connsiteX154" fmla="*/ 42366 w 106284"/>
                <a:gd name="connsiteY154" fmla="*/ 87455 h 106425"/>
                <a:gd name="connsiteX155" fmla="*/ 44555 w 106284"/>
                <a:gd name="connsiteY155" fmla="*/ 86027 h 106425"/>
                <a:gd name="connsiteX156" fmla="*/ 51504 w 106284"/>
                <a:gd name="connsiteY156" fmla="*/ 90503 h 106425"/>
                <a:gd name="connsiteX157" fmla="*/ 49981 w 106284"/>
                <a:gd name="connsiteY157" fmla="*/ 89170 h 106425"/>
                <a:gd name="connsiteX158" fmla="*/ 51504 w 106284"/>
                <a:gd name="connsiteY158" fmla="*/ 90503 h 106425"/>
                <a:gd name="connsiteX159" fmla="*/ 85960 w 106284"/>
                <a:gd name="connsiteY159" fmla="*/ 27067 h 106425"/>
                <a:gd name="connsiteX160" fmla="*/ 84723 w 106284"/>
                <a:gd name="connsiteY160" fmla="*/ 24876 h 106425"/>
                <a:gd name="connsiteX161" fmla="*/ 85960 w 106284"/>
                <a:gd name="connsiteY161" fmla="*/ 27067 h 106425"/>
                <a:gd name="connsiteX162" fmla="*/ 47220 w 106284"/>
                <a:gd name="connsiteY162" fmla="*/ 14113 h 106425"/>
                <a:gd name="connsiteX163" fmla="*/ 47887 w 106284"/>
                <a:gd name="connsiteY163" fmla="*/ 16018 h 106425"/>
                <a:gd name="connsiteX164" fmla="*/ 47315 w 106284"/>
                <a:gd name="connsiteY164" fmla="*/ 14113 h 106425"/>
                <a:gd name="connsiteX165" fmla="*/ 47125 w 106284"/>
                <a:gd name="connsiteY165" fmla="*/ 14113 h 106425"/>
                <a:gd name="connsiteX166" fmla="*/ 18380 w 106284"/>
                <a:gd name="connsiteY166" fmla="*/ 72406 h 106425"/>
                <a:gd name="connsiteX167" fmla="*/ 17713 w 106284"/>
                <a:gd name="connsiteY167" fmla="*/ 74692 h 106425"/>
                <a:gd name="connsiteX168" fmla="*/ 18380 w 106284"/>
                <a:gd name="connsiteY168" fmla="*/ 72406 h 106425"/>
                <a:gd name="connsiteX169" fmla="*/ 58262 w 106284"/>
                <a:gd name="connsiteY169" fmla="*/ 69834 h 106425"/>
                <a:gd name="connsiteX170" fmla="*/ 58262 w 106284"/>
                <a:gd name="connsiteY170" fmla="*/ 71834 h 106425"/>
                <a:gd name="connsiteX171" fmla="*/ 58262 w 106284"/>
                <a:gd name="connsiteY171" fmla="*/ 69834 h 106425"/>
                <a:gd name="connsiteX172" fmla="*/ 20283 w 106284"/>
                <a:gd name="connsiteY172" fmla="*/ 50498 h 106425"/>
                <a:gd name="connsiteX173" fmla="*/ 19902 w 106284"/>
                <a:gd name="connsiteY173" fmla="*/ 51451 h 106425"/>
                <a:gd name="connsiteX174" fmla="*/ 19807 w 106284"/>
                <a:gd name="connsiteY174" fmla="*/ 52499 h 106425"/>
                <a:gd name="connsiteX175" fmla="*/ 21711 w 106284"/>
                <a:gd name="connsiteY175" fmla="*/ 50975 h 106425"/>
                <a:gd name="connsiteX176" fmla="*/ 20379 w 106284"/>
                <a:gd name="connsiteY176" fmla="*/ 50498 h 106425"/>
                <a:gd name="connsiteX177" fmla="*/ 43984 w 106284"/>
                <a:gd name="connsiteY177" fmla="*/ 30972 h 106425"/>
                <a:gd name="connsiteX178" fmla="*/ 42652 w 106284"/>
                <a:gd name="connsiteY178" fmla="*/ 31925 h 106425"/>
                <a:gd name="connsiteX179" fmla="*/ 43984 w 106284"/>
                <a:gd name="connsiteY179" fmla="*/ 30972 h 106425"/>
                <a:gd name="connsiteX180" fmla="*/ 31420 w 106284"/>
                <a:gd name="connsiteY180" fmla="*/ 66500 h 106425"/>
                <a:gd name="connsiteX181" fmla="*/ 31134 w 106284"/>
                <a:gd name="connsiteY181" fmla="*/ 64024 h 106425"/>
                <a:gd name="connsiteX182" fmla="*/ 31420 w 106284"/>
                <a:gd name="connsiteY182" fmla="*/ 66500 h 106425"/>
                <a:gd name="connsiteX183" fmla="*/ 17523 w 106284"/>
                <a:gd name="connsiteY183" fmla="*/ 69167 h 106425"/>
                <a:gd name="connsiteX184" fmla="*/ 18094 w 106284"/>
                <a:gd name="connsiteY184" fmla="*/ 67262 h 106425"/>
                <a:gd name="connsiteX185" fmla="*/ 17523 w 106284"/>
                <a:gd name="connsiteY185" fmla="*/ 69167 h 106425"/>
                <a:gd name="connsiteX186" fmla="*/ 26185 w 106284"/>
                <a:gd name="connsiteY186" fmla="*/ 96314 h 106425"/>
                <a:gd name="connsiteX187" fmla="*/ 26375 w 106284"/>
                <a:gd name="connsiteY187" fmla="*/ 95837 h 106425"/>
                <a:gd name="connsiteX188" fmla="*/ 25042 w 106284"/>
                <a:gd name="connsiteY188" fmla="*/ 95266 h 106425"/>
                <a:gd name="connsiteX189" fmla="*/ 24852 w 106284"/>
                <a:gd name="connsiteY189" fmla="*/ 96028 h 106425"/>
                <a:gd name="connsiteX190" fmla="*/ 26185 w 106284"/>
                <a:gd name="connsiteY190" fmla="*/ 96409 h 106425"/>
                <a:gd name="connsiteX191" fmla="*/ 47696 w 106284"/>
                <a:gd name="connsiteY191" fmla="*/ 57642 h 106425"/>
                <a:gd name="connsiteX192" fmla="*/ 48838 w 106284"/>
                <a:gd name="connsiteY192" fmla="*/ 56880 h 106425"/>
                <a:gd name="connsiteX193" fmla="*/ 48172 w 106284"/>
                <a:gd name="connsiteY193" fmla="*/ 56118 h 106425"/>
                <a:gd name="connsiteX194" fmla="*/ 47887 w 106284"/>
                <a:gd name="connsiteY194" fmla="*/ 56118 h 106425"/>
                <a:gd name="connsiteX195" fmla="*/ 47696 w 106284"/>
                <a:gd name="connsiteY195" fmla="*/ 57642 h 106425"/>
                <a:gd name="connsiteX196" fmla="*/ 73491 w 106284"/>
                <a:gd name="connsiteY196" fmla="*/ 66977 h 106425"/>
                <a:gd name="connsiteX197" fmla="*/ 74728 w 106284"/>
                <a:gd name="connsiteY197" fmla="*/ 64881 h 106425"/>
                <a:gd name="connsiteX198" fmla="*/ 73491 w 106284"/>
                <a:gd name="connsiteY198" fmla="*/ 66977 h 106425"/>
                <a:gd name="connsiteX199" fmla="*/ 22758 w 106284"/>
                <a:gd name="connsiteY199" fmla="*/ 85550 h 106425"/>
                <a:gd name="connsiteX200" fmla="*/ 24852 w 106284"/>
                <a:gd name="connsiteY200" fmla="*/ 86312 h 106425"/>
                <a:gd name="connsiteX201" fmla="*/ 22758 w 106284"/>
                <a:gd name="connsiteY201" fmla="*/ 85550 h 106425"/>
                <a:gd name="connsiteX202" fmla="*/ 78155 w 106284"/>
                <a:gd name="connsiteY202" fmla="*/ 67453 h 106425"/>
                <a:gd name="connsiteX203" fmla="*/ 78155 w 106284"/>
                <a:gd name="connsiteY203" fmla="*/ 66215 h 106425"/>
                <a:gd name="connsiteX204" fmla="*/ 76061 w 106284"/>
                <a:gd name="connsiteY204" fmla="*/ 66596 h 106425"/>
                <a:gd name="connsiteX205" fmla="*/ 78155 w 106284"/>
                <a:gd name="connsiteY205" fmla="*/ 67358 h 106425"/>
                <a:gd name="connsiteX206" fmla="*/ 86817 w 106284"/>
                <a:gd name="connsiteY206" fmla="*/ 70501 h 106425"/>
                <a:gd name="connsiteX207" fmla="*/ 87102 w 106284"/>
                <a:gd name="connsiteY207" fmla="*/ 70787 h 106425"/>
                <a:gd name="connsiteX208" fmla="*/ 89006 w 106284"/>
                <a:gd name="connsiteY208" fmla="*/ 69453 h 106425"/>
                <a:gd name="connsiteX209" fmla="*/ 88720 w 106284"/>
                <a:gd name="connsiteY209" fmla="*/ 69072 h 106425"/>
                <a:gd name="connsiteX210" fmla="*/ 86817 w 106284"/>
                <a:gd name="connsiteY210" fmla="*/ 70501 h 106425"/>
                <a:gd name="connsiteX211" fmla="*/ 81772 w 106284"/>
                <a:gd name="connsiteY211" fmla="*/ 51641 h 106425"/>
                <a:gd name="connsiteX212" fmla="*/ 81011 w 106284"/>
                <a:gd name="connsiteY212" fmla="*/ 50022 h 106425"/>
                <a:gd name="connsiteX213" fmla="*/ 81772 w 106284"/>
                <a:gd name="connsiteY213" fmla="*/ 51641 h 106425"/>
                <a:gd name="connsiteX214" fmla="*/ 91290 w 106284"/>
                <a:gd name="connsiteY214" fmla="*/ 84884 h 106425"/>
                <a:gd name="connsiteX215" fmla="*/ 91671 w 106284"/>
                <a:gd name="connsiteY215" fmla="*/ 84884 h 106425"/>
                <a:gd name="connsiteX216" fmla="*/ 91386 w 106284"/>
                <a:gd name="connsiteY216" fmla="*/ 83741 h 106425"/>
                <a:gd name="connsiteX217" fmla="*/ 90053 w 106284"/>
                <a:gd name="connsiteY217" fmla="*/ 83931 h 106425"/>
                <a:gd name="connsiteX218" fmla="*/ 91195 w 106284"/>
                <a:gd name="connsiteY218" fmla="*/ 84979 h 106425"/>
                <a:gd name="connsiteX219" fmla="*/ 36084 w 106284"/>
                <a:gd name="connsiteY219" fmla="*/ 69072 h 106425"/>
                <a:gd name="connsiteX220" fmla="*/ 35608 w 106284"/>
                <a:gd name="connsiteY220" fmla="*/ 66119 h 106425"/>
                <a:gd name="connsiteX221" fmla="*/ 36084 w 106284"/>
                <a:gd name="connsiteY221" fmla="*/ 69072 h 106425"/>
                <a:gd name="connsiteX222" fmla="*/ 19998 w 106284"/>
                <a:gd name="connsiteY222" fmla="*/ 71739 h 106425"/>
                <a:gd name="connsiteX223" fmla="*/ 20474 w 106284"/>
                <a:gd name="connsiteY223" fmla="*/ 73358 h 106425"/>
                <a:gd name="connsiteX224" fmla="*/ 19998 w 106284"/>
                <a:gd name="connsiteY224" fmla="*/ 71739 h 106425"/>
                <a:gd name="connsiteX225" fmla="*/ 58547 w 106284"/>
                <a:gd name="connsiteY225" fmla="*/ 102981 h 106425"/>
                <a:gd name="connsiteX226" fmla="*/ 57976 w 106284"/>
                <a:gd name="connsiteY226" fmla="*/ 104219 h 106425"/>
                <a:gd name="connsiteX227" fmla="*/ 58642 w 106284"/>
                <a:gd name="connsiteY227" fmla="*/ 104219 h 106425"/>
                <a:gd name="connsiteX228" fmla="*/ 58547 w 106284"/>
                <a:gd name="connsiteY228" fmla="*/ 102886 h 106425"/>
                <a:gd name="connsiteX229" fmla="*/ 57500 w 106284"/>
                <a:gd name="connsiteY229" fmla="*/ 82979 h 106425"/>
                <a:gd name="connsiteX230" fmla="*/ 57024 w 106284"/>
                <a:gd name="connsiteY230" fmla="*/ 83169 h 106425"/>
                <a:gd name="connsiteX231" fmla="*/ 58262 w 106284"/>
                <a:gd name="connsiteY231" fmla="*/ 84693 h 106425"/>
                <a:gd name="connsiteX232" fmla="*/ 57500 w 106284"/>
                <a:gd name="connsiteY232" fmla="*/ 82979 h 106425"/>
                <a:gd name="connsiteX233" fmla="*/ 60832 w 106284"/>
                <a:gd name="connsiteY233" fmla="*/ 62309 h 106425"/>
                <a:gd name="connsiteX234" fmla="*/ 60832 w 106284"/>
                <a:gd name="connsiteY234" fmla="*/ 62786 h 106425"/>
                <a:gd name="connsiteX235" fmla="*/ 62545 w 106284"/>
                <a:gd name="connsiteY235" fmla="*/ 62595 h 106425"/>
                <a:gd name="connsiteX236" fmla="*/ 62545 w 106284"/>
                <a:gd name="connsiteY236" fmla="*/ 62214 h 106425"/>
                <a:gd name="connsiteX237" fmla="*/ 60736 w 106284"/>
                <a:gd name="connsiteY237" fmla="*/ 62309 h 106425"/>
                <a:gd name="connsiteX238" fmla="*/ 66638 w 106284"/>
                <a:gd name="connsiteY238" fmla="*/ 70406 h 106425"/>
                <a:gd name="connsiteX239" fmla="*/ 67780 w 106284"/>
                <a:gd name="connsiteY239" fmla="*/ 72025 h 106425"/>
                <a:gd name="connsiteX240" fmla="*/ 66638 w 106284"/>
                <a:gd name="connsiteY240" fmla="*/ 70406 h 106425"/>
                <a:gd name="connsiteX241" fmla="*/ 29516 w 106284"/>
                <a:gd name="connsiteY241" fmla="*/ 79550 h 106425"/>
                <a:gd name="connsiteX242" fmla="*/ 29611 w 106284"/>
                <a:gd name="connsiteY242" fmla="*/ 77740 h 106425"/>
                <a:gd name="connsiteX243" fmla="*/ 29516 w 106284"/>
                <a:gd name="connsiteY243" fmla="*/ 79550 h 106425"/>
                <a:gd name="connsiteX244" fmla="*/ 29421 w 106284"/>
                <a:gd name="connsiteY244" fmla="*/ 17256 h 106425"/>
                <a:gd name="connsiteX245" fmla="*/ 28945 w 106284"/>
                <a:gd name="connsiteY245" fmla="*/ 17256 h 106425"/>
                <a:gd name="connsiteX246" fmla="*/ 28660 w 106284"/>
                <a:gd name="connsiteY246" fmla="*/ 18304 h 106425"/>
                <a:gd name="connsiteX247" fmla="*/ 29802 w 106284"/>
                <a:gd name="connsiteY247" fmla="*/ 18875 h 106425"/>
                <a:gd name="connsiteX248" fmla="*/ 29326 w 106284"/>
                <a:gd name="connsiteY248" fmla="*/ 17351 h 106425"/>
                <a:gd name="connsiteX249" fmla="*/ 41319 w 106284"/>
                <a:gd name="connsiteY249" fmla="*/ 94790 h 106425"/>
                <a:gd name="connsiteX250" fmla="*/ 41890 w 106284"/>
                <a:gd name="connsiteY250" fmla="*/ 96218 h 106425"/>
                <a:gd name="connsiteX251" fmla="*/ 41319 w 106284"/>
                <a:gd name="connsiteY251" fmla="*/ 94790 h 106425"/>
                <a:gd name="connsiteX252" fmla="*/ 42175 w 106284"/>
                <a:gd name="connsiteY252" fmla="*/ 62405 h 106425"/>
                <a:gd name="connsiteX253" fmla="*/ 42175 w 106284"/>
                <a:gd name="connsiteY253" fmla="*/ 60214 h 106425"/>
                <a:gd name="connsiteX254" fmla="*/ 42175 w 106284"/>
                <a:gd name="connsiteY254" fmla="*/ 62405 h 106425"/>
                <a:gd name="connsiteX255" fmla="*/ 78155 w 106284"/>
                <a:gd name="connsiteY255" fmla="*/ 96314 h 106425"/>
                <a:gd name="connsiteX256" fmla="*/ 78726 w 106284"/>
                <a:gd name="connsiteY256" fmla="*/ 94885 h 106425"/>
                <a:gd name="connsiteX257" fmla="*/ 78250 w 106284"/>
                <a:gd name="connsiteY257" fmla="*/ 94885 h 106425"/>
                <a:gd name="connsiteX258" fmla="*/ 78155 w 106284"/>
                <a:gd name="connsiteY258" fmla="*/ 96409 h 106425"/>
                <a:gd name="connsiteX259" fmla="*/ 21997 w 106284"/>
                <a:gd name="connsiteY259" fmla="*/ 80121 h 106425"/>
                <a:gd name="connsiteX260" fmla="*/ 23329 w 106284"/>
                <a:gd name="connsiteY260" fmla="*/ 80121 h 106425"/>
                <a:gd name="connsiteX261" fmla="*/ 23329 w 106284"/>
                <a:gd name="connsiteY261" fmla="*/ 79454 h 106425"/>
                <a:gd name="connsiteX262" fmla="*/ 21997 w 106284"/>
                <a:gd name="connsiteY262" fmla="*/ 80121 h 106425"/>
                <a:gd name="connsiteX263" fmla="*/ 81677 w 106284"/>
                <a:gd name="connsiteY263" fmla="*/ 23257 h 106425"/>
                <a:gd name="connsiteX264" fmla="*/ 80439 w 106284"/>
                <a:gd name="connsiteY264" fmla="*/ 21542 h 106425"/>
                <a:gd name="connsiteX265" fmla="*/ 81677 w 106284"/>
                <a:gd name="connsiteY265" fmla="*/ 23257 h 106425"/>
                <a:gd name="connsiteX266" fmla="*/ 19998 w 106284"/>
                <a:gd name="connsiteY266" fmla="*/ 78121 h 106425"/>
                <a:gd name="connsiteX267" fmla="*/ 19807 w 106284"/>
                <a:gd name="connsiteY267" fmla="*/ 76787 h 106425"/>
                <a:gd name="connsiteX268" fmla="*/ 19998 w 106284"/>
                <a:gd name="connsiteY268" fmla="*/ 78121 h 106425"/>
                <a:gd name="connsiteX269" fmla="*/ 95764 w 106284"/>
                <a:gd name="connsiteY269" fmla="*/ 38497 h 106425"/>
                <a:gd name="connsiteX270" fmla="*/ 96145 w 106284"/>
                <a:gd name="connsiteY270" fmla="*/ 37163 h 106425"/>
                <a:gd name="connsiteX271" fmla="*/ 95003 w 106284"/>
                <a:gd name="connsiteY271" fmla="*/ 36687 h 106425"/>
                <a:gd name="connsiteX272" fmla="*/ 94812 w 106284"/>
                <a:gd name="connsiteY272" fmla="*/ 36973 h 106425"/>
                <a:gd name="connsiteX273" fmla="*/ 95764 w 106284"/>
                <a:gd name="connsiteY273" fmla="*/ 38402 h 106425"/>
                <a:gd name="connsiteX274" fmla="*/ 90434 w 106284"/>
                <a:gd name="connsiteY274" fmla="*/ 57642 h 106425"/>
                <a:gd name="connsiteX275" fmla="*/ 92052 w 106284"/>
                <a:gd name="connsiteY275" fmla="*/ 57642 h 106425"/>
                <a:gd name="connsiteX276" fmla="*/ 90434 w 106284"/>
                <a:gd name="connsiteY276" fmla="*/ 57642 h 106425"/>
                <a:gd name="connsiteX277" fmla="*/ 86246 w 106284"/>
                <a:gd name="connsiteY277" fmla="*/ 88884 h 106425"/>
                <a:gd name="connsiteX278" fmla="*/ 87959 w 106284"/>
                <a:gd name="connsiteY278" fmla="*/ 88789 h 106425"/>
                <a:gd name="connsiteX279" fmla="*/ 86246 w 106284"/>
                <a:gd name="connsiteY279" fmla="*/ 88884 h 106425"/>
                <a:gd name="connsiteX280" fmla="*/ 81296 w 106284"/>
                <a:gd name="connsiteY280" fmla="*/ 94599 h 106425"/>
                <a:gd name="connsiteX281" fmla="*/ 81677 w 106284"/>
                <a:gd name="connsiteY281" fmla="*/ 94504 h 106425"/>
                <a:gd name="connsiteX282" fmla="*/ 81486 w 106284"/>
                <a:gd name="connsiteY282" fmla="*/ 93551 h 106425"/>
                <a:gd name="connsiteX283" fmla="*/ 80249 w 106284"/>
                <a:gd name="connsiteY283" fmla="*/ 93742 h 106425"/>
                <a:gd name="connsiteX284" fmla="*/ 81391 w 106284"/>
                <a:gd name="connsiteY284" fmla="*/ 94599 h 106425"/>
                <a:gd name="connsiteX285" fmla="*/ 47791 w 106284"/>
                <a:gd name="connsiteY285" fmla="*/ 12398 h 106425"/>
                <a:gd name="connsiteX286" fmla="*/ 47411 w 106284"/>
                <a:gd name="connsiteY286" fmla="*/ 12017 h 106425"/>
                <a:gd name="connsiteX287" fmla="*/ 46268 w 106284"/>
                <a:gd name="connsiteY287" fmla="*/ 13351 h 106425"/>
                <a:gd name="connsiteX288" fmla="*/ 47791 w 106284"/>
                <a:gd name="connsiteY288" fmla="*/ 12303 h 106425"/>
                <a:gd name="connsiteX289" fmla="*/ 49314 w 106284"/>
                <a:gd name="connsiteY289" fmla="*/ 77359 h 106425"/>
                <a:gd name="connsiteX290" fmla="*/ 49029 w 106284"/>
                <a:gd name="connsiteY290" fmla="*/ 78978 h 106425"/>
                <a:gd name="connsiteX291" fmla="*/ 50361 w 106284"/>
                <a:gd name="connsiteY291" fmla="*/ 79073 h 106425"/>
                <a:gd name="connsiteX292" fmla="*/ 49314 w 106284"/>
                <a:gd name="connsiteY292" fmla="*/ 77264 h 106425"/>
                <a:gd name="connsiteX293" fmla="*/ 53978 w 106284"/>
                <a:gd name="connsiteY293" fmla="*/ 39640 h 106425"/>
                <a:gd name="connsiteX294" fmla="*/ 54359 w 106284"/>
                <a:gd name="connsiteY294" fmla="*/ 40021 h 106425"/>
                <a:gd name="connsiteX295" fmla="*/ 55501 w 106284"/>
                <a:gd name="connsiteY295" fmla="*/ 38211 h 106425"/>
                <a:gd name="connsiteX296" fmla="*/ 53978 w 106284"/>
                <a:gd name="connsiteY296" fmla="*/ 39640 h 106425"/>
                <a:gd name="connsiteX297" fmla="*/ 31039 w 106284"/>
                <a:gd name="connsiteY297" fmla="*/ 48308 h 106425"/>
                <a:gd name="connsiteX298" fmla="*/ 31515 w 106284"/>
                <a:gd name="connsiteY298" fmla="*/ 46784 h 106425"/>
                <a:gd name="connsiteX299" fmla="*/ 31039 w 106284"/>
                <a:gd name="connsiteY299" fmla="*/ 48308 h 106425"/>
                <a:gd name="connsiteX300" fmla="*/ 12954 w 106284"/>
                <a:gd name="connsiteY300" fmla="*/ 32687 h 106425"/>
                <a:gd name="connsiteX301" fmla="*/ 13335 w 106284"/>
                <a:gd name="connsiteY301" fmla="*/ 32210 h 106425"/>
                <a:gd name="connsiteX302" fmla="*/ 12573 w 106284"/>
                <a:gd name="connsiteY302" fmla="*/ 31448 h 106425"/>
                <a:gd name="connsiteX303" fmla="*/ 12097 w 106284"/>
                <a:gd name="connsiteY303" fmla="*/ 32115 h 106425"/>
                <a:gd name="connsiteX304" fmla="*/ 12954 w 106284"/>
                <a:gd name="connsiteY304" fmla="*/ 32687 h 106425"/>
                <a:gd name="connsiteX305" fmla="*/ 69493 w 106284"/>
                <a:gd name="connsiteY305" fmla="*/ 98219 h 106425"/>
                <a:gd name="connsiteX306" fmla="*/ 71016 w 106284"/>
                <a:gd name="connsiteY306" fmla="*/ 97266 h 106425"/>
                <a:gd name="connsiteX307" fmla="*/ 69493 w 106284"/>
                <a:gd name="connsiteY307" fmla="*/ 98219 h 106425"/>
                <a:gd name="connsiteX308" fmla="*/ 55882 w 106284"/>
                <a:gd name="connsiteY308" fmla="*/ 73835 h 106425"/>
                <a:gd name="connsiteX309" fmla="*/ 55882 w 106284"/>
                <a:gd name="connsiteY309" fmla="*/ 75644 h 106425"/>
                <a:gd name="connsiteX310" fmla="*/ 55882 w 106284"/>
                <a:gd name="connsiteY310" fmla="*/ 73835 h 106425"/>
                <a:gd name="connsiteX311" fmla="*/ 62164 w 106284"/>
                <a:gd name="connsiteY311" fmla="*/ 43926 h 106425"/>
                <a:gd name="connsiteX312" fmla="*/ 62735 w 106284"/>
                <a:gd name="connsiteY312" fmla="*/ 44117 h 106425"/>
                <a:gd name="connsiteX313" fmla="*/ 62925 w 106284"/>
                <a:gd name="connsiteY313" fmla="*/ 43069 h 106425"/>
                <a:gd name="connsiteX314" fmla="*/ 62640 w 106284"/>
                <a:gd name="connsiteY314" fmla="*/ 42974 h 106425"/>
                <a:gd name="connsiteX315" fmla="*/ 62164 w 106284"/>
                <a:gd name="connsiteY315" fmla="*/ 43926 h 106425"/>
                <a:gd name="connsiteX316" fmla="*/ 67494 w 106284"/>
                <a:gd name="connsiteY316" fmla="*/ 65548 h 106425"/>
                <a:gd name="connsiteX317" fmla="*/ 67494 w 106284"/>
                <a:gd name="connsiteY317" fmla="*/ 64976 h 106425"/>
                <a:gd name="connsiteX318" fmla="*/ 65971 w 106284"/>
                <a:gd name="connsiteY318" fmla="*/ 65453 h 106425"/>
                <a:gd name="connsiteX319" fmla="*/ 67399 w 106284"/>
                <a:gd name="connsiteY319" fmla="*/ 65548 h 106425"/>
                <a:gd name="connsiteX320" fmla="*/ 67780 w 106284"/>
                <a:gd name="connsiteY320" fmla="*/ 11255 h 106425"/>
                <a:gd name="connsiteX321" fmla="*/ 67399 w 106284"/>
                <a:gd name="connsiteY321" fmla="*/ 10970 h 106425"/>
                <a:gd name="connsiteX322" fmla="*/ 66352 w 106284"/>
                <a:gd name="connsiteY322" fmla="*/ 12303 h 106425"/>
                <a:gd name="connsiteX323" fmla="*/ 66638 w 106284"/>
                <a:gd name="connsiteY323" fmla="*/ 12494 h 106425"/>
                <a:gd name="connsiteX324" fmla="*/ 67780 w 106284"/>
                <a:gd name="connsiteY324" fmla="*/ 11255 h 106425"/>
                <a:gd name="connsiteX325" fmla="*/ 68542 w 106284"/>
                <a:gd name="connsiteY325" fmla="*/ 79264 h 106425"/>
                <a:gd name="connsiteX326" fmla="*/ 69113 w 106284"/>
                <a:gd name="connsiteY326" fmla="*/ 79740 h 106425"/>
                <a:gd name="connsiteX327" fmla="*/ 69779 w 106284"/>
                <a:gd name="connsiteY327" fmla="*/ 79264 h 106425"/>
                <a:gd name="connsiteX328" fmla="*/ 69303 w 106284"/>
                <a:gd name="connsiteY328" fmla="*/ 78692 h 106425"/>
                <a:gd name="connsiteX329" fmla="*/ 68542 w 106284"/>
                <a:gd name="connsiteY329" fmla="*/ 79264 h 106425"/>
                <a:gd name="connsiteX330" fmla="*/ 57405 w 106284"/>
                <a:gd name="connsiteY330" fmla="*/ 32115 h 106425"/>
                <a:gd name="connsiteX331" fmla="*/ 58642 w 106284"/>
                <a:gd name="connsiteY331" fmla="*/ 32115 h 106425"/>
                <a:gd name="connsiteX332" fmla="*/ 58166 w 106284"/>
                <a:gd name="connsiteY332" fmla="*/ 31925 h 106425"/>
                <a:gd name="connsiteX333" fmla="*/ 57405 w 106284"/>
                <a:gd name="connsiteY333" fmla="*/ 32020 h 106425"/>
                <a:gd name="connsiteX334" fmla="*/ 91957 w 106284"/>
                <a:gd name="connsiteY334" fmla="*/ 78883 h 106425"/>
                <a:gd name="connsiteX335" fmla="*/ 91290 w 106284"/>
                <a:gd name="connsiteY335" fmla="*/ 77740 h 106425"/>
                <a:gd name="connsiteX336" fmla="*/ 90624 w 106284"/>
                <a:gd name="connsiteY336" fmla="*/ 78121 h 106425"/>
                <a:gd name="connsiteX337" fmla="*/ 92052 w 106284"/>
                <a:gd name="connsiteY337" fmla="*/ 78883 h 106425"/>
                <a:gd name="connsiteX338" fmla="*/ 61783 w 106284"/>
                <a:gd name="connsiteY338" fmla="*/ 79073 h 106425"/>
                <a:gd name="connsiteX339" fmla="*/ 61688 w 106284"/>
                <a:gd name="connsiteY339" fmla="*/ 79740 h 106425"/>
                <a:gd name="connsiteX340" fmla="*/ 62735 w 106284"/>
                <a:gd name="connsiteY340" fmla="*/ 79835 h 106425"/>
                <a:gd name="connsiteX341" fmla="*/ 62830 w 106284"/>
                <a:gd name="connsiteY341" fmla="*/ 79169 h 106425"/>
                <a:gd name="connsiteX342" fmla="*/ 61783 w 106284"/>
                <a:gd name="connsiteY342" fmla="*/ 78978 h 106425"/>
                <a:gd name="connsiteX343" fmla="*/ 72254 w 106284"/>
                <a:gd name="connsiteY343" fmla="*/ 86884 h 106425"/>
                <a:gd name="connsiteX344" fmla="*/ 72539 w 106284"/>
                <a:gd name="connsiteY344" fmla="*/ 86503 h 106425"/>
                <a:gd name="connsiteX345" fmla="*/ 71207 w 106284"/>
                <a:gd name="connsiteY345" fmla="*/ 85455 h 106425"/>
                <a:gd name="connsiteX346" fmla="*/ 72254 w 106284"/>
                <a:gd name="connsiteY346" fmla="*/ 86884 h 106425"/>
                <a:gd name="connsiteX347" fmla="*/ 55596 w 106284"/>
                <a:gd name="connsiteY347" fmla="*/ 99647 h 106425"/>
                <a:gd name="connsiteX348" fmla="*/ 56739 w 106284"/>
                <a:gd name="connsiteY348" fmla="*/ 99647 h 106425"/>
                <a:gd name="connsiteX349" fmla="*/ 56453 w 106284"/>
                <a:gd name="connsiteY349" fmla="*/ 98504 h 106425"/>
                <a:gd name="connsiteX350" fmla="*/ 55596 w 106284"/>
                <a:gd name="connsiteY350" fmla="*/ 99552 h 106425"/>
                <a:gd name="connsiteX351" fmla="*/ 72063 w 106284"/>
                <a:gd name="connsiteY351" fmla="*/ 72406 h 106425"/>
                <a:gd name="connsiteX352" fmla="*/ 72825 w 106284"/>
                <a:gd name="connsiteY352" fmla="*/ 74216 h 106425"/>
                <a:gd name="connsiteX353" fmla="*/ 72063 w 106284"/>
                <a:gd name="connsiteY353" fmla="*/ 72406 h 106425"/>
                <a:gd name="connsiteX354" fmla="*/ 38463 w 106284"/>
                <a:gd name="connsiteY354" fmla="*/ 64024 h 106425"/>
                <a:gd name="connsiteX355" fmla="*/ 36274 w 106284"/>
                <a:gd name="connsiteY355" fmla="*/ 65072 h 106425"/>
                <a:gd name="connsiteX356" fmla="*/ 38463 w 106284"/>
                <a:gd name="connsiteY356" fmla="*/ 64024 h 106425"/>
                <a:gd name="connsiteX357" fmla="*/ 14477 w 106284"/>
                <a:gd name="connsiteY357" fmla="*/ 22781 h 106425"/>
                <a:gd name="connsiteX358" fmla="*/ 14477 w 106284"/>
                <a:gd name="connsiteY358" fmla="*/ 22495 h 106425"/>
                <a:gd name="connsiteX359" fmla="*/ 12764 w 106284"/>
                <a:gd name="connsiteY359" fmla="*/ 21923 h 106425"/>
                <a:gd name="connsiteX360" fmla="*/ 12668 w 106284"/>
                <a:gd name="connsiteY360" fmla="*/ 22304 h 106425"/>
                <a:gd name="connsiteX361" fmla="*/ 14382 w 106284"/>
                <a:gd name="connsiteY361" fmla="*/ 22781 h 106425"/>
                <a:gd name="connsiteX362" fmla="*/ 48553 w 106284"/>
                <a:gd name="connsiteY362" fmla="*/ 73739 h 106425"/>
                <a:gd name="connsiteX363" fmla="*/ 50266 w 106284"/>
                <a:gd name="connsiteY363" fmla="*/ 73073 h 106425"/>
                <a:gd name="connsiteX364" fmla="*/ 48553 w 106284"/>
                <a:gd name="connsiteY364" fmla="*/ 73739 h 106425"/>
                <a:gd name="connsiteX365" fmla="*/ 19236 w 106284"/>
                <a:gd name="connsiteY365" fmla="*/ 20971 h 106425"/>
                <a:gd name="connsiteX366" fmla="*/ 18760 w 106284"/>
                <a:gd name="connsiteY366" fmla="*/ 21733 h 106425"/>
                <a:gd name="connsiteX367" fmla="*/ 19236 w 106284"/>
                <a:gd name="connsiteY367" fmla="*/ 22209 h 106425"/>
                <a:gd name="connsiteX368" fmla="*/ 19902 w 106284"/>
                <a:gd name="connsiteY368" fmla="*/ 21542 h 106425"/>
                <a:gd name="connsiteX369" fmla="*/ 19331 w 106284"/>
                <a:gd name="connsiteY369" fmla="*/ 20971 h 106425"/>
                <a:gd name="connsiteX370" fmla="*/ 46078 w 106284"/>
                <a:gd name="connsiteY370" fmla="*/ 28591 h 106425"/>
                <a:gd name="connsiteX371" fmla="*/ 45317 w 106284"/>
                <a:gd name="connsiteY371" fmla="*/ 29639 h 106425"/>
                <a:gd name="connsiteX372" fmla="*/ 46554 w 106284"/>
                <a:gd name="connsiteY372" fmla="*/ 30115 h 106425"/>
                <a:gd name="connsiteX373" fmla="*/ 46078 w 106284"/>
                <a:gd name="connsiteY373" fmla="*/ 28591 h 106425"/>
                <a:gd name="connsiteX374" fmla="*/ 20950 w 106284"/>
                <a:gd name="connsiteY374" fmla="*/ 64976 h 106425"/>
                <a:gd name="connsiteX375" fmla="*/ 21901 w 106284"/>
                <a:gd name="connsiteY375" fmla="*/ 63833 h 106425"/>
                <a:gd name="connsiteX376" fmla="*/ 21521 w 106284"/>
                <a:gd name="connsiteY376" fmla="*/ 63643 h 106425"/>
                <a:gd name="connsiteX377" fmla="*/ 20950 w 106284"/>
                <a:gd name="connsiteY377" fmla="*/ 64976 h 106425"/>
                <a:gd name="connsiteX378" fmla="*/ 25233 w 106284"/>
                <a:gd name="connsiteY378" fmla="*/ 54404 h 106425"/>
                <a:gd name="connsiteX379" fmla="*/ 23900 w 106284"/>
                <a:gd name="connsiteY379" fmla="*/ 55451 h 106425"/>
                <a:gd name="connsiteX380" fmla="*/ 25233 w 106284"/>
                <a:gd name="connsiteY380" fmla="*/ 54404 h 106425"/>
                <a:gd name="connsiteX381" fmla="*/ 97668 w 106284"/>
                <a:gd name="connsiteY381" fmla="*/ 56880 h 106425"/>
                <a:gd name="connsiteX382" fmla="*/ 97858 w 106284"/>
                <a:gd name="connsiteY382" fmla="*/ 56404 h 106425"/>
                <a:gd name="connsiteX383" fmla="*/ 96716 w 106284"/>
                <a:gd name="connsiteY383" fmla="*/ 56023 h 106425"/>
                <a:gd name="connsiteX384" fmla="*/ 96526 w 106284"/>
                <a:gd name="connsiteY384" fmla="*/ 56404 h 106425"/>
                <a:gd name="connsiteX385" fmla="*/ 97572 w 106284"/>
                <a:gd name="connsiteY385" fmla="*/ 56880 h 106425"/>
                <a:gd name="connsiteX386" fmla="*/ 15524 w 106284"/>
                <a:gd name="connsiteY386" fmla="*/ 56213 h 106425"/>
                <a:gd name="connsiteX387" fmla="*/ 15619 w 106284"/>
                <a:gd name="connsiteY387" fmla="*/ 55928 h 106425"/>
                <a:gd name="connsiteX388" fmla="*/ 15143 w 106284"/>
                <a:gd name="connsiteY388" fmla="*/ 55642 h 106425"/>
                <a:gd name="connsiteX389" fmla="*/ 14382 w 106284"/>
                <a:gd name="connsiteY389" fmla="*/ 55832 h 106425"/>
                <a:gd name="connsiteX390" fmla="*/ 14382 w 106284"/>
                <a:gd name="connsiteY390" fmla="*/ 56118 h 106425"/>
                <a:gd name="connsiteX391" fmla="*/ 15429 w 106284"/>
                <a:gd name="connsiteY391" fmla="*/ 56213 h 106425"/>
                <a:gd name="connsiteX392" fmla="*/ 54550 w 106284"/>
                <a:gd name="connsiteY392" fmla="*/ 88598 h 106425"/>
                <a:gd name="connsiteX393" fmla="*/ 54835 w 106284"/>
                <a:gd name="connsiteY393" fmla="*/ 88598 h 106425"/>
                <a:gd name="connsiteX394" fmla="*/ 54835 w 106284"/>
                <a:gd name="connsiteY394" fmla="*/ 87932 h 106425"/>
                <a:gd name="connsiteX395" fmla="*/ 53883 w 106284"/>
                <a:gd name="connsiteY395" fmla="*/ 87170 h 106425"/>
                <a:gd name="connsiteX396" fmla="*/ 54454 w 106284"/>
                <a:gd name="connsiteY396" fmla="*/ 88694 h 106425"/>
                <a:gd name="connsiteX397" fmla="*/ 74538 w 106284"/>
                <a:gd name="connsiteY397" fmla="*/ 70977 h 106425"/>
                <a:gd name="connsiteX398" fmla="*/ 73681 w 106284"/>
                <a:gd name="connsiteY398" fmla="*/ 71930 h 106425"/>
                <a:gd name="connsiteX399" fmla="*/ 74538 w 106284"/>
                <a:gd name="connsiteY399" fmla="*/ 70977 h 106425"/>
                <a:gd name="connsiteX400" fmla="*/ 72158 w 106284"/>
                <a:gd name="connsiteY400" fmla="*/ 95933 h 106425"/>
                <a:gd name="connsiteX401" fmla="*/ 71682 w 106284"/>
                <a:gd name="connsiteY401" fmla="*/ 96028 h 106425"/>
                <a:gd name="connsiteX402" fmla="*/ 72063 w 106284"/>
                <a:gd name="connsiteY402" fmla="*/ 97171 h 106425"/>
                <a:gd name="connsiteX403" fmla="*/ 72349 w 106284"/>
                <a:gd name="connsiteY403" fmla="*/ 97171 h 106425"/>
                <a:gd name="connsiteX404" fmla="*/ 72158 w 106284"/>
                <a:gd name="connsiteY404" fmla="*/ 95933 h 106425"/>
                <a:gd name="connsiteX405" fmla="*/ 68542 w 106284"/>
                <a:gd name="connsiteY405" fmla="*/ 40973 h 106425"/>
                <a:gd name="connsiteX406" fmla="*/ 69398 w 106284"/>
                <a:gd name="connsiteY406" fmla="*/ 39735 h 106425"/>
                <a:gd name="connsiteX407" fmla="*/ 69017 w 106284"/>
                <a:gd name="connsiteY407" fmla="*/ 39640 h 106425"/>
                <a:gd name="connsiteX408" fmla="*/ 68542 w 106284"/>
                <a:gd name="connsiteY408" fmla="*/ 40973 h 106425"/>
                <a:gd name="connsiteX409" fmla="*/ 28279 w 106284"/>
                <a:gd name="connsiteY409" fmla="*/ 94123 h 106425"/>
                <a:gd name="connsiteX410" fmla="*/ 26851 w 106284"/>
                <a:gd name="connsiteY410" fmla="*/ 93456 h 106425"/>
                <a:gd name="connsiteX411" fmla="*/ 28279 w 106284"/>
                <a:gd name="connsiteY411" fmla="*/ 94123 h 106425"/>
                <a:gd name="connsiteX412" fmla="*/ 30373 w 106284"/>
                <a:gd name="connsiteY412" fmla="*/ 53165 h 106425"/>
                <a:gd name="connsiteX413" fmla="*/ 30373 w 106284"/>
                <a:gd name="connsiteY413" fmla="*/ 53737 h 106425"/>
                <a:gd name="connsiteX414" fmla="*/ 31325 w 106284"/>
                <a:gd name="connsiteY414" fmla="*/ 53451 h 106425"/>
                <a:gd name="connsiteX415" fmla="*/ 31325 w 106284"/>
                <a:gd name="connsiteY415" fmla="*/ 53165 h 106425"/>
                <a:gd name="connsiteX416" fmla="*/ 30277 w 106284"/>
                <a:gd name="connsiteY416" fmla="*/ 53165 h 106425"/>
                <a:gd name="connsiteX417" fmla="*/ 61688 w 106284"/>
                <a:gd name="connsiteY417" fmla="*/ 53356 h 106425"/>
                <a:gd name="connsiteX418" fmla="*/ 60832 w 106284"/>
                <a:gd name="connsiteY418" fmla="*/ 51546 h 106425"/>
                <a:gd name="connsiteX419" fmla="*/ 61688 w 106284"/>
                <a:gd name="connsiteY419" fmla="*/ 53356 h 106425"/>
                <a:gd name="connsiteX420" fmla="*/ 33514 w 106284"/>
                <a:gd name="connsiteY420" fmla="*/ 9541 h 106425"/>
                <a:gd name="connsiteX421" fmla="*/ 34085 w 106284"/>
                <a:gd name="connsiteY421" fmla="*/ 10589 h 106425"/>
                <a:gd name="connsiteX422" fmla="*/ 33514 w 106284"/>
                <a:gd name="connsiteY422" fmla="*/ 9541 h 106425"/>
                <a:gd name="connsiteX423" fmla="*/ 65115 w 106284"/>
                <a:gd name="connsiteY423" fmla="*/ 46879 h 106425"/>
                <a:gd name="connsiteX424" fmla="*/ 64829 w 106284"/>
                <a:gd name="connsiteY424" fmla="*/ 47069 h 106425"/>
                <a:gd name="connsiteX425" fmla="*/ 65210 w 106284"/>
                <a:gd name="connsiteY425" fmla="*/ 47831 h 106425"/>
                <a:gd name="connsiteX426" fmla="*/ 65496 w 106284"/>
                <a:gd name="connsiteY426" fmla="*/ 47736 h 106425"/>
                <a:gd name="connsiteX427" fmla="*/ 65115 w 106284"/>
                <a:gd name="connsiteY427" fmla="*/ 46879 h 106425"/>
                <a:gd name="connsiteX428" fmla="*/ 58738 w 106284"/>
                <a:gd name="connsiteY428" fmla="*/ 94123 h 106425"/>
                <a:gd name="connsiteX429" fmla="*/ 59499 w 106284"/>
                <a:gd name="connsiteY429" fmla="*/ 92504 h 106425"/>
                <a:gd name="connsiteX430" fmla="*/ 58738 w 106284"/>
                <a:gd name="connsiteY430" fmla="*/ 94123 h 106425"/>
                <a:gd name="connsiteX431" fmla="*/ 17142 w 106284"/>
                <a:gd name="connsiteY431" fmla="*/ 43355 h 106425"/>
                <a:gd name="connsiteX432" fmla="*/ 18665 w 106284"/>
                <a:gd name="connsiteY432" fmla="*/ 43069 h 106425"/>
                <a:gd name="connsiteX433" fmla="*/ 17142 w 106284"/>
                <a:gd name="connsiteY433" fmla="*/ 43355 h 106425"/>
                <a:gd name="connsiteX434" fmla="*/ 70350 w 106284"/>
                <a:gd name="connsiteY434" fmla="*/ 35639 h 106425"/>
                <a:gd name="connsiteX435" fmla="*/ 70064 w 106284"/>
                <a:gd name="connsiteY435" fmla="*/ 35258 h 106425"/>
                <a:gd name="connsiteX436" fmla="*/ 69398 w 106284"/>
                <a:gd name="connsiteY436" fmla="*/ 35830 h 106425"/>
                <a:gd name="connsiteX437" fmla="*/ 69684 w 106284"/>
                <a:gd name="connsiteY437" fmla="*/ 36211 h 106425"/>
                <a:gd name="connsiteX438" fmla="*/ 70350 w 106284"/>
                <a:gd name="connsiteY438" fmla="*/ 35639 h 106425"/>
                <a:gd name="connsiteX439" fmla="*/ 18189 w 106284"/>
                <a:gd name="connsiteY439" fmla="*/ 47450 h 106425"/>
                <a:gd name="connsiteX440" fmla="*/ 18380 w 106284"/>
                <a:gd name="connsiteY440" fmla="*/ 49260 h 106425"/>
                <a:gd name="connsiteX441" fmla="*/ 18189 w 106284"/>
                <a:gd name="connsiteY441" fmla="*/ 47450 h 106425"/>
                <a:gd name="connsiteX442" fmla="*/ 73110 w 106284"/>
                <a:gd name="connsiteY442" fmla="*/ 81645 h 106425"/>
                <a:gd name="connsiteX443" fmla="*/ 72254 w 106284"/>
                <a:gd name="connsiteY443" fmla="*/ 82693 h 106425"/>
                <a:gd name="connsiteX444" fmla="*/ 73110 w 106284"/>
                <a:gd name="connsiteY444" fmla="*/ 81645 h 106425"/>
                <a:gd name="connsiteX445" fmla="*/ 76346 w 106284"/>
                <a:gd name="connsiteY445" fmla="*/ 25448 h 106425"/>
                <a:gd name="connsiteX446" fmla="*/ 76156 w 106284"/>
                <a:gd name="connsiteY446" fmla="*/ 24971 h 106425"/>
                <a:gd name="connsiteX447" fmla="*/ 75299 w 106284"/>
                <a:gd name="connsiteY447" fmla="*/ 25352 h 106425"/>
                <a:gd name="connsiteX448" fmla="*/ 75490 w 106284"/>
                <a:gd name="connsiteY448" fmla="*/ 25733 h 106425"/>
                <a:gd name="connsiteX449" fmla="*/ 76251 w 106284"/>
                <a:gd name="connsiteY449" fmla="*/ 25352 h 106425"/>
                <a:gd name="connsiteX450" fmla="*/ 76632 w 106284"/>
                <a:gd name="connsiteY450" fmla="*/ 86217 h 106425"/>
                <a:gd name="connsiteX451" fmla="*/ 76442 w 106284"/>
                <a:gd name="connsiteY451" fmla="*/ 85836 h 106425"/>
                <a:gd name="connsiteX452" fmla="*/ 75775 w 106284"/>
                <a:gd name="connsiteY452" fmla="*/ 85931 h 106425"/>
                <a:gd name="connsiteX453" fmla="*/ 75395 w 106284"/>
                <a:gd name="connsiteY453" fmla="*/ 86979 h 106425"/>
                <a:gd name="connsiteX454" fmla="*/ 76537 w 106284"/>
                <a:gd name="connsiteY454" fmla="*/ 86122 h 106425"/>
                <a:gd name="connsiteX455" fmla="*/ 52360 w 106284"/>
                <a:gd name="connsiteY455" fmla="*/ 13827 h 106425"/>
                <a:gd name="connsiteX456" fmla="*/ 51884 w 106284"/>
                <a:gd name="connsiteY456" fmla="*/ 13541 h 106425"/>
                <a:gd name="connsiteX457" fmla="*/ 51599 w 106284"/>
                <a:gd name="connsiteY457" fmla="*/ 14494 h 106425"/>
                <a:gd name="connsiteX458" fmla="*/ 51979 w 106284"/>
                <a:gd name="connsiteY458" fmla="*/ 14684 h 106425"/>
                <a:gd name="connsiteX459" fmla="*/ 52360 w 106284"/>
                <a:gd name="connsiteY459" fmla="*/ 13827 h 106425"/>
                <a:gd name="connsiteX460" fmla="*/ 48267 w 106284"/>
                <a:gd name="connsiteY460" fmla="*/ 68691 h 106425"/>
                <a:gd name="connsiteX461" fmla="*/ 47982 w 106284"/>
                <a:gd name="connsiteY461" fmla="*/ 69072 h 106425"/>
                <a:gd name="connsiteX462" fmla="*/ 49124 w 106284"/>
                <a:gd name="connsiteY462" fmla="*/ 69739 h 106425"/>
                <a:gd name="connsiteX463" fmla="*/ 49314 w 106284"/>
                <a:gd name="connsiteY463" fmla="*/ 69358 h 106425"/>
                <a:gd name="connsiteX464" fmla="*/ 48267 w 106284"/>
                <a:gd name="connsiteY464" fmla="*/ 68596 h 106425"/>
                <a:gd name="connsiteX465" fmla="*/ 80439 w 106284"/>
                <a:gd name="connsiteY465" fmla="*/ 84407 h 106425"/>
                <a:gd name="connsiteX466" fmla="*/ 80344 w 106284"/>
                <a:gd name="connsiteY466" fmla="*/ 85074 h 106425"/>
                <a:gd name="connsiteX467" fmla="*/ 81391 w 106284"/>
                <a:gd name="connsiteY467" fmla="*/ 85074 h 106425"/>
                <a:gd name="connsiteX468" fmla="*/ 81391 w 106284"/>
                <a:gd name="connsiteY468" fmla="*/ 84598 h 106425"/>
                <a:gd name="connsiteX469" fmla="*/ 80439 w 106284"/>
                <a:gd name="connsiteY469" fmla="*/ 84407 h 106425"/>
                <a:gd name="connsiteX470" fmla="*/ 25328 w 106284"/>
                <a:gd name="connsiteY470" fmla="*/ 24876 h 106425"/>
                <a:gd name="connsiteX471" fmla="*/ 25042 w 106284"/>
                <a:gd name="connsiteY471" fmla="*/ 24590 h 106425"/>
                <a:gd name="connsiteX472" fmla="*/ 24281 w 106284"/>
                <a:gd name="connsiteY472" fmla="*/ 25257 h 106425"/>
                <a:gd name="connsiteX473" fmla="*/ 24662 w 106284"/>
                <a:gd name="connsiteY473" fmla="*/ 25543 h 106425"/>
                <a:gd name="connsiteX474" fmla="*/ 25328 w 106284"/>
                <a:gd name="connsiteY474" fmla="*/ 24876 h 106425"/>
                <a:gd name="connsiteX475" fmla="*/ 24852 w 106284"/>
                <a:gd name="connsiteY475" fmla="*/ 68501 h 106425"/>
                <a:gd name="connsiteX476" fmla="*/ 24947 w 106284"/>
                <a:gd name="connsiteY476" fmla="*/ 68882 h 106425"/>
                <a:gd name="connsiteX477" fmla="*/ 25709 w 106284"/>
                <a:gd name="connsiteY477" fmla="*/ 68691 h 106425"/>
                <a:gd name="connsiteX478" fmla="*/ 25518 w 106284"/>
                <a:gd name="connsiteY478" fmla="*/ 68215 h 106425"/>
                <a:gd name="connsiteX479" fmla="*/ 24757 w 106284"/>
                <a:gd name="connsiteY479" fmla="*/ 68405 h 106425"/>
                <a:gd name="connsiteX480" fmla="*/ 101951 w 106284"/>
                <a:gd name="connsiteY480" fmla="*/ 51070 h 106425"/>
                <a:gd name="connsiteX481" fmla="*/ 101094 w 106284"/>
                <a:gd name="connsiteY481" fmla="*/ 51641 h 106425"/>
                <a:gd name="connsiteX482" fmla="*/ 101951 w 106284"/>
                <a:gd name="connsiteY482" fmla="*/ 51070 h 106425"/>
                <a:gd name="connsiteX483" fmla="*/ 27612 w 106284"/>
                <a:gd name="connsiteY483" fmla="*/ 82407 h 106425"/>
                <a:gd name="connsiteX484" fmla="*/ 28088 w 106284"/>
                <a:gd name="connsiteY484" fmla="*/ 82788 h 106425"/>
                <a:gd name="connsiteX485" fmla="*/ 28660 w 106284"/>
                <a:gd name="connsiteY485" fmla="*/ 82312 h 106425"/>
                <a:gd name="connsiteX486" fmla="*/ 28374 w 106284"/>
                <a:gd name="connsiteY486" fmla="*/ 82026 h 106425"/>
                <a:gd name="connsiteX487" fmla="*/ 27612 w 106284"/>
                <a:gd name="connsiteY487" fmla="*/ 82502 h 106425"/>
                <a:gd name="connsiteX488" fmla="*/ 29135 w 106284"/>
                <a:gd name="connsiteY488" fmla="*/ 50689 h 106425"/>
                <a:gd name="connsiteX489" fmla="*/ 29040 w 106284"/>
                <a:gd name="connsiteY489" fmla="*/ 50975 h 106425"/>
                <a:gd name="connsiteX490" fmla="*/ 30277 w 106284"/>
                <a:gd name="connsiteY490" fmla="*/ 51260 h 106425"/>
                <a:gd name="connsiteX491" fmla="*/ 30277 w 106284"/>
                <a:gd name="connsiteY491" fmla="*/ 50879 h 106425"/>
                <a:gd name="connsiteX492" fmla="*/ 29135 w 106284"/>
                <a:gd name="connsiteY492" fmla="*/ 50594 h 106425"/>
                <a:gd name="connsiteX493" fmla="*/ 46268 w 106284"/>
                <a:gd name="connsiteY493" fmla="*/ 5445 h 106425"/>
                <a:gd name="connsiteX494" fmla="*/ 46649 w 106284"/>
                <a:gd name="connsiteY494" fmla="*/ 5540 h 106425"/>
                <a:gd name="connsiteX495" fmla="*/ 47030 w 106284"/>
                <a:gd name="connsiteY495" fmla="*/ 4397 h 106425"/>
                <a:gd name="connsiteX496" fmla="*/ 46744 w 106284"/>
                <a:gd name="connsiteY496" fmla="*/ 4112 h 106425"/>
                <a:gd name="connsiteX497" fmla="*/ 46268 w 106284"/>
                <a:gd name="connsiteY497" fmla="*/ 5445 h 106425"/>
                <a:gd name="connsiteX498" fmla="*/ 33323 w 106284"/>
                <a:gd name="connsiteY498" fmla="*/ 96599 h 106425"/>
                <a:gd name="connsiteX499" fmla="*/ 33799 w 106284"/>
                <a:gd name="connsiteY499" fmla="*/ 96409 h 106425"/>
                <a:gd name="connsiteX500" fmla="*/ 33514 w 106284"/>
                <a:gd name="connsiteY500" fmla="*/ 95552 h 106425"/>
                <a:gd name="connsiteX501" fmla="*/ 33228 w 106284"/>
                <a:gd name="connsiteY501" fmla="*/ 95552 h 106425"/>
                <a:gd name="connsiteX502" fmla="*/ 33419 w 106284"/>
                <a:gd name="connsiteY502" fmla="*/ 96504 h 106425"/>
                <a:gd name="connsiteX503" fmla="*/ 33228 w 106284"/>
                <a:gd name="connsiteY503" fmla="*/ 25638 h 106425"/>
                <a:gd name="connsiteX504" fmla="*/ 33228 w 106284"/>
                <a:gd name="connsiteY504" fmla="*/ 26210 h 106425"/>
                <a:gd name="connsiteX505" fmla="*/ 34275 w 106284"/>
                <a:gd name="connsiteY505" fmla="*/ 25924 h 106425"/>
                <a:gd name="connsiteX506" fmla="*/ 34275 w 106284"/>
                <a:gd name="connsiteY506" fmla="*/ 25543 h 106425"/>
                <a:gd name="connsiteX507" fmla="*/ 33228 w 106284"/>
                <a:gd name="connsiteY507" fmla="*/ 25638 h 106425"/>
                <a:gd name="connsiteX508" fmla="*/ 35227 w 106284"/>
                <a:gd name="connsiteY508" fmla="*/ 47831 h 106425"/>
                <a:gd name="connsiteX509" fmla="*/ 33990 w 106284"/>
                <a:gd name="connsiteY509" fmla="*/ 47069 h 106425"/>
                <a:gd name="connsiteX510" fmla="*/ 35227 w 106284"/>
                <a:gd name="connsiteY510" fmla="*/ 47831 h 106425"/>
                <a:gd name="connsiteX511" fmla="*/ 42271 w 106284"/>
                <a:gd name="connsiteY511" fmla="*/ 36782 h 106425"/>
                <a:gd name="connsiteX512" fmla="*/ 41795 w 106284"/>
                <a:gd name="connsiteY512" fmla="*/ 36401 h 106425"/>
                <a:gd name="connsiteX513" fmla="*/ 41319 w 106284"/>
                <a:gd name="connsiteY513" fmla="*/ 36782 h 106425"/>
                <a:gd name="connsiteX514" fmla="*/ 41795 w 106284"/>
                <a:gd name="connsiteY514" fmla="*/ 36973 h 106425"/>
                <a:gd name="connsiteX515" fmla="*/ 42271 w 106284"/>
                <a:gd name="connsiteY515" fmla="*/ 36687 h 106425"/>
                <a:gd name="connsiteX516" fmla="*/ 41795 w 106284"/>
                <a:gd name="connsiteY516" fmla="*/ 23924 h 106425"/>
                <a:gd name="connsiteX517" fmla="*/ 41319 w 106284"/>
                <a:gd name="connsiteY517" fmla="*/ 24400 h 106425"/>
                <a:gd name="connsiteX518" fmla="*/ 41890 w 106284"/>
                <a:gd name="connsiteY518" fmla="*/ 24971 h 106425"/>
                <a:gd name="connsiteX519" fmla="*/ 42175 w 106284"/>
                <a:gd name="connsiteY519" fmla="*/ 24590 h 106425"/>
                <a:gd name="connsiteX520" fmla="*/ 41890 w 106284"/>
                <a:gd name="connsiteY520" fmla="*/ 24019 h 106425"/>
                <a:gd name="connsiteX521" fmla="*/ 26851 w 106284"/>
                <a:gd name="connsiteY521" fmla="*/ 8112 h 106425"/>
                <a:gd name="connsiteX522" fmla="*/ 27232 w 106284"/>
                <a:gd name="connsiteY522" fmla="*/ 7922 h 106425"/>
                <a:gd name="connsiteX523" fmla="*/ 26756 w 106284"/>
                <a:gd name="connsiteY523" fmla="*/ 7064 h 106425"/>
                <a:gd name="connsiteX524" fmla="*/ 26470 w 106284"/>
                <a:gd name="connsiteY524" fmla="*/ 7160 h 106425"/>
                <a:gd name="connsiteX525" fmla="*/ 26851 w 106284"/>
                <a:gd name="connsiteY525" fmla="*/ 8017 h 106425"/>
                <a:gd name="connsiteX526" fmla="*/ 25709 w 106284"/>
                <a:gd name="connsiteY526" fmla="*/ 58118 h 106425"/>
                <a:gd name="connsiteX527" fmla="*/ 25614 w 106284"/>
                <a:gd name="connsiteY527" fmla="*/ 58499 h 106425"/>
                <a:gd name="connsiteX528" fmla="*/ 26851 w 106284"/>
                <a:gd name="connsiteY528" fmla="*/ 58976 h 106425"/>
                <a:gd name="connsiteX529" fmla="*/ 26946 w 106284"/>
                <a:gd name="connsiteY529" fmla="*/ 58690 h 106425"/>
                <a:gd name="connsiteX530" fmla="*/ 25709 w 106284"/>
                <a:gd name="connsiteY530" fmla="*/ 58214 h 106425"/>
                <a:gd name="connsiteX531" fmla="*/ 83390 w 106284"/>
                <a:gd name="connsiteY531" fmla="*/ 56594 h 106425"/>
                <a:gd name="connsiteX532" fmla="*/ 83580 w 106284"/>
                <a:gd name="connsiteY532" fmla="*/ 56213 h 106425"/>
                <a:gd name="connsiteX533" fmla="*/ 82724 w 106284"/>
                <a:gd name="connsiteY533" fmla="*/ 55642 h 106425"/>
                <a:gd name="connsiteX534" fmla="*/ 82534 w 106284"/>
                <a:gd name="connsiteY534" fmla="*/ 55928 h 106425"/>
                <a:gd name="connsiteX535" fmla="*/ 83295 w 106284"/>
                <a:gd name="connsiteY535" fmla="*/ 56594 h 106425"/>
                <a:gd name="connsiteX536" fmla="*/ 48362 w 106284"/>
                <a:gd name="connsiteY536" fmla="*/ 96885 h 106425"/>
                <a:gd name="connsiteX537" fmla="*/ 48648 w 106284"/>
                <a:gd name="connsiteY537" fmla="*/ 96885 h 106425"/>
                <a:gd name="connsiteX538" fmla="*/ 48648 w 106284"/>
                <a:gd name="connsiteY538" fmla="*/ 95837 h 106425"/>
                <a:gd name="connsiteX539" fmla="*/ 48362 w 106284"/>
                <a:gd name="connsiteY539" fmla="*/ 95837 h 106425"/>
                <a:gd name="connsiteX540" fmla="*/ 48362 w 106284"/>
                <a:gd name="connsiteY540" fmla="*/ 96885 h 106425"/>
                <a:gd name="connsiteX541" fmla="*/ 80154 w 106284"/>
                <a:gd name="connsiteY541" fmla="*/ 15446 h 106425"/>
                <a:gd name="connsiteX542" fmla="*/ 80630 w 106284"/>
                <a:gd name="connsiteY542" fmla="*/ 15065 h 106425"/>
                <a:gd name="connsiteX543" fmla="*/ 80249 w 106284"/>
                <a:gd name="connsiteY543" fmla="*/ 14399 h 106425"/>
                <a:gd name="connsiteX544" fmla="*/ 79963 w 106284"/>
                <a:gd name="connsiteY544" fmla="*/ 14780 h 106425"/>
                <a:gd name="connsiteX545" fmla="*/ 80249 w 106284"/>
                <a:gd name="connsiteY545" fmla="*/ 15446 h 106425"/>
                <a:gd name="connsiteX546" fmla="*/ 78726 w 106284"/>
                <a:gd name="connsiteY546" fmla="*/ 53070 h 106425"/>
                <a:gd name="connsiteX547" fmla="*/ 77774 w 106284"/>
                <a:gd name="connsiteY547" fmla="*/ 51927 h 106425"/>
                <a:gd name="connsiteX548" fmla="*/ 77584 w 106284"/>
                <a:gd name="connsiteY548" fmla="*/ 52118 h 106425"/>
                <a:gd name="connsiteX549" fmla="*/ 78726 w 106284"/>
                <a:gd name="connsiteY549" fmla="*/ 53070 h 106425"/>
                <a:gd name="connsiteX550" fmla="*/ 77013 w 106284"/>
                <a:gd name="connsiteY550" fmla="*/ 86789 h 106425"/>
                <a:gd name="connsiteX551" fmla="*/ 76632 w 106284"/>
                <a:gd name="connsiteY551" fmla="*/ 87455 h 106425"/>
                <a:gd name="connsiteX552" fmla="*/ 76917 w 106284"/>
                <a:gd name="connsiteY552" fmla="*/ 87836 h 106425"/>
                <a:gd name="connsiteX553" fmla="*/ 77298 w 106284"/>
                <a:gd name="connsiteY553" fmla="*/ 87360 h 106425"/>
                <a:gd name="connsiteX554" fmla="*/ 77013 w 106284"/>
                <a:gd name="connsiteY554" fmla="*/ 86789 h 106425"/>
                <a:gd name="connsiteX555" fmla="*/ 23139 w 106284"/>
                <a:gd name="connsiteY555" fmla="*/ 73168 h 106425"/>
                <a:gd name="connsiteX556" fmla="*/ 23139 w 106284"/>
                <a:gd name="connsiteY556" fmla="*/ 72692 h 106425"/>
                <a:gd name="connsiteX557" fmla="*/ 22187 w 106284"/>
                <a:gd name="connsiteY557" fmla="*/ 72882 h 106425"/>
                <a:gd name="connsiteX558" fmla="*/ 22187 w 106284"/>
                <a:gd name="connsiteY558" fmla="*/ 73168 h 106425"/>
                <a:gd name="connsiteX559" fmla="*/ 23139 w 106284"/>
                <a:gd name="connsiteY559" fmla="*/ 73168 h 106425"/>
                <a:gd name="connsiteX560" fmla="*/ 77013 w 106284"/>
                <a:gd name="connsiteY560" fmla="*/ 54213 h 106425"/>
                <a:gd name="connsiteX561" fmla="*/ 77394 w 106284"/>
                <a:gd name="connsiteY561" fmla="*/ 53927 h 106425"/>
                <a:gd name="connsiteX562" fmla="*/ 76727 w 106284"/>
                <a:gd name="connsiteY562" fmla="*/ 53165 h 106425"/>
                <a:gd name="connsiteX563" fmla="*/ 76442 w 106284"/>
                <a:gd name="connsiteY563" fmla="*/ 53356 h 106425"/>
                <a:gd name="connsiteX564" fmla="*/ 77013 w 106284"/>
                <a:gd name="connsiteY564" fmla="*/ 54213 h 106425"/>
                <a:gd name="connsiteX565" fmla="*/ 20664 w 106284"/>
                <a:gd name="connsiteY565" fmla="*/ 87265 h 106425"/>
                <a:gd name="connsiteX566" fmla="*/ 21045 w 106284"/>
                <a:gd name="connsiteY566" fmla="*/ 87551 h 106425"/>
                <a:gd name="connsiteX567" fmla="*/ 21521 w 106284"/>
                <a:gd name="connsiteY567" fmla="*/ 86693 h 106425"/>
                <a:gd name="connsiteX568" fmla="*/ 21235 w 106284"/>
                <a:gd name="connsiteY568" fmla="*/ 86503 h 106425"/>
                <a:gd name="connsiteX569" fmla="*/ 20664 w 106284"/>
                <a:gd name="connsiteY569" fmla="*/ 87265 h 106425"/>
                <a:gd name="connsiteX570" fmla="*/ 75871 w 106284"/>
                <a:gd name="connsiteY570" fmla="*/ 41259 h 106425"/>
                <a:gd name="connsiteX571" fmla="*/ 76156 w 106284"/>
                <a:gd name="connsiteY571" fmla="*/ 41640 h 106425"/>
                <a:gd name="connsiteX572" fmla="*/ 76537 w 106284"/>
                <a:gd name="connsiteY572" fmla="*/ 41354 h 106425"/>
                <a:gd name="connsiteX573" fmla="*/ 76251 w 106284"/>
                <a:gd name="connsiteY573" fmla="*/ 40878 h 106425"/>
                <a:gd name="connsiteX574" fmla="*/ 75871 w 106284"/>
                <a:gd name="connsiteY574" fmla="*/ 41259 h 106425"/>
                <a:gd name="connsiteX575" fmla="*/ 55501 w 106284"/>
                <a:gd name="connsiteY575" fmla="*/ 24781 h 106425"/>
                <a:gd name="connsiteX576" fmla="*/ 55501 w 106284"/>
                <a:gd name="connsiteY576" fmla="*/ 24495 h 106425"/>
                <a:gd name="connsiteX577" fmla="*/ 54550 w 106284"/>
                <a:gd name="connsiteY577" fmla="*/ 24209 h 106425"/>
                <a:gd name="connsiteX578" fmla="*/ 54550 w 106284"/>
                <a:gd name="connsiteY578" fmla="*/ 24590 h 106425"/>
                <a:gd name="connsiteX579" fmla="*/ 55501 w 106284"/>
                <a:gd name="connsiteY579" fmla="*/ 24781 h 106425"/>
                <a:gd name="connsiteX580" fmla="*/ 57786 w 106284"/>
                <a:gd name="connsiteY580" fmla="*/ 7064 h 106425"/>
                <a:gd name="connsiteX581" fmla="*/ 57500 w 106284"/>
                <a:gd name="connsiteY581" fmla="*/ 7064 h 106425"/>
                <a:gd name="connsiteX582" fmla="*/ 57215 w 106284"/>
                <a:gd name="connsiteY582" fmla="*/ 7922 h 106425"/>
                <a:gd name="connsiteX583" fmla="*/ 57690 w 106284"/>
                <a:gd name="connsiteY583" fmla="*/ 8112 h 106425"/>
                <a:gd name="connsiteX584" fmla="*/ 57881 w 106284"/>
                <a:gd name="connsiteY584" fmla="*/ 7160 h 106425"/>
                <a:gd name="connsiteX585" fmla="*/ 15429 w 106284"/>
                <a:gd name="connsiteY585" fmla="*/ 39545 h 106425"/>
                <a:gd name="connsiteX586" fmla="*/ 16571 w 106284"/>
                <a:gd name="connsiteY586" fmla="*/ 39354 h 106425"/>
                <a:gd name="connsiteX587" fmla="*/ 15429 w 106284"/>
                <a:gd name="connsiteY587" fmla="*/ 39545 h 106425"/>
                <a:gd name="connsiteX588" fmla="*/ 68446 w 106284"/>
                <a:gd name="connsiteY588" fmla="*/ 55642 h 106425"/>
                <a:gd name="connsiteX589" fmla="*/ 68446 w 106284"/>
                <a:gd name="connsiteY589" fmla="*/ 55928 h 106425"/>
                <a:gd name="connsiteX590" fmla="*/ 68732 w 106284"/>
                <a:gd name="connsiteY590" fmla="*/ 56118 h 106425"/>
                <a:gd name="connsiteX591" fmla="*/ 69208 w 106284"/>
                <a:gd name="connsiteY591" fmla="*/ 55737 h 106425"/>
                <a:gd name="connsiteX592" fmla="*/ 68446 w 106284"/>
                <a:gd name="connsiteY592" fmla="*/ 55642 h 106425"/>
                <a:gd name="connsiteX593" fmla="*/ 12668 w 106284"/>
                <a:gd name="connsiteY593" fmla="*/ 39259 h 106425"/>
                <a:gd name="connsiteX594" fmla="*/ 13335 w 106284"/>
                <a:gd name="connsiteY594" fmla="*/ 39735 h 106425"/>
                <a:gd name="connsiteX595" fmla="*/ 13811 w 106284"/>
                <a:gd name="connsiteY595" fmla="*/ 39354 h 106425"/>
                <a:gd name="connsiteX596" fmla="*/ 13430 w 106284"/>
                <a:gd name="connsiteY596" fmla="*/ 39068 h 106425"/>
                <a:gd name="connsiteX597" fmla="*/ 12668 w 106284"/>
                <a:gd name="connsiteY597" fmla="*/ 39354 h 106425"/>
                <a:gd name="connsiteX598" fmla="*/ 66447 w 106284"/>
                <a:gd name="connsiteY598" fmla="*/ 102505 h 106425"/>
                <a:gd name="connsiteX599" fmla="*/ 66447 w 106284"/>
                <a:gd name="connsiteY599" fmla="*/ 102981 h 106425"/>
                <a:gd name="connsiteX600" fmla="*/ 67304 w 106284"/>
                <a:gd name="connsiteY600" fmla="*/ 102981 h 106425"/>
                <a:gd name="connsiteX601" fmla="*/ 67304 w 106284"/>
                <a:gd name="connsiteY601" fmla="*/ 102695 h 106425"/>
                <a:gd name="connsiteX602" fmla="*/ 66447 w 106284"/>
                <a:gd name="connsiteY602" fmla="*/ 102600 h 106425"/>
                <a:gd name="connsiteX603" fmla="*/ 61022 w 106284"/>
                <a:gd name="connsiteY603" fmla="*/ 94504 h 106425"/>
                <a:gd name="connsiteX604" fmla="*/ 60546 w 106284"/>
                <a:gd name="connsiteY604" fmla="*/ 95075 h 106425"/>
                <a:gd name="connsiteX605" fmla="*/ 60927 w 106284"/>
                <a:gd name="connsiteY605" fmla="*/ 95266 h 106425"/>
                <a:gd name="connsiteX606" fmla="*/ 61307 w 106284"/>
                <a:gd name="connsiteY606" fmla="*/ 94980 h 106425"/>
                <a:gd name="connsiteX607" fmla="*/ 61022 w 106284"/>
                <a:gd name="connsiteY607" fmla="*/ 94504 h 106425"/>
                <a:gd name="connsiteX608" fmla="*/ 4768 w 106284"/>
                <a:gd name="connsiteY608" fmla="*/ 41545 h 106425"/>
                <a:gd name="connsiteX609" fmla="*/ 4388 w 106284"/>
                <a:gd name="connsiteY609" fmla="*/ 41831 h 106425"/>
                <a:gd name="connsiteX610" fmla="*/ 4959 w 106284"/>
                <a:gd name="connsiteY610" fmla="*/ 42593 h 106425"/>
                <a:gd name="connsiteX611" fmla="*/ 5244 w 106284"/>
                <a:gd name="connsiteY611" fmla="*/ 42497 h 106425"/>
                <a:gd name="connsiteX612" fmla="*/ 4864 w 106284"/>
                <a:gd name="connsiteY612" fmla="*/ 41640 h 106425"/>
                <a:gd name="connsiteX613" fmla="*/ 3245 w 106284"/>
                <a:gd name="connsiteY613" fmla="*/ 42783 h 106425"/>
                <a:gd name="connsiteX614" fmla="*/ 2865 w 106284"/>
                <a:gd name="connsiteY614" fmla="*/ 42402 h 106425"/>
                <a:gd name="connsiteX615" fmla="*/ 2579 w 106284"/>
                <a:gd name="connsiteY615" fmla="*/ 42878 h 106425"/>
                <a:gd name="connsiteX616" fmla="*/ 2960 w 106284"/>
                <a:gd name="connsiteY616" fmla="*/ 43164 h 106425"/>
                <a:gd name="connsiteX617" fmla="*/ 3245 w 106284"/>
                <a:gd name="connsiteY617" fmla="*/ 42688 h 106425"/>
                <a:gd name="connsiteX618" fmla="*/ 3245 w 106284"/>
                <a:gd name="connsiteY618" fmla="*/ 49070 h 106425"/>
                <a:gd name="connsiteX619" fmla="*/ 3245 w 106284"/>
                <a:gd name="connsiteY619" fmla="*/ 48689 h 106425"/>
                <a:gd name="connsiteX620" fmla="*/ 2484 w 106284"/>
                <a:gd name="connsiteY620" fmla="*/ 48689 h 106425"/>
                <a:gd name="connsiteX621" fmla="*/ 2484 w 106284"/>
                <a:gd name="connsiteY621" fmla="*/ 48974 h 106425"/>
                <a:gd name="connsiteX622" fmla="*/ 3245 w 106284"/>
                <a:gd name="connsiteY622" fmla="*/ 48974 h 106425"/>
                <a:gd name="connsiteX623" fmla="*/ 62164 w 106284"/>
                <a:gd name="connsiteY623" fmla="*/ 23447 h 106425"/>
                <a:gd name="connsiteX624" fmla="*/ 61879 w 106284"/>
                <a:gd name="connsiteY624" fmla="*/ 24114 h 106425"/>
                <a:gd name="connsiteX625" fmla="*/ 62164 w 106284"/>
                <a:gd name="connsiteY625" fmla="*/ 24305 h 106425"/>
                <a:gd name="connsiteX626" fmla="*/ 62545 w 106284"/>
                <a:gd name="connsiteY626" fmla="*/ 23828 h 106425"/>
                <a:gd name="connsiteX627" fmla="*/ 62164 w 106284"/>
                <a:gd name="connsiteY627" fmla="*/ 23447 h 106425"/>
                <a:gd name="connsiteX628" fmla="*/ 62450 w 106284"/>
                <a:gd name="connsiteY628" fmla="*/ 57356 h 106425"/>
                <a:gd name="connsiteX629" fmla="*/ 62259 w 106284"/>
                <a:gd name="connsiteY629" fmla="*/ 56975 h 106425"/>
                <a:gd name="connsiteX630" fmla="*/ 61403 w 106284"/>
                <a:gd name="connsiteY630" fmla="*/ 57452 h 106425"/>
                <a:gd name="connsiteX631" fmla="*/ 61593 w 106284"/>
                <a:gd name="connsiteY631" fmla="*/ 57737 h 106425"/>
                <a:gd name="connsiteX632" fmla="*/ 62545 w 106284"/>
                <a:gd name="connsiteY632" fmla="*/ 57356 h 106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</a:cxnLst>
              <a:rect l="l" t="t" r="r" b="b"/>
              <a:pathLst>
                <a:path w="106284" h="106425">
                  <a:moveTo>
                    <a:pt x="77298" y="100505"/>
                  </a:moveTo>
                  <a:cubicBezTo>
                    <a:pt x="77013" y="100028"/>
                    <a:pt x="76917" y="99743"/>
                    <a:pt x="76727" y="99457"/>
                  </a:cubicBezTo>
                  <a:cubicBezTo>
                    <a:pt x="76537" y="99457"/>
                    <a:pt x="76442" y="99647"/>
                    <a:pt x="76346" y="99743"/>
                  </a:cubicBezTo>
                  <a:cubicBezTo>
                    <a:pt x="76346" y="100028"/>
                    <a:pt x="76442" y="100314"/>
                    <a:pt x="76537" y="100886"/>
                  </a:cubicBezTo>
                  <a:cubicBezTo>
                    <a:pt x="75014" y="101648"/>
                    <a:pt x="73396" y="102314"/>
                    <a:pt x="71778" y="103076"/>
                  </a:cubicBezTo>
                  <a:cubicBezTo>
                    <a:pt x="71397" y="102600"/>
                    <a:pt x="71111" y="102219"/>
                    <a:pt x="70826" y="101838"/>
                  </a:cubicBezTo>
                  <a:cubicBezTo>
                    <a:pt x="70445" y="102124"/>
                    <a:pt x="69969" y="102410"/>
                    <a:pt x="69874" y="102791"/>
                  </a:cubicBezTo>
                  <a:cubicBezTo>
                    <a:pt x="69684" y="103648"/>
                    <a:pt x="69017" y="103934"/>
                    <a:pt x="68351" y="104124"/>
                  </a:cubicBezTo>
                  <a:cubicBezTo>
                    <a:pt x="54835" y="108125"/>
                    <a:pt x="41795" y="106886"/>
                    <a:pt x="29231" y="100600"/>
                  </a:cubicBezTo>
                  <a:cubicBezTo>
                    <a:pt x="22092" y="97076"/>
                    <a:pt x="16095" y="92027"/>
                    <a:pt x="11241" y="85646"/>
                  </a:cubicBezTo>
                  <a:cubicBezTo>
                    <a:pt x="7338" y="80597"/>
                    <a:pt x="4388" y="74978"/>
                    <a:pt x="2674" y="68786"/>
                  </a:cubicBezTo>
                  <a:cubicBezTo>
                    <a:pt x="2389" y="67548"/>
                    <a:pt x="1437" y="66500"/>
                    <a:pt x="2008" y="65072"/>
                  </a:cubicBezTo>
                  <a:cubicBezTo>
                    <a:pt x="2103" y="64786"/>
                    <a:pt x="1342" y="64214"/>
                    <a:pt x="1247" y="63738"/>
                  </a:cubicBezTo>
                  <a:cubicBezTo>
                    <a:pt x="580" y="60119"/>
                    <a:pt x="-86" y="56404"/>
                    <a:pt x="9" y="52689"/>
                  </a:cubicBezTo>
                  <a:cubicBezTo>
                    <a:pt x="9" y="52403"/>
                    <a:pt x="9" y="52213"/>
                    <a:pt x="104" y="51927"/>
                  </a:cubicBezTo>
                  <a:cubicBezTo>
                    <a:pt x="866" y="51927"/>
                    <a:pt x="1627" y="51737"/>
                    <a:pt x="2293" y="51737"/>
                  </a:cubicBezTo>
                  <a:cubicBezTo>
                    <a:pt x="2293" y="51641"/>
                    <a:pt x="2293" y="51546"/>
                    <a:pt x="2293" y="51356"/>
                  </a:cubicBezTo>
                  <a:cubicBezTo>
                    <a:pt x="1532" y="51165"/>
                    <a:pt x="866" y="50975"/>
                    <a:pt x="9" y="50784"/>
                  </a:cubicBezTo>
                  <a:cubicBezTo>
                    <a:pt x="390" y="49451"/>
                    <a:pt x="-276" y="47831"/>
                    <a:pt x="1342" y="46974"/>
                  </a:cubicBezTo>
                  <a:cubicBezTo>
                    <a:pt x="104" y="44688"/>
                    <a:pt x="1722" y="42593"/>
                    <a:pt x="1722" y="40402"/>
                  </a:cubicBezTo>
                  <a:cubicBezTo>
                    <a:pt x="2389" y="40211"/>
                    <a:pt x="3245" y="41164"/>
                    <a:pt x="3531" y="39830"/>
                  </a:cubicBezTo>
                  <a:cubicBezTo>
                    <a:pt x="2674" y="38306"/>
                    <a:pt x="2770" y="36592"/>
                    <a:pt x="3531" y="34877"/>
                  </a:cubicBezTo>
                  <a:cubicBezTo>
                    <a:pt x="4864" y="31925"/>
                    <a:pt x="6291" y="29067"/>
                    <a:pt x="7719" y="26210"/>
                  </a:cubicBezTo>
                  <a:cubicBezTo>
                    <a:pt x="8195" y="25257"/>
                    <a:pt x="8956" y="24400"/>
                    <a:pt x="9432" y="23447"/>
                  </a:cubicBezTo>
                  <a:cubicBezTo>
                    <a:pt x="9908" y="22495"/>
                    <a:pt x="10670" y="23447"/>
                    <a:pt x="11336" y="23066"/>
                  </a:cubicBezTo>
                  <a:cubicBezTo>
                    <a:pt x="11146" y="22590"/>
                    <a:pt x="10860" y="22209"/>
                    <a:pt x="10670" y="21733"/>
                  </a:cubicBezTo>
                  <a:cubicBezTo>
                    <a:pt x="12668" y="18971"/>
                    <a:pt x="15048" y="16304"/>
                    <a:pt x="17713" y="14018"/>
                  </a:cubicBezTo>
                  <a:cubicBezTo>
                    <a:pt x="17904" y="13827"/>
                    <a:pt x="18380" y="13827"/>
                    <a:pt x="18665" y="13637"/>
                  </a:cubicBezTo>
                  <a:cubicBezTo>
                    <a:pt x="18951" y="13446"/>
                    <a:pt x="19522" y="13256"/>
                    <a:pt x="19522" y="13065"/>
                  </a:cubicBezTo>
                  <a:cubicBezTo>
                    <a:pt x="19331" y="12113"/>
                    <a:pt x="20093" y="11922"/>
                    <a:pt x="20569" y="11541"/>
                  </a:cubicBezTo>
                  <a:cubicBezTo>
                    <a:pt x="24757" y="8303"/>
                    <a:pt x="29231" y="5636"/>
                    <a:pt x="34180" y="3826"/>
                  </a:cubicBezTo>
                  <a:cubicBezTo>
                    <a:pt x="36845" y="2873"/>
                    <a:pt x="39510" y="2111"/>
                    <a:pt x="42271" y="1445"/>
                  </a:cubicBezTo>
                  <a:cubicBezTo>
                    <a:pt x="45031" y="873"/>
                    <a:pt x="47887" y="492"/>
                    <a:pt x="50742" y="206"/>
                  </a:cubicBezTo>
                  <a:cubicBezTo>
                    <a:pt x="51408" y="206"/>
                    <a:pt x="52170" y="492"/>
                    <a:pt x="52836" y="587"/>
                  </a:cubicBezTo>
                  <a:cubicBezTo>
                    <a:pt x="53027" y="587"/>
                    <a:pt x="53217" y="683"/>
                    <a:pt x="53312" y="587"/>
                  </a:cubicBezTo>
                  <a:cubicBezTo>
                    <a:pt x="55025" y="-365"/>
                    <a:pt x="56739" y="-79"/>
                    <a:pt x="58357" y="873"/>
                  </a:cubicBezTo>
                  <a:cubicBezTo>
                    <a:pt x="58547" y="873"/>
                    <a:pt x="58738" y="968"/>
                    <a:pt x="58833" y="873"/>
                  </a:cubicBezTo>
                  <a:cubicBezTo>
                    <a:pt x="60165" y="206"/>
                    <a:pt x="61403" y="873"/>
                    <a:pt x="62640" y="968"/>
                  </a:cubicBezTo>
                  <a:cubicBezTo>
                    <a:pt x="69208" y="2111"/>
                    <a:pt x="75395" y="4493"/>
                    <a:pt x="81011" y="8017"/>
                  </a:cubicBezTo>
                  <a:cubicBezTo>
                    <a:pt x="81486" y="8303"/>
                    <a:pt x="82057" y="8684"/>
                    <a:pt x="82438" y="8969"/>
                  </a:cubicBezTo>
                  <a:cubicBezTo>
                    <a:pt x="82343" y="9446"/>
                    <a:pt x="82248" y="9731"/>
                    <a:pt x="82153" y="10112"/>
                  </a:cubicBezTo>
                  <a:cubicBezTo>
                    <a:pt x="82438" y="10112"/>
                    <a:pt x="82724" y="9922"/>
                    <a:pt x="83009" y="9922"/>
                  </a:cubicBezTo>
                  <a:cubicBezTo>
                    <a:pt x="83390" y="9922"/>
                    <a:pt x="83771" y="9922"/>
                    <a:pt x="84056" y="10112"/>
                  </a:cubicBezTo>
                  <a:cubicBezTo>
                    <a:pt x="84818" y="10779"/>
                    <a:pt x="85579" y="11446"/>
                    <a:pt x="86341" y="12208"/>
                  </a:cubicBezTo>
                  <a:cubicBezTo>
                    <a:pt x="86436" y="12303"/>
                    <a:pt x="86531" y="12494"/>
                    <a:pt x="86721" y="12589"/>
                  </a:cubicBezTo>
                  <a:cubicBezTo>
                    <a:pt x="89958" y="14113"/>
                    <a:pt x="91957" y="16875"/>
                    <a:pt x="94146" y="19447"/>
                  </a:cubicBezTo>
                  <a:cubicBezTo>
                    <a:pt x="100523" y="27162"/>
                    <a:pt x="104330" y="36020"/>
                    <a:pt x="105663" y="46022"/>
                  </a:cubicBezTo>
                  <a:cubicBezTo>
                    <a:pt x="105949" y="47831"/>
                    <a:pt x="106139" y="49546"/>
                    <a:pt x="106234" y="50975"/>
                  </a:cubicBezTo>
                  <a:cubicBezTo>
                    <a:pt x="105853" y="52022"/>
                    <a:pt x="104521" y="51165"/>
                    <a:pt x="104711" y="52499"/>
                  </a:cubicBezTo>
                  <a:cubicBezTo>
                    <a:pt x="105187" y="52594"/>
                    <a:pt x="105663" y="52689"/>
                    <a:pt x="106234" y="52880"/>
                  </a:cubicBezTo>
                  <a:cubicBezTo>
                    <a:pt x="106424" y="55070"/>
                    <a:pt x="106044" y="57071"/>
                    <a:pt x="105663" y="59357"/>
                  </a:cubicBezTo>
                  <a:cubicBezTo>
                    <a:pt x="105092" y="59071"/>
                    <a:pt x="104807" y="58880"/>
                    <a:pt x="104330" y="58595"/>
                  </a:cubicBezTo>
                  <a:cubicBezTo>
                    <a:pt x="104330" y="59071"/>
                    <a:pt x="104330" y="59738"/>
                    <a:pt x="104330" y="59833"/>
                  </a:cubicBezTo>
                  <a:cubicBezTo>
                    <a:pt x="105853" y="60500"/>
                    <a:pt x="105473" y="61643"/>
                    <a:pt x="105187" y="62881"/>
                  </a:cubicBezTo>
                  <a:cubicBezTo>
                    <a:pt x="104616" y="65834"/>
                    <a:pt x="103855" y="68786"/>
                    <a:pt x="102712" y="71644"/>
                  </a:cubicBezTo>
                  <a:cubicBezTo>
                    <a:pt x="102332" y="71644"/>
                    <a:pt x="102046" y="71453"/>
                    <a:pt x="101761" y="71453"/>
                  </a:cubicBezTo>
                  <a:cubicBezTo>
                    <a:pt x="101761" y="71453"/>
                    <a:pt x="101761" y="71644"/>
                    <a:pt x="101761" y="71739"/>
                  </a:cubicBezTo>
                  <a:cubicBezTo>
                    <a:pt x="102427" y="72311"/>
                    <a:pt x="102332" y="72977"/>
                    <a:pt x="101951" y="73739"/>
                  </a:cubicBezTo>
                  <a:cubicBezTo>
                    <a:pt x="98619" y="81740"/>
                    <a:pt x="93670" y="88408"/>
                    <a:pt x="87102" y="94028"/>
                  </a:cubicBezTo>
                  <a:cubicBezTo>
                    <a:pt x="84152" y="96504"/>
                    <a:pt x="80915" y="98504"/>
                    <a:pt x="77394" y="100505"/>
                  </a:cubicBezTo>
                  <a:moveTo>
                    <a:pt x="19807" y="64691"/>
                  </a:moveTo>
                  <a:cubicBezTo>
                    <a:pt x="19807" y="64691"/>
                    <a:pt x="19617" y="63738"/>
                    <a:pt x="19427" y="63357"/>
                  </a:cubicBezTo>
                  <a:cubicBezTo>
                    <a:pt x="19141" y="62690"/>
                    <a:pt x="18856" y="62976"/>
                    <a:pt x="18380" y="63548"/>
                  </a:cubicBezTo>
                  <a:cubicBezTo>
                    <a:pt x="18856" y="63929"/>
                    <a:pt x="19331" y="64310"/>
                    <a:pt x="19807" y="64691"/>
                  </a:cubicBezTo>
                  <a:cubicBezTo>
                    <a:pt x="19902" y="65072"/>
                    <a:pt x="19998" y="65453"/>
                    <a:pt x="20188" y="66024"/>
                  </a:cubicBezTo>
                  <a:cubicBezTo>
                    <a:pt x="20474" y="65738"/>
                    <a:pt x="20664" y="65548"/>
                    <a:pt x="21045" y="65262"/>
                  </a:cubicBezTo>
                  <a:cubicBezTo>
                    <a:pt x="20474" y="65072"/>
                    <a:pt x="20093" y="64881"/>
                    <a:pt x="19807" y="64786"/>
                  </a:cubicBezTo>
                  <a:moveTo>
                    <a:pt x="81201" y="41259"/>
                  </a:moveTo>
                  <a:cubicBezTo>
                    <a:pt x="80439" y="42593"/>
                    <a:pt x="81772" y="43545"/>
                    <a:pt x="81677" y="44974"/>
                  </a:cubicBezTo>
                  <a:cubicBezTo>
                    <a:pt x="82438" y="44307"/>
                    <a:pt x="83105" y="43831"/>
                    <a:pt x="83866" y="43164"/>
                  </a:cubicBezTo>
                  <a:cubicBezTo>
                    <a:pt x="83200" y="42783"/>
                    <a:pt x="82724" y="42593"/>
                    <a:pt x="82343" y="42307"/>
                  </a:cubicBezTo>
                  <a:cubicBezTo>
                    <a:pt x="81962" y="42021"/>
                    <a:pt x="81582" y="41640"/>
                    <a:pt x="81201" y="41259"/>
                  </a:cubicBezTo>
                  <a:moveTo>
                    <a:pt x="71016" y="47450"/>
                  </a:moveTo>
                  <a:cubicBezTo>
                    <a:pt x="70826" y="47927"/>
                    <a:pt x="70540" y="48593"/>
                    <a:pt x="70255" y="49165"/>
                  </a:cubicBezTo>
                  <a:cubicBezTo>
                    <a:pt x="72158" y="49355"/>
                    <a:pt x="72730" y="48879"/>
                    <a:pt x="73586" y="46403"/>
                  </a:cubicBezTo>
                  <a:cubicBezTo>
                    <a:pt x="72825" y="46784"/>
                    <a:pt x="71968" y="47069"/>
                    <a:pt x="71111" y="47450"/>
                  </a:cubicBezTo>
                  <a:moveTo>
                    <a:pt x="60260" y="48498"/>
                  </a:moveTo>
                  <a:cubicBezTo>
                    <a:pt x="60451" y="47927"/>
                    <a:pt x="60736" y="47355"/>
                    <a:pt x="60832" y="46688"/>
                  </a:cubicBezTo>
                  <a:cubicBezTo>
                    <a:pt x="60832" y="46498"/>
                    <a:pt x="60546" y="46117"/>
                    <a:pt x="60356" y="45831"/>
                  </a:cubicBezTo>
                  <a:cubicBezTo>
                    <a:pt x="60165" y="46022"/>
                    <a:pt x="59689" y="46117"/>
                    <a:pt x="59689" y="46307"/>
                  </a:cubicBezTo>
                  <a:cubicBezTo>
                    <a:pt x="59689" y="47260"/>
                    <a:pt x="58833" y="46688"/>
                    <a:pt x="58452" y="47069"/>
                  </a:cubicBezTo>
                  <a:cubicBezTo>
                    <a:pt x="59309" y="47260"/>
                    <a:pt x="58738" y="48784"/>
                    <a:pt x="60260" y="48498"/>
                  </a:cubicBezTo>
                  <a:moveTo>
                    <a:pt x="38273" y="57737"/>
                  </a:moveTo>
                  <a:cubicBezTo>
                    <a:pt x="37131" y="57356"/>
                    <a:pt x="36179" y="56975"/>
                    <a:pt x="35132" y="56594"/>
                  </a:cubicBezTo>
                  <a:cubicBezTo>
                    <a:pt x="36179" y="57356"/>
                    <a:pt x="34085" y="58309"/>
                    <a:pt x="35322" y="59166"/>
                  </a:cubicBezTo>
                  <a:cubicBezTo>
                    <a:pt x="35798" y="58309"/>
                    <a:pt x="36369" y="57737"/>
                    <a:pt x="37321" y="58309"/>
                  </a:cubicBezTo>
                  <a:cubicBezTo>
                    <a:pt x="37416" y="58309"/>
                    <a:pt x="37797" y="58023"/>
                    <a:pt x="38178" y="57737"/>
                  </a:cubicBezTo>
                  <a:moveTo>
                    <a:pt x="12954" y="66881"/>
                  </a:moveTo>
                  <a:cubicBezTo>
                    <a:pt x="12764" y="65548"/>
                    <a:pt x="12668" y="64786"/>
                    <a:pt x="12573" y="63738"/>
                  </a:cubicBezTo>
                  <a:cubicBezTo>
                    <a:pt x="12383" y="63643"/>
                    <a:pt x="12002" y="63357"/>
                    <a:pt x="11526" y="63071"/>
                  </a:cubicBezTo>
                  <a:cubicBezTo>
                    <a:pt x="11241" y="64691"/>
                    <a:pt x="11907" y="65643"/>
                    <a:pt x="12954" y="66881"/>
                  </a:cubicBezTo>
                  <a:moveTo>
                    <a:pt x="51027" y="66500"/>
                  </a:moveTo>
                  <a:cubicBezTo>
                    <a:pt x="51599" y="66786"/>
                    <a:pt x="52170" y="67072"/>
                    <a:pt x="52741" y="67358"/>
                  </a:cubicBezTo>
                  <a:cubicBezTo>
                    <a:pt x="53027" y="66215"/>
                    <a:pt x="52836" y="65548"/>
                    <a:pt x="51979" y="64881"/>
                  </a:cubicBezTo>
                  <a:cubicBezTo>
                    <a:pt x="51694" y="65357"/>
                    <a:pt x="51408" y="65834"/>
                    <a:pt x="51027" y="66500"/>
                  </a:cubicBezTo>
                  <a:moveTo>
                    <a:pt x="85199" y="22114"/>
                  </a:moveTo>
                  <a:cubicBezTo>
                    <a:pt x="83866" y="20876"/>
                    <a:pt x="83961" y="23257"/>
                    <a:pt x="82914" y="23257"/>
                  </a:cubicBezTo>
                  <a:cubicBezTo>
                    <a:pt x="83295" y="23638"/>
                    <a:pt x="83580" y="23924"/>
                    <a:pt x="83866" y="24209"/>
                  </a:cubicBezTo>
                  <a:cubicBezTo>
                    <a:pt x="84342" y="23447"/>
                    <a:pt x="84723" y="22781"/>
                    <a:pt x="85103" y="22114"/>
                  </a:cubicBezTo>
                  <a:moveTo>
                    <a:pt x="75490" y="90884"/>
                  </a:moveTo>
                  <a:lnTo>
                    <a:pt x="73967" y="90884"/>
                  </a:lnTo>
                  <a:lnTo>
                    <a:pt x="73967" y="93075"/>
                  </a:lnTo>
                  <a:cubicBezTo>
                    <a:pt x="73967" y="93075"/>
                    <a:pt x="74157" y="93075"/>
                    <a:pt x="74252" y="93075"/>
                  </a:cubicBezTo>
                  <a:cubicBezTo>
                    <a:pt x="74633" y="92408"/>
                    <a:pt x="75014" y="91646"/>
                    <a:pt x="75490" y="90884"/>
                  </a:cubicBezTo>
                  <a:moveTo>
                    <a:pt x="67114" y="13922"/>
                  </a:moveTo>
                  <a:cubicBezTo>
                    <a:pt x="67209" y="15161"/>
                    <a:pt x="67399" y="16304"/>
                    <a:pt x="67494" y="17351"/>
                  </a:cubicBezTo>
                  <a:cubicBezTo>
                    <a:pt x="68129" y="16399"/>
                    <a:pt x="68002" y="15256"/>
                    <a:pt x="67114" y="13922"/>
                  </a:cubicBezTo>
                  <a:moveTo>
                    <a:pt x="7053" y="69739"/>
                  </a:moveTo>
                  <a:cubicBezTo>
                    <a:pt x="6989" y="69231"/>
                    <a:pt x="6164" y="68850"/>
                    <a:pt x="4578" y="68596"/>
                  </a:cubicBezTo>
                  <a:cubicBezTo>
                    <a:pt x="4864" y="70310"/>
                    <a:pt x="6482" y="68882"/>
                    <a:pt x="7053" y="69739"/>
                  </a:cubicBezTo>
                  <a:moveTo>
                    <a:pt x="39510" y="65834"/>
                  </a:moveTo>
                  <a:cubicBezTo>
                    <a:pt x="38558" y="65834"/>
                    <a:pt x="38083" y="66119"/>
                    <a:pt x="38273" y="66881"/>
                  </a:cubicBezTo>
                  <a:cubicBezTo>
                    <a:pt x="38273" y="67167"/>
                    <a:pt x="38844" y="67548"/>
                    <a:pt x="39035" y="67548"/>
                  </a:cubicBezTo>
                  <a:cubicBezTo>
                    <a:pt x="39986" y="67262"/>
                    <a:pt x="39606" y="66500"/>
                    <a:pt x="39510" y="65834"/>
                  </a:cubicBezTo>
                  <a:moveTo>
                    <a:pt x="12954" y="70882"/>
                  </a:moveTo>
                  <a:cubicBezTo>
                    <a:pt x="11907" y="71453"/>
                    <a:pt x="11241" y="72501"/>
                    <a:pt x="11907" y="73073"/>
                  </a:cubicBezTo>
                  <a:cubicBezTo>
                    <a:pt x="12288" y="72882"/>
                    <a:pt x="12668" y="72692"/>
                    <a:pt x="13335" y="72406"/>
                  </a:cubicBezTo>
                  <a:cubicBezTo>
                    <a:pt x="11907" y="71930"/>
                    <a:pt x="13240" y="71358"/>
                    <a:pt x="12954" y="70882"/>
                  </a:cubicBezTo>
                  <a:moveTo>
                    <a:pt x="53978" y="44021"/>
                  </a:moveTo>
                  <a:cubicBezTo>
                    <a:pt x="53502" y="44593"/>
                    <a:pt x="53217" y="45069"/>
                    <a:pt x="52836" y="45641"/>
                  </a:cubicBezTo>
                  <a:cubicBezTo>
                    <a:pt x="53883" y="45641"/>
                    <a:pt x="54550" y="45545"/>
                    <a:pt x="55596" y="45450"/>
                  </a:cubicBezTo>
                  <a:cubicBezTo>
                    <a:pt x="54930" y="44879"/>
                    <a:pt x="54550" y="44593"/>
                    <a:pt x="53978" y="44021"/>
                  </a:cubicBezTo>
                  <a:moveTo>
                    <a:pt x="66542" y="102029"/>
                  </a:moveTo>
                  <a:cubicBezTo>
                    <a:pt x="67304" y="101552"/>
                    <a:pt x="68637" y="102029"/>
                    <a:pt x="68732" y="100505"/>
                  </a:cubicBezTo>
                  <a:cubicBezTo>
                    <a:pt x="67304" y="100028"/>
                    <a:pt x="67209" y="101457"/>
                    <a:pt x="66542" y="102029"/>
                  </a:cubicBezTo>
                  <a:moveTo>
                    <a:pt x="80344" y="66691"/>
                  </a:moveTo>
                  <a:cubicBezTo>
                    <a:pt x="80344" y="66691"/>
                    <a:pt x="80630" y="66596"/>
                    <a:pt x="80725" y="66500"/>
                  </a:cubicBezTo>
                  <a:cubicBezTo>
                    <a:pt x="80725" y="65929"/>
                    <a:pt x="80534" y="65357"/>
                    <a:pt x="80439" y="64595"/>
                  </a:cubicBezTo>
                  <a:cubicBezTo>
                    <a:pt x="79773" y="64881"/>
                    <a:pt x="79297" y="64976"/>
                    <a:pt x="78631" y="65262"/>
                  </a:cubicBezTo>
                  <a:cubicBezTo>
                    <a:pt x="79392" y="65834"/>
                    <a:pt x="79868" y="66215"/>
                    <a:pt x="80344" y="66691"/>
                  </a:cubicBezTo>
                  <a:moveTo>
                    <a:pt x="22187" y="25067"/>
                  </a:moveTo>
                  <a:cubicBezTo>
                    <a:pt x="23424" y="24019"/>
                    <a:pt x="22187" y="22876"/>
                    <a:pt x="22948" y="21733"/>
                  </a:cubicBezTo>
                  <a:cubicBezTo>
                    <a:pt x="22472" y="21828"/>
                    <a:pt x="22187" y="21923"/>
                    <a:pt x="22187" y="21923"/>
                  </a:cubicBezTo>
                  <a:cubicBezTo>
                    <a:pt x="22187" y="22876"/>
                    <a:pt x="22187" y="23828"/>
                    <a:pt x="22187" y="24971"/>
                  </a:cubicBezTo>
                  <a:moveTo>
                    <a:pt x="74062" y="23066"/>
                  </a:moveTo>
                  <a:cubicBezTo>
                    <a:pt x="75014" y="23066"/>
                    <a:pt x="75775" y="22876"/>
                    <a:pt x="76727" y="22876"/>
                  </a:cubicBezTo>
                  <a:cubicBezTo>
                    <a:pt x="75458" y="22177"/>
                    <a:pt x="74570" y="22241"/>
                    <a:pt x="74062" y="23066"/>
                  </a:cubicBezTo>
                  <a:moveTo>
                    <a:pt x="73872" y="79454"/>
                  </a:moveTo>
                  <a:cubicBezTo>
                    <a:pt x="74443" y="79264"/>
                    <a:pt x="75014" y="79073"/>
                    <a:pt x="75585" y="78883"/>
                  </a:cubicBezTo>
                  <a:cubicBezTo>
                    <a:pt x="75585" y="78788"/>
                    <a:pt x="75585" y="78597"/>
                    <a:pt x="75585" y="78502"/>
                  </a:cubicBezTo>
                  <a:cubicBezTo>
                    <a:pt x="75109" y="78311"/>
                    <a:pt x="74633" y="77930"/>
                    <a:pt x="74252" y="78026"/>
                  </a:cubicBezTo>
                  <a:cubicBezTo>
                    <a:pt x="73681" y="78121"/>
                    <a:pt x="73396" y="78692"/>
                    <a:pt x="73777" y="79454"/>
                  </a:cubicBezTo>
                  <a:moveTo>
                    <a:pt x="10479" y="41164"/>
                  </a:moveTo>
                  <a:cubicBezTo>
                    <a:pt x="9813" y="41545"/>
                    <a:pt x="9337" y="41831"/>
                    <a:pt x="8861" y="42116"/>
                  </a:cubicBezTo>
                  <a:cubicBezTo>
                    <a:pt x="8766" y="42116"/>
                    <a:pt x="8766" y="42497"/>
                    <a:pt x="8861" y="42593"/>
                  </a:cubicBezTo>
                  <a:cubicBezTo>
                    <a:pt x="9052" y="42783"/>
                    <a:pt x="9242" y="42878"/>
                    <a:pt x="9432" y="42878"/>
                  </a:cubicBezTo>
                  <a:cubicBezTo>
                    <a:pt x="10289" y="42783"/>
                    <a:pt x="10384" y="42021"/>
                    <a:pt x="10574" y="41164"/>
                  </a:cubicBezTo>
                  <a:moveTo>
                    <a:pt x="28088" y="63643"/>
                  </a:moveTo>
                  <a:cubicBezTo>
                    <a:pt x="27898" y="62786"/>
                    <a:pt x="27708" y="62309"/>
                    <a:pt x="27612" y="61738"/>
                  </a:cubicBezTo>
                  <a:cubicBezTo>
                    <a:pt x="27041" y="62405"/>
                    <a:pt x="26280" y="63071"/>
                    <a:pt x="28088" y="63643"/>
                  </a:cubicBezTo>
                  <a:moveTo>
                    <a:pt x="90434" y="68024"/>
                  </a:moveTo>
                  <a:cubicBezTo>
                    <a:pt x="90909" y="69167"/>
                    <a:pt x="91576" y="69263"/>
                    <a:pt x="92528" y="68215"/>
                  </a:cubicBezTo>
                  <a:cubicBezTo>
                    <a:pt x="91576" y="68215"/>
                    <a:pt x="91005" y="68024"/>
                    <a:pt x="90434" y="68024"/>
                  </a:cubicBezTo>
                  <a:moveTo>
                    <a:pt x="44555" y="86027"/>
                  </a:moveTo>
                  <a:cubicBezTo>
                    <a:pt x="43889" y="86503"/>
                    <a:pt x="43223" y="86884"/>
                    <a:pt x="42366" y="87455"/>
                  </a:cubicBezTo>
                  <a:cubicBezTo>
                    <a:pt x="43794" y="87836"/>
                    <a:pt x="43889" y="87741"/>
                    <a:pt x="44555" y="86027"/>
                  </a:cubicBezTo>
                  <a:moveTo>
                    <a:pt x="51504" y="90503"/>
                  </a:moveTo>
                  <a:cubicBezTo>
                    <a:pt x="51979" y="89265"/>
                    <a:pt x="51504" y="88884"/>
                    <a:pt x="49981" y="89170"/>
                  </a:cubicBezTo>
                  <a:cubicBezTo>
                    <a:pt x="50552" y="89646"/>
                    <a:pt x="51027" y="90122"/>
                    <a:pt x="51504" y="90503"/>
                  </a:cubicBezTo>
                  <a:moveTo>
                    <a:pt x="85960" y="27067"/>
                  </a:moveTo>
                  <a:cubicBezTo>
                    <a:pt x="86626" y="25733"/>
                    <a:pt x="84913" y="25733"/>
                    <a:pt x="84723" y="24876"/>
                  </a:cubicBezTo>
                  <a:cubicBezTo>
                    <a:pt x="84342" y="26019"/>
                    <a:pt x="85484" y="26305"/>
                    <a:pt x="85960" y="27067"/>
                  </a:cubicBezTo>
                  <a:moveTo>
                    <a:pt x="47220" y="14113"/>
                  </a:moveTo>
                  <a:cubicBezTo>
                    <a:pt x="47030" y="15383"/>
                    <a:pt x="47252" y="16018"/>
                    <a:pt x="47887" y="16018"/>
                  </a:cubicBezTo>
                  <a:cubicBezTo>
                    <a:pt x="47696" y="15351"/>
                    <a:pt x="47506" y="14780"/>
                    <a:pt x="47315" y="14113"/>
                  </a:cubicBezTo>
                  <a:cubicBezTo>
                    <a:pt x="47315" y="14113"/>
                    <a:pt x="47220" y="14113"/>
                    <a:pt x="47125" y="14113"/>
                  </a:cubicBezTo>
                  <a:moveTo>
                    <a:pt x="18380" y="72406"/>
                  </a:moveTo>
                  <a:cubicBezTo>
                    <a:pt x="17618" y="73073"/>
                    <a:pt x="17333" y="73739"/>
                    <a:pt x="17713" y="74692"/>
                  </a:cubicBezTo>
                  <a:cubicBezTo>
                    <a:pt x="18189" y="74025"/>
                    <a:pt x="19331" y="73644"/>
                    <a:pt x="18380" y="72406"/>
                  </a:cubicBezTo>
                  <a:moveTo>
                    <a:pt x="58262" y="69834"/>
                  </a:moveTo>
                  <a:cubicBezTo>
                    <a:pt x="57881" y="70469"/>
                    <a:pt x="57881" y="71136"/>
                    <a:pt x="58262" y="71834"/>
                  </a:cubicBezTo>
                  <a:cubicBezTo>
                    <a:pt x="58262" y="71072"/>
                    <a:pt x="59594" y="70501"/>
                    <a:pt x="58262" y="69834"/>
                  </a:cubicBezTo>
                  <a:moveTo>
                    <a:pt x="20283" y="50498"/>
                  </a:moveTo>
                  <a:cubicBezTo>
                    <a:pt x="20283" y="50498"/>
                    <a:pt x="19902" y="51165"/>
                    <a:pt x="19902" y="51451"/>
                  </a:cubicBezTo>
                  <a:cubicBezTo>
                    <a:pt x="19902" y="51737"/>
                    <a:pt x="19902" y="51927"/>
                    <a:pt x="19807" y="52499"/>
                  </a:cubicBezTo>
                  <a:cubicBezTo>
                    <a:pt x="20569" y="51927"/>
                    <a:pt x="21045" y="51546"/>
                    <a:pt x="21711" y="50975"/>
                  </a:cubicBezTo>
                  <a:cubicBezTo>
                    <a:pt x="21045" y="50784"/>
                    <a:pt x="20854" y="50594"/>
                    <a:pt x="20379" y="50498"/>
                  </a:cubicBezTo>
                  <a:moveTo>
                    <a:pt x="43984" y="30972"/>
                  </a:moveTo>
                  <a:cubicBezTo>
                    <a:pt x="43508" y="31258"/>
                    <a:pt x="42747" y="31067"/>
                    <a:pt x="42652" y="31925"/>
                  </a:cubicBezTo>
                  <a:cubicBezTo>
                    <a:pt x="44079" y="32401"/>
                    <a:pt x="44175" y="32306"/>
                    <a:pt x="43984" y="30972"/>
                  </a:cubicBezTo>
                  <a:moveTo>
                    <a:pt x="31420" y="66500"/>
                  </a:moveTo>
                  <a:cubicBezTo>
                    <a:pt x="32181" y="65262"/>
                    <a:pt x="31991" y="64405"/>
                    <a:pt x="31134" y="64024"/>
                  </a:cubicBezTo>
                  <a:cubicBezTo>
                    <a:pt x="31229" y="64881"/>
                    <a:pt x="31325" y="65643"/>
                    <a:pt x="31420" y="66500"/>
                  </a:cubicBezTo>
                  <a:moveTo>
                    <a:pt x="17523" y="69167"/>
                  </a:moveTo>
                  <a:cubicBezTo>
                    <a:pt x="17713" y="68501"/>
                    <a:pt x="17904" y="67929"/>
                    <a:pt x="18094" y="67262"/>
                  </a:cubicBezTo>
                  <a:cubicBezTo>
                    <a:pt x="16381" y="68120"/>
                    <a:pt x="16381" y="68215"/>
                    <a:pt x="17523" y="69167"/>
                  </a:cubicBezTo>
                  <a:moveTo>
                    <a:pt x="26185" y="96314"/>
                  </a:moveTo>
                  <a:cubicBezTo>
                    <a:pt x="26185" y="96314"/>
                    <a:pt x="26280" y="95933"/>
                    <a:pt x="26375" y="95837"/>
                  </a:cubicBezTo>
                  <a:cubicBezTo>
                    <a:pt x="25899" y="95647"/>
                    <a:pt x="25518" y="95456"/>
                    <a:pt x="25042" y="95266"/>
                  </a:cubicBezTo>
                  <a:cubicBezTo>
                    <a:pt x="25042" y="95552"/>
                    <a:pt x="24852" y="96028"/>
                    <a:pt x="24852" y="96028"/>
                  </a:cubicBezTo>
                  <a:cubicBezTo>
                    <a:pt x="25328" y="96218"/>
                    <a:pt x="25709" y="96218"/>
                    <a:pt x="26185" y="96409"/>
                  </a:cubicBezTo>
                  <a:moveTo>
                    <a:pt x="47696" y="57642"/>
                  </a:moveTo>
                  <a:cubicBezTo>
                    <a:pt x="48458" y="57642"/>
                    <a:pt x="48838" y="57356"/>
                    <a:pt x="48838" y="56880"/>
                  </a:cubicBezTo>
                  <a:cubicBezTo>
                    <a:pt x="48838" y="56594"/>
                    <a:pt x="48458" y="56404"/>
                    <a:pt x="48172" y="56118"/>
                  </a:cubicBezTo>
                  <a:cubicBezTo>
                    <a:pt x="48172" y="56118"/>
                    <a:pt x="47982" y="56118"/>
                    <a:pt x="47887" y="56118"/>
                  </a:cubicBezTo>
                  <a:cubicBezTo>
                    <a:pt x="47887" y="56594"/>
                    <a:pt x="47791" y="57071"/>
                    <a:pt x="47696" y="57642"/>
                  </a:cubicBezTo>
                  <a:moveTo>
                    <a:pt x="73491" y="66977"/>
                  </a:moveTo>
                  <a:cubicBezTo>
                    <a:pt x="74157" y="66500"/>
                    <a:pt x="74538" y="66024"/>
                    <a:pt x="74728" y="64881"/>
                  </a:cubicBezTo>
                  <a:cubicBezTo>
                    <a:pt x="74062" y="65643"/>
                    <a:pt x="73015" y="65738"/>
                    <a:pt x="73491" y="66977"/>
                  </a:cubicBezTo>
                  <a:moveTo>
                    <a:pt x="22758" y="85550"/>
                  </a:moveTo>
                  <a:cubicBezTo>
                    <a:pt x="23234" y="86312"/>
                    <a:pt x="23900" y="86503"/>
                    <a:pt x="24852" y="86312"/>
                  </a:cubicBezTo>
                  <a:cubicBezTo>
                    <a:pt x="24281" y="85265"/>
                    <a:pt x="23424" y="85646"/>
                    <a:pt x="22758" y="85550"/>
                  </a:cubicBezTo>
                  <a:moveTo>
                    <a:pt x="78155" y="67453"/>
                  </a:moveTo>
                  <a:cubicBezTo>
                    <a:pt x="78155" y="67453"/>
                    <a:pt x="78155" y="66691"/>
                    <a:pt x="78155" y="66215"/>
                  </a:cubicBezTo>
                  <a:cubicBezTo>
                    <a:pt x="77489" y="66310"/>
                    <a:pt x="76917" y="66500"/>
                    <a:pt x="76061" y="66596"/>
                  </a:cubicBezTo>
                  <a:cubicBezTo>
                    <a:pt x="76917" y="66977"/>
                    <a:pt x="77489" y="67167"/>
                    <a:pt x="78155" y="67358"/>
                  </a:cubicBezTo>
                  <a:moveTo>
                    <a:pt x="86817" y="70501"/>
                  </a:moveTo>
                  <a:cubicBezTo>
                    <a:pt x="86817" y="70501"/>
                    <a:pt x="87007" y="70691"/>
                    <a:pt x="87102" y="70787"/>
                  </a:cubicBezTo>
                  <a:cubicBezTo>
                    <a:pt x="87769" y="70310"/>
                    <a:pt x="88340" y="69929"/>
                    <a:pt x="89006" y="69453"/>
                  </a:cubicBezTo>
                  <a:cubicBezTo>
                    <a:pt x="89006" y="69358"/>
                    <a:pt x="88815" y="69167"/>
                    <a:pt x="88720" y="69072"/>
                  </a:cubicBezTo>
                  <a:cubicBezTo>
                    <a:pt x="87864" y="69263"/>
                    <a:pt x="87197" y="69644"/>
                    <a:pt x="86817" y="70501"/>
                  </a:cubicBezTo>
                  <a:moveTo>
                    <a:pt x="81772" y="51641"/>
                  </a:moveTo>
                  <a:cubicBezTo>
                    <a:pt x="82438" y="50213"/>
                    <a:pt x="82438" y="50117"/>
                    <a:pt x="81011" y="50022"/>
                  </a:cubicBezTo>
                  <a:cubicBezTo>
                    <a:pt x="81296" y="50594"/>
                    <a:pt x="81486" y="51070"/>
                    <a:pt x="81772" y="51641"/>
                  </a:cubicBezTo>
                  <a:moveTo>
                    <a:pt x="91290" y="84884"/>
                  </a:moveTo>
                  <a:cubicBezTo>
                    <a:pt x="91290" y="84884"/>
                    <a:pt x="91576" y="84884"/>
                    <a:pt x="91671" y="84884"/>
                  </a:cubicBezTo>
                  <a:cubicBezTo>
                    <a:pt x="91671" y="84503"/>
                    <a:pt x="91671" y="84026"/>
                    <a:pt x="91386" y="83741"/>
                  </a:cubicBezTo>
                  <a:cubicBezTo>
                    <a:pt x="90909" y="83169"/>
                    <a:pt x="90434" y="83455"/>
                    <a:pt x="90053" y="83931"/>
                  </a:cubicBezTo>
                  <a:cubicBezTo>
                    <a:pt x="90434" y="84312"/>
                    <a:pt x="90814" y="84598"/>
                    <a:pt x="91195" y="84979"/>
                  </a:cubicBezTo>
                  <a:moveTo>
                    <a:pt x="36084" y="69072"/>
                  </a:moveTo>
                  <a:cubicBezTo>
                    <a:pt x="36338" y="68056"/>
                    <a:pt x="36179" y="67072"/>
                    <a:pt x="35608" y="66119"/>
                  </a:cubicBezTo>
                  <a:cubicBezTo>
                    <a:pt x="35798" y="67167"/>
                    <a:pt x="35893" y="67929"/>
                    <a:pt x="36084" y="69072"/>
                  </a:cubicBezTo>
                  <a:moveTo>
                    <a:pt x="19998" y="71739"/>
                  </a:moveTo>
                  <a:cubicBezTo>
                    <a:pt x="20188" y="72406"/>
                    <a:pt x="20283" y="72882"/>
                    <a:pt x="20474" y="73358"/>
                  </a:cubicBezTo>
                  <a:cubicBezTo>
                    <a:pt x="21172" y="72596"/>
                    <a:pt x="21013" y="72057"/>
                    <a:pt x="19998" y="71739"/>
                  </a:cubicBezTo>
                  <a:moveTo>
                    <a:pt x="58547" y="102981"/>
                  </a:moveTo>
                  <a:cubicBezTo>
                    <a:pt x="57976" y="103267"/>
                    <a:pt x="57595" y="103553"/>
                    <a:pt x="57976" y="104219"/>
                  </a:cubicBezTo>
                  <a:cubicBezTo>
                    <a:pt x="57976" y="104315"/>
                    <a:pt x="58452" y="104410"/>
                    <a:pt x="58642" y="104219"/>
                  </a:cubicBezTo>
                  <a:cubicBezTo>
                    <a:pt x="59309" y="103743"/>
                    <a:pt x="59118" y="103267"/>
                    <a:pt x="58547" y="102886"/>
                  </a:cubicBezTo>
                  <a:moveTo>
                    <a:pt x="57500" y="82979"/>
                  </a:moveTo>
                  <a:cubicBezTo>
                    <a:pt x="57500" y="82979"/>
                    <a:pt x="57215" y="83074"/>
                    <a:pt x="57024" y="83169"/>
                  </a:cubicBezTo>
                  <a:cubicBezTo>
                    <a:pt x="56929" y="83931"/>
                    <a:pt x="57024" y="84503"/>
                    <a:pt x="58262" y="84693"/>
                  </a:cubicBezTo>
                  <a:cubicBezTo>
                    <a:pt x="57976" y="84026"/>
                    <a:pt x="57690" y="83550"/>
                    <a:pt x="57500" y="82979"/>
                  </a:cubicBezTo>
                  <a:moveTo>
                    <a:pt x="60832" y="62309"/>
                  </a:moveTo>
                  <a:cubicBezTo>
                    <a:pt x="60832" y="62309"/>
                    <a:pt x="60832" y="62595"/>
                    <a:pt x="60832" y="62786"/>
                  </a:cubicBezTo>
                  <a:cubicBezTo>
                    <a:pt x="61403" y="62786"/>
                    <a:pt x="61974" y="62690"/>
                    <a:pt x="62545" y="62595"/>
                  </a:cubicBezTo>
                  <a:cubicBezTo>
                    <a:pt x="62545" y="62500"/>
                    <a:pt x="62545" y="62309"/>
                    <a:pt x="62545" y="62214"/>
                  </a:cubicBezTo>
                  <a:cubicBezTo>
                    <a:pt x="61974" y="61928"/>
                    <a:pt x="61307" y="61833"/>
                    <a:pt x="60736" y="62309"/>
                  </a:cubicBezTo>
                  <a:moveTo>
                    <a:pt x="66638" y="70406"/>
                  </a:moveTo>
                  <a:cubicBezTo>
                    <a:pt x="66638" y="71168"/>
                    <a:pt x="66828" y="71739"/>
                    <a:pt x="67780" y="72025"/>
                  </a:cubicBezTo>
                  <a:cubicBezTo>
                    <a:pt x="67780" y="71168"/>
                    <a:pt x="68065" y="70406"/>
                    <a:pt x="66638" y="70406"/>
                  </a:cubicBezTo>
                  <a:moveTo>
                    <a:pt x="29516" y="79550"/>
                  </a:moveTo>
                  <a:cubicBezTo>
                    <a:pt x="30214" y="79232"/>
                    <a:pt x="30246" y="78629"/>
                    <a:pt x="29611" y="77740"/>
                  </a:cubicBezTo>
                  <a:cubicBezTo>
                    <a:pt x="29611" y="78407"/>
                    <a:pt x="29611" y="78978"/>
                    <a:pt x="29516" y="79550"/>
                  </a:cubicBezTo>
                  <a:moveTo>
                    <a:pt x="29421" y="17256"/>
                  </a:moveTo>
                  <a:cubicBezTo>
                    <a:pt x="29421" y="17256"/>
                    <a:pt x="29135" y="17256"/>
                    <a:pt x="28945" y="17256"/>
                  </a:cubicBezTo>
                  <a:cubicBezTo>
                    <a:pt x="28850" y="17637"/>
                    <a:pt x="28564" y="18018"/>
                    <a:pt x="28660" y="18304"/>
                  </a:cubicBezTo>
                  <a:cubicBezTo>
                    <a:pt x="28660" y="18494"/>
                    <a:pt x="29326" y="18590"/>
                    <a:pt x="29802" y="18875"/>
                  </a:cubicBezTo>
                  <a:cubicBezTo>
                    <a:pt x="29611" y="18209"/>
                    <a:pt x="29516" y="17732"/>
                    <a:pt x="29326" y="17351"/>
                  </a:cubicBezTo>
                  <a:moveTo>
                    <a:pt x="41319" y="94790"/>
                  </a:moveTo>
                  <a:cubicBezTo>
                    <a:pt x="41065" y="95679"/>
                    <a:pt x="41256" y="96155"/>
                    <a:pt x="41890" y="96218"/>
                  </a:cubicBezTo>
                  <a:cubicBezTo>
                    <a:pt x="41700" y="95647"/>
                    <a:pt x="41509" y="95266"/>
                    <a:pt x="41319" y="94790"/>
                  </a:cubicBezTo>
                  <a:moveTo>
                    <a:pt x="42175" y="62405"/>
                  </a:moveTo>
                  <a:cubicBezTo>
                    <a:pt x="42842" y="61357"/>
                    <a:pt x="42556" y="60785"/>
                    <a:pt x="42175" y="60214"/>
                  </a:cubicBezTo>
                  <a:cubicBezTo>
                    <a:pt x="41795" y="60785"/>
                    <a:pt x="41890" y="61357"/>
                    <a:pt x="42175" y="62405"/>
                  </a:cubicBezTo>
                  <a:moveTo>
                    <a:pt x="78155" y="96314"/>
                  </a:moveTo>
                  <a:cubicBezTo>
                    <a:pt x="78821" y="95933"/>
                    <a:pt x="79107" y="95552"/>
                    <a:pt x="78726" y="94885"/>
                  </a:cubicBezTo>
                  <a:cubicBezTo>
                    <a:pt x="78726" y="94885"/>
                    <a:pt x="78345" y="94790"/>
                    <a:pt x="78250" y="94885"/>
                  </a:cubicBezTo>
                  <a:cubicBezTo>
                    <a:pt x="77584" y="95266"/>
                    <a:pt x="77679" y="95742"/>
                    <a:pt x="78155" y="96409"/>
                  </a:cubicBezTo>
                  <a:moveTo>
                    <a:pt x="21997" y="80121"/>
                  </a:moveTo>
                  <a:cubicBezTo>
                    <a:pt x="22568" y="80216"/>
                    <a:pt x="22948" y="80883"/>
                    <a:pt x="23329" y="80121"/>
                  </a:cubicBezTo>
                  <a:cubicBezTo>
                    <a:pt x="23424" y="79931"/>
                    <a:pt x="23329" y="79550"/>
                    <a:pt x="23329" y="79454"/>
                  </a:cubicBezTo>
                  <a:cubicBezTo>
                    <a:pt x="22853" y="78978"/>
                    <a:pt x="22472" y="79454"/>
                    <a:pt x="21997" y="80121"/>
                  </a:cubicBezTo>
                  <a:moveTo>
                    <a:pt x="81677" y="23257"/>
                  </a:moveTo>
                  <a:cubicBezTo>
                    <a:pt x="81486" y="22368"/>
                    <a:pt x="81074" y="21796"/>
                    <a:pt x="80439" y="21542"/>
                  </a:cubicBezTo>
                  <a:cubicBezTo>
                    <a:pt x="79805" y="21288"/>
                    <a:pt x="80217" y="21860"/>
                    <a:pt x="81677" y="23257"/>
                  </a:cubicBezTo>
                  <a:moveTo>
                    <a:pt x="19998" y="78121"/>
                  </a:moveTo>
                  <a:cubicBezTo>
                    <a:pt x="20569" y="77486"/>
                    <a:pt x="20505" y="77041"/>
                    <a:pt x="19807" y="76787"/>
                  </a:cubicBezTo>
                  <a:cubicBezTo>
                    <a:pt x="19807" y="77264"/>
                    <a:pt x="19902" y="77740"/>
                    <a:pt x="19998" y="78121"/>
                  </a:cubicBezTo>
                  <a:moveTo>
                    <a:pt x="95764" y="38497"/>
                  </a:moveTo>
                  <a:cubicBezTo>
                    <a:pt x="95954" y="37830"/>
                    <a:pt x="96240" y="37259"/>
                    <a:pt x="96145" y="37163"/>
                  </a:cubicBezTo>
                  <a:cubicBezTo>
                    <a:pt x="95859" y="36878"/>
                    <a:pt x="95383" y="36878"/>
                    <a:pt x="95003" y="36687"/>
                  </a:cubicBezTo>
                  <a:cubicBezTo>
                    <a:pt x="95003" y="36782"/>
                    <a:pt x="94907" y="36878"/>
                    <a:pt x="94812" y="36973"/>
                  </a:cubicBezTo>
                  <a:cubicBezTo>
                    <a:pt x="95003" y="37354"/>
                    <a:pt x="95288" y="37735"/>
                    <a:pt x="95764" y="38402"/>
                  </a:cubicBezTo>
                  <a:moveTo>
                    <a:pt x="90434" y="57642"/>
                  </a:moveTo>
                  <a:cubicBezTo>
                    <a:pt x="91068" y="58277"/>
                    <a:pt x="91607" y="58277"/>
                    <a:pt x="92052" y="57642"/>
                  </a:cubicBezTo>
                  <a:lnTo>
                    <a:pt x="90434" y="57642"/>
                  </a:lnTo>
                  <a:close/>
                  <a:moveTo>
                    <a:pt x="86246" y="88884"/>
                  </a:moveTo>
                  <a:cubicBezTo>
                    <a:pt x="87007" y="89456"/>
                    <a:pt x="87578" y="89424"/>
                    <a:pt x="87959" y="88789"/>
                  </a:cubicBezTo>
                  <a:cubicBezTo>
                    <a:pt x="87388" y="88789"/>
                    <a:pt x="86912" y="88789"/>
                    <a:pt x="86246" y="88884"/>
                  </a:cubicBezTo>
                  <a:moveTo>
                    <a:pt x="81296" y="94599"/>
                  </a:moveTo>
                  <a:cubicBezTo>
                    <a:pt x="81296" y="94599"/>
                    <a:pt x="81486" y="94599"/>
                    <a:pt x="81677" y="94504"/>
                  </a:cubicBezTo>
                  <a:cubicBezTo>
                    <a:pt x="81677" y="94218"/>
                    <a:pt x="81677" y="93742"/>
                    <a:pt x="81486" y="93551"/>
                  </a:cubicBezTo>
                  <a:cubicBezTo>
                    <a:pt x="81296" y="93456"/>
                    <a:pt x="80820" y="93551"/>
                    <a:pt x="80249" y="93742"/>
                  </a:cubicBezTo>
                  <a:cubicBezTo>
                    <a:pt x="80820" y="94218"/>
                    <a:pt x="81106" y="94409"/>
                    <a:pt x="81391" y="94599"/>
                  </a:cubicBezTo>
                  <a:moveTo>
                    <a:pt x="47791" y="12398"/>
                  </a:moveTo>
                  <a:cubicBezTo>
                    <a:pt x="47791" y="12398"/>
                    <a:pt x="47506" y="12113"/>
                    <a:pt x="47411" y="12017"/>
                  </a:cubicBezTo>
                  <a:cubicBezTo>
                    <a:pt x="47125" y="12398"/>
                    <a:pt x="46840" y="12779"/>
                    <a:pt x="46268" y="13351"/>
                  </a:cubicBezTo>
                  <a:cubicBezTo>
                    <a:pt x="47315" y="13256"/>
                    <a:pt x="47791" y="13065"/>
                    <a:pt x="47791" y="12303"/>
                  </a:cubicBezTo>
                  <a:moveTo>
                    <a:pt x="49314" y="77359"/>
                  </a:moveTo>
                  <a:cubicBezTo>
                    <a:pt x="49219" y="78121"/>
                    <a:pt x="49124" y="78502"/>
                    <a:pt x="49029" y="78978"/>
                  </a:cubicBezTo>
                  <a:cubicBezTo>
                    <a:pt x="49505" y="78978"/>
                    <a:pt x="49790" y="78978"/>
                    <a:pt x="50361" y="79073"/>
                  </a:cubicBezTo>
                  <a:cubicBezTo>
                    <a:pt x="49981" y="78502"/>
                    <a:pt x="49790" y="78026"/>
                    <a:pt x="49314" y="77264"/>
                  </a:cubicBezTo>
                  <a:moveTo>
                    <a:pt x="53978" y="39640"/>
                  </a:moveTo>
                  <a:cubicBezTo>
                    <a:pt x="53978" y="39640"/>
                    <a:pt x="54264" y="39926"/>
                    <a:pt x="54359" y="40021"/>
                  </a:cubicBezTo>
                  <a:cubicBezTo>
                    <a:pt x="54930" y="39735"/>
                    <a:pt x="55501" y="39545"/>
                    <a:pt x="55501" y="38211"/>
                  </a:cubicBezTo>
                  <a:cubicBezTo>
                    <a:pt x="54835" y="38878"/>
                    <a:pt x="54359" y="39259"/>
                    <a:pt x="53978" y="39640"/>
                  </a:cubicBezTo>
                  <a:moveTo>
                    <a:pt x="31039" y="48308"/>
                  </a:moveTo>
                  <a:cubicBezTo>
                    <a:pt x="31325" y="47641"/>
                    <a:pt x="31420" y="47260"/>
                    <a:pt x="31515" y="46784"/>
                  </a:cubicBezTo>
                  <a:cubicBezTo>
                    <a:pt x="30881" y="46911"/>
                    <a:pt x="30722" y="47419"/>
                    <a:pt x="31039" y="48308"/>
                  </a:cubicBezTo>
                  <a:moveTo>
                    <a:pt x="12954" y="32687"/>
                  </a:moveTo>
                  <a:cubicBezTo>
                    <a:pt x="12954" y="32687"/>
                    <a:pt x="13240" y="32401"/>
                    <a:pt x="13335" y="32210"/>
                  </a:cubicBezTo>
                  <a:cubicBezTo>
                    <a:pt x="13049" y="31925"/>
                    <a:pt x="12764" y="31734"/>
                    <a:pt x="12573" y="31448"/>
                  </a:cubicBezTo>
                  <a:lnTo>
                    <a:pt x="12097" y="32115"/>
                  </a:lnTo>
                  <a:lnTo>
                    <a:pt x="12954" y="32687"/>
                  </a:lnTo>
                  <a:moveTo>
                    <a:pt x="69493" y="98219"/>
                  </a:moveTo>
                  <a:cubicBezTo>
                    <a:pt x="70445" y="98409"/>
                    <a:pt x="70921" y="98219"/>
                    <a:pt x="71016" y="97266"/>
                  </a:cubicBezTo>
                  <a:cubicBezTo>
                    <a:pt x="70255" y="97076"/>
                    <a:pt x="69684" y="97076"/>
                    <a:pt x="69493" y="98219"/>
                  </a:cubicBezTo>
                  <a:moveTo>
                    <a:pt x="55882" y="73835"/>
                  </a:moveTo>
                  <a:lnTo>
                    <a:pt x="55882" y="75644"/>
                  </a:lnTo>
                  <a:cubicBezTo>
                    <a:pt x="56548" y="75073"/>
                    <a:pt x="57215" y="74501"/>
                    <a:pt x="55882" y="73835"/>
                  </a:cubicBezTo>
                  <a:moveTo>
                    <a:pt x="62164" y="43926"/>
                  </a:moveTo>
                  <a:cubicBezTo>
                    <a:pt x="62164" y="43926"/>
                    <a:pt x="62545" y="44021"/>
                    <a:pt x="62735" y="44117"/>
                  </a:cubicBezTo>
                  <a:cubicBezTo>
                    <a:pt x="62735" y="43736"/>
                    <a:pt x="62925" y="43450"/>
                    <a:pt x="62925" y="43069"/>
                  </a:cubicBezTo>
                  <a:cubicBezTo>
                    <a:pt x="62925" y="43069"/>
                    <a:pt x="62640" y="42974"/>
                    <a:pt x="62640" y="42974"/>
                  </a:cubicBezTo>
                  <a:cubicBezTo>
                    <a:pt x="62450" y="43259"/>
                    <a:pt x="62354" y="43640"/>
                    <a:pt x="62164" y="43926"/>
                  </a:cubicBezTo>
                  <a:moveTo>
                    <a:pt x="67494" y="65548"/>
                  </a:moveTo>
                  <a:cubicBezTo>
                    <a:pt x="67494" y="65548"/>
                    <a:pt x="67494" y="65167"/>
                    <a:pt x="67494" y="64976"/>
                  </a:cubicBezTo>
                  <a:cubicBezTo>
                    <a:pt x="67114" y="64786"/>
                    <a:pt x="66638" y="64691"/>
                    <a:pt x="65971" y="65453"/>
                  </a:cubicBezTo>
                  <a:cubicBezTo>
                    <a:pt x="66638" y="65453"/>
                    <a:pt x="67019" y="65453"/>
                    <a:pt x="67399" y="65548"/>
                  </a:cubicBezTo>
                  <a:moveTo>
                    <a:pt x="67780" y="11255"/>
                  </a:moveTo>
                  <a:cubicBezTo>
                    <a:pt x="67780" y="11255"/>
                    <a:pt x="67494" y="11065"/>
                    <a:pt x="67399" y="10970"/>
                  </a:cubicBezTo>
                  <a:cubicBezTo>
                    <a:pt x="67019" y="11446"/>
                    <a:pt x="66733" y="11827"/>
                    <a:pt x="66352" y="12303"/>
                  </a:cubicBezTo>
                  <a:cubicBezTo>
                    <a:pt x="66352" y="12303"/>
                    <a:pt x="66542" y="12494"/>
                    <a:pt x="66638" y="12494"/>
                  </a:cubicBezTo>
                  <a:cubicBezTo>
                    <a:pt x="67019" y="12113"/>
                    <a:pt x="67399" y="11636"/>
                    <a:pt x="67780" y="11255"/>
                  </a:cubicBezTo>
                  <a:moveTo>
                    <a:pt x="68542" y="79264"/>
                  </a:moveTo>
                  <a:cubicBezTo>
                    <a:pt x="68542" y="79264"/>
                    <a:pt x="69017" y="79835"/>
                    <a:pt x="69113" y="79740"/>
                  </a:cubicBezTo>
                  <a:cubicBezTo>
                    <a:pt x="69398" y="79740"/>
                    <a:pt x="69588" y="79454"/>
                    <a:pt x="69779" y="79264"/>
                  </a:cubicBezTo>
                  <a:cubicBezTo>
                    <a:pt x="69588" y="79073"/>
                    <a:pt x="69398" y="78692"/>
                    <a:pt x="69303" y="78692"/>
                  </a:cubicBezTo>
                  <a:cubicBezTo>
                    <a:pt x="69113" y="78692"/>
                    <a:pt x="68827" y="78978"/>
                    <a:pt x="68542" y="79264"/>
                  </a:cubicBezTo>
                  <a:moveTo>
                    <a:pt x="57405" y="32115"/>
                  </a:moveTo>
                  <a:cubicBezTo>
                    <a:pt x="57849" y="32750"/>
                    <a:pt x="58262" y="32750"/>
                    <a:pt x="58642" y="32115"/>
                  </a:cubicBezTo>
                  <a:cubicBezTo>
                    <a:pt x="58642" y="32115"/>
                    <a:pt x="58357" y="31925"/>
                    <a:pt x="58166" y="31925"/>
                  </a:cubicBezTo>
                  <a:cubicBezTo>
                    <a:pt x="57976" y="31925"/>
                    <a:pt x="57690" y="31925"/>
                    <a:pt x="57405" y="32020"/>
                  </a:cubicBezTo>
                  <a:moveTo>
                    <a:pt x="91957" y="78883"/>
                  </a:moveTo>
                  <a:cubicBezTo>
                    <a:pt x="92337" y="77930"/>
                    <a:pt x="92052" y="77645"/>
                    <a:pt x="91290" y="77740"/>
                  </a:cubicBezTo>
                  <a:cubicBezTo>
                    <a:pt x="91100" y="77740"/>
                    <a:pt x="90909" y="77930"/>
                    <a:pt x="90624" y="78121"/>
                  </a:cubicBezTo>
                  <a:cubicBezTo>
                    <a:pt x="91195" y="78502"/>
                    <a:pt x="91576" y="78692"/>
                    <a:pt x="92052" y="78883"/>
                  </a:cubicBezTo>
                  <a:moveTo>
                    <a:pt x="61783" y="79073"/>
                  </a:moveTo>
                  <a:cubicBezTo>
                    <a:pt x="61783" y="79073"/>
                    <a:pt x="61783" y="79550"/>
                    <a:pt x="61688" y="79740"/>
                  </a:cubicBezTo>
                  <a:cubicBezTo>
                    <a:pt x="62069" y="79740"/>
                    <a:pt x="62354" y="79835"/>
                    <a:pt x="62735" y="79835"/>
                  </a:cubicBezTo>
                  <a:cubicBezTo>
                    <a:pt x="62735" y="79835"/>
                    <a:pt x="62830" y="79454"/>
                    <a:pt x="62830" y="79169"/>
                  </a:cubicBezTo>
                  <a:cubicBezTo>
                    <a:pt x="62450" y="79169"/>
                    <a:pt x="62164" y="79073"/>
                    <a:pt x="61783" y="78978"/>
                  </a:cubicBezTo>
                  <a:moveTo>
                    <a:pt x="72254" y="86884"/>
                  </a:moveTo>
                  <a:cubicBezTo>
                    <a:pt x="72254" y="86884"/>
                    <a:pt x="72444" y="86693"/>
                    <a:pt x="72539" y="86503"/>
                  </a:cubicBezTo>
                  <a:cubicBezTo>
                    <a:pt x="72158" y="86217"/>
                    <a:pt x="71778" y="85931"/>
                    <a:pt x="71207" y="85455"/>
                  </a:cubicBezTo>
                  <a:cubicBezTo>
                    <a:pt x="71207" y="86693"/>
                    <a:pt x="71873" y="86598"/>
                    <a:pt x="72254" y="86884"/>
                  </a:cubicBezTo>
                  <a:moveTo>
                    <a:pt x="55596" y="99647"/>
                  </a:moveTo>
                  <a:cubicBezTo>
                    <a:pt x="56072" y="100219"/>
                    <a:pt x="56453" y="100505"/>
                    <a:pt x="56739" y="99647"/>
                  </a:cubicBezTo>
                  <a:cubicBezTo>
                    <a:pt x="56739" y="99457"/>
                    <a:pt x="56739" y="99266"/>
                    <a:pt x="56453" y="98504"/>
                  </a:cubicBezTo>
                  <a:cubicBezTo>
                    <a:pt x="55977" y="99076"/>
                    <a:pt x="55787" y="99266"/>
                    <a:pt x="55596" y="99552"/>
                  </a:cubicBezTo>
                  <a:moveTo>
                    <a:pt x="72063" y="72406"/>
                  </a:moveTo>
                  <a:cubicBezTo>
                    <a:pt x="71936" y="73104"/>
                    <a:pt x="72190" y="73708"/>
                    <a:pt x="72825" y="74216"/>
                  </a:cubicBezTo>
                  <a:cubicBezTo>
                    <a:pt x="72444" y="73358"/>
                    <a:pt x="72254" y="72882"/>
                    <a:pt x="72063" y="72406"/>
                  </a:cubicBezTo>
                  <a:moveTo>
                    <a:pt x="38463" y="64024"/>
                  </a:moveTo>
                  <a:cubicBezTo>
                    <a:pt x="37321" y="63548"/>
                    <a:pt x="36940" y="64024"/>
                    <a:pt x="36274" y="65072"/>
                  </a:cubicBezTo>
                  <a:cubicBezTo>
                    <a:pt x="37131" y="64691"/>
                    <a:pt x="37702" y="64405"/>
                    <a:pt x="38463" y="64024"/>
                  </a:cubicBezTo>
                  <a:moveTo>
                    <a:pt x="14477" y="22781"/>
                  </a:moveTo>
                  <a:cubicBezTo>
                    <a:pt x="14477" y="22781"/>
                    <a:pt x="14477" y="22590"/>
                    <a:pt x="14477" y="22495"/>
                  </a:cubicBezTo>
                  <a:cubicBezTo>
                    <a:pt x="13906" y="22304"/>
                    <a:pt x="13335" y="22114"/>
                    <a:pt x="12764" y="21923"/>
                  </a:cubicBezTo>
                  <a:cubicBezTo>
                    <a:pt x="12764" y="22019"/>
                    <a:pt x="12764" y="22114"/>
                    <a:pt x="12668" y="22304"/>
                  </a:cubicBezTo>
                  <a:cubicBezTo>
                    <a:pt x="13240" y="22495"/>
                    <a:pt x="13811" y="22590"/>
                    <a:pt x="14382" y="22781"/>
                  </a:cubicBezTo>
                  <a:moveTo>
                    <a:pt x="48553" y="73739"/>
                  </a:moveTo>
                  <a:cubicBezTo>
                    <a:pt x="49219" y="73930"/>
                    <a:pt x="49885" y="74025"/>
                    <a:pt x="50266" y="73073"/>
                  </a:cubicBezTo>
                  <a:cubicBezTo>
                    <a:pt x="49600" y="73358"/>
                    <a:pt x="49029" y="73549"/>
                    <a:pt x="48553" y="73739"/>
                  </a:cubicBezTo>
                  <a:moveTo>
                    <a:pt x="19236" y="20971"/>
                  </a:moveTo>
                  <a:cubicBezTo>
                    <a:pt x="19236" y="20971"/>
                    <a:pt x="18760" y="21542"/>
                    <a:pt x="18760" y="21733"/>
                  </a:cubicBezTo>
                  <a:cubicBezTo>
                    <a:pt x="18760" y="21828"/>
                    <a:pt x="19046" y="22019"/>
                    <a:pt x="19236" y="22209"/>
                  </a:cubicBezTo>
                  <a:cubicBezTo>
                    <a:pt x="19427" y="21923"/>
                    <a:pt x="19617" y="21733"/>
                    <a:pt x="19902" y="21542"/>
                  </a:cubicBezTo>
                  <a:cubicBezTo>
                    <a:pt x="19712" y="21352"/>
                    <a:pt x="19617" y="21257"/>
                    <a:pt x="19331" y="20971"/>
                  </a:cubicBezTo>
                  <a:moveTo>
                    <a:pt x="46078" y="28591"/>
                  </a:moveTo>
                  <a:cubicBezTo>
                    <a:pt x="46078" y="28591"/>
                    <a:pt x="45507" y="29258"/>
                    <a:pt x="45317" y="29639"/>
                  </a:cubicBezTo>
                  <a:cubicBezTo>
                    <a:pt x="45792" y="29829"/>
                    <a:pt x="46078" y="29924"/>
                    <a:pt x="46554" y="30115"/>
                  </a:cubicBezTo>
                  <a:cubicBezTo>
                    <a:pt x="46364" y="29543"/>
                    <a:pt x="46268" y="29258"/>
                    <a:pt x="46078" y="28591"/>
                  </a:cubicBezTo>
                  <a:moveTo>
                    <a:pt x="20950" y="64976"/>
                  </a:moveTo>
                  <a:cubicBezTo>
                    <a:pt x="21901" y="64881"/>
                    <a:pt x="22282" y="64595"/>
                    <a:pt x="21901" y="63833"/>
                  </a:cubicBezTo>
                  <a:cubicBezTo>
                    <a:pt x="21901" y="63833"/>
                    <a:pt x="21711" y="63833"/>
                    <a:pt x="21521" y="63643"/>
                  </a:cubicBezTo>
                  <a:cubicBezTo>
                    <a:pt x="21330" y="64024"/>
                    <a:pt x="21235" y="64405"/>
                    <a:pt x="20950" y="64976"/>
                  </a:cubicBezTo>
                  <a:moveTo>
                    <a:pt x="25233" y="54404"/>
                  </a:moveTo>
                  <a:cubicBezTo>
                    <a:pt x="24344" y="54213"/>
                    <a:pt x="23900" y="54562"/>
                    <a:pt x="23900" y="55451"/>
                  </a:cubicBezTo>
                  <a:cubicBezTo>
                    <a:pt x="24376" y="55070"/>
                    <a:pt x="24757" y="54785"/>
                    <a:pt x="25233" y="54404"/>
                  </a:cubicBezTo>
                  <a:moveTo>
                    <a:pt x="97668" y="56880"/>
                  </a:moveTo>
                  <a:cubicBezTo>
                    <a:pt x="97668" y="56880"/>
                    <a:pt x="97763" y="56594"/>
                    <a:pt x="97858" y="56404"/>
                  </a:cubicBezTo>
                  <a:cubicBezTo>
                    <a:pt x="97477" y="56309"/>
                    <a:pt x="97097" y="56118"/>
                    <a:pt x="96716" y="56023"/>
                  </a:cubicBezTo>
                  <a:cubicBezTo>
                    <a:pt x="96716" y="56023"/>
                    <a:pt x="96526" y="56404"/>
                    <a:pt x="96526" y="56404"/>
                  </a:cubicBezTo>
                  <a:cubicBezTo>
                    <a:pt x="96906" y="56594"/>
                    <a:pt x="97192" y="56690"/>
                    <a:pt x="97572" y="56880"/>
                  </a:cubicBezTo>
                  <a:moveTo>
                    <a:pt x="15524" y="56213"/>
                  </a:moveTo>
                  <a:cubicBezTo>
                    <a:pt x="15524" y="56213"/>
                    <a:pt x="15524" y="56023"/>
                    <a:pt x="15619" y="55928"/>
                  </a:cubicBezTo>
                  <a:cubicBezTo>
                    <a:pt x="15429" y="55832"/>
                    <a:pt x="15334" y="55642"/>
                    <a:pt x="15143" y="55642"/>
                  </a:cubicBezTo>
                  <a:cubicBezTo>
                    <a:pt x="14953" y="55642"/>
                    <a:pt x="14668" y="55737"/>
                    <a:pt x="14382" y="55832"/>
                  </a:cubicBezTo>
                  <a:cubicBezTo>
                    <a:pt x="14382" y="55928"/>
                    <a:pt x="14382" y="56023"/>
                    <a:pt x="14382" y="56118"/>
                  </a:cubicBezTo>
                  <a:cubicBezTo>
                    <a:pt x="14762" y="56118"/>
                    <a:pt x="15048" y="56118"/>
                    <a:pt x="15429" y="56213"/>
                  </a:cubicBezTo>
                  <a:moveTo>
                    <a:pt x="54550" y="88598"/>
                  </a:moveTo>
                  <a:cubicBezTo>
                    <a:pt x="54550" y="88598"/>
                    <a:pt x="54740" y="88598"/>
                    <a:pt x="54835" y="88598"/>
                  </a:cubicBezTo>
                  <a:cubicBezTo>
                    <a:pt x="54835" y="88408"/>
                    <a:pt x="54930" y="88122"/>
                    <a:pt x="54835" y="87932"/>
                  </a:cubicBezTo>
                  <a:cubicBezTo>
                    <a:pt x="54740" y="87741"/>
                    <a:pt x="54454" y="87646"/>
                    <a:pt x="53883" y="87170"/>
                  </a:cubicBezTo>
                  <a:cubicBezTo>
                    <a:pt x="54169" y="87932"/>
                    <a:pt x="54264" y="88313"/>
                    <a:pt x="54454" y="88694"/>
                  </a:cubicBezTo>
                  <a:moveTo>
                    <a:pt x="74538" y="70977"/>
                  </a:moveTo>
                  <a:cubicBezTo>
                    <a:pt x="74538" y="70977"/>
                    <a:pt x="74062" y="71644"/>
                    <a:pt x="73681" y="71930"/>
                  </a:cubicBezTo>
                  <a:cubicBezTo>
                    <a:pt x="74379" y="71866"/>
                    <a:pt x="74665" y="71549"/>
                    <a:pt x="74538" y="70977"/>
                  </a:cubicBezTo>
                  <a:moveTo>
                    <a:pt x="72158" y="95933"/>
                  </a:moveTo>
                  <a:cubicBezTo>
                    <a:pt x="72158" y="95933"/>
                    <a:pt x="71778" y="95933"/>
                    <a:pt x="71682" y="96028"/>
                  </a:cubicBezTo>
                  <a:cubicBezTo>
                    <a:pt x="71778" y="96409"/>
                    <a:pt x="71968" y="96790"/>
                    <a:pt x="72063" y="97171"/>
                  </a:cubicBezTo>
                  <a:cubicBezTo>
                    <a:pt x="72063" y="97171"/>
                    <a:pt x="72254" y="97171"/>
                    <a:pt x="72349" y="97171"/>
                  </a:cubicBezTo>
                  <a:cubicBezTo>
                    <a:pt x="72349" y="96790"/>
                    <a:pt x="72254" y="96314"/>
                    <a:pt x="72158" y="95933"/>
                  </a:cubicBezTo>
                  <a:moveTo>
                    <a:pt x="68542" y="40973"/>
                  </a:moveTo>
                  <a:cubicBezTo>
                    <a:pt x="69493" y="40688"/>
                    <a:pt x="69969" y="40497"/>
                    <a:pt x="69398" y="39735"/>
                  </a:cubicBezTo>
                  <a:cubicBezTo>
                    <a:pt x="69398" y="39735"/>
                    <a:pt x="69208" y="39735"/>
                    <a:pt x="69017" y="39640"/>
                  </a:cubicBezTo>
                  <a:cubicBezTo>
                    <a:pt x="68922" y="40021"/>
                    <a:pt x="68732" y="40307"/>
                    <a:pt x="68542" y="40973"/>
                  </a:cubicBezTo>
                  <a:moveTo>
                    <a:pt x="28279" y="94123"/>
                  </a:moveTo>
                  <a:cubicBezTo>
                    <a:pt x="28279" y="94123"/>
                    <a:pt x="27422" y="93742"/>
                    <a:pt x="26851" y="93456"/>
                  </a:cubicBezTo>
                  <a:cubicBezTo>
                    <a:pt x="26946" y="94599"/>
                    <a:pt x="27517" y="94504"/>
                    <a:pt x="28279" y="94123"/>
                  </a:cubicBezTo>
                  <a:moveTo>
                    <a:pt x="30373" y="53165"/>
                  </a:moveTo>
                  <a:cubicBezTo>
                    <a:pt x="30373" y="53165"/>
                    <a:pt x="30373" y="53546"/>
                    <a:pt x="30373" y="53737"/>
                  </a:cubicBezTo>
                  <a:cubicBezTo>
                    <a:pt x="30658" y="53737"/>
                    <a:pt x="31039" y="53546"/>
                    <a:pt x="31325" y="53451"/>
                  </a:cubicBezTo>
                  <a:cubicBezTo>
                    <a:pt x="31325" y="53451"/>
                    <a:pt x="31325" y="53165"/>
                    <a:pt x="31325" y="53165"/>
                  </a:cubicBezTo>
                  <a:cubicBezTo>
                    <a:pt x="30944" y="53165"/>
                    <a:pt x="30658" y="53165"/>
                    <a:pt x="30277" y="53165"/>
                  </a:cubicBezTo>
                  <a:moveTo>
                    <a:pt x="61688" y="53356"/>
                  </a:moveTo>
                  <a:cubicBezTo>
                    <a:pt x="61307" y="52499"/>
                    <a:pt x="61022" y="52022"/>
                    <a:pt x="60832" y="51546"/>
                  </a:cubicBezTo>
                  <a:cubicBezTo>
                    <a:pt x="61022" y="52118"/>
                    <a:pt x="60641" y="52880"/>
                    <a:pt x="61688" y="53356"/>
                  </a:cubicBezTo>
                  <a:moveTo>
                    <a:pt x="33514" y="9541"/>
                  </a:moveTo>
                  <a:cubicBezTo>
                    <a:pt x="33387" y="10112"/>
                    <a:pt x="33577" y="10462"/>
                    <a:pt x="34085" y="10589"/>
                  </a:cubicBezTo>
                  <a:cubicBezTo>
                    <a:pt x="34085" y="10589"/>
                    <a:pt x="33704" y="9922"/>
                    <a:pt x="33514" y="9541"/>
                  </a:cubicBezTo>
                  <a:moveTo>
                    <a:pt x="65115" y="46879"/>
                  </a:moveTo>
                  <a:cubicBezTo>
                    <a:pt x="65115" y="46879"/>
                    <a:pt x="64925" y="46974"/>
                    <a:pt x="64829" y="47069"/>
                  </a:cubicBezTo>
                  <a:cubicBezTo>
                    <a:pt x="64925" y="47355"/>
                    <a:pt x="65019" y="47641"/>
                    <a:pt x="65210" y="47831"/>
                  </a:cubicBezTo>
                  <a:cubicBezTo>
                    <a:pt x="65305" y="47831"/>
                    <a:pt x="65400" y="47831"/>
                    <a:pt x="65496" y="47736"/>
                  </a:cubicBezTo>
                  <a:cubicBezTo>
                    <a:pt x="65400" y="47450"/>
                    <a:pt x="65305" y="47165"/>
                    <a:pt x="65115" y="46879"/>
                  </a:cubicBezTo>
                  <a:moveTo>
                    <a:pt x="58738" y="94123"/>
                  </a:moveTo>
                  <a:cubicBezTo>
                    <a:pt x="59880" y="93742"/>
                    <a:pt x="59880" y="93266"/>
                    <a:pt x="59499" y="92504"/>
                  </a:cubicBezTo>
                  <a:cubicBezTo>
                    <a:pt x="59213" y="93075"/>
                    <a:pt x="59023" y="93456"/>
                    <a:pt x="58738" y="94123"/>
                  </a:cubicBezTo>
                  <a:moveTo>
                    <a:pt x="17142" y="43355"/>
                  </a:moveTo>
                  <a:cubicBezTo>
                    <a:pt x="17142" y="43355"/>
                    <a:pt x="17999" y="43164"/>
                    <a:pt x="18665" y="43069"/>
                  </a:cubicBezTo>
                  <a:cubicBezTo>
                    <a:pt x="17808" y="42402"/>
                    <a:pt x="17428" y="42593"/>
                    <a:pt x="17142" y="43355"/>
                  </a:cubicBezTo>
                  <a:moveTo>
                    <a:pt x="70350" y="35639"/>
                  </a:moveTo>
                  <a:cubicBezTo>
                    <a:pt x="70350" y="35639"/>
                    <a:pt x="70159" y="35449"/>
                    <a:pt x="70064" y="35258"/>
                  </a:cubicBezTo>
                  <a:cubicBezTo>
                    <a:pt x="69874" y="35449"/>
                    <a:pt x="69588" y="35639"/>
                    <a:pt x="69398" y="35830"/>
                  </a:cubicBezTo>
                  <a:cubicBezTo>
                    <a:pt x="69493" y="35925"/>
                    <a:pt x="69588" y="36116"/>
                    <a:pt x="69684" y="36211"/>
                  </a:cubicBezTo>
                  <a:cubicBezTo>
                    <a:pt x="69874" y="36020"/>
                    <a:pt x="70159" y="35830"/>
                    <a:pt x="70350" y="35639"/>
                  </a:cubicBezTo>
                  <a:moveTo>
                    <a:pt x="18189" y="47450"/>
                  </a:moveTo>
                  <a:cubicBezTo>
                    <a:pt x="18189" y="48212"/>
                    <a:pt x="18285" y="48593"/>
                    <a:pt x="18380" y="49260"/>
                  </a:cubicBezTo>
                  <a:cubicBezTo>
                    <a:pt x="18856" y="48593"/>
                    <a:pt x="19141" y="48117"/>
                    <a:pt x="18189" y="47450"/>
                  </a:cubicBezTo>
                  <a:moveTo>
                    <a:pt x="73110" y="81645"/>
                  </a:moveTo>
                  <a:cubicBezTo>
                    <a:pt x="72539" y="81709"/>
                    <a:pt x="72254" y="82058"/>
                    <a:pt x="72254" y="82693"/>
                  </a:cubicBezTo>
                  <a:cubicBezTo>
                    <a:pt x="72254" y="82693"/>
                    <a:pt x="72825" y="81931"/>
                    <a:pt x="73110" y="81645"/>
                  </a:cubicBezTo>
                  <a:moveTo>
                    <a:pt x="76346" y="25448"/>
                  </a:moveTo>
                  <a:cubicBezTo>
                    <a:pt x="76346" y="25448"/>
                    <a:pt x="76251" y="25162"/>
                    <a:pt x="76156" y="24971"/>
                  </a:cubicBezTo>
                  <a:cubicBezTo>
                    <a:pt x="75871" y="25067"/>
                    <a:pt x="75585" y="25257"/>
                    <a:pt x="75299" y="25352"/>
                  </a:cubicBezTo>
                  <a:cubicBezTo>
                    <a:pt x="75299" y="25543"/>
                    <a:pt x="75490" y="25829"/>
                    <a:pt x="75490" y="25733"/>
                  </a:cubicBezTo>
                  <a:cubicBezTo>
                    <a:pt x="75775" y="25733"/>
                    <a:pt x="76061" y="25543"/>
                    <a:pt x="76251" y="25352"/>
                  </a:cubicBezTo>
                  <a:moveTo>
                    <a:pt x="76632" y="86217"/>
                  </a:moveTo>
                  <a:cubicBezTo>
                    <a:pt x="76632" y="86217"/>
                    <a:pt x="76537" y="85931"/>
                    <a:pt x="76442" y="85836"/>
                  </a:cubicBezTo>
                  <a:cubicBezTo>
                    <a:pt x="76251" y="85836"/>
                    <a:pt x="75966" y="85836"/>
                    <a:pt x="75775" y="85931"/>
                  </a:cubicBezTo>
                  <a:cubicBezTo>
                    <a:pt x="75585" y="86122"/>
                    <a:pt x="75585" y="86408"/>
                    <a:pt x="75395" y="86979"/>
                  </a:cubicBezTo>
                  <a:cubicBezTo>
                    <a:pt x="75966" y="86503"/>
                    <a:pt x="76251" y="86312"/>
                    <a:pt x="76537" y="86122"/>
                  </a:cubicBezTo>
                  <a:moveTo>
                    <a:pt x="52360" y="13827"/>
                  </a:moveTo>
                  <a:cubicBezTo>
                    <a:pt x="52360" y="13827"/>
                    <a:pt x="51979" y="13637"/>
                    <a:pt x="51884" y="13541"/>
                  </a:cubicBezTo>
                  <a:cubicBezTo>
                    <a:pt x="51789" y="13827"/>
                    <a:pt x="51694" y="14208"/>
                    <a:pt x="51599" y="14494"/>
                  </a:cubicBezTo>
                  <a:cubicBezTo>
                    <a:pt x="51599" y="14494"/>
                    <a:pt x="51884" y="14589"/>
                    <a:pt x="51979" y="14684"/>
                  </a:cubicBezTo>
                  <a:cubicBezTo>
                    <a:pt x="52075" y="14399"/>
                    <a:pt x="52265" y="14113"/>
                    <a:pt x="52360" y="13827"/>
                  </a:cubicBezTo>
                  <a:moveTo>
                    <a:pt x="48267" y="68691"/>
                  </a:moveTo>
                  <a:cubicBezTo>
                    <a:pt x="48267" y="68691"/>
                    <a:pt x="48077" y="68977"/>
                    <a:pt x="47982" y="69072"/>
                  </a:cubicBezTo>
                  <a:cubicBezTo>
                    <a:pt x="48362" y="69263"/>
                    <a:pt x="48743" y="69548"/>
                    <a:pt x="49124" y="69739"/>
                  </a:cubicBezTo>
                  <a:cubicBezTo>
                    <a:pt x="49124" y="69644"/>
                    <a:pt x="49314" y="69548"/>
                    <a:pt x="49314" y="69358"/>
                  </a:cubicBezTo>
                  <a:cubicBezTo>
                    <a:pt x="48934" y="69072"/>
                    <a:pt x="48648" y="68882"/>
                    <a:pt x="48267" y="68596"/>
                  </a:cubicBezTo>
                  <a:moveTo>
                    <a:pt x="80439" y="84407"/>
                  </a:moveTo>
                  <a:cubicBezTo>
                    <a:pt x="80439" y="84407"/>
                    <a:pt x="80439" y="84884"/>
                    <a:pt x="80344" y="85074"/>
                  </a:cubicBezTo>
                  <a:cubicBezTo>
                    <a:pt x="80725" y="85074"/>
                    <a:pt x="81011" y="85074"/>
                    <a:pt x="81391" y="85074"/>
                  </a:cubicBezTo>
                  <a:cubicBezTo>
                    <a:pt x="81391" y="85074"/>
                    <a:pt x="81391" y="84598"/>
                    <a:pt x="81391" y="84598"/>
                  </a:cubicBezTo>
                  <a:cubicBezTo>
                    <a:pt x="81106" y="84503"/>
                    <a:pt x="80725" y="84407"/>
                    <a:pt x="80439" y="84407"/>
                  </a:cubicBezTo>
                  <a:moveTo>
                    <a:pt x="25328" y="24876"/>
                  </a:moveTo>
                  <a:cubicBezTo>
                    <a:pt x="25328" y="24876"/>
                    <a:pt x="25138" y="24686"/>
                    <a:pt x="25042" y="24590"/>
                  </a:cubicBezTo>
                  <a:cubicBezTo>
                    <a:pt x="24757" y="24781"/>
                    <a:pt x="24566" y="25067"/>
                    <a:pt x="24281" y="25257"/>
                  </a:cubicBezTo>
                  <a:cubicBezTo>
                    <a:pt x="24376" y="25352"/>
                    <a:pt x="24662" y="25543"/>
                    <a:pt x="24662" y="25543"/>
                  </a:cubicBezTo>
                  <a:cubicBezTo>
                    <a:pt x="24947" y="25352"/>
                    <a:pt x="25138" y="25067"/>
                    <a:pt x="25328" y="24876"/>
                  </a:cubicBezTo>
                  <a:moveTo>
                    <a:pt x="24852" y="68501"/>
                  </a:moveTo>
                  <a:cubicBezTo>
                    <a:pt x="24852" y="68501"/>
                    <a:pt x="24947" y="68786"/>
                    <a:pt x="24947" y="68882"/>
                  </a:cubicBezTo>
                  <a:cubicBezTo>
                    <a:pt x="25233" y="68882"/>
                    <a:pt x="25518" y="68786"/>
                    <a:pt x="25709" y="68691"/>
                  </a:cubicBezTo>
                  <a:cubicBezTo>
                    <a:pt x="25709" y="68501"/>
                    <a:pt x="25518" y="68215"/>
                    <a:pt x="25518" y="68215"/>
                  </a:cubicBezTo>
                  <a:cubicBezTo>
                    <a:pt x="25233" y="68215"/>
                    <a:pt x="25042" y="68405"/>
                    <a:pt x="24757" y="68405"/>
                  </a:cubicBezTo>
                  <a:moveTo>
                    <a:pt x="101951" y="51070"/>
                  </a:moveTo>
                  <a:cubicBezTo>
                    <a:pt x="101316" y="50879"/>
                    <a:pt x="101031" y="51070"/>
                    <a:pt x="101094" y="51641"/>
                  </a:cubicBezTo>
                  <a:cubicBezTo>
                    <a:pt x="101094" y="51641"/>
                    <a:pt x="101665" y="51260"/>
                    <a:pt x="101951" y="51070"/>
                  </a:cubicBezTo>
                  <a:moveTo>
                    <a:pt x="27612" y="82407"/>
                  </a:moveTo>
                  <a:cubicBezTo>
                    <a:pt x="27612" y="82407"/>
                    <a:pt x="27993" y="82883"/>
                    <a:pt x="28088" y="82788"/>
                  </a:cubicBezTo>
                  <a:cubicBezTo>
                    <a:pt x="28279" y="82693"/>
                    <a:pt x="28469" y="82502"/>
                    <a:pt x="28660" y="82312"/>
                  </a:cubicBezTo>
                  <a:cubicBezTo>
                    <a:pt x="28660" y="82312"/>
                    <a:pt x="28374" y="81931"/>
                    <a:pt x="28374" y="82026"/>
                  </a:cubicBezTo>
                  <a:cubicBezTo>
                    <a:pt x="28088" y="82026"/>
                    <a:pt x="27898" y="82312"/>
                    <a:pt x="27612" y="82502"/>
                  </a:cubicBezTo>
                  <a:moveTo>
                    <a:pt x="29135" y="50689"/>
                  </a:moveTo>
                  <a:cubicBezTo>
                    <a:pt x="29135" y="50689"/>
                    <a:pt x="29040" y="50879"/>
                    <a:pt x="29040" y="50975"/>
                  </a:cubicBezTo>
                  <a:cubicBezTo>
                    <a:pt x="29421" y="50975"/>
                    <a:pt x="29802" y="51165"/>
                    <a:pt x="30277" y="51260"/>
                  </a:cubicBezTo>
                  <a:cubicBezTo>
                    <a:pt x="30277" y="51165"/>
                    <a:pt x="30277" y="51070"/>
                    <a:pt x="30277" y="50879"/>
                  </a:cubicBezTo>
                  <a:cubicBezTo>
                    <a:pt x="29897" y="50879"/>
                    <a:pt x="29516" y="50689"/>
                    <a:pt x="29135" y="50594"/>
                  </a:cubicBezTo>
                  <a:moveTo>
                    <a:pt x="46268" y="5445"/>
                  </a:moveTo>
                  <a:cubicBezTo>
                    <a:pt x="46268" y="5445"/>
                    <a:pt x="46459" y="5445"/>
                    <a:pt x="46649" y="5540"/>
                  </a:cubicBezTo>
                  <a:cubicBezTo>
                    <a:pt x="46744" y="5159"/>
                    <a:pt x="46935" y="4778"/>
                    <a:pt x="47030" y="4397"/>
                  </a:cubicBezTo>
                  <a:cubicBezTo>
                    <a:pt x="47030" y="4397"/>
                    <a:pt x="47030" y="4397"/>
                    <a:pt x="46744" y="4112"/>
                  </a:cubicBezTo>
                  <a:cubicBezTo>
                    <a:pt x="46554" y="4683"/>
                    <a:pt x="46364" y="5064"/>
                    <a:pt x="46268" y="5445"/>
                  </a:cubicBezTo>
                  <a:moveTo>
                    <a:pt x="33323" y="96599"/>
                  </a:moveTo>
                  <a:cubicBezTo>
                    <a:pt x="33323" y="96599"/>
                    <a:pt x="33609" y="96504"/>
                    <a:pt x="33799" y="96409"/>
                  </a:cubicBezTo>
                  <a:cubicBezTo>
                    <a:pt x="33704" y="96123"/>
                    <a:pt x="33609" y="95837"/>
                    <a:pt x="33514" y="95552"/>
                  </a:cubicBezTo>
                  <a:cubicBezTo>
                    <a:pt x="33514" y="95552"/>
                    <a:pt x="33228" y="95552"/>
                    <a:pt x="33228" y="95552"/>
                  </a:cubicBezTo>
                  <a:cubicBezTo>
                    <a:pt x="33228" y="95837"/>
                    <a:pt x="33323" y="96218"/>
                    <a:pt x="33419" y="96504"/>
                  </a:cubicBezTo>
                  <a:moveTo>
                    <a:pt x="33228" y="25638"/>
                  </a:moveTo>
                  <a:cubicBezTo>
                    <a:pt x="33228" y="25638"/>
                    <a:pt x="33228" y="26019"/>
                    <a:pt x="33228" y="26210"/>
                  </a:cubicBezTo>
                  <a:cubicBezTo>
                    <a:pt x="33609" y="26114"/>
                    <a:pt x="33895" y="26019"/>
                    <a:pt x="34275" y="25924"/>
                  </a:cubicBezTo>
                  <a:cubicBezTo>
                    <a:pt x="34275" y="25829"/>
                    <a:pt x="34275" y="25638"/>
                    <a:pt x="34275" y="25543"/>
                  </a:cubicBezTo>
                  <a:cubicBezTo>
                    <a:pt x="33895" y="25543"/>
                    <a:pt x="33609" y="25543"/>
                    <a:pt x="33228" y="25638"/>
                  </a:cubicBezTo>
                  <a:moveTo>
                    <a:pt x="35227" y="47831"/>
                  </a:moveTo>
                  <a:cubicBezTo>
                    <a:pt x="35132" y="47260"/>
                    <a:pt x="34942" y="46688"/>
                    <a:pt x="33990" y="47069"/>
                  </a:cubicBezTo>
                  <a:cubicBezTo>
                    <a:pt x="34561" y="47450"/>
                    <a:pt x="34846" y="47641"/>
                    <a:pt x="35227" y="47831"/>
                  </a:cubicBezTo>
                  <a:moveTo>
                    <a:pt x="42271" y="36782"/>
                  </a:moveTo>
                  <a:cubicBezTo>
                    <a:pt x="42271" y="36782"/>
                    <a:pt x="41890" y="36401"/>
                    <a:pt x="41795" y="36401"/>
                  </a:cubicBezTo>
                  <a:cubicBezTo>
                    <a:pt x="41604" y="36401"/>
                    <a:pt x="41509" y="36687"/>
                    <a:pt x="41319" y="36782"/>
                  </a:cubicBezTo>
                  <a:cubicBezTo>
                    <a:pt x="41509" y="36782"/>
                    <a:pt x="41604" y="36973"/>
                    <a:pt x="41795" y="36973"/>
                  </a:cubicBezTo>
                  <a:cubicBezTo>
                    <a:pt x="41890" y="36973"/>
                    <a:pt x="42080" y="36878"/>
                    <a:pt x="42271" y="36687"/>
                  </a:cubicBezTo>
                  <a:moveTo>
                    <a:pt x="41795" y="23924"/>
                  </a:moveTo>
                  <a:cubicBezTo>
                    <a:pt x="41795" y="23924"/>
                    <a:pt x="41414" y="24209"/>
                    <a:pt x="41319" y="24400"/>
                  </a:cubicBezTo>
                  <a:cubicBezTo>
                    <a:pt x="41509" y="24590"/>
                    <a:pt x="41700" y="24781"/>
                    <a:pt x="41890" y="24971"/>
                  </a:cubicBezTo>
                  <a:cubicBezTo>
                    <a:pt x="41890" y="24876"/>
                    <a:pt x="42175" y="24686"/>
                    <a:pt x="42175" y="24590"/>
                  </a:cubicBezTo>
                  <a:cubicBezTo>
                    <a:pt x="42175" y="24400"/>
                    <a:pt x="41985" y="24209"/>
                    <a:pt x="41890" y="24019"/>
                  </a:cubicBezTo>
                  <a:moveTo>
                    <a:pt x="26851" y="8112"/>
                  </a:moveTo>
                  <a:cubicBezTo>
                    <a:pt x="26851" y="8112"/>
                    <a:pt x="27041" y="8017"/>
                    <a:pt x="27232" y="7922"/>
                  </a:cubicBezTo>
                  <a:cubicBezTo>
                    <a:pt x="27041" y="7636"/>
                    <a:pt x="26851" y="7350"/>
                    <a:pt x="26756" y="7064"/>
                  </a:cubicBezTo>
                  <a:cubicBezTo>
                    <a:pt x="26756" y="7064"/>
                    <a:pt x="26565" y="7064"/>
                    <a:pt x="26470" y="7160"/>
                  </a:cubicBezTo>
                  <a:cubicBezTo>
                    <a:pt x="26565" y="7445"/>
                    <a:pt x="26756" y="7731"/>
                    <a:pt x="26851" y="8017"/>
                  </a:cubicBezTo>
                  <a:moveTo>
                    <a:pt x="25709" y="58118"/>
                  </a:moveTo>
                  <a:cubicBezTo>
                    <a:pt x="25709" y="58118"/>
                    <a:pt x="25709" y="58309"/>
                    <a:pt x="25614" y="58499"/>
                  </a:cubicBezTo>
                  <a:cubicBezTo>
                    <a:pt x="25994" y="58690"/>
                    <a:pt x="26470" y="58785"/>
                    <a:pt x="26851" y="58976"/>
                  </a:cubicBezTo>
                  <a:cubicBezTo>
                    <a:pt x="26851" y="58880"/>
                    <a:pt x="26851" y="58785"/>
                    <a:pt x="26946" y="58690"/>
                  </a:cubicBezTo>
                  <a:cubicBezTo>
                    <a:pt x="26565" y="58499"/>
                    <a:pt x="26089" y="58404"/>
                    <a:pt x="25709" y="58214"/>
                  </a:cubicBezTo>
                  <a:moveTo>
                    <a:pt x="83390" y="56594"/>
                  </a:moveTo>
                  <a:cubicBezTo>
                    <a:pt x="83390" y="56594"/>
                    <a:pt x="83580" y="56404"/>
                    <a:pt x="83580" y="56213"/>
                  </a:cubicBezTo>
                  <a:cubicBezTo>
                    <a:pt x="83295" y="56023"/>
                    <a:pt x="83009" y="55832"/>
                    <a:pt x="82724" y="55642"/>
                  </a:cubicBezTo>
                  <a:cubicBezTo>
                    <a:pt x="82724" y="55642"/>
                    <a:pt x="82629" y="55832"/>
                    <a:pt x="82534" y="55928"/>
                  </a:cubicBezTo>
                  <a:cubicBezTo>
                    <a:pt x="82819" y="56118"/>
                    <a:pt x="83009" y="56404"/>
                    <a:pt x="83295" y="56594"/>
                  </a:cubicBezTo>
                  <a:moveTo>
                    <a:pt x="48362" y="96885"/>
                  </a:moveTo>
                  <a:lnTo>
                    <a:pt x="48648" y="96885"/>
                  </a:lnTo>
                  <a:lnTo>
                    <a:pt x="48648" y="95837"/>
                  </a:lnTo>
                  <a:lnTo>
                    <a:pt x="48362" y="95837"/>
                  </a:lnTo>
                  <a:lnTo>
                    <a:pt x="48362" y="96885"/>
                  </a:lnTo>
                  <a:close/>
                  <a:moveTo>
                    <a:pt x="80154" y="15446"/>
                  </a:moveTo>
                  <a:cubicBezTo>
                    <a:pt x="80154" y="15446"/>
                    <a:pt x="80630" y="15065"/>
                    <a:pt x="80630" y="15065"/>
                  </a:cubicBezTo>
                  <a:cubicBezTo>
                    <a:pt x="80534" y="14875"/>
                    <a:pt x="80344" y="14589"/>
                    <a:pt x="80249" y="14399"/>
                  </a:cubicBezTo>
                  <a:cubicBezTo>
                    <a:pt x="80154" y="14494"/>
                    <a:pt x="79963" y="14684"/>
                    <a:pt x="79963" y="14780"/>
                  </a:cubicBezTo>
                  <a:cubicBezTo>
                    <a:pt x="79963" y="14970"/>
                    <a:pt x="80154" y="15161"/>
                    <a:pt x="80249" y="15446"/>
                  </a:cubicBezTo>
                  <a:moveTo>
                    <a:pt x="78726" y="53070"/>
                  </a:moveTo>
                  <a:cubicBezTo>
                    <a:pt x="78726" y="52118"/>
                    <a:pt x="78345" y="51927"/>
                    <a:pt x="77774" y="51927"/>
                  </a:cubicBezTo>
                  <a:cubicBezTo>
                    <a:pt x="77774" y="51927"/>
                    <a:pt x="77584" y="52022"/>
                    <a:pt x="77584" y="52118"/>
                  </a:cubicBezTo>
                  <a:cubicBezTo>
                    <a:pt x="77965" y="52403"/>
                    <a:pt x="78250" y="52689"/>
                    <a:pt x="78726" y="53070"/>
                  </a:cubicBezTo>
                  <a:moveTo>
                    <a:pt x="77013" y="86789"/>
                  </a:moveTo>
                  <a:cubicBezTo>
                    <a:pt x="77013" y="86789"/>
                    <a:pt x="76632" y="87265"/>
                    <a:pt x="76632" y="87455"/>
                  </a:cubicBezTo>
                  <a:cubicBezTo>
                    <a:pt x="76632" y="87551"/>
                    <a:pt x="76822" y="87741"/>
                    <a:pt x="76917" y="87836"/>
                  </a:cubicBezTo>
                  <a:cubicBezTo>
                    <a:pt x="77108" y="87646"/>
                    <a:pt x="77298" y="87551"/>
                    <a:pt x="77298" y="87360"/>
                  </a:cubicBezTo>
                  <a:cubicBezTo>
                    <a:pt x="77298" y="87360"/>
                    <a:pt x="77203" y="87074"/>
                    <a:pt x="77013" y="86789"/>
                  </a:cubicBezTo>
                  <a:moveTo>
                    <a:pt x="23139" y="73168"/>
                  </a:moveTo>
                  <a:lnTo>
                    <a:pt x="23139" y="72692"/>
                  </a:lnTo>
                  <a:cubicBezTo>
                    <a:pt x="23139" y="72692"/>
                    <a:pt x="22472" y="72787"/>
                    <a:pt x="22187" y="72882"/>
                  </a:cubicBezTo>
                  <a:cubicBezTo>
                    <a:pt x="22187" y="72882"/>
                    <a:pt x="22187" y="73073"/>
                    <a:pt x="22187" y="73168"/>
                  </a:cubicBezTo>
                  <a:lnTo>
                    <a:pt x="23139" y="73168"/>
                  </a:lnTo>
                  <a:close/>
                  <a:moveTo>
                    <a:pt x="77013" y="54213"/>
                  </a:moveTo>
                  <a:cubicBezTo>
                    <a:pt x="77013" y="54213"/>
                    <a:pt x="77298" y="54023"/>
                    <a:pt x="77394" y="53927"/>
                  </a:cubicBezTo>
                  <a:cubicBezTo>
                    <a:pt x="77203" y="53642"/>
                    <a:pt x="77013" y="53356"/>
                    <a:pt x="76727" y="53165"/>
                  </a:cubicBezTo>
                  <a:cubicBezTo>
                    <a:pt x="76632" y="53165"/>
                    <a:pt x="76537" y="53356"/>
                    <a:pt x="76442" y="53356"/>
                  </a:cubicBezTo>
                  <a:cubicBezTo>
                    <a:pt x="76632" y="53642"/>
                    <a:pt x="76822" y="53927"/>
                    <a:pt x="77013" y="54213"/>
                  </a:cubicBezTo>
                  <a:moveTo>
                    <a:pt x="20664" y="87265"/>
                  </a:moveTo>
                  <a:cubicBezTo>
                    <a:pt x="20664" y="87265"/>
                    <a:pt x="20950" y="87455"/>
                    <a:pt x="21045" y="87551"/>
                  </a:cubicBezTo>
                  <a:cubicBezTo>
                    <a:pt x="21235" y="87265"/>
                    <a:pt x="21330" y="86979"/>
                    <a:pt x="21521" y="86693"/>
                  </a:cubicBezTo>
                  <a:cubicBezTo>
                    <a:pt x="21521" y="86693"/>
                    <a:pt x="21330" y="86598"/>
                    <a:pt x="21235" y="86503"/>
                  </a:cubicBezTo>
                  <a:cubicBezTo>
                    <a:pt x="21045" y="86789"/>
                    <a:pt x="20854" y="86979"/>
                    <a:pt x="20664" y="87265"/>
                  </a:cubicBezTo>
                  <a:moveTo>
                    <a:pt x="75871" y="41259"/>
                  </a:moveTo>
                  <a:cubicBezTo>
                    <a:pt x="75871" y="41259"/>
                    <a:pt x="76061" y="41640"/>
                    <a:pt x="76156" y="41640"/>
                  </a:cubicBezTo>
                  <a:cubicBezTo>
                    <a:pt x="76251" y="41640"/>
                    <a:pt x="76537" y="41450"/>
                    <a:pt x="76537" y="41354"/>
                  </a:cubicBezTo>
                  <a:cubicBezTo>
                    <a:pt x="76537" y="41164"/>
                    <a:pt x="76346" y="41069"/>
                    <a:pt x="76251" y="40878"/>
                  </a:cubicBezTo>
                  <a:cubicBezTo>
                    <a:pt x="76156" y="40973"/>
                    <a:pt x="75966" y="41069"/>
                    <a:pt x="75871" y="41259"/>
                  </a:cubicBezTo>
                  <a:moveTo>
                    <a:pt x="55501" y="24781"/>
                  </a:moveTo>
                  <a:cubicBezTo>
                    <a:pt x="55501" y="24781"/>
                    <a:pt x="55501" y="24590"/>
                    <a:pt x="55501" y="24495"/>
                  </a:cubicBezTo>
                  <a:cubicBezTo>
                    <a:pt x="55216" y="24495"/>
                    <a:pt x="54835" y="24305"/>
                    <a:pt x="54550" y="24209"/>
                  </a:cubicBezTo>
                  <a:cubicBezTo>
                    <a:pt x="54550" y="24305"/>
                    <a:pt x="54550" y="24495"/>
                    <a:pt x="54550" y="24590"/>
                  </a:cubicBezTo>
                  <a:cubicBezTo>
                    <a:pt x="54835" y="24590"/>
                    <a:pt x="55216" y="24686"/>
                    <a:pt x="55501" y="24781"/>
                  </a:cubicBezTo>
                  <a:moveTo>
                    <a:pt x="57786" y="7064"/>
                  </a:moveTo>
                  <a:cubicBezTo>
                    <a:pt x="57786" y="7064"/>
                    <a:pt x="57595" y="7064"/>
                    <a:pt x="57500" y="7064"/>
                  </a:cubicBezTo>
                  <a:cubicBezTo>
                    <a:pt x="57405" y="7350"/>
                    <a:pt x="57310" y="7636"/>
                    <a:pt x="57215" y="7922"/>
                  </a:cubicBezTo>
                  <a:cubicBezTo>
                    <a:pt x="57215" y="7922"/>
                    <a:pt x="57500" y="8017"/>
                    <a:pt x="57690" y="8112"/>
                  </a:cubicBezTo>
                  <a:cubicBezTo>
                    <a:pt x="57690" y="7826"/>
                    <a:pt x="57786" y="7445"/>
                    <a:pt x="57881" y="7160"/>
                  </a:cubicBezTo>
                  <a:moveTo>
                    <a:pt x="15429" y="39545"/>
                  </a:moveTo>
                  <a:cubicBezTo>
                    <a:pt x="15937" y="39799"/>
                    <a:pt x="16317" y="39735"/>
                    <a:pt x="16571" y="39354"/>
                  </a:cubicBezTo>
                  <a:cubicBezTo>
                    <a:pt x="16571" y="39354"/>
                    <a:pt x="15905" y="39449"/>
                    <a:pt x="15429" y="39545"/>
                  </a:cubicBezTo>
                  <a:moveTo>
                    <a:pt x="68446" y="55642"/>
                  </a:moveTo>
                  <a:cubicBezTo>
                    <a:pt x="68446" y="55642"/>
                    <a:pt x="68446" y="55832"/>
                    <a:pt x="68446" y="55928"/>
                  </a:cubicBezTo>
                  <a:cubicBezTo>
                    <a:pt x="68542" y="55928"/>
                    <a:pt x="68732" y="56118"/>
                    <a:pt x="68732" y="56118"/>
                  </a:cubicBezTo>
                  <a:cubicBezTo>
                    <a:pt x="68922" y="56118"/>
                    <a:pt x="69017" y="55832"/>
                    <a:pt x="69208" y="55737"/>
                  </a:cubicBezTo>
                  <a:cubicBezTo>
                    <a:pt x="68922" y="55737"/>
                    <a:pt x="68732" y="55737"/>
                    <a:pt x="68446" y="55642"/>
                  </a:cubicBezTo>
                  <a:moveTo>
                    <a:pt x="12668" y="39259"/>
                  </a:moveTo>
                  <a:cubicBezTo>
                    <a:pt x="12668" y="39259"/>
                    <a:pt x="13240" y="39735"/>
                    <a:pt x="13335" y="39735"/>
                  </a:cubicBezTo>
                  <a:cubicBezTo>
                    <a:pt x="13525" y="39735"/>
                    <a:pt x="13620" y="39449"/>
                    <a:pt x="13811" y="39354"/>
                  </a:cubicBezTo>
                  <a:cubicBezTo>
                    <a:pt x="13716" y="39259"/>
                    <a:pt x="13525" y="39068"/>
                    <a:pt x="13430" y="39068"/>
                  </a:cubicBezTo>
                  <a:cubicBezTo>
                    <a:pt x="13240" y="39068"/>
                    <a:pt x="13049" y="39164"/>
                    <a:pt x="12668" y="39354"/>
                  </a:cubicBezTo>
                  <a:moveTo>
                    <a:pt x="66447" y="102505"/>
                  </a:moveTo>
                  <a:cubicBezTo>
                    <a:pt x="66447" y="102505"/>
                    <a:pt x="66447" y="102791"/>
                    <a:pt x="66447" y="102981"/>
                  </a:cubicBezTo>
                  <a:cubicBezTo>
                    <a:pt x="66733" y="102981"/>
                    <a:pt x="67019" y="102981"/>
                    <a:pt x="67304" y="102981"/>
                  </a:cubicBezTo>
                  <a:cubicBezTo>
                    <a:pt x="67304" y="102886"/>
                    <a:pt x="67304" y="102791"/>
                    <a:pt x="67304" y="102695"/>
                  </a:cubicBezTo>
                  <a:cubicBezTo>
                    <a:pt x="67019" y="102695"/>
                    <a:pt x="66733" y="102695"/>
                    <a:pt x="66447" y="102600"/>
                  </a:cubicBezTo>
                  <a:moveTo>
                    <a:pt x="61022" y="94504"/>
                  </a:moveTo>
                  <a:cubicBezTo>
                    <a:pt x="61022" y="94504"/>
                    <a:pt x="60736" y="94885"/>
                    <a:pt x="60546" y="95075"/>
                  </a:cubicBezTo>
                  <a:cubicBezTo>
                    <a:pt x="60641" y="95075"/>
                    <a:pt x="60832" y="95361"/>
                    <a:pt x="60927" y="95266"/>
                  </a:cubicBezTo>
                  <a:cubicBezTo>
                    <a:pt x="61022" y="95266"/>
                    <a:pt x="61212" y="95075"/>
                    <a:pt x="61307" y="94980"/>
                  </a:cubicBezTo>
                  <a:cubicBezTo>
                    <a:pt x="61307" y="94885"/>
                    <a:pt x="61212" y="94694"/>
                    <a:pt x="61022" y="94504"/>
                  </a:cubicBezTo>
                  <a:moveTo>
                    <a:pt x="4768" y="41545"/>
                  </a:moveTo>
                  <a:cubicBezTo>
                    <a:pt x="4768" y="41545"/>
                    <a:pt x="4483" y="41735"/>
                    <a:pt x="4388" y="41831"/>
                  </a:cubicBezTo>
                  <a:cubicBezTo>
                    <a:pt x="4578" y="42116"/>
                    <a:pt x="4768" y="42307"/>
                    <a:pt x="4959" y="42593"/>
                  </a:cubicBezTo>
                  <a:cubicBezTo>
                    <a:pt x="4959" y="42593"/>
                    <a:pt x="5149" y="42593"/>
                    <a:pt x="5244" y="42497"/>
                  </a:cubicBezTo>
                  <a:cubicBezTo>
                    <a:pt x="5149" y="42212"/>
                    <a:pt x="4959" y="41926"/>
                    <a:pt x="4864" y="41640"/>
                  </a:cubicBezTo>
                  <a:moveTo>
                    <a:pt x="3245" y="42783"/>
                  </a:moveTo>
                  <a:cubicBezTo>
                    <a:pt x="3245" y="42783"/>
                    <a:pt x="2960" y="42593"/>
                    <a:pt x="2865" y="42402"/>
                  </a:cubicBezTo>
                  <a:cubicBezTo>
                    <a:pt x="2865" y="42593"/>
                    <a:pt x="2674" y="42783"/>
                    <a:pt x="2579" y="42878"/>
                  </a:cubicBezTo>
                  <a:cubicBezTo>
                    <a:pt x="2579" y="42878"/>
                    <a:pt x="2770" y="43069"/>
                    <a:pt x="2960" y="43164"/>
                  </a:cubicBezTo>
                  <a:cubicBezTo>
                    <a:pt x="2960" y="43069"/>
                    <a:pt x="3150" y="42878"/>
                    <a:pt x="3245" y="42688"/>
                  </a:cubicBezTo>
                  <a:moveTo>
                    <a:pt x="3245" y="49070"/>
                  </a:moveTo>
                  <a:lnTo>
                    <a:pt x="3245" y="48689"/>
                  </a:lnTo>
                  <a:cubicBezTo>
                    <a:pt x="3245" y="48689"/>
                    <a:pt x="2770" y="48689"/>
                    <a:pt x="2484" y="48689"/>
                  </a:cubicBezTo>
                  <a:cubicBezTo>
                    <a:pt x="2484" y="48784"/>
                    <a:pt x="2484" y="48974"/>
                    <a:pt x="2484" y="48974"/>
                  </a:cubicBezTo>
                  <a:cubicBezTo>
                    <a:pt x="2770" y="48974"/>
                    <a:pt x="2960" y="48974"/>
                    <a:pt x="3245" y="48974"/>
                  </a:cubicBezTo>
                  <a:moveTo>
                    <a:pt x="62164" y="23447"/>
                  </a:moveTo>
                  <a:cubicBezTo>
                    <a:pt x="62164" y="23447"/>
                    <a:pt x="61974" y="23924"/>
                    <a:pt x="61879" y="24114"/>
                  </a:cubicBezTo>
                  <a:cubicBezTo>
                    <a:pt x="61879" y="24114"/>
                    <a:pt x="62069" y="24305"/>
                    <a:pt x="62164" y="24305"/>
                  </a:cubicBezTo>
                  <a:cubicBezTo>
                    <a:pt x="62354" y="24209"/>
                    <a:pt x="62450" y="24019"/>
                    <a:pt x="62545" y="23828"/>
                  </a:cubicBezTo>
                  <a:cubicBezTo>
                    <a:pt x="62545" y="23828"/>
                    <a:pt x="62354" y="23638"/>
                    <a:pt x="62164" y="23447"/>
                  </a:cubicBezTo>
                  <a:moveTo>
                    <a:pt x="62450" y="57356"/>
                  </a:moveTo>
                  <a:cubicBezTo>
                    <a:pt x="62450" y="57356"/>
                    <a:pt x="62354" y="57071"/>
                    <a:pt x="62259" y="56975"/>
                  </a:cubicBezTo>
                  <a:cubicBezTo>
                    <a:pt x="61974" y="57166"/>
                    <a:pt x="61688" y="57356"/>
                    <a:pt x="61403" y="57452"/>
                  </a:cubicBezTo>
                  <a:cubicBezTo>
                    <a:pt x="61403" y="57547"/>
                    <a:pt x="61498" y="57642"/>
                    <a:pt x="61593" y="57737"/>
                  </a:cubicBezTo>
                  <a:cubicBezTo>
                    <a:pt x="61879" y="57547"/>
                    <a:pt x="62259" y="57452"/>
                    <a:pt x="62545" y="57356"/>
                  </a:cubicBezTo>
                </a:path>
              </a:pathLst>
            </a:custGeom>
            <a:solidFill>
              <a:srgbClr val="71C5D0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" name="Forma libre 3">
              <a:extLst>
                <a:ext uri="{FF2B5EF4-FFF2-40B4-BE49-F238E27FC236}">
                  <a16:creationId xmlns:a16="http://schemas.microsoft.com/office/drawing/2014/main" id="{DC3B7B4C-EE51-EC69-0497-649E93524213}"/>
                </a:ext>
              </a:extLst>
            </p:cNvPr>
            <p:cNvSpPr/>
            <p:nvPr/>
          </p:nvSpPr>
          <p:spPr>
            <a:xfrm>
              <a:off x="4292447" y="1922430"/>
              <a:ext cx="125273" cy="124972"/>
            </a:xfrm>
            <a:custGeom>
              <a:avLst/>
              <a:gdLst>
                <a:gd name="connsiteX0" fmla="*/ 32850 w 125273"/>
                <a:gd name="connsiteY0" fmla="*/ 120682 h 124972"/>
                <a:gd name="connsiteX1" fmla="*/ 33421 w 125273"/>
                <a:gd name="connsiteY1" fmla="*/ 119063 h 124972"/>
                <a:gd name="connsiteX2" fmla="*/ 31708 w 125273"/>
                <a:gd name="connsiteY2" fmla="*/ 119444 h 124972"/>
                <a:gd name="connsiteX3" fmla="*/ 29043 w 125273"/>
                <a:gd name="connsiteY3" fmla="*/ 122111 h 124972"/>
                <a:gd name="connsiteX4" fmla="*/ 16669 w 125273"/>
                <a:gd name="connsiteY4" fmla="*/ 124968 h 124972"/>
                <a:gd name="connsiteX5" fmla="*/ 16193 w 125273"/>
                <a:gd name="connsiteY5" fmla="*/ 124873 h 124972"/>
                <a:gd name="connsiteX6" fmla="*/ 16003 w 125273"/>
                <a:gd name="connsiteY6" fmla="*/ 124111 h 124972"/>
                <a:gd name="connsiteX7" fmla="*/ 16003 w 125273"/>
                <a:gd name="connsiteY7" fmla="*/ 123253 h 124972"/>
                <a:gd name="connsiteX8" fmla="*/ 14004 w 125273"/>
                <a:gd name="connsiteY8" fmla="*/ 123063 h 124972"/>
                <a:gd name="connsiteX9" fmla="*/ 14956 w 125273"/>
                <a:gd name="connsiteY9" fmla="*/ 124682 h 124972"/>
                <a:gd name="connsiteX10" fmla="*/ 14194 w 125273"/>
                <a:gd name="connsiteY10" fmla="*/ 124968 h 124972"/>
                <a:gd name="connsiteX11" fmla="*/ 5913 w 125273"/>
                <a:gd name="connsiteY11" fmla="*/ 123158 h 124972"/>
                <a:gd name="connsiteX12" fmla="*/ 4581 w 125273"/>
                <a:gd name="connsiteY12" fmla="*/ 122587 h 124972"/>
                <a:gd name="connsiteX13" fmla="*/ 2296 w 125273"/>
                <a:gd name="connsiteY13" fmla="*/ 120205 h 124972"/>
                <a:gd name="connsiteX14" fmla="*/ 1440 w 125273"/>
                <a:gd name="connsiteY14" fmla="*/ 118110 h 124972"/>
                <a:gd name="connsiteX15" fmla="*/ 12 w 125273"/>
                <a:gd name="connsiteY15" fmla="*/ 110109 h 124972"/>
                <a:gd name="connsiteX16" fmla="*/ 1820 w 125273"/>
                <a:gd name="connsiteY16" fmla="*/ 98679 h 124972"/>
                <a:gd name="connsiteX17" fmla="*/ 3534 w 125273"/>
                <a:gd name="connsiteY17" fmla="*/ 93917 h 124972"/>
                <a:gd name="connsiteX18" fmla="*/ 5247 w 125273"/>
                <a:gd name="connsiteY18" fmla="*/ 89059 h 124972"/>
                <a:gd name="connsiteX19" fmla="*/ 7246 w 125273"/>
                <a:gd name="connsiteY19" fmla="*/ 84201 h 124972"/>
                <a:gd name="connsiteX20" fmla="*/ 9911 w 125273"/>
                <a:gd name="connsiteY20" fmla="*/ 79534 h 124972"/>
                <a:gd name="connsiteX21" fmla="*/ 17430 w 125273"/>
                <a:gd name="connsiteY21" fmla="*/ 69818 h 124972"/>
                <a:gd name="connsiteX22" fmla="*/ 24379 w 125273"/>
                <a:gd name="connsiteY22" fmla="*/ 62389 h 124972"/>
                <a:gd name="connsiteX23" fmla="*/ 31137 w 125273"/>
                <a:gd name="connsiteY23" fmla="*/ 55626 h 124972"/>
                <a:gd name="connsiteX24" fmla="*/ 37609 w 125273"/>
                <a:gd name="connsiteY24" fmla="*/ 49340 h 124972"/>
                <a:gd name="connsiteX25" fmla="*/ 43511 w 125273"/>
                <a:gd name="connsiteY25" fmla="*/ 43244 h 124972"/>
                <a:gd name="connsiteX26" fmla="*/ 49888 w 125273"/>
                <a:gd name="connsiteY26" fmla="*/ 36767 h 124972"/>
                <a:gd name="connsiteX27" fmla="*/ 53505 w 125273"/>
                <a:gd name="connsiteY27" fmla="*/ 33528 h 124972"/>
                <a:gd name="connsiteX28" fmla="*/ 56551 w 125273"/>
                <a:gd name="connsiteY28" fmla="*/ 30194 h 124972"/>
                <a:gd name="connsiteX29" fmla="*/ 63118 w 125273"/>
                <a:gd name="connsiteY29" fmla="*/ 23527 h 124972"/>
                <a:gd name="connsiteX30" fmla="*/ 65879 w 125273"/>
                <a:gd name="connsiteY30" fmla="*/ 22288 h 124972"/>
                <a:gd name="connsiteX31" fmla="*/ 65689 w 125273"/>
                <a:gd name="connsiteY31" fmla="*/ 21146 h 124972"/>
                <a:gd name="connsiteX32" fmla="*/ 66355 w 125273"/>
                <a:gd name="connsiteY32" fmla="*/ 20288 h 124972"/>
                <a:gd name="connsiteX33" fmla="*/ 73208 w 125273"/>
                <a:gd name="connsiteY33" fmla="*/ 13906 h 124972"/>
                <a:gd name="connsiteX34" fmla="*/ 74921 w 125273"/>
                <a:gd name="connsiteY34" fmla="*/ 11906 h 124972"/>
                <a:gd name="connsiteX35" fmla="*/ 82155 w 125273"/>
                <a:gd name="connsiteY35" fmla="*/ 5144 h 124972"/>
                <a:gd name="connsiteX36" fmla="*/ 87866 w 125273"/>
                <a:gd name="connsiteY36" fmla="*/ 0 h 124972"/>
                <a:gd name="connsiteX37" fmla="*/ 88247 w 125273"/>
                <a:gd name="connsiteY37" fmla="*/ 1048 h 124972"/>
                <a:gd name="connsiteX38" fmla="*/ 88247 w 125273"/>
                <a:gd name="connsiteY38" fmla="*/ 1238 h 124972"/>
                <a:gd name="connsiteX39" fmla="*/ 86914 w 125273"/>
                <a:gd name="connsiteY39" fmla="*/ 4953 h 124972"/>
                <a:gd name="connsiteX40" fmla="*/ 85963 w 125273"/>
                <a:gd name="connsiteY40" fmla="*/ 9144 h 124972"/>
                <a:gd name="connsiteX41" fmla="*/ 84916 w 125273"/>
                <a:gd name="connsiteY41" fmla="*/ 13144 h 124972"/>
                <a:gd name="connsiteX42" fmla="*/ 82726 w 125273"/>
                <a:gd name="connsiteY42" fmla="*/ 19431 h 124972"/>
                <a:gd name="connsiteX43" fmla="*/ 81299 w 125273"/>
                <a:gd name="connsiteY43" fmla="*/ 20574 h 124972"/>
                <a:gd name="connsiteX44" fmla="*/ 79205 w 125273"/>
                <a:gd name="connsiteY44" fmla="*/ 21241 h 124972"/>
                <a:gd name="connsiteX45" fmla="*/ 78348 w 125273"/>
                <a:gd name="connsiteY45" fmla="*/ 19240 h 124972"/>
                <a:gd name="connsiteX46" fmla="*/ 76064 w 125273"/>
                <a:gd name="connsiteY46" fmla="*/ 20860 h 124972"/>
                <a:gd name="connsiteX47" fmla="*/ 78062 w 125273"/>
                <a:gd name="connsiteY47" fmla="*/ 21336 h 124972"/>
                <a:gd name="connsiteX48" fmla="*/ 78633 w 125273"/>
                <a:gd name="connsiteY48" fmla="*/ 22669 h 124972"/>
                <a:gd name="connsiteX49" fmla="*/ 81679 w 125273"/>
                <a:gd name="connsiteY49" fmla="*/ 22098 h 124972"/>
                <a:gd name="connsiteX50" fmla="*/ 79776 w 125273"/>
                <a:gd name="connsiteY50" fmla="*/ 28575 h 124972"/>
                <a:gd name="connsiteX51" fmla="*/ 81489 w 125273"/>
                <a:gd name="connsiteY51" fmla="*/ 28289 h 124972"/>
                <a:gd name="connsiteX52" fmla="*/ 87200 w 125273"/>
                <a:gd name="connsiteY52" fmla="*/ 25527 h 124972"/>
                <a:gd name="connsiteX53" fmla="*/ 95386 w 125273"/>
                <a:gd name="connsiteY53" fmla="*/ 22384 h 124972"/>
                <a:gd name="connsiteX54" fmla="*/ 102239 w 125273"/>
                <a:gd name="connsiteY54" fmla="*/ 20288 h 124972"/>
                <a:gd name="connsiteX55" fmla="*/ 103096 w 125273"/>
                <a:gd name="connsiteY55" fmla="*/ 19621 h 124972"/>
                <a:gd name="connsiteX56" fmla="*/ 103857 w 125273"/>
                <a:gd name="connsiteY56" fmla="*/ 18955 h 124972"/>
                <a:gd name="connsiteX57" fmla="*/ 105951 w 125273"/>
                <a:gd name="connsiteY57" fmla="*/ 19240 h 124972"/>
                <a:gd name="connsiteX58" fmla="*/ 105951 w 125273"/>
                <a:gd name="connsiteY58" fmla="*/ 21431 h 124972"/>
                <a:gd name="connsiteX59" fmla="*/ 103477 w 125273"/>
                <a:gd name="connsiteY59" fmla="*/ 27051 h 124972"/>
                <a:gd name="connsiteX60" fmla="*/ 102905 w 125273"/>
                <a:gd name="connsiteY60" fmla="*/ 28384 h 124972"/>
                <a:gd name="connsiteX61" fmla="*/ 102429 w 125273"/>
                <a:gd name="connsiteY61" fmla="*/ 29337 h 124972"/>
                <a:gd name="connsiteX62" fmla="*/ 100526 w 125273"/>
                <a:gd name="connsiteY62" fmla="*/ 35052 h 124972"/>
                <a:gd name="connsiteX63" fmla="*/ 98337 w 125273"/>
                <a:gd name="connsiteY63" fmla="*/ 39815 h 124972"/>
                <a:gd name="connsiteX64" fmla="*/ 96528 w 125273"/>
                <a:gd name="connsiteY64" fmla="*/ 44005 h 124972"/>
                <a:gd name="connsiteX65" fmla="*/ 96243 w 125273"/>
                <a:gd name="connsiteY65" fmla="*/ 45244 h 124972"/>
                <a:gd name="connsiteX66" fmla="*/ 100240 w 125273"/>
                <a:gd name="connsiteY66" fmla="*/ 44291 h 124972"/>
                <a:gd name="connsiteX67" fmla="*/ 108902 w 125273"/>
                <a:gd name="connsiteY67" fmla="*/ 41243 h 124972"/>
                <a:gd name="connsiteX68" fmla="*/ 116326 w 125273"/>
                <a:gd name="connsiteY68" fmla="*/ 39148 h 124972"/>
                <a:gd name="connsiteX69" fmla="*/ 118135 w 125273"/>
                <a:gd name="connsiteY69" fmla="*/ 38957 h 124972"/>
                <a:gd name="connsiteX70" fmla="*/ 120038 w 125273"/>
                <a:gd name="connsiteY70" fmla="*/ 38481 h 124972"/>
                <a:gd name="connsiteX71" fmla="*/ 124227 w 125273"/>
                <a:gd name="connsiteY71" fmla="*/ 36957 h 124972"/>
                <a:gd name="connsiteX72" fmla="*/ 125273 w 125273"/>
                <a:gd name="connsiteY72" fmla="*/ 37243 h 124972"/>
                <a:gd name="connsiteX73" fmla="*/ 117849 w 125273"/>
                <a:gd name="connsiteY73" fmla="*/ 45053 h 124972"/>
                <a:gd name="connsiteX74" fmla="*/ 116326 w 125273"/>
                <a:gd name="connsiteY74" fmla="*/ 44291 h 124972"/>
                <a:gd name="connsiteX75" fmla="*/ 116041 w 125273"/>
                <a:gd name="connsiteY75" fmla="*/ 46006 h 124972"/>
                <a:gd name="connsiteX76" fmla="*/ 115946 w 125273"/>
                <a:gd name="connsiteY76" fmla="*/ 47149 h 124972"/>
                <a:gd name="connsiteX77" fmla="*/ 112233 w 125273"/>
                <a:gd name="connsiteY77" fmla="*/ 50959 h 124972"/>
                <a:gd name="connsiteX78" fmla="*/ 111091 w 125273"/>
                <a:gd name="connsiteY78" fmla="*/ 50006 h 124972"/>
                <a:gd name="connsiteX79" fmla="*/ 108331 w 125273"/>
                <a:gd name="connsiteY79" fmla="*/ 55245 h 124972"/>
                <a:gd name="connsiteX80" fmla="*/ 107569 w 125273"/>
                <a:gd name="connsiteY80" fmla="*/ 53626 h 124972"/>
                <a:gd name="connsiteX81" fmla="*/ 106332 w 125273"/>
                <a:gd name="connsiteY81" fmla="*/ 55721 h 124972"/>
                <a:gd name="connsiteX82" fmla="*/ 104904 w 125273"/>
                <a:gd name="connsiteY82" fmla="*/ 58674 h 124972"/>
                <a:gd name="connsiteX83" fmla="*/ 99860 w 125273"/>
                <a:gd name="connsiteY83" fmla="*/ 63532 h 124972"/>
                <a:gd name="connsiteX84" fmla="*/ 98812 w 125273"/>
                <a:gd name="connsiteY84" fmla="*/ 64770 h 124972"/>
                <a:gd name="connsiteX85" fmla="*/ 97575 w 125273"/>
                <a:gd name="connsiteY85" fmla="*/ 66103 h 124972"/>
                <a:gd name="connsiteX86" fmla="*/ 94053 w 125273"/>
                <a:gd name="connsiteY86" fmla="*/ 69818 h 124972"/>
                <a:gd name="connsiteX87" fmla="*/ 93577 w 125273"/>
                <a:gd name="connsiteY87" fmla="*/ 70294 h 124972"/>
                <a:gd name="connsiteX88" fmla="*/ 91483 w 125273"/>
                <a:gd name="connsiteY88" fmla="*/ 71914 h 124972"/>
                <a:gd name="connsiteX89" fmla="*/ 83202 w 125273"/>
                <a:gd name="connsiteY89" fmla="*/ 80581 h 124972"/>
                <a:gd name="connsiteX90" fmla="*/ 80632 w 125273"/>
                <a:gd name="connsiteY90" fmla="*/ 82772 h 124972"/>
                <a:gd name="connsiteX91" fmla="*/ 76254 w 125273"/>
                <a:gd name="connsiteY91" fmla="*/ 87058 h 124972"/>
                <a:gd name="connsiteX92" fmla="*/ 72827 w 125273"/>
                <a:gd name="connsiteY92" fmla="*/ 90678 h 124972"/>
                <a:gd name="connsiteX93" fmla="*/ 67497 w 125273"/>
                <a:gd name="connsiteY93" fmla="*/ 95917 h 124972"/>
                <a:gd name="connsiteX94" fmla="*/ 62928 w 125273"/>
                <a:gd name="connsiteY94" fmla="*/ 100679 h 124972"/>
                <a:gd name="connsiteX95" fmla="*/ 51601 w 125273"/>
                <a:gd name="connsiteY95" fmla="*/ 110680 h 124972"/>
                <a:gd name="connsiteX96" fmla="*/ 46271 w 125273"/>
                <a:gd name="connsiteY96" fmla="*/ 114776 h 124972"/>
                <a:gd name="connsiteX97" fmla="*/ 40750 w 125273"/>
                <a:gd name="connsiteY97" fmla="*/ 117729 h 124972"/>
                <a:gd name="connsiteX98" fmla="*/ 36657 w 125273"/>
                <a:gd name="connsiteY98" fmla="*/ 119634 h 124972"/>
                <a:gd name="connsiteX99" fmla="*/ 33040 w 125273"/>
                <a:gd name="connsiteY99" fmla="*/ 120682 h 124972"/>
                <a:gd name="connsiteX100" fmla="*/ 96623 w 125273"/>
                <a:gd name="connsiteY100" fmla="*/ 59912 h 124972"/>
                <a:gd name="connsiteX101" fmla="*/ 92626 w 125273"/>
                <a:gd name="connsiteY101" fmla="*/ 62960 h 124972"/>
                <a:gd name="connsiteX102" fmla="*/ 92626 w 125273"/>
                <a:gd name="connsiteY102" fmla="*/ 63913 h 124972"/>
                <a:gd name="connsiteX103" fmla="*/ 93387 w 125273"/>
                <a:gd name="connsiteY103" fmla="*/ 63817 h 124972"/>
                <a:gd name="connsiteX104" fmla="*/ 95576 w 125273"/>
                <a:gd name="connsiteY104" fmla="*/ 62960 h 124972"/>
                <a:gd name="connsiteX105" fmla="*/ 97670 w 125273"/>
                <a:gd name="connsiteY105" fmla="*/ 62294 h 124972"/>
                <a:gd name="connsiteX106" fmla="*/ 96718 w 125273"/>
                <a:gd name="connsiteY106" fmla="*/ 59912 h 124972"/>
                <a:gd name="connsiteX107" fmla="*/ 82726 w 125273"/>
                <a:gd name="connsiteY107" fmla="*/ 48006 h 124972"/>
                <a:gd name="connsiteX108" fmla="*/ 83393 w 125273"/>
                <a:gd name="connsiteY108" fmla="*/ 48006 h 124972"/>
                <a:gd name="connsiteX109" fmla="*/ 84725 w 125273"/>
                <a:gd name="connsiteY109" fmla="*/ 44386 h 124972"/>
                <a:gd name="connsiteX110" fmla="*/ 84154 w 125273"/>
                <a:gd name="connsiteY110" fmla="*/ 43148 h 124972"/>
                <a:gd name="connsiteX111" fmla="*/ 82726 w 125273"/>
                <a:gd name="connsiteY111" fmla="*/ 43815 h 124972"/>
                <a:gd name="connsiteX112" fmla="*/ 82251 w 125273"/>
                <a:gd name="connsiteY112" fmla="*/ 46768 h 124972"/>
                <a:gd name="connsiteX113" fmla="*/ 82631 w 125273"/>
                <a:gd name="connsiteY113" fmla="*/ 47911 h 124972"/>
                <a:gd name="connsiteX114" fmla="*/ 69401 w 125273"/>
                <a:gd name="connsiteY114" fmla="*/ 81820 h 124972"/>
                <a:gd name="connsiteX115" fmla="*/ 71780 w 125273"/>
                <a:gd name="connsiteY115" fmla="*/ 82963 h 124972"/>
                <a:gd name="connsiteX116" fmla="*/ 72827 w 125273"/>
                <a:gd name="connsiteY116" fmla="*/ 83153 h 124972"/>
                <a:gd name="connsiteX117" fmla="*/ 73208 w 125273"/>
                <a:gd name="connsiteY117" fmla="*/ 82677 h 124972"/>
                <a:gd name="connsiteX118" fmla="*/ 72447 w 125273"/>
                <a:gd name="connsiteY118" fmla="*/ 81915 h 124972"/>
                <a:gd name="connsiteX119" fmla="*/ 70828 w 125273"/>
                <a:gd name="connsiteY119" fmla="*/ 79819 h 124972"/>
                <a:gd name="connsiteX120" fmla="*/ 69781 w 125273"/>
                <a:gd name="connsiteY120" fmla="*/ 79343 h 124972"/>
                <a:gd name="connsiteX121" fmla="*/ 69496 w 125273"/>
                <a:gd name="connsiteY121" fmla="*/ 81915 h 124972"/>
                <a:gd name="connsiteX122" fmla="*/ 28472 w 125273"/>
                <a:gd name="connsiteY122" fmla="*/ 66484 h 124972"/>
                <a:gd name="connsiteX123" fmla="*/ 28091 w 125273"/>
                <a:gd name="connsiteY123" fmla="*/ 63913 h 124972"/>
                <a:gd name="connsiteX124" fmla="*/ 25521 w 125273"/>
                <a:gd name="connsiteY124" fmla="*/ 64103 h 124972"/>
                <a:gd name="connsiteX125" fmla="*/ 28472 w 125273"/>
                <a:gd name="connsiteY125" fmla="*/ 66484 h 124972"/>
                <a:gd name="connsiteX126" fmla="*/ 106427 w 125273"/>
                <a:gd name="connsiteY126" fmla="*/ 46006 h 124972"/>
                <a:gd name="connsiteX127" fmla="*/ 107474 w 125273"/>
                <a:gd name="connsiteY127" fmla="*/ 48482 h 124972"/>
                <a:gd name="connsiteX128" fmla="*/ 108712 w 125273"/>
                <a:gd name="connsiteY128" fmla="*/ 48863 h 124972"/>
                <a:gd name="connsiteX129" fmla="*/ 108331 w 125273"/>
                <a:gd name="connsiteY129" fmla="*/ 46768 h 124972"/>
                <a:gd name="connsiteX130" fmla="*/ 106618 w 125273"/>
                <a:gd name="connsiteY130" fmla="*/ 45815 h 124972"/>
                <a:gd name="connsiteX131" fmla="*/ 106427 w 125273"/>
                <a:gd name="connsiteY131" fmla="*/ 46101 h 124972"/>
                <a:gd name="connsiteX132" fmla="*/ 80156 w 125273"/>
                <a:gd name="connsiteY132" fmla="*/ 49721 h 124972"/>
                <a:gd name="connsiteX133" fmla="*/ 79109 w 125273"/>
                <a:gd name="connsiteY133" fmla="*/ 47720 h 124972"/>
                <a:gd name="connsiteX134" fmla="*/ 77206 w 125273"/>
                <a:gd name="connsiteY134" fmla="*/ 48196 h 124972"/>
                <a:gd name="connsiteX135" fmla="*/ 80061 w 125273"/>
                <a:gd name="connsiteY135" fmla="*/ 49721 h 124972"/>
                <a:gd name="connsiteX136" fmla="*/ 58074 w 125273"/>
                <a:gd name="connsiteY136" fmla="*/ 80200 h 124972"/>
                <a:gd name="connsiteX137" fmla="*/ 60168 w 125273"/>
                <a:gd name="connsiteY137" fmla="*/ 80772 h 124972"/>
                <a:gd name="connsiteX138" fmla="*/ 61215 w 125273"/>
                <a:gd name="connsiteY138" fmla="*/ 80486 h 124972"/>
                <a:gd name="connsiteX139" fmla="*/ 61215 w 125273"/>
                <a:gd name="connsiteY139" fmla="*/ 79534 h 124972"/>
                <a:gd name="connsiteX140" fmla="*/ 58930 w 125273"/>
                <a:gd name="connsiteY140" fmla="*/ 79248 h 124972"/>
                <a:gd name="connsiteX141" fmla="*/ 57978 w 125273"/>
                <a:gd name="connsiteY141" fmla="*/ 80200 h 124972"/>
                <a:gd name="connsiteX142" fmla="*/ 46557 w 125273"/>
                <a:gd name="connsiteY142" fmla="*/ 94298 h 124972"/>
                <a:gd name="connsiteX143" fmla="*/ 43891 w 125273"/>
                <a:gd name="connsiteY143" fmla="*/ 93059 h 124972"/>
                <a:gd name="connsiteX144" fmla="*/ 43225 w 125273"/>
                <a:gd name="connsiteY144" fmla="*/ 93726 h 124972"/>
                <a:gd name="connsiteX145" fmla="*/ 43891 w 125273"/>
                <a:gd name="connsiteY145" fmla="*/ 94488 h 124972"/>
                <a:gd name="connsiteX146" fmla="*/ 46557 w 125273"/>
                <a:gd name="connsiteY146" fmla="*/ 94298 h 124972"/>
                <a:gd name="connsiteX147" fmla="*/ 24855 w 125273"/>
                <a:gd name="connsiteY147" fmla="*/ 95917 h 124972"/>
                <a:gd name="connsiteX148" fmla="*/ 25711 w 125273"/>
                <a:gd name="connsiteY148" fmla="*/ 94298 h 124972"/>
                <a:gd name="connsiteX149" fmla="*/ 25521 w 125273"/>
                <a:gd name="connsiteY149" fmla="*/ 92964 h 124972"/>
                <a:gd name="connsiteX150" fmla="*/ 24093 w 125273"/>
                <a:gd name="connsiteY150" fmla="*/ 93726 h 124972"/>
                <a:gd name="connsiteX151" fmla="*/ 24759 w 125273"/>
                <a:gd name="connsiteY151" fmla="*/ 95821 h 124972"/>
                <a:gd name="connsiteX152" fmla="*/ 74921 w 125273"/>
                <a:gd name="connsiteY152" fmla="*/ 79438 h 124972"/>
                <a:gd name="connsiteX153" fmla="*/ 77872 w 125273"/>
                <a:gd name="connsiteY153" fmla="*/ 78867 h 124972"/>
                <a:gd name="connsiteX154" fmla="*/ 74921 w 125273"/>
                <a:gd name="connsiteY154" fmla="*/ 79438 h 124972"/>
                <a:gd name="connsiteX155" fmla="*/ 72066 w 125273"/>
                <a:gd name="connsiteY155" fmla="*/ 47815 h 124972"/>
                <a:gd name="connsiteX156" fmla="*/ 68734 w 125273"/>
                <a:gd name="connsiteY156" fmla="*/ 47815 h 124972"/>
                <a:gd name="connsiteX157" fmla="*/ 72066 w 125273"/>
                <a:gd name="connsiteY157" fmla="*/ 47815 h 124972"/>
                <a:gd name="connsiteX158" fmla="*/ 7912 w 125273"/>
                <a:gd name="connsiteY158" fmla="*/ 104489 h 124972"/>
                <a:gd name="connsiteX159" fmla="*/ 7341 w 125273"/>
                <a:gd name="connsiteY159" fmla="*/ 102679 h 124972"/>
                <a:gd name="connsiteX160" fmla="*/ 6484 w 125273"/>
                <a:gd name="connsiteY160" fmla="*/ 102394 h 124972"/>
                <a:gd name="connsiteX161" fmla="*/ 5913 w 125273"/>
                <a:gd name="connsiteY161" fmla="*/ 103156 h 124972"/>
                <a:gd name="connsiteX162" fmla="*/ 7912 w 125273"/>
                <a:gd name="connsiteY162" fmla="*/ 104489 h 124972"/>
                <a:gd name="connsiteX163" fmla="*/ 86724 w 125273"/>
                <a:gd name="connsiteY163" fmla="*/ 53816 h 124972"/>
                <a:gd name="connsiteX164" fmla="*/ 87200 w 125273"/>
                <a:gd name="connsiteY164" fmla="*/ 55817 h 124972"/>
                <a:gd name="connsiteX165" fmla="*/ 88628 w 125273"/>
                <a:gd name="connsiteY165" fmla="*/ 53435 h 124972"/>
                <a:gd name="connsiteX166" fmla="*/ 86724 w 125273"/>
                <a:gd name="connsiteY166" fmla="*/ 53816 h 124972"/>
                <a:gd name="connsiteX167" fmla="*/ 54076 w 125273"/>
                <a:gd name="connsiteY167" fmla="*/ 55721 h 124972"/>
                <a:gd name="connsiteX168" fmla="*/ 53695 w 125273"/>
                <a:gd name="connsiteY168" fmla="*/ 54007 h 124972"/>
                <a:gd name="connsiteX169" fmla="*/ 52934 w 125273"/>
                <a:gd name="connsiteY169" fmla="*/ 53435 h 124972"/>
                <a:gd name="connsiteX170" fmla="*/ 52458 w 125273"/>
                <a:gd name="connsiteY170" fmla="*/ 54388 h 124972"/>
                <a:gd name="connsiteX171" fmla="*/ 52553 w 125273"/>
                <a:gd name="connsiteY171" fmla="*/ 55245 h 124972"/>
                <a:gd name="connsiteX172" fmla="*/ 54076 w 125273"/>
                <a:gd name="connsiteY172" fmla="*/ 55626 h 124972"/>
                <a:gd name="connsiteX173" fmla="*/ 69020 w 125273"/>
                <a:gd name="connsiteY173" fmla="*/ 54197 h 124972"/>
                <a:gd name="connsiteX174" fmla="*/ 68259 w 125273"/>
                <a:gd name="connsiteY174" fmla="*/ 57245 h 124972"/>
                <a:gd name="connsiteX175" fmla="*/ 68734 w 125273"/>
                <a:gd name="connsiteY175" fmla="*/ 57912 h 124972"/>
                <a:gd name="connsiteX176" fmla="*/ 69305 w 125273"/>
                <a:gd name="connsiteY176" fmla="*/ 57626 h 124972"/>
                <a:gd name="connsiteX177" fmla="*/ 69115 w 125273"/>
                <a:gd name="connsiteY177" fmla="*/ 54197 h 124972"/>
                <a:gd name="connsiteX178" fmla="*/ 12862 w 125273"/>
                <a:gd name="connsiteY178" fmla="*/ 115919 h 124972"/>
                <a:gd name="connsiteX179" fmla="*/ 14575 w 125273"/>
                <a:gd name="connsiteY179" fmla="*/ 115538 h 124972"/>
                <a:gd name="connsiteX180" fmla="*/ 12862 w 125273"/>
                <a:gd name="connsiteY180" fmla="*/ 114205 h 124972"/>
                <a:gd name="connsiteX181" fmla="*/ 12862 w 125273"/>
                <a:gd name="connsiteY181" fmla="*/ 115919 h 124972"/>
                <a:gd name="connsiteX182" fmla="*/ 67783 w 125273"/>
                <a:gd name="connsiteY182" fmla="*/ 27432 h 124972"/>
                <a:gd name="connsiteX183" fmla="*/ 70543 w 125273"/>
                <a:gd name="connsiteY183" fmla="*/ 29051 h 124972"/>
                <a:gd name="connsiteX184" fmla="*/ 67783 w 125273"/>
                <a:gd name="connsiteY184" fmla="*/ 27432 h 124972"/>
                <a:gd name="connsiteX185" fmla="*/ 40560 w 125273"/>
                <a:gd name="connsiteY185" fmla="*/ 83248 h 124972"/>
                <a:gd name="connsiteX186" fmla="*/ 42559 w 125273"/>
                <a:gd name="connsiteY186" fmla="*/ 82486 h 124972"/>
                <a:gd name="connsiteX187" fmla="*/ 42749 w 125273"/>
                <a:gd name="connsiteY187" fmla="*/ 81725 h 124972"/>
                <a:gd name="connsiteX188" fmla="*/ 42178 w 125273"/>
                <a:gd name="connsiteY188" fmla="*/ 81439 h 124972"/>
                <a:gd name="connsiteX189" fmla="*/ 40560 w 125273"/>
                <a:gd name="connsiteY189" fmla="*/ 83248 h 124972"/>
                <a:gd name="connsiteX190" fmla="*/ 89675 w 125273"/>
                <a:gd name="connsiteY190" fmla="*/ 37528 h 124972"/>
                <a:gd name="connsiteX191" fmla="*/ 91293 w 125273"/>
                <a:gd name="connsiteY191" fmla="*/ 40196 h 124972"/>
                <a:gd name="connsiteX192" fmla="*/ 89675 w 125273"/>
                <a:gd name="connsiteY192" fmla="*/ 37528 h 124972"/>
                <a:gd name="connsiteX193" fmla="*/ 92816 w 125273"/>
                <a:gd name="connsiteY193" fmla="*/ 41624 h 124972"/>
                <a:gd name="connsiteX194" fmla="*/ 92340 w 125273"/>
                <a:gd name="connsiteY194" fmla="*/ 41624 h 124972"/>
                <a:gd name="connsiteX195" fmla="*/ 91864 w 125273"/>
                <a:gd name="connsiteY195" fmla="*/ 44482 h 124972"/>
                <a:gd name="connsiteX196" fmla="*/ 93197 w 125273"/>
                <a:gd name="connsiteY196" fmla="*/ 44386 h 124972"/>
                <a:gd name="connsiteX197" fmla="*/ 92816 w 125273"/>
                <a:gd name="connsiteY197" fmla="*/ 41624 h 124972"/>
                <a:gd name="connsiteX198" fmla="*/ 25140 w 125273"/>
                <a:gd name="connsiteY198" fmla="*/ 121825 h 124972"/>
                <a:gd name="connsiteX199" fmla="*/ 24569 w 125273"/>
                <a:gd name="connsiteY199" fmla="*/ 118967 h 124972"/>
                <a:gd name="connsiteX200" fmla="*/ 25140 w 125273"/>
                <a:gd name="connsiteY200" fmla="*/ 121825 h 124972"/>
                <a:gd name="connsiteX201" fmla="*/ 46557 w 125273"/>
                <a:gd name="connsiteY201" fmla="*/ 96869 h 124972"/>
                <a:gd name="connsiteX202" fmla="*/ 44653 w 125273"/>
                <a:gd name="connsiteY202" fmla="*/ 97441 h 124972"/>
                <a:gd name="connsiteX203" fmla="*/ 45605 w 125273"/>
                <a:gd name="connsiteY203" fmla="*/ 98774 h 124972"/>
                <a:gd name="connsiteX204" fmla="*/ 46557 w 125273"/>
                <a:gd name="connsiteY204" fmla="*/ 96965 h 124972"/>
                <a:gd name="connsiteX205" fmla="*/ 41797 w 125273"/>
                <a:gd name="connsiteY205" fmla="*/ 69913 h 124972"/>
                <a:gd name="connsiteX206" fmla="*/ 40750 w 125273"/>
                <a:gd name="connsiteY206" fmla="*/ 69532 h 124972"/>
                <a:gd name="connsiteX207" fmla="*/ 39703 w 125273"/>
                <a:gd name="connsiteY207" fmla="*/ 69532 h 124972"/>
                <a:gd name="connsiteX208" fmla="*/ 39894 w 125273"/>
                <a:gd name="connsiteY208" fmla="*/ 70866 h 124972"/>
                <a:gd name="connsiteX209" fmla="*/ 41797 w 125273"/>
                <a:gd name="connsiteY209" fmla="*/ 69913 h 124972"/>
                <a:gd name="connsiteX210" fmla="*/ 74921 w 125273"/>
                <a:gd name="connsiteY210" fmla="*/ 73533 h 124972"/>
                <a:gd name="connsiteX211" fmla="*/ 74350 w 125273"/>
                <a:gd name="connsiteY211" fmla="*/ 73533 h 124972"/>
                <a:gd name="connsiteX212" fmla="*/ 74636 w 125273"/>
                <a:gd name="connsiteY212" fmla="*/ 76486 h 124972"/>
                <a:gd name="connsiteX213" fmla="*/ 75397 w 125273"/>
                <a:gd name="connsiteY213" fmla="*/ 76771 h 124972"/>
                <a:gd name="connsiteX214" fmla="*/ 74921 w 125273"/>
                <a:gd name="connsiteY214" fmla="*/ 73533 h 124972"/>
                <a:gd name="connsiteX215" fmla="*/ 54742 w 125273"/>
                <a:gd name="connsiteY215" fmla="*/ 85820 h 124972"/>
                <a:gd name="connsiteX216" fmla="*/ 54171 w 125273"/>
                <a:gd name="connsiteY216" fmla="*/ 88297 h 124972"/>
                <a:gd name="connsiteX217" fmla="*/ 55409 w 125273"/>
                <a:gd name="connsiteY217" fmla="*/ 86868 h 124972"/>
                <a:gd name="connsiteX218" fmla="*/ 54742 w 125273"/>
                <a:gd name="connsiteY218" fmla="*/ 85820 h 124972"/>
                <a:gd name="connsiteX219" fmla="*/ 45795 w 125273"/>
                <a:gd name="connsiteY219" fmla="*/ 86963 h 124972"/>
                <a:gd name="connsiteX220" fmla="*/ 44748 w 125273"/>
                <a:gd name="connsiteY220" fmla="*/ 85249 h 124972"/>
                <a:gd name="connsiteX221" fmla="*/ 43891 w 125273"/>
                <a:gd name="connsiteY221" fmla="*/ 86582 h 124972"/>
                <a:gd name="connsiteX222" fmla="*/ 45795 w 125273"/>
                <a:gd name="connsiteY222" fmla="*/ 86963 h 124972"/>
                <a:gd name="connsiteX223" fmla="*/ 50840 w 125273"/>
                <a:gd name="connsiteY223" fmla="*/ 58865 h 124972"/>
                <a:gd name="connsiteX224" fmla="*/ 49793 w 125273"/>
                <a:gd name="connsiteY224" fmla="*/ 60198 h 124972"/>
                <a:gd name="connsiteX225" fmla="*/ 50364 w 125273"/>
                <a:gd name="connsiteY225" fmla="*/ 60960 h 124972"/>
                <a:gd name="connsiteX226" fmla="*/ 51126 w 125273"/>
                <a:gd name="connsiteY226" fmla="*/ 60198 h 124972"/>
                <a:gd name="connsiteX227" fmla="*/ 50935 w 125273"/>
                <a:gd name="connsiteY227" fmla="*/ 58865 h 124972"/>
                <a:gd name="connsiteX228" fmla="*/ 53791 w 125273"/>
                <a:gd name="connsiteY228" fmla="*/ 52006 h 124972"/>
                <a:gd name="connsiteX229" fmla="*/ 55789 w 125273"/>
                <a:gd name="connsiteY229" fmla="*/ 51721 h 124972"/>
                <a:gd name="connsiteX230" fmla="*/ 55409 w 125273"/>
                <a:gd name="connsiteY230" fmla="*/ 50959 h 124972"/>
                <a:gd name="connsiteX231" fmla="*/ 53791 w 125273"/>
                <a:gd name="connsiteY231" fmla="*/ 52006 h 124972"/>
                <a:gd name="connsiteX232" fmla="*/ 13338 w 125273"/>
                <a:gd name="connsiteY232" fmla="*/ 87821 h 124972"/>
                <a:gd name="connsiteX233" fmla="*/ 15336 w 125273"/>
                <a:gd name="connsiteY233" fmla="*/ 87344 h 124972"/>
                <a:gd name="connsiteX234" fmla="*/ 14860 w 125273"/>
                <a:gd name="connsiteY234" fmla="*/ 86201 h 124972"/>
                <a:gd name="connsiteX235" fmla="*/ 13338 w 125273"/>
                <a:gd name="connsiteY235" fmla="*/ 87725 h 124972"/>
                <a:gd name="connsiteX236" fmla="*/ 47318 w 125273"/>
                <a:gd name="connsiteY236" fmla="*/ 50197 h 124972"/>
                <a:gd name="connsiteX237" fmla="*/ 49031 w 125273"/>
                <a:gd name="connsiteY237" fmla="*/ 50292 h 124972"/>
                <a:gd name="connsiteX238" fmla="*/ 49222 w 125273"/>
                <a:gd name="connsiteY238" fmla="*/ 49530 h 124972"/>
                <a:gd name="connsiteX239" fmla="*/ 47794 w 125273"/>
                <a:gd name="connsiteY239" fmla="*/ 49721 h 124972"/>
                <a:gd name="connsiteX240" fmla="*/ 47318 w 125273"/>
                <a:gd name="connsiteY240" fmla="*/ 50197 h 124972"/>
                <a:gd name="connsiteX241" fmla="*/ 23142 w 125273"/>
                <a:gd name="connsiteY241" fmla="*/ 108490 h 124972"/>
                <a:gd name="connsiteX242" fmla="*/ 22761 w 125273"/>
                <a:gd name="connsiteY242" fmla="*/ 108680 h 124972"/>
                <a:gd name="connsiteX243" fmla="*/ 22951 w 125273"/>
                <a:gd name="connsiteY243" fmla="*/ 109919 h 124972"/>
                <a:gd name="connsiteX244" fmla="*/ 23903 w 125273"/>
                <a:gd name="connsiteY244" fmla="*/ 110300 h 124972"/>
                <a:gd name="connsiteX245" fmla="*/ 23998 w 125273"/>
                <a:gd name="connsiteY245" fmla="*/ 109442 h 124972"/>
                <a:gd name="connsiteX246" fmla="*/ 23142 w 125273"/>
                <a:gd name="connsiteY246" fmla="*/ 108394 h 124972"/>
                <a:gd name="connsiteX247" fmla="*/ 80156 w 125273"/>
                <a:gd name="connsiteY247" fmla="*/ 14288 h 124972"/>
                <a:gd name="connsiteX248" fmla="*/ 77587 w 125273"/>
                <a:gd name="connsiteY248" fmla="*/ 14764 h 124972"/>
                <a:gd name="connsiteX249" fmla="*/ 80156 w 125273"/>
                <a:gd name="connsiteY249" fmla="*/ 14288 h 124972"/>
                <a:gd name="connsiteX250" fmla="*/ 85772 w 125273"/>
                <a:gd name="connsiteY250" fmla="*/ 73533 h 124972"/>
                <a:gd name="connsiteX251" fmla="*/ 85296 w 125273"/>
                <a:gd name="connsiteY251" fmla="*/ 75057 h 124972"/>
                <a:gd name="connsiteX252" fmla="*/ 86153 w 125273"/>
                <a:gd name="connsiteY252" fmla="*/ 75057 h 124972"/>
                <a:gd name="connsiteX253" fmla="*/ 85772 w 125273"/>
                <a:gd name="connsiteY253" fmla="*/ 73533 h 124972"/>
                <a:gd name="connsiteX254" fmla="*/ 15907 w 125273"/>
                <a:gd name="connsiteY254" fmla="*/ 99155 h 124972"/>
                <a:gd name="connsiteX255" fmla="*/ 17621 w 125273"/>
                <a:gd name="connsiteY255" fmla="*/ 100775 h 124972"/>
                <a:gd name="connsiteX256" fmla="*/ 15907 w 125273"/>
                <a:gd name="connsiteY256" fmla="*/ 99155 h 124972"/>
                <a:gd name="connsiteX257" fmla="*/ 98527 w 125273"/>
                <a:gd name="connsiteY257" fmla="*/ 52388 h 124972"/>
                <a:gd name="connsiteX258" fmla="*/ 100431 w 125273"/>
                <a:gd name="connsiteY258" fmla="*/ 52197 h 124972"/>
                <a:gd name="connsiteX259" fmla="*/ 98527 w 125273"/>
                <a:gd name="connsiteY259" fmla="*/ 52388 h 124972"/>
                <a:gd name="connsiteX260" fmla="*/ 38847 w 125273"/>
                <a:gd name="connsiteY260" fmla="*/ 53626 h 124972"/>
                <a:gd name="connsiteX261" fmla="*/ 39703 w 125273"/>
                <a:gd name="connsiteY261" fmla="*/ 55150 h 124972"/>
                <a:gd name="connsiteX262" fmla="*/ 40274 w 125273"/>
                <a:gd name="connsiteY262" fmla="*/ 54864 h 124972"/>
                <a:gd name="connsiteX263" fmla="*/ 39323 w 125273"/>
                <a:gd name="connsiteY263" fmla="*/ 53626 h 124972"/>
                <a:gd name="connsiteX264" fmla="*/ 38847 w 125273"/>
                <a:gd name="connsiteY264" fmla="*/ 53721 h 124972"/>
                <a:gd name="connsiteX265" fmla="*/ 31613 w 125273"/>
                <a:gd name="connsiteY265" fmla="*/ 64675 h 124972"/>
                <a:gd name="connsiteX266" fmla="*/ 29233 w 125273"/>
                <a:gd name="connsiteY266" fmla="*/ 64675 h 124972"/>
                <a:gd name="connsiteX267" fmla="*/ 31613 w 125273"/>
                <a:gd name="connsiteY267" fmla="*/ 64675 h 124972"/>
                <a:gd name="connsiteX268" fmla="*/ 89199 w 125273"/>
                <a:gd name="connsiteY268" fmla="*/ 60388 h 124972"/>
                <a:gd name="connsiteX269" fmla="*/ 89008 w 125273"/>
                <a:gd name="connsiteY269" fmla="*/ 59150 h 124972"/>
                <a:gd name="connsiteX270" fmla="*/ 88152 w 125273"/>
                <a:gd name="connsiteY270" fmla="*/ 59150 h 124972"/>
                <a:gd name="connsiteX271" fmla="*/ 88342 w 125273"/>
                <a:gd name="connsiteY271" fmla="*/ 60198 h 124972"/>
                <a:gd name="connsiteX272" fmla="*/ 89294 w 125273"/>
                <a:gd name="connsiteY272" fmla="*/ 60293 h 124972"/>
                <a:gd name="connsiteX273" fmla="*/ 6199 w 125273"/>
                <a:gd name="connsiteY273" fmla="*/ 108299 h 124972"/>
                <a:gd name="connsiteX274" fmla="*/ 6484 w 125273"/>
                <a:gd name="connsiteY274" fmla="*/ 109538 h 124972"/>
                <a:gd name="connsiteX275" fmla="*/ 7150 w 125273"/>
                <a:gd name="connsiteY275" fmla="*/ 109538 h 124972"/>
                <a:gd name="connsiteX276" fmla="*/ 7150 w 125273"/>
                <a:gd name="connsiteY276" fmla="*/ 108490 h 124972"/>
                <a:gd name="connsiteX277" fmla="*/ 6199 w 125273"/>
                <a:gd name="connsiteY277" fmla="*/ 108490 h 124972"/>
                <a:gd name="connsiteX278" fmla="*/ 70828 w 125273"/>
                <a:gd name="connsiteY278" fmla="*/ 70104 h 124972"/>
                <a:gd name="connsiteX279" fmla="*/ 70638 w 125273"/>
                <a:gd name="connsiteY279" fmla="*/ 69532 h 124972"/>
                <a:gd name="connsiteX280" fmla="*/ 69115 w 125273"/>
                <a:gd name="connsiteY280" fmla="*/ 70675 h 124972"/>
                <a:gd name="connsiteX281" fmla="*/ 70733 w 125273"/>
                <a:gd name="connsiteY281" fmla="*/ 70104 h 124972"/>
                <a:gd name="connsiteX282" fmla="*/ 61976 w 125273"/>
                <a:gd name="connsiteY282" fmla="*/ 76486 h 124972"/>
                <a:gd name="connsiteX283" fmla="*/ 61215 w 125273"/>
                <a:gd name="connsiteY283" fmla="*/ 78581 h 124972"/>
                <a:gd name="connsiteX284" fmla="*/ 61976 w 125273"/>
                <a:gd name="connsiteY284" fmla="*/ 76486 h 124972"/>
                <a:gd name="connsiteX285" fmla="*/ 62833 w 125273"/>
                <a:gd name="connsiteY285" fmla="*/ 74486 h 124972"/>
                <a:gd name="connsiteX286" fmla="*/ 62833 w 125273"/>
                <a:gd name="connsiteY286" fmla="*/ 73152 h 124972"/>
                <a:gd name="connsiteX287" fmla="*/ 61405 w 125273"/>
                <a:gd name="connsiteY287" fmla="*/ 73152 h 124972"/>
                <a:gd name="connsiteX288" fmla="*/ 62738 w 125273"/>
                <a:gd name="connsiteY288" fmla="*/ 74486 h 124972"/>
                <a:gd name="connsiteX289" fmla="*/ 73970 w 125273"/>
                <a:gd name="connsiteY289" fmla="*/ 85820 h 124972"/>
                <a:gd name="connsiteX290" fmla="*/ 74636 w 125273"/>
                <a:gd name="connsiteY290" fmla="*/ 83820 h 124972"/>
                <a:gd name="connsiteX291" fmla="*/ 73970 w 125273"/>
                <a:gd name="connsiteY291" fmla="*/ 85820 h 124972"/>
                <a:gd name="connsiteX292" fmla="*/ 21333 w 125273"/>
                <a:gd name="connsiteY292" fmla="*/ 83915 h 124972"/>
                <a:gd name="connsiteX293" fmla="*/ 23808 w 125273"/>
                <a:gd name="connsiteY293" fmla="*/ 84487 h 124972"/>
                <a:gd name="connsiteX294" fmla="*/ 21333 w 125273"/>
                <a:gd name="connsiteY294" fmla="*/ 83915 h 124972"/>
                <a:gd name="connsiteX295" fmla="*/ 52363 w 125273"/>
                <a:gd name="connsiteY295" fmla="*/ 74200 h 124972"/>
                <a:gd name="connsiteX296" fmla="*/ 53410 w 125273"/>
                <a:gd name="connsiteY296" fmla="*/ 74009 h 124972"/>
                <a:gd name="connsiteX297" fmla="*/ 53410 w 125273"/>
                <a:gd name="connsiteY297" fmla="*/ 73247 h 124972"/>
                <a:gd name="connsiteX298" fmla="*/ 52458 w 125273"/>
                <a:gd name="connsiteY298" fmla="*/ 73057 h 124972"/>
                <a:gd name="connsiteX299" fmla="*/ 52363 w 125273"/>
                <a:gd name="connsiteY299" fmla="*/ 74104 h 124972"/>
                <a:gd name="connsiteX300" fmla="*/ 81870 w 125273"/>
                <a:gd name="connsiteY300" fmla="*/ 64484 h 124972"/>
                <a:gd name="connsiteX301" fmla="*/ 83012 w 125273"/>
                <a:gd name="connsiteY301" fmla="*/ 64484 h 124972"/>
                <a:gd name="connsiteX302" fmla="*/ 83202 w 125273"/>
                <a:gd name="connsiteY302" fmla="*/ 63627 h 124972"/>
                <a:gd name="connsiteX303" fmla="*/ 82251 w 125273"/>
                <a:gd name="connsiteY303" fmla="*/ 63627 h 124972"/>
                <a:gd name="connsiteX304" fmla="*/ 81870 w 125273"/>
                <a:gd name="connsiteY304" fmla="*/ 64675 h 124972"/>
                <a:gd name="connsiteX305" fmla="*/ 31708 w 125273"/>
                <a:gd name="connsiteY305" fmla="*/ 63627 h 124972"/>
                <a:gd name="connsiteX306" fmla="*/ 33231 w 125273"/>
                <a:gd name="connsiteY306" fmla="*/ 62865 h 124972"/>
                <a:gd name="connsiteX307" fmla="*/ 31708 w 125273"/>
                <a:gd name="connsiteY307" fmla="*/ 63627 h 124972"/>
                <a:gd name="connsiteX308" fmla="*/ 63595 w 125273"/>
                <a:gd name="connsiteY308" fmla="*/ 48196 h 124972"/>
                <a:gd name="connsiteX309" fmla="*/ 64166 w 125273"/>
                <a:gd name="connsiteY309" fmla="*/ 48196 h 124972"/>
                <a:gd name="connsiteX310" fmla="*/ 63880 w 125273"/>
                <a:gd name="connsiteY310" fmla="*/ 46482 h 124972"/>
                <a:gd name="connsiteX311" fmla="*/ 63595 w 125273"/>
                <a:gd name="connsiteY311" fmla="*/ 48101 h 124972"/>
                <a:gd name="connsiteX312" fmla="*/ 57407 w 125273"/>
                <a:gd name="connsiteY312" fmla="*/ 57817 h 124972"/>
                <a:gd name="connsiteX313" fmla="*/ 56646 w 125273"/>
                <a:gd name="connsiteY313" fmla="*/ 58769 h 124972"/>
                <a:gd name="connsiteX314" fmla="*/ 57217 w 125273"/>
                <a:gd name="connsiteY314" fmla="*/ 58960 h 124972"/>
                <a:gd name="connsiteX315" fmla="*/ 57503 w 125273"/>
                <a:gd name="connsiteY315" fmla="*/ 57817 h 124972"/>
                <a:gd name="connsiteX316" fmla="*/ 97004 w 125273"/>
                <a:gd name="connsiteY316" fmla="*/ 48958 h 124972"/>
                <a:gd name="connsiteX317" fmla="*/ 97004 w 125273"/>
                <a:gd name="connsiteY317" fmla="*/ 47911 h 124972"/>
                <a:gd name="connsiteX318" fmla="*/ 96338 w 125273"/>
                <a:gd name="connsiteY318" fmla="*/ 47911 h 124972"/>
                <a:gd name="connsiteX319" fmla="*/ 96147 w 125273"/>
                <a:gd name="connsiteY319" fmla="*/ 48863 h 124972"/>
                <a:gd name="connsiteX320" fmla="*/ 97004 w 125273"/>
                <a:gd name="connsiteY320" fmla="*/ 49054 h 124972"/>
                <a:gd name="connsiteX321" fmla="*/ 40750 w 125273"/>
                <a:gd name="connsiteY321" fmla="*/ 102584 h 124972"/>
                <a:gd name="connsiteX322" fmla="*/ 41893 w 125273"/>
                <a:gd name="connsiteY322" fmla="*/ 102584 h 124972"/>
                <a:gd name="connsiteX323" fmla="*/ 41797 w 125273"/>
                <a:gd name="connsiteY323" fmla="*/ 102013 h 124972"/>
                <a:gd name="connsiteX324" fmla="*/ 40750 w 125273"/>
                <a:gd name="connsiteY324" fmla="*/ 102584 h 124972"/>
                <a:gd name="connsiteX325" fmla="*/ 66355 w 125273"/>
                <a:gd name="connsiteY325" fmla="*/ 62008 h 124972"/>
                <a:gd name="connsiteX326" fmla="*/ 65213 w 125273"/>
                <a:gd name="connsiteY326" fmla="*/ 61817 h 124972"/>
                <a:gd name="connsiteX327" fmla="*/ 65022 w 125273"/>
                <a:gd name="connsiteY327" fmla="*/ 62198 h 124972"/>
                <a:gd name="connsiteX328" fmla="*/ 66355 w 125273"/>
                <a:gd name="connsiteY328" fmla="*/ 62008 h 124972"/>
                <a:gd name="connsiteX329" fmla="*/ 87866 w 125273"/>
                <a:gd name="connsiteY329" fmla="*/ 45720 h 124972"/>
                <a:gd name="connsiteX330" fmla="*/ 88723 w 125273"/>
                <a:gd name="connsiteY330" fmla="*/ 44767 h 124972"/>
                <a:gd name="connsiteX331" fmla="*/ 88152 w 125273"/>
                <a:gd name="connsiteY331" fmla="*/ 44386 h 124972"/>
                <a:gd name="connsiteX332" fmla="*/ 87866 w 125273"/>
                <a:gd name="connsiteY332" fmla="*/ 45720 h 124972"/>
                <a:gd name="connsiteX333" fmla="*/ 31994 w 125273"/>
                <a:gd name="connsiteY333" fmla="*/ 107251 h 124972"/>
                <a:gd name="connsiteX334" fmla="*/ 31803 w 125273"/>
                <a:gd name="connsiteY334" fmla="*/ 105727 h 124972"/>
                <a:gd name="connsiteX335" fmla="*/ 31994 w 125273"/>
                <a:gd name="connsiteY335" fmla="*/ 107251 h 124972"/>
                <a:gd name="connsiteX336" fmla="*/ 38180 w 125273"/>
                <a:gd name="connsiteY336" fmla="*/ 106680 h 124972"/>
                <a:gd name="connsiteX337" fmla="*/ 39037 w 125273"/>
                <a:gd name="connsiteY337" fmla="*/ 106490 h 124972"/>
                <a:gd name="connsiteX338" fmla="*/ 39037 w 125273"/>
                <a:gd name="connsiteY338" fmla="*/ 105823 h 124972"/>
                <a:gd name="connsiteX339" fmla="*/ 38276 w 125273"/>
                <a:gd name="connsiteY339" fmla="*/ 105823 h 124972"/>
                <a:gd name="connsiteX340" fmla="*/ 38180 w 125273"/>
                <a:gd name="connsiteY340" fmla="*/ 106680 h 124972"/>
                <a:gd name="connsiteX341" fmla="*/ 45605 w 125273"/>
                <a:gd name="connsiteY341" fmla="*/ 72485 h 124972"/>
                <a:gd name="connsiteX342" fmla="*/ 45986 w 125273"/>
                <a:gd name="connsiteY342" fmla="*/ 72771 h 124972"/>
                <a:gd name="connsiteX343" fmla="*/ 46937 w 125273"/>
                <a:gd name="connsiteY343" fmla="*/ 71533 h 124972"/>
                <a:gd name="connsiteX344" fmla="*/ 45605 w 125273"/>
                <a:gd name="connsiteY344" fmla="*/ 72485 h 124972"/>
                <a:gd name="connsiteX345" fmla="*/ 70828 w 125273"/>
                <a:gd name="connsiteY345" fmla="*/ 46673 h 124972"/>
                <a:gd name="connsiteX346" fmla="*/ 71590 w 125273"/>
                <a:gd name="connsiteY346" fmla="*/ 46673 h 124972"/>
                <a:gd name="connsiteX347" fmla="*/ 71590 w 125273"/>
                <a:gd name="connsiteY347" fmla="*/ 45720 h 124972"/>
                <a:gd name="connsiteX348" fmla="*/ 71019 w 125273"/>
                <a:gd name="connsiteY348" fmla="*/ 45720 h 124972"/>
                <a:gd name="connsiteX349" fmla="*/ 70828 w 125273"/>
                <a:gd name="connsiteY349" fmla="*/ 46768 h 124972"/>
                <a:gd name="connsiteX350" fmla="*/ 26378 w 125273"/>
                <a:gd name="connsiteY350" fmla="*/ 80296 h 124972"/>
                <a:gd name="connsiteX351" fmla="*/ 25140 w 125273"/>
                <a:gd name="connsiteY351" fmla="*/ 80296 h 124972"/>
                <a:gd name="connsiteX352" fmla="*/ 25140 w 125273"/>
                <a:gd name="connsiteY352" fmla="*/ 80581 h 124972"/>
                <a:gd name="connsiteX353" fmla="*/ 26378 w 125273"/>
                <a:gd name="connsiteY353" fmla="*/ 80296 h 124972"/>
                <a:gd name="connsiteX354" fmla="*/ 46747 w 125273"/>
                <a:gd name="connsiteY354" fmla="*/ 56483 h 124972"/>
                <a:gd name="connsiteX355" fmla="*/ 47413 w 125273"/>
                <a:gd name="connsiteY355" fmla="*/ 55340 h 124972"/>
                <a:gd name="connsiteX356" fmla="*/ 46842 w 125273"/>
                <a:gd name="connsiteY356" fmla="*/ 55150 h 124972"/>
                <a:gd name="connsiteX357" fmla="*/ 46842 w 125273"/>
                <a:gd name="connsiteY357" fmla="*/ 56483 h 124972"/>
                <a:gd name="connsiteX358" fmla="*/ 44463 w 125273"/>
                <a:gd name="connsiteY358" fmla="*/ 50006 h 124972"/>
                <a:gd name="connsiteX359" fmla="*/ 45414 w 125273"/>
                <a:gd name="connsiteY359" fmla="*/ 50006 h 124972"/>
                <a:gd name="connsiteX360" fmla="*/ 45509 w 125273"/>
                <a:gd name="connsiteY360" fmla="*/ 49435 h 124972"/>
                <a:gd name="connsiteX361" fmla="*/ 44748 w 125273"/>
                <a:gd name="connsiteY361" fmla="*/ 49340 h 124972"/>
                <a:gd name="connsiteX362" fmla="*/ 44463 w 125273"/>
                <a:gd name="connsiteY362" fmla="*/ 50006 h 124972"/>
                <a:gd name="connsiteX363" fmla="*/ 59597 w 125273"/>
                <a:gd name="connsiteY363" fmla="*/ 42958 h 124972"/>
                <a:gd name="connsiteX364" fmla="*/ 60358 w 125273"/>
                <a:gd name="connsiteY364" fmla="*/ 43815 h 124972"/>
                <a:gd name="connsiteX365" fmla="*/ 59597 w 125273"/>
                <a:gd name="connsiteY365" fmla="*/ 42958 h 124972"/>
                <a:gd name="connsiteX366" fmla="*/ 12862 w 125273"/>
                <a:gd name="connsiteY366" fmla="*/ 110395 h 124972"/>
                <a:gd name="connsiteX367" fmla="*/ 13338 w 125273"/>
                <a:gd name="connsiteY367" fmla="*/ 110395 h 124972"/>
                <a:gd name="connsiteX368" fmla="*/ 13147 w 125273"/>
                <a:gd name="connsiteY368" fmla="*/ 109442 h 124972"/>
                <a:gd name="connsiteX369" fmla="*/ 12671 w 125273"/>
                <a:gd name="connsiteY369" fmla="*/ 109442 h 124972"/>
                <a:gd name="connsiteX370" fmla="*/ 12766 w 125273"/>
                <a:gd name="connsiteY370" fmla="*/ 110395 h 124972"/>
                <a:gd name="connsiteX371" fmla="*/ 45986 w 125273"/>
                <a:gd name="connsiteY371" fmla="*/ 82391 h 124972"/>
                <a:gd name="connsiteX372" fmla="*/ 46081 w 125273"/>
                <a:gd name="connsiteY372" fmla="*/ 82867 h 124972"/>
                <a:gd name="connsiteX373" fmla="*/ 46652 w 125273"/>
                <a:gd name="connsiteY373" fmla="*/ 82486 h 124972"/>
                <a:gd name="connsiteX374" fmla="*/ 46652 w 125273"/>
                <a:gd name="connsiteY374" fmla="*/ 81725 h 124972"/>
                <a:gd name="connsiteX375" fmla="*/ 46081 w 125273"/>
                <a:gd name="connsiteY375" fmla="*/ 81629 h 124972"/>
                <a:gd name="connsiteX376" fmla="*/ 45795 w 125273"/>
                <a:gd name="connsiteY376" fmla="*/ 82391 h 124972"/>
                <a:gd name="connsiteX377" fmla="*/ 32565 w 125273"/>
                <a:gd name="connsiteY377" fmla="*/ 67818 h 124972"/>
                <a:gd name="connsiteX378" fmla="*/ 31613 w 125273"/>
                <a:gd name="connsiteY378" fmla="*/ 66865 h 124972"/>
                <a:gd name="connsiteX379" fmla="*/ 32565 w 125273"/>
                <a:gd name="connsiteY379" fmla="*/ 67818 h 124972"/>
                <a:gd name="connsiteX380" fmla="*/ 35896 w 125273"/>
                <a:gd name="connsiteY380" fmla="*/ 54864 h 124972"/>
                <a:gd name="connsiteX381" fmla="*/ 35991 w 125273"/>
                <a:gd name="connsiteY381" fmla="*/ 55435 h 124972"/>
                <a:gd name="connsiteX382" fmla="*/ 36562 w 125273"/>
                <a:gd name="connsiteY382" fmla="*/ 55435 h 124972"/>
                <a:gd name="connsiteX383" fmla="*/ 36562 w 125273"/>
                <a:gd name="connsiteY383" fmla="*/ 54959 h 124972"/>
                <a:gd name="connsiteX384" fmla="*/ 35896 w 125273"/>
                <a:gd name="connsiteY384" fmla="*/ 54769 h 124972"/>
                <a:gd name="connsiteX385" fmla="*/ 24379 w 125273"/>
                <a:gd name="connsiteY385" fmla="*/ 66580 h 124972"/>
                <a:gd name="connsiteX386" fmla="*/ 24759 w 125273"/>
                <a:gd name="connsiteY386" fmla="*/ 66484 h 124972"/>
                <a:gd name="connsiteX387" fmla="*/ 24474 w 125273"/>
                <a:gd name="connsiteY387" fmla="*/ 65818 h 124972"/>
                <a:gd name="connsiteX388" fmla="*/ 24093 w 125273"/>
                <a:gd name="connsiteY388" fmla="*/ 65913 h 124972"/>
                <a:gd name="connsiteX389" fmla="*/ 24379 w 125273"/>
                <a:gd name="connsiteY389" fmla="*/ 66580 h 124972"/>
                <a:gd name="connsiteX390" fmla="*/ 75207 w 125273"/>
                <a:gd name="connsiteY390" fmla="*/ 21907 h 124972"/>
                <a:gd name="connsiteX391" fmla="*/ 75207 w 125273"/>
                <a:gd name="connsiteY391" fmla="*/ 21146 h 124972"/>
                <a:gd name="connsiteX392" fmla="*/ 74636 w 125273"/>
                <a:gd name="connsiteY392" fmla="*/ 21146 h 124972"/>
                <a:gd name="connsiteX393" fmla="*/ 74541 w 125273"/>
                <a:gd name="connsiteY393" fmla="*/ 21717 h 124972"/>
                <a:gd name="connsiteX394" fmla="*/ 75207 w 125273"/>
                <a:gd name="connsiteY394" fmla="*/ 21907 h 124972"/>
                <a:gd name="connsiteX395" fmla="*/ 64737 w 125273"/>
                <a:gd name="connsiteY395" fmla="*/ 39910 h 124972"/>
                <a:gd name="connsiteX396" fmla="*/ 65593 w 125273"/>
                <a:gd name="connsiteY396" fmla="*/ 39624 h 124972"/>
                <a:gd name="connsiteX397" fmla="*/ 65593 w 125273"/>
                <a:gd name="connsiteY397" fmla="*/ 39243 h 124972"/>
                <a:gd name="connsiteX398" fmla="*/ 64832 w 125273"/>
                <a:gd name="connsiteY398" fmla="*/ 39243 h 124972"/>
                <a:gd name="connsiteX399" fmla="*/ 64641 w 125273"/>
                <a:gd name="connsiteY399" fmla="*/ 40005 h 124972"/>
                <a:gd name="connsiteX400" fmla="*/ 89580 w 125273"/>
                <a:gd name="connsiteY400" fmla="*/ 28194 h 124972"/>
                <a:gd name="connsiteX401" fmla="*/ 89865 w 125273"/>
                <a:gd name="connsiteY401" fmla="*/ 28861 h 124972"/>
                <a:gd name="connsiteX402" fmla="*/ 90246 w 125273"/>
                <a:gd name="connsiteY402" fmla="*/ 28861 h 124972"/>
                <a:gd name="connsiteX403" fmla="*/ 90151 w 125273"/>
                <a:gd name="connsiteY403" fmla="*/ 28289 h 124972"/>
                <a:gd name="connsiteX404" fmla="*/ 89580 w 125273"/>
                <a:gd name="connsiteY404" fmla="*/ 28289 h 124972"/>
                <a:gd name="connsiteX405" fmla="*/ 36277 w 125273"/>
                <a:gd name="connsiteY405" fmla="*/ 115538 h 124972"/>
                <a:gd name="connsiteX406" fmla="*/ 36562 w 125273"/>
                <a:gd name="connsiteY406" fmla="*/ 114967 h 124972"/>
                <a:gd name="connsiteX407" fmla="*/ 35706 w 125273"/>
                <a:gd name="connsiteY407" fmla="*/ 114681 h 124972"/>
                <a:gd name="connsiteX408" fmla="*/ 35611 w 125273"/>
                <a:gd name="connsiteY408" fmla="*/ 114967 h 124972"/>
                <a:gd name="connsiteX409" fmla="*/ 36277 w 125273"/>
                <a:gd name="connsiteY409" fmla="*/ 115538 h 124972"/>
                <a:gd name="connsiteX410" fmla="*/ 98241 w 125273"/>
                <a:gd name="connsiteY410" fmla="*/ 57626 h 124972"/>
                <a:gd name="connsiteX411" fmla="*/ 98337 w 125273"/>
                <a:gd name="connsiteY411" fmla="*/ 58102 h 124972"/>
                <a:gd name="connsiteX412" fmla="*/ 98812 w 125273"/>
                <a:gd name="connsiteY412" fmla="*/ 57912 h 124972"/>
                <a:gd name="connsiteX413" fmla="*/ 98812 w 125273"/>
                <a:gd name="connsiteY413" fmla="*/ 57436 h 124972"/>
                <a:gd name="connsiteX414" fmla="*/ 98241 w 125273"/>
                <a:gd name="connsiteY414" fmla="*/ 57436 h 124972"/>
                <a:gd name="connsiteX415" fmla="*/ 42749 w 125273"/>
                <a:gd name="connsiteY415" fmla="*/ 75343 h 124972"/>
                <a:gd name="connsiteX416" fmla="*/ 42749 w 125273"/>
                <a:gd name="connsiteY416" fmla="*/ 74867 h 124972"/>
                <a:gd name="connsiteX417" fmla="*/ 42273 w 125273"/>
                <a:gd name="connsiteY417" fmla="*/ 74867 h 124972"/>
                <a:gd name="connsiteX418" fmla="*/ 42273 w 125273"/>
                <a:gd name="connsiteY418" fmla="*/ 75248 h 124972"/>
                <a:gd name="connsiteX419" fmla="*/ 42749 w 125273"/>
                <a:gd name="connsiteY419" fmla="*/ 75248 h 124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</a:cxnLst>
              <a:rect l="l" t="t" r="r" b="b"/>
              <a:pathLst>
                <a:path w="125273" h="124972">
                  <a:moveTo>
                    <a:pt x="32850" y="120682"/>
                  </a:moveTo>
                  <a:cubicBezTo>
                    <a:pt x="33136" y="120015"/>
                    <a:pt x="33326" y="119539"/>
                    <a:pt x="33421" y="119063"/>
                  </a:cubicBezTo>
                  <a:cubicBezTo>
                    <a:pt x="32184" y="118491"/>
                    <a:pt x="31803" y="118586"/>
                    <a:pt x="31708" y="119444"/>
                  </a:cubicBezTo>
                  <a:cubicBezTo>
                    <a:pt x="31517" y="121158"/>
                    <a:pt x="30185" y="121729"/>
                    <a:pt x="29043" y="122111"/>
                  </a:cubicBezTo>
                  <a:cubicBezTo>
                    <a:pt x="25045" y="123539"/>
                    <a:pt x="21047" y="125063"/>
                    <a:pt x="16669" y="124968"/>
                  </a:cubicBezTo>
                  <a:cubicBezTo>
                    <a:pt x="16574" y="124968"/>
                    <a:pt x="16479" y="124968"/>
                    <a:pt x="16193" y="124873"/>
                  </a:cubicBezTo>
                  <a:cubicBezTo>
                    <a:pt x="16193" y="124682"/>
                    <a:pt x="16098" y="124396"/>
                    <a:pt x="16003" y="124111"/>
                  </a:cubicBezTo>
                  <a:cubicBezTo>
                    <a:pt x="16003" y="123920"/>
                    <a:pt x="16003" y="123634"/>
                    <a:pt x="16003" y="123253"/>
                  </a:cubicBezTo>
                  <a:cubicBezTo>
                    <a:pt x="15432" y="123253"/>
                    <a:pt x="14860" y="123253"/>
                    <a:pt x="14004" y="123063"/>
                  </a:cubicBezTo>
                  <a:cubicBezTo>
                    <a:pt x="14384" y="123730"/>
                    <a:pt x="14670" y="124111"/>
                    <a:pt x="14956" y="124682"/>
                  </a:cubicBezTo>
                  <a:cubicBezTo>
                    <a:pt x="14670" y="124777"/>
                    <a:pt x="14384" y="124968"/>
                    <a:pt x="14194" y="124968"/>
                  </a:cubicBezTo>
                  <a:cubicBezTo>
                    <a:pt x="11339" y="124682"/>
                    <a:pt x="8483" y="124396"/>
                    <a:pt x="5913" y="123158"/>
                  </a:cubicBezTo>
                  <a:cubicBezTo>
                    <a:pt x="5532" y="122968"/>
                    <a:pt x="5056" y="122682"/>
                    <a:pt x="4581" y="122587"/>
                  </a:cubicBezTo>
                  <a:cubicBezTo>
                    <a:pt x="3248" y="122301"/>
                    <a:pt x="2582" y="121539"/>
                    <a:pt x="2296" y="120205"/>
                  </a:cubicBezTo>
                  <a:cubicBezTo>
                    <a:pt x="2106" y="119444"/>
                    <a:pt x="1630" y="118777"/>
                    <a:pt x="1440" y="118110"/>
                  </a:cubicBezTo>
                  <a:cubicBezTo>
                    <a:pt x="488" y="115538"/>
                    <a:pt x="107" y="112871"/>
                    <a:pt x="12" y="110109"/>
                  </a:cubicBezTo>
                  <a:cubicBezTo>
                    <a:pt x="-83" y="106204"/>
                    <a:pt x="392" y="102394"/>
                    <a:pt x="1820" y="98679"/>
                  </a:cubicBezTo>
                  <a:cubicBezTo>
                    <a:pt x="2391" y="97155"/>
                    <a:pt x="3438" y="95821"/>
                    <a:pt x="3534" y="93917"/>
                  </a:cubicBezTo>
                  <a:cubicBezTo>
                    <a:pt x="3629" y="92297"/>
                    <a:pt x="4676" y="90678"/>
                    <a:pt x="5247" y="89059"/>
                  </a:cubicBezTo>
                  <a:cubicBezTo>
                    <a:pt x="5913" y="87440"/>
                    <a:pt x="6484" y="85820"/>
                    <a:pt x="7246" y="84201"/>
                  </a:cubicBezTo>
                  <a:cubicBezTo>
                    <a:pt x="8007" y="82582"/>
                    <a:pt x="8864" y="80963"/>
                    <a:pt x="9911" y="79534"/>
                  </a:cubicBezTo>
                  <a:cubicBezTo>
                    <a:pt x="12290" y="76200"/>
                    <a:pt x="14765" y="72961"/>
                    <a:pt x="17430" y="69818"/>
                  </a:cubicBezTo>
                  <a:cubicBezTo>
                    <a:pt x="19619" y="67246"/>
                    <a:pt x="21999" y="64865"/>
                    <a:pt x="24379" y="62389"/>
                  </a:cubicBezTo>
                  <a:cubicBezTo>
                    <a:pt x="26568" y="60103"/>
                    <a:pt x="28852" y="57817"/>
                    <a:pt x="31137" y="55626"/>
                  </a:cubicBezTo>
                  <a:cubicBezTo>
                    <a:pt x="33326" y="53530"/>
                    <a:pt x="35515" y="51435"/>
                    <a:pt x="37609" y="49340"/>
                  </a:cubicBezTo>
                  <a:cubicBezTo>
                    <a:pt x="39608" y="47339"/>
                    <a:pt x="41607" y="45244"/>
                    <a:pt x="43511" y="43244"/>
                  </a:cubicBezTo>
                  <a:cubicBezTo>
                    <a:pt x="45605" y="41053"/>
                    <a:pt x="47699" y="38957"/>
                    <a:pt x="49888" y="36767"/>
                  </a:cubicBezTo>
                  <a:cubicBezTo>
                    <a:pt x="51030" y="35623"/>
                    <a:pt x="52363" y="34671"/>
                    <a:pt x="53505" y="33528"/>
                  </a:cubicBezTo>
                  <a:cubicBezTo>
                    <a:pt x="54552" y="32480"/>
                    <a:pt x="55504" y="31242"/>
                    <a:pt x="56551" y="30194"/>
                  </a:cubicBezTo>
                  <a:cubicBezTo>
                    <a:pt x="58740" y="27908"/>
                    <a:pt x="60929" y="25813"/>
                    <a:pt x="63118" y="23527"/>
                  </a:cubicBezTo>
                  <a:cubicBezTo>
                    <a:pt x="63880" y="22765"/>
                    <a:pt x="64641" y="22193"/>
                    <a:pt x="65879" y="22288"/>
                  </a:cubicBezTo>
                  <a:cubicBezTo>
                    <a:pt x="65879" y="21812"/>
                    <a:pt x="65593" y="21431"/>
                    <a:pt x="65689" y="21146"/>
                  </a:cubicBezTo>
                  <a:cubicBezTo>
                    <a:pt x="65689" y="20860"/>
                    <a:pt x="66069" y="20574"/>
                    <a:pt x="66355" y="20288"/>
                  </a:cubicBezTo>
                  <a:cubicBezTo>
                    <a:pt x="68639" y="18193"/>
                    <a:pt x="70924" y="16002"/>
                    <a:pt x="73208" y="13906"/>
                  </a:cubicBezTo>
                  <a:cubicBezTo>
                    <a:pt x="73874" y="13335"/>
                    <a:pt x="74255" y="12382"/>
                    <a:pt x="74921" y="11906"/>
                  </a:cubicBezTo>
                  <a:cubicBezTo>
                    <a:pt x="77491" y="9811"/>
                    <a:pt x="79585" y="7239"/>
                    <a:pt x="82155" y="5144"/>
                  </a:cubicBezTo>
                  <a:cubicBezTo>
                    <a:pt x="84154" y="3619"/>
                    <a:pt x="85487" y="1429"/>
                    <a:pt x="87866" y="0"/>
                  </a:cubicBezTo>
                  <a:cubicBezTo>
                    <a:pt x="87962" y="381"/>
                    <a:pt x="88152" y="667"/>
                    <a:pt x="88247" y="1048"/>
                  </a:cubicBezTo>
                  <a:cubicBezTo>
                    <a:pt x="88247" y="1048"/>
                    <a:pt x="88247" y="1143"/>
                    <a:pt x="88247" y="1238"/>
                  </a:cubicBezTo>
                  <a:cubicBezTo>
                    <a:pt x="88057" y="2572"/>
                    <a:pt x="86914" y="3429"/>
                    <a:pt x="86914" y="4953"/>
                  </a:cubicBezTo>
                  <a:cubicBezTo>
                    <a:pt x="86914" y="6286"/>
                    <a:pt x="86343" y="7715"/>
                    <a:pt x="85963" y="9144"/>
                  </a:cubicBezTo>
                  <a:cubicBezTo>
                    <a:pt x="85582" y="10477"/>
                    <a:pt x="85296" y="11811"/>
                    <a:pt x="84916" y="13144"/>
                  </a:cubicBezTo>
                  <a:cubicBezTo>
                    <a:pt x="84249" y="15240"/>
                    <a:pt x="83488" y="17335"/>
                    <a:pt x="82726" y="19431"/>
                  </a:cubicBezTo>
                  <a:cubicBezTo>
                    <a:pt x="82441" y="20098"/>
                    <a:pt x="82060" y="20479"/>
                    <a:pt x="81299" y="20574"/>
                  </a:cubicBezTo>
                  <a:cubicBezTo>
                    <a:pt x="80632" y="20574"/>
                    <a:pt x="79966" y="20955"/>
                    <a:pt x="79205" y="21241"/>
                  </a:cubicBezTo>
                  <a:cubicBezTo>
                    <a:pt x="78919" y="20669"/>
                    <a:pt x="78729" y="20098"/>
                    <a:pt x="78348" y="19240"/>
                  </a:cubicBezTo>
                  <a:cubicBezTo>
                    <a:pt x="77491" y="19812"/>
                    <a:pt x="76730" y="20383"/>
                    <a:pt x="76064" y="20860"/>
                  </a:cubicBezTo>
                  <a:cubicBezTo>
                    <a:pt x="76635" y="21907"/>
                    <a:pt x="77396" y="20955"/>
                    <a:pt x="78062" y="21336"/>
                  </a:cubicBezTo>
                  <a:cubicBezTo>
                    <a:pt x="78158" y="21717"/>
                    <a:pt x="78348" y="22193"/>
                    <a:pt x="78633" y="22669"/>
                  </a:cubicBezTo>
                  <a:cubicBezTo>
                    <a:pt x="79585" y="22288"/>
                    <a:pt x="80442" y="21431"/>
                    <a:pt x="81679" y="22098"/>
                  </a:cubicBezTo>
                  <a:cubicBezTo>
                    <a:pt x="81679" y="24289"/>
                    <a:pt x="80061" y="26098"/>
                    <a:pt x="79776" y="28575"/>
                  </a:cubicBezTo>
                  <a:cubicBezTo>
                    <a:pt x="80442" y="28575"/>
                    <a:pt x="81013" y="28575"/>
                    <a:pt x="81489" y="28289"/>
                  </a:cubicBezTo>
                  <a:cubicBezTo>
                    <a:pt x="83393" y="27432"/>
                    <a:pt x="85201" y="26384"/>
                    <a:pt x="87200" y="25527"/>
                  </a:cubicBezTo>
                  <a:cubicBezTo>
                    <a:pt x="89865" y="24384"/>
                    <a:pt x="92626" y="23336"/>
                    <a:pt x="95386" y="22384"/>
                  </a:cubicBezTo>
                  <a:cubicBezTo>
                    <a:pt x="97670" y="21622"/>
                    <a:pt x="99955" y="20955"/>
                    <a:pt x="102239" y="20288"/>
                  </a:cubicBezTo>
                  <a:cubicBezTo>
                    <a:pt x="102525" y="20193"/>
                    <a:pt x="102810" y="19812"/>
                    <a:pt x="103096" y="19621"/>
                  </a:cubicBezTo>
                  <a:cubicBezTo>
                    <a:pt x="103381" y="19336"/>
                    <a:pt x="103572" y="19050"/>
                    <a:pt x="103857" y="18955"/>
                  </a:cubicBezTo>
                  <a:cubicBezTo>
                    <a:pt x="104714" y="18478"/>
                    <a:pt x="105570" y="18574"/>
                    <a:pt x="105951" y="19240"/>
                  </a:cubicBezTo>
                  <a:cubicBezTo>
                    <a:pt x="106427" y="19907"/>
                    <a:pt x="106522" y="20860"/>
                    <a:pt x="105951" y="21431"/>
                  </a:cubicBezTo>
                  <a:cubicBezTo>
                    <a:pt x="104238" y="22955"/>
                    <a:pt x="104048" y="25051"/>
                    <a:pt x="103477" y="27051"/>
                  </a:cubicBezTo>
                  <a:cubicBezTo>
                    <a:pt x="103286" y="27527"/>
                    <a:pt x="103096" y="27908"/>
                    <a:pt x="102905" y="28384"/>
                  </a:cubicBezTo>
                  <a:cubicBezTo>
                    <a:pt x="102715" y="28670"/>
                    <a:pt x="102429" y="28956"/>
                    <a:pt x="102429" y="29337"/>
                  </a:cubicBezTo>
                  <a:cubicBezTo>
                    <a:pt x="102429" y="31432"/>
                    <a:pt x="101287" y="33242"/>
                    <a:pt x="100526" y="35052"/>
                  </a:cubicBezTo>
                  <a:cubicBezTo>
                    <a:pt x="99860" y="36671"/>
                    <a:pt x="99383" y="38386"/>
                    <a:pt x="98337" y="39815"/>
                  </a:cubicBezTo>
                  <a:cubicBezTo>
                    <a:pt x="97385" y="41148"/>
                    <a:pt x="97289" y="42672"/>
                    <a:pt x="96528" y="44005"/>
                  </a:cubicBezTo>
                  <a:cubicBezTo>
                    <a:pt x="96338" y="44386"/>
                    <a:pt x="96338" y="44767"/>
                    <a:pt x="96243" y="45244"/>
                  </a:cubicBezTo>
                  <a:cubicBezTo>
                    <a:pt x="97956" y="45529"/>
                    <a:pt x="99098" y="44672"/>
                    <a:pt x="100240" y="44291"/>
                  </a:cubicBezTo>
                  <a:cubicBezTo>
                    <a:pt x="103096" y="43339"/>
                    <a:pt x="106046" y="42386"/>
                    <a:pt x="108902" y="41243"/>
                  </a:cubicBezTo>
                  <a:cubicBezTo>
                    <a:pt x="111281" y="40291"/>
                    <a:pt x="113852" y="39719"/>
                    <a:pt x="116326" y="39148"/>
                  </a:cubicBezTo>
                  <a:cubicBezTo>
                    <a:pt x="116897" y="39052"/>
                    <a:pt x="117468" y="39052"/>
                    <a:pt x="118135" y="38957"/>
                  </a:cubicBezTo>
                  <a:cubicBezTo>
                    <a:pt x="118801" y="38862"/>
                    <a:pt x="119467" y="38767"/>
                    <a:pt x="120038" y="38481"/>
                  </a:cubicBezTo>
                  <a:cubicBezTo>
                    <a:pt x="121466" y="38005"/>
                    <a:pt x="122799" y="37433"/>
                    <a:pt x="124227" y="36957"/>
                  </a:cubicBezTo>
                  <a:cubicBezTo>
                    <a:pt x="124417" y="36957"/>
                    <a:pt x="124798" y="37148"/>
                    <a:pt x="125273" y="37243"/>
                  </a:cubicBezTo>
                  <a:cubicBezTo>
                    <a:pt x="122894" y="40196"/>
                    <a:pt x="120419" y="42672"/>
                    <a:pt x="117849" y="45053"/>
                  </a:cubicBezTo>
                  <a:cubicBezTo>
                    <a:pt x="117278" y="44767"/>
                    <a:pt x="116897" y="44577"/>
                    <a:pt x="116326" y="44291"/>
                  </a:cubicBezTo>
                  <a:cubicBezTo>
                    <a:pt x="115755" y="44863"/>
                    <a:pt x="115850" y="45339"/>
                    <a:pt x="116041" y="46006"/>
                  </a:cubicBezTo>
                  <a:cubicBezTo>
                    <a:pt x="116136" y="46387"/>
                    <a:pt x="116041" y="46958"/>
                    <a:pt x="115946" y="47149"/>
                  </a:cubicBezTo>
                  <a:cubicBezTo>
                    <a:pt x="114803" y="48387"/>
                    <a:pt x="113566" y="49625"/>
                    <a:pt x="112233" y="50959"/>
                  </a:cubicBezTo>
                  <a:cubicBezTo>
                    <a:pt x="111948" y="50768"/>
                    <a:pt x="111662" y="50482"/>
                    <a:pt x="111091" y="50006"/>
                  </a:cubicBezTo>
                  <a:cubicBezTo>
                    <a:pt x="111472" y="52578"/>
                    <a:pt x="109758" y="53721"/>
                    <a:pt x="108331" y="55245"/>
                  </a:cubicBezTo>
                  <a:cubicBezTo>
                    <a:pt x="108045" y="54578"/>
                    <a:pt x="107760" y="54102"/>
                    <a:pt x="107569" y="53626"/>
                  </a:cubicBezTo>
                  <a:cubicBezTo>
                    <a:pt x="106522" y="54102"/>
                    <a:pt x="106237" y="55150"/>
                    <a:pt x="106332" y="55721"/>
                  </a:cubicBezTo>
                  <a:cubicBezTo>
                    <a:pt x="106522" y="57150"/>
                    <a:pt x="105666" y="57912"/>
                    <a:pt x="104904" y="58674"/>
                  </a:cubicBezTo>
                  <a:cubicBezTo>
                    <a:pt x="103286" y="60388"/>
                    <a:pt x="101573" y="61913"/>
                    <a:pt x="99860" y="63532"/>
                  </a:cubicBezTo>
                  <a:cubicBezTo>
                    <a:pt x="99479" y="63913"/>
                    <a:pt x="99193" y="64389"/>
                    <a:pt x="98812" y="64770"/>
                  </a:cubicBezTo>
                  <a:cubicBezTo>
                    <a:pt x="98432" y="65246"/>
                    <a:pt x="98051" y="65723"/>
                    <a:pt x="97575" y="66103"/>
                  </a:cubicBezTo>
                  <a:cubicBezTo>
                    <a:pt x="96147" y="67151"/>
                    <a:pt x="95005" y="68390"/>
                    <a:pt x="94053" y="69818"/>
                  </a:cubicBezTo>
                  <a:cubicBezTo>
                    <a:pt x="93958" y="70009"/>
                    <a:pt x="93768" y="70294"/>
                    <a:pt x="93577" y="70294"/>
                  </a:cubicBezTo>
                  <a:cubicBezTo>
                    <a:pt x="92530" y="70294"/>
                    <a:pt x="92054" y="71247"/>
                    <a:pt x="91483" y="71914"/>
                  </a:cubicBezTo>
                  <a:cubicBezTo>
                    <a:pt x="89008" y="75057"/>
                    <a:pt x="85772" y="77533"/>
                    <a:pt x="83202" y="80581"/>
                  </a:cubicBezTo>
                  <a:cubicBezTo>
                    <a:pt x="82536" y="81439"/>
                    <a:pt x="81394" y="82010"/>
                    <a:pt x="80632" y="82772"/>
                  </a:cubicBezTo>
                  <a:cubicBezTo>
                    <a:pt x="79109" y="84201"/>
                    <a:pt x="77682" y="85630"/>
                    <a:pt x="76254" y="87058"/>
                  </a:cubicBezTo>
                  <a:cubicBezTo>
                    <a:pt x="75112" y="88201"/>
                    <a:pt x="73970" y="89535"/>
                    <a:pt x="72827" y="90678"/>
                  </a:cubicBezTo>
                  <a:cubicBezTo>
                    <a:pt x="71019" y="92488"/>
                    <a:pt x="69210" y="94202"/>
                    <a:pt x="67497" y="95917"/>
                  </a:cubicBezTo>
                  <a:cubicBezTo>
                    <a:pt x="65974" y="97536"/>
                    <a:pt x="64546" y="99155"/>
                    <a:pt x="62928" y="100679"/>
                  </a:cubicBezTo>
                  <a:cubicBezTo>
                    <a:pt x="59216" y="104108"/>
                    <a:pt x="55694" y="107823"/>
                    <a:pt x="51601" y="110680"/>
                  </a:cubicBezTo>
                  <a:cubicBezTo>
                    <a:pt x="49793" y="111919"/>
                    <a:pt x="48080" y="113443"/>
                    <a:pt x="46271" y="114776"/>
                  </a:cubicBezTo>
                  <a:cubicBezTo>
                    <a:pt x="44558" y="116015"/>
                    <a:pt x="42940" y="117253"/>
                    <a:pt x="40750" y="117729"/>
                  </a:cubicBezTo>
                  <a:cubicBezTo>
                    <a:pt x="39323" y="118015"/>
                    <a:pt x="38085" y="119063"/>
                    <a:pt x="36657" y="119634"/>
                  </a:cubicBezTo>
                  <a:cubicBezTo>
                    <a:pt x="35611" y="120110"/>
                    <a:pt x="34563" y="120682"/>
                    <a:pt x="33040" y="120682"/>
                  </a:cubicBezTo>
                  <a:moveTo>
                    <a:pt x="96623" y="59912"/>
                  </a:moveTo>
                  <a:cubicBezTo>
                    <a:pt x="95100" y="61055"/>
                    <a:pt x="93863" y="62008"/>
                    <a:pt x="92626" y="62960"/>
                  </a:cubicBezTo>
                  <a:cubicBezTo>
                    <a:pt x="92435" y="63055"/>
                    <a:pt x="92626" y="63532"/>
                    <a:pt x="92626" y="63913"/>
                  </a:cubicBezTo>
                  <a:cubicBezTo>
                    <a:pt x="92911" y="63913"/>
                    <a:pt x="93292" y="63913"/>
                    <a:pt x="93387" y="63817"/>
                  </a:cubicBezTo>
                  <a:cubicBezTo>
                    <a:pt x="93958" y="63055"/>
                    <a:pt x="94720" y="62960"/>
                    <a:pt x="95576" y="62960"/>
                  </a:cubicBezTo>
                  <a:cubicBezTo>
                    <a:pt x="96243" y="62960"/>
                    <a:pt x="96814" y="62579"/>
                    <a:pt x="97670" y="62294"/>
                  </a:cubicBezTo>
                  <a:cubicBezTo>
                    <a:pt x="97289" y="61436"/>
                    <a:pt x="97099" y="60865"/>
                    <a:pt x="96718" y="59912"/>
                  </a:cubicBezTo>
                  <a:moveTo>
                    <a:pt x="82726" y="48006"/>
                  </a:moveTo>
                  <a:cubicBezTo>
                    <a:pt x="82726" y="48006"/>
                    <a:pt x="83107" y="48006"/>
                    <a:pt x="83393" y="48006"/>
                  </a:cubicBezTo>
                  <a:cubicBezTo>
                    <a:pt x="83393" y="46577"/>
                    <a:pt x="83773" y="45434"/>
                    <a:pt x="84725" y="44386"/>
                  </a:cubicBezTo>
                  <a:cubicBezTo>
                    <a:pt x="85106" y="44101"/>
                    <a:pt x="84820" y="43339"/>
                    <a:pt x="84154" y="43148"/>
                  </a:cubicBezTo>
                  <a:cubicBezTo>
                    <a:pt x="83583" y="42958"/>
                    <a:pt x="82917" y="42958"/>
                    <a:pt x="82726" y="43815"/>
                  </a:cubicBezTo>
                  <a:cubicBezTo>
                    <a:pt x="82536" y="44767"/>
                    <a:pt x="82346" y="45815"/>
                    <a:pt x="82251" y="46768"/>
                  </a:cubicBezTo>
                  <a:cubicBezTo>
                    <a:pt x="82251" y="47149"/>
                    <a:pt x="82441" y="47530"/>
                    <a:pt x="82631" y="47911"/>
                  </a:cubicBezTo>
                  <a:moveTo>
                    <a:pt x="69401" y="81820"/>
                  </a:moveTo>
                  <a:cubicBezTo>
                    <a:pt x="70353" y="82201"/>
                    <a:pt x="71399" y="81820"/>
                    <a:pt x="71780" y="82963"/>
                  </a:cubicBezTo>
                  <a:cubicBezTo>
                    <a:pt x="71780" y="83153"/>
                    <a:pt x="72447" y="83153"/>
                    <a:pt x="72827" y="83153"/>
                  </a:cubicBezTo>
                  <a:cubicBezTo>
                    <a:pt x="72922" y="83153"/>
                    <a:pt x="73208" y="82677"/>
                    <a:pt x="73208" y="82677"/>
                  </a:cubicBezTo>
                  <a:cubicBezTo>
                    <a:pt x="73018" y="82391"/>
                    <a:pt x="72732" y="82010"/>
                    <a:pt x="72447" y="81915"/>
                  </a:cubicBezTo>
                  <a:cubicBezTo>
                    <a:pt x="71399" y="81534"/>
                    <a:pt x="70638" y="81153"/>
                    <a:pt x="70828" y="79819"/>
                  </a:cubicBezTo>
                  <a:cubicBezTo>
                    <a:pt x="70828" y="79248"/>
                    <a:pt x="70353" y="79057"/>
                    <a:pt x="69781" y="79343"/>
                  </a:cubicBezTo>
                  <a:cubicBezTo>
                    <a:pt x="69686" y="80200"/>
                    <a:pt x="69591" y="81058"/>
                    <a:pt x="69496" y="81915"/>
                  </a:cubicBezTo>
                  <a:moveTo>
                    <a:pt x="28472" y="66484"/>
                  </a:moveTo>
                  <a:cubicBezTo>
                    <a:pt x="29138" y="64865"/>
                    <a:pt x="29043" y="64484"/>
                    <a:pt x="28091" y="63913"/>
                  </a:cubicBezTo>
                  <a:cubicBezTo>
                    <a:pt x="27234" y="63341"/>
                    <a:pt x="26568" y="63341"/>
                    <a:pt x="25521" y="64103"/>
                  </a:cubicBezTo>
                  <a:cubicBezTo>
                    <a:pt x="26473" y="64865"/>
                    <a:pt x="27425" y="65627"/>
                    <a:pt x="28472" y="66484"/>
                  </a:cubicBezTo>
                  <a:moveTo>
                    <a:pt x="106427" y="46006"/>
                  </a:moveTo>
                  <a:cubicBezTo>
                    <a:pt x="106808" y="46958"/>
                    <a:pt x="107093" y="47720"/>
                    <a:pt x="107474" y="48482"/>
                  </a:cubicBezTo>
                  <a:cubicBezTo>
                    <a:pt x="107760" y="49149"/>
                    <a:pt x="108426" y="49340"/>
                    <a:pt x="108712" y="48863"/>
                  </a:cubicBezTo>
                  <a:cubicBezTo>
                    <a:pt x="109187" y="48101"/>
                    <a:pt x="108807" y="47339"/>
                    <a:pt x="108331" y="46768"/>
                  </a:cubicBezTo>
                  <a:cubicBezTo>
                    <a:pt x="107950" y="46292"/>
                    <a:pt x="107760" y="45148"/>
                    <a:pt x="106618" y="45815"/>
                  </a:cubicBezTo>
                  <a:cubicBezTo>
                    <a:pt x="106522" y="45815"/>
                    <a:pt x="106427" y="46006"/>
                    <a:pt x="106427" y="46101"/>
                  </a:cubicBezTo>
                  <a:moveTo>
                    <a:pt x="80156" y="49721"/>
                  </a:moveTo>
                  <a:cubicBezTo>
                    <a:pt x="79776" y="48958"/>
                    <a:pt x="79490" y="48387"/>
                    <a:pt x="79109" y="47720"/>
                  </a:cubicBezTo>
                  <a:cubicBezTo>
                    <a:pt x="78443" y="47911"/>
                    <a:pt x="77872" y="48006"/>
                    <a:pt x="77206" y="48196"/>
                  </a:cubicBezTo>
                  <a:cubicBezTo>
                    <a:pt x="77682" y="50006"/>
                    <a:pt x="78253" y="50387"/>
                    <a:pt x="80061" y="49721"/>
                  </a:cubicBezTo>
                  <a:moveTo>
                    <a:pt x="58074" y="80200"/>
                  </a:moveTo>
                  <a:cubicBezTo>
                    <a:pt x="58835" y="80391"/>
                    <a:pt x="59501" y="80677"/>
                    <a:pt x="60168" y="80772"/>
                  </a:cubicBezTo>
                  <a:cubicBezTo>
                    <a:pt x="60549" y="80772"/>
                    <a:pt x="61024" y="80772"/>
                    <a:pt x="61215" y="80486"/>
                  </a:cubicBezTo>
                  <a:cubicBezTo>
                    <a:pt x="61405" y="80296"/>
                    <a:pt x="61215" y="79819"/>
                    <a:pt x="61215" y="79534"/>
                  </a:cubicBezTo>
                  <a:cubicBezTo>
                    <a:pt x="60358" y="79438"/>
                    <a:pt x="59692" y="79343"/>
                    <a:pt x="58930" y="79248"/>
                  </a:cubicBezTo>
                  <a:cubicBezTo>
                    <a:pt x="58264" y="79153"/>
                    <a:pt x="57978" y="79438"/>
                    <a:pt x="57978" y="80200"/>
                  </a:cubicBezTo>
                  <a:moveTo>
                    <a:pt x="46557" y="94298"/>
                  </a:moveTo>
                  <a:cubicBezTo>
                    <a:pt x="45795" y="92869"/>
                    <a:pt x="44843" y="92964"/>
                    <a:pt x="43891" y="93059"/>
                  </a:cubicBezTo>
                  <a:cubicBezTo>
                    <a:pt x="43606" y="93059"/>
                    <a:pt x="43225" y="93536"/>
                    <a:pt x="43225" y="93726"/>
                  </a:cubicBezTo>
                  <a:cubicBezTo>
                    <a:pt x="43320" y="94012"/>
                    <a:pt x="43701" y="94488"/>
                    <a:pt x="43891" y="94488"/>
                  </a:cubicBezTo>
                  <a:cubicBezTo>
                    <a:pt x="44653" y="94488"/>
                    <a:pt x="45509" y="94488"/>
                    <a:pt x="46557" y="94298"/>
                  </a:cubicBezTo>
                  <a:moveTo>
                    <a:pt x="24855" y="95917"/>
                  </a:moveTo>
                  <a:cubicBezTo>
                    <a:pt x="25140" y="95345"/>
                    <a:pt x="25426" y="94774"/>
                    <a:pt x="25711" y="94298"/>
                  </a:cubicBezTo>
                  <a:cubicBezTo>
                    <a:pt x="25997" y="93821"/>
                    <a:pt x="26282" y="93250"/>
                    <a:pt x="25521" y="92964"/>
                  </a:cubicBezTo>
                  <a:cubicBezTo>
                    <a:pt x="24855" y="92773"/>
                    <a:pt x="24284" y="93059"/>
                    <a:pt x="24093" y="93726"/>
                  </a:cubicBezTo>
                  <a:cubicBezTo>
                    <a:pt x="23808" y="94488"/>
                    <a:pt x="24093" y="95250"/>
                    <a:pt x="24759" y="95821"/>
                  </a:cubicBezTo>
                  <a:moveTo>
                    <a:pt x="74921" y="79438"/>
                  </a:moveTo>
                  <a:cubicBezTo>
                    <a:pt x="76920" y="80296"/>
                    <a:pt x="77396" y="80200"/>
                    <a:pt x="77872" y="78867"/>
                  </a:cubicBezTo>
                  <a:cubicBezTo>
                    <a:pt x="76984" y="78359"/>
                    <a:pt x="76000" y="78549"/>
                    <a:pt x="74921" y="79438"/>
                  </a:cubicBezTo>
                  <a:moveTo>
                    <a:pt x="72066" y="47815"/>
                  </a:moveTo>
                  <a:cubicBezTo>
                    <a:pt x="70638" y="46482"/>
                    <a:pt x="69781" y="46482"/>
                    <a:pt x="68734" y="47815"/>
                  </a:cubicBezTo>
                  <a:cubicBezTo>
                    <a:pt x="69781" y="48673"/>
                    <a:pt x="70828" y="48101"/>
                    <a:pt x="72066" y="47815"/>
                  </a:cubicBezTo>
                  <a:moveTo>
                    <a:pt x="7912" y="104489"/>
                  </a:moveTo>
                  <a:cubicBezTo>
                    <a:pt x="7722" y="103727"/>
                    <a:pt x="7627" y="103156"/>
                    <a:pt x="7341" y="102679"/>
                  </a:cubicBezTo>
                  <a:cubicBezTo>
                    <a:pt x="7246" y="102489"/>
                    <a:pt x="6675" y="102298"/>
                    <a:pt x="6484" y="102394"/>
                  </a:cubicBezTo>
                  <a:cubicBezTo>
                    <a:pt x="6199" y="102394"/>
                    <a:pt x="5913" y="102870"/>
                    <a:pt x="5913" y="103156"/>
                  </a:cubicBezTo>
                  <a:cubicBezTo>
                    <a:pt x="5913" y="104013"/>
                    <a:pt x="6579" y="104489"/>
                    <a:pt x="7912" y="104489"/>
                  </a:cubicBezTo>
                  <a:moveTo>
                    <a:pt x="86724" y="53816"/>
                  </a:moveTo>
                  <a:cubicBezTo>
                    <a:pt x="86724" y="54578"/>
                    <a:pt x="86439" y="55245"/>
                    <a:pt x="87200" y="55817"/>
                  </a:cubicBezTo>
                  <a:cubicBezTo>
                    <a:pt x="88247" y="55340"/>
                    <a:pt x="88342" y="54483"/>
                    <a:pt x="88628" y="53435"/>
                  </a:cubicBezTo>
                  <a:cubicBezTo>
                    <a:pt x="87866" y="53626"/>
                    <a:pt x="87295" y="53721"/>
                    <a:pt x="86724" y="53816"/>
                  </a:cubicBezTo>
                  <a:moveTo>
                    <a:pt x="54076" y="55721"/>
                  </a:moveTo>
                  <a:cubicBezTo>
                    <a:pt x="53981" y="55150"/>
                    <a:pt x="53886" y="54578"/>
                    <a:pt x="53695" y="54007"/>
                  </a:cubicBezTo>
                  <a:cubicBezTo>
                    <a:pt x="53600" y="53721"/>
                    <a:pt x="53219" y="53626"/>
                    <a:pt x="52934" y="53435"/>
                  </a:cubicBezTo>
                  <a:cubicBezTo>
                    <a:pt x="52744" y="53721"/>
                    <a:pt x="52553" y="54102"/>
                    <a:pt x="52458" y="54388"/>
                  </a:cubicBezTo>
                  <a:cubicBezTo>
                    <a:pt x="52458" y="54673"/>
                    <a:pt x="52458" y="54959"/>
                    <a:pt x="52553" y="55245"/>
                  </a:cubicBezTo>
                  <a:cubicBezTo>
                    <a:pt x="52744" y="56198"/>
                    <a:pt x="52744" y="56198"/>
                    <a:pt x="54076" y="55626"/>
                  </a:cubicBezTo>
                  <a:moveTo>
                    <a:pt x="69020" y="54197"/>
                  </a:moveTo>
                  <a:cubicBezTo>
                    <a:pt x="68830" y="55245"/>
                    <a:pt x="68925" y="56388"/>
                    <a:pt x="68259" y="57245"/>
                  </a:cubicBezTo>
                  <a:cubicBezTo>
                    <a:pt x="68259" y="57245"/>
                    <a:pt x="68544" y="57721"/>
                    <a:pt x="68734" y="57912"/>
                  </a:cubicBezTo>
                  <a:cubicBezTo>
                    <a:pt x="68830" y="57912"/>
                    <a:pt x="69305" y="57817"/>
                    <a:pt x="69305" y="57626"/>
                  </a:cubicBezTo>
                  <a:cubicBezTo>
                    <a:pt x="69591" y="56483"/>
                    <a:pt x="69876" y="55245"/>
                    <a:pt x="69115" y="54197"/>
                  </a:cubicBezTo>
                  <a:moveTo>
                    <a:pt x="12862" y="115919"/>
                  </a:moveTo>
                  <a:cubicBezTo>
                    <a:pt x="13623" y="116300"/>
                    <a:pt x="14194" y="116396"/>
                    <a:pt x="14575" y="115538"/>
                  </a:cubicBezTo>
                  <a:cubicBezTo>
                    <a:pt x="14860" y="114776"/>
                    <a:pt x="14289" y="114300"/>
                    <a:pt x="12862" y="114205"/>
                  </a:cubicBezTo>
                  <a:cubicBezTo>
                    <a:pt x="12862" y="114776"/>
                    <a:pt x="12862" y="115252"/>
                    <a:pt x="12862" y="115919"/>
                  </a:cubicBezTo>
                  <a:moveTo>
                    <a:pt x="67783" y="27432"/>
                  </a:moveTo>
                  <a:cubicBezTo>
                    <a:pt x="68734" y="28194"/>
                    <a:pt x="69210" y="29242"/>
                    <a:pt x="70543" y="29051"/>
                  </a:cubicBezTo>
                  <a:cubicBezTo>
                    <a:pt x="69686" y="27527"/>
                    <a:pt x="69115" y="27146"/>
                    <a:pt x="67783" y="27432"/>
                  </a:cubicBezTo>
                  <a:moveTo>
                    <a:pt x="40560" y="83248"/>
                  </a:moveTo>
                  <a:cubicBezTo>
                    <a:pt x="41226" y="83058"/>
                    <a:pt x="41893" y="82772"/>
                    <a:pt x="42559" y="82486"/>
                  </a:cubicBezTo>
                  <a:cubicBezTo>
                    <a:pt x="42749" y="82486"/>
                    <a:pt x="42749" y="82010"/>
                    <a:pt x="42749" y="81725"/>
                  </a:cubicBezTo>
                  <a:cubicBezTo>
                    <a:pt x="42749" y="81629"/>
                    <a:pt x="42369" y="81344"/>
                    <a:pt x="42178" y="81439"/>
                  </a:cubicBezTo>
                  <a:cubicBezTo>
                    <a:pt x="41417" y="81725"/>
                    <a:pt x="40560" y="81915"/>
                    <a:pt x="40560" y="83248"/>
                  </a:cubicBezTo>
                  <a:moveTo>
                    <a:pt x="89675" y="37528"/>
                  </a:moveTo>
                  <a:cubicBezTo>
                    <a:pt x="89675" y="39052"/>
                    <a:pt x="90056" y="39719"/>
                    <a:pt x="91293" y="40196"/>
                  </a:cubicBezTo>
                  <a:cubicBezTo>
                    <a:pt x="90436" y="39529"/>
                    <a:pt x="91293" y="37814"/>
                    <a:pt x="89675" y="37528"/>
                  </a:cubicBezTo>
                  <a:moveTo>
                    <a:pt x="92816" y="41624"/>
                  </a:moveTo>
                  <a:cubicBezTo>
                    <a:pt x="92816" y="41624"/>
                    <a:pt x="92435" y="41624"/>
                    <a:pt x="92340" y="41624"/>
                  </a:cubicBezTo>
                  <a:cubicBezTo>
                    <a:pt x="92150" y="42481"/>
                    <a:pt x="92054" y="43434"/>
                    <a:pt x="91864" y="44482"/>
                  </a:cubicBezTo>
                  <a:cubicBezTo>
                    <a:pt x="92435" y="44482"/>
                    <a:pt x="92816" y="44482"/>
                    <a:pt x="93197" y="44386"/>
                  </a:cubicBezTo>
                  <a:cubicBezTo>
                    <a:pt x="93006" y="43339"/>
                    <a:pt x="92911" y="42481"/>
                    <a:pt x="92816" y="41624"/>
                  </a:cubicBezTo>
                  <a:moveTo>
                    <a:pt x="25140" y="121825"/>
                  </a:moveTo>
                  <a:cubicBezTo>
                    <a:pt x="25616" y="119825"/>
                    <a:pt x="25521" y="119253"/>
                    <a:pt x="24569" y="118967"/>
                  </a:cubicBezTo>
                  <a:cubicBezTo>
                    <a:pt x="24855" y="119920"/>
                    <a:pt x="23903" y="120872"/>
                    <a:pt x="25140" y="121825"/>
                  </a:cubicBezTo>
                  <a:moveTo>
                    <a:pt x="46557" y="96869"/>
                  </a:moveTo>
                  <a:cubicBezTo>
                    <a:pt x="45605" y="96583"/>
                    <a:pt x="44938" y="96679"/>
                    <a:pt x="44653" y="97441"/>
                  </a:cubicBezTo>
                  <a:cubicBezTo>
                    <a:pt x="44367" y="98107"/>
                    <a:pt x="44843" y="98488"/>
                    <a:pt x="45605" y="98774"/>
                  </a:cubicBezTo>
                  <a:cubicBezTo>
                    <a:pt x="45890" y="98203"/>
                    <a:pt x="46176" y="97631"/>
                    <a:pt x="46557" y="96965"/>
                  </a:cubicBezTo>
                  <a:moveTo>
                    <a:pt x="41797" y="69913"/>
                  </a:moveTo>
                  <a:cubicBezTo>
                    <a:pt x="41797" y="69913"/>
                    <a:pt x="41131" y="69532"/>
                    <a:pt x="40750" y="69532"/>
                  </a:cubicBezTo>
                  <a:cubicBezTo>
                    <a:pt x="40370" y="69532"/>
                    <a:pt x="39894" y="69342"/>
                    <a:pt x="39703" y="69532"/>
                  </a:cubicBezTo>
                  <a:cubicBezTo>
                    <a:pt x="39228" y="69913"/>
                    <a:pt x="39323" y="70485"/>
                    <a:pt x="39894" y="70866"/>
                  </a:cubicBezTo>
                  <a:cubicBezTo>
                    <a:pt x="40560" y="70580"/>
                    <a:pt x="41131" y="70199"/>
                    <a:pt x="41797" y="69913"/>
                  </a:cubicBezTo>
                  <a:moveTo>
                    <a:pt x="74921" y="73533"/>
                  </a:moveTo>
                  <a:cubicBezTo>
                    <a:pt x="74921" y="73533"/>
                    <a:pt x="74541" y="73533"/>
                    <a:pt x="74350" y="73533"/>
                  </a:cubicBezTo>
                  <a:cubicBezTo>
                    <a:pt x="74350" y="74486"/>
                    <a:pt x="74541" y="75533"/>
                    <a:pt x="74636" y="76486"/>
                  </a:cubicBezTo>
                  <a:cubicBezTo>
                    <a:pt x="74636" y="76581"/>
                    <a:pt x="75016" y="76676"/>
                    <a:pt x="75397" y="76771"/>
                  </a:cubicBezTo>
                  <a:cubicBezTo>
                    <a:pt x="75207" y="75533"/>
                    <a:pt x="75016" y="74486"/>
                    <a:pt x="74921" y="73533"/>
                  </a:cubicBezTo>
                  <a:moveTo>
                    <a:pt x="54742" y="85820"/>
                  </a:moveTo>
                  <a:cubicBezTo>
                    <a:pt x="54552" y="86677"/>
                    <a:pt x="54362" y="87535"/>
                    <a:pt x="54171" y="88297"/>
                  </a:cubicBezTo>
                  <a:cubicBezTo>
                    <a:pt x="55028" y="88297"/>
                    <a:pt x="54933" y="88297"/>
                    <a:pt x="55409" y="86868"/>
                  </a:cubicBezTo>
                  <a:cubicBezTo>
                    <a:pt x="55599" y="86201"/>
                    <a:pt x="55599" y="85820"/>
                    <a:pt x="54742" y="85820"/>
                  </a:cubicBezTo>
                  <a:moveTo>
                    <a:pt x="45795" y="86963"/>
                  </a:moveTo>
                  <a:cubicBezTo>
                    <a:pt x="45605" y="86011"/>
                    <a:pt x="45605" y="85249"/>
                    <a:pt x="44748" y="85249"/>
                  </a:cubicBezTo>
                  <a:cubicBezTo>
                    <a:pt x="44082" y="85249"/>
                    <a:pt x="43701" y="85725"/>
                    <a:pt x="43891" y="86582"/>
                  </a:cubicBezTo>
                  <a:cubicBezTo>
                    <a:pt x="44463" y="86677"/>
                    <a:pt x="44938" y="86773"/>
                    <a:pt x="45795" y="86963"/>
                  </a:cubicBezTo>
                  <a:moveTo>
                    <a:pt x="50840" y="58865"/>
                  </a:moveTo>
                  <a:cubicBezTo>
                    <a:pt x="49888" y="58960"/>
                    <a:pt x="49698" y="59626"/>
                    <a:pt x="49793" y="60198"/>
                  </a:cubicBezTo>
                  <a:cubicBezTo>
                    <a:pt x="49793" y="60484"/>
                    <a:pt x="50174" y="60674"/>
                    <a:pt x="50364" y="60960"/>
                  </a:cubicBezTo>
                  <a:cubicBezTo>
                    <a:pt x="50649" y="60674"/>
                    <a:pt x="51030" y="60484"/>
                    <a:pt x="51126" y="60198"/>
                  </a:cubicBezTo>
                  <a:cubicBezTo>
                    <a:pt x="51126" y="59817"/>
                    <a:pt x="51126" y="59341"/>
                    <a:pt x="50935" y="58865"/>
                  </a:cubicBezTo>
                  <a:moveTo>
                    <a:pt x="53791" y="52006"/>
                  </a:moveTo>
                  <a:cubicBezTo>
                    <a:pt x="54647" y="52483"/>
                    <a:pt x="55313" y="52483"/>
                    <a:pt x="55789" y="51721"/>
                  </a:cubicBezTo>
                  <a:cubicBezTo>
                    <a:pt x="55789" y="51530"/>
                    <a:pt x="55599" y="51054"/>
                    <a:pt x="55409" y="50959"/>
                  </a:cubicBezTo>
                  <a:cubicBezTo>
                    <a:pt x="54552" y="50578"/>
                    <a:pt x="54171" y="51149"/>
                    <a:pt x="53791" y="52006"/>
                  </a:cubicBezTo>
                  <a:moveTo>
                    <a:pt x="13338" y="87821"/>
                  </a:moveTo>
                  <a:cubicBezTo>
                    <a:pt x="14384" y="88297"/>
                    <a:pt x="14956" y="87916"/>
                    <a:pt x="15336" y="87344"/>
                  </a:cubicBezTo>
                  <a:cubicBezTo>
                    <a:pt x="15622" y="86963"/>
                    <a:pt x="15432" y="86487"/>
                    <a:pt x="14860" y="86201"/>
                  </a:cubicBezTo>
                  <a:lnTo>
                    <a:pt x="13338" y="87725"/>
                  </a:lnTo>
                  <a:close/>
                  <a:moveTo>
                    <a:pt x="47318" y="50197"/>
                  </a:moveTo>
                  <a:cubicBezTo>
                    <a:pt x="47889" y="51054"/>
                    <a:pt x="48460" y="50768"/>
                    <a:pt x="49031" y="50292"/>
                  </a:cubicBezTo>
                  <a:cubicBezTo>
                    <a:pt x="49222" y="50101"/>
                    <a:pt x="49317" y="49625"/>
                    <a:pt x="49222" y="49530"/>
                  </a:cubicBezTo>
                  <a:cubicBezTo>
                    <a:pt x="48746" y="48958"/>
                    <a:pt x="48270" y="49435"/>
                    <a:pt x="47794" y="49721"/>
                  </a:cubicBezTo>
                  <a:cubicBezTo>
                    <a:pt x="47604" y="49721"/>
                    <a:pt x="47604" y="50006"/>
                    <a:pt x="47318" y="50197"/>
                  </a:cubicBezTo>
                  <a:moveTo>
                    <a:pt x="23142" y="108490"/>
                  </a:moveTo>
                  <a:cubicBezTo>
                    <a:pt x="23142" y="108490"/>
                    <a:pt x="22856" y="108585"/>
                    <a:pt x="22761" y="108680"/>
                  </a:cubicBezTo>
                  <a:cubicBezTo>
                    <a:pt x="22761" y="109156"/>
                    <a:pt x="22761" y="109633"/>
                    <a:pt x="22951" y="109919"/>
                  </a:cubicBezTo>
                  <a:cubicBezTo>
                    <a:pt x="23046" y="110204"/>
                    <a:pt x="23617" y="110204"/>
                    <a:pt x="23903" y="110300"/>
                  </a:cubicBezTo>
                  <a:cubicBezTo>
                    <a:pt x="23903" y="110014"/>
                    <a:pt x="24188" y="109633"/>
                    <a:pt x="23998" y="109442"/>
                  </a:cubicBezTo>
                  <a:cubicBezTo>
                    <a:pt x="23808" y="109061"/>
                    <a:pt x="23427" y="108775"/>
                    <a:pt x="23142" y="108394"/>
                  </a:cubicBezTo>
                  <a:moveTo>
                    <a:pt x="80156" y="14288"/>
                  </a:moveTo>
                  <a:cubicBezTo>
                    <a:pt x="78760" y="13906"/>
                    <a:pt x="77904" y="14065"/>
                    <a:pt x="77587" y="14764"/>
                  </a:cubicBezTo>
                  <a:cubicBezTo>
                    <a:pt x="78538" y="14573"/>
                    <a:pt x="79300" y="14478"/>
                    <a:pt x="80156" y="14288"/>
                  </a:cubicBezTo>
                  <a:moveTo>
                    <a:pt x="85772" y="73533"/>
                  </a:moveTo>
                  <a:cubicBezTo>
                    <a:pt x="85106" y="74009"/>
                    <a:pt x="84725" y="74486"/>
                    <a:pt x="85296" y="75057"/>
                  </a:cubicBezTo>
                  <a:cubicBezTo>
                    <a:pt x="85391" y="75248"/>
                    <a:pt x="86058" y="75152"/>
                    <a:pt x="86153" y="75057"/>
                  </a:cubicBezTo>
                  <a:cubicBezTo>
                    <a:pt x="86724" y="74486"/>
                    <a:pt x="86343" y="74009"/>
                    <a:pt x="85772" y="73533"/>
                  </a:cubicBezTo>
                  <a:moveTo>
                    <a:pt x="15907" y="99155"/>
                  </a:moveTo>
                  <a:cubicBezTo>
                    <a:pt x="16479" y="99727"/>
                    <a:pt x="17050" y="100203"/>
                    <a:pt x="17621" y="100775"/>
                  </a:cubicBezTo>
                  <a:cubicBezTo>
                    <a:pt x="17811" y="99250"/>
                    <a:pt x="17621" y="99060"/>
                    <a:pt x="15907" y="99155"/>
                  </a:cubicBezTo>
                  <a:moveTo>
                    <a:pt x="98527" y="52388"/>
                  </a:moveTo>
                  <a:cubicBezTo>
                    <a:pt x="99288" y="52864"/>
                    <a:pt x="99955" y="52864"/>
                    <a:pt x="100431" y="52197"/>
                  </a:cubicBezTo>
                  <a:cubicBezTo>
                    <a:pt x="99860" y="51498"/>
                    <a:pt x="99225" y="51562"/>
                    <a:pt x="98527" y="52388"/>
                  </a:cubicBezTo>
                  <a:moveTo>
                    <a:pt x="38847" y="53626"/>
                  </a:moveTo>
                  <a:cubicBezTo>
                    <a:pt x="38656" y="54483"/>
                    <a:pt x="38942" y="54959"/>
                    <a:pt x="39703" y="55150"/>
                  </a:cubicBezTo>
                  <a:cubicBezTo>
                    <a:pt x="39894" y="55150"/>
                    <a:pt x="40179" y="54959"/>
                    <a:pt x="40274" y="54864"/>
                  </a:cubicBezTo>
                  <a:cubicBezTo>
                    <a:pt x="40465" y="54102"/>
                    <a:pt x="39894" y="53816"/>
                    <a:pt x="39323" y="53626"/>
                  </a:cubicBezTo>
                  <a:cubicBezTo>
                    <a:pt x="39323" y="53626"/>
                    <a:pt x="39132" y="53626"/>
                    <a:pt x="38847" y="53721"/>
                  </a:cubicBezTo>
                  <a:moveTo>
                    <a:pt x="31613" y="64675"/>
                  </a:moveTo>
                  <a:cubicBezTo>
                    <a:pt x="30756" y="64675"/>
                    <a:pt x="30090" y="64675"/>
                    <a:pt x="29233" y="64675"/>
                  </a:cubicBezTo>
                  <a:cubicBezTo>
                    <a:pt x="30090" y="65723"/>
                    <a:pt x="30280" y="65723"/>
                    <a:pt x="31613" y="64675"/>
                  </a:cubicBezTo>
                  <a:moveTo>
                    <a:pt x="89199" y="60388"/>
                  </a:moveTo>
                  <a:cubicBezTo>
                    <a:pt x="89199" y="59817"/>
                    <a:pt x="89199" y="59436"/>
                    <a:pt x="89008" y="59150"/>
                  </a:cubicBezTo>
                  <a:cubicBezTo>
                    <a:pt x="89008" y="59055"/>
                    <a:pt x="88437" y="59150"/>
                    <a:pt x="88152" y="59150"/>
                  </a:cubicBezTo>
                  <a:cubicBezTo>
                    <a:pt x="88152" y="59531"/>
                    <a:pt x="88152" y="59912"/>
                    <a:pt x="88342" y="60198"/>
                  </a:cubicBezTo>
                  <a:cubicBezTo>
                    <a:pt x="88342" y="60293"/>
                    <a:pt x="88818" y="60198"/>
                    <a:pt x="89294" y="60293"/>
                  </a:cubicBezTo>
                  <a:moveTo>
                    <a:pt x="6199" y="108299"/>
                  </a:moveTo>
                  <a:cubicBezTo>
                    <a:pt x="6294" y="108775"/>
                    <a:pt x="6294" y="109156"/>
                    <a:pt x="6484" y="109538"/>
                  </a:cubicBezTo>
                  <a:cubicBezTo>
                    <a:pt x="6484" y="109538"/>
                    <a:pt x="7150" y="109538"/>
                    <a:pt x="7150" y="109538"/>
                  </a:cubicBezTo>
                  <a:cubicBezTo>
                    <a:pt x="7150" y="109156"/>
                    <a:pt x="7150" y="108775"/>
                    <a:pt x="7150" y="108490"/>
                  </a:cubicBezTo>
                  <a:cubicBezTo>
                    <a:pt x="7150" y="108490"/>
                    <a:pt x="6675" y="108490"/>
                    <a:pt x="6199" y="108490"/>
                  </a:cubicBezTo>
                  <a:moveTo>
                    <a:pt x="70828" y="70104"/>
                  </a:moveTo>
                  <a:cubicBezTo>
                    <a:pt x="70828" y="70104"/>
                    <a:pt x="70733" y="69723"/>
                    <a:pt x="70638" y="69532"/>
                  </a:cubicBezTo>
                  <a:cubicBezTo>
                    <a:pt x="69972" y="69247"/>
                    <a:pt x="69305" y="69247"/>
                    <a:pt x="69115" y="70675"/>
                  </a:cubicBezTo>
                  <a:cubicBezTo>
                    <a:pt x="69781" y="70390"/>
                    <a:pt x="70257" y="70294"/>
                    <a:pt x="70733" y="70104"/>
                  </a:cubicBezTo>
                  <a:moveTo>
                    <a:pt x="61976" y="76486"/>
                  </a:moveTo>
                  <a:cubicBezTo>
                    <a:pt x="61405" y="77343"/>
                    <a:pt x="60549" y="77629"/>
                    <a:pt x="61215" y="78581"/>
                  </a:cubicBezTo>
                  <a:cubicBezTo>
                    <a:pt x="62072" y="78296"/>
                    <a:pt x="62167" y="77629"/>
                    <a:pt x="61976" y="76486"/>
                  </a:cubicBezTo>
                  <a:moveTo>
                    <a:pt x="62833" y="74486"/>
                  </a:moveTo>
                  <a:cubicBezTo>
                    <a:pt x="63404" y="73819"/>
                    <a:pt x="63309" y="73342"/>
                    <a:pt x="62833" y="73152"/>
                  </a:cubicBezTo>
                  <a:cubicBezTo>
                    <a:pt x="62547" y="72961"/>
                    <a:pt x="62167" y="73152"/>
                    <a:pt x="61405" y="73152"/>
                  </a:cubicBezTo>
                  <a:lnTo>
                    <a:pt x="62738" y="74486"/>
                  </a:lnTo>
                  <a:close/>
                  <a:moveTo>
                    <a:pt x="73970" y="85820"/>
                  </a:moveTo>
                  <a:cubicBezTo>
                    <a:pt x="74731" y="85249"/>
                    <a:pt x="74921" y="84677"/>
                    <a:pt x="74636" y="83820"/>
                  </a:cubicBezTo>
                  <a:cubicBezTo>
                    <a:pt x="73684" y="84296"/>
                    <a:pt x="73589" y="84868"/>
                    <a:pt x="73970" y="85820"/>
                  </a:cubicBezTo>
                  <a:moveTo>
                    <a:pt x="21333" y="83915"/>
                  </a:moveTo>
                  <a:cubicBezTo>
                    <a:pt x="22094" y="84677"/>
                    <a:pt x="22919" y="84868"/>
                    <a:pt x="23808" y="84487"/>
                  </a:cubicBezTo>
                  <a:cubicBezTo>
                    <a:pt x="22856" y="84296"/>
                    <a:pt x="22285" y="84106"/>
                    <a:pt x="21333" y="83915"/>
                  </a:cubicBezTo>
                  <a:moveTo>
                    <a:pt x="52363" y="74200"/>
                  </a:moveTo>
                  <a:cubicBezTo>
                    <a:pt x="52363" y="74200"/>
                    <a:pt x="53219" y="74200"/>
                    <a:pt x="53410" y="74009"/>
                  </a:cubicBezTo>
                  <a:cubicBezTo>
                    <a:pt x="53505" y="74009"/>
                    <a:pt x="53505" y="73342"/>
                    <a:pt x="53410" y="73247"/>
                  </a:cubicBezTo>
                  <a:cubicBezTo>
                    <a:pt x="53219" y="73057"/>
                    <a:pt x="52839" y="73152"/>
                    <a:pt x="52458" y="73057"/>
                  </a:cubicBezTo>
                  <a:cubicBezTo>
                    <a:pt x="52458" y="73342"/>
                    <a:pt x="52458" y="73628"/>
                    <a:pt x="52363" y="74104"/>
                  </a:cubicBezTo>
                  <a:moveTo>
                    <a:pt x="81870" y="64484"/>
                  </a:moveTo>
                  <a:cubicBezTo>
                    <a:pt x="82346" y="64484"/>
                    <a:pt x="82822" y="64484"/>
                    <a:pt x="83012" y="64484"/>
                  </a:cubicBezTo>
                  <a:cubicBezTo>
                    <a:pt x="83202" y="64294"/>
                    <a:pt x="83202" y="63913"/>
                    <a:pt x="83202" y="63627"/>
                  </a:cubicBezTo>
                  <a:cubicBezTo>
                    <a:pt x="82917" y="63627"/>
                    <a:pt x="82536" y="63436"/>
                    <a:pt x="82251" y="63627"/>
                  </a:cubicBezTo>
                  <a:cubicBezTo>
                    <a:pt x="82060" y="63722"/>
                    <a:pt x="82060" y="64198"/>
                    <a:pt x="81870" y="64675"/>
                  </a:cubicBezTo>
                  <a:moveTo>
                    <a:pt x="31708" y="63627"/>
                  </a:moveTo>
                  <a:cubicBezTo>
                    <a:pt x="32469" y="63627"/>
                    <a:pt x="32945" y="63627"/>
                    <a:pt x="33231" y="62865"/>
                  </a:cubicBezTo>
                  <a:cubicBezTo>
                    <a:pt x="32469" y="62579"/>
                    <a:pt x="31994" y="62484"/>
                    <a:pt x="31708" y="63627"/>
                  </a:cubicBezTo>
                  <a:moveTo>
                    <a:pt x="63595" y="48196"/>
                  </a:moveTo>
                  <a:cubicBezTo>
                    <a:pt x="63595" y="48196"/>
                    <a:pt x="63975" y="48196"/>
                    <a:pt x="64166" y="48196"/>
                  </a:cubicBezTo>
                  <a:cubicBezTo>
                    <a:pt x="64356" y="47720"/>
                    <a:pt x="64832" y="47244"/>
                    <a:pt x="63880" y="46482"/>
                  </a:cubicBezTo>
                  <a:cubicBezTo>
                    <a:pt x="63785" y="47149"/>
                    <a:pt x="63690" y="47625"/>
                    <a:pt x="63595" y="48101"/>
                  </a:cubicBezTo>
                  <a:moveTo>
                    <a:pt x="57407" y="57817"/>
                  </a:moveTo>
                  <a:cubicBezTo>
                    <a:pt x="56741" y="57817"/>
                    <a:pt x="56551" y="58198"/>
                    <a:pt x="56646" y="58769"/>
                  </a:cubicBezTo>
                  <a:cubicBezTo>
                    <a:pt x="56646" y="58865"/>
                    <a:pt x="57027" y="59055"/>
                    <a:pt x="57217" y="58960"/>
                  </a:cubicBezTo>
                  <a:cubicBezTo>
                    <a:pt x="57788" y="58674"/>
                    <a:pt x="57788" y="58293"/>
                    <a:pt x="57503" y="57817"/>
                  </a:cubicBezTo>
                  <a:moveTo>
                    <a:pt x="97004" y="48958"/>
                  </a:moveTo>
                  <a:cubicBezTo>
                    <a:pt x="97004" y="48958"/>
                    <a:pt x="97099" y="48196"/>
                    <a:pt x="97004" y="47911"/>
                  </a:cubicBezTo>
                  <a:cubicBezTo>
                    <a:pt x="97004" y="47911"/>
                    <a:pt x="96338" y="47720"/>
                    <a:pt x="96338" y="47911"/>
                  </a:cubicBezTo>
                  <a:cubicBezTo>
                    <a:pt x="96147" y="48196"/>
                    <a:pt x="96147" y="48577"/>
                    <a:pt x="96147" y="48863"/>
                  </a:cubicBezTo>
                  <a:cubicBezTo>
                    <a:pt x="96147" y="48863"/>
                    <a:pt x="96623" y="48958"/>
                    <a:pt x="97004" y="49054"/>
                  </a:cubicBezTo>
                  <a:moveTo>
                    <a:pt x="40750" y="102584"/>
                  </a:moveTo>
                  <a:cubicBezTo>
                    <a:pt x="40750" y="102584"/>
                    <a:pt x="41607" y="103156"/>
                    <a:pt x="41893" y="102584"/>
                  </a:cubicBezTo>
                  <a:cubicBezTo>
                    <a:pt x="41893" y="102489"/>
                    <a:pt x="41893" y="102108"/>
                    <a:pt x="41797" y="102013"/>
                  </a:cubicBezTo>
                  <a:cubicBezTo>
                    <a:pt x="41321" y="101632"/>
                    <a:pt x="40941" y="101917"/>
                    <a:pt x="40750" y="102584"/>
                  </a:cubicBezTo>
                  <a:moveTo>
                    <a:pt x="66355" y="62008"/>
                  </a:moveTo>
                  <a:cubicBezTo>
                    <a:pt x="66355" y="62008"/>
                    <a:pt x="65593" y="61817"/>
                    <a:pt x="65213" y="61817"/>
                  </a:cubicBezTo>
                  <a:cubicBezTo>
                    <a:pt x="65213" y="61817"/>
                    <a:pt x="64927" y="62103"/>
                    <a:pt x="65022" y="62198"/>
                  </a:cubicBezTo>
                  <a:cubicBezTo>
                    <a:pt x="65308" y="62865"/>
                    <a:pt x="65784" y="62770"/>
                    <a:pt x="66355" y="62008"/>
                  </a:cubicBezTo>
                  <a:moveTo>
                    <a:pt x="87866" y="45720"/>
                  </a:moveTo>
                  <a:cubicBezTo>
                    <a:pt x="88628" y="45625"/>
                    <a:pt x="88913" y="45339"/>
                    <a:pt x="88723" y="44767"/>
                  </a:cubicBezTo>
                  <a:cubicBezTo>
                    <a:pt x="88723" y="44672"/>
                    <a:pt x="88437" y="44577"/>
                    <a:pt x="88152" y="44386"/>
                  </a:cubicBezTo>
                  <a:cubicBezTo>
                    <a:pt x="88057" y="44863"/>
                    <a:pt x="87962" y="45244"/>
                    <a:pt x="87866" y="45720"/>
                  </a:cubicBezTo>
                  <a:moveTo>
                    <a:pt x="31994" y="107251"/>
                  </a:moveTo>
                  <a:cubicBezTo>
                    <a:pt x="32279" y="106585"/>
                    <a:pt x="32469" y="106108"/>
                    <a:pt x="31803" y="105727"/>
                  </a:cubicBezTo>
                  <a:cubicBezTo>
                    <a:pt x="31232" y="106299"/>
                    <a:pt x="31422" y="106680"/>
                    <a:pt x="31994" y="107251"/>
                  </a:cubicBezTo>
                  <a:moveTo>
                    <a:pt x="38180" y="106680"/>
                  </a:moveTo>
                  <a:cubicBezTo>
                    <a:pt x="38180" y="106680"/>
                    <a:pt x="38942" y="106680"/>
                    <a:pt x="39037" y="106490"/>
                  </a:cubicBezTo>
                  <a:cubicBezTo>
                    <a:pt x="39132" y="106394"/>
                    <a:pt x="39037" y="105918"/>
                    <a:pt x="39037" y="105823"/>
                  </a:cubicBezTo>
                  <a:cubicBezTo>
                    <a:pt x="38847" y="105727"/>
                    <a:pt x="38466" y="105823"/>
                    <a:pt x="38276" y="105823"/>
                  </a:cubicBezTo>
                  <a:cubicBezTo>
                    <a:pt x="38180" y="105918"/>
                    <a:pt x="38276" y="106299"/>
                    <a:pt x="38180" y="106680"/>
                  </a:cubicBezTo>
                  <a:moveTo>
                    <a:pt x="45605" y="72485"/>
                  </a:moveTo>
                  <a:cubicBezTo>
                    <a:pt x="45605" y="72485"/>
                    <a:pt x="45890" y="72676"/>
                    <a:pt x="45986" y="72771"/>
                  </a:cubicBezTo>
                  <a:cubicBezTo>
                    <a:pt x="46271" y="72390"/>
                    <a:pt x="46557" y="72009"/>
                    <a:pt x="46937" y="71533"/>
                  </a:cubicBezTo>
                  <a:cubicBezTo>
                    <a:pt x="45890" y="71533"/>
                    <a:pt x="45509" y="71723"/>
                    <a:pt x="45605" y="72485"/>
                  </a:cubicBezTo>
                  <a:moveTo>
                    <a:pt x="70828" y="46673"/>
                  </a:moveTo>
                  <a:cubicBezTo>
                    <a:pt x="70828" y="46673"/>
                    <a:pt x="71590" y="46673"/>
                    <a:pt x="71590" y="46673"/>
                  </a:cubicBezTo>
                  <a:cubicBezTo>
                    <a:pt x="71590" y="46387"/>
                    <a:pt x="71590" y="46006"/>
                    <a:pt x="71590" y="45720"/>
                  </a:cubicBezTo>
                  <a:cubicBezTo>
                    <a:pt x="71590" y="45720"/>
                    <a:pt x="71019" y="45625"/>
                    <a:pt x="71019" y="45720"/>
                  </a:cubicBezTo>
                  <a:cubicBezTo>
                    <a:pt x="70924" y="46006"/>
                    <a:pt x="70828" y="46292"/>
                    <a:pt x="70828" y="46768"/>
                  </a:cubicBezTo>
                  <a:moveTo>
                    <a:pt x="26378" y="80296"/>
                  </a:moveTo>
                  <a:cubicBezTo>
                    <a:pt x="25902" y="79915"/>
                    <a:pt x="25521" y="79819"/>
                    <a:pt x="25140" y="80296"/>
                  </a:cubicBezTo>
                  <a:cubicBezTo>
                    <a:pt x="25140" y="80296"/>
                    <a:pt x="25140" y="80581"/>
                    <a:pt x="25140" y="80581"/>
                  </a:cubicBezTo>
                  <a:cubicBezTo>
                    <a:pt x="25616" y="80963"/>
                    <a:pt x="25902" y="80772"/>
                    <a:pt x="26378" y="80296"/>
                  </a:cubicBezTo>
                  <a:moveTo>
                    <a:pt x="46747" y="56483"/>
                  </a:moveTo>
                  <a:cubicBezTo>
                    <a:pt x="46747" y="56483"/>
                    <a:pt x="47699" y="55912"/>
                    <a:pt x="47413" y="55340"/>
                  </a:cubicBezTo>
                  <a:cubicBezTo>
                    <a:pt x="47413" y="55150"/>
                    <a:pt x="46937" y="55054"/>
                    <a:pt x="46842" y="55150"/>
                  </a:cubicBezTo>
                  <a:cubicBezTo>
                    <a:pt x="46271" y="55435"/>
                    <a:pt x="46366" y="55817"/>
                    <a:pt x="46842" y="56483"/>
                  </a:cubicBezTo>
                  <a:moveTo>
                    <a:pt x="44463" y="50006"/>
                  </a:moveTo>
                  <a:cubicBezTo>
                    <a:pt x="44463" y="50006"/>
                    <a:pt x="45129" y="50006"/>
                    <a:pt x="45414" y="50006"/>
                  </a:cubicBezTo>
                  <a:cubicBezTo>
                    <a:pt x="45414" y="50006"/>
                    <a:pt x="45605" y="49530"/>
                    <a:pt x="45509" y="49435"/>
                  </a:cubicBezTo>
                  <a:cubicBezTo>
                    <a:pt x="45319" y="49340"/>
                    <a:pt x="45034" y="49244"/>
                    <a:pt x="44748" y="49340"/>
                  </a:cubicBezTo>
                  <a:cubicBezTo>
                    <a:pt x="44748" y="49340"/>
                    <a:pt x="44558" y="49721"/>
                    <a:pt x="44463" y="50006"/>
                  </a:cubicBezTo>
                  <a:moveTo>
                    <a:pt x="59597" y="42958"/>
                  </a:moveTo>
                  <a:cubicBezTo>
                    <a:pt x="59216" y="43815"/>
                    <a:pt x="59406" y="44101"/>
                    <a:pt x="60358" y="43815"/>
                  </a:cubicBezTo>
                  <a:cubicBezTo>
                    <a:pt x="59978" y="43434"/>
                    <a:pt x="59787" y="43148"/>
                    <a:pt x="59597" y="42958"/>
                  </a:cubicBezTo>
                  <a:moveTo>
                    <a:pt x="12862" y="110395"/>
                  </a:moveTo>
                  <a:cubicBezTo>
                    <a:pt x="12862" y="110395"/>
                    <a:pt x="13147" y="110395"/>
                    <a:pt x="13338" y="110395"/>
                  </a:cubicBezTo>
                  <a:cubicBezTo>
                    <a:pt x="13338" y="110109"/>
                    <a:pt x="13338" y="109728"/>
                    <a:pt x="13147" y="109442"/>
                  </a:cubicBezTo>
                  <a:cubicBezTo>
                    <a:pt x="13147" y="109442"/>
                    <a:pt x="12862" y="109442"/>
                    <a:pt x="12671" y="109442"/>
                  </a:cubicBezTo>
                  <a:cubicBezTo>
                    <a:pt x="12671" y="109728"/>
                    <a:pt x="12671" y="110109"/>
                    <a:pt x="12766" y="110395"/>
                  </a:cubicBezTo>
                  <a:moveTo>
                    <a:pt x="45986" y="82391"/>
                  </a:moveTo>
                  <a:cubicBezTo>
                    <a:pt x="45986" y="82391"/>
                    <a:pt x="45986" y="82772"/>
                    <a:pt x="46081" y="82867"/>
                  </a:cubicBezTo>
                  <a:cubicBezTo>
                    <a:pt x="46271" y="82772"/>
                    <a:pt x="46557" y="82677"/>
                    <a:pt x="46652" y="82486"/>
                  </a:cubicBezTo>
                  <a:cubicBezTo>
                    <a:pt x="46747" y="82296"/>
                    <a:pt x="46842" y="82010"/>
                    <a:pt x="46652" y="81725"/>
                  </a:cubicBezTo>
                  <a:cubicBezTo>
                    <a:pt x="46652" y="81725"/>
                    <a:pt x="46176" y="81534"/>
                    <a:pt x="46081" y="81629"/>
                  </a:cubicBezTo>
                  <a:cubicBezTo>
                    <a:pt x="45986" y="81820"/>
                    <a:pt x="45890" y="82105"/>
                    <a:pt x="45795" y="82391"/>
                  </a:cubicBezTo>
                  <a:moveTo>
                    <a:pt x="32565" y="67818"/>
                  </a:moveTo>
                  <a:cubicBezTo>
                    <a:pt x="32850" y="66961"/>
                    <a:pt x="32565" y="66675"/>
                    <a:pt x="31613" y="66865"/>
                  </a:cubicBezTo>
                  <a:lnTo>
                    <a:pt x="32565" y="67818"/>
                  </a:lnTo>
                  <a:close/>
                  <a:moveTo>
                    <a:pt x="35896" y="54864"/>
                  </a:moveTo>
                  <a:cubicBezTo>
                    <a:pt x="35896" y="54864"/>
                    <a:pt x="35896" y="55435"/>
                    <a:pt x="35991" y="55435"/>
                  </a:cubicBezTo>
                  <a:cubicBezTo>
                    <a:pt x="36182" y="55435"/>
                    <a:pt x="36372" y="55435"/>
                    <a:pt x="36562" y="55435"/>
                  </a:cubicBezTo>
                  <a:cubicBezTo>
                    <a:pt x="36562" y="55245"/>
                    <a:pt x="36562" y="55054"/>
                    <a:pt x="36562" y="54959"/>
                  </a:cubicBezTo>
                  <a:cubicBezTo>
                    <a:pt x="36372" y="54864"/>
                    <a:pt x="36182" y="54864"/>
                    <a:pt x="35896" y="54769"/>
                  </a:cubicBezTo>
                  <a:moveTo>
                    <a:pt x="24379" y="66580"/>
                  </a:moveTo>
                  <a:cubicBezTo>
                    <a:pt x="24379" y="66580"/>
                    <a:pt x="24664" y="66580"/>
                    <a:pt x="24759" y="66484"/>
                  </a:cubicBezTo>
                  <a:cubicBezTo>
                    <a:pt x="24759" y="66294"/>
                    <a:pt x="24569" y="66008"/>
                    <a:pt x="24474" y="65818"/>
                  </a:cubicBezTo>
                  <a:cubicBezTo>
                    <a:pt x="24474" y="65818"/>
                    <a:pt x="24188" y="65818"/>
                    <a:pt x="24093" y="65913"/>
                  </a:cubicBezTo>
                  <a:cubicBezTo>
                    <a:pt x="24093" y="66103"/>
                    <a:pt x="24284" y="66389"/>
                    <a:pt x="24379" y="66580"/>
                  </a:cubicBezTo>
                  <a:moveTo>
                    <a:pt x="75207" y="21907"/>
                  </a:moveTo>
                  <a:cubicBezTo>
                    <a:pt x="75207" y="21907"/>
                    <a:pt x="75207" y="21336"/>
                    <a:pt x="75207" y="21146"/>
                  </a:cubicBezTo>
                  <a:cubicBezTo>
                    <a:pt x="75016" y="21146"/>
                    <a:pt x="74731" y="21050"/>
                    <a:pt x="74636" y="21146"/>
                  </a:cubicBezTo>
                  <a:cubicBezTo>
                    <a:pt x="74541" y="21241"/>
                    <a:pt x="74445" y="21526"/>
                    <a:pt x="74541" y="21717"/>
                  </a:cubicBezTo>
                  <a:cubicBezTo>
                    <a:pt x="74541" y="21812"/>
                    <a:pt x="74921" y="21812"/>
                    <a:pt x="75207" y="21907"/>
                  </a:cubicBezTo>
                  <a:moveTo>
                    <a:pt x="64737" y="39910"/>
                  </a:moveTo>
                  <a:cubicBezTo>
                    <a:pt x="64737" y="39910"/>
                    <a:pt x="65403" y="39719"/>
                    <a:pt x="65593" y="39624"/>
                  </a:cubicBezTo>
                  <a:cubicBezTo>
                    <a:pt x="65593" y="39624"/>
                    <a:pt x="65593" y="39243"/>
                    <a:pt x="65593" y="39243"/>
                  </a:cubicBezTo>
                  <a:cubicBezTo>
                    <a:pt x="65308" y="39243"/>
                    <a:pt x="65117" y="39148"/>
                    <a:pt x="64832" y="39243"/>
                  </a:cubicBezTo>
                  <a:cubicBezTo>
                    <a:pt x="64832" y="39243"/>
                    <a:pt x="64737" y="39624"/>
                    <a:pt x="64641" y="40005"/>
                  </a:cubicBezTo>
                  <a:moveTo>
                    <a:pt x="89580" y="28194"/>
                  </a:moveTo>
                  <a:cubicBezTo>
                    <a:pt x="89580" y="28194"/>
                    <a:pt x="89675" y="28670"/>
                    <a:pt x="89865" y="28861"/>
                  </a:cubicBezTo>
                  <a:cubicBezTo>
                    <a:pt x="89865" y="28861"/>
                    <a:pt x="90151" y="28861"/>
                    <a:pt x="90246" y="28861"/>
                  </a:cubicBezTo>
                  <a:cubicBezTo>
                    <a:pt x="90246" y="28670"/>
                    <a:pt x="90246" y="28480"/>
                    <a:pt x="90151" y="28289"/>
                  </a:cubicBezTo>
                  <a:cubicBezTo>
                    <a:pt x="90151" y="28289"/>
                    <a:pt x="89865" y="28289"/>
                    <a:pt x="89580" y="28289"/>
                  </a:cubicBezTo>
                  <a:moveTo>
                    <a:pt x="36277" y="115538"/>
                  </a:moveTo>
                  <a:cubicBezTo>
                    <a:pt x="36277" y="115538"/>
                    <a:pt x="36467" y="115157"/>
                    <a:pt x="36562" y="114967"/>
                  </a:cubicBezTo>
                  <a:cubicBezTo>
                    <a:pt x="36277" y="114871"/>
                    <a:pt x="35991" y="114776"/>
                    <a:pt x="35706" y="114681"/>
                  </a:cubicBezTo>
                  <a:cubicBezTo>
                    <a:pt x="35706" y="114681"/>
                    <a:pt x="35515" y="114967"/>
                    <a:pt x="35611" y="114967"/>
                  </a:cubicBezTo>
                  <a:cubicBezTo>
                    <a:pt x="35801" y="115157"/>
                    <a:pt x="36086" y="115348"/>
                    <a:pt x="36277" y="115538"/>
                  </a:cubicBezTo>
                  <a:moveTo>
                    <a:pt x="98241" y="57626"/>
                  </a:moveTo>
                  <a:cubicBezTo>
                    <a:pt x="98241" y="57626"/>
                    <a:pt x="98241" y="58007"/>
                    <a:pt x="98337" y="58102"/>
                  </a:cubicBezTo>
                  <a:cubicBezTo>
                    <a:pt x="98527" y="58102"/>
                    <a:pt x="98717" y="58102"/>
                    <a:pt x="98812" y="57912"/>
                  </a:cubicBezTo>
                  <a:cubicBezTo>
                    <a:pt x="98812" y="57912"/>
                    <a:pt x="98812" y="57626"/>
                    <a:pt x="98812" y="57436"/>
                  </a:cubicBezTo>
                  <a:cubicBezTo>
                    <a:pt x="98622" y="57436"/>
                    <a:pt x="98527" y="57436"/>
                    <a:pt x="98241" y="57436"/>
                  </a:cubicBezTo>
                  <a:moveTo>
                    <a:pt x="42749" y="75343"/>
                  </a:moveTo>
                  <a:cubicBezTo>
                    <a:pt x="42749" y="75343"/>
                    <a:pt x="42749" y="74867"/>
                    <a:pt x="42749" y="74867"/>
                  </a:cubicBezTo>
                  <a:cubicBezTo>
                    <a:pt x="42654" y="74867"/>
                    <a:pt x="42369" y="74867"/>
                    <a:pt x="42273" y="74867"/>
                  </a:cubicBezTo>
                  <a:cubicBezTo>
                    <a:pt x="42273" y="74867"/>
                    <a:pt x="42273" y="75248"/>
                    <a:pt x="42273" y="75248"/>
                  </a:cubicBezTo>
                  <a:cubicBezTo>
                    <a:pt x="42273" y="75248"/>
                    <a:pt x="42559" y="75248"/>
                    <a:pt x="42749" y="75248"/>
                  </a:cubicBezTo>
                </a:path>
              </a:pathLst>
            </a:custGeom>
            <a:solidFill>
              <a:srgbClr val="E8475F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</p:grpSp>
      <p:sp>
        <p:nvSpPr>
          <p:cNvPr id="5" name="Forma libre 4">
            <a:extLst>
              <a:ext uri="{FF2B5EF4-FFF2-40B4-BE49-F238E27FC236}">
                <a16:creationId xmlns:a16="http://schemas.microsoft.com/office/drawing/2014/main" id="{B01C84CB-46CC-A93F-A4DF-8F4D21659281}"/>
              </a:ext>
            </a:extLst>
          </p:cNvPr>
          <p:cNvSpPr/>
          <p:nvPr userDrawn="1"/>
        </p:nvSpPr>
        <p:spPr>
          <a:xfrm>
            <a:off x="5389945" y="461514"/>
            <a:ext cx="706055" cy="142432"/>
          </a:xfrm>
          <a:custGeom>
            <a:avLst/>
            <a:gdLst>
              <a:gd name="connsiteX0" fmla="*/ 1745319 w 2548598"/>
              <a:gd name="connsiteY0" fmla="*/ 133052 h 514126"/>
              <a:gd name="connsiteX1" fmla="*/ 1725683 w 2548598"/>
              <a:gd name="connsiteY1" fmla="*/ 120551 h 514126"/>
              <a:gd name="connsiteX2" fmla="*/ 1787268 w 2548598"/>
              <a:gd name="connsiteY2" fmla="*/ 80367 h 514126"/>
              <a:gd name="connsiteX3" fmla="*/ 1848853 w 2548598"/>
              <a:gd name="connsiteY3" fmla="*/ 41076 h 514126"/>
              <a:gd name="connsiteX4" fmla="*/ 1910438 w 2548598"/>
              <a:gd name="connsiteY4" fmla="*/ 893 h 514126"/>
              <a:gd name="connsiteX5" fmla="*/ 1914007 w 2548598"/>
              <a:gd name="connsiteY5" fmla="*/ 1786 h 514126"/>
              <a:gd name="connsiteX6" fmla="*/ 2119290 w 2548598"/>
              <a:gd name="connsiteY6" fmla="*/ 135731 h 514126"/>
              <a:gd name="connsiteX7" fmla="*/ 2210329 w 2548598"/>
              <a:gd name="connsiteY7" fmla="*/ 192881 h 514126"/>
              <a:gd name="connsiteX8" fmla="*/ 2230857 w 2548598"/>
              <a:gd name="connsiteY8" fmla="*/ 191095 h 514126"/>
              <a:gd name="connsiteX9" fmla="*/ 2285302 w 2548598"/>
              <a:gd name="connsiteY9" fmla="*/ 158948 h 514126"/>
              <a:gd name="connsiteX10" fmla="*/ 2337961 w 2548598"/>
              <a:gd name="connsiteY10" fmla="*/ 134838 h 514126"/>
              <a:gd name="connsiteX11" fmla="*/ 2419182 w 2548598"/>
              <a:gd name="connsiteY11" fmla="*/ 83939 h 514126"/>
              <a:gd name="connsiteX12" fmla="*/ 2540566 w 2548598"/>
              <a:gd name="connsiteY12" fmla="*/ 6251 h 514126"/>
              <a:gd name="connsiteX13" fmla="*/ 2546814 w 2548598"/>
              <a:gd name="connsiteY13" fmla="*/ 4465 h 514126"/>
              <a:gd name="connsiteX14" fmla="*/ 2547706 w 2548598"/>
              <a:gd name="connsiteY14" fmla="*/ 25003 h 514126"/>
              <a:gd name="connsiteX15" fmla="*/ 2548599 w 2548598"/>
              <a:gd name="connsiteY15" fmla="*/ 186630 h 514126"/>
              <a:gd name="connsiteX16" fmla="*/ 2547706 w 2548598"/>
              <a:gd name="connsiteY16" fmla="*/ 294680 h 514126"/>
              <a:gd name="connsiteX17" fmla="*/ 2536103 w 2548598"/>
              <a:gd name="connsiteY17" fmla="*/ 315218 h 514126"/>
              <a:gd name="connsiteX18" fmla="*/ 2445065 w 2548598"/>
              <a:gd name="connsiteY18" fmla="*/ 374154 h 514126"/>
              <a:gd name="connsiteX19" fmla="*/ 2438817 w 2548598"/>
              <a:gd name="connsiteY19" fmla="*/ 376833 h 514126"/>
              <a:gd name="connsiteX20" fmla="*/ 2414719 w 2548598"/>
              <a:gd name="connsiteY20" fmla="*/ 368796 h 514126"/>
              <a:gd name="connsiteX21" fmla="*/ 2420966 w 2548598"/>
              <a:gd name="connsiteY21" fmla="*/ 375047 h 514126"/>
              <a:gd name="connsiteX22" fmla="*/ 2420074 w 2548598"/>
              <a:gd name="connsiteY22" fmla="*/ 388441 h 514126"/>
              <a:gd name="connsiteX23" fmla="*/ 2405794 w 2548598"/>
              <a:gd name="connsiteY23" fmla="*/ 398264 h 514126"/>
              <a:gd name="connsiteX24" fmla="*/ 2229072 w 2548598"/>
              <a:gd name="connsiteY24" fmla="*/ 510778 h 514126"/>
              <a:gd name="connsiteX25" fmla="*/ 2209436 w 2548598"/>
              <a:gd name="connsiteY25" fmla="*/ 510778 h 514126"/>
              <a:gd name="connsiteX26" fmla="*/ 2170165 w 2548598"/>
              <a:gd name="connsiteY26" fmla="*/ 484882 h 514126"/>
              <a:gd name="connsiteX27" fmla="*/ 2083589 w 2548598"/>
              <a:gd name="connsiteY27" fmla="*/ 427732 h 514126"/>
              <a:gd name="connsiteX28" fmla="*/ 2063061 w 2548598"/>
              <a:gd name="connsiteY28" fmla="*/ 408980 h 514126"/>
              <a:gd name="connsiteX29" fmla="*/ 2051458 w 2548598"/>
              <a:gd name="connsiteY29" fmla="*/ 403622 h 514126"/>
              <a:gd name="connsiteX30" fmla="*/ 1917578 w 2548598"/>
              <a:gd name="connsiteY30" fmla="*/ 316111 h 514126"/>
              <a:gd name="connsiteX31" fmla="*/ 1889017 w 2548598"/>
              <a:gd name="connsiteY31" fmla="*/ 317897 h 514126"/>
              <a:gd name="connsiteX32" fmla="*/ 1830110 w 2548598"/>
              <a:gd name="connsiteY32" fmla="*/ 360759 h 514126"/>
              <a:gd name="connsiteX33" fmla="*/ 1739071 w 2548598"/>
              <a:gd name="connsiteY33" fmla="*/ 419695 h 514126"/>
              <a:gd name="connsiteX34" fmla="*/ 1596266 w 2548598"/>
              <a:gd name="connsiteY34" fmla="*/ 509885 h 514126"/>
              <a:gd name="connsiteX35" fmla="*/ 1572167 w 2548598"/>
              <a:gd name="connsiteY35" fmla="*/ 509885 h 514126"/>
              <a:gd name="connsiteX36" fmla="*/ 1413297 w 2548598"/>
              <a:gd name="connsiteY36" fmla="*/ 401836 h 514126"/>
              <a:gd name="connsiteX37" fmla="*/ 1363315 w 2548598"/>
              <a:gd name="connsiteY37" fmla="*/ 367903 h 514126"/>
              <a:gd name="connsiteX38" fmla="*/ 1316010 w 2548598"/>
              <a:gd name="connsiteY38" fmla="*/ 336649 h 514126"/>
              <a:gd name="connsiteX39" fmla="*/ 1296375 w 2548598"/>
              <a:gd name="connsiteY39" fmla="*/ 317004 h 514126"/>
              <a:gd name="connsiteX40" fmla="*/ 1281202 w 2548598"/>
              <a:gd name="connsiteY40" fmla="*/ 316111 h 514126"/>
              <a:gd name="connsiteX41" fmla="*/ 1261566 w 2548598"/>
              <a:gd name="connsiteY41" fmla="*/ 317004 h 514126"/>
              <a:gd name="connsiteX42" fmla="*/ 1212477 w 2548598"/>
              <a:gd name="connsiteY42" fmla="*/ 348258 h 514126"/>
              <a:gd name="connsiteX43" fmla="*/ 1197304 w 2548598"/>
              <a:gd name="connsiteY43" fmla="*/ 358080 h 514126"/>
              <a:gd name="connsiteX44" fmla="*/ 1185701 w 2548598"/>
              <a:gd name="connsiteY44" fmla="*/ 346472 h 514126"/>
              <a:gd name="connsiteX45" fmla="*/ 1191056 w 2548598"/>
              <a:gd name="connsiteY45" fmla="*/ 362545 h 514126"/>
              <a:gd name="connsiteX46" fmla="*/ 1130364 w 2548598"/>
              <a:gd name="connsiteY46" fmla="*/ 400050 h 514126"/>
              <a:gd name="connsiteX47" fmla="*/ 1116083 w 2548598"/>
              <a:gd name="connsiteY47" fmla="*/ 400050 h 514126"/>
              <a:gd name="connsiteX48" fmla="*/ 1108050 w 2548598"/>
              <a:gd name="connsiteY48" fmla="*/ 415230 h 514126"/>
              <a:gd name="connsiteX49" fmla="*/ 1027722 w 2548598"/>
              <a:gd name="connsiteY49" fmla="*/ 464344 h 514126"/>
              <a:gd name="connsiteX50" fmla="*/ 979525 w 2548598"/>
              <a:gd name="connsiteY50" fmla="*/ 494705 h 514126"/>
              <a:gd name="connsiteX51" fmla="*/ 967923 w 2548598"/>
              <a:gd name="connsiteY51" fmla="*/ 498276 h 514126"/>
              <a:gd name="connsiteX52" fmla="*/ 958105 w 2548598"/>
              <a:gd name="connsiteY52" fmla="*/ 504527 h 514126"/>
              <a:gd name="connsiteX53" fmla="*/ 939361 w 2548598"/>
              <a:gd name="connsiteY53" fmla="*/ 509885 h 514126"/>
              <a:gd name="connsiteX54" fmla="*/ 788524 w 2548598"/>
              <a:gd name="connsiteY54" fmla="*/ 409873 h 514126"/>
              <a:gd name="connsiteX55" fmla="*/ 701056 w 2548598"/>
              <a:gd name="connsiteY55" fmla="*/ 350937 h 514126"/>
              <a:gd name="connsiteX56" fmla="*/ 679635 w 2548598"/>
              <a:gd name="connsiteY56" fmla="*/ 325041 h 514126"/>
              <a:gd name="connsiteX57" fmla="*/ 675172 w 2548598"/>
              <a:gd name="connsiteY57" fmla="*/ 317897 h 514126"/>
              <a:gd name="connsiteX58" fmla="*/ 669817 w 2548598"/>
              <a:gd name="connsiteY58" fmla="*/ 328612 h 514126"/>
              <a:gd name="connsiteX59" fmla="*/ 634116 w 2548598"/>
              <a:gd name="connsiteY59" fmla="*/ 309860 h 514126"/>
              <a:gd name="connsiteX60" fmla="*/ 593952 w 2548598"/>
              <a:gd name="connsiteY60" fmla="*/ 333970 h 514126"/>
              <a:gd name="connsiteX61" fmla="*/ 490417 w 2548598"/>
              <a:gd name="connsiteY61" fmla="*/ 400943 h 514126"/>
              <a:gd name="connsiteX62" fmla="*/ 340472 w 2548598"/>
              <a:gd name="connsiteY62" fmla="*/ 497383 h 514126"/>
              <a:gd name="connsiteX63" fmla="*/ 330654 w 2548598"/>
              <a:gd name="connsiteY63" fmla="*/ 503634 h 514126"/>
              <a:gd name="connsiteX64" fmla="*/ 314588 w 2548598"/>
              <a:gd name="connsiteY64" fmla="*/ 502741 h 514126"/>
              <a:gd name="connsiteX65" fmla="*/ 319051 w 2548598"/>
              <a:gd name="connsiteY65" fmla="*/ 509885 h 514126"/>
              <a:gd name="connsiteX66" fmla="*/ 315481 w 2548598"/>
              <a:gd name="connsiteY66" fmla="*/ 512564 h 514126"/>
              <a:gd name="connsiteX67" fmla="*/ 298523 w 2548598"/>
              <a:gd name="connsiteY67" fmla="*/ 508099 h 514126"/>
              <a:gd name="connsiteX68" fmla="*/ 165536 w 2548598"/>
              <a:gd name="connsiteY68" fmla="*/ 419695 h 514126"/>
              <a:gd name="connsiteX69" fmla="*/ 22730 w 2548598"/>
              <a:gd name="connsiteY69" fmla="*/ 324148 h 514126"/>
              <a:gd name="connsiteX70" fmla="*/ 417 w 2548598"/>
              <a:gd name="connsiteY70" fmla="*/ 284857 h 514126"/>
              <a:gd name="connsiteX71" fmla="*/ 417 w 2548598"/>
              <a:gd name="connsiteY71" fmla="*/ 24110 h 514126"/>
              <a:gd name="connsiteX72" fmla="*/ 7557 w 2548598"/>
              <a:gd name="connsiteY72" fmla="*/ 4465 h 514126"/>
              <a:gd name="connsiteX73" fmla="*/ 12020 w 2548598"/>
              <a:gd name="connsiteY73" fmla="*/ 6251 h 514126"/>
              <a:gd name="connsiteX74" fmla="*/ 83423 w 2548598"/>
              <a:gd name="connsiteY74" fmla="*/ 55364 h 514126"/>
              <a:gd name="connsiteX75" fmla="*/ 156610 w 2548598"/>
              <a:gd name="connsiteY75" fmla="*/ 100905 h 514126"/>
              <a:gd name="connsiteX76" fmla="*/ 219088 w 2548598"/>
              <a:gd name="connsiteY76" fmla="*/ 141982 h 514126"/>
              <a:gd name="connsiteX77" fmla="*/ 209270 w 2548598"/>
              <a:gd name="connsiteY77" fmla="*/ 170557 h 514126"/>
              <a:gd name="connsiteX78" fmla="*/ 228013 w 2548598"/>
              <a:gd name="connsiteY78" fmla="*/ 148233 h 514126"/>
              <a:gd name="connsiteX79" fmla="*/ 248541 w 2548598"/>
              <a:gd name="connsiteY79" fmla="*/ 161627 h 514126"/>
              <a:gd name="connsiteX80" fmla="*/ 300308 w 2548598"/>
              <a:gd name="connsiteY80" fmla="*/ 192881 h 514126"/>
              <a:gd name="connsiteX81" fmla="*/ 319944 w 2548598"/>
              <a:gd name="connsiteY81" fmla="*/ 192881 h 514126"/>
              <a:gd name="connsiteX82" fmla="*/ 350290 w 2548598"/>
              <a:gd name="connsiteY82" fmla="*/ 174129 h 514126"/>
              <a:gd name="connsiteX83" fmla="*/ 487740 w 2548598"/>
              <a:gd name="connsiteY83" fmla="*/ 98227 h 514126"/>
              <a:gd name="connsiteX84" fmla="*/ 529689 w 2548598"/>
              <a:gd name="connsiteY84" fmla="*/ 70544 h 514126"/>
              <a:gd name="connsiteX85" fmla="*/ 570745 w 2548598"/>
              <a:gd name="connsiteY85" fmla="*/ 41969 h 514126"/>
              <a:gd name="connsiteX86" fmla="*/ 601984 w 2548598"/>
              <a:gd name="connsiteY86" fmla="*/ 22324 h 514126"/>
              <a:gd name="connsiteX87" fmla="*/ 615372 w 2548598"/>
              <a:gd name="connsiteY87" fmla="*/ 19645 h 514126"/>
              <a:gd name="connsiteX88" fmla="*/ 635900 w 2548598"/>
              <a:gd name="connsiteY88" fmla="*/ 0 h 514126"/>
              <a:gd name="connsiteX89" fmla="*/ 646611 w 2548598"/>
              <a:gd name="connsiteY89" fmla="*/ 7144 h 514126"/>
              <a:gd name="connsiteX90" fmla="*/ 760855 w 2548598"/>
              <a:gd name="connsiteY90" fmla="*/ 83046 h 514126"/>
              <a:gd name="connsiteX91" fmla="*/ 867066 w 2548598"/>
              <a:gd name="connsiteY91" fmla="*/ 150912 h 514126"/>
              <a:gd name="connsiteX92" fmla="*/ 935792 w 2548598"/>
              <a:gd name="connsiteY92" fmla="*/ 192881 h 514126"/>
              <a:gd name="connsiteX93" fmla="*/ 953642 w 2548598"/>
              <a:gd name="connsiteY93" fmla="*/ 191095 h 514126"/>
              <a:gd name="connsiteX94" fmla="*/ 988451 w 2548598"/>
              <a:gd name="connsiteY94" fmla="*/ 170557 h 514126"/>
              <a:gd name="connsiteX95" fmla="*/ 1082167 w 2548598"/>
              <a:gd name="connsiteY95" fmla="*/ 119658 h 514126"/>
              <a:gd name="connsiteX96" fmla="*/ 1134826 w 2548598"/>
              <a:gd name="connsiteY96" fmla="*/ 90190 h 514126"/>
              <a:gd name="connsiteX97" fmla="*/ 1185701 w 2548598"/>
              <a:gd name="connsiteY97" fmla="*/ 54471 h 514126"/>
              <a:gd name="connsiteX98" fmla="*/ 1269599 w 2548598"/>
              <a:gd name="connsiteY98" fmla="*/ 0 h 514126"/>
              <a:gd name="connsiteX99" fmla="*/ 1357960 w 2548598"/>
              <a:gd name="connsiteY99" fmla="*/ 60722 h 514126"/>
              <a:gd name="connsiteX100" fmla="*/ 1360637 w 2548598"/>
              <a:gd name="connsiteY100" fmla="*/ 75009 h 514126"/>
              <a:gd name="connsiteX101" fmla="*/ 1375810 w 2548598"/>
              <a:gd name="connsiteY101" fmla="*/ 75009 h 514126"/>
              <a:gd name="connsiteX102" fmla="*/ 1387413 w 2548598"/>
              <a:gd name="connsiteY102" fmla="*/ 78581 h 514126"/>
              <a:gd name="connsiteX103" fmla="*/ 1442750 w 2548598"/>
              <a:gd name="connsiteY103" fmla="*/ 112514 h 514126"/>
              <a:gd name="connsiteX104" fmla="*/ 1552532 w 2548598"/>
              <a:gd name="connsiteY104" fmla="*/ 181273 h 514126"/>
              <a:gd name="connsiteX105" fmla="*/ 1556994 w 2548598"/>
              <a:gd name="connsiteY105" fmla="*/ 198239 h 514126"/>
              <a:gd name="connsiteX106" fmla="*/ 1608761 w 2548598"/>
              <a:gd name="connsiteY106" fmla="*/ 179487 h 514126"/>
              <a:gd name="connsiteX107" fmla="*/ 1672131 w 2548598"/>
              <a:gd name="connsiteY107" fmla="*/ 143768 h 514126"/>
              <a:gd name="connsiteX108" fmla="*/ 1707833 w 2548598"/>
              <a:gd name="connsiteY108" fmla="*/ 140196 h 514126"/>
              <a:gd name="connsiteX109" fmla="*/ 1714080 w 2548598"/>
              <a:gd name="connsiteY109" fmla="*/ 140196 h 514126"/>
              <a:gd name="connsiteX110" fmla="*/ 1745319 w 2548598"/>
              <a:gd name="connsiteY110" fmla="*/ 133052 h 514126"/>
              <a:gd name="connsiteX111" fmla="*/ 1663206 w 2548598"/>
              <a:gd name="connsiteY111" fmla="*/ 418802 h 514126"/>
              <a:gd name="connsiteX112" fmla="*/ 1660528 w 2548598"/>
              <a:gd name="connsiteY112" fmla="*/ 428625 h 514126"/>
              <a:gd name="connsiteX113" fmla="*/ 1679271 w 2548598"/>
              <a:gd name="connsiteY113" fmla="*/ 416123 h 514126"/>
              <a:gd name="connsiteX114" fmla="*/ 1667669 w 2548598"/>
              <a:gd name="connsiteY114" fmla="*/ 409873 h 514126"/>
              <a:gd name="connsiteX115" fmla="*/ 1648925 w 2548598"/>
              <a:gd name="connsiteY115" fmla="*/ 415230 h 514126"/>
              <a:gd name="connsiteX116" fmla="*/ 1648925 w 2548598"/>
              <a:gd name="connsiteY116" fmla="*/ 421481 h 514126"/>
              <a:gd name="connsiteX117" fmla="*/ 1656066 w 2548598"/>
              <a:gd name="connsiteY117" fmla="*/ 418802 h 514126"/>
              <a:gd name="connsiteX118" fmla="*/ 1663206 w 2548598"/>
              <a:gd name="connsiteY118" fmla="*/ 418802 h 514126"/>
              <a:gd name="connsiteX119" fmla="*/ 794771 w 2548598"/>
              <a:gd name="connsiteY119" fmla="*/ 116979 h 514126"/>
              <a:gd name="connsiteX120" fmla="*/ 788524 w 2548598"/>
              <a:gd name="connsiteY120" fmla="*/ 127694 h 514126"/>
              <a:gd name="connsiteX121" fmla="*/ 774243 w 2548598"/>
              <a:gd name="connsiteY121" fmla="*/ 129480 h 514126"/>
              <a:gd name="connsiteX122" fmla="*/ 792986 w 2548598"/>
              <a:gd name="connsiteY122" fmla="*/ 148233 h 514126"/>
              <a:gd name="connsiteX123" fmla="*/ 794771 w 2548598"/>
              <a:gd name="connsiteY123" fmla="*/ 116979 h 514126"/>
              <a:gd name="connsiteX124" fmla="*/ 851001 w 2548598"/>
              <a:gd name="connsiteY124" fmla="*/ 374154 h 514126"/>
              <a:gd name="connsiteX125" fmla="*/ 822440 w 2548598"/>
              <a:gd name="connsiteY125" fmla="*/ 354508 h 514126"/>
              <a:gd name="connsiteX126" fmla="*/ 851001 w 2548598"/>
              <a:gd name="connsiteY126" fmla="*/ 374154 h 514126"/>
              <a:gd name="connsiteX127" fmla="*/ 1841713 w 2548598"/>
              <a:gd name="connsiteY127" fmla="*/ 319683 h 514126"/>
              <a:gd name="connsiteX128" fmla="*/ 1833680 w 2548598"/>
              <a:gd name="connsiteY128" fmla="*/ 345579 h 514126"/>
              <a:gd name="connsiteX129" fmla="*/ 1841713 w 2548598"/>
              <a:gd name="connsiteY129" fmla="*/ 319683 h 514126"/>
              <a:gd name="connsiteX130" fmla="*/ 405627 w 2548598"/>
              <a:gd name="connsiteY130" fmla="*/ 420588 h 514126"/>
              <a:gd name="connsiteX131" fmla="*/ 387776 w 2548598"/>
              <a:gd name="connsiteY131" fmla="*/ 439340 h 514126"/>
              <a:gd name="connsiteX132" fmla="*/ 410089 w 2548598"/>
              <a:gd name="connsiteY132" fmla="*/ 442020 h 514126"/>
              <a:gd name="connsiteX133" fmla="*/ 405627 w 2548598"/>
              <a:gd name="connsiteY133" fmla="*/ 420588 h 514126"/>
              <a:gd name="connsiteX134" fmla="*/ 2223717 w 2548598"/>
              <a:gd name="connsiteY134" fmla="*/ 284857 h 514126"/>
              <a:gd name="connsiteX135" fmla="*/ 2237105 w 2548598"/>
              <a:gd name="connsiteY135" fmla="*/ 293787 h 514126"/>
              <a:gd name="connsiteX136" fmla="*/ 2249600 w 2548598"/>
              <a:gd name="connsiteY136" fmla="*/ 282178 h 514126"/>
              <a:gd name="connsiteX137" fmla="*/ 2223717 w 2548598"/>
              <a:gd name="connsiteY137" fmla="*/ 284857 h 514126"/>
              <a:gd name="connsiteX138" fmla="*/ 903660 w 2548598"/>
              <a:gd name="connsiteY138" fmla="*/ 404515 h 514126"/>
              <a:gd name="connsiteX139" fmla="*/ 890272 w 2548598"/>
              <a:gd name="connsiteY139" fmla="*/ 392013 h 514126"/>
              <a:gd name="connsiteX140" fmla="*/ 890272 w 2548598"/>
              <a:gd name="connsiteY140" fmla="*/ 409873 h 514126"/>
              <a:gd name="connsiteX141" fmla="*/ 903660 w 2548598"/>
              <a:gd name="connsiteY141" fmla="*/ 404515 h 514126"/>
              <a:gd name="connsiteX142" fmla="*/ 1403479 w 2548598"/>
              <a:gd name="connsiteY142" fmla="*/ 99119 h 514126"/>
              <a:gd name="connsiteX143" fmla="*/ 1407049 w 2548598"/>
              <a:gd name="connsiteY143" fmla="*/ 115193 h 514126"/>
              <a:gd name="connsiteX144" fmla="*/ 1428470 w 2548598"/>
              <a:gd name="connsiteY144" fmla="*/ 111621 h 514126"/>
              <a:gd name="connsiteX145" fmla="*/ 1429362 w 2548598"/>
              <a:gd name="connsiteY145" fmla="*/ 108942 h 514126"/>
              <a:gd name="connsiteX146" fmla="*/ 1403479 w 2548598"/>
              <a:gd name="connsiteY146" fmla="*/ 99119 h 514126"/>
              <a:gd name="connsiteX147" fmla="*/ 1370455 w 2548598"/>
              <a:gd name="connsiteY147" fmla="*/ 126801 h 514126"/>
              <a:gd name="connsiteX148" fmla="*/ 1356174 w 2548598"/>
              <a:gd name="connsiteY148" fmla="*/ 136624 h 514126"/>
              <a:gd name="connsiteX149" fmla="*/ 1357067 w 2548598"/>
              <a:gd name="connsiteY149" fmla="*/ 140196 h 514126"/>
              <a:gd name="connsiteX150" fmla="*/ 1372240 w 2548598"/>
              <a:gd name="connsiteY150" fmla="*/ 143768 h 514126"/>
              <a:gd name="connsiteX151" fmla="*/ 1370455 w 2548598"/>
              <a:gd name="connsiteY151" fmla="*/ 126801 h 514126"/>
              <a:gd name="connsiteX152" fmla="*/ 2226394 w 2548598"/>
              <a:gd name="connsiteY152" fmla="*/ 399157 h 514126"/>
              <a:gd name="connsiteX153" fmla="*/ 2224609 w 2548598"/>
              <a:gd name="connsiteY153" fmla="*/ 403622 h 514126"/>
              <a:gd name="connsiteX154" fmla="*/ 2237997 w 2548598"/>
              <a:gd name="connsiteY154" fmla="*/ 408087 h 514126"/>
              <a:gd name="connsiteX155" fmla="*/ 2250493 w 2548598"/>
              <a:gd name="connsiteY155" fmla="*/ 396478 h 514126"/>
              <a:gd name="connsiteX156" fmla="*/ 2226394 w 2548598"/>
              <a:gd name="connsiteY156" fmla="*/ 399157 h 514126"/>
              <a:gd name="connsiteX157" fmla="*/ 1695337 w 2548598"/>
              <a:gd name="connsiteY157" fmla="*/ 213419 h 514126"/>
              <a:gd name="connsiteX158" fmla="*/ 1681057 w 2548598"/>
              <a:gd name="connsiteY158" fmla="*/ 226814 h 514126"/>
              <a:gd name="connsiteX159" fmla="*/ 1700692 w 2548598"/>
              <a:gd name="connsiteY159" fmla="*/ 223242 h 514126"/>
              <a:gd name="connsiteX160" fmla="*/ 1695337 w 2548598"/>
              <a:gd name="connsiteY160" fmla="*/ 213419 h 514126"/>
              <a:gd name="connsiteX161" fmla="*/ 1226757 w 2548598"/>
              <a:gd name="connsiteY161" fmla="*/ 88404 h 514126"/>
              <a:gd name="connsiteX162" fmla="*/ 1235682 w 2548598"/>
              <a:gd name="connsiteY162" fmla="*/ 87511 h 514126"/>
              <a:gd name="connsiteX163" fmla="*/ 1240145 w 2548598"/>
              <a:gd name="connsiteY163" fmla="*/ 75009 h 514126"/>
              <a:gd name="connsiteX164" fmla="*/ 1233005 w 2548598"/>
              <a:gd name="connsiteY164" fmla="*/ 58043 h 514126"/>
              <a:gd name="connsiteX165" fmla="*/ 1229435 w 2548598"/>
              <a:gd name="connsiteY165" fmla="*/ 65187 h 514126"/>
              <a:gd name="connsiteX166" fmla="*/ 1226757 w 2548598"/>
              <a:gd name="connsiteY166" fmla="*/ 88404 h 514126"/>
              <a:gd name="connsiteX167" fmla="*/ 1027722 w 2548598"/>
              <a:gd name="connsiteY167" fmla="*/ 201811 h 514126"/>
              <a:gd name="connsiteX168" fmla="*/ 1047358 w 2548598"/>
              <a:gd name="connsiteY168" fmla="*/ 187523 h 514126"/>
              <a:gd name="connsiteX169" fmla="*/ 1027722 w 2548598"/>
              <a:gd name="connsiteY169" fmla="*/ 201811 h 514126"/>
              <a:gd name="connsiteX170" fmla="*/ 521656 w 2548598"/>
              <a:gd name="connsiteY170" fmla="*/ 330398 h 514126"/>
              <a:gd name="connsiteX171" fmla="*/ 539507 w 2548598"/>
              <a:gd name="connsiteY171" fmla="*/ 349151 h 514126"/>
              <a:gd name="connsiteX172" fmla="*/ 531474 w 2548598"/>
              <a:gd name="connsiteY172" fmla="*/ 333970 h 514126"/>
              <a:gd name="connsiteX173" fmla="*/ 521656 w 2548598"/>
              <a:gd name="connsiteY173" fmla="*/ 330398 h 514126"/>
              <a:gd name="connsiteX174" fmla="*/ 1208906 w 2548598"/>
              <a:gd name="connsiteY174" fmla="*/ 65187 h 514126"/>
              <a:gd name="connsiteX175" fmla="*/ 1193733 w 2548598"/>
              <a:gd name="connsiteY175" fmla="*/ 62508 h 514126"/>
              <a:gd name="connsiteX176" fmla="*/ 1198196 w 2548598"/>
              <a:gd name="connsiteY176" fmla="*/ 78581 h 514126"/>
              <a:gd name="connsiteX177" fmla="*/ 1201766 w 2548598"/>
              <a:gd name="connsiteY177" fmla="*/ 78581 h 514126"/>
              <a:gd name="connsiteX178" fmla="*/ 1208906 w 2548598"/>
              <a:gd name="connsiteY178" fmla="*/ 65187 h 514126"/>
              <a:gd name="connsiteX179" fmla="*/ 1821184 w 2548598"/>
              <a:gd name="connsiteY179" fmla="*/ 109835 h 514126"/>
              <a:gd name="connsiteX180" fmla="*/ 1805118 w 2548598"/>
              <a:gd name="connsiteY180" fmla="*/ 119658 h 514126"/>
              <a:gd name="connsiteX181" fmla="*/ 1822077 w 2548598"/>
              <a:gd name="connsiteY181" fmla="*/ 123230 h 514126"/>
              <a:gd name="connsiteX182" fmla="*/ 1821184 w 2548598"/>
              <a:gd name="connsiteY182" fmla="*/ 109835 h 514126"/>
              <a:gd name="connsiteX183" fmla="*/ 2027359 w 2548598"/>
              <a:gd name="connsiteY183" fmla="*/ 344686 h 514126"/>
              <a:gd name="connsiteX184" fmla="*/ 2007723 w 2548598"/>
              <a:gd name="connsiteY184" fmla="*/ 357188 h 514126"/>
              <a:gd name="connsiteX185" fmla="*/ 2027359 w 2548598"/>
              <a:gd name="connsiteY185" fmla="*/ 344686 h 514126"/>
              <a:gd name="connsiteX186" fmla="*/ 710873 w 2548598"/>
              <a:gd name="connsiteY186" fmla="*/ 292001 h 514126"/>
              <a:gd name="connsiteX187" fmla="*/ 728724 w 2548598"/>
              <a:gd name="connsiteY187" fmla="*/ 283071 h 514126"/>
              <a:gd name="connsiteX188" fmla="*/ 719798 w 2548598"/>
              <a:gd name="connsiteY188" fmla="*/ 277713 h 514126"/>
              <a:gd name="connsiteX189" fmla="*/ 709981 w 2548598"/>
              <a:gd name="connsiteY189" fmla="*/ 284857 h 514126"/>
              <a:gd name="connsiteX190" fmla="*/ 710873 w 2548598"/>
              <a:gd name="connsiteY190" fmla="*/ 292001 h 514126"/>
              <a:gd name="connsiteX191" fmla="*/ 640363 w 2548598"/>
              <a:gd name="connsiteY191" fmla="*/ 92869 h 514126"/>
              <a:gd name="connsiteX192" fmla="*/ 641256 w 2548598"/>
              <a:gd name="connsiteY192" fmla="*/ 91083 h 514126"/>
              <a:gd name="connsiteX193" fmla="*/ 615372 w 2548598"/>
              <a:gd name="connsiteY193" fmla="*/ 91083 h 514126"/>
              <a:gd name="connsiteX194" fmla="*/ 618050 w 2548598"/>
              <a:gd name="connsiteY194" fmla="*/ 100012 h 514126"/>
              <a:gd name="connsiteX195" fmla="*/ 640363 w 2548598"/>
              <a:gd name="connsiteY195" fmla="*/ 92869 h 514126"/>
              <a:gd name="connsiteX196" fmla="*/ 2375447 w 2548598"/>
              <a:gd name="connsiteY196" fmla="*/ 328612 h 514126"/>
              <a:gd name="connsiteX197" fmla="*/ 2380802 w 2548598"/>
              <a:gd name="connsiteY197" fmla="*/ 354508 h 514126"/>
              <a:gd name="connsiteX198" fmla="*/ 2375447 w 2548598"/>
              <a:gd name="connsiteY198" fmla="*/ 328612 h 514126"/>
              <a:gd name="connsiteX199" fmla="*/ 950965 w 2548598"/>
              <a:gd name="connsiteY199" fmla="*/ 252710 h 514126"/>
              <a:gd name="connsiteX200" fmla="*/ 938469 w 2548598"/>
              <a:gd name="connsiteY200" fmla="*/ 244673 h 514126"/>
              <a:gd name="connsiteX201" fmla="*/ 936684 w 2548598"/>
              <a:gd name="connsiteY201" fmla="*/ 259854 h 514126"/>
              <a:gd name="connsiteX202" fmla="*/ 950965 w 2548598"/>
              <a:gd name="connsiteY202" fmla="*/ 252710 h 514126"/>
              <a:gd name="connsiteX203" fmla="*/ 1843498 w 2548598"/>
              <a:gd name="connsiteY203" fmla="*/ 262533 h 514126"/>
              <a:gd name="connsiteX204" fmla="*/ 1847068 w 2548598"/>
              <a:gd name="connsiteY204" fmla="*/ 287536 h 514126"/>
              <a:gd name="connsiteX205" fmla="*/ 1854208 w 2548598"/>
              <a:gd name="connsiteY205" fmla="*/ 268783 h 514126"/>
              <a:gd name="connsiteX206" fmla="*/ 1843498 w 2548598"/>
              <a:gd name="connsiteY206" fmla="*/ 262533 h 514126"/>
              <a:gd name="connsiteX207" fmla="*/ 1903297 w 2548598"/>
              <a:gd name="connsiteY207" fmla="*/ 84832 h 514126"/>
              <a:gd name="connsiteX208" fmla="*/ 1891694 w 2548598"/>
              <a:gd name="connsiteY208" fmla="*/ 75009 h 514126"/>
              <a:gd name="connsiteX209" fmla="*/ 1903297 w 2548598"/>
              <a:gd name="connsiteY209" fmla="*/ 84832 h 514126"/>
              <a:gd name="connsiteX210" fmla="*/ 2108580 w 2548598"/>
              <a:gd name="connsiteY210" fmla="*/ 158948 h 514126"/>
              <a:gd name="connsiteX211" fmla="*/ 2102332 w 2548598"/>
              <a:gd name="connsiteY211" fmla="*/ 141089 h 514126"/>
              <a:gd name="connsiteX212" fmla="*/ 2108580 w 2548598"/>
              <a:gd name="connsiteY212" fmla="*/ 158948 h 514126"/>
              <a:gd name="connsiteX213" fmla="*/ 616265 w 2548598"/>
              <a:gd name="connsiteY213" fmla="*/ 210740 h 514126"/>
              <a:gd name="connsiteX214" fmla="*/ 617157 w 2548598"/>
              <a:gd name="connsiteY214" fmla="*/ 214313 h 514126"/>
              <a:gd name="connsiteX215" fmla="*/ 640363 w 2548598"/>
              <a:gd name="connsiteY215" fmla="*/ 206276 h 514126"/>
              <a:gd name="connsiteX216" fmla="*/ 616265 w 2548598"/>
              <a:gd name="connsiteY216" fmla="*/ 210740 h 514126"/>
              <a:gd name="connsiteX217" fmla="*/ 1789946 w 2548598"/>
              <a:gd name="connsiteY217" fmla="*/ 309860 h 514126"/>
              <a:gd name="connsiteX218" fmla="*/ 1773880 w 2548598"/>
              <a:gd name="connsiteY218" fmla="*/ 317897 h 514126"/>
              <a:gd name="connsiteX219" fmla="*/ 1782805 w 2548598"/>
              <a:gd name="connsiteY219" fmla="*/ 321469 h 514126"/>
              <a:gd name="connsiteX220" fmla="*/ 1789946 w 2548598"/>
              <a:gd name="connsiteY220" fmla="*/ 309860 h 514126"/>
              <a:gd name="connsiteX221" fmla="*/ 1310655 w 2548598"/>
              <a:gd name="connsiteY221" fmla="*/ 265212 h 514126"/>
              <a:gd name="connsiteX222" fmla="*/ 1309763 w 2548598"/>
              <a:gd name="connsiteY222" fmla="*/ 261640 h 514126"/>
              <a:gd name="connsiteX223" fmla="*/ 1291020 w 2548598"/>
              <a:gd name="connsiteY223" fmla="*/ 262533 h 514126"/>
              <a:gd name="connsiteX224" fmla="*/ 1310655 w 2548598"/>
              <a:gd name="connsiteY224" fmla="*/ 265212 h 514126"/>
              <a:gd name="connsiteX225" fmla="*/ 1929181 w 2548598"/>
              <a:gd name="connsiteY225" fmla="*/ 33933 h 514126"/>
              <a:gd name="connsiteX226" fmla="*/ 1937214 w 2548598"/>
              <a:gd name="connsiteY226" fmla="*/ 50006 h 514126"/>
              <a:gd name="connsiteX227" fmla="*/ 1929181 w 2548598"/>
              <a:gd name="connsiteY227" fmla="*/ 33933 h 514126"/>
              <a:gd name="connsiteX228" fmla="*/ 946502 w 2548598"/>
              <a:gd name="connsiteY228" fmla="*/ 476845 h 514126"/>
              <a:gd name="connsiteX229" fmla="*/ 936684 w 2548598"/>
              <a:gd name="connsiteY229" fmla="*/ 483989 h 514126"/>
              <a:gd name="connsiteX230" fmla="*/ 943824 w 2548598"/>
              <a:gd name="connsiteY230" fmla="*/ 492026 h 514126"/>
              <a:gd name="connsiteX231" fmla="*/ 946502 w 2548598"/>
              <a:gd name="connsiteY231" fmla="*/ 476845 h 514126"/>
              <a:gd name="connsiteX232" fmla="*/ 1952386 w 2548598"/>
              <a:gd name="connsiteY232" fmla="*/ 77688 h 514126"/>
              <a:gd name="connsiteX233" fmla="*/ 1953279 w 2548598"/>
              <a:gd name="connsiteY233" fmla="*/ 56257 h 514126"/>
              <a:gd name="connsiteX234" fmla="*/ 1952386 w 2548598"/>
              <a:gd name="connsiteY234" fmla="*/ 77688 h 514126"/>
              <a:gd name="connsiteX235" fmla="*/ 696593 w 2548598"/>
              <a:gd name="connsiteY235" fmla="*/ 116979 h 514126"/>
              <a:gd name="connsiteX236" fmla="*/ 683205 w 2548598"/>
              <a:gd name="connsiteY236" fmla="*/ 111621 h 514126"/>
              <a:gd name="connsiteX237" fmla="*/ 684989 w 2548598"/>
              <a:gd name="connsiteY237" fmla="*/ 117872 h 514126"/>
              <a:gd name="connsiteX238" fmla="*/ 696593 w 2548598"/>
              <a:gd name="connsiteY238" fmla="*/ 116979 h 514126"/>
              <a:gd name="connsiteX239" fmla="*/ 1682842 w 2548598"/>
              <a:gd name="connsiteY239" fmla="*/ 444698 h 514126"/>
              <a:gd name="connsiteX240" fmla="*/ 1691767 w 2548598"/>
              <a:gd name="connsiteY240" fmla="*/ 435769 h 514126"/>
              <a:gd name="connsiteX241" fmla="*/ 1688197 w 2548598"/>
              <a:gd name="connsiteY241" fmla="*/ 433090 h 514126"/>
              <a:gd name="connsiteX242" fmla="*/ 1682842 w 2548598"/>
              <a:gd name="connsiteY242" fmla="*/ 444698 h 514126"/>
              <a:gd name="connsiteX243" fmla="*/ 595736 w 2548598"/>
              <a:gd name="connsiteY243" fmla="*/ 306288 h 514126"/>
              <a:gd name="connsiteX244" fmla="*/ 593952 w 2548598"/>
              <a:gd name="connsiteY244" fmla="*/ 317897 h 514126"/>
              <a:gd name="connsiteX245" fmla="*/ 606447 w 2548598"/>
              <a:gd name="connsiteY245" fmla="*/ 318790 h 514126"/>
              <a:gd name="connsiteX246" fmla="*/ 595736 w 2548598"/>
              <a:gd name="connsiteY246" fmla="*/ 306288 h 514126"/>
              <a:gd name="connsiteX247" fmla="*/ 1257996 w 2548598"/>
              <a:gd name="connsiteY247" fmla="*/ 254496 h 514126"/>
              <a:gd name="connsiteX248" fmla="*/ 1260673 w 2548598"/>
              <a:gd name="connsiteY248" fmla="*/ 255389 h 514126"/>
              <a:gd name="connsiteX249" fmla="*/ 1269599 w 2548598"/>
              <a:gd name="connsiteY249" fmla="*/ 240209 h 514126"/>
              <a:gd name="connsiteX250" fmla="*/ 1258889 w 2548598"/>
              <a:gd name="connsiteY250" fmla="*/ 238423 h 514126"/>
              <a:gd name="connsiteX251" fmla="*/ 1257996 w 2548598"/>
              <a:gd name="connsiteY251" fmla="*/ 254496 h 514126"/>
              <a:gd name="connsiteX252" fmla="*/ 1682842 w 2548598"/>
              <a:gd name="connsiteY252" fmla="*/ 342007 h 514126"/>
              <a:gd name="connsiteX253" fmla="*/ 1700692 w 2548598"/>
              <a:gd name="connsiteY253" fmla="*/ 334863 h 514126"/>
              <a:gd name="connsiteX254" fmla="*/ 1682842 w 2548598"/>
              <a:gd name="connsiteY254" fmla="*/ 342007 h 514126"/>
              <a:gd name="connsiteX255" fmla="*/ 1635537 w 2548598"/>
              <a:gd name="connsiteY255" fmla="*/ 255389 h 514126"/>
              <a:gd name="connsiteX256" fmla="*/ 1631074 w 2548598"/>
              <a:gd name="connsiteY256" fmla="*/ 270569 h 514126"/>
              <a:gd name="connsiteX257" fmla="*/ 1648033 w 2548598"/>
              <a:gd name="connsiteY257" fmla="*/ 260747 h 514126"/>
              <a:gd name="connsiteX258" fmla="*/ 1635537 w 2548598"/>
              <a:gd name="connsiteY258" fmla="*/ 255389 h 514126"/>
              <a:gd name="connsiteX259" fmla="*/ 2045210 w 2548598"/>
              <a:gd name="connsiteY259" fmla="*/ 386655 h 514126"/>
              <a:gd name="connsiteX260" fmla="*/ 2059490 w 2548598"/>
              <a:gd name="connsiteY260" fmla="*/ 391120 h 514126"/>
              <a:gd name="connsiteX261" fmla="*/ 2057706 w 2548598"/>
              <a:gd name="connsiteY261" fmla="*/ 378619 h 514126"/>
              <a:gd name="connsiteX262" fmla="*/ 2045210 w 2548598"/>
              <a:gd name="connsiteY262" fmla="*/ 386655 h 514126"/>
              <a:gd name="connsiteX263" fmla="*/ 1632860 w 2548598"/>
              <a:gd name="connsiteY263" fmla="*/ 227707 h 514126"/>
              <a:gd name="connsiteX264" fmla="*/ 1640000 w 2548598"/>
              <a:gd name="connsiteY264" fmla="*/ 240209 h 514126"/>
              <a:gd name="connsiteX265" fmla="*/ 1642678 w 2548598"/>
              <a:gd name="connsiteY265" fmla="*/ 237529 h 514126"/>
              <a:gd name="connsiteX266" fmla="*/ 1632860 w 2548598"/>
              <a:gd name="connsiteY266" fmla="*/ 227707 h 514126"/>
              <a:gd name="connsiteX267" fmla="*/ 1631967 w 2548598"/>
              <a:gd name="connsiteY267" fmla="*/ 383977 h 514126"/>
              <a:gd name="connsiteX268" fmla="*/ 1646248 w 2548598"/>
              <a:gd name="connsiteY268" fmla="*/ 375940 h 514126"/>
              <a:gd name="connsiteX269" fmla="*/ 1631967 w 2548598"/>
              <a:gd name="connsiteY269" fmla="*/ 383977 h 514126"/>
              <a:gd name="connsiteX270" fmla="*/ 809944 w 2548598"/>
              <a:gd name="connsiteY270" fmla="*/ 408980 h 514126"/>
              <a:gd name="connsiteX271" fmla="*/ 817977 w 2548598"/>
              <a:gd name="connsiteY271" fmla="*/ 395585 h 514126"/>
              <a:gd name="connsiteX272" fmla="*/ 809944 w 2548598"/>
              <a:gd name="connsiteY272" fmla="*/ 408980 h 514126"/>
              <a:gd name="connsiteX273" fmla="*/ 1990766 w 2548598"/>
              <a:gd name="connsiteY273" fmla="*/ 331291 h 514126"/>
              <a:gd name="connsiteX274" fmla="*/ 1995228 w 2548598"/>
              <a:gd name="connsiteY274" fmla="*/ 344686 h 514126"/>
              <a:gd name="connsiteX275" fmla="*/ 1990766 w 2548598"/>
              <a:gd name="connsiteY275" fmla="*/ 331291 h 514126"/>
              <a:gd name="connsiteX276" fmla="*/ 1753352 w 2548598"/>
              <a:gd name="connsiteY276" fmla="*/ 152697 h 514126"/>
              <a:gd name="connsiteX277" fmla="*/ 1741749 w 2548598"/>
              <a:gd name="connsiteY277" fmla="*/ 162520 h 514126"/>
              <a:gd name="connsiteX278" fmla="*/ 1756029 w 2548598"/>
              <a:gd name="connsiteY278" fmla="*/ 165199 h 514126"/>
              <a:gd name="connsiteX279" fmla="*/ 1753352 w 2548598"/>
              <a:gd name="connsiteY279" fmla="*/ 152697 h 514126"/>
              <a:gd name="connsiteX280" fmla="*/ 1774773 w 2548598"/>
              <a:gd name="connsiteY280" fmla="*/ 301823 h 514126"/>
              <a:gd name="connsiteX281" fmla="*/ 1781913 w 2548598"/>
              <a:gd name="connsiteY281" fmla="*/ 294680 h 514126"/>
              <a:gd name="connsiteX282" fmla="*/ 1776558 w 2548598"/>
              <a:gd name="connsiteY282" fmla="*/ 290215 h 514126"/>
              <a:gd name="connsiteX283" fmla="*/ 1774773 w 2548598"/>
              <a:gd name="connsiteY283" fmla="*/ 301823 h 514126"/>
              <a:gd name="connsiteX284" fmla="*/ 1917578 w 2548598"/>
              <a:gd name="connsiteY284" fmla="*/ 97334 h 514126"/>
              <a:gd name="connsiteX285" fmla="*/ 1904190 w 2548598"/>
              <a:gd name="connsiteY285" fmla="*/ 109835 h 514126"/>
              <a:gd name="connsiteX286" fmla="*/ 1917578 w 2548598"/>
              <a:gd name="connsiteY286" fmla="*/ 97334 h 514126"/>
              <a:gd name="connsiteX287" fmla="*/ 1917578 w 2548598"/>
              <a:gd name="connsiteY287" fmla="*/ 210740 h 514126"/>
              <a:gd name="connsiteX288" fmla="*/ 1905082 w 2548598"/>
              <a:gd name="connsiteY288" fmla="*/ 223242 h 514126"/>
              <a:gd name="connsiteX289" fmla="*/ 1917578 w 2548598"/>
              <a:gd name="connsiteY289" fmla="*/ 210740 h 514126"/>
              <a:gd name="connsiteX290" fmla="*/ 585919 w 2548598"/>
              <a:gd name="connsiteY290" fmla="*/ 262533 h 514126"/>
              <a:gd name="connsiteX291" fmla="*/ 573423 w 2548598"/>
              <a:gd name="connsiteY291" fmla="*/ 255389 h 514126"/>
              <a:gd name="connsiteX292" fmla="*/ 585919 w 2548598"/>
              <a:gd name="connsiteY292" fmla="*/ 262533 h 514126"/>
              <a:gd name="connsiteX293" fmla="*/ 1042003 w 2548598"/>
              <a:gd name="connsiteY293" fmla="*/ 436662 h 514126"/>
              <a:gd name="connsiteX294" fmla="*/ 1056284 w 2548598"/>
              <a:gd name="connsiteY294" fmla="*/ 436662 h 514126"/>
              <a:gd name="connsiteX295" fmla="*/ 1051821 w 2548598"/>
              <a:gd name="connsiteY295" fmla="*/ 426839 h 514126"/>
              <a:gd name="connsiteX296" fmla="*/ 1042003 w 2548598"/>
              <a:gd name="connsiteY296" fmla="*/ 436662 h 514126"/>
              <a:gd name="connsiteX297" fmla="*/ 1089307 w 2548598"/>
              <a:gd name="connsiteY297" fmla="*/ 332184 h 514126"/>
              <a:gd name="connsiteX298" fmla="*/ 1082167 w 2548598"/>
              <a:gd name="connsiteY298" fmla="*/ 318790 h 514126"/>
              <a:gd name="connsiteX299" fmla="*/ 1089307 w 2548598"/>
              <a:gd name="connsiteY299" fmla="*/ 332184 h 514126"/>
              <a:gd name="connsiteX300" fmla="*/ 1784590 w 2548598"/>
              <a:gd name="connsiteY300" fmla="*/ 183059 h 514126"/>
              <a:gd name="connsiteX301" fmla="*/ 1778342 w 2548598"/>
              <a:gd name="connsiteY301" fmla="*/ 176808 h 514126"/>
              <a:gd name="connsiteX302" fmla="*/ 1772987 w 2548598"/>
              <a:gd name="connsiteY302" fmla="*/ 183059 h 514126"/>
              <a:gd name="connsiteX303" fmla="*/ 1777450 w 2548598"/>
              <a:gd name="connsiteY303" fmla="*/ 187523 h 514126"/>
              <a:gd name="connsiteX304" fmla="*/ 1784590 w 2548598"/>
              <a:gd name="connsiteY304" fmla="*/ 183059 h 514126"/>
              <a:gd name="connsiteX305" fmla="*/ 1090200 w 2548598"/>
              <a:gd name="connsiteY305" fmla="*/ 218777 h 514126"/>
              <a:gd name="connsiteX306" fmla="*/ 1082167 w 2548598"/>
              <a:gd name="connsiteY306" fmla="*/ 206276 h 514126"/>
              <a:gd name="connsiteX307" fmla="*/ 1090200 w 2548598"/>
              <a:gd name="connsiteY307" fmla="*/ 218777 h 514126"/>
              <a:gd name="connsiteX308" fmla="*/ 859033 w 2548598"/>
              <a:gd name="connsiteY308" fmla="*/ 376833 h 514126"/>
              <a:gd name="connsiteX309" fmla="*/ 875992 w 2548598"/>
              <a:gd name="connsiteY309" fmla="*/ 386655 h 514126"/>
              <a:gd name="connsiteX310" fmla="*/ 859033 w 2548598"/>
              <a:gd name="connsiteY310" fmla="*/ 376833 h 514126"/>
              <a:gd name="connsiteX311" fmla="*/ 600199 w 2548598"/>
              <a:gd name="connsiteY311" fmla="*/ 298252 h 514126"/>
              <a:gd name="connsiteX312" fmla="*/ 601984 w 2548598"/>
              <a:gd name="connsiteY312" fmla="*/ 295572 h 514126"/>
              <a:gd name="connsiteX313" fmla="*/ 587704 w 2548598"/>
              <a:gd name="connsiteY313" fmla="*/ 290215 h 514126"/>
              <a:gd name="connsiteX314" fmla="*/ 600199 w 2548598"/>
              <a:gd name="connsiteY314" fmla="*/ 298252 h 514126"/>
              <a:gd name="connsiteX315" fmla="*/ 1449890 w 2548598"/>
              <a:gd name="connsiteY315" fmla="*/ 349151 h 514126"/>
              <a:gd name="connsiteX316" fmla="*/ 1444535 w 2548598"/>
              <a:gd name="connsiteY316" fmla="*/ 342900 h 514126"/>
              <a:gd name="connsiteX317" fmla="*/ 1437395 w 2548598"/>
              <a:gd name="connsiteY317" fmla="*/ 348258 h 514126"/>
              <a:gd name="connsiteX318" fmla="*/ 1443643 w 2548598"/>
              <a:gd name="connsiteY318" fmla="*/ 353615 h 514126"/>
              <a:gd name="connsiteX319" fmla="*/ 1449890 w 2548598"/>
              <a:gd name="connsiteY319" fmla="*/ 349151 h 514126"/>
              <a:gd name="connsiteX320" fmla="*/ 244079 w 2548598"/>
              <a:gd name="connsiteY320" fmla="*/ 191095 h 514126"/>
              <a:gd name="connsiteX321" fmla="*/ 236045 w 2548598"/>
              <a:gd name="connsiteY321" fmla="*/ 181273 h 514126"/>
              <a:gd name="connsiteX322" fmla="*/ 244079 w 2548598"/>
              <a:gd name="connsiteY322" fmla="*/ 191095 h 514126"/>
              <a:gd name="connsiteX323" fmla="*/ 2090729 w 2548598"/>
              <a:gd name="connsiteY323" fmla="*/ 380404 h 514126"/>
              <a:gd name="connsiteX324" fmla="*/ 2086266 w 2548598"/>
              <a:gd name="connsiteY324" fmla="*/ 379512 h 514126"/>
              <a:gd name="connsiteX325" fmla="*/ 2087159 w 2548598"/>
              <a:gd name="connsiteY325" fmla="*/ 395585 h 514126"/>
              <a:gd name="connsiteX326" fmla="*/ 2090729 w 2548598"/>
              <a:gd name="connsiteY326" fmla="*/ 380404 h 514126"/>
              <a:gd name="connsiteX327" fmla="*/ 1342786 w 2548598"/>
              <a:gd name="connsiteY327" fmla="*/ 295572 h 514126"/>
              <a:gd name="connsiteX328" fmla="*/ 1327613 w 2548598"/>
              <a:gd name="connsiteY328" fmla="*/ 292894 h 514126"/>
              <a:gd name="connsiteX329" fmla="*/ 1342786 w 2548598"/>
              <a:gd name="connsiteY329" fmla="*/ 295572 h 514126"/>
              <a:gd name="connsiteX330" fmla="*/ 2537888 w 2548598"/>
              <a:gd name="connsiteY330" fmla="*/ 248245 h 514126"/>
              <a:gd name="connsiteX331" fmla="*/ 2527178 w 2548598"/>
              <a:gd name="connsiteY331" fmla="*/ 257175 h 514126"/>
              <a:gd name="connsiteX332" fmla="*/ 2536995 w 2548598"/>
              <a:gd name="connsiteY332" fmla="*/ 262533 h 514126"/>
              <a:gd name="connsiteX333" fmla="*/ 2537888 w 2548598"/>
              <a:gd name="connsiteY333" fmla="*/ 248245 h 514126"/>
              <a:gd name="connsiteX334" fmla="*/ 1133041 w 2548598"/>
              <a:gd name="connsiteY334" fmla="*/ 375047 h 514126"/>
              <a:gd name="connsiteX335" fmla="*/ 1118761 w 2548598"/>
              <a:gd name="connsiteY335" fmla="*/ 370582 h 514126"/>
              <a:gd name="connsiteX336" fmla="*/ 1133041 w 2548598"/>
              <a:gd name="connsiteY336" fmla="*/ 375047 h 514126"/>
              <a:gd name="connsiteX337" fmla="*/ 1137504 w 2548598"/>
              <a:gd name="connsiteY337" fmla="*/ 357188 h 514126"/>
              <a:gd name="connsiteX338" fmla="*/ 1136612 w 2548598"/>
              <a:gd name="connsiteY338" fmla="*/ 354508 h 514126"/>
              <a:gd name="connsiteX339" fmla="*/ 1121438 w 2548598"/>
              <a:gd name="connsiteY339" fmla="*/ 358080 h 514126"/>
              <a:gd name="connsiteX340" fmla="*/ 1122331 w 2548598"/>
              <a:gd name="connsiteY340" fmla="*/ 361652 h 514126"/>
              <a:gd name="connsiteX341" fmla="*/ 1137504 w 2548598"/>
              <a:gd name="connsiteY341" fmla="*/ 357188 h 514126"/>
              <a:gd name="connsiteX342" fmla="*/ 577886 w 2548598"/>
              <a:gd name="connsiteY342" fmla="*/ 140196 h 514126"/>
              <a:gd name="connsiteX343" fmla="*/ 572531 w 2548598"/>
              <a:gd name="connsiteY343" fmla="*/ 144661 h 514126"/>
              <a:gd name="connsiteX344" fmla="*/ 585026 w 2548598"/>
              <a:gd name="connsiteY344" fmla="*/ 146447 h 514126"/>
              <a:gd name="connsiteX345" fmla="*/ 577886 w 2548598"/>
              <a:gd name="connsiteY345" fmla="*/ 140196 h 514126"/>
              <a:gd name="connsiteX346" fmla="*/ 559143 w 2548598"/>
              <a:gd name="connsiteY346" fmla="*/ 283071 h 514126"/>
              <a:gd name="connsiteX347" fmla="*/ 560928 w 2548598"/>
              <a:gd name="connsiteY347" fmla="*/ 279499 h 514126"/>
              <a:gd name="connsiteX348" fmla="*/ 552895 w 2548598"/>
              <a:gd name="connsiteY348" fmla="*/ 275034 h 514126"/>
              <a:gd name="connsiteX349" fmla="*/ 551110 w 2548598"/>
              <a:gd name="connsiteY349" fmla="*/ 279499 h 514126"/>
              <a:gd name="connsiteX350" fmla="*/ 559143 w 2548598"/>
              <a:gd name="connsiteY350" fmla="*/ 283071 h 514126"/>
              <a:gd name="connsiteX351" fmla="*/ 938469 w 2548598"/>
              <a:gd name="connsiteY351" fmla="*/ 374154 h 514126"/>
              <a:gd name="connsiteX352" fmla="*/ 947394 w 2548598"/>
              <a:gd name="connsiteY352" fmla="*/ 364331 h 514126"/>
              <a:gd name="connsiteX353" fmla="*/ 938469 w 2548598"/>
              <a:gd name="connsiteY353" fmla="*/ 374154 h 514126"/>
              <a:gd name="connsiteX354" fmla="*/ 527012 w 2548598"/>
              <a:gd name="connsiteY354" fmla="*/ 94654 h 514126"/>
              <a:gd name="connsiteX355" fmla="*/ 524334 w 2548598"/>
              <a:gd name="connsiteY355" fmla="*/ 96441 h 514126"/>
              <a:gd name="connsiteX356" fmla="*/ 533259 w 2548598"/>
              <a:gd name="connsiteY356" fmla="*/ 107156 h 514126"/>
              <a:gd name="connsiteX357" fmla="*/ 535937 w 2548598"/>
              <a:gd name="connsiteY357" fmla="*/ 105370 h 514126"/>
              <a:gd name="connsiteX358" fmla="*/ 527012 w 2548598"/>
              <a:gd name="connsiteY358" fmla="*/ 94654 h 514126"/>
              <a:gd name="connsiteX359" fmla="*/ 1719435 w 2548598"/>
              <a:gd name="connsiteY359" fmla="*/ 357188 h 514126"/>
              <a:gd name="connsiteX360" fmla="*/ 1718543 w 2548598"/>
              <a:gd name="connsiteY360" fmla="*/ 367010 h 514126"/>
              <a:gd name="connsiteX361" fmla="*/ 1719435 w 2548598"/>
              <a:gd name="connsiteY361" fmla="*/ 357188 h 514126"/>
              <a:gd name="connsiteX362" fmla="*/ 631438 w 2548598"/>
              <a:gd name="connsiteY362" fmla="*/ 292894 h 514126"/>
              <a:gd name="connsiteX363" fmla="*/ 643933 w 2548598"/>
              <a:gd name="connsiteY363" fmla="*/ 292001 h 514126"/>
              <a:gd name="connsiteX364" fmla="*/ 631438 w 2548598"/>
              <a:gd name="connsiteY364" fmla="*/ 292894 h 514126"/>
              <a:gd name="connsiteX365" fmla="*/ 2222824 w 2548598"/>
              <a:gd name="connsiteY365" fmla="*/ 499169 h 514126"/>
              <a:gd name="connsiteX366" fmla="*/ 2222824 w 2548598"/>
              <a:gd name="connsiteY366" fmla="*/ 502741 h 514126"/>
              <a:gd name="connsiteX367" fmla="*/ 2233534 w 2548598"/>
              <a:gd name="connsiteY367" fmla="*/ 502741 h 514126"/>
              <a:gd name="connsiteX368" fmla="*/ 2229072 w 2548598"/>
              <a:gd name="connsiteY368" fmla="*/ 497383 h 514126"/>
              <a:gd name="connsiteX369" fmla="*/ 2222824 w 2548598"/>
              <a:gd name="connsiteY369" fmla="*/ 499169 h 514126"/>
              <a:gd name="connsiteX370" fmla="*/ 2213899 w 2548598"/>
              <a:gd name="connsiteY370" fmla="*/ 421481 h 514126"/>
              <a:gd name="connsiteX371" fmla="*/ 2229072 w 2548598"/>
              <a:gd name="connsiteY371" fmla="*/ 410766 h 514126"/>
              <a:gd name="connsiteX372" fmla="*/ 2213899 w 2548598"/>
              <a:gd name="connsiteY372" fmla="*/ 421481 h 514126"/>
              <a:gd name="connsiteX373" fmla="*/ 2146959 w 2548598"/>
              <a:gd name="connsiteY373" fmla="*/ 427732 h 514126"/>
              <a:gd name="connsiteX374" fmla="*/ 2148744 w 2548598"/>
              <a:gd name="connsiteY374" fmla="*/ 441127 h 514126"/>
              <a:gd name="connsiteX375" fmla="*/ 2146959 w 2548598"/>
              <a:gd name="connsiteY375" fmla="*/ 427732 h 514126"/>
              <a:gd name="connsiteX376" fmla="*/ 761748 w 2548598"/>
              <a:gd name="connsiteY376" fmla="*/ 368796 h 514126"/>
              <a:gd name="connsiteX377" fmla="*/ 758177 w 2548598"/>
              <a:gd name="connsiteY377" fmla="*/ 369689 h 514126"/>
              <a:gd name="connsiteX378" fmla="*/ 767995 w 2548598"/>
              <a:gd name="connsiteY378" fmla="*/ 380404 h 514126"/>
              <a:gd name="connsiteX379" fmla="*/ 761748 w 2548598"/>
              <a:gd name="connsiteY379" fmla="*/ 368796 h 514126"/>
              <a:gd name="connsiteX380" fmla="*/ 43259 w 2548598"/>
              <a:gd name="connsiteY380" fmla="*/ 263426 h 514126"/>
              <a:gd name="connsiteX381" fmla="*/ 47721 w 2548598"/>
              <a:gd name="connsiteY381" fmla="*/ 264319 h 514126"/>
              <a:gd name="connsiteX382" fmla="*/ 47721 w 2548598"/>
              <a:gd name="connsiteY382" fmla="*/ 257175 h 514126"/>
              <a:gd name="connsiteX383" fmla="*/ 45044 w 2548598"/>
              <a:gd name="connsiteY383" fmla="*/ 255389 h 514126"/>
              <a:gd name="connsiteX384" fmla="*/ 43259 w 2548598"/>
              <a:gd name="connsiteY384" fmla="*/ 263426 h 514126"/>
              <a:gd name="connsiteX385" fmla="*/ 2228179 w 2548598"/>
              <a:gd name="connsiteY385" fmla="*/ 297359 h 514126"/>
              <a:gd name="connsiteX386" fmla="*/ 2216576 w 2548598"/>
              <a:gd name="connsiteY386" fmla="*/ 305395 h 514126"/>
              <a:gd name="connsiteX387" fmla="*/ 2228179 w 2548598"/>
              <a:gd name="connsiteY387" fmla="*/ 297359 h 514126"/>
              <a:gd name="connsiteX388" fmla="*/ 2279946 w 2548598"/>
              <a:gd name="connsiteY388" fmla="*/ 436662 h 514126"/>
              <a:gd name="connsiteX389" fmla="*/ 2279054 w 2548598"/>
              <a:gd name="connsiteY389" fmla="*/ 450056 h 514126"/>
              <a:gd name="connsiteX390" fmla="*/ 2279946 w 2548598"/>
              <a:gd name="connsiteY390" fmla="*/ 436662 h 514126"/>
              <a:gd name="connsiteX391" fmla="*/ 835828 w 2548598"/>
              <a:gd name="connsiteY391" fmla="*/ 176808 h 514126"/>
              <a:gd name="connsiteX392" fmla="*/ 832257 w 2548598"/>
              <a:gd name="connsiteY392" fmla="*/ 180380 h 514126"/>
              <a:gd name="connsiteX393" fmla="*/ 840290 w 2548598"/>
              <a:gd name="connsiteY393" fmla="*/ 185737 h 514126"/>
              <a:gd name="connsiteX394" fmla="*/ 842076 w 2548598"/>
              <a:gd name="connsiteY394" fmla="*/ 183059 h 514126"/>
              <a:gd name="connsiteX395" fmla="*/ 835828 w 2548598"/>
              <a:gd name="connsiteY395" fmla="*/ 176808 h 514126"/>
              <a:gd name="connsiteX396" fmla="*/ 1666776 w 2548598"/>
              <a:gd name="connsiteY396" fmla="*/ 450056 h 514126"/>
              <a:gd name="connsiteX397" fmla="*/ 1667669 w 2548598"/>
              <a:gd name="connsiteY397" fmla="*/ 453628 h 514126"/>
              <a:gd name="connsiteX398" fmla="*/ 1676594 w 2548598"/>
              <a:gd name="connsiteY398" fmla="*/ 450949 h 514126"/>
              <a:gd name="connsiteX399" fmla="*/ 1675701 w 2548598"/>
              <a:gd name="connsiteY399" fmla="*/ 448270 h 514126"/>
              <a:gd name="connsiteX400" fmla="*/ 1666776 w 2548598"/>
              <a:gd name="connsiteY400" fmla="*/ 450056 h 514126"/>
              <a:gd name="connsiteX401" fmla="*/ 978633 w 2548598"/>
              <a:gd name="connsiteY401" fmla="*/ 447377 h 514126"/>
              <a:gd name="connsiteX402" fmla="*/ 983988 w 2548598"/>
              <a:gd name="connsiteY402" fmla="*/ 450056 h 514126"/>
              <a:gd name="connsiteX403" fmla="*/ 988451 w 2548598"/>
              <a:gd name="connsiteY403" fmla="*/ 446484 h 514126"/>
              <a:gd name="connsiteX404" fmla="*/ 983988 w 2548598"/>
              <a:gd name="connsiteY404" fmla="*/ 442912 h 514126"/>
              <a:gd name="connsiteX405" fmla="*/ 978633 w 2548598"/>
              <a:gd name="connsiteY405" fmla="*/ 447377 h 514126"/>
              <a:gd name="connsiteX406" fmla="*/ 1501657 w 2548598"/>
              <a:gd name="connsiteY406" fmla="*/ 164306 h 514126"/>
              <a:gd name="connsiteX407" fmla="*/ 1496302 w 2548598"/>
              <a:gd name="connsiteY407" fmla="*/ 160734 h 514126"/>
              <a:gd name="connsiteX408" fmla="*/ 1490947 w 2548598"/>
              <a:gd name="connsiteY408" fmla="*/ 163413 h 514126"/>
              <a:gd name="connsiteX409" fmla="*/ 1495410 w 2548598"/>
              <a:gd name="connsiteY409" fmla="*/ 168771 h 514126"/>
              <a:gd name="connsiteX410" fmla="*/ 1501657 w 2548598"/>
              <a:gd name="connsiteY410" fmla="*/ 164306 h 514126"/>
              <a:gd name="connsiteX411" fmla="*/ 548432 w 2548598"/>
              <a:gd name="connsiteY411" fmla="*/ 164306 h 514126"/>
              <a:gd name="connsiteX412" fmla="*/ 554680 w 2548598"/>
              <a:gd name="connsiteY412" fmla="*/ 167878 h 514126"/>
              <a:gd name="connsiteX413" fmla="*/ 558250 w 2548598"/>
              <a:gd name="connsiteY413" fmla="*/ 165199 h 514126"/>
              <a:gd name="connsiteX414" fmla="*/ 554680 w 2548598"/>
              <a:gd name="connsiteY414" fmla="*/ 160734 h 514126"/>
              <a:gd name="connsiteX415" fmla="*/ 548432 w 2548598"/>
              <a:gd name="connsiteY415" fmla="*/ 164306 h 514126"/>
              <a:gd name="connsiteX416" fmla="*/ 1183916 w 2548598"/>
              <a:gd name="connsiteY416" fmla="*/ 329505 h 514126"/>
              <a:gd name="connsiteX417" fmla="*/ 1194626 w 2548598"/>
              <a:gd name="connsiteY417" fmla="*/ 320576 h 514126"/>
              <a:gd name="connsiteX418" fmla="*/ 1183916 w 2548598"/>
              <a:gd name="connsiteY418" fmla="*/ 329505 h 514126"/>
              <a:gd name="connsiteX419" fmla="*/ 480600 w 2548598"/>
              <a:gd name="connsiteY419" fmla="*/ 108049 h 514126"/>
              <a:gd name="connsiteX420" fmla="*/ 477029 w 2548598"/>
              <a:gd name="connsiteY420" fmla="*/ 114300 h 514126"/>
              <a:gd name="connsiteX421" fmla="*/ 481492 w 2548598"/>
              <a:gd name="connsiteY421" fmla="*/ 116979 h 514126"/>
              <a:gd name="connsiteX422" fmla="*/ 484170 w 2548598"/>
              <a:gd name="connsiteY422" fmla="*/ 113407 h 514126"/>
              <a:gd name="connsiteX423" fmla="*/ 480600 w 2548598"/>
              <a:gd name="connsiteY423" fmla="*/ 108049 h 514126"/>
              <a:gd name="connsiteX424" fmla="*/ 538614 w 2548598"/>
              <a:gd name="connsiteY424" fmla="*/ 291108 h 514126"/>
              <a:gd name="connsiteX425" fmla="*/ 535937 w 2548598"/>
              <a:gd name="connsiteY425" fmla="*/ 298252 h 514126"/>
              <a:gd name="connsiteX426" fmla="*/ 540400 w 2548598"/>
              <a:gd name="connsiteY426" fmla="*/ 300930 h 514126"/>
              <a:gd name="connsiteX427" fmla="*/ 542184 w 2548598"/>
              <a:gd name="connsiteY427" fmla="*/ 297359 h 514126"/>
              <a:gd name="connsiteX428" fmla="*/ 538614 w 2548598"/>
              <a:gd name="connsiteY428" fmla="*/ 291108 h 514126"/>
              <a:gd name="connsiteX429" fmla="*/ 1345464 w 2548598"/>
              <a:gd name="connsiteY429" fmla="*/ 333970 h 514126"/>
              <a:gd name="connsiteX430" fmla="*/ 1344572 w 2548598"/>
              <a:gd name="connsiteY430" fmla="*/ 346472 h 514126"/>
              <a:gd name="connsiteX431" fmla="*/ 1345464 w 2548598"/>
              <a:gd name="connsiteY431" fmla="*/ 333970 h 514126"/>
              <a:gd name="connsiteX432" fmla="*/ 559143 w 2548598"/>
              <a:gd name="connsiteY432" fmla="*/ 257175 h 514126"/>
              <a:gd name="connsiteX433" fmla="*/ 560928 w 2548598"/>
              <a:gd name="connsiteY433" fmla="*/ 258961 h 514126"/>
              <a:gd name="connsiteX434" fmla="*/ 566283 w 2548598"/>
              <a:gd name="connsiteY434" fmla="*/ 252710 h 514126"/>
              <a:gd name="connsiteX435" fmla="*/ 564498 w 2548598"/>
              <a:gd name="connsiteY435" fmla="*/ 250924 h 514126"/>
              <a:gd name="connsiteX436" fmla="*/ 559143 w 2548598"/>
              <a:gd name="connsiteY436" fmla="*/ 257175 h 514126"/>
              <a:gd name="connsiteX437" fmla="*/ 1128578 w 2548598"/>
              <a:gd name="connsiteY437" fmla="*/ 132159 h 514126"/>
              <a:gd name="connsiteX438" fmla="*/ 1131256 w 2548598"/>
              <a:gd name="connsiteY438" fmla="*/ 129480 h 514126"/>
              <a:gd name="connsiteX439" fmla="*/ 1122331 w 2548598"/>
              <a:gd name="connsiteY439" fmla="*/ 125016 h 514126"/>
              <a:gd name="connsiteX440" fmla="*/ 1120546 w 2548598"/>
              <a:gd name="connsiteY440" fmla="*/ 127694 h 514126"/>
              <a:gd name="connsiteX441" fmla="*/ 1128578 w 2548598"/>
              <a:gd name="connsiteY441" fmla="*/ 132159 h 514126"/>
              <a:gd name="connsiteX442" fmla="*/ 566283 w 2548598"/>
              <a:gd name="connsiteY442" fmla="*/ 138410 h 514126"/>
              <a:gd name="connsiteX443" fmla="*/ 564498 w 2548598"/>
              <a:gd name="connsiteY443" fmla="*/ 136624 h 514126"/>
              <a:gd name="connsiteX444" fmla="*/ 559143 w 2548598"/>
              <a:gd name="connsiteY444" fmla="*/ 143768 h 514126"/>
              <a:gd name="connsiteX445" fmla="*/ 560928 w 2548598"/>
              <a:gd name="connsiteY445" fmla="*/ 145554 h 514126"/>
              <a:gd name="connsiteX446" fmla="*/ 566283 w 2548598"/>
              <a:gd name="connsiteY446" fmla="*/ 138410 h 514126"/>
              <a:gd name="connsiteX447" fmla="*/ 1457031 w 2548598"/>
              <a:gd name="connsiteY447" fmla="*/ 211633 h 514126"/>
              <a:gd name="connsiteX448" fmla="*/ 1459709 w 2548598"/>
              <a:gd name="connsiteY448" fmla="*/ 209848 h 514126"/>
              <a:gd name="connsiteX449" fmla="*/ 1453461 w 2548598"/>
              <a:gd name="connsiteY449" fmla="*/ 201811 h 514126"/>
              <a:gd name="connsiteX450" fmla="*/ 1450783 w 2548598"/>
              <a:gd name="connsiteY450" fmla="*/ 203597 h 514126"/>
              <a:gd name="connsiteX451" fmla="*/ 1457031 w 2548598"/>
              <a:gd name="connsiteY451" fmla="*/ 211633 h 514126"/>
              <a:gd name="connsiteX452" fmla="*/ 1457031 w 2548598"/>
              <a:gd name="connsiteY452" fmla="*/ 325934 h 514126"/>
              <a:gd name="connsiteX453" fmla="*/ 1458816 w 2548598"/>
              <a:gd name="connsiteY453" fmla="*/ 324148 h 514126"/>
              <a:gd name="connsiteX454" fmla="*/ 1453461 w 2548598"/>
              <a:gd name="connsiteY454" fmla="*/ 318790 h 514126"/>
              <a:gd name="connsiteX455" fmla="*/ 1451676 w 2548598"/>
              <a:gd name="connsiteY455" fmla="*/ 320576 h 514126"/>
              <a:gd name="connsiteX456" fmla="*/ 1457031 w 2548598"/>
              <a:gd name="connsiteY456" fmla="*/ 325934 h 514126"/>
              <a:gd name="connsiteX457" fmla="*/ 573423 w 2548598"/>
              <a:gd name="connsiteY457" fmla="*/ 102691 h 514126"/>
              <a:gd name="connsiteX458" fmla="*/ 567176 w 2548598"/>
              <a:gd name="connsiteY458" fmla="*/ 111621 h 514126"/>
              <a:gd name="connsiteX459" fmla="*/ 571638 w 2548598"/>
              <a:gd name="connsiteY459" fmla="*/ 114300 h 514126"/>
              <a:gd name="connsiteX460" fmla="*/ 575208 w 2548598"/>
              <a:gd name="connsiteY460" fmla="*/ 110728 h 514126"/>
              <a:gd name="connsiteX461" fmla="*/ 573423 w 2548598"/>
              <a:gd name="connsiteY461" fmla="*/ 102691 h 514126"/>
              <a:gd name="connsiteX462" fmla="*/ 1108943 w 2548598"/>
              <a:gd name="connsiteY462" fmla="*/ 358973 h 514126"/>
              <a:gd name="connsiteX463" fmla="*/ 1106265 w 2548598"/>
              <a:gd name="connsiteY463" fmla="*/ 356294 h 514126"/>
              <a:gd name="connsiteX464" fmla="*/ 1100910 w 2548598"/>
              <a:gd name="connsiteY464" fmla="*/ 360759 h 514126"/>
              <a:gd name="connsiteX465" fmla="*/ 1102695 w 2548598"/>
              <a:gd name="connsiteY465" fmla="*/ 362545 h 514126"/>
              <a:gd name="connsiteX466" fmla="*/ 1108943 w 2548598"/>
              <a:gd name="connsiteY466" fmla="*/ 358973 h 514126"/>
              <a:gd name="connsiteX467" fmla="*/ 1078597 w 2548598"/>
              <a:gd name="connsiteY467" fmla="*/ 212526 h 514126"/>
              <a:gd name="connsiteX468" fmla="*/ 1066101 w 2548598"/>
              <a:gd name="connsiteY468" fmla="*/ 222349 h 514126"/>
              <a:gd name="connsiteX469" fmla="*/ 1078597 w 2548598"/>
              <a:gd name="connsiteY469" fmla="*/ 212526 h 514126"/>
              <a:gd name="connsiteX470" fmla="*/ 367248 w 2548598"/>
              <a:gd name="connsiteY470" fmla="*/ 263426 h 514126"/>
              <a:gd name="connsiteX471" fmla="*/ 366356 w 2548598"/>
              <a:gd name="connsiteY471" fmla="*/ 260747 h 514126"/>
              <a:gd name="connsiteX472" fmla="*/ 359215 w 2548598"/>
              <a:gd name="connsiteY472" fmla="*/ 263426 h 514126"/>
              <a:gd name="connsiteX473" fmla="*/ 360108 w 2548598"/>
              <a:gd name="connsiteY473" fmla="*/ 266105 h 514126"/>
              <a:gd name="connsiteX474" fmla="*/ 367248 w 2548598"/>
              <a:gd name="connsiteY474" fmla="*/ 263426 h 514126"/>
              <a:gd name="connsiteX475" fmla="*/ 2374555 w 2548598"/>
              <a:gd name="connsiteY475" fmla="*/ 213419 h 514126"/>
              <a:gd name="connsiteX476" fmla="*/ 2371877 w 2548598"/>
              <a:gd name="connsiteY476" fmla="*/ 219670 h 514126"/>
              <a:gd name="connsiteX477" fmla="*/ 2374555 w 2548598"/>
              <a:gd name="connsiteY477" fmla="*/ 223242 h 514126"/>
              <a:gd name="connsiteX478" fmla="*/ 2378125 w 2548598"/>
              <a:gd name="connsiteY478" fmla="*/ 218777 h 514126"/>
              <a:gd name="connsiteX479" fmla="*/ 2374555 w 2548598"/>
              <a:gd name="connsiteY479" fmla="*/ 213419 h 514126"/>
              <a:gd name="connsiteX480" fmla="*/ 601984 w 2548598"/>
              <a:gd name="connsiteY480" fmla="*/ 125016 h 514126"/>
              <a:gd name="connsiteX481" fmla="*/ 598414 w 2548598"/>
              <a:gd name="connsiteY481" fmla="*/ 126801 h 514126"/>
              <a:gd name="connsiteX482" fmla="*/ 602877 w 2548598"/>
              <a:gd name="connsiteY482" fmla="*/ 133945 h 514126"/>
              <a:gd name="connsiteX483" fmla="*/ 605554 w 2548598"/>
              <a:gd name="connsiteY483" fmla="*/ 132159 h 514126"/>
              <a:gd name="connsiteX484" fmla="*/ 601984 w 2548598"/>
              <a:gd name="connsiteY484" fmla="*/ 125016 h 514126"/>
              <a:gd name="connsiteX485" fmla="*/ 826010 w 2548598"/>
              <a:gd name="connsiteY485" fmla="*/ 380404 h 514126"/>
              <a:gd name="connsiteX486" fmla="*/ 823332 w 2548598"/>
              <a:gd name="connsiteY486" fmla="*/ 379512 h 514126"/>
              <a:gd name="connsiteX487" fmla="*/ 819762 w 2548598"/>
              <a:gd name="connsiteY487" fmla="*/ 389334 h 514126"/>
              <a:gd name="connsiteX488" fmla="*/ 821547 w 2548598"/>
              <a:gd name="connsiteY488" fmla="*/ 390227 h 514126"/>
              <a:gd name="connsiteX489" fmla="*/ 826010 w 2548598"/>
              <a:gd name="connsiteY489" fmla="*/ 380404 h 514126"/>
              <a:gd name="connsiteX490" fmla="*/ 2287979 w 2548598"/>
              <a:gd name="connsiteY490" fmla="*/ 210740 h 514126"/>
              <a:gd name="connsiteX491" fmla="*/ 2286194 w 2548598"/>
              <a:gd name="connsiteY491" fmla="*/ 216098 h 514126"/>
              <a:gd name="connsiteX492" fmla="*/ 2289764 w 2548598"/>
              <a:gd name="connsiteY492" fmla="*/ 220563 h 514126"/>
              <a:gd name="connsiteX493" fmla="*/ 2292442 w 2548598"/>
              <a:gd name="connsiteY493" fmla="*/ 218777 h 514126"/>
              <a:gd name="connsiteX494" fmla="*/ 2287979 w 2548598"/>
              <a:gd name="connsiteY494" fmla="*/ 210740 h 514126"/>
              <a:gd name="connsiteX495" fmla="*/ 2281731 w 2548598"/>
              <a:gd name="connsiteY495" fmla="*/ 191095 h 514126"/>
              <a:gd name="connsiteX496" fmla="*/ 2284409 w 2548598"/>
              <a:gd name="connsiteY496" fmla="*/ 189309 h 514126"/>
              <a:gd name="connsiteX497" fmla="*/ 2280839 w 2548598"/>
              <a:gd name="connsiteY497" fmla="*/ 183059 h 514126"/>
              <a:gd name="connsiteX498" fmla="*/ 2277269 w 2548598"/>
              <a:gd name="connsiteY498" fmla="*/ 184844 h 514126"/>
              <a:gd name="connsiteX499" fmla="*/ 2281731 w 2548598"/>
              <a:gd name="connsiteY499" fmla="*/ 191095 h 514126"/>
              <a:gd name="connsiteX500" fmla="*/ 688560 w 2548598"/>
              <a:gd name="connsiteY500" fmla="*/ 236637 h 514126"/>
              <a:gd name="connsiteX501" fmla="*/ 682312 w 2548598"/>
              <a:gd name="connsiteY501" fmla="*/ 226814 h 514126"/>
              <a:gd name="connsiteX502" fmla="*/ 688560 w 2548598"/>
              <a:gd name="connsiteY502" fmla="*/ 236637 h 514126"/>
              <a:gd name="connsiteX503" fmla="*/ 2217469 w 2548598"/>
              <a:gd name="connsiteY503" fmla="*/ 435769 h 514126"/>
              <a:gd name="connsiteX504" fmla="*/ 2220146 w 2548598"/>
              <a:gd name="connsiteY504" fmla="*/ 436662 h 514126"/>
              <a:gd name="connsiteX505" fmla="*/ 2224609 w 2548598"/>
              <a:gd name="connsiteY505" fmla="*/ 430411 h 514126"/>
              <a:gd name="connsiteX506" fmla="*/ 2221039 w 2548598"/>
              <a:gd name="connsiteY506" fmla="*/ 428625 h 514126"/>
              <a:gd name="connsiteX507" fmla="*/ 2217469 w 2548598"/>
              <a:gd name="connsiteY507" fmla="*/ 435769 h 514126"/>
              <a:gd name="connsiteX508" fmla="*/ 159288 w 2548598"/>
              <a:gd name="connsiteY508" fmla="*/ 150912 h 514126"/>
              <a:gd name="connsiteX509" fmla="*/ 155718 w 2548598"/>
              <a:gd name="connsiteY509" fmla="*/ 148233 h 514126"/>
              <a:gd name="connsiteX510" fmla="*/ 150363 w 2548598"/>
              <a:gd name="connsiteY510" fmla="*/ 154483 h 514126"/>
              <a:gd name="connsiteX511" fmla="*/ 153040 w 2548598"/>
              <a:gd name="connsiteY511" fmla="*/ 157162 h 514126"/>
              <a:gd name="connsiteX512" fmla="*/ 159288 w 2548598"/>
              <a:gd name="connsiteY512" fmla="*/ 150912 h 514126"/>
              <a:gd name="connsiteX513" fmla="*/ 75390 w 2548598"/>
              <a:gd name="connsiteY513" fmla="*/ 136624 h 514126"/>
              <a:gd name="connsiteX514" fmla="*/ 79852 w 2548598"/>
              <a:gd name="connsiteY514" fmla="*/ 136624 h 514126"/>
              <a:gd name="connsiteX515" fmla="*/ 78960 w 2548598"/>
              <a:gd name="connsiteY515" fmla="*/ 127694 h 514126"/>
              <a:gd name="connsiteX516" fmla="*/ 75390 w 2548598"/>
              <a:gd name="connsiteY516" fmla="*/ 127694 h 514126"/>
              <a:gd name="connsiteX517" fmla="*/ 75390 w 2548598"/>
              <a:gd name="connsiteY517" fmla="*/ 136624 h 514126"/>
              <a:gd name="connsiteX518" fmla="*/ 28085 w 2548598"/>
              <a:gd name="connsiteY518" fmla="*/ 270569 h 514126"/>
              <a:gd name="connsiteX519" fmla="*/ 29871 w 2548598"/>
              <a:gd name="connsiteY519" fmla="*/ 267891 h 514126"/>
              <a:gd name="connsiteX520" fmla="*/ 22730 w 2548598"/>
              <a:gd name="connsiteY520" fmla="*/ 262533 h 514126"/>
              <a:gd name="connsiteX521" fmla="*/ 21838 w 2548598"/>
              <a:gd name="connsiteY521" fmla="*/ 264319 h 514126"/>
              <a:gd name="connsiteX522" fmla="*/ 28085 w 2548598"/>
              <a:gd name="connsiteY522" fmla="*/ 270569 h 51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</a:cxnLst>
            <a:rect l="l" t="t" r="r" b="b"/>
            <a:pathLst>
              <a:path w="2548598" h="514126">
                <a:moveTo>
                  <a:pt x="1745319" y="133052"/>
                </a:moveTo>
                <a:cubicBezTo>
                  <a:pt x="1737286" y="128587"/>
                  <a:pt x="1732823" y="125016"/>
                  <a:pt x="1725683" y="120551"/>
                </a:cubicBezTo>
                <a:cubicBezTo>
                  <a:pt x="1746211" y="107156"/>
                  <a:pt x="1766740" y="93762"/>
                  <a:pt x="1787268" y="80367"/>
                </a:cubicBezTo>
                <a:cubicBezTo>
                  <a:pt x="1807796" y="66973"/>
                  <a:pt x="1828325" y="54471"/>
                  <a:pt x="1848853" y="41076"/>
                </a:cubicBezTo>
                <a:cubicBezTo>
                  <a:pt x="1869381" y="27682"/>
                  <a:pt x="1890802" y="14287"/>
                  <a:pt x="1910438" y="893"/>
                </a:cubicBezTo>
                <a:cubicBezTo>
                  <a:pt x="1912222" y="1786"/>
                  <a:pt x="1913115" y="1786"/>
                  <a:pt x="1914007" y="1786"/>
                </a:cubicBezTo>
                <a:cubicBezTo>
                  <a:pt x="1979162" y="50899"/>
                  <a:pt x="2051458" y="90190"/>
                  <a:pt x="2119290" y="135731"/>
                </a:cubicBezTo>
                <a:cubicBezTo>
                  <a:pt x="2148744" y="155377"/>
                  <a:pt x="2179982" y="173236"/>
                  <a:pt x="2210329" y="192881"/>
                </a:cubicBezTo>
                <a:cubicBezTo>
                  <a:pt x="2218362" y="198239"/>
                  <a:pt x="2224609" y="194667"/>
                  <a:pt x="2230857" y="191095"/>
                </a:cubicBezTo>
                <a:cubicBezTo>
                  <a:pt x="2248707" y="180380"/>
                  <a:pt x="2266558" y="168771"/>
                  <a:pt x="2285302" y="158948"/>
                </a:cubicBezTo>
                <a:cubicBezTo>
                  <a:pt x="2302259" y="150019"/>
                  <a:pt x="2317433" y="137517"/>
                  <a:pt x="2337961" y="134838"/>
                </a:cubicBezTo>
                <a:cubicBezTo>
                  <a:pt x="2362059" y="112514"/>
                  <a:pt x="2393298" y="102691"/>
                  <a:pt x="2419182" y="83939"/>
                </a:cubicBezTo>
                <a:cubicBezTo>
                  <a:pt x="2458453" y="56257"/>
                  <a:pt x="2499509" y="32147"/>
                  <a:pt x="2540566" y="6251"/>
                </a:cubicBezTo>
                <a:cubicBezTo>
                  <a:pt x="2541458" y="5358"/>
                  <a:pt x="2543243" y="5358"/>
                  <a:pt x="2546814" y="4465"/>
                </a:cubicBezTo>
                <a:cubicBezTo>
                  <a:pt x="2546814" y="11608"/>
                  <a:pt x="2547706" y="17859"/>
                  <a:pt x="2547706" y="25003"/>
                </a:cubicBezTo>
                <a:cubicBezTo>
                  <a:pt x="2547706" y="78581"/>
                  <a:pt x="2548599" y="133052"/>
                  <a:pt x="2548599" y="186630"/>
                </a:cubicBezTo>
                <a:cubicBezTo>
                  <a:pt x="2548599" y="222349"/>
                  <a:pt x="2547706" y="258961"/>
                  <a:pt x="2547706" y="294680"/>
                </a:cubicBezTo>
                <a:cubicBezTo>
                  <a:pt x="2547706" y="304502"/>
                  <a:pt x="2543243" y="310753"/>
                  <a:pt x="2536103" y="315218"/>
                </a:cubicBezTo>
                <a:cubicBezTo>
                  <a:pt x="2505757" y="334863"/>
                  <a:pt x="2475411" y="354508"/>
                  <a:pt x="2445065" y="374154"/>
                </a:cubicBezTo>
                <a:cubicBezTo>
                  <a:pt x="2443279" y="375047"/>
                  <a:pt x="2441495" y="375940"/>
                  <a:pt x="2438817" y="376833"/>
                </a:cubicBezTo>
                <a:cubicBezTo>
                  <a:pt x="2431677" y="364331"/>
                  <a:pt x="2431677" y="364331"/>
                  <a:pt x="2414719" y="368796"/>
                </a:cubicBezTo>
                <a:cubicBezTo>
                  <a:pt x="2417396" y="371475"/>
                  <a:pt x="2419182" y="373261"/>
                  <a:pt x="2420966" y="375047"/>
                </a:cubicBezTo>
                <a:cubicBezTo>
                  <a:pt x="2425429" y="379512"/>
                  <a:pt x="2424536" y="384869"/>
                  <a:pt x="2420074" y="388441"/>
                </a:cubicBezTo>
                <a:cubicBezTo>
                  <a:pt x="2415611" y="392013"/>
                  <a:pt x="2410256" y="395585"/>
                  <a:pt x="2405794" y="398264"/>
                </a:cubicBezTo>
                <a:cubicBezTo>
                  <a:pt x="2346886" y="435769"/>
                  <a:pt x="2287979" y="473273"/>
                  <a:pt x="2229072" y="510778"/>
                </a:cubicBezTo>
                <a:cubicBezTo>
                  <a:pt x="2221931" y="515243"/>
                  <a:pt x="2216576" y="515243"/>
                  <a:pt x="2209436" y="510778"/>
                </a:cubicBezTo>
                <a:cubicBezTo>
                  <a:pt x="2196048" y="501848"/>
                  <a:pt x="2183553" y="493812"/>
                  <a:pt x="2170165" y="484882"/>
                </a:cubicBezTo>
                <a:cubicBezTo>
                  <a:pt x="2141603" y="466130"/>
                  <a:pt x="2112150" y="447377"/>
                  <a:pt x="2083589" y="427732"/>
                </a:cubicBezTo>
                <a:cubicBezTo>
                  <a:pt x="2076449" y="423267"/>
                  <a:pt x="2070201" y="416123"/>
                  <a:pt x="2063061" y="408980"/>
                </a:cubicBezTo>
                <a:cubicBezTo>
                  <a:pt x="2060383" y="408087"/>
                  <a:pt x="2055920" y="406301"/>
                  <a:pt x="2051458" y="403622"/>
                </a:cubicBezTo>
                <a:cubicBezTo>
                  <a:pt x="2006831" y="374154"/>
                  <a:pt x="1962204" y="344686"/>
                  <a:pt x="1917578" y="316111"/>
                </a:cubicBezTo>
                <a:cubicBezTo>
                  <a:pt x="1910438" y="311646"/>
                  <a:pt x="1896157" y="313432"/>
                  <a:pt x="1889017" y="317897"/>
                </a:cubicBezTo>
                <a:cubicBezTo>
                  <a:pt x="1869381" y="332184"/>
                  <a:pt x="1850638" y="347365"/>
                  <a:pt x="1830110" y="360759"/>
                </a:cubicBezTo>
                <a:cubicBezTo>
                  <a:pt x="1799763" y="380404"/>
                  <a:pt x="1769417" y="400050"/>
                  <a:pt x="1739071" y="419695"/>
                </a:cubicBezTo>
                <a:cubicBezTo>
                  <a:pt x="1691767" y="450056"/>
                  <a:pt x="1643570" y="479524"/>
                  <a:pt x="1596266" y="509885"/>
                </a:cubicBezTo>
                <a:cubicBezTo>
                  <a:pt x="1587341" y="515243"/>
                  <a:pt x="1580200" y="515243"/>
                  <a:pt x="1572167" y="509885"/>
                </a:cubicBezTo>
                <a:cubicBezTo>
                  <a:pt x="1519508" y="472380"/>
                  <a:pt x="1462386" y="442912"/>
                  <a:pt x="1413297" y="401836"/>
                </a:cubicBezTo>
                <a:cubicBezTo>
                  <a:pt x="1398124" y="389334"/>
                  <a:pt x="1380273" y="379512"/>
                  <a:pt x="1363315" y="367903"/>
                </a:cubicBezTo>
                <a:cubicBezTo>
                  <a:pt x="1347249" y="357188"/>
                  <a:pt x="1332076" y="346472"/>
                  <a:pt x="1316010" y="336649"/>
                </a:cubicBezTo>
                <a:cubicBezTo>
                  <a:pt x="1307978" y="331291"/>
                  <a:pt x="1296375" y="329505"/>
                  <a:pt x="1296375" y="317004"/>
                </a:cubicBezTo>
                <a:cubicBezTo>
                  <a:pt x="1290127" y="317004"/>
                  <a:pt x="1283879" y="317897"/>
                  <a:pt x="1281202" y="316111"/>
                </a:cubicBezTo>
                <a:cubicBezTo>
                  <a:pt x="1274061" y="310753"/>
                  <a:pt x="1267814" y="313432"/>
                  <a:pt x="1261566" y="317004"/>
                </a:cubicBezTo>
                <a:cubicBezTo>
                  <a:pt x="1244608" y="326826"/>
                  <a:pt x="1228542" y="337542"/>
                  <a:pt x="1212477" y="348258"/>
                </a:cubicBezTo>
                <a:cubicBezTo>
                  <a:pt x="1208014" y="350937"/>
                  <a:pt x="1204444" y="353615"/>
                  <a:pt x="1197304" y="358080"/>
                </a:cubicBezTo>
                <a:cubicBezTo>
                  <a:pt x="1192841" y="353615"/>
                  <a:pt x="1188378" y="349151"/>
                  <a:pt x="1185701" y="346472"/>
                </a:cubicBezTo>
                <a:cubicBezTo>
                  <a:pt x="1186593" y="349151"/>
                  <a:pt x="1188378" y="355401"/>
                  <a:pt x="1191056" y="362545"/>
                </a:cubicBezTo>
                <a:cubicBezTo>
                  <a:pt x="1171420" y="375047"/>
                  <a:pt x="1150892" y="387548"/>
                  <a:pt x="1130364" y="400050"/>
                </a:cubicBezTo>
                <a:cubicBezTo>
                  <a:pt x="1126793" y="401836"/>
                  <a:pt x="1121438" y="400050"/>
                  <a:pt x="1116083" y="400050"/>
                </a:cubicBezTo>
                <a:cubicBezTo>
                  <a:pt x="1117868" y="406301"/>
                  <a:pt x="1115190" y="411658"/>
                  <a:pt x="1108050" y="415230"/>
                </a:cubicBezTo>
                <a:cubicBezTo>
                  <a:pt x="1081274" y="431304"/>
                  <a:pt x="1054498" y="448270"/>
                  <a:pt x="1027722" y="464344"/>
                </a:cubicBezTo>
                <a:cubicBezTo>
                  <a:pt x="1011657" y="474166"/>
                  <a:pt x="995591" y="484882"/>
                  <a:pt x="979525" y="494705"/>
                </a:cubicBezTo>
                <a:cubicBezTo>
                  <a:pt x="975956" y="496490"/>
                  <a:pt x="971493" y="499169"/>
                  <a:pt x="967923" y="498276"/>
                </a:cubicBezTo>
                <a:cubicBezTo>
                  <a:pt x="961675" y="497383"/>
                  <a:pt x="960782" y="500955"/>
                  <a:pt x="958105" y="504527"/>
                </a:cubicBezTo>
                <a:cubicBezTo>
                  <a:pt x="951857" y="514350"/>
                  <a:pt x="948287" y="516136"/>
                  <a:pt x="939361" y="509885"/>
                </a:cubicBezTo>
                <a:cubicBezTo>
                  <a:pt x="889380" y="476845"/>
                  <a:pt x="838505" y="443805"/>
                  <a:pt x="788524" y="409873"/>
                </a:cubicBezTo>
                <a:cubicBezTo>
                  <a:pt x="759070" y="390227"/>
                  <a:pt x="730509" y="370582"/>
                  <a:pt x="701056" y="350937"/>
                </a:cubicBezTo>
                <a:cubicBezTo>
                  <a:pt x="691237" y="344686"/>
                  <a:pt x="681420" y="337542"/>
                  <a:pt x="679635" y="325041"/>
                </a:cubicBezTo>
                <a:cubicBezTo>
                  <a:pt x="679635" y="323255"/>
                  <a:pt x="677849" y="321469"/>
                  <a:pt x="675172" y="317897"/>
                </a:cubicBezTo>
                <a:cubicBezTo>
                  <a:pt x="673387" y="322362"/>
                  <a:pt x="671601" y="324148"/>
                  <a:pt x="669817" y="328612"/>
                </a:cubicBezTo>
                <a:cubicBezTo>
                  <a:pt x="659106" y="322362"/>
                  <a:pt x="647504" y="317004"/>
                  <a:pt x="634116" y="309860"/>
                </a:cubicBezTo>
                <a:cubicBezTo>
                  <a:pt x="621620" y="317004"/>
                  <a:pt x="607340" y="325041"/>
                  <a:pt x="593952" y="333970"/>
                </a:cubicBezTo>
                <a:cubicBezTo>
                  <a:pt x="559143" y="356294"/>
                  <a:pt x="525226" y="378619"/>
                  <a:pt x="490417" y="400943"/>
                </a:cubicBezTo>
                <a:cubicBezTo>
                  <a:pt x="440436" y="433090"/>
                  <a:pt x="390454" y="465237"/>
                  <a:pt x="340472" y="497383"/>
                </a:cubicBezTo>
                <a:cubicBezTo>
                  <a:pt x="336902" y="499169"/>
                  <a:pt x="334224" y="501848"/>
                  <a:pt x="330654" y="503634"/>
                </a:cubicBezTo>
                <a:cubicBezTo>
                  <a:pt x="325299" y="501848"/>
                  <a:pt x="320836" y="495598"/>
                  <a:pt x="314588" y="502741"/>
                </a:cubicBezTo>
                <a:cubicBezTo>
                  <a:pt x="315481" y="504527"/>
                  <a:pt x="317266" y="507206"/>
                  <a:pt x="319051" y="509885"/>
                </a:cubicBezTo>
                <a:cubicBezTo>
                  <a:pt x="317266" y="510778"/>
                  <a:pt x="316373" y="512564"/>
                  <a:pt x="315481" y="512564"/>
                </a:cubicBezTo>
                <a:cubicBezTo>
                  <a:pt x="310126" y="511671"/>
                  <a:pt x="303878" y="510778"/>
                  <a:pt x="298523" y="508099"/>
                </a:cubicBezTo>
                <a:cubicBezTo>
                  <a:pt x="253896" y="478631"/>
                  <a:pt x="208377" y="450949"/>
                  <a:pt x="165536" y="419695"/>
                </a:cubicBezTo>
                <a:cubicBezTo>
                  <a:pt x="119124" y="385762"/>
                  <a:pt x="70927" y="355401"/>
                  <a:pt x="22730" y="324148"/>
                </a:cubicBezTo>
                <a:cubicBezTo>
                  <a:pt x="-4938" y="306288"/>
                  <a:pt x="417" y="315218"/>
                  <a:pt x="417" y="284857"/>
                </a:cubicBezTo>
                <a:cubicBezTo>
                  <a:pt x="-476" y="198239"/>
                  <a:pt x="417" y="110728"/>
                  <a:pt x="417" y="24110"/>
                </a:cubicBezTo>
                <a:cubicBezTo>
                  <a:pt x="417" y="16966"/>
                  <a:pt x="-1368" y="8930"/>
                  <a:pt x="7557" y="4465"/>
                </a:cubicBezTo>
                <a:cubicBezTo>
                  <a:pt x="9342" y="5358"/>
                  <a:pt x="11127" y="5358"/>
                  <a:pt x="12020" y="6251"/>
                </a:cubicBezTo>
                <a:cubicBezTo>
                  <a:pt x="35226" y="23217"/>
                  <a:pt x="58432" y="41076"/>
                  <a:pt x="83423" y="55364"/>
                </a:cubicBezTo>
                <a:cubicBezTo>
                  <a:pt x="108413" y="69651"/>
                  <a:pt x="132512" y="84832"/>
                  <a:pt x="156610" y="100905"/>
                </a:cubicBezTo>
                <a:cubicBezTo>
                  <a:pt x="178031" y="114300"/>
                  <a:pt x="199452" y="128587"/>
                  <a:pt x="219088" y="141982"/>
                </a:cubicBezTo>
                <a:cubicBezTo>
                  <a:pt x="223550" y="154483"/>
                  <a:pt x="201237" y="156270"/>
                  <a:pt x="209270" y="170557"/>
                </a:cubicBezTo>
                <a:cubicBezTo>
                  <a:pt x="220872" y="167878"/>
                  <a:pt x="221765" y="156270"/>
                  <a:pt x="228013" y="148233"/>
                </a:cubicBezTo>
                <a:cubicBezTo>
                  <a:pt x="234260" y="152697"/>
                  <a:pt x="242293" y="156270"/>
                  <a:pt x="248541" y="161627"/>
                </a:cubicBezTo>
                <a:cubicBezTo>
                  <a:pt x="264607" y="173236"/>
                  <a:pt x="284243" y="180380"/>
                  <a:pt x="300308" y="192881"/>
                </a:cubicBezTo>
                <a:cubicBezTo>
                  <a:pt x="307448" y="198239"/>
                  <a:pt x="313696" y="196453"/>
                  <a:pt x="319944" y="192881"/>
                </a:cubicBezTo>
                <a:cubicBezTo>
                  <a:pt x="329761" y="186630"/>
                  <a:pt x="339580" y="180380"/>
                  <a:pt x="350290" y="174129"/>
                </a:cubicBezTo>
                <a:cubicBezTo>
                  <a:pt x="395809" y="149126"/>
                  <a:pt x="442221" y="124123"/>
                  <a:pt x="487740" y="98227"/>
                </a:cubicBezTo>
                <a:cubicBezTo>
                  <a:pt x="502020" y="90190"/>
                  <a:pt x="516301" y="81260"/>
                  <a:pt x="529689" y="70544"/>
                </a:cubicBezTo>
                <a:cubicBezTo>
                  <a:pt x="543077" y="59829"/>
                  <a:pt x="557357" y="51792"/>
                  <a:pt x="570745" y="41969"/>
                </a:cubicBezTo>
                <a:cubicBezTo>
                  <a:pt x="581456" y="34826"/>
                  <a:pt x="591274" y="28575"/>
                  <a:pt x="601984" y="22324"/>
                </a:cubicBezTo>
                <a:cubicBezTo>
                  <a:pt x="605554" y="20538"/>
                  <a:pt x="610017" y="20538"/>
                  <a:pt x="615372" y="19645"/>
                </a:cubicBezTo>
                <a:cubicBezTo>
                  <a:pt x="616265" y="8930"/>
                  <a:pt x="629653" y="8037"/>
                  <a:pt x="635900" y="0"/>
                </a:cubicBezTo>
                <a:cubicBezTo>
                  <a:pt x="640363" y="2679"/>
                  <a:pt x="643933" y="4465"/>
                  <a:pt x="646611" y="7144"/>
                </a:cubicBezTo>
                <a:cubicBezTo>
                  <a:pt x="683205" y="34826"/>
                  <a:pt x="721584" y="58936"/>
                  <a:pt x="760855" y="83046"/>
                </a:cubicBezTo>
                <a:cubicBezTo>
                  <a:pt x="796556" y="105370"/>
                  <a:pt x="831365" y="128587"/>
                  <a:pt x="867066" y="150912"/>
                </a:cubicBezTo>
                <a:cubicBezTo>
                  <a:pt x="890272" y="165199"/>
                  <a:pt x="913478" y="179487"/>
                  <a:pt x="935792" y="192881"/>
                </a:cubicBezTo>
                <a:cubicBezTo>
                  <a:pt x="942932" y="197346"/>
                  <a:pt x="948287" y="193774"/>
                  <a:pt x="953642" y="191095"/>
                </a:cubicBezTo>
                <a:cubicBezTo>
                  <a:pt x="965245" y="183951"/>
                  <a:pt x="976848" y="176808"/>
                  <a:pt x="988451" y="170557"/>
                </a:cubicBezTo>
                <a:cubicBezTo>
                  <a:pt x="1019689" y="153590"/>
                  <a:pt x="1050928" y="136624"/>
                  <a:pt x="1082167" y="119658"/>
                </a:cubicBezTo>
                <a:cubicBezTo>
                  <a:pt x="1100017" y="109835"/>
                  <a:pt x="1117868" y="100905"/>
                  <a:pt x="1134826" y="90190"/>
                </a:cubicBezTo>
                <a:cubicBezTo>
                  <a:pt x="1152677" y="79474"/>
                  <a:pt x="1168742" y="66080"/>
                  <a:pt x="1185701" y="54471"/>
                </a:cubicBezTo>
                <a:cubicBezTo>
                  <a:pt x="1213369" y="35719"/>
                  <a:pt x="1241930" y="17859"/>
                  <a:pt x="1269599" y="0"/>
                </a:cubicBezTo>
                <a:cubicBezTo>
                  <a:pt x="1299053" y="20538"/>
                  <a:pt x="1328506" y="40184"/>
                  <a:pt x="1357960" y="60722"/>
                </a:cubicBezTo>
                <a:cubicBezTo>
                  <a:pt x="1359745" y="64294"/>
                  <a:pt x="1351712" y="70544"/>
                  <a:pt x="1360637" y="75009"/>
                </a:cubicBezTo>
                <a:cubicBezTo>
                  <a:pt x="1365993" y="77688"/>
                  <a:pt x="1369562" y="77688"/>
                  <a:pt x="1375810" y="75009"/>
                </a:cubicBezTo>
                <a:cubicBezTo>
                  <a:pt x="1378488" y="74116"/>
                  <a:pt x="1383843" y="75902"/>
                  <a:pt x="1387413" y="78581"/>
                </a:cubicBezTo>
                <a:cubicBezTo>
                  <a:pt x="1406157" y="89297"/>
                  <a:pt x="1424007" y="100905"/>
                  <a:pt x="1442750" y="112514"/>
                </a:cubicBezTo>
                <a:cubicBezTo>
                  <a:pt x="1479344" y="135731"/>
                  <a:pt x="1515938" y="158948"/>
                  <a:pt x="1552532" y="181273"/>
                </a:cubicBezTo>
                <a:cubicBezTo>
                  <a:pt x="1559672" y="185737"/>
                  <a:pt x="1564134" y="190202"/>
                  <a:pt x="1556994" y="198239"/>
                </a:cubicBezTo>
                <a:cubicBezTo>
                  <a:pt x="1578415" y="200025"/>
                  <a:pt x="1593588" y="187523"/>
                  <a:pt x="1608761" y="179487"/>
                </a:cubicBezTo>
                <a:cubicBezTo>
                  <a:pt x="1630182" y="167878"/>
                  <a:pt x="1650710" y="155377"/>
                  <a:pt x="1672131" y="143768"/>
                </a:cubicBezTo>
                <a:cubicBezTo>
                  <a:pt x="1682842" y="137517"/>
                  <a:pt x="1695337" y="134838"/>
                  <a:pt x="1707833" y="140196"/>
                </a:cubicBezTo>
                <a:cubicBezTo>
                  <a:pt x="1709618" y="141089"/>
                  <a:pt x="1714080" y="141089"/>
                  <a:pt x="1714080" y="140196"/>
                </a:cubicBezTo>
                <a:cubicBezTo>
                  <a:pt x="1723898" y="130373"/>
                  <a:pt x="1734609" y="137517"/>
                  <a:pt x="1745319" y="133052"/>
                </a:cubicBezTo>
                <a:moveTo>
                  <a:pt x="1663206" y="418802"/>
                </a:moveTo>
                <a:cubicBezTo>
                  <a:pt x="1662313" y="422374"/>
                  <a:pt x="1661421" y="425946"/>
                  <a:pt x="1660528" y="428625"/>
                </a:cubicBezTo>
                <a:cubicBezTo>
                  <a:pt x="1673024" y="432197"/>
                  <a:pt x="1676594" y="425053"/>
                  <a:pt x="1679271" y="416123"/>
                </a:cubicBezTo>
                <a:cubicBezTo>
                  <a:pt x="1675701" y="413444"/>
                  <a:pt x="1671238" y="409873"/>
                  <a:pt x="1667669" y="409873"/>
                </a:cubicBezTo>
                <a:cubicBezTo>
                  <a:pt x="1661421" y="409873"/>
                  <a:pt x="1655173" y="413444"/>
                  <a:pt x="1648925" y="415230"/>
                </a:cubicBezTo>
                <a:cubicBezTo>
                  <a:pt x="1648033" y="415230"/>
                  <a:pt x="1648925" y="418802"/>
                  <a:pt x="1648925" y="421481"/>
                </a:cubicBezTo>
                <a:cubicBezTo>
                  <a:pt x="1652495" y="419695"/>
                  <a:pt x="1654281" y="418802"/>
                  <a:pt x="1656066" y="418802"/>
                </a:cubicBezTo>
                <a:cubicBezTo>
                  <a:pt x="1657850" y="418802"/>
                  <a:pt x="1659636" y="418802"/>
                  <a:pt x="1663206" y="418802"/>
                </a:cubicBezTo>
                <a:moveTo>
                  <a:pt x="794771" y="116979"/>
                </a:moveTo>
                <a:cubicBezTo>
                  <a:pt x="792093" y="122337"/>
                  <a:pt x="791201" y="125908"/>
                  <a:pt x="788524" y="127694"/>
                </a:cubicBezTo>
                <a:cubicBezTo>
                  <a:pt x="785846" y="129480"/>
                  <a:pt x="781383" y="128587"/>
                  <a:pt x="774243" y="129480"/>
                </a:cubicBezTo>
                <a:cubicBezTo>
                  <a:pt x="781383" y="136624"/>
                  <a:pt x="786738" y="141982"/>
                  <a:pt x="792986" y="148233"/>
                </a:cubicBezTo>
                <a:cubicBezTo>
                  <a:pt x="801019" y="137517"/>
                  <a:pt x="801019" y="128587"/>
                  <a:pt x="794771" y="116979"/>
                </a:cubicBezTo>
                <a:moveTo>
                  <a:pt x="851001" y="374154"/>
                </a:moveTo>
                <a:cubicBezTo>
                  <a:pt x="842968" y="364331"/>
                  <a:pt x="838505" y="352723"/>
                  <a:pt x="822440" y="354508"/>
                </a:cubicBezTo>
                <a:cubicBezTo>
                  <a:pt x="830473" y="364331"/>
                  <a:pt x="833150" y="378619"/>
                  <a:pt x="851001" y="374154"/>
                </a:cubicBezTo>
                <a:moveTo>
                  <a:pt x="1841713" y="319683"/>
                </a:moveTo>
                <a:cubicBezTo>
                  <a:pt x="1824754" y="325041"/>
                  <a:pt x="1823862" y="328612"/>
                  <a:pt x="1833680" y="345579"/>
                </a:cubicBezTo>
                <a:cubicBezTo>
                  <a:pt x="1845282" y="340221"/>
                  <a:pt x="1836357" y="328612"/>
                  <a:pt x="1841713" y="319683"/>
                </a:cubicBezTo>
                <a:moveTo>
                  <a:pt x="405627" y="420588"/>
                </a:moveTo>
                <a:cubicBezTo>
                  <a:pt x="397594" y="428625"/>
                  <a:pt x="393132" y="433983"/>
                  <a:pt x="387776" y="439340"/>
                </a:cubicBezTo>
                <a:cubicBezTo>
                  <a:pt x="394916" y="440234"/>
                  <a:pt x="401164" y="441127"/>
                  <a:pt x="410089" y="442020"/>
                </a:cubicBezTo>
                <a:cubicBezTo>
                  <a:pt x="409197" y="435769"/>
                  <a:pt x="407412" y="430411"/>
                  <a:pt x="405627" y="420588"/>
                </a:cubicBezTo>
                <a:moveTo>
                  <a:pt x="2223717" y="284857"/>
                </a:moveTo>
                <a:cubicBezTo>
                  <a:pt x="2226394" y="291108"/>
                  <a:pt x="2229964" y="295572"/>
                  <a:pt x="2237105" y="293787"/>
                </a:cubicBezTo>
                <a:cubicBezTo>
                  <a:pt x="2243352" y="292894"/>
                  <a:pt x="2249600" y="290215"/>
                  <a:pt x="2249600" y="282178"/>
                </a:cubicBezTo>
                <a:cubicBezTo>
                  <a:pt x="2240675" y="283071"/>
                  <a:pt x="2233534" y="283964"/>
                  <a:pt x="2223717" y="284857"/>
                </a:cubicBezTo>
                <a:moveTo>
                  <a:pt x="903660" y="404515"/>
                </a:moveTo>
                <a:cubicBezTo>
                  <a:pt x="903660" y="396478"/>
                  <a:pt x="901875" y="389334"/>
                  <a:pt x="890272" y="392013"/>
                </a:cubicBezTo>
                <a:lnTo>
                  <a:pt x="890272" y="409873"/>
                </a:lnTo>
                <a:cubicBezTo>
                  <a:pt x="895628" y="408087"/>
                  <a:pt x="899197" y="406301"/>
                  <a:pt x="903660" y="404515"/>
                </a:cubicBezTo>
                <a:moveTo>
                  <a:pt x="1403479" y="99119"/>
                </a:moveTo>
                <a:cubicBezTo>
                  <a:pt x="1405264" y="106263"/>
                  <a:pt x="1406157" y="110728"/>
                  <a:pt x="1407049" y="115193"/>
                </a:cubicBezTo>
                <a:cubicBezTo>
                  <a:pt x="1415082" y="114300"/>
                  <a:pt x="1422222" y="113407"/>
                  <a:pt x="1428470" y="111621"/>
                </a:cubicBezTo>
                <a:cubicBezTo>
                  <a:pt x="1428470" y="110728"/>
                  <a:pt x="1429362" y="109835"/>
                  <a:pt x="1429362" y="108942"/>
                </a:cubicBezTo>
                <a:cubicBezTo>
                  <a:pt x="1422222" y="106263"/>
                  <a:pt x="1414189" y="103584"/>
                  <a:pt x="1403479" y="99119"/>
                </a:cubicBezTo>
                <a:moveTo>
                  <a:pt x="1370455" y="126801"/>
                </a:moveTo>
                <a:cubicBezTo>
                  <a:pt x="1365993" y="130373"/>
                  <a:pt x="1360637" y="133945"/>
                  <a:pt x="1356174" y="136624"/>
                </a:cubicBezTo>
                <a:cubicBezTo>
                  <a:pt x="1356174" y="137517"/>
                  <a:pt x="1357067" y="139303"/>
                  <a:pt x="1357067" y="140196"/>
                </a:cubicBezTo>
                <a:cubicBezTo>
                  <a:pt x="1362422" y="141089"/>
                  <a:pt x="1367777" y="142875"/>
                  <a:pt x="1372240" y="143768"/>
                </a:cubicBezTo>
                <a:cubicBezTo>
                  <a:pt x="1380273" y="135731"/>
                  <a:pt x="1374918" y="131266"/>
                  <a:pt x="1370455" y="126801"/>
                </a:cubicBezTo>
                <a:moveTo>
                  <a:pt x="2226394" y="399157"/>
                </a:moveTo>
                <a:cubicBezTo>
                  <a:pt x="2225502" y="400943"/>
                  <a:pt x="2225502" y="401836"/>
                  <a:pt x="2224609" y="403622"/>
                </a:cubicBezTo>
                <a:cubicBezTo>
                  <a:pt x="2229072" y="405408"/>
                  <a:pt x="2233534" y="408087"/>
                  <a:pt x="2237997" y="408087"/>
                </a:cubicBezTo>
                <a:cubicBezTo>
                  <a:pt x="2244245" y="408087"/>
                  <a:pt x="2248707" y="404515"/>
                  <a:pt x="2250493" y="396478"/>
                </a:cubicBezTo>
                <a:cubicBezTo>
                  <a:pt x="2241567" y="397371"/>
                  <a:pt x="2234427" y="398264"/>
                  <a:pt x="2226394" y="399157"/>
                </a:cubicBezTo>
                <a:moveTo>
                  <a:pt x="1695337" y="213419"/>
                </a:moveTo>
                <a:cubicBezTo>
                  <a:pt x="1689982" y="218777"/>
                  <a:pt x="1685519" y="222349"/>
                  <a:pt x="1681057" y="226814"/>
                </a:cubicBezTo>
                <a:cubicBezTo>
                  <a:pt x="1690874" y="231279"/>
                  <a:pt x="1696230" y="229493"/>
                  <a:pt x="1700692" y="223242"/>
                </a:cubicBezTo>
                <a:cubicBezTo>
                  <a:pt x="1698907" y="219670"/>
                  <a:pt x="1697122" y="216991"/>
                  <a:pt x="1695337" y="213419"/>
                </a:cubicBezTo>
                <a:moveTo>
                  <a:pt x="1226757" y="88404"/>
                </a:moveTo>
                <a:cubicBezTo>
                  <a:pt x="1233005" y="88404"/>
                  <a:pt x="1235682" y="88404"/>
                  <a:pt x="1235682" y="87511"/>
                </a:cubicBezTo>
                <a:cubicBezTo>
                  <a:pt x="1237468" y="83046"/>
                  <a:pt x="1240145" y="78581"/>
                  <a:pt x="1240145" y="75009"/>
                </a:cubicBezTo>
                <a:cubicBezTo>
                  <a:pt x="1239253" y="69651"/>
                  <a:pt x="1235682" y="64294"/>
                  <a:pt x="1233005" y="58043"/>
                </a:cubicBezTo>
                <a:cubicBezTo>
                  <a:pt x="1230327" y="60722"/>
                  <a:pt x="1228542" y="64294"/>
                  <a:pt x="1229435" y="65187"/>
                </a:cubicBezTo>
                <a:cubicBezTo>
                  <a:pt x="1234790" y="73223"/>
                  <a:pt x="1235682" y="79474"/>
                  <a:pt x="1226757" y="88404"/>
                </a:cubicBezTo>
                <a:moveTo>
                  <a:pt x="1027722" y="201811"/>
                </a:moveTo>
                <a:cubicBezTo>
                  <a:pt x="1042896" y="207169"/>
                  <a:pt x="1049143" y="201811"/>
                  <a:pt x="1047358" y="187523"/>
                </a:cubicBezTo>
                <a:cubicBezTo>
                  <a:pt x="1041110" y="191988"/>
                  <a:pt x="1035755" y="196453"/>
                  <a:pt x="1027722" y="201811"/>
                </a:cubicBezTo>
                <a:moveTo>
                  <a:pt x="521656" y="330398"/>
                </a:moveTo>
                <a:cubicBezTo>
                  <a:pt x="522549" y="345579"/>
                  <a:pt x="532367" y="345579"/>
                  <a:pt x="539507" y="349151"/>
                </a:cubicBezTo>
                <a:cubicBezTo>
                  <a:pt x="536829" y="343793"/>
                  <a:pt x="535044" y="338435"/>
                  <a:pt x="531474" y="333970"/>
                </a:cubicBezTo>
                <a:cubicBezTo>
                  <a:pt x="530581" y="332184"/>
                  <a:pt x="526119" y="332184"/>
                  <a:pt x="521656" y="330398"/>
                </a:cubicBezTo>
                <a:moveTo>
                  <a:pt x="1208906" y="65187"/>
                </a:moveTo>
                <a:cubicBezTo>
                  <a:pt x="1203551" y="64294"/>
                  <a:pt x="1199981" y="63401"/>
                  <a:pt x="1193733" y="62508"/>
                </a:cubicBezTo>
                <a:cubicBezTo>
                  <a:pt x="1195518" y="68758"/>
                  <a:pt x="1197304" y="74116"/>
                  <a:pt x="1198196" y="78581"/>
                </a:cubicBezTo>
                <a:cubicBezTo>
                  <a:pt x="1199089" y="78581"/>
                  <a:pt x="1200874" y="78581"/>
                  <a:pt x="1201766" y="78581"/>
                </a:cubicBezTo>
                <a:cubicBezTo>
                  <a:pt x="1203551" y="74116"/>
                  <a:pt x="1206229" y="70544"/>
                  <a:pt x="1208906" y="65187"/>
                </a:cubicBezTo>
                <a:moveTo>
                  <a:pt x="1821184" y="109835"/>
                </a:moveTo>
                <a:cubicBezTo>
                  <a:pt x="1815829" y="113407"/>
                  <a:pt x="1811366" y="116086"/>
                  <a:pt x="1805118" y="119658"/>
                </a:cubicBezTo>
                <a:cubicBezTo>
                  <a:pt x="1811366" y="123230"/>
                  <a:pt x="1815829" y="127694"/>
                  <a:pt x="1822077" y="123230"/>
                </a:cubicBezTo>
                <a:cubicBezTo>
                  <a:pt x="1828325" y="118765"/>
                  <a:pt x="1824754" y="114300"/>
                  <a:pt x="1821184" y="109835"/>
                </a:cubicBezTo>
                <a:moveTo>
                  <a:pt x="2027359" y="344686"/>
                </a:moveTo>
                <a:cubicBezTo>
                  <a:pt x="2014864" y="341114"/>
                  <a:pt x="2013971" y="350937"/>
                  <a:pt x="2007723" y="357188"/>
                </a:cubicBezTo>
                <a:cubicBezTo>
                  <a:pt x="2019326" y="358973"/>
                  <a:pt x="2023789" y="353615"/>
                  <a:pt x="2027359" y="344686"/>
                </a:cubicBezTo>
                <a:moveTo>
                  <a:pt x="710873" y="292001"/>
                </a:moveTo>
                <a:cubicBezTo>
                  <a:pt x="716228" y="289322"/>
                  <a:pt x="721584" y="286643"/>
                  <a:pt x="728724" y="283071"/>
                </a:cubicBezTo>
                <a:cubicBezTo>
                  <a:pt x="723369" y="280392"/>
                  <a:pt x="720691" y="276820"/>
                  <a:pt x="719798" y="277713"/>
                </a:cubicBezTo>
                <a:cubicBezTo>
                  <a:pt x="716228" y="279499"/>
                  <a:pt x="712658" y="281285"/>
                  <a:pt x="709981" y="284857"/>
                </a:cubicBezTo>
                <a:cubicBezTo>
                  <a:pt x="705518" y="288429"/>
                  <a:pt x="707303" y="292001"/>
                  <a:pt x="710873" y="292001"/>
                </a:cubicBezTo>
                <a:moveTo>
                  <a:pt x="640363" y="92869"/>
                </a:moveTo>
                <a:cubicBezTo>
                  <a:pt x="640363" y="91976"/>
                  <a:pt x="641256" y="91976"/>
                  <a:pt x="641256" y="91083"/>
                </a:cubicBezTo>
                <a:lnTo>
                  <a:pt x="615372" y="91083"/>
                </a:lnTo>
                <a:cubicBezTo>
                  <a:pt x="617157" y="95547"/>
                  <a:pt x="617157" y="97334"/>
                  <a:pt x="618050" y="100012"/>
                </a:cubicBezTo>
                <a:cubicBezTo>
                  <a:pt x="626083" y="97334"/>
                  <a:pt x="633223" y="95547"/>
                  <a:pt x="640363" y="92869"/>
                </a:cubicBezTo>
                <a:moveTo>
                  <a:pt x="2375447" y="328612"/>
                </a:moveTo>
                <a:cubicBezTo>
                  <a:pt x="2367414" y="339328"/>
                  <a:pt x="2379910" y="345579"/>
                  <a:pt x="2380802" y="354508"/>
                </a:cubicBezTo>
                <a:cubicBezTo>
                  <a:pt x="2386158" y="344686"/>
                  <a:pt x="2378125" y="337542"/>
                  <a:pt x="2375447" y="328612"/>
                </a:cubicBezTo>
                <a:moveTo>
                  <a:pt x="950965" y="252710"/>
                </a:moveTo>
                <a:cubicBezTo>
                  <a:pt x="947394" y="247352"/>
                  <a:pt x="945609" y="241102"/>
                  <a:pt x="938469" y="244673"/>
                </a:cubicBezTo>
                <a:cubicBezTo>
                  <a:pt x="931329" y="248245"/>
                  <a:pt x="934899" y="253603"/>
                  <a:pt x="936684" y="259854"/>
                </a:cubicBezTo>
                <a:cubicBezTo>
                  <a:pt x="942932" y="257175"/>
                  <a:pt x="946502" y="254496"/>
                  <a:pt x="950965" y="252710"/>
                </a:cubicBezTo>
                <a:moveTo>
                  <a:pt x="1843498" y="262533"/>
                </a:moveTo>
                <a:cubicBezTo>
                  <a:pt x="1845282" y="272355"/>
                  <a:pt x="1846175" y="278606"/>
                  <a:pt x="1847068" y="287536"/>
                </a:cubicBezTo>
                <a:cubicBezTo>
                  <a:pt x="1853315" y="279499"/>
                  <a:pt x="1859563" y="275927"/>
                  <a:pt x="1854208" y="268783"/>
                </a:cubicBezTo>
                <a:cubicBezTo>
                  <a:pt x="1853315" y="266105"/>
                  <a:pt x="1849745" y="265212"/>
                  <a:pt x="1843498" y="262533"/>
                </a:cubicBezTo>
                <a:moveTo>
                  <a:pt x="1903297" y="84832"/>
                </a:moveTo>
                <a:cubicBezTo>
                  <a:pt x="1900619" y="73223"/>
                  <a:pt x="1900619" y="73223"/>
                  <a:pt x="1891694" y="75009"/>
                </a:cubicBezTo>
                <a:cubicBezTo>
                  <a:pt x="1891694" y="81260"/>
                  <a:pt x="1892587" y="86618"/>
                  <a:pt x="1903297" y="84832"/>
                </a:cubicBezTo>
                <a:moveTo>
                  <a:pt x="2108580" y="158948"/>
                </a:moveTo>
                <a:cubicBezTo>
                  <a:pt x="2118398" y="145554"/>
                  <a:pt x="2117505" y="142875"/>
                  <a:pt x="2102332" y="141089"/>
                </a:cubicBezTo>
                <a:cubicBezTo>
                  <a:pt x="2104117" y="146447"/>
                  <a:pt x="2105902" y="151805"/>
                  <a:pt x="2108580" y="158948"/>
                </a:cubicBezTo>
                <a:moveTo>
                  <a:pt x="616265" y="210740"/>
                </a:moveTo>
                <a:cubicBezTo>
                  <a:pt x="616265" y="211633"/>
                  <a:pt x="616265" y="213419"/>
                  <a:pt x="617157" y="214313"/>
                </a:cubicBezTo>
                <a:cubicBezTo>
                  <a:pt x="625190" y="211633"/>
                  <a:pt x="632330" y="208955"/>
                  <a:pt x="640363" y="206276"/>
                </a:cubicBezTo>
                <a:cubicBezTo>
                  <a:pt x="631438" y="201811"/>
                  <a:pt x="623405" y="203597"/>
                  <a:pt x="616265" y="210740"/>
                </a:cubicBezTo>
                <a:moveTo>
                  <a:pt x="1789946" y="309860"/>
                </a:moveTo>
                <a:cubicBezTo>
                  <a:pt x="1783698" y="313432"/>
                  <a:pt x="1778342" y="315218"/>
                  <a:pt x="1773880" y="317897"/>
                </a:cubicBezTo>
                <a:cubicBezTo>
                  <a:pt x="1776558" y="321469"/>
                  <a:pt x="1780128" y="322362"/>
                  <a:pt x="1782805" y="321469"/>
                </a:cubicBezTo>
                <a:cubicBezTo>
                  <a:pt x="1786375" y="319683"/>
                  <a:pt x="1792623" y="318790"/>
                  <a:pt x="1789946" y="309860"/>
                </a:cubicBezTo>
                <a:moveTo>
                  <a:pt x="1310655" y="265212"/>
                </a:moveTo>
                <a:cubicBezTo>
                  <a:pt x="1310655" y="264319"/>
                  <a:pt x="1310655" y="262533"/>
                  <a:pt x="1309763" y="261640"/>
                </a:cubicBezTo>
                <a:cubicBezTo>
                  <a:pt x="1303515" y="261640"/>
                  <a:pt x="1298160" y="262533"/>
                  <a:pt x="1291020" y="262533"/>
                </a:cubicBezTo>
                <a:cubicBezTo>
                  <a:pt x="1297267" y="269676"/>
                  <a:pt x="1297267" y="269676"/>
                  <a:pt x="1310655" y="265212"/>
                </a:cubicBezTo>
                <a:moveTo>
                  <a:pt x="1929181" y="33933"/>
                </a:moveTo>
                <a:cubicBezTo>
                  <a:pt x="1922933" y="43755"/>
                  <a:pt x="1932751" y="45541"/>
                  <a:pt x="1937214" y="50006"/>
                </a:cubicBezTo>
                <a:cubicBezTo>
                  <a:pt x="1940783" y="41969"/>
                  <a:pt x="1931858" y="39291"/>
                  <a:pt x="1929181" y="33933"/>
                </a:cubicBezTo>
                <a:moveTo>
                  <a:pt x="946502" y="476845"/>
                </a:moveTo>
                <a:cubicBezTo>
                  <a:pt x="937577" y="474166"/>
                  <a:pt x="937577" y="479524"/>
                  <a:pt x="936684" y="483989"/>
                </a:cubicBezTo>
                <a:cubicBezTo>
                  <a:pt x="934899" y="489347"/>
                  <a:pt x="937577" y="491133"/>
                  <a:pt x="943824" y="492026"/>
                </a:cubicBezTo>
                <a:cubicBezTo>
                  <a:pt x="944717" y="486668"/>
                  <a:pt x="945609" y="481310"/>
                  <a:pt x="946502" y="476845"/>
                </a:cubicBezTo>
                <a:moveTo>
                  <a:pt x="1952386" y="77688"/>
                </a:moveTo>
                <a:cubicBezTo>
                  <a:pt x="1965774" y="69651"/>
                  <a:pt x="1951494" y="64294"/>
                  <a:pt x="1953279" y="56257"/>
                </a:cubicBezTo>
                <a:cubicBezTo>
                  <a:pt x="1941676" y="64294"/>
                  <a:pt x="1950602" y="70544"/>
                  <a:pt x="1952386" y="77688"/>
                </a:cubicBezTo>
                <a:moveTo>
                  <a:pt x="696593" y="116979"/>
                </a:moveTo>
                <a:cubicBezTo>
                  <a:pt x="692130" y="108942"/>
                  <a:pt x="687668" y="106263"/>
                  <a:pt x="683205" y="111621"/>
                </a:cubicBezTo>
                <a:cubicBezTo>
                  <a:pt x="682312" y="112514"/>
                  <a:pt x="684097" y="117872"/>
                  <a:pt x="684989" y="117872"/>
                </a:cubicBezTo>
                <a:cubicBezTo>
                  <a:pt x="688560" y="118765"/>
                  <a:pt x="692130" y="117872"/>
                  <a:pt x="696593" y="116979"/>
                </a:cubicBezTo>
                <a:moveTo>
                  <a:pt x="1682842" y="444698"/>
                </a:moveTo>
                <a:cubicBezTo>
                  <a:pt x="1688197" y="443805"/>
                  <a:pt x="1693552" y="442912"/>
                  <a:pt x="1691767" y="435769"/>
                </a:cubicBezTo>
                <a:cubicBezTo>
                  <a:pt x="1691767" y="434876"/>
                  <a:pt x="1689089" y="433090"/>
                  <a:pt x="1688197" y="433090"/>
                </a:cubicBezTo>
                <a:cubicBezTo>
                  <a:pt x="1681057" y="433983"/>
                  <a:pt x="1681057" y="438447"/>
                  <a:pt x="1682842" y="444698"/>
                </a:cubicBezTo>
                <a:moveTo>
                  <a:pt x="595736" y="306288"/>
                </a:moveTo>
                <a:cubicBezTo>
                  <a:pt x="591274" y="309860"/>
                  <a:pt x="589489" y="313432"/>
                  <a:pt x="593952" y="317897"/>
                </a:cubicBezTo>
                <a:cubicBezTo>
                  <a:pt x="597521" y="320576"/>
                  <a:pt x="601984" y="326826"/>
                  <a:pt x="606447" y="318790"/>
                </a:cubicBezTo>
                <a:cubicBezTo>
                  <a:pt x="602877" y="314325"/>
                  <a:pt x="599307" y="309860"/>
                  <a:pt x="595736" y="306288"/>
                </a:cubicBezTo>
                <a:moveTo>
                  <a:pt x="1257996" y="254496"/>
                </a:moveTo>
                <a:cubicBezTo>
                  <a:pt x="1258889" y="254496"/>
                  <a:pt x="1259781" y="255389"/>
                  <a:pt x="1260673" y="255389"/>
                </a:cubicBezTo>
                <a:cubicBezTo>
                  <a:pt x="1263351" y="250924"/>
                  <a:pt x="1266029" y="246459"/>
                  <a:pt x="1269599" y="240209"/>
                </a:cubicBezTo>
                <a:cubicBezTo>
                  <a:pt x="1265136" y="239316"/>
                  <a:pt x="1262458" y="239316"/>
                  <a:pt x="1258889" y="238423"/>
                </a:cubicBezTo>
                <a:cubicBezTo>
                  <a:pt x="1258889" y="244673"/>
                  <a:pt x="1258889" y="249138"/>
                  <a:pt x="1257996" y="254496"/>
                </a:cubicBezTo>
                <a:moveTo>
                  <a:pt x="1682842" y="342007"/>
                </a:moveTo>
                <a:cubicBezTo>
                  <a:pt x="1692659" y="344686"/>
                  <a:pt x="1698014" y="342900"/>
                  <a:pt x="1700692" y="334863"/>
                </a:cubicBezTo>
                <a:cubicBezTo>
                  <a:pt x="1692659" y="333077"/>
                  <a:pt x="1689089" y="336649"/>
                  <a:pt x="1682842" y="342007"/>
                </a:cubicBezTo>
                <a:moveTo>
                  <a:pt x="1635537" y="255389"/>
                </a:moveTo>
                <a:cubicBezTo>
                  <a:pt x="1634645" y="259854"/>
                  <a:pt x="1632860" y="263426"/>
                  <a:pt x="1631074" y="270569"/>
                </a:cubicBezTo>
                <a:cubicBezTo>
                  <a:pt x="1638215" y="266105"/>
                  <a:pt x="1641785" y="264319"/>
                  <a:pt x="1648033" y="260747"/>
                </a:cubicBezTo>
                <a:cubicBezTo>
                  <a:pt x="1642678" y="258068"/>
                  <a:pt x="1640000" y="256282"/>
                  <a:pt x="1635537" y="255389"/>
                </a:cubicBezTo>
                <a:moveTo>
                  <a:pt x="2045210" y="386655"/>
                </a:moveTo>
                <a:cubicBezTo>
                  <a:pt x="2050565" y="388441"/>
                  <a:pt x="2054135" y="389334"/>
                  <a:pt x="2059490" y="391120"/>
                </a:cubicBezTo>
                <a:cubicBezTo>
                  <a:pt x="2058598" y="386655"/>
                  <a:pt x="2057706" y="383084"/>
                  <a:pt x="2057706" y="378619"/>
                </a:cubicBezTo>
                <a:cubicBezTo>
                  <a:pt x="2052350" y="381298"/>
                  <a:pt x="2049673" y="383084"/>
                  <a:pt x="2045210" y="386655"/>
                </a:cubicBezTo>
                <a:moveTo>
                  <a:pt x="1632860" y="227707"/>
                </a:moveTo>
                <a:cubicBezTo>
                  <a:pt x="1629290" y="237529"/>
                  <a:pt x="1636430" y="236637"/>
                  <a:pt x="1640000" y="240209"/>
                </a:cubicBezTo>
                <a:cubicBezTo>
                  <a:pt x="1640893" y="239316"/>
                  <a:pt x="1641785" y="238423"/>
                  <a:pt x="1642678" y="237529"/>
                </a:cubicBezTo>
                <a:cubicBezTo>
                  <a:pt x="1639107" y="234851"/>
                  <a:pt x="1635537" y="231279"/>
                  <a:pt x="1632860" y="227707"/>
                </a:cubicBezTo>
                <a:moveTo>
                  <a:pt x="1631967" y="383977"/>
                </a:moveTo>
                <a:cubicBezTo>
                  <a:pt x="1638215" y="380404"/>
                  <a:pt x="1641785" y="377726"/>
                  <a:pt x="1646248" y="375940"/>
                </a:cubicBezTo>
                <a:cubicBezTo>
                  <a:pt x="1637322" y="369689"/>
                  <a:pt x="1633752" y="372368"/>
                  <a:pt x="1631967" y="383977"/>
                </a:cubicBezTo>
                <a:moveTo>
                  <a:pt x="809944" y="408980"/>
                </a:moveTo>
                <a:cubicBezTo>
                  <a:pt x="812622" y="405408"/>
                  <a:pt x="814407" y="400943"/>
                  <a:pt x="817977" y="395585"/>
                </a:cubicBezTo>
                <a:cubicBezTo>
                  <a:pt x="806374" y="396478"/>
                  <a:pt x="806374" y="402729"/>
                  <a:pt x="809944" y="408980"/>
                </a:cubicBezTo>
                <a:moveTo>
                  <a:pt x="1990766" y="331291"/>
                </a:moveTo>
                <a:cubicBezTo>
                  <a:pt x="1992550" y="336649"/>
                  <a:pt x="1994335" y="340221"/>
                  <a:pt x="1995228" y="344686"/>
                </a:cubicBezTo>
                <a:cubicBezTo>
                  <a:pt x="2002368" y="334863"/>
                  <a:pt x="2002368" y="334863"/>
                  <a:pt x="1990766" y="331291"/>
                </a:cubicBezTo>
                <a:moveTo>
                  <a:pt x="1753352" y="152697"/>
                </a:moveTo>
                <a:cubicBezTo>
                  <a:pt x="1747997" y="157162"/>
                  <a:pt x="1745319" y="158948"/>
                  <a:pt x="1741749" y="162520"/>
                </a:cubicBezTo>
                <a:cubicBezTo>
                  <a:pt x="1747104" y="163413"/>
                  <a:pt x="1750674" y="164306"/>
                  <a:pt x="1756029" y="165199"/>
                </a:cubicBezTo>
                <a:cubicBezTo>
                  <a:pt x="1755137" y="160734"/>
                  <a:pt x="1754244" y="158055"/>
                  <a:pt x="1753352" y="152697"/>
                </a:cubicBezTo>
                <a:moveTo>
                  <a:pt x="1774773" y="301823"/>
                </a:moveTo>
                <a:cubicBezTo>
                  <a:pt x="1780128" y="301823"/>
                  <a:pt x="1783698" y="300930"/>
                  <a:pt x="1781913" y="294680"/>
                </a:cubicBezTo>
                <a:cubicBezTo>
                  <a:pt x="1781020" y="292894"/>
                  <a:pt x="1777450" y="290215"/>
                  <a:pt x="1776558" y="290215"/>
                </a:cubicBezTo>
                <a:cubicBezTo>
                  <a:pt x="1771202" y="292894"/>
                  <a:pt x="1772987" y="297359"/>
                  <a:pt x="1774773" y="301823"/>
                </a:cubicBezTo>
                <a:moveTo>
                  <a:pt x="1917578" y="97334"/>
                </a:moveTo>
                <a:cubicBezTo>
                  <a:pt x="1904190" y="100012"/>
                  <a:pt x="1904190" y="100012"/>
                  <a:pt x="1904190" y="109835"/>
                </a:cubicBezTo>
                <a:cubicBezTo>
                  <a:pt x="1909545" y="105370"/>
                  <a:pt x="1912222" y="102691"/>
                  <a:pt x="1917578" y="97334"/>
                </a:cubicBezTo>
                <a:moveTo>
                  <a:pt x="1917578" y="210740"/>
                </a:moveTo>
                <a:cubicBezTo>
                  <a:pt x="1903297" y="213419"/>
                  <a:pt x="1903297" y="213419"/>
                  <a:pt x="1905082" y="223242"/>
                </a:cubicBezTo>
                <a:cubicBezTo>
                  <a:pt x="1909545" y="219670"/>
                  <a:pt x="1912222" y="216098"/>
                  <a:pt x="1917578" y="210740"/>
                </a:cubicBezTo>
                <a:moveTo>
                  <a:pt x="585919" y="262533"/>
                </a:moveTo>
                <a:cubicBezTo>
                  <a:pt x="581456" y="259854"/>
                  <a:pt x="577886" y="258068"/>
                  <a:pt x="573423" y="255389"/>
                </a:cubicBezTo>
                <a:cubicBezTo>
                  <a:pt x="574316" y="266105"/>
                  <a:pt x="574316" y="266105"/>
                  <a:pt x="585919" y="262533"/>
                </a:cubicBezTo>
                <a:moveTo>
                  <a:pt x="1042003" y="436662"/>
                </a:moveTo>
                <a:lnTo>
                  <a:pt x="1056284" y="436662"/>
                </a:lnTo>
                <a:cubicBezTo>
                  <a:pt x="1054498" y="433090"/>
                  <a:pt x="1053606" y="430411"/>
                  <a:pt x="1051821" y="426839"/>
                </a:cubicBezTo>
                <a:cubicBezTo>
                  <a:pt x="1049143" y="429518"/>
                  <a:pt x="1046465" y="431304"/>
                  <a:pt x="1042003" y="436662"/>
                </a:cubicBezTo>
                <a:moveTo>
                  <a:pt x="1089307" y="332184"/>
                </a:moveTo>
                <a:cubicBezTo>
                  <a:pt x="1090200" y="319683"/>
                  <a:pt x="1090200" y="319683"/>
                  <a:pt x="1082167" y="318790"/>
                </a:cubicBezTo>
                <a:cubicBezTo>
                  <a:pt x="1084845" y="323255"/>
                  <a:pt x="1086629" y="326826"/>
                  <a:pt x="1089307" y="332184"/>
                </a:cubicBezTo>
                <a:moveTo>
                  <a:pt x="1784590" y="183059"/>
                </a:moveTo>
                <a:cubicBezTo>
                  <a:pt x="1781913" y="180380"/>
                  <a:pt x="1780128" y="178594"/>
                  <a:pt x="1778342" y="176808"/>
                </a:cubicBezTo>
                <a:cubicBezTo>
                  <a:pt x="1776558" y="178594"/>
                  <a:pt x="1773880" y="180380"/>
                  <a:pt x="1772987" y="183059"/>
                </a:cubicBezTo>
                <a:cubicBezTo>
                  <a:pt x="1772987" y="183951"/>
                  <a:pt x="1775665" y="187523"/>
                  <a:pt x="1777450" y="187523"/>
                </a:cubicBezTo>
                <a:cubicBezTo>
                  <a:pt x="1779235" y="187523"/>
                  <a:pt x="1781913" y="184844"/>
                  <a:pt x="1784590" y="183059"/>
                </a:cubicBezTo>
                <a:moveTo>
                  <a:pt x="1090200" y="218777"/>
                </a:moveTo>
                <a:cubicBezTo>
                  <a:pt x="1091985" y="204490"/>
                  <a:pt x="1091985" y="204490"/>
                  <a:pt x="1082167" y="206276"/>
                </a:cubicBezTo>
                <a:cubicBezTo>
                  <a:pt x="1084845" y="209848"/>
                  <a:pt x="1086629" y="213419"/>
                  <a:pt x="1090200" y="218777"/>
                </a:cubicBezTo>
                <a:moveTo>
                  <a:pt x="859033" y="376833"/>
                </a:moveTo>
                <a:cubicBezTo>
                  <a:pt x="867066" y="381298"/>
                  <a:pt x="871529" y="383977"/>
                  <a:pt x="875992" y="386655"/>
                </a:cubicBezTo>
                <a:cubicBezTo>
                  <a:pt x="873314" y="380404"/>
                  <a:pt x="871529" y="373261"/>
                  <a:pt x="859033" y="376833"/>
                </a:cubicBezTo>
                <a:moveTo>
                  <a:pt x="600199" y="298252"/>
                </a:moveTo>
                <a:cubicBezTo>
                  <a:pt x="601092" y="297359"/>
                  <a:pt x="601092" y="296465"/>
                  <a:pt x="601984" y="295572"/>
                </a:cubicBezTo>
                <a:cubicBezTo>
                  <a:pt x="598414" y="292894"/>
                  <a:pt x="597521" y="283071"/>
                  <a:pt x="587704" y="290215"/>
                </a:cubicBezTo>
                <a:cubicBezTo>
                  <a:pt x="592166" y="293787"/>
                  <a:pt x="595736" y="296465"/>
                  <a:pt x="600199" y="298252"/>
                </a:cubicBezTo>
                <a:moveTo>
                  <a:pt x="1449890" y="349151"/>
                </a:moveTo>
                <a:cubicBezTo>
                  <a:pt x="1447213" y="346472"/>
                  <a:pt x="1445428" y="342900"/>
                  <a:pt x="1444535" y="342900"/>
                </a:cubicBezTo>
                <a:cubicBezTo>
                  <a:pt x="1441858" y="343793"/>
                  <a:pt x="1440073" y="346472"/>
                  <a:pt x="1437395" y="348258"/>
                </a:cubicBezTo>
                <a:cubicBezTo>
                  <a:pt x="1439180" y="350044"/>
                  <a:pt x="1440965" y="352723"/>
                  <a:pt x="1443643" y="353615"/>
                </a:cubicBezTo>
                <a:cubicBezTo>
                  <a:pt x="1445428" y="354508"/>
                  <a:pt x="1447213" y="350937"/>
                  <a:pt x="1449890" y="349151"/>
                </a:cubicBezTo>
                <a:moveTo>
                  <a:pt x="244079" y="191095"/>
                </a:moveTo>
                <a:cubicBezTo>
                  <a:pt x="247648" y="180380"/>
                  <a:pt x="247648" y="180380"/>
                  <a:pt x="236045" y="181273"/>
                </a:cubicBezTo>
                <a:cubicBezTo>
                  <a:pt x="239616" y="183951"/>
                  <a:pt x="241401" y="187523"/>
                  <a:pt x="244079" y="191095"/>
                </a:cubicBezTo>
                <a:moveTo>
                  <a:pt x="2090729" y="380404"/>
                </a:moveTo>
                <a:cubicBezTo>
                  <a:pt x="2089837" y="380404"/>
                  <a:pt x="2088051" y="379512"/>
                  <a:pt x="2086266" y="379512"/>
                </a:cubicBezTo>
                <a:cubicBezTo>
                  <a:pt x="2086266" y="383977"/>
                  <a:pt x="2076449" y="388441"/>
                  <a:pt x="2087159" y="395585"/>
                </a:cubicBezTo>
                <a:cubicBezTo>
                  <a:pt x="2088051" y="389334"/>
                  <a:pt x="2088944" y="384869"/>
                  <a:pt x="2090729" y="380404"/>
                </a:cubicBezTo>
                <a:moveTo>
                  <a:pt x="1342786" y="295572"/>
                </a:moveTo>
                <a:cubicBezTo>
                  <a:pt x="1337431" y="286643"/>
                  <a:pt x="1332969" y="283964"/>
                  <a:pt x="1327613" y="292894"/>
                </a:cubicBezTo>
                <a:cubicBezTo>
                  <a:pt x="1332969" y="293787"/>
                  <a:pt x="1336539" y="294680"/>
                  <a:pt x="1342786" y="295572"/>
                </a:cubicBezTo>
                <a:moveTo>
                  <a:pt x="2537888" y="248245"/>
                </a:moveTo>
                <a:cubicBezTo>
                  <a:pt x="2533426" y="251817"/>
                  <a:pt x="2530748" y="253603"/>
                  <a:pt x="2527178" y="257175"/>
                </a:cubicBezTo>
                <a:cubicBezTo>
                  <a:pt x="2530748" y="258961"/>
                  <a:pt x="2533426" y="260747"/>
                  <a:pt x="2536995" y="262533"/>
                </a:cubicBezTo>
                <a:cubicBezTo>
                  <a:pt x="2536995" y="257175"/>
                  <a:pt x="2536995" y="253603"/>
                  <a:pt x="2537888" y="248245"/>
                </a:cubicBezTo>
                <a:moveTo>
                  <a:pt x="1133041" y="375047"/>
                </a:moveTo>
                <a:cubicBezTo>
                  <a:pt x="1127686" y="373261"/>
                  <a:pt x="1124116" y="372368"/>
                  <a:pt x="1118761" y="370582"/>
                </a:cubicBezTo>
                <a:cubicBezTo>
                  <a:pt x="1122331" y="378619"/>
                  <a:pt x="1125009" y="379512"/>
                  <a:pt x="1133041" y="375047"/>
                </a:cubicBezTo>
                <a:moveTo>
                  <a:pt x="1137504" y="357188"/>
                </a:moveTo>
                <a:cubicBezTo>
                  <a:pt x="1137504" y="356294"/>
                  <a:pt x="1136612" y="355401"/>
                  <a:pt x="1136612" y="354508"/>
                </a:cubicBezTo>
                <a:cubicBezTo>
                  <a:pt x="1131256" y="355401"/>
                  <a:pt x="1126793" y="356294"/>
                  <a:pt x="1121438" y="358080"/>
                </a:cubicBezTo>
                <a:cubicBezTo>
                  <a:pt x="1121438" y="358973"/>
                  <a:pt x="1122331" y="359866"/>
                  <a:pt x="1122331" y="361652"/>
                </a:cubicBezTo>
                <a:cubicBezTo>
                  <a:pt x="1127686" y="359866"/>
                  <a:pt x="1133041" y="358080"/>
                  <a:pt x="1137504" y="357188"/>
                </a:cubicBezTo>
                <a:moveTo>
                  <a:pt x="577886" y="140196"/>
                </a:moveTo>
                <a:cubicBezTo>
                  <a:pt x="576101" y="141982"/>
                  <a:pt x="574316" y="142875"/>
                  <a:pt x="572531" y="144661"/>
                </a:cubicBezTo>
                <a:cubicBezTo>
                  <a:pt x="571638" y="151805"/>
                  <a:pt x="575208" y="151805"/>
                  <a:pt x="585026" y="146447"/>
                </a:cubicBezTo>
                <a:cubicBezTo>
                  <a:pt x="582348" y="144661"/>
                  <a:pt x="580564" y="142875"/>
                  <a:pt x="577886" y="140196"/>
                </a:cubicBezTo>
                <a:moveTo>
                  <a:pt x="559143" y="283071"/>
                </a:moveTo>
                <a:cubicBezTo>
                  <a:pt x="560035" y="282178"/>
                  <a:pt x="560928" y="280392"/>
                  <a:pt x="560928" y="279499"/>
                </a:cubicBezTo>
                <a:cubicBezTo>
                  <a:pt x="558250" y="277713"/>
                  <a:pt x="555572" y="275927"/>
                  <a:pt x="552895" y="275034"/>
                </a:cubicBezTo>
                <a:cubicBezTo>
                  <a:pt x="552002" y="276820"/>
                  <a:pt x="550217" y="279499"/>
                  <a:pt x="551110" y="279499"/>
                </a:cubicBezTo>
                <a:cubicBezTo>
                  <a:pt x="553788" y="281285"/>
                  <a:pt x="556465" y="282178"/>
                  <a:pt x="559143" y="283071"/>
                </a:cubicBezTo>
                <a:moveTo>
                  <a:pt x="938469" y="374154"/>
                </a:moveTo>
                <a:cubicBezTo>
                  <a:pt x="942932" y="369689"/>
                  <a:pt x="944717" y="367010"/>
                  <a:pt x="947394" y="364331"/>
                </a:cubicBezTo>
                <a:cubicBezTo>
                  <a:pt x="938469" y="359866"/>
                  <a:pt x="937577" y="363438"/>
                  <a:pt x="938469" y="374154"/>
                </a:cubicBezTo>
                <a:moveTo>
                  <a:pt x="527012" y="94654"/>
                </a:moveTo>
                <a:cubicBezTo>
                  <a:pt x="526119" y="95547"/>
                  <a:pt x="525226" y="95547"/>
                  <a:pt x="524334" y="96441"/>
                </a:cubicBezTo>
                <a:cubicBezTo>
                  <a:pt x="527012" y="100012"/>
                  <a:pt x="530581" y="103584"/>
                  <a:pt x="533259" y="107156"/>
                </a:cubicBezTo>
                <a:cubicBezTo>
                  <a:pt x="534152" y="106263"/>
                  <a:pt x="535044" y="106263"/>
                  <a:pt x="535937" y="105370"/>
                </a:cubicBezTo>
                <a:cubicBezTo>
                  <a:pt x="533259" y="101798"/>
                  <a:pt x="529689" y="98227"/>
                  <a:pt x="527012" y="94654"/>
                </a:cubicBezTo>
                <a:moveTo>
                  <a:pt x="1719435" y="357188"/>
                </a:moveTo>
                <a:cubicBezTo>
                  <a:pt x="1714973" y="362545"/>
                  <a:pt x="1714973" y="362545"/>
                  <a:pt x="1718543" y="367010"/>
                </a:cubicBezTo>
                <a:cubicBezTo>
                  <a:pt x="1718543" y="363438"/>
                  <a:pt x="1719435" y="360759"/>
                  <a:pt x="1719435" y="357188"/>
                </a:cubicBezTo>
                <a:moveTo>
                  <a:pt x="631438" y="292894"/>
                </a:moveTo>
                <a:cubicBezTo>
                  <a:pt x="635008" y="292894"/>
                  <a:pt x="638578" y="292001"/>
                  <a:pt x="643933" y="292001"/>
                </a:cubicBezTo>
                <a:cubicBezTo>
                  <a:pt x="638578" y="285750"/>
                  <a:pt x="635008" y="287536"/>
                  <a:pt x="631438" y="292894"/>
                </a:cubicBezTo>
                <a:moveTo>
                  <a:pt x="2222824" y="499169"/>
                </a:moveTo>
                <a:cubicBezTo>
                  <a:pt x="2222824" y="500063"/>
                  <a:pt x="2222824" y="501848"/>
                  <a:pt x="2222824" y="502741"/>
                </a:cubicBezTo>
                <a:lnTo>
                  <a:pt x="2233534" y="502741"/>
                </a:lnTo>
                <a:cubicBezTo>
                  <a:pt x="2232642" y="499169"/>
                  <a:pt x="2230857" y="497383"/>
                  <a:pt x="2229072" y="497383"/>
                </a:cubicBezTo>
                <a:cubicBezTo>
                  <a:pt x="2227287" y="498276"/>
                  <a:pt x="2224609" y="499169"/>
                  <a:pt x="2222824" y="499169"/>
                </a:cubicBezTo>
                <a:moveTo>
                  <a:pt x="2213899" y="421481"/>
                </a:moveTo>
                <a:cubicBezTo>
                  <a:pt x="2220146" y="417016"/>
                  <a:pt x="2222824" y="415230"/>
                  <a:pt x="2229072" y="410766"/>
                </a:cubicBezTo>
                <a:cubicBezTo>
                  <a:pt x="2219254" y="412551"/>
                  <a:pt x="2219254" y="412551"/>
                  <a:pt x="2213899" y="421481"/>
                </a:cubicBezTo>
                <a:moveTo>
                  <a:pt x="2146959" y="427732"/>
                </a:moveTo>
                <a:cubicBezTo>
                  <a:pt x="2147851" y="433983"/>
                  <a:pt x="2148744" y="436662"/>
                  <a:pt x="2148744" y="441127"/>
                </a:cubicBezTo>
                <a:cubicBezTo>
                  <a:pt x="2155884" y="434876"/>
                  <a:pt x="2155884" y="434876"/>
                  <a:pt x="2146959" y="427732"/>
                </a:cubicBezTo>
                <a:moveTo>
                  <a:pt x="761748" y="368796"/>
                </a:moveTo>
                <a:cubicBezTo>
                  <a:pt x="760855" y="368796"/>
                  <a:pt x="759070" y="369689"/>
                  <a:pt x="758177" y="369689"/>
                </a:cubicBezTo>
                <a:cubicBezTo>
                  <a:pt x="756392" y="375047"/>
                  <a:pt x="759962" y="376833"/>
                  <a:pt x="767995" y="380404"/>
                </a:cubicBezTo>
                <a:cubicBezTo>
                  <a:pt x="765317" y="375047"/>
                  <a:pt x="763533" y="371475"/>
                  <a:pt x="761748" y="368796"/>
                </a:cubicBezTo>
                <a:moveTo>
                  <a:pt x="43259" y="263426"/>
                </a:moveTo>
                <a:cubicBezTo>
                  <a:pt x="45044" y="263426"/>
                  <a:pt x="45936" y="264319"/>
                  <a:pt x="47721" y="264319"/>
                </a:cubicBezTo>
                <a:cubicBezTo>
                  <a:pt x="47721" y="261640"/>
                  <a:pt x="48614" y="259854"/>
                  <a:pt x="47721" y="257175"/>
                </a:cubicBezTo>
                <a:cubicBezTo>
                  <a:pt x="47721" y="256282"/>
                  <a:pt x="45936" y="256282"/>
                  <a:pt x="45044" y="255389"/>
                </a:cubicBezTo>
                <a:cubicBezTo>
                  <a:pt x="44151" y="258068"/>
                  <a:pt x="43259" y="260747"/>
                  <a:pt x="43259" y="263426"/>
                </a:cubicBezTo>
                <a:moveTo>
                  <a:pt x="2228179" y="297359"/>
                </a:moveTo>
                <a:cubicBezTo>
                  <a:pt x="2220146" y="295572"/>
                  <a:pt x="2217469" y="299145"/>
                  <a:pt x="2216576" y="305395"/>
                </a:cubicBezTo>
                <a:cubicBezTo>
                  <a:pt x="2220146" y="302716"/>
                  <a:pt x="2223717" y="300930"/>
                  <a:pt x="2228179" y="297359"/>
                </a:cubicBezTo>
                <a:moveTo>
                  <a:pt x="2279946" y="436662"/>
                </a:moveTo>
                <a:cubicBezTo>
                  <a:pt x="2272806" y="443805"/>
                  <a:pt x="2272806" y="443805"/>
                  <a:pt x="2279054" y="450056"/>
                </a:cubicBezTo>
                <a:cubicBezTo>
                  <a:pt x="2279054" y="445591"/>
                  <a:pt x="2279946" y="442020"/>
                  <a:pt x="2279946" y="436662"/>
                </a:cubicBezTo>
                <a:moveTo>
                  <a:pt x="835828" y="176808"/>
                </a:moveTo>
                <a:cubicBezTo>
                  <a:pt x="834935" y="177701"/>
                  <a:pt x="834043" y="179487"/>
                  <a:pt x="832257" y="180380"/>
                </a:cubicBezTo>
                <a:cubicBezTo>
                  <a:pt x="834935" y="182166"/>
                  <a:pt x="837613" y="183951"/>
                  <a:pt x="840290" y="185737"/>
                </a:cubicBezTo>
                <a:cubicBezTo>
                  <a:pt x="841183" y="184844"/>
                  <a:pt x="842076" y="183951"/>
                  <a:pt x="842076" y="183059"/>
                </a:cubicBezTo>
                <a:cubicBezTo>
                  <a:pt x="840290" y="181273"/>
                  <a:pt x="838505" y="179487"/>
                  <a:pt x="835828" y="176808"/>
                </a:cubicBezTo>
                <a:moveTo>
                  <a:pt x="1666776" y="450056"/>
                </a:moveTo>
                <a:cubicBezTo>
                  <a:pt x="1666776" y="450949"/>
                  <a:pt x="1667669" y="452735"/>
                  <a:pt x="1667669" y="453628"/>
                </a:cubicBezTo>
                <a:cubicBezTo>
                  <a:pt x="1670346" y="452735"/>
                  <a:pt x="1673024" y="451842"/>
                  <a:pt x="1676594" y="450949"/>
                </a:cubicBezTo>
                <a:cubicBezTo>
                  <a:pt x="1676594" y="450056"/>
                  <a:pt x="1675701" y="449163"/>
                  <a:pt x="1675701" y="448270"/>
                </a:cubicBezTo>
                <a:cubicBezTo>
                  <a:pt x="1673024" y="449163"/>
                  <a:pt x="1670346" y="450056"/>
                  <a:pt x="1666776" y="450056"/>
                </a:cubicBezTo>
                <a:moveTo>
                  <a:pt x="978633" y="447377"/>
                </a:moveTo>
                <a:cubicBezTo>
                  <a:pt x="981311" y="449163"/>
                  <a:pt x="983096" y="450056"/>
                  <a:pt x="983988" y="450056"/>
                </a:cubicBezTo>
                <a:cubicBezTo>
                  <a:pt x="985773" y="450056"/>
                  <a:pt x="986666" y="448270"/>
                  <a:pt x="988451" y="446484"/>
                </a:cubicBezTo>
                <a:cubicBezTo>
                  <a:pt x="986666" y="444698"/>
                  <a:pt x="985773" y="442912"/>
                  <a:pt x="983988" y="442912"/>
                </a:cubicBezTo>
                <a:cubicBezTo>
                  <a:pt x="983096" y="442020"/>
                  <a:pt x="982203" y="444698"/>
                  <a:pt x="978633" y="447377"/>
                </a:cubicBezTo>
                <a:moveTo>
                  <a:pt x="1501657" y="164306"/>
                </a:moveTo>
                <a:cubicBezTo>
                  <a:pt x="1498980" y="162520"/>
                  <a:pt x="1498087" y="160734"/>
                  <a:pt x="1496302" y="160734"/>
                </a:cubicBezTo>
                <a:cubicBezTo>
                  <a:pt x="1494517" y="160734"/>
                  <a:pt x="1492732" y="162520"/>
                  <a:pt x="1490947" y="163413"/>
                </a:cubicBezTo>
                <a:cubicBezTo>
                  <a:pt x="1492732" y="165199"/>
                  <a:pt x="1493625" y="166985"/>
                  <a:pt x="1495410" y="168771"/>
                </a:cubicBezTo>
                <a:cubicBezTo>
                  <a:pt x="1497194" y="167878"/>
                  <a:pt x="1498980" y="166092"/>
                  <a:pt x="1501657" y="164306"/>
                </a:cubicBezTo>
                <a:moveTo>
                  <a:pt x="548432" y="164306"/>
                </a:moveTo>
                <a:cubicBezTo>
                  <a:pt x="552002" y="166092"/>
                  <a:pt x="553788" y="166985"/>
                  <a:pt x="554680" y="167878"/>
                </a:cubicBezTo>
                <a:cubicBezTo>
                  <a:pt x="555572" y="167878"/>
                  <a:pt x="558250" y="166092"/>
                  <a:pt x="558250" y="165199"/>
                </a:cubicBezTo>
                <a:cubicBezTo>
                  <a:pt x="557357" y="163413"/>
                  <a:pt x="556465" y="161627"/>
                  <a:pt x="554680" y="160734"/>
                </a:cubicBezTo>
                <a:cubicBezTo>
                  <a:pt x="553788" y="160734"/>
                  <a:pt x="552002" y="162520"/>
                  <a:pt x="548432" y="164306"/>
                </a:cubicBezTo>
                <a:moveTo>
                  <a:pt x="1183916" y="329505"/>
                </a:moveTo>
                <a:cubicBezTo>
                  <a:pt x="1186593" y="326826"/>
                  <a:pt x="1189271" y="325041"/>
                  <a:pt x="1194626" y="320576"/>
                </a:cubicBezTo>
                <a:cubicBezTo>
                  <a:pt x="1185701" y="319683"/>
                  <a:pt x="1182130" y="321469"/>
                  <a:pt x="1183916" y="329505"/>
                </a:cubicBezTo>
                <a:moveTo>
                  <a:pt x="480600" y="108049"/>
                </a:moveTo>
                <a:cubicBezTo>
                  <a:pt x="478815" y="111621"/>
                  <a:pt x="477029" y="113407"/>
                  <a:pt x="477029" y="114300"/>
                </a:cubicBezTo>
                <a:cubicBezTo>
                  <a:pt x="477029" y="115193"/>
                  <a:pt x="479707" y="116979"/>
                  <a:pt x="481492" y="116979"/>
                </a:cubicBezTo>
                <a:cubicBezTo>
                  <a:pt x="482385" y="116979"/>
                  <a:pt x="484170" y="115193"/>
                  <a:pt x="484170" y="113407"/>
                </a:cubicBezTo>
                <a:cubicBezTo>
                  <a:pt x="483277" y="112514"/>
                  <a:pt x="482385" y="110728"/>
                  <a:pt x="480600" y="108049"/>
                </a:cubicBezTo>
                <a:moveTo>
                  <a:pt x="538614" y="291108"/>
                </a:moveTo>
                <a:cubicBezTo>
                  <a:pt x="536829" y="294680"/>
                  <a:pt x="535937" y="296465"/>
                  <a:pt x="535937" y="298252"/>
                </a:cubicBezTo>
                <a:cubicBezTo>
                  <a:pt x="536829" y="300037"/>
                  <a:pt x="538614" y="300037"/>
                  <a:pt x="540400" y="300930"/>
                </a:cubicBezTo>
                <a:cubicBezTo>
                  <a:pt x="541292" y="300037"/>
                  <a:pt x="542184" y="298252"/>
                  <a:pt x="542184" y="297359"/>
                </a:cubicBezTo>
                <a:cubicBezTo>
                  <a:pt x="542184" y="296465"/>
                  <a:pt x="540400" y="294680"/>
                  <a:pt x="538614" y="291108"/>
                </a:cubicBezTo>
                <a:moveTo>
                  <a:pt x="1345464" y="333970"/>
                </a:moveTo>
                <a:cubicBezTo>
                  <a:pt x="1341001" y="339328"/>
                  <a:pt x="1338324" y="342900"/>
                  <a:pt x="1344572" y="346472"/>
                </a:cubicBezTo>
                <a:cubicBezTo>
                  <a:pt x="1344572" y="342900"/>
                  <a:pt x="1344572" y="339328"/>
                  <a:pt x="1345464" y="333970"/>
                </a:cubicBezTo>
                <a:moveTo>
                  <a:pt x="559143" y="257175"/>
                </a:moveTo>
                <a:cubicBezTo>
                  <a:pt x="560035" y="258068"/>
                  <a:pt x="560928" y="258961"/>
                  <a:pt x="560928" y="258961"/>
                </a:cubicBezTo>
                <a:cubicBezTo>
                  <a:pt x="562713" y="257175"/>
                  <a:pt x="564498" y="254496"/>
                  <a:pt x="566283" y="252710"/>
                </a:cubicBezTo>
                <a:cubicBezTo>
                  <a:pt x="565390" y="251817"/>
                  <a:pt x="565390" y="251817"/>
                  <a:pt x="564498" y="250924"/>
                </a:cubicBezTo>
                <a:cubicBezTo>
                  <a:pt x="562713" y="252710"/>
                  <a:pt x="560928" y="254496"/>
                  <a:pt x="559143" y="257175"/>
                </a:cubicBezTo>
                <a:moveTo>
                  <a:pt x="1128578" y="132159"/>
                </a:moveTo>
                <a:cubicBezTo>
                  <a:pt x="1129471" y="131266"/>
                  <a:pt x="1130364" y="130373"/>
                  <a:pt x="1131256" y="129480"/>
                </a:cubicBezTo>
                <a:cubicBezTo>
                  <a:pt x="1128578" y="127694"/>
                  <a:pt x="1125009" y="126801"/>
                  <a:pt x="1122331" y="125016"/>
                </a:cubicBezTo>
                <a:cubicBezTo>
                  <a:pt x="1121438" y="125908"/>
                  <a:pt x="1121438" y="126801"/>
                  <a:pt x="1120546" y="127694"/>
                </a:cubicBezTo>
                <a:cubicBezTo>
                  <a:pt x="1123224" y="129480"/>
                  <a:pt x="1125901" y="130373"/>
                  <a:pt x="1128578" y="132159"/>
                </a:cubicBezTo>
                <a:moveTo>
                  <a:pt x="566283" y="138410"/>
                </a:moveTo>
                <a:cubicBezTo>
                  <a:pt x="565390" y="137517"/>
                  <a:pt x="565390" y="137517"/>
                  <a:pt x="564498" y="136624"/>
                </a:cubicBezTo>
                <a:cubicBezTo>
                  <a:pt x="562713" y="139303"/>
                  <a:pt x="560928" y="141089"/>
                  <a:pt x="559143" y="143768"/>
                </a:cubicBezTo>
                <a:cubicBezTo>
                  <a:pt x="560035" y="144661"/>
                  <a:pt x="560035" y="144661"/>
                  <a:pt x="560928" y="145554"/>
                </a:cubicBezTo>
                <a:cubicBezTo>
                  <a:pt x="562713" y="142875"/>
                  <a:pt x="564498" y="141089"/>
                  <a:pt x="566283" y="138410"/>
                </a:cubicBezTo>
                <a:moveTo>
                  <a:pt x="1457031" y="211633"/>
                </a:moveTo>
                <a:cubicBezTo>
                  <a:pt x="1457923" y="210740"/>
                  <a:pt x="1458816" y="210740"/>
                  <a:pt x="1459709" y="209848"/>
                </a:cubicBezTo>
                <a:cubicBezTo>
                  <a:pt x="1457923" y="207169"/>
                  <a:pt x="1455246" y="204490"/>
                  <a:pt x="1453461" y="201811"/>
                </a:cubicBezTo>
                <a:cubicBezTo>
                  <a:pt x="1452568" y="202704"/>
                  <a:pt x="1451676" y="202704"/>
                  <a:pt x="1450783" y="203597"/>
                </a:cubicBezTo>
                <a:cubicBezTo>
                  <a:pt x="1452568" y="207169"/>
                  <a:pt x="1454353" y="208955"/>
                  <a:pt x="1457031" y="211633"/>
                </a:cubicBezTo>
                <a:moveTo>
                  <a:pt x="1457031" y="325934"/>
                </a:moveTo>
                <a:cubicBezTo>
                  <a:pt x="1457923" y="325041"/>
                  <a:pt x="1458816" y="325041"/>
                  <a:pt x="1458816" y="324148"/>
                </a:cubicBezTo>
                <a:cubicBezTo>
                  <a:pt x="1457031" y="322362"/>
                  <a:pt x="1455246" y="320576"/>
                  <a:pt x="1453461" y="318790"/>
                </a:cubicBezTo>
                <a:cubicBezTo>
                  <a:pt x="1452568" y="319683"/>
                  <a:pt x="1452568" y="319683"/>
                  <a:pt x="1451676" y="320576"/>
                </a:cubicBezTo>
                <a:cubicBezTo>
                  <a:pt x="1453461" y="322362"/>
                  <a:pt x="1455246" y="324148"/>
                  <a:pt x="1457031" y="325934"/>
                </a:cubicBezTo>
                <a:moveTo>
                  <a:pt x="573423" y="102691"/>
                </a:moveTo>
                <a:cubicBezTo>
                  <a:pt x="569853" y="108049"/>
                  <a:pt x="568068" y="109835"/>
                  <a:pt x="567176" y="111621"/>
                </a:cubicBezTo>
                <a:cubicBezTo>
                  <a:pt x="568960" y="112514"/>
                  <a:pt x="570745" y="114300"/>
                  <a:pt x="571638" y="114300"/>
                </a:cubicBezTo>
                <a:cubicBezTo>
                  <a:pt x="573423" y="114300"/>
                  <a:pt x="575208" y="112514"/>
                  <a:pt x="575208" y="110728"/>
                </a:cubicBezTo>
                <a:cubicBezTo>
                  <a:pt x="576101" y="108049"/>
                  <a:pt x="575208" y="106263"/>
                  <a:pt x="573423" y="102691"/>
                </a:cubicBezTo>
                <a:moveTo>
                  <a:pt x="1108943" y="358973"/>
                </a:moveTo>
                <a:cubicBezTo>
                  <a:pt x="1108050" y="358080"/>
                  <a:pt x="1107158" y="357188"/>
                  <a:pt x="1106265" y="356294"/>
                </a:cubicBezTo>
                <a:cubicBezTo>
                  <a:pt x="1104480" y="358080"/>
                  <a:pt x="1102695" y="359866"/>
                  <a:pt x="1100910" y="360759"/>
                </a:cubicBezTo>
                <a:cubicBezTo>
                  <a:pt x="1101803" y="361652"/>
                  <a:pt x="1101803" y="362545"/>
                  <a:pt x="1102695" y="362545"/>
                </a:cubicBezTo>
                <a:cubicBezTo>
                  <a:pt x="1104480" y="361652"/>
                  <a:pt x="1106265" y="360759"/>
                  <a:pt x="1108943" y="358973"/>
                </a:cubicBezTo>
                <a:moveTo>
                  <a:pt x="1078597" y="212526"/>
                </a:moveTo>
                <a:cubicBezTo>
                  <a:pt x="1070564" y="210740"/>
                  <a:pt x="1068779" y="214313"/>
                  <a:pt x="1066101" y="222349"/>
                </a:cubicBezTo>
                <a:cubicBezTo>
                  <a:pt x="1071457" y="217884"/>
                  <a:pt x="1074134" y="215205"/>
                  <a:pt x="1078597" y="212526"/>
                </a:cubicBezTo>
                <a:moveTo>
                  <a:pt x="367248" y="263426"/>
                </a:moveTo>
                <a:cubicBezTo>
                  <a:pt x="367248" y="262533"/>
                  <a:pt x="366356" y="261640"/>
                  <a:pt x="366356" y="260747"/>
                </a:cubicBezTo>
                <a:lnTo>
                  <a:pt x="359215" y="263426"/>
                </a:lnTo>
                <a:cubicBezTo>
                  <a:pt x="359215" y="264319"/>
                  <a:pt x="360108" y="266105"/>
                  <a:pt x="360108" y="266105"/>
                </a:cubicBezTo>
                <a:cubicBezTo>
                  <a:pt x="361893" y="265212"/>
                  <a:pt x="364570" y="264319"/>
                  <a:pt x="367248" y="263426"/>
                </a:cubicBezTo>
                <a:moveTo>
                  <a:pt x="2374555" y="213419"/>
                </a:moveTo>
                <a:cubicBezTo>
                  <a:pt x="2373662" y="216098"/>
                  <a:pt x="2371877" y="217884"/>
                  <a:pt x="2371877" y="219670"/>
                </a:cubicBezTo>
                <a:cubicBezTo>
                  <a:pt x="2371877" y="220563"/>
                  <a:pt x="2373662" y="221456"/>
                  <a:pt x="2374555" y="223242"/>
                </a:cubicBezTo>
                <a:cubicBezTo>
                  <a:pt x="2375447" y="221456"/>
                  <a:pt x="2377232" y="220563"/>
                  <a:pt x="2378125" y="218777"/>
                </a:cubicBezTo>
                <a:cubicBezTo>
                  <a:pt x="2378125" y="217884"/>
                  <a:pt x="2376340" y="216098"/>
                  <a:pt x="2374555" y="213419"/>
                </a:cubicBezTo>
                <a:moveTo>
                  <a:pt x="601984" y="125016"/>
                </a:moveTo>
                <a:cubicBezTo>
                  <a:pt x="601092" y="125908"/>
                  <a:pt x="600199" y="125908"/>
                  <a:pt x="598414" y="126801"/>
                </a:cubicBezTo>
                <a:cubicBezTo>
                  <a:pt x="600199" y="129480"/>
                  <a:pt x="601092" y="131266"/>
                  <a:pt x="602877" y="133945"/>
                </a:cubicBezTo>
                <a:cubicBezTo>
                  <a:pt x="603769" y="133052"/>
                  <a:pt x="604662" y="133052"/>
                  <a:pt x="605554" y="132159"/>
                </a:cubicBezTo>
                <a:cubicBezTo>
                  <a:pt x="604662" y="129480"/>
                  <a:pt x="602877" y="126801"/>
                  <a:pt x="601984" y="125016"/>
                </a:cubicBezTo>
                <a:moveTo>
                  <a:pt x="826010" y="380404"/>
                </a:moveTo>
                <a:cubicBezTo>
                  <a:pt x="825117" y="380404"/>
                  <a:pt x="824225" y="379512"/>
                  <a:pt x="823332" y="379512"/>
                </a:cubicBezTo>
                <a:cubicBezTo>
                  <a:pt x="822440" y="383084"/>
                  <a:pt x="820655" y="385762"/>
                  <a:pt x="819762" y="389334"/>
                </a:cubicBezTo>
                <a:cubicBezTo>
                  <a:pt x="820655" y="389334"/>
                  <a:pt x="820655" y="389334"/>
                  <a:pt x="821547" y="390227"/>
                </a:cubicBezTo>
                <a:cubicBezTo>
                  <a:pt x="823332" y="386655"/>
                  <a:pt x="824225" y="383084"/>
                  <a:pt x="826010" y="380404"/>
                </a:cubicBezTo>
                <a:moveTo>
                  <a:pt x="2287979" y="210740"/>
                </a:moveTo>
                <a:cubicBezTo>
                  <a:pt x="2287086" y="213419"/>
                  <a:pt x="2285302" y="215205"/>
                  <a:pt x="2286194" y="216098"/>
                </a:cubicBezTo>
                <a:cubicBezTo>
                  <a:pt x="2287086" y="217884"/>
                  <a:pt x="2287979" y="218777"/>
                  <a:pt x="2289764" y="220563"/>
                </a:cubicBezTo>
                <a:cubicBezTo>
                  <a:pt x="2289764" y="220563"/>
                  <a:pt x="2292442" y="218777"/>
                  <a:pt x="2292442" y="218777"/>
                </a:cubicBezTo>
                <a:cubicBezTo>
                  <a:pt x="2291549" y="216098"/>
                  <a:pt x="2290657" y="214313"/>
                  <a:pt x="2287979" y="210740"/>
                </a:cubicBezTo>
                <a:moveTo>
                  <a:pt x="2281731" y="191095"/>
                </a:moveTo>
                <a:cubicBezTo>
                  <a:pt x="2282624" y="190202"/>
                  <a:pt x="2283516" y="190202"/>
                  <a:pt x="2284409" y="189309"/>
                </a:cubicBezTo>
                <a:cubicBezTo>
                  <a:pt x="2283516" y="187523"/>
                  <a:pt x="2281731" y="184844"/>
                  <a:pt x="2280839" y="183059"/>
                </a:cubicBezTo>
                <a:cubicBezTo>
                  <a:pt x="2280839" y="183059"/>
                  <a:pt x="2278161" y="183951"/>
                  <a:pt x="2277269" y="184844"/>
                </a:cubicBezTo>
                <a:cubicBezTo>
                  <a:pt x="2278161" y="186630"/>
                  <a:pt x="2279946" y="188416"/>
                  <a:pt x="2281731" y="191095"/>
                </a:cubicBezTo>
                <a:moveTo>
                  <a:pt x="688560" y="236637"/>
                </a:moveTo>
                <a:cubicBezTo>
                  <a:pt x="692130" y="228600"/>
                  <a:pt x="687668" y="226814"/>
                  <a:pt x="682312" y="226814"/>
                </a:cubicBezTo>
                <a:cubicBezTo>
                  <a:pt x="683205" y="229493"/>
                  <a:pt x="684989" y="232172"/>
                  <a:pt x="688560" y="236637"/>
                </a:cubicBezTo>
                <a:moveTo>
                  <a:pt x="2217469" y="435769"/>
                </a:moveTo>
                <a:cubicBezTo>
                  <a:pt x="2218362" y="435769"/>
                  <a:pt x="2219254" y="436662"/>
                  <a:pt x="2220146" y="436662"/>
                </a:cubicBezTo>
                <a:cubicBezTo>
                  <a:pt x="2221931" y="434876"/>
                  <a:pt x="2222824" y="432197"/>
                  <a:pt x="2224609" y="430411"/>
                </a:cubicBezTo>
                <a:cubicBezTo>
                  <a:pt x="2223717" y="429518"/>
                  <a:pt x="2221931" y="429518"/>
                  <a:pt x="2221039" y="428625"/>
                </a:cubicBezTo>
                <a:cubicBezTo>
                  <a:pt x="2219254" y="431304"/>
                  <a:pt x="2218362" y="433983"/>
                  <a:pt x="2217469" y="435769"/>
                </a:cubicBezTo>
                <a:moveTo>
                  <a:pt x="159288" y="150912"/>
                </a:moveTo>
                <a:cubicBezTo>
                  <a:pt x="158395" y="150019"/>
                  <a:pt x="157503" y="149126"/>
                  <a:pt x="155718" y="148233"/>
                </a:cubicBezTo>
                <a:cubicBezTo>
                  <a:pt x="153932" y="150019"/>
                  <a:pt x="152148" y="152697"/>
                  <a:pt x="150363" y="154483"/>
                </a:cubicBezTo>
                <a:cubicBezTo>
                  <a:pt x="151255" y="155377"/>
                  <a:pt x="152148" y="156270"/>
                  <a:pt x="153040" y="157162"/>
                </a:cubicBezTo>
                <a:cubicBezTo>
                  <a:pt x="154825" y="154483"/>
                  <a:pt x="156610" y="152697"/>
                  <a:pt x="159288" y="150912"/>
                </a:cubicBezTo>
                <a:moveTo>
                  <a:pt x="75390" y="136624"/>
                </a:moveTo>
                <a:cubicBezTo>
                  <a:pt x="77175" y="136624"/>
                  <a:pt x="78067" y="136624"/>
                  <a:pt x="79852" y="136624"/>
                </a:cubicBezTo>
                <a:cubicBezTo>
                  <a:pt x="79852" y="133945"/>
                  <a:pt x="78960" y="130373"/>
                  <a:pt x="78960" y="127694"/>
                </a:cubicBezTo>
                <a:cubicBezTo>
                  <a:pt x="78067" y="127694"/>
                  <a:pt x="77175" y="127694"/>
                  <a:pt x="75390" y="127694"/>
                </a:cubicBezTo>
                <a:lnTo>
                  <a:pt x="75390" y="136624"/>
                </a:lnTo>
                <a:close/>
                <a:moveTo>
                  <a:pt x="28085" y="270569"/>
                </a:moveTo>
                <a:cubicBezTo>
                  <a:pt x="28978" y="269676"/>
                  <a:pt x="29871" y="268783"/>
                  <a:pt x="29871" y="267891"/>
                </a:cubicBezTo>
                <a:cubicBezTo>
                  <a:pt x="27193" y="266105"/>
                  <a:pt x="24515" y="264319"/>
                  <a:pt x="22730" y="262533"/>
                </a:cubicBezTo>
                <a:cubicBezTo>
                  <a:pt x="22730" y="263426"/>
                  <a:pt x="21838" y="263426"/>
                  <a:pt x="21838" y="264319"/>
                </a:cubicBezTo>
                <a:cubicBezTo>
                  <a:pt x="23623" y="266105"/>
                  <a:pt x="26300" y="267891"/>
                  <a:pt x="28085" y="270569"/>
                </a:cubicBezTo>
              </a:path>
            </a:pathLst>
          </a:custGeom>
          <a:solidFill>
            <a:srgbClr val="6CCCD6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FED033-90C8-FA9B-1B41-9145237D82E0}"/>
              </a:ext>
            </a:extLst>
          </p:cNvPr>
          <p:cNvSpPr txBox="1"/>
          <p:nvPr userDrawn="1"/>
        </p:nvSpPr>
        <p:spPr>
          <a:xfrm>
            <a:off x="623996" y="401925"/>
            <a:ext cx="60976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100" b="1" dirty="0">
                <a:solidFill>
                  <a:srgbClr val="006D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legales de la medida cautelar de Internación Provisoria</a:t>
            </a:r>
          </a:p>
        </p:txBody>
      </p:sp>
    </p:spTree>
    <p:extLst>
      <p:ext uri="{BB962C8B-B14F-4D97-AF65-F5344CB8AC3E}">
        <p14:creationId xmlns:p14="http://schemas.microsoft.com/office/powerpoint/2010/main" val="366733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3473141D-9EC9-49AB-2848-4BD6B19349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D98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áfico 4">
            <a:extLst>
              <a:ext uri="{FF2B5EF4-FFF2-40B4-BE49-F238E27FC236}">
                <a16:creationId xmlns:a16="http://schemas.microsoft.com/office/drawing/2014/main" id="{088F4E96-93C6-8FD3-1BAD-F3D13FB1B056}"/>
              </a:ext>
            </a:extLst>
          </p:cNvPr>
          <p:cNvGrpSpPr/>
          <p:nvPr userDrawn="1"/>
        </p:nvGrpSpPr>
        <p:grpSpPr>
          <a:xfrm>
            <a:off x="448841" y="6428308"/>
            <a:ext cx="2226256" cy="177978"/>
            <a:chOff x="1808925" y="5671566"/>
            <a:chExt cx="972206" cy="77723"/>
          </a:xfrm>
          <a:solidFill>
            <a:srgbClr val="006D98"/>
          </a:solidFill>
        </p:grpSpPr>
        <p:sp>
          <p:nvSpPr>
            <p:cNvPr id="12" name="Forma libre 11">
              <a:extLst>
                <a:ext uri="{FF2B5EF4-FFF2-40B4-BE49-F238E27FC236}">
                  <a16:creationId xmlns:a16="http://schemas.microsoft.com/office/drawing/2014/main" id="{7F55BF20-4DEB-5009-BC5E-6C4E456F55A1}"/>
                </a:ext>
              </a:extLst>
            </p:cNvPr>
            <p:cNvSpPr/>
            <p:nvPr/>
          </p:nvSpPr>
          <p:spPr>
            <a:xfrm>
              <a:off x="1808925" y="5671756"/>
              <a:ext cx="71958" cy="77533"/>
            </a:xfrm>
            <a:custGeom>
              <a:avLst/>
              <a:gdLst>
                <a:gd name="connsiteX0" fmla="*/ 40168 w 71958"/>
                <a:gd name="connsiteY0" fmla="*/ 0 h 77533"/>
                <a:gd name="connsiteX1" fmla="*/ 70341 w 71958"/>
                <a:gd name="connsiteY1" fmla="*/ 14669 h 77533"/>
                <a:gd name="connsiteX2" fmla="*/ 70341 w 71958"/>
                <a:gd name="connsiteY2" fmla="*/ 26861 h 77533"/>
                <a:gd name="connsiteX3" fmla="*/ 53588 w 71958"/>
                <a:gd name="connsiteY3" fmla="*/ 26861 h 77533"/>
                <a:gd name="connsiteX4" fmla="*/ 53588 w 71958"/>
                <a:gd name="connsiteY4" fmla="*/ 21431 h 77533"/>
                <a:gd name="connsiteX5" fmla="*/ 41215 w 71958"/>
                <a:gd name="connsiteY5" fmla="*/ 15812 h 77533"/>
                <a:gd name="connsiteX6" fmla="*/ 19417 w 71958"/>
                <a:gd name="connsiteY6" fmla="*/ 37529 h 77533"/>
                <a:gd name="connsiteX7" fmla="*/ 42262 w 71958"/>
                <a:gd name="connsiteY7" fmla="*/ 61817 h 77533"/>
                <a:gd name="connsiteX8" fmla="*/ 55207 w 71958"/>
                <a:gd name="connsiteY8" fmla="*/ 56388 h 77533"/>
                <a:gd name="connsiteX9" fmla="*/ 55207 w 71958"/>
                <a:gd name="connsiteY9" fmla="*/ 51245 h 77533"/>
                <a:gd name="connsiteX10" fmla="*/ 43118 w 71958"/>
                <a:gd name="connsiteY10" fmla="*/ 51245 h 77533"/>
                <a:gd name="connsiteX11" fmla="*/ 43118 w 71958"/>
                <a:gd name="connsiteY11" fmla="*/ 37624 h 77533"/>
                <a:gd name="connsiteX12" fmla="*/ 71959 w 71958"/>
                <a:gd name="connsiteY12" fmla="*/ 37624 h 77533"/>
                <a:gd name="connsiteX13" fmla="*/ 71959 w 71958"/>
                <a:gd name="connsiteY13" fmla="*/ 62580 h 77533"/>
                <a:gd name="connsiteX14" fmla="*/ 39882 w 71958"/>
                <a:gd name="connsiteY14" fmla="*/ 77533 h 77533"/>
                <a:gd name="connsiteX15" fmla="*/ 0 w 71958"/>
                <a:gd name="connsiteY15" fmla="*/ 38386 h 77533"/>
                <a:gd name="connsiteX16" fmla="*/ 40072 w 71958"/>
                <a:gd name="connsiteY16" fmla="*/ 95 h 7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958" h="77533">
                  <a:moveTo>
                    <a:pt x="40168" y="0"/>
                  </a:moveTo>
                  <a:cubicBezTo>
                    <a:pt x="53874" y="0"/>
                    <a:pt x="70341" y="5144"/>
                    <a:pt x="70341" y="14669"/>
                  </a:cubicBezTo>
                  <a:lnTo>
                    <a:pt x="70341" y="26861"/>
                  </a:lnTo>
                  <a:lnTo>
                    <a:pt x="53588" y="26861"/>
                  </a:lnTo>
                  <a:lnTo>
                    <a:pt x="53588" y="21431"/>
                  </a:lnTo>
                  <a:cubicBezTo>
                    <a:pt x="53588" y="17621"/>
                    <a:pt x="48068" y="15812"/>
                    <a:pt x="41215" y="15812"/>
                  </a:cubicBezTo>
                  <a:cubicBezTo>
                    <a:pt x="27508" y="15812"/>
                    <a:pt x="19417" y="23336"/>
                    <a:pt x="19417" y="37529"/>
                  </a:cubicBezTo>
                  <a:cubicBezTo>
                    <a:pt x="19417" y="51721"/>
                    <a:pt x="27508" y="61817"/>
                    <a:pt x="42262" y="61817"/>
                  </a:cubicBezTo>
                  <a:cubicBezTo>
                    <a:pt x="47306" y="61817"/>
                    <a:pt x="55207" y="60579"/>
                    <a:pt x="55207" y="56388"/>
                  </a:cubicBezTo>
                  <a:lnTo>
                    <a:pt x="55207" y="51245"/>
                  </a:lnTo>
                  <a:lnTo>
                    <a:pt x="43118" y="51245"/>
                  </a:lnTo>
                  <a:lnTo>
                    <a:pt x="43118" y="37624"/>
                  </a:lnTo>
                  <a:lnTo>
                    <a:pt x="71959" y="37624"/>
                  </a:lnTo>
                  <a:lnTo>
                    <a:pt x="71959" y="62580"/>
                  </a:lnTo>
                  <a:cubicBezTo>
                    <a:pt x="71959" y="73819"/>
                    <a:pt x="50828" y="77533"/>
                    <a:pt x="39882" y="77533"/>
                  </a:cubicBezTo>
                  <a:cubicBezTo>
                    <a:pt x="16848" y="77533"/>
                    <a:pt x="0" y="60960"/>
                    <a:pt x="0" y="38386"/>
                  </a:cubicBezTo>
                  <a:cubicBezTo>
                    <a:pt x="0" y="15812"/>
                    <a:pt x="16657" y="95"/>
                    <a:pt x="40072" y="95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454CD010-0B2D-0A38-3858-B9EA8BB1817A}"/>
                </a:ext>
              </a:extLst>
            </p:cNvPr>
            <p:cNvSpPr/>
            <p:nvPr/>
          </p:nvSpPr>
          <p:spPr>
            <a:xfrm>
              <a:off x="1889546" y="5692711"/>
              <a:ext cx="61107" cy="56483"/>
            </a:xfrm>
            <a:custGeom>
              <a:avLst/>
              <a:gdLst>
                <a:gd name="connsiteX0" fmla="*/ 30459 w 61107"/>
                <a:gd name="connsiteY0" fmla="*/ 0 h 56483"/>
                <a:gd name="connsiteX1" fmla="*/ 61108 w 61107"/>
                <a:gd name="connsiteY1" fmla="*/ 28385 h 56483"/>
                <a:gd name="connsiteX2" fmla="*/ 30554 w 61107"/>
                <a:gd name="connsiteY2" fmla="*/ 56483 h 56483"/>
                <a:gd name="connsiteX3" fmla="*/ 0 w 61107"/>
                <a:gd name="connsiteY3" fmla="*/ 28385 h 56483"/>
                <a:gd name="connsiteX4" fmla="*/ 30459 w 61107"/>
                <a:gd name="connsiteY4" fmla="*/ 0 h 56483"/>
                <a:gd name="connsiteX5" fmla="*/ 30554 w 61107"/>
                <a:gd name="connsiteY5" fmla="*/ 41434 h 56483"/>
                <a:gd name="connsiteX6" fmla="*/ 42833 w 61107"/>
                <a:gd name="connsiteY6" fmla="*/ 28480 h 56483"/>
                <a:gd name="connsiteX7" fmla="*/ 30554 w 61107"/>
                <a:gd name="connsiteY7" fmla="*/ 15145 h 56483"/>
                <a:gd name="connsiteX8" fmla="*/ 18275 w 61107"/>
                <a:gd name="connsiteY8" fmla="*/ 28480 h 56483"/>
                <a:gd name="connsiteX9" fmla="*/ 30554 w 61107"/>
                <a:gd name="connsiteY9" fmla="*/ 41434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07" h="56483">
                  <a:moveTo>
                    <a:pt x="30459" y="0"/>
                  </a:moveTo>
                  <a:cubicBezTo>
                    <a:pt x="47497" y="0"/>
                    <a:pt x="61108" y="11335"/>
                    <a:pt x="61108" y="28385"/>
                  </a:cubicBezTo>
                  <a:cubicBezTo>
                    <a:pt x="61108" y="45434"/>
                    <a:pt x="47497" y="56483"/>
                    <a:pt x="30554" y="56483"/>
                  </a:cubicBezTo>
                  <a:cubicBezTo>
                    <a:pt x="13611" y="56483"/>
                    <a:pt x="0" y="45243"/>
                    <a:pt x="0" y="28385"/>
                  </a:cubicBezTo>
                  <a:cubicBezTo>
                    <a:pt x="0" y="11525"/>
                    <a:pt x="13706" y="0"/>
                    <a:pt x="30459" y="0"/>
                  </a:cubicBezTo>
                  <a:close/>
                  <a:moveTo>
                    <a:pt x="30554" y="41434"/>
                  </a:moveTo>
                  <a:cubicBezTo>
                    <a:pt x="37122" y="41434"/>
                    <a:pt x="42833" y="36481"/>
                    <a:pt x="42833" y="28480"/>
                  </a:cubicBezTo>
                  <a:cubicBezTo>
                    <a:pt x="42833" y="20479"/>
                    <a:pt x="37217" y="15145"/>
                    <a:pt x="30554" y="15145"/>
                  </a:cubicBezTo>
                  <a:cubicBezTo>
                    <a:pt x="23891" y="15145"/>
                    <a:pt x="18275" y="20383"/>
                    <a:pt x="18275" y="28480"/>
                  </a:cubicBezTo>
                  <a:cubicBezTo>
                    <a:pt x="18275" y="36576"/>
                    <a:pt x="23891" y="41434"/>
                    <a:pt x="30554" y="41434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05297EDE-4FE4-8DA9-1DD2-DB72C260B37A}"/>
                </a:ext>
              </a:extLst>
            </p:cNvPr>
            <p:cNvSpPr/>
            <p:nvPr/>
          </p:nvSpPr>
          <p:spPr>
            <a:xfrm>
              <a:off x="1954366" y="5672994"/>
              <a:ext cx="64153" cy="76104"/>
            </a:xfrm>
            <a:custGeom>
              <a:avLst/>
              <a:gdLst>
                <a:gd name="connsiteX0" fmla="*/ 7329 w 64153"/>
                <a:gd name="connsiteY0" fmla="*/ 13145 h 76104"/>
                <a:gd name="connsiteX1" fmla="*/ 0 w 64153"/>
                <a:gd name="connsiteY1" fmla="*/ 13145 h 76104"/>
                <a:gd name="connsiteX2" fmla="*/ 0 w 64153"/>
                <a:gd name="connsiteY2" fmla="*/ 0 h 76104"/>
                <a:gd name="connsiteX3" fmla="*/ 25414 w 64153"/>
                <a:gd name="connsiteY3" fmla="*/ 0 h 76104"/>
                <a:gd name="connsiteX4" fmla="*/ 25414 w 64153"/>
                <a:gd name="connsiteY4" fmla="*/ 20860 h 76104"/>
                <a:gd name="connsiteX5" fmla="*/ 25319 w 64153"/>
                <a:gd name="connsiteY5" fmla="*/ 24194 h 76104"/>
                <a:gd name="connsiteX6" fmla="*/ 25224 w 64153"/>
                <a:gd name="connsiteY6" fmla="*/ 25432 h 76104"/>
                <a:gd name="connsiteX7" fmla="*/ 25414 w 64153"/>
                <a:gd name="connsiteY7" fmla="*/ 25432 h 76104"/>
                <a:gd name="connsiteX8" fmla="*/ 29031 w 64153"/>
                <a:gd name="connsiteY8" fmla="*/ 22479 h 76104"/>
                <a:gd name="connsiteX9" fmla="*/ 39882 w 64153"/>
                <a:gd name="connsiteY9" fmla="*/ 19621 h 76104"/>
                <a:gd name="connsiteX10" fmla="*/ 64154 w 64153"/>
                <a:gd name="connsiteY10" fmla="*/ 47911 h 76104"/>
                <a:gd name="connsiteX11" fmla="*/ 39025 w 64153"/>
                <a:gd name="connsiteY11" fmla="*/ 76105 h 76104"/>
                <a:gd name="connsiteX12" fmla="*/ 27603 w 64153"/>
                <a:gd name="connsiteY12" fmla="*/ 72771 h 76104"/>
                <a:gd name="connsiteX13" fmla="*/ 24272 w 64153"/>
                <a:gd name="connsiteY13" fmla="*/ 69533 h 76104"/>
                <a:gd name="connsiteX14" fmla="*/ 24081 w 64153"/>
                <a:gd name="connsiteY14" fmla="*/ 69533 h 76104"/>
                <a:gd name="connsiteX15" fmla="*/ 24177 w 64153"/>
                <a:gd name="connsiteY15" fmla="*/ 70676 h 76104"/>
                <a:gd name="connsiteX16" fmla="*/ 24177 w 64153"/>
                <a:gd name="connsiteY16" fmla="*/ 74867 h 76104"/>
                <a:gd name="connsiteX17" fmla="*/ 7234 w 64153"/>
                <a:gd name="connsiteY17" fmla="*/ 74867 h 76104"/>
                <a:gd name="connsiteX18" fmla="*/ 7234 w 64153"/>
                <a:gd name="connsiteY18" fmla="*/ 13049 h 76104"/>
                <a:gd name="connsiteX19" fmla="*/ 35504 w 64153"/>
                <a:gd name="connsiteY19" fmla="*/ 61246 h 76104"/>
                <a:gd name="connsiteX20" fmla="*/ 46069 w 64153"/>
                <a:gd name="connsiteY20" fmla="*/ 48387 h 76104"/>
                <a:gd name="connsiteX21" fmla="*/ 35504 w 64153"/>
                <a:gd name="connsiteY21" fmla="*/ 35052 h 76104"/>
                <a:gd name="connsiteX22" fmla="*/ 24938 w 64153"/>
                <a:gd name="connsiteY22" fmla="*/ 48387 h 76104"/>
                <a:gd name="connsiteX23" fmla="*/ 35504 w 64153"/>
                <a:gd name="connsiteY23" fmla="*/ 61246 h 7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153" h="76104">
                  <a:moveTo>
                    <a:pt x="7329" y="13145"/>
                  </a:moveTo>
                  <a:lnTo>
                    <a:pt x="0" y="13145"/>
                  </a:lnTo>
                  <a:lnTo>
                    <a:pt x="0" y="0"/>
                  </a:lnTo>
                  <a:lnTo>
                    <a:pt x="25414" y="0"/>
                  </a:lnTo>
                  <a:lnTo>
                    <a:pt x="25414" y="20860"/>
                  </a:lnTo>
                  <a:cubicBezTo>
                    <a:pt x="25414" y="22193"/>
                    <a:pt x="25414" y="23336"/>
                    <a:pt x="25319" y="24194"/>
                  </a:cubicBezTo>
                  <a:cubicBezTo>
                    <a:pt x="25224" y="24765"/>
                    <a:pt x="25224" y="25146"/>
                    <a:pt x="25224" y="25432"/>
                  </a:cubicBezTo>
                  <a:lnTo>
                    <a:pt x="25414" y="25432"/>
                  </a:lnTo>
                  <a:cubicBezTo>
                    <a:pt x="26461" y="24289"/>
                    <a:pt x="27698" y="23336"/>
                    <a:pt x="29031" y="22479"/>
                  </a:cubicBezTo>
                  <a:cubicBezTo>
                    <a:pt x="31411" y="20860"/>
                    <a:pt x="35218" y="19621"/>
                    <a:pt x="39882" y="19621"/>
                  </a:cubicBezTo>
                  <a:cubicBezTo>
                    <a:pt x="54540" y="19621"/>
                    <a:pt x="64154" y="31147"/>
                    <a:pt x="64154" y="47911"/>
                  </a:cubicBezTo>
                  <a:cubicBezTo>
                    <a:pt x="64154" y="64675"/>
                    <a:pt x="53398" y="76105"/>
                    <a:pt x="39025" y="76105"/>
                  </a:cubicBezTo>
                  <a:cubicBezTo>
                    <a:pt x="33600" y="76105"/>
                    <a:pt x="29983" y="74391"/>
                    <a:pt x="27603" y="72771"/>
                  </a:cubicBezTo>
                  <a:cubicBezTo>
                    <a:pt x="26271" y="71819"/>
                    <a:pt x="25224" y="70676"/>
                    <a:pt x="24272" y="69533"/>
                  </a:cubicBezTo>
                  <a:lnTo>
                    <a:pt x="24081" y="69533"/>
                  </a:lnTo>
                  <a:cubicBezTo>
                    <a:pt x="24081" y="69533"/>
                    <a:pt x="24177" y="70294"/>
                    <a:pt x="24177" y="70676"/>
                  </a:cubicBezTo>
                  <a:lnTo>
                    <a:pt x="24177" y="74867"/>
                  </a:lnTo>
                  <a:lnTo>
                    <a:pt x="7234" y="74867"/>
                  </a:lnTo>
                  <a:lnTo>
                    <a:pt x="7234" y="13049"/>
                  </a:lnTo>
                  <a:close/>
                  <a:moveTo>
                    <a:pt x="35504" y="61246"/>
                  </a:moveTo>
                  <a:cubicBezTo>
                    <a:pt x="41310" y="61246"/>
                    <a:pt x="46069" y="56769"/>
                    <a:pt x="46069" y="48387"/>
                  </a:cubicBezTo>
                  <a:cubicBezTo>
                    <a:pt x="46069" y="40005"/>
                    <a:pt x="41786" y="35052"/>
                    <a:pt x="35504" y="35052"/>
                  </a:cubicBezTo>
                  <a:cubicBezTo>
                    <a:pt x="30078" y="35052"/>
                    <a:pt x="24938" y="39148"/>
                    <a:pt x="24938" y="48387"/>
                  </a:cubicBezTo>
                  <a:cubicBezTo>
                    <a:pt x="24938" y="54769"/>
                    <a:pt x="28365" y="61246"/>
                    <a:pt x="35504" y="61246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5C135A76-D9B3-A514-F8F9-1723F4A95756}"/>
                </a:ext>
              </a:extLst>
            </p:cNvPr>
            <p:cNvSpPr/>
            <p:nvPr/>
          </p:nvSpPr>
          <p:spPr>
            <a:xfrm>
              <a:off x="2026420" y="5672994"/>
              <a:ext cx="32267" cy="74866"/>
            </a:xfrm>
            <a:custGeom>
              <a:avLst/>
              <a:gdLst>
                <a:gd name="connsiteX0" fmla="*/ 571 w 32267"/>
                <a:gd name="connsiteY0" fmla="*/ 61817 h 74866"/>
                <a:gd name="connsiteX1" fmla="*/ 7329 w 32267"/>
                <a:gd name="connsiteY1" fmla="*/ 61817 h 74866"/>
                <a:gd name="connsiteX2" fmla="*/ 7329 w 32267"/>
                <a:gd name="connsiteY2" fmla="*/ 34004 h 74866"/>
                <a:gd name="connsiteX3" fmla="*/ 0 w 32267"/>
                <a:gd name="connsiteY3" fmla="*/ 34004 h 74866"/>
                <a:gd name="connsiteX4" fmla="*/ 0 w 32267"/>
                <a:gd name="connsiteY4" fmla="*/ 20860 h 74866"/>
                <a:gd name="connsiteX5" fmla="*/ 25414 w 32267"/>
                <a:gd name="connsiteY5" fmla="*/ 20860 h 74866"/>
                <a:gd name="connsiteX6" fmla="*/ 25414 w 32267"/>
                <a:gd name="connsiteY6" fmla="*/ 61722 h 74866"/>
                <a:gd name="connsiteX7" fmla="*/ 32267 w 32267"/>
                <a:gd name="connsiteY7" fmla="*/ 61722 h 74866"/>
                <a:gd name="connsiteX8" fmla="*/ 32267 w 32267"/>
                <a:gd name="connsiteY8" fmla="*/ 74867 h 74866"/>
                <a:gd name="connsiteX9" fmla="*/ 571 w 32267"/>
                <a:gd name="connsiteY9" fmla="*/ 74867 h 74866"/>
                <a:gd name="connsiteX10" fmla="*/ 571 w 32267"/>
                <a:gd name="connsiteY10" fmla="*/ 61722 h 74866"/>
                <a:gd name="connsiteX11" fmla="*/ 7615 w 32267"/>
                <a:gd name="connsiteY11" fmla="*/ 0 h 74866"/>
                <a:gd name="connsiteX12" fmla="*/ 25319 w 32267"/>
                <a:gd name="connsiteY12" fmla="*/ 0 h 74866"/>
                <a:gd name="connsiteX13" fmla="*/ 25319 w 32267"/>
                <a:gd name="connsiteY13" fmla="*/ 14192 h 74866"/>
                <a:gd name="connsiteX14" fmla="*/ 7615 w 32267"/>
                <a:gd name="connsiteY14" fmla="*/ 14192 h 74866"/>
                <a:gd name="connsiteX15" fmla="*/ 7615 w 32267"/>
                <a:gd name="connsiteY15" fmla="*/ 0 h 7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267" h="74866">
                  <a:moveTo>
                    <a:pt x="571" y="61817"/>
                  </a:moveTo>
                  <a:lnTo>
                    <a:pt x="7329" y="61817"/>
                  </a:lnTo>
                  <a:lnTo>
                    <a:pt x="7329" y="34004"/>
                  </a:lnTo>
                  <a:lnTo>
                    <a:pt x="0" y="34004"/>
                  </a:lnTo>
                  <a:lnTo>
                    <a:pt x="0" y="20860"/>
                  </a:lnTo>
                  <a:lnTo>
                    <a:pt x="25414" y="20860"/>
                  </a:lnTo>
                  <a:lnTo>
                    <a:pt x="25414" y="61722"/>
                  </a:lnTo>
                  <a:lnTo>
                    <a:pt x="32267" y="61722"/>
                  </a:lnTo>
                  <a:lnTo>
                    <a:pt x="32267" y="74867"/>
                  </a:lnTo>
                  <a:lnTo>
                    <a:pt x="571" y="74867"/>
                  </a:lnTo>
                  <a:lnTo>
                    <a:pt x="571" y="61722"/>
                  </a:lnTo>
                  <a:close/>
                  <a:moveTo>
                    <a:pt x="7615" y="0"/>
                  </a:moveTo>
                  <a:lnTo>
                    <a:pt x="25319" y="0"/>
                  </a:lnTo>
                  <a:lnTo>
                    <a:pt x="25319" y="14192"/>
                  </a:lnTo>
                  <a:lnTo>
                    <a:pt x="7615" y="14192"/>
                  </a:lnTo>
                  <a:lnTo>
                    <a:pt x="7615" y="0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A1D5D7C6-020F-BA6E-C82A-CD35E3BC6C28}"/>
                </a:ext>
              </a:extLst>
            </p:cNvPr>
            <p:cNvSpPr/>
            <p:nvPr/>
          </p:nvSpPr>
          <p:spPr>
            <a:xfrm>
              <a:off x="2065255" y="5692711"/>
              <a:ext cx="53207" cy="56483"/>
            </a:xfrm>
            <a:custGeom>
              <a:avLst/>
              <a:gdLst>
                <a:gd name="connsiteX0" fmla="*/ 28079 w 53207"/>
                <a:gd name="connsiteY0" fmla="*/ 0 h 56483"/>
                <a:gd name="connsiteX1" fmla="*/ 53208 w 53207"/>
                <a:gd name="connsiteY1" fmla="*/ 26098 h 56483"/>
                <a:gd name="connsiteX2" fmla="*/ 53017 w 53207"/>
                <a:gd name="connsiteY2" fmla="*/ 29432 h 56483"/>
                <a:gd name="connsiteX3" fmla="*/ 52827 w 53207"/>
                <a:gd name="connsiteY3" fmla="*/ 31528 h 56483"/>
                <a:gd name="connsiteX4" fmla="*/ 18561 w 53207"/>
                <a:gd name="connsiteY4" fmla="*/ 31528 h 56483"/>
                <a:gd name="connsiteX5" fmla="*/ 31125 w 53207"/>
                <a:gd name="connsiteY5" fmla="*/ 41434 h 56483"/>
                <a:gd name="connsiteX6" fmla="*/ 41690 w 53207"/>
                <a:gd name="connsiteY6" fmla="*/ 38767 h 56483"/>
                <a:gd name="connsiteX7" fmla="*/ 46259 w 53207"/>
                <a:gd name="connsiteY7" fmla="*/ 36290 h 56483"/>
                <a:gd name="connsiteX8" fmla="*/ 52827 w 53207"/>
                <a:gd name="connsiteY8" fmla="*/ 48863 h 56483"/>
                <a:gd name="connsiteX9" fmla="*/ 46640 w 53207"/>
                <a:gd name="connsiteY9" fmla="*/ 52673 h 56483"/>
                <a:gd name="connsiteX10" fmla="*/ 29602 w 53207"/>
                <a:gd name="connsiteY10" fmla="*/ 56483 h 56483"/>
                <a:gd name="connsiteX11" fmla="*/ 0 w 53207"/>
                <a:gd name="connsiteY11" fmla="*/ 28194 h 56483"/>
                <a:gd name="connsiteX12" fmla="*/ 28079 w 53207"/>
                <a:gd name="connsiteY12" fmla="*/ 0 h 56483"/>
                <a:gd name="connsiteX13" fmla="*/ 34457 w 53207"/>
                <a:gd name="connsiteY13" fmla="*/ 21622 h 56483"/>
                <a:gd name="connsiteX14" fmla="*/ 27698 w 53207"/>
                <a:gd name="connsiteY14" fmla="*/ 13621 h 56483"/>
                <a:gd name="connsiteX15" fmla="*/ 19037 w 53207"/>
                <a:gd name="connsiteY15" fmla="*/ 21622 h 56483"/>
                <a:gd name="connsiteX16" fmla="*/ 34552 w 53207"/>
                <a:gd name="connsiteY16" fmla="*/ 21622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207" h="56483">
                  <a:moveTo>
                    <a:pt x="28079" y="0"/>
                  </a:moveTo>
                  <a:cubicBezTo>
                    <a:pt x="44165" y="0"/>
                    <a:pt x="53208" y="11144"/>
                    <a:pt x="53208" y="26098"/>
                  </a:cubicBezTo>
                  <a:cubicBezTo>
                    <a:pt x="53208" y="26956"/>
                    <a:pt x="53113" y="28289"/>
                    <a:pt x="53017" y="29432"/>
                  </a:cubicBezTo>
                  <a:lnTo>
                    <a:pt x="52827" y="31528"/>
                  </a:lnTo>
                  <a:lnTo>
                    <a:pt x="18561" y="31528"/>
                  </a:lnTo>
                  <a:cubicBezTo>
                    <a:pt x="19893" y="38576"/>
                    <a:pt x="25224" y="41434"/>
                    <a:pt x="31125" y="41434"/>
                  </a:cubicBezTo>
                  <a:cubicBezTo>
                    <a:pt x="35218" y="41434"/>
                    <a:pt x="38835" y="40100"/>
                    <a:pt x="41690" y="38767"/>
                  </a:cubicBezTo>
                  <a:cubicBezTo>
                    <a:pt x="43404" y="38005"/>
                    <a:pt x="44927" y="37147"/>
                    <a:pt x="46259" y="36290"/>
                  </a:cubicBezTo>
                  <a:lnTo>
                    <a:pt x="52827" y="48863"/>
                  </a:lnTo>
                  <a:cubicBezTo>
                    <a:pt x="51018" y="50197"/>
                    <a:pt x="48924" y="51435"/>
                    <a:pt x="46640" y="52673"/>
                  </a:cubicBezTo>
                  <a:cubicBezTo>
                    <a:pt x="42547" y="54674"/>
                    <a:pt x="37026" y="56483"/>
                    <a:pt x="29602" y="56483"/>
                  </a:cubicBezTo>
                  <a:cubicBezTo>
                    <a:pt x="10375" y="56483"/>
                    <a:pt x="0" y="42577"/>
                    <a:pt x="0" y="28194"/>
                  </a:cubicBezTo>
                  <a:cubicBezTo>
                    <a:pt x="0" y="12382"/>
                    <a:pt x="10661" y="0"/>
                    <a:pt x="28079" y="0"/>
                  </a:cubicBezTo>
                  <a:close/>
                  <a:moveTo>
                    <a:pt x="34457" y="21622"/>
                  </a:moveTo>
                  <a:cubicBezTo>
                    <a:pt x="34457" y="17336"/>
                    <a:pt x="31696" y="13621"/>
                    <a:pt x="27698" y="13621"/>
                  </a:cubicBezTo>
                  <a:cubicBezTo>
                    <a:pt x="22368" y="13621"/>
                    <a:pt x="19989" y="17431"/>
                    <a:pt x="19037" y="21622"/>
                  </a:cubicBezTo>
                  <a:lnTo>
                    <a:pt x="34552" y="21622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60CF40ED-6738-A3E7-8059-10B2994FF0C8}"/>
                </a:ext>
              </a:extLst>
            </p:cNvPr>
            <p:cNvSpPr/>
            <p:nvPr/>
          </p:nvSpPr>
          <p:spPr>
            <a:xfrm>
              <a:off x="2126648" y="5693092"/>
              <a:ext cx="43879" cy="55054"/>
            </a:xfrm>
            <a:custGeom>
              <a:avLst/>
              <a:gdLst>
                <a:gd name="connsiteX0" fmla="*/ 0 w 43879"/>
                <a:gd name="connsiteY0" fmla="*/ 41720 h 55054"/>
                <a:gd name="connsiteX1" fmla="*/ 7329 w 43879"/>
                <a:gd name="connsiteY1" fmla="*/ 41720 h 55054"/>
                <a:gd name="connsiteX2" fmla="*/ 7329 w 43879"/>
                <a:gd name="connsiteY2" fmla="*/ 16288 h 55054"/>
                <a:gd name="connsiteX3" fmla="*/ 5045 w 43879"/>
                <a:gd name="connsiteY3" fmla="*/ 14002 h 55054"/>
                <a:gd name="connsiteX4" fmla="*/ 0 w 43879"/>
                <a:gd name="connsiteY4" fmla="*/ 14002 h 55054"/>
                <a:gd name="connsiteX5" fmla="*/ 0 w 43879"/>
                <a:gd name="connsiteY5" fmla="*/ 857 h 55054"/>
                <a:gd name="connsiteX6" fmla="*/ 17038 w 43879"/>
                <a:gd name="connsiteY6" fmla="*/ 857 h 55054"/>
                <a:gd name="connsiteX7" fmla="*/ 24653 w 43879"/>
                <a:gd name="connsiteY7" fmla="*/ 7810 h 55054"/>
                <a:gd name="connsiteX8" fmla="*/ 24653 w 43879"/>
                <a:gd name="connsiteY8" fmla="*/ 10668 h 55054"/>
                <a:gd name="connsiteX9" fmla="*/ 24557 w 43879"/>
                <a:gd name="connsiteY9" fmla="*/ 12668 h 55054"/>
                <a:gd name="connsiteX10" fmla="*/ 24462 w 43879"/>
                <a:gd name="connsiteY10" fmla="*/ 13430 h 55054"/>
                <a:gd name="connsiteX11" fmla="*/ 24653 w 43879"/>
                <a:gd name="connsiteY11" fmla="*/ 13430 h 55054"/>
                <a:gd name="connsiteX12" fmla="*/ 41786 w 43879"/>
                <a:gd name="connsiteY12" fmla="*/ 0 h 55054"/>
                <a:gd name="connsiteX13" fmla="*/ 43213 w 43879"/>
                <a:gd name="connsiteY13" fmla="*/ 95 h 55054"/>
                <a:gd name="connsiteX14" fmla="*/ 43880 w 43879"/>
                <a:gd name="connsiteY14" fmla="*/ 190 h 55054"/>
                <a:gd name="connsiteX15" fmla="*/ 43880 w 43879"/>
                <a:gd name="connsiteY15" fmla="*/ 18002 h 55054"/>
                <a:gd name="connsiteX16" fmla="*/ 42833 w 43879"/>
                <a:gd name="connsiteY16" fmla="*/ 17812 h 55054"/>
                <a:gd name="connsiteX17" fmla="*/ 40263 w 43879"/>
                <a:gd name="connsiteY17" fmla="*/ 17716 h 55054"/>
                <a:gd name="connsiteX18" fmla="*/ 25414 w 43879"/>
                <a:gd name="connsiteY18" fmla="*/ 34004 h 55054"/>
                <a:gd name="connsiteX19" fmla="*/ 25414 w 43879"/>
                <a:gd name="connsiteY19" fmla="*/ 41910 h 55054"/>
                <a:gd name="connsiteX20" fmla="*/ 32743 w 43879"/>
                <a:gd name="connsiteY20" fmla="*/ 41910 h 55054"/>
                <a:gd name="connsiteX21" fmla="*/ 32743 w 43879"/>
                <a:gd name="connsiteY21" fmla="*/ 55054 h 55054"/>
                <a:gd name="connsiteX22" fmla="*/ 0 w 43879"/>
                <a:gd name="connsiteY22" fmla="*/ 55054 h 55054"/>
                <a:gd name="connsiteX23" fmla="*/ 0 w 43879"/>
                <a:gd name="connsiteY23" fmla="*/ 41910 h 5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879" h="55054">
                  <a:moveTo>
                    <a:pt x="0" y="41720"/>
                  </a:moveTo>
                  <a:lnTo>
                    <a:pt x="7329" y="41720"/>
                  </a:lnTo>
                  <a:lnTo>
                    <a:pt x="7329" y="16288"/>
                  </a:lnTo>
                  <a:cubicBezTo>
                    <a:pt x="7329" y="14668"/>
                    <a:pt x="6568" y="14002"/>
                    <a:pt x="5045" y="14002"/>
                  </a:cubicBezTo>
                  <a:lnTo>
                    <a:pt x="0" y="14002"/>
                  </a:lnTo>
                  <a:lnTo>
                    <a:pt x="0" y="857"/>
                  </a:lnTo>
                  <a:lnTo>
                    <a:pt x="17038" y="857"/>
                  </a:lnTo>
                  <a:cubicBezTo>
                    <a:pt x="21987" y="857"/>
                    <a:pt x="24653" y="2857"/>
                    <a:pt x="24653" y="7810"/>
                  </a:cubicBezTo>
                  <a:lnTo>
                    <a:pt x="24653" y="10668"/>
                  </a:lnTo>
                  <a:cubicBezTo>
                    <a:pt x="24653" y="11621"/>
                    <a:pt x="24653" y="12382"/>
                    <a:pt x="24557" y="12668"/>
                  </a:cubicBezTo>
                  <a:cubicBezTo>
                    <a:pt x="24462" y="12954"/>
                    <a:pt x="24462" y="13144"/>
                    <a:pt x="24462" y="13430"/>
                  </a:cubicBezTo>
                  <a:lnTo>
                    <a:pt x="24653" y="13430"/>
                  </a:lnTo>
                  <a:cubicBezTo>
                    <a:pt x="26937" y="6096"/>
                    <a:pt x="33790" y="0"/>
                    <a:pt x="41786" y="0"/>
                  </a:cubicBezTo>
                  <a:cubicBezTo>
                    <a:pt x="42547" y="0"/>
                    <a:pt x="42928" y="0"/>
                    <a:pt x="43213" y="95"/>
                  </a:cubicBezTo>
                  <a:cubicBezTo>
                    <a:pt x="43499" y="190"/>
                    <a:pt x="43785" y="190"/>
                    <a:pt x="43880" y="190"/>
                  </a:cubicBezTo>
                  <a:lnTo>
                    <a:pt x="43880" y="18002"/>
                  </a:lnTo>
                  <a:lnTo>
                    <a:pt x="42833" y="17812"/>
                  </a:lnTo>
                  <a:cubicBezTo>
                    <a:pt x="42071" y="17716"/>
                    <a:pt x="41405" y="17716"/>
                    <a:pt x="40263" y="17716"/>
                  </a:cubicBezTo>
                  <a:cubicBezTo>
                    <a:pt x="30173" y="17716"/>
                    <a:pt x="25414" y="24003"/>
                    <a:pt x="25414" y="34004"/>
                  </a:cubicBezTo>
                  <a:lnTo>
                    <a:pt x="25414" y="41910"/>
                  </a:lnTo>
                  <a:lnTo>
                    <a:pt x="32743" y="41910"/>
                  </a:lnTo>
                  <a:lnTo>
                    <a:pt x="32743" y="55054"/>
                  </a:lnTo>
                  <a:lnTo>
                    <a:pt x="0" y="55054"/>
                  </a:lnTo>
                  <a:lnTo>
                    <a:pt x="0" y="41910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64D08753-1A65-D52C-B4F6-D98ABC77EF81}"/>
                </a:ext>
              </a:extLst>
            </p:cNvPr>
            <p:cNvSpPr/>
            <p:nvPr/>
          </p:nvSpPr>
          <p:spPr>
            <a:xfrm>
              <a:off x="2177286" y="5692711"/>
              <a:ext cx="67961" cy="55245"/>
            </a:xfrm>
            <a:custGeom>
              <a:avLst/>
              <a:gdLst>
                <a:gd name="connsiteX0" fmla="*/ 571 w 67961"/>
                <a:gd name="connsiteY0" fmla="*/ 42101 h 55245"/>
                <a:gd name="connsiteX1" fmla="*/ 7329 w 67961"/>
                <a:gd name="connsiteY1" fmla="*/ 42101 h 55245"/>
                <a:gd name="connsiteX2" fmla="*/ 7329 w 67961"/>
                <a:gd name="connsiteY2" fmla="*/ 16669 h 55245"/>
                <a:gd name="connsiteX3" fmla="*/ 5045 w 67961"/>
                <a:gd name="connsiteY3" fmla="*/ 14383 h 55245"/>
                <a:gd name="connsiteX4" fmla="*/ 0 w 67961"/>
                <a:gd name="connsiteY4" fmla="*/ 14383 h 55245"/>
                <a:gd name="connsiteX5" fmla="*/ 0 w 67961"/>
                <a:gd name="connsiteY5" fmla="*/ 1238 h 55245"/>
                <a:gd name="connsiteX6" fmla="*/ 17133 w 67961"/>
                <a:gd name="connsiteY6" fmla="*/ 1238 h 55245"/>
                <a:gd name="connsiteX7" fmla="*/ 24557 w 67961"/>
                <a:gd name="connsiteY7" fmla="*/ 7334 h 55245"/>
                <a:gd name="connsiteX8" fmla="*/ 24557 w 67961"/>
                <a:gd name="connsiteY8" fmla="*/ 10001 h 55245"/>
                <a:gd name="connsiteX9" fmla="*/ 24462 w 67961"/>
                <a:gd name="connsiteY9" fmla="*/ 10382 h 55245"/>
                <a:gd name="connsiteX10" fmla="*/ 24653 w 67961"/>
                <a:gd name="connsiteY10" fmla="*/ 10382 h 55245"/>
                <a:gd name="connsiteX11" fmla="*/ 28745 w 67961"/>
                <a:gd name="connsiteY11" fmla="*/ 5144 h 55245"/>
                <a:gd name="connsiteX12" fmla="*/ 43023 w 67961"/>
                <a:gd name="connsiteY12" fmla="*/ 0 h 55245"/>
                <a:gd name="connsiteX13" fmla="*/ 61203 w 67961"/>
                <a:gd name="connsiteY13" fmla="*/ 20193 h 55245"/>
                <a:gd name="connsiteX14" fmla="*/ 61203 w 67961"/>
                <a:gd name="connsiteY14" fmla="*/ 42101 h 55245"/>
                <a:gd name="connsiteX15" fmla="*/ 67961 w 67961"/>
                <a:gd name="connsiteY15" fmla="*/ 42101 h 55245"/>
                <a:gd name="connsiteX16" fmla="*/ 67961 w 67961"/>
                <a:gd name="connsiteY16" fmla="*/ 55245 h 55245"/>
                <a:gd name="connsiteX17" fmla="*/ 43023 w 67961"/>
                <a:gd name="connsiteY17" fmla="*/ 55245 h 55245"/>
                <a:gd name="connsiteX18" fmla="*/ 43023 w 67961"/>
                <a:gd name="connsiteY18" fmla="*/ 23622 h 55245"/>
                <a:gd name="connsiteX19" fmla="*/ 36931 w 67961"/>
                <a:gd name="connsiteY19" fmla="*/ 16478 h 55245"/>
                <a:gd name="connsiteX20" fmla="*/ 25319 w 67961"/>
                <a:gd name="connsiteY20" fmla="*/ 32385 h 55245"/>
                <a:gd name="connsiteX21" fmla="*/ 25319 w 67961"/>
                <a:gd name="connsiteY21" fmla="*/ 42101 h 55245"/>
                <a:gd name="connsiteX22" fmla="*/ 32172 w 67961"/>
                <a:gd name="connsiteY22" fmla="*/ 42101 h 55245"/>
                <a:gd name="connsiteX23" fmla="*/ 32172 w 67961"/>
                <a:gd name="connsiteY23" fmla="*/ 55245 h 55245"/>
                <a:gd name="connsiteX24" fmla="*/ 476 w 67961"/>
                <a:gd name="connsiteY24" fmla="*/ 55245 h 55245"/>
                <a:gd name="connsiteX25" fmla="*/ 476 w 67961"/>
                <a:gd name="connsiteY25" fmla="*/ 42101 h 5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7961" h="55245">
                  <a:moveTo>
                    <a:pt x="571" y="42101"/>
                  </a:moveTo>
                  <a:lnTo>
                    <a:pt x="7329" y="42101"/>
                  </a:lnTo>
                  <a:lnTo>
                    <a:pt x="7329" y="16669"/>
                  </a:lnTo>
                  <a:cubicBezTo>
                    <a:pt x="7329" y="15049"/>
                    <a:pt x="6568" y="14383"/>
                    <a:pt x="5045" y="14383"/>
                  </a:cubicBezTo>
                  <a:lnTo>
                    <a:pt x="0" y="14383"/>
                  </a:lnTo>
                  <a:lnTo>
                    <a:pt x="0" y="1238"/>
                  </a:lnTo>
                  <a:lnTo>
                    <a:pt x="17133" y="1238"/>
                  </a:lnTo>
                  <a:cubicBezTo>
                    <a:pt x="22083" y="1238"/>
                    <a:pt x="24557" y="3620"/>
                    <a:pt x="24557" y="7334"/>
                  </a:cubicBezTo>
                  <a:lnTo>
                    <a:pt x="24557" y="10001"/>
                  </a:lnTo>
                  <a:cubicBezTo>
                    <a:pt x="24557" y="10001"/>
                    <a:pt x="24557" y="10287"/>
                    <a:pt x="24462" y="10382"/>
                  </a:cubicBezTo>
                  <a:lnTo>
                    <a:pt x="24653" y="10382"/>
                  </a:lnTo>
                  <a:cubicBezTo>
                    <a:pt x="25604" y="8382"/>
                    <a:pt x="26937" y="6763"/>
                    <a:pt x="28745" y="5144"/>
                  </a:cubicBezTo>
                  <a:cubicBezTo>
                    <a:pt x="31696" y="2477"/>
                    <a:pt x="36170" y="0"/>
                    <a:pt x="43023" y="0"/>
                  </a:cubicBezTo>
                  <a:cubicBezTo>
                    <a:pt x="53208" y="0"/>
                    <a:pt x="61203" y="5144"/>
                    <a:pt x="61203" y="20193"/>
                  </a:cubicBezTo>
                  <a:lnTo>
                    <a:pt x="61203" y="42101"/>
                  </a:lnTo>
                  <a:lnTo>
                    <a:pt x="67961" y="42101"/>
                  </a:lnTo>
                  <a:lnTo>
                    <a:pt x="67961" y="55245"/>
                  </a:lnTo>
                  <a:lnTo>
                    <a:pt x="43023" y="55245"/>
                  </a:lnTo>
                  <a:lnTo>
                    <a:pt x="43023" y="23622"/>
                  </a:lnTo>
                  <a:cubicBezTo>
                    <a:pt x="43023" y="18574"/>
                    <a:pt x="41024" y="16478"/>
                    <a:pt x="36931" y="16478"/>
                  </a:cubicBezTo>
                  <a:cubicBezTo>
                    <a:pt x="28841" y="16478"/>
                    <a:pt x="25319" y="24860"/>
                    <a:pt x="25319" y="32385"/>
                  </a:cubicBezTo>
                  <a:lnTo>
                    <a:pt x="25319" y="42101"/>
                  </a:lnTo>
                  <a:lnTo>
                    <a:pt x="32172" y="42101"/>
                  </a:lnTo>
                  <a:lnTo>
                    <a:pt x="32172" y="55245"/>
                  </a:lnTo>
                  <a:lnTo>
                    <a:pt x="476" y="55245"/>
                  </a:lnTo>
                  <a:lnTo>
                    <a:pt x="476" y="42101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189B86A9-5CC3-C985-B958-472A15EC8813}"/>
                </a:ext>
              </a:extLst>
            </p:cNvPr>
            <p:cNvSpPr/>
            <p:nvPr/>
          </p:nvSpPr>
          <p:spPr>
            <a:xfrm>
              <a:off x="2251244" y="5692711"/>
              <a:ext cx="61107" cy="56483"/>
            </a:xfrm>
            <a:custGeom>
              <a:avLst/>
              <a:gdLst>
                <a:gd name="connsiteX0" fmla="*/ 30459 w 61107"/>
                <a:gd name="connsiteY0" fmla="*/ 0 h 56483"/>
                <a:gd name="connsiteX1" fmla="*/ 61108 w 61107"/>
                <a:gd name="connsiteY1" fmla="*/ 28385 h 56483"/>
                <a:gd name="connsiteX2" fmla="*/ 30554 w 61107"/>
                <a:gd name="connsiteY2" fmla="*/ 56483 h 56483"/>
                <a:gd name="connsiteX3" fmla="*/ 0 w 61107"/>
                <a:gd name="connsiteY3" fmla="*/ 28385 h 56483"/>
                <a:gd name="connsiteX4" fmla="*/ 30459 w 61107"/>
                <a:gd name="connsiteY4" fmla="*/ 0 h 56483"/>
                <a:gd name="connsiteX5" fmla="*/ 30554 w 61107"/>
                <a:gd name="connsiteY5" fmla="*/ 41434 h 56483"/>
                <a:gd name="connsiteX6" fmla="*/ 42833 w 61107"/>
                <a:gd name="connsiteY6" fmla="*/ 28480 h 56483"/>
                <a:gd name="connsiteX7" fmla="*/ 30554 w 61107"/>
                <a:gd name="connsiteY7" fmla="*/ 15145 h 56483"/>
                <a:gd name="connsiteX8" fmla="*/ 18275 w 61107"/>
                <a:gd name="connsiteY8" fmla="*/ 28480 h 56483"/>
                <a:gd name="connsiteX9" fmla="*/ 30554 w 61107"/>
                <a:gd name="connsiteY9" fmla="*/ 41434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07" h="56483">
                  <a:moveTo>
                    <a:pt x="30459" y="0"/>
                  </a:moveTo>
                  <a:cubicBezTo>
                    <a:pt x="47497" y="0"/>
                    <a:pt x="61108" y="11335"/>
                    <a:pt x="61108" y="28385"/>
                  </a:cubicBezTo>
                  <a:cubicBezTo>
                    <a:pt x="61108" y="45434"/>
                    <a:pt x="47497" y="56483"/>
                    <a:pt x="30554" y="56483"/>
                  </a:cubicBezTo>
                  <a:cubicBezTo>
                    <a:pt x="13611" y="56483"/>
                    <a:pt x="0" y="45243"/>
                    <a:pt x="0" y="28385"/>
                  </a:cubicBezTo>
                  <a:cubicBezTo>
                    <a:pt x="0" y="11525"/>
                    <a:pt x="13706" y="0"/>
                    <a:pt x="30459" y="0"/>
                  </a:cubicBezTo>
                  <a:close/>
                  <a:moveTo>
                    <a:pt x="30554" y="41434"/>
                  </a:moveTo>
                  <a:cubicBezTo>
                    <a:pt x="37122" y="41434"/>
                    <a:pt x="42833" y="36481"/>
                    <a:pt x="42833" y="28480"/>
                  </a:cubicBezTo>
                  <a:cubicBezTo>
                    <a:pt x="42833" y="20479"/>
                    <a:pt x="37217" y="15145"/>
                    <a:pt x="30554" y="15145"/>
                  </a:cubicBezTo>
                  <a:cubicBezTo>
                    <a:pt x="23891" y="15145"/>
                    <a:pt x="18275" y="20383"/>
                    <a:pt x="18275" y="28480"/>
                  </a:cubicBezTo>
                  <a:cubicBezTo>
                    <a:pt x="18275" y="36576"/>
                    <a:pt x="23891" y="41434"/>
                    <a:pt x="30554" y="41434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D113952C-AD99-BE72-ADE5-F0122BBF5636}"/>
                </a:ext>
              </a:extLst>
            </p:cNvPr>
            <p:cNvSpPr/>
            <p:nvPr/>
          </p:nvSpPr>
          <p:spPr>
            <a:xfrm>
              <a:off x="2347760" y="5673947"/>
              <a:ext cx="58062" cy="75152"/>
            </a:xfrm>
            <a:custGeom>
              <a:avLst/>
              <a:gdLst>
                <a:gd name="connsiteX0" fmla="*/ 23986 w 58062"/>
                <a:gd name="connsiteY0" fmla="*/ 19717 h 75152"/>
                <a:gd name="connsiteX1" fmla="*/ 40358 w 58062"/>
                <a:gd name="connsiteY1" fmla="*/ 28670 h 75152"/>
                <a:gd name="connsiteX2" fmla="*/ 40548 w 58062"/>
                <a:gd name="connsiteY2" fmla="*/ 28670 h 75152"/>
                <a:gd name="connsiteX3" fmla="*/ 40263 w 58062"/>
                <a:gd name="connsiteY3" fmla="*/ 24670 h 75152"/>
                <a:gd name="connsiteX4" fmla="*/ 40263 w 58062"/>
                <a:gd name="connsiteY4" fmla="*/ 7906 h 75152"/>
                <a:gd name="connsiteX5" fmla="*/ 31506 w 58062"/>
                <a:gd name="connsiteY5" fmla="*/ 7906 h 75152"/>
                <a:gd name="connsiteX6" fmla="*/ 31506 w 58062"/>
                <a:gd name="connsiteY6" fmla="*/ 0 h 75152"/>
                <a:gd name="connsiteX7" fmla="*/ 50447 w 58062"/>
                <a:gd name="connsiteY7" fmla="*/ 0 h 75152"/>
                <a:gd name="connsiteX8" fmla="*/ 50447 w 58062"/>
                <a:gd name="connsiteY8" fmla="*/ 63818 h 75152"/>
                <a:gd name="connsiteX9" fmla="*/ 52732 w 58062"/>
                <a:gd name="connsiteY9" fmla="*/ 66104 h 75152"/>
                <a:gd name="connsiteX10" fmla="*/ 58062 w 58062"/>
                <a:gd name="connsiteY10" fmla="*/ 66104 h 75152"/>
                <a:gd name="connsiteX11" fmla="*/ 58062 w 58062"/>
                <a:gd name="connsiteY11" fmla="*/ 74009 h 75152"/>
                <a:gd name="connsiteX12" fmla="*/ 47497 w 58062"/>
                <a:gd name="connsiteY12" fmla="*/ 74009 h 75152"/>
                <a:gd name="connsiteX13" fmla="*/ 40929 w 58062"/>
                <a:gd name="connsiteY13" fmla="*/ 68199 h 75152"/>
                <a:gd name="connsiteX14" fmla="*/ 40929 w 58062"/>
                <a:gd name="connsiteY14" fmla="*/ 67437 h 75152"/>
                <a:gd name="connsiteX15" fmla="*/ 41215 w 58062"/>
                <a:gd name="connsiteY15" fmla="*/ 64579 h 75152"/>
                <a:gd name="connsiteX16" fmla="*/ 41024 w 58062"/>
                <a:gd name="connsiteY16" fmla="*/ 64579 h 75152"/>
                <a:gd name="connsiteX17" fmla="*/ 23130 w 58062"/>
                <a:gd name="connsiteY17" fmla="*/ 75152 h 75152"/>
                <a:gd name="connsiteX18" fmla="*/ 0 w 58062"/>
                <a:gd name="connsiteY18" fmla="*/ 47339 h 75152"/>
                <a:gd name="connsiteX19" fmla="*/ 24081 w 58062"/>
                <a:gd name="connsiteY19" fmla="*/ 19526 h 75152"/>
                <a:gd name="connsiteX20" fmla="*/ 25224 w 58062"/>
                <a:gd name="connsiteY20" fmla="*/ 66484 h 75152"/>
                <a:gd name="connsiteX21" fmla="*/ 40548 w 58062"/>
                <a:gd name="connsiteY21" fmla="*/ 47625 h 75152"/>
                <a:gd name="connsiteX22" fmla="*/ 25604 w 58062"/>
                <a:gd name="connsiteY22" fmla="*/ 28670 h 75152"/>
                <a:gd name="connsiteX23" fmla="*/ 10280 w 58062"/>
                <a:gd name="connsiteY23" fmla="*/ 47530 h 75152"/>
                <a:gd name="connsiteX24" fmla="*/ 25224 w 58062"/>
                <a:gd name="connsiteY24" fmla="*/ 66484 h 7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8062" h="75152">
                  <a:moveTo>
                    <a:pt x="23986" y="19717"/>
                  </a:moveTo>
                  <a:cubicBezTo>
                    <a:pt x="36075" y="19717"/>
                    <a:pt x="40358" y="28670"/>
                    <a:pt x="40358" y="28670"/>
                  </a:cubicBezTo>
                  <a:lnTo>
                    <a:pt x="40548" y="28670"/>
                  </a:lnTo>
                  <a:cubicBezTo>
                    <a:pt x="40548" y="28670"/>
                    <a:pt x="40263" y="26956"/>
                    <a:pt x="40263" y="24670"/>
                  </a:cubicBezTo>
                  <a:lnTo>
                    <a:pt x="40263" y="7906"/>
                  </a:lnTo>
                  <a:lnTo>
                    <a:pt x="31506" y="7906"/>
                  </a:lnTo>
                  <a:lnTo>
                    <a:pt x="31506" y="0"/>
                  </a:lnTo>
                  <a:lnTo>
                    <a:pt x="50447" y="0"/>
                  </a:lnTo>
                  <a:lnTo>
                    <a:pt x="50447" y="63818"/>
                  </a:lnTo>
                  <a:cubicBezTo>
                    <a:pt x="50447" y="65437"/>
                    <a:pt x="51304" y="66104"/>
                    <a:pt x="52732" y="66104"/>
                  </a:cubicBezTo>
                  <a:lnTo>
                    <a:pt x="58062" y="66104"/>
                  </a:lnTo>
                  <a:lnTo>
                    <a:pt x="58062" y="74009"/>
                  </a:lnTo>
                  <a:lnTo>
                    <a:pt x="47497" y="74009"/>
                  </a:lnTo>
                  <a:cubicBezTo>
                    <a:pt x="42737" y="74009"/>
                    <a:pt x="40929" y="71723"/>
                    <a:pt x="40929" y="68199"/>
                  </a:cubicBezTo>
                  <a:lnTo>
                    <a:pt x="40929" y="67437"/>
                  </a:lnTo>
                  <a:cubicBezTo>
                    <a:pt x="40929" y="65627"/>
                    <a:pt x="41215" y="64579"/>
                    <a:pt x="41215" y="64579"/>
                  </a:cubicBezTo>
                  <a:lnTo>
                    <a:pt x="41024" y="64579"/>
                  </a:lnTo>
                  <a:cubicBezTo>
                    <a:pt x="41024" y="64579"/>
                    <a:pt x="36741" y="75152"/>
                    <a:pt x="23130" y="75152"/>
                  </a:cubicBezTo>
                  <a:cubicBezTo>
                    <a:pt x="9518" y="75152"/>
                    <a:pt x="0" y="63818"/>
                    <a:pt x="0" y="47339"/>
                  </a:cubicBezTo>
                  <a:cubicBezTo>
                    <a:pt x="0" y="30861"/>
                    <a:pt x="9804" y="19526"/>
                    <a:pt x="24081" y="19526"/>
                  </a:cubicBezTo>
                  <a:close/>
                  <a:moveTo>
                    <a:pt x="25224" y="66484"/>
                  </a:moveTo>
                  <a:cubicBezTo>
                    <a:pt x="33124" y="66484"/>
                    <a:pt x="40548" y="60865"/>
                    <a:pt x="40548" y="47625"/>
                  </a:cubicBezTo>
                  <a:cubicBezTo>
                    <a:pt x="40548" y="37910"/>
                    <a:pt x="35599" y="28670"/>
                    <a:pt x="25604" y="28670"/>
                  </a:cubicBezTo>
                  <a:cubicBezTo>
                    <a:pt x="17133" y="28670"/>
                    <a:pt x="10280" y="35433"/>
                    <a:pt x="10280" y="47530"/>
                  </a:cubicBezTo>
                  <a:cubicBezTo>
                    <a:pt x="10280" y="59627"/>
                    <a:pt x="16467" y="66484"/>
                    <a:pt x="25224" y="66484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834779EB-5493-08BA-4D24-4C3ECC69A0DE}"/>
                </a:ext>
              </a:extLst>
            </p:cNvPr>
            <p:cNvSpPr/>
            <p:nvPr/>
          </p:nvSpPr>
          <p:spPr>
            <a:xfrm>
              <a:off x="2414484" y="5693568"/>
              <a:ext cx="49400" cy="55626"/>
            </a:xfrm>
            <a:custGeom>
              <a:avLst/>
              <a:gdLst>
                <a:gd name="connsiteX0" fmla="*/ 26461 w 49400"/>
                <a:gd name="connsiteY0" fmla="*/ 95 h 55626"/>
                <a:gd name="connsiteX1" fmla="*/ 49400 w 49400"/>
                <a:gd name="connsiteY1" fmla="*/ 24955 h 55626"/>
                <a:gd name="connsiteX2" fmla="*/ 49115 w 49400"/>
                <a:gd name="connsiteY2" fmla="*/ 28861 h 55626"/>
                <a:gd name="connsiteX3" fmla="*/ 10375 w 49400"/>
                <a:gd name="connsiteY3" fmla="*/ 28861 h 55626"/>
                <a:gd name="connsiteX4" fmla="*/ 28745 w 49400"/>
                <a:gd name="connsiteY4" fmla="*/ 46863 h 55626"/>
                <a:gd name="connsiteX5" fmla="*/ 44546 w 49400"/>
                <a:gd name="connsiteY5" fmla="*/ 40862 h 55626"/>
                <a:gd name="connsiteX6" fmla="*/ 48734 w 49400"/>
                <a:gd name="connsiteY6" fmla="*/ 48292 h 55626"/>
                <a:gd name="connsiteX7" fmla="*/ 28079 w 49400"/>
                <a:gd name="connsiteY7" fmla="*/ 55626 h 55626"/>
                <a:gd name="connsiteX8" fmla="*/ 0 w 49400"/>
                <a:gd name="connsiteY8" fmla="*/ 27813 h 55626"/>
                <a:gd name="connsiteX9" fmla="*/ 26461 w 49400"/>
                <a:gd name="connsiteY9" fmla="*/ 0 h 55626"/>
                <a:gd name="connsiteX10" fmla="*/ 38930 w 49400"/>
                <a:gd name="connsiteY10" fmla="*/ 22288 h 55626"/>
                <a:gd name="connsiteX11" fmla="*/ 26271 w 49400"/>
                <a:gd name="connsiteY11" fmla="*/ 8191 h 55626"/>
                <a:gd name="connsiteX12" fmla="*/ 10756 w 49400"/>
                <a:gd name="connsiteY12" fmla="*/ 22288 h 55626"/>
                <a:gd name="connsiteX13" fmla="*/ 38930 w 49400"/>
                <a:gd name="connsiteY13" fmla="*/ 22288 h 55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400" h="55626">
                  <a:moveTo>
                    <a:pt x="26461" y="95"/>
                  </a:moveTo>
                  <a:cubicBezTo>
                    <a:pt x="41500" y="95"/>
                    <a:pt x="49400" y="11239"/>
                    <a:pt x="49400" y="24955"/>
                  </a:cubicBezTo>
                  <a:cubicBezTo>
                    <a:pt x="49400" y="26289"/>
                    <a:pt x="49115" y="28861"/>
                    <a:pt x="49115" y="28861"/>
                  </a:cubicBezTo>
                  <a:lnTo>
                    <a:pt x="10375" y="28861"/>
                  </a:lnTo>
                  <a:cubicBezTo>
                    <a:pt x="11041" y="40577"/>
                    <a:pt x="19322" y="46863"/>
                    <a:pt x="28745" y="46863"/>
                  </a:cubicBezTo>
                  <a:cubicBezTo>
                    <a:pt x="38169" y="46863"/>
                    <a:pt x="44546" y="40862"/>
                    <a:pt x="44546" y="40862"/>
                  </a:cubicBezTo>
                  <a:lnTo>
                    <a:pt x="48734" y="48292"/>
                  </a:lnTo>
                  <a:cubicBezTo>
                    <a:pt x="48734" y="48292"/>
                    <a:pt x="40739" y="55626"/>
                    <a:pt x="28079" y="55626"/>
                  </a:cubicBezTo>
                  <a:cubicBezTo>
                    <a:pt x="11422" y="55626"/>
                    <a:pt x="0" y="43529"/>
                    <a:pt x="0" y="27813"/>
                  </a:cubicBezTo>
                  <a:cubicBezTo>
                    <a:pt x="0" y="10954"/>
                    <a:pt x="11422" y="0"/>
                    <a:pt x="26461" y="0"/>
                  </a:cubicBezTo>
                  <a:close/>
                  <a:moveTo>
                    <a:pt x="38930" y="22288"/>
                  </a:moveTo>
                  <a:cubicBezTo>
                    <a:pt x="38645" y="12954"/>
                    <a:pt x="32934" y="8191"/>
                    <a:pt x="26271" y="8191"/>
                  </a:cubicBezTo>
                  <a:cubicBezTo>
                    <a:pt x="18561" y="8191"/>
                    <a:pt x="12279" y="13430"/>
                    <a:pt x="10756" y="22288"/>
                  </a:cubicBezTo>
                  <a:lnTo>
                    <a:pt x="38930" y="22288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" name="Forma libre 21">
              <a:extLst>
                <a:ext uri="{FF2B5EF4-FFF2-40B4-BE49-F238E27FC236}">
                  <a16:creationId xmlns:a16="http://schemas.microsoft.com/office/drawing/2014/main" id="{1F5CAB3B-DCFF-9A01-9FF1-A8540A1E9F5F}"/>
                </a:ext>
              </a:extLst>
            </p:cNvPr>
            <p:cNvSpPr/>
            <p:nvPr/>
          </p:nvSpPr>
          <p:spPr>
            <a:xfrm>
              <a:off x="2500149" y="5671566"/>
              <a:ext cx="70245" cy="77438"/>
            </a:xfrm>
            <a:custGeom>
              <a:avLst/>
              <a:gdLst>
                <a:gd name="connsiteX0" fmla="*/ 39121 w 70245"/>
                <a:gd name="connsiteY0" fmla="*/ 190 h 77438"/>
                <a:gd name="connsiteX1" fmla="*/ 69389 w 70245"/>
                <a:gd name="connsiteY1" fmla="*/ 15145 h 77438"/>
                <a:gd name="connsiteX2" fmla="*/ 69389 w 70245"/>
                <a:gd name="connsiteY2" fmla="*/ 26956 h 77438"/>
                <a:gd name="connsiteX3" fmla="*/ 52637 w 70245"/>
                <a:gd name="connsiteY3" fmla="*/ 26956 h 77438"/>
                <a:gd name="connsiteX4" fmla="*/ 52637 w 70245"/>
                <a:gd name="connsiteY4" fmla="*/ 21146 h 77438"/>
                <a:gd name="connsiteX5" fmla="*/ 39977 w 70245"/>
                <a:gd name="connsiteY5" fmla="*/ 15812 h 77438"/>
                <a:gd name="connsiteX6" fmla="*/ 19322 w 70245"/>
                <a:gd name="connsiteY6" fmla="*/ 37624 h 77438"/>
                <a:gd name="connsiteX7" fmla="*/ 41024 w 70245"/>
                <a:gd name="connsiteY7" fmla="*/ 61817 h 77438"/>
                <a:gd name="connsiteX8" fmla="*/ 53493 w 70245"/>
                <a:gd name="connsiteY8" fmla="*/ 56483 h 77438"/>
                <a:gd name="connsiteX9" fmla="*/ 53493 w 70245"/>
                <a:gd name="connsiteY9" fmla="*/ 50673 h 77438"/>
                <a:gd name="connsiteX10" fmla="*/ 70246 w 70245"/>
                <a:gd name="connsiteY10" fmla="*/ 50673 h 77438"/>
                <a:gd name="connsiteX11" fmla="*/ 70246 w 70245"/>
                <a:gd name="connsiteY11" fmla="*/ 62675 h 77438"/>
                <a:gd name="connsiteX12" fmla="*/ 39692 w 70245"/>
                <a:gd name="connsiteY12" fmla="*/ 77438 h 77438"/>
                <a:gd name="connsiteX13" fmla="*/ 0 w 70245"/>
                <a:gd name="connsiteY13" fmla="*/ 38576 h 77438"/>
                <a:gd name="connsiteX14" fmla="*/ 39121 w 70245"/>
                <a:gd name="connsiteY14" fmla="*/ 0 h 7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245" h="77438">
                  <a:moveTo>
                    <a:pt x="39121" y="190"/>
                  </a:moveTo>
                  <a:cubicBezTo>
                    <a:pt x="48258" y="190"/>
                    <a:pt x="69389" y="3048"/>
                    <a:pt x="69389" y="15145"/>
                  </a:cubicBezTo>
                  <a:lnTo>
                    <a:pt x="69389" y="26956"/>
                  </a:lnTo>
                  <a:lnTo>
                    <a:pt x="52637" y="26956"/>
                  </a:lnTo>
                  <a:lnTo>
                    <a:pt x="52637" y="21146"/>
                  </a:lnTo>
                  <a:cubicBezTo>
                    <a:pt x="52637" y="16954"/>
                    <a:pt x="45022" y="15812"/>
                    <a:pt x="39977" y="15812"/>
                  </a:cubicBezTo>
                  <a:cubicBezTo>
                    <a:pt x="27794" y="15812"/>
                    <a:pt x="19322" y="23813"/>
                    <a:pt x="19322" y="37624"/>
                  </a:cubicBezTo>
                  <a:cubicBezTo>
                    <a:pt x="19322" y="53149"/>
                    <a:pt x="28555" y="61817"/>
                    <a:pt x="41024" y="61817"/>
                  </a:cubicBezTo>
                  <a:cubicBezTo>
                    <a:pt x="44356" y="61817"/>
                    <a:pt x="53493" y="60960"/>
                    <a:pt x="53493" y="56483"/>
                  </a:cubicBezTo>
                  <a:lnTo>
                    <a:pt x="53493" y="50673"/>
                  </a:lnTo>
                  <a:lnTo>
                    <a:pt x="70246" y="50673"/>
                  </a:lnTo>
                  <a:lnTo>
                    <a:pt x="70246" y="62675"/>
                  </a:lnTo>
                  <a:cubicBezTo>
                    <a:pt x="70246" y="74104"/>
                    <a:pt x="50067" y="77438"/>
                    <a:pt x="39692" y="77438"/>
                  </a:cubicBezTo>
                  <a:cubicBezTo>
                    <a:pt x="16752" y="77438"/>
                    <a:pt x="0" y="60484"/>
                    <a:pt x="0" y="38576"/>
                  </a:cubicBezTo>
                  <a:cubicBezTo>
                    <a:pt x="0" y="16669"/>
                    <a:pt x="17323" y="0"/>
                    <a:pt x="39121" y="0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" name="Forma libre 22">
              <a:extLst>
                <a:ext uri="{FF2B5EF4-FFF2-40B4-BE49-F238E27FC236}">
                  <a16:creationId xmlns:a16="http://schemas.microsoft.com/office/drawing/2014/main" id="{1B318FC0-EDBD-2B36-430D-2519804B3C59}"/>
                </a:ext>
              </a:extLst>
            </p:cNvPr>
            <p:cNvSpPr/>
            <p:nvPr/>
          </p:nvSpPr>
          <p:spPr>
            <a:xfrm>
              <a:off x="2578390" y="5672899"/>
              <a:ext cx="68056" cy="74961"/>
            </a:xfrm>
            <a:custGeom>
              <a:avLst/>
              <a:gdLst>
                <a:gd name="connsiteX0" fmla="*/ 476 w 68056"/>
                <a:gd name="connsiteY0" fmla="*/ 61913 h 74961"/>
                <a:gd name="connsiteX1" fmla="*/ 7329 w 68056"/>
                <a:gd name="connsiteY1" fmla="*/ 61913 h 74961"/>
                <a:gd name="connsiteX2" fmla="*/ 7329 w 68056"/>
                <a:gd name="connsiteY2" fmla="*/ 13145 h 74961"/>
                <a:gd name="connsiteX3" fmla="*/ 0 w 68056"/>
                <a:gd name="connsiteY3" fmla="*/ 13145 h 74961"/>
                <a:gd name="connsiteX4" fmla="*/ 0 w 68056"/>
                <a:gd name="connsiteY4" fmla="*/ 0 h 74961"/>
                <a:gd name="connsiteX5" fmla="*/ 25414 w 68056"/>
                <a:gd name="connsiteY5" fmla="*/ 0 h 74961"/>
                <a:gd name="connsiteX6" fmla="*/ 25414 w 68056"/>
                <a:gd name="connsiteY6" fmla="*/ 23717 h 74961"/>
                <a:gd name="connsiteX7" fmla="*/ 25319 w 68056"/>
                <a:gd name="connsiteY7" fmla="*/ 27051 h 74961"/>
                <a:gd name="connsiteX8" fmla="*/ 25224 w 68056"/>
                <a:gd name="connsiteY8" fmla="*/ 28289 h 74961"/>
                <a:gd name="connsiteX9" fmla="*/ 25414 w 68056"/>
                <a:gd name="connsiteY9" fmla="*/ 28289 h 74961"/>
                <a:gd name="connsiteX10" fmla="*/ 41881 w 68056"/>
                <a:gd name="connsiteY10" fmla="*/ 19717 h 74961"/>
                <a:gd name="connsiteX11" fmla="*/ 61298 w 68056"/>
                <a:gd name="connsiteY11" fmla="*/ 39910 h 74961"/>
                <a:gd name="connsiteX12" fmla="*/ 61298 w 68056"/>
                <a:gd name="connsiteY12" fmla="*/ 61817 h 74961"/>
                <a:gd name="connsiteX13" fmla="*/ 68056 w 68056"/>
                <a:gd name="connsiteY13" fmla="*/ 61817 h 74961"/>
                <a:gd name="connsiteX14" fmla="*/ 68056 w 68056"/>
                <a:gd name="connsiteY14" fmla="*/ 74962 h 74961"/>
                <a:gd name="connsiteX15" fmla="*/ 43118 w 68056"/>
                <a:gd name="connsiteY15" fmla="*/ 74962 h 74961"/>
                <a:gd name="connsiteX16" fmla="*/ 43118 w 68056"/>
                <a:gd name="connsiteY16" fmla="*/ 43339 h 74961"/>
                <a:gd name="connsiteX17" fmla="*/ 37122 w 68056"/>
                <a:gd name="connsiteY17" fmla="*/ 36195 h 74961"/>
                <a:gd name="connsiteX18" fmla="*/ 25414 w 68056"/>
                <a:gd name="connsiteY18" fmla="*/ 51054 h 74961"/>
                <a:gd name="connsiteX19" fmla="*/ 25414 w 68056"/>
                <a:gd name="connsiteY19" fmla="*/ 61817 h 74961"/>
                <a:gd name="connsiteX20" fmla="*/ 32172 w 68056"/>
                <a:gd name="connsiteY20" fmla="*/ 61817 h 74961"/>
                <a:gd name="connsiteX21" fmla="*/ 32172 w 68056"/>
                <a:gd name="connsiteY21" fmla="*/ 74962 h 74961"/>
                <a:gd name="connsiteX22" fmla="*/ 476 w 68056"/>
                <a:gd name="connsiteY22" fmla="*/ 74962 h 74961"/>
                <a:gd name="connsiteX23" fmla="*/ 476 w 68056"/>
                <a:gd name="connsiteY23" fmla="*/ 61817 h 7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56" h="74961">
                  <a:moveTo>
                    <a:pt x="476" y="61913"/>
                  </a:moveTo>
                  <a:lnTo>
                    <a:pt x="7329" y="61913"/>
                  </a:lnTo>
                  <a:lnTo>
                    <a:pt x="7329" y="13145"/>
                  </a:lnTo>
                  <a:lnTo>
                    <a:pt x="0" y="13145"/>
                  </a:lnTo>
                  <a:lnTo>
                    <a:pt x="0" y="0"/>
                  </a:lnTo>
                  <a:lnTo>
                    <a:pt x="25414" y="0"/>
                  </a:lnTo>
                  <a:lnTo>
                    <a:pt x="25414" y="23717"/>
                  </a:lnTo>
                  <a:cubicBezTo>
                    <a:pt x="25414" y="25051"/>
                    <a:pt x="25414" y="26194"/>
                    <a:pt x="25319" y="27051"/>
                  </a:cubicBezTo>
                  <a:cubicBezTo>
                    <a:pt x="25224" y="27623"/>
                    <a:pt x="25224" y="28004"/>
                    <a:pt x="25224" y="28289"/>
                  </a:cubicBezTo>
                  <a:lnTo>
                    <a:pt x="25414" y="28289"/>
                  </a:lnTo>
                  <a:cubicBezTo>
                    <a:pt x="28460" y="22955"/>
                    <a:pt x="34742" y="19717"/>
                    <a:pt x="41881" y="19717"/>
                  </a:cubicBezTo>
                  <a:cubicBezTo>
                    <a:pt x="52732" y="19717"/>
                    <a:pt x="61298" y="24860"/>
                    <a:pt x="61298" y="39910"/>
                  </a:cubicBezTo>
                  <a:lnTo>
                    <a:pt x="61298" y="61817"/>
                  </a:lnTo>
                  <a:lnTo>
                    <a:pt x="68056" y="61817"/>
                  </a:lnTo>
                  <a:lnTo>
                    <a:pt x="68056" y="74962"/>
                  </a:lnTo>
                  <a:lnTo>
                    <a:pt x="43118" y="74962"/>
                  </a:lnTo>
                  <a:lnTo>
                    <a:pt x="43118" y="43339"/>
                  </a:lnTo>
                  <a:cubicBezTo>
                    <a:pt x="43118" y="38291"/>
                    <a:pt x="41214" y="36195"/>
                    <a:pt x="37122" y="36195"/>
                  </a:cubicBezTo>
                  <a:cubicBezTo>
                    <a:pt x="29126" y="36195"/>
                    <a:pt x="25414" y="43339"/>
                    <a:pt x="25414" y="51054"/>
                  </a:cubicBezTo>
                  <a:lnTo>
                    <a:pt x="25414" y="61817"/>
                  </a:lnTo>
                  <a:lnTo>
                    <a:pt x="32172" y="61817"/>
                  </a:lnTo>
                  <a:lnTo>
                    <a:pt x="32172" y="74962"/>
                  </a:lnTo>
                  <a:lnTo>
                    <a:pt x="476" y="74962"/>
                  </a:lnTo>
                  <a:lnTo>
                    <a:pt x="476" y="61817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" name="Forma libre 23">
              <a:extLst>
                <a:ext uri="{FF2B5EF4-FFF2-40B4-BE49-F238E27FC236}">
                  <a16:creationId xmlns:a16="http://schemas.microsoft.com/office/drawing/2014/main" id="{C6CA6B2E-30E3-09EA-A007-FA8511405EA0}"/>
                </a:ext>
              </a:extLst>
            </p:cNvPr>
            <p:cNvSpPr/>
            <p:nvPr/>
          </p:nvSpPr>
          <p:spPr>
            <a:xfrm>
              <a:off x="2653395" y="5672994"/>
              <a:ext cx="32267" cy="74866"/>
            </a:xfrm>
            <a:custGeom>
              <a:avLst/>
              <a:gdLst>
                <a:gd name="connsiteX0" fmla="*/ 571 w 32267"/>
                <a:gd name="connsiteY0" fmla="*/ 61817 h 74866"/>
                <a:gd name="connsiteX1" fmla="*/ 7329 w 32267"/>
                <a:gd name="connsiteY1" fmla="*/ 61817 h 74866"/>
                <a:gd name="connsiteX2" fmla="*/ 7329 w 32267"/>
                <a:gd name="connsiteY2" fmla="*/ 34004 h 74866"/>
                <a:gd name="connsiteX3" fmla="*/ 0 w 32267"/>
                <a:gd name="connsiteY3" fmla="*/ 34004 h 74866"/>
                <a:gd name="connsiteX4" fmla="*/ 0 w 32267"/>
                <a:gd name="connsiteY4" fmla="*/ 20860 h 74866"/>
                <a:gd name="connsiteX5" fmla="*/ 25414 w 32267"/>
                <a:gd name="connsiteY5" fmla="*/ 20860 h 74866"/>
                <a:gd name="connsiteX6" fmla="*/ 25414 w 32267"/>
                <a:gd name="connsiteY6" fmla="*/ 61722 h 74866"/>
                <a:gd name="connsiteX7" fmla="*/ 32267 w 32267"/>
                <a:gd name="connsiteY7" fmla="*/ 61722 h 74866"/>
                <a:gd name="connsiteX8" fmla="*/ 32267 w 32267"/>
                <a:gd name="connsiteY8" fmla="*/ 74867 h 74866"/>
                <a:gd name="connsiteX9" fmla="*/ 571 w 32267"/>
                <a:gd name="connsiteY9" fmla="*/ 74867 h 74866"/>
                <a:gd name="connsiteX10" fmla="*/ 571 w 32267"/>
                <a:gd name="connsiteY10" fmla="*/ 61722 h 74866"/>
                <a:gd name="connsiteX11" fmla="*/ 7615 w 32267"/>
                <a:gd name="connsiteY11" fmla="*/ 0 h 74866"/>
                <a:gd name="connsiteX12" fmla="*/ 25319 w 32267"/>
                <a:gd name="connsiteY12" fmla="*/ 0 h 74866"/>
                <a:gd name="connsiteX13" fmla="*/ 25319 w 32267"/>
                <a:gd name="connsiteY13" fmla="*/ 14192 h 74866"/>
                <a:gd name="connsiteX14" fmla="*/ 7615 w 32267"/>
                <a:gd name="connsiteY14" fmla="*/ 14192 h 74866"/>
                <a:gd name="connsiteX15" fmla="*/ 7615 w 32267"/>
                <a:gd name="connsiteY15" fmla="*/ 0 h 7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267" h="74866">
                  <a:moveTo>
                    <a:pt x="571" y="61817"/>
                  </a:moveTo>
                  <a:lnTo>
                    <a:pt x="7329" y="61817"/>
                  </a:lnTo>
                  <a:lnTo>
                    <a:pt x="7329" y="34004"/>
                  </a:lnTo>
                  <a:lnTo>
                    <a:pt x="0" y="34004"/>
                  </a:lnTo>
                  <a:lnTo>
                    <a:pt x="0" y="20860"/>
                  </a:lnTo>
                  <a:lnTo>
                    <a:pt x="25414" y="20860"/>
                  </a:lnTo>
                  <a:lnTo>
                    <a:pt x="25414" y="61722"/>
                  </a:lnTo>
                  <a:lnTo>
                    <a:pt x="32267" y="61722"/>
                  </a:lnTo>
                  <a:lnTo>
                    <a:pt x="32267" y="74867"/>
                  </a:lnTo>
                  <a:lnTo>
                    <a:pt x="571" y="74867"/>
                  </a:lnTo>
                  <a:lnTo>
                    <a:pt x="571" y="61722"/>
                  </a:lnTo>
                  <a:close/>
                  <a:moveTo>
                    <a:pt x="7615" y="0"/>
                  </a:moveTo>
                  <a:lnTo>
                    <a:pt x="25319" y="0"/>
                  </a:lnTo>
                  <a:lnTo>
                    <a:pt x="25319" y="14192"/>
                  </a:lnTo>
                  <a:lnTo>
                    <a:pt x="7615" y="14192"/>
                  </a:lnTo>
                  <a:lnTo>
                    <a:pt x="7615" y="0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id="{C2AADF4A-37F5-CFA5-D6F6-871F3DE9BEA6}"/>
                </a:ext>
              </a:extLst>
            </p:cNvPr>
            <p:cNvSpPr/>
            <p:nvPr/>
          </p:nvSpPr>
          <p:spPr>
            <a:xfrm>
              <a:off x="2688422" y="5672994"/>
              <a:ext cx="32743" cy="75533"/>
            </a:xfrm>
            <a:custGeom>
              <a:avLst/>
              <a:gdLst>
                <a:gd name="connsiteX0" fmla="*/ 7329 w 32743"/>
                <a:gd name="connsiteY0" fmla="*/ 13145 h 75533"/>
                <a:gd name="connsiteX1" fmla="*/ 0 w 32743"/>
                <a:gd name="connsiteY1" fmla="*/ 13145 h 75533"/>
                <a:gd name="connsiteX2" fmla="*/ 0 w 32743"/>
                <a:gd name="connsiteY2" fmla="*/ 0 h 75533"/>
                <a:gd name="connsiteX3" fmla="*/ 25414 w 32743"/>
                <a:gd name="connsiteY3" fmla="*/ 0 h 75533"/>
                <a:gd name="connsiteX4" fmla="*/ 25414 w 32743"/>
                <a:gd name="connsiteY4" fmla="*/ 54007 h 75533"/>
                <a:gd name="connsiteX5" fmla="*/ 30459 w 32743"/>
                <a:gd name="connsiteY5" fmla="*/ 60960 h 75533"/>
                <a:gd name="connsiteX6" fmla="*/ 32077 w 32743"/>
                <a:gd name="connsiteY6" fmla="*/ 60865 h 75533"/>
                <a:gd name="connsiteX7" fmla="*/ 32743 w 32743"/>
                <a:gd name="connsiteY7" fmla="*/ 60865 h 75533"/>
                <a:gd name="connsiteX8" fmla="*/ 32743 w 32743"/>
                <a:gd name="connsiteY8" fmla="*/ 75247 h 75533"/>
                <a:gd name="connsiteX9" fmla="*/ 31125 w 32743"/>
                <a:gd name="connsiteY9" fmla="*/ 75438 h 75533"/>
                <a:gd name="connsiteX10" fmla="*/ 27223 w 32743"/>
                <a:gd name="connsiteY10" fmla="*/ 75533 h 75533"/>
                <a:gd name="connsiteX11" fmla="*/ 7329 w 32743"/>
                <a:gd name="connsiteY11" fmla="*/ 55054 h 75533"/>
                <a:gd name="connsiteX12" fmla="*/ 7329 w 32743"/>
                <a:gd name="connsiteY12" fmla="*/ 13145 h 7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43" h="75533">
                  <a:moveTo>
                    <a:pt x="7329" y="13145"/>
                  </a:moveTo>
                  <a:lnTo>
                    <a:pt x="0" y="13145"/>
                  </a:lnTo>
                  <a:lnTo>
                    <a:pt x="0" y="0"/>
                  </a:lnTo>
                  <a:lnTo>
                    <a:pt x="25414" y="0"/>
                  </a:lnTo>
                  <a:lnTo>
                    <a:pt x="25414" y="54007"/>
                  </a:lnTo>
                  <a:cubicBezTo>
                    <a:pt x="25414" y="59150"/>
                    <a:pt x="26366" y="60960"/>
                    <a:pt x="30459" y="60960"/>
                  </a:cubicBezTo>
                  <a:cubicBezTo>
                    <a:pt x="31220" y="60960"/>
                    <a:pt x="31601" y="60865"/>
                    <a:pt x="32077" y="60865"/>
                  </a:cubicBezTo>
                  <a:lnTo>
                    <a:pt x="32743" y="60865"/>
                  </a:lnTo>
                  <a:lnTo>
                    <a:pt x="32743" y="75247"/>
                  </a:lnTo>
                  <a:lnTo>
                    <a:pt x="31125" y="75438"/>
                  </a:lnTo>
                  <a:cubicBezTo>
                    <a:pt x="29983" y="75533"/>
                    <a:pt x="28841" y="75533"/>
                    <a:pt x="27223" y="75533"/>
                  </a:cubicBezTo>
                  <a:cubicBezTo>
                    <a:pt x="17704" y="75533"/>
                    <a:pt x="7329" y="73248"/>
                    <a:pt x="7329" y="55054"/>
                  </a:cubicBezTo>
                  <a:lnTo>
                    <a:pt x="7329" y="13145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id="{74A1BFED-ABCD-276E-DC18-384BB9CF3664}"/>
                </a:ext>
              </a:extLst>
            </p:cNvPr>
            <p:cNvSpPr/>
            <p:nvPr/>
          </p:nvSpPr>
          <p:spPr>
            <a:xfrm>
              <a:off x="2727924" y="5692711"/>
              <a:ext cx="53207" cy="56483"/>
            </a:xfrm>
            <a:custGeom>
              <a:avLst/>
              <a:gdLst>
                <a:gd name="connsiteX0" fmla="*/ 28079 w 53207"/>
                <a:gd name="connsiteY0" fmla="*/ 0 h 56483"/>
                <a:gd name="connsiteX1" fmla="*/ 53208 w 53207"/>
                <a:gd name="connsiteY1" fmla="*/ 26098 h 56483"/>
                <a:gd name="connsiteX2" fmla="*/ 53017 w 53207"/>
                <a:gd name="connsiteY2" fmla="*/ 29432 h 56483"/>
                <a:gd name="connsiteX3" fmla="*/ 52827 w 53207"/>
                <a:gd name="connsiteY3" fmla="*/ 31528 h 56483"/>
                <a:gd name="connsiteX4" fmla="*/ 18561 w 53207"/>
                <a:gd name="connsiteY4" fmla="*/ 31528 h 56483"/>
                <a:gd name="connsiteX5" fmla="*/ 31125 w 53207"/>
                <a:gd name="connsiteY5" fmla="*/ 41434 h 56483"/>
                <a:gd name="connsiteX6" fmla="*/ 41690 w 53207"/>
                <a:gd name="connsiteY6" fmla="*/ 38767 h 56483"/>
                <a:gd name="connsiteX7" fmla="*/ 46259 w 53207"/>
                <a:gd name="connsiteY7" fmla="*/ 36290 h 56483"/>
                <a:gd name="connsiteX8" fmla="*/ 52827 w 53207"/>
                <a:gd name="connsiteY8" fmla="*/ 48863 h 56483"/>
                <a:gd name="connsiteX9" fmla="*/ 46640 w 53207"/>
                <a:gd name="connsiteY9" fmla="*/ 52673 h 56483"/>
                <a:gd name="connsiteX10" fmla="*/ 29602 w 53207"/>
                <a:gd name="connsiteY10" fmla="*/ 56483 h 56483"/>
                <a:gd name="connsiteX11" fmla="*/ 0 w 53207"/>
                <a:gd name="connsiteY11" fmla="*/ 28194 h 56483"/>
                <a:gd name="connsiteX12" fmla="*/ 28079 w 53207"/>
                <a:gd name="connsiteY12" fmla="*/ 0 h 56483"/>
                <a:gd name="connsiteX13" fmla="*/ 34457 w 53207"/>
                <a:gd name="connsiteY13" fmla="*/ 21622 h 56483"/>
                <a:gd name="connsiteX14" fmla="*/ 27698 w 53207"/>
                <a:gd name="connsiteY14" fmla="*/ 13621 h 56483"/>
                <a:gd name="connsiteX15" fmla="*/ 19037 w 53207"/>
                <a:gd name="connsiteY15" fmla="*/ 21622 h 56483"/>
                <a:gd name="connsiteX16" fmla="*/ 34552 w 53207"/>
                <a:gd name="connsiteY16" fmla="*/ 21622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207" h="56483">
                  <a:moveTo>
                    <a:pt x="28079" y="0"/>
                  </a:moveTo>
                  <a:cubicBezTo>
                    <a:pt x="44165" y="0"/>
                    <a:pt x="53208" y="11144"/>
                    <a:pt x="53208" y="26098"/>
                  </a:cubicBezTo>
                  <a:cubicBezTo>
                    <a:pt x="53208" y="26956"/>
                    <a:pt x="53112" y="28289"/>
                    <a:pt x="53017" y="29432"/>
                  </a:cubicBezTo>
                  <a:lnTo>
                    <a:pt x="52827" y="31528"/>
                  </a:lnTo>
                  <a:lnTo>
                    <a:pt x="18561" y="31528"/>
                  </a:lnTo>
                  <a:cubicBezTo>
                    <a:pt x="19893" y="38576"/>
                    <a:pt x="25224" y="41434"/>
                    <a:pt x="31125" y="41434"/>
                  </a:cubicBezTo>
                  <a:cubicBezTo>
                    <a:pt x="35218" y="41434"/>
                    <a:pt x="38835" y="40100"/>
                    <a:pt x="41690" y="38767"/>
                  </a:cubicBezTo>
                  <a:cubicBezTo>
                    <a:pt x="43404" y="38005"/>
                    <a:pt x="44927" y="37147"/>
                    <a:pt x="46259" y="36290"/>
                  </a:cubicBezTo>
                  <a:lnTo>
                    <a:pt x="52827" y="48863"/>
                  </a:lnTo>
                  <a:cubicBezTo>
                    <a:pt x="51018" y="50197"/>
                    <a:pt x="48924" y="51435"/>
                    <a:pt x="46640" y="52673"/>
                  </a:cubicBezTo>
                  <a:cubicBezTo>
                    <a:pt x="42547" y="54674"/>
                    <a:pt x="37026" y="56483"/>
                    <a:pt x="29602" y="56483"/>
                  </a:cubicBezTo>
                  <a:cubicBezTo>
                    <a:pt x="10375" y="56483"/>
                    <a:pt x="0" y="42577"/>
                    <a:pt x="0" y="28194"/>
                  </a:cubicBezTo>
                  <a:cubicBezTo>
                    <a:pt x="0" y="12382"/>
                    <a:pt x="10661" y="0"/>
                    <a:pt x="28079" y="0"/>
                  </a:cubicBezTo>
                  <a:close/>
                  <a:moveTo>
                    <a:pt x="34457" y="21622"/>
                  </a:moveTo>
                  <a:cubicBezTo>
                    <a:pt x="34457" y="17336"/>
                    <a:pt x="31696" y="13621"/>
                    <a:pt x="27698" y="13621"/>
                  </a:cubicBezTo>
                  <a:cubicBezTo>
                    <a:pt x="22368" y="13621"/>
                    <a:pt x="19989" y="17431"/>
                    <a:pt x="19037" y="21622"/>
                  </a:cubicBezTo>
                  <a:lnTo>
                    <a:pt x="34552" y="21622"/>
                  </a:ln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</p:grpSp>
      <p:grpSp>
        <p:nvGrpSpPr>
          <p:cNvPr id="27" name="Gráfico 4">
            <a:extLst>
              <a:ext uri="{FF2B5EF4-FFF2-40B4-BE49-F238E27FC236}">
                <a16:creationId xmlns:a16="http://schemas.microsoft.com/office/drawing/2014/main" id="{5222C9E6-CF59-C71E-2A1B-93A9339B753B}"/>
              </a:ext>
            </a:extLst>
          </p:cNvPr>
          <p:cNvGrpSpPr/>
          <p:nvPr userDrawn="1"/>
        </p:nvGrpSpPr>
        <p:grpSpPr>
          <a:xfrm>
            <a:off x="9386513" y="6106506"/>
            <a:ext cx="2367156" cy="552759"/>
            <a:chOff x="9029181" y="5477732"/>
            <a:chExt cx="1293356" cy="302014"/>
          </a:xfrm>
        </p:grpSpPr>
        <p:sp>
          <p:nvSpPr>
            <p:cNvPr id="28" name="Forma libre 27">
              <a:extLst>
                <a:ext uri="{FF2B5EF4-FFF2-40B4-BE49-F238E27FC236}">
                  <a16:creationId xmlns:a16="http://schemas.microsoft.com/office/drawing/2014/main" id="{1133F273-0964-FE40-F2B3-90E79C9A221E}"/>
                </a:ext>
              </a:extLst>
            </p:cNvPr>
            <p:cNvSpPr/>
            <p:nvPr/>
          </p:nvSpPr>
          <p:spPr>
            <a:xfrm>
              <a:off x="10137865" y="5477732"/>
              <a:ext cx="113752" cy="113641"/>
            </a:xfrm>
            <a:custGeom>
              <a:avLst/>
              <a:gdLst>
                <a:gd name="connsiteX0" fmla="*/ 107288 w 113752"/>
                <a:gd name="connsiteY0" fmla="*/ 30766 h 113641"/>
                <a:gd name="connsiteX1" fmla="*/ 106146 w 113752"/>
                <a:gd name="connsiteY1" fmla="*/ 31433 h 113641"/>
                <a:gd name="connsiteX2" fmla="*/ 106431 w 113752"/>
                <a:gd name="connsiteY2" fmla="*/ 31909 h 113641"/>
                <a:gd name="connsiteX3" fmla="*/ 107669 w 113752"/>
                <a:gd name="connsiteY3" fmla="*/ 31623 h 113641"/>
                <a:gd name="connsiteX4" fmla="*/ 110048 w 113752"/>
                <a:gd name="connsiteY4" fmla="*/ 36671 h 113641"/>
                <a:gd name="connsiteX5" fmla="*/ 108811 w 113752"/>
                <a:gd name="connsiteY5" fmla="*/ 37719 h 113641"/>
                <a:gd name="connsiteX6" fmla="*/ 109858 w 113752"/>
                <a:gd name="connsiteY6" fmla="*/ 38767 h 113641"/>
                <a:gd name="connsiteX7" fmla="*/ 111286 w 113752"/>
                <a:gd name="connsiteY7" fmla="*/ 40481 h 113641"/>
                <a:gd name="connsiteX8" fmla="*/ 107574 w 113752"/>
                <a:gd name="connsiteY8" fmla="*/ 82391 h 113641"/>
                <a:gd name="connsiteX9" fmla="*/ 91583 w 113752"/>
                <a:gd name="connsiteY9" fmla="*/ 101632 h 113641"/>
                <a:gd name="connsiteX10" fmla="*/ 73498 w 113752"/>
                <a:gd name="connsiteY10" fmla="*/ 110776 h 113641"/>
                <a:gd name="connsiteX11" fmla="*/ 69500 w 113752"/>
                <a:gd name="connsiteY11" fmla="*/ 111538 h 113641"/>
                <a:gd name="connsiteX12" fmla="*/ 68072 w 113752"/>
                <a:gd name="connsiteY12" fmla="*/ 112300 h 113641"/>
                <a:gd name="connsiteX13" fmla="*/ 56269 w 113752"/>
                <a:gd name="connsiteY13" fmla="*/ 113633 h 113641"/>
                <a:gd name="connsiteX14" fmla="*/ 55508 w 113752"/>
                <a:gd name="connsiteY14" fmla="*/ 113538 h 113641"/>
                <a:gd name="connsiteX15" fmla="*/ 55318 w 113752"/>
                <a:gd name="connsiteY15" fmla="*/ 111157 h 113641"/>
                <a:gd name="connsiteX16" fmla="*/ 54937 w 113752"/>
                <a:gd name="connsiteY16" fmla="*/ 111157 h 113641"/>
                <a:gd name="connsiteX17" fmla="*/ 54271 w 113752"/>
                <a:gd name="connsiteY17" fmla="*/ 113633 h 113641"/>
                <a:gd name="connsiteX18" fmla="*/ 50177 w 113752"/>
                <a:gd name="connsiteY18" fmla="*/ 112204 h 113641"/>
                <a:gd name="connsiteX19" fmla="*/ 43229 w 113752"/>
                <a:gd name="connsiteY19" fmla="*/ 111823 h 113641"/>
                <a:gd name="connsiteX20" fmla="*/ 42658 w 113752"/>
                <a:gd name="connsiteY20" fmla="*/ 109919 h 113641"/>
                <a:gd name="connsiteX21" fmla="*/ 37328 w 113752"/>
                <a:gd name="connsiteY21" fmla="*/ 109919 h 113641"/>
                <a:gd name="connsiteX22" fmla="*/ 28000 w 113752"/>
                <a:gd name="connsiteY22" fmla="*/ 105442 h 113641"/>
                <a:gd name="connsiteX23" fmla="*/ 25049 w 113752"/>
                <a:gd name="connsiteY23" fmla="*/ 103537 h 113641"/>
                <a:gd name="connsiteX24" fmla="*/ 24668 w 113752"/>
                <a:gd name="connsiteY24" fmla="*/ 101537 h 113641"/>
                <a:gd name="connsiteX25" fmla="*/ 23241 w 113752"/>
                <a:gd name="connsiteY25" fmla="*/ 102298 h 113641"/>
                <a:gd name="connsiteX26" fmla="*/ 14960 w 113752"/>
                <a:gd name="connsiteY26" fmla="*/ 94774 h 113641"/>
                <a:gd name="connsiteX27" fmla="*/ 14579 w 113752"/>
                <a:gd name="connsiteY27" fmla="*/ 93726 h 113641"/>
                <a:gd name="connsiteX28" fmla="*/ 14008 w 113752"/>
                <a:gd name="connsiteY28" fmla="*/ 92869 h 113641"/>
                <a:gd name="connsiteX29" fmla="*/ 12295 w 113752"/>
                <a:gd name="connsiteY29" fmla="*/ 91726 h 113641"/>
                <a:gd name="connsiteX30" fmla="*/ 4014 w 113752"/>
                <a:gd name="connsiteY30" fmla="*/ 77057 h 113641"/>
                <a:gd name="connsiteX31" fmla="*/ 1539 w 113752"/>
                <a:gd name="connsiteY31" fmla="*/ 68389 h 113641"/>
                <a:gd name="connsiteX32" fmla="*/ 206 w 113752"/>
                <a:gd name="connsiteY32" fmla="*/ 59341 h 113641"/>
                <a:gd name="connsiteX33" fmla="*/ 587 w 113752"/>
                <a:gd name="connsiteY33" fmla="*/ 57150 h 113641"/>
                <a:gd name="connsiteX34" fmla="*/ 587 w 113752"/>
                <a:gd name="connsiteY34" fmla="*/ 56674 h 113641"/>
                <a:gd name="connsiteX35" fmla="*/ 872 w 113752"/>
                <a:gd name="connsiteY35" fmla="*/ 51340 h 113641"/>
                <a:gd name="connsiteX36" fmla="*/ 872 w 113752"/>
                <a:gd name="connsiteY36" fmla="*/ 50768 h 113641"/>
                <a:gd name="connsiteX37" fmla="*/ 1063 w 113752"/>
                <a:gd name="connsiteY37" fmla="*/ 46672 h 113641"/>
                <a:gd name="connsiteX38" fmla="*/ 8582 w 113752"/>
                <a:gd name="connsiteY38" fmla="*/ 26956 h 113641"/>
                <a:gd name="connsiteX39" fmla="*/ 9630 w 113752"/>
                <a:gd name="connsiteY39" fmla="*/ 25337 h 113641"/>
                <a:gd name="connsiteX40" fmla="*/ 10867 w 113752"/>
                <a:gd name="connsiteY40" fmla="*/ 25718 h 113641"/>
                <a:gd name="connsiteX41" fmla="*/ 10677 w 113752"/>
                <a:gd name="connsiteY41" fmla="*/ 24765 h 113641"/>
                <a:gd name="connsiteX42" fmla="*/ 10867 w 113752"/>
                <a:gd name="connsiteY42" fmla="*/ 23717 h 113641"/>
                <a:gd name="connsiteX43" fmla="*/ 13056 w 113752"/>
                <a:gd name="connsiteY43" fmla="*/ 21336 h 113641"/>
                <a:gd name="connsiteX44" fmla="*/ 13437 w 113752"/>
                <a:gd name="connsiteY44" fmla="*/ 20955 h 113641"/>
                <a:gd name="connsiteX45" fmla="*/ 20766 w 113752"/>
                <a:gd name="connsiteY45" fmla="*/ 13049 h 113641"/>
                <a:gd name="connsiteX46" fmla="*/ 49131 w 113752"/>
                <a:gd name="connsiteY46" fmla="*/ 667 h 113641"/>
                <a:gd name="connsiteX47" fmla="*/ 54366 w 113752"/>
                <a:gd name="connsiteY47" fmla="*/ 0 h 113641"/>
                <a:gd name="connsiteX48" fmla="*/ 55984 w 113752"/>
                <a:gd name="connsiteY48" fmla="*/ 1714 h 113641"/>
                <a:gd name="connsiteX49" fmla="*/ 56365 w 113752"/>
                <a:gd name="connsiteY49" fmla="*/ 95 h 113641"/>
                <a:gd name="connsiteX50" fmla="*/ 63313 w 113752"/>
                <a:gd name="connsiteY50" fmla="*/ 667 h 113641"/>
                <a:gd name="connsiteX51" fmla="*/ 62457 w 113752"/>
                <a:gd name="connsiteY51" fmla="*/ 2096 h 113641"/>
                <a:gd name="connsiteX52" fmla="*/ 63789 w 113752"/>
                <a:gd name="connsiteY52" fmla="*/ 2000 h 113641"/>
                <a:gd name="connsiteX53" fmla="*/ 67025 w 113752"/>
                <a:gd name="connsiteY53" fmla="*/ 1048 h 113641"/>
                <a:gd name="connsiteX54" fmla="*/ 76448 w 113752"/>
                <a:gd name="connsiteY54" fmla="*/ 3715 h 113641"/>
                <a:gd name="connsiteX55" fmla="*/ 76163 w 113752"/>
                <a:gd name="connsiteY55" fmla="*/ 4763 h 113641"/>
                <a:gd name="connsiteX56" fmla="*/ 76448 w 113752"/>
                <a:gd name="connsiteY56" fmla="*/ 4763 h 113641"/>
                <a:gd name="connsiteX57" fmla="*/ 78543 w 113752"/>
                <a:gd name="connsiteY57" fmla="*/ 4572 h 113641"/>
                <a:gd name="connsiteX58" fmla="*/ 100244 w 113752"/>
                <a:gd name="connsiteY58" fmla="*/ 20574 h 113641"/>
                <a:gd name="connsiteX59" fmla="*/ 107193 w 113752"/>
                <a:gd name="connsiteY59" fmla="*/ 30956 h 113641"/>
                <a:gd name="connsiteX60" fmla="*/ 69024 w 113752"/>
                <a:gd name="connsiteY60" fmla="*/ 92488 h 113641"/>
                <a:gd name="connsiteX61" fmla="*/ 67596 w 113752"/>
                <a:gd name="connsiteY61" fmla="*/ 92869 h 113641"/>
                <a:gd name="connsiteX62" fmla="*/ 67787 w 113752"/>
                <a:gd name="connsiteY62" fmla="*/ 93917 h 113641"/>
                <a:gd name="connsiteX63" fmla="*/ 69024 w 113752"/>
                <a:gd name="connsiteY63" fmla="*/ 92393 h 113641"/>
                <a:gd name="connsiteX64" fmla="*/ 70452 w 113752"/>
                <a:gd name="connsiteY64" fmla="*/ 91916 h 113641"/>
                <a:gd name="connsiteX65" fmla="*/ 69595 w 113752"/>
                <a:gd name="connsiteY65" fmla="*/ 91059 h 113641"/>
                <a:gd name="connsiteX66" fmla="*/ 69120 w 113752"/>
                <a:gd name="connsiteY66" fmla="*/ 92393 h 113641"/>
                <a:gd name="connsiteX67" fmla="*/ 43800 w 113752"/>
                <a:gd name="connsiteY67" fmla="*/ 26765 h 113641"/>
                <a:gd name="connsiteX68" fmla="*/ 47798 w 113752"/>
                <a:gd name="connsiteY68" fmla="*/ 26289 h 113641"/>
                <a:gd name="connsiteX69" fmla="*/ 45895 w 113752"/>
                <a:gd name="connsiteY69" fmla="*/ 24003 h 113641"/>
                <a:gd name="connsiteX70" fmla="*/ 44942 w 113752"/>
                <a:gd name="connsiteY70" fmla="*/ 25622 h 113641"/>
                <a:gd name="connsiteX71" fmla="*/ 43800 w 113752"/>
                <a:gd name="connsiteY71" fmla="*/ 26861 h 113641"/>
                <a:gd name="connsiteX72" fmla="*/ 50463 w 113752"/>
                <a:gd name="connsiteY72" fmla="*/ 37624 h 113641"/>
                <a:gd name="connsiteX73" fmla="*/ 52367 w 113752"/>
                <a:gd name="connsiteY73" fmla="*/ 38481 h 113641"/>
                <a:gd name="connsiteX74" fmla="*/ 49416 w 113752"/>
                <a:gd name="connsiteY74" fmla="*/ 34957 h 113641"/>
                <a:gd name="connsiteX75" fmla="*/ 50559 w 113752"/>
                <a:gd name="connsiteY75" fmla="*/ 37624 h 113641"/>
                <a:gd name="connsiteX76" fmla="*/ 51510 w 113752"/>
                <a:gd name="connsiteY76" fmla="*/ 49244 h 113641"/>
                <a:gd name="connsiteX77" fmla="*/ 49606 w 113752"/>
                <a:gd name="connsiteY77" fmla="*/ 48578 h 113641"/>
                <a:gd name="connsiteX78" fmla="*/ 48750 w 113752"/>
                <a:gd name="connsiteY78" fmla="*/ 49149 h 113641"/>
                <a:gd name="connsiteX79" fmla="*/ 49226 w 113752"/>
                <a:gd name="connsiteY79" fmla="*/ 49816 h 113641"/>
                <a:gd name="connsiteX80" fmla="*/ 49987 w 113752"/>
                <a:gd name="connsiteY80" fmla="*/ 51149 h 113641"/>
                <a:gd name="connsiteX81" fmla="*/ 51510 w 113752"/>
                <a:gd name="connsiteY81" fmla="*/ 49244 h 113641"/>
                <a:gd name="connsiteX82" fmla="*/ 61410 w 113752"/>
                <a:gd name="connsiteY82" fmla="*/ 72771 h 113641"/>
                <a:gd name="connsiteX83" fmla="*/ 60172 w 113752"/>
                <a:gd name="connsiteY83" fmla="*/ 76105 h 113641"/>
                <a:gd name="connsiteX84" fmla="*/ 62932 w 113752"/>
                <a:gd name="connsiteY84" fmla="*/ 75914 h 113641"/>
                <a:gd name="connsiteX85" fmla="*/ 61981 w 113752"/>
                <a:gd name="connsiteY85" fmla="*/ 73723 h 113641"/>
                <a:gd name="connsiteX86" fmla="*/ 61314 w 113752"/>
                <a:gd name="connsiteY86" fmla="*/ 72771 h 113641"/>
                <a:gd name="connsiteX87" fmla="*/ 71213 w 113752"/>
                <a:gd name="connsiteY87" fmla="*/ 99727 h 113641"/>
                <a:gd name="connsiteX88" fmla="*/ 67787 w 113752"/>
                <a:gd name="connsiteY88" fmla="*/ 100108 h 113641"/>
                <a:gd name="connsiteX89" fmla="*/ 67025 w 113752"/>
                <a:gd name="connsiteY89" fmla="*/ 101251 h 113641"/>
                <a:gd name="connsiteX90" fmla="*/ 71118 w 113752"/>
                <a:gd name="connsiteY90" fmla="*/ 99727 h 113641"/>
                <a:gd name="connsiteX91" fmla="*/ 70737 w 113752"/>
                <a:gd name="connsiteY91" fmla="*/ 58960 h 113641"/>
                <a:gd name="connsiteX92" fmla="*/ 71689 w 113752"/>
                <a:gd name="connsiteY92" fmla="*/ 57150 h 113641"/>
                <a:gd name="connsiteX93" fmla="*/ 69024 w 113752"/>
                <a:gd name="connsiteY93" fmla="*/ 57912 h 113641"/>
                <a:gd name="connsiteX94" fmla="*/ 70737 w 113752"/>
                <a:gd name="connsiteY94" fmla="*/ 58960 h 113641"/>
                <a:gd name="connsiteX95" fmla="*/ 23241 w 113752"/>
                <a:gd name="connsiteY95" fmla="*/ 22384 h 113641"/>
                <a:gd name="connsiteX96" fmla="*/ 24478 w 113752"/>
                <a:gd name="connsiteY96" fmla="*/ 24765 h 113641"/>
                <a:gd name="connsiteX97" fmla="*/ 25525 w 113752"/>
                <a:gd name="connsiteY97" fmla="*/ 23717 h 113641"/>
                <a:gd name="connsiteX98" fmla="*/ 23241 w 113752"/>
                <a:gd name="connsiteY98" fmla="*/ 22384 h 113641"/>
                <a:gd name="connsiteX99" fmla="*/ 96818 w 113752"/>
                <a:gd name="connsiteY99" fmla="*/ 32671 h 113641"/>
                <a:gd name="connsiteX100" fmla="*/ 96818 w 113752"/>
                <a:gd name="connsiteY100" fmla="*/ 34290 h 113641"/>
                <a:gd name="connsiteX101" fmla="*/ 99102 w 113752"/>
                <a:gd name="connsiteY101" fmla="*/ 34290 h 113641"/>
                <a:gd name="connsiteX102" fmla="*/ 99102 w 113752"/>
                <a:gd name="connsiteY102" fmla="*/ 34004 h 113641"/>
                <a:gd name="connsiteX103" fmla="*/ 96722 w 113752"/>
                <a:gd name="connsiteY103" fmla="*/ 32671 h 113641"/>
                <a:gd name="connsiteX104" fmla="*/ 14484 w 113752"/>
                <a:gd name="connsiteY104" fmla="*/ 41624 h 113641"/>
                <a:gd name="connsiteX105" fmla="*/ 18196 w 113752"/>
                <a:gd name="connsiteY105" fmla="*/ 41243 h 113641"/>
                <a:gd name="connsiteX106" fmla="*/ 14484 w 113752"/>
                <a:gd name="connsiteY106" fmla="*/ 41624 h 113641"/>
                <a:gd name="connsiteX107" fmla="*/ 74164 w 113752"/>
                <a:gd name="connsiteY107" fmla="*/ 105918 h 113641"/>
                <a:gd name="connsiteX108" fmla="*/ 72927 w 113752"/>
                <a:gd name="connsiteY108" fmla="*/ 108585 h 113641"/>
                <a:gd name="connsiteX109" fmla="*/ 74164 w 113752"/>
                <a:gd name="connsiteY109" fmla="*/ 105918 h 113641"/>
                <a:gd name="connsiteX110" fmla="*/ 69976 w 113752"/>
                <a:gd name="connsiteY110" fmla="*/ 71152 h 113641"/>
                <a:gd name="connsiteX111" fmla="*/ 71118 w 113752"/>
                <a:gd name="connsiteY111" fmla="*/ 72485 h 113641"/>
                <a:gd name="connsiteX112" fmla="*/ 71784 w 113752"/>
                <a:gd name="connsiteY112" fmla="*/ 71723 h 113641"/>
                <a:gd name="connsiteX113" fmla="*/ 69976 w 113752"/>
                <a:gd name="connsiteY113" fmla="*/ 71152 h 113641"/>
                <a:gd name="connsiteX114" fmla="*/ 75401 w 113752"/>
                <a:gd name="connsiteY114" fmla="*/ 99536 h 113641"/>
                <a:gd name="connsiteX115" fmla="*/ 77781 w 113752"/>
                <a:gd name="connsiteY115" fmla="*/ 100679 h 113641"/>
                <a:gd name="connsiteX116" fmla="*/ 77019 w 113752"/>
                <a:gd name="connsiteY116" fmla="*/ 99155 h 113641"/>
                <a:gd name="connsiteX117" fmla="*/ 75401 w 113752"/>
                <a:gd name="connsiteY117" fmla="*/ 99536 h 113641"/>
                <a:gd name="connsiteX118" fmla="*/ 46656 w 113752"/>
                <a:gd name="connsiteY118" fmla="*/ 55626 h 113641"/>
                <a:gd name="connsiteX119" fmla="*/ 48369 w 113752"/>
                <a:gd name="connsiteY119" fmla="*/ 56864 h 113641"/>
                <a:gd name="connsiteX120" fmla="*/ 48179 w 113752"/>
                <a:gd name="connsiteY120" fmla="*/ 53912 h 113641"/>
                <a:gd name="connsiteX121" fmla="*/ 46656 w 113752"/>
                <a:gd name="connsiteY121" fmla="*/ 55626 h 113641"/>
                <a:gd name="connsiteX122" fmla="*/ 108716 w 113752"/>
                <a:gd name="connsiteY122" fmla="*/ 42101 h 113641"/>
                <a:gd name="connsiteX123" fmla="*/ 107098 w 113752"/>
                <a:gd name="connsiteY123" fmla="*/ 39719 h 113641"/>
                <a:gd name="connsiteX124" fmla="*/ 108716 w 113752"/>
                <a:gd name="connsiteY124" fmla="*/ 42101 h 113641"/>
                <a:gd name="connsiteX125" fmla="*/ 70928 w 113752"/>
                <a:gd name="connsiteY125" fmla="*/ 27337 h 113641"/>
                <a:gd name="connsiteX126" fmla="*/ 70737 w 113752"/>
                <a:gd name="connsiteY126" fmla="*/ 26956 h 113641"/>
                <a:gd name="connsiteX127" fmla="*/ 68738 w 113752"/>
                <a:gd name="connsiteY127" fmla="*/ 27242 h 113641"/>
                <a:gd name="connsiteX128" fmla="*/ 69500 w 113752"/>
                <a:gd name="connsiteY128" fmla="*/ 29242 h 113641"/>
                <a:gd name="connsiteX129" fmla="*/ 71023 w 113752"/>
                <a:gd name="connsiteY129" fmla="*/ 27337 h 113641"/>
                <a:gd name="connsiteX130" fmla="*/ 26382 w 113752"/>
                <a:gd name="connsiteY130" fmla="*/ 89630 h 113641"/>
                <a:gd name="connsiteX131" fmla="*/ 22860 w 113752"/>
                <a:gd name="connsiteY131" fmla="*/ 88773 h 113641"/>
                <a:gd name="connsiteX132" fmla="*/ 23050 w 113752"/>
                <a:gd name="connsiteY132" fmla="*/ 89630 h 113641"/>
                <a:gd name="connsiteX133" fmla="*/ 26382 w 113752"/>
                <a:gd name="connsiteY133" fmla="*/ 89630 h 113641"/>
                <a:gd name="connsiteX134" fmla="*/ 24383 w 113752"/>
                <a:gd name="connsiteY134" fmla="*/ 34004 h 113641"/>
                <a:gd name="connsiteX135" fmla="*/ 24097 w 113752"/>
                <a:gd name="connsiteY135" fmla="*/ 31147 h 113641"/>
                <a:gd name="connsiteX136" fmla="*/ 24383 w 113752"/>
                <a:gd name="connsiteY136" fmla="*/ 34004 h 113641"/>
                <a:gd name="connsiteX137" fmla="*/ 84635 w 113752"/>
                <a:gd name="connsiteY137" fmla="*/ 34195 h 113641"/>
                <a:gd name="connsiteX138" fmla="*/ 84063 w 113752"/>
                <a:gd name="connsiteY138" fmla="*/ 32290 h 113641"/>
                <a:gd name="connsiteX139" fmla="*/ 83587 w 113752"/>
                <a:gd name="connsiteY139" fmla="*/ 32290 h 113641"/>
                <a:gd name="connsiteX140" fmla="*/ 83111 w 113752"/>
                <a:gd name="connsiteY140" fmla="*/ 33719 h 113641"/>
                <a:gd name="connsiteX141" fmla="*/ 84635 w 113752"/>
                <a:gd name="connsiteY141" fmla="*/ 34195 h 113641"/>
                <a:gd name="connsiteX142" fmla="*/ 43705 w 113752"/>
                <a:gd name="connsiteY142" fmla="*/ 102013 h 113641"/>
                <a:gd name="connsiteX143" fmla="*/ 44753 w 113752"/>
                <a:gd name="connsiteY143" fmla="*/ 103727 h 113641"/>
                <a:gd name="connsiteX144" fmla="*/ 45228 w 113752"/>
                <a:gd name="connsiteY144" fmla="*/ 103727 h 113641"/>
                <a:gd name="connsiteX145" fmla="*/ 45514 w 113752"/>
                <a:gd name="connsiteY145" fmla="*/ 103061 h 113641"/>
                <a:gd name="connsiteX146" fmla="*/ 43705 w 113752"/>
                <a:gd name="connsiteY146" fmla="*/ 101918 h 113641"/>
                <a:gd name="connsiteX147" fmla="*/ 67787 w 113752"/>
                <a:gd name="connsiteY147" fmla="*/ 83248 h 113641"/>
                <a:gd name="connsiteX148" fmla="*/ 65788 w 113752"/>
                <a:gd name="connsiteY148" fmla="*/ 83725 h 113641"/>
                <a:gd name="connsiteX149" fmla="*/ 67787 w 113752"/>
                <a:gd name="connsiteY149" fmla="*/ 83248 h 113641"/>
                <a:gd name="connsiteX150" fmla="*/ 72451 w 113752"/>
                <a:gd name="connsiteY150" fmla="*/ 16478 h 113641"/>
                <a:gd name="connsiteX151" fmla="*/ 72641 w 113752"/>
                <a:gd name="connsiteY151" fmla="*/ 14192 h 113641"/>
                <a:gd name="connsiteX152" fmla="*/ 72451 w 113752"/>
                <a:gd name="connsiteY152" fmla="*/ 16478 h 113641"/>
                <a:gd name="connsiteX153" fmla="*/ 91773 w 113752"/>
                <a:gd name="connsiteY153" fmla="*/ 65627 h 113641"/>
                <a:gd name="connsiteX154" fmla="*/ 93296 w 113752"/>
                <a:gd name="connsiteY154" fmla="*/ 68009 h 113641"/>
                <a:gd name="connsiteX155" fmla="*/ 91773 w 113752"/>
                <a:gd name="connsiteY155" fmla="*/ 65627 h 113641"/>
                <a:gd name="connsiteX156" fmla="*/ 96532 w 113752"/>
                <a:gd name="connsiteY156" fmla="*/ 58198 h 113641"/>
                <a:gd name="connsiteX157" fmla="*/ 95104 w 113752"/>
                <a:gd name="connsiteY157" fmla="*/ 59912 h 113641"/>
                <a:gd name="connsiteX158" fmla="*/ 96532 w 113752"/>
                <a:gd name="connsiteY158" fmla="*/ 58198 h 113641"/>
                <a:gd name="connsiteX159" fmla="*/ 28666 w 113752"/>
                <a:gd name="connsiteY159" fmla="*/ 21336 h 113641"/>
                <a:gd name="connsiteX160" fmla="*/ 26287 w 113752"/>
                <a:gd name="connsiteY160" fmla="*/ 22574 h 113641"/>
                <a:gd name="connsiteX161" fmla="*/ 28666 w 113752"/>
                <a:gd name="connsiteY161" fmla="*/ 21336 h 113641"/>
                <a:gd name="connsiteX162" fmla="*/ 14769 w 113752"/>
                <a:gd name="connsiteY162" fmla="*/ 62770 h 113641"/>
                <a:gd name="connsiteX163" fmla="*/ 16863 w 113752"/>
                <a:gd name="connsiteY163" fmla="*/ 62008 h 113641"/>
                <a:gd name="connsiteX164" fmla="*/ 14865 w 113752"/>
                <a:gd name="connsiteY164" fmla="*/ 62579 h 113641"/>
                <a:gd name="connsiteX165" fmla="*/ 14865 w 113752"/>
                <a:gd name="connsiteY165" fmla="*/ 62770 h 113641"/>
                <a:gd name="connsiteX166" fmla="*/ 77115 w 113752"/>
                <a:gd name="connsiteY166" fmla="*/ 93536 h 113641"/>
                <a:gd name="connsiteX167" fmla="*/ 79589 w 113752"/>
                <a:gd name="connsiteY167" fmla="*/ 94297 h 113641"/>
                <a:gd name="connsiteX168" fmla="*/ 77115 w 113752"/>
                <a:gd name="connsiteY168" fmla="*/ 93536 h 113641"/>
                <a:gd name="connsiteX169" fmla="*/ 74355 w 113752"/>
                <a:gd name="connsiteY169" fmla="*/ 50768 h 113641"/>
                <a:gd name="connsiteX170" fmla="*/ 76448 w 113752"/>
                <a:gd name="connsiteY170" fmla="*/ 50768 h 113641"/>
                <a:gd name="connsiteX171" fmla="*/ 74355 w 113752"/>
                <a:gd name="connsiteY171" fmla="*/ 50768 h 113641"/>
                <a:gd name="connsiteX172" fmla="*/ 53605 w 113752"/>
                <a:gd name="connsiteY172" fmla="*/ 91440 h 113641"/>
                <a:gd name="connsiteX173" fmla="*/ 54651 w 113752"/>
                <a:gd name="connsiteY173" fmla="*/ 91916 h 113641"/>
                <a:gd name="connsiteX174" fmla="*/ 55794 w 113752"/>
                <a:gd name="connsiteY174" fmla="*/ 92012 h 113641"/>
                <a:gd name="connsiteX175" fmla="*/ 54176 w 113752"/>
                <a:gd name="connsiteY175" fmla="*/ 90011 h 113641"/>
                <a:gd name="connsiteX176" fmla="*/ 53605 w 113752"/>
                <a:gd name="connsiteY176" fmla="*/ 91440 h 113641"/>
                <a:gd name="connsiteX177" fmla="*/ 32664 w 113752"/>
                <a:gd name="connsiteY177" fmla="*/ 66104 h 113641"/>
                <a:gd name="connsiteX178" fmla="*/ 33711 w 113752"/>
                <a:gd name="connsiteY178" fmla="*/ 67532 h 113641"/>
                <a:gd name="connsiteX179" fmla="*/ 32664 w 113752"/>
                <a:gd name="connsiteY179" fmla="*/ 66104 h 113641"/>
                <a:gd name="connsiteX180" fmla="*/ 70642 w 113752"/>
                <a:gd name="connsiteY180" fmla="*/ 79534 h 113641"/>
                <a:gd name="connsiteX181" fmla="*/ 67977 w 113752"/>
                <a:gd name="connsiteY181" fmla="*/ 79915 h 113641"/>
                <a:gd name="connsiteX182" fmla="*/ 70642 w 113752"/>
                <a:gd name="connsiteY182" fmla="*/ 79534 h 113641"/>
                <a:gd name="connsiteX183" fmla="*/ 73498 w 113752"/>
                <a:gd name="connsiteY183" fmla="*/ 94488 h 113641"/>
                <a:gd name="connsiteX184" fmla="*/ 71499 w 113752"/>
                <a:gd name="connsiteY184" fmla="*/ 93821 h 113641"/>
                <a:gd name="connsiteX185" fmla="*/ 73498 w 113752"/>
                <a:gd name="connsiteY185" fmla="*/ 94488 h 113641"/>
                <a:gd name="connsiteX186" fmla="*/ 102529 w 113752"/>
                <a:gd name="connsiteY186" fmla="*/ 85249 h 113641"/>
                <a:gd name="connsiteX187" fmla="*/ 101957 w 113752"/>
                <a:gd name="connsiteY187" fmla="*/ 85058 h 113641"/>
                <a:gd name="connsiteX188" fmla="*/ 101386 w 113752"/>
                <a:gd name="connsiteY188" fmla="*/ 86487 h 113641"/>
                <a:gd name="connsiteX189" fmla="*/ 102243 w 113752"/>
                <a:gd name="connsiteY189" fmla="*/ 86678 h 113641"/>
                <a:gd name="connsiteX190" fmla="*/ 102624 w 113752"/>
                <a:gd name="connsiteY190" fmla="*/ 85249 h 113641"/>
                <a:gd name="connsiteX191" fmla="*/ 61124 w 113752"/>
                <a:gd name="connsiteY191" fmla="*/ 62198 h 113641"/>
                <a:gd name="connsiteX192" fmla="*/ 60267 w 113752"/>
                <a:gd name="connsiteY192" fmla="*/ 60960 h 113641"/>
                <a:gd name="connsiteX193" fmla="*/ 59506 w 113752"/>
                <a:gd name="connsiteY193" fmla="*/ 61627 h 113641"/>
                <a:gd name="connsiteX194" fmla="*/ 59506 w 113752"/>
                <a:gd name="connsiteY194" fmla="*/ 62008 h 113641"/>
                <a:gd name="connsiteX195" fmla="*/ 61124 w 113752"/>
                <a:gd name="connsiteY195" fmla="*/ 62198 h 113641"/>
                <a:gd name="connsiteX196" fmla="*/ 71118 w 113752"/>
                <a:gd name="connsiteY196" fmla="*/ 34576 h 113641"/>
                <a:gd name="connsiteX197" fmla="*/ 68929 w 113752"/>
                <a:gd name="connsiteY197" fmla="*/ 33338 h 113641"/>
                <a:gd name="connsiteX198" fmla="*/ 71118 w 113752"/>
                <a:gd name="connsiteY198" fmla="*/ 34576 h 113641"/>
                <a:gd name="connsiteX199" fmla="*/ 91012 w 113752"/>
                <a:gd name="connsiteY199" fmla="*/ 88963 h 113641"/>
                <a:gd name="connsiteX200" fmla="*/ 91868 w 113752"/>
                <a:gd name="connsiteY200" fmla="*/ 86678 h 113641"/>
                <a:gd name="connsiteX201" fmla="*/ 91012 w 113752"/>
                <a:gd name="connsiteY201" fmla="*/ 88963 h 113641"/>
                <a:gd name="connsiteX202" fmla="*/ 71594 w 113752"/>
                <a:gd name="connsiteY202" fmla="*/ 29623 h 113641"/>
                <a:gd name="connsiteX203" fmla="*/ 70357 w 113752"/>
                <a:gd name="connsiteY203" fmla="*/ 29623 h 113641"/>
                <a:gd name="connsiteX204" fmla="*/ 70833 w 113752"/>
                <a:gd name="connsiteY204" fmla="*/ 31909 h 113641"/>
                <a:gd name="connsiteX205" fmla="*/ 71689 w 113752"/>
                <a:gd name="connsiteY205" fmla="*/ 29718 h 113641"/>
                <a:gd name="connsiteX206" fmla="*/ 75021 w 113752"/>
                <a:gd name="connsiteY206" fmla="*/ 20288 h 113641"/>
                <a:gd name="connsiteX207" fmla="*/ 75306 w 113752"/>
                <a:gd name="connsiteY207" fmla="*/ 20003 h 113641"/>
                <a:gd name="connsiteX208" fmla="*/ 73879 w 113752"/>
                <a:gd name="connsiteY208" fmla="*/ 18002 h 113641"/>
                <a:gd name="connsiteX209" fmla="*/ 73498 w 113752"/>
                <a:gd name="connsiteY209" fmla="*/ 18288 h 113641"/>
                <a:gd name="connsiteX210" fmla="*/ 75021 w 113752"/>
                <a:gd name="connsiteY210" fmla="*/ 20288 h 113641"/>
                <a:gd name="connsiteX211" fmla="*/ 54842 w 113752"/>
                <a:gd name="connsiteY211" fmla="*/ 25622 h 113641"/>
                <a:gd name="connsiteX212" fmla="*/ 53033 w 113752"/>
                <a:gd name="connsiteY212" fmla="*/ 26384 h 113641"/>
                <a:gd name="connsiteX213" fmla="*/ 54842 w 113752"/>
                <a:gd name="connsiteY213" fmla="*/ 25622 h 113641"/>
                <a:gd name="connsiteX214" fmla="*/ 90345 w 113752"/>
                <a:gd name="connsiteY214" fmla="*/ 15430 h 113641"/>
                <a:gd name="connsiteX215" fmla="*/ 90345 w 113752"/>
                <a:gd name="connsiteY215" fmla="*/ 14954 h 113641"/>
                <a:gd name="connsiteX216" fmla="*/ 89013 w 113752"/>
                <a:gd name="connsiteY216" fmla="*/ 15240 h 113641"/>
                <a:gd name="connsiteX217" fmla="*/ 89203 w 113752"/>
                <a:gd name="connsiteY217" fmla="*/ 16669 h 113641"/>
                <a:gd name="connsiteX218" fmla="*/ 90345 w 113752"/>
                <a:gd name="connsiteY218" fmla="*/ 15430 h 113641"/>
                <a:gd name="connsiteX219" fmla="*/ 73308 w 113752"/>
                <a:gd name="connsiteY219" fmla="*/ 74390 h 113641"/>
                <a:gd name="connsiteX220" fmla="*/ 70166 w 113752"/>
                <a:gd name="connsiteY220" fmla="*/ 74962 h 113641"/>
                <a:gd name="connsiteX221" fmla="*/ 73308 w 113752"/>
                <a:gd name="connsiteY221" fmla="*/ 74390 h 113641"/>
                <a:gd name="connsiteX222" fmla="*/ 76163 w 113752"/>
                <a:gd name="connsiteY222" fmla="*/ 91535 h 113641"/>
                <a:gd name="connsiteX223" fmla="*/ 77876 w 113752"/>
                <a:gd name="connsiteY223" fmla="*/ 91059 h 113641"/>
                <a:gd name="connsiteX224" fmla="*/ 76163 w 113752"/>
                <a:gd name="connsiteY224" fmla="*/ 91535 h 113641"/>
                <a:gd name="connsiteX225" fmla="*/ 109573 w 113752"/>
                <a:gd name="connsiteY225" fmla="*/ 50292 h 113641"/>
                <a:gd name="connsiteX226" fmla="*/ 110905 w 113752"/>
                <a:gd name="connsiteY226" fmla="*/ 50863 h 113641"/>
                <a:gd name="connsiteX227" fmla="*/ 110905 w 113752"/>
                <a:gd name="connsiteY227" fmla="*/ 50197 h 113641"/>
                <a:gd name="connsiteX228" fmla="*/ 109477 w 113752"/>
                <a:gd name="connsiteY228" fmla="*/ 50292 h 113641"/>
                <a:gd name="connsiteX229" fmla="*/ 88251 w 113752"/>
                <a:gd name="connsiteY229" fmla="*/ 51435 h 113641"/>
                <a:gd name="connsiteX230" fmla="*/ 88442 w 113752"/>
                <a:gd name="connsiteY230" fmla="*/ 51911 h 113641"/>
                <a:gd name="connsiteX231" fmla="*/ 90059 w 113752"/>
                <a:gd name="connsiteY231" fmla="*/ 50673 h 113641"/>
                <a:gd name="connsiteX232" fmla="*/ 88251 w 113752"/>
                <a:gd name="connsiteY232" fmla="*/ 51435 h 113641"/>
                <a:gd name="connsiteX233" fmla="*/ 66169 w 113752"/>
                <a:gd name="connsiteY233" fmla="*/ 47911 h 113641"/>
                <a:gd name="connsiteX234" fmla="*/ 66645 w 113752"/>
                <a:gd name="connsiteY234" fmla="*/ 47911 h 113641"/>
                <a:gd name="connsiteX235" fmla="*/ 66454 w 113752"/>
                <a:gd name="connsiteY235" fmla="*/ 46101 h 113641"/>
                <a:gd name="connsiteX236" fmla="*/ 65978 w 113752"/>
                <a:gd name="connsiteY236" fmla="*/ 46101 h 113641"/>
                <a:gd name="connsiteX237" fmla="*/ 66169 w 113752"/>
                <a:gd name="connsiteY237" fmla="*/ 48006 h 113641"/>
                <a:gd name="connsiteX238" fmla="*/ 74830 w 113752"/>
                <a:gd name="connsiteY238" fmla="*/ 41624 h 113641"/>
                <a:gd name="connsiteX239" fmla="*/ 76544 w 113752"/>
                <a:gd name="connsiteY239" fmla="*/ 40481 h 113641"/>
                <a:gd name="connsiteX240" fmla="*/ 74830 w 113752"/>
                <a:gd name="connsiteY240" fmla="*/ 41624 h 113641"/>
                <a:gd name="connsiteX241" fmla="*/ 84635 w 113752"/>
                <a:gd name="connsiteY241" fmla="*/ 81439 h 113641"/>
                <a:gd name="connsiteX242" fmla="*/ 82731 w 113752"/>
                <a:gd name="connsiteY242" fmla="*/ 81344 h 113641"/>
                <a:gd name="connsiteX243" fmla="*/ 84635 w 113752"/>
                <a:gd name="connsiteY243" fmla="*/ 81439 h 113641"/>
                <a:gd name="connsiteX244" fmla="*/ 17911 w 113752"/>
                <a:gd name="connsiteY244" fmla="*/ 81534 h 113641"/>
                <a:gd name="connsiteX245" fmla="*/ 17911 w 113752"/>
                <a:gd name="connsiteY245" fmla="*/ 82010 h 113641"/>
                <a:gd name="connsiteX246" fmla="*/ 18958 w 113752"/>
                <a:gd name="connsiteY246" fmla="*/ 82296 h 113641"/>
                <a:gd name="connsiteX247" fmla="*/ 19529 w 113752"/>
                <a:gd name="connsiteY247" fmla="*/ 81058 h 113641"/>
                <a:gd name="connsiteX248" fmla="*/ 17911 w 113752"/>
                <a:gd name="connsiteY248" fmla="*/ 81534 h 113641"/>
                <a:gd name="connsiteX249" fmla="*/ 100720 w 113752"/>
                <a:gd name="connsiteY249" fmla="*/ 68675 h 113641"/>
                <a:gd name="connsiteX250" fmla="*/ 102243 w 113752"/>
                <a:gd name="connsiteY250" fmla="*/ 68104 h 113641"/>
                <a:gd name="connsiteX251" fmla="*/ 100720 w 113752"/>
                <a:gd name="connsiteY251" fmla="*/ 68675 h 113641"/>
                <a:gd name="connsiteX252" fmla="*/ 66074 w 113752"/>
                <a:gd name="connsiteY252" fmla="*/ 67723 h 113641"/>
                <a:gd name="connsiteX253" fmla="*/ 63789 w 113752"/>
                <a:gd name="connsiteY253" fmla="*/ 67723 h 113641"/>
                <a:gd name="connsiteX254" fmla="*/ 66074 w 113752"/>
                <a:gd name="connsiteY254" fmla="*/ 67723 h 113641"/>
                <a:gd name="connsiteX255" fmla="*/ 102434 w 113752"/>
                <a:gd name="connsiteY255" fmla="*/ 29146 h 113641"/>
                <a:gd name="connsiteX256" fmla="*/ 100911 w 113752"/>
                <a:gd name="connsiteY256" fmla="*/ 28480 h 113641"/>
                <a:gd name="connsiteX257" fmla="*/ 100911 w 113752"/>
                <a:gd name="connsiteY257" fmla="*/ 28956 h 113641"/>
                <a:gd name="connsiteX258" fmla="*/ 102529 w 113752"/>
                <a:gd name="connsiteY258" fmla="*/ 29051 h 113641"/>
                <a:gd name="connsiteX259" fmla="*/ 85015 w 113752"/>
                <a:gd name="connsiteY259" fmla="*/ 89249 h 113641"/>
                <a:gd name="connsiteX260" fmla="*/ 85015 w 113752"/>
                <a:gd name="connsiteY260" fmla="*/ 87821 h 113641"/>
                <a:gd name="connsiteX261" fmla="*/ 84349 w 113752"/>
                <a:gd name="connsiteY261" fmla="*/ 87821 h 113641"/>
                <a:gd name="connsiteX262" fmla="*/ 85015 w 113752"/>
                <a:gd name="connsiteY262" fmla="*/ 89249 h 113641"/>
                <a:gd name="connsiteX263" fmla="*/ 24193 w 113752"/>
                <a:gd name="connsiteY263" fmla="*/ 25337 h 113641"/>
                <a:gd name="connsiteX264" fmla="*/ 22384 w 113752"/>
                <a:gd name="connsiteY264" fmla="*/ 26670 h 113641"/>
                <a:gd name="connsiteX265" fmla="*/ 24193 w 113752"/>
                <a:gd name="connsiteY265" fmla="*/ 25337 h 113641"/>
                <a:gd name="connsiteX266" fmla="*/ 82921 w 113752"/>
                <a:gd name="connsiteY266" fmla="*/ 91345 h 113641"/>
                <a:gd name="connsiteX267" fmla="*/ 81493 w 113752"/>
                <a:gd name="connsiteY267" fmla="*/ 91535 h 113641"/>
                <a:gd name="connsiteX268" fmla="*/ 82921 w 113752"/>
                <a:gd name="connsiteY268" fmla="*/ 91345 h 113641"/>
                <a:gd name="connsiteX269" fmla="*/ 40564 w 113752"/>
                <a:gd name="connsiteY269" fmla="*/ 10192 h 113641"/>
                <a:gd name="connsiteX270" fmla="*/ 39136 w 113752"/>
                <a:gd name="connsiteY270" fmla="*/ 9715 h 113641"/>
                <a:gd name="connsiteX271" fmla="*/ 38661 w 113752"/>
                <a:gd name="connsiteY271" fmla="*/ 10954 h 113641"/>
                <a:gd name="connsiteX272" fmla="*/ 39041 w 113752"/>
                <a:gd name="connsiteY272" fmla="*/ 11144 h 113641"/>
                <a:gd name="connsiteX273" fmla="*/ 40564 w 113752"/>
                <a:gd name="connsiteY273" fmla="*/ 10192 h 113641"/>
                <a:gd name="connsiteX274" fmla="*/ 61124 w 113752"/>
                <a:gd name="connsiteY274" fmla="*/ 15907 h 113641"/>
                <a:gd name="connsiteX275" fmla="*/ 61124 w 113752"/>
                <a:gd name="connsiteY275" fmla="*/ 14192 h 113641"/>
                <a:gd name="connsiteX276" fmla="*/ 61124 w 113752"/>
                <a:gd name="connsiteY276" fmla="*/ 15907 h 113641"/>
                <a:gd name="connsiteX277" fmla="*/ 94533 w 113752"/>
                <a:gd name="connsiteY277" fmla="*/ 20384 h 113641"/>
                <a:gd name="connsiteX278" fmla="*/ 94438 w 113752"/>
                <a:gd name="connsiteY278" fmla="*/ 18574 h 113641"/>
                <a:gd name="connsiteX279" fmla="*/ 94533 w 113752"/>
                <a:gd name="connsiteY279" fmla="*/ 20384 h 113641"/>
                <a:gd name="connsiteX280" fmla="*/ 100625 w 113752"/>
                <a:gd name="connsiteY280" fmla="*/ 25622 h 113641"/>
                <a:gd name="connsiteX281" fmla="*/ 100530 w 113752"/>
                <a:gd name="connsiteY281" fmla="*/ 25241 h 113641"/>
                <a:gd name="connsiteX282" fmla="*/ 99578 w 113752"/>
                <a:gd name="connsiteY282" fmla="*/ 25527 h 113641"/>
                <a:gd name="connsiteX283" fmla="*/ 99768 w 113752"/>
                <a:gd name="connsiteY283" fmla="*/ 26861 h 113641"/>
                <a:gd name="connsiteX284" fmla="*/ 100720 w 113752"/>
                <a:gd name="connsiteY284" fmla="*/ 25622 h 113641"/>
                <a:gd name="connsiteX285" fmla="*/ 12675 w 113752"/>
                <a:gd name="connsiteY285" fmla="*/ 61531 h 113641"/>
                <a:gd name="connsiteX286" fmla="*/ 12295 w 113752"/>
                <a:gd name="connsiteY286" fmla="*/ 62008 h 113641"/>
                <a:gd name="connsiteX287" fmla="*/ 13723 w 113752"/>
                <a:gd name="connsiteY287" fmla="*/ 63246 h 113641"/>
                <a:gd name="connsiteX288" fmla="*/ 12675 w 113752"/>
                <a:gd name="connsiteY288" fmla="*/ 61627 h 113641"/>
                <a:gd name="connsiteX289" fmla="*/ 82255 w 113752"/>
                <a:gd name="connsiteY289" fmla="*/ 59912 h 113641"/>
                <a:gd name="connsiteX290" fmla="*/ 83968 w 113752"/>
                <a:gd name="connsiteY290" fmla="*/ 60198 h 113641"/>
                <a:gd name="connsiteX291" fmla="*/ 84063 w 113752"/>
                <a:gd name="connsiteY291" fmla="*/ 58769 h 113641"/>
                <a:gd name="connsiteX292" fmla="*/ 82160 w 113752"/>
                <a:gd name="connsiteY292" fmla="*/ 59912 h 113641"/>
                <a:gd name="connsiteX293" fmla="*/ 41992 w 113752"/>
                <a:gd name="connsiteY293" fmla="*/ 54864 h 113641"/>
                <a:gd name="connsiteX294" fmla="*/ 42373 w 113752"/>
                <a:gd name="connsiteY294" fmla="*/ 54483 h 113641"/>
                <a:gd name="connsiteX295" fmla="*/ 40469 w 113752"/>
                <a:gd name="connsiteY295" fmla="*/ 53245 h 113641"/>
                <a:gd name="connsiteX296" fmla="*/ 41992 w 113752"/>
                <a:gd name="connsiteY296" fmla="*/ 54959 h 113641"/>
                <a:gd name="connsiteX297" fmla="*/ 51225 w 113752"/>
                <a:gd name="connsiteY297" fmla="*/ 79438 h 113641"/>
                <a:gd name="connsiteX298" fmla="*/ 49606 w 113752"/>
                <a:gd name="connsiteY298" fmla="*/ 78867 h 113641"/>
                <a:gd name="connsiteX299" fmla="*/ 51225 w 113752"/>
                <a:gd name="connsiteY299" fmla="*/ 79438 h 113641"/>
                <a:gd name="connsiteX300" fmla="*/ 34473 w 113752"/>
                <a:gd name="connsiteY300" fmla="*/ 98870 h 113641"/>
                <a:gd name="connsiteX301" fmla="*/ 33997 w 113752"/>
                <a:gd name="connsiteY301" fmla="*/ 98488 h 113641"/>
                <a:gd name="connsiteX302" fmla="*/ 33235 w 113752"/>
                <a:gd name="connsiteY302" fmla="*/ 99346 h 113641"/>
                <a:gd name="connsiteX303" fmla="*/ 33901 w 113752"/>
                <a:gd name="connsiteY303" fmla="*/ 99917 h 113641"/>
                <a:gd name="connsiteX304" fmla="*/ 34473 w 113752"/>
                <a:gd name="connsiteY304" fmla="*/ 98965 h 113641"/>
                <a:gd name="connsiteX305" fmla="*/ 104528 w 113752"/>
                <a:gd name="connsiteY305" fmla="*/ 38290 h 113641"/>
                <a:gd name="connsiteX306" fmla="*/ 103481 w 113752"/>
                <a:gd name="connsiteY306" fmla="*/ 36671 h 113641"/>
                <a:gd name="connsiteX307" fmla="*/ 104528 w 113752"/>
                <a:gd name="connsiteY307" fmla="*/ 38290 h 113641"/>
                <a:gd name="connsiteX308" fmla="*/ 78447 w 113752"/>
                <a:gd name="connsiteY308" fmla="*/ 52864 h 113641"/>
                <a:gd name="connsiteX309" fmla="*/ 80351 w 113752"/>
                <a:gd name="connsiteY309" fmla="*/ 52864 h 113641"/>
                <a:gd name="connsiteX310" fmla="*/ 78447 w 113752"/>
                <a:gd name="connsiteY310" fmla="*/ 52864 h 113641"/>
                <a:gd name="connsiteX311" fmla="*/ 46466 w 113752"/>
                <a:gd name="connsiteY311" fmla="*/ 46101 h 113641"/>
                <a:gd name="connsiteX312" fmla="*/ 46656 w 113752"/>
                <a:gd name="connsiteY312" fmla="*/ 45529 h 113641"/>
                <a:gd name="connsiteX313" fmla="*/ 45609 w 113752"/>
                <a:gd name="connsiteY313" fmla="*/ 45339 h 113641"/>
                <a:gd name="connsiteX314" fmla="*/ 45514 w 113752"/>
                <a:gd name="connsiteY314" fmla="*/ 45625 h 113641"/>
                <a:gd name="connsiteX315" fmla="*/ 46561 w 113752"/>
                <a:gd name="connsiteY315" fmla="*/ 46101 h 113641"/>
                <a:gd name="connsiteX316" fmla="*/ 69595 w 113752"/>
                <a:gd name="connsiteY316" fmla="*/ 40386 h 113641"/>
                <a:gd name="connsiteX317" fmla="*/ 69024 w 113752"/>
                <a:gd name="connsiteY317" fmla="*/ 40386 h 113641"/>
                <a:gd name="connsiteX318" fmla="*/ 69500 w 113752"/>
                <a:gd name="connsiteY318" fmla="*/ 42005 h 113641"/>
                <a:gd name="connsiteX319" fmla="*/ 69595 w 113752"/>
                <a:gd name="connsiteY319" fmla="*/ 40481 h 113641"/>
                <a:gd name="connsiteX320" fmla="*/ 11533 w 113752"/>
                <a:gd name="connsiteY320" fmla="*/ 40005 h 113641"/>
                <a:gd name="connsiteX321" fmla="*/ 11152 w 113752"/>
                <a:gd name="connsiteY321" fmla="*/ 40481 h 113641"/>
                <a:gd name="connsiteX322" fmla="*/ 12580 w 113752"/>
                <a:gd name="connsiteY322" fmla="*/ 41529 h 113641"/>
                <a:gd name="connsiteX323" fmla="*/ 12770 w 113752"/>
                <a:gd name="connsiteY323" fmla="*/ 41243 h 113641"/>
                <a:gd name="connsiteX324" fmla="*/ 11438 w 113752"/>
                <a:gd name="connsiteY324" fmla="*/ 40005 h 113641"/>
                <a:gd name="connsiteX325" fmla="*/ 84349 w 113752"/>
                <a:gd name="connsiteY325" fmla="*/ 39243 h 113641"/>
                <a:gd name="connsiteX326" fmla="*/ 84920 w 113752"/>
                <a:gd name="connsiteY326" fmla="*/ 38576 h 113641"/>
                <a:gd name="connsiteX327" fmla="*/ 84444 w 113752"/>
                <a:gd name="connsiteY327" fmla="*/ 37814 h 113641"/>
                <a:gd name="connsiteX328" fmla="*/ 83778 w 113752"/>
                <a:gd name="connsiteY328" fmla="*/ 38386 h 113641"/>
                <a:gd name="connsiteX329" fmla="*/ 84349 w 113752"/>
                <a:gd name="connsiteY329" fmla="*/ 39243 h 113641"/>
                <a:gd name="connsiteX330" fmla="*/ 33901 w 113752"/>
                <a:gd name="connsiteY330" fmla="*/ 51245 h 113641"/>
                <a:gd name="connsiteX331" fmla="*/ 33997 w 113752"/>
                <a:gd name="connsiteY331" fmla="*/ 50006 h 113641"/>
                <a:gd name="connsiteX332" fmla="*/ 33806 w 113752"/>
                <a:gd name="connsiteY332" fmla="*/ 50483 h 113641"/>
                <a:gd name="connsiteX333" fmla="*/ 33901 w 113752"/>
                <a:gd name="connsiteY333" fmla="*/ 51245 h 113641"/>
                <a:gd name="connsiteX334" fmla="*/ 83968 w 113752"/>
                <a:gd name="connsiteY334" fmla="*/ 14192 h 113641"/>
                <a:gd name="connsiteX335" fmla="*/ 82731 w 113752"/>
                <a:gd name="connsiteY335" fmla="*/ 14954 h 113641"/>
                <a:gd name="connsiteX336" fmla="*/ 83111 w 113752"/>
                <a:gd name="connsiteY336" fmla="*/ 15716 h 113641"/>
                <a:gd name="connsiteX337" fmla="*/ 83968 w 113752"/>
                <a:gd name="connsiteY337" fmla="*/ 14192 h 113641"/>
                <a:gd name="connsiteX338" fmla="*/ 84158 w 113752"/>
                <a:gd name="connsiteY338" fmla="*/ 46577 h 113641"/>
                <a:gd name="connsiteX339" fmla="*/ 84824 w 113752"/>
                <a:gd name="connsiteY339" fmla="*/ 46672 h 113641"/>
                <a:gd name="connsiteX340" fmla="*/ 84920 w 113752"/>
                <a:gd name="connsiteY340" fmla="*/ 45529 h 113641"/>
                <a:gd name="connsiteX341" fmla="*/ 84253 w 113752"/>
                <a:gd name="connsiteY341" fmla="*/ 45339 h 113641"/>
                <a:gd name="connsiteX342" fmla="*/ 84063 w 113752"/>
                <a:gd name="connsiteY342" fmla="*/ 46482 h 113641"/>
                <a:gd name="connsiteX343" fmla="*/ 92630 w 113752"/>
                <a:gd name="connsiteY343" fmla="*/ 35338 h 113641"/>
                <a:gd name="connsiteX344" fmla="*/ 92249 w 113752"/>
                <a:gd name="connsiteY344" fmla="*/ 35052 h 113641"/>
                <a:gd name="connsiteX345" fmla="*/ 91107 w 113752"/>
                <a:gd name="connsiteY345" fmla="*/ 36481 h 113641"/>
                <a:gd name="connsiteX346" fmla="*/ 92630 w 113752"/>
                <a:gd name="connsiteY346" fmla="*/ 35338 h 113641"/>
                <a:gd name="connsiteX347" fmla="*/ 106241 w 113752"/>
                <a:gd name="connsiteY347" fmla="*/ 53150 h 113641"/>
                <a:gd name="connsiteX348" fmla="*/ 106241 w 113752"/>
                <a:gd name="connsiteY348" fmla="*/ 51911 h 113641"/>
                <a:gd name="connsiteX349" fmla="*/ 105099 w 113752"/>
                <a:gd name="connsiteY349" fmla="*/ 52197 h 113641"/>
                <a:gd name="connsiteX350" fmla="*/ 106241 w 113752"/>
                <a:gd name="connsiteY350" fmla="*/ 53150 h 113641"/>
                <a:gd name="connsiteX351" fmla="*/ 77210 w 113752"/>
                <a:gd name="connsiteY351" fmla="*/ 35528 h 113641"/>
                <a:gd name="connsiteX352" fmla="*/ 79114 w 113752"/>
                <a:gd name="connsiteY352" fmla="*/ 34766 h 113641"/>
                <a:gd name="connsiteX353" fmla="*/ 77210 w 113752"/>
                <a:gd name="connsiteY353" fmla="*/ 35528 h 113641"/>
                <a:gd name="connsiteX354" fmla="*/ 68263 w 113752"/>
                <a:gd name="connsiteY354" fmla="*/ 71533 h 113641"/>
                <a:gd name="connsiteX355" fmla="*/ 69405 w 113752"/>
                <a:gd name="connsiteY355" fmla="*/ 73819 h 113641"/>
                <a:gd name="connsiteX356" fmla="*/ 68263 w 113752"/>
                <a:gd name="connsiteY356" fmla="*/ 71533 h 113641"/>
                <a:gd name="connsiteX357" fmla="*/ 24193 w 113752"/>
                <a:gd name="connsiteY357" fmla="*/ 97250 h 113641"/>
                <a:gd name="connsiteX358" fmla="*/ 23907 w 113752"/>
                <a:gd name="connsiteY358" fmla="*/ 97155 h 113641"/>
                <a:gd name="connsiteX359" fmla="*/ 23336 w 113752"/>
                <a:gd name="connsiteY359" fmla="*/ 98965 h 113641"/>
                <a:gd name="connsiteX360" fmla="*/ 23717 w 113752"/>
                <a:gd name="connsiteY360" fmla="*/ 99060 h 113641"/>
                <a:gd name="connsiteX361" fmla="*/ 24193 w 113752"/>
                <a:gd name="connsiteY361" fmla="*/ 97250 h 113641"/>
                <a:gd name="connsiteX362" fmla="*/ 78733 w 113752"/>
                <a:gd name="connsiteY362" fmla="*/ 60674 h 113641"/>
                <a:gd name="connsiteX363" fmla="*/ 77972 w 113752"/>
                <a:gd name="connsiteY363" fmla="*/ 58864 h 113641"/>
                <a:gd name="connsiteX364" fmla="*/ 78733 w 113752"/>
                <a:gd name="connsiteY364" fmla="*/ 60674 h 113641"/>
                <a:gd name="connsiteX365" fmla="*/ 22289 w 113752"/>
                <a:gd name="connsiteY365" fmla="*/ 92107 h 113641"/>
                <a:gd name="connsiteX366" fmla="*/ 23146 w 113752"/>
                <a:gd name="connsiteY366" fmla="*/ 92583 h 113641"/>
                <a:gd name="connsiteX367" fmla="*/ 23621 w 113752"/>
                <a:gd name="connsiteY367" fmla="*/ 92107 h 113641"/>
                <a:gd name="connsiteX368" fmla="*/ 22860 w 113752"/>
                <a:gd name="connsiteY368" fmla="*/ 91440 h 113641"/>
                <a:gd name="connsiteX369" fmla="*/ 22289 w 113752"/>
                <a:gd name="connsiteY369" fmla="*/ 92107 h 113641"/>
                <a:gd name="connsiteX370" fmla="*/ 30380 w 113752"/>
                <a:gd name="connsiteY370" fmla="*/ 63532 h 113641"/>
                <a:gd name="connsiteX371" fmla="*/ 31522 w 113752"/>
                <a:gd name="connsiteY371" fmla="*/ 64389 h 113641"/>
                <a:gd name="connsiteX372" fmla="*/ 31998 w 113752"/>
                <a:gd name="connsiteY372" fmla="*/ 63055 h 113641"/>
                <a:gd name="connsiteX373" fmla="*/ 30380 w 113752"/>
                <a:gd name="connsiteY373" fmla="*/ 63532 h 113641"/>
                <a:gd name="connsiteX374" fmla="*/ 69309 w 113752"/>
                <a:gd name="connsiteY374" fmla="*/ 90392 h 113641"/>
                <a:gd name="connsiteX375" fmla="*/ 68072 w 113752"/>
                <a:gd name="connsiteY375" fmla="*/ 89345 h 113641"/>
                <a:gd name="connsiteX376" fmla="*/ 67882 w 113752"/>
                <a:gd name="connsiteY376" fmla="*/ 89821 h 113641"/>
                <a:gd name="connsiteX377" fmla="*/ 69309 w 113752"/>
                <a:gd name="connsiteY377" fmla="*/ 90392 h 113641"/>
                <a:gd name="connsiteX378" fmla="*/ 58078 w 113752"/>
                <a:gd name="connsiteY378" fmla="*/ 85820 h 113641"/>
                <a:gd name="connsiteX379" fmla="*/ 59220 w 113752"/>
                <a:gd name="connsiteY379" fmla="*/ 87249 h 113641"/>
                <a:gd name="connsiteX380" fmla="*/ 58078 w 113752"/>
                <a:gd name="connsiteY380" fmla="*/ 85820 h 113641"/>
                <a:gd name="connsiteX381" fmla="*/ 60648 w 113752"/>
                <a:gd name="connsiteY381" fmla="*/ 8287 h 113641"/>
                <a:gd name="connsiteX382" fmla="*/ 60172 w 113752"/>
                <a:gd name="connsiteY382" fmla="*/ 8096 h 113641"/>
                <a:gd name="connsiteX383" fmla="*/ 59791 w 113752"/>
                <a:gd name="connsiteY383" fmla="*/ 9239 h 113641"/>
                <a:gd name="connsiteX384" fmla="*/ 60267 w 113752"/>
                <a:gd name="connsiteY384" fmla="*/ 9430 h 113641"/>
                <a:gd name="connsiteX385" fmla="*/ 60743 w 113752"/>
                <a:gd name="connsiteY385" fmla="*/ 8287 h 113641"/>
                <a:gd name="connsiteX386" fmla="*/ 59982 w 113752"/>
                <a:gd name="connsiteY386" fmla="*/ 96203 h 113641"/>
                <a:gd name="connsiteX387" fmla="*/ 59696 w 113752"/>
                <a:gd name="connsiteY387" fmla="*/ 96107 h 113641"/>
                <a:gd name="connsiteX388" fmla="*/ 59315 w 113752"/>
                <a:gd name="connsiteY388" fmla="*/ 96584 h 113641"/>
                <a:gd name="connsiteX389" fmla="*/ 59506 w 113752"/>
                <a:gd name="connsiteY389" fmla="*/ 97346 h 113641"/>
                <a:gd name="connsiteX390" fmla="*/ 59791 w 113752"/>
                <a:gd name="connsiteY390" fmla="*/ 97346 h 113641"/>
                <a:gd name="connsiteX391" fmla="*/ 59886 w 113752"/>
                <a:gd name="connsiteY391" fmla="*/ 96203 h 113641"/>
                <a:gd name="connsiteX392" fmla="*/ 94629 w 113752"/>
                <a:gd name="connsiteY392" fmla="*/ 54293 h 113641"/>
                <a:gd name="connsiteX393" fmla="*/ 94629 w 113752"/>
                <a:gd name="connsiteY393" fmla="*/ 53912 h 113641"/>
                <a:gd name="connsiteX394" fmla="*/ 93867 w 113752"/>
                <a:gd name="connsiteY394" fmla="*/ 53912 h 113641"/>
                <a:gd name="connsiteX395" fmla="*/ 93105 w 113752"/>
                <a:gd name="connsiteY395" fmla="*/ 54864 h 113641"/>
                <a:gd name="connsiteX396" fmla="*/ 94724 w 113752"/>
                <a:gd name="connsiteY396" fmla="*/ 54293 h 113641"/>
                <a:gd name="connsiteX397" fmla="*/ 75687 w 113752"/>
                <a:gd name="connsiteY397" fmla="*/ 32766 h 113641"/>
                <a:gd name="connsiteX398" fmla="*/ 76734 w 113752"/>
                <a:gd name="connsiteY398" fmla="*/ 33623 h 113641"/>
                <a:gd name="connsiteX399" fmla="*/ 75687 w 113752"/>
                <a:gd name="connsiteY399" fmla="*/ 32766 h 113641"/>
                <a:gd name="connsiteX400" fmla="*/ 102339 w 113752"/>
                <a:gd name="connsiteY400" fmla="*/ 35338 h 113641"/>
                <a:gd name="connsiteX401" fmla="*/ 102434 w 113752"/>
                <a:gd name="connsiteY401" fmla="*/ 35909 h 113641"/>
                <a:gd name="connsiteX402" fmla="*/ 103671 w 113752"/>
                <a:gd name="connsiteY402" fmla="*/ 35528 h 113641"/>
                <a:gd name="connsiteX403" fmla="*/ 103671 w 113752"/>
                <a:gd name="connsiteY403" fmla="*/ 35243 h 113641"/>
                <a:gd name="connsiteX404" fmla="*/ 102339 w 113752"/>
                <a:gd name="connsiteY404" fmla="*/ 35433 h 113641"/>
                <a:gd name="connsiteX405" fmla="*/ 43515 w 113752"/>
                <a:gd name="connsiteY405" fmla="*/ 39243 h 113641"/>
                <a:gd name="connsiteX406" fmla="*/ 42182 w 113752"/>
                <a:gd name="connsiteY406" fmla="*/ 38386 h 113641"/>
                <a:gd name="connsiteX407" fmla="*/ 42087 w 113752"/>
                <a:gd name="connsiteY407" fmla="*/ 38767 h 113641"/>
                <a:gd name="connsiteX408" fmla="*/ 43515 w 113752"/>
                <a:gd name="connsiteY408" fmla="*/ 39243 h 113641"/>
                <a:gd name="connsiteX409" fmla="*/ 100339 w 113752"/>
                <a:gd name="connsiteY409" fmla="*/ 82391 h 113641"/>
                <a:gd name="connsiteX410" fmla="*/ 99673 w 113752"/>
                <a:gd name="connsiteY410" fmla="*/ 83915 h 113641"/>
                <a:gd name="connsiteX411" fmla="*/ 100339 w 113752"/>
                <a:gd name="connsiteY411" fmla="*/ 82391 h 113641"/>
                <a:gd name="connsiteX412" fmla="*/ 56555 w 113752"/>
                <a:gd name="connsiteY412" fmla="*/ 80105 h 113641"/>
                <a:gd name="connsiteX413" fmla="*/ 57222 w 113752"/>
                <a:gd name="connsiteY413" fmla="*/ 80105 h 113641"/>
                <a:gd name="connsiteX414" fmla="*/ 56936 w 113752"/>
                <a:gd name="connsiteY414" fmla="*/ 79058 h 113641"/>
                <a:gd name="connsiteX415" fmla="*/ 56650 w 113752"/>
                <a:gd name="connsiteY415" fmla="*/ 79058 h 113641"/>
                <a:gd name="connsiteX416" fmla="*/ 56650 w 113752"/>
                <a:gd name="connsiteY416" fmla="*/ 80105 h 113641"/>
                <a:gd name="connsiteX417" fmla="*/ 56840 w 113752"/>
                <a:gd name="connsiteY417" fmla="*/ 46482 h 113641"/>
                <a:gd name="connsiteX418" fmla="*/ 54842 w 113752"/>
                <a:gd name="connsiteY418" fmla="*/ 47435 h 113641"/>
                <a:gd name="connsiteX419" fmla="*/ 56840 w 113752"/>
                <a:gd name="connsiteY419" fmla="*/ 46482 h 113641"/>
                <a:gd name="connsiteX420" fmla="*/ 10010 w 113752"/>
                <a:gd name="connsiteY420" fmla="*/ 76676 h 113641"/>
                <a:gd name="connsiteX421" fmla="*/ 11152 w 113752"/>
                <a:gd name="connsiteY421" fmla="*/ 76105 h 113641"/>
                <a:gd name="connsiteX422" fmla="*/ 10010 w 113752"/>
                <a:gd name="connsiteY422" fmla="*/ 76676 h 113641"/>
                <a:gd name="connsiteX423" fmla="*/ 49987 w 113752"/>
                <a:gd name="connsiteY423" fmla="*/ 42863 h 113641"/>
                <a:gd name="connsiteX424" fmla="*/ 50177 w 113752"/>
                <a:gd name="connsiteY424" fmla="*/ 43148 h 113641"/>
                <a:gd name="connsiteX425" fmla="*/ 51034 w 113752"/>
                <a:gd name="connsiteY425" fmla="*/ 42767 h 113641"/>
                <a:gd name="connsiteX426" fmla="*/ 50939 w 113752"/>
                <a:gd name="connsiteY426" fmla="*/ 42481 h 113641"/>
                <a:gd name="connsiteX427" fmla="*/ 49987 w 113752"/>
                <a:gd name="connsiteY427" fmla="*/ 42863 h 113641"/>
                <a:gd name="connsiteX428" fmla="*/ 100530 w 113752"/>
                <a:gd name="connsiteY428" fmla="*/ 49721 h 113641"/>
                <a:gd name="connsiteX429" fmla="*/ 98817 w 113752"/>
                <a:gd name="connsiteY429" fmla="*/ 48959 h 113641"/>
                <a:gd name="connsiteX430" fmla="*/ 100530 w 113752"/>
                <a:gd name="connsiteY430" fmla="*/ 49721 h 113641"/>
                <a:gd name="connsiteX431" fmla="*/ 46275 w 113752"/>
                <a:gd name="connsiteY431" fmla="*/ 94202 h 113641"/>
                <a:gd name="connsiteX432" fmla="*/ 45895 w 113752"/>
                <a:gd name="connsiteY432" fmla="*/ 92583 h 113641"/>
                <a:gd name="connsiteX433" fmla="*/ 46275 w 113752"/>
                <a:gd name="connsiteY433" fmla="*/ 94202 h 113641"/>
                <a:gd name="connsiteX434" fmla="*/ 38090 w 113752"/>
                <a:gd name="connsiteY434" fmla="*/ 37243 h 113641"/>
                <a:gd name="connsiteX435" fmla="*/ 37708 w 113752"/>
                <a:gd name="connsiteY435" fmla="*/ 37624 h 113641"/>
                <a:gd name="connsiteX436" fmla="*/ 38280 w 113752"/>
                <a:gd name="connsiteY436" fmla="*/ 38386 h 113641"/>
                <a:gd name="connsiteX437" fmla="*/ 38661 w 113752"/>
                <a:gd name="connsiteY437" fmla="*/ 38100 h 113641"/>
                <a:gd name="connsiteX438" fmla="*/ 37994 w 113752"/>
                <a:gd name="connsiteY438" fmla="*/ 37338 h 113641"/>
                <a:gd name="connsiteX439" fmla="*/ 50654 w 113752"/>
                <a:gd name="connsiteY439" fmla="*/ 93059 h 113641"/>
                <a:gd name="connsiteX440" fmla="*/ 52557 w 113752"/>
                <a:gd name="connsiteY440" fmla="*/ 92869 h 113641"/>
                <a:gd name="connsiteX441" fmla="*/ 50654 w 113752"/>
                <a:gd name="connsiteY441" fmla="*/ 93059 h 113641"/>
                <a:gd name="connsiteX442" fmla="*/ 87204 w 113752"/>
                <a:gd name="connsiteY442" fmla="*/ 34195 h 113641"/>
                <a:gd name="connsiteX443" fmla="*/ 88346 w 113752"/>
                <a:gd name="connsiteY443" fmla="*/ 35052 h 113641"/>
                <a:gd name="connsiteX444" fmla="*/ 87204 w 113752"/>
                <a:gd name="connsiteY444" fmla="*/ 34195 h 113641"/>
                <a:gd name="connsiteX445" fmla="*/ 27048 w 113752"/>
                <a:gd name="connsiteY445" fmla="*/ 30671 h 113641"/>
                <a:gd name="connsiteX446" fmla="*/ 26572 w 113752"/>
                <a:gd name="connsiteY446" fmla="*/ 30861 h 113641"/>
                <a:gd name="connsiteX447" fmla="*/ 26953 w 113752"/>
                <a:gd name="connsiteY447" fmla="*/ 31718 h 113641"/>
                <a:gd name="connsiteX448" fmla="*/ 27429 w 113752"/>
                <a:gd name="connsiteY448" fmla="*/ 31528 h 113641"/>
                <a:gd name="connsiteX449" fmla="*/ 27048 w 113752"/>
                <a:gd name="connsiteY449" fmla="*/ 30671 h 113641"/>
                <a:gd name="connsiteX450" fmla="*/ 92154 w 113752"/>
                <a:gd name="connsiteY450" fmla="*/ 30289 h 113641"/>
                <a:gd name="connsiteX451" fmla="*/ 91773 w 113752"/>
                <a:gd name="connsiteY451" fmla="*/ 30480 h 113641"/>
                <a:gd name="connsiteX452" fmla="*/ 91963 w 113752"/>
                <a:gd name="connsiteY452" fmla="*/ 31147 h 113641"/>
                <a:gd name="connsiteX453" fmla="*/ 93105 w 113752"/>
                <a:gd name="connsiteY453" fmla="*/ 31528 h 113641"/>
                <a:gd name="connsiteX454" fmla="*/ 92249 w 113752"/>
                <a:gd name="connsiteY454" fmla="*/ 30289 h 113641"/>
                <a:gd name="connsiteX455" fmla="*/ 14865 w 113752"/>
                <a:gd name="connsiteY455" fmla="*/ 56197 h 113641"/>
                <a:gd name="connsiteX456" fmla="*/ 14579 w 113752"/>
                <a:gd name="connsiteY456" fmla="*/ 56769 h 113641"/>
                <a:gd name="connsiteX457" fmla="*/ 15626 w 113752"/>
                <a:gd name="connsiteY457" fmla="*/ 57055 h 113641"/>
                <a:gd name="connsiteX458" fmla="*/ 15816 w 113752"/>
                <a:gd name="connsiteY458" fmla="*/ 56579 h 113641"/>
                <a:gd name="connsiteX459" fmla="*/ 14865 w 113752"/>
                <a:gd name="connsiteY459" fmla="*/ 56197 h 113641"/>
                <a:gd name="connsiteX460" fmla="*/ 73498 w 113752"/>
                <a:gd name="connsiteY460" fmla="*/ 60579 h 113641"/>
                <a:gd name="connsiteX461" fmla="*/ 73973 w 113752"/>
                <a:gd name="connsiteY461" fmla="*/ 60960 h 113641"/>
                <a:gd name="connsiteX462" fmla="*/ 74735 w 113752"/>
                <a:gd name="connsiteY462" fmla="*/ 59722 h 113641"/>
                <a:gd name="connsiteX463" fmla="*/ 74355 w 113752"/>
                <a:gd name="connsiteY463" fmla="*/ 59531 h 113641"/>
                <a:gd name="connsiteX464" fmla="*/ 73593 w 113752"/>
                <a:gd name="connsiteY464" fmla="*/ 60674 h 113641"/>
                <a:gd name="connsiteX465" fmla="*/ 90441 w 113752"/>
                <a:gd name="connsiteY465" fmla="*/ 26098 h 113641"/>
                <a:gd name="connsiteX466" fmla="*/ 91107 w 113752"/>
                <a:gd name="connsiteY466" fmla="*/ 26194 h 113641"/>
                <a:gd name="connsiteX467" fmla="*/ 91107 w 113752"/>
                <a:gd name="connsiteY467" fmla="*/ 25051 h 113641"/>
                <a:gd name="connsiteX468" fmla="*/ 90631 w 113752"/>
                <a:gd name="connsiteY468" fmla="*/ 25051 h 113641"/>
                <a:gd name="connsiteX469" fmla="*/ 90345 w 113752"/>
                <a:gd name="connsiteY469" fmla="*/ 26098 h 113641"/>
                <a:gd name="connsiteX470" fmla="*/ 26763 w 113752"/>
                <a:gd name="connsiteY470" fmla="*/ 85154 h 113641"/>
                <a:gd name="connsiteX471" fmla="*/ 26382 w 113752"/>
                <a:gd name="connsiteY471" fmla="*/ 85439 h 113641"/>
                <a:gd name="connsiteX472" fmla="*/ 27143 w 113752"/>
                <a:gd name="connsiteY472" fmla="*/ 86296 h 113641"/>
                <a:gd name="connsiteX473" fmla="*/ 27429 w 113752"/>
                <a:gd name="connsiteY473" fmla="*/ 85915 h 113641"/>
                <a:gd name="connsiteX474" fmla="*/ 26763 w 113752"/>
                <a:gd name="connsiteY474" fmla="*/ 85154 h 113641"/>
                <a:gd name="connsiteX475" fmla="*/ 73402 w 113752"/>
                <a:gd name="connsiteY475" fmla="*/ 85630 h 113641"/>
                <a:gd name="connsiteX476" fmla="*/ 73879 w 113752"/>
                <a:gd name="connsiteY476" fmla="*/ 85439 h 113641"/>
                <a:gd name="connsiteX477" fmla="*/ 73688 w 113752"/>
                <a:gd name="connsiteY477" fmla="*/ 84582 h 113641"/>
                <a:gd name="connsiteX478" fmla="*/ 73212 w 113752"/>
                <a:gd name="connsiteY478" fmla="*/ 84772 h 113641"/>
                <a:gd name="connsiteX479" fmla="*/ 73498 w 113752"/>
                <a:gd name="connsiteY479" fmla="*/ 85535 h 113641"/>
                <a:gd name="connsiteX480" fmla="*/ 54937 w 113752"/>
                <a:gd name="connsiteY480" fmla="*/ 2953 h 113641"/>
                <a:gd name="connsiteX481" fmla="*/ 55603 w 113752"/>
                <a:gd name="connsiteY481" fmla="*/ 3905 h 113641"/>
                <a:gd name="connsiteX482" fmla="*/ 54937 w 113752"/>
                <a:gd name="connsiteY482" fmla="*/ 2953 h 113641"/>
                <a:gd name="connsiteX483" fmla="*/ 88537 w 113752"/>
                <a:gd name="connsiteY483" fmla="*/ 82582 h 113641"/>
                <a:gd name="connsiteX484" fmla="*/ 89013 w 113752"/>
                <a:gd name="connsiteY484" fmla="*/ 82105 h 113641"/>
                <a:gd name="connsiteX485" fmla="*/ 88442 w 113752"/>
                <a:gd name="connsiteY485" fmla="*/ 81439 h 113641"/>
                <a:gd name="connsiteX486" fmla="*/ 88061 w 113752"/>
                <a:gd name="connsiteY486" fmla="*/ 81725 h 113641"/>
                <a:gd name="connsiteX487" fmla="*/ 88537 w 113752"/>
                <a:gd name="connsiteY487" fmla="*/ 82582 h 113641"/>
                <a:gd name="connsiteX488" fmla="*/ 54556 w 113752"/>
                <a:gd name="connsiteY488" fmla="*/ 80963 h 113641"/>
                <a:gd name="connsiteX489" fmla="*/ 54937 w 113752"/>
                <a:gd name="connsiteY489" fmla="*/ 81153 h 113641"/>
                <a:gd name="connsiteX490" fmla="*/ 55222 w 113752"/>
                <a:gd name="connsiteY490" fmla="*/ 79915 h 113641"/>
                <a:gd name="connsiteX491" fmla="*/ 54842 w 113752"/>
                <a:gd name="connsiteY491" fmla="*/ 79915 h 113641"/>
                <a:gd name="connsiteX492" fmla="*/ 54556 w 113752"/>
                <a:gd name="connsiteY492" fmla="*/ 81153 h 113641"/>
                <a:gd name="connsiteX493" fmla="*/ 6298 w 113752"/>
                <a:gd name="connsiteY493" fmla="*/ 62579 h 113641"/>
                <a:gd name="connsiteX494" fmla="*/ 6393 w 113752"/>
                <a:gd name="connsiteY494" fmla="*/ 62198 h 113641"/>
                <a:gd name="connsiteX495" fmla="*/ 5156 w 113752"/>
                <a:gd name="connsiteY495" fmla="*/ 61722 h 113641"/>
                <a:gd name="connsiteX496" fmla="*/ 4775 w 113752"/>
                <a:gd name="connsiteY496" fmla="*/ 62008 h 113641"/>
                <a:gd name="connsiteX497" fmla="*/ 6203 w 113752"/>
                <a:gd name="connsiteY497" fmla="*/ 62484 h 113641"/>
                <a:gd name="connsiteX498" fmla="*/ 103861 w 113752"/>
                <a:gd name="connsiteY498" fmla="*/ 76390 h 113641"/>
                <a:gd name="connsiteX499" fmla="*/ 103671 w 113752"/>
                <a:gd name="connsiteY499" fmla="*/ 75914 h 113641"/>
                <a:gd name="connsiteX500" fmla="*/ 102719 w 113752"/>
                <a:gd name="connsiteY500" fmla="*/ 76200 h 113641"/>
                <a:gd name="connsiteX501" fmla="*/ 102719 w 113752"/>
                <a:gd name="connsiteY501" fmla="*/ 76486 h 113641"/>
                <a:gd name="connsiteX502" fmla="*/ 103766 w 113752"/>
                <a:gd name="connsiteY502" fmla="*/ 76295 h 113641"/>
                <a:gd name="connsiteX503" fmla="*/ 28095 w 113752"/>
                <a:gd name="connsiteY503" fmla="*/ 76676 h 113641"/>
                <a:gd name="connsiteX504" fmla="*/ 28666 w 113752"/>
                <a:gd name="connsiteY504" fmla="*/ 76676 h 113641"/>
                <a:gd name="connsiteX505" fmla="*/ 28381 w 113752"/>
                <a:gd name="connsiteY505" fmla="*/ 75629 h 113641"/>
                <a:gd name="connsiteX506" fmla="*/ 28000 w 113752"/>
                <a:gd name="connsiteY506" fmla="*/ 75629 h 113641"/>
                <a:gd name="connsiteX507" fmla="*/ 28095 w 113752"/>
                <a:gd name="connsiteY507" fmla="*/ 76771 h 113641"/>
                <a:gd name="connsiteX508" fmla="*/ 51796 w 113752"/>
                <a:gd name="connsiteY508" fmla="*/ 74486 h 113641"/>
                <a:gd name="connsiteX509" fmla="*/ 50939 w 113752"/>
                <a:gd name="connsiteY509" fmla="*/ 75819 h 113641"/>
                <a:gd name="connsiteX510" fmla="*/ 51796 w 113752"/>
                <a:gd name="connsiteY510" fmla="*/ 74486 h 113641"/>
                <a:gd name="connsiteX511" fmla="*/ 39898 w 113752"/>
                <a:gd name="connsiteY511" fmla="*/ 66961 h 113641"/>
                <a:gd name="connsiteX512" fmla="*/ 39517 w 113752"/>
                <a:gd name="connsiteY512" fmla="*/ 67437 h 113641"/>
                <a:gd name="connsiteX513" fmla="*/ 39993 w 113752"/>
                <a:gd name="connsiteY513" fmla="*/ 67913 h 113641"/>
                <a:gd name="connsiteX514" fmla="*/ 40183 w 113752"/>
                <a:gd name="connsiteY514" fmla="*/ 67437 h 113641"/>
                <a:gd name="connsiteX515" fmla="*/ 39898 w 113752"/>
                <a:gd name="connsiteY515" fmla="*/ 66961 h 113641"/>
                <a:gd name="connsiteX516" fmla="*/ 26287 w 113752"/>
                <a:gd name="connsiteY516" fmla="*/ 67532 h 113641"/>
                <a:gd name="connsiteX517" fmla="*/ 26763 w 113752"/>
                <a:gd name="connsiteY517" fmla="*/ 68009 h 113641"/>
                <a:gd name="connsiteX518" fmla="*/ 27334 w 113752"/>
                <a:gd name="connsiteY518" fmla="*/ 67437 h 113641"/>
                <a:gd name="connsiteX519" fmla="*/ 26953 w 113752"/>
                <a:gd name="connsiteY519" fmla="*/ 67151 h 113641"/>
                <a:gd name="connsiteX520" fmla="*/ 26287 w 113752"/>
                <a:gd name="connsiteY520" fmla="*/ 67532 h 113641"/>
                <a:gd name="connsiteX521" fmla="*/ 9249 w 113752"/>
                <a:gd name="connsiteY521" fmla="*/ 83629 h 113641"/>
                <a:gd name="connsiteX522" fmla="*/ 9059 w 113752"/>
                <a:gd name="connsiteY522" fmla="*/ 83248 h 113641"/>
                <a:gd name="connsiteX523" fmla="*/ 8202 w 113752"/>
                <a:gd name="connsiteY523" fmla="*/ 83820 h 113641"/>
                <a:gd name="connsiteX524" fmla="*/ 8297 w 113752"/>
                <a:gd name="connsiteY524" fmla="*/ 84106 h 113641"/>
                <a:gd name="connsiteX525" fmla="*/ 9249 w 113752"/>
                <a:gd name="connsiteY525" fmla="*/ 83629 h 113641"/>
                <a:gd name="connsiteX526" fmla="*/ 62837 w 113752"/>
                <a:gd name="connsiteY526" fmla="*/ 84772 h 113641"/>
                <a:gd name="connsiteX527" fmla="*/ 63218 w 113752"/>
                <a:gd name="connsiteY527" fmla="*/ 84868 h 113641"/>
                <a:gd name="connsiteX528" fmla="*/ 63694 w 113752"/>
                <a:gd name="connsiteY528" fmla="*/ 83534 h 113641"/>
                <a:gd name="connsiteX529" fmla="*/ 63408 w 113752"/>
                <a:gd name="connsiteY529" fmla="*/ 83534 h 113641"/>
                <a:gd name="connsiteX530" fmla="*/ 62932 w 113752"/>
                <a:gd name="connsiteY530" fmla="*/ 84677 h 113641"/>
                <a:gd name="connsiteX531" fmla="*/ 61124 w 113752"/>
                <a:gd name="connsiteY531" fmla="*/ 22955 h 113641"/>
                <a:gd name="connsiteX532" fmla="*/ 60743 w 113752"/>
                <a:gd name="connsiteY532" fmla="*/ 22670 h 113641"/>
                <a:gd name="connsiteX533" fmla="*/ 60172 w 113752"/>
                <a:gd name="connsiteY533" fmla="*/ 23527 h 113641"/>
                <a:gd name="connsiteX534" fmla="*/ 60457 w 113752"/>
                <a:gd name="connsiteY534" fmla="*/ 23717 h 113641"/>
                <a:gd name="connsiteX535" fmla="*/ 61124 w 113752"/>
                <a:gd name="connsiteY535" fmla="*/ 22860 h 113641"/>
                <a:gd name="connsiteX536" fmla="*/ 104242 w 113752"/>
                <a:gd name="connsiteY536" fmla="*/ 60293 h 113641"/>
                <a:gd name="connsiteX537" fmla="*/ 104242 w 113752"/>
                <a:gd name="connsiteY537" fmla="*/ 60008 h 113641"/>
                <a:gd name="connsiteX538" fmla="*/ 103195 w 113752"/>
                <a:gd name="connsiteY538" fmla="*/ 60008 h 113641"/>
                <a:gd name="connsiteX539" fmla="*/ 103195 w 113752"/>
                <a:gd name="connsiteY539" fmla="*/ 60293 h 113641"/>
                <a:gd name="connsiteX540" fmla="*/ 104242 w 113752"/>
                <a:gd name="connsiteY540" fmla="*/ 60293 h 113641"/>
                <a:gd name="connsiteX541" fmla="*/ 17149 w 113752"/>
                <a:gd name="connsiteY541" fmla="*/ 26289 h 113641"/>
                <a:gd name="connsiteX542" fmla="*/ 16768 w 113752"/>
                <a:gd name="connsiteY542" fmla="*/ 25813 h 113641"/>
                <a:gd name="connsiteX543" fmla="*/ 16102 w 113752"/>
                <a:gd name="connsiteY543" fmla="*/ 26289 h 113641"/>
                <a:gd name="connsiteX544" fmla="*/ 16483 w 113752"/>
                <a:gd name="connsiteY544" fmla="*/ 26670 h 113641"/>
                <a:gd name="connsiteX545" fmla="*/ 17244 w 113752"/>
                <a:gd name="connsiteY545" fmla="*/ 26384 h 113641"/>
                <a:gd name="connsiteX546" fmla="*/ 57412 w 113752"/>
                <a:gd name="connsiteY546" fmla="*/ 27908 h 113641"/>
                <a:gd name="connsiteX547" fmla="*/ 56174 w 113752"/>
                <a:gd name="connsiteY547" fmla="*/ 28956 h 113641"/>
                <a:gd name="connsiteX548" fmla="*/ 56365 w 113752"/>
                <a:gd name="connsiteY548" fmla="*/ 29242 h 113641"/>
                <a:gd name="connsiteX549" fmla="*/ 57412 w 113752"/>
                <a:gd name="connsiteY549" fmla="*/ 28004 h 113641"/>
                <a:gd name="connsiteX550" fmla="*/ 93487 w 113752"/>
                <a:gd name="connsiteY550" fmla="*/ 29813 h 113641"/>
                <a:gd name="connsiteX551" fmla="*/ 94248 w 113752"/>
                <a:gd name="connsiteY551" fmla="*/ 30289 h 113641"/>
                <a:gd name="connsiteX552" fmla="*/ 94629 w 113752"/>
                <a:gd name="connsiteY552" fmla="*/ 30004 h 113641"/>
                <a:gd name="connsiteX553" fmla="*/ 94153 w 113752"/>
                <a:gd name="connsiteY553" fmla="*/ 29528 h 113641"/>
                <a:gd name="connsiteX554" fmla="*/ 93581 w 113752"/>
                <a:gd name="connsiteY554" fmla="*/ 29813 h 113641"/>
                <a:gd name="connsiteX555" fmla="*/ 78923 w 113752"/>
                <a:gd name="connsiteY555" fmla="*/ 87535 h 113641"/>
                <a:gd name="connsiteX556" fmla="*/ 78447 w 113752"/>
                <a:gd name="connsiteY556" fmla="*/ 87535 h 113641"/>
                <a:gd name="connsiteX557" fmla="*/ 78638 w 113752"/>
                <a:gd name="connsiteY557" fmla="*/ 88583 h 113641"/>
                <a:gd name="connsiteX558" fmla="*/ 78923 w 113752"/>
                <a:gd name="connsiteY558" fmla="*/ 88583 h 113641"/>
                <a:gd name="connsiteX559" fmla="*/ 78923 w 113752"/>
                <a:gd name="connsiteY559" fmla="*/ 87630 h 113641"/>
                <a:gd name="connsiteX560" fmla="*/ 58649 w 113752"/>
                <a:gd name="connsiteY560" fmla="*/ 29813 h 113641"/>
                <a:gd name="connsiteX561" fmla="*/ 58268 w 113752"/>
                <a:gd name="connsiteY561" fmla="*/ 29432 h 113641"/>
                <a:gd name="connsiteX562" fmla="*/ 57412 w 113752"/>
                <a:gd name="connsiteY562" fmla="*/ 30099 h 113641"/>
                <a:gd name="connsiteX563" fmla="*/ 57697 w 113752"/>
                <a:gd name="connsiteY563" fmla="*/ 30480 h 113641"/>
                <a:gd name="connsiteX564" fmla="*/ 58649 w 113752"/>
                <a:gd name="connsiteY564" fmla="*/ 29909 h 113641"/>
                <a:gd name="connsiteX565" fmla="*/ 93962 w 113752"/>
                <a:gd name="connsiteY565" fmla="*/ 90106 h 113641"/>
                <a:gd name="connsiteX566" fmla="*/ 94248 w 113752"/>
                <a:gd name="connsiteY566" fmla="*/ 89726 h 113641"/>
                <a:gd name="connsiteX567" fmla="*/ 93391 w 113752"/>
                <a:gd name="connsiteY567" fmla="*/ 89249 h 113641"/>
                <a:gd name="connsiteX568" fmla="*/ 93201 w 113752"/>
                <a:gd name="connsiteY568" fmla="*/ 89535 h 113641"/>
                <a:gd name="connsiteX569" fmla="*/ 93962 w 113752"/>
                <a:gd name="connsiteY569" fmla="*/ 90106 h 113641"/>
                <a:gd name="connsiteX570" fmla="*/ 44753 w 113752"/>
                <a:gd name="connsiteY570" fmla="*/ 31052 h 113641"/>
                <a:gd name="connsiteX571" fmla="*/ 45133 w 113752"/>
                <a:gd name="connsiteY571" fmla="*/ 30671 h 113641"/>
                <a:gd name="connsiteX572" fmla="*/ 44847 w 113752"/>
                <a:gd name="connsiteY572" fmla="*/ 30289 h 113641"/>
                <a:gd name="connsiteX573" fmla="*/ 44371 w 113752"/>
                <a:gd name="connsiteY573" fmla="*/ 30575 h 113641"/>
                <a:gd name="connsiteX574" fmla="*/ 44753 w 113752"/>
                <a:gd name="connsiteY574" fmla="*/ 30956 h 113641"/>
                <a:gd name="connsiteX575" fmla="*/ 27143 w 113752"/>
                <a:gd name="connsiteY575" fmla="*/ 52864 h 113641"/>
                <a:gd name="connsiteX576" fmla="*/ 26858 w 113752"/>
                <a:gd name="connsiteY576" fmla="*/ 52864 h 113641"/>
                <a:gd name="connsiteX577" fmla="*/ 26572 w 113752"/>
                <a:gd name="connsiteY577" fmla="*/ 53912 h 113641"/>
                <a:gd name="connsiteX578" fmla="*/ 26953 w 113752"/>
                <a:gd name="connsiteY578" fmla="*/ 53912 h 113641"/>
                <a:gd name="connsiteX579" fmla="*/ 27143 w 113752"/>
                <a:gd name="connsiteY579" fmla="*/ 52864 h 113641"/>
                <a:gd name="connsiteX580" fmla="*/ 8202 w 113752"/>
                <a:gd name="connsiteY580" fmla="*/ 50483 h 113641"/>
                <a:gd name="connsiteX581" fmla="*/ 8106 w 113752"/>
                <a:gd name="connsiteY581" fmla="*/ 50768 h 113641"/>
                <a:gd name="connsiteX582" fmla="*/ 8963 w 113752"/>
                <a:gd name="connsiteY582" fmla="*/ 51054 h 113641"/>
                <a:gd name="connsiteX583" fmla="*/ 9153 w 113752"/>
                <a:gd name="connsiteY583" fmla="*/ 50578 h 113641"/>
                <a:gd name="connsiteX584" fmla="*/ 8106 w 113752"/>
                <a:gd name="connsiteY584" fmla="*/ 50387 h 113641"/>
                <a:gd name="connsiteX585" fmla="*/ 42753 w 113752"/>
                <a:gd name="connsiteY585" fmla="*/ 95917 h 113641"/>
                <a:gd name="connsiteX586" fmla="*/ 42563 w 113752"/>
                <a:gd name="connsiteY586" fmla="*/ 94679 h 113641"/>
                <a:gd name="connsiteX587" fmla="*/ 42753 w 113752"/>
                <a:gd name="connsiteY587" fmla="*/ 95917 h 113641"/>
                <a:gd name="connsiteX588" fmla="*/ 59982 w 113752"/>
                <a:gd name="connsiteY588" fmla="*/ 39148 h 113641"/>
                <a:gd name="connsiteX589" fmla="*/ 60362 w 113752"/>
                <a:gd name="connsiteY589" fmla="*/ 39148 h 113641"/>
                <a:gd name="connsiteX590" fmla="*/ 60553 w 113752"/>
                <a:gd name="connsiteY590" fmla="*/ 38767 h 113641"/>
                <a:gd name="connsiteX591" fmla="*/ 60172 w 113752"/>
                <a:gd name="connsiteY591" fmla="*/ 38290 h 113641"/>
                <a:gd name="connsiteX592" fmla="*/ 60077 w 113752"/>
                <a:gd name="connsiteY592" fmla="*/ 39053 h 113641"/>
                <a:gd name="connsiteX593" fmla="*/ 42468 w 113752"/>
                <a:gd name="connsiteY593" fmla="*/ 98965 h 113641"/>
                <a:gd name="connsiteX594" fmla="*/ 42944 w 113752"/>
                <a:gd name="connsiteY594" fmla="*/ 98203 h 113641"/>
                <a:gd name="connsiteX595" fmla="*/ 42468 w 113752"/>
                <a:gd name="connsiteY595" fmla="*/ 97727 h 113641"/>
                <a:gd name="connsiteX596" fmla="*/ 42182 w 113752"/>
                <a:gd name="connsiteY596" fmla="*/ 98108 h 113641"/>
                <a:gd name="connsiteX597" fmla="*/ 42468 w 113752"/>
                <a:gd name="connsiteY597" fmla="*/ 98870 h 113641"/>
                <a:gd name="connsiteX598" fmla="*/ 110048 w 113752"/>
                <a:gd name="connsiteY598" fmla="*/ 41338 h 113641"/>
                <a:gd name="connsiteX599" fmla="*/ 110524 w 113752"/>
                <a:gd name="connsiteY599" fmla="*/ 41338 h 113641"/>
                <a:gd name="connsiteX600" fmla="*/ 110524 w 113752"/>
                <a:gd name="connsiteY600" fmla="*/ 40386 h 113641"/>
                <a:gd name="connsiteX601" fmla="*/ 110238 w 113752"/>
                <a:gd name="connsiteY601" fmla="*/ 40386 h 113641"/>
                <a:gd name="connsiteX602" fmla="*/ 110144 w 113752"/>
                <a:gd name="connsiteY602" fmla="*/ 41338 h 113641"/>
                <a:gd name="connsiteX603" fmla="*/ 101386 w 113752"/>
                <a:gd name="connsiteY603" fmla="*/ 47149 h 113641"/>
                <a:gd name="connsiteX604" fmla="*/ 102053 w 113752"/>
                <a:gd name="connsiteY604" fmla="*/ 47625 h 113641"/>
                <a:gd name="connsiteX605" fmla="*/ 102339 w 113752"/>
                <a:gd name="connsiteY605" fmla="*/ 47244 h 113641"/>
                <a:gd name="connsiteX606" fmla="*/ 102053 w 113752"/>
                <a:gd name="connsiteY606" fmla="*/ 46863 h 113641"/>
                <a:gd name="connsiteX607" fmla="*/ 101482 w 113752"/>
                <a:gd name="connsiteY607" fmla="*/ 47149 h 113641"/>
                <a:gd name="connsiteX608" fmla="*/ 44657 w 113752"/>
                <a:gd name="connsiteY608" fmla="*/ 107442 h 113641"/>
                <a:gd name="connsiteX609" fmla="*/ 44942 w 113752"/>
                <a:gd name="connsiteY609" fmla="*/ 107823 h 113641"/>
                <a:gd name="connsiteX610" fmla="*/ 45799 w 113752"/>
                <a:gd name="connsiteY610" fmla="*/ 107252 h 113641"/>
                <a:gd name="connsiteX611" fmla="*/ 45609 w 113752"/>
                <a:gd name="connsiteY611" fmla="*/ 106966 h 113641"/>
                <a:gd name="connsiteX612" fmla="*/ 44657 w 113752"/>
                <a:gd name="connsiteY612" fmla="*/ 107442 h 113641"/>
                <a:gd name="connsiteX613" fmla="*/ 45895 w 113752"/>
                <a:gd name="connsiteY613" fmla="*/ 109156 h 113641"/>
                <a:gd name="connsiteX614" fmla="*/ 45514 w 113752"/>
                <a:gd name="connsiteY614" fmla="*/ 109538 h 113641"/>
                <a:gd name="connsiteX615" fmla="*/ 46085 w 113752"/>
                <a:gd name="connsiteY615" fmla="*/ 109823 h 113641"/>
                <a:gd name="connsiteX616" fmla="*/ 46370 w 113752"/>
                <a:gd name="connsiteY616" fmla="*/ 109442 h 113641"/>
                <a:gd name="connsiteX617" fmla="*/ 45895 w 113752"/>
                <a:gd name="connsiteY617" fmla="*/ 109156 h 113641"/>
                <a:gd name="connsiteX618" fmla="*/ 52748 w 113752"/>
                <a:gd name="connsiteY618" fmla="*/ 109252 h 113641"/>
                <a:gd name="connsiteX619" fmla="*/ 52367 w 113752"/>
                <a:gd name="connsiteY619" fmla="*/ 109252 h 113641"/>
                <a:gd name="connsiteX620" fmla="*/ 52367 w 113752"/>
                <a:gd name="connsiteY620" fmla="*/ 110109 h 113641"/>
                <a:gd name="connsiteX621" fmla="*/ 52652 w 113752"/>
                <a:gd name="connsiteY621" fmla="*/ 110109 h 113641"/>
                <a:gd name="connsiteX622" fmla="*/ 52652 w 113752"/>
                <a:gd name="connsiteY622" fmla="*/ 109347 h 113641"/>
                <a:gd name="connsiteX623" fmla="*/ 25430 w 113752"/>
                <a:gd name="connsiteY623" fmla="*/ 46101 h 113641"/>
                <a:gd name="connsiteX624" fmla="*/ 26192 w 113752"/>
                <a:gd name="connsiteY624" fmla="*/ 46387 h 113641"/>
                <a:gd name="connsiteX625" fmla="*/ 26382 w 113752"/>
                <a:gd name="connsiteY625" fmla="*/ 46101 h 113641"/>
                <a:gd name="connsiteX626" fmla="*/ 25906 w 113752"/>
                <a:gd name="connsiteY626" fmla="*/ 45625 h 113641"/>
                <a:gd name="connsiteX627" fmla="*/ 25525 w 113752"/>
                <a:gd name="connsiteY627" fmla="*/ 46101 h 113641"/>
                <a:gd name="connsiteX628" fmla="*/ 61695 w 113752"/>
                <a:gd name="connsiteY628" fmla="*/ 45815 h 113641"/>
                <a:gd name="connsiteX629" fmla="*/ 61314 w 113752"/>
                <a:gd name="connsiteY629" fmla="*/ 46006 h 113641"/>
                <a:gd name="connsiteX630" fmla="*/ 61885 w 113752"/>
                <a:gd name="connsiteY630" fmla="*/ 46958 h 113641"/>
                <a:gd name="connsiteX631" fmla="*/ 62171 w 113752"/>
                <a:gd name="connsiteY631" fmla="*/ 46768 h 113641"/>
                <a:gd name="connsiteX632" fmla="*/ 61695 w 113752"/>
                <a:gd name="connsiteY632" fmla="*/ 45815 h 11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</a:cxnLst>
              <a:rect l="l" t="t" r="r" b="b"/>
              <a:pathLst>
                <a:path w="113752" h="113641">
                  <a:moveTo>
                    <a:pt x="107288" y="30766"/>
                  </a:moveTo>
                  <a:cubicBezTo>
                    <a:pt x="106812" y="31052"/>
                    <a:pt x="106431" y="31242"/>
                    <a:pt x="106146" y="31433"/>
                  </a:cubicBezTo>
                  <a:cubicBezTo>
                    <a:pt x="106241" y="31623"/>
                    <a:pt x="106336" y="31718"/>
                    <a:pt x="106431" y="31909"/>
                  </a:cubicBezTo>
                  <a:cubicBezTo>
                    <a:pt x="106717" y="31909"/>
                    <a:pt x="107098" y="31813"/>
                    <a:pt x="107669" y="31623"/>
                  </a:cubicBezTo>
                  <a:cubicBezTo>
                    <a:pt x="108430" y="33242"/>
                    <a:pt x="109287" y="34957"/>
                    <a:pt x="110048" y="36671"/>
                  </a:cubicBezTo>
                  <a:cubicBezTo>
                    <a:pt x="109573" y="37052"/>
                    <a:pt x="109191" y="37433"/>
                    <a:pt x="108811" y="37719"/>
                  </a:cubicBezTo>
                  <a:cubicBezTo>
                    <a:pt x="109191" y="38100"/>
                    <a:pt x="109477" y="38671"/>
                    <a:pt x="109858" y="38767"/>
                  </a:cubicBezTo>
                  <a:cubicBezTo>
                    <a:pt x="110810" y="38957"/>
                    <a:pt x="111095" y="39624"/>
                    <a:pt x="111286" y="40481"/>
                  </a:cubicBezTo>
                  <a:cubicBezTo>
                    <a:pt x="115569" y="54959"/>
                    <a:pt x="114237" y="68866"/>
                    <a:pt x="107574" y="82391"/>
                  </a:cubicBezTo>
                  <a:cubicBezTo>
                    <a:pt x="103766" y="90011"/>
                    <a:pt x="98436" y="96488"/>
                    <a:pt x="91583" y="101632"/>
                  </a:cubicBezTo>
                  <a:cubicBezTo>
                    <a:pt x="86157" y="105823"/>
                    <a:pt x="80161" y="109061"/>
                    <a:pt x="73498" y="110776"/>
                  </a:cubicBezTo>
                  <a:cubicBezTo>
                    <a:pt x="72260" y="111157"/>
                    <a:pt x="71023" y="112109"/>
                    <a:pt x="69500" y="111538"/>
                  </a:cubicBezTo>
                  <a:cubicBezTo>
                    <a:pt x="69214" y="111443"/>
                    <a:pt x="68643" y="112204"/>
                    <a:pt x="68072" y="112300"/>
                  </a:cubicBezTo>
                  <a:cubicBezTo>
                    <a:pt x="64170" y="112967"/>
                    <a:pt x="60267" y="113729"/>
                    <a:pt x="56269" y="113633"/>
                  </a:cubicBezTo>
                  <a:cubicBezTo>
                    <a:pt x="55984" y="113633"/>
                    <a:pt x="55794" y="113633"/>
                    <a:pt x="55508" y="113538"/>
                  </a:cubicBezTo>
                  <a:cubicBezTo>
                    <a:pt x="55508" y="112681"/>
                    <a:pt x="55318" y="111919"/>
                    <a:pt x="55318" y="111157"/>
                  </a:cubicBezTo>
                  <a:cubicBezTo>
                    <a:pt x="55222" y="111157"/>
                    <a:pt x="55032" y="111157"/>
                    <a:pt x="54937" y="111157"/>
                  </a:cubicBezTo>
                  <a:cubicBezTo>
                    <a:pt x="54747" y="111919"/>
                    <a:pt x="54556" y="112681"/>
                    <a:pt x="54271" y="113633"/>
                  </a:cubicBezTo>
                  <a:cubicBezTo>
                    <a:pt x="52843" y="113157"/>
                    <a:pt x="51130" y="113919"/>
                    <a:pt x="50177" y="112204"/>
                  </a:cubicBezTo>
                  <a:cubicBezTo>
                    <a:pt x="47703" y="113538"/>
                    <a:pt x="45514" y="111823"/>
                    <a:pt x="43229" y="111823"/>
                  </a:cubicBezTo>
                  <a:cubicBezTo>
                    <a:pt x="43039" y="111062"/>
                    <a:pt x="44086" y="110204"/>
                    <a:pt x="42658" y="109919"/>
                  </a:cubicBezTo>
                  <a:cubicBezTo>
                    <a:pt x="41040" y="110776"/>
                    <a:pt x="39136" y="110776"/>
                    <a:pt x="37328" y="109919"/>
                  </a:cubicBezTo>
                  <a:cubicBezTo>
                    <a:pt x="34187" y="108490"/>
                    <a:pt x="31141" y="106966"/>
                    <a:pt x="28000" y="105442"/>
                  </a:cubicBezTo>
                  <a:cubicBezTo>
                    <a:pt x="26953" y="104965"/>
                    <a:pt x="26096" y="104108"/>
                    <a:pt x="25049" y="103537"/>
                  </a:cubicBezTo>
                  <a:cubicBezTo>
                    <a:pt x="24097" y="102965"/>
                    <a:pt x="25145" y="102203"/>
                    <a:pt x="24668" y="101537"/>
                  </a:cubicBezTo>
                  <a:cubicBezTo>
                    <a:pt x="24193" y="101822"/>
                    <a:pt x="23812" y="102013"/>
                    <a:pt x="23241" y="102298"/>
                  </a:cubicBezTo>
                  <a:cubicBezTo>
                    <a:pt x="20290" y="100108"/>
                    <a:pt x="17434" y="97631"/>
                    <a:pt x="14960" y="94774"/>
                  </a:cubicBezTo>
                  <a:cubicBezTo>
                    <a:pt x="14769" y="94488"/>
                    <a:pt x="14769" y="94107"/>
                    <a:pt x="14579" y="93726"/>
                  </a:cubicBezTo>
                  <a:cubicBezTo>
                    <a:pt x="14389" y="93440"/>
                    <a:pt x="14103" y="92773"/>
                    <a:pt x="14008" y="92869"/>
                  </a:cubicBezTo>
                  <a:cubicBezTo>
                    <a:pt x="13056" y="93059"/>
                    <a:pt x="12770" y="92297"/>
                    <a:pt x="12295" y="91726"/>
                  </a:cubicBezTo>
                  <a:cubicBezTo>
                    <a:pt x="8773" y="87249"/>
                    <a:pt x="6013" y="82391"/>
                    <a:pt x="4014" y="77057"/>
                  </a:cubicBezTo>
                  <a:cubicBezTo>
                    <a:pt x="2967" y="74295"/>
                    <a:pt x="2110" y="71342"/>
                    <a:pt x="1539" y="68389"/>
                  </a:cubicBezTo>
                  <a:cubicBezTo>
                    <a:pt x="872" y="65437"/>
                    <a:pt x="587" y="62389"/>
                    <a:pt x="206" y="59341"/>
                  </a:cubicBezTo>
                  <a:cubicBezTo>
                    <a:pt x="206" y="58579"/>
                    <a:pt x="492" y="57817"/>
                    <a:pt x="587" y="57150"/>
                  </a:cubicBezTo>
                  <a:cubicBezTo>
                    <a:pt x="587" y="56960"/>
                    <a:pt x="682" y="56769"/>
                    <a:pt x="587" y="56674"/>
                  </a:cubicBezTo>
                  <a:cubicBezTo>
                    <a:pt x="-365" y="54864"/>
                    <a:pt x="-79" y="53054"/>
                    <a:pt x="872" y="51340"/>
                  </a:cubicBezTo>
                  <a:cubicBezTo>
                    <a:pt x="872" y="51149"/>
                    <a:pt x="968" y="50959"/>
                    <a:pt x="872" y="50768"/>
                  </a:cubicBezTo>
                  <a:cubicBezTo>
                    <a:pt x="111" y="49339"/>
                    <a:pt x="872" y="48006"/>
                    <a:pt x="1063" y="46672"/>
                  </a:cubicBezTo>
                  <a:cubicBezTo>
                    <a:pt x="2300" y="39624"/>
                    <a:pt x="4871" y="33052"/>
                    <a:pt x="8582" y="26956"/>
                  </a:cubicBezTo>
                  <a:cubicBezTo>
                    <a:pt x="8963" y="26384"/>
                    <a:pt x="9344" y="25908"/>
                    <a:pt x="9630" y="25337"/>
                  </a:cubicBezTo>
                  <a:cubicBezTo>
                    <a:pt x="10105" y="25432"/>
                    <a:pt x="10486" y="25527"/>
                    <a:pt x="10867" y="25718"/>
                  </a:cubicBezTo>
                  <a:cubicBezTo>
                    <a:pt x="10867" y="25432"/>
                    <a:pt x="10677" y="25051"/>
                    <a:pt x="10677" y="24765"/>
                  </a:cubicBezTo>
                  <a:cubicBezTo>
                    <a:pt x="10677" y="24384"/>
                    <a:pt x="10677" y="23908"/>
                    <a:pt x="10867" y="23717"/>
                  </a:cubicBezTo>
                  <a:cubicBezTo>
                    <a:pt x="11533" y="22860"/>
                    <a:pt x="12295" y="22098"/>
                    <a:pt x="13056" y="21336"/>
                  </a:cubicBezTo>
                  <a:cubicBezTo>
                    <a:pt x="13151" y="21241"/>
                    <a:pt x="13437" y="21146"/>
                    <a:pt x="13437" y="20955"/>
                  </a:cubicBezTo>
                  <a:cubicBezTo>
                    <a:pt x="15055" y="17526"/>
                    <a:pt x="18006" y="15335"/>
                    <a:pt x="20766" y="13049"/>
                  </a:cubicBezTo>
                  <a:cubicBezTo>
                    <a:pt x="29047" y="6191"/>
                    <a:pt x="38565" y="2191"/>
                    <a:pt x="49131" y="667"/>
                  </a:cubicBezTo>
                  <a:cubicBezTo>
                    <a:pt x="51034" y="381"/>
                    <a:pt x="52938" y="190"/>
                    <a:pt x="54366" y="0"/>
                  </a:cubicBezTo>
                  <a:cubicBezTo>
                    <a:pt x="55508" y="476"/>
                    <a:pt x="54651" y="1810"/>
                    <a:pt x="55984" y="1714"/>
                  </a:cubicBezTo>
                  <a:cubicBezTo>
                    <a:pt x="56079" y="1238"/>
                    <a:pt x="56269" y="667"/>
                    <a:pt x="56365" y="95"/>
                  </a:cubicBezTo>
                  <a:cubicBezTo>
                    <a:pt x="58649" y="-95"/>
                    <a:pt x="60839" y="286"/>
                    <a:pt x="63313" y="667"/>
                  </a:cubicBezTo>
                  <a:cubicBezTo>
                    <a:pt x="63028" y="1238"/>
                    <a:pt x="62837" y="1524"/>
                    <a:pt x="62457" y="2096"/>
                  </a:cubicBezTo>
                  <a:cubicBezTo>
                    <a:pt x="63028" y="2096"/>
                    <a:pt x="63694" y="2096"/>
                    <a:pt x="63789" y="2000"/>
                  </a:cubicBezTo>
                  <a:cubicBezTo>
                    <a:pt x="64550" y="381"/>
                    <a:pt x="65788" y="857"/>
                    <a:pt x="67025" y="1048"/>
                  </a:cubicBezTo>
                  <a:cubicBezTo>
                    <a:pt x="70166" y="1619"/>
                    <a:pt x="73308" y="2477"/>
                    <a:pt x="76448" y="3715"/>
                  </a:cubicBezTo>
                  <a:cubicBezTo>
                    <a:pt x="76353" y="4096"/>
                    <a:pt x="76258" y="4477"/>
                    <a:pt x="76163" y="4763"/>
                  </a:cubicBezTo>
                  <a:cubicBezTo>
                    <a:pt x="76163" y="4763"/>
                    <a:pt x="76353" y="4763"/>
                    <a:pt x="76448" y="4763"/>
                  </a:cubicBezTo>
                  <a:cubicBezTo>
                    <a:pt x="77115" y="4001"/>
                    <a:pt x="77686" y="4191"/>
                    <a:pt x="78543" y="4572"/>
                  </a:cubicBezTo>
                  <a:cubicBezTo>
                    <a:pt x="87109" y="8096"/>
                    <a:pt x="94248" y="13430"/>
                    <a:pt x="100244" y="20574"/>
                  </a:cubicBezTo>
                  <a:cubicBezTo>
                    <a:pt x="102910" y="23717"/>
                    <a:pt x="105099" y="27146"/>
                    <a:pt x="107193" y="30956"/>
                  </a:cubicBezTo>
                  <a:close/>
                  <a:moveTo>
                    <a:pt x="69024" y="92488"/>
                  </a:moveTo>
                  <a:cubicBezTo>
                    <a:pt x="68548" y="92583"/>
                    <a:pt x="67977" y="92678"/>
                    <a:pt x="67596" y="92869"/>
                  </a:cubicBezTo>
                  <a:cubicBezTo>
                    <a:pt x="66835" y="93154"/>
                    <a:pt x="67216" y="93536"/>
                    <a:pt x="67787" y="93917"/>
                  </a:cubicBezTo>
                  <a:cubicBezTo>
                    <a:pt x="68167" y="93440"/>
                    <a:pt x="68643" y="92964"/>
                    <a:pt x="69024" y="92393"/>
                  </a:cubicBezTo>
                  <a:cubicBezTo>
                    <a:pt x="69405" y="92297"/>
                    <a:pt x="69881" y="92107"/>
                    <a:pt x="70452" y="91916"/>
                  </a:cubicBezTo>
                  <a:cubicBezTo>
                    <a:pt x="70071" y="91535"/>
                    <a:pt x="69881" y="91345"/>
                    <a:pt x="69595" y="91059"/>
                  </a:cubicBezTo>
                  <a:cubicBezTo>
                    <a:pt x="69405" y="91630"/>
                    <a:pt x="69214" y="92012"/>
                    <a:pt x="69120" y="92393"/>
                  </a:cubicBezTo>
                  <a:close/>
                  <a:moveTo>
                    <a:pt x="43800" y="26765"/>
                  </a:moveTo>
                  <a:cubicBezTo>
                    <a:pt x="45133" y="27622"/>
                    <a:pt x="46275" y="26194"/>
                    <a:pt x="47798" y="26289"/>
                  </a:cubicBezTo>
                  <a:cubicBezTo>
                    <a:pt x="47132" y="25432"/>
                    <a:pt x="46561" y="24765"/>
                    <a:pt x="45895" y="24003"/>
                  </a:cubicBezTo>
                  <a:cubicBezTo>
                    <a:pt x="45514" y="24670"/>
                    <a:pt x="45324" y="25241"/>
                    <a:pt x="44942" y="25622"/>
                  </a:cubicBezTo>
                  <a:cubicBezTo>
                    <a:pt x="44657" y="26098"/>
                    <a:pt x="44181" y="26384"/>
                    <a:pt x="43800" y="26861"/>
                  </a:cubicBezTo>
                  <a:close/>
                  <a:moveTo>
                    <a:pt x="50463" y="37624"/>
                  </a:moveTo>
                  <a:cubicBezTo>
                    <a:pt x="51034" y="37910"/>
                    <a:pt x="51701" y="38195"/>
                    <a:pt x="52367" y="38481"/>
                  </a:cubicBezTo>
                  <a:cubicBezTo>
                    <a:pt x="52557" y="36481"/>
                    <a:pt x="51986" y="35909"/>
                    <a:pt x="49416" y="34957"/>
                  </a:cubicBezTo>
                  <a:cubicBezTo>
                    <a:pt x="49797" y="35814"/>
                    <a:pt x="50177" y="36671"/>
                    <a:pt x="50559" y="37624"/>
                  </a:cubicBezTo>
                  <a:close/>
                  <a:moveTo>
                    <a:pt x="51510" y="49244"/>
                  </a:moveTo>
                  <a:cubicBezTo>
                    <a:pt x="50939" y="49054"/>
                    <a:pt x="50273" y="48768"/>
                    <a:pt x="49606" y="48578"/>
                  </a:cubicBezTo>
                  <a:cubicBezTo>
                    <a:pt x="49321" y="48578"/>
                    <a:pt x="49035" y="48959"/>
                    <a:pt x="48750" y="49149"/>
                  </a:cubicBezTo>
                  <a:cubicBezTo>
                    <a:pt x="48941" y="49339"/>
                    <a:pt x="49035" y="49816"/>
                    <a:pt x="49226" y="49816"/>
                  </a:cubicBezTo>
                  <a:cubicBezTo>
                    <a:pt x="50177" y="49816"/>
                    <a:pt x="49606" y="50768"/>
                    <a:pt x="49987" y="51149"/>
                  </a:cubicBezTo>
                  <a:cubicBezTo>
                    <a:pt x="50177" y="50292"/>
                    <a:pt x="51891" y="50863"/>
                    <a:pt x="51510" y="49244"/>
                  </a:cubicBezTo>
                  <a:close/>
                  <a:moveTo>
                    <a:pt x="61410" y="72771"/>
                  </a:moveTo>
                  <a:cubicBezTo>
                    <a:pt x="60933" y="74009"/>
                    <a:pt x="60553" y="75057"/>
                    <a:pt x="60172" y="76105"/>
                  </a:cubicBezTo>
                  <a:cubicBezTo>
                    <a:pt x="60933" y="74962"/>
                    <a:pt x="61981" y="77248"/>
                    <a:pt x="62932" y="75914"/>
                  </a:cubicBezTo>
                  <a:cubicBezTo>
                    <a:pt x="61981" y="75438"/>
                    <a:pt x="61410" y="74867"/>
                    <a:pt x="61981" y="73723"/>
                  </a:cubicBezTo>
                  <a:cubicBezTo>
                    <a:pt x="61981" y="73628"/>
                    <a:pt x="61695" y="73247"/>
                    <a:pt x="61314" y="72771"/>
                  </a:cubicBezTo>
                  <a:close/>
                  <a:moveTo>
                    <a:pt x="71213" y="99727"/>
                  </a:moveTo>
                  <a:cubicBezTo>
                    <a:pt x="69785" y="99917"/>
                    <a:pt x="68929" y="100013"/>
                    <a:pt x="67787" y="100108"/>
                  </a:cubicBezTo>
                  <a:cubicBezTo>
                    <a:pt x="67692" y="100298"/>
                    <a:pt x="67406" y="100679"/>
                    <a:pt x="67025" y="101251"/>
                  </a:cubicBezTo>
                  <a:cubicBezTo>
                    <a:pt x="68738" y="101537"/>
                    <a:pt x="69785" y="100870"/>
                    <a:pt x="71118" y="99727"/>
                  </a:cubicBezTo>
                  <a:close/>
                  <a:moveTo>
                    <a:pt x="70737" y="58960"/>
                  </a:moveTo>
                  <a:cubicBezTo>
                    <a:pt x="71023" y="58293"/>
                    <a:pt x="71309" y="57817"/>
                    <a:pt x="71689" y="57150"/>
                  </a:cubicBezTo>
                  <a:cubicBezTo>
                    <a:pt x="70452" y="56769"/>
                    <a:pt x="69691" y="57055"/>
                    <a:pt x="69024" y="57912"/>
                  </a:cubicBezTo>
                  <a:cubicBezTo>
                    <a:pt x="69595" y="58198"/>
                    <a:pt x="70071" y="58484"/>
                    <a:pt x="70737" y="58960"/>
                  </a:cubicBezTo>
                  <a:close/>
                  <a:moveTo>
                    <a:pt x="23241" y="22384"/>
                  </a:moveTo>
                  <a:cubicBezTo>
                    <a:pt x="22003" y="23813"/>
                    <a:pt x="24478" y="23717"/>
                    <a:pt x="24478" y="24765"/>
                  </a:cubicBezTo>
                  <a:cubicBezTo>
                    <a:pt x="24859" y="24384"/>
                    <a:pt x="25239" y="24003"/>
                    <a:pt x="25525" y="23717"/>
                  </a:cubicBezTo>
                  <a:cubicBezTo>
                    <a:pt x="24668" y="23241"/>
                    <a:pt x="24002" y="22860"/>
                    <a:pt x="23241" y="22384"/>
                  </a:cubicBezTo>
                  <a:close/>
                  <a:moveTo>
                    <a:pt x="96818" y="32671"/>
                  </a:moveTo>
                  <a:lnTo>
                    <a:pt x="96818" y="34290"/>
                  </a:lnTo>
                  <a:lnTo>
                    <a:pt x="99102" y="34290"/>
                  </a:lnTo>
                  <a:cubicBezTo>
                    <a:pt x="99102" y="34290"/>
                    <a:pt x="99102" y="34100"/>
                    <a:pt x="99102" y="34004"/>
                  </a:cubicBezTo>
                  <a:cubicBezTo>
                    <a:pt x="98340" y="33623"/>
                    <a:pt x="97579" y="33147"/>
                    <a:pt x="96722" y="32671"/>
                  </a:cubicBezTo>
                  <a:close/>
                  <a:moveTo>
                    <a:pt x="14484" y="41624"/>
                  </a:moveTo>
                  <a:cubicBezTo>
                    <a:pt x="15816" y="41529"/>
                    <a:pt x="16958" y="41338"/>
                    <a:pt x="18196" y="41243"/>
                  </a:cubicBezTo>
                  <a:cubicBezTo>
                    <a:pt x="17181" y="40545"/>
                    <a:pt x="15944" y="40672"/>
                    <a:pt x="14484" y="41624"/>
                  </a:cubicBezTo>
                  <a:close/>
                  <a:moveTo>
                    <a:pt x="74164" y="105918"/>
                  </a:moveTo>
                  <a:cubicBezTo>
                    <a:pt x="73593" y="105982"/>
                    <a:pt x="73180" y="106871"/>
                    <a:pt x="72927" y="108585"/>
                  </a:cubicBezTo>
                  <a:cubicBezTo>
                    <a:pt x="74830" y="108299"/>
                    <a:pt x="73212" y="106585"/>
                    <a:pt x="74164" y="105918"/>
                  </a:cubicBezTo>
                  <a:close/>
                  <a:moveTo>
                    <a:pt x="69976" y="71152"/>
                  </a:moveTo>
                  <a:cubicBezTo>
                    <a:pt x="69976" y="72200"/>
                    <a:pt x="70262" y="72676"/>
                    <a:pt x="71118" y="72485"/>
                  </a:cubicBezTo>
                  <a:cubicBezTo>
                    <a:pt x="71404" y="72485"/>
                    <a:pt x="71880" y="71914"/>
                    <a:pt x="71784" y="71723"/>
                  </a:cubicBezTo>
                  <a:cubicBezTo>
                    <a:pt x="71499" y="70676"/>
                    <a:pt x="70737" y="71152"/>
                    <a:pt x="69976" y="71152"/>
                  </a:cubicBezTo>
                  <a:close/>
                  <a:moveTo>
                    <a:pt x="75401" y="99536"/>
                  </a:moveTo>
                  <a:cubicBezTo>
                    <a:pt x="75972" y="100679"/>
                    <a:pt x="77115" y="101346"/>
                    <a:pt x="77781" y="100679"/>
                  </a:cubicBezTo>
                  <a:cubicBezTo>
                    <a:pt x="77590" y="100298"/>
                    <a:pt x="77400" y="99822"/>
                    <a:pt x="77019" y="99155"/>
                  </a:cubicBezTo>
                  <a:cubicBezTo>
                    <a:pt x="76448" y="100679"/>
                    <a:pt x="75877" y="99251"/>
                    <a:pt x="75401" y="99536"/>
                  </a:cubicBezTo>
                  <a:close/>
                  <a:moveTo>
                    <a:pt x="46656" y="55626"/>
                  </a:moveTo>
                  <a:cubicBezTo>
                    <a:pt x="47322" y="56102"/>
                    <a:pt x="47703" y="56388"/>
                    <a:pt x="48369" y="56864"/>
                  </a:cubicBezTo>
                  <a:cubicBezTo>
                    <a:pt x="48369" y="55817"/>
                    <a:pt x="48274" y="55054"/>
                    <a:pt x="48179" y="53912"/>
                  </a:cubicBezTo>
                  <a:cubicBezTo>
                    <a:pt x="47608" y="54578"/>
                    <a:pt x="47227" y="55054"/>
                    <a:pt x="46656" y="55626"/>
                  </a:cubicBezTo>
                  <a:close/>
                  <a:moveTo>
                    <a:pt x="108716" y="42101"/>
                  </a:moveTo>
                  <a:cubicBezTo>
                    <a:pt x="108240" y="41338"/>
                    <a:pt x="108716" y="39910"/>
                    <a:pt x="107098" y="39719"/>
                  </a:cubicBezTo>
                  <a:cubicBezTo>
                    <a:pt x="106622" y="41243"/>
                    <a:pt x="108145" y="41338"/>
                    <a:pt x="108716" y="42101"/>
                  </a:cubicBezTo>
                  <a:close/>
                  <a:moveTo>
                    <a:pt x="70928" y="27337"/>
                  </a:moveTo>
                  <a:cubicBezTo>
                    <a:pt x="70928" y="27337"/>
                    <a:pt x="70737" y="27051"/>
                    <a:pt x="70737" y="26956"/>
                  </a:cubicBezTo>
                  <a:cubicBezTo>
                    <a:pt x="70166" y="26956"/>
                    <a:pt x="69500" y="27146"/>
                    <a:pt x="68738" y="27242"/>
                  </a:cubicBezTo>
                  <a:cubicBezTo>
                    <a:pt x="69024" y="27908"/>
                    <a:pt x="69214" y="28385"/>
                    <a:pt x="69500" y="29242"/>
                  </a:cubicBezTo>
                  <a:cubicBezTo>
                    <a:pt x="70166" y="28480"/>
                    <a:pt x="70547" y="27908"/>
                    <a:pt x="71023" y="27337"/>
                  </a:cubicBezTo>
                  <a:close/>
                  <a:moveTo>
                    <a:pt x="26382" y="89630"/>
                  </a:moveTo>
                  <a:cubicBezTo>
                    <a:pt x="25239" y="88297"/>
                    <a:pt x="24002" y="89630"/>
                    <a:pt x="22860" y="88773"/>
                  </a:cubicBezTo>
                  <a:cubicBezTo>
                    <a:pt x="22955" y="89249"/>
                    <a:pt x="23050" y="89630"/>
                    <a:pt x="23050" y="89630"/>
                  </a:cubicBezTo>
                  <a:cubicBezTo>
                    <a:pt x="24097" y="89630"/>
                    <a:pt x="25145" y="89630"/>
                    <a:pt x="26382" y="89630"/>
                  </a:cubicBezTo>
                  <a:close/>
                  <a:moveTo>
                    <a:pt x="24383" y="34004"/>
                  </a:moveTo>
                  <a:cubicBezTo>
                    <a:pt x="24383" y="32956"/>
                    <a:pt x="24193" y="32195"/>
                    <a:pt x="24097" y="31147"/>
                  </a:cubicBezTo>
                  <a:cubicBezTo>
                    <a:pt x="23336" y="32480"/>
                    <a:pt x="23431" y="33433"/>
                    <a:pt x="24383" y="34004"/>
                  </a:cubicBezTo>
                  <a:close/>
                  <a:moveTo>
                    <a:pt x="84635" y="34195"/>
                  </a:moveTo>
                  <a:cubicBezTo>
                    <a:pt x="84444" y="33623"/>
                    <a:pt x="84253" y="32956"/>
                    <a:pt x="84063" y="32290"/>
                  </a:cubicBezTo>
                  <a:cubicBezTo>
                    <a:pt x="83873" y="32290"/>
                    <a:pt x="83778" y="32290"/>
                    <a:pt x="83587" y="32290"/>
                  </a:cubicBezTo>
                  <a:cubicBezTo>
                    <a:pt x="83397" y="32766"/>
                    <a:pt x="83016" y="33338"/>
                    <a:pt x="83111" y="33719"/>
                  </a:cubicBezTo>
                  <a:cubicBezTo>
                    <a:pt x="83302" y="34290"/>
                    <a:pt x="83778" y="34671"/>
                    <a:pt x="84635" y="34195"/>
                  </a:cubicBezTo>
                  <a:close/>
                  <a:moveTo>
                    <a:pt x="43705" y="102013"/>
                  </a:moveTo>
                  <a:cubicBezTo>
                    <a:pt x="44086" y="102679"/>
                    <a:pt x="44371" y="103251"/>
                    <a:pt x="44753" y="103727"/>
                  </a:cubicBezTo>
                  <a:cubicBezTo>
                    <a:pt x="44753" y="103822"/>
                    <a:pt x="45228" y="103822"/>
                    <a:pt x="45228" y="103727"/>
                  </a:cubicBezTo>
                  <a:cubicBezTo>
                    <a:pt x="45418" y="103537"/>
                    <a:pt x="45514" y="103251"/>
                    <a:pt x="45514" y="103061"/>
                  </a:cubicBezTo>
                  <a:cubicBezTo>
                    <a:pt x="45418" y="102203"/>
                    <a:pt x="44657" y="102108"/>
                    <a:pt x="43705" y="101918"/>
                  </a:cubicBezTo>
                  <a:close/>
                  <a:moveTo>
                    <a:pt x="67787" y="83248"/>
                  </a:moveTo>
                  <a:cubicBezTo>
                    <a:pt x="66930" y="83439"/>
                    <a:pt x="66359" y="83629"/>
                    <a:pt x="65788" y="83725"/>
                  </a:cubicBezTo>
                  <a:cubicBezTo>
                    <a:pt x="66454" y="84392"/>
                    <a:pt x="67216" y="85154"/>
                    <a:pt x="67787" y="83248"/>
                  </a:cubicBezTo>
                  <a:close/>
                  <a:moveTo>
                    <a:pt x="72451" y="16478"/>
                  </a:moveTo>
                  <a:cubicBezTo>
                    <a:pt x="73688" y="15907"/>
                    <a:pt x="73783" y="15335"/>
                    <a:pt x="72641" y="14192"/>
                  </a:cubicBezTo>
                  <a:cubicBezTo>
                    <a:pt x="72546" y="15145"/>
                    <a:pt x="72451" y="15812"/>
                    <a:pt x="72451" y="16478"/>
                  </a:cubicBezTo>
                  <a:close/>
                  <a:moveTo>
                    <a:pt x="91773" y="65627"/>
                  </a:moveTo>
                  <a:cubicBezTo>
                    <a:pt x="92249" y="66389"/>
                    <a:pt x="92725" y="67056"/>
                    <a:pt x="93296" y="68009"/>
                  </a:cubicBezTo>
                  <a:cubicBezTo>
                    <a:pt x="93676" y="66485"/>
                    <a:pt x="93581" y="66389"/>
                    <a:pt x="91773" y="65627"/>
                  </a:cubicBezTo>
                  <a:close/>
                  <a:moveTo>
                    <a:pt x="96532" y="58198"/>
                  </a:moveTo>
                  <a:cubicBezTo>
                    <a:pt x="95200" y="57721"/>
                    <a:pt x="94819" y="58198"/>
                    <a:pt x="95104" y="59912"/>
                  </a:cubicBezTo>
                  <a:cubicBezTo>
                    <a:pt x="95676" y="59341"/>
                    <a:pt x="96056" y="58769"/>
                    <a:pt x="96532" y="58198"/>
                  </a:cubicBezTo>
                  <a:close/>
                  <a:moveTo>
                    <a:pt x="28666" y="21336"/>
                  </a:moveTo>
                  <a:cubicBezTo>
                    <a:pt x="27238" y="20669"/>
                    <a:pt x="27238" y="22479"/>
                    <a:pt x="26287" y="22574"/>
                  </a:cubicBezTo>
                  <a:cubicBezTo>
                    <a:pt x="27524" y="22955"/>
                    <a:pt x="27810" y="21717"/>
                    <a:pt x="28666" y="21336"/>
                  </a:cubicBezTo>
                  <a:close/>
                  <a:moveTo>
                    <a:pt x="14769" y="62770"/>
                  </a:moveTo>
                  <a:cubicBezTo>
                    <a:pt x="16102" y="62960"/>
                    <a:pt x="16800" y="62706"/>
                    <a:pt x="16863" y="62008"/>
                  </a:cubicBezTo>
                  <a:cubicBezTo>
                    <a:pt x="16197" y="62198"/>
                    <a:pt x="15531" y="62389"/>
                    <a:pt x="14865" y="62579"/>
                  </a:cubicBezTo>
                  <a:cubicBezTo>
                    <a:pt x="14865" y="62579"/>
                    <a:pt x="14865" y="62675"/>
                    <a:pt x="14865" y="62770"/>
                  </a:cubicBezTo>
                  <a:close/>
                  <a:moveTo>
                    <a:pt x="77115" y="93536"/>
                  </a:moveTo>
                  <a:cubicBezTo>
                    <a:pt x="77876" y="94297"/>
                    <a:pt x="78543" y="94679"/>
                    <a:pt x="79589" y="94297"/>
                  </a:cubicBezTo>
                  <a:cubicBezTo>
                    <a:pt x="78828" y="93821"/>
                    <a:pt x="78543" y="92583"/>
                    <a:pt x="77115" y="93536"/>
                  </a:cubicBezTo>
                  <a:close/>
                  <a:moveTo>
                    <a:pt x="74355" y="50768"/>
                  </a:moveTo>
                  <a:cubicBezTo>
                    <a:pt x="74989" y="51149"/>
                    <a:pt x="75687" y="51149"/>
                    <a:pt x="76448" y="50768"/>
                  </a:cubicBezTo>
                  <a:cubicBezTo>
                    <a:pt x="75592" y="50768"/>
                    <a:pt x="75021" y="49435"/>
                    <a:pt x="74355" y="50768"/>
                  </a:cubicBezTo>
                  <a:close/>
                  <a:moveTo>
                    <a:pt x="53605" y="91440"/>
                  </a:moveTo>
                  <a:cubicBezTo>
                    <a:pt x="53605" y="91440"/>
                    <a:pt x="54366" y="91821"/>
                    <a:pt x="54651" y="91916"/>
                  </a:cubicBezTo>
                  <a:cubicBezTo>
                    <a:pt x="54937" y="91916"/>
                    <a:pt x="55222" y="91916"/>
                    <a:pt x="55794" y="92012"/>
                  </a:cubicBezTo>
                  <a:cubicBezTo>
                    <a:pt x="55127" y="91250"/>
                    <a:pt x="54747" y="90773"/>
                    <a:pt x="54176" y="90011"/>
                  </a:cubicBezTo>
                  <a:cubicBezTo>
                    <a:pt x="53890" y="90678"/>
                    <a:pt x="53794" y="90964"/>
                    <a:pt x="53605" y="91440"/>
                  </a:cubicBezTo>
                  <a:close/>
                  <a:moveTo>
                    <a:pt x="32664" y="66104"/>
                  </a:moveTo>
                  <a:cubicBezTo>
                    <a:pt x="32949" y="66675"/>
                    <a:pt x="32855" y="67437"/>
                    <a:pt x="33711" y="67532"/>
                  </a:cubicBezTo>
                  <a:cubicBezTo>
                    <a:pt x="34187" y="66008"/>
                    <a:pt x="34187" y="65913"/>
                    <a:pt x="32664" y="66104"/>
                  </a:cubicBezTo>
                  <a:close/>
                  <a:moveTo>
                    <a:pt x="70642" y="79534"/>
                  </a:moveTo>
                  <a:cubicBezTo>
                    <a:pt x="69309" y="78677"/>
                    <a:pt x="68358" y="78867"/>
                    <a:pt x="67977" y="79915"/>
                  </a:cubicBezTo>
                  <a:cubicBezTo>
                    <a:pt x="68834" y="79820"/>
                    <a:pt x="69785" y="79724"/>
                    <a:pt x="70642" y="79534"/>
                  </a:cubicBezTo>
                  <a:close/>
                  <a:moveTo>
                    <a:pt x="73498" y="94488"/>
                  </a:moveTo>
                  <a:cubicBezTo>
                    <a:pt x="72831" y="94297"/>
                    <a:pt x="72260" y="94107"/>
                    <a:pt x="71499" y="93821"/>
                  </a:cubicBezTo>
                  <a:cubicBezTo>
                    <a:pt x="72355" y="95631"/>
                    <a:pt x="72546" y="95631"/>
                    <a:pt x="73498" y="94488"/>
                  </a:cubicBezTo>
                  <a:close/>
                  <a:moveTo>
                    <a:pt x="102529" y="85249"/>
                  </a:moveTo>
                  <a:cubicBezTo>
                    <a:pt x="102529" y="85249"/>
                    <a:pt x="102148" y="85154"/>
                    <a:pt x="101957" y="85058"/>
                  </a:cubicBezTo>
                  <a:cubicBezTo>
                    <a:pt x="101767" y="85535"/>
                    <a:pt x="101577" y="86011"/>
                    <a:pt x="101386" y="86487"/>
                  </a:cubicBezTo>
                  <a:cubicBezTo>
                    <a:pt x="101672" y="86487"/>
                    <a:pt x="102148" y="86678"/>
                    <a:pt x="102243" y="86678"/>
                  </a:cubicBezTo>
                  <a:cubicBezTo>
                    <a:pt x="102434" y="86201"/>
                    <a:pt x="102529" y="85725"/>
                    <a:pt x="102624" y="85249"/>
                  </a:cubicBezTo>
                  <a:close/>
                  <a:moveTo>
                    <a:pt x="61124" y="62198"/>
                  </a:moveTo>
                  <a:cubicBezTo>
                    <a:pt x="61124" y="61341"/>
                    <a:pt x="60839" y="60960"/>
                    <a:pt x="60267" y="60960"/>
                  </a:cubicBezTo>
                  <a:cubicBezTo>
                    <a:pt x="59982" y="60960"/>
                    <a:pt x="59696" y="61341"/>
                    <a:pt x="59506" y="61627"/>
                  </a:cubicBezTo>
                  <a:cubicBezTo>
                    <a:pt x="59506" y="61627"/>
                    <a:pt x="59506" y="61817"/>
                    <a:pt x="59506" y="62008"/>
                  </a:cubicBezTo>
                  <a:cubicBezTo>
                    <a:pt x="59982" y="62008"/>
                    <a:pt x="60553" y="62103"/>
                    <a:pt x="61124" y="62198"/>
                  </a:cubicBezTo>
                  <a:close/>
                  <a:moveTo>
                    <a:pt x="71118" y="34576"/>
                  </a:moveTo>
                  <a:cubicBezTo>
                    <a:pt x="70547" y="33909"/>
                    <a:pt x="70166" y="33433"/>
                    <a:pt x="68929" y="33338"/>
                  </a:cubicBezTo>
                  <a:cubicBezTo>
                    <a:pt x="69691" y="34100"/>
                    <a:pt x="69785" y="35147"/>
                    <a:pt x="71118" y="34576"/>
                  </a:cubicBezTo>
                  <a:close/>
                  <a:moveTo>
                    <a:pt x="91012" y="88963"/>
                  </a:moveTo>
                  <a:cubicBezTo>
                    <a:pt x="91868" y="88487"/>
                    <a:pt x="91963" y="87821"/>
                    <a:pt x="91868" y="86678"/>
                  </a:cubicBezTo>
                  <a:cubicBezTo>
                    <a:pt x="90726" y="87344"/>
                    <a:pt x="91107" y="88202"/>
                    <a:pt x="91012" y="88963"/>
                  </a:cubicBezTo>
                  <a:close/>
                  <a:moveTo>
                    <a:pt x="71594" y="29623"/>
                  </a:moveTo>
                  <a:cubicBezTo>
                    <a:pt x="71594" y="29623"/>
                    <a:pt x="70737" y="29623"/>
                    <a:pt x="70357" y="29623"/>
                  </a:cubicBezTo>
                  <a:cubicBezTo>
                    <a:pt x="70452" y="30385"/>
                    <a:pt x="70642" y="30956"/>
                    <a:pt x="70833" y="31909"/>
                  </a:cubicBezTo>
                  <a:cubicBezTo>
                    <a:pt x="71213" y="30956"/>
                    <a:pt x="71404" y="30385"/>
                    <a:pt x="71689" y="29718"/>
                  </a:cubicBezTo>
                  <a:close/>
                  <a:moveTo>
                    <a:pt x="75021" y="20288"/>
                  </a:moveTo>
                  <a:cubicBezTo>
                    <a:pt x="75021" y="20288"/>
                    <a:pt x="75211" y="20098"/>
                    <a:pt x="75306" y="20003"/>
                  </a:cubicBezTo>
                  <a:cubicBezTo>
                    <a:pt x="74830" y="19336"/>
                    <a:pt x="74355" y="18669"/>
                    <a:pt x="73879" y="18002"/>
                  </a:cubicBezTo>
                  <a:cubicBezTo>
                    <a:pt x="73783" y="18002"/>
                    <a:pt x="73593" y="18193"/>
                    <a:pt x="73498" y="18288"/>
                  </a:cubicBezTo>
                  <a:cubicBezTo>
                    <a:pt x="73688" y="19145"/>
                    <a:pt x="74164" y="19907"/>
                    <a:pt x="75021" y="20288"/>
                  </a:cubicBezTo>
                  <a:close/>
                  <a:moveTo>
                    <a:pt x="54842" y="25622"/>
                  </a:moveTo>
                  <a:cubicBezTo>
                    <a:pt x="53319" y="24955"/>
                    <a:pt x="53223" y="24955"/>
                    <a:pt x="53033" y="26384"/>
                  </a:cubicBezTo>
                  <a:cubicBezTo>
                    <a:pt x="53605" y="26098"/>
                    <a:pt x="54176" y="25908"/>
                    <a:pt x="54842" y="25622"/>
                  </a:cubicBezTo>
                  <a:close/>
                  <a:moveTo>
                    <a:pt x="90345" y="15430"/>
                  </a:moveTo>
                  <a:lnTo>
                    <a:pt x="90345" y="14954"/>
                  </a:lnTo>
                  <a:cubicBezTo>
                    <a:pt x="89869" y="14954"/>
                    <a:pt x="89298" y="14954"/>
                    <a:pt x="89013" y="15240"/>
                  </a:cubicBezTo>
                  <a:cubicBezTo>
                    <a:pt x="88442" y="15716"/>
                    <a:pt x="88727" y="16193"/>
                    <a:pt x="89203" y="16669"/>
                  </a:cubicBezTo>
                  <a:cubicBezTo>
                    <a:pt x="89584" y="16193"/>
                    <a:pt x="89965" y="15812"/>
                    <a:pt x="90345" y="15430"/>
                  </a:cubicBezTo>
                  <a:close/>
                  <a:moveTo>
                    <a:pt x="73308" y="74390"/>
                  </a:moveTo>
                  <a:cubicBezTo>
                    <a:pt x="72229" y="74136"/>
                    <a:pt x="71181" y="74327"/>
                    <a:pt x="70166" y="74962"/>
                  </a:cubicBezTo>
                  <a:cubicBezTo>
                    <a:pt x="71309" y="74771"/>
                    <a:pt x="72070" y="74676"/>
                    <a:pt x="73308" y="74390"/>
                  </a:cubicBezTo>
                  <a:close/>
                  <a:moveTo>
                    <a:pt x="76163" y="91535"/>
                  </a:moveTo>
                  <a:cubicBezTo>
                    <a:pt x="76924" y="91345"/>
                    <a:pt x="77400" y="91154"/>
                    <a:pt x="77876" y="91059"/>
                  </a:cubicBezTo>
                  <a:cubicBezTo>
                    <a:pt x="77051" y="90360"/>
                    <a:pt x="76480" y="90519"/>
                    <a:pt x="76163" y="91535"/>
                  </a:cubicBezTo>
                  <a:close/>
                  <a:moveTo>
                    <a:pt x="109573" y="50292"/>
                  </a:moveTo>
                  <a:cubicBezTo>
                    <a:pt x="109858" y="50959"/>
                    <a:pt x="110238" y="51340"/>
                    <a:pt x="110905" y="50863"/>
                  </a:cubicBezTo>
                  <a:cubicBezTo>
                    <a:pt x="111000" y="50863"/>
                    <a:pt x="111095" y="50292"/>
                    <a:pt x="110905" y="50197"/>
                  </a:cubicBezTo>
                  <a:cubicBezTo>
                    <a:pt x="110429" y="49530"/>
                    <a:pt x="109953" y="49721"/>
                    <a:pt x="109477" y="50292"/>
                  </a:cubicBezTo>
                  <a:close/>
                  <a:moveTo>
                    <a:pt x="88251" y="51435"/>
                  </a:moveTo>
                  <a:cubicBezTo>
                    <a:pt x="88251" y="51435"/>
                    <a:pt x="88346" y="51721"/>
                    <a:pt x="88442" y="51911"/>
                  </a:cubicBezTo>
                  <a:cubicBezTo>
                    <a:pt x="89203" y="52006"/>
                    <a:pt x="89869" y="51911"/>
                    <a:pt x="90059" y="50673"/>
                  </a:cubicBezTo>
                  <a:cubicBezTo>
                    <a:pt x="89394" y="50959"/>
                    <a:pt x="88822" y="51245"/>
                    <a:pt x="88251" y="51435"/>
                  </a:cubicBezTo>
                  <a:close/>
                  <a:moveTo>
                    <a:pt x="66169" y="47911"/>
                  </a:moveTo>
                  <a:cubicBezTo>
                    <a:pt x="66169" y="47911"/>
                    <a:pt x="66454" y="47911"/>
                    <a:pt x="66645" y="47911"/>
                  </a:cubicBezTo>
                  <a:cubicBezTo>
                    <a:pt x="66645" y="47339"/>
                    <a:pt x="66549" y="46672"/>
                    <a:pt x="66454" y="46101"/>
                  </a:cubicBezTo>
                  <a:cubicBezTo>
                    <a:pt x="66264" y="46101"/>
                    <a:pt x="66169" y="46101"/>
                    <a:pt x="65978" y="46101"/>
                  </a:cubicBezTo>
                  <a:cubicBezTo>
                    <a:pt x="65692" y="46768"/>
                    <a:pt x="65598" y="47339"/>
                    <a:pt x="66169" y="48006"/>
                  </a:cubicBezTo>
                  <a:close/>
                  <a:moveTo>
                    <a:pt x="74830" y="41624"/>
                  </a:moveTo>
                  <a:cubicBezTo>
                    <a:pt x="75687" y="41624"/>
                    <a:pt x="76258" y="41434"/>
                    <a:pt x="76544" y="40481"/>
                  </a:cubicBezTo>
                  <a:cubicBezTo>
                    <a:pt x="75592" y="40481"/>
                    <a:pt x="74830" y="40196"/>
                    <a:pt x="74830" y="41624"/>
                  </a:cubicBezTo>
                  <a:close/>
                  <a:moveTo>
                    <a:pt x="84635" y="81439"/>
                  </a:moveTo>
                  <a:cubicBezTo>
                    <a:pt x="84317" y="80677"/>
                    <a:pt x="83682" y="80645"/>
                    <a:pt x="82731" y="81344"/>
                  </a:cubicBezTo>
                  <a:cubicBezTo>
                    <a:pt x="83492" y="81344"/>
                    <a:pt x="84063" y="81344"/>
                    <a:pt x="84635" y="81439"/>
                  </a:cubicBezTo>
                  <a:close/>
                  <a:moveTo>
                    <a:pt x="17911" y="81534"/>
                  </a:moveTo>
                  <a:lnTo>
                    <a:pt x="17911" y="82010"/>
                  </a:lnTo>
                  <a:cubicBezTo>
                    <a:pt x="17911" y="82010"/>
                    <a:pt x="18672" y="82487"/>
                    <a:pt x="18958" y="82296"/>
                  </a:cubicBezTo>
                  <a:cubicBezTo>
                    <a:pt x="19243" y="82296"/>
                    <a:pt x="19243" y="81629"/>
                    <a:pt x="19529" y="81058"/>
                  </a:cubicBezTo>
                  <a:cubicBezTo>
                    <a:pt x="18767" y="81248"/>
                    <a:pt x="18386" y="81439"/>
                    <a:pt x="17911" y="81534"/>
                  </a:cubicBezTo>
                  <a:close/>
                  <a:moveTo>
                    <a:pt x="100720" y="68675"/>
                  </a:moveTo>
                  <a:cubicBezTo>
                    <a:pt x="101672" y="68993"/>
                    <a:pt x="102180" y="68802"/>
                    <a:pt x="102243" y="68104"/>
                  </a:cubicBezTo>
                  <a:cubicBezTo>
                    <a:pt x="101672" y="68294"/>
                    <a:pt x="101196" y="68485"/>
                    <a:pt x="100720" y="68675"/>
                  </a:cubicBezTo>
                  <a:close/>
                  <a:moveTo>
                    <a:pt x="66074" y="67723"/>
                  </a:moveTo>
                  <a:cubicBezTo>
                    <a:pt x="65026" y="67056"/>
                    <a:pt x="64360" y="67342"/>
                    <a:pt x="63789" y="67723"/>
                  </a:cubicBezTo>
                  <a:cubicBezTo>
                    <a:pt x="64455" y="68199"/>
                    <a:pt x="65026" y="68009"/>
                    <a:pt x="66074" y="67723"/>
                  </a:cubicBezTo>
                  <a:close/>
                  <a:moveTo>
                    <a:pt x="102434" y="29146"/>
                  </a:moveTo>
                  <a:cubicBezTo>
                    <a:pt x="102053" y="28480"/>
                    <a:pt x="101577" y="28099"/>
                    <a:pt x="100911" y="28480"/>
                  </a:cubicBezTo>
                  <a:cubicBezTo>
                    <a:pt x="100911" y="28480"/>
                    <a:pt x="100815" y="28861"/>
                    <a:pt x="100911" y="28956"/>
                  </a:cubicBezTo>
                  <a:cubicBezTo>
                    <a:pt x="101292" y="29718"/>
                    <a:pt x="101863" y="29623"/>
                    <a:pt x="102529" y="29051"/>
                  </a:cubicBezTo>
                  <a:close/>
                  <a:moveTo>
                    <a:pt x="85015" y="89249"/>
                  </a:moveTo>
                  <a:cubicBezTo>
                    <a:pt x="85110" y="88678"/>
                    <a:pt x="85777" y="88297"/>
                    <a:pt x="85015" y="87821"/>
                  </a:cubicBezTo>
                  <a:cubicBezTo>
                    <a:pt x="84824" y="87725"/>
                    <a:pt x="84444" y="87821"/>
                    <a:pt x="84349" y="87821"/>
                  </a:cubicBezTo>
                  <a:cubicBezTo>
                    <a:pt x="83873" y="88392"/>
                    <a:pt x="84349" y="88773"/>
                    <a:pt x="85015" y="89249"/>
                  </a:cubicBezTo>
                  <a:close/>
                  <a:moveTo>
                    <a:pt x="24193" y="25337"/>
                  </a:moveTo>
                  <a:cubicBezTo>
                    <a:pt x="23304" y="25527"/>
                    <a:pt x="22701" y="25972"/>
                    <a:pt x="22384" y="26670"/>
                  </a:cubicBezTo>
                  <a:cubicBezTo>
                    <a:pt x="23082" y="26416"/>
                    <a:pt x="23685" y="25972"/>
                    <a:pt x="24193" y="25337"/>
                  </a:cubicBezTo>
                  <a:close/>
                  <a:moveTo>
                    <a:pt x="82921" y="91345"/>
                  </a:moveTo>
                  <a:cubicBezTo>
                    <a:pt x="82223" y="90710"/>
                    <a:pt x="81747" y="90773"/>
                    <a:pt x="81493" y="91535"/>
                  </a:cubicBezTo>
                  <a:cubicBezTo>
                    <a:pt x="82064" y="91535"/>
                    <a:pt x="82540" y="91440"/>
                    <a:pt x="82921" y="91345"/>
                  </a:cubicBezTo>
                  <a:close/>
                  <a:moveTo>
                    <a:pt x="40564" y="10192"/>
                  </a:moveTo>
                  <a:cubicBezTo>
                    <a:pt x="39803" y="10001"/>
                    <a:pt x="39232" y="9620"/>
                    <a:pt x="39136" y="9715"/>
                  </a:cubicBezTo>
                  <a:cubicBezTo>
                    <a:pt x="38851" y="10001"/>
                    <a:pt x="38851" y="10478"/>
                    <a:pt x="38661" y="10954"/>
                  </a:cubicBezTo>
                  <a:cubicBezTo>
                    <a:pt x="38756" y="10954"/>
                    <a:pt x="38851" y="11049"/>
                    <a:pt x="39041" y="11144"/>
                  </a:cubicBezTo>
                  <a:cubicBezTo>
                    <a:pt x="39422" y="10859"/>
                    <a:pt x="39803" y="10668"/>
                    <a:pt x="40564" y="10192"/>
                  </a:cubicBezTo>
                  <a:close/>
                  <a:moveTo>
                    <a:pt x="61124" y="15907"/>
                  </a:moveTo>
                  <a:cubicBezTo>
                    <a:pt x="61822" y="15272"/>
                    <a:pt x="61822" y="14700"/>
                    <a:pt x="61124" y="14192"/>
                  </a:cubicBezTo>
                  <a:lnTo>
                    <a:pt x="61124" y="15907"/>
                  </a:lnTo>
                  <a:close/>
                  <a:moveTo>
                    <a:pt x="94533" y="20384"/>
                  </a:moveTo>
                  <a:cubicBezTo>
                    <a:pt x="95104" y="19558"/>
                    <a:pt x="95073" y="18955"/>
                    <a:pt x="94438" y="18574"/>
                  </a:cubicBezTo>
                  <a:cubicBezTo>
                    <a:pt x="94438" y="19145"/>
                    <a:pt x="94438" y="19717"/>
                    <a:pt x="94533" y="20384"/>
                  </a:cubicBezTo>
                  <a:close/>
                  <a:moveTo>
                    <a:pt x="100625" y="25622"/>
                  </a:moveTo>
                  <a:cubicBezTo>
                    <a:pt x="100625" y="25622"/>
                    <a:pt x="100625" y="25337"/>
                    <a:pt x="100530" y="25241"/>
                  </a:cubicBezTo>
                  <a:cubicBezTo>
                    <a:pt x="100149" y="25241"/>
                    <a:pt x="99673" y="25241"/>
                    <a:pt x="99578" y="25527"/>
                  </a:cubicBezTo>
                  <a:cubicBezTo>
                    <a:pt x="99483" y="25718"/>
                    <a:pt x="99578" y="26194"/>
                    <a:pt x="99768" y="26861"/>
                  </a:cubicBezTo>
                  <a:cubicBezTo>
                    <a:pt x="100244" y="26289"/>
                    <a:pt x="100435" y="25908"/>
                    <a:pt x="100720" y="25622"/>
                  </a:cubicBezTo>
                  <a:close/>
                  <a:moveTo>
                    <a:pt x="12675" y="61531"/>
                  </a:moveTo>
                  <a:lnTo>
                    <a:pt x="12295" y="62008"/>
                  </a:lnTo>
                  <a:cubicBezTo>
                    <a:pt x="12295" y="62008"/>
                    <a:pt x="13056" y="62675"/>
                    <a:pt x="13723" y="63246"/>
                  </a:cubicBezTo>
                  <a:cubicBezTo>
                    <a:pt x="13627" y="62103"/>
                    <a:pt x="13437" y="61627"/>
                    <a:pt x="12675" y="61627"/>
                  </a:cubicBezTo>
                  <a:close/>
                  <a:moveTo>
                    <a:pt x="82255" y="59912"/>
                  </a:moveTo>
                  <a:cubicBezTo>
                    <a:pt x="83111" y="60008"/>
                    <a:pt x="83492" y="60103"/>
                    <a:pt x="83968" y="60198"/>
                  </a:cubicBezTo>
                  <a:cubicBezTo>
                    <a:pt x="83968" y="59722"/>
                    <a:pt x="83968" y="59341"/>
                    <a:pt x="84063" y="58769"/>
                  </a:cubicBezTo>
                  <a:cubicBezTo>
                    <a:pt x="83397" y="59150"/>
                    <a:pt x="83016" y="59436"/>
                    <a:pt x="82160" y="59912"/>
                  </a:cubicBezTo>
                  <a:close/>
                  <a:moveTo>
                    <a:pt x="41992" y="54864"/>
                  </a:moveTo>
                  <a:cubicBezTo>
                    <a:pt x="41992" y="54864"/>
                    <a:pt x="42278" y="54578"/>
                    <a:pt x="42373" y="54483"/>
                  </a:cubicBezTo>
                  <a:cubicBezTo>
                    <a:pt x="42087" y="53912"/>
                    <a:pt x="41802" y="53245"/>
                    <a:pt x="40469" y="53245"/>
                  </a:cubicBezTo>
                  <a:cubicBezTo>
                    <a:pt x="41135" y="54007"/>
                    <a:pt x="41516" y="54483"/>
                    <a:pt x="41992" y="54959"/>
                  </a:cubicBezTo>
                  <a:close/>
                  <a:moveTo>
                    <a:pt x="51225" y="79438"/>
                  </a:moveTo>
                  <a:cubicBezTo>
                    <a:pt x="50463" y="79153"/>
                    <a:pt x="50083" y="79058"/>
                    <a:pt x="49606" y="78867"/>
                  </a:cubicBezTo>
                  <a:cubicBezTo>
                    <a:pt x="49797" y="79565"/>
                    <a:pt x="50337" y="79756"/>
                    <a:pt x="51225" y="79438"/>
                  </a:cubicBezTo>
                  <a:close/>
                  <a:moveTo>
                    <a:pt x="34473" y="98870"/>
                  </a:moveTo>
                  <a:cubicBezTo>
                    <a:pt x="34473" y="98870"/>
                    <a:pt x="34187" y="98584"/>
                    <a:pt x="33997" y="98488"/>
                  </a:cubicBezTo>
                  <a:cubicBezTo>
                    <a:pt x="33711" y="98774"/>
                    <a:pt x="33426" y="99060"/>
                    <a:pt x="33235" y="99346"/>
                  </a:cubicBezTo>
                  <a:cubicBezTo>
                    <a:pt x="33426" y="99536"/>
                    <a:pt x="33711" y="99727"/>
                    <a:pt x="33901" y="99917"/>
                  </a:cubicBezTo>
                  <a:cubicBezTo>
                    <a:pt x="34091" y="99631"/>
                    <a:pt x="34282" y="99251"/>
                    <a:pt x="34473" y="98965"/>
                  </a:cubicBezTo>
                  <a:close/>
                  <a:moveTo>
                    <a:pt x="104528" y="38290"/>
                  </a:moveTo>
                  <a:cubicBezTo>
                    <a:pt x="104718" y="37243"/>
                    <a:pt x="104528" y="36767"/>
                    <a:pt x="103481" y="36671"/>
                  </a:cubicBezTo>
                  <a:cubicBezTo>
                    <a:pt x="103290" y="37529"/>
                    <a:pt x="103290" y="38100"/>
                    <a:pt x="104528" y="38290"/>
                  </a:cubicBezTo>
                  <a:close/>
                  <a:moveTo>
                    <a:pt x="78447" y="52864"/>
                  </a:moveTo>
                  <a:lnTo>
                    <a:pt x="80351" y="52864"/>
                  </a:lnTo>
                  <a:cubicBezTo>
                    <a:pt x="79780" y="52102"/>
                    <a:pt x="79209" y="51435"/>
                    <a:pt x="78447" y="52864"/>
                  </a:cubicBezTo>
                  <a:close/>
                  <a:moveTo>
                    <a:pt x="46466" y="46101"/>
                  </a:moveTo>
                  <a:cubicBezTo>
                    <a:pt x="46466" y="46101"/>
                    <a:pt x="46561" y="45720"/>
                    <a:pt x="46656" y="45529"/>
                  </a:cubicBezTo>
                  <a:cubicBezTo>
                    <a:pt x="46275" y="45529"/>
                    <a:pt x="45895" y="45339"/>
                    <a:pt x="45609" y="45339"/>
                  </a:cubicBezTo>
                  <a:cubicBezTo>
                    <a:pt x="45609" y="45339"/>
                    <a:pt x="45418" y="45625"/>
                    <a:pt x="45514" y="45625"/>
                  </a:cubicBezTo>
                  <a:cubicBezTo>
                    <a:pt x="45799" y="45815"/>
                    <a:pt x="46180" y="45911"/>
                    <a:pt x="46561" y="46101"/>
                  </a:cubicBezTo>
                  <a:close/>
                  <a:moveTo>
                    <a:pt x="69595" y="40386"/>
                  </a:moveTo>
                  <a:cubicBezTo>
                    <a:pt x="69595" y="40386"/>
                    <a:pt x="69214" y="40386"/>
                    <a:pt x="69024" y="40386"/>
                  </a:cubicBezTo>
                  <a:cubicBezTo>
                    <a:pt x="68834" y="40862"/>
                    <a:pt x="68738" y="41243"/>
                    <a:pt x="69500" y="42005"/>
                  </a:cubicBezTo>
                  <a:cubicBezTo>
                    <a:pt x="69500" y="41338"/>
                    <a:pt x="69500" y="40862"/>
                    <a:pt x="69595" y="40481"/>
                  </a:cubicBezTo>
                  <a:close/>
                  <a:moveTo>
                    <a:pt x="11533" y="40005"/>
                  </a:moveTo>
                  <a:cubicBezTo>
                    <a:pt x="11533" y="40005"/>
                    <a:pt x="11343" y="40291"/>
                    <a:pt x="11152" y="40481"/>
                  </a:cubicBezTo>
                  <a:cubicBezTo>
                    <a:pt x="11628" y="40862"/>
                    <a:pt x="12104" y="41243"/>
                    <a:pt x="12580" y="41529"/>
                  </a:cubicBezTo>
                  <a:cubicBezTo>
                    <a:pt x="12580" y="41529"/>
                    <a:pt x="12770" y="41338"/>
                    <a:pt x="12770" y="41243"/>
                  </a:cubicBezTo>
                  <a:cubicBezTo>
                    <a:pt x="12295" y="40862"/>
                    <a:pt x="11914" y="40386"/>
                    <a:pt x="11438" y="40005"/>
                  </a:cubicBezTo>
                  <a:close/>
                  <a:moveTo>
                    <a:pt x="84349" y="39243"/>
                  </a:moveTo>
                  <a:cubicBezTo>
                    <a:pt x="84349" y="39243"/>
                    <a:pt x="84920" y="38767"/>
                    <a:pt x="84920" y="38576"/>
                  </a:cubicBezTo>
                  <a:cubicBezTo>
                    <a:pt x="84920" y="38290"/>
                    <a:pt x="84635" y="38100"/>
                    <a:pt x="84444" y="37814"/>
                  </a:cubicBezTo>
                  <a:cubicBezTo>
                    <a:pt x="84253" y="38005"/>
                    <a:pt x="83778" y="38195"/>
                    <a:pt x="83778" y="38386"/>
                  </a:cubicBezTo>
                  <a:cubicBezTo>
                    <a:pt x="83778" y="38671"/>
                    <a:pt x="84063" y="38862"/>
                    <a:pt x="84349" y="39243"/>
                  </a:cubicBezTo>
                  <a:close/>
                  <a:moveTo>
                    <a:pt x="33901" y="51245"/>
                  </a:moveTo>
                  <a:cubicBezTo>
                    <a:pt x="34599" y="50736"/>
                    <a:pt x="34631" y="50324"/>
                    <a:pt x="33997" y="50006"/>
                  </a:cubicBezTo>
                  <a:cubicBezTo>
                    <a:pt x="33997" y="50006"/>
                    <a:pt x="33806" y="50387"/>
                    <a:pt x="33806" y="50483"/>
                  </a:cubicBezTo>
                  <a:cubicBezTo>
                    <a:pt x="33806" y="50768"/>
                    <a:pt x="33806" y="50959"/>
                    <a:pt x="33901" y="51245"/>
                  </a:cubicBezTo>
                  <a:close/>
                  <a:moveTo>
                    <a:pt x="83968" y="14192"/>
                  </a:moveTo>
                  <a:cubicBezTo>
                    <a:pt x="83016" y="13716"/>
                    <a:pt x="82635" y="14097"/>
                    <a:pt x="82731" y="14954"/>
                  </a:cubicBezTo>
                  <a:cubicBezTo>
                    <a:pt x="82731" y="15145"/>
                    <a:pt x="82921" y="15335"/>
                    <a:pt x="83111" y="15716"/>
                  </a:cubicBezTo>
                  <a:cubicBezTo>
                    <a:pt x="83492" y="15050"/>
                    <a:pt x="83682" y="14669"/>
                    <a:pt x="83968" y="14192"/>
                  </a:cubicBezTo>
                  <a:close/>
                  <a:moveTo>
                    <a:pt x="84158" y="46577"/>
                  </a:moveTo>
                  <a:cubicBezTo>
                    <a:pt x="84158" y="46577"/>
                    <a:pt x="84635" y="46577"/>
                    <a:pt x="84824" y="46672"/>
                  </a:cubicBezTo>
                  <a:cubicBezTo>
                    <a:pt x="84824" y="46292"/>
                    <a:pt x="84920" y="45911"/>
                    <a:pt x="84920" y="45529"/>
                  </a:cubicBezTo>
                  <a:cubicBezTo>
                    <a:pt x="84920" y="45529"/>
                    <a:pt x="84444" y="45434"/>
                    <a:pt x="84253" y="45339"/>
                  </a:cubicBezTo>
                  <a:cubicBezTo>
                    <a:pt x="84253" y="45720"/>
                    <a:pt x="84158" y="46101"/>
                    <a:pt x="84063" y="46482"/>
                  </a:cubicBezTo>
                  <a:close/>
                  <a:moveTo>
                    <a:pt x="92630" y="35338"/>
                  </a:moveTo>
                  <a:cubicBezTo>
                    <a:pt x="92630" y="35338"/>
                    <a:pt x="92344" y="35147"/>
                    <a:pt x="92249" y="35052"/>
                  </a:cubicBezTo>
                  <a:cubicBezTo>
                    <a:pt x="91963" y="35433"/>
                    <a:pt x="91583" y="35814"/>
                    <a:pt x="91107" y="36481"/>
                  </a:cubicBezTo>
                  <a:cubicBezTo>
                    <a:pt x="92439" y="36481"/>
                    <a:pt x="92344" y="35814"/>
                    <a:pt x="92630" y="35338"/>
                  </a:cubicBezTo>
                  <a:close/>
                  <a:moveTo>
                    <a:pt x="106241" y="53150"/>
                  </a:moveTo>
                  <a:cubicBezTo>
                    <a:pt x="106812" y="52578"/>
                    <a:pt x="107193" y="52197"/>
                    <a:pt x="106241" y="51911"/>
                  </a:cubicBezTo>
                  <a:cubicBezTo>
                    <a:pt x="106051" y="51911"/>
                    <a:pt x="105765" y="51911"/>
                    <a:pt x="105099" y="52197"/>
                  </a:cubicBezTo>
                  <a:cubicBezTo>
                    <a:pt x="105670" y="52673"/>
                    <a:pt x="105956" y="52864"/>
                    <a:pt x="106241" y="53150"/>
                  </a:cubicBezTo>
                  <a:close/>
                  <a:moveTo>
                    <a:pt x="77210" y="35528"/>
                  </a:moveTo>
                  <a:cubicBezTo>
                    <a:pt x="77972" y="35655"/>
                    <a:pt x="78606" y="35401"/>
                    <a:pt x="79114" y="34766"/>
                  </a:cubicBezTo>
                  <a:cubicBezTo>
                    <a:pt x="78257" y="35147"/>
                    <a:pt x="77686" y="35338"/>
                    <a:pt x="77210" y="35528"/>
                  </a:cubicBezTo>
                  <a:close/>
                  <a:moveTo>
                    <a:pt x="68263" y="71533"/>
                  </a:moveTo>
                  <a:cubicBezTo>
                    <a:pt x="67692" y="72771"/>
                    <a:pt x="68263" y="73152"/>
                    <a:pt x="69405" y="73819"/>
                  </a:cubicBezTo>
                  <a:cubicBezTo>
                    <a:pt x="68929" y="72962"/>
                    <a:pt x="68643" y="72295"/>
                    <a:pt x="68263" y="71533"/>
                  </a:cubicBezTo>
                  <a:close/>
                  <a:moveTo>
                    <a:pt x="24193" y="97250"/>
                  </a:moveTo>
                  <a:cubicBezTo>
                    <a:pt x="24193" y="97250"/>
                    <a:pt x="24002" y="97250"/>
                    <a:pt x="23907" y="97155"/>
                  </a:cubicBezTo>
                  <a:cubicBezTo>
                    <a:pt x="23717" y="97727"/>
                    <a:pt x="23526" y="98393"/>
                    <a:pt x="23336" y="98965"/>
                  </a:cubicBezTo>
                  <a:cubicBezTo>
                    <a:pt x="23431" y="98965"/>
                    <a:pt x="23621" y="98965"/>
                    <a:pt x="23717" y="99060"/>
                  </a:cubicBezTo>
                  <a:cubicBezTo>
                    <a:pt x="23907" y="98488"/>
                    <a:pt x="24002" y="97822"/>
                    <a:pt x="24193" y="97250"/>
                  </a:cubicBezTo>
                  <a:close/>
                  <a:moveTo>
                    <a:pt x="78733" y="60674"/>
                  </a:moveTo>
                  <a:cubicBezTo>
                    <a:pt x="78923" y="59912"/>
                    <a:pt x="79018" y="59246"/>
                    <a:pt x="77972" y="58864"/>
                  </a:cubicBezTo>
                  <a:cubicBezTo>
                    <a:pt x="78257" y="59627"/>
                    <a:pt x="78447" y="60103"/>
                    <a:pt x="78733" y="60674"/>
                  </a:cubicBezTo>
                  <a:close/>
                  <a:moveTo>
                    <a:pt x="22289" y="92107"/>
                  </a:moveTo>
                  <a:cubicBezTo>
                    <a:pt x="22289" y="92107"/>
                    <a:pt x="22860" y="92583"/>
                    <a:pt x="23146" y="92583"/>
                  </a:cubicBezTo>
                  <a:cubicBezTo>
                    <a:pt x="23241" y="92583"/>
                    <a:pt x="23431" y="92297"/>
                    <a:pt x="23621" y="92107"/>
                  </a:cubicBezTo>
                  <a:cubicBezTo>
                    <a:pt x="23336" y="91916"/>
                    <a:pt x="23146" y="91630"/>
                    <a:pt x="22860" y="91440"/>
                  </a:cubicBezTo>
                  <a:cubicBezTo>
                    <a:pt x="22670" y="91630"/>
                    <a:pt x="22575" y="91821"/>
                    <a:pt x="22289" y="92107"/>
                  </a:cubicBezTo>
                  <a:close/>
                  <a:moveTo>
                    <a:pt x="30380" y="63532"/>
                  </a:moveTo>
                  <a:cubicBezTo>
                    <a:pt x="30855" y="63913"/>
                    <a:pt x="31141" y="64103"/>
                    <a:pt x="31522" y="64389"/>
                  </a:cubicBezTo>
                  <a:cubicBezTo>
                    <a:pt x="31712" y="63913"/>
                    <a:pt x="31807" y="63627"/>
                    <a:pt x="31998" y="63055"/>
                  </a:cubicBezTo>
                  <a:cubicBezTo>
                    <a:pt x="31427" y="63246"/>
                    <a:pt x="31046" y="63341"/>
                    <a:pt x="30380" y="63532"/>
                  </a:cubicBezTo>
                  <a:close/>
                  <a:moveTo>
                    <a:pt x="69309" y="90392"/>
                  </a:moveTo>
                  <a:cubicBezTo>
                    <a:pt x="69214" y="89440"/>
                    <a:pt x="68929" y="88963"/>
                    <a:pt x="68072" y="89345"/>
                  </a:cubicBezTo>
                  <a:cubicBezTo>
                    <a:pt x="68072" y="89345"/>
                    <a:pt x="68072" y="89535"/>
                    <a:pt x="67882" y="89821"/>
                  </a:cubicBezTo>
                  <a:cubicBezTo>
                    <a:pt x="68263" y="90011"/>
                    <a:pt x="68738" y="90106"/>
                    <a:pt x="69309" y="90392"/>
                  </a:cubicBezTo>
                  <a:close/>
                  <a:moveTo>
                    <a:pt x="58078" y="85820"/>
                  </a:moveTo>
                  <a:cubicBezTo>
                    <a:pt x="57824" y="86773"/>
                    <a:pt x="58205" y="87249"/>
                    <a:pt x="59220" y="87249"/>
                  </a:cubicBezTo>
                  <a:cubicBezTo>
                    <a:pt x="58840" y="86773"/>
                    <a:pt x="58554" y="86296"/>
                    <a:pt x="58078" y="85820"/>
                  </a:cubicBezTo>
                  <a:close/>
                  <a:moveTo>
                    <a:pt x="60648" y="8287"/>
                  </a:moveTo>
                  <a:cubicBezTo>
                    <a:pt x="60648" y="8287"/>
                    <a:pt x="60267" y="8192"/>
                    <a:pt x="60172" y="8096"/>
                  </a:cubicBezTo>
                  <a:cubicBezTo>
                    <a:pt x="59982" y="8477"/>
                    <a:pt x="59886" y="8858"/>
                    <a:pt x="59791" y="9239"/>
                  </a:cubicBezTo>
                  <a:cubicBezTo>
                    <a:pt x="59791" y="9239"/>
                    <a:pt x="60267" y="9430"/>
                    <a:pt x="60267" y="9430"/>
                  </a:cubicBezTo>
                  <a:cubicBezTo>
                    <a:pt x="60457" y="9049"/>
                    <a:pt x="60648" y="8668"/>
                    <a:pt x="60743" y="8287"/>
                  </a:cubicBezTo>
                  <a:close/>
                  <a:moveTo>
                    <a:pt x="59982" y="96203"/>
                  </a:moveTo>
                  <a:cubicBezTo>
                    <a:pt x="59982" y="96203"/>
                    <a:pt x="59791" y="96203"/>
                    <a:pt x="59696" y="96107"/>
                  </a:cubicBezTo>
                  <a:cubicBezTo>
                    <a:pt x="59601" y="96298"/>
                    <a:pt x="59315" y="96488"/>
                    <a:pt x="59315" y="96584"/>
                  </a:cubicBezTo>
                  <a:cubicBezTo>
                    <a:pt x="59315" y="96869"/>
                    <a:pt x="59411" y="97060"/>
                    <a:pt x="59506" y="97346"/>
                  </a:cubicBezTo>
                  <a:cubicBezTo>
                    <a:pt x="59601" y="97346"/>
                    <a:pt x="59696" y="97346"/>
                    <a:pt x="59791" y="97346"/>
                  </a:cubicBezTo>
                  <a:cubicBezTo>
                    <a:pt x="59791" y="96964"/>
                    <a:pt x="59791" y="96584"/>
                    <a:pt x="59886" y="96203"/>
                  </a:cubicBezTo>
                  <a:close/>
                  <a:moveTo>
                    <a:pt x="94629" y="54293"/>
                  </a:moveTo>
                  <a:cubicBezTo>
                    <a:pt x="94629" y="54293"/>
                    <a:pt x="94629" y="54102"/>
                    <a:pt x="94629" y="53912"/>
                  </a:cubicBezTo>
                  <a:cubicBezTo>
                    <a:pt x="94343" y="53912"/>
                    <a:pt x="94058" y="53816"/>
                    <a:pt x="93867" y="53912"/>
                  </a:cubicBezTo>
                  <a:cubicBezTo>
                    <a:pt x="93676" y="54007"/>
                    <a:pt x="93487" y="54293"/>
                    <a:pt x="93105" y="54864"/>
                  </a:cubicBezTo>
                  <a:cubicBezTo>
                    <a:pt x="93962" y="54578"/>
                    <a:pt x="94343" y="54388"/>
                    <a:pt x="94724" y="54293"/>
                  </a:cubicBezTo>
                  <a:close/>
                  <a:moveTo>
                    <a:pt x="75687" y="32766"/>
                  </a:moveTo>
                  <a:cubicBezTo>
                    <a:pt x="75687" y="32766"/>
                    <a:pt x="76353" y="33338"/>
                    <a:pt x="76734" y="33623"/>
                  </a:cubicBezTo>
                  <a:cubicBezTo>
                    <a:pt x="76671" y="32861"/>
                    <a:pt x="76322" y="32576"/>
                    <a:pt x="75687" y="32766"/>
                  </a:cubicBezTo>
                  <a:close/>
                  <a:moveTo>
                    <a:pt x="102339" y="35338"/>
                  </a:moveTo>
                  <a:cubicBezTo>
                    <a:pt x="102339" y="35338"/>
                    <a:pt x="102339" y="35719"/>
                    <a:pt x="102434" y="35909"/>
                  </a:cubicBezTo>
                  <a:cubicBezTo>
                    <a:pt x="102814" y="35814"/>
                    <a:pt x="103290" y="35623"/>
                    <a:pt x="103671" y="35528"/>
                  </a:cubicBezTo>
                  <a:cubicBezTo>
                    <a:pt x="103671" y="35528"/>
                    <a:pt x="103671" y="35338"/>
                    <a:pt x="103671" y="35243"/>
                  </a:cubicBezTo>
                  <a:cubicBezTo>
                    <a:pt x="103195" y="35243"/>
                    <a:pt x="102814" y="35338"/>
                    <a:pt x="102339" y="35433"/>
                  </a:cubicBezTo>
                  <a:close/>
                  <a:moveTo>
                    <a:pt x="43515" y="39243"/>
                  </a:moveTo>
                  <a:cubicBezTo>
                    <a:pt x="43229" y="38195"/>
                    <a:pt x="42944" y="37719"/>
                    <a:pt x="42182" y="38386"/>
                  </a:cubicBezTo>
                  <a:cubicBezTo>
                    <a:pt x="42182" y="38386"/>
                    <a:pt x="42182" y="38576"/>
                    <a:pt x="42087" y="38767"/>
                  </a:cubicBezTo>
                  <a:cubicBezTo>
                    <a:pt x="42468" y="38862"/>
                    <a:pt x="42753" y="39053"/>
                    <a:pt x="43515" y="39243"/>
                  </a:cubicBezTo>
                  <a:close/>
                  <a:moveTo>
                    <a:pt x="100339" y="82391"/>
                  </a:moveTo>
                  <a:cubicBezTo>
                    <a:pt x="100339" y="82391"/>
                    <a:pt x="99959" y="83248"/>
                    <a:pt x="99673" y="83915"/>
                  </a:cubicBezTo>
                  <a:cubicBezTo>
                    <a:pt x="100911" y="83725"/>
                    <a:pt x="100720" y="83153"/>
                    <a:pt x="100339" y="82391"/>
                  </a:cubicBezTo>
                  <a:close/>
                  <a:moveTo>
                    <a:pt x="56555" y="80105"/>
                  </a:moveTo>
                  <a:cubicBezTo>
                    <a:pt x="56555" y="80105"/>
                    <a:pt x="56936" y="80105"/>
                    <a:pt x="57222" y="80105"/>
                  </a:cubicBezTo>
                  <a:cubicBezTo>
                    <a:pt x="57222" y="79724"/>
                    <a:pt x="57031" y="79438"/>
                    <a:pt x="56936" y="79058"/>
                  </a:cubicBezTo>
                  <a:cubicBezTo>
                    <a:pt x="56936" y="79058"/>
                    <a:pt x="56650" y="79058"/>
                    <a:pt x="56650" y="79058"/>
                  </a:cubicBezTo>
                  <a:cubicBezTo>
                    <a:pt x="56650" y="79438"/>
                    <a:pt x="56650" y="79820"/>
                    <a:pt x="56650" y="80105"/>
                  </a:cubicBezTo>
                  <a:close/>
                  <a:moveTo>
                    <a:pt x="56840" y="46482"/>
                  </a:moveTo>
                  <a:cubicBezTo>
                    <a:pt x="55984" y="46863"/>
                    <a:pt x="55413" y="47149"/>
                    <a:pt x="54842" y="47435"/>
                  </a:cubicBezTo>
                  <a:cubicBezTo>
                    <a:pt x="55413" y="47244"/>
                    <a:pt x="56269" y="47625"/>
                    <a:pt x="56840" y="46482"/>
                  </a:cubicBezTo>
                  <a:close/>
                  <a:moveTo>
                    <a:pt x="10010" y="76676"/>
                  </a:moveTo>
                  <a:cubicBezTo>
                    <a:pt x="10581" y="76803"/>
                    <a:pt x="10962" y="76613"/>
                    <a:pt x="11152" y="76105"/>
                  </a:cubicBezTo>
                  <a:cubicBezTo>
                    <a:pt x="11152" y="76105"/>
                    <a:pt x="10391" y="76486"/>
                    <a:pt x="10010" y="76676"/>
                  </a:cubicBezTo>
                  <a:close/>
                  <a:moveTo>
                    <a:pt x="49987" y="42863"/>
                  </a:moveTo>
                  <a:cubicBezTo>
                    <a:pt x="49987" y="42863"/>
                    <a:pt x="50083" y="43053"/>
                    <a:pt x="50177" y="43148"/>
                  </a:cubicBezTo>
                  <a:cubicBezTo>
                    <a:pt x="50463" y="43053"/>
                    <a:pt x="50749" y="42863"/>
                    <a:pt x="51034" y="42767"/>
                  </a:cubicBezTo>
                  <a:cubicBezTo>
                    <a:pt x="51034" y="42672"/>
                    <a:pt x="51034" y="42577"/>
                    <a:pt x="50939" y="42481"/>
                  </a:cubicBezTo>
                  <a:lnTo>
                    <a:pt x="49987" y="42863"/>
                  </a:lnTo>
                  <a:close/>
                  <a:moveTo>
                    <a:pt x="100530" y="49721"/>
                  </a:moveTo>
                  <a:cubicBezTo>
                    <a:pt x="100149" y="48482"/>
                    <a:pt x="99673" y="48578"/>
                    <a:pt x="98817" y="48959"/>
                  </a:cubicBezTo>
                  <a:cubicBezTo>
                    <a:pt x="99388" y="49244"/>
                    <a:pt x="99864" y="49435"/>
                    <a:pt x="100530" y="49721"/>
                  </a:cubicBezTo>
                  <a:close/>
                  <a:moveTo>
                    <a:pt x="46275" y="94202"/>
                  </a:moveTo>
                  <a:cubicBezTo>
                    <a:pt x="46275" y="94202"/>
                    <a:pt x="46085" y="93250"/>
                    <a:pt x="45895" y="92583"/>
                  </a:cubicBezTo>
                  <a:cubicBezTo>
                    <a:pt x="45133" y="93440"/>
                    <a:pt x="45418" y="93917"/>
                    <a:pt x="46275" y="94202"/>
                  </a:cubicBezTo>
                  <a:close/>
                  <a:moveTo>
                    <a:pt x="38090" y="37243"/>
                  </a:moveTo>
                  <a:cubicBezTo>
                    <a:pt x="38090" y="37243"/>
                    <a:pt x="37899" y="37433"/>
                    <a:pt x="37708" y="37624"/>
                  </a:cubicBezTo>
                  <a:cubicBezTo>
                    <a:pt x="37899" y="37910"/>
                    <a:pt x="38090" y="38100"/>
                    <a:pt x="38280" y="38386"/>
                  </a:cubicBezTo>
                  <a:cubicBezTo>
                    <a:pt x="38375" y="38290"/>
                    <a:pt x="38565" y="38195"/>
                    <a:pt x="38661" y="38100"/>
                  </a:cubicBezTo>
                  <a:cubicBezTo>
                    <a:pt x="38470" y="37814"/>
                    <a:pt x="38185" y="37624"/>
                    <a:pt x="37994" y="37338"/>
                  </a:cubicBezTo>
                  <a:close/>
                  <a:moveTo>
                    <a:pt x="50654" y="93059"/>
                  </a:moveTo>
                  <a:cubicBezTo>
                    <a:pt x="51415" y="93059"/>
                    <a:pt x="51891" y="92964"/>
                    <a:pt x="52557" y="92869"/>
                  </a:cubicBezTo>
                  <a:cubicBezTo>
                    <a:pt x="51796" y="92393"/>
                    <a:pt x="51320" y="92012"/>
                    <a:pt x="50654" y="93059"/>
                  </a:cubicBezTo>
                  <a:close/>
                  <a:moveTo>
                    <a:pt x="87204" y="34195"/>
                  </a:moveTo>
                  <a:cubicBezTo>
                    <a:pt x="87267" y="34766"/>
                    <a:pt x="87649" y="35052"/>
                    <a:pt x="88346" y="35052"/>
                  </a:cubicBezTo>
                  <a:cubicBezTo>
                    <a:pt x="88346" y="35052"/>
                    <a:pt x="87585" y="34480"/>
                    <a:pt x="87204" y="34195"/>
                  </a:cubicBezTo>
                  <a:close/>
                  <a:moveTo>
                    <a:pt x="27048" y="30671"/>
                  </a:moveTo>
                  <a:cubicBezTo>
                    <a:pt x="27048" y="30671"/>
                    <a:pt x="26763" y="30766"/>
                    <a:pt x="26572" y="30861"/>
                  </a:cubicBezTo>
                  <a:cubicBezTo>
                    <a:pt x="26667" y="31147"/>
                    <a:pt x="26858" y="31433"/>
                    <a:pt x="26953" y="31718"/>
                  </a:cubicBezTo>
                  <a:cubicBezTo>
                    <a:pt x="27143" y="31718"/>
                    <a:pt x="27429" y="31528"/>
                    <a:pt x="27429" y="31528"/>
                  </a:cubicBezTo>
                  <a:cubicBezTo>
                    <a:pt x="27334" y="31242"/>
                    <a:pt x="27143" y="30956"/>
                    <a:pt x="27048" y="30671"/>
                  </a:cubicBezTo>
                  <a:close/>
                  <a:moveTo>
                    <a:pt x="92154" y="30289"/>
                  </a:moveTo>
                  <a:cubicBezTo>
                    <a:pt x="92154" y="30289"/>
                    <a:pt x="91868" y="30385"/>
                    <a:pt x="91773" y="30480"/>
                  </a:cubicBezTo>
                  <a:cubicBezTo>
                    <a:pt x="91773" y="30671"/>
                    <a:pt x="91773" y="31052"/>
                    <a:pt x="91963" y="31147"/>
                  </a:cubicBezTo>
                  <a:cubicBezTo>
                    <a:pt x="92154" y="31337"/>
                    <a:pt x="92439" y="31337"/>
                    <a:pt x="93105" y="31528"/>
                  </a:cubicBezTo>
                  <a:cubicBezTo>
                    <a:pt x="92630" y="30861"/>
                    <a:pt x="92439" y="30575"/>
                    <a:pt x="92249" y="30289"/>
                  </a:cubicBezTo>
                  <a:close/>
                  <a:moveTo>
                    <a:pt x="14865" y="56197"/>
                  </a:moveTo>
                  <a:cubicBezTo>
                    <a:pt x="14865" y="56197"/>
                    <a:pt x="14674" y="56579"/>
                    <a:pt x="14579" y="56769"/>
                  </a:cubicBezTo>
                  <a:cubicBezTo>
                    <a:pt x="14960" y="56864"/>
                    <a:pt x="15245" y="56960"/>
                    <a:pt x="15626" y="57055"/>
                  </a:cubicBezTo>
                  <a:cubicBezTo>
                    <a:pt x="15626" y="57055"/>
                    <a:pt x="15721" y="56769"/>
                    <a:pt x="15816" y="56579"/>
                  </a:cubicBezTo>
                  <a:cubicBezTo>
                    <a:pt x="15531" y="56483"/>
                    <a:pt x="15150" y="56293"/>
                    <a:pt x="14865" y="56197"/>
                  </a:cubicBezTo>
                  <a:close/>
                  <a:moveTo>
                    <a:pt x="73498" y="60579"/>
                  </a:moveTo>
                  <a:cubicBezTo>
                    <a:pt x="73498" y="60579"/>
                    <a:pt x="73783" y="60770"/>
                    <a:pt x="73973" y="60960"/>
                  </a:cubicBezTo>
                  <a:lnTo>
                    <a:pt x="74735" y="59722"/>
                  </a:lnTo>
                  <a:cubicBezTo>
                    <a:pt x="74735" y="59722"/>
                    <a:pt x="74450" y="59531"/>
                    <a:pt x="74355" y="59531"/>
                  </a:cubicBezTo>
                  <a:lnTo>
                    <a:pt x="73593" y="60674"/>
                  </a:lnTo>
                  <a:close/>
                  <a:moveTo>
                    <a:pt x="90441" y="26098"/>
                  </a:moveTo>
                  <a:cubicBezTo>
                    <a:pt x="90441" y="26098"/>
                    <a:pt x="90916" y="26098"/>
                    <a:pt x="91107" y="26194"/>
                  </a:cubicBezTo>
                  <a:cubicBezTo>
                    <a:pt x="91107" y="25813"/>
                    <a:pt x="91107" y="25432"/>
                    <a:pt x="91107" y="25051"/>
                  </a:cubicBezTo>
                  <a:cubicBezTo>
                    <a:pt x="91107" y="25051"/>
                    <a:pt x="90631" y="24955"/>
                    <a:pt x="90631" y="25051"/>
                  </a:cubicBezTo>
                  <a:cubicBezTo>
                    <a:pt x="90536" y="25432"/>
                    <a:pt x="90441" y="25718"/>
                    <a:pt x="90345" y="26098"/>
                  </a:cubicBezTo>
                  <a:close/>
                  <a:moveTo>
                    <a:pt x="26763" y="85154"/>
                  </a:moveTo>
                  <a:lnTo>
                    <a:pt x="26382" y="85439"/>
                  </a:lnTo>
                  <a:cubicBezTo>
                    <a:pt x="26382" y="85439"/>
                    <a:pt x="26858" y="86011"/>
                    <a:pt x="27143" y="86296"/>
                  </a:cubicBezTo>
                  <a:cubicBezTo>
                    <a:pt x="27238" y="86201"/>
                    <a:pt x="27524" y="85915"/>
                    <a:pt x="27429" y="85915"/>
                  </a:cubicBezTo>
                  <a:cubicBezTo>
                    <a:pt x="27238" y="85630"/>
                    <a:pt x="26953" y="85439"/>
                    <a:pt x="26763" y="85154"/>
                  </a:cubicBezTo>
                  <a:close/>
                  <a:moveTo>
                    <a:pt x="73402" y="85630"/>
                  </a:moveTo>
                  <a:cubicBezTo>
                    <a:pt x="73402" y="85630"/>
                    <a:pt x="73688" y="85535"/>
                    <a:pt x="73879" y="85439"/>
                  </a:cubicBezTo>
                  <a:cubicBezTo>
                    <a:pt x="73879" y="85154"/>
                    <a:pt x="73688" y="84868"/>
                    <a:pt x="73688" y="84582"/>
                  </a:cubicBezTo>
                  <a:cubicBezTo>
                    <a:pt x="73498" y="84582"/>
                    <a:pt x="73212" y="84772"/>
                    <a:pt x="73212" y="84772"/>
                  </a:cubicBezTo>
                  <a:cubicBezTo>
                    <a:pt x="73212" y="85058"/>
                    <a:pt x="73402" y="85249"/>
                    <a:pt x="73498" y="85535"/>
                  </a:cubicBezTo>
                  <a:close/>
                  <a:moveTo>
                    <a:pt x="54937" y="2953"/>
                  </a:moveTo>
                  <a:cubicBezTo>
                    <a:pt x="54747" y="3651"/>
                    <a:pt x="54969" y="3969"/>
                    <a:pt x="55603" y="3905"/>
                  </a:cubicBezTo>
                  <a:cubicBezTo>
                    <a:pt x="55603" y="3905"/>
                    <a:pt x="55222" y="3238"/>
                    <a:pt x="54937" y="2953"/>
                  </a:cubicBezTo>
                  <a:close/>
                  <a:moveTo>
                    <a:pt x="88537" y="82582"/>
                  </a:moveTo>
                  <a:cubicBezTo>
                    <a:pt x="88537" y="82582"/>
                    <a:pt x="89013" y="82105"/>
                    <a:pt x="89013" y="82105"/>
                  </a:cubicBezTo>
                  <a:cubicBezTo>
                    <a:pt x="88822" y="81915"/>
                    <a:pt x="88632" y="81629"/>
                    <a:pt x="88442" y="81439"/>
                  </a:cubicBezTo>
                  <a:cubicBezTo>
                    <a:pt x="88442" y="81439"/>
                    <a:pt x="88061" y="81725"/>
                    <a:pt x="88061" y="81725"/>
                  </a:cubicBezTo>
                  <a:cubicBezTo>
                    <a:pt x="88156" y="82010"/>
                    <a:pt x="88346" y="82201"/>
                    <a:pt x="88537" y="82582"/>
                  </a:cubicBezTo>
                  <a:close/>
                  <a:moveTo>
                    <a:pt x="54556" y="80963"/>
                  </a:moveTo>
                  <a:cubicBezTo>
                    <a:pt x="54556" y="80963"/>
                    <a:pt x="54747" y="81058"/>
                    <a:pt x="54937" y="81153"/>
                  </a:cubicBezTo>
                  <a:cubicBezTo>
                    <a:pt x="55032" y="80772"/>
                    <a:pt x="55127" y="80296"/>
                    <a:pt x="55222" y="79915"/>
                  </a:cubicBezTo>
                  <a:cubicBezTo>
                    <a:pt x="55127" y="79915"/>
                    <a:pt x="54937" y="79915"/>
                    <a:pt x="54842" y="79915"/>
                  </a:cubicBezTo>
                  <a:cubicBezTo>
                    <a:pt x="54842" y="80296"/>
                    <a:pt x="54651" y="80677"/>
                    <a:pt x="54556" y="81153"/>
                  </a:cubicBezTo>
                  <a:close/>
                  <a:moveTo>
                    <a:pt x="6298" y="62579"/>
                  </a:moveTo>
                  <a:cubicBezTo>
                    <a:pt x="6298" y="62579"/>
                    <a:pt x="6298" y="62294"/>
                    <a:pt x="6393" y="62198"/>
                  </a:cubicBezTo>
                  <a:cubicBezTo>
                    <a:pt x="6013" y="62008"/>
                    <a:pt x="5632" y="61913"/>
                    <a:pt x="5156" y="61722"/>
                  </a:cubicBezTo>
                  <a:cubicBezTo>
                    <a:pt x="5156" y="61722"/>
                    <a:pt x="5156" y="61722"/>
                    <a:pt x="4775" y="62008"/>
                  </a:cubicBezTo>
                  <a:cubicBezTo>
                    <a:pt x="5346" y="62198"/>
                    <a:pt x="5822" y="62389"/>
                    <a:pt x="6203" y="62484"/>
                  </a:cubicBezTo>
                  <a:close/>
                  <a:moveTo>
                    <a:pt x="103861" y="76390"/>
                  </a:moveTo>
                  <a:cubicBezTo>
                    <a:pt x="103861" y="76390"/>
                    <a:pt x="103766" y="76105"/>
                    <a:pt x="103671" y="75914"/>
                  </a:cubicBezTo>
                  <a:cubicBezTo>
                    <a:pt x="103385" y="76010"/>
                    <a:pt x="103005" y="76105"/>
                    <a:pt x="102719" y="76200"/>
                  </a:cubicBezTo>
                  <a:cubicBezTo>
                    <a:pt x="102719" y="76200"/>
                    <a:pt x="102719" y="76486"/>
                    <a:pt x="102719" y="76486"/>
                  </a:cubicBezTo>
                  <a:cubicBezTo>
                    <a:pt x="103100" y="76486"/>
                    <a:pt x="103385" y="76390"/>
                    <a:pt x="103766" y="76295"/>
                  </a:cubicBezTo>
                  <a:close/>
                  <a:moveTo>
                    <a:pt x="28095" y="76676"/>
                  </a:moveTo>
                  <a:cubicBezTo>
                    <a:pt x="28095" y="76676"/>
                    <a:pt x="28476" y="76676"/>
                    <a:pt x="28666" y="76676"/>
                  </a:cubicBezTo>
                  <a:cubicBezTo>
                    <a:pt x="28571" y="76295"/>
                    <a:pt x="28476" y="75914"/>
                    <a:pt x="28381" y="75629"/>
                  </a:cubicBezTo>
                  <a:lnTo>
                    <a:pt x="28000" y="75629"/>
                  </a:lnTo>
                  <a:cubicBezTo>
                    <a:pt x="28000" y="75629"/>
                    <a:pt x="28000" y="76390"/>
                    <a:pt x="28095" y="76771"/>
                  </a:cubicBezTo>
                  <a:close/>
                  <a:moveTo>
                    <a:pt x="51796" y="74486"/>
                  </a:moveTo>
                  <a:cubicBezTo>
                    <a:pt x="51130" y="74581"/>
                    <a:pt x="50559" y="74771"/>
                    <a:pt x="50939" y="75819"/>
                  </a:cubicBezTo>
                  <a:cubicBezTo>
                    <a:pt x="51320" y="75247"/>
                    <a:pt x="51510" y="74867"/>
                    <a:pt x="51796" y="74486"/>
                  </a:cubicBezTo>
                  <a:close/>
                  <a:moveTo>
                    <a:pt x="39898" y="66961"/>
                  </a:moveTo>
                  <a:cubicBezTo>
                    <a:pt x="39898" y="66961"/>
                    <a:pt x="39517" y="67342"/>
                    <a:pt x="39517" y="67437"/>
                  </a:cubicBezTo>
                  <a:cubicBezTo>
                    <a:pt x="39517" y="67628"/>
                    <a:pt x="39803" y="67818"/>
                    <a:pt x="39993" y="67913"/>
                  </a:cubicBezTo>
                  <a:cubicBezTo>
                    <a:pt x="39993" y="67723"/>
                    <a:pt x="40183" y="67628"/>
                    <a:pt x="40183" y="67437"/>
                  </a:cubicBezTo>
                  <a:cubicBezTo>
                    <a:pt x="40183" y="67342"/>
                    <a:pt x="39993" y="67151"/>
                    <a:pt x="39898" y="66961"/>
                  </a:cubicBezTo>
                  <a:close/>
                  <a:moveTo>
                    <a:pt x="26287" y="67532"/>
                  </a:moveTo>
                  <a:cubicBezTo>
                    <a:pt x="26287" y="67532"/>
                    <a:pt x="26667" y="67913"/>
                    <a:pt x="26763" y="68009"/>
                  </a:cubicBezTo>
                  <a:cubicBezTo>
                    <a:pt x="26953" y="67818"/>
                    <a:pt x="27143" y="67628"/>
                    <a:pt x="27334" y="67437"/>
                  </a:cubicBezTo>
                  <a:cubicBezTo>
                    <a:pt x="27238" y="67437"/>
                    <a:pt x="27048" y="67151"/>
                    <a:pt x="26953" y="67151"/>
                  </a:cubicBezTo>
                  <a:cubicBezTo>
                    <a:pt x="26763" y="67151"/>
                    <a:pt x="26572" y="67342"/>
                    <a:pt x="26287" y="67532"/>
                  </a:cubicBezTo>
                  <a:close/>
                  <a:moveTo>
                    <a:pt x="9249" y="83629"/>
                  </a:moveTo>
                  <a:cubicBezTo>
                    <a:pt x="9249" y="83629"/>
                    <a:pt x="9153" y="83344"/>
                    <a:pt x="9059" y="83248"/>
                  </a:cubicBezTo>
                  <a:cubicBezTo>
                    <a:pt x="8773" y="83439"/>
                    <a:pt x="8488" y="83629"/>
                    <a:pt x="8202" y="83820"/>
                  </a:cubicBezTo>
                  <a:cubicBezTo>
                    <a:pt x="8202" y="83820"/>
                    <a:pt x="8202" y="84011"/>
                    <a:pt x="8297" y="84106"/>
                  </a:cubicBezTo>
                  <a:cubicBezTo>
                    <a:pt x="8582" y="83915"/>
                    <a:pt x="8868" y="83820"/>
                    <a:pt x="9249" y="83629"/>
                  </a:cubicBezTo>
                  <a:close/>
                  <a:moveTo>
                    <a:pt x="62837" y="84772"/>
                  </a:moveTo>
                  <a:cubicBezTo>
                    <a:pt x="62837" y="84772"/>
                    <a:pt x="63028" y="84772"/>
                    <a:pt x="63218" y="84868"/>
                  </a:cubicBezTo>
                  <a:cubicBezTo>
                    <a:pt x="63408" y="84392"/>
                    <a:pt x="63503" y="84011"/>
                    <a:pt x="63694" y="83534"/>
                  </a:cubicBezTo>
                  <a:lnTo>
                    <a:pt x="63408" y="83534"/>
                  </a:lnTo>
                  <a:cubicBezTo>
                    <a:pt x="63408" y="83534"/>
                    <a:pt x="63028" y="84296"/>
                    <a:pt x="62932" y="84677"/>
                  </a:cubicBezTo>
                  <a:close/>
                  <a:moveTo>
                    <a:pt x="61124" y="22955"/>
                  </a:moveTo>
                  <a:cubicBezTo>
                    <a:pt x="61124" y="22955"/>
                    <a:pt x="60839" y="22765"/>
                    <a:pt x="60743" y="22670"/>
                  </a:cubicBezTo>
                  <a:cubicBezTo>
                    <a:pt x="60553" y="22955"/>
                    <a:pt x="60362" y="23241"/>
                    <a:pt x="60172" y="23527"/>
                  </a:cubicBezTo>
                  <a:cubicBezTo>
                    <a:pt x="60172" y="23527"/>
                    <a:pt x="60362" y="23622"/>
                    <a:pt x="60457" y="23717"/>
                  </a:cubicBezTo>
                  <a:cubicBezTo>
                    <a:pt x="60648" y="23431"/>
                    <a:pt x="60933" y="23146"/>
                    <a:pt x="61124" y="22860"/>
                  </a:cubicBezTo>
                  <a:close/>
                  <a:moveTo>
                    <a:pt x="104242" y="60293"/>
                  </a:moveTo>
                  <a:cubicBezTo>
                    <a:pt x="104242" y="60293"/>
                    <a:pt x="104242" y="60103"/>
                    <a:pt x="104242" y="60008"/>
                  </a:cubicBezTo>
                  <a:lnTo>
                    <a:pt x="103195" y="60008"/>
                  </a:lnTo>
                  <a:cubicBezTo>
                    <a:pt x="103195" y="60008"/>
                    <a:pt x="103195" y="60198"/>
                    <a:pt x="103195" y="60293"/>
                  </a:cubicBezTo>
                  <a:lnTo>
                    <a:pt x="104242" y="60293"/>
                  </a:lnTo>
                  <a:close/>
                  <a:moveTo>
                    <a:pt x="17149" y="26289"/>
                  </a:moveTo>
                  <a:cubicBezTo>
                    <a:pt x="17149" y="26289"/>
                    <a:pt x="16768" y="25718"/>
                    <a:pt x="16768" y="25813"/>
                  </a:cubicBezTo>
                  <a:cubicBezTo>
                    <a:pt x="16483" y="25908"/>
                    <a:pt x="16292" y="26098"/>
                    <a:pt x="16102" y="26289"/>
                  </a:cubicBezTo>
                  <a:cubicBezTo>
                    <a:pt x="16197" y="26384"/>
                    <a:pt x="16387" y="26670"/>
                    <a:pt x="16483" y="26670"/>
                  </a:cubicBezTo>
                  <a:cubicBezTo>
                    <a:pt x="16673" y="26670"/>
                    <a:pt x="16863" y="26479"/>
                    <a:pt x="17244" y="26384"/>
                  </a:cubicBezTo>
                  <a:close/>
                  <a:moveTo>
                    <a:pt x="57412" y="27908"/>
                  </a:moveTo>
                  <a:cubicBezTo>
                    <a:pt x="56365" y="27908"/>
                    <a:pt x="56269" y="28385"/>
                    <a:pt x="56174" y="28956"/>
                  </a:cubicBezTo>
                  <a:cubicBezTo>
                    <a:pt x="56174" y="28956"/>
                    <a:pt x="56269" y="29146"/>
                    <a:pt x="56365" y="29242"/>
                  </a:cubicBezTo>
                  <a:cubicBezTo>
                    <a:pt x="56650" y="28861"/>
                    <a:pt x="56936" y="28575"/>
                    <a:pt x="57412" y="28004"/>
                  </a:cubicBezTo>
                  <a:close/>
                  <a:moveTo>
                    <a:pt x="93487" y="29813"/>
                  </a:moveTo>
                  <a:cubicBezTo>
                    <a:pt x="93487" y="29813"/>
                    <a:pt x="93962" y="30194"/>
                    <a:pt x="94248" y="30289"/>
                  </a:cubicBezTo>
                  <a:cubicBezTo>
                    <a:pt x="94343" y="30289"/>
                    <a:pt x="94533" y="30099"/>
                    <a:pt x="94629" y="30004"/>
                  </a:cubicBezTo>
                  <a:cubicBezTo>
                    <a:pt x="94438" y="29813"/>
                    <a:pt x="94343" y="29623"/>
                    <a:pt x="94153" y="29528"/>
                  </a:cubicBezTo>
                  <a:cubicBezTo>
                    <a:pt x="94058" y="29528"/>
                    <a:pt x="93867" y="29623"/>
                    <a:pt x="93581" y="29813"/>
                  </a:cubicBezTo>
                  <a:close/>
                  <a:moveTo>
                    <a:pt x="78923" y="87535"/>
                  </a:moveTo>
                  <a:cubicBezTo>
                    <a:pt x="78923" y="87535"/>
                    <a:pt x="78638" y="87535"/>
                    <a:pt x="78447" y="87535"/>
                  </a:cubicBezTo>
                  <a:cubicBezTo>
                    <a:pt x="78447" y="87916"/>
                    <a:pt x="78543" y="88202"/>
                    <a:pt x="78638" y="88583"/>
                  </a:cubicBezTo>
                  <a:cubicBezTo>
                    <a:pt x="78638" y="88583"/>
                    <a:pt x="78828" y="88583"/>
                    <a:pt x="78923" y="88583"/>
                  </a:cubicBezTo>
                  <a:lnTo>
                    <a:pt x="78923" y="87630"/>
                  </a:lnTo>
                  <a:close/>
                  <a:moveTo>
                    <a:pt x="58649" y="29813"/>
                  </a:moveTo>
                  <a:cubicBezTo>
                    <a:pt x="58649" y="29813"/>
                    <a:pt x="58459" y="29528"/>
                    <a:pt x="58268" y="29432"/>
                  </a:cubicBezTo>
                  <a:cubicBezTo>
                    <a:pt x="57983" y="29623"/>
                    <a:pt x="57697" y="29909"/>
                    <a:pt x="57412" y="30099"/>
                  </a:cubicBezTo>
                  <a:cubicBezTo>
                    <a:pt x="57412" y="30194"/>
                    <a:pt x="57602" y="30289"/>
                    <a:pt x="57697" y="30480"/>
                  </a:cubicBezTo>
                  <a:cubicBezTo>
                    <a:pt x="57983" y="30289"/>
                    <a:pt x="58364" y="30099"/>
                    <a:pt x="58649" y="29909"/>
                  </a:cubicBezTo>
                  <a:close/>
                  <a:moveTo>
                    <a:pt x="93962" y="90106"/>
                  </a:moveTo>
                  <a:cubicBezTo>
                    <a:pt x="93962" y="90106"/>
                    <a:pt x="94153" y="89821"/>
                    <a:pt x="94248" y="89726"/>
                  </a:cubicBezTo>
                  <a:cubicBezTo>
                    <a:pt x="93962" y="89535"/>
                    <a:pt x="93676" y="89440"/>
                    <a:pt x="93391" y="89249"/>
                  </a:cubicBezTo>
                  <a:cubicBezTo>
                    <a:pt x="93391" y="89345"/>
                    <a:pt x="93296" y="89440"/>
                    <a:pt x="93201" y="89535"/>
                  </a:cubicBezTo>
                  <a:cubicBezTo>
                    <a:pt x="93487" y="89726"/>
                    <a:pt x="93772" y="89916"/>
                    <a:pt x="93962" y="90106"/>
                  </a:cubicBezTo>
                  <a:close/>
                  <a:moveTo>
                    <a:pt x="44753" y="31052"/>
                  </a:moveTo>
                  <a:cubicBezTo>
                    <a:pt x="44753" y="31052"/>
                    <a:pt x="45133" y="30861"/>
                    <a:pt x="45133" y="30671"/>
                  </a:cubicBezTo>
                  <a:cubicBezTo>
                    <a:pt x="45133" y="30575"/>
                    <a:pt x="44942" y="30289"/>
                    <a:pt x="44847" y="30289"/>
                  </a:cubicBezTo>
                  <a:cubicBezTo>
                    <a:pt x="44657" y="30289"/>
                    <a:pt x="44467" y="30480"/>
                    <a:pt x="44371" y="30575"/>
                  </a:cubicBezTo>
                  <a:cubicBezTo>
                    <a:pt x="44467" y="30671"/>
                    <a:pt x="44562" y="30861"/>
                    <a:pt x="44753" y="30956"/>
                  </a:cubicBezTo>
                  <a:close/>
                  <a:moveTo>
                    <a:pt x="27143" y="52864"/>
                  </a:moveTo>
                  <a:cubicBezTo>
                    <a:pt x="27143" y="52864"/>
                    <a:pt x="26953" y="52864"/>
                    <a:pt x="26858" y="52864"/>
                  </a:cubicBezTo>
                  <a:cubicBezTo>
                    <a:pt x="26858" y="53245"/>
                    <a:pt x="26667" y="53530"/>
                    <a:pt x="26572" y="53912"/>
                  </a:cubicBezTo>
                  <a:cubicBezTo>
                    <a:pt x="26667" y="53912"/>
                    <a:pt x="26858" y="53912"/>
                    <a:pt x="26953" y="53912"/>
                  </a:cubicBezTo>
                  <a:cubicBezTo>
                    <a:pt x="26953" y="53530"/>
                    <a:pt x="27048" y="53245"/>
                    <a:pt x="27143" y="52864"/>
                  </a:cubicBezTo>
                  <a:close/>
                  <a:moveTo>
                    <a:pt x="8202" y="50483"/>
                  </a:moveTo>
                  <a:cubicBezTo>
                    <a:pt x="8202" y="50483"/>
                    <a:pt x="8202" y="50673"/>
                    <a:pt x="8106" y="50768"/>
                  </a:cubicBezTo>
                  <a:cubicBezTo>
                    <a:pt x="8392" y="50863"/>
                    <a:pt x="8678" y="51054"/>
                    <a:pt x="8963" y="51054"/>
                  </a:cubicBezTo>
                  <a:cubicBezTo>
                    <a:pt x="8963" y="51054"/>
                    <a:pt x="9059" y="50768"/>
                    <a:pt x="9153" y="50578"/>
                  </a:cubicBezTo>
                  <a:cubicBezTo>
                    <a:pt x="8773" y="50578"/>
                    <a:pt x="8488" y="50483"/>
                    <a:pt x="8106" y="50387"/>
                  </a:cubicBezTo>
                  <a:close/>
                  <a:moveTo>
                    <a:pt x="42753" y="95917"/>
                  </a:moveTo>
                  <a:cubicBezTo>
                    <a:pt x="43071" y="95409"/>
                    <a:pt x="43007" y="94996"/>
                    <a:pt x="42563" y="94679"/>
                  </a:cubicBezTo>
                  <a:cubicBezTo>
                    <a:pt x="42563" y="94679"/>
                    <a:pt x="42658" y="95440"/>
                    <a:pt x="42753" y="95917"/>
                  </a:cubicBezTo>
                  <a:close/>
                  <a:moveTo>
                    <a:pt x="59982" y="39148"/>
                  </a:moveTo>
                  <a:cubicBezTo>
                    <a:pt x="59982" y="39148"/>
                    <a:pt x="60172" y="39148"/>
                    <a:pt x="60362" y="39148"/>
                  </a:cubicBezTo>
                  <a:cubicBezTo>
                    <a:pt x="60362" y="39053"/>
                    <a:pt x="60553" y="38862"/>
                    <a:pt x="60553" y="38767"/>
                  </a:cubicBezTo>
                  <a:cubicBezTo>
                    <a:pt x="60553" y="38576"/>
                    <a:pt x="60267" y="38386"/>
                    <a:pt x="60172" y="38290"/>
                  </a:cubicBezTo>
                  <a:cubicBezTo>
                    <a:pt x="60172" y="38576"/>
                    <a:pt x="60172" y="38862"/>
                    <a:pt x="60077" y="39053"/>
                  </a:cubicBezTo>
                  <a:close/>
                  <a:moveTo>
                    <a:pt x="42468" y="98965"/>
                  </a:moveTo>
                  <a:cubicBezTo>
                    <a:pt x="42468" y="98965"/>
                    <a:pt x="42944" y="98393"/>
                    <a:pt x="42944" y="98203"/>
                  </a:cubicBezTo>
                  <a:cubicBezTo>
                    <a:pt x="42944" y="98012"/>
                    <a:pt x="42658" y="97917"/>
                    <a:pt x="42468" y="97727"/>
                  </a:cubicBezTo>
                  <a:cubicBezTo>
                    <a:pt x="42373" y="97822"/>
                    <a:pt x="42182" y="98012"/>
                    <a:pt x="42182" y="98108"/>
                  </a:cubicBezTo>
                  <a:cubicBezTo>
                    <a:pt x="42182" y="98298"/>
                    <a:pt x="42278" y="98488"/>
                    <a:pt x="42468" y="98870"/>
                  </a:cubicBezTo>
                  <a:close/>
                  <a:moveTo>
                    <a:pt x="110048" y="41338"/>
                  </a:moveTo>
                  <a:cubicBezTo>
                    <a:pt x="110048" y="41338"/>
                    <a:pt x="110429" y="41338"/>
                    <a:pt x="110524" y="41338"/>
                  </a:cubicBezTo>
                  <a:cubicBezTo>
                    <a:pt x="110524" y="41053"/>
                    <a:pt x="110524" y="40767"/>
                    <a:pt x="110524" y="40386"/>
                  </a:cubicBezTo>
                  <a:cubicBezTo>
                    <a:pt x="110429" y="40386"/>
                    <a:pt x="110334" y="40386"/>
                    <a:pt x="110238" y="40386"/>
                  </a:cubicBezTo>
                  <a:cubicBezTo>
                    <a:pt x="110238" y="40672"/>
                    <a:pt x="110238" y="40958"/>
                    <a:pt x="110144" y="41338"/>
                  </a:cubicBezTo>
                  <a:close/>
                  <a:moveTo>
                    <a:pt x="101386" y="47149"/>
                  </a:moveTo>
                  <a:cubicBezTo>
                    <a:pt x="101386" y="47149"/>
                    <a:pt x="101863" y="47530"/>
                    <a:pt x="102053" y="47625"/>
                  </a:cubicBezTo>
                  <a:cubicBezTo>
                    <a:pt x="102053" y="47530"/>
                    <a:pt x="102339" y="47339"/>
                    <a:pt x="102339" y="47244"/>
                  </a:cubicBezTo>
                  <a:cubicBezTo>
                    <a:pt x="102339" y="47149"/>
                    <a:pt x="102148" y="46863"/>
                    <a:pt x="102053" y="46863"/>
                  </a:cubicBezTo>
                  <a:cubicBezTo>
                    <a:pt x="101957" y="46863"/>
                    <a:pt x="101767" y="47054"/>
                    <a:pt x="101482" y="47149"/>
                  </a:cubicBezTo>
                  <a:close/>
                  <a:moveTo>
                    <a:pt x="44657" y="107442"/>
                  </a:moveTo>
                  <a:lnTo>
                    <a:pt x="44942" y="107823"/>
                  </a:lnTo>
                  <a:cubicBezTo>
                    <a:pt x="44942" y="107823"/>
                    <a:pt x="45514" y="107442"/>
                    <a:pt x="45799" y="107252"/>
                  </a:cubicBezTo>
                  <a:cubicBezTo>
                    <a:pt x="45799" y="107252"/>
                    <a:pt x="45704" y="107061"/>
                    <a:pt x="45609" y="106966"/>
                  </a:cubicBezTo>
                  <a:lnTo>
                    <a:pt x="44657" y="107442"/>
                  </a:lnTo>
                  <a:close/>
                  <a:moveTo>
                    <a:pt x="45895" y="109156"/>
                  </a:moveTo>
                  <a:cubicBezTo>
                    <a:pt x="45895" y="109156"/>
                    <a:pt x="45609" y="109442"/>
                    <a:pt x="45514" y="109538"/>
                  </a:cubicBezTo>
                  <a:cubicBezTo>
                    <a:pt x="45704" y="109538"/>
                    <a:pt x="45895" y="109728"/>
                    <a:pt x="46085" y="109823"/>
                  </a:cubicBezTo>
                  <a:cubicBezTo>
                    <a:pt x="46085" y="109823"/>
                    <a:pt x="46275" y="109538"/>
                    <a:pt x="46370" y="109442"/>
                  </a:cubicBezTo>
                  <a:cubicBezTo>
                    <a:pt x="46180" y="109442"/>
                    <a:pt x="46085" y="109252"/>
                    <a:pt x="45895" y="109156"/>
                  </a:cubicBezTo>
                  <a:close/>
                  <a:moveTo>
                    <a:pt x="52748" y="109252"/>
                  </a:moveTo>
                  <a:cubicBezTo>
                    <a:pt x="52748" y="109252"/>
                    <a:pt x="52462" y="109252"/>
                    <a:pt x="52367" y="109252"/>
                  </a:cubicBezTo>
                  <a:cubicBezTo>
                    <a:pt x="52367" y="109538"/>
                    <a:pt x="52367" y="109823"/>
                    <a:pt x="52367" y="110109"/>
                  </a:cubicBezTo>
                  <a:cubicBezTo>
                    <a:pt x="52462" y="110109"/>
                    <a:pt x="52652" y="110109"/>
                    <a:pt x="52652" y="110109"/>
                  </a:cubicBezTo>
                  <a:cubicBezTo>
                    <a:pt x="52652" y="109823"/>
                    <a:pt x="52652" y="109633"/>
                    <a:pt x="52652" y="109347"/>
                  </a:cubicBezTo>
                  <a:close/>
                  <a:moveTo>
                    <a:pt x="25430" y="46101"/>
                  </a:moveTo>
                  <a:cubicBezTo>
                    <a:pt x="25430" y="46101"/>
                    <a:pt x="25906" y="46292"/>
                    <a:pt x="26192" y="46387"/>
                  </a:cubicBezTo>
                  <a:cubicBezTo>
                    <a:pt x="26192" y="46387"/>
                    <a:pt x="26382" y="46101"/>
                    <a:pt x="26382" y="46101"/>
                  </a:cubicBezTo>
                  <a:cubicBezTo>
                    <a:pt x="26287" y="45911"/>
                    <a:pt x="26096" y="45815"/>
                    <a:pt x="25906" y="45625"/>
                  </a:cubicBezTo>
                  <a:cubicBezTo>
                    <a:pt x="25906" y="45625"/>
                    <a:pt x="25716" y="45815"/>
                    <a:pt x="25525" y="46101"/>
                  </a:cubicBezTo>
                  <a:close/>
                  <a:moveTo>
                    <a:pt x="61695" y="45815"/>
                  </a:moveTo>
                  <a:cubicBezTo>
                    <a:pt x="61695" y="45815"/>
                    <a:pt x="61410" y="45911"/>
                    <a:pt x="61314" y="46006"/>
                  </a:cubicBezTo>
                  <a:cubicBezTo>
                    <a:pt x="61504" y="46292"/>
                    <a:pt x="61695" y="46672"/>
                    <a:pt x="61885" y="46958"/>
                  </a:cubicBezTo>
                  <a:cubicBezTo>
                    <a:pt x="61981" y="46958"/>
                    <a:pt x="62075" y="46863"/>
                    <a:pt x="62171" y="46768"/>
                  </a:cubicBezTo>
                  <a:cubicBezTo>
                    <a:pt x="61981" y="46482"/>
                    <a:pt x="61885" y="46101"/>
                    <a:pt x="61695" y="45815"/>
                  </a:cubicBezTo>
                  <a:close/>
                </a:path>
              </a:pathLst>
            </a:custGeom>
            <a:solidFill>
              <a:srgbClr val="E4DC95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id="{53FFA7B7-85FC-DEB1-3F14-258DCC4CC0D1}"/>
                </a:ext>
              </a:extLst>
            </p:cNvPr>
            <p:cNvSpPr/>
            <p:nvPr/>
          </p:nvSpPr>
          <p:spPr>
            <a:xfrm>
              <a:off x="9838729" y="5602795"/>
              <a:ext cx="483808" cy="146780"/>
            </a:xfrm>
            <a:custGeom>
              <a:avLst/>
              <a:gdLst>
                <a:gd name="connsiteX0" fmla="*/ 3036 w 483808"/>
                <a:gd name="connsiteY0" fmla="*/ 123539 h 146780"/>
                <a:gd name="connsiteX1" fmla="*/ 1417 w 483808"/>
                <a:gd name="connsiteY1" fmla="*/ 120682 h 146780"/>
                <a:gd name="connsiteX2" fmla="*/ 1988 w 483808"/>
                <a:gd name="connsiteY2" fmla="*/ 103441 h 146780"/>
                <a:gd name="connsiteX3" fmla="*/ 2655 w 483808"/>
                <a:gd name="connsiteY3" fmla="*/ 75914 h 146780"/>
                <a:gd name="connsiteX4" fmla="*/ 3511 w 483808"/>
                <a:gd name="connsiteY4" fmla="*/ 73533 h 146780"/>
                <a:gd name="connsiteX5" fmla="*/ 2940 w 483808"/>
                <a:gd name="connsiteY5" fmla="*/ 69437 h 146780"/>
                <a:gd name="connsiteX6" fmla="*/ 2655 w 483808"/>
                <a:gd name="connsiteY6" fmla="*/ 69152 h 146780"/>
                <a:gd name="connsiteX7" fmla="*/ 2655 w 483808"/>
                <a:gd name="connsiteY7" fmla="*/ 38005 h 146780"/>
                <a:gd name="connsiteX8" fmla="*/ 3321 w 483808"/>
                <a:gd name="connsiteY8" fmla="*/ 17907 h 146780"/>
                <a:gd name="connsiteX9" fmla="*/ 2940 w 483808"/>
                <a:gd name="connsiteY9" fmla="*/ 12192 h 146780"/>
                <a:gd name="connsiteX10" fmla="*/ 2750 w 483808"/>
                <a:gd name="connsiteY10" fmla="*/ 476 h 146780"/>
                <a:gd name="connsiteX11" fmla="*/ 3511 w 483808"/>
                <a:gd name="connsiteY11" fmla="*/ 0 h 146780"/>
                <a:gd name="connsiteX12" fmla="*/ 24833 w 483808"/>
                <a:gd name="connsiteY12" fmla="*/ 5524 h 146780"/>
                <a:gd name="connsiteX13" fmla="*/ 26641 w 483808"/>
                <a:gd name="connsiteY13" fmla="*/ 6763 h 146780"/>
                <a:gd name="connsiteX14" fmla="*/ 50532 w 483808"/>
                <a:gd name="connsiteY14" fmla="*/ 24670 h 146780"/>
                <a:gd name="connsiteX15" fmla="*/ 53959 w 483808"/>
                <a:gd name="connsiteY15" fmla="*/ 28385 h 146780"/>
                <a:gd name="connsiteX16" fmla="*/ 72710 w 483808"/>
                <a:gd name="connsiteY16" fmla="*/ 50387 h 146780"/>
                <a:gd name="connsiteX17" fmla="*/ 81752 w 483808"/>
                <a:gd name="connsiteY17" fmla="*/ 63532 h 146780"/>
                <a:gd name="connsiteX18" fmla="*/ 82894 w 483808"/>
                <a:gd name="connsiteY18" fmla="*/ 67628 h 146780"/>
                <a:gd name="connsiteX19" fmla="*/ 88796 w 483808"/>
                <a:gd name="connsiteY19" fmla="*/ 71438 h 146780"/>
                <a:gd name="connsiteX20" fmla="*/ 90128 w 483808"/>
                <a:gd name="connsiteY20" fmla="*/ 73343 h 146780"/>
                <a:gd name="connsiteX21" fmla="*/ 99266 w 483808"/>
                <a:gd name="connsiteY21" fmla="*/ 79534 h 146780"/>
                <a:gd name="connsiteX22" fmla="*/ 119159 w 483808"/>
                <a:gd name="connsiteY22" fmla="*/ 86296 h 146780"/>
                <a:gd name="connsiteX23" fmla="*/ 125727 w 483808"/>
                <a:gd name="connsiteY23" fmla="*/ 85344 h 146780"/>
                <a:gd name="connsiteX24" fmla="*/ 140766 w 483808"/>
                <a:gd name="connsiteY24" fmla="*/ 79534 h 146780"/>
                <a:gd name="connsiteX25" fmla="*/ 151236 w 483808"/>
                <a:gd name="connsiteY25" fmla="*/ 71438 h 146780"/>
                <a:gd name="connsiteX26" fmla="*/ 163515 w 483808"/>
                <a:gd name="connsiteY26" fmla="*/ 56293 h 146780"/>
                <a:gd name="connsiteX27" fmla="*/ 173224 w 483808"/>
                <a:gd name="connsiteY27" fmla="*/ 42577 h 146780"/>
                <a:gd name="connsiteX28" fmla="*/ 177888 w 483808"/>
                <a:gd name="connsiteY28" fmla="*/ 46387 h 146780"/>
                <a:gd name="connsiteX29" fmla="*/ 181886 w 483808"/>
                <a:gd name="connsiteY29" fmla="*/ 44005 h 146780"/>
                <a:gd name="connsiteX30" fmla="*/ 179411 w 483808"/>
                <a:gd name="connsiteY30" fmla="*/ 40862 h 146780"/>
                <a:gd name="connsiteX31" fmla="*/ 179411 w 483808"/>
                <a:gd name="connsiteY31" fmla="*/ 43339 h 146780"/>
                <a:gd name="connsiteX32" fmla="*/ 174747 w 483808"/>
                <a:gd name="connsiteY32" fmla="*/ 38481 h 146780"/>
                <a:gd name="connsiteX33" fmla="*/ 178935 w 483808"/>
                <a:gd name="connsiteY33" fmla="*/ 34385 h 146780"/>
                <a:gd name="connsiteX34" fmla="*/ 179506 w 483808"/>
                <a:gd name="connsiteY34" fmla="*/ 33814 h 146780"/>
                <a:gd name="connsiteX35" fmla="*/ 186454 w 483808"/>
                <a:gd name="connsiteY35" fmla="*/ 23527 h 146780"/>
                <a:gd name="connsiteX36" fmla="*/ 189310 w 483808"/>
                <a:gd name="connsiteY36" fmla="*/ 21241 h 146780"/>
                <a:gd name="connsiteX37" fmla="*/ 191309 w 483808"/>
                <a:gd name="connsiteY37" fmla="*/ 19717 h 146780"/>
                <a:gd name="connsiteX38" fmla="*/ 199780 w 483808"/>
                <a:gd name="connsiteY38" fmla="*/ 12954 h 146780"/>
                <a:gd name="connsiteX39" fmla="*/ 203683 w 483808"/>
                <a:gd name="connsiteY39" fmla="*/ 12002 h 146780"/>
                <a:gd name="connsiteX40" fmla="*/ 204920 w 483808"/>
                <a:gd name="connsiteY40" fmla="*/ 12002 h 146780"/>
                <a:gd name="connsiteX41" fmla="*/ 213296 w 483808"/>
                <a:gd name="connsiteY41" fmla="*/ 8763 h 146780"/>
                <a:gd name="connsiteX42" fmla="*/ 221387 w 483808"/>
                <a:gd name="connsiteY42" fmla="*/ 7429 h 146780"/>
                <a:gd name="connsiteX43" fmla="*/ 231667 w 483808"/>
                <a:gd name="connsiteY43" fmla="*/ 7334 h 146780"/>
                <a:gd name="connsiteX44" fmla="*/ 233380 w 483808"/>
                <a:gd name="connsiteY44" fmla="*/ 7525 h 146780"/>
                <a:gd name="connsiteX45" fmla="*/ 246610 w 483808"/>
                <a:gd name="connsiteY45" fmla="*/ 11239 h 146780"/>
                <a:gd name="connsiteX46" fmla="*/ 249847 w 483808"/>
                <a:gd name="connsiteY46" fmla="*/ 12954 h 146780"/>
                <a:gd name="connsiteX47" fmla="*/ 251274 w 483808"/>
                <a:gd name="connsiteY47" fmla="*/ 13621 h 146780"/>
                <a:gd name="connsiteX48" fmla="*/ 255177 w 483808"/>
                <a:gd name="connsiteY48" fmla="*/ 15145 h 146780"/>
                <a:gd name="connsiteX49" fmla="*/ 273167 w 483808"/>
                <a:gd name="connsiteY49" fmla="*/ 33814 h 146780"/>
                <a:gd name="connsiteX50" fmla="*/ 274214 w 483808"/>
                <a:gd name="connsiteY50" fmla="*/ 35433 h 146780"/>
                <a:gd name="connsiteX51" fmla="*/ 276784 w 483808"/>
                <a:gd name="connsiteY51" fmla="*/ 38005 h 146780"/>
                <a:gd name="connsiteX52" fmla="*/ 279068 w 483808"/>
                <a:gd name="connsiteY52" fmla="*/ 39814 h 146780"/>
                <a:gd name="connsiteX53" fmla="*/ 289443 w 483808"/>
                <a:gd name="connsiteY53" fmla="*/ 52673 h 146780"/>
                <a:gd name="connsiteX54" fmla="*/ 297248 w 483808"/>
                <a:gd name="connsiteY54" fmla="*/ 61627 h 146780"/>
                <a:gd name="connsiteX55" fmla="*/ 307052 w 483808"/>
                <a:gd name="connsiteY55" fmla="*/ 73438 h 146780"/>
                <a:gd name="connsiteX56" fmla="*/ 308004 w 483808"/>
                <a:gd name="connsiteY56" fmla="*/ 74295 h 146780"/>
                <a:gd name="connsiteX57" fmla="*/ 317618 w 483808"/>
                <a:gd name="connsiteY57" fmla="*/ 83344 h 146780"/>
                <a:gd name="connsiteX58" fmla="*/ 327612 w 483808"/>
                <a:gd name="connsiteY58" fmla="*/ 92488 h 146780"/>
                <a:gd name="connsiteX59" fmla="*/ 329516 w 483808"/>
                <a:gd name="connsiteY59" fmla="*/ 94297 h 146780"/>
                <a:gd name="connsiteX60" fmla="*/ 327136 w 483808"/>
                <a:gd name="connsiteY60" fmla="*/ 95631 h 146780"/>
                <a:gd name="connsiteX61" fmla="*/ 327421 w 483808"/>
                <a:gd name="connsiteY61" fmla="*/ 96203 h 146780"/>
                <a:gd name="connsiteX62" fmla="*/ 331800 w 483808"/>
                <a:gd name="connsiteY62" fmla="*/ 98107 h 146780"/>
                <a:gd name="connsiteX63" fmla="*/ 332942 w 483808"/>
                <a:gd name="connsiteY63" fmla="*/ 98584 h 146780"/>
                <a:gd name="connsiteX64" fmla="*/ 339890 w 483808"/>
                <a:gd name="connsiteY64" fmla="*/ 99727 h 146780"/>
                <a:gd name="connsiteX65" fmla="*/ 353026 w 483808"/>
                <a:gd name="connsiteY65" fmla="*/ 100774 h 146780"/>
                <a:gd name="connsiteX66" fmla="*/ 356548 w 483808"/>
                <a:gd name="connsiteY66" fmla="*/ 99155 h 146780"/>
                <a:gd name="connsiteX67" fmla="*/ 373015 w 483808"/>
                <a:gd name="connsiteY67" fmla="*/ 83439 h 146780"/>
                <a:gd name="connsiteX68" fmla="*/ 377203 w 483808"/>
                <a:gd name="connsiteY68" fmla="*/ 79248 h 146780"/>
                <a:gd name="connsiteX69" fmla="*/ 387102 w 483808"/>
                <a:gd name="connsiteY69" fmla="*/ 68961 h 146780"/>
                <a:gd name="connsiteX70" fmla="*/ 390243 w 483808"/>
                <a:gd name="connsiteY70" fmla="*/ 70961 h 146780"/>
                <a:gd name="connsiteX71" fmla="*/ 392146 w 483808"/>
                <a:gd name="connsiteY71" fmla="*/ 66485 h 146780"/>
                <a:gd name="connsiteX72" fmla="*/ 394050 w 483808"/>
                <a:gd name="connsiteY72" fmla="*/ 59150 h 146780"/>
                <a:gd name="connsiteX73" fmla="*/ 405187 w 483808"/>
                <a:gd name="connsiteY73" fmla="*/ 45053 h 146780"/>
                <a:gd name="connsiteX74" fmla="*/ 410517 w 483808"/>
                <a:gd name="connsiteY74" fmla="*/ 42196 h 146780"/>
                <a:gd name="connsiteX75" fmla="*/ 411849 w 483808"/>
                <a:gd name="connsiteY75" fmla="*/ 41529 h 146780"/>
                <a:gd name="connsiteX76" fmla="*/ 411183 w 483808"/>
                <a:gd name="connsiteY76" fmla="*/ 38767 h 146780"/>
                <a:gd name="connsiteX77" fmla="*/ 414229 w 483808"/>
                <a:gd name="connsiteY77" fmla="*/ 38386 h 146780"/>
                <a:gd name="connsiteX78" fmla="*/ 418322 w 483808"/>
                <a:gd name="connsiteY78" fmla="*/ 30480 h 146780"/>
                <a:gd name="connsiteX79" fmla="*/ 426508 w 483808"/>
                <a:gd name="connsiteY79" fmla="*/ 24860 h 146780"/>
                <a:gd name="connsiteX80" fmla="*/ 435931 w 483808"/>
                <a:gd name="connsiteY80" fmla="*/ 17526 h 146780"/>
                <a:gd name="connsiteX81" fmla="*/ 451160 w 483808"/>
                <a:gd name="connsiteY81" fmla="*/ 11239 h 146780"/>
                <a:gd name="connsiteX82" fmla="*/ 457538 w 483808"/>
                <a:gd name="connsiteY82" fmla="*/ 9525 h 146780"/>
                <a:gd name="connsiteX83" fmla="*/ 478002 w 483808"/>
                <a:gd name="connsiteY83" fmla="*/ 6477 h 146780"/>
                <a:gd name="connsiteX84" fmla="*/ 483332 w 483808"/>
                <a:gd name="connsiteY84" fmla="*/ 6953 h 146780"/>
                <a:gd name="connsiteX85" fmla="*/ 483808 w 483808"/>
                <a:gd name="connsiteY85" fmla="*/ 23336 h 146780"/>
                <a:gd name="connsiteX86" fmla="*/ 483332 w 483808"/>
                <a:gd name="connsiteY86" fmla="*/ 37814 h 146780"/>
                <a:gd name="connsiteX87" fmla="*/ 483428 w 483808"/>
                <a:gd name="connsiteY87" fmla="*/ 49149 h 146780"/>
                <a:gd name="connsiteX88" fmla="*/ 483237 w 483808"/>
                <a:gd name="connsiteY88" fmla="*/ 72199 h 146780"/>
                <a:gd name="connsiteX89" fmla="*/ 483428 w 483808"/>
                <a:gd name="connsiteY89" fmla="*/ 89821 h 146780"/>
                <a:gd name="connsiteX90" fmla="*/ 483142 w 483808"/>
                <a:gd name="connsiteY90" fmla="*/ 112490 h 146780"/>
                <a:gd name="connsiteX91" fmla="*/ 483618 w 483808"/>
                <a:gd name="connsiteY91" fmla="*/ 124968 h 146780"/>
                <a:gd name="connsiteX92" fmla="*/ 483713 w 483808"/>
                <a:gd name="connsiteY92" fmla="*/ 125730 h 146780"/>
                <a:gd name="connsiteX93" fmla="*/ 483332 w 483808"/>
                <a:gd name="connsiteY93" fmla="*/ 131826 h 146780"/>
                <a:gd name="connsiteX94" fmla="*/ 483618 w 483808"/>
                <a:gd name="connsiteY94" fmla="*/ 144399 h 146780"/>
                <a:gd name="connsiteX95" fmla="*/ 481239 w 483808"/>
                <a:gd name="connsiteY95" fmla="*/ 146209 h 146780"/>
                <a:gd name="connsiteX96" fmla="*/ 474005 w 483808"/>
                <a:gd name="connsiteY96" fmla="*/ 146400 h 146780"/>
                <a:gd name="connsiteX97" fmla="*/ 471816 w 483808"/>
                <a:gd name="connsiteY97" fmla="*/ 144971 h 146780"/>
                <a:gd name="connsiteX98" fmla="*/ 468770 w 483808"/>
                <a:gd name="connsiteY98" fmla="*/ 144684 h 146780"/>
                <a:gd name="connsiteX99" fmla="*/ 464581 w 483808"/>
                <a:gd name="connsiteY99" fmla="*/ 146685 h 146780"/>
                <a:gd name="connsiteX100" fmla="*/ 446877 w 483808"/>
                <a:gd name="connsiteY100" fmla="*/ 146209 h 146780"/>
                <a:gd name="connsiteX101" fmla="*/ 445354 w 483808"/>
                <a:gd name="connsiteY101" fmla="*/ 146018 h 146780"/>
                <a:gd name="connsiteX102" fmla="*/ 444974 w 483808"/>
                <a:gd name="connsiteY102" fmla="*/ 142303 h 146780"/>
                <a:gd name="connsiteX103" fmla="*/ 442118 w 483808"/>
                <a:gd name="connsiteY103" fmla="*/ 144684 h 146780"/>
                <a:gd name="connsiteX104" fmla="*/ 436978 w 483808"/>
                <a:gd name="connsiteY104" fmla="*/ 146304 h 146780"/>
                <a:gd name="connsiteX105" fmla="*/ 435455 w 483808"/>
                <a:gd name="connsiteY105" fmla="*/ 145447 h 146780"/>
                <a:gd name="connsiteX106" fmla="*/ 433837 w 483808"/>
                <a:gd name="connsiteY106" fmla="*/ 144684 h 146780"/>
                <a:gd name="connsiteX107" fmla="*/ 423557 w 483808"/>
                <a:gd name="connsiteY107" fmla="*/ 146209 h 146780"/>
                <a:gd name="connsiteX108" fmla="*/ 409756 w 483808"/>
                <a:gd name="connsiteY108" fmla="*/ 146590 h 146780"/>
                <a:gd name="connsiteX109" fmla="*/ 405853 w 483808"/>
                <a:gd name="connsiteY109" fmla="*/ 146209 h 146780"/>
                <a:gd name="connsiteX110" fmla="*/ 386150 w 483808"/>
                <a:gd name="connsiteY110" fmla="*/ 146590 h 146780"/>
                <a:gd name="connsiteX111" fmla="*/ 369969 w 483808"/>
                <a:gd name="connsiteY111" fmla="*/ 146113 h 146780"/>
                <a:gd name="connsiteX112" fmla="*/ 360640 w 483808"/>
                <a:gd name="connsiteY112" fmla="*/ 146304 h 146780"/>
                <a:gd name="connsiteX113" fmla="*/ 356643 w 483808"/>
                <a:gd name="connsiteY113" fmla="*/ 144018 h 146780"/>
                <a:gd name="connsiteX114" fmla="*/ 347696 w 483808"/>
                <a:gd name="connsiteY114" fmla="*/ 146018 h 146780"/>
                <a:gd name="connsiteX115" fmla="*/ 321711 w 483808"/>
                <a:gd name="connsiteY115" fmla="*/ 146018 h 146780"/>
                <a:gd name="connsiteX116" fmla="*/ 313905 w 483808"/>
                <a:gd name="connsiteY116" fmla="*/ 145828 h 146780"/>
                <a:gd name="connsiteX117" fmla="*/ 309051 w 483808"/>
                <a:gd name="connsiteY117" fmla="*/ 146400 h 146780"/>
                <a:gd name="connsiteX118" fmla="*/ 301722 w 483808"/>
                <a:gd name="connsiteY118" fmla="*/ 143828 h 146780"/>
                <a:gd name="connsiteX119" fmla="*/ 294773 w 483808"/>
                <a:gd name="connsiteY119" fmla="*/ 146113 h 146780"/>
                <a:gd name="connsiteX120" fmla="*/ 272310 w 483808"/>
                <a:gd name="connsiteY120" fmla="*/ 146590 h 146780"/>
                <a:gd name="connsiteX121" fmla="*/ 257747 w 483808"/>
                <a:gd name="connsiteY121" fmla="*/ 146113 h 146780"/>
                <a:gd name="connsiteX122" fmla="*/ 240233 w 483808"/>
                <a:gd name="connsiteY122" fmla="*/ 146113 h 146780"/>
                <a:gd name="connsiteX123" fmla="*/ 236807 w 483808"/>
                <a:gd name="connsiteY123" fmla="*/ 146113 h 146780"/>
                <a:gd name="connsiteX124" fmla="*/ 226336 w 483808"/>
                <a:gd name="connsiteY124" fmla="*/ 146113 h 146780"/>
                <a:gd name="connsiteX125" fmla="*/ 225480 w 483808"/>
                <a:gd name="connsiteY125" fmla="*/ 144780 h 146780"/>
                <a:gd name="connsiteX126" fmla="*/ 216247 w 483808"/>
                <a:gd name="connsiteY126" fmla="*/ 146780 h 146780"/>
                <a:gd name="connsiteX127" fmla="*/ 212249 w 483808"/>
                <a:gd name="connsiteY127" fmla="*/ 143637 h 146780"/>
                <a:gd name="connsiteX128" fmla="*/ 203207 w 483808"/>
                <a:gd name="connsiteY128" fmla="*/ 146304 h 146780"/>
                <a:gd name="connsiteX129" fmla="*/ 180839 w 483808"/>
                <a:gd name="connsiteY129" fmla="*/ 146113 h 146780"/>
                <a:gd name="connsiteX130" fmla="*/ 163039 w 483808"/>
                <a:gd name="connsiteY130" fmla="*/ 146400 h 146780"/>
                <a:gd name="connsiteX131" fmla="*/ 149238 w 483808"/>
                <a:gd name="connsiteY131" fmla="*/ 146304 h 146780"/>
                <a:gd name="connsiteX132" fmla="*/ 128868 w 483808"/>
                <a:gd name="connsiteY132" fmla="*/ 145923 h 146780"/>
                <a:gd name="connsiteX133" fmla="*/ 124966 w 483808"/>
                <a:gd name="connsiteY133" fmla="*/ 145351 h 146780"/>
                <a:gd name="connsiteX134" fmla="*/ 123823 w 483808"/>
                <a:gd name="connsiteY134" fmla="*/ 144971 h 146780"/>
                <a:gd name="connsiteX135" fmla="*/ 109070 w 483808"/>
                <a:gd name="connsiteY135" fmla="*/ 145828 h 146780"/>
                <a:gd name="connsiteX136" fmla="*/ 89653 w 483808"/>
                <a:gd name="connsiteY136" fmla="*/ 146304 h 146780"/>
                <a:gd name="connsiteX137" fmla="*/ 72329 w 483808"/>
                <a:gd name="connsiteY137" fmla="*/ 146209 h 146780"/>
                <a:gd name="connsiteX138" fmla="*/ 56338 w 483808"/>
                <a:gd name="connsiteY138" fmla="*/ 146209 h 146780"/>
                <a:gd name="connsiteX139" fmla="*/ 37397 w 483808"/>
                <a:gd name="connsiteY139" fmla="*/ 146494 h 146780"/>
                <a:gd name="connsiteX140" fmla="*/ 22358 w 483808"/>
                <a:gd name="connsiteY140" fmla="*/ 146304 h 146780"/>
                <a:gd name="connsiteX141" fmla="*/ 19693 w 483808"/>
                <a:gd name="connsiteY141" fmla="*/ 146304 h 146780"/>
                <a:gd name="connsiteX142" fmla="*/ 3987 w 483808"/>
                <a:gd name="connsiteY142" fmla="*/ 146018 h 146780"/>
                <a:gd name="connsiteX143" fmla="*/ 2274 w 483808"/>
                <a:gd name="connsiteY143" fmla="*/ 146018 h 146780"/>
                <a:gd name="connsiteX144" fmla="*/ 84 w 483808"/>
                <a:gd name="connsiteY144" fmla="*/ 145256 h 146780"/>
                <a:gd name="connsiteX145" fmla="*/ 84 w 483808"/>
                <a:gd name="connsiteY145" fmla="*/ 143732 h 146780"/>
                <a:gd name="connsiteX146" fmla="*/ 561 w 483808"/>
                <a:gd name="connsiteY146" fmla="*/ 127159 h 146780"/>
                <a:gd name="connsiteX147" fmla="*/ 2464 w 483808"/>
                <a:gd name="connsiteY147" fmla="*/ 123635 h 146780"/>
                <a:gd name="connsiteX148" fmla="*/ 22929 w 483808"/>
                <a:gd name="connsiteY148" fmla="*/ 111538 h 146780"/>
                <a:gd name="connsiteX149" fmla="*/ 17598 w 483808"/>
                <a:gd name="connsiteY149" fmla="*/ 110109 h 146780"/>
                <a:gd name="connsiteX150" fmla="*/ 15981 w 483808"/>
                <a:gd name="connsiteY150" fmla="*/ 114395 h 146780"/>
                <a:gd name="connsiteX151" fmla="*/ 21311 w 483808"/>
                <a:gd name="connsiteY151" fmla="*/ 115443 h 146780"/>
                <a:gd name="connsiteX152" fmla="*/ 22833 w 483808"/>
                <a:gd name="connsiteY152" fmla="*/ 111347 h 146780"/>
                <a:gd name="connsiteX153" fmla="*/ 24642 w 483808"/>
                <a:gd name="connsiteY153" fmla="*/ 108013 h 146780"/>
                <a:gd name="connsiteX154" fmla="*/ 22929 w 483808"/>
                <a:gd name="connsiteY154" fmla="*/ 111443 h 146780"/>
                <a:gd name="connsiteX155" fmla="*/ 192070 w 483808"/>
                <a:gd name="connsiteY155" fmla="*/ 116300 h 146780"/>
                <a:gd name="connsiteX156" fmla="*/ 181695 w 483808"/>
                <a:gd name="connsiteY156" fmla="*/ 112871 h 146780"/>
                <a:gd name="connsiteX157" fmla="*/ 180934 w 483808"/>
                <a:gd name="connsiteY157" fmla="*/ 117062 h 146780"/>
                <a:gd name="connsiteX158" fmla="*/ 185312 w 483808"/>
                <a:gd name="connsiteY158" fmla="*/ 116872 h 146780"/>
                <a:gd name="connsiteX159" fmla="*/ 188834 w 483808"/>
                <a:gd name="connsiteY159" fmla="*/ 120396 h 146780"/>
                <a:gd name="connsiteX160" fmla="*/ 191975 w 483808"/>
                <a:gd name="connsiteY160" fmla="*/ 116205 h 146780"/>
                <a:gd name="connsiteX161" fmla="*/ 423176 w 483808"/>
                <a:gd name="connsiteY161" fmla="*/ 68866 h 146780"/>
                <a:gd name="connsiteX162" fmla="*/ 422605 w 483808"/>
                <a:gd name="connsiteY162" fmla="*/ 69818 h 146780"/>
                <a:gd name="connsiteX163" fmla="*/ 425937 w 483808"/>
                <a:gd name="connsiteY163" fmla="*/ 71247 h 146780"/>
                <a:gd name="connsiteX164" fmla="*/ 427840 w 483808"/>
                <a:gd name="connsiteY164" fmla="*/ 71628 h 146780"/>
                <a:gd name="connsiteX165" fmla="*/ 432123 w 483808"/>
                <a:gd name="connsiteY165" fmla="*/ 73819 h 146780"/>
                <a:gd name="connsiteX166" fmla="*/ 434884 w 483808"/>
                <a:gd name="connsiteY166" fmla="*/ 69628 h 146780"/>
                <a:gd name="connsiteX167" fmla="*/ 429268 w 483808"/>
                <a:gd name="connsiteY167" fmla="*/ 70199 h 146780"/>
                <a:gd name="connsiteX168" fmla="*/ 422986 w 483808"/>
                <a:gd name="connsiteY168" fmla="*/ 68866 h 146780"/>
                <a:gd name="connsiteX169" fmla="*/ 475813 w 483808"/>
                <a:gd name="connsiteY169" fmla="*/ 26861 h 146780"/>
                <a:gd name="connsiteX170" fmla="*/ 477622 w 483808"/>
                <a:gd name="connsiteY170" fmla="*/ 20479 h 146780"/>
                <a:gd name="connsiteX171" fmla="*/ 474576 w 483808"/>
                <a:gd name="connsiteY171" fmla="*/ 18574 h 146780"/>
                <a:gd name="connsiteX172" fmla="*/ 475813 w 483808"/>
                <a:gd name="connsiteY172" fmla="*/ 23146 h 146780"/>
                <a:gd name="connsiteX173" fmla="*/ 472387 w 483808"/>
                <a:gd name="connsiteY173" fmla="*/ 22288 h 146780"/>
                <a:gd name="connsiteX174" fmla="*/ 475813 w 483808"/>
                <a:gd name="connsiteY174" fmla="*/ 26956 h 146780"/>
                <a:gd name="connsiteX175" fmla="*/ 227669 w 483808"/>
                <a:gd name="connsiteY175" fmla="*/ 112204 h 146780"/>
                <a:gd name="connsiteX176" fmla="*/ 218626 w 483808"/>
                <a:gd name="connsiteY176" fmla="*/ 108680 h 146780"/>
                <a:gd name="connsiteX177" fmla="*/ 227669 w 483808"/>
                <a:gd name="connsiteY177" fmla="*/ 112204 h 146780"/>
                <a:gd name="connsiteX178" fmla="*/ 385960 w 483808"/>
                <a:gd name="connsiteY178" fmla="*/ 85915 h 146780"/>
                <a:gd name="connsiteX179" fmla="*/ 385103 w 483808"/>
                <a:gd name="connsiteY179" fmla="*/ 89821 h 146780"/>
                <a:gd name="connsiteX180" fmla="*/ 394336 w 483808"/>
                <a:gd name="connsiteY180" fmla="*/ 90011 h 146780"/>
                <a:gd name="connsiteX181" fmla="*/ 385960 w 483808"/>
                <a:gd name="connsiteY181" fmla="*/ 85915 h 146780"/>
                <a:gd name="connsiteX182" fmla="*/ 217865 w 483808"/>
                <a:gd name="connsiteY182" fmla="*/ 124015 h 146780"/>
                <a:gd name="connsiteX183" fmla="*/ 218626 w 483808"/>
                <a:gd name="connsiteY183" fmla="*/ 123825 h 146780"/>
                <a:gd name="connsiteX184" fmla="*/ 218626 w 483808"/>
                <a:gd name="connsiteY184" fmla="*/ 117538 h 146780"/>
                <a:gd name="connsiteX185" fmla="*/ 221101 w 483808"/>
                <a:gd name="connsiteY185" fmla="*/ 116014 h 146780"/>
                <a:gd name="connsiteX186" fmla="*/ 217199 w 483808"/>
                <a:gd name="connsiteY186" fmla="*/ 114300 h 146780"/>
                <a:gd name="connsiteX187" fmla="*/ 215581 w 483808"/>
                <a:gd name="connsiteY187" fmla="*/ 120110 h 146780"/>
                <a:gd name="connsiteX188" fmla="*/ 217960 w 483808"/>
                <a:gd name="connsiteY188" fmla="*/ 123920 h 146780"/>
                <a:gd name="connsiteX189" fmla="*/ 81086 w 483808"/>
                <a:gd name="connsiteY189" fmla="*/ 106680 h 146780"/>
                <a:gd name="connsiteX190" fmla="*/ 81086 w 483808"/>
                <a:gd name="connsiteY190" fmla="*/ 102394 h 146780"/>
                <a:gd name="connsiteX191" fmla="*/ 76708 w 483808"/>
                <a:gd name="connsiteY191" fmla="*/ 101155 h 146780"/>
                <a:gd name="connsiteX192" fmla="*/ 77088 w 483808"/>
                <a:gd name="connsiteY192" fmla="*/ 102965 h 146780"/>
                <a:gd name="connsiteX193" fmla="*/ 76803 w 483808"/>
                <a:gd name="connsiteY193" fmla="*/ 104489 h 146780"/>
                <a:gd name="connsiteX194" fmla="*/ 81086 w 483808"/>
                <a:gd name="connsiteY194" fmla="*/ 106680 h 146780"/>
                <a:gd name="connsiteX195" fmla="*/ 387006 w 483808"/>
                <a:gd name="connsiteY195" fmla="*/ 119824 h 146780"/>
                <a:gd name="connsiteX196" fmla="*/ 381867 w 483808"/>
                <a:gd name="connsiteY196" fmla="*/ 121634 h 146780"/>
                <a:gd name="connsiteX197" fmla="*/ 379201 w 483808"/>
                <a:gd name="connsiteY197" fmla="*/ 123063 h 146780"/>
                <a:gd name="connsiteX198" fmla="*/ 380629 w 483808"/>
                <a:gd name="connsiteY198" fmla="*/ 125635 h 146780"/>
                <a:gd name="connsiteX199" fmla="*/ 387006 w 483808"/>
                <a:gd name="connsiteY199" fmla="*/ 119824 h 146780"/>
                <a:gd name="connsiteX200" fmla="*/ 444117 w 483808"/>
                <a:gd name="connsiteY200" fmla="*/ 90773 h 146780"/>
                <a:gd name="connsiteX201" fmla="*/ 443641 w 483808"/>
                <a:gd name="connsiteY201" fmla="*/ 98298 h 146780"/>
                <a:gd name="connsiteX202" fmla="*/ 444497 w 483808"/>
                <a:gd name="connsiteY202" fmla="*/ 98584 h 146780"/>
                <a:gd name="connsiteX203" fmla="*/ 448781 w 483808"/>
                <a:gd name="connsiteY203" fmla="*/ 95536 h 146780"/>
                <a:gd name="connsiteX204" fmla="*/ 444117 w 483808"/>
                <a:gd name="connsiteY204" fmla="*/ 90678 h 146780"/>
                <a:gd name="connsiteX205" fmla="*/ 11031 w 483808"/>
                <a:gd name="connsiteY205" fmla="*/ 90297 h 146780"/>
                <a:gd name="connsiteX206" fmla="*/ 4939 w 483808"/>
                <a:gd name="connsiteY206" fmla="*/ 91535 h 146780"/>
                <a:gd name="connsiteX207" fmla="*/ 9413 w 483808"/>
                <a:gd name="connsiteY207" fmla="*/ 93821 h 146780"/>
                <a:gd name="connsiteX208" fmla="*/ 11031 w 483808"/>
                <a:gd name="connsiteY208" fmla="*/ 90297 h 146780"/>
                <a:gd name="connsiteX209" fmla="*/ 216627 w 483808"/>
                <a:gd name="connsiteY209" fmla="*/ 38386 h 146780"/>
                <a:gd name="connsiteX210" fmla="*/ 215391 w 483808"/>
                <a:gd name="connsiteY210" fmla="*/ 37719 h 146780"/>
                <a:gd name="connsiteX211" fmla="*/ 213296 w 483808"/>
                <a:gd name="connsiteY211" fmla="*/ 37910 h 146780"/>
                <a:gd name="connsiteX212" fmla="*/ 214629 w 483808"/>
                <a:gd name="connsiteY212" fmla="*/ 39719 h 146780"/>
                <a:gd name="connsiteX213" fmla="*/ 221958 w 483808"/>
                <a:gd name="connsiteY213" fmla="*/ 36195 h 146780"/>
                <a:gd name="connsiteX214" fmla="*/ 216723 w 483808"/>
                <a:gd name="connsiteY214" fmla="*/ 38386 h 146780"/>
                <a:gd name="connsiteX215" fmla="*/ 102788 w 483808"/>
                <a:gd name="connsiteY215" fmla="*/ 106585 h 146780"/>
                <a:gd name="connsiteX216" fmla="*/ 113829 w 483808"/>
                <a:gd name="connsiteY216" fmla="*/ 104965 h 146780"/>
                <a:gd name="connsiteX217" fmla="*/ 104121 w 483808"/>
                <a:gd name="connsiteY217" fmla="*/ 103632 h 146780"/>
                <a:gd name="connsiteX218" fmla="*/ 102788 w 483808"/>
                <a:gd name="connsiteY218" fmla="*/ 106680 h 146780"/>
                <a:gd name="connsiteX219" fmla="*/ 338939 w 483808"/>
                <a:gd name="connsiteY219" fmla="*/ 116967 h 146780"/>
                <a:gd name="connsiteX220" fmla="*/ 345031 w 483808"/>
                <a:gd name="connsiteY220" fmla="*/ 111633 h 146780"/>
                <a:gd name="connsiteX221" fmla="*/ 338368 w 483808"/>
                <a:gd name="connsiteY221" fmla="*/ 113824 h 146780"/>
                <a:gd name="connsiteX222" fmla="*/ 338939 w 483808"/>
                <a:gd name="connsiteY222" fmla="*/ 117062 h 146780"/>
                <a:gd name="connsiteX223" fmla="*/ 394431 w 483808"/>
                <a:gd name="connsiteY223" fmla="*/ 126682 h 146780"/>
                <a:gd name="connsiteX224" fmla="*/ 392241 w 483808"/>
                <a:gd name="connsiteY224" fmla="*/ 121539 h 146780"/>
                <a:gd name="connsiteX225" fmla="*/ 390909 w 483808"/>
                <a:gd name="connsiteY225" fmla="*/ 124396 h 146780"/>
                <a:gd name="connsiteX226" fmla="*/ 394431 w 483808"/>
                <a:gd name="connsiteY226" fmla="*/ 126682 h 146780"/>
                <a:gd name="connsiteX227" fmla="*/ 223005 w 483808"/>
                <a:gd name="connsiteY227" fmla="*/ 118586 h 146780"/>
                <a:gd name="connsiteX228" fmla="*/ 224243 w 483808"/>
                <a:gd name="connsiteY228" fmla="*/ 124206 h 146780"/>
                <a:gd name="connsiteX229" fmla="*/ 226241 w 483808"/>
                <a:gd name="connsiteY229" fmla="*/ 121634 h 146780"/>
                <a:gd name="connsiteX230" fmla="*/ 223005 w 483808"/>
                <a:gd name="connsiteY230" fmla="*/ 118586 h 146780"/>
                <a:gd name="connsiteX231" fmla="*/ 451065 w 483808"/>
                <a:gd name="connsiteY231" fmla="*/ 27146 h 146780"/>
                <a:gd name="connsiteX232" fmla="*/ 450113 w 483808"/>
                <a:gd name="connsiteY232" fmla="*/ 27146 h 146780"/>
                <a:gd name="connsiteX233" fmla="*/ 449923 w 483808"/>
                <a:gd name="connsiteY233" fmla="*/ 28575 h 146780"/>
                <a:gd name="connsiteX234" fmla="*/ 450113 w 483808"/>
                <a:gd name="connsiteY234" fmla="*/ 30004 h 146780"/>
                <a:gd name="connsiteX235" fmla="*/ 453350 w 483808"/>
                <a:gd name="connsiteY235" fmla="*/ 32004 h 146780"/>
                <a:gd name="connsiteX236" fmla="*/ 451065 w 483808"/>
                <a:gd name="connsiteY236" fmla="*/ 27051 h 146780"/>
                <a:gd name="connsiteX237" fmla="*/ 41966 w 483808"/>
                <a:gd name="connsiteY237" fmla="*/ 40957 h 146780"/>
                <a:gd name="connsiteX238" fmla="*/ 46629 w 483808"/>
                <a:gd name="connsiteY238" fmla="*/ 42005 h 146780"/>
                <a:gd name="connsiteX239" fmla="*/ 41680 w 483808"/>
                <a:gd name="connsiteY239" fmla="*/ 38005 h 146780"/>
                <a:gd name="connsiteX240" fmla="*/ 41966 w 483808"/>
                <a:gd name="connsiteY240" fmla="*/ 40957 h 146780"/>
                <a:gd name="connsiteX241" fmla="*/ 283351 w 483808"/>
                <a:gd name="connsiteY241" fmla="*/ 111347 h 146780"/>
                <a:gd name="connsiteX242" fmla="*/ 290776 w 483808"/>
                <a:gd name="connsiteY242" fmla="*/ 112966 h 146780"/>
                <a:gd name="connsiteX243" fmla="*/ 283351 w 483808"/>
                <a:gd name="connsiteY243" fmla="*/ 111347 h 146780"/>
                <a:gd name="connsiteX244" fmla="*/ 146097 w 483808"/>
                <a:gd name="connsiteY244" fmla="*/ 96583 h 146780"/>
                <a:gd name="connsiteX245" fmla="*/ 145335 w 483808"/>
                <a:gd name="connsiteY245" fmla="*/ 95726 h 146780"/>
                <a:gd name="connsiteX246" fmla="*/ 142860 w 483808"/>
                <a:gd name="connsiteY246" fmla="*/ 96203 h 146780"/>
                <a:gd name="connsiteX247" fmla="*/ 141623 w 483808"/>
                <a:gd name="connsiteY247" fmla="*/ 98203 h 146780"/>
                <a:gd name="connsiteX248" fmla="*/ 144288 w 483808"/>
                <a:gd name="connsiteY248" fmla="*/ 98774 h 146780"/>
                <a:gd name="connsiteX249" fmla="*/ 146192 w 483808"/>
                <a:gd name="connsiteY249" fmla="*/ 96679 h 146780"/>
                <a:gd name="connsiteX250" fmla="*/ 433266 w 483808"/>
                <a:gd name="connsiteY250" fmla="*/ 89154 h 146780"/>
                <a:gd name="connsiteX251" fmla="*/ 438120 w 483808"/>
                <a:gd name="connsiteY251" fmla="*/ 92393 h 146780"/>
                <a:gd name="connsiteX252" fmla="*/ 433266 w 483808"/>
                <a:gd name="connsiteY252" fmla="*/ 89154 h 146780"/>
                <a:gd name="connsiteX253" fmla="*/ 433742 w 483808"/>
                <a:gd name="connsiteY253" fmla="*/ 37719 h 146780"/>
                <a:gd name="connsiteX254" fmla="*/ 430601 w 483808"/>
                <a:gd name="connsiteY254" fmla="*/ 43244 h 146780"/>
                <a:gd name="connsiteX255" fmla="*/ 433742 w 483808"/>
                <a:gd name="connsiteY255" fmla="*/ 37719 h 146780"/>
                <a:gd name="connsiteX256" fmla="*/ 33685 w 483808"/>
                <a:gd name="connsiteY256" fmla="*/ 73628 h 146780"/>
                <a:gd name="connsiteX257" fmla="*/ 28164 w 483808"/>
                <a:gd name="connsiteY257" fmla="*/ 76962 h 146780"/>
                <a:gd name="connsiteX258" fmla="*/ 33685 w 483808"/>
                <a:gd name="connsiteY258" fmla="*/ 73628 h 146780"/>
                <a:gd name="connsiteX259" fmla="*/ 400904 w 483808"/>
                <a:gd name="connsiteY259" fmla="*/ 133064 h 146780"/>
                <a:gd name="connsiteX260" fmla="*/ 404711 w 483808"/>
                <a:gd name="connsiteY260" fmla="*/ 136588 h 146780"/>
                <a:gd name="connsiteX261" fmla="*/ 400904 w 483808"/>
                <a:gd name="connsiteY261" fmla="*/ 133064 h 146780"/>
                <a:gd name="connsiteX262" fmla="*/ 457633 w 483808"/>
                <a:gd name="connsiteY262" fmla="*/ 106585 h 146780"/>
                <a:gd name="connsiteX263" fmla="*/ 456205 w 483808"/>
                <a:gd name="connsiteY263" fmla="*/ 108013 h 146780"/>
                <a:gd name="connsiteX264" fmla="*/ 456205 w 483808"/>
                <a:gd name="connsiteY264" fmla="*/ 109061 h 146780"/>
                <a:gd name="connsiteX265" fmla="*/ 460583 w 483808"/>
                <a:gd name="connsiteY265" fmla="*/ 111538 h 146780"/>
                <a:gd name="connsiteX266" fmla="*/ 457633 w 483808"/>
                <a:gd name="connsiteY266" fmla="*/ 106585 h 146780"/>
                <a:gd name="connsiteX267" fmla="*/ 217199 w 483808"/>
                <a:gd name="connsiteY267" fmla="*/ 59150 h 146780"/>
                <a:gd name="connsiteX268" fmla="*/ 216437 w 483808"/>
                <a:gd name="connsiteY268" fmla="*/ 59912 h 146780"/>
                <a:gd name="connsiteX269" fmla="*/ 219293 w 483808"/>
                <a:gd name="connsiteY269" fmla="*/ 63151 h 146780"/>
                <a:gd name="connsiteX270" fmla="*/ 222719 w 483808"/>
                <a:gd name="connsiteY270" fmla="*/ 60770 h 146780"/>
                <a:gd name="connsiteX271" fmla="*/ 217294 w 483808"/>
                <a:gd name="connsiteY271" fmla="*/ 59150 h 146780"/>
                <a:gd name="connsiteX272" fmla="*/ 75470 w 483808"/>
                <a:gd name="connsiteY272" fmla="*/ 100013 h 146780"/>
                <a:gd name="connsiteX273" fmla="*/ 79563 w 483808"/>
                <a:gd name="connsiteY273" fmla="*/ 95917 h 146780"/>
                <a:gd name="connsiteX274" fmla="*/ 74423 w 483808"/>
                <a:gd name="connsiteY274" fmla="*/ 97060 h 146780"/>
                <a:gd name="connsiteX275" fmla="*/ 75470 w 483808"/>
                <a:gd name="connsiteY275" fmla="*/ 100013 h 146780"/>
                <a:gd name="connsiteX276" fmla="*/ 236045 w 483808"/>
                <a:gd name="connsiteY276" fmla="*/ 75533 h 146780"/>
                <a:gd name="connsiteX277" fmla="*/ 235093 w 483808"/>
                <a:gd name="connsiteY277" fmla="*/ 80105 h 146780"/>
                <a:gd name="connsiteX278" fmla="*/ 236045 w 483808"/>
                <a:gd name="connsiteY278" fmla="*/ 75533 h 146780"/>
                <a:gd name="connsiteX279" fmla="*/ 416513 w 483808"/>
                <a:gd name="connsiteY279" fmla="*/ 77438 h 146780"/>
                <a:gd name="connsiteX280" fmla="*/ 413658 w 483808"/>
                <a:gd name="connsiteY280" fmla="*/ 73914 h 146780"/>
                <a:gd name="connsiteX281" fmla="*/ 412230 w 483808"/>
                <a:gd name="connsiteY281" fmla="*/ 73438 h 146780"/>
                <a:gd name="connsiteX282" fmla="*/ 411469 w 483808"/>
                <a:gd name="connsiteY282" fmla="*/ 74581 h 146780"/>
                <a:gd name="connsiteX283" fmla="*/ 416513 w 483808"/>
                <a:gd name="connsiteY283" fmla="*/ 77343 h 146780"/>
                <a:gd name="connsiteX284" fmla="*/ 80896 w 483808"/>
                <a:gd name="connsiteY284" fmla="*/ 114681 h 146780"/>
                <a:gd name="connsiteX285" fmla="*/ 81372 w 483808"/>
                <a:gd name="connsiteY285" fmla="*/ 120110 h 146780"/>
                <a:gd name="connsiteX286" fmla="*/ 80896 w 483808"/>
                <a:gd name="connsiteY286" fmla="*/ 114681 h 146780"/>
                <a:gd name="connsiteX287" fmla="*/ 406805 w 483808"/>
                <a:gd name="connsiteY287" fmla="*/ 54959 h 146780"/>
                <a:gd name="connsiteX288" fmla="*/ 403854 w 483808"/>
                <a:gd name="connsiteY288" fmla="*/ 52006 h 146780"/>
                <a:gd name="connsiteX289" fmla="*/ 403188 w 483808"/>
                <a:gd name="connsiteY289" fmla="*/ 54959 h 146780"/>
                <a:gd name="connsiteX290" fmla="*/ 406900 w 483808"/>
                <a:gd name="connsiteY290" fmla="*/ 54959 h 146780"/>
                <a:gd name="connsiteX291" fmla="*/ 179791 w 483808"/>
                <a:gd name="connsiteY291" fmla="*/ 76295 h 146780"/>
                <a:gd name="connsiteX292" fmla="*/ 178744 w 483808"/>
                <a:gd name="connsiteY292" fmla="*/ 76676 h 146780"/>
                <a:gd name="connsiteX293" fmla="*/ 179697 w 483808"/>
                <a:gd name="connsiteY293" fmla="*/ 81629 h 146780"/>
                <a:gd name="connsiteX294" fmla="*/ 181886 w 483808"/>
                <a:gd name="connsiteY294" fmla="*/ 77057 h 146780"/>
                <a:gd name="connsiteX295" fmla="*/ 179791 w 483808"/>
                <a:gd name="connsiteY295" fmla="*/ 76295 h 146780"/>
                <a:gd name="connsiteX296" fmla="*/ 107166 w 483808"/>
                <a:gd name="connsiteY296" fmla="*/ 139160 h 146780"/>
                <a:gd name="connsiteX297" fmla="*/ 104121 w 483808"/>
                <a:gd name="connsiteY297" fmla="*/ 142589 h 146780"/>
                <a:gd name="connsiteX298" fmla="*/ 104501 w 483808"/>
                <a:gd name="connsiteY298" fmla="*/ 143351 h 146780"/>
                <a:gd name="connsiteX299" fmla="*/ 108499 w 483808"/>
                <a:gd name="connsiteY299" fmla="*/ 142494 h 146780"/>
                <a:gd name="connsiteX300" fmla="*/ 107166 w 483808"/>
                <a:gd name="connsiteY300" fmla="*/ 139256 h 146780"/>
                <a:gd name="connsiteX301" fmla="*/ 389957 w 483808"/>
                <a:gd name="connsiteY301" fmla="*/ 108490 h 146780"/>
                <a:gd name="connsiteX302" fmla="*/ 392146 w 483808"/>
                <a:gd name="connsiteY302" fmla="*/ 104965 h 146780"/>
                <a:gd name="connsiteX303" fmla="*/ 386245 w 483808"/>
                <a:gd name="connsiteY303" fmla="*/ 106489 h 146780"/>
                <a:gd name="connsiteX304" fmla="*/ 389957 w 483808"/>
                <a:gd name="connsiteY304" fmla="*/ 108395 h 146780"/>
                <a:gd name="connsiteX305" fmla="*/ 256034 w 483808"/>
                <a:gd name="connsiteY305" fmla="*/ 60293 h 146780"/>
                <a:gd name="connsiteX306" fmla="*/ 251750 w 483808"/>
                <a:gd name="connsiteY306" fmla="*/ 60865 h 146780"/>
                <a:gd name="connsiteX307" fmla="*/ 252702 w 483808"/>
                <a:gd name="connsiteY307" fmla="*/ 62294 h 146780"/>
                <a:gd name="connsiteX308" fmla="*/ 256034 w 483808"/>
                <a:gd name="connsiteY308" fmla="*/ 60198 h 146780"/>
                <a:gd name="connsiteX309" fmla="*/ 5129 w 483808"/>
                <a:gd name="connsiteY309" fmla="*/ 59912 h 146780"/>
                <a:gd name="connsiteX310" fmla="*/ 10650 w 483808"/>
                <a:gd name="connsiteY310" fmla="*/ 58674 h 146780"/>
                <a:gd name="connsiteX311" fmla="*/ 5129 w 483808"/>
                <a:gd name="connsiteY311" fmla="*/ 59912 h 146780"/>
                <a:gd name="connsiteX312" fmla="*/ 36826 w 483808"/>
                <a:gd name="connsiteY312" fmla="*/ 47530 h 146780"/>
                <a:gd name="connsiteX313" fmla="*/ 31496 w 483808"/>
                <a:gd name="connsiteY313" fmla="*/ 44101 h 146780"/>
                <a:gd name="connsiteX314" fmla="*/ 36826 w 483808"/>
                <a:gd name="connsiteY314" fmla="*/ 47530 h 146780"/>
                <a:gd name="connsiteX315" fmla="*/ 230620 w 483808"/>
                <a:gd name="connsiteY315" fmla="*/ 50102 h 146780"/>
                <a:gd name="connsiteX316" fmla="*/ 230620 w 483808"/>
                <a:gd name="connsiteY316" fmla="*/ 50959 h 146780"/>
                <a:gd name="connsiteX317" fmla="*/ 233475 w 483808"/>
                <a:gd name="connsiteY317" fmla="*/ 52006 h 146780"/>
                <a:gd name="connsiteX318" fmla="*/ 235188 w 483808"/>
                <a:gd name="connsiteY318" fmla="*/ 51245 h 146780"/>
                <a:gd name="connsiteX319" fmla="*/ 234046 w 483808"/>
                <a:gd name="connsiteY319" fmla="*/ 49816 h 146780"/>
                <a:gd name="connsiteX320" fmla="*/ 230715 w 483808"/>
                <a:gd name="connsiteY320" fmla="*/ 50102 h 146780"/>
                <a:gd name="connsiteX321" fmla="*/ 40919 w 483808"/>
                <a:gd name="connsiteY321" fmla="*/ 51721 h 146780"/>
                <a:gd name="connsiteX322" fmla="*/ 45678 w 483808"/>
                <a:gd name="connsiteY322" fmla="*/ 49721 h 146780"/>
                <a:gd name="connsiteX323" fmla="*/ 40919 w 483808"/>
                <a:gd name="connsiteY323" fmla="*/ 51721 h 146780"/>
                <a:gd name="connsiteX324" fmla="*/ 61288 w 483808"/>
                <a:gd name="connsiteY324" fmla="*/ 133731 h 146780"/>
                <a:gd name="connsiteX325" fmla="*/ 62144 w 483808"/>
                <a:gd name="connsiteY325" fmla="*/ 134588 h 146780"/>
                <a:gd name="connsiteX326" fmla="*/ 66142 w 483808"/>
                <a:gd name="connsiteY326" fmla="*/ 133445 h 146780"/>
                <a:gd name="connsiteX327" fmla="*/ 63382 w 483808"/>
                <a:gd name="connsiteY327" fmla="*/ 131826 h 146780"/>
                <a:gd name="connsiteX328" fmla="*/ 61193 w 483808"/>
                <a:gd name="connsiteY328" fmla="*/ 133731 h 146780"/>
                <a:gd name="connsiteX329" fmla="*/ 242803 w 483808"/>
                <a:gd name="connsiteY329" fmla="*/ 16669 h 146780"/>
                <a:gd name="connsiteX330" fmla="*/ 244040 w 483808"/>
                <a:gd name="connsiteY330" fmla="*/ 12763 h 146780"/>
                <a:gd name="connsiteX331" fmla="*/ 242803 w 483808"/>
                <a:gd name="connsiteY331" fmla="*/ 16669 h 146780"/>
                <a:gd name="connsiteX332" fmla="*/ 304958 w 483808"/>
                <a:gd name="connsiteY332" fmla="*/ 98774 h 146780"/>
                <a:gd name="connsiteX333" fmla="*/ 301151 w 483808"/>
                <a:gd name="connsiteY333" fmla="*/ 100965 h 146780"/>
                <a:gd name="connsiteX334" fmla="*/ 304958 w 483808"/>
                <a:gd name="connsiteY334" fmla="*/ 98774 h 146780"/>
                <a:gd name="connsiteX335" fmla="*/ 35874 w 483808"/>
                <a:gd name="connsiteY335" fmla="*/ 23051 h 146780"/>
                <a:gd name="connsiteX336" fmla="*/ 37016 w 483808"/>
                <a:gd name="connsiteY336" fmla="*/ 25146 h 146780"/>
                <a:gd name="connsiteX337" fmla="*/ 41490 w 483808"/>
                <a:gd name="connsiteY337" fmla="*/ 24670 h 146780"/>
                <a:gd name="connsiteX338" fmla="*/ 35778 w 483808"/>
                <a:gd name="connsiteY338" fmla="*/ 23051 h 146780"/>
                <a:gd name="connsiteX339" fmla="*/ 246801 w 483808"/>
                <a:gd name="connsiteY339" fmla="*/ 106299 h 146780"/>
                <a:gd name="connsiteX340" fmla="*/ 243850 w 483808"/>
                <a:gd name="connsiteY340" fmla="*/ 109347 h 146780"/>
                <a:gd name="connsiteX341" fmla="*/ 246801 w 483808"/>
                <a:gd name="connsiteY341" fmla="*/ 106299 h 146780"/>
                <a:gd name="connsiteX342" fmla="*/ 31591 w 483808"/>
                <a:gd name="connsiteY342" fmla="*/ 21050 h 146780"/>
                <a:gd name="connsiteX343" fmla="*/ 33209 w 483808"/>
                <a:gd name="connsiteY343" fmla="*/ 25337 h 146780"/>
                <a:gd name="connsiteX344" fmla="*/ 31591 w 483808"/>
                <a:gd name="connsiteY344" fmla="*/ 21050 h 146780"/>
                <a:gd name="connsiteX345" fmla="*/ 322853 w 483808"/>
                <a:gd name="connsiteY345" fmla="*/ 140779 h 146780"/>
                <a:gd name="connsiteX346" fmla="*/ 327041 w 483808"/>
                <a:gd name="connsiteY346" fmla="*/ 141066 h 146780"/>
                <a:gd name="connsiteX347" fmla="*/ 322853 w 483808"/>
                <a:gd name="connsiteY347" fmla="*/ 140779 h 146780"/>
                <a:gd name="connsiteX348" fmla="*/ 202255 w 483808"/>
                <a:gd name="connsiteY348" fmla="*/ 14288 h 146780"/>
                <a:gd name="connsiteX349" fmla="*/ 203397 w 483808"/>
                <a:gd name="connsiteY349" fmla="*/ 17812 h 146780"/>
                <a:gd name="connsiteX350" fmla="*/ 202255 w 483808"/>
                <a:gd name="connsiteY350" fmla="*/ 14288 h 146780"/>
                <a:gd name="connsiteX351" fmla="*/ 371016 w 483808"/>
                <a:gd name="connsiteY351" fmla="*/ 113347 h 146780"/>
                <a:gd name="connsiteX352" fmla="*/ 366066 w 483808"/>
                <a:gd name="connsiteY352" fmla="*/ 116300 h 146780"/>
                <a:gd name="connsiteX353" fmla="*/ 371016 w 483808"/>
                <a:gd name="connsiteY353" fmla="*/ 113347 h 146780"/>
                <a:gd name="connsiteX354" fmla="*/ 172558 w 483808"/>
                <a:gd name="connsiteY354" fmla="*/ 139160 h 146780"/>
                <a:gd name="connsiteX355" fmla="*/ 174937 w 483808"/>
                <a:gd name="connsiteY355" fmla="*/ 136969 h 146780"/>
                <a:gd name="connsiteX356" fmla="*/ 170273 w 483808"/>
                <a:gd name="connsiteY356" fmla="*/ 136303 h 146780"/>
                <a:gd name="connsiteX357" fmla="*/ 172558 w 483808"/>
                <a:gd name="connsiteY357" fmla="*/ 139160 h 146780"/>
                <a:gd name="connsiteX358" fmla="*/ 301627 w 483808"/>
                <a:gd name="connsiteY358" fmla="*/ 132207 h 146780"/>
                <a:gd name="connsiteX359" fmla="*/ 300390 w 483808"/>
                <a:gd name="connsiteY359" fmla="*/ 131731 h 146780"/>
                <a:gd name="connsiteX360" fmla="*/ 298962 w 483808"/>
                <a:gd name="connsiteY360" fmla="*/ 134969 h 146780"/>
                <a:gd name="connsiteX361" fmla="*/ 300770 w 483808"/>
                <a:gd name="connsiteY361" fmla="*/ 136303 h 146780"/>
                <a:gd name="connsiteX362" fmla="*/ 301627 w 483808"/>
                <a:gd name="connsiteY362" fmla="*/ 132207 h 146780"/>
                <a:gd name="connsiteX363" fmla="*/ 401475 w 483808"/>
                <a:gd name="connsiteY363" fmla="*/ 64865 h 146780"/>
                <a:gd name="connsiteX364" fmla="*/ 398524 w 483808"/>
                <a:gd name="connsiteY364" fmla="*/ 66675 h 146780"/>
                <a:gd name="connsiteX365" fmla="*/ 400522 w 483808"/>
                <a:gd name="connsiteY365" fmla="*/ 68771 h 146780"/>
                <a:gd name="connsiteX366" fmla="*/ 401475 w 483808"/>
                <a:gd name="connsiteY366" fmla="*/ 64865 h 146780"/>
                <a:gd name="connsiteX367" fmla="*/ 366161 w 483808"/>
                <a:gd name="connsiteY367" fmla="*/ 119253 h 146780"/>
                <a:gd name="connsiteX368" fmla="*/ 364067 w 483808"/>
                <a:gd name="connsiteY368" fmla="*/ 123444 h 146780"/>
                <a:gd name="connsiteX369" fmla="*/ 366161 w 483808"/>
                <a:gd name="connsiteY369" fmla="*/ 119253 h 146780"/>
                <a:gd name="connsiteX370" fmla="*/ 135627 w 483808"/>
                <a:gd name="connsiteY370" fmla="*/ 131731 h 146780"/>
                <a:gd name="connsiteX371" fmla="*/ 133056 w 483808"/>
                <a:gd name="connsiteY371" fmla="*/ 130016 h 146780"/>
                <a:gd name="connsiteX372" fmla="*/ 132390 w 483808"/>
                <a:gd name="connsiteY372" fmla="*/ 131635 h 146780"/>
                <a:gd name="connsiteX373" fmla="*/ 135627 w 483808"/>
                <a:gd name="connsiteY373" fmla="*/ 131731 h 146780"/>
                <a:gd name="connsiteX374" fmla="*/ 263648 w 483808"/>
                <a:gd name="connsiteY374" fmla="*/ 105346 h 146780"/>
                <a:gd name="connsiteX375" fmla="*/ 261650 w 483808"/>
                <a:gd name="connsiteY375" fmla="*/ 109442 h 146780"/>
                <a:gd name="connsiteX376" fmla="*/ 263648 w 483808"/>
                <a:gd name="connsiteY376" fmla="*/ 105346 h 146780"/>
                <a:gd name="connsiteX377" fmla="*/ 42822 w 483808"/>
                <a:gd name="connsiteY377" fmla="*/ 91630 h 146780"/>
                <a:gd name="connsiteX378" fmla="*/ 42822 w 483808"/>
                <a:gd name="connsiteY378" fmla="*/ 94202 h 146780"/>
                <a:gd name="connsiteX379" fmla="*/ 46344 w 483808"/>
                <a:gd name="connsiteY379" fmla="*/ 93631 h 146780"/>
                <a:gd name="connsiteX380" fmla="*/ 42822 w 483808"/>
                <a:gd name="connsiteY380" fmla="*/ 91630 h 146780"/>
                <a:gd name="connsiteX381" fmla="*/ 25499 w 483808"/>
                <a:gd name="connsiteY381" fmla="*/ 57436 h 146780"/>
                <a:gd name="connsiteX382" fmla="*/ 22262 w 483808"/>
                <a:gd name="connsiteY382" fmla="*/ 56579 h 146780"/>
                <a:gd name="connsiteX383" fmla="*/ 21977 w 483808"/>
                <a:gd name="connsiteY383" fmla="*/ 58674 h 146780"/>
                <a:gd name="connsiteX384" fmla="*/ 25499 w 483808"/>
                <a:gd name="connsiteY384" fmla="*/ 57340 h 146780"/>
                <a:gd name="connsiteX385" fmla="*/ 68236 w 483808"/>
                <a:gd name="connsiteY385" fmla="*/ 74200 h 146780"/>
                <a:gd name="connsiteX386" fmla="*/ 69093 w 483808"/>
                <a:gd name="connsiteY386" fmla="*/ 73819 h 146780"/>
                <a:gd name="connsiteX387" fmla="*/ 67856 w 483808"/>
                <a:gd name="connsiteY387" fmla="*/ 71247 h 146780"/>
                <a:gd name="connsiteX388" fmla="*/ 65952 w 483808"/>
                <a:gd name="connsiteY388" fmla="*/ 71438 h 146780"/>
                <a:gd name="connsiteX389" fmla="*/ 68141 w 483808"/>
                <a:gd name="connsiteY389" fmla="*/ 74104 h 146780"/>
                <a:gd name="connsiteX390" fmla="*/ 236902 w 483808"/>
                <a:gd name="connsiteY390" fmla="*/ 37624 h 146780"/>
                <a:gd name="connsiteX391" fmla="*/ 235855 w 483808"/>
                <a:gd name="connsiteY391" fmla="*/ 37243 h 146780"/>
                <a:gd name="connsiteX392" fmla="*/ 234141 w 483808"/>
                <a:gd name="connsiteY392" fmla="*/ 40672 h 146780"/>
                <a:gd name="connsiteX393" fmla="*/ 234998 w 483808"/>
                <a:gd name="connsiteY393" fmla="*/ 41053 h 146780"/>
                <a:gd name="connsiteX394" fmla="*/ 236997 w 483808"/>
                <a:gd name="connsiteY394" fmla="*/ 37719 h 146780"/>
                <a:gd name="connsiteX395" fmla="*/ 9698 w 483808"/>
                <a:gd name="connsiteY395" fmla="*/ 33623 h 146780"/>
                <a:gd name="connsiteX396" fmla="*/ 11982 w 483808"/>
                <a:gd name="connsiteY396" fmla="*/ 32956 h 146780"/>
                <a:gd name="connsiteX397" fmla="*/ 13886 w 483808"/>
                <a:gd name="connsiteY397" fmla="*/ 32099 h 146780"/>
                <a:gd name="connsiteX398" fmla="*/ 9698 w 483808"/>
                <a:gd name="connsiteY398" fmla="*/ 33719 h 146780"/>
                <a:gd name="connsiteX399" fmla="*/ 143241 w 483808"/>
                <a:gd name="connsiteY399" fmla="*/ 136208 h 146780"/>
                <a:gd name="connsiteX400" fmla="*/ 143241 w 483808"/>
                <a:gd name="connsiteY400" fmla="*/ 133540 h 146780"/>
                <a:gd name="connsiteX401" fmla="*/ 140195 w 483808"/>
                <a:gd name="connsiteY401" fmla="*/ 133826 h 146780"/>
                <a:gd name="connsiteX402" fmla="*/ 143241 w 483808"/>
                <a:gd name="connsiteY402" fmla="*/ 136208 h 146780"/>
                <a:gd name="connsiteX403" fmla="*/ 303816 w 483808"/>
                <a:gd name="connsiteY403" fmla="*/ 127254 h 146780"/>
                <a:gd name="connsiteX404" fmla="*/ 304197 w 483808"/>
                <a:gd name="connsiteY404" fmla="*/ 131350 h 146780"/>
                <a:gd name="connsiteX405" fmla="*/ 303816 w 483808"/>
                <a:gd name="connsiteY405" fmla="*/ 127254 h 146780"/>
                <a:gd name="connsiteX406" fmla="*/ 468008 w 483808"/>
                <a:gd name="connsiteY406" fmla="*/ 28099 h 146780"/>
                <a:gd name="connsiteX407" fmla="*/ 471434 w 483808"/>
                <a:gd name="connsiteY407" fmla="*/ 29813 h 146780"/>
                <a:gd name="connsiteX408" fmla="*/ 468008 w 483808"/>
                <a:gd name="connsiteY408" fmla="*/ 28099 h 146780"/>
                <a:gd name="connsiteX409" fmla="*/ 286493 w 483808"/>
                <a:gd name="connsiteY409" fmla="*/ 124206 h 146780"/>
                <a:gd name="connsiteX410" fmla="*/ 283066 w 483808"/>
                <a:gd name="connsiteY410" fmla="*/ 126492 h 146780"/>
                <a:gd name="connsiteX411" fmla="*/ 286493 w 483808"/>
                <a:gd name="connsiteY411" fmla="*/ 124206 h 146780"/>
                <a:gd name="connsiteX412" fmla="*/ 145145 w 483808"/>
                <a:gd name="connsiteY412" fmla="*/ 121729 h 146780"/>
                <a:gd name="connsiteX413" fmla="*/ 146858 w 483808"/>
                <a:gd name="connsiteY413" fmla="*/ 120396 h 146780"/>
                <a:gd name="connsiteX414" fmla="*/ 145145 w 483808"/>
                <a:gd name="connsiteY414" fmla="*/ 119158 h 146780"/>
                <a:gd name="connsiteX415" fmla="*/ 143812 w 483808"/>
                <a:gd name="connsiteY415" fmla="*/ 120205 h 146780"/>
                <a:gd name="connsiteX416" fmla="*/ 145050 w 483808"/>
                <a:gd name="connsiteY416" fmla="*/ 121634 h 146780"/>
                <a:gd name="connsiteX417" fmla="*/ 121825 w 483808"/>
                <a:gd name="connsiteY417" fmla="*/ 118015 h 146780"/>
                <a:gd name="connsiteX418" fmla="*/ 123062 w 483808"/>
                <a:gd name="connsiteY418" fmla="*/ 114205 h 146780"/>
                <a:gd name="connsiteX419" fmla="*/ 121825 w 483808"/>
                <a:gd name="connsiteY419" fmla="*/ 118015 h 146780"/>
                <a:gd name="connsiteX420" fmla="*/ 21120 w 483808"/>
                <a:gd name="connsiteY420" fmla="*/ 9811 h 146780"/>
                <a:gd name="connsiteX421" fmla="*/ 24642 w 483808"/>
                <a:gd name="connsiteY421" fmla="*/ 7811 h 146780"/>
                <a:gd name="connsiteX422" fmla="*/ 21120 w 483808"/>
                <a:gd name="connsiteY422" fmla="*/ 9811 h 146780"/>
                <a:gd name="connsiteX423" fmla="*/ 459536 w 483808"/>
                <a:gd name="connsiteY423" fmla="*/ 124111 h 146780"/>
                <a:gd name="connsiteX424" fmla="*/ 457918 w 483808"/>
                <a:gd name="connsiteY424" fmla="*/ 123920 h 146780"/>
                <a:gd name="connsiteX425" fmla="*/ 457918 w 483808"/>
                <a:gd name="connsiteY425" fmla="*/ 126111 h 146780"/>
                <a:gd name="connsiteX426" fmla="*/ 459061 w 483808"/>
                <a:gd name="connsiteY426" fmla="*/ 126302 h 146780"/>
                <a:gd name="connsiteX427" fmla="*/ 459632 w 483808"/>
                <a:gd name="connsiteY427" fmla="*/ 124111 h 146780"/>
                <a:gd name="connsiteX428" fmla="*/ 116590 w 483808"/>
                <a:gd name="connsiteY428" fmla="*/ 129826 h 146780"/>
                <a:gd name="connsiteX429" fmla="*/ 117827 w 483808"/>
                <a:gd name="connsiteY429" fmla="*/ 133922 h 146780"/>
                <a:gd name="connsiteX430" fmla="*/ 116590 w 483808"/>
                <a:gd name="connsiteY430" fmla="*/ 129826 h 146780"/>
                <a:gd name="connsiteX431" fmla="*/ 99362 w 483808"/>
                <a:gd name="connsiteY431" fmla="*/ 103727 h 146780"/>
                <a:gd name="connsiteX432" fmla="*/ 96220 w 483808"/>
                <a:gd name="connsiteY432" fmla="*/ 102108 h 146780"/>
                <a:gd name="connsiteX433" fmla="*/ 95840 w 483808"/>
                <a:gd name="connsiteY433" fmla="*/ 102965 h 146780"/>
                <a:gd name="connsiteX434" fmla="*/ 99362 w 483808"/>
                <a:gd name="connsiteY434" fmla="*/ 103727 h 146780"/>
                <a:gd name="connsiteX435" fmla="*/ 175318 w 483808"/>
                <a:gd name="connsiteY435" fmla="*/ 55436 h 146780"/>
                <a:gd name="connsiteX436" fmla="*/ 177793 w 483808"/>
                <a:gd name="connsiteY436" fmla="*/ 57055 h 146780"/>
                <a:gd name="connsiteX437" fmla="*/ 175318 w 483808"/>
                <a:gd name="connsiteY437" fmla="*/ 55436 h 146780"/>
                <a:gd name="connsiteX438" fmla="*/ 257366 w 483808"/>
                <a:gd name="connsiteY438" fmla="*/ 60388 h 146780"/>
                <a:gd name="connsiteX439" fmla="*/ 260983 w 483808"/>
                <a:gd name="connsiteY439" fmla="*/ 58103 h 146780"/>
                <a:gd name="connsiteX440" fmla="*/ 257366 w 483808"/>
                <a:gd name="connsiteY440" fmla="*/ 60388 h 146780"/>
                <a:gd name="connsiteX441" fmla="*/ 369969 w 483808"/>
                <a:gd name="connsiteY441" fmla="*/ 94107 h 146780"/>
                <a:gd name="connsiteX442" fmla="*/ 369302 w 483808"/>
                <a:gd name="connsiteY442" fmla="*/ 94393 h 146780"/>
                <a:gd name="connsiteX443" fmla="*/ 370254 w 483808"/>
                <a:gd name="connsiteY443" fmla="*/ 96393 h 146780"/>
                <a:gd name="connsiteX444" fmla="*/ 372919 w 483808"/>
                <a:gd name="connsiteY444" fmla="*/ 96107 h 146780"/>
                <a:gd name="connsiteX445" fmla="*/ 370064 w 483808"/>
                <a:gd name="connsiteY445" fmla="*/ 94107 h 146780"/>
                <a:gd name="connsiteX446" fmla="*/ 239852 w 483808"/>
                <a:gd name="connsiteY446" fmla="*/ 76771 h 146780"/>
                <a:gd name="connsiteX447" fmla="*/ 241185 w 483808"/>
                <a:gd name="connsiteY447" fmla="*/ 76962 h 146780"/>
                <a:gd name="connsiteX448" fmla="*/ 241376 w 483808"/>
                <a:gd name="connsiteY448" fmla="*/ 74771 h 146780"/>
                <a:gd name="connsiteX449" fmla="*/ 240233 w 483808"/>
                <a:gd name="connsiteY449" fmla="*/ 74771 h 146780"/>
                <a:gd name="connsiteX450" fmla="*/ 239852 w 483808"/>
                <a:gd name="connsiteY450" fmla="*/ 76771 h 146780"/>
                <a:gd name="connsiteX451" fmla="*/ 255844 w 483808"/>
                <a:gd name="connsiteY451" fmla="*/ 86487 h 146780"/>
                <a:gd name="connsiteX452" fmla="*/ 253273 w 483808"/>
                <a:gd name="connsiteY452" fmla="*/ 84677 h 146780"/>
                <a:gd name="connsiteX453" fmla="*/ 255844 w 483808"/>
                <a:gd name="connsiteY453" fmla="*/ 86487 h 146780"/>
                <a:gd name="connsiteX454" fmla="*/ 419654 w 483808"/>
                <a:gd name="connsiteY454" fmla="*/ 85725 h 146780"/>
                <a:gd name="connsiteX455" fmla="*/ 416608 w 483808"/>
                <a:gd name="connsiteY455" fmla="*/ 86868 h 146780"/>
                <a:gd name="connsiteX456" fmla="*/ 419654 w 483808"/>
                <a:gd name="connsiteY456" fmla="*/ 85725 h 146780"/>
                <a:gd name="connsiteX457" fmla="*/ 346553 w 483808"/>
                <a:gd name="connsiteY457" fmla="*/ 144113 h 146780"/>
                <a:gd name="connsiteX458" fmla="*/ 348838 w 483808"/>
                <a:gd name="connsiteY458" fmla="*/ 141351 h 146780"/>
                <a:gd name="connsiteX459" fmla="*/ 346553 w 483808"/>
                <a:gd name="connsiteY459" fmla="*/ 144113 h 146780"/>
                <a:gd name="connsiteX460" fmla="*/ 395573 w 483808"/>
                <a:gd name="connsiteY460" fmla="*/ 97917 h 146780"/>
                <a:gd name="connsiteX461" fmla="*/ 392908 w 483808"/>
                <a:gd name="connsiteY461" fmla="*/ 99917 h 146780"/>
                <a:gd name="connsiteX462" fmla="*/ 395573 w 483808"/>
                <a:gd name="connsiteY462" fmla="*/ 97917 h 146780"/>
                <a:gd name="connsiteX463" fmla="*/ 25118 w 483808"/>
                <a:gd name="connsiteY463" fmla="*/ 47530 h 146780"/>
                <a:gd name="connsiteX464" fmla="*/ 22072 w 483808"/>
                <a:gd name="connsiteY464" fmla="*/ 49149 h 146780"/>
                <a:gd name="connsiteX465" fmla="*/ 25118 w 483808"/>
                <a:gd name="connsiteY465" fmla="*/ 47530 h 146780"/>
                <a:gd name="connsiteX466" fmla="*/ 302198 w 483808"/>
                <a:gd name="connsiteY466" fmla="*/ 103632 h 146780"/>
                <a:gd name="connsiteX467" fmla="*/ 302483 w 483808"/>
                <a:gd name="connsiteY467" fmla="*/ 104870 h 146780"/>
                <a:gd name="connsiteX468" fmla="*/ 305625 w 483808"/>
                <a:gd name="connsiteY468" fmla="*/ 104394 h 146780"/>
                <a:gd name="connsiteX469" fmla="*/ 305434 w 483808"/>
                <a:gd name="connsiteY469" fmla="*/ 103251 h 146780"/>
                <a:gd name="connsiteX470" fmla="*/ 302293 w 483808"/>
                <a:gd name="connsiteY470" fmla="*/ 103632 h 146780"/>
                <a:gd name="connsiteX471" fmla="*/ 20644 w 483808"/>
                <a:gd name="connsiteY471" fmla="*/ 27718 h 146780"/>
                <a:gd name="connsiteX472" fmla="*/ 22453 w 483808"/>
                <a:gd name="connsiteY472" fmla="*/ 30671 h 146780"/>
                <a:gd name="connsiteX473" fmla="*/ 20644 w 483808"/>
                <a:gd name="connsiteY473" fmla="*/ 27718 h 146780"/>
                <a:gd name="connsiteX474" fmla="*/ 217770 w 483808"/>
                <a:gd name="connsiteY474" fmla="*/ 27337 h 146780"/>
                <a:gd name="connsiteX475" fmla="*/ 213296 w 483808"/>
                <a:gd name="connsiteY475" fmla="*/ 26289 h 146780"/>
                <a:gd name="connsiteX476" fmla="*/ 217770 w 483808"/>
                <a:gd name="connsiteY476" fmla="*/ 27337 h 146780"/>
                <a:gd name="connsiteX477" fmla="*/ 53102 w 483808"/>
                <a:gd name="connsiteY477" fmla="*/ 138303 h 146780"/>
                <a:gd name="connsiteX478" fmla="*/ 51389 w 483808"/>
                <a:gd name="connsiteY478" fmla="*/ 134683 h 146780"/>
                <a:gd name="connsiteX479" fmla="*/ 53102 w 483808"/>
                <a:gd name="connsiteY479" fmla="*/ 138303 h 146780"/>
                <a:gd name="connsiteX480" fmla="*/ 454397 w 483808"/>
                <a:gd name="connsiteY480" fmla="*/ 110299 h 146780"/>
                <a:gd name="connsiteX481" fmla="*/ 453826 w 483808"/>
                <a:gd name="connsiteY481" fmla="*/ 109252 h 146780"/>
                <a:gd name="connsiteX482" fmla="*/ 451065 w 483808"/>
                <a:gd name="connsiteY482" fmla="*/ 110490 h 146780"/>
                <a:gd name="connsiteX483" fmla="*/ 451446 w 483808"/>
                <a:gd name="connsiteY483" fmla="*/ 111252 h 146780"/>
                <a:gd name="connsiteX484" fmla="*/ 454397 w 483808"/>
                <a:gd name="connsiteY484" fmla="*/ 110395 h 146780"/>
                <a:gd name="connsiteX485" fmla="*/ 418227 w 483808"/>
                <a:gd name="connsiteY485" fmla="*/ 124015 h 146780"/>
                <a:gd name="connsiteX486" fmla="*/ 414515 w 483808"/>
                <a:gd name="connsiteY486" fmla="*/ 126587 h 146780"/>
                <a:gd name="connsiteX487" fmla="*/ 418227 w 483808"/>
                <a:gd name="connsiteY487" fmla="*/ 124015 h 146780"/>
                <a:gd name="connsiteX488" fmla="*/ 267265 w 483808"/>
                <a:gd name="connsiteY488" fmla="*/ 117729 h 146780"/>
                <a:gd name="connsiteX489" fmla="*/ 264981 w 483808"/>
                <a:gd name="connsiteY489" fmla="*/ 115538 h 146780"/>
                <a:gd name="connsiteX490" fmla="*/ 264505 w 483808"/>
                <a:gd name="connsiteY490" fmla="*/ 116396 h 146780"/>
                <a:gd name="connsiteX491" fmla="*/ 267265 w 483808"/>
                <a:gd name="connsiteY491" fmla="*/ 117729 h 146780"/>
                <a:gd name="connsiteX492" fmla="*/ 465914 w 483808"/>
                <a:gd name="connsiteY492" fmla="*/ 26479 h 146780"/>
                <a:gd name="connsiteX493" fmla="*/ 466961 w 483808"/>
                <a:gd name="connsiteY493" fmla="*/ 26289 h 146780"/>
                <a:gd name="connsiteX494" fmla="*/ 466485 w 483808"/>
                <a:gd name="connsiteY494" fmla="*/ 24098 h 146780"/>
                <a:gd name="connsiteX495" fmla="*/ 465533 w 483808"/>
                <a:gd name="connsiteY495" fmla="*/ 24289 h 146780"/>
                <a:gd name="connsiteX496" fmla="*/ 465914 w 483808"/>
                <a:gd name="connsiteY496" fmla="*/ 26479 h 146780"/>
                <a:gd name="connsiteX497" fmla="*/ 440024 w 483808"/>
                <a:gd name="connsiteY497" fmla="*/ 27527 h 146780"/>
                <a:gd name="connsiteX498" fmla="*/ 439738 w 483808"/>
                <a:gd name="connsiteY498" fmla="*/ 26575 h 146780"/>
                <a:gd name="connsiteX499" fmla="*/ 437358 w 483808"/>
                <a:gd name="connsiteY499" fmla="*/ 27337 h 146780"/>
                <a:gd name="connsiteX500" fmla="*/ 437549 w 483808"/>
                <a:gd name="connsiteY500" fmla="*/ 28004 h 146780"/>
                <a:gd name="connsiteX501" fmla="*/ 440024 w 483808"/>
                <a:gd name="connsiteY501" fmla="*/ 27527 h 146780"/>
                <a:gd name="connsiteX502" fmla="*/ 252607 w 483808"/>
                <a:gd name="connsiteY502" fmla="*/ 27146 h 146780"/>
                <a:gd name="connsiteX503" fmla="*/ 251560 w 483808"/>
                <a:gd name="connsiteY503" fmla="*/ 26956 h 146780"/>
                <a:gd name="connsiteX504" fmla="*/ 250989 w 483808"/>
                <a:gd name="connsiteY504" fmla="*/ 28861 h 146780"/>
                <a:gd name="connsiteX505" fmla="*/ 252036 w 483808"/>
                <a:gd name="connsiteY505" fmla="*/ 29051 h 146780"/>
                <a:gd name="connsiteX506" fmla="*/ 252512 w 483808"/>
                <a:gd name="connsiteY506" fmla="*/ 27146 h 146780"/>
                <a:gd name="connsiteX507" fmla="*/ 207681 w 483808"/>
                <a:gd name="connsiteY507" fmla="*/ 48006 h 146780"/>
                <a:gd name="connsiteX508" fmla="*/ 205015 w 483808"/>
                <a:gd name="connsiteY508" fmla="*/ 46006 h 146780"/>
                <a:gd name="connsiteX509" fmla="*/ 207681 w 483808"/>
                <a:gd name="connsiteY509" fmla="*/ 48006 h 146780"/>
                <a:gd name="connsiteX510" fmla="*/ 276117 w 483808"/>
                <a:gd name="connsiteY510" fmla="*/ 55150 h 146780"/>
                <a:gd name="connsiteX511" fmla="*/ 277069 w 483808"/>
                <a:gd name="connsiteY511" fmla="*/ 55436 h 146780"/>
                <a:gd name="connsiteX512" fmla="*/ 277926 w 483808"/>
                <a:gd name="connsiteY512" fmla="*/ 53245 h 146780"/>
                <a:gd name="connsiteX513" fmla="*/ 276784 w 483808"/>
                <a:gd name="connsiteY513" fmla="*/ 53054 h 146780"/>
                <a:gd name="connsiteX514" fmla="*/ 276117 w 483808"/>
                <a:gd name="connsiteY514" fmla="*/ 55150 h 146780"/>
                <a:gd name="connsiteX515" fmla="*/ 118969 w 483808"/>
                <a:gd name="connsiteY515" fmla="*/ 138398 h 146780"/>
                <a:gd name="connsiteX516" fmla="*/ 118017 w 483808"/>
                <a:gd name="connsiteY516" fmla="*/ 139732 h 146780"/>
                <a:gd name="connsiteX517" fmla="*/ 118969 w 483808"/>
                <a:gd name="connsiteY517" fmla="*/ 140589 h 146780"/>
                <a:gd name="connsiteX518" fmla="*/ 120016 w 483808"/>
                <a:gd name="connsiteY518" fmla="*/ 139732 h 146780"/>
                <a:gd name="connsiteX519" fmla="*/ 118969 w 483808"/>
                <a:gd name="connsiteY519" fmla="*/ 138398 h 146780"/>
                <a:gd name="connsiteX520" fmla="*/ 280876 w 483808"/>
                <a:gd name="connsiteY520" fmla="*/ 139541 h 146780"/>
                <a:gd name="connsiteX521" fmla="*/ 282209 w 483808"/>
                <a:gd name="connsiteY521" fmla="*/ 139732 h 146780"/>
                <a:gd name="connsiteX522" fmla="*/ 282400 w 483808"/>
                <a:gd name="connsiteY522" fmla="*/ 137351 h 146780"/>
                <a:gd name="connsiteX523" fmla="*/ 281543 w 483808"/>
                <a:gd name="connsiteY523" fmla="*/ 137160 h 146780"/>
                <a:gd name="connsiteX524" fmla="*/ 280876 w 483808"/>
                <a:gd name="connsiteY524" fmla="*/ 139446 h 146780"/>
                <a:gd name="connsiteX525" fmla="*/ 153426 w 483808"/>
                <a:gd name="connsiteY525" fmla="*/ 136208 h 146780"/>
                <a:gd name="connsiteX526" fmla="*/ 152759 w 483808"/>
                <a:gd name="connsiteY526" fmla="*/ 135541 h 146780"/>
                <a:gd name="connsiteX527" fmla="*/ 151522 w 483808"/>
                <a:gd name="connsiteY527" fmla="*/ 136303 h 146780"/>
                <a:gd name="connsiteX528" fmla="*/ 150951 w 483808"/>
                <a:gd name="connsiteY528" fmla="*/ 138684 h 146780"/>
                <a:gd name="connsiteX529" fmla="*/ 153426 w 483808"/>
                <a:gd name="connsiteY529" fmla="*/ 136208 h 146780"/>
                <a:gd name="connsiteX530" fmla="*/ 197591 w 483808"/>
                <a:gd name="connsiteY530" fmla="*/ 75057 h 146780"/>
                <a:gd name="connsiteX531" fmla="*/ 194355 w 483808"/>
                <a:gd name="connsiteY531" fmla="*/ 75629 h 146780"/>
                <a:gd name="connsiteX532" fmla="*/ 194926 w 483808"/>
                <a:gd name="connsiteY532" fmla="*/ 75914 h 146780"/>
                <a:gd name="connsiteX533" fmla="*/ 197591 w 483808"/>
                <a:gd name="connsiteY533" fmla="*/ 75057 h 146780"/>
                <a:gd name="connsiteX534" fmla="*/ 191214 w 483808"/>
                <a:gd name="connsiteY534" fmla="*/ 132683 h 146780"/>
                <a:gd name="connsiteX535" fmla="*/ 190262 w 483808"/>
                <a:gd name="connsiteY535" fmla="*/ 136017 h 146780"/>
                <a:gd name="connsiteX536" fmla="*/ 191214 w 483808"/>
                <a:gd name="connsiteY536" fmla="*/ 132683 h 146780"/>
                <a:gd name="connsiteX537" fmla="*/ 203016 w 483808"/>
                <a:gd name="connsiteY537" fmla="*/ 134588 h 146780"/>
                <a:gd name="connsiteX538" fmla="*/ 204158 w 483808"/>
                <a:gd name="connsiteY538" fmla="*/ 134207 h 146780"/>
                <a:gd name="connsiteX539" fmla="*/ 203207 w 483808"/>
                <a:gd name="connsiteY539" fmla="*/ 132493 h 146780"/>
                <a:gd name="connsiteX540" fmla="*/ 202445 w 483808"/>
                <a:gd name="connsiteY540" fmla="*/ 132683 h 146780"/>
                <a:gd name="connsiteX541" fmla="*/ 203016 w 483808"/>
                <a:gd name="connsiteY541" fmla="*/ 134588 h 146780"/>
                <a:gd name="connsiteX542" fmla="*/ 222815 w 483808"/>
                <a:gd name="connsiteY542" fmla="*/ 78677 h 146780"/>
                <a:gd name="connsiteX543" fmla="*/ 223957 w 483808"/>
                <a:gd name="connsiteY543" fmla="*/ 76390 h 146780"/>
                <a:gd name="connsiteX544" fmla="*/ 222719 w 483808"/>
                <a:gd name="connsiteY544" fmla="*/ 75629 h 146780"/>
                <a:gd name="connsiteX545" fmla="*/ 221863 w 483808"/>
                <a:gd name="connsiteY545" fmla="*/ 76581 h 146780"/>
                <a:gd name="connsiteX546" fmla="*/ 222815 w 483808"/>
                <a:gd name="connsiteY546" fmla="*/ 78677 h 146780"/>
                <a:gd name="connsiteX547" fmla="*/ 207395 w 483808"/>
                <a:gd name="connsiteY547" fmla="*/ 78200 h 146780"/>
                <a:gd name="connsiteX548" fmla="*/ 211297 w 483808"/>
                <a:gd name="connsiteY548" fmla="*/ 78200 h 146780"/>
                <a:gd name="connsiteX549" fmla="*/ 207395 w 483808"/>
                <a:gd name="connsiteY549" fmla="*/ 78200 h 146780"/>
                <a:gd name="connsiteX550" fmla="*/ 307528 w 483808"/>
                <a:gd name="connsiteY550" fmla="*/ 120777 h 146780"/>
                <a:gd name="connsiteX551" fmla="*/ 307242 w 483808"/>
                <a:gd name="connsiteY551" fmla="*/ 121729 h 146780"/>
                <a:gd name="connsiteX552" fmla="*/ 309432 w 483808"/>
                <a:gd name="connsiteY552" fmla="*/ 121920 h 146780"/>
                <a:gd name="connsiteX553" fmla="*/ 309813 w 483808"/>
                <a:gd name="connsiteY553" fmla="*/ 121253 h 146780"/>
                <a:gd name="connsiteX554" fmla="*/ 307528 w 483808"/>
                <a:gd name="connsiteY554" fmla="*/ 120777 h 146780"/>
                <a:gd name="connsiteX555" fmla="*/ 446877 w 483808"/>
                <a:gd name="connsiteY555" fmla="*/ 112300 h 146780"/>
                <a:gd name="connsiteX556" fmla="*/ 446877 w 483808"/>
                <a:gd name="connsiteY556" fmla="*/ 115443 h 146780"/>
                <a:gd name="connsiteX557" fmla="*/ 446877 w 483808"/>
                <a:gd name="connsiteY557" fmla="*/ 112300 h 146780"/>
                <a:gd name="connsiteX558" fmla="*/ 126393 w 483808"/>
                <a:gd name="connsiteY558" fmla="*/ 109442 h 146780"/>
                <a:gd name="connsiteX559" fmla="*/ 125537 w 483808"/>
                <a:gd name="connsiteY559" fmla="*/ 110395 h 146780"/>
                <a:gd name="connsiteX560" fmla="*/ 128107 w 483808"/>
                <a:gd name="connsiteY560" fmla="*/ 111919 h 146780"/>
                <a:gd name="connsiteX561" fmla="*/ 128678 w 483808"/>
                <a:gd name="connsiteY561" fmla="*/ 111252 h 146780"/>
                <a:gd name="connsiteX562" fmla="*/ 126393 w 483808"/>
                <a:gd name="connsiteY562" fmla="*/ 109347 h 146780"/>
                <a:gd name="connsiteX563" fmla="*/ 326279 w 483808"/>
                <a:gd name="connsiteY563" fmla="*/ 105346 h 146780"/>
                <a:gd name="connsiteX564" fmla="*/ 326660 w 483808"/>
                <a:gd name="connsiteY564" fmla="*/ 104775 h 146780"/>
                <a:gd name="connsiteX565" fmla="*/ 324947 w 483808"/>
                <a:gd name="connsiteY565" fmla="*/ 103537 h 146780"/>
                <a:gd name="connsiteX566" fmla="*/ 324185 w 483808"/>
                <a:gd name="connsiteY566" fmla="*/ 104680 h 146780"/>
                <a:gd name="connsiteX567" fmla="*/ 326184 w 483808"/>
                <a:gd name="connsiteY567" fmla="*/ 105346 h 146780"/>
                <a:gd name="connsiteX568" fmla="*/ 100218 w 483808"/>
                <a:gd name="connsiteY568" fmla="*/ 96488 h 146780"/>
                <a:gd name="connsiteX569" fmla="*/ 99171 w 483808"/>
                <a:gd name="connsiteY569" fmla="*/ 95536 h 146780"/>
                <a:gd name="connsiteX570" fmla="*/ 98505 w 483808"/>
                <a:gd name="connsiteY570" fmla="*/ 98203 h 146780"/>
                <a:gd name="connsiteX571" fmla="*/ 100218 w 483808"/>
                <a:gd name="connsiteY571" fmla="*/ 96488 h 146780"/>
                <a:gd name="connsiteX572" fmla="*/ 368065 w 483808"/>
                <a:gd name="connsiteY572" fmla="*/ 103346 h 146780"/>
                <a:gd name="connsiteX573" fmla="*/ 368350 w 483808"/>
                <a:gd name="connsiteY573" fmla="*/ 104394 h 146780"/>
                <a:gd name="connsiteX574" fmla="*/ 370730 w 483808"/>
                <a:gd name="connsiteY574" fmla="*/ 103727 h 146780"/>
                <a:gd name="connsiteX575" fmla="*/ 370445 w 483808"/>
                <a:gd name="connsiteY575" fmla="*/ 102965 h 146780"/>
                <a:gd name="connsiteX576" fmla="*/ 367970 w 483808"/>
                <a:gd name="connsiteY576" fmla="*/ 103441 h 146780"/>
                <a:gd name="connsiteX577" fmla="*/ 210631 w 483808"/>
                <a:gd name="connsiteY577" fmla="*/ 101918 h 146780"/>
                <a:gd name="connsiteX578" fmla="*/ 210250 w 483808"/>
                <a:gd name="connsiteY578" fmla="*/ 101060 h 146780"/>
                <a:gd name="connsiteX579" fmla="*/ 208442 w 483808"/>
                <a:gd name="connsiteY579" fmla="*/ 101441 h 146780"/>
                <a:gd name="connsiteX580" fmla="*/ 207490 w 483808"/>
                <a:gd name="connsiteY580" fmla="*/ 103251 h 146780"/>
                <a:gd name="connsiteX581" fmla="*/ 210631 w 483808"/>
                <a:gd name="connsiteY581" fmla="*/ 101918 h 146780"/>
                <a:gd name="connsiteX582" fmla="*/ 228240 w 483808"/>
                <a:gd name="connsiteY582" fmla="*/ 99822 h 146780"/>
                <a:gd name="connsiteX583" fmla="*/ 230620 w 483808"/>
                <a:gd name="connsiteY583" fmla="*/ 97346 h 146780"/>
                <a:gd name="connsiteX584" fmla="*/ 228240 w 483808"/>
                <a:gd name="connsiteY584" fmla="*/ 99822 h 146780"/>
                <a:gd name="connsiteX585" fmla="*/ 133437 w 483808"/>
                <a:gd name="connsiteY585" fmla="*/ 98107 h 146780"/>
                <a:gd name="connsiteX586" fmla="*/ 132485 w 483808"/>
                <a:gd name="connsiteY586" fmla="*/ 97250 h 146780"/>
                <a:gd name="connsiteX587" fmla="*/ 130582 w 483808"/>
                <a:gd name="connsiteY587" fmla="*/ 98679 h 146780"/>
                <a:gd name="connsiteX588" fmla="*/ 131724 w 483808"/>
                <a:gd name="connsiteY588" fmla="*/ 99631 h 146780"/>
                <a:gd name="connsiteX589" fmla="*/ 133437 w 483808"/>
                <a:gd name="connsiteY589" fmla="*/ 98012 h 146780"/>
                <a:gd name="connsiteX590" fmla="*/ 203111 w 483808"/>
                <a:gd name="connsiteY590" fmla="*/ 98774 h 146780"/>
                <a:gd name="connsiteX591" fmla="*/ 202445 w 483808"/>
                <a:gd name="connsiteY591" fmla="*/ 99251 h 146780"/>
                <a:gd name="connsiteX592" fmla="*/ 204064 w 483808"/>
                <a:gd name="connsiteY592" fmla="*/ 101060 h 146780"/>
                <a:gd name="connsiteX593" fmla="*/ 204825 w 483808"/>
                <a:gd name="connsiteY593" fmla="*/ 100584 h 146780"/>
                <a:gd name="connsiteX594" fmla="*/ 203207 w 483808"/>
                <a:gd name="connsiteY594" fmla="*/ 98870 h 146780"/>
                <a:gd name="connsiteX595" fmla="*/ 406139 w 483808"/>
                <a:gd name="connsiteY595" fmla="*/ 101251 h 146780"/>
                <a:gd name="connsiteX596" fmla="*/ 407661 w 483808"/>
                <a:gd name="connsiteY596" fmla="*/ 102203 h 146780"/>
                <a:gd name="connsiteX597" fmla="*/ 408994 w 483808"/>
                <a:gd name="connsiteY597" fmla="*/ 101632 h 146780"/>
                <a:gd name="connsiteX598" fmla="*/ 407947 w 483808"/>
                <a:gd name="connsiteY598" fmla="*/ 100679 h 146780"/>
                <a:gd name="connsiteX599" fmla="*/ 406043 w 483808"/>
                <a:gd name="connsiteY599" fmla="*/ 101251 h 146780"/>
                <a:gd name="connsiteX600" fmla="*/ 64143 w 483808"/>
                <a:gd name="connsiteY600" fmla="*/ 105061 h 146780"/>
                <a:gd name="connsiteX601" fmla="*/ 64143 w 483808"/>
                <a:gd name="connsiteY601" fmla="*/ 104108 h 146780"/>
                <a:gd name="connsiteX602" fmla="*/ 62240 w 483808"/>
                <a:gd name="connsiteY602" fmla="*/ 104108 h 146780"/>
                <a:gd name="connsiteX603" fmla="*/ 62049 w 483808"/>
                <a:gd name="connsiteY603" fmla="*/ 105061 h 146780"/>
                <a:gd name="connsiteX604" fmla="*/ 64048 w 483808"/>
                <a:gd name="connsiteY604" fmla="*/ 105156 h 146780"/>
                <a:gd name="connsiteX605" fmla="*/ 204729 w 483808"/>
                <a:gd name="connsiteY605" fmla="*/ 94774 h 146780"/>
                <a:gd name="connsiteX606" fmla="*/ 205396 w 483808"/>
                <a:gd name="connsiteY606" fmla="*/ 94393 h 146780"/>
                <a:gd name="connsiteX607" fmla="*/ 204444 w 483808"/>
                <a:gd name="connsiteY607" fmla="*/ 92678 h 146780"/>
                <a:gd name="connsiteX608" fmla="*/ 203587 w 483808"/>
                <a:gd name="connsiteY608" fmla="*/ 93250 h 146780"/>
                <a:gd name="connsiteX609" fmla="*/ 204635 w 483808"/>
                <a:gd name="connsiteY609" fmla="*/ 94774 h 146780"/>
                <a:gd name="connsiteX610" fmla="*/ 207966 w 483808"/>
                <a:gd name="connsiteY610" fmla="*/ 85725 h 146780"/>
                <a:gd name="connsiteX611" fmla="*/ 207204 w 483808"/>
                <a:gd name="connsiteY611" fmla="*/ 86392 h 146780"/>
                <a:gd name="connsiteX612" fmla="*/ 209394 w 483808"/>
                <a:gd name="connsiteY612" fmla="*/ 88202 h 146780"/>
                <a:gd name="connsiteX613" fmla="*/ 210155 w 483808"/>
                <a:gd name="connsiteY613" fmla="*/ 87439 h 146780"/>
                <a:gd name="connsiteX614" fmla="*/ 207966 w 483808"/>
                <a:gd name="connsiteY614" fmla="*/ 85630 h 146780"/>
                <a:gd name="connsiteX615" fmla="*/ 444117 w 483808"/>
                <a:gd name="connsiteY615" fmla="*/ 87249 h 146780"/>
                <a:gd name="connsiteX616" fmla="*/ 444783 w 483808"/>
                <a:gd name="connsiteY616" fmla="*/ 87916 h 146780"/>
                <a:gd name="connsiteX617" fmla="*/ 447067 w 483808"/>
                <a:gd name="connsiteY617" fmla="*/ 86678 h 146780"/>
                <a:gd name="connsiteX618" fmla="*/ 446687 w 483808"/>
                <a:gd name="connsiteY618" fmla="*/ 86106 h 146780"/>
                <a:gd name="connsiteX619" fmla="*/ 444212 w 483808"/>
                <a:gd name="connsiteY619" fmla="*/ 87249 h 146780"/>
                <a:gd name="connsiteX620" fmla="*/ 333704 w 483808"/>
                <a:gd name="connsiteY620" fmla="*/ 110014 h 146780"/>
                <a:gd name="connsiteX621" fmla="*/ 333704 w 483808"/>
                <a:gd name="connsiteY621" fmla="*/ 109442 h 146780"/>
                <a:gd name="connsiteX622" fmla="*/ 331134 w 483808"/>
                <a:gd name="connsiteY622" fmla="*/ 109252 h 146780"/>
                <a:gd name="connsiteX623" fmla="*/ 331134 w 483808"/>
                <a:gd name="connsiteY623" fmla="*/ 110014 h 146780"/>
                <a:gd name="connsiteX624" fmla="*/ 333704 w 483808"/>
                <a:gd name="connsiteY624" fmla="*/ 110014 h 146780"/>
                <a:gd name="connsiteX625" fmla="*/ 431362 w 483808"/>
                <a:gd name="connsiteY625" fmla="*/ 108490 h 146780"/>
                <a:gd name="connsiteX626" fmla="*/ 430791 w 483808"/>
                <a:gd name="connsiteY626" fmla="*/ 109442 h 146780"/>
                <a:gd name="connsiteX627" fmla="*/ 433076 w 483808"/>
                <a:gd name="connsiteY627" fmla="*/ 110299 h 146780"/>
                <a:gd name="connsiteX628" fmla="*/ 433456 w 483808"/>
                <a:gd name="connsiteY628" fmla="*/ 109538 h 146780"/>
                <a:gd name="connsiteX629" fmla="*/ 431362 w 483808"/>
                <a:gd name="connsiteY629" fmla="*/ 108585 h 146780"/>
                <a:gd name="connsiteX630" fmla="*/ 210917 w 483808"/>
                <a:gd name="connsiteY630" fmla="*/ 113443 h 146780"/>
                <a:gd name="connsiteX631" fmla="*/ 211868 w 483808"/>
                <a:gd name="connsiteY631" fmla="*/ 114014 h 146780"/>
                <a:gd name="connsiteX632" fmla="*/ 212820 w 483808"/>
                <a:gd name="connsiteY632" fmla="*/ 112300 h 146780"/>
                <a:gd name="connsiteX633" fmla="*/ 211868 w 483808"/>
                <a:gd name="connsiteY633" fmla="*/ 111823 h 146780"/>
                <a:gd name="connsiteX634" fmla="*/ 210821 w 483808"/>
                <a:gd name="connsiteY634" fmla="*/ 113443 h 146780"/>
                <a:gd name="connsiteX635" fmla="*/ 254035 w 483808"/>
                <a:gd name="connsiteY635" fmla="*/ 82487 h 146780"/>
                <a:gd name="connsiteX636" fmla="*/ 254796 w 483808"/>
                <a:gd name="connsiteY636" fmla="*/ 81534 h 146780"/>
                <a:gd name="connsiteX637" fmla="*/ 253940 w 483808"/>
                <a:gd name="connsiteY637" fmla="*/ 80391 h 146780"/>
                <a:gd name="connsiteX638" fmla="*/ 252988 w 483808"/>
                <a:gd name="connsiteY638" fmla="*/ 81344 h 146780"/>
                <a:gd name="connsiteX639" fmla="*/ 254130 w 483808"/>
                <a:gd name="connsiteY639" fmla="*/ 82582 h 146780"/>
                <a:gd name="connsiteX640" fmla="*/ 82228 w 483808"/>
                <a:gd name="connsiteY640" fmla="*/ 125254 h 146780"/>
                <a:gd name="connsiteX641" fmla="*/ 81372 w 483808"/>
                <a:gd name="connsiteY641" fmla="*/ 125063 h 146780"/>
                <a:gd name="connsiteX642" fmla="*/ 80801 w 483808"/>
                <a:gd name="connsiteY642" fmla="*/ 126968 h 146780"/>
                <a:gd name="connsiteX643" fmla="*/ 81562 w 483808"/>
                <a:gd name="connsiteY643" fmla="*/ 127159 h 146780"/>
                <a:gd name="connsiteX644" fmla="*/ 82228 w 483808"/>
                <a:gd name="connsiteY644" fmla="*/ 125254 h 146780"/>
                <a:gd name="connsiteX645" fmla="*/ 118588 w 483808"/>
                <a:gd name="connsiteY645" fmla="*/ 126397 h 146780"/>
                <a:gd name="connsiteX646" fmla="*/ 117732 w 483808"/>
                <a:gd name="connsiteY646" fmla="*/ 126302 h 146780"/>
                <a:gd name="connsiteX647" fmla="*/ 117446 w 483808"/>
                <a:gd name="connsiteY647" fmla="*/ 128111 h 146780"/>
                <a:gd name="connsiteX648" fmla="*/ 118208 w 483808"/>
                <a:gd name="connsiteY648" fmla="*/ 128206 h 146780"/>
                <a:gd name="connsiteX649" fmla="*/ 118493 w 483808"/>
                <a:gd name="connsiteY649" fmla="*/ 126397 h 146780"/>
                <a:gd name="connsiteX650" fmla="*/ 131819 w 483808"/>
                <a:gd name="connsiteY650" fmla="*/ 137827 h 146780"/>
                <a:gd name="connsiteX651" fmla="*/ 131534 w 483808"/>
                <a:gd name="connsiteY651" fmla="*/ 138779 h 146780"/>
                <a:gd name="connsiteX652" fmla="*/ 133913 w 483808"/>
                <a:gd name="connsiteY652" fmla="*/ 139065 h 146780"/>
                <a:gd name="connsiteX653" fmla="*/ 134008 w 483808"/>
                <a:gd name="connsiteY653" fmla="*/ 138398 h 146780"/>
                <a:gd name="connsiteX654" fmla="*/ 131819 w 483808"/>
                <a:gd name="connsiteY654" fmla="*/ 137827 h 146780"/>
                <a:gd name="connsiteX655" fmla="*/ 432409 w 483808"/>
                <a:gd name="connsiteY655" fmla="*/ 138398 h 146780"/>
                <a:gd name="connsiteX656" fmla="*/ 432599 w 483808"/>
                <a:gd name="connsiteY656" fmla="*/ 138970 h 146780"/>
                <a:gd name="connsiteX657" fmla="*/ 434789 w 483808"/>
                <a:gd name="connsiteY657" fmla="*/ 138494 h 146780"/>
                <a:gd name="connsiteX658" fmla="*/ 434598 w 483808"/>
                <a:gd name="connsiteY658" fmla="*/ 137827 h 146780"/>
                <a:gd name="connsiteX659" fmla="*/ 432505 w 483808"/>
                <a:gd name="connsiteY659" fmla="*/ 138398 h 146780"/>
                <a:gd name="connsiteX660" fmla="*/ 148667 w 483808"/>
                <a:gd name="connsiteY660" fmla="*/ 139732 h 146780"/>
                <a:gd name="connsiteX661" fmla="*/ 147429 w 483808"/>
                <a:gd name="connsiteY661" fmla="*/ 139827 h 146780"/>
                <a:gd name="connsiteX662" fmla="*/ 148000 w 483808"/>
                <a:gd name="connsiteY662" fmla="*/ 141922 h 146780"/>
                <a:gd name="connsiteX663" fmla="*/ 148857 w 483808"/>
                <a:gd name="connsiteY663" fmla="*/ 141732 h 146780"/>
                <a:gd name="connsiteX664" fmla="*/ 148571 w 483808"/>
                <a:gd name="connsiteY664" fmla="*/ 139637 h 146780"/>
                <a:gd name="connsiteX665" fmla="*/ 267836 w 483808"/>
                <a:gd name="connsiteY665" fmla="*/ 33909 h 146780"/>
                <a:gd name="connsiteX666" fmla="*/ 267265 w 483808"/>
                <a:gd name="connsiteY666" fmla="*/ 34480 h 146780"/>
                <a:gd name="connsiteX667" fmla="*/ 268978 w 483808"/>
                <a:gd name="connsiteY667" fmla="*/ 36004 h 146780"/>
                <a:gd name="connsiteX668" fmla="*/ 269455 w 483808"/>
                <a:gd name="connsiteY668" fmla="*/ 35623 h 146780"/>
                <a:gd name="connsiteX669" fmla="*/ 267836 w 483808"/>
                <a:gd name="connsiteY669" fmla="*/ 33909 h 146780"/>
                <a:gd name="connsiteX670" fmla="*/ 434979 w 483808"/>
                <a:gd name="connsiteY670" fmla="*/ 33909 h 146780"/>
                <a:gd name="connsiteX671" fmla="*/ 435550 w 483808"/>
                <a:gd name="connsiteY671" fmla="*/ 33052 h 146780"/>
                <a:gd name="connsiteX672" fmla="*/ 433647 w 483808"/>
                <a:gd name="connsiteY672" fmla="*/ 31909 h 146780"/>
                <a:gd name="connsiteX673" fmla="*/ 433076 w 483808"/>
                <a:gd name="connsiteY673" fmla="*/ 32861 h 146780"/>
                <a:gd name="connsiteX674" fmla="*/ 434884 w 483808"/>
                <a:gd name="connsiteY674" fmla="*/ 33909 h 146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</a:cxnLst>
              <a:rect l="l" t="t" r="r" b="b"/>
              <a:pathLst>
                <a:path w="483808" h="146780">
                  <a:moveTo>
                    <a:pt x="3036" y="123539"/>
                  </a:moveTo>
                  <a:cubicBezTo>
                    <a:pt x="1417" y="123254"/>
                    <a:pt x="1322" y="122206"/>
                    <a:pt x="1417" y="120682"/>
                  </a:cubicBezTo>
                  <a:cubicBezTo>
                    <a:pt x="1703" y="114967"/>
                    <a:pt x="1798" y="109156"/>
                    <a:pt x="1988" y="103441"/>
                  </a:cubicBezTo>
                  <a:cubicBezTo>
                    <a:pt x="2179" y="94297"/>
                    <a:pt x="2464" y="85058"/>
                    <a:pt x="2655" y="75914"/>
                  </a:cubicBezTo>
                  <a:cubicBezTo>
                    <a:pt x="2655" y="75152"/>
                    <a:pt x="2940" y="74104"/>
                    <a:pt x="3511" y="73533"/>
                  </a:cubicBezTo>
                  <a:cubicBezTo>
                    <a:pt x="5986" y="71247"/>
                    <a:pt x="6081" y="71342"/>
                    <a:pt x="2940" y="69437"/>
                  </a:cubicBezTo>
                  <a:cubicBezTo>
                    <a:pt x="2750" y="69342"/>
                    <a:pt x="2559" y="69056"/>
                    <a:pt x="2655" y="69152"/>
                  </a:cubicBezTo>
                  <a:cubicBezTo>
                    <a:pt x="2655" y="58579"/>
                    <a:pt x="2655" y="48292"/>
                    <a:pt x="2655" y="38005"/>
                  </a:cubicBezTo>
                  <a:cubicBezTo>
                    <a:pt x="2655" y="31242"/>
                    <a:pt x="3226" y="24574"/>
                    <a:pt x="3321" y="17907"/>
                  </a:cubicBezTo>
                  <a:cubicBezTo>
                    <a:pt x="3321" y="16002"/>
                    <a:pt x="2369" y="13906"/>
                    <a:pt x="2940" y="12192"/>
                  </a:cubicBezTo>
                  <a:cubicBezTo>
                    <a:pt x="4083" y="8191"/>
                    <a:pt x="2750" y="4286"/>
                    <a:pt x="2750" y="476"/>
                  </a:cubicBezTo>
                  <a:cubicBezTo>
                    <a:pt x="3036" y="286"/>
                    <a:pt x="3321" y="0"/>
                    <a:pt x="3511" y="0"/>
                  </a:cubicBezTo>
                  <a:cubicBezTo>
                    <a:pt x="11031" y="571"/>
                    <a:pt x="18360" y="1810"/>
                    <a:pt x="24833" y="5524"/>
                  </a:cubicBezTo>
                  <a:cubicBezTo>
                    <a:pt x="25499" y="5905"/>
                    <a:pt x="25975" y="6477"/>
                    <a:pt x="26641" y="6763"/>
                  </a:cubicBezTo>
                  <a:cubicBezTo>
                    <a:pt x="36826" y="10478"/>
                    <a:pt x="43869" y="17336"/>
                    <a:pt x="50532" y="24670"/>
                  </a:cubicBezTo>
                  <a:cubicBezTo>
                    <a:pt x="51674" y="25908"/>
                    <a:pt x="52912" y="27051"/>
                    <a:pt x="53959" y="28385"/>
                  </a:cubicBezTo>
                  <a:cubicBezTo>
                    <a:pt x="60241" y="35719"/>
                    <a:pt x="66618" y="42958"/>
                    <a:pt x="72710" y="50387"/>
                  </a:cubicBezTo>
                  <a:cubicBezTo>
                    <a:pt x="76041" y="54578"/>
                    <a:pt x="78897" y="59055"/>
                    <a:pt x="81752" y="63532"/>
                  </a:cubicBezTo>
                  <a:cubicBezTo>
                    <a:pt x="82419" y="64579"/>
                    <a:pt x="82419" y="66008"/>
                    <a:pt x="82894" y="67628"/>
                  </a:cubicBezTo>
                  <a:cubicBezTo>
                    <a:pt x="86036" y="67151"/>
                    <a:pt x="87558" y="69152"/>
                    <a:pt x="88796" y="71438"/>
                  </a:cubicBezTo>
                  <a:cubicBezTo>
                    <a:pt x="89177" y="72104"/>
                    <a:pt x="89557" y="73152"/>
                    <a:pt x="90128" y="73343"/>
                  </a:cubicBezTo>
                  <a:cubicBezTo>
                    <a:pt x="94126" y="74390"/>
                    <a:pt x="96316" y="77438"/>
                    <a:pt x="99266" y="79534"/>
                  </a:cubicBezTo>
                  <a:cubicBezTo>
                    <a:pt x="105168" y="83725"/>
                    <a:pt x="111925" y="85630"/>
                    <a:pt x="119159" y="86296"/>
                  </a:cubicBezTo>
                  <a:cubicBezTo>
                    <a:pt x="121254" y="86487"/>
                    <a:pt x="123538" y="85820"/>
                    <a:pt x="125727" y="85344"/>
                  </a:cubicBezTo>
                  <a:cubicBezTo>
                    <a:pt x="131153" y="84201"/>
                    <a:pt x="136578" y="83153"/>
                    <a:pt x="140766" y="79534"/>
                  </a:cubicBezTo>
                  <a:cubicBezTo>
                    <a:pt x="144097" y="76676"/>
                    <a:pt x="148286" y="74486"/>
                    <a:pt x="151236" y="71438"/>
                  </a:cubicBezTo>
                  <a:cubicBezTo>
                    <a:pt x="155710" y="66675"/>
                    <a:pt x="159708" y="61531"/>
                    <a:pt x="163515" y="56293"/>
                  </a:cubicBezTo>
                  <a:cubicBezTo>
                    <a:pt x="166751" y="51816"/>
                    <a:pt x="168750" y="46577"/>
                    <a:pt x="173224" y="42577"/>
                  </a:cubicBezTo>
                  <a:cubicBezTo>
                    <a:pt x="174747" y="43815"/>
                    <a:pt x="176270" y="45053"/>
                    <a:pt x="177888" y="46387"/>
                  </a:cubicBezTo>
                  <a:cubicBezTo>
                    <a:pt x="179220" y="45529"/>
                    <a:pt x="180458" y="44863"/>
                    <a:pt x="181886" y="44005"/>
                  </a:cubicBezTo>
                  <a:cubicBezTo>
                    <a:pt x="181600" y="42767"/>
                    <a:pt x="182076" y="41148"/>
                    <a:pt x="179411" y="40862"/>
                  </a:cubicBezTo>
                  <a:lnTo>
                    <a:pt x="179411" y="43339"/>
                  </a:lnTo>
                  <a:cubicBezTo>
                    <a:pt x="176555" y="42481"/>
                    <a:pt x="176555" y="40100"/>
                    <a:pt x="174747" y="38481"/>
                  </a:cubicBezTo>
                  <a:cubicBezTo>
                    <a:pt x="176174" y="37052"/>
                    <a:pt x="177507" y="35719"/>
                    <a:pt x="178935" y="34385"/>
                  </a:cubicBezTo>
                  <a:cubicBezTo>
                    <a:pt x="179126" y="34195"/>
                    <a:pt x="179411" y="34004"/>
                    <a:pt x="179506" y="33814"/>
                  </a:cubicBezTo>
                  <a:cubicBezTo>
                    <a:pt x="179697" y="29242"/>
                    <a:pt x="183979" y="26861"/>
                    <a:pt x="186454" y="23527"/>
                  </a:cubicBezTo>
                  <a:cubicBezTo>
                    <a:pt x="187121" y="22574"/>
                    <a:pt x="188358" y="22003"/>
                    <a:pt x="189310" y="21241"/>
                  </a:cubicBezTo>
                  <a:cubicBezTo>
                    <a:pt x="189976" y="20764"/>
                    <a:pt x="190928" y="20288"/>
                    <a:pt x="191309" y="19717"/>
                  </a:cubicBezTo>
                  <a:cubicBezTo>
                    <a:pt x="193308" y="16573"/>
                    <a:pt x="195973" y="14288"/>
                    <a:pt x="199780" y="12954"/>
                  </a:cubicBezTo>
                  <a:cubicBezTo>
                    <a:pt x="201113" y="12478"/>
                    <a:pt x="201969" y="11144"/>
                    <a:pt x="203683" y="12002"/>
                  </a:cubicBezTo>
                  <a:cubicBezTo>
                    <a:pt x="204064" y="12192"/>
                    <a:pt x="204729" y="12192"/>
                    <a:pt x="204920" y="12002"/>
                  </a:cubicBezTo>
                  <a:cubicBezTo>
                    <a:pt x="207204" y="9906"/>
                    <a:pt x="210536" y="9906"/>
                    <a:pt x="213296" y="8763"/>
                  </a:cubicBezTo>
                  <a:cubicBezTo>
                    <a:pt x="215866" y="7715"/>
                    <a:pt x="218246" y="6953"/>
                    <a:pt x="221387" y="7429"/>
                  </a:cubicBezTo>
                  <a:cubicBezTo>
                    <a:pt x="224718" y="8001"/>
                    <a:pt x="228240" y="7429"/>
                    <a:pt x="231667" y="7334"/>
                  </a:cubicBezTo>
                  <a:cubicBezTo>
                    <a:pt x="232238" y="7334"/>
                    <a:pt x="232904" y="7334"/>
                    <a:pt x="233380" y="7525"/>
                  </a:cubicBezTo>
                  <a:cubicBezTo>
                    <a:pt x="237473" y="9620"/>
                    <a:pt x="242518" y="9144"/>
                    <a:pt x="246610" y="11239"/>
                  </a:cubicBezTo>
                  <a:cubicBezTo>
                    <a:pt x="247657" y="11811"/>
                    <a:pt x="249181" y="11525"/>
                    <a:pt x="249847" y="12954"/>
                  </a:cubicBezTo>
                  <a:cubicBezTo>
                    <a:pt x="250037" y="13335"/>
                    <a:pt x="250989" y="13811"/>
                    <a:pt x="251274" y="13621"/>
                  </a:cubicBezTo>
                  <a:cubicBezTo>
                    <a:pt x="253464" y="12668"/>
                    <a:pt x="253940" y="14288"/>
                    <a:pt x="255177" y="15145"/>
                  </a:cubicBezTo>
                  <a:cubicBezTo>
                    <a:pt x="262697" y="20193"/>
                    <a:pt x="267265" y="27527"/>
                    <a:pt x="273167" y="33814"/>
                  </a:cubicBezTo>
                  <a:cubicBezTo>
                    <a:pt x="273643" y="34290"/>
                    <a:pt x="274309" y="34957"/>
                    <a:pt x="274214" y="35433"/>
                  </a:cubicBezTo>
                  <a:cubicBezTo>
                    <a:pt x="273928" y="37243"/>
                    <a:pt x="275070" y="37624"/>
                    <a:pt x="276784" y="38005"/>
                  </a:cubicBezTo>
                  <a:cubicBezTo>
                    <a:pt x="277640" y="38195"/>
                    <a:pt x="278592" y="39053"/>
                    <a:pt x="279068" y="39814"/>
                  </a:cubicBezTo>
                  <a:cubicBezTo>
                    <a:pt x="282114" y="44387"/>
                    <a:pt x="286588" y="48006"/>
                    <a:pt x="289443" y="52673"/>
                  </a:cubicBezTo>
                  <a:cubicBezTo>
                    <a:pt x="291442" y="55912"/>
                    <a:pt x="294678" y="58579"/>
                    <a:pt x="297248" y="61627"/>
                  </a:cubicBezTo>
                  <a:cubicBezTo>
                    <a:pt x="300580" y="65532"/>
                    <a:pt x="303816" y="69532"/>
                    <a:pt x="307052" y="73438"/>
                  </a:cubicBezTo>
                  <a:cubicBezTo>
                    <a:pt x="307338" y="73723"/>
                    <a:pt x="307624" y="74104"/>
                    <a:pt x="308004" y="74295"/>
                  </a:cubicBezTo>
                  <a:cubicBezTo>
                    <a:pt x="312097" y="76581"/>
                    <a:pt x="314667" y="80105"/>
                    <a:pt x="317618" y="83344"/>
                  </a:cubicBezTo>
                  <a:cubicBezTo>
                    <a:pt x="320664" y="86582"/>
                    <a:pt x="324281" y="89440"/>
                    <a:pt x="327612" y="92488"/>
                  </a:cubicBezTo>
                  <a:cubicBezTo>
                    <a:pt x="328183" y="93059"/>
                    <a:pt x="328754" y="93631"/>
                    <a:pt x="329516" y="94297"/>
                  </a:cubicBezTo>
                  <a:cubicBezTo>
                    <a:pt x="328564" y="94869"/>
                    <a:pt x="327802" y="95250"/>
                    <a:pt x="327136" y="95631"/>
                  </a:cubicBezTo>
                  <a:cubicBezTo>
                    <a:pt x="327231" y="95821"/>
                    <a:pt x="327231" y="96107"/>
                    <a:pt x="327421" y="96203"/>
                  </a:cubicBezTo>
                  <a:cubicBezTo>
                    <a:pt x="328849" y="96869"/>
                    <a:pt x="330372" y="97441"/>
                    <a:pt x="331800" y="98107"/>
                  </a:cubicBezTo>
                  <a:cubicBezTo>
                    <a:pt x="332181" y="98298"/>
                    <a:pt x="332752" y="98679"/>
                    <a:pt x="332942" y="98584"/>
                  </a:cubicBezTo>
                  <a:cubicBezTo>
                    <a:pt x="335798" y="96774"/>
                    <a:pt x="337606" y="99155"/>
                    <a:pt x="339890" y="99727"/>
                  </a:cubicBezTo>
                  <a:cubicBezTo>
                    <a:pt x="344174" y="100870"/>
                    <a:pt x="348457" y="102108"/>
                    <a:pt x="353026" y="100774"/>
                  </a:cubicBezTo>
                  <a:cubicBezTo>
                    <a:pt x="354263" y="100394"/>
                    <a:pt x="355501" y="99822"/>
                    <a:pt x="356548" y="99155"/>
                  </a:cubicBezTo>
                  <a:cubicBezTo>
                    <a:pt x="363401" y="95060"/>
                    <a:pt x="369207" y="90202"/>
                    <a:pt x="373015" y="83439"/>
                  </a:cubicBezTo>
                  <a:cubicBezTo>
                    <a:pt x="373871" y="81820"/>
                    <a:pt x="375870" y="80677"/>
                    <a:pt x="377203" y="79248"/>
                  </a:cubicBezTo>
                  <a:cubicBezTo>
                    <a:pt x="380439" y="75914"/>
                    <a:pt x="383675" y="72485"/>
                    <a:pt x="387102" y="68961"/>
                  </a:cubicBezTo>
                  <a:cubicBezTo>
                    <a:pt x="388244" y="69723"/>
                    <a:pt x="389291" y="70390"/>
                    <a:pt x="390243" y="70961"/>
                  </a:cubicBezTo>
                  <a:cubicBezTo>
                    <a:pt x="392813" y="69913"/>
                    <a:pt x="392623" y="67628"/>
                    <a:pt x="392146" y="66485"/>
                  </a:cubicBezTo>
                  <a:cubicBezTo>
                    <a:pt x="390719" y="63437"/>
                    <a:pt x="392432" y="61341"/>
                    <a:pt x="394050" y="59150"/>
                  </a:cubicBezTo>
                  <a:cubicBezTo>
                    <a:pt x="397667" y="54388"/>
                    <a:pt x="401760" y="49911"/>
                    <a:pt x="405187" y="45053"/>
                  </a:cubicBezTo>
                  <a:cubicBezTo>
                    <a:pt x="406614" y="43148"/>
                    <a:pt x="408042" y="42101"/>
                    <a:pt x="410517" y="42196"/>
                  </a:cubicBezTo>
                  <a:cubicBezTo>
                    <a:pt x="410898" y="42196"/>
                    <a:pt x="411278" y="41815"/>
                    <a:pt x="411849" y="41529"/>
                  </a:cubicBezTo>
                  <a:cubicBezTo>
                    <a:pt x="411659" y="40672"/>
                    <a:pt x="411469" y="39814"/>
                    <a:pt x="411183" y="38767"/>
                  </a:cubicBezTo>
                  <a:cubicBezTo>
                    <a:pt x="412230" y="38671"/>
                    <a:pt x="413182" y="38481"/>
                    <a:pt x="414229" y="38386"/>
                  </a:cubicBezTo>
                  <a:cubicBezTo>
                    <a:pt x="412230" y="34290"/>
                    <a:pt x="415847" y="32195"/>
                    <a:pt x="418322" y="30480"/>
                  </a:cubicBezTo>
                  <a:cubicBezTo>
                    <a:pt x="421082" y="28670"/>
                    <a:pt x="422320" y="24955"/>
                    <a:pt x="426508" y="24860"/>
                  </a:cubicBezTo>
                  <a:cubicBezTo>
                    <a:pt x="428792" y="21527"/>
                    <a:pt x="432505" y="19431"/>
                    <a:pt x="435931" y="17526"/>
                  </a:cubicBezTo>
                  <a:cubicBezTo>
                    <a:pt x="440690" y="14954"/>
                    <a:pt x="445164" y="11621"/>
                    <a:pt x="451160" y="11239"/>
                  </a:cubicBezTo>
                  <a:cubicBezTo>
                    <a:pt x="453350" y="11144"/>
                    <a:pt x="455539" y="10287"/>
                    <a:pt x="457538" y="9525"/>
                  </a:cubicBezTo>
                  <a:cubicBezTo>
                    <a:pt x="464105" y="7239"/>
                    <a:pt x="471244" y="7525"/>
                    <a:pt x="478002" y="6477"/>
                  </a:cubicBezTo>
                  <a:cubicBezTo>
                    <a:pt x="479715" y="6191"/>
                    <a:pt x="481524" y="6763"/>
                    <a:pt x="483332" y="6953"/>
                  </a:cubicBezTo>
                  <a:cubicBezTo>
                    <a:pt x="483523" y="12478"/>
                    <a:pt x="483808" y="17907"/>
                    <a:pt x="483808" y="23336"/>
                  </a:cubicBezTo>
                  <a:cubicBezTo>
                    <a:pt x="483808" y="28194"/>
                    <a:pt x="483428" y="33052"/>
                    <a:pt x="483332" y="37814"/>
                  </a:cubicBezTo>
                  <a:cubicBezTo>
                    <a:pt x="483332" y="41624"/>
                    <a:pt x="483428" y="45339"/>
                    <a:pt x="483428" y="49149"/>
                  </a:cubicBezTo>
                  <a:cubicBezTo>
                    <a:pt x="483428" y="56864"/>
                    <a:pt x="483237" y="64484"/>
                    <a:pt x="483237" y="72199"/>
                  </a:cubicBezTo>
                  <a:cubicBezTo>
                    <a:pt x="483237" y="78105"/>
                    <a:pt x="483428" y="84011"/>
                    <a:pt x="483428" y="89821"/>
                  </a:cubicBezTo>
                  <a:cubicBezTo>
                    <a:pt x="483428" y="97346"/>
                    <a:pt x="483142" y="104965"/>
                    <a:pt x="483142" y="112490"/>
                  </a:cubicBezTo>
                  <a:cubicBezTo>
                    <a:pt x="483142" y="116681"/>
                    <a:pt x="483428" y="120777"/>
                    <a:pt x="483618" y="124968"/>
                  </a:cubicBezTo>
                  <a:cubicBezTo>
                    <a:pt x="483618" y="125254"/>
                    <a:pt x="483903" y="125635"/>
                    <a:pt x="483713" y="125730"/>
                  </a:cubicBezTo>
                  <a:cubicBezTo>
                    <a:pt x="481619" y="127730"/>
                    <a:pt x="483142" y="129730"/>
                    <a:pt x="483332" y="131826"/>
                  </a:cubicBezTo>
                  <a:cubicBezTo>
                    <a:pt x="483713" y="136017"/>
                    <a:pt x="483618" y="140208"/>
                    <a:pt x="483618" y="144399"/>
                  </a:cubicBezTo>
                  <a:cubicBezTo>
                    <a:pt x="483618" y="145637"/>
                    <a:pt x="482666" y="146209"/>
                    <a:pt x="481239" y="146209"/>
                  </a:cubicBezTo>
                  <a:cubicBezTo>
                    <a:pt x="478859" y="146209"/>
                    <a:pt x="476479" y="146494"/>
                    <a:pt x="474005" y="146400"/>
                  </a:cubicBezTo>
                  <a:cubicBezTo>
                    <a:pt x="473243" y="146400"/>
                    <a:pt x="472387" y="145637"/>
                    <a:pt x="471816" y="144971"/>
                  </a:cubicBezTo>
                  <a:cubicBezTo>
                    <a:pt x="470673" y="143637"/>
                    <a:pt x="469150" y="143351"/>
                    <a:pt x="468770" y="144684"/>
                  </a:cubicBezTo>
                  <a:cubicBezTo>
                    <a:pt x="468103" y="146971"/>
                    <a:pt x="466390" y="146685"/>
                    <a:pt x="464581" y="146685"/>
                  </a:cubicBezTo>
                  <a:cubicBezTo>
                    <a:pt x="458680" y="146590"/>
                    <a:pt x="452779" y="146400"/>
                    <a:pt x="446877" y="146209"/>
                  </a:cubicBezTo>
                  <a:cubicBezTo>
                    <a:pt x="446401" y="146209"/>
                    <a:pt x="446021" y="146113"/>
                    <a:pt x="445354" y="146018"/>
                  </a:cubicBezTo>
                  <a:cubicBezTo>
                    <a:pt x="445354" y="145066"/>
                    <a:pt x="445164" y="144113"/>
                    <a:pt x="444974" y="142303"/>
                  </a:cubicBezTo>
                  <a:cubicBezTo>
                    <a:pt x="443641" y="143351"/>
                    <a:pt x="442689" y="143923"/>
                    <a:pt x="442118" y="144684"/>
                  </a:cubicBezTo>
                  <a:cubicBezTo>
                    <a:pt x="440975" y="146209"/>
                    <a:pt x="438691" y="147066"/>
                    <a:pt x="436978" y="146304"/>
                  </a:cubicBezTo>
                  <a:cubicBezTo>
                    <a:pt x="436407" y="146018"/>
                    <a:pt x="436026" y="145733"/>
                    <a:pt x="435455" y="145447"/>
                  </a:cubicBezTo>
                  <a:cubicBezTo>
                    <a:pt x="434979" y="145161"/>
                    <a:pt x="434408" y="144971"/>
                    <a:pt x="433837" y="144684"/>
                  </a:cubicBezTo>
                  <a:cubicBezTo>
                    <a:pt x="430696" y="147066"/>
                    <a:pt x="427079" y="146209"/>
                    <a:pt x="423557" y="146209"/>
                  </a:cubicBezTo>
                  <a:cubicBezTo>
                    <a:pt x="418988" y="146209"/>
                    <a:pt x="414324" y="146494"/>
                    <a:pt x="409756" y="146590"/>
                  </a:cubicBezTo>
                  <a:cubicBezTo>
                    <a:pt x="408423" y="146590"/>
                    <a:pt x="407185" y="146209"/>
                    <a:pt x="405853" y="146209"/>
                  </a:cubicBezTo>
                  <a:cubicBezTo>
                    <a:pt x="399285" y="146209"/>
                    <a:pt x="392717" y="146590"/>
                    <a:pt x="386150" y="146590"/>
                  </a:cubicBezTo>
                  <a:cubicBezTo>
                    <a:pt x="380725" y="146590"/>
                    <a:pt x="375394" y="146209"/>
                    <a:pt x="369969" y="146113"/>
                  </a:cubicBezTo>
                  <a:cubicBezTo>
                    <a:pt x="366828" y="146113"/>
                    <a:pt x="363686" y="146400"/>
                    <a:pt x="360640" y="146304"/>
                  </a:cubicBezTo>
                  <a:cubicBezTo>
                    <a:pt x="359022" y="146304"/>
                    <a:pt x="357119" y="146113"/>
                    <a:pt x="356643" y="144018"/>
                  </a:cubicBezTo>
                  <a:cubicBezTo>
                    <a:pt x="353883" y="145923"/>
                    <a:pt x="350837" y="145828"/>
                    <a:pt x="347696" y="146018"/>
                  </a:cubicBezTo>
                  <a:cubicBezTo>
                    <a:pt x="339034" y="146685"/>
                    <a:pt x="330372" y="146018"/>
                    <a:pt x="321711" y="146018"/>
                  </a:cubicBezTo>
                  <a:cubicBezTo>
                    <a:pt x="319045" y="146018"/>
                    <a:pt x="316570" y="146018"/>
                    <a:pt x="313905" y="145828"/>
                  </a:cubicBezTo>
                  <a:cubicBezTo>
                    <a:pt x="312288" y="145637"/>
                    <a:pt x="310669" y="146018"/>
                    <a:pt x="309051" y="146400"/>
                  </a:cubicBezTo>
                  <a:cubicBezTo>
                    <a:pt x="305720" y="147066"/>
                    <a:pt x="303150" y="146400"/>
                    <a:pt x="301722" y="143828"/>
                  </a:cubicBezTo>
                  <a:cubicBezTo>
                    <a:pt x="299818" y="145447"/>
                    <a:pt x="297819" y="146304"/>
                    <a:pt x="294773" y="146113"/>
                  </a:cubicBezTo>
                  <a:cubicBezTo>
                    <a:pt x="287349" y="145828"/>
                    <a:pt x="279830" y="146494"/>
                    <a:pt x="272310" y="146590"/>
                  </a:cubicBezTo>
                  <a:cubicBezTo>
                    <a:pt x="267456" y="146590"/>
                    <a:pt x="262601" y="146209"/>
                    <a:pt x="257747" y="146113"/>
                  </a:cubicBezTo>
                  <a:cubicBezTo>
                    <a:pt x="251941" y="146018"/>
                    <a:pt x="246039" y="146113"/>
                    <a:pt x="240233" y="146113"/>
                  </a:cubicBezTo>
                  <a:cubicBezTo>
                    <a:pt x="239091" y="146113"/>
                    <a:pt x="237949" y="146113"/>
                    <a:pt x="236807" y="146113"/>
                  </a:cubicBezTo>
                  <a:cubicBezTo>
                    <a:pt x="233380" y="146113"/>
                    <a:pt x="229953" y="146113"/>
                    <a:pt x="226336" y="146113"/>
                  </a:cubicBezTo>
                  <a:cubicBezTo>
                    <a:pt x="226336" y="146113"/>
                    <a:pt x="226051" y="145637"/>
                    <a:pt x="225480" y="144780"/>
                  </a:cubicBezTo>
                  <a:cubicBezTo>
                    <a:pt x="223100" y="149066"/>
                    <a:pt x="219007" y="144590"/>
                    <a:pt x="216247" y="146780"/>
                  </a:cubicBezTo>
                  <a:cubicBezTo>
                    <a:pt x="214819" y="145637"/>
                    <a:pt x="213582" y="144684"/>
                    <a:pt x="212249" y="143637"/>
                  </a:cubicBezTo>
                  <a:cubicBezTo>
                    <a:pt x="209774" y="146018"/>
                    <a:pt x="206824" y="146494"/>
                    <a:pt x="203207" y="146304"/>
                  </a:cubicBezTo>
                  <a:cubicBezTo>
                    <a:pt x="195783" y="145923"/>
                    <a:pt x="188358" y="146113"/>
                    <a:pt x="180839" y="146113"/>
                  </a:cubicBezTo>
                  <a:cubicBezTo>
                    <a:pt x="174937" y="146113"/>
                    <a:pt x="168941" y="146400"/>
                    <a:pt x="163039" y="146400"/>
                  </a:cubicBezTo>
                  <a:cubicBezTo>
                    <a:pt x="158470" y="146400"/>
                    <a:pt x="153806" y="146400"/>
                    <a:pt x="149238" y="146304"/>
                  </a:cubicBezTo>
                  <a:cubicBezTo>
                    <a:pt x="142479" y="146209"/>
                    <a:pt x="135627" y="146113"/>
                    <a:pt x="128868" y="145923"/>
                  </a:cubicBezTo>
                  <a:cubicBezTo>
                    <a:pt x="127536" y="145923"/>
                    <a:pt x="126203" y="145542"/>
                    <a:pt x="124966" y="145351"/>
                  </a:cubicBezTo>
                  <a:cubicBezTo>
                    <a:pt x="124585" y="145351"/>
                    <a:pt x="124014" y="144875"/>
                    <a:pt x="123823" y="144971"/>
                  </a:cubicBezTo>
                  <a:cubicBezTo>
                    <a:pt x="119064" y="147542"/>
                    <a:pt x="114020" y="145542"/>
                    <a:pt x="109070" y="145828"/>
                  </a:cubicBezTo>
                  <a:cubicBezTo>
                    <a:pt x="102597" y="146113"/>
                    <a:pt x="96125" y="146209"/>
                    <a:pt x="89653" y="146304"/>
                  </a:cubicBezTo>
                  <a:cubicBezTo>
                    <a:pt x="83847" y="146304"/>
                    <a:pt x="78135" y="146304"/>
                    <a:pt x="72329" y="146209"/>
                  </a:cubicBezTo>
                  <a:cubicBezTo>
                    <a:pt x="66999" y="146209"/>
                    <a:pt x="61573" y="145637"/>
                    <a:pt x="56338" y="146209"/>
                  </a:cubicBezTo>
                  <a:cubicBezTo>
                    <a:pt x="49961" y="146780"/>
                    <a:pt x="43679" y="145637"/>
                    <a:pt x="37397" y="146494"/>
                  </a:cubicBezTo>
                  <a:cubicBezTo>
                    <a:pt x="32257" y="147161"/>
                    <a:pt x="27307" y="146018"/>
                    <a:pt x="22358" y="146304"/>
                  </a:cubicBezTo>
                  <a:cubicBezTo>
                    <a:pt x="21501" y="146304"/>
                    <a:pt x="20549" y="146209"/>
                    <a:pt x="19693" y="146304"/>
                  </a:cubicBezTo>
                  <a:cubicBezTo>
                    <a:pt x="14457" y="147352"/>
                    <a:pt x="9222" y="146113"/>
                    <a:pt x="3987" y="146018"/>
                  </a:cubicBezTo>
                  <a:cubicBezTo>
                    <a:pt x="3416" y="146018"/>
                    <a:pt x="2655" y="145733"/>
                    <a:pt x="2274" y="146018"/>
                  </a:cubicBezTo>
                  <a:cubicBezTo>
                    <a:pt x="846" y="147161"/>
                    <a:pt x="466" y="146113"/>
                    <a:pt x="84" y="145256"/>
                  </a:cubicBezTo>
                  <a:cubicBezTo>
                    <a:pt x="-106" y="144780"/>
                    <a:pt x="84" y="144208"/>
                    <a:pt x="84" y="143732"/>
                  </a:cubicBezTo>
                  <a:cubicBezTo>
                    <a:pt x="180" y="138208"/>
                    <a:pt x="275" y="132683"/>
                    <a:pt x="561" y="127159"/>
                  </a:cubicBezTo>
                  <a:cubicBezTo>
                    <a:pt x="561" y="126016"/>
                    <a:pt x="1703" y="124968"/>
                    <a:pt x="2464" y="123635"/>
                  </a:cubicBezTo>
                  <a:close/>
                  <a:moveTo>
                    <a:pt x="22929" y="111538"/>
                  </a:moveTo>
                  <a:cubicBezTo>
                    <a:pt x="21311" y="111062"/>
                    <a:pt x="19598" y="110680"/>
                    <a:pt x="17598" y="110109"/>
                  </a:cubicBezTo>
                  <a:cubicBezTo>
                    <a:pt x="17027" y="111728"/>
                    <a:pt x="16456" y="113157"/>
                    <a:pt x="15981" y="114395"/>
                  </a:cubicBezTo>
                  <a:cubicBezTo>
                    <a:pt x="18170" y="114871"/>
                    <a:pt x="19788" y="115157"/>
                    <a:pt x="21311" y="115443"/>
                  </a:cubicBezTo>
                  <a:cubicBezTo>
                    <a:pt x="21882" y="114110"/>
                    <a:pt x="22358" y="112776"/>
                    <a:pt x="22833" y="111347"/>
                  </a:cubicBezTo>
                  <a:cubicBezTo>
                    <a:pt x="23405" y="110299"/>
                    <a:pt x="23976" y="109347"/>
                    <a:pt x="24642" y="108013"/>
                  </a:cubicBezTo>
                  <a:cubicBezTo>
                    <a:pt x="21691" y="108680"/>
                    <a:pt x="22548" y="110204"/>
                    <a:pt x="22929" y="111443"/>
                  </a:cubicBezTo>
                  <a:close/>
                  <a:moveTo>
                    <a:pt x="192070" y="116300"/>
                  </a:moveTo>
                  <a:cubicBezTo>
                    <a:pt x="188263" y="115062"/>
                    <a:pt x="185027" y="113919"/>
                    <a:pt x="181695" y="112871"/>
                  </a:cubicBezTo>
                  <a:cubicBezTo>
                    <a:pt x="180648" y="114490"/>
                    <a:pt x="179601" y="115729"/>
                    <a:pt x="180934" y="117062"/>
                  </a:cubicBezTo>
                  <a:cubicBezTo>
                    <a:pt x="182647" y="116967"/>
                    <a:pt x="184361" y="116396"/>
                    <a:pt x="185312" y="116872"/>
                  </a:cubicBezTo>
                  <a:cubicBezTo>
                    <a:pt x="186645" y="117443"/>
                    <a:pt x="187407" y="118967"/>
                    <a:pt x="188834" y="120396"/>
                  </a:cubicBezTo>
                  <a:cubicBezTo>
                    <a:pt x="189976" y="118872"/>
                    <a:pt x="190928" y="117729"/>
                    <a:pt x="191975" y="116205"/>
                  </a:cubicBezTo>
                  <a:close/>
                  <a:moveTo>
                    <a:pt x="423176" y="68866"/>
                  </a:moveTo>
                  <a:cubicBezTo>
                    <a:pt x="423176" y="68866"/>
                    <a:pt x="422796" y="69532"/>
                    <a:pt x="422605" y="69818"/>
                  </a:cubicBezTo>
                  <a:cubicBezTo>
                    <a:pt x="423367" y="70771"/>
                    <a:pt x="423081" y="73152"/>
                    <a:pt x="425937" y="71247"/>
                  </a:cubicBezTo>
                  <a:cubicBezTo>
                    <a:pt x="426317" y="71056"/>
                    <a:pt x="427269" y="71438"/>
                    <a:pt x="427840" y="71628"/>
                  </a:cubicBezTo>
                  <a:cubicBezTo>
                    <a:pt x="429268" y="72295"/>
                    <a:pt x="430696" y="73057"/>
                    <a:pt x="432123" y="73819"/>
                  </a:cubicBezTo>
                  <a:cubicBezTo>
                    <a:pt x="433266" y="72104"/>
                    <a:pt x="434027" y="71056"/>
                    <a:pt x="434884" y="69628"/>
                  </a:cubicBezTo>
                  <a:cubicBezTo>
                    <a:pt x="432599" y="69913"/>
                    <a:pt x="430886" y="70295"/>
                    <a:pt x="429268" y="70199"/>
                  </a:cubicBezTo>
                  <a:cubicBezTo>
                    <a:pt x="427174" y="70009"/>
                    <a:pt x="425080" y="69342"/>
                    <a:pt x="422986" y="68866"/>
                  </a:cubicBezTo>
                  <a:close/>
                  <a:moveTo>
                    <a:pt x="475813" y="26861"/>
                  </a:moveTo>
                  <a:cubicBezTo>
                    <a:pt x="478193" y="24765"/>
                    <a:pt x="478764" y="23241"/>
                    <a:pt x="477622" y="20479"/>
                  </a:cubicBezTo>
                  <a:cubicBezTo>
                    <a:pt x="477336" y="19907"/>
                    <a:pt x="476194" y="19526"/>
                    <a:pt x="474576" y="18574"/>
                  </a:cubicBezTo>
                  <a:cubicBezTo>
                    <a:pt x="475147" y="20574"/>
                    <a:pt x="475432" y="21527"/>
                    <a:pt x="475813" y="23146"/>
                  </a:cubicBezTo>
                  <a:cubicBezTo>
                    <a:pt x="474290" y="22765"/>
                    <a:pt x="473338" y="22479"/>
                    <a:pt x="472387" y="22288"/>
                  </a:cubicBezTo>
                  <a:cubicBezTo>
                    <a:pt x="471339" y="25241"/>
                    <a:pt x="473338" y="26194"/>
                    <a:pt x="475813" y="26956"/>
                  </a:cubicBezTo>
                  <a:close/>
                  <a:moveTo>
                    <a:pt x="227669" y="112204"/>
                  </a:moveTo>
                  <a:cubicBezTo>
                    <a:pt x="225670" y="108490"/>
                    <a:pt x="221768" y="109919"/>
                    <a:pt x="218626" y="108680"/>
                  </a:cubicBezTo>
                  <a:cubicBezTo>
                    <a:pt x="220435" y="113633"/>
                    <a:pt x="222053" y="114300"/>
                    <a:pt x="227669" y="112204"/>
                  </a:cubicBezTo>
                  <a:close/>
                  <a:moveTo>
                    <a:pt x="385960" y="85915"/>
                  </a:moveTo>
                  <a:cubicBezTo>
                    <a:pt x="385578" y="87725"/>
                    <a:pt x="385293" y="88773"/>
                    <a:pt x="385103" y="89821"/>
                  </a:cubicBezTo>
                  <a:cubicBezTo>
                    <a:pt x="391480" y="91059"/>
                    <a:pt x="392432" y="91059"/>
                    <a:pt x="394336" y="90011"/>
                  </a:cubicBezTo>
                  <a:cubicBezTo>
                    <a:pt x="391766" y="88773"/>
                    <a:pt x="389196" y="87439"/>
                    <a:pt x="385960" y="85915"/>
                  </a:cubicBezTo>
                  <a:close/>
                  <a:moveTo>
                    <a:pt x="217865" y="124015"/>
                  </a:moveTo>
                  <a:cubicBezTo>
                    <a:pt x="217865" y="124015"/>
                    <a:pt x="218341" y="123920"/>
                    <a:pt x="218626" y="123825"/>
                  </a:cubicBezTo>
                  <a:lnTo>
                    <a:pt x="218626" y="117538"/>
                  </a:lnTo>
                  <a:cubicBezTo>
                    <a:pt x="219293" y="117062"/>
                    <a:pt x="220054" y="116681"/>
                    <a:pt x="221101" y="116014"/>
                  </a:cubicBezTo>
                  <a:cubicBezTo>
                    <a:pt x="219483" y="115348"/>
                    <a:pt x="218341" y="114776"/>
                    <a:pt x="217199" y="114300"/>
                  </a:cubicBezTo>
                  <a:cubicBezTo>
                    <a:pt x="216627" y="116300"/>
                    <a:pt x="216152" y="118015"/>
                    <a:pt x="215581" y="120110"/>
                  </a:cubicBezTo>
                  <a:cubicBezTo>
                    <a:pt x="216247" y="121158"/>
                    <a:pt x="217104" y="122587"/>
                    <a:pt x="217960" y="123920"/>
                  </a:cubicBezTo>
                  <a:close/>
                  <a:moveTo>
                    <a:pt x="81086" y="106680"/>
                  </a:moveTo>
                  <a:lnTo>
                    <a:pt x="81086" y="102394"/>
                  </a:lnTo>
                  <a:cubicBezTo>
                    <a:pt x="79658" y="102013"/>
                    <a:pt x="78326" y="101632"/>
                    <a:pt x="76708" y="101155"/>
                  </a:cubicBezTo>
                  <a:cubicBezTo>
                    <a:pt x="76898" y="101918"/>
                    <a:pt x="77088" y="102394"/>
                    <a:pt x="77088" y="102965"/>
                  </a:cubicBezTo>
                  <a:cubicBezTo>
                    <a:pt x="77088" y="103441"/>
                    <a:pt x="76898" y="104013"/>
                    <a:pt x="76803" y="104489"/>
                  </a:cubicBezTo>
                  <a:cubicBezTo>
                    <a:pt x="76422" y="107537"/>
                    <a:pt x="77184" y="108013"/>
                    <a:pt x="81086" y="106680"/>
                  </a:cubicBezTo>
                  <a:close/>
                  <a:moveTo>
                    <a:pt x="387006" y="119824"/>
                  </a:moveTo>
                  <a:cubicBezTo>
                    <a:pt x="385007" y="120587"/>
                    <a:pt x="383485" y="121444"/>
                    <a:pt x="381867" y="121634"/>
                  </a:cubicBezTo>
                  <a:cubicBezTo>
                    <a:pt x="380439" y="121729"/>
                    <a:pt x="379297" y="121920"/>
                    <a:pt x="379201" y="123063"/>
                  </a:cubicBezTo>
                  <a:cubicBezTo>
                    <a:pt x="379201" y="123825"/>
                    <a:pt x="380058" y="124682"/>
                    <a:pt x="380629" y="125635"/>
                  </a:cubicBezTo>
                  <a:cubicBezTo>
                    <a:pt x="383009" y="123539"/>
                    <a:pt x="386435" y="123063"/>
                    <a:pt x="387006" y="119824"/>
                  </a:cubicBezTo>
                  <a:close/>
                  <a:moveTo>
                    <a:pt x="444117" y="90773"/>
                  </a:moveTo>
                  <a:cubicBezTo>
                    <a:pt x="445735" y="93440"/>
                    <a:pt x="445259" y="95821"/>
                    <a:pt x="443641" y="98298"/>
                  </a:cubicBezTo>
                  <a:cubicBezTo>
                    <a:pt x="443926" y="98298"/>
                    <a:pt x="444212" y="98488"/>
                    <a:pt x="444497" y="98584"/>
                  </a:cubicBezTo>
                  <a:cubicBezTo>
                    <a:pt x="445735" y="97727"/>
                    <a:pt x="446877" y="96869"/>
                    <a:pt x="448781" y="95536"/>
                  </a:cubicBezTo>
                  <a:cubicBezTo>
                    <a:pt x="444974" y="94869"/>
                    <a:pt x="448400" y="90869"/>
                    <a:pt x="444117" y="90678"/>
                  </a:cubicBezTo>
                  <a:close/>
                  <a:moveTo>
                    <a:pt x="11031" y="90297"/>
                  </a:moveTo>
                  <a:cubicBezTo>
                    <a:pt x="8493" y="90043"/>
                    <a:pt x="6462" y="90456"/>
                    <a:pt x="4939" y="91535"/>
                  </a:cubicBezTo>
                  <a:cubicBezTo>
                    <a:pt x="6176" y="92773"/>
                    <a:pt x="7223" y="94583"/>
                    <a:pt x="9413" y="93821"/>
                  </a:cubicBezTo>
                  <a:cubicBezTo>
                    <a:pt x="10269" y="93536"/>
                    <a:pt x="10364" y="91821"/>
                    <a:pt x="11031" y="90297"/>
                  </a:cubicBezTo>
                  <a:close/>
                  <a:moveTo>
                    <a:pt x="216627" y="38386"/>
                  </a:moveTo>
                  <a:cubicBezTo>
                    <a:pt x="216627" y="38386"/>
                    <a:pt x="215866" y="37719"/>
                    <a:pt x="215391" y="37719"/>
                  </a:cubicBezTo>
                  <a:cubicBezTo>
                    <a:pt x="214724" y="37719"/>
                    <a:pt x="213963" y="37814"/>
                    <a:pt x="213296" y="37910"/>
                  </a:cubicBezTo>
                  <a:cubicBezTo>
                    <a:pt x="213677" y="38481"/>
                    <a:pt x="213963" y="39529"/>
                    <a:pt x="214629" y="39719"/>
                  </a:cubicBezTo>
                  <a:cubicBezTo>
                    <a:pt x="217389" y="40481"/>
                    <a:pt x="220626" y="38957"/>
                    <a:pt x="221958" y="36195"/>
                  </a:cubicBezTo>
                  <a:cubicBezTo>
                    <a:pt x="219579" y="35814"/>
                    <a:pt x="218722" y="37910"/>
                    <a:pt x="216723" y="38386"/>
                  </a:cubicBezTo>
                  <a:close/>
                  <a:moveTo>
                    <a:pt x="102788" y="106585"/>
                  </a:moveTo>
                  <a:cubicBezTo>
                    <a:pt x="106215" y="106108"/>
                    <a:pt x="109451" y="105537"/>
                    <a:pt x="113829" y="104965"/>
                  </a:cubicBezTo>
                  <a:cubicBezTo>
                    <a:pt x="110022" y="104394"/>
                    <a:pt x="107166" y="104013"/>
                    <a:pt x="104121" y="103632"/>
                  </a:cubicBezTo>
                  <a:cubicBezTo>
                    <a:pt x="103740" y="104489"/>
                    <a:pt x="103264" y="105632"/>
                    <a:pt x="102788" y="106680"/>
                  </a:cubicBezTo>
                  <a:close/>
                  <a:moveTo>
                    <a:pt x="338939" y="116967"/>
                  </a:moveTo>
                  <a:cubicBezTo>
                    <a:pt x="341223" y="114967"/>
                    <a:pt x="342936" y="113443"/>
                    <a:pt x="345031" y="111633"/>
                  </a:cubicBezTo>
                  <a:cubicBezTo>
                    <a:pt x="341985" y="110966"/>
                    <a:pt x="340366" y="112871"/>
                    <a:pt x="338368" y="113824"/>
                  </a:cubicBezTo>
                  <a:cubicBezTo>
                    <a:pt x="338558" y="114871"/>
                    <a:pt x="338748" y="115729"/>
                    <a:pt x="338939" y="117062"/>
                  </a:cubicBezTo>
                  <a:close/>
                  <a:moveTo>
                    <a:pt x="394431" y="126682"/>
                  </a:moveTo>
                  <a:cubicBezTo>
                    <a:pt x="395954" y="122777"/>
                    <a:pt x="395669" y="122206"/>
                    <a:pt x="392241" y="121539"/>
                  </a:cubicBezTo>
                  <a:cubicBezTo>
                    <a:pt x="392623" y="122682"/>
                    <a:pt x="392623" y="123730"/>
                    <a:pt x="390909" y="124396"/>
                  </a:cubicBezTo>
                  <a:cubicBezTo>
                    <a:pt x="392052" y="125158"/>
                    <a:pt x="393098" y="125825"/>
                    <a:pt x="394431" y="126682"/>
                  </a:cubicBezTo>
                  <a:close/>
                  <a:moveTo>
                    <a:pt x="223005" y="118586"/>
                  </a:moveTo>
                  <a:cubicBezTo>
                    <a:pt x="223386" y="120491"/>
                    <a:pt x="223766" y="122301"/>
                    <a:pt x="224243" y="124206"/>
                  </a:cubicBezTo>
                  <a:cubicBezTo>
                    <a:pt x="225702" y="123952"/>
                    <a:pt x="226368" y="123095"/>
                    <a:pt x="226241" y="121634"/>
                  </a:cubicBezTo>
                  <a:cubicBezTo>
                    <a:pt x="225956" y="118967"/>
                    <a:pt x="225575" y="118586"/>
                    <a:pt x="223005" y="118586"/>
                  </a:cubicBezTo>
                  <a:close/>
                  <a:moveTo>
                    <a:pt x="451065" y="27146"/>
                  </a:moveTo>
                  <a:cubicBezTo>
                    <a:pt x="451065" y="27146"/>
                    <a:pt x="450399" y="27146"/>
                    <a:pt x="450113" y="27146"/>
                  </a:cubicBezTo>
                  <a:cubicBezTo>
                    <a:pt x="450113" y="27622"/>
                    <a:pt x="449923" y="28099"/>
                    <a:pt x="449923" y="28575"/>
                  </a:cubicBezTo>
                  <a:cubicBezTo>
                    <a:pt x="449923" y="29051"/>
                    <a:pt x="450209" y="29623"/>
                    <a:pt x="450113" y="30004"/>
                  </a:cubicBezTo>
                  <a:cubicBezTo>
                    <a:pt x="449352" y="32671"/>
                    <a:pt x="449638" y="32861"/>
                    <a:pt x="453350" y="32004"/>
                  </a:cubicBezTo>
                  <a:cubicBezTo>
                    <a:pt x="452588" y="30385"/>
                    <a:pt x="451827" y="28670"/>
                    <a:pt x="451065" y="27051"/>
                  </a:cubicBezTo>
                  <a:close/>
                  <a:moveTo>
                    <a:pt x="41966" y="40957"/>
                  </a:moveTo>
                  <a:cubicBezTo>
                    <a:pt x="43679" y="41338"/>
                    <a:pt x="45011" y="41624"/>
                    <a:pt x="46629" y="42005"/>
                  </a:cubicBezTo>
                  <a:cubicBezTo>
                    <a:pt x="46915" y="38481"/>
                    <a:pt x="42632" y="39910"/>
                    <a:pt x="41680" y="38005"/>
                  </a:cubicBezTo>
                  <a:cubicBezTo>
                    <a:pt x="41680" y="38862"/>
                    <a:pt x="41870" y="39814"/>
                    <a:pt x="41966" y="40957"/>
                  </a:cubicBezTo>
                  <a:close/>
                  <a:moveTo>
                    <a:pt x="283351" y="111347"/>
                  </a:moveTo>
                  <a:cubicBezTo>
                    <a:pt x="284747" y="112681"/>
                    <a:pt x="287222" y="113220"/>
                    <a:pt x="290776" y="112966"/>
                  </a:cubicBezTo>
                  <a:cubicBezTo>
                    <a:pt x="288777" y="110776"/>
                    <a:pt x="286112" y="112300"/>
                    <a:pt x="283351" y="111347"/>
                  </a:cubicBezTo>
                  <a:close/>
                  <a:moveTo>
                    <a:pt x="146097" y="96583"/>
                  </a:moveTo>
                  <a:cubicBezTo>
                    <a:pt x="146097" y="96583"/>
                    <a:pt x="145525" y="96012"/>
                    <a:pt x="145335" y="95726"/>
                  </a:cubicBezTo>
                  <a:cubicBezTo>
                    <a:pt x="144479" y="95917"/>
                    <a:pt x="143622" y="96012"/>
                    <a:pt x="142860" y="96203"/>
                  </a:cubicBezTo>
                  <a:cubicBezTo>
                    <a:pt x="141623" y="96393"/>
                    <a:pt x="140862" y="97250"/>
                    <a:pt x="141623" y="98203"/>
                  </a:cubicBezTo>
                  <a:cubicBezTo>
                    <a:pt x="142004" y="98679"/>
                    <a:pt x="143622" y="99060"/>
                    <a:pt x="144288" y="98774"/>
                  </a:cubicBezTo>
                  <a:cubicBezTo>
                    <a:pt x="145145" y="98488"/>
                    <a:pt x="145621" y="97441"/>
                    <a:pt x="146192" y="96679"/>
                  </a:cubicBezTo>
                  <a:close/>
                  <a:moveTo>
                    <a:pt x="433266" y="89154"/>
                  </a:moveTo>
                  <a:cubicBezTo>
                    <a:pt x="433266" y="92012"/>
                    <a:pt x="435265" y="92297"/>
                    <a:pt x="438120" y="92393"/>
                  </a:cubicBezTo>
                  <a:cubicBezTo>
                    <a:pt x="436883" y="90392"/>
                    <a:pt x="436407" y="88392"/>
                    <a:pt x="433266" y="89154"/>
                  </a:cubicBezTo>
                  <a:close/>
                  <a:moveTo>
                    <a:pt x="433742" y="37719"/>
                  </a:moveTo>
                  <a:cubicBezTo>
                    <a:pt x="431172" y="38862"/>
                    <a:pt x="431838" y="41148"/>
                    <a:pt x="430601" y="43244"/>
                  </a:cubicBezTo>
                  <a:cubicBezTo>
                    <a:pt x="434979" y="42386"/>
                    <a:pt x="432409" y="39338"/>
                    <a:pt x="433742" y="37719"/>
                  </a:cubicBezTo>
                  <a:close/>
                  <a:moveTo>
                    <a:pt x="33685" y="73628"/>
                  </a:moveTo>
                  <a:cubicBezTo>
                    <a:pt x="30353" y="72390"/>
                    <a:pt x="29211" y="72962"/>
                    <a:pt x="28164" y="76962"/>
                  </a:cubicBezTo>
                  <a:cubicBezTo>
                    <a:pt x="30068" y="75819"/>
                    <a:pt x="31876" y="74676"/>
                    <a:pt x="33685" y="73628"/>
                  </a:cubicBezTo>
                  <a:close/>
                  <a:moveTo>
                    <a:pt x="400904" y="133064"/>
                  </a:moveTo>
                  <a:cubicBezTo>
                    <a:pt x="401221" y="135477"/>
                    <a:pt x="402490" y="136652"/>
                    <a:pt x="404711" y="136588"/>
                  </a:cubicBezTo>
                  <a:cubicBezTo>
                    <a:pt x="404901" y="134207"/>
                    <a:pt x="402331" y="134303"/>
                    <a:pt x="400904" y="133064"/>
                  </a:cubicBezTo>
                  <a:close/>
                  <a:moveTo>
                    <a:pt x="457633" y="106585"/>
                  </a:moveTo>
                  <a:cubicBezTo>
                    <a:pt x="456776" y="107442"/>
                    <a:pt x="456395" y="107728"/>
                    <a:pt x="456205" y="108013"/>
                  </a:cubicBezTo>
                  <a:cubicBezTo>
                    <a:pt x="456110" y="108299"/>
                    <a:pt x="456205" y="109061"/>
                    <a:pt x="456205" y="109061"/>
                  </a:cubicBezTo>
                  <a:cubicBezTo>
                    <a:pt x="458204" y="109061"/>
                    <a:pt x="457443" y="112681"/>
                    <a:pt x="460583" y="111538"/>
                  </a:cubicBezTo>
                  <a:cubicBezTo>
                    <a:pt x="459632" y="109919"/>
                    <a:pt x="458775" y="108490"/>
                    <a:pt x="457633" y="106585"/>
                  </a:cubicBezTo>
                  <a:close/>
                  <a:moveTo>
                    <a:pt x="217199" y="59150"/>
                  </a:moveTo>
                  <a:cubicBezTo>
                    <a:pt x="217199" y="59150"/>
                    <a:pt x="216627" y="59722"/>
                    <a:pt x="216437" y="59912"/>
                  </a:cubicBezTo>
                  <a:cubicBezTo>
                    <a:pt x="217199" y="60865"/>
                    <a:pt x="218055" y="61722"/>
                    <a:pt x="219293" y="63151"/>
                  </a:cubicBezTo>
                  <a:cubicBezTo>
                    <a:pt x="220530" y="62294"/>
                    <a:pt x="221197" y="61817"/>
                    <a:pt x="222719" y="60770"/>
                  </a:cubicBezTo>
                  <a:cubicBezTo>
                    <a:pt x="219959" y="59912"/>
                    <a:pt x="218626" y="59531"/>
                    <a:pt x="217294" y="59150"/>
                  </a:cubicBezTo>
                  <a:close/>
                  <a:moveTo>
                    <a:pt x="75470" y="100013"/>
                  </a:moveTo>
                  <a:cubicBezTo>
                    <a:pt x="76517" y="98107"/>
                    <a:pt x="79658" y="98203"/>
                    <a:pt x="79563" y="95917"/>
                  </a:cubicBezTo>
                  <a:cubicBezTo>
                    <a:pt x="77850" y="96298"/>
                    <a:pt x="76137" y="96679"/>
                    <a:pt x="74423" y="97060"/>
                  </a:cubicBezTo>
                  <a:cubicBezTo>
                    <a:pt x="74709" y="97917"/>
                    <a:pt x="74995" y="98774"/>
                    <a:pt x="75470" y="100013"/>
                  </a:cubicBezTo>
                  <a:close/>
                  <a:moveTo>
                    <a:pt x="236045" y="75533"/>
                  </a:moveTo>
                  <a:cubicBezTo>
                    <a:pt x="233095" y="77153"/>
                    <a:pt x="234332" y="78581"/>
                    <a:pt x="235093" y="80105"/>
                  </a:cubicBezTo>
                  <a:cubicBezTo>
                    <a:pt x="238710" y="78962"/>
                    <a:pt x="236997" y="77438"/>
                    <a:pt x="236045" y="75533"/>
                  </a:cubicBezTo>
                  <a:close/>
                  <a:moveTo>
                    <a:pt x="416513" y="77438"/>
                  </a:moveTo>
                  <a:cubicBezTo>
                    <a:pt x="415657" y="75819"/>
                    <a:pt x="413087" y="75914"/>
                    <a:pt x="413658" y="73914"/>
                  </a:cubicBezTo>
                  <a:cubicBezTo>
                    <a:pt x="413658" y="73914"/>
                    <a:pt x="412611" y="73343"/>
                    <a:pt x="412230" y="73438"/>
                  </a:cubicBezTo>
                  <a:cubicBezTo>
                    <a:pt x="411849" y="73533"/>
                    <a:pt x="411469" y="74200"/>
                    <a:pt x="411469" y="74581"/>
                  </a:cubicBezTo>
                  <a:cubicBezTo>
                    <a:pt x="411564" y="75914"/>
                    <a:pt x="414229" y="77438"/>
                    <a:pt x="416513" y="77343"/>
                  </a:cubicBezTo>
                  <a:close/>
                  <a:moveTo>
                    <a:pt x="80896" y="114681"/>
                  </a:moveTo>
                  <a:cubicBezTo>
                    <a:pt x="78135" y="118872"/>
                    <a:pt x="78421" y="119634"/>
                    <a:pt x="81372" y="120110"/>
                  </a:cubicBezTo>
                  <a:cubicBezTo>
                    <a:pt x="81181" y="118301"/>
                    <a:pt x="80991" y="116491"/>
                    <a:pt x="80896" y="114681"/>
                  </a:cubicBezTo>
                  <a:close/>
                  <a:moveTo>
                    <a:pt x="406805" y="54959"/>
                  </a:moveTo>
                  <a:cubicBezTo>
                    <a:pt x="406043" y="53245"/>
                    <a:pt x="405948" y="51626"/>
                    <a:pt x="403854" y="52006"/>
                  </a:cubicBezTo>
                  <a:cubicBezTo>
                    <a:pt x="401665" y="52388"/>
                    <a:pt x="402902" y="53816"/>
                    <a:pt x="403188" y="54959"/>
                  </a:cubicBezTo>
                  <a:lnTo>
                    <a:pt x="406900" y="54959"/>
                  </a:lnTo>
                  <a:close/>
                  <a:moveTo>
                    <a:pt x="179791" y="76295"/>
                  </a:moveTo>
                  <a:cubicBezTo>
                    <a:pt x="179791" y="76295"/>
                    <a:pt x="179030" y="76581"/>
                    <a:pt x="178744" y="76676"/>
                  </a:cubicBezTo>
                  <a:cubicBezTo>
                    <a:pt x="180839" y="78200"/>
                    <a:pt x="176651" y="79915"/>
                    <a:pt x="179697" y="81629"/>
                  </a:cubicBezTo>
                  <a:cubicBezTo>
                    <a:pt x="180458" y="80010"/>
                    <a:pt x="181124" y="78677"/>
                    <a:pt x="181886" y="77057"/>
                  </a:cubicBezTo>
                  <a:cubicBezTo>
                    <a:pt x="181029" y="76771"/>
                    <a:pt x="180362" y="76486"/>
                    <a:pt x="179791" y="76295"/>
                  </a:cubicBezTo>
                  <a:close/>
                  <a:moveTo>
                    <a:pt x="107166" y="139160"/>
                  </a:moveTo>
                  <a:cubicBezTo>
                    <a:pt x="106024" y="140493"/>
                    <a:pt x="105072" y="141542"/>
                    <a:pt x="104121" y="142589"/>
                  </a:cubicBezTo>
                  <a:cubicBezTo>
                    <a:pt x="104215" y="142875"/>
                    <a:pt x="104406" y="143065"/>
                    <a:pt x="104501" y="143351"/>
                  </a:cubicBezTo>
                  <a:cubicBezTo>
                    <a:pt x="105739" y="143065"/>
                    <a:pt x="106976" y="142780"/>
                    <a:pt x="108499" y="142494"/>
                  </a:cubicBezTo>
                  <a:cubicBezTo>
                    <a:pt x="107928" y="141256"/>
                    <a:pt x="107643" y="140399"/>
                    <a:pt x="107166" y="139256"/>
                  </a:cubicBezTo>
                  <a:close/>
                  <a:moveTo>
                    <a:pt x="389957" y="108490"/>
                  </a:moveTo>
                  <a:cubicBezTo>
                    <a:pt x="390528" y="107537"/>
                    <a:pt x="391004" y="106775"/>
                    <a:pt x="392146" y="104965"/>
                  </a:cubicBezTo>
                  <a:cubicBezTo>
                    <a:pt x="389672" y="105632"/>
                    <a:pt x="388244" y="106013"/>
                    <a:pt x="386245" y="106489"/>
                  </a:cubicBezTo>
                  <a:cubicBezTo>
                    <a:pt x="387768" y="107252"/>
                    <a:pt x="388720" y="107823"/>
                    <a:pt x="389957" y="108395"/>
                  </a:cubicBezTo>
                  <a:close/>
                  <a:moveTo>
                    <a:pt x="256034" y="60293"/>
                  </a:moveTo>
                  <a:cubicBezTo>
                    <a:pt x="253940" y="59436"/>
                    <a:pt x="252607" y="59436"/>
                    <a:pt x="251750" y="60865"/>
                  </a:cubicBezTo>
                  <a:cubicBezTo>
                    <a:pt x="251560" y="61151"/>
                    <a:pt x="252227" y="62198"/>
                    <a:pt x="252702" y="62294"/>
                  </a:cubicBezTo>
                  <a:cubicBezTo>
                    <a:pt x="254606" y="62865"/>
                    <a:pt x="255082" y="61531"/>
                    <a:pt x="256034" y="60198"/>
                  </a:cubicBezTo>
                  <a:close/>
                  <a:moveTo>
                    <a:pt x="5129" y="59912"/>
                  </a:moveTo>
                  <a:cubicBezTo>
                    <a:pt x="6843" y="59246"/>
                    <a:pt x="9318" y="60960"/>
                    <a:pt x="10650" y="58674"/>
                  </a:cubicBezTo>
                  <a:cubicBezTo>
                    <a:pt x="8271" y="57531"/>
                    <a:pt x="6557" y="58293"/>
                    <a:pt x="5129" y="59912"/>
                  </a:cubicBezTo>
                  <a:close/>
                  <a:moveTo>
                    <a:pt x="36826" y="47530"/>
                  </a:moveTo>
                  <a:cubicBezTo>
                    <a:pt x="35017" y="46291"/>
                    <a:pt x="33494" y="45339"/>
                    <a:pt x="31496" y="44101"/>
                  </a:cubicBezTo>
                  <a:cubicBezTo>
                    <a:pt x="33018" y="47625"/>
                    <a:pt x="33113" y="47720"/>
                    <a:pt x="36826" y="47530"/>
                  </a:cubicBezTo>
                  <a:close/>
                  <a:moveTo>
                    <a:pt x="230620" y="50102"/>
                  </a:moveTo>
                  <a:cubicBezTo>
                    <a:pt x="230620" y="50102"/>
                    <a:pt x="230620" y="50673"/>
                    <a:pt x="230620" y="50959"/>
                  </a:cubicBezTo>
                  <a:cubicBezTo>
                    <a:pt x="231571" y="51340"/>
                    <a:pt x="232428" y="51816"/>
                    <a:pt x="233475" y="52006"/>
                  </a:cubicBezTo>
                  <a:cubicBezTo>
                    <a:pt x="233951" y="52006"/>
                    <a:pt x="234617" y="51530"/>
                    <a:pt x="235188" y="51245"/>
                  </a:cubicBezTo>
                  <a:cubicBezTo>
                    <a:pt x="234808" y="50768"/>
                    <a:pt x="234522" y="49816"/>
                    <a:pt x="234046" y="49816"/>
                  </a:cubicBezTo>
                  <a:cubicBezTo>
                    <a:pt x="232904" y="49721"/>
                    <a:pt x="231857" y="50006"/>
                    <a:pt x="230715" y="50102"/>
                  </a:cubicBezTo>
                  <a:close/>
                  <a:moveTo>
                    <a:pt x="40919" y="51721"/>
                  </a:moveTo>
                  <a:cubicBezTo>
                    <a:pt x="44345" y="51721"/>
                    <a:pt x="45932" y="51054"/>
                    <a:pt x="45678" y="49721"/>
                  </a:cubicBezTo>
                  <a:cubicBezTo>
                    <a:pt x="44060" y="50387"/>
                    <a:pt x="42537" y="51054"/>
                    <a:pt x="40919" y="51721"/>
                  </a:cubicBezTo>
                  <a:close/>
                  <a:moveTo>
                    <a:pt x="61288" y="133731"/>
                  </a:moveTo>
                  <a:cubicBezTo>
                    <a:pt x="61288" y="133731"/>
                    <a:pt x="61859" y="134303"/>
                    <a:pt x="62144" y="134588"/>
                  </a:cubicBezTo>
                  <a:cubicBezTo>
                    <a:pt x="63191" y="134303"/>
                    <a:pt x="64239" y="134017"/>
                    <a:pt x="66142" y="133445"/>
                  </a:cubicBezTo>
                  <a:cubicBezTo>
                    <a:pt x="64810" y="132588"/>
                    <a:pt x="63858" y="131635"/>
                    <a:pt x="63382" y="131826"/>
                  </a:cubicBezTo>
                  <a:cubicBezTo>
                    <a:pt x="62526" y="132112"/>
                    <a:pt x="61954" y="133064"/>
                    <a:pt x="61193" y="133731"/>
                  </a:cubicBezTo>
                  <a:close/>
                  <a:moveTo>
                    <a:pt x="242803" y="16669"/>
                  </a:moveTo>
                  <a:cubicBezTo>
                    <a:pt x="243279" y="15145"/>
                    <a:pt x="243660" y="14097"/>
                    <a:pt x="244040" y="12763"/>
                  </a:cubicBezTo>
                  <a:cubicBezTo>
                    <a:pt x="241502" y="13843"/>
                    <a:pt x="241090" y="15145"/>
                    <a:pt x="242803" y="16669"/>
                  </a:cubicBezTo>
                  <a:close/>
                  <a:moveTo>
                    <a:pt x="304958" y="98774"/>
                  </a:moveTo>
                  <a:cubicBezTo>
                    <a:pt x="301246" y="97250"/>
                    <a:pt x="301151" y="97250"/>
                    <a:pt x="301151" y="100965"/>
                  </a:cubicBezTo>
                  <a:cubicBezTo>
                    <a:pt x="302293" y="100298"/>
                    <a:pt x="303435" y="99631"/>
                    <a:pt x="304958" y="98774"/>
                  </a:cubicBezTo>
                  <a:close/>
                  <a:moveTo>
                    <a:pt x="35874" y="23051"/>
                  </a:moveTo>
                  <a:cubicBezTo>
                    <a:pt x="35207" y="24670"/>
                    <a:pt x="35588" y="25241"/>
                    <a:pt x="37016" y="25146"/>
                  </a:cubicBezTo>
                  <a:cubicBezTo>
                    <a:pt x="38253" y="25051"/>
                    <a:pt x="39586" y="24860"/>
                    <a:pt x="41490" y="24670"/>
                  </a:cubicBezTo>
                  <a:cubicBezTo>
                    <a:pt x="39301" y="24003"/>
                    <a:pt x="37682" y="23622"/>
                    <a:pt x="35778" y="23051"/>
                  </a:cubicBezTo>
                  <a:close/>
                  <a:moveTo>
                    <a:pt x="246801" y="106299"/>
                  </a:moveTo>
                  <a:cubicBezTo>
                    <a:pt x="244136" y="106998"/>
                    <a:pt x="243152" y="108013"/>
                    <a:pt x="243850" y="109347"/>
                  </a:cubicBezTo>
                  <a:cubicBezTo>
                    <a:pt x="244802" y="108299"/>
                    <a:pt x="245754" y="107347"/>
                    <a:pt x="246801" y="106299"/>
                  </a:cubicBezTo>
                  <a:close/>
                  <a:moveTo>
                    <a:pt x="31591" y="21050"/>
                  </a:moveTo>
                  <a:cubicBezTo>
                    <a:pt x="29306" y="24670"/>
                    <a:pt x="29401" y="24765"/>
                    <a:pt x="33209" y="25337"/>
                  </a:cubicBezTo>
                  <a:cubicBezTo>
                    <a:pt x="32638" y="23908"/>
                    <a:pt x="32257" y="22670"/>
                    <a:pt x="31591" y="21050"/>
                  </a:cubicBezTo>
                  <a:close/>
                  <a:moveTo>
                    <a:pt x="322853" y="140779"/>
                  </a:moveTo>
                  <a:cubicBezTo>
                    <a:pt x="324471" y="140875"/>
                    <a:pt x="325708" y="140970"/>
                    <a:pt x="327041" y="141066"/>
                  </a:cubicBezTo>
                  <a:cubicBezTo>
                    <a:pt x="325708" y="139287"/>
                    <a:pt x="324312" y="139192"/>
                    <a:pt x="322853" y="140779"/>
                  </a:cubicBezTo>
                  <a:close/>
                  <a:moveTo>
                    <a:pt x="202255" y="14288"/>
                  </a:moveTo>
                  <a:cubicBezTo>
                    <a:pt x="200732" y="15812"/>
                    <a:pt x="201113" y="16986"/>
                    <a:pt x="203397" y="17812"/>
                  </a:cubicBezTo>
                  <a:cubicBezTo>
                    <a:pt x="203016" y="16669"/>
                    <a:pt x="202731" y="15716"/>
                    <a:pt x="202255" y="14288"/>
                  </a:cubicBezTo>
                  <a:close/>
                  <a:moveTo>
                    <a:pt x="371016" y="113347"/>
                  </a:moveTo>
                  <a:cubicBezTo>
                    <a:pt x="369366" y="112839"/>
                    <a:pt x="367716" y="113824"/>
                    <a:pt x="366066" y="116300"/>
                  </a:cubicBezTo>
                  <a:cubicBezTo>
                    <a:pt x="367874" y="115157"/>
                    <a:pt x="369207" y="114395"/>
                    <a:pt x="371016" y="113347"/>
                  </a:cubicBezTo>
                  <a:close/>
                  <a:moveTo>
                    <a:pt x="172558" y="139160"/>
                  </a:moveTo>
                  <a:cubicBezTo>
                    <a:pt x="173319" y="138398"/>
                    <a:pt x="173985" y="137827"/>
                    <a:pt x="174937" y="136969"/>
                  </a:cubicBezTo>
                  <a:cubicBezTo>
                    <a:pt x="173224" y="136779"/>
                    <a:pt x="172177" y="136588"/>
                    <a:pt x="170273" y="136303"/>
                  </a:cubicBezTo>
                  <a:cubicBezTo>
                    <a:pt x="171320" y="137541"/>
                    <a:pt x="171892" y="138208"/>
                    <a:pt x="172558" y="139160"/>
                  </a:cubicBezTo>
                  <a:close/>
                  <a:moveTo>
                    <a:pt x="301627" y="132207"/>
                  </a:moveTo>
                  <a:cubicBezTo>
                    <a:pt x="301627" y="132207"/>
                    <a:pt x="300770" y="131921"/>
                    <a:pt x="300390" y="131731"/>
                  </a:cubicBezTo>
                  <a:cubicBezTo>
                    <a:pt x="299913" y="132778"/>
                    <a:pt x="299342" y="133826"/>
                    <a:pt x="298962" y="134969"/>
                  </a:cubicBezTo>
                  <a:cubicBezTo>
                    <a:pt x="298962" y="135159"/>
                    <a:pt x="299913" y="135636"/>
                    <a:pt x="300770" y="136303"/>
                  </a:cubicBezTo>
                  <a:cubicBezTo>
                    <a:pt x="301151" y="134588"/>
                    <a:pt x="301341" y="133445"/>
                    <a:pt x="301627" y="132207"/>
                  </a:cubicBezTo>
                  <a:close/>
                  <a:moveTo>
                    <a:pt x="401475" y="64865"/>
                  </a:moveTo>
                  <a:cubicBezTo>
                    <a:pt x="399285" y="64865"/>
                    <a:pt x="397953" y="64865"/>
                    <a:pt x="398524" y="66675"/>
                  </a:cubicBezTo>
                  <a:cubicBezTo>
                    <a:pt x="398714" y="67246"/>
                    <a:pt x="399476" y="67723"/>
                    <a:pt x="400522" y="68771"/>
                  </a:cubicBezTo>
                  <a:cubicBezTo>
                    <a:pt x="400904" y="67151"/>
                    <a:pt x="401189" y="66199"/>
                    <a:pt x="401475" y="64865"/>
                  </a:cubicBezTo>
                  <a:close/>
                  <a:moveTo>
                    <a:pt x="366161" y="119253"/>
                  </a:moveTo>
                  <a:cubicBezTo>
                    <a:pt x="365495" y="120682"/>
                    <a:pt x="364734" y="122111"/>
                    <a:pt x="364067" y="123444"/>
                  </a:cubicBezTo>
                  <a:cubicBezTo>
                    <a:pt x="366637" y="122682"/>
                    <a:pt x="366542" y="120968"/>
                    <a:pt x="366161" y="119253"/>
                  </a:cubicBezTo>
                  <a:close/>
                  <a:moveTo>
                    <a:pt x="135627" y="131731"/>
                  </a:moveTo>
                  <a:cubicBezTo>
                    <a:pt x="135150" y="129921"/>
                    <a:pt x="134389" y="129349"/>
                    <a:pt x="133056" y="130016"/>
                  </a:cubicBezTo>
                  <a:cubicBezTo>
                    <a:pt x="132676" y="130207"/>
                    <a:pt x="132581" y="131064"/>
                    <a:pt x="132390" y="131635"/>
                  </a:cubicBezTo>
                  <a:cubicBezTo>
                    <a:pt x="133342" y="131635"/>
                    <a:pt x="134389" y="131635"/>
                    <a:pt x="135627" y="131731"/>
                  </a:cubicBezTo>
                  <a:close/>
                  <a:moveTo>
                    <a:pt x="263648" y="105346"/>
                  </a:moveTo>
                  <a:cubicBezTo>
                    <a:pt x="262887" y="106775"/>
                    <a:pt x="261174" y="107537"/>
                    <a:pt x="261650" y="109442"/>
                  </a:cubicBezTo>
                  <a:cubicBezTo>
                    <a:pt x="263553" y="107728"/>
                    <a:pt x="264219" y="106362"/>
                    <a:pt x="263648" y="105346"/>
                  </a:cubicBezTo>
                  <a:close/>
                  <a:moveTo>
                    <a:pt x="42822" y="91630"/>
                  </a:moveTo>
                  <a:lnTo>
                    <a:pt x="42822" y="94202"/>
                  </a:lnTo>
                  <a:cubicBezTo>
                    <a:pt x="43965" y="94012"/>
                    <a:pt x="44916" y="93916"/>
                    <a:pt x="46344" y="93631"/>
                  </a:cubicBezTo>
                  <a:cubicBezTo>
                    <a:pt x="44821" y="92773"/>
                    <a:pt x="43965" y="92297"/>
                    <a:pt x="42822" y="91630"/>
                  </a:cubicBezTo>
                  <a:close/>
                  <a:moveTo>
                    <a:pt x="25499" y="57436"/>
                  </a:moveTo>
                  <a:cubicBezTo>
                    <a:pt x="24452" y="55531"/>
                    <a:pt x="23405" y="55245"/>
                    <a:pt x="22262" y="56579"/>
                  </a:cubicBezTo>
                  <a:cubicBezTo>
                    <a:pt x="21882" y="56960"/>
                    <a:pt x="22072" y="57721"/>
                    <a:pt x="21977" y="58674"/>
                  </a:cubicBezTo>
                  <a:cubicBezTo>
                    <a:pt x="23309" y="58198"/>
                    <a:pt x="24261" y="57817"/>
                    <a:pt x="25499" y="57340"/>
                  </a:cubicBezTo>
                  <a:close/>
                  <a:moveTo>
                    <a:pt x="68236" y="74200"/>
                  </a:moveTo>
                  <a:cubicBezTo>
                    <a:pt x="68236" y="74200"/>
                    <a:pt x="68807" y="73914"/>
                    <a:pt x="69093" y="73819"/>
                  </a:cubicBezTo>
                  <a:cubicBezTo>
                    <a:pt x="68712" y="72962"/>
                    <a:pt x="68332" y="72104"/>
                    <a:pt x="67856" y="71247"/>
                  </a:cubicBezTo>
                  <a:cubicBezTo>
                    <a:pt x="67856" y="71152"/>
                    <a:pt x="66904" y="71342"/>
                    <a:pt x="65952" y="71438"/>
                  </a:cubicBezTo>
                  <a:cubicBezTo>
                    <a:pt x="66904" y="72580"/>
                    <a:pt x="67570" y="73343"/>
                    <a:pt x="68141" y="74104"/>
                  </a:cubicBezTo>
                  <a:close/>
                  <a:moveTo>
                    <a:pt x="236902" y="37624"/>
                  </a:moveTo>
                  <a:cubicBezTo>
                    <a:pt x="236902" y="37624"/>
                    <a:pt x="236236" y="37338"/>
                    <a:pt x="235855" y="37243"/>
                  </a:cubicBezTo>
                  <a:lnTo>
                    <a:pt x="234141" y="40672"/>
                  </a:lnTo>
                  <a:cubicBezTo>
                    <a:pt x="234141" y="40672"/>
                    <a:pt x="234713" y="40862"/>
                    <a:pt x="234998" y="41053"/>
                  </a:cubicBezTo>
                  <a:cubicBezTo>
                    <a:pt x="235855" y="40005"/>
                    <a:pt x="237568" y="39433"/>
                    <a:pt x="236997" y="37719"/>
                  </a:cubicBezTo>
                  <a:close/>
                  <a:moveTo>
                    <a:pt x="9698" y="33623"/>
                  </a:moveTo>
                  <a:cubicBezTo>
                    <a:pt x="11031" y="33242"/>
                    <a:pt x="11507" y="33147"/>
                    <a:pt x="11982" y="32956"/>
                  </a:cubicBezTo>
                  <a:cubicBezTo>
                    <a:pt x="12554" y="32766"/>
                    <a:pt x="13030" y="32480"/>
                    <a:pt x="13886" y="32099"/>
                  </a:cubicBezTo>
                  <a:cubicBezTo>
                    <a:pt x="11602" y="30671"/>
                    <a:pt x="10840" y="31623"/>
                    <a:pt x="9698" y="33719"/>
                  </a:cubicBezTo>
                  <a:close/>
                  <a:moveTo>
                    <a:pt x="143241" y="136208"/>
                  </a:moveTo>
                  <a:cubicBezTo>
                    <a:pt x="144574" y="135065"/>
                    <a:pt x="144574" y="134112"/>
                    <a:pt x="143241" y="133540"/>
                  </a:cubicBezTo>
                  <a:cubicBezTo>
                    <a:pt x="142765" y="133350"/>
                    <a:pt x="141908" y="133636"/>
                    <a:pt x="140195" y="133826"/>
                  </a:cubicBezTo>
                  <a:cubicBezTo>
                    <a:pt x="141623" y="134969"/>
                    <a:pt x="142384" y="135541"/>
                    <a:pt x="143241" y="136208"/>
                  </a:cubicBezTo>
                  <a:close/>
                  <a:moveTo>
                    <a:pt x="303816" y="127254"/>
                  </a:moveTo>
                  <a:cubicBezTo>
                    <a:pt x="302103" y="128492"/>
                    <a:pt x="301627" y="129730"/>
                    <a:pt x="304197" y="131350"/>
                  </a:cubicBezTo>
                  <a:cubicBezTo>
                    <a:pt x="304007" y="129635"/>
                    <a:pt x="303911" y="128397"/>
                    <a:pt x="303816" y="127254"/>
                  </a:cubicBezTo>
                  <a:close/>
                  <a:moveTo>
                    <a:pt x="468008" y="28099"/>
                  </a:moveTo>
                  <a:cubicBezTo>
                    <a:pt x="468484" y="30004"/>
                    <a:pt x="469341" y="30861"/>
                    <a:pt x="471434" y="29813"/>
                  </a:cubicBezTo>
                  <a:cubicBezTo>
                    <a:pt x="471434" y="27908"/>
                    <a:pt x="470197" y="27622"/>
                    <a:pt x="468008" y="28099"/>
                  </a:cubicBezTo>
                  <a:close/>
                  <a:moveTo>
                    <a:pt x="286493" y="124206"/>
                  </a:moveTo>
                  <a:cubicBezTo>
                    <a:pt x="283954" y="123952"/>
                    <a:pt x="282812" y="124714"/>
                    <a:pt x="283066" y="126492"/>
                  </a:cubicBezTo>
                  <a:cubicBezTo>
                    <a:pt x="284208" y="125730"/>
                    <a:pt x="285160" y="125063"/>
                    <a:pt x="286493" y="124206"/>
                  </a:cubicBezTo>
                  <a:close/>
                  <a:moveTo>
                    <a:pt x="145145" y="121729"/>
                  </a:moveTo>
                  <a:cubicBezTo>
                    <a:pt x="145906" y="121158"/>
                    <a:pt x="146382" y="120777"/>
                    <a:pt x="146858" y="120396"/>
                  </a:cubicBezTo>
                  <a:cubicBezTo>
                    <a:pt x="146287" y="119920"/>
                    <a:pt x="145811" y="119348"/>
                    <a:pt x="145145" y="119158"/>
                  </a:cubicBezTo>
                  <a:cubicBezTo>
                    <a:pt x="144764" y="119158"/>
                    <a:pt x="143907" y="119824"/>
                    <a:pt x="143812" y="120205"/>
                  </a:cubicBezTo>
                  <a:cubicBezTo>
                    <a:pt x="143812" y="120587"/>
                    <a:pt x="144479" y="121063"/>
                    <a:pt x="145050" y="121634"/>
                  </a:cubicBezTo>
                  <a:close/>
                  <a:moveTo>
                    <a:pt x="121825" y="118015"/>
                  </a:moveTo>
                  <a:cubicBezTo>
                    <a:pt x="122205" y="116967"/>
                    <a:pt x="122491" y="115824"/>
                    <a:pt x="123062" y="114205"/>
                  </a:cubicBezTo>
                  <a:cubicBezTo>
                    <a:pt x="121444" y="115538"/>
                    <a:pt x="120112" y="116205"/>
                    <a:pt x="121825" y="118015"/>
                  </a:cubicBezTo>
                  <a:close/>
                  <a:moveTo>
                    <a:pt x="21120" y="9811"/>
                  </a:moveTo>
                  <a:cubicBezTo>
                    <a:pt x="22453" y="9049"/>
                    <a:pt x="23405" y="8572"/>
                    <a:pt x="24642" y="7811"/>
                  </a:cubicBezTo>
                  <a:cubicBezTo>
                    <a:pt x="22992" y="7366"/>
                    <a:pt x="21819" y="8033"/>
                    <a:pt x="21120" y="9811"/>
                  </a:cubicBezTo>
                  <a:close/>
                  <a:moveTo>
                    <a:pt x="459536" y="124111"/>
                  </a:moveTo>
                  <a:cubicBezTo>
                    <a:pt x="458965" y="124111"/>
                    <a:pt x="458490" y="123920"/>
                    <a:pt x="457918" y="123920"/>
                  </a:cubicBezTo>
                  <a:cubicBezTo>
                    <a:pt x="457918" y="124682"/>
                    <a:pt x="457823" y="125349"/>
                    <a:pt x="457918" y="126111"/>
                  </a:cubicBezTo>
                  <a:cubicBezTo>
                    <a:pt x="457918" y="126206"/>
                    <a:pt x="459061" y="126302"/>
                    <a:pt x="459061" y="126302"/>
                  </a:cubicBezTo>
                  <a:cubicBezTo>
                    <a:pt x="459251" y="125635"/>
                    <a:pt x="459441" y="124873"/>
                    <a:pt x="459632" y="124111"/>
                  </a:cubicBezTo>
                  <a:close/>
                  <a:moveTo>
                    <a:pt x="116590" y="129826"/>
                  </a:moveTo>
                  <a:cubicBezTo>
                    <a:pt x="115448" y="131826"/>
                    <a:pt x="114686" y="133255"/>
                    <a:pt x="117827" y="133922"/>
                  </a:cubicBezTo>
                  <a:cubicBezTo>
                    <a:pt x="117446" y="132588"/>
                    <a:pt x="117066" y="131541"/>
                    <a:pt x="116590" y="129826"/>
                  </a:cubicBezTo>
                  <a:close/>
                  <a:moveTo>
                    <a:pt x="99362" y="103727"/>
                  </a:moveTo>
                  <a:cubicBezTo>
                    <a:pt x="98600" y="101918"/>
                    <a:pt x="97648" y="101632"/>
                    <a:pt x="96220" y="102108"/>
                  </a:cubicBezTo>
                  <a:cubicBezTo>
                    <a:pt x="96030" y="102108"/>
                    <a:pt x="96030" y="102489"/>
                    <a:pt x="95840" y="102965"/>
                  </a:cubicBezTo>
                  <a:cubicBezTo>
                    <a:pt x="96887" y="103156"/>
                    <a:pt x="97934" y="103441"/>
                    <a:pt x="99362" y="103727"/>
                  </a:cubicBezTo>
                  <a:close/>
                  <a:moveTo>
                    <a:pt x="175318" y="55436"/>
                  </a:moveTo>
                  <a:cubicBezTo>
                    <a:pt x="175064" y="57087"/>
                    <a:pt x="175889" y="57626"/>
                    <a:pt x="177793" y="57055"/>
                  </a:cubicBezTo>
                  <a:cubicBezTo>
                    <a:pt x="176841" y="56483"/>
                    <a:pt x="176174" y="56007"/>
                    <a:pt x="175318" y="55436"/>
                  </a:cubicBezTo>
                  <a:close/>
                  <a:moveTo>
                    <a:pt x="257366" y="60388"/>
                  </a:moveTo>
                  <a:cubicBezTo>
                    <a:pt x="260317" y="61246"/>
                    <a:pt x="260412" y="59341"/>
                    <a:pt x="260983" y="58103"/>
                  </a:cubicBezTo>
                  <a:cubicBezTo>
                    <a:pt x="259936" y="58769"/>
                    <a:pt x="258794" y="59436"/>
                    <a:pt x="257366" y="60388"/>
                  </a:cubicBezTo>
                  <a:close/>
                  <a:moveTo>
                    <a:pt x="369969" y="94107"/>
                  </a:moveTo>
                  <a:cubicBezTo>
                    <a:pt x="369969" y="94107"/>
                    <a:pt x="369493" y="94297"/>
                    <a:pt x="369302" y="94393"/>
                  </a:cubicBezTo>
                  <a:cubicBezTo>
                    <a:pt x="369588" y="95060"/>
                    <a:pt x="369683" y="95917"/>
                    <a:pt x="370254" y="96393"/>
                  </a:cubicBezTo>
                  <a:cubicBezTo>
                    <a:pt x="370540" y="96679"/>
                    <a:pt x="371491" y="96298"/>
                    <a:pt x="372919" y="96107"/>
                  </a:cubicBezTo>
                  <a:cubicBezTo>
                    <a:pt x="371587" y="95155"/>
                    <a:pt x="370825" y="94583"/>
                    <a:pt x="370064" y="94107"/>
                  </a:cubicBezTo>
                  <a:close/>
                  <a:moveTo>
                    <a:pt x="239852" y="76771"/>
                  </a:moveTo>
                  <a:cubicBezTo>
                    <a:pt x="239852" y="76771"/>
                    <a:pt x="240709" y="76962"/>
                    <a:pt x="241185" y="76962"/>
                  </a:cubicBezTo>
                  <a:cubicBezTo>
                    <a:pt x="241185" y="76200"/>
                    <a:pt x="241280" y="75533"/>
                    <a:pt x="241376" y="74771"/>
                  </a:cubicBezTo>
                  <a:cubicBezTo>
                    <a:pt x="240995" y="74771"/>
                    <a:pt x="240233" y="74771"/>
                    <a:pt x="240233" y="74771"/>
                  </a:cubicBezTo>
                  <a:cubicBezTo>
                    <a:pt x="240043" y="75438"/>
                    <a:pt x="239948" y="76105"/>
                    <a:pt x="239852" y="76771"/>
                  </a:cubicBezTo>
                  <a:close/>
                  <a:moveTo>
                    <a:pt x="255844" y="86487"/>
                  </a:moveTo>
                  <a:cubicBezTo>
                    <a:pt x="256034" y="84963"/>
                    <a:pt x="255653" y="83820"/>
                    <a:pt x="253273" y="84677"/>
                  </a:cubicBezTo>
                  <a:cubicBezTo>
                    <a:pt x="254320" y="85439"/>
                    <a:pt x="255082" y="86011"/>
                    <a:pt x="255844" y="86487"/>
                  </a:cubicBezTo>
                  <a:close/>
                  <a:moveTo>
                    <a:pt x="419654" y="85725"/>
                  </a:moveTo>
                  <a:cubicBezTo>
                    <a:pt x="417941" y="84899"/>
                    <a:pt x="416926" y="85281"/>
                    <a:pt x="416608" y="86868"/>
                  </a:cubicBezTo>
                  <a:cubicBezTo>
                    <a:pt x="417561" y="86487"/>
                    <a:pt x="418322" y="86201"/>
                    <a:pt x="419654" y="85725"/>
                  </a:cubicBezTo>
                  <a:close/>
                  <a:moveTo>
                    <a:pt x="346553" y="144113"/>
                  </a:moveTo>
                  <a:cubicBezTo>
                    <a:pt x="348584" y="144304"/>
                    <a:pt x="349345" y="143383"/>
                    <a:pt x="348838" y="141351"/>
                  </a:cubicBezTo>
                  <a:cubicBezTo>
                    <a:pt x="347981" y="142399"/>
                    <a:pt x="347505" y="142970"/>
                    <a:pt x="346553" y="144113"/>
                  </a:cubicBezTo>
                  <a:close/>
                  <a:moveTo>
                    <a:pt x="395573" y="97917"/>
                  </a:moveTo>
                  <a:cubicBezTo>
                    <a:pt x="394526" y="98774"/>
                    <a:pt x="393860" y="99251"/>
                    <a:pt x="392908" y="99917"/>
                  </a:cubicBezTo>
                  <a:cubicBezTo>
                    <a:pt x="395097" y="100870"/>
                    <a:pt x="395763" y="100394"/>
                    <a:pt x="395573" y="97917"/>
                  </a:cubicBezTo>
                  <a:close/>
                  <a:moveTo>
                    <a:pt x="25118" y="47530"/>
                  </a:moveTo>
                  <a:cubicBezTo>
                    <a:pt x="23690" y="48292"/>
                    <a:pt x="22929" y="48768"/>
                    <a:pt x="22072" y="49149"/>
                  </a:cubicBezTo>
                  <a:cubicBezTo>
                    <a:pt x="23880" y="50102"/>
                    <a:pt x="24833" y="49911"/>
                    <a:pt x="25118" y="47530"/>
                  </a:cubicBezTo>
                  <a:close/>
                  <a:moveTo>
                    <a:pt x="302198" y="103632"/>
                  </a:moveTo>
                  <a:cubicBezTo>
                    <a:pt x="302198" y="103632"/>
                    <a:pt x="302388" y="104489"/>
                    <a:pt x="302483" y="104870"/>
                  </a:cubicBezTo>
                  <a:lnTo>
                    <a:pt x="305625" y="104394"/>
                  </a:lnTo>
                  <a:lnTo>
                    <a:pt x="305434" y="103251"/>
                  </a:lnTo>
                  <a:cubicBezTo>
                    <a:pt x="304387" y="103346"/>
                    <a:pt x="303340" y="103537"/>
                    <a:pt x="302293" y="103632"/>
                  </a:cubicBezTo>
                  <a:close/>
                  <a:moveTo>
                    <a:pt x="20644" y="27718"/>
                  </a:moveTo>
                  <a:cubicBezTo>
                    <a:pt x="19312" y="30004"/>
                    <a:pt x="20835" y="30289"/>
                    <a:pt x="22453" y="30671"/>
                  </a:cubicBezTo>
                  <a:cubicBezTo>
                    <a:pt x="21882" y="29813"/>
                    <a:pt x="21406" y="28956"/>
                    <a:pt x="20644" y="27718"/>
                  </a:cubicBezTo>
                  <a:close/>
                  <a:moveTo>
                    <a:pt x="217770" y="27337"/>
                  </a:moveTo>
                  <a:cubicBezTo>
                    <a:pt x="216627" y="25337"/>
                    <a:pt x="215581" y="24955"/>
                    <a:pt x="213296" y="26289"/>
                  </a:cubicBezTo>
                  <a:cubicBezTo>
                    <a:pt x="215009" y="26670"/>
                    <a:pt x="216056" y="26956"/>
                    <a:pt x="217770" y="27337"/>
                  </a:cubicBezTo>
                  <a:close/>
                  <a:moveTo>
                    <a:pt x="53102" y="138303"/>
                  </a:moveTo>
                  <a:cubicBezTo>
                    <a:pt x="54720" y="135731"/>
                    <a:pt x="53578" y="135255"/>
                    <a:pt x="51389" y="134683"/>
                  </a:cubicBezTo>
                  <a:cubicBezTo>
                    <a:pt x="51960" y="135922"/>
                    <a:pt x="52435" y="136779"/>
                    <a:pt x="53102" y="138303"/>
                  </a:cubicBezTo>
                  <a:close/>
                  <a:moveTo>
                    <a:pt x="454397" y="110299"/>
                  </a:moveTo>
                  <a:cubicBezTo>
                    <a:pt x="454397" y="110299"/>
                    <a:pt x="454016" y="109538"/>
                    <a:pt x="453826" y="109252"/>
                  </a:cubicBezTo>
                  <a:cubicBezTo>
                    <a:pt x="452873" y="109633"/>
                    <a:pt x="452017" y="110014"/>
                    <a:pt x="451065" y="110490"/>
                  </a:cubicBezTo>
                  <a:cubicBezTo>
                    <a:pt x="451160" y="110776"/>
                    <a:pt x="451255" y="110966"/>
                    <a:pt x="451446" y="111252"/>
                  </a:cubicBezTo>
                  <a:cubicBezTo>
                    <a:pt x="452398" y="110966"/>
                    <a:pt x="453445" y="110680"/>
                    <a:pt x="454397" y="110395"/>
                  </a:cubicBezTo>
                  <a:close/>
                  <a:moveTo>
                    <a:pt x="418227" y="124015"/>
                  </a:moveTo>
                  <a:cubicBezTo>
                    <a:pt x="416894" y="124968"/>
                    <a:pt x="416037" y="125539"/>
                    <a:pt x="414515" y="126587"/>
                  </a:cubicBezTo>
                  <a:cubicBezTo>
                    <a:pt x="417275" y="126968"/>
                    <a:pt x="418512" y="126873"/>
                    <a:pt x="418227" y="124015"/>
                  </a:cubicBezTo>
                  <a:close/>
                  <a:moveTo>
                    <a:pt x="267265" y="117729"/>
                  </a:moveTo>
                  <a:cubicBezTo>
                    <a:pt x="267265" y="115538"/>
                    <a:pt x="266694" y="114776"/>
                    <a:pt x="264981" y="115538"/>
                  </a:cubicBezTo>
                  <a:cubicBezTo>
                    <a:pt x="264791" y="115538"/>
                    <a:pt x="264696" y="116014"/>
                    <a:pt x="264505" y="116396"/>
                  </a:cubicBezTo>
                  <a:cubicBezTo>
                    <a:pt x="265171" y="116777"/>
                    <a:pt x="265933" y="117062"/>
                    <a:pt x="267265" y="117729"/>
                  </a:cubicBezTo>
                  <a:close/>
                  <a:moveTo>
                    <a:pt x="465914" y="26479"/>
                  </a:moveTo>
                  <a:cubicBezTo>
                    <a:pt x="465914" y="26479"/>
                    <a:pt x="466580" y="26384"/>
                    <a:pt x="466961" y="26289"/>
                  </a:cubicBezTo>
                  <a:cubicBezTo>
                    <a:pt x="466770" y="25527"/>
                    <a:pt x="466580" y="24860"/>
                    <a:pt x="466485" y="24098"/>
                  </a:cubicBezTo>
                  <a:cubicBezTo>
                    <a:pt x="466199" y="24098"/>
                    <a:pt x="465819" y="24194"/>
                    <a:pt x="465533" y="24289"/>
                  </a:cubicBezTo>
                  <a:cubicBezTo>
                    <a:pt x="465628" y="25051"/>
                    <a:pt x="465819" y="25813"/>
                    <a:pt x="465914" y="26479"/>
                  </a:cubicBezTo>
                  <a:close/>
                  <a:moveTo>
                    <a:pt x="440024" y="27527"/>
                  </a:moveTo>
                  <a:cubicBezTo>
                    <a:pt x="440024" y="27527"/>
                    <a:pt x="439833" y="26861"/>
                    <a:pt x="439738" y="26575"/>
                  </a:cubicBezTo>
                  <a:cubicBezTo>
                    <a:pt x="438977" y="26861"/>
                    <a:pt x="438120" y="27146"/>
                    <a:pt x="437358" y="27337"/>
                  </a:cubicBezTo>
                  <a:cubicBezTo>
                    <a:pt x="437358" y="27527"/>
                    <a:pt x="437549" y="27813"/>
                    <a:pt x="437549" y="28004"/>
                  </a:cubicBezTo>
                  <a:cubicBezTo>
                    <a:pt x="438406" y="27813"/>
                    <a:pt x="439167" y="27718"/>
                    <a:pt x="440024" y="27527"/>
                  </a:cubicBezTo>
                  <a:close/>
                  <a:moveTo>
                    <a:pt x="252607" y="27146"/>
                  </a:moveTo>
                  <a:cubicBezTo>
                    <a:pt x="252607" y="27146"/>
                    <a:pt x="251941" y="27051"/>
                    <a:pt x="251560" y="26956"/>
                  </a:cubicBezTo>
                  <a:cubicBezTo>
                    <a:pt x="251370" y="27622"/>
                    <a:pt x="251179" y="28194"/>
                    <a:pt x="250989" y="28861"/>
                  </a:cubicBezTo>
                  <a:cubicBezTo>
                    <a:pt x="251370" y="28861"/>
                    <a:pt x="252036" y="29051"/>
                    <a:pt x="252036" y="29051"/>
                  </a:cubicBezTo>
                  <a:cubicBezTo>
                    <a:pt x="252227" y="28385"/>
                    <a:pt x="252417" y="27813"/>
                    <a:pt x="252512" y="27146"/>
                  </a:cubicBezTo>
                  <a:close/>
                  <a:moveTo>
                    <a:pt x="207681" y="48006"/>
                  </a:moveTo>
                  <a:cubicBezTo>
                    <a:pt x="207871" y="46196"/>
                    <a:pt x="207395" y="45148"/>
                    <a:pt x="205015" y="46006"/>
                  </a:cubicBezTo>
                  <a:cubicBezTo>
                    <a:pt x="205872" y="46672"/>
                    <a:pt x="206824" y="47339"/>
                    <a:pt x="207681" y="48006"/>
                  </a:cubicBezTo>
                  <a:close/>
                  <a:moveTo>
                    <a:pt x="276117" y="55150"/>
                  </a:moveTo>
                  <a:cubicBezTo>
                    <a:pt x="276117" y="55150"/>
                    <a:pt x="276784" y="55340"/>
                    <a:pt x="277069" y="55436"/>
                  </a:cubicBezTo>
                  <a:cubicBezTo>
                    <a:pt x="277355" y="54673"/>
                    <a:pt x="277640" y="54007"/>
                    <a:pt x="277926" y="53245"/>
                  </a:cubicBezTo>
                  <a:cubicBezTo>
                    <a:pt x="277545" y="53245"/>
                    <a:pt x="276784" y="52959"/>
                    <a:pt x="276784" y="53054"/>
                  </a:cubicBezTo>
                  <a:cubicBezTo>
                    <a:pt x="276498" y="53721"/>
                    <a:pt x="276308" y="54483"/>
                    <a:pt x="276117" y="55150"/>
                  </a:cubicBezTo>
                  <a:close/>
                  <a:moveTo>
                    <a:pt x="118969" y="138398"/>
                  </a:moveTo>
                  <a:cubicBezTo>
                    <a:pt x="118493" y="138970"/>
                    <a:pt x="118017" y="139351"/>
                    <a:pt x="118017" y="139732"/>
                  </a:cubicBezTo>
                  <a:cubicBezTo>
                    <a:pt x="118017" y="140017"/>
                    <a:pt x="118684" y="140589"/>
                    <a:pt x="118969" y="140589"/>
                  </a:cubicBezTo>
                  <a:cubicBezTo>
                    <a:pt x="119350" y="140589"/>
                    <a:pt x="120016" y="140017"/>
                    <a:pt x="120016" y="139732"/>
                  </a:cubicBezTo>
                  <a:cubicBezTo>
                    <a:pt x="120016" y="139351"/>
                    <a:pt x="119445" y="138970"/>
                    <a:pt x="118969" y="138398"/>
                  </a:cubicBezTo>
                  <a:close/>
                  <a:moveTo>
                    <a:pt x="280876" y="139541"/>
                  </a:moveTo>
                  <a:lnTo>
                    <a:pt x="282209" y="139732"/>
                  </a:lnTo>
                  <a:cubicBezTo>
                    <a:pt x="282209" y="138970"/>
                    <a:pt x="282400" y="138112"/>
                    <a:pt x="282400" y="137351"/>
                  </a:cubicBezTo>
                  <a:lnTo>
                    <a:pt x="281543" y="137160"/>
                  </a:lnTo>
                  <a:cubicBezTo>
                    <a:pt x="281353" y="137922"/>
                    <a:pt x="281067" y="138684"/>
                    <a:pt x="280876" y="139446"/>
                  </a:cubicBezTo>
                  <a:close/>
                  <a:moveTo>
                    <a:pt x="153426" y="136208"/>
                  </a:moveTo>
                  <a:cubicBezTo>
                    <a:pt x="153426" y="136208"/>
                    <a:pt x="152950" y="135826"/>
                    <a:pt x="152759" y="135541"/>
                  </a:cubicBezTo>
                  <a:cubicBezTo>
                    <a:pt x="152284" y="135731"/>
                    <a:pt x="151713" y="135922"/>
                    <a:pt x="151522" y="136303"/>
                  </a:cubicBezTo>
                  <a:cubicBezTo>
                    <a:pt x="151236" y="136684"/>
                    <a:pt x="151236" y="137255"/>
                    <a:pt x="150951" y="138684"/>
                  </a:cubicBezTo>
                  <a:cubicBezTo>
                    <a:pt x="152284" y="137351"/>
                    <a:pt x="152855" y="136779"/>
                    <a:pt x="153426" y="136208"/>
                  </a:cubicBezTo>
                  <a:close/>
                  <a:moveTo>
                    <a:pt x="197591" y="75057"/>
                  </a:moveTo>
                  <a:cubicBezTo>
                    <a:pt x="195877" y="73628"/>
                    <a:pt x="195306" y="75152"/>
                    <a:pt x="194355" y="75629"/>
                  </a:cubicBezTo>
                  <a:cubicBezTo>
                    <a:pt x="194450" y="75629"/>
                    <a:pt x="194640" y="75724"/>
                    <a:pt x="194926" y="75914"/>
                  </a:cubicBezTo>
                  <a:cubicBezTo>
                    <a:pt x="195783" y="75629"/>
                    <a:pt x="196734" y="75343"/>
                    <a:pt x="197591" y="75057"/>
                  </a:cubicBezTo>
                  <a:close/>
                  <a:moveTo>
                    <a:pt x="191214" y="132683"/>
                  </a:moveTo>
                  <a:cubicBezTo>
                    <a:pt x="189976" y="133445"/>
                    <a:pt x="188358" y="134207"/>
                    <a:pt x="190262" y="136017"/>
                  </a:cubicBezTo>
                  <a:cubicBezTo>
                    <a:pt x="190642" y="134588"/>
                    <a:pt x="190928" y="133636"/>
                    <a:pt x="191214" y="132683"/>
                  </a:cubicBezTo>
                  <a:close/>
                  <a:moveTo>
                    <a:pt x="203016" y="134588"/>
                  </a:moveTo>
                  <a:cubicBezTo>
                    <a:pt x="203016" y="134588"/>
                    <a:pt x="203778" y="134303"/>
                    <a:pt x="204158" y="134207"/>
                  </a:cubicBezTo>
                  <a:cubicBezTo>
                    <a:pt x="203873" y="133636"/>
                    <a:pt x="203587" y="133064"/>
                    <a:pt x="203207" y="132493"/>
                  </a:cubicBezTo>
                  <a:cubicBezTo>
                    <a:pt x="203207" y="132493"/>
                    <a:pt x="202731" y="132588"/>
                    <a:pt x="202445" y="132683"/>
                  </a:cubicBezTo>
                  <a:cubicBezTo>
                    <a:pt x="202636" y="133350"/>
                    <a:pt x="202826" y="133922"/>
                    <a:pt x="203016" y="134588"/>
                  </a:cubicBezTo>
                  <a:close/>
                  <a:moveTo>
                    <a:pt x="222815" y="78677"/>
                  </a:moveTo>
                  <a:cubicBezTo>
                    <a:pt x="223671" y="77153"/>
                    <a:pt x="224147" y="76676"/>
                    <a:pt x="223957" y="76390"/>
                  </a:cubicBezTo>
                  <a:cubicBezTo>
                    <a:pt x="223766" y="76010"/>
                    <a:pt x="223195" y="75629"/>
                    <a:pt x="222719" y="75629"/>
                  </a:cubicBezTo>
                  <a:cubicBezTo>
                    <a:pt x="222434" y="75629"/>
                    <a:pt x="221863" y="76295"/>
                    <a:pt x="221863" y="76581"/>
                  </a:cubicBezTo>
                  <a:cubicBezTo>
                    <a:pt x="221863" y="77057"/>
                    <a:pt x="222243" y="77533"/>
                    <a:pt x="222815" y="78677"/>
                  </a:cubicBezTo>
                  <a:close/>
                  <a:moveTo>
                    <a:pt x="207395" y="78200"/>
                  </a:moveTo>
                  <a:lnTo>
                    <a:pt x="211297" y="78200"/>
                  </a:lnTo>
                  <a:cubicBezTo>
                    <a:pt x="209870" y="76390"/>
                    <a:pt x="208823" y="76676"/>
                    <a:pt x="207395" y="78200"/>
                  </a:cubicBezTo>
                  <a:close/>
                  <a:moveTo>
                    <a:pt x="307528" y="120777"/>
                  </a:moveTo>
                  <a:cubicBezTo>
                    <a:pt x="307528" y="120777"/>
                    <a:pt x="307338" y="121444"/>
                    <a:pt x="307242" y="121729"/>
                  </a:cubicBezTo>
                  <a:cubicBezTo>
                    <a:pt x="308004" y="121729"/>
                    <a:pt x="308670" y="121920"/>
                    <a:pt x="309432" y="121920"/>
                  </a:cubicBezTo>
                  <a:cubicBezTo>
                    <a:pt x="309527" y="121920"/>
                    <a:pt x="309622" y="121444"/>
                    <a:pt x="309813" y="121253"/>
                  </a:cubicBezTo>
                  <a:cubicBezTo>
                    <a:pt x="309051" y="121063"/>
                    <a:pt x="308289" y="120968"/>
                    <a:pt x="307528" y="120777"/>
                  </a:cubicBezTo>
                  <a:close/>
                  <a:moveTo>
                    <a:pt x="446877" y="112300"/>
                  </a:moveTo>
                  <a:cubicBezTo>
                    <a:pt x="444974" y="113538"/>
                    <a:pt x="445068" y="114395"/>
                    <a:pt x="446877" y="115443"/>
                  </a:cubicBezTo>
                  <a:lnTo>
                    <a:pt x="446877" y="112300"/>
                  </a:lnTo>
                  <a:close/>
                  <a:moveTo>
                    <a:pt x="126393" y="109442"/>
                  </a:moveTo>
                  <a:cubicBezTo>
                    <a:pt x="126393" y="109442"/>
                    <a:pt x="125822" y="110109"/>
                    <a:pt x="125537" y="110395"/>
                  </a:cubicBezTo>
                  <a:cubicBezTo>
                    <a:pt x="126393" y="110871"/>
                    <a:pt x="127250" y="111443"/>
                    <a:pt x="128107" y="111919"/>
                  </a:cubicBezTo>
                  <a:cubicBezTo>
                    <a:pt x="128297" y="111728"/>
                    <a:pt x="128488" y="111538"/>
                    <a:pt x="128678" y="111252"/>
                  </a:cubicBezTo>
                  <a:cubicBezTo>
                    <a:pt x="127917" y="110585"/>
                    <a:pt x="127155" y="110014"/>
                    <a:pt x="126393" y="109347"/>
                  </a:cubicBezTo>
                  <a:close/>
                  <a:moveTo>
                    <a:pt x="326279" y="105346"/>
                  </a:moveTo>
                  <a:cubicBezTo>
                    <a:pt x="326279" y="105346"/>
                    <a:pt x="326565" y="104965"/>
                    <a:pt x="326660" y="104775"/>
                  </a:cubicBezTo>
                  <a:cubicBezTo>
                    <a:pt x="326089" y="104394"/>
                    <a:pt x="325518" y="103918"/>
                    <a:pt x="324947" y="103537"/>
                  </a:cubicBezTo>
                  <a:cubicBezTo>
                    <a:pt x="324661" y="103918"/>
                    <a:pt x="324471" y="104299"/>
                    <a:pt x="324185" y="104680"/>
                  </a:cubicBezTo>
                  <a:cubicBezTo>
                    <a:pt x="324852" y="104870"/>
                    <a:pt x="325518" y="105156"/>
                    <a:pt x="326184" y="105346"/>
                  </a:cubicBezTo>
                  <a:close/>
                  <a:moveTo>
                    <a:pt x="100218" y="96488"/>
                  </a:moveTo>
                  <a:cubicBezTo>
                    <a:pt x="100218" y="96488"/>
                    <a:pt x="99456" y="95821"/>
                    <a:pt x="99171" y="95536"/>
                  </a:cubicBezTo>
                  <a:cubicBezTo>
                    <a:pt x="98219" y="95917"/>
                    <a:pt x="96887" y="95917"/>
                    <a:pt x="98505" y="98203"/>
                  </a:cubicBezTo>
                  <a:cubicBezTo>
                    <a:pt x="99076" y="97631"/>
                    <a:pt x="99647" y="97060"/>
                    <a:pt x="100218" y="96488"/>
                  </a:cubicBezTo>
                  <a:close/>
                  <a:moveTo>
                    <a:pt x="368065" y="103346"/>
                  </a:moveTo>
                  <a:cubicBezTo>
                    <a:pt x="368065" y="103346"/>
                    <a:pt x="368256" y="104108"/>
                    <a:pt x="368350" y="104394"/>
                  </a:cubicBezTo>
                  <a:lnTo>
                    <a:pt x="370730" y="103727"/>
                  </a:lnTo>
                  <a:cubicBezTo>
                    <a:pt x="370730" y="103727"/>
                    <a:pt x="370540" y="103156"/>
                    <a:pt x="370445" y="102965"/>
                  </a:cubicBezTo>
                  <a:cubicBezTo>
                    <a:pt x="369588" y="103156"/>
                    <a:pt x="368827" y="103251"/>
                    <a:pt x="367970" y="103441"/>
                  </a:cubicBezTo>
                  <a:close/>
                  <a:moveTo>
                    <a:pt x="210631" y="101918"/>
                  </a:moveTo>
                  <a:cubicBezTo>
                    <a:pt x="210631" y="101918"/>
                    <a:pt x="210346" y="101346"/>
                    <a:pt x="210250" y="101060"/>
                  </a:cubicBezTo>
                  <a:cubicBezTo>
                    <a:pt x="209679" y="101155"/>
                    <a:pt x="208918" y="101155"/>
                    <a:pt x="208442" y="101441"/>
                  </a:cubicBezTo>
                  <a:cubicBezTo>
                    <a:pt x="208156" y="101632"/>
                    <a:pt x="208061" y="102108"/>
                    <a:pt x="207490" y="103251"/>
                  </a:cubicBezTo>
                  <a:cubicBezTo>
                    <a:pt x="209108" y="102584"/>
                    <a:pt x="209870" y="102298"/>
                    <a:pt x="210631" y="101918"/>
                  </a:cubicBezTo>
                  <a:close/>
                  <a:moveTo>
                    <a:pt x="228240" y="99822"/>
                  </a:moveTo>
                  <a:cubicBezTo>
                    <a:pt x="230905" y="99917"/>
                    <a:pt x="231191" y="99155"/>
                    <a:pt x="230620" y="97346"/>
                  </a:cubicBezTo>
                  <a:cubicBezTo>
                    <a:pt x="229763" y="98203"/>
                    <a:pt x="229192" y="98870"/>
                    <a:pt x="228240" y="99822"/>
                  </a:cubicBezTo>
                  <a:close/>
                  <a:moveTo>
                    <a:pt x="133437" y="98107"/>
                  </a:moveTo>
                  <a:cubicBezTo>
                    <a:pt x="133437" y="98107"/>
                    <a:pt x="132771" y="97536"/>
                    <a:pt x="132485" y="97250"/>
                  </a:cubicBezTo>
                  <a:cubicBezTo>
                    <a:pt x="131819" y="97727"/>
                    <a:pt x="131248" y="98203"/>
                    <a:pt x="130582" y="98679"/>
                  </a:cubicBezTo>
                  <a:cubicBezTo>
                    <a:pt x="130962" y="98965"/>
                    <a:pt x="131343" y="99346"/>
                    <a:pt x="131724" y="99631"/>
                  </a:cubicBezTo>
                  <a:cubicBezTo>
                    <a:pt x="132295" y="99060"/>
                    <a:pt x="132866" y="98584"/>
                    <a:pt x="133437" y="98012"/>
                  </a:cubicBezTo>
                  <a:close/>
                  <a:moveTo>
                    <a:pt x="203111" y="98774"/>
                  </a:moveTo>
                  <a:cubicBezTo>
                    <a:pt x="203111" y="98774"/>
                    <a:pt x="202636" y="99060"/>
                    <a:pt x="202445" y="99251"/>
                  </a:cubicBezTo>
                  <a:cubicBezTo>
                    <a:pt x="203016" y="99822"/>
                    <a:pt x="203493" y="100394"/>
                    <a:pt x="204064" y="101060"/>
                  </a:cubicBezTo>
                  <a:cubicBezTo>
                    <a:pt x="204349" y="100870"/>
                    <a:pt x="204539" y="100679"/>
                    <a:pt x="204825" y="100584"/>
                  </a:cubicBezTo>
                  <a:cubicBezTo>
                    <a:pt x="204254" y="100013"/>
                    <a:pt x="203778" y="99441"/>
                    <a:pt x="203207" y="98870"/>
                  </a:cubicBezTo>
                  <a:close/>
                  <a:moveTo>
                    <a:pt x="406139" y="101251"/>
                  </a:moveTo>
                  <a:cubicBezTo>
                    <a:pt x="406900" y="101727"/>
                    <a:pt x="407281" y="102203"/>
                    <a:pt x="407661" y="102203"/>
                  </a:cubicBezTo>
                  <a:cubicBezTo>
                    <a:pt x="408138" y="102203"/>
                    <a:pt x="408518" y="101822"/>
                    <a:pt x="408994" y="101632"/>
                  </a:cubicBezTo>
                  <a:cubicBezTo>
                    <a:pt x="408709" y="101251"/>
                    <a:pt x="408423" y="100774"/>
                    <a:pt x="407947" y="100679"/>
                  </a:cubicBezTo>
                  <a:cubicBezTo>
                    <a:pt x="407566" y="100584"/>
                    <a:pt x="406995" y="100965"/>
                    <a:pt x="406043" y="101251"/>
                  </a:cubicBezTo>
                  <a:close/>
                  <a:moveTo>
                    <a:pt x="64143" y="105061"/>
                  </a:moveTo>
                  <a:cubicBezTo>
                    <a:pt x="64143" y="105061"/>
                    <a:pt x="64143" y="104394"/>
                    <a:pt x="64143" y="104108"/>
                  </a:cubicBezTo>
                  <a:cubicBezTo>
                    <a:pt x="63477" y="104108"/>
                    <a:pt x="62906" y="104013"/>
                    <a:pt x="62240" y="104108"/>
                  </a:cubicBezTo>
                  <a:cubicBezTo>
                    <a:pt x="62240" y="104108"/>
                    <a:pt x="62144" y="104680"/>
                    <a:pt x="62049" y="105061"/>
                  </a:cubicBezTo>
                  <a:cubicBezTo>
                    <a:pt x="62715" y="105061"/>
                    <a:pt x="63382" y="105061"/>
                    <a:pt x="64048" y="105156"/>
                  </a:cubicBezTo>
                  <a:close/>
                  <a:moveTo>
                    <a:pt x="204729" y="94774"/>
                  </a:moveTo>
                  <a:cubicBezTo>
                    <a:pt x="204729" y="94774"/>
                    <a:pt x="205206" y="94583"/>
                    <a:pt x="205396" y="94393"/>
                  </a:cubicBezTo>
                  <a:cubicBezTo>
                    <a:pt x="205111" y="93821"/>
                    <a:pt x="204729" y="93250"/>
                    <a:pt x="204444" y="92678"/>
                  </a:cubicBezTo>
                  <a:cubicBezTo>
                    <a:pt x="204158" y="92869"/>
                    <a:pt x="203587" y="93154"/>
                    <a:pt x="203587" y="93250"/>
                  </a:cubicBezTo>
                  <a:cubicBezTo>
                    <a:pt x="203873" y="93821"/>
                    <a:pt x="204254" y="94297"/>
                    <a:pt x="204635" y="94774"/>
                  </a:cubicBezTo>
                  <a:close/>
                  <a:moveTo>
                    <a:pt x="207966" y="85725"/>
                  </a:moveTo>
                  <a:cubicBezTo>
                    <a:pt x="207966" y="85725"/>
                    <a:pt x="207490" y="86201"/>
                    <a:pt x="207204" y="86392"/>
                  </a:cubicBezTo>
                  <a:lnTo>
                    <a:pt x="209394" y="88202"/>
                  </a:lnTo>
                  <a:cubicBezTo>
                    <a:pt x="209394" y="88202"/>
                    <a:pt x="209870" y="87725"/>
                    <a:pt x="210155" y="87439"/>
                  </a:cubicBezTo>
                  <a:cubicBezTo>
                    <a:pt x="209394" y="86868"/>
                    <a:pt x="208728" y="86201"/>
                    <a:pt x="207966" y="85630"/>
                  </a:cubicBezTo>
                  <a:close/>
                  <a:moveTo>
                    <a:pt x="444117" y="87249"/>
                  </a:moveTo>
                  <a:cubicBezTo>
                    <a:pt x="444117" y="87249"/>
                    <a:pt x="444497" y="87725"/>
                    <a:pt x="444783" y="87916"/>
                  </a:cubicBezTo>
                  <a:cubicBezTo>
                    <a:pt x="445545" y="87535"/>
                    <a:pt x="446306" y="87154"/>
                    <a:pt x="447067" y="86678"/>
                  </a:cubicBezTo>
                  <a:cubicBezTo>
                    <a:pt x="446972" y="86487"/>
                    <a:pt x="446782" y="86296"/>
                    <a:pt x="446687" y="86106"/>
                  </a:cubicBezTo>
                  <a:lnTo>
                    <a:pt x="444212" y="87249"/>
                  </a:lnTo>
                  <a:close/>
                  <a:moveTo>
                    <a:pt x="333704" y="110014"/>
                  </a:moveTo>
                  <a:cubicBezTo>
                    <a:pt x="333704" y="110014"/>
                    <a:pt x="333704" y="109633"/>
                    <a:pt x="333704" y="109442"/>
                  </a:cubicBezTo>
                  <a:cubicBezTo>
                    <a:pt x="332847" y="109442"/>
                    <a:pt x="331991" y="109347"/>
                    <a:pt x="331134" y="109252"/>
                  </a:cubicBezTo>
                  <a:cubicBezTo>
                    <a:pt x="331134" y="109538"/>
                    <a:pt x="331134" y="109728"/>
                    <a:pt x="331134" y="110014"/>
                  </a:cubicBezTo>
                  <a:lnTo>
                    <a:pt x="333704" y="110014"/>
                  </a:lnTo>
                  <a:close/>
                  <a:moveTo>
                    <a:pt x="431362" y="108490"/>
                  </a:moveTo>
                  <a:cubicBezTo>
                    <a:pt x="431362" y="108490"/>
                    <a:pt x="430981" y="109061"/>
                    <a:pt x="430791" y="109442"/>
                  </a:cubicBezTo>
                  <a:cubicBezTo>
                    <a:pt x="431552" y="109728"/>
                    <a:pt x="432314" y="110014"/>
                    <a:pt x="433076" y="110299"/>
                  </a:cubicBezTo>
                  <a:cubicBezTo>
                    <a:pt x="433170" y="110014"/>
                    <a:pt x="433361" y="109823"/>
                    <a:pt x="433456" y="109538"/>
                  </a:cubicBezTo>
                  <a:cubicBezTo>
                    <a:pt x="432790" y="109252"/>
                    <a:pt x="432028" y="108871"/>
                    <a:pt x="431362" y="108585"/>
                  </a:cubicBezTo>
                  <a:close/>
                  <a:moveTo>
                    <a:pt x="210917" y="113443"/>
                  </a:moveTo>
                  <a:cubicBezTo>
                    <a:pt x="210917" y="113443"/>
                    <a:pt x="211583" y="113824"/>
                    <a:pt x="211868" y="114014"/>
                  </a:cubicBezTo>
                  <a:cubicBezTo>
                    <a:pt x="212249" y="113443"/>
                    <a:pt x="212535" y="112871"/>
                    <a:pt x="212820" y="112300"/>
                  </a:cubicBezTo>
                  <a:cubicBezTo>
                    <a:pt x="212820" y="112300"/>
                    <a:pt x="212249" y="112014"/>
                    <a:pt x="211868" y="111823"/>
                  </a:cubicBezTo>
                  <a:cubicBezTo>
                    <a:pt x="211488" y="112395"/>
                    <a:pt x="211202" y="112871"/>
                    <a:pt x="210821" y="113443"/>
                  </a:cubicBezTo>
                  <a:close/>
                  <a:moveTo>
                    <a:pt x="254035" y="82487"/>
                  </a:moveTo>
                  <a:cubicBezTo>
                    <a:pt x="254416" y="82010"/>
                    <a:pt x="254891" y="81629"/>
                    <a:pt x="254796" y="81534"/>
                  </a:cubicBezTo>
                  <a:cubicBezTo>
                    <a:pt x="254606" y="81058"/>
                    <a:pt x="254225" y="80772"/>
                    <a:pt x="253940" y="80391"/>
                  </a:cubicBezTo>
                  <a:cubicBezTo>
                    <a:pt x="253559" y="80677"/>
                    <a:pt x="252893" y="81058"/>
                    <a:pt x="252988" y="81344"/>
                  </a:cubicBezTo>
                  <a:cubicBezTo>
                    <a:pt x="252988" y="81724"/>
                    <a:pt x="253559" y="82010"/>
                    <a:pt x="254130" y="82582"/>
                  </a:cubicBezTo>
                  <a:close/>
                  <a:moveTo>
                    <a:pt x="82228" y="125254"/>
                  </a:moveTo>
                  <a:cubicBezTo>
                    <a:pt x="82228" y="125254"/>
                    <a:pt x="81657" y="125158"/>
                    <a:pt x="81372" y="125063"/>
                  </a:cubicBezTo>
                  <a:cubicBezTo>
                    <a:pt x="81181" y="125730"/>
                    <a:pt x="80991" y="126397"/>
                    <a:pt x="80801" y="126968"/>
                  </a:cubicBezTo>
                  <a:lnTo>
                    <a:pt x="81562" y="127159"/>
                  </a:lnTo>
                  <a:cubicBezTo>
                    <a:pt x="81752" y="126492"/>
                    <a:pt x="81943" y="125921"/>
                    <a:pt x="82228" y="125254"/>
                  </a:cubicBezTo>
                  <a:close/>
                  <a:moveTo>
                    <a:pt x="118588" y="126397"/>
                  </a:moveTo>
                  <a:cubicBezTo>
                    <a:pt x="118588" y="126397"/>
                    <a:pt x="118017" y="126397"/>
                    <a:pt x="117732" y="126302"/>
                  </a:cubicBezTo>
                  <a:cubicBezTo>
                    <a:pt x="117732" y="126873"/>
                    <a:pt x="117541" y="127445"/>
                    <a:pt x="117446" y="128111"/>
                  </a:cubicBezTo>
                  <a:cubicBezTo>
                    <a:pt x="117446" y="128111"/>
                    <a:pt x="117922" y="128111"/>
                    <a:pt x="118208" y="128206"/>
                  </a:cubicBezTo>
                  <a:cubicBezTo>
                    <a:pt x="118303" y="127635"/>
                    <a:pt x="118398" y="126968"/>
                    <a:pt x="118493" y="126397"/>
                  </a:cubicBezTo>
                  <a:close/>
                  <a:moveTo>
                    <a:pt x="131819" y="137827"/>
                  </a:moveTo>
                  <a:cubicBezTo>
                    <a:pt x="131819" y="137827"/>
                    <a:pt x="131628" y="138494"/>
                    <a:pt x="131534" y="138779"/>
                  </a:cubicBezTo>
                  <a:lnTo>
                    <a:pt x="133913" y="139065"/>
                  </a:lnTo>
                  <a:cubicBezTo>
                    <a:pt x="133913" y="139065"/>
                    <a:pt x="133913" y="138684"/>
                    <a:pt x="134008" y="138398"/>
                  </a:cubicBezTo>
                  <a:cubicBezTo>
                    <a:pt x="133247" y="138208"/>
                    <a:pt x="132581" y="138017"/>
                    <a:pt x="131819" y="137827"/>
                  </a:cubicBezTo>
                  <a:close/>
                  <a:moveTo>
                    <a:pt x="432409" y="138398"/>
                  </a:moveTo>
                  <a:cubicBezTo>
                    <a:pt x="432409" y="138398"/>
                    <a:pt x="432505" y="138779"/>
                    <a:pt x="432599" y="138970"/>
                  </a:cubicBezTo>
                  <a:cubicBezTo>
                    <a:pt x="433361" y="138779"/>
                    <a:pt x="434027" y="138684"/>
                    <a:pt x="434789" y="138494"/>
                  </a:cubicBezTo>
                  <a:cubicBezTo>
                    <a:pt x="434789" y="138303"/>
                    <a:pt x="434598" y="138017"/>
                    <a:pt x="434598" y="137827"/>
                  </a:cubicBezTo>
                  <a:cubicBezTo>
                    <a:pt x="433932" y="138017"/>
                    <a:pt x="433170" y="138208"/>
                    <a:pt x="432505" y="138398"/>
                  </a:cubicBezTo>
                  <a:close/>
                  <a:moveTo>
                    <a:pt x="148667" y="139732"/>
                  </a:moveTo>
                  <a:cubicBezTo>
                    <a:pt x="148667" y="139732"/>
                    <a:pt x="147810" y="139732"/>
                    <a:pt x="147429" y="139827"/>
                  </a:cubicBezTo>
                  <a:cubicBezTo>
                    <a:pt x="147619" y="140493"/>
                    <a:pt x="147810" y="141256"/>
                    <a:pt x="148000" y="141922"/>
                  </a:cubicBezTo>
                  <a:cubicBezTo>
                    <a:pt x="148286" y="141922"/>
                    <a:pt x="148571" y="141827"/>
                    <a:pt x="148857" y="141732"/>
                  </a:cubicBezTo>
                  <a:lnTo>
                    <a:pt x="148571" y="139637"/>
                  </a:lnTo>
                  <a:close/>
                  <a:moveTo>
                    <a:pt x="267836" y="33909"/>
                  </a:moveTo>
                  <a:cubicBezTo>
                    <a:pt x="267836" y="33909"/>
                    <a:pt x="267456" y="34290"/>
                    <a:pt x="267265" y="34480"/>
                  </a:cubicBezTo>
                  <a:cubicBezTo>
                    <a:pt x="267836" y="34957"/>
                    <a:pt x="268407" y="35528"/>
                    <a:pt x="268978" y="36004"/>
                  </a:cubicBezTo>
                  <a:cubicBezTo>
                    <a:pt x="269169" y="35909"/>
                    <a:pt x="269264" y="35719"/>
                    <a:pt x="269455" y="35623"/>
                  </a:cubicBezTo>
                  <a:cubicBezTo>
                    <a:pt x="268884" y="35052"/>
                    <a:pt x="268407" y="34480"/>
                    <a:pt x="267836" y="33909"/>
                  </a:cubicBezTo>
                  <a:close/>
                  <a:moveTo>
                    <a:pt x="434979" y="33909"/>
                  </a:moveTo>
                  <a:cubicBezTo>
                    <a:pt x="434979" y="33909"/>
                    <a:pt x="435360" y="33338"/>
                    <a:pt x="435550" y="33052"/>
                  </a:cubicBezTo>
                  <a:cubicBezTo>
                    <a:pt x="434884" y="32671"/>
                    <a:pt x="434313" y="32290"/>
                    <a:pt x="433647" y="31909"/>
                  </a:cubicBezTo>
                  <a:cubicBezTo>
                    <a:pt x="433456" y="32195"/>
                    <a:pt x="433076" y="32766"/>
                    <a:pt x="433076" y="32861"/>
                  </a:cubicBezTo>
                  <a:cubicBezTo>
                    <a:pt x="433647" y="33242"/>
                    <a:pt x="434313" y="33623"/>
                    <a:pt x="434884" y="33909"/>
                  </a:cubicBezTo>
                  <a:close/>
                </a:path>
              </a:pathLst>
            </a:custGeom>
            <a:solidFill>
              <a:srgbClr val="006D98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id="{6DAF11BF-B067-4D73-A179-A32441BA0982}"/>
                </a:ext>
              </a:extLst>
            </p:cNvPr>
            <p:cNvSpPr/>
            <p:nvPr/>
          </p:nvSpPr>
          <p:spPr>
            <a:xfrm>
              <a:off x="9456651" y="5613844"/>
              <a:ext cx="2379" cy="2762"/>
            </a:xfrm>
            <a:custGeom>
              <a:avLst/>
              <a:gdLst>
                <a:gd name="connsiteX0" fmla="*/ 2380 w 2379"/>
                <a:gd name="connsiteY0" fmla="*/ 0 h 2762"/>
                <a:gd name="connsiteX1" fmla="*/ 0 w 2379"/>
                <a:gd name="connsiteY1" fmla="*/ 667 h 2762"/>
                <a:gd name="connsiteX2" fmla="*/ 1999 w 2379"/>
                <a:gd name="connsiteY2" fmla="*/ 2762 h 2762"/>
                <a:gd name="connsiteX3" fmla="*/ 2380 w 2379"/>
                <a:gd name="connsiteY3" fmla="*/ 0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9" h="2762">
                  <a:moveTo>
                    <a:pt x="2380" y="0"/>
                  </a:moveTo>
                  <a:cubicBezTo>
                    <a:pt x="1427" y="286"/>
                    <a:pt x="856" y="476"/>
                    <a:pt x="0" y="667"/>
                  </a:cubicBezTo>
                  <a:cubicBezTo>
                    <a:pt x="666" y="1429"/>
                    <a:pt x="1142" y="1905"/>
                    <a:pt x="1999" y="2762"/>
                  </a:cubicBezTo>
                  <a:cubicBezTo>
                    <a:pt x="2189" y="1619"/>
                    <a:pt x="2284" y="953"/>
                    <a:pt x="238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775A8BC5-33AB-6795-21F2-D3876D84D244}"/>
                </a:ext>
              </a:extLst>
            </p:cNvPr>
            <p:cNvSpPr/>
            <p:nvPr/>
          </p:nvSpPr>
          <p:spPr>
            <a:xfrm>
              <a:off x="9446559" y="5649563"/>
              <a:ext cx="2287" cy="3428"/>
            </a:xfrm>
            <a:custGeom>
              <a:avLst/>
              <a:gdLst>
                <a:gd name="connsiteX0" fmla="*/ 2287 w 2287"/>
                <a:gd name="connsiteY0" fmla="*/ 0 h 3428"/>
                <a:gd name="connsiteX1" fmla="*/ 98 w 2287"/>
                <a:gd name="connsiteY1" fmla="*/ 3429 h 3428"/>
                <a:gd name="connsiteX2" fmla="*/ 2287 w 2287"/>
                <a:gd name="connsiteY2" fmla="*/ 0 h 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7" h="3428">
                  <a:moveTo>
                    <a:pt x="2287" y="0"/>
                  </a:moveTo>
                  <a:cubicBezTo>
                    <a:pt x="447" y="1143"/>
                    <a:pt x="-283" y="2286"/>
                    <a:pt x="98" y="3429"/>
                  </a:cubicBezTo>
                  <a:cubicBezTo>
                    <a:pt x="764" y="2381"/>
                    <a:pt x="1430" y="1429"/>
                    <a:pt x="228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E0199533-A5DB-3B3F-57FE-31405486A64A}"/>
                </a:ext>
              </a:extLst>
            </p:cNvPr>
            <p:cNvSpPr/>
            <p:nvPr/>
          </p:nvSpPr>
          <p:spPr>
            <a:xfrm>
              <a:off x="9441673" y="5654801"/>
              <a:ext cx="4326" cy="5810"/>
            </a:xfrm>
            <a:custGeom>
              <a:avLst/>
              <a:gdLst>
                <a:gd name="connsiteX0" fmla="*/ 4223 w 4326"/>
                <a:gd name="connsiteY0" fmla="*/ 0 h 5810"/>
                <a:gd name="connsiteX1" fmla="*/ 35 w 4326"/>
                <a:gd name="connsiteY1" fmla="*/ 5810 h 5810"/>
                <a:gd name="connsiteX2" fmla="*/ 4223 w 4326"/>
                <a:gd name="connsiteY2" fmla="*/ 0 h 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26" h="5810">
                  <a:moveTo>
                    <a:pt x="4223" y="0"/>
                  </a:moveTo>
                  <a:cubicBezTo>
                    <a:pt x="2509" y="1810"/>
                    <a:pt x="-346" y="2477"/>
                    <a:pt x="35" y="5810"/>
                  </a:cubicBezTo>
                  <a:cubicBezTo>
                    <a:pt x="2224" y="4477"/>
                    <a:pt x="4889" y="3715"/>
                    <a:pt x="4223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id="{94CFD8EA-CCE2-114D-7EA1-EB8803BB359E}"/>
                </a:ext>
              </a:extLst>
            </p:cNvPr>
            <p:cNvSpPr/>
            <p:nvPr/>
          </p:nvSpPr>
          <p:spPr>
            <a:xfrm>
              <a:off x="9441231" y="5688139"/>
              <a:ext cx="2855" cy="1761"/>
            </a:xfrm>
            <a:custGeom>
              <a:avLst/>
              <a:gdLst>
                <a:gd name="connsiteX0" fmla="*/ 2855 w 2855"/>
                <a:gd name="connsiteY0" fmla="*/ 571 h 1761"/>
                <a:gd name="connsiteX1" fmla="*/ 0 w 2855"/>
                <a:gd name="connsiteY1" fmla="*/ 0 h 1761"/>
                <a:gd name="connsiteX2" fmla="*/ 2855 w 2855"/>
                <a:gd name="connsiteY2" fmla="*/ 571 h 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5" h="1761">
                  <a:moveTo>
                    <a:pt x="2855" y="571"/>
                  </a:moveTo>
                  <a:cubicBezTo>
                    <a:pt x="1904" y="381"/>
                    <a:pt x="1047" y="191"/>
                    <a:pt x="0" y="0"/>
                  </a:cubicBezTo>
                  <a:cubicBezTo>
                    <a:pt x="1047" y="2191"/>
                    <a:pt x="1333" y="2286"/>
                    <a:pt x="2855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id="{1A2716DA-1783-50C0-EAB6-BFD38695C0A5}"/>
                </a:ext>
              </a:extLst>
            </p:cNvPr>
            <p:cNvSpPr/>
            <p:nvPr/>
          </p:nvSpPr>
          <p:spPr>
            <a:xfrm>
              <a:off x="9442184" y="5634990"/>
              <a:ext cx="3330" cy="3333"/>
            </a:xfrm>
            <a:custGeom>
              <a:avLst/>
              <a:gdLst>
                <a:gd name="connsiteX0" fmla="*/ 2759 w 3330"/>
                <a:gd name="connsiteY0" fmla="*/ 3334 h 3333"/>
                <a:gd name="connsiteX1" fmla="*/ 3330 w 3330"/>
                <a:gd name="connsiteY1" fmla="*/ 2572 h 3333"/>
                <a:gd name="connsiteX2" fmla="*/ 1902 w 3330"/>
                <a:gd name="connsiteY2" fmla="*/ 0 h 3333"/>
                <a:gd name="connsiteX3" fmla="*/ 284 w 3330"/>
                <a:gd name="connsiteY3" fmla="*/ 2476 h 3333"/>
                <a:gd name="connsiteX4" fmla="*/ 2759 w 3330"/>
                <a:gd name="connsiteY4" fmla="*/ 3334 h 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0" h="3333">
                  <a:moveTo>
                    <a:pt x="2759" y="3334"/>
                  </a:moveTo>
                  <a:cubicBezTo>
                    <a:pt x="2759" y="3334"/>
                    <a:pt x="3140" y="2762"/>
                    <a:pt x="3330" y="2572"/>
                  </a:cubicBezTo>
                  <a:cubicBezTo>
                    <a:pt x="2854" y="1714"/>
                    <a:pt x="2378" y="953"/>
                    <a:pt x="1902" y="0"/>
                  </a:cubicBezTo>
                  <a:cubicBezTo>
                    <a:pt x="665" y="762"/>
                    <a:pt x="-573" y="1238"/>
                    <a:pt x="284" y="2476"/>
                  </a:cubicBezTo>
                  <a:cubicBezTo>
                    <a:pt x="665" y="3048"/>
                    <a:pt x="1902" y="3048"/>
                    <a:pt x="2759" y="333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5" name="Forma libre 34">
              <a:extLst>
                <a:ext uri="{FF2B5EF4-FFF2-40B4-BE49-F238E27FC236}">
                  <a16:creationId xmlns:a16="http://schemas.microsoft.com/office/drawing/2014/main" id="{F007B971-FA0E-F3E4-F28C-4FCE7869949F}"/>
                </a:ext>
              </a:extLst>
            </p:cNvPr>
            <p:cNvSpPr/>
            <p:nvPr/>
          </p:nvSpPr>
          <p:spPr>
            <a:xfrm>
              <a:off x="9465001" y="5660421"/>
              <a:ext cx="2024" cy="5715"/>
            </a:xfrm>
            <a:custGeom>
              <a:avLst/>
              <a:gdLst>
                <a:gd name="connsiteX0" fmla="*/ 2025 w 2024"/>
                <a:gd name="connsiteY0" fmla="*/ 4191 h 5715"/>
                <a:gd name="connsiteX1" fmla="*/ 1549 w 2024"/>
                <a:gd name="connsiteY1" fmla="*/ 0 h 5715"/>
                <a:gd name="connsiteX2" fmla="*/ 407 w 2024"/>
                <a:gd name="connsiteY2" fmla="*/ 5715 h 5715"/>
                <a:gd name="connsiteX3" fmla="*/ 2025 w 2024"/>
                <a:gd name="connsiteY3" fmla="*/ 4191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4" h="5715">
                  <a:moveTo>
                    <a:pt x="2025" y="4191"/>
                  </a:moveTo>
                  <a:cubicBezTo>
                    <a:pt x="2025" y="2762"/>
                    <a:pt x="1740" y="1429"/>
                    <a:pt x="1549" y="0"/>
                  </a:cubicBezTo>
                  <a:cubicBezTo>
                    <a:pt x="312" y="1810"/>
                    <a:pt x="-545" y="3429"/>
                    <a:pt x="407" y="5715"/>
                  </a:cubicBezTo>
                  <a:cubicBezTo>
                    <a:pt x="1073" y="5144"/>
                    <a:pt x="2025" y="4667"/>
                    <a:pt x="2025" y="4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C1A823BF-DDB6-FC3E-27E1-B2F7D3FCFA13}"/>
                </a:ext>
              </a:extLst>
            </p:cNvPr>
            <p:cNvSpPr/>
            <p:nvPr/>
          </p:nvSpPr>
          <p:spPr>
            <a:xfrm>
              <a:off x="9454367" y="5618225"/>
              <a:ext cx="1617" cy="2095"/>
            </a:xfrm>
            <a:custGeom>
              <a:avLst/>
              <a:gdLst>
                <a:gd name="connsiteX0" fmla="*/ 1523 w 1617"/>
                <a:gd name="connsiteY0" fmla="*/ 1810 h 2095"/>
                <a:gd name="connsiteX1" fmla="*/ 571 w 1617"/>
                <a:gd name="connsiteY1" fmla="*/ 0 h 2095"/>
                <a:gd name="connsiteX2" fmla="*/ 0 w 1617"/>
                <a:gd name="connsiteY2" fmla="*/ 286 h 2095"/>
                <a:gd name="connsiteX3" fmla="*/ 761 w 1617"/>
                <a:gd name="connsiteY3" fmla="*/ 2096 h 2095"/>
                <a:gd name="connsiteX4" fmla="*/ 1618 w 1617"/>
                <a:gd name="connsiteY4" fmla="*/ 1810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" h="2095">
                  <a:moveTo>
                    <a:pt x="1523" y="1810"/>
                  </a:moveTo>
                  <a:cubicBezTo>
                    <a:pt x="1237" y="1238"/>
                    <a:pt x="856" y="571"/>
                    <a:pt x="571" y="0"/>
                  </a:cubicBezTo>
                  <a:cubicBezTo>
                    <a:pt x="381" y="95"/>
                    <a:pt x="190" y="190"/>
                    <a:pt x="0" y="286"/>
                  </a:cubicBezTo>
                  <a:cubicBezTo>
                    <a:pt x="285" y="857"/>
                    <a:pt x="476" y="1524"/>
                    <a:pt x="761" y="2096"/>
                  </a:cubicBezTo>
                  <a:cubicBezTo>
                    <a:pt x="1047" y="2096"/>
                    <a:pt x="1332" y="1905"/>
                    <a:pt x="1618" y="181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id="{15A7F445-16BB-20C5-F0D8-C3EFD191AEDA}"/>
                </a:ext>
              </a:extLst>
            </p:cNvPr>
            <p:cNvSpPr/>
            <p:nvPr/>
          </p:nvSpPr>
          <p:spPr>
            <a:xfrm>
              <a:off x="9466550" y="5641466"/>
              <a:ext cx="1332" cy="1238"/>
            </a:xfrm>
            <a:custGeom>
              <a:avLst/>
              <a:gdLst>
                <a:gd name="connsiteX0" fmla="*/ 1333 w 1332"/>
                <a:gd name="connsiteY0" fmla="*/ 476 h 1238"/>
                <a:gd name="connsiteX1" fmla="*/ 571 w 1332"/>
                <a:gd name="connsiteY1" fmla="*/ 0 h 1238"/>
                <a:gd name="connsiteX2" fmla="*/ 0 w 1332"/>
                <a:gd name="connsiteY2" fmla="*/ 476 h 1238"/>
                <a:gd name="connsiteX3" fmla="*/ 762 w 1332"/>
                <a:gd name="connsiteY3" fmla="*/ 1238 h 1238"/>
                <a:gd name="connsiteX4" fmla="*/ 1333 w 1332"/>
                <a:gd name="connsiteY4" fmla="*/ 381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1238">
                  <a:moveTo>
                    <a:pt x="1333" y="476"/>
                  </a:moveTo>
                  <a:cubicBezTo>
                    <a:pt x="1333" y="476"/>
                    <a:pt x="762" y="0"/>
                    <a:pt x="571" y="0"/>
                  </a:cubicBezTo>
                  <a:cubicBezTo>
                    <a:pt x="381" y="0"/>
                    <a:pt x="191" y="286"/>
                    <a:pt x="0" y="476"/>
                  </a:cubicBezTo>
                  <a:cubicBezTo>
                    <a:pt x="286" y="762"/>
                    <a:pt x="476" y="953"/>
                    <a:pt x="762" y="1238"/>
                  </a:cubicBezTo>
                  <a:cubicBezTo>
                    <a:pt x="952" y="1048"/>
                    <a:pt x="1142" y="762"/>
                    <a:pt x="1333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8" name="Forma libre 37">
              <a:extLst>
                <a:ext uri="{FF2B5EF4-FFF2-40B4-BE49-F238E27FC236}">
                  <a16:creationId xmlns:a16="http://schemas.microsoft.com/office/drawing/2014/main" id="{01B89205-0C03-3FF7-FADD-387456810547}"/>
                </a:ext>
              </a:extLst>
            </p:cNvPr>
            <p:cNvSpPr/>
            <p:nvPr/>
          </p:nvSpPr>
          <p:spPr>
            <a:xfrm>
              <a:off x="9460078" y="5627355"/>
              <a:ext cx="1903" cy="1538"/>
            </a:xfrm>
            <a:custGeom>
              <a:avLst/>
              <a:gdLst>
                <a:gd name="connsiteX0" fmla="*/ 1904 w 1903"/>
                <a:gd name="connsiteY0" fmla="*/ 682 h 1538"/>
                <a:gd name="connsiteX1" fmla="*/ 762 w 1903"/>
                <a:gd name="connsiteY1" fmla="*/ 15 h 1538"/>
                <a:gd name="connsiteX2" fmla="*/ 0 w 1903"/>
                <a:gd name="connsiteY2" fmla="*/ 872 h 1538"/>
                <a:gd name="connsiteX3" fmla="*/ 952 w 1903"/>
                <a:gd name="connsiteY3" fmla="*/ 1539 h 1538"/>
                <a:gd name="connsiteX4" fmla="*/ 1904 w 1903"/>
                <a:gd name="connsiteY4" fmla="*/ 682 h 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1538">
                  <a:moveTo>
                    <a:pt x="1904" y="682"/>
                  </a:moveTo>
                  <a:cubicBezTo>
                    <a:pt x="1333" y="300"/>
                    <a:pt x="952" y="-80"/>
                    <a:pt x="762" y="15"/>
                  </a:cubicBezTo>
                  <a:cubicBezTo>
                    <a:pt x="476" y="110"/>
                    <a:pt x="286" y="586"/>
                    <a:pt x="0" y="872"/>
                  </a:cubicBezTo>
                  <a:cubicBezTo>
                    <a:pt x="286" y="1063"/>
                    <a:pt x="571" y="1444"/>
                    <a:pt x="952" y="1539"/>
                  </a:cubicBezTo>
                  <a:cubicBezTo>
                    <a:pt x="1142" y="1539"/>
                    <a:pt x="1428" y="1158"/>
                    <a:pt x="1904" y="68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9" name="Forma libre 38">
              <a:extLst>
                <a:ext uri="{FF2B5EF4-FFF2-40B4-BE49-F238E27FC236}">
                  <a16:creationId xmlns:a16="http://schemas.microsoft.com/office/drawing/2014/main" id="{44B2E67C-B557-94DE-D285-E7AFA48C1568}"/>
                </a:ext>
              </a:extLst>
            </p:cNvPr>
            <p:cNvSpPr/>
            <p:nvPr/>
          </p:nvSpPr>
          <p:spPr>
            <a:xfrm>
              <a:off x="9449512" y="5644419"/>
              <a:ext cx="3807" cy="2709"/>
            </a:xfrm>
            <a:custGeom>
              <a:avLst/>
              <a:gdLst>
                <a:gd name="connsiteX0" fmla="*/ 2570 w 3807"/>
                <a:gd name="connsiteY0" fmla="*/ 95 h 2709"/>
                <a:gd name="connsiteX1" fmla="*/ 0 w 3807"/>
                <a:gd name="connsiteY1" fmla="*/ 1429 h 2709"/>
                <a:gd name="connsiteX2" fmla="*/ 476 w 3807"/>
                <a:gd name="connsiteY2" fmla="*/ 2667 h 2709"/>
                <a:gd name="connsiteX3" fmla="*/ 3807 w 3807"/>
                <a:gd name="connsiteY3" fmla="*/ 2667 h 2709"/>
                <a:gd name="connsiteX4" fmla="*/ 2475 w 3807"/>
                <a:gd name="connsiteY4" fmla="*/ 0 h 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7" h="2709">
                  <a:moveTo>
                    <a:pt x="2570" y="95"/>
                  </a:moveTo>
                  <a:cubicBezTo>
                    <a:pt x="1333" y="95"/>
                    <a:pt x="191" y="-95"/>
                    <a:pt x="0" y="1429"/>
                  </a:cubicBezTo>
                  <a:cubicBezTo>
                    <a:pt x="0" y="1810"/>
                    <a:pt x="285" y="2667"/>
                    <a:pt x="476" y="2667"/>
                  </a:cubicBezTo>
                  <a:cubicBezTo>
                    <a:pt x="1523" y="2762"/>
                    <a:pt x="2665" y="2667"/>
                    <a:pt x="3807" y="2667"/>
                  </a:cubicBezTo>
                  <a:cubicBezTo>
                    <a:pt x="3331" y="1714"/>
                    <a:pt x="2951" y="953"/>
                    <a:pt x="2475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0" name="Forma libre 39">
              <a:extLst>
                <a:ext uri="{FF2B5EF4-FFF2-40B4-BE49-F238E27FC236}">
                  <a16:creationId xmlns:a16="http://schemas.microsoft.com/office/drawing/2014/main" id="{2401C51C-6AB0-6948-51BC-AAE905890F3B}"/>
                </a:ext>
              </a:extLst>
            </p:cNvPr>
            <p:cNvSpPr/>
            <p:nvPr/>
          </p:nvSpPr>
          <p:spPr>
            <a:xfrm>
              <a:off x="9451003" y="5716714"/>
              <a:ext cx="1935" cy="3429"/>
            </a:xfrm>
            <a:custGeom>
              <a:avLst/>
              <a:gdLst>
                <a:gd name="connsiteX0" fmla="*/ 1840 w 1935"/>
                <a:gd name="connsiteY0" fmla="*/ 1524 h 3429"/>
                <a:gd name="connsiteX1" fmla="*/ 127 w 1935"/>
                <a:gd name="connsiteY1" fmla="*/ 0 h 3429"/>
                <a:gd name="connsiteX2" fmla="*/ 127 w 1935"/>
                <a:gd name="connsiteY2" fmla="*/ 2762 h 3429"/>
                <a:gd name="connsiteX3" fmla="*/ 1935 w 1935"/>
                <a:gd name="connsiteY3" fmla="*/ 3429 h 3429"/>
                <a:gd name="connsiteX4" fmla="*/ 1745 w 1935"/>
                <a:gd name="connsiteY4" fmla="*/ 1619 h 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" h="3429">
                  <a:moveTo>
                    <a:pt x="1840" y="1524"/>
                  </a:moveTo>
                  <a:cubicBezTo>
                    <a:pt x="1840" y="1524"/>
                    <a:pt x="1174" y="857"/>
                    <a:pt x="127" y="0"/>
                  </a:cubicBezTo>
                  <a:cubicBezTo>
                    <a:pt x="127" y="1429"/>
                    <a:pt x="-158" y="2286"/>
                    <a:pt x="127" y="2762"/>
                  </a:cubicBezTo>
                  <a:cubicBezTo>
                    <a:pt x="413" y="3143"/>
                    <a:pt x="1364" y="3238"/>
                    <a:pt x="1935" y="3429"/>
                  </a:cubicBezTo>
                  <a:cubicBezTo>
                    <a:pt x="1935" y="2762"/>
                    <a:pt x="1935" y="2096"/>
                    <a:pt x="1745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1" name="Forma libre 40">
              <a:extLst>
                <a:ext uri="{FF2B5EF4-FFF2-40B4-BE49-F238E27FC236}">
                  <a16:creationId xmlns:a16="http://schemas.microsoft.com/office/drawing/2014/main" id="{780680A6-C465-D694-6638-310CA13422C0}"/>
                </a:ext>
              </a:extLst>
            </p:cNvPr>
            <p:cNvSpPr/>
            <p:nvPr/>
          </p:nvSpPr>
          <p:spPr>
            <a:xfrm>
              <a:off x="9450798" y="5661850"/>
              <a:ext cx="2616" cy="1926"/>
            </a:xfrm>
            <a:custGeom>
              <a:avLst/>
              <a:gdLst>
                <a:gd name="connsiteX0" fmla="*/ 2616 w 2616"/>
                <a:gd name="connsiteY0" fmla="*/ 1714 h 1926"/>
                <a:gd name="connsiteX1" fmla="*/ 47 w 2616"/>
                <a:gd name="connsiteY1" fmla="*/ 0 h 1926"/>
                <a:gd name="connsiteX2" fmla="*/ 2616 w 2616"/>
                <a:gd name="connsiteY2" fmla="*/ 1714 h 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16" h="1926">
                  <a:moveTo>
                    <a:pt x="2616" y="1714"/>
                  </a:moveTo>
                  <a:cubicBezTo>
                    <a:pt x="1474" y="952"/>
                    <a:pt x="808" y="476"/>
                    <a:pt x="47" y="0"/>
                  </a:cubicBezTo>
                  <a:cubicBezTo>
                    <a:pt x="-239" y="2191"/>
                    <a:pt x="808" y="2096"/>
                    <a:pt x="2616" y="171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2" name="Forma libre 41">
              <a:extLst>
                <a:ext uri="{FF2B5EF4-FFF2-40B4-BE49-F238E27FC236}">
                  <a16:creationId xmlns:a16="http://schemas.microsoft.com/office/drawing/2014/main" id="{93C151A4-DA89-580B-79E3-EDEA1A425D77}"/>
                </a:ext>
              </a:extLst>
            </p:cNvPr>
            <p:cNvSpPr/>
            <p:nvPr/>
          </p:nvSpPr>
          <p:spPr>
            <a:xfrm>
              <a:off x="9452653" y="5720810"/>
              <a:ext cx="3521" cy="2546"/>
            </a:xfrm>
            <a:custGeom>
              <a:avLst/>
              <a:gdLst>
                <a:gd name="connsiteX0" fmla="*/ 3522 w 3521"/>
                <a:gd name="connsiteY0" fmla="*/ 1429 h 2546"/>
                <a:gd name="connsiteX1" fmla="*/ 0 w 3521"/>
                <a:gd name="connsiteY1" fmla="*/ 0 h 2546"/>
                <a:gd name="connsiteX2" fmla="*/ 3522 w 3521"/>
                <a:gd name="connsiteY2" fmla="*/ 1429 h 2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21" h="2546">
                  <a:moveTo>
                    <a:pt x="3522" y="1429"/>
                  </a:moveTo>
                  <a:cubicBezTo>
                    <a:pt x="2474" y="953"/>
                    <a:pt x="1618" y="667"/>
                    <a:pt x="0" y="0"/>
                  </a:cubicBezTo>
                  <a:cubicBezTo>
                    <a:pt x="1332" y="3048"/>
                    <a:pt x="1523" y="3143"/>
                    <a:pt x="3522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3" name="Forma libre 42">
              <a:extLst>
                <a:ext uri="{FF2B5EF4-FFF2-40B4-BE49-F238E27FC236}">
                  <a16:creationId xmlns:a16="http://schemas.microsoft.com/office/drawing/2014/main" id="{801B5280-64E2-EC04-FD26-BF1A5E407522}"/>
                </a:ext>
              </a:extLst>
            </p:cNvPr>
            <p:cNvSpPr/>
            <p:nvPr/>
          </p:nvSpPr>
          <p:spPr>
            <a:xfrm>
              <a:off x="9472441" y="5662707"/>
              <a:ext cx="3342" cy="3055"/>
            </a:xfrm>
            <a:custGeom>
              <a:avLst/>
              <a:gdLst>
                <a:gd name="connsiteX0" fmla="*/ 3342 w 3342"/>
                <a:gd name="connsiteY0" fmla="*/ 2096 h 3055"/>
                <a:gd name="connsiteX1" fmla="*/ 677 w 3342"/>
                <a:gd name="connsiteY1" fmla="*/ 0 h 3055"/>
                <a:gd name="connsiteX2" fmla="*/ 11 w 3342"/>
                <a:gd name="connsiteY2" fmla="*/ 286 h 3055"/>
                <a:gd name="connsiteX3" fmla="*/ 296 w 3342"/>
                <a:gd name="connsiteY3" fmla="*/ 2572 h 3055"/>
                <a:gd name="connsiteX4" fmla="*/ 3342 w 3342"/>
                <a:gd name="connsiteY4" fmla="*/ 2096 h 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" h="3055">
                  <a:moveTo>
                    <a:pt x="3342" y="2096"/>
                  </a:moveTo>
                  <a:cubicBezTo>
                    <a:pt x="2390" y="1333"/>
                    <a:pt x="1534" y="667"/>
                    <a:pt x="677" y="0"/>
                  </a:cubicBezTo>
                  <a:cubicBezTo>
                    <a:pt x="487" y="95"/>
                    <a:pt x="201" y="190"/>
                    <a:pt x="11" y="286"/>
                  </a:cubicBezTo>
                  <a:cubicBezTo>
                    <a:pt x="11" y="1048"/>
                    <a:pt x="-85" y="2191"/>
                    <a:pt x="296" y="2572"/>
                  </a:cubicBezTo>
                  <a:cubicBezTo>
                    <a:pt x="1058" y="3238"/>
                    <a:pt x="2200" y="3334"/>
                    <a:pt x="3342" y="209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4" name="Forma libre 43">
              <a:extLst>
                <a:ext uri="{FF2B5EF4-FFF2-40B4-BE49-F238E27FC236}">
                  <a16:creationId xmlns:a16="http://schemas.microsoft.com/office/drawing/2014/main" id="{31C39C34-AB7D-54E9-2D40-936817ABC4EE}"/>
                </a:ext>
              </a:extLst>
            </p:cNvPr>
            <p:cNvSpPr/>
            <p:nvPr/>
          </p:nvSpPr>
          <p:spPr>
            <a:xfrm>
              <a:off x="9443801" y="5699509"/>
              <a:ext cx="2760" cy="4632"/>
            </a:xfrm>
            <a:custGeom>
              <a:avLst/>
              <a:gdLst>
                <a:gd name="connsiteX0" fmla="*/ 0 w 2760"/>
                <a:gd name="connsiteY0" fmla="*/ 918 h 4632"/>
                <a:gd name="connsiteX1" fmla="*/ 1714 w 2760"/>
                <a:gd name="connsiteY1" fmla="*/ 4632 h 4632"/>
                <a:gd name="connsiteX2" fmla="*/ 1333 w 2760"/>
                <a:gd name="connsiteY2" fmla="*/ 2156 h 4632"/>
                <a:gd name="connsiteX3" fmla="*/ 2761 w 2760"/>
                <a:gd name="connsiteY3" fmla="*/ 536 h 4632"/>
                <a:gd name="connsiteX4" fmla="*/ 0 w 2760"/>
                <a:gd name="connsiteY4" fmla="*/ 918 h 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0" h="4632">
                  <a:moveTo>
                    <a:pt x="0" y="918"/>
                  </a:moveTo>
                  <a:cubicBezTo>
                    <a:pt x="0" y="3267"/>
                    <a:pt x="572" y="4505"/>
                    <a:pt x="1714" y="4632"/>
                  </a:cubicBezTo>
                  <a:cubicBezTo>
                    <a:pt x="1523" y="3775"/>
                    <a:pt x="1143" y="2918"/>
                    <a:pt x="1333" y="2156"/>
                  </a:cubicBezTo>
                  <a:cubicBezTo>
                    <a:pt x="1428" y="1584"/>
                    <a:pt x="2190" y="1108"/>
                    <a:pt x="2761" y="536"/>
                  </a:cubicBezTo>
                  <a:cubicBezTo>
                    <a:pt x="1523" y="-607"/>
                    <a:pt x="762" y="346"/>
                    <a:pt x="0" y="91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5" name="Forma libre 44">
              <a:extLst>
                <a:ext uri="{FF2B5EF4-FFF2-40B4-BE49-F238E27FC236}">
                  <a16:creationId xmlns:a16="http://schemas.microsoft.com/office/drawing/2014/main" id="{269B2F10-1140-262E-8B07-5987D60061D4}"/>
                </a:ext>
              </a:extLst>
            </p:cNvPr>
            <p:cNvSpPr/>
            <p:nvPr/>
          </p:nvSpPr>
          <p:spPr>
            <a:xfrm>
              <a:off x="9442564" y="5708427"/>
              <a:ext cx="1617" cy="1238"/>
            </a:xfrm>
            <a:custGeom>
              <a:avLst/>
              <a:gdLst>
                <a:gd name="connsiteX0" fmla="*/ 0 w 1617"/>
                <a:gd name="connsiteY0" fmla="*/ 571 h 1238"/>
                <a:gd name="connsiteX1" fmla="*/ 952 w 1617"/>
                <a:gd name="connsiteY1" fmla="*/ 1238 h 1238"/>
                <a:gd name="connsiteX2" fmla="*/ 1618 w 1617"/>
                <a:gd name="connsiteY2" fmla="*/ 476 h 1238"/>
                <a:gd name="connsiteX3" fmla="*/ 476 w 1617"/>
                <a:gd name="connsiteY3" fmla="*/ 0 h 1238"/>
                <a:gd name="connsiteX4" fmla="*/ 0 w 1617"/>
                <a:gd name="connsiteY4" fmla="*/ 667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" h="1238">
                  <a:moveTo>
                    <a:pt x="0" y="571"/>
                  </a:moveTo>
                  <a:cubicBezTo>
                    <a:pt x="0" y="571"/>
                    <a:pt x="571" y="1048"/>
                    <a:pt x="952" y="1238"/>
                  </a:cubicBezTo>
                  <a:cubicBezTo>
                    <a:pt x="952" y="1238"/>
                    <a:pt x="1237" y="857"/>
                    <a:pt x="1618" y="476"/>
                  </a:cubicBezTo>
                  <a:cubicBezTo>
                    <a:pt x="1142" y="286"/>
                    <a:pt x="856" y="0"/>
                    <a:pt x="476" y="0"/>
                  </a:cubicBezTo>
                  <a:cubicBezTo>
                    <a:pt x="381" y="0"/>
                    <a:pt x="0" y="571"/>
                    <a:pt x="0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6" name="Forma libre 45">
              <a:extLst>
                <a:ext uri="{FF2B5EF4-FFF2-40B4-BE49-F238E27FC236}">
                  <a16:creationId xmlns:a16="http://schemas.microsoft.com/office/drawing/2014/main" id="{F3DDDECA-FBBF-22F7-53E1-F291CA17E23F}"/>
                </a:ext>
              </a:extLst>
            </p:cNvPr>
            <p:cNvSpPr/>
            <p:nvPr/>
          </p:nvSpPr>
          <p:spPr>
            <a:xfrm>
              <a:off x="9444753" y="5672232"/>
              <a:ext cx="2664" cy="2095"/>
            </a:xfrm>
            <a:custGeom>
              <a:avLst/>
              <a:gdLst>
                <a:gd name="connsiteX0" fmla="*/ 0 w 2664"/>
                <a:gd name="connsiteY0" fmla="*/ 2096 h 2095"/>
                <a:gd name="connsiteX1" fmla="*/ 2665 w 2664"/>
                <a:gd name="connsiteY1" fmla="*/ 0 h 2095"/>
                <a:gd name="connsiteX2" fmla="*/ 0 w 2664"/>
                <a:gd name="connsiteY2" fmla="*/ 2096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4" h="2095">
                  <a:moveTo>
                    <a:pt x="0" y="2096"/>
                  </a:moveTo>
                  <a:cubicBezTo>
                    <a:pt x="952" y="1333"/>
                    <a:pt x="1618" y="857"/>
                    <a:pt x="2665" y="0"/>
                  </a:cubicBezTo>
                  <a:cubicBezTo>
                    <a:pt x="1142" y="190"/>
                    <a:pt x="254" y="889"/>
                    <a:pt x="0" y="209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7" name="Forma libre 46">
              <a:extLst>
                <a:ext uri="{FF2B5EF4-FFF2-40B4-BE49-F238E27FC236}">
                  <a16:creationId xmlns:a16="http://schemas.microsoft.com/office/drawing/2014/main" id="{87A5D148-C387-8C01-0F40-D3A95C3E93CF}"/>
                </a:ext>
              </a:extLst>
            </p:cNvPr>
            <p:cNvSpPr/>
            <p:nvPr/>
          </p:nvSpPr>
          <p:spPr>
            <a:xfrm>
              <a:off x="9446752" y="5660040"/>
              <a:ext cx="1998" cy="1142"/>
            </a:xfrm>
            <a:custGeom>
              <a:avLst/>
              <a:gdLst>
                <a:gd name="connsiteX0" fmla="*/ 95 w 1998"/>
                <a:gd name="connsiteY0" fmla="*/ 667 h 1142"/>
                <a:gd name="connsiteX1" fmla="*/ 1998 w 1998"/>
                <a:gd name="connsiteY1" fmla="*/ 1143 h 1142"/>
                <a:gd name="connsiteX2" fmla="*/ 1998 w 1998"/>
                <a:gd name="connsiteY2" fmla="*/ 857 h 1142"/>
                <a:gd name="connsiteX3" fmla="*/ 190 w 1998"/>
                <a:gd name="connsiteY3" fmla="*/ 0 h 1142"/>
                <a:gd name="connsiteX4" fmla="*/ 0 w 1998"/>
                <a:gd name="connsiteY4" fmla="*/ 667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" h="1142">
                  <a:moveTo>
                    <a:pt x="95" y="667"/>
                  </a:moveTo>
                  <a:lnTo>
                    <a:pt x="1998" y="1143"/>
                  </a:lnTo>
                  <a:cubicBezTo>
                    <a:pt x="1998" y="1143"/>
                    <a:pt x="1998" y="952"/>
                    <a:pt x="1998" y="857"/>
                  </a:cubicBezTo>
                  <a:cubicBezTo>
                    <a:pt x="1427" y="571"/>
                    <a:pt x="856" y="286"/>
                    <a:pt x="190" y="0"/>
                  </a:cubicBezTo>
                  <a:cubicBezTo>
                    <a:pt x="190" y="190"/>
                    <a:pt x="0" y="476"/>
                    <a:pt x="0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8" name="Forma libre 47">
              <a:extLst>
                <a:ext uri="{FF2B5EF4-FFF2-40B4-BE49-F238E27FC236}">
                  <a16:creationId xmlns:a16="http://schemas.microsoft.com/office/drawing/2014/main" id="{8F9D7A9B-92F6-21CB-1FB0-3D551AE6BB0E}"/>
                </a:ext>
              </a:extLst>
            </p:cNvPr>
            <p:cNvSpPr/>
            <p:nvPr/>
          </p:nvSpPr>
          <p:spPr>
            <a:xfrm>
              <a:off x="9359468" y="5630036"/>
              <a:ext cx="2379" cy="1314"/>
            </a:xfrm>
            <a:custGeom>
              <a:avLst/>
              <a:gdLst>
                <a:gd name="connsiteX0" fmla="*/ 2380 w 2379"/>
                <a:gd name="connsiteY0" fmla="*/ 572 h 1314"/>
                <a:gd name="connsiteX1" fmla="*/ 0 w 2379"/>
                <a:gd name="connsiteY1" fmla="*/ 0 h 1314"/>
                <a:gd name="connsiteX2" fmla="*/ 2380 w 2379"/>
                <a:gd name="connsiteY2" fmla="*/ 572 h 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" h="1314">
                  <a:moveTo>
                    <a:pt x="2380" y="572"/>
                  </a:moveTo>
                  <a:cubicBezTo>
                    <a:pt x="1428" y="381"/>
                    <a:pt x="666" y="191"/>
                    <a:pt x="0" y="0"/>
                  </a:cubicBezTo>
                  <a:cubicBezTo>
                    <a:pt x="571" y="572"/>
                    <a:pt x="476" y="2286"/>
                    <a:pt x="2380" y="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9" name="Forma libre 48">
              <a:extLst>
                <a:ext uri="{FF2B5EF4-FFF2-40B4-BE49-F238E27FC236}">
                  <a16:creationId xmlns:a16="http://schemas.microsoft.com/office/drawing/2014/main" id="{554328C8-DA73-B4DD-2A2B-1A68FB3023C7}"/>
                </a:ext>
              </a:extLst>
            </p:cNvPr>
            <p:cNvSpPr/>
            <p:nvPr/>
          </p:nvSpPr>
          <p:spPr>
            <a:xfrm>
              <a:off x="9413057" y="5655564"/>
              <a:ext cx="2570" cy="1524"/>
            </a:xfrm>
            <a:custGeom>
              <a:avLst/>
              <a:gdLst>
                <a:gd name="connsiteX0" fmla="*/ 1999 w 2570"/>
                <a:gd name="connsiteY0" fmla="*/ 1524 h 1524"/>
                <a:gd name="connsiteX1" fmla="*/ 2570 w 2570"/>
                <a:gd name="connsiteY1" fmla="*/ 571 h 1524"/>
                <a:gd name="connsiteX2" fmla="*/ 1428 w 2570"/>
                <a:gd name="connsiteY2" fmla="*/ 0 h 1524"/>
                <a:gd name="connsiteX3" fmla="*/ 0 w 2570"/>
                <a:gd name="connsiteY3" fmla="*/ 0 h 1524"/>
                <a:gd name="connsiteX4" fmla="*/ 952 w 2570"/>
                <a:gd name="connsiteY4" fmla="*/ 1238 h 1524"/>
                <a:gd name="connsiteX5" fmla="*/ 1999 w 2570"/>
                <a:gd name="connsiteY5" fmla="*/ 1429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70" h="1524">
                  <a:moveTo>
                    <a:pt x="1999" y="1524"/>
                  </a:moveTo>
                  <a:cubicBezTo>
                    <a:pt x="1999" y="1524"/>
                    <a:pt x="2380" y="952"/>
                    <a:pt x="2570" y="571"/>
                  </a:cubicBezTo>
                  <a:cubicBezTo>
                    <a:pt x="2189" y="381"/>
                    <a:pt x="1809" y="190"/>
                    <a:pt x="1428" y="0"/>
                  </a:cubicBezTo>
                  <a:cubicBezTo>
                    <a:pt x="1142" y="0"/>
                    <a:pt x="762" y="0"/>
                    <a:pt x="0" y="0"/>
                  </a:cubicBezTo>
                  <a:cubicBezTo>
                    <a:pt x="476" y="667"/>
                    <a:pt x="666" y="1048"/>
                    <a:pt x="952" y="1238"/>
                  </a:cubicBezTo>
                  <a:cubicBezTo>
                    <a:pt x="1237" y="1429"/>
                    <a:pt x="1618" y="1429"/>
                    <a:pt x="1999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0" name="Forma libre 49">
              <a:extLst>
                <a:ext uri="{FF2B5EF4-FFF2-40B4-BE49-F238E27FC236}">
                  <a16:creationId xmlns:a16="http://schemas.microsoft.com/office/drawing/2014/main" id="{E66CFA7B-9AE8-B627-6E65-FEDE7DA32BE6}"/>
                </a:ext>
              </a:extLst>
            </p:cNvPr>
            <p:cNvSpPr/>
            <p:nvPr/>
          </p:nvSpPr>
          <p:spPr>
            <a:xfrm>
              <a:off x="9413914" y="5685282"/>
              <a:ext cx="2855" cy="4191"/>
            </a:xfrm>
            <a:custGeom>
              <a:avLst/>
              <a:gdLst>
                <a:gd name="connsiteX0" fmla="*/ 0 w 2855"/>
                <a:gd name="connsiteY0" fmla="*/ 4191 h 4191"/>
                <a:gd name="connsiteX1" fmla="*/ 2855 w 2855"/>
                <a:gd name="connsiteY1" fmla="*/ 2667 h 4191"/>
                <a:gd name="connsiteX2" fmla="*/ 761 w 2855"/>
                <a:gd name="connsiteY2" fmla="*/ 0 h 4191"/>
                <a:gd name="connsiteX3" fmla="*/ 0 w 2855"/>
                <a:gd name="connsiteY3" fmla="*/ 4191 h 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5" h="4191">
                  <a:moveTo>
                    <a:pt x="0" y="4191"/>
                  </a:moveTo>
                  <a:cubicBezTo>
                    <a:pt x="1332" y="3429"/>
                    <a:pt x="1998" y="3143"/>
                    <a:pt x="2855" y="2667"/>
                  </a:cubicBezTo>
                  <a:cubicBezTo>
                    <a:pt x="2189" y="1810"/>
                    <a:pt x="1713" y="1143"/>
                    <a:pt x="761" y="0"/>
                  </a:cubicBezTo>
                  <a:cubicBezTo>
                    <a:pt x="476" y="1524"/>
                    <a:pt x="285" y="2572"/>
                    <a:pt x="0" y="4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1" name="Forma libre 50">
              <a:extLst>
                <a:ext uri="{FF2B5EF4-FFF2-40B4-BE49-F238E27FC236}">
                  <a16:creationId xmlns:a16="http://schemas.microsoft.com/office/drawing/2014/main" id="{75DDA1A0-D7B7-8C66-51E5-C57A346D835D}"/>
                </a:ext>
              </a:extLst>
            </p:cNvPr>
            <p:cNvSpPr/>
            <p:nvPr/>
          </p:nvSpPr>
          <p:spPr>
            <a:xfrm>
              <a:off x="9409726" y="5644832"/>
              <a:ext cx="1713" cy="825"/>
            </a:xfrm>
            <a:custGeom>
              <a:avLst/>
              <a:gdLst>
                <a:gd name="connsiteX0" fmla="*/ 0 w 1713"/>
                <a:gd name="connsiteY0" fmla="*/ 540 h 825"/>
                <a:gd name="connsiteX1" fmla="*/ 1713 w 1713"/>
                <a:gd name="connsiteY1" fmla="*/ 826 h 825"/>
                <a:gd name="connsiteX2" fmla="*/ 0 w 1713"/>
                <a:gd name="connsiteY2" fmla="*/ 540 h 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3" h="825">
                  <a:moveTo>
                    <a:pt x="0" y="540"/>
                  </a:moveTo>
                  <a:cubicBezTo>
                    <a:pt x="666" y="635"/>
                    <a:pt x="1142" y="731"/>
                    <a:pt x="1713" y="826"/>
                  </a:cubicBezTo>
                  <a:cubicBezTo>
                    <a:pt x="1142" y="-222"/>
                    <a:pt x="1047" y="-222"/>
                    <a:pt x="0" y="54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2" name="Forma libre 51">
              <a:extLst>
                <a:ext uri="{FF2B5EF4-FFF2-40B4-BE49-F238E27FC236}">
                  <a16:creationId xmlns:a16="http://schemas.microsoft.com/office/drawing/2014/main" id="{DF6FD201-249C-B915-C7F3-B76815D34529}"/>
                </a:ext>
              </a:extLst>
            </p:cNvPr>
            <p:cNvSpPr/>
            <p:nvPr/>
          </p:nvSpPr>
          <p:spPr>
            <a:xfrm>
              <a:off x="9368701" y="5642609"/>
              <a:ext cx="2379" cy="1238"/>
            </a:xfrm>
            <a:custGeom>
              <a:avLst/>
              <a:gdLst>
                <a:gd name="connsiteX0" fmla="*/ 1142 w 2379"/>
                <a:gd name="connsiteY0" fmla="*/ 191 h 1238"/>
                <a:gd name="connsiteX1" fmla="*/ 0 w 2379"/>
                <a:gd name="connsiteY1" fmla="*/ 476 h 1238"/>
                <a:gd name="connsiteX2" fmla="*/ 666 w 2379"/>
                <a:gd name="connsiteY2" fmla="*/ 1238 h 1238"/>
                <a:gd name="connsiteX3" fmla="*/ 2380 w 2379"/>
                <a:gd name="connsiteY3" fmla="*/ 667 h 1238"/>
                <a:gd name="connsiteX4" fmla="*/ 2094 w 2379"/>
                <a:gd name="connsiteY4" fmla="*/ 0 h 1238"/>
                <a:gd name="connsiteX5" fmla="*/ 1047 w 2379"/>
                <a:gd name="connsiteY5" fmla="*/ 286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79" h="1238">
                  <a:moveTo>
                    <a:pt x="1142" y="191"/>
                  </a:moveTo>
                  <a:cubicBezTo>
                    <a:pt x="1142" y="191"/>
                    <a:pt x="381" y="381"/>
                    <a:pt x="0" y="476"/>
                  </a:cubicBezTo>
                  <a:cubicBezTo>
                    <a:pt x="190" y="762"/>
                    <a:pt x="476" y="953"/>
                    <a:pt x="666" y="1238"/>
                  </a:cubicBezTo>
                  <a:lnTo>
                    <a:pt x="2380" y="667"/>
                  </a:lnTo>
                  <a:cubicBezTo>
                    <a:pt x="2380" y="667"/>
                    <a:pt x="2189" y="191"/>
                    <a:pt x="2094" y="0"/>
                  </a:cubicBezTo>
                  <a:cubicBezTo>
                    <a:pt x="1713" y="0"/>
                    <a:pt x="1427" y="191"/>
                    <a:pt x="1047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3" name="Forma libre 52">
              <a:extLst>
                <a:ext uri="{FF2B5EF4-FFF2-40B4-BE49-F238E27FC236}">
                  <a16:creationId xmlns:a16="http://schemas.microsoft.com/office/drawing/2014/main" id="{CA732201-66DF-6216-7519-1A64752C44F2}"/>
                </a:ext>
              </a:extLst>
            </p:cNvPr>
            <p:cNvSpPr/>
            <p:nvPr/>
          </p:nvSpPr>
          <p:spPr>
            <a:xfrm>
              <a:off x="9359183" y="5626417"/>
              <a:ext cx="746" cy="3619"/>
            </a:xfrm>
            <a:custGeom>
              <a:avLst/>
              <a:gdLst>
                <a:gd name="connsiteX0" fmla="*/ 0 w 746"/>
                <a:gd name="connsiteY0" fmla="*/ 0 h 3619"/>
                <a:gd name="connsiteX1" fmla="*/ 381 w 746"/>
                <a:gd name="connsiteY1" fmla="*/ 3619 h 3619"/>
                <a:gd name="connsiteX2" fmla="*/ 666 w 746"/>
                <a:gd name="connsiteY2" fmla="*/ 0 h 3619"/>
                <a:gd name="connsiteX3" fmla="*/ 0 w 746"/>
                <a:gd name="connsiteY3" fmla="*/ 0 h 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6" h="3619">
                  <a:moveTo>
                    <a:pt x="0" y="0"/>
                  </a:moveTo>
                  <a:cubicBezTo>
                    <a:pt x="95" y="1238"/>
                    <a:pt x="190" y="2381"/>
                    <a:pt x="381" y="3619"/>
                  </a:cubicBezTo>
                  <a:cubicBezTo>
                    <a:pt x="381" y="2381"/>
                    <a:pt x="952" y="1238"/>
                    <a:pt x="666" y="0"/>
                  </a:cubicBezTo>
                  <a:cubicBezTo>
                    <a:pt x="476" y="0"/>
                    <a:pt x="190" y="0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4" name="Forma libre 53">
              <a:extLst>
                <a:ext uri="{FF2B5EF4-FFF2-40B4-BE49-F238E27FC236}">
                  <a16:creationId xmlns:a16="http://schemas.microsoft.com/office/drawing/2014/main" id="{5FDF0828-093C-2A58-5780-3D5F5AA48466}"/>
                </a:ext>
              </a:extLst>
            </p:cNvPr>
            <p:cNvSpPr/>
            <p:nvPr/>
          </p:nvSpPr>
          <p:spPr>
            <a:xfrm>
              <a:off x="9362895" y="5684043"/>
              <a:ext cx="2426" cy="2095"/>
            </a:xfrm>
            <a:custGeom>
              <a:avLst/>
              <a:gdLst>
                <a:gd name="connsiteX0" fmla="*/ 0 w 2426"/>
                <a:gd name="connsiteY0" fmla="*/ 0 h 2095"/>
                <a:gd name="connsiteX1" fmla="*/ 2380 w 2426"/>
                <a:gd name="connsiteY1" fmla="*/ 2096 h 2095"/>
                <a:gd name="connsiteX2" fmla="*/ 0 w 2426"/>
                <a:gd name="connsiteY2" fmla="*/ 0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26" h="2095">
                  <a:moveTo>
                    <a:pt x="0" y="0"/>
                  </a:moveTo>
                  <a:cubicBezTo>
                    <a:pt x="952" y="857"/>
                    <a:pt x="1523" y="1334"/>
                    <a:pt x="2380" y="2096"/>
                  </a:cubicBezTo>
                  <a:cubicBezTo>
                    <a:pt x="2665" y="95"/>
                    <a:pt x="1619" y="95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5" name="Forma libre 54">
              <a:extLst>
                <a:ext uri="{FF2B5EF4-FFF2-40B4-BE49-F238E27FC236}">
                  <a16:creationId xmlns:a16="http://schemas.microsoft.com/office/drawing/2014/main" id="{E9631DCB-B19C-7F85-0C17-5EE8245E9CD5}"/>
                </a:ext>
              </a:extLst>
            </p:cNvPr>
            <p:cNvSpPr/>
            <p:nvPr/>
          </p:nvSpPr>
          <p:spPr>
            <a:xfrm>
              <a:off x="9416007" y="5665339"/>
              <a:ext cx="6472" cy="4988"/>
            </a:xfrm>
            <a:custGeom>
              <a:avLst/>
              <a:gdLst>
                <a:gd name="connsiteX0" fmla="*/ 0 w 6472"/>
                <a:gd name="connsiteY0" fmla="*/ 1083 h 4988"/>
                <a:gd name="connsiteX1" fmla="*/ 2190 w 6472"/>
                <a:gd name="connsiteY1" fmla="*/ 4988 h 4988"/>
                <a:gd name="connsiteX2" fmla="*/ 6472 w 6472"/>
                <a:gd name="connsiteY2" fmla="*/ 1273 h 4988"/>
                <a:gd name="connsiteX3" fmla="*/ 571 w 6472"/>
                <a:gd name="connsiteY3" fmla="*/ 130 h 4988"/>
                <a:gd name="connsiteX4" fmla="*/ 0 w 6472"/>
                <a:gd name="connsiteY4" fmla="*/ 1083 h 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2" h="4988">
                  <a:moveTo>
                    <a:pt x="0" y="1083"/>
                  </a:moveTo>
                  <a:cubicBezTo>
                    <a:pt x="1587" y="1972"/>
                    <a:pt x="2316" y="3274"/>
                    <a:pt x="2190" y="4988"/>
                  </a:cubicBezTo>
                  <a:cubicBezTo>
                    <a:pt x="3712" y="3750"/>
                    <a:pt x="4950" y="2607"/>
                    <a:pt x="6472" y="1273"/>
                  </a:cubicBezTo>
                  <a:cubicBezTo>
                    <a:pt x="4569" y="226"/>
                    <a:pt x="1904" y="-251"/>
                    <a:pt x="571" y="130"/>
                  </a:cubicBezTo>
                  <a:cubicBezTo>
                    <a:pt x="286" y="130"/>
                    <a:pt x="191" y="797"/>
                    <a:pt x="0" y="108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6" name="Forma libre 55">
              <a:extLst>
                <a:ext uri="{FF2B5EF4-FFF2-40B4-BE49-F238E27FC236}">
                  <a16:creationId xmlns:a16="http://schemas.microsoft.com/office/drawing/2014/main" id="{BE3E093A-2C0F-F7D1-BBC7-F906E508B53E}"/>
                </a:ext>
              </a:extLst>
            </p:cNvPr>
            <p:cNvSpPr/>
            <p:nvPr/>
          </p:nvSpPr>
          <p:spPr>
            <a:xfrm>
              <a:off x="9472642" y="5638228"/>
              <a:ext cx="2379" cy="1619"/>
            </a:xfrm>
            <a:custGeom>
              <a:avLst/>
              <a:gdLst>
                <a:gd name="connsiteX0" fmla="*/ 2380 w 2379"/>
                <a:gd name="connsiteY0" fmla="*/ 857 h 1619"/>
                <a:gd name="connsiteX1" fmla="*/ 1333 w 2379"/>
                <a:gd name="connsiteY1" fmla="*/ 0 h 1619"/>
                <a:gd name="connsiteX2" fmla="*/ 0 w 2379"/>
                <a:gd name="connsiteY2" fmla="*/ 667 h 1619"/>
                <a:gd name="connsiteX3" fmla="*/ 1713 w 2379"/>
                <a:gd name="connsiteY3" fmla="*/ 1619 h 1619"/>
                <a:gd name="connsiteX4" fmla="*/ 2284 w 2379"/>
                <a:gd name="connsiteY4" fmla="*/ 857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9" h="1619">
                  <a:moveTo>
                    <a:pt x="2380" y="857"/>
                  </a:moveTo>
                  <a:cubicBezTo>
                    <a:pt x="2380" y="857"/>
                    <a:pt x="1713" y="95"/>
                    <a:pt x="1333" y="0"/>
                  </a:cubicBezTo>
                  <a:cubicBezTo>
                    <a:pt x="1047" y="0"/>
                    <a:pt x="666" y="381"/>
                    <a:pt x="0" y="667"/>
                  </a:cubicBezTo>
                  <a:cubicBezTo>
                    <a:pt x="857" y="1143"/>
                    <a:pt x="1333" y="1524"/>
                    <a:pt x="1713" y="1619"/>
                  </a:cubicBezTo>
                  <a:cubicBezTo>
                    <a:pt x="1809" y="1619"/>
                    <a:pt x="2380" y="953"/>
                    <a:pt x="2284" y="85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7" name="Forma libre 56">
              <a:extLst>
                <a:ext uri="{FF2B5EF4-FFF2-40B4-BE49-F238E27FC236}">
                  <a16:creationId xmlns:a16="http://schemas.microsoft.com/office/drawing/2014/main" id="{C7A9A634-0243-B08B-4471-942E52375FD1}"/>
                </a:ext>
              </a:extLst>
            </p:cNvPr>
            <p:cNvSpPr/>
            <p:nvPr/>
          </p:nvSpPr>
          <p:spPr>
            <a:xfrm>
              <a:off x="9367220" y="5652611"/>
              <a:ext cx="3003" cy="4191"/>
            </a:xfrm>
            <a:custGeom>
              <a:avLst/>
              <a:gdLst>
                <a:gd name="connsiteX0" fmla="*/ 1100 w 3003"/>
                <a:gd name="connsiteY0" fmla="*/ 4191 h 4191"/>
                <a:gd name="connsiteX1" fmla="*/ 3004 w 3003"/>
                <a:gd name="connsiteY1" fmla="*/ 1619 h 4191"/>
                <a:gd name="connsiteX2" fmla="*/ 719 w 3003"/>
                <a:gd name="connsiteY2" fmla="*/ 0 h 4191"/>
                <a:gd name="connsiteX3" fmla="*/ 1100 w 3003"/>
                <a:gd name="connsiteY3" fmla="*/ 4191 h 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3" h="4191">
                  <a:moveTo>
                    <a:pt x="1100" y="4191"/>
                  </a:moveTo>
                  <a:cubicBezTo>
                    <a:pt x="1766" y="3334"/>
                    <a:pt x="2242" y="2572"/>
                    <a:pt x="3004" y="1619"/>
                  </a:cubicBezTo>
                  <a:cubicBezTo>
                    <a:pt x="2242" y="1048"/>
                    <a:pt x="1576" y="571"/>
                    <a:pt x="719" y="0"/>
                  </a:cubicBezTo>
                  <a:cubicBezTo>
                    <a:pt x="-423" y="1714"/>
                    <a:pt x="-138" y="2857"/>
                    <a:pt x="1100" y="4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8" name="Forma libre 57">
              <a:extLst>
                <a:ext uri="{FF2B5EF4-FFF2-40B4-BE49-F238E27FC236}">
                  <a16:creationId xmlns:a16="http://schemas.microsoft.com/office/drawing/2014/main" id="{622D7C21-5EB1-6C78-6A09-9907EC611714}"/>
                </a:ext>
              </a:extLst>
            </p:cNvPr>
            <p:cNvSpPr/>
            <p:nvPr/>
          </p:nvSpPr>
          <p:spPr>
            <a:xfrm>
              <a:off x="9431237" y="5704141"/>
              <a:ext cx="3549" cy="3123"/>
            </a:xfrm>
            <a:custGeom>
              <a:avLst/>
              <a:gdLst>
                <a:gd name="connsiteX0" fmla="*/ 95 w 3549"/>
                <a:gd name="connsiteY0" fmla="*/ 2191 h 3123"/>
                <a:gd name="connsiteX1" fmla="*/ 2570 w 3549"/>
                <a:gd name="connsiteY1" fmla="*/ 2572 h 3123"/>
                <a:gd name="connsiteX2" fmla="*/ 2951 w 3549"/>
                <a:gd name="connsiteY2" fmla="*/ 0 h 3123"/>
                <a:gd name="connsiteX3" fmla="*/ 0 w 3549"/>
                <a:gd name="connsiteY3" fmla="*/ 2191 h 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9" h="3123">
                  <a:moveTo>
                    <a:pt x="95" y="2191"/>
                  </a:moveTo>
                  <a:cubicBezTo>
                    <a:pt x="952" y="3143"/>
                    <a:pt x="1903" y="3524"/>
                    <a:pt x="2570" y="2572"/>
                  </a:cubicBezTo>
                  <a:cubicBezTo>
                    <a:pt x="3045" y="1905"/>
                    <a:pt x="4283" y="1048"/>
                    <a:pt x="2951" y="0"/>
                  </a:cubicBezTo>
                  <a:cubicBezTo>
                    <a:pt x="1998" y="762"/>
                    <a:pt x="1142" y="1429"/>
                    <a:pt x="0" y="2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59" name="Forma libre 58">
              <a:extLst>
                <a:ext uri="{FF2B5EF4-FFF2-40B4-BE49-F238E27FC236}">
                  <a16:creationId xmlns:a16="http://schemas.microsoft.com/office/drawing/2014/main" id="{94FE0C56-3A92-1F34-ABAA-462785C510CD}"/>
                </a:ext>
              </a:extLst>
            </p:cNvPr>
            <p:cNvSpPr/>
            <p:nvPr/>
          </p:nvSpPr>
          <p:spPr>
            <a:xfrm>
              <a:off x="9474260" y="5617083"/>
              <a:ext cx="1903" cy="3524"/>
            </a:xfrm>
            <a:custGeom>
              <a:avLst/>
              <a:gdLst>
                <a:gd name="connsiteX0" fmla="*/ 1904 w 1903"/>
                <a:gd name="connsiteY0" fmla="*/ 286 h 3524"/>
                <a:gd name="connsiteX1" fmla="*/ 1237 w 1903"/>
                <a:gd name="connsiteY1" fmla="*/ 0 h 3524"/>
                <a:gd name="connsiteX2" fmla="*/ 0 w 1903"/>
                <a:gd name="connsiteY2" fmla="*/ 3238 h 3524"/>
                <a:gd name="connsiteX3" fmla="*/ 666 w 1903"/>
                <a:gd name="connsiteY3" fmla="*/ 3524 h 3524"/>
                <a:gd name="connsiteX4" fmla="*/ 1904 w 1903"/>
                <a:gd name="connsiteY4" fmla="*/ 286 h 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3524">
                  <a:moveTo>
                    <a:pt x="1904" y="286"/>
                  </a:moveTo>
                  <a:cubicBezTo>
                    <a:pt x="1904" y="286"/>
                    <a:pt x="1523" y="95"/>
                    <a:pt x="1237" y="0"/>
                  </a:cubicBezTo>
                  <a:cubicBezTo>
                    <a:pt x="857" y="1048"/>
                    <a:pt x="381" y="2191"/>
                    <a:pt x="0" y="3238"/>
                  </a:cubicBezTo>
                  <a:cubicBezTo>
                    <a:pt x="191" y="3238"/>
                    <a:pt x="381" y="3429"/>
                    <a:pt x="666" y="3524"/>
                  </a:cubicBezTo>
                  <a:cubicBezTo>
                    <a:pt x="1047" y="2477"/>
                    <a:pt x="1523" y="1333"/>
                    <a:pt x="1904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0" name="Forma libre 59">
              <a:extLst>
                <a:ext uri="{FF2B5EF4-FFF2-40B4-BE49-F238E27FC236}">
                  <a16:creationId xmlns:a16="http://schemas.microsoft.com/office/drawing/2014/main" id="{5A4F7AAE-0448-B02D-6BFD-A78D552CA3B4}"/>
                </a:ext>
              </a:extLst>
            </p:cNvPr>
            <p:cNvSpPr/>
            <p:nvPr/>
          </p:nvSpPr>
          <p:spPr>
            <a:xfrm>
              <a:off x="9434759" y="5688432"/>
              <a:ext cx="5330" cy="3802"/>
            </a:xfrm>
            <a:custGeom>
              <a:avLst/>
              <a:gdLst>
                <a:gd name="connsiteX0" fmla="*/ 95 w 5330"/>
                <a:gd name="connsiteY0" fmla="*/ 1327 h 3802"/>
                <a:gd name="connsiteX1" fmla="*/ 2094 w 5330"/>
                <a:gd name="connsiteY1" fmla="*/ 3803 h 3802"/>
                <a:gd name="connsiteX2" fmla="*/ 5330 w 5330"/>
                <a:gd name="connsiteY2" fmla="*/ 1803 h 3802"/>
                <a:gd name="connsiteX3" fmla="*/ 0 w 5330"/>
                <a:gd name="connsiteY3" fmla="*/ 1422 h 3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30" h="3802">
                  <a:moveTo>
                    <a:pt x="95" y="1327"/>
                  </a:moveTo>
                  <a:cubicBezTo>
                    <a:pt x="761" y="2184"/>
                    <a:pt x="1523" y="2946"/>
                    <a:pt x="2094" y="3803"/>
                  </a:cubicBezTo>
                  <a:cubicBezTo>
                    <a:pt x="3046" y="3231"/>
                    <a:pt x="4093" y="2565"/>
                    <a:pt x="5330" y="1803"/>
                  </a:cubicBezTo>
                  <a:cubicBezTo>
                    <a:pt x="4093" y="-483"/>
                    <a:pt x="3046" y="-578"/>
                    <a:pt x="0" y="142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1" name="Forma libre 60">
              <a:extLst>
                <a:ext uri="{FF2B5EF4-FFF2-40B4-BE49-F238E27FC236}">
                  <a16:creationId xmlns:a16="http://schemas.microsoft.com/office/drawing/2014/main" id="{12B4C9E0-3158-6C49-3F5A-23E16108CE3B}"/>
                </a:ext>
              </a:extLst>
            </p:cNvPr>
            <p:cNvSpPr/>
            <p:nvPr/>
          </p:nvSpPr>
          <p:spPr>
            <a:xfrm>
              <a:off x="9427715" y="5696616"/>
              <a:ext cx="1039" cy="2571"/>
            </a:xfrm>
            <a:custGeom>
              <a:avLst/>
              <a:gdLst>
                <a:gd name="connsiteX0" fmla="*/ 0 w 1039"/>
                <a:gd name="connsiteY0" fmla="*/ 0 h 2571"/>
                <a:gd name="connsiteX1" fmla="*/ 190 w 1039"/>
                <a:gd name="connsiteY1" fmla="*/ 2572 h 2571"/>
                <a:gd name="connsiteX2" fmla="*/ 856 w 1039"/>
                <a:gd name="connsiteY2" fmla="*/ 2572 h 2571"/>
                <a:gd name="connsiteX3" fmla="*/ 0 w 1039"/>
                <a:gd name="connsiteY3" fmla="*/ 0 h 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" h="2571">
                  <a:moveTo>
                    <a:pt x="0" y="0"/>
                  </a:moveTo>
                  <a:cubicBezTo>
                    <a:pt x="95" y="1143"/>
                    <a:pt x="190" y="1905"/>
                    <a:pt x="190" y="2572"/>
                  </a:cubicBezTo>
                  <a:cubicBezTo>
                    <a:pt x="381" y="2572"/>
                    <a:pt x="666" y="2572"/>
                    <a:pt x="856" y="2572"/>
                  </a:cubicBezTo>
                  <a:cubicBezTo>
                    <a:pt x="952" y="1810"/>
                    <a:pt x="1523" y="857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2" name="Forma libre 61">
              <a:extLst>
                <a:ext uri="{FF2B5EF4-FFF2-40B4-BE49-F238E27FC236}">
                  <a16:creationId xmlns:a16="http://schemas.microsoft.com/office/drawing/2014/main" id="{2D5F62C9-0730-708F-859F-F78931597339}"/>
                </a:ext>
              </a:extLst>
            </p:cNvPr>
            <p:cNvSpPr/>
            <p:nvPr/>
          </p:nvSpPr>
          <p:spPr>
            <a:xfrm>
              <a:off x="9424955" y="5679948"/>
              <a:ext cx="3902" cy="3265"/>
            </a:xfrm>
            <a:custGeom>
              <a:avLst/>
              <a:gdLst>
                <a:gd name="connsiteX0" fmla="*/ 95 w 3902"/>
                <a:gd name="connsiteY0" fmla="*/ 1524 h 3265"/>
                <a:gd name="connsiteX1" fmla="*/ 3903 w 3902"/>
                <a:gd name="connsiteY1" fmla="*/ 2667 h 3265"/>
                <a:gd name="connsiteX2" fmla="*/ 1333 w 3902"/>
                <a:gd name="connsiteY2" fmla="*/ 0 h 3265"/>
                <a:gd name="connsiteX3" fmla="*/ 0 w 3902"/>
                <a:gd name="connsiteY3" fmla="*/ 1524 h 3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2" h="3265">
                  <a:moveTo>
                    <a:pt x="95" y="1524"/>
                  </a:moveTo>
                  <a:cubicBezTo>
                    <a:pt x="1809" y="3365"/>
                    <a:pt x="3078" y="3747"/>
                    <a:pt x="3903" y="2667"/>
                  </a:cubicBezTo>
                  <a:cubicBezTo>
                    <a:pt x="3046" y="1810"/>
                    <a:pt x="2284" y="953"/>
                    <a:pt x="1333" y="0"/>
                  </a:cubicBezTo>
                  <a:cubicBezTo>
                    <a:pt x="857" y="571"/>
                    <a:pt x="476" y="953"/>
                    <a:pt x="0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3" name="Forma libre 62">
              <a:extLst>
                <a:ext uri="{FF2B5EF4-FFF2-40B4-BE49-F238E27FC236}">
                  <a16:creationId xmlns:a16="http://schemas.microsoft.com/office/drawing/2014/main" id="{A888B421-4A6F-C1F3-3294-502423CDF506}"/>
                </a:ext>
              </a:extLst>
            </p:cNvPr>
            <p:cNvSpPr/>
            <p:nvPr/>
          </p:nvSpPr>
          <p:spPr>
            <a:xfrm>
              <a:off x="9428476" y="5656611"/>
              <a:ext cx="1713" cy="1825"/>
            </a:xfrm>
            <a:custGeom>
              <a:avLst/>
              <a:gdLst>
                <a:gd name="connsiteX0" fmla="*/ 0 w 1713"/>
                <a:gd name="connsiteY0" fmla="*/ 1524 h 1825"/>
                <a:gd name="connsiteX1" fmla="*/ 381 w 1713"/>
                <a:gd name="connsiteY1" fmla="*/ 1810 h 1825"/>
                <a:gd name="connsiteX2" fmla="*/ 1713 w 1713"/>
                <a:gd name="connsiteY2" fmla="*/ 762 h 1825"/>
                <a:gd name="connsiteX3" fmla="*/ 952 w 1713"/>
                <a:gd name="connsiteY3" fmla="*/ 0 h 1825"/>
                <a:gd name="connsiteX4" fmla="*/ 0 w 1713"/>
                <a:gd name="connsiteY4" fmla="*/ 1524 h 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1825">
                  <a:moveTo>
                    <a:pt x="0" y="1524"/>
                  </a:moveTo>
                  <a:cubicBezTo>
                    <a:pt x="0" y="1524"/>
                    <a:pt x="381" y="1905"/>
                    <a:pt x="381" y="1810"/>
                  </a:cubicBezTo>
                  <a:cubicBezTo>
                    <a:pt x="857" y="1524"/>
                    <a:pt x="1237" y="1143"/>
                    <a:pt x="1713" y="762"/>
                  </a:cubicBezTo>
                  <a:cubicBezTo>
                    <a:pt x="1428" y="476"/>
                    <a:pt x="1142" y="286"/>
                    <a:pt x="952" y="0"/>
                  </a:cubicBezTo>
                  <a:cubicBezTo>
                    <a:pt x="666" y="476"/>
                    <a:pt x="286" y="953"/>
                    <a:pt x="0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4" name="Forma libre 63">
              <a:extLst>
                <a:ext uri="{FF2B5EF4-FFF2-40B4-BE49-F238E27FC236}">
                  <a16:creationId xmlns:a16="http://schemas.microsoft.com/office/drawing/2014/main" id="{E0949A77-3496-8B3D-E3AF-48DC3850986A}"/>
                </a:ext>
              </a:extLst>
            </p:cNvPr>
            <p:cNvSpPr/>
            <p:nvPr/>
          </p:nvSpPr>
          <p:spPr>
            <a:xfrm>
              <a:off x="9411724" y="5645943"/>
              <a:ext cx="2379" cy="1067"/>
            </a:xfrm>
            <a:custGeom>
              <a:avLst/>
              <a:gdLst>
                <a:gd name="connsiteX0" fmla="*/ 0 w 2379"/>
                <a:gd name="connsiteY0" fmla="*/ 0 h 1067"/>
                <a:gd name="connsiteX1" fmla="*/ 2380 w 2379"/>
                <a:gd name="connsiteY1" fmla="*/ 667 h 1067"/>
                <a:gd name="connsiteX2" fmla="*/ 0 w 2379"/>
                <a:gd name="connsiteY2" fmla="*/ 0 h 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" h="1067">
                  <a:moveTo>
                    <a:pt x="0" y="0"/>
                  </a:moveTo>
                  <a:cubicBezTo>
                    <a:pt x="191" y="1048"/>
                    <a:pt x="762" y="1429"/>
                    <a:pt x="2380" y="667"/>
                  </a:cubicBezTo>
                  <a:cubicBezTo>
                    <a:pt x="1237" y="381"/>
                    <a:pt x="666" y="190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5" name="Forma libre 64">
              <a:extLst>
                <a:ext uri="{FF2B5EF4-FFF2-40B4-BE49-F238E27FC236}">
                  <a16:creationId xmlns:a16="http://schemas.microsoft.com/office/drawing/2014/main" id="{8EAA0438-6CCD-0FA3-D42D-B223945ADB4C}"/>
                </a:ext>
              </a:extLst>
            </p:cNvPr>
            <p:cNvSpPr/>
            <p:nvPr/>
          </p:nvSpPr>
          <p:spPr>
            <a:xfrm>
              <a:off x="9524041" y="5644574"/>
              <a:ext cx="4221" cy="3845"/>
            </a:xfrm>
            <a:custGeom>
              <a:avLst/>
              <a:gdLst>
                <a:gd name="connsiteX0" fmla="*/ 4188 w 4221"/>
                <a:gd name="connsiteY0" fmla="*/ 1750 h 3845"/>
                <a:gd name="connsiteX1" fmla="*/ 0 w 4221"/>
                <a:gd name="connsiteY1" fmla="*/ 36 h 3845"/>
                <a:gd name="connsiteX2" fmla="*/ 1237 w 4221"/>
                <a:gd name="connsiteY2" fmla="*/ 3846 h 3845"/>
                <a:gd name="connsiteX3" fmla="*/ 4188 w 4221"/>
                <a:gd name="connsiteY3" fmla="*/ 1750 h 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1" h="3845">
                  <a:moveTo>
                    <a:pt x="4188" y="1750"/>
                  </a:moveTo>
                  <a:cubicBezTo>
                    <a:pt x="3902" y="417"/>
                    <a:pt x="2570" y="-155"/>
                    <a:pt x="0" y="36"/>
                  </a:cubicBezTo>
                  <a:cubicBezTo>
                    <a:pt x="381" y="1274"/>
                    <a:pt x="761" y="2417"/>
                    <a:pt x="1237" y="3846"/>
                  </a:cubicBezTo>
                  <a:cubicBezTo>
                    <a:pt x="3807" y="3274"/>
                    <a:pt x="4378" y="2798"/>
                    <a:pt x="4188" y="175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6" name="Forma libre 65">
              <a:extLst>
                <a:ext uri="{FF2B5EF4-FFF2-40B4-BE49-F238E27FC236}">
                  <a16:creationId xmlns:a16="http://schemas.microsoft.com/office/drawing/2014/main" id="{922A47AF-7709-701C-7D31-2FFFA860760C}"/>
                </a:ext>
              </a:extLst>
            </p:cNvPr>
            <p:cNvSpPr/>
            <p:nvPr/>
          </p:nvSpPr>
          <p:spPr>
            <a:xfrm>
              <a:off x="9527468" y="5665946"/>
              <a:ext cx="1903" cy="1428"/>
            </a:xfrm>
            <a:custGeom>
              <a:avLst/>
              <a:gdLst>
                <a:gd name="connsiteX0" fmla="*/ 0 w 1903"/>
                <a:gd name="connsiteY0" fmla="*/ 667 h 1428"/>
                <a:gd name="connsiteX1" fmla="*/ 762 w 1903"/>
                <a:gd name="connsiteY1" fmla="*/ 1429 h 1428"/>
                <a:gd name="connsiteX2" fmla="*/ 1904 w 1903"/>
                <a:gd name="connsiteY2" fmla="*/ 571 h 1428"/>
                <a:gd name="connsiteX3" fmla="*/ 571 w 1903"/>
                <a:gd name="connsiteY3" fmla="*/ 0 h 1428"/>
                <a:gd name="connsiteX4" fmla="*/ 0 w 1903"/>
                <a:gd name="connsiteY4" fmla="*/ 571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1428">
                  <a:moveTo>
                    <a:pt x="0" y="667"/>
                  </a:moveTo>
                  <a:cubicBezTo>
                    <a:pt x="0" y="667"/>
                    <a:pt x="476" y="1429"/>
                    <a:pt x="762" y="1429"/>
                  </a:cubicBezTo>
                  <a:cubicBezTo>
                    <a:pt x="952" y="1429"/>
                    <a:pt x="1333" y="1048"/>
                    <a:pt x="1904" y="571"/>
                  </a:cubicBezTo>
                  <a:cubicBezTo>
                    <a:pt x="1237" y="286"/>
                    <a:pt x="952" y="0"/>
                    <a:pt x="571" y="0"/>
                  </a:cubicBezTo>
                  <a:cubicBezTo>
                    <a:pt x="381" y="0"/>
                    <a:pt x="0" y="476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7" name="Forma libre 66">
              <a:extLst>
                <a:ext uri="{FF2B5EF4-FFF2-40B4-BE49-F238E27FC236}">
                  <a16:creationId xmlns:a16="http://schemas.microsoft.com/office/drawing/2014/main" id="{C3F6FD9F-2EDF-29E2-CDD3-6D1D1CBC45D6}"/>
                </a:ext>
              </a:extLst>
            </p:cNvPr>
            <p:cNvSpPr/>
            <p:nvPr/>
          </p:nvSpPr>
          <p:spPr>
            <a:xfrm>
              <a:off x="9520770" y="5692378"/>
              <a:ext cx="2985" cy="3571"/>
            </a:xfrm>
            <a:custGeom>
              <a:avLst/>
              <a:gdLst>
                <a:gd name="connsiteX0" fmla="*/ 987 w 2985"/>
                <a:gd name="connsiteY0" fmla="*/ 238 h 3571"/>
                <a:gd name="connsiteX1" fmla="*/ 797 w 2985"/>
                <a:gd name="connsiteY1" fmla="*/ 3572 h 3571"/>
                <a:gd name="connsiteX2" fmla="*/ 2986 w 2985"/>
                <a:gd name="connsiteY2" fmla="*/ 810 h 3571"/>
                <a:gd name="connsiteX3" fmla="*/ 2795 w 2985"/>
                <a:gd name="connsiteY3" fmla="*/ 48 h 3571"/>
                <a:gd name="connsiteX4" fmla="*/ 1082 w 2985"/>
                <a:gd name="connsiteY4" fmla="*/ 238 h 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5" h="3571">
                  <a:moveTo>
                    <a:pt x="987" y="238"/>
                  </a:moveTo>
                  <a:cubicBezTo>
                    <a:pt x="130" y="1095"/>
                    <a:pt x="-631" y="2238"/>
                    <a:pt x="797" y="3572"/>
                  </a:cubicBezTo>
                  <a:cubicBezTo>
                    <a:pt x="1558" y="2619"/>
                    <a:pt x="2224" y="1762"/>
                    <a:pt x="2986" y="810"/>
                  </a:cubicBezTo>
                  <a:cubicBezTo>
                    <a:pt x="2986" y="524"/>
                    <a:pt x="2890" y="238"/>
                    <a:pt x="2795" y="48"/>
                  </a:cubicBezTo>
                  <a:cubicBezTo>
                    <a:pt x="2224" y="48"/>
                    <a:pt x="1368" y="-143"/>
                    <a:pt x="1082" y="23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8" name="Forma libre 67">
              <a:extLst>
                <a:ext uri="{FF2B5EF4-FFF2-40B4-BE49-F238E27FC236}">
                  <a16:creationId xmlns:a16="http://schemas.microsoft.com/office/drawing/2014/main" id="{362AAF44-56B0-1CF2-CFEA-5A9C71C63DC0}"/>
                </a:ext>
              </a:extLst>
            </p:cNvPr>
            <p:cNvSpPr/>
            <p:nvPr/>
          </p:nvSpPr>
          <p:spPr>
            <a:xfrm>
              <a:off x="9507194" y="5645181"/>
              <a:ext cx="2950" cy="1370"/>
            </a:xfrm>
            <a:custGeom>
              <a:avLst/>
              <a:gdLst>
                <a:gd name="connsiteX0" fmla="*/ 2951 w 2950"/>
                <a:gd name="connsiteY0" fmla="*/ 0 h 1370"/>
                <a:gd name="connsiteX1" fmla="*/ 0 w 2950"/>
                <a:gd name="connsiteY1" fmla="*/ 381 h 1370"/>
                <a:gd name="connsiteX2" fmla="*/ 2951 w 2950"/>
                <a:gd name="connsiteY2" fmla="*/ 0 h 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50" h="1370">
                  <a:moveTo>
                    <a:pt x="2951" y="0"/>
                  </a:moveTo>
                  <a:cubicBezTo>
                    <a:pt x="1713" y="190"/>
                    <a:pt x="856" y="286"/>
                    <a:pt x="0" y="381"/>
                  </a:cubicBezTo>
                  <a:cubicBezTo>
                    <a:pt x="952" y="952"/>
                    <a:pt x="2094" y="2476"/>
                    <a:pt x="2951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69" name="Forma libre 68">
              <a:extLst>
                <a:ext uri="{FF2B5EF4-FFF2-40B4-BE49-F238E27FC236}">
                  <a16:creationId xmlns:a16="http://schemas.microsoft.com/office/drawing/2014/main" id="{19FE7C68-9097-A593-3ED0-48DB11D39FCB}"/>
                </a:ext>
              </a:extLst>
            </p:cNvPr>
            <p:cNvSpPr/>
            <p:nvPr/>
          </p:nvSpPr>
          <p:spPr>
            <a:xfrm>
              <a:off x="9531370" y="5652611"/>
              <a:ext cx="1252" cy="2381"/>
            </a:xfrm>
            <a:custGeom>
              <a:avLst/>
              <a:gdLst>
                <a:gd name="connsiteX0" fmla="*/ 0 w 1252"/>
                <a:gd name="connsiteY0" fmla="*/ 0 h 2381"/>
                <a:gd name="connsiteX1" fmla="*/ 571 w 1252"/>
                <a:gd name="connsiteY1" fmla="*/ 2381 h 2381"/>
                <a:gd name="connsiteX2" fmla="*/ 0 w 1252"/>
                <a:gd name="connsiteY2" fmla="*/ 0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2" h="2381">
                  <a:moveTo>
                    <a:pt x="0" y="0"/>
                  </a:moveTo>
                  <a:cubicBezTo>
                    <a:pt x="191" y="667"/>
                    <a:pt x="286" y="1333"/>
                    <a:pt x="571" y="2381"/>
                  </a:cubicBezTo>
                  <a:cubicBezTo>
                    <a:pt x="1904" y="1048"/>
                    <a:pt x="1047" y="476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0" name="Forma libre 69">
              <a:extLst>
                <a:ext uri="{FF2B5EF4-FFF2-40B4-BE49-F238E27FC236}">
                  <a16:creationId xmlns:a16="http://schemas.microsoft.com/office/drawing/2014/main" id="{3D68BEAD-E7D5-D77F-91F9-5A35B4C6EF8F}"/>
                </a:ext>
              </a:extLst>
            </p:cNvPr>
            <p:cNvSpPr/>
            <p:nvPr/>
          </p:nvSpPr>
          <p:spPr>
            <a:xfrm>
              <a:off x="9505861" y="5666422"/>
              <a:ext cx="1332" cy="1333"/>
            </a:xfrm>
            <a:custGeom>
              <a:avLst/>
              <a:gdLst>
                <a:gd name="connsiteX0" fmla="*/ 95 w 1332"/>
                <a:gd name="connsiteY0" fmla="*/ 571 h 1333"/>
                <a:gd name="connsiteX1" fmla="*/ 381 w 1332"/>
                <a:gd name="connsiteY1" fmla="*/ 1334 h 1333"/>
                <a:gd name="connsiteX2" fmla="*/ 1333 w 1332"/>
                <a:gd name="connsiteY2" fmla="*/ 667 h 1333"/>
                <a:gd name="connsiteX3" fmla="*/ 571 w 1332"/>
                <a:gd name="connsiteY3" fmla="*/ 0 h 1333"/>
                <a:gd name="connsiteX4" fmla="*/ 0 w 1332"/>
                <a:gd name="connsiteY4" fmla="*/ 571 h 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1333">
                  <a:moveTo>
                    <a:pt x="95" y="571"/>
                  </a:moveTo>
                  <a:cubicBezTo>
                    <a:pt x="95" y="571"/>
                    <a:pt x="286" y="1048"/>
                    <a:pt x="381" y="1334"/>
                  </a:cubicBezTo>
                  <a:cubicBezTo>
                    <a:pt x="666" y="1143"/>
                    <a:pt x="952" y="953"/>
                    <a:pt x="1333" y="667"/>
                  </a:cubicBezTo>
                  <a:cubicBezTo>
                    <a:pt x="952" y="286"/>
                    <a:pt x="666" y="0"/>
                    <a:pt x="571" y="0"/>
                  </a:cubicBezTo>
                  <a:cubicBezTo>
                    <a:pt x="381" y="0"/>
                    <a:pt x="95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1" name="Forma libre 70">
              <a:extLst>
                <a:ext uri="{FF2B5EF4-FFF2-40B4-BE49-F238E27FC236}">
                  <a16:creationId xmlns:a16="http://schemas.microsoft.com/office/drawing/2014/main" id="{7C2B30C7-B98C-9FD8-495D-B6E8F573A94F}"/>
                </a:ext>
              </a:extLst>
            </p:cNvPr>
            <p:cNvSpPr/>
            <p:nvPr/>
          </p:nvSpPr>
          <p:spPr>
            <a:xfrm>
              <a:off x="9519377" y="5714428"/>
              <a:ext cx="1332" cy="1428"/>
            </a:xfrm>
            <a:custGeom>
              <a:avLst/>
              <a:gdLst>
                <a:gd name="connsiteX0" fmla="*/ 0 w 1332"/>
                <a:gd name="connsiteY0" fmla="*/ 667 h 1428"/>
                <a:gd name="connsiteX1" fmla="*/ 381 w 1332"/>
                <a:gd name="connsiteY1" fmla="*/ 1429 h 1428"/>
                <a:gd name="connsiteX2" fmla="*/ 1333 w 1332"/>
                <a:gd name="connsiteY2" fmla="*/ 857 h 1428"/>
                <a:gd name="connsiteX3" fmla="*/ 762 w 1332"/>
                <a:gd name="connsiteY3" fmla="*/ 0 h 1428"/>
                <a:gd name="connsiteX4" fmla="*/ 95 w 1332"/>
                <a:gd name="connsiteY4" fmla="*/ 571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1428">
                  <a:moveTo>
                    <a:pt x="0" y="667"/>
                  </a:moveTo>
                  <a:cubicBezTo>
                    <a:pt x="0" y="667"/>
                    <a:pt x="191" y="1143"/>
                    <a:pt x="381" y="1429"/>
                  </a:cubicBezTo>
                  <a:cubicBezTo>
                    <a:pt x="666" y="1238"/>
                    <a:pt x="952" y="1048"/>
                    <a:pt x="1333" y="857"/>
                  </a:cubicBezTo>
                  <a:cubicBezTo>
                    <a:pt x="1143" y="571"/>
                    <a:pt x="1047" y="381"/>
                    <a:pt x="762" y="0"/>
                  </a:cubicBezTo>
                  <a:cubicBezTo>
                    <a:pt x="476" y="190"/>
                    <a:pt x="95" y="381"/>
                    <a:pt x="95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2" name="Forma libre 71">
              <a:extLst>
                <a:ext uri="{FF2B5EF4-FFF2-40B4-BE49-F238E27FC236}">
                  <a16:creationId xmlns:a16="http://schemas.microsoft.com/office/drawing/2014/main" id="{F7623373-C508-B966-1D34-5400E2BA2CFC}"/>
                </a:ext>
              </a:extLst>
            </p:cNvPr>
            <p:cNvSpPr/>
            <p:nvPr/>
          </p:nvSpPr>
          <p:spPr>
            <a:xfrm>
              <a:off x="9587909" y="5686901"/>
              <a:ext cx="2855" cy="4762"/>
            </a:xfrm>
            <a:custGeom>
              <a:avLst/>
              <a:gdLst>
                <a:gd name="connsiteX0" fmla="*/ 666 w 2855"/>
                <a:gd name="connsiteY0" fmla="*/ 4763 h 4762"/>
                <a:gd name="connsiteX1" fmla="*/ 2855 w 2855"/>
                <a:gd name="connsiteY1" fmla="*/ 1429 h 4762"/>
                <a:gd name="connsiteX2" fmla="*/ 0 w 2855"/>
                <a:gd name="connsiteY2" fmla="*/ 0 h 4762"/>
                <a:gd name="connsiteX3" fmla="*/ 571 w 2855"/>
                <a:gd name="connsiteY3" fmla="*/ 4763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5" h="4762">
                  <a:moveTo>
                    <a:pt x="666" y="4763"/>
                  </a:moveTo>
                  <a:cubicBezTo>
                    <a:pt x="1523" y="3429"/>
                    <a:pt x="2190" y="2477"/>
                    <a:pt x="2855" y="1429"/>
                  </a:cubicBezTo>
                  <a:cubicBezTo>
                    <a:pt x="1809" y="953"/>
                    <a:pt x="1142" y="571"/>
                    <a:pt x="0" y="0"/>
                  </a:cubicBezTo>
                  <a:cubicBezTo>
                    <a:pt x="191" y="1619"/>
                    <a:pt x="381" y="2858"/>
                    <a:pt x="571" y="476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3" name="Forma libre 72">
              <a:extLst>
                <a:ext uri="{FF2B5EF4-FFF2-40B4-BE49-F238E27FC236}">
                  <a16:creationId xmlns:a16="http://schemas.microsoft.com/office/drawing/2014/main" id="{21E96523-C13D-1118-C416-77FCCA832B19}"/>
                </a:ext>
              </a:extLst>
            </p:cNvPr>
            <p:cNvSpPr/>
            <p:nvPr/>
          </p:nvSpPr>
          <p:spPr>
            <a:xfrm>
              <a:off x="9547266" y="5661755"/>
              <a:ext cx="1998" cy="2190"/>
            </a:xfrm>
            <a:custGeom>
              <a:avLst/>
              <a:gdLst>
                <a:gd name="connsiteX0" fmla="*/ 0 w 1998"/>
                <a:gd name="connsiteY0" fmla="*/ 571 h 2190"/>
                <a:gd name="connsiteX1" fmla="*/ 1332 w 1998"/>
                <a:gd name="connsiteY1" fmla="*/ 2191 h 2190"/>
                <a:gd name="connsiteX2" fmla="*/ 1998 w 1998"/>
                <a:gd name="connsiteY2" fmla="*/ 1524 h 2190"/>
                <a:gd name="connsiteX3" fmla="*/ 571 w 1998"/>
                <a:gd name="connsiteY3" fmla="*/ 0 h 2190"/>
                <a:gd name="connsiteX4" fmla="*/ 0 w 1998"/>
                <a:gd name="connsiteY4" fmla="*/ 571 h 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" h="2190">
                  <a:moveTo>
                    <a:pt x="0" y="571"/>
                  </a:moveTo>
                  <a:cubicBezTo>
                    <a:pt x="476" y="1143"/>
                    <a:pt x="856" y="1619"/>
                    <a:pt x="1332" y="2191"/>
                  </a:cubicBezTo>
                  <a:cubicBezTo>
                    <a:pt x="1523" y="2000"/>
                    <a:pt x="1713" y="1810"/>
                    <a:pt x="1998" y="1524"/>
                  </a:cubicBezTo>
                  <a:cubicBezTo>
                    <a:pt x="1523" y="1048"/>
                    <a:pt x="1047" y="476"/>
                    <a:pt x="571" y="0"/>
                  </a:cubicBezTo>
                  <a:cubicBezTo>
                    <a:pt x="381" y="190"/>
                    <a:pt x="190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4" name="Forma libre 73">
              <a:extLst>
                <a:ext uri="{FF2B5EF4-FFF2-40B4-BE49-F238E27FC236}">
                  <a16:creationId xmlns:a16="http://schemas.microsoft.com/office/drawing/2014/main" id="{6696588F-11E1-4301-D6D8-77135E140E9D}"/>
                </a:ext>
              </a:extLst>
            </p:cNvPr>
            <p:cNvSpPr/>
            <p:nvPr/>
          </p:nvSpPr>
          <p:spPr>
            <a:xfrm>
              <a:off x="9585340" y="5658897"/>
              <a:ext cx="2189" cy="2095"/>
            </a:xfrm>
            <a:custGeom>
              <a:avLst/>
              <a:gdLst>
                <a:gd name="connsiteX0" fmla="*/ 0 w 2189"/>
                <a:gd name="connsiteY0" fmla="*/ 1524 h 2095"/>
                <a:gd name="connsiteX1" fmla="*/ 666 w 2189"/>
                <a:gd name="connsiteY1" fmla="*/ 2096 h 2095"/>
                <a:gd name="connsiteX2" fmla="*/ 2189 w 2189"/>
                <a:gd name="connsiteY2" fmla="*/ 953 h 2095"/>
                <a:gd name="connsiteX3" fmla="*/ 1237 w 2189"/>
                <a:gd name="connsiteY3" fmla="*/ 0 h 2095"/>
                <a:gd name="connsiteX4" fmla="*/ 95 w 2189"/>
                <a:gd name="connsiteY4" fmla="*/ 1619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" h="2095">
                  <a:moveTo>
                    <a:pt x="0" y="1524"/>
                  </a:moveTo>
                  <a:cubicBezTo>
                    <a:pt x="0" y="1524"/>
                    <a:pt x="476" y="1905"/>
                    <a:pt x="666" y="2096"/>
                  </a:cubicBezTo>
                  <a:cubicBezTo>
                    <a:pt x="1142" y="1715"/>
                    <a:pt x="1618" y="1334"/>
                    <a:pt x="2189" y="953"/>
                  </a:cubicBezTo>
                  <a:cubicBezTo>
                    <a:pt x="1903" y="667"/>
                    <a:pt x="1523" y="286"/>
                    <a:pt x="1237" y="0"/>
                  </a:cubicBezTo>
                  <a:cubicBezTo>
                    <a:pt x="856" y="572"/>
                    <a:pt x="476" y="1048"/>
                    <a:pt x="95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5" name="Forma libre 74">
              <a:extLst>
                <a:ext uri="{FF2B5EF4-FFF2-40B4-BE49-F238E27FC236}">
                  <a16:creationId xmlns:a16="http://schemas.microsoft.com/office/drawing/2014/main" id="{B9C96F37-B267-F0CA-B1F1-BC1E6C2348AC}"/>
                </a:ext>
              </a:extLst>
            </p:cNvPr>
            <p:cNvSpPr/>
            <p:nvPr/>
          </p:nvSpPr>
          <p:spPr>
            <a:xfrm>
              <a:off x="9561703" y="5663660"/>
              <a:ext cx="2505" cy="3905"/>
            </a:xfrm>
            <a:custGeom>
              <a:avLst/>
              <a:gdLst>
                <a:gd name="connsiteX0" fmla="*/ 412 w 2505"/>
                <a:gd name="connsiteY0" fmla="*/ 3905 h 3905"/>
                <a:gd name="connsiteX1" fmla="*/ 2506 w 2505"/>
                <a:gd name="connsiteY1" fmla="*/ 0 h 3905"/>
                <a:gd name="connsiteX2" fmla="*/ 412 w 2505"/>
                <a:gd name="connsiteY2" fmla="*/ 3905 h 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5" h="3905">
                  <a:moveTo>
                    <a:pt x="412" y="3905"/>
                  </a:moveTo>
                  <a:cubicBezTo>
                    <a:pt x="1078" y="2667"/>
                    <a:pt x="1744" y="1334"/>
                    <a:pt x="2506" y="0"/>
                  </a:cubicBezTo>
                  <a:cubicBezTo>
                    <a:pt x="158" y="1270"/>
                    <a:pt x="-540" y="2572"/>
                    <a:pt x="412" y="3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6" name="Forma libre 75">
              <a:extLst>
                <a:ext uri="{FF2B5EF4-FFF2-40B4-BE49-F238E27FC236}">
                  <a16:creationId xmlns:a16="http://schemas.microsoft.com/office/drawing/2014/main" id="{466A3B95-3112-38DE-62E5-72B666988279}"/>
                </a:ext>
              </a:extLst>
            </p:cNvPr>
            <p:cNvSpPr/>
            <p:nvPr/>
          </p:nvSpPr>
          <p:spPr>
            <a:xfrm>
              <a:off x="9565637" y="5661374"/>
              <a:ext cx="2093" cy="1087"/>
            </a:xfrm>
            <a:custGeom>
              <a:avLst/>
              <a:gdLst>
                <a:gd name="connsiteX0" fmla="*/ 2094 w 2093"/>
                <a:gd name="connsiteY0" fmla="*/ 0 h 1087"/>
                <a:gd name="connsiteX1" fmla="*/ 0 w 2093"/>
                <a:gd name="connsiteY1" fmla="*/ 667 h 1087"/>
                <a:gd name="connsiteX2" fmla="*/ 2094 w 2093"/>
                <a:gd name="connsiteY2" fmla="*/ 0 h 1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3" h="1087">
                  <a:moveTo>
                    <a:pt x="2094" y="0"/>
                  </a:moveTo>
                  <a:cubicBezTo>
                    <a:pt x="1237" y="286"/>
                    <a:pt x="571" y="476"/>
                    <a:pt x="0" y="667"/>
                  </a:cubicBezTo>
                  <a:cubicBezTo>
                    <a:pt x="761" y="857"/>
                    <a:pt x="1713" y="1810"/>
                    <a:pt x="2094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7" name="Forma libre 76">
              <a:extLst>
                <a:ext uri="{FF2B5EF4-FFF2-40B4-BE49-F238E27FC236}">
                  <a16:creationId xmlns:a16="http://schemas.microsoft.com/office/drawing/2014/main" id="{71FA85F2-A2C8-136C-A57E-034AF01A8C25}"/>
                </a:ext>
              </a:extLst>
            </p:cNvPr>
            <p:cNvSpPr/>
            <p:nvPr/>
          </p:nvSpPr>
          <p:spPr>
            <a:xfrm>
              <a:off x="9587814" y="5675375"/>
              <a:ext cx="1603" cy="2762"/>
            </a:xfrm>
            <a:custGeom>
              <a:avLst/>
              <a:gdLst>
                <a:gd name="connsiteX0" fmla="*/ 0 w 1603"/>
                <a:gd name="connsiteY0" fmla="*/ 0 h 2762"/>
                <a:gd name="connsiteX1" fmla="*/ 381 w 1603"/>
                <a:gd name="connsiteY1" fmla="*/ 2762 h 2762"/>
                <a:gd name="connsiteX2" fmla="*/ 0 w 1603"/>
                <a:gd name="connsiteY2" fmla="*/ 0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3" h="2762">
                  <a:moveTo>
                    <a:pt x="0" y="0"/>
                  </a:moveTo>
                  <a:cubicBezTo>
                    <a:pt x="191" y="1143"/>
                    <a:pt x="286" y="1810"/>
                    <a:pt x="381" y="2762"/>
                  </a:cubicBezTo>
                  <a:cubicBezTo>
                    <a:pt x="2570" y="1429"/>
                    <a:pt x="1428" y="953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8" name="Forma libre 77">
              <a:extLst>
                <a:ext uri="{FF2B5EF4-FFF2-40B4-BE49-F238E27FC236}">
                  <a16:creationId xmlns:a16="http://schemas.microsoft.com/office/drawing/2014/main" id="{5BAE040D-761F-3609-39D0-527D8A78870E}"/>
                </a:ext>
              </a:extLst>
            </p:cNvPr>
            <p:cNvSpPr/>
            <p:nvPr/>
          </p:nvSpPr>
          <p:spPr>
            <a:xfrm>
              <a:off x="9544117" y="5661469"/>
              <a:ext cx="1245" cy="3048"/>
            </a:xfrm>
            <a:custGeom>
              <a:avLst/>
              <a:gdLst>
                <a:gd name="connsiteX0" fmla="*/ 1245 w 1245"/>
                <a:gd name="connsiteY0" fmla="*/ 3048 h 3048"/>
                <a:gd name="connsiteX1" fmla="*/ 579 w 1245"/>
                <a:gd name="connsiteY1" fmla="*/ 0 h 3048"/>
                <a:gd name="connsiteX2" fmla="*/ 1245 w 1245"/>
                <a:gd name="connsiteY2" fmla="*/ 3048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5" h="3048">
                  <a:moveTo>
                    <a:pt x="1245" y="3048"/>
                  </a:moveTo>
                  <a:cubicBezTo>
                    <a:pt x="1054" y="2000"/>
                    <a:pt x="769" y="953"/>
                    <a:pt x="579" y="0"/>
                  </a:cubicBezTo>
                  <a:cubicBezTo>
                    <a:pt x="-373" y="1651"/>
                    <a:pt x="-151" y="2667"/>
                    <a:pt x="1245" y="304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9" name="Forma libre 78">
              <a:extLst>
                <a:ext uri="{FF2B5EF4-FFF2-40B4-BE49-F238E27FC236}">
                  <a16:creationId xmlns:a16="http://schemas.microsoft.com/office/drawing/2014/main" id="{93B603D3-DECB-FBDD-44D5-239DFD595AE3}"/>
                </a:ext>
              </a:extLst>
            </p:cNvPr>
            <p:cNvSpPr/>
            <p:nvPr/>
          </p:nvSpPr>
          <p:spPr>
            <a:xfrm>
              <a:off x="9534416" y="5687567"/>
              <a:ext cx="2760" cy="2776"/>
            </a:xfrm>
            <a:custGeom>
              <a:avLst/>
              <a:gdLst>
                <a:gd name="connsiteX0" fmla="*/ 0 w 2760"/>
                <a:gd name="connsiteY0" fmla="*/ 571 h 2776"/>
                <a:gd name="connsiteX1" fmla="*/ 2761 w 2760"/>
                <a:gd name="connsiteY1" fmla="*/ 2667 h 2776"/>
                <a:gd name="connsiteX2" fmla="*/ 762 w 2760"/>
                <a:gd name="connsiteY2" fmla="*/ 0 h 2776"/>
                <a:gd name="connsiteX3" fmla="*/ 0 w 2760"/>
                <a:gd name="connsiteY3" fmla="*/ 571 h 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0" h="2776">
                  <a:moveTo>
                    <a:pt x="0" y="571"/>
                  </a:moveTo>
                  <a:cubicBezTo>
                    <a:pt x="571" y="1429"/>
                    <a:pt x="95" y="3238"/>
                    <a:pt x="2761" y="2667"/>
                  </a:cubicBezTo>
                  <a:cubicBezTo>
                    <a:pt x="1999" y="1619"/>
                    <a:pt x="1428" y="857"/>
                    <a:pt x="762" y="0"/>
                  </a:cubicBezTo>
                  <a:cubicBezTo>
                    <a:pt x="476" y="191"/>
                    <a:pt x="191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0" name="Forma libre 79">
              <a:extLst>
                <a:ext uri="{FF2B5EF4-FFF2-40B4-BE49-F238E27FC236}">
                  <a16:creationId xmlns:a16="http://schemas.microsoft.com/office/drawing/2014/main" id="{64E82C8C-B3F5-4CE3-BAF9-B71F4C461459}"/>
                </a:ext>
              </a:extLst>
            </p:cNvPr>
            <p:cNvSpPr/>
            <p:nvPr/>
          </p:nvSpPr>
          <p:spPr>
            <a:xfrm>
              <a:off x="9528612" y="5634227"/>
              <a:ext cx="7612" cy="4572"/>
            </a:xfrm>
            <a:custGeom>
              <a:avLst/>
              <a:gdLst>
                <a:gd name="connsiteX0" fmla="*/ 93 w 7612"/>
                <a:gd name="connsiteY0" fmla="*/ 4477 h 4572"/>
                <a:gd name="connsiteX1" fmla="*/ 1520 w 7612"/>
                <a:gd name="connsiteY1" fmla="*/ 2572 h 4572"/>
                <a:gd name="connsiteX2" fmla="*/ 3234 w 7612"/>
                <a:gd name="connsiteY2" fmla="*/ 1715 h 4572"/>
                <a:gd name="connsiteX3" fmla="*/ 5328 w 7612"/>
                <a:gd name="connsiteY3" fmla="*/ 1048 h 4572"/>
                <a:gd name="connsiteX4" fmla="*/ 7612 w 7612"/>
                <a:gd name="connsiteY4" fmla="*/ 0 h 4572"/>
                <a:gd name="connsiteX5" fmla="*/ 188 w 7612"/>
                <a:gd name="connsiteY5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12" h="4572">
                  <a:moveTo>
                    <a:pt x="93" y="4477"/>
                  </a:moveTo>
                  <a:cubicBezTo>
                    <a:pt x="664" y="3620"/>
                    <a:pt x="1045" y="2953"/>
                    <a:pt x="1520" y="2572"/>
                  </a:cubicBezTo>
                  <a:cubicBezTo>
                    <a:pt x="1997" y="2191"/>
                    <a:pt x="2663" y="2000"/>
                    <a:pt x="3234" y="1715"/>
                  </a:cubicBezTo>
                  <a:cubicBezTo>
                    <a:pt x="3900" y="1429"/>
                    <a:pt x="4662" y="1334"/>
                    <a:pt x="5328" y="1048"/>
                  </a:cubicBezTo>
                  <a:cubicBezTo>
                    <a:pt x="5899" y="857"/>
                    <a:pt x="6375" y="571"/>
                    <a:pt x="7612" y="0"/>
                  </a:cubicBezTo>
                  <a:cubicBezTo>
                    <a:pt x="1330" y="286"/>
                    <a:pt x="-669" y="1524"/>
                    <a:pt x="188" y="4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1" name="Forma libre 80">
              <a:extLst>
                <a:ext uri="{FF2B5EF4-FFF2-40B4-BE49-F238E27FC236}">
                  <a16:creationId xmlns:a16="http://schemas.microsoft.com/office/drawing/2014/main" id="{C2576C36-8DDA-6927-6CF8-B5E07EF76262}"/>
                </a:ext>
              </a:extLst>
            </p:cNvPr>
            <p:cNvSpPr/>
            <p:nvPr/>
          </p:nvSpPr>
          <p:spPr>
            <a:xfrm>
              <a:off x="9500150" y="5725382"/>
              <a:ext cx="1427" cy="1524"/>
            </a:xfrm>
            <a:custGeom>
              <a:avLst/>
              <a:gdLst>
                <a:gd name="connsiteX0" fmla="*/ 0 w 1427"/>
                <a:gd name="connsiteY0" fmla="*/ 476 h 1524"/>
                <a:gd name="connsiteX1" fmla="*/ 1047 w 1427"/>
                <a:gd name="connsiteY1" fmla="*/ 1524 h 1524"/>
                <a:gd name="connsiteX2" fmla="*/ 1427 w 1427"/>
                <a:gd name="connsiteY2" fmla="*/ 1143 h 1524"/>
                <a:gd name="connsiteX3" fmla="*/ 476 w 1427"/>
                <a:gd name="connsiteY3" fmla="*/ 0 h 1524"/>
                <a:gd name="connsiteX4" fmla="*/ 0 w 1427"/>
                <a:gd name="connsiteY4" fmla="*/ 381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7" h="1524">
                  <a:moveTo>
                    <a:pt x="0" y="476"/>
                  </a:moveTo>
                  <a:cubicBezTo>
                    <a:pt x="0" y="476"/>
                    <a:pt x="666" y="1238"/>
                    <a:pt x="1047" y="1524"/>
                  </a:cubicBezTo>
                  <a:cubicBezTo>
                    <a:pt x="1237" y="1429"/>
                    <a:pt x="1427" y="1143"/>
                    <a:pt x="1427" y="1143"/>
                  </a:cubicBezTo>
                  <a:cubicBezTo>
                    <a:pt x="1142" y="762"/>
                    <a:pt x="761" y="381"/>
                    <a:pt x="476" y="0"/>
                  </a:cubicBezTo>
                  <a:cubicBezTo>
                    <a:pt x="285" y="95"/>
                    <a:pt x="190" y="286"/>
                    <a:pt x="0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2" name="Forma libre 81">
              <a:extLst>
                <a:ext uri="{FF2B5EF4-FFF2-40B4-BE49-F238E27FC236}">
                  <a16:creationId xmlns:a16="http://schemas.microsoft.com/office/drawing/2014/main" id="{B683FA6F-09BD-189A-D8C2-F9C73AE5718F}"/>
                </a:ext>
              </a:extLst>
            </p:cNvPr>
            <p:cNvSpPr/>
            <p:nvPr/>
          </p:nvSpPr>
          <p:spPr>
            <a:xfrm>
              <a:off x="9479305" y="5705093"/>
              <a:ext cx="4568" cy="3143"/>
            </a:xfrm>
            <a:custGeom>
              <a:avLst/>
              <a:gdLst>
                <a:gd name="connsiteX0" fmla="*/ 0 w 4568"/>
                <a:gd name="connsiteY0" fmla="*/ 3143 h 3143"/>
                <a:gd name="connsiteX1" fmla="*/ 4569 w 4568"/>
                <a:gd name="connsiteY1" fmla="*/ 1619 h 3143"/>
                <a:gd name="connsiteX2" fmla="*/ 856 w 4568"/>
                <a:gd name="connsiteY2" fmla="*/ 0 h 3143"/>
                <a:gd name="connsiteX3" fmla="*/ 0 w 4568"/>
                <a:gd name="connsiteY3" fmla="*/ 3143 h 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8" h="3143">
                  <a:moveTo>
                    <a:pt x="0" y="3143"/>
                  </a:moveTo>
                  <a:cubicBezTo>
                    <a:pt x="2475" y="3143"/>
                    <a:pt x="3998" y="2635"/>
                    <a:pt x="4569" y="1619"/>
                  </a:cubicBezTo>
                  <a:cubicBezTo>
                    <a:pt x="3426" y="1143"/>
                    <a:pt x="2284" y="667"/>
                    <a:pt x="856" y="0"/>
                  </a:cubicBezTo>
                  <a:cubicBezTo>
                    <a:pt x="571" y="1238"/>
                    <a:pt x="285" y="2191"/>
                    <a:pt x="0" y="314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3" name="Forma libre 82">
              <a:extLst>
                <a:ext uri="{FF2B5EF4-FFF2-40B4-BE49-F238E27FC236}">
                  <a16:creationId xmlns:a16="http://schemas.microsoft.com/office/drawing/2014/main" id="{6CC41C2A-82B5-3878-E729-77C8E0B392EF}"/>
                </a:ext>
              </a:extLst>
            </p:cNvPr>
            <p:cNvSpPr/>
            <p:nvPr/>
          </p:nvSpPr>
          <p:spPr>
            <a:xfrm>
              <a:off x="9471119" y="5702903"/>
              <a:ext cx="1998" cy="1238"/>
            </a:xfrm>
            <a:custGeom>
              <a:avLst/>
              <a:gdLst>
                <a:gd name="connsiteX0" fmla="*/ 1998 w 1998"/>
                <a:gd name="connsiteY0" fmla="*/ 476 h 1238"/>
                <a:gd name="connsiteX1" fmla="*/ 190 w 1998"/>
                <a:gd name="connsiteY1" fmla="*/ 0 h 1238"/>
                <a:gd name="connsiteX2" fmla="*/ 0 w 1998"/>
                <a:gd name="connsiteY2" fmla="*/ 476 h 1238"/>
                <a:gd name="connsiteX3" fmla="*/ 1713 w 1998"/>
                <a:gd name="connsiteY3" fmla="*/ 1238 h 1238"/>
                <a:gd name="connsiteX4" fmla="*/ 1998 w 1998"/>
                <a:gd name="connsiteY4" fmla="*/ 476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" h="1238">
                  <a:moveTo>
                    <a:pt x="1998" y="476"/>
                  </a:moveTo>
                  <a:cubicBezTo>
                    <a:pt x="1427" y="286"/>
                    <a:pt x="761" y="190"/>
                    <a:pt x="190" y="0"/>
                  </a:cubicBezTo>
                  <a:cubicBezTo>
                    <a:pt x="190" y="190"/>
                    <a:pt x="95" y="286"/>
                    <a:pt x="0" y="476"/>
                  </a:cubicBezTo>
                  <a:cubicBezTo>
                    <a:pt x="571" y="762"/>
                    <a:pt x="1142" y="1048"/>
                    <a:pt x="1713" y="1238"/>
                  </a:cubicBezTo>
                  <a:cubicBezTo>
                    <a:pt x="1713" y="952"/>
                    <a:pt x="1903" y="762"/>
                    <a:pt x="1998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4" name="Forma libre 83">
              <a:extLst>
                <a:ext uri="{FF2B5EF4-FFF2-40B4-BE49-F238E27FC236}">
                  <a16:creationId xmlns:a16="http://schemas.microsoft.com/office/drawing/2014/main" id="{F5789E13-47EB-37A2-C14C-82E81FE39013}"/>
                </a:ext>
              </a:extLst>
            </p:cNvPr>
            <p:cNvSpPr/>
            <p:nvPr/>
          </p:nvSpPr>
          <p:spPr>
            <a:xfrm>
              <a:off x="9473308" y="5714428"/>
              <a:ext cx="3025" cy="4476"/>
            </a:xfrm>
            <a:custGeom>
              <a:avLst/>
              <a:gdLst>
                <a:gd name="connsiteX0" fmla="*/ 1237 w 3025"/>
                <a:gd name="connsiteY0" fmla="*/ 286 h 4476"/>
                <a:gd name="connsiteX1" fmla="*/ 0 w 3025"/>
                <a:gd name="connsiteY1" fmla="*/ 2953 h 4476"/>
                <a:gd name="connsiteX2" fmla="*/ 381 w 3025"/>
                <a:gd name="connsiteY2" fmla="*/ 3429 h 4476"/>
                <a:gd name="connsiteX3" fmla="*/ 2855 w 3025"/>
                <a:gd name="connsiteY3" fmla="*/ 3810 h 4476"/>
                <a:gd name="connsiteX4" fmla="*/ 2570 w 3025"/>
                <a:gd name="connsiteY4" fmla="*/ 0 h 4476"/>
                <a:gd name="connsiteX5" fmla="*/ 1237 w 3025"/>
                <a:gd name="connsiteY5" fmla="*/ 381 h 4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5" h="4476">
                  <a:moveTo>
                    <a:pt x="1237" y="286"/>
                  </a:moveTo>
                  <a:cubicBezTo>
                    <a:pt x="762" y="1048"/>
                    <a:pt x="476" y="2000"/>
                    <a:pt x="0" y="2953"/>
                  </a:cubicBezTo>
                  <a:cubicBezTo>
                    <a:pt x="191" y="3334"/>
                    <a:pt x="285" y="3429"/>
                    <a:pt x="381" y="3429"/>
                  </a:cubicBezTo>
                  <a:cubicBezTo>
                    <a:pt x="1142" y="4191"/>
                    <a:pt x="2284" y="5144"/>
                    <a:pt x="2855" y="3810"/>
                  </a:cubicBezTo>
                  <a:cubicBezTo>
                    <a:pt x="3331" y="2762"/>
                    <a:pt x="2665" y="1238"/>
                    <a:pt x="2570" y="0"/>
                  </a:cubicBezTo>
                  <a:cubicBezTo>
                    <a:pt x="2094" y="95"/>
                    <a:pt x="1427" y="0"/>
                    <a:pt x="1237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5" name="Forma libre 84">
              <a:extLst>
                <a:ext uri="{FF2B5EF4-FFF2-40B4-BE49-F238E27FC236}">
                  <a16:creationId xmlns:a16="http://schemas.microsoft.com/office/drawing/2014/main" id="{15387D9D-2145-A36A-C281-77A1F40D0350}"/>
                </a:ext>
              </a:extLst>
            </p:cNvPr>
            <p:cNvSpPr/>
            <p:nvPr/>
          </p:nvSpPr>
          <p:spPr>
            <a:xfrm>
              <a:off x="9466740" y="5635942"/>
              <a:ext cx="3712" cy="1945"/>
            </a:xfrm>
            <a:custGeom>
              <a:avLst/>
              <a:gdLst>
                <a:gd name="connsiteX0" fmla="*/ 3712 w 3712"/>
                <a:gd name="connsiteY0" fmla="*/ 381 h 1945"/>
                <a:gd name="connsiteX1" fmla="*/ 0 w 3712"/>
                <a:gd name="connsiteY1" fmla="*/ 0 h 1945"/>
                <a:gd name="connsiteX2" fmla="*/ 3712 w 3712"/>
                <a:gd name="connsiteY2" fmla="*/ 381 h 1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12" h="1945">
                  <a:moveTo>
                    <a:pt x="3712" y="381"/>
                  </a:moveTo>
                  <a:cubicBezTo>
                    <a:pt x="2570" y="286"/>
                    <a:pt x="1523" y="95"/>
                    <a:pt x="0" y="0"/>
                  </a:cubicBezTo>
                  <a:cubicBezTo>
                    <a:pt x="1809" y="2476"/>
                    <a:pt x="2570" y="2572"/>
                    <a:pt x="3712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6" name="Forma libre 85">
              <a:extLst>
                <a:ext uri="{FF2B5EF4-FFF2-40B4-BE49-F238E27FC236}">
                  <a16:creationId xmlns:a16="http://schemas.microsoft.com/office/drawing/2014/main" id="{CE3FA573-D9A9-06E8-40FA-57722BFCBB8C}"/>
                </a:ext>
              </a:extLst>
            </p:cNvPr>
            <p:cNvSpPr/>
            <p:nvPr/>
          </p:nvSpPr>
          <p:spPr>
            <a:xfrm>
              <a:off x="9472195" y="5720905"/>
              <a:ext cx="1493" cy="2476"/>
            </a:xfrm>
            <a:custGeom>
              <a:avLst/>
              <a:gdLst>
                <a:gd name="connsiteX0" fmla="*/ 1018 w 1493"/>
                <a:gd name="connsiteY0" fmla="*/ 2477 h 2476"/>
                <a:gd name="connsiteX1" fmla="*/ 1494 w 1493"/>
                <a:gd name="connsiteY1" fmla="*/ 0 h 2476"/>
                <a:gd name="connsiteX2" fmla="*/ 1018 w 1493"/>
                <a:gd name="connsiteY2" fmla="*/ 2477 h 2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3" h="2476">
                  <a:moveTo>
                    <a:pt x="1018" y="2477"/>
                  </a:moveTo>
                  <a:cubicBezTo>
                    <a:pt x="1208" y="1714"/>
                    <a:pt x="1304" y="1143"/>
                    <a:pt x="1494" y="0"/>
                  </a:cubicBezTo>
                  <a:cubicBezTo>
                    <a:pt x="-410" y="857"/>
                    <a:pt x="-410" y="1524"/>
                    <a:pt x="1018" y="24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7" name="Forma libre 86">
              <a:extLst>
                <a:ext uri="{FF2B5EF4-FFF2-40B4-BE49-F238E27FC236}">
                  <a16:creationId xmlns:a16="http://schemas.microsoft.com/office/drawing/2014/main" id="{410125E9-B926-F68B-588B-44A4F71F5159}"/>
                </a:ext>
              </a:extLst>
            </p:cNvPr>
            <p:cNvSpPr/>
            <p:nvPr/>
          </p:nvSpPr>
          <p:spPr>
            <a:xfrm>
              <a:off x="9458364" y="5685019"/>
              <a:ext cx="4854" cy="1500"/>
            </a:xfrm>
            <a:custGeom>
              <a:avLst/>
              <a:gdLst>
                <a:gd name="connsiteX0" fmla="*/ 0 w 4854"/>
                <a:gd name="connsiteY0" fmla="*/ 1500 h 1500"/>
                <a:gd name="connsiteX1" fmla="*/ 4854 w 4854"/>
                <a:gd name="connsiteY1" fmla="*/ 1500 h 1500"/>
                <a:gd name="connsiteX2" fmla="*/ 0 w 4854"/>
                <a:gd name="connsiteY2" fmla="*/ 1500 h 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4" h="1500">
                  <a:moveTo>
                    <a:pt x="0" y="1500"/>
                  </a:moveTo>
                  <a:lnTo>
                    <a:pt x="4854" y="1500"/>
                  </a:lnTo>
                  <a:cubicBezTo>
                    <a:pt x="2855" y="-500"/>
                    <a:pt x="2665" y="-500"/>
                    <a:pt x="0" y="150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8" name="Forma libre 87">
              <a:extLst>
                <a:ext uri="{FF2B5EF4-FFF2-40B4-BE49-F238E27FC236}">
                  <a16:creationId xmlns:a16="http://schemas.microsoft.com/office/drawing/2014/main" id="{11EE8218-B3DC-C413-CC14-D399F0BA9E15}"/>
                </a:ext>
              </a:extLst>
            </p:cNvPr>
            <p:cNvSpPr/>
            <p:nvPr/>
          </p:nvSpPr>
          <p:spPr>
            <a:xfrm>
              <a:off x="9460078" y="5710999"/>
              <a:ext cx="2474" cy="1619"/>
            </a:xfrm>
            <a:custGeom>
              <a:avLst/>
              <a:gdLst>
                <a:gd name="connsiteX0" fmla="*/ 0 w 2474"/>
                <a:gd name="connsiteY0" fmla="*/ 476 h 1619"/>
                <a:gd name="connsiteX1" fmla="*/ 2189 w 2474"/>
                <a:gd name="connsiteY1" fmla="*/ 1619 h 1619"/>
                <a:gd name="connsiteX2" fmla="*/ 2475 w 2474"/>
                <a:gd name="connsiteY2" fmla="*/ 1143 h 1619"/>
                <a:gd name="connsiteX3" fmla="*/ 571 w 2474"/>
                <a:gd name="connsiteY3" fmla="*/ 0 h 1619"/>
                <a:gd name="connsiteX4" fmla="*/ 95 w 2474"/>
                <a:gd name="connsiteY4" fmla="*/ 476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4" h="1619">
                  <a:moveTo>
                    <a:pt x="0" y="476"/>
                  </a:moveTo>
                  <a:cubicBezTo>
                    <a:pt x="762" y="858"/>
                    <a:pt x="1428" y="1238"/>
                    <a:pt x="2189" y="1619"/>
                  </a:cubicBezTo>
                  <a:cubicBezTo>
                    <a:pt x="2189" y="1429"/>
                    <a:pt x="2380" y="1334"/>
                    <a:pt x="2475" y="1143"/>
                  </a:cubicBezTo>
                  <a:cubicBezTo>
                    <a:pt x="1809" y="762"/>
                    <a:pt x="1142" y="381"/>
                    <a:pt x="571" y="0"/>
                  </a:cubicBezTo>
                  <a:lnTo>
                    <a:pt x="95" y="476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9" name="Forma libre 88">
              <a:extLst>
                <a:ext uri="{FF2B5EF4-FFF2-40B4-BE49-F238E27FC236}">
                  <a16:creationId xmlns:a16="http://schemas.microsoft.com/office/drawing/2014/main" id="{BD1C1F4F-EE0F-7BFD-DFD8-3911C30DD96C}"/>
                </a:ext>
              </a:extLst>
            </p:cNvPr>
            <p:cNvSpPr/>
            <p:nvPr/>
          </p:nvSpPr>
          <p:spPr>
            <a:xfrm>
              <a:off x="9464837" y="5686343"/>
              <a:ext cx="3945" cy="3034"/>
            </a:xfrm>
            <a:custGeom>
              <a:avLst/>
              <a:gdLst>
                <a:gd name="connsiteX0" fmla="*/ 2380 w 3945"/>
                <a:gd name="connsiteY0" fmla="*/ 177 h 3034"/>
                <a:gd name="connsiteX1" fmla="*/ 0 w 3945"/>
                <a:gd name="connsiteY1" fmla="*/ 1891 h 3034"/>
                <a:gd name="connsiteX2" fmla="*/ 1999 w 3945"/>
                <a:gd name="connsiteY2" fmla="*/ 843 h 3034"/>
                <a:gd name="connsiteX3" fmla="*/ 3617 w 3945"/>
                <a:gd name="connsiteY3" fmla="*/ 3034 h 3034"/>
                <a:gd name="connsiteX4" fmla="*/ 2380 w 3945"/>
                <a:gd name="connsiteY4" fmla="*/ 177 h 3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5" h="3034">
                  <a:moveTo>
                    <a:pt x="2380" y="177"/>
                  </a:moveTo>
                  <a:cubicBezTo>
                    <a:pt x="1333" y="-204"/>
                    <a:pt x="0" y="-109"/>
                    <a:pt x="0" y="1891"/>
                  </a:cubicBezTo>
                  <a:cubicBezTo>
                    <a:pt x="762" y="1510"/>
                    <a:pt x="1333" y="1224"/>
                    <a:pt x="1999" y="843"/>
                  </a:cubicBezTo>
                  <a:cubicBezTo>
                    <a:pt x="2475" y="1510"/>
                    <a:pt x="2951" y="2177"/>
                    <a:pt x="3617" y="3034"/>
                  </a:cubicBezTo>
                  <a:cubicBezTo>
                    <a:pt x="4569" y="1129"/>
                    <a:pt x="3237" y="462"/>
                    <a:pt x="2380" y="1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0" name="Forma libre 89">
              <a:extLst>
                <a:ext uri="{FF2B5EF4-FFF2-40B4-BE49-F238E27FC236}">
                  <a16:creationId xmlns:a16="http://schemas.microsoft.com/office/drawing/2014/main" id="{60FF33FF-9A97-8F75-499B-9F01E83259E7}"/>
                </a:ext>
              </a:extLst>
            </p:cNvPr>
            <p:cNvSpPr/>
            <p:nvPr/>
          </p:nvSpPr>
          <p:spPr>
            <a:xfrm>
              <a:off x="9461315" y="5704945"/>
              <a:ext cx="2474" cy="1196"/>
            </a:xfrm>
            <a:custGeom>
              <a:avLst/>
              <a:gdLst>
                <a:gd name="connsiteX0" fmla="*/ 191 w 2474"/>
                <a:gd name="connsiteY0" fmla="*/ 339 h 1196"/>
                <a:gd name="connsiteX1" fmla="*/ 0 w 2474"/>
                <a:gd name="connsiteY1" fmla="*/ 1196 h 1196"/>
                <a:gd name="connsiteX2" fmla="*/ 2475 w 2474"/>
                <a:gd name="connsiteY2" fmla="*/ 720 h 1196"/>
                <a:gd name="connsiteX3" fmla="*/ 191 w 2474"/>
                <a:gd name="connsiteY3" fmla="*/ 244 h 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4" h="1196">
                  <a:moveTo>
                    <a:pt x="191" y="339"/>
                  </a:moveTo>
                  <a:cubicBezTo>
                    <a:pt x="191" y="339"/>
                    <a:pt x="191" y="720"/>
                    <a:pt x="0" y="1196"/>
                  </a:cubicBezTo>
                  <a:cubicBezTo>
                    <a:pt x="762" y="1101"/>
                    <a:pt x="1428" y="911"/>
                    <a:pt x="2475" y="720"/>
                  </a:cubicBezTo>
                  <a:cubicBezTo>
                    <a:pt x="952" y="-137"/>
                    <a:pt x="952" y="-137"/>
                    <a:pt x="191" y="24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1" name="Forma libre 90">
              <a:extLst>
                <a:ext uri="{FF2B5EF4-FFF2-40B4-BE49-F238E27FC236}">
                  <a16:creationId xmlns:a16="http://schemas.microsoft.com/office/drawing/2014/main" id="{D89BD382-3877-887D-2FAE-967B34E3FEE6}"/>
                </a:ext>
              </a:extLst>
            </p:cNvPr>
            <p:cNvSpPr/>
            <p:nvPr/>
          </p:nvSpPr>
          <p:spPr>
            <a:xfrm>
              <a:off x="9457507" y="5645276"/>
              <a:ext cx="1523" cy="1714"/>
            </a:xfrm>
            <a:custGeom>
              <a:avLst/>
              <a:gdLst>
                <a:gd name="connsiteX0" fmla="*/ 1523 w 1523"/>
                <a:gd name="connsiteY0" fmla="*/ 1334 h 1714"/>
                <a:gd name="connsiteX1" fmla="*/ 476 w 1523"/>
                <a:gd name="connsiteY1" fmla="*/ 0 h 1714"/>
                <a:gd name="connsiteX2" fmla="*/ 0 w 1523"/>
                <a:gd name="connsiteY2" fmla="*/ 381 h 1714"/>
                <a:gd name="connsiteX3" fmla="*/ 1047 w 1523"/>
                <a:gd name="connsiteY3" fmla="*/ 1714 h 1714"/>
                <a:gd name="connsiteX4" fmla="*/ 1523 w 1523"/>
                <a:gd name="connsiteY4" fmla="*/ 1334 h 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" h="1714">
                  <a:moveTo>
                    <a:pt x="1523" y="1334"/>
                  </a:moveTo>
                  <a:cubicBezTo>
                    <a:pt x="1523" y="1334"/>
                    <a:pt x="857" y="476"/>
                    <a:pt x="476" y="0"/>
                  </a:cubicBezTo>
                  <a:lnTo>
                    <a:pt x="0" y="381"/>
                  </a:lnTo>
                  <a:cubicBezTo>
                    <a:pt x="0" y="381"/>
                    <a:pt x="666" y="1238"/>
                    <a:pt x="1047" y="1714"/>
                  </a:cubicBezTo>
                  <a:cubicBezTo>
                    <a:pt x="1237" y="1619"/>
                    <a:pt x="1333" y="1429"/>
                    <a:pt x="1523" y="133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2" name="Forma libre 91">
              <a:extLst>
                <a:ext uri="{FF2B5EF4-FFF2-40B4-BE49-F238E27FC236}">
                  <a16:creationId xmlns:a16="http://schemas.microsoft.com/office/drawing/2014/main" id="{CA18C863-2422-98AD-498D-A014D1109156}"/>
                </a:ext>
              </a:extLst>
            </p:cNvPr>
            <p:cNvSpPr/>
            <p:nvPr/>
          </p:nvSpPr>
          <p:spPr>
            <a:xfrm>
              <a:off x="9489719" y="5605652"/>
              <a:ext cx="2625" cy="2680"/>
            </a:xfrm>
            <a:custGeom>
              <a:avLst/>
              <a:gdLst>
                <a:gd name="connsiteX0" fmla="*/ 817 w 2625"/>
                <a:gd name="connsiteY0" fmla="*/ 0 h 2680"/>
                <a:gd name="connsiteX1" fmla="*/ 2626 w 2625"/>
                <a:gd name="connsiteY1" fmla="*/ 2572 h 2680"/>
                <a:gd name="connsiteX2" fmla="*/ 817 w 2625"/>
                <a:gd name="connsiteY2" fmla="*/ 0 h 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5" h="2680">
                  <a:moveTo>
                    <a:pt x="817" y="0"/>
                  </a:moveTo>
                  <a:cubicBezTo>
                    <a:pt x="-515" y="2762"/>
                    <a:pt x="-420" y="2858"/>
                    <a:pt x="2626" y="2572"/>
                  </a:cubicBezTo>
                  <a:cubicBezTo>
                    <a:pt x="1864" y="1524"/>
                    <a:pt x="1388" y="857"/>
                    <a:pt x="81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3" name="Forma libre 92">
              <a:extLst>
                <a:ext uri="{FF2B5EF4-FFF2-40B4-BE49-F238E27FC236}">
                  <a16:creationId xmlns:a16="http://schemas.microsoft.com/office/drawing/2014/main" id="{C431F4E1-DBB0-281D-1D08-71AC8F7CBBF6}"/>
                </a:ext>
              </a:extLst>
            </p:cNvPr>
            <p:cNvSpPr/>
            <p:nvPr/>
          </p:nvSpPr>
          <p:spPr>
            <a:xfrm>
              <a:off x="9486919" y="5647753"/>
              <a:ext cx="1848" cy="2666"/>
            </a:xfrm>
            <a:custGeom>
              <a:avLst/>
              <a:gdLst>
                <a:gd name="connsiteX0" fmla="*/ 0 w 1848"/>
                <a:gd name="connsiteY0" fmla="*/ 2667 h 2666"/>
                <a:gd name="connsiteX1" fmla="*/ 1523 w 1848"/>
                <a:gd name="connsiteY1" fmla="*/ 0 h 2666"/>
                <a:gd name="connsiteX2" fmla="*/ 0 w 1848"/>
                <a:gd name="connsiteY2" fmla="*/ 2667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8" h="2666">
                  <a:moveTo>
                    <a:pt x="0" y="2667"/>
                  </a:moveTo>
                  <a:cubicBezTo>
                    <a:pt x="1904" y="2381"/>
                    <a:pt x="2189" y="1714"/>
                    <a:pt x="1523" y="0"/>
                  </a:cubicBezTo>
                  <a:cubicBezTo>
                    <a:pt x="952" y="1048"/>
                    <a:pt x="571" y="1619"/>
                    <a:pt x="0" y="2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4" name="Forma libre 93">
              <a:extLst>
                <a:ext uri="{FF2B5EF4-FFF2-40B4-BE49-F238E27FC236}">
                  <a16:creationId xmlns:a16="http://schemas.microsoft.com/office/drawing/2014/main" id="{B395BB7F-C0B1-3E65-F8CF-6836A8D07914}"/>
                </a:ext>
              </a:extLst>
            </p:cNvPr>
            <p:cNvSpPr/>
            <p:nvPr/>
          </p:nvSpPr>
          <p:spPr>
            <a:xfrm>
              <a:off x="9490970" y="5716238"/>
              <a:ext cx="2326" cy="2381"/>
            </a:xfrm>
            <a:custGeom>
              <a:avLst/>
              <a:gdLst>
                <a:gd name="connsiteX0" fmla="*/ 1850 w 2326"/>
                <a:gd name="connsiteY0" fmla="*/ 2381 h 2381"/>
                <a:gd name="connsiteX1" fmla="*/ 2326 w 2326"/>
                <a:gd name="connsiteY1" fmla="*/ 1714 h 2381"/>
                <a:gd name="connsiteX2" fmla="*/ 42 w 2326"/>
                <a:gd name="connsiteY2" fmla="*/ 0 h 2381"/>
                <a:gd name="connsiteX3" fmla="*/ 1850 w 2326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6" h="2381">
                  <a:moveTo>
                    <a:pt x="1850" y="2381"/>
                  </a:moveTo>
                  <a:cubicBezTo>
                    <a:pt x="1850" y="2381"/>
                    <a:pt x="2136" y="2000"/>
                    <a:pt x="2326" y="1714"/>
                  </a:cubicBezTo>
                  <a:cubicBezTo>
                    <a:pt x="1660" y="1143"/>
                    <a:pt x="994" y="667"/>
                    <a:pt x="42" y="0"/>
                  </a:cubicBezTo>
                  <a:cubicBezTo>
                    <a:pt x="-243" y="2000"/>
                    <a:pt x="994" y="2000"/>
                    <a:pt x="1850" y="2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5" name="Forma libre 94">
              <a:extLst>
                <a:ext uri="{FF2B5EF4-FFF2-40B4-BE49-F238E27FC236}">
                  <a16:creationId xmlns:a16="http://schemas.microsoft.com/office/drawing/2014/main" id="{F6FE7D51-BCDA-38EA-663E-653B88DBFA03}"/>
                </a:ext>
              </a:extLst>
            </p:cNvPr>
            <p:cNvSpPr/>
            <p:nvPr/>
          </p:nvSpPr>
          <p:spPr>
            <a:xfrm>
              <a:off x="9477605" y="5655373"/>
              <a:ext cx="1700" cy="2381"/>
            </a:xfrm>
            <a:custGeom>
              <a:avLst/>
              <a:gdLst>
                <a:gd name="connsiteX0" fmla="*/ 272 w 1700"/>
                <a:gd name="connsiteY0" fmla="*/ 2381 h 2381"/>
                <a:gd name="connsiteX1" fmla="*/ 1700 w 1700"/>
                <a:gd name="connsiteY1" fmla="*/ 0 h 2381"/>
                <a:gd name="connsiteX2" fmla="*/ 272 w 1700"/>
                <a:gd name="connsiteY2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0" h="2381">
                  <a:moveTo>
                    <a:pt x="272" y="2381"/>
                  </a:moveTo>
                  <a:cubicBezTo>
                    <a:pt x="939" y="1334"/>
                    <a:pt x="1319" y="667"/>
                    <a:pt x="1700" y="0"/>
                  </a:cubicBezTo>
                  <a:cubicBezTo>
                    <a:pt x="463" y="191"/>
                    <a:pt x="-489" y="571"/>
                    <a:pt x="272" y="2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6" name="Forma libre 95">
              <a:extLst>
                <a:ext uri="{FF2B5EF4-FFF2-40B4-BE49-F238E27FC236}">
                  <a16:creationId xmlns:a16="http://schemas.microsoft.com/office/drawing/2014/main" id="{CB336CC7-647A-01A4-71C9-AEAEBBD5DBCE}"/>
                </a:ext>
              </a:extLst>
            </p:cNvPr>
            <p:cNvSpPr/>
            <p:nvPr/>
          </p:nvSpPr>
          <p:spPr>
            <a:xfrm>
              <a:off x="9485682" y="5701855"/>
              <a:ext cx="2760" cy="3030"/>
            </a:xfrm>
            <a:custGeom>
              <a:avLst/>
              <a:gdLst>
                <a:gd name="connsiteX0" fmla="*/ 2760 w 2760"/>
                <a:gd name="connsiteY0" fmla="*/ 2572 h 3030"/>
                <a:gd name="connsiteX1" fmla="*/ 0 w 2760"/>
                <a:gd name="connsiteY1" fmla="*/ 0 h 3030"/>
                <a:gd name="connsiteX2" fmla="*/ 2760 w 2760"/>
                <a:gd name="connsiteY2" fmla="*/ 2572 h 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0" h="3030">
                  <a:moveTo>
                    <a:pt x="2760" y="2572"/>
                  </a:moveTo>
                  <a:cubicBezTo>
                    <a:pt x="1809" y="1714"/>
                    <a:pt x="1047" y="953"/>
                    <a:pt x="0" y="0"/>
                  </a:cubicBezTo>
                  <a:cubicBezTo>
                    <a:pt x="191" y="3143"/>
                    <a:pt x="571" y="3524"/>
                    <a:pt x="2760" y="2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7" name="Forma libre 96">
              <a:extLst>
                <a:ext uri="{FF2B5EF4-FFF2-40B4-BE49-F238E27FC236}">
                  <a16:creationId xmlns:a16="http://schemas.microsoft.com/office/drawing/2014/main" id="{0718507F-944B-ECAC-D6A7-0F8B1FEAAE0C}"/>
                </a:ext>
              </a:extLst>
            </p:cNvPr>
            <p:cNvSpPr/>
            <p:nvPr/>
          </p:nvSpPr>
          <p:spPr>
            <a:xfrm>
              <a:off x="9479305" y="5657850"/>
              <a:ext cx="1903" cy="2381"/>
            </a:xfrm>
            <a:custGeom>
              <a:avLst/>
              <a:gdLst>
                <a:gd name="connsiteX0" fmla="*/ 1809 w 1903"/>
                <a:gd name="connsiteY0" fmla="*/ 1524 h 2381"/>
                <a:gd name="connsiteX1" fmla="*/ 1333 w 1903"/>
                <a:gd name="connsiteY1" fmla="*/ 0 h 2381"/>
                <a:gd name="connsiteX2" fmla="*/ 0 w 1903"/>
                <a:gd name="connsiteY2" fmla="*/ 1048 h 2381"/>
                <a:gd name="connsiteX3" fmla="*/ 856 w 1903"/>
                <a:gd name="connsiteY3" fmla="*/ 2381 h 2381"/>
                <a:gd name="connsiteX4" fmla="*/ 1904 w 1903"/>
                <a:gd name="connsiteY4" fmla="*/ 1524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2381">
                  <a:moveTo>
                    <a:pt x="1809" y="1524"/>
                  </a:moveTo>
                  <a:cubicBezTo>
                    <a:pt x="1809" y="1524"/>
                    <a:pt x="1523" y="667"/>
                    <a:pt x="1333" y="0"/>
                  </a:cubicBezTo>
                  <a:cubicBezTo>
                    <a:pt x="666" y="476"/>
                    <a:pt x="0" y="762"/>
                    <a:pt x="0" y="1048"/>
                  </a:cubicBezTo>
                  <a:cubicBezTo>
                    <a:pt x="0" y="1524"/>
                    <a:pt x="476" y="2000"/>
                    <a:pt x="856" y="2381"/>
                  </a:cubicBezTo>
                  <a:cubicBezTo>
                    <a:pt x="1237" y="2096"/>
                    <a:pt x="1809" y="1905"/>
                    <a:pt x="1904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8" name="Forma libre 97">
              <a:extLst>
                <a:ext uri="{FF2B5EF4-FFF2-40B4-BE49-F238E27FC236}">
                  <a16:creationId xmlns:a16="http://schemas.microsoft.com/office/drawing/2014/main" id="{3A5A9FEC-F16A-11D0-1D08-CEAA9B86D57F}"/>
                </a:ext>
              </a:extLst>
            </p:cNvPr>
            <p:cNvSpPr/>
            <p:nvPr/>
          </p:nvSpPr>
          <p:spPr>
            <a:xfrm>
              <a:off x="9482255" y="5646809"/>
              <a:ext cx="3807" cy="1637"/>
            </a:xfrm>
            <a:custGeom>
              <a:avLst/>
              <a:gdLst>
                <a:gd name="connsiteX0" fmla="*/ 0 w 3807"/>
                <a:gd name="connsiteY0" fmla="*/ 1420 h 1637"/>
                <a:gd name="connsiteX1" fmla="*/ 3807 w 3807"/>
                <a:gd name="connsiteY1" fmla="*/ 277 h 1637"/>
                <a:gd name="connsiteX2" fmla="*/ 0 w 3807"/>
                <a:gd name="connsiteY2" fmla="*/ 1420 h 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7" h="1637">
                  <a:moveTo>
                    <a:pt x="0" y="1420"/>
                  </a:moveTo>
                  <a:cubicBezTo>
                    <a:pt x="1840" y="1928"/>
                    <a:pt x="3109" y="1547"/>
                    <a:pt x="3807" y="277"/>
                  </a:cubicBezTo>
                  <a:cubicBezTo>
                    <a:pt x="1998" y="-485"/>
                    <a:pt x="1142" y="468"/>
                    <a:pt x="0" y="142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9" name="Forma libre 98">
              <a:extLst>
                <a:ext uri="{FF2B5EF4-FFF2-40B4-BE49-F238E27FC236}">
                  <a16:creationId xmlns:a16="http://schemas.microsoft.com/office/drawing/2014/main" id="{3DB9DF16-BC5B-858B-906E-0D136E389AB5}"/>
                </a:ext>
              </a:extLst>
            </p:cNvPr>
            <p:cNvSpPr/>
            <p:nvPr/>
          </p:nvSpPr>
          <p:spPr>
            <a:xfrm>
              <a:off x="9496057" y="5708427"/>
              <a:ext cx="2474" cy="1998"/>
            </a:xfrm>
            <a:custGeom>
              <a:avLst/>
              <a:gdLst>
                <a:gd name="connsiteX0" fmla="*/ 2474 w 2474"/>
                <a:gd name="connsiteY0" fmla="*/ 1524 h 1998"/>
                <a:gd name="connsiteX1" fmla="*/ 0 w 2474"/>
                <a:gd name="connsiteY1" fmla="*/ 0 h 1998"/>
                <a:gd name="connsiteX2" fmla="*/ 2474 w 2474"/>
                <a:gd name="connsiteY2" fmla="*/ 1524 h 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4" h="1998">
                  <a:moveTo>
                    <a:pt x="2474" y="1524"/>
                  </a:moveTo>
                  <a:cubicBezTo>
                    <a:pt x="1523" y="953"/>
                    <a:pt x="761" y="476"/>
                    <a:pt x="0" y="0"/>
                  </a:cubicBezTo>
                  <a:cubicBezTo>
                    <a:pt x="285" y="1334"/>
                    <a:pt x="666" y="2762"/>
                    <a:pt x="2474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0" name="Forma libre 99">
              <a:extLst>
                <a:ext uri="{FF2B5EF4-FFF2-40B4-BE49-F238E27FC236}">
                  <a16:creationId xmlns:a16="http://schemas.microsoft.com/office/drawing/2014/main" id="{47E2456D-F3C4-0D9F-BF81-25BFCEC7BC11}"/>
                </a:ext>
              </a:extLst>
            </p:cNvPr>
            <p:cNvSpPr/>
            <p:nvPr/>
          </p:nvSpPr>
          <p:spPr>
            <a:xfrm>
              <a:off x="9514808" y="5660040"/>
              <a:ext cx="1713" cy="1238"/>
            </a:xfrm>
            <a:custGeom>
              <a:avLst/>
              <a:gdLst>
                <a:gd name="connsiteX0" fmla="*/ 0 w 1713"/>
                <a:gd name="connsiteY0" fmla="*/ 571 h 1238"/>
                <a:gd name="connsiteX1" fmla="*/ 191 w 1713"/>
                <a:gd name="connsiteY1" fmla="*/ 1238 h 1238"/>
                <a:gd name="connsiteX2" fmla="*/ 1713 w 1713"/>
                <a:gd name="connsiteY2" fmla="*/ 857 h 1238"/>
                <a:gd name="connsiteX3" fmla="*/ 1618 w 1713"/>
                <a:gd name="connsiteY3" fmla="*/ 0 h 1238"/>
                <a:gd name="connsiteX4" fmla="*/ 0 w 1713"/>
                <a:gd name="connsiteY4" fmla="*/ 571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1238">
                  <a:moveTo>
                    <a:pt x="0" y="571"/>
                  </a:moveTo>
                  <a:lnTo>
                    <a:pt x="191" y="1238"/>
                  </a:lnTo>
                  <a:cubicBezTo>
                    <a:pt x="666" y="1143"/>
                    <a:pt x="1237" y="952"/>
                    <a:pt x="1713" y="857"/>
                  </a:cubicBezTo>
                  <a:cubicBezTo>
                    <a:pt x="1713" y="571"/>
                    <a:pt x="1713" y="286"/>
                    <a:pt x="1618" y="0"/>
                  </a:cubicBezTo>
                  <a:cubicBezTo>
                    <a:pt x="1047" y="190"/>
                    <a:pt x="571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1" name="Forma libre 100">
              <a:extLst>
                <a:ext uri="{FF2B5EF4-FFF2-40B4-BE49-F238E27FC236}">
                  <a16:creationId xmlns:a16="http://schemas.microsoft.com/office/drawing/2014/main" id="{8D4DBABF-C766-6A59-0556-353CFE9CE29C}"/>
                </a:ext>
              </a:extLst>
            </p:cNvPr>
            <p:cNvSpPr/>
            <p:nvPr/>
          </p:nvSpPr>
          <p:spPr>
            <a:xfrm>
              <a:off x="9331197" y="5609939"/>
              <a:ext cx="1905" cy="2190"/>
            </a:xfrm>
            <a:custGeom>
              <a:avLst/>
              <a:gdLst>
                <a:gd name="connsiteX0" fmla="*/ 287 w 1905"/>
                <a:gd name="connsiteY0" fmla="*/ 0 h 2190"/>
                <a:gd name="connsiteX1" fmla="*/ 1905 w 1905"/>
                <a:gd name="connsiteY1" fmla="*/ 2191 h 2190"/>
                <a:gd name="connsiteX2" fmla="*/ 287 w 1905"/>
                <a:gd name="connsiteY2" fmla="*/ 0 h 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2190">
                  <a:moveTo>
                    <a:pt x="287" y="0"/>
                  </a:moveTo>
                  <a:cubicBezTo>
                    <a:pt x="-379" y="1524"/>
                    <a:pt x="97" y="2096"/>
                    <a:pt x="1905" y="2191"/>
                  </a:cubicBezTo>
                  <a:cubicBezTo>
                    <a:pt x="1144" y="1143"/>
                    <a:pt x="668" y="571"/>
                    <a:pt x="28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2" name="Forma libre 101">
              <a:extLst>
                <a:ext uri="{FF2B5EF4-FFF2-40B4-BE49-F238E27FC236}">
                  <a16:creationId xmlns:a16="http://schemas.microsoft.com/office/drawing/2014/main" id="{10816A89-3AAD-981A-7612-8623F311F14B}"/>
                </a:ext>
              </a:extLst>
            </p:cNvPr>
            <p:cNvSpPr/>
            <p:nvPr/>
          </p:nvSpPr>
          <p:spPr>
            <a:xfrm>
              <a:off x="9303786" y="5628679"/>
              <a:ext cx="4188" cy="4438"/>
            </a:xfrm>
            <a:custGeom>
              <a:avLst/>
              <a:gdLst>
                <a:gd name="connsiteX0" fmla="*/ 1237 w 4188"/>
                <a:gd name="connsiteY0" fmla="*/ 119 h 4438"/>
                <a:gd name="connsiteX1" fmla="*/ 0 w 4188"/>
                <a:gd name="connsiteY1" fmla="*/ 3929 h 4438"/>
                <a:gd name="connsiteX2" fmla="*/ 1904 w 4188"/>
                <a:gd name="connsiteY2" fmla="*/ 3929 h 4438"/>
                <a:gd name="connsiteX3" fmla="*/ 4188 w 4188"/>
                <a:gd name="connsiteY3" fmla="*/ 1167 h 4438"/>
                <a:gd name="connsiteX4" fmla="*/ 1142 w 4188"/>
                <a:gd name="connsiteY4" fmla="*/ 24 h 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8" h="4438">
                  <a:moveTo>
                    <a:pt x="1237" y="119"/>
                  </a:moveTo>
                  <a:cubicBezTo>
                    <a:pt x="762" y="1548"/>
                    <a:pt x="476" y="2691"/>
                    <a:pt x="0" y="3929"/>
                  </a:cubicBezTo>
                  <a:cubicBezTo>
                    <a:pt x="666" y="4786"/>
                    <a:pt x="2094" y="4405"/>
                    <a:pt x="1904" y="3929"/>
                  </a:cubicBezTo>
                  <a:cubicBezTo>
                    <a:pt x="1333" y="1929"/>
                    <a:pt x="2951" y="1738"/>
                    <a:pt x="4188" y="1167"/>
                  </a:cubicBezTo>
                  <a:cubicBezTo>
                    <a:pt x="3046" y="278"/>
                    <a:pt x="2030" y="-103"/>
                    <a:pt x="1142" y="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3" name="Forma libre 102">
              <a:extLst>
                <a:ext uri="{FF2B5EF4-FFF2-40B4-BE49-F238E27FC236}">
                  <a16:creationId xmlns:a16="http://schemas.microsoft.com/office/drawing/2014/main" id="{E17D29E7-14B5-A526-99E1-BCB1A162678D}"/>
                </a:ext>
              </a:extLst>
            </p:cNvPr>
            <p:cNvSpPr/>
            <p:nvPr/>
          </p:nvSpPr>
          <p:spPr>
            <a:xfrm>
              <a:off x="9307136" y="5635085"/>
              <a:ext cx="2080" cy="3048"/>
            </a:xfrm>
            <a:custGeom>
              <a:avLst/>
              <a:gdLst>
                <a:gd name="connsiteX0" fmla="*/ 267 w 2080"/>
                <a:gd name="connsiteY0" fmla="*/ 3048 h 3048"/>
                <a:gd name="connsiteX1" fmla="*/ 1314 w 2080"/>
                <a:gd name="connsiteY1" fmla="*/ 0 h 3048"/>
                <a:gd name="connsiteX2" fmla="*/ 267 w 2080"/>
                <a:gd name="connsiteY2" fmla="*/ 3048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0" h="3048">
                  <a:moveTo>
                    <a:pt x="267" y="3048"/>
                  </a:moveTo>
                  <a:cubicBezTo>
                    <a:pt x="1505" y="2000"/>
                    <a:pt x="3027" y="1619"/>
                    <a:pt x="1314" y="0"/>
                  </a:cubicBezTo>
                  <a:cubicBezTo>
                    <a:pt x="267" y="572"/>
                    <a:pt x="-399" y="1143"/>
                    <a:pt x="267" y="304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4" name="Forma libre 103">
              <a:extLst>
                <a:ext uri="{FF2B5EF4-FFF2-40B4-BE49-F238E27FC236}">
                  <a16:creationId xmlns:a16="http://schemas.microsoft.com/office/drawing/2014/main" id="{7E8AA9D7-375D-24A0-D6C7-7963F581B2C5}"/>
                </a:ext>
              </a:extLst>
            </p:cNvPr>
            <p:cNvSpPr/>
            <p:nvPr/>
          </p:nvSpPr>
          <p:spPr>
            <a:xfrm>
              <a:off x="9308164" y="5609939"/>
              <a:ext cx="1332" cy="2000"/>
            </a:xfrm>
            <a:custGeom>
              <a:avLst/>
              <a:gdLst>
                <a:gd name="connsiteX0" fmla="*/ 1237 w 1332"/>
                <a:gd name="connsiteY0" fmla="*/ 1905 h 2000"/>
                <a:gd name="connsiteX1" fmla="*/ 952 w 1332"/>
                <a:gd name="connsiteY1" fmla="*/ 0 h 2000"/>
                <a:gd name="connsiteX2" fmla="*/ 0 w 1332"/>
                <a:gd name="connsiteY2" fmla="*/ 190 h 2000"/>
                <a:gd name="connsiteX3" fmla="*/ 762 w 1332"/>
                <a:gd name="connsiteY3" fmla="*/ 2000 h 2000"/>
                <a:gd name="connsiteX4" fmla="*/ 1333 w 1332"/>
                <a:gd name="connsiteY4" fmla="*/ 1905 h 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2000">
                  <a:moveTo>
                    <a:pt x="1237" y="1905"/>
                  </a:moveTo>
                  <a:cubicBezTo>
                    <a:pt x="1237" y="1238"/>
                    <a:pt x="1047" y="667"/>
                    <a:pt x="952" y="0"/>
                  </a:cubicBezTo>
                  <a:cubicBezTo>
                    <a:pt x="666" y="0"/>
                    <a:pt x="286" y="95"/>
                    <a:pt x="0" y="190"/>
                  </a:cubicBezTo>
                  <a:cubicBezTo>
                    <a:pt x="191" y="762"/>
                    <a:pt x="476" y="1429"/>
                    <a:pt x="762" y="2000"/>
                  </a:cubicBezTo>
                  <a:cubicBezTo>
                    <a:pt x="762" y="2000"/>
                    <a:pt x="1333" y="1905"/>
                    <a:pt x="1333" y="1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5" name="Forma libre 104">
              <a:extLst>
                <a:ext uri="{FF2B5EF4-FFF2-40B4-BE49-F238E27FC236}">
                  <a16:creationId xmlns:a16="http://schemas.microsoft.com/office/drawing/2014/main" id="{316D7A02-2E2B-6479-C816-AC893C2046C1}"/>
                </a:ext>
              </a:extLst>
            </p:cNvPr>
            <p:cNvSpPr/>
            <p:nvPr/>
          </p:nvSpPr>
          <p:spPr>
            <a:xfrm>
              <a:off x="9320157" y="5650753"/>
              <a:ext cx="7329" cy="3889"/>
            </a:xfrm>
            <a:custGeom>
              <a:avLst/>
              <a:gdLst>
                <a:gd name="connsiteX0" fmla="*/ 0 w 7329"/>
                <a:gd name="connsiteY0" fmla="*/ 1095 h 3889"/>
                <a:gd name="connsiteX1" fmla="*/ 3808 w 7329"/>
                <a:gd name="connsiteY1" fmla="*/ 3858 h 3889"/>
                <a:gd name="connsiteX2" fmla="*/ 3427 w 7329"/>
                <a:gd name="connsiteY2" fmla="*/ 1000 h 3889"/>
                <a:gd name="connsiteX3" fmla="*/ 7329 w 7329"/>
                <a:gd name="connsiteY3" fmla="*/ 1191 h 3889"/>
                <a:gd name="connsiteX4" fmla="*/ 0 w 7329"/>
                <a:gd name="connsiteY4" fmla="*/ 1191 h 3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9" h="3889">
                  <a:moveTo>
                    <a:pt x="0" y="1095"/>
                  </a:moveTo>
                  <a:cubicBezTo>
                    <a:pt x="857" y="2429"/>
                    <a:pt x="1428" y="4143"/>
                    <a:pt x="3808" y="3858"/>
                  </a:cubicBezTo>
                  <a:cubicBezTo>
                    <a:pt x="3617" y="2905"/>
                    <a:pt x="3522" y="1952"/>
                    <a:pt x="3427" y="1000"/>
                  </a:cubicBezTo>
                  <a:cubicBezTo>
                    <a:pt x="4854" y="1000"/>
                    <a:pt x="6092" y="1095"/>
                    <a:pt x="7329" y="1191"/>
                  </a:cubicBezTo>
                  <a:cubicBezTo>
                    <a:pt x="3586" y="-397"/>
                    <a:pt x="1142" y="-397"/>
                    <a:pt x="0" y="11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6" name="Forma libre 105">
              <a:extLst>
                <a:ext uri="{FF2B5EF4-FFF2-40B4-BE49-F238E27FC236}">
                  <a16:creationId xmlns:a16="http://schemas.microsoft.com/office/drawing/2014/main" id="{BE0FA8CA-7077-E720-F043-1AFC4DBFCDC4}"/>
                </a:ext>
              </a:extLst>
            </p:cNvPr>
            <p:cNvSpPr/>
            <p:nvPr/>
          </p:nvSpPr>
          <p:spPr>
            <a:xfrm>
              <a:off x="9318444" y="5608591"/>
              <a:ext cx="2474" cy="2681"/>
            </a:xfrm>
            <a:custGeom>
              <a:avLst/>
              <a:gdLst>
                <a:gd name="connsiteX0" fmla="*/ 0 w 2474"/>
                <a:gd name="connsiteY0" fmla="*/ 491 h 2681"/>
                <a:gd name="connsiteX1" fmla="*/ 2475 w 2474"/>
                <a:gd name="connsiteY1" fmla="*/ 2681 h 2681"/>
                <a:gd name="connsiteX2" fmla="*/ 0 w 2474"/>
                <a:gd name="connsiteY2" fmla="*/ 491 h 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4" h="2681">
                  <a:moveTo>
                    <a:pt x="0" y="491"/>
                  </a:moveTo>
                  <a:cubicBezTo>
                    <a:pt x="762" y="1157"/>
                    <a:pt x="1428" y="1729"/>
                    <a:pt x="2475" y="2681"/>
                  </a:cubicBezTo>
                  <a:cubicBezTo>
                    <a:pt x="2475" y="-176"/>
                    <a:pt x="2094" y="-462"/>
                    <a:pt x="0" y="49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7" name="Forma libre 106">
              <a:extLst>
                <a:ext uri="{FF2B5EF4-FFF2-40B4-BE49-F238E27FC236}">
                  <a16:creationId xmlns:a16="http://schemas.microsoft.com/office/drawing/2014/main" id="{B35F286A-74F1-E738-F963-6507E87E3F71}"/>
                </a:ext>
              </a:extLst>
            </p:cNvPr>
            <p:cNvSpPr/>
            <p:nvPr/>
          </p:nvSpPr>
          <p:spPr>
            <a:xfrm>
              <a:off x="9327391" y="5602795"/>
              <a:ext cx="5616" cy="2765"/>
            </a:xfrm>
            <a:custGeom>
              <a:avLst/>
              <a:gdLst>
                <a:gd name="connsiteX0" fmla="*/ 5521 w 5616"/>
                <a:gd name="connsiteY0" fmla="*/ 2000 h 2765"/>
                <a:gd name="connsiteX1" fmla="*/ 0 w 5616"/>
                <a:gd name="connsiteY1" fmla="*/ 0 h 2765"/>
                <a:gd name="connsiteX2" fmla="*/ 1047 w 5616"/>
                <a:gd name="connsiteY2" fmla="*/ 1905 h 2765"/>
                <a:gd name="connsiteX3" fmla="*/ 5616 w 5616"/>
                <a:gd name="connsiteY3" fmla="*/ 2000 h 2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6" h="2765">
                  <a:moveTo>
                    <a:pt x="5521" y="2000"/>
                  </a:moveTo>
                  <a:cubicBezTo>
                    <a:pt x="3426" y="1238"/>
                    <a:pt x="1999" y="762"/>
                    <a:pt x="0" y="0"/>
                  </a:cubicBezTo>
                  <a:cubicBezTo>
                    <a:pt x="476" y="953"/>
                    <a:pt x="666" y="1714"/>
                    <a:pt x="1047" y="1905"/>
                  </a:cubicBezTo>
                  <a:cubicBezTo>
                    <a:pt x="2189" y="2381"/>
                    <a:pt x="3332" y="3524"/>
                    <a:pt x="5616" y="200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8" name="Forma libre 107">
              <a:extLst>
                <a:ext uri="{FF2B5EF4-FFF2-40B4-BE49-F238E27FC236}">
                  <a16:creationId xmlns:a16="http://schemas.microsoft.com/office/drawing/2014/main" id="{B341D0A3-F3B0-B122-073E-599F8399DFC1}"/>
                </a:ext>
              </a:extLst>
            </p:cNvPr>
            <p:cNvSpPr/>
            <p:nvPr/>
          </p:nvSpPr>
          <p:spPr>
            <a:xfrm>
              <a:off x="9322442" y="5673947"/>
              <a:ext cx="1237" cy="2285"/>
            </a:xfrm>
            <a:custGeom>
              <a:avLst/>
              <a:gdLst>
                <a:gd name="connsiteX0" fmla="*/ 857 w 1237"/>
                <a:gd name="connsiteY0" fmla="*/ 2286 h 2285"/>
                <a:gd name="connsiteX1" fmla="*/ 1237 w 1237"/>
                <a:gd name="connsiteY1" fmla="*/ 190 h 2285"/>
                <a:gd name="connsiteX2" fmla="*/ 476 w 1237"/>
                <a:gd name="connsiteY2" fmla="*/ 0 h 2285"/>
                <a:gd name="connsiteX3" fmla="*/ 0 w 1237"/>
                <a:gd name="connsiteY3" fmla="*/ 2000 h 2285"/>
                <a:gd name="connsiteX4" fmla="*/ 857 w 1237"/>
                <a:gd name="connsiteY4" fmla="*/ 2191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" h="2285">
                  <a:moveTo>
                    <a:pt x="857" y="2286"/>
                  </a:moveTo>
                  <a:cubicBezTo>
                    <a:pt x="952" y="1619"/>
                    <a:pt x="1047" y="857"/>
                    <a:pt x="1237" y="190"/>
                  </a:cubicBezTo>
                  <a:cubicBezTo>
                    <a:pt x="952" y="190"/>
                    <a:pt x="762" y="95"/>
                    <a:pt x="476" y="0"/>
                  </a:cubicBezTo>
                  <a:cubicBezTo>
                    <a:pt x="286" y="667"/>
                    <a:pt x="95" y="1333"/>
                    <a:pt x="0" y="2000"/>
                  </a:cubicBezTo>
                  <a:lnTo>
                    <a:pt x="857" y="2191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9" name="Forma libre 108">
              <a:extLst>
                <a:ext uri="{FF2B5EF4-FFF2-40B4-BE49-F238E27FC236}">
                  <a16:creationId xmlns:a16="http://schemas.microsoft.com/office/drawing/2014/main" id="{C665D4E5-FBA8-06C1-E52D-2D79485A16B2}"/>
                </a:ext>
              </a:extLst>
            </p:cNvPr>
            <p:cNvSpPr/>
            <p:nvPr/>
          </p:nvSpPr>
          <p:spPr>
            <a:xfrm>
              <a:off x="9318064" y="5618672"/>
              <a:ext cx="7709" cy="3554"/>
            </a:xfrm>
            <a:custGeom>
              <a:avLst/>
              <a:gdLst>
                <a:gd name="connsiteX0" fmla="*/ 4664 w 7709"/>
                <a:gd name="connsiteY0" fmla="*/ 3459 h 3554"/>
                <a:gd name="connsiteX1" fmla="*/ 6853 w 7709"/>
                <a:gd name="connsiteY1" fmla="*/ 2506 h 3554"/>
                <a:gd name="connsiteX2" fmla="*/ 7710 w 7709"/>
                <a:gd name="connsiteY2" fmla="*/ 601 h 3554"/>
                <a:gd name="connsiteX3" fmla="*/ 2665 w 7709"/>
                <a:gd name="connsiteY3" fmla="*/ 30 h 3554"/>
                <a:gd name="connsiteX4" fmla="*/ 0 w 7709"/>
                <a:gd name="connsiteY4" fmla="*/ 1078 h 3554"/>
                <a:gd name="connsiteX5" fmla="*/ 0 w 7709"/>
                <a:gd name="connsiteY5" fmla="*/ 3364 h 3554"/>
                <a:gd name="connsiteX6" fmla="*/ 4664 w 7709"/>
                <a:gd name="connsiteY6" fmla="*/ 3554 h 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09" h="3554">
                  <a:moveTo>
                    <a:pt x="4664" y="3459"/>
                  </a:moveTo>
                  <a:cubicBezTo>
                    <a:pt x="4664" y="3459"/>
                    <a:pt x="6282" y="2983"/>
                    <a:pt x="6853" y="2506"/>
                  </a:cubicBezTo>
                  <a:cubicBezTo>
                    <a:pt x="7329" y="2125"/>
                    <a:pt x="7424" y="1268"/>
                    <a:pt x="7710" y="601"/>
                  </a:cubicBezTo>
                  <a:cubicBezTo>
                    <a:pt x="5901" y="125"/>
                    <a:pt x="4093" y="1935"/>
                    <a:pt x="2665" y="30"/>
                  </a:cubicBezTo>
                  <a:cubicBezTo>
                    <a:pt x="2475" y="-161"/>
                    <a:pt x="1047" y="601"/>
                    <a:pt x="0" y="1078"/>
                  </a:cubicBezTo>
                  <a:lnTo>
                    <a:pt x="0" y="3364"/>
                  </a:lnTo>
                  <a:cubicBezTo>
                    <a:pt x="1618" y="3364"/>
                    <a:pt x="3141" y="2316"/>
                    <a:pt x="4664" y="355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0" name="Forma libre 109">
              <a:extLst>
                <a:ext uri="{FF2B5EF4-FFF2-40B4-BE49-F238E27FC236}">
                  <a16:creationId xmlns:a16="http://schemas.microsoft.com/office/drawing/2014/main" id="{92C61284-3F27-F9E6-EEE0-9CA9DB41AAC1}"/>
                </a:ext>
              </a:extLst>
            </p:cNvPr>
            <p:cNvSpPr/>
            <p:nvPr/>
          </p:nvSpPr>
          <p:spPr>
            <a:xfrm>
              <a:off x="9287700" y="5607081"/>
              <a:ext cx="1237" cy="1809"/>
            </a:xfrm>
            <a:custGeom>
              <a:avLst/>
              <a:gdLst>
                <a:gd name="connsiteX0" fmla="*/ 571 w 1237"/>
                <a:gd name="connsiteY0" fmla="*/ 1809 h 1809"/>
                <a:gd name="connsiteX1" fmla="*/ 1237 w 1237"/>
                <a:gd name="connsiteY1" fmla="*/ 857 h 1809"/>
                <a:gd name="connsiteX2" fmla="*/ 571 w 1237"/>
                <a:gd name="connsiteY2" fmla="*/ 0 h 1809"/>
                <a:gd name="connsiteX3" fmla="*/ 0 w 1237"/>
                <a:gd name="connsiteY3" fmla="*/ 1143 h 1809"/>
                <a:gd name="connsiteX4" fmla="*/ 571 w 1237"/>
                <a:gd name="connsiteY4" fmla="*/ 1809 h 1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" h="1809">
                  <a:moveTo>
                    <a:pt x="571" y="1809"/>
                  </a:moveTo>
                  <a:cubicBezTo>
                    <a:pt x="571" y="1809"/>
                    <a:pt x="1142" y="1238"/>
                    <a:pt x="1237" y="857"/>
                  </a:cubicBezTo>
                  <a:cubicBezTo>
                    <a:pt x="1237" y="762"/>
                    <a:pt x="952" y="381"/>
                    <a:pt x="571" y="0"/>
                  </a:cubicBezTo>
                  <a:cubicBezTo>
                    <a:pt x="285" y="476"/>
                    <a:pt x="0" y="762"/>
                    <a:pt x="0" y="1143"/>
                  </a:cubicBezTo>
                  <a:cubicBezTo>
                    <a:pt x="0" y="1333"/>
                    <a:pt x="381" y="1524"/>
                    <a:pt x="571" y="180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1" name="Forma libre 110">
              <a:extLst>
                <a:ext uri="{FF2B5EF4-FFF2-40B4-BE49-F238E27FC236}">
                  <a16:creationId xmlns:a16="http://schemas.microsoft.com/office/drawing/2014/main" id="{8084DB62-68D6-C68F-7A67-1C744A69B1EE}"/>
                </a:ext>
              </a:extLst>
            </p:cNvPr>
            <p:cNvSpPr/>
            <p:nvPr/>
          </p:nvSpPr>
          <p:spPr>
            <a:xfrm>
              <a:off x="9274565" y="5632752"/>
              <a:ext cx="2664" cy="1571"/>
            </a:xfrm>
            <a:custGeom>
              <a:avLst/>
              <a:gdLst>
                <a:gd name="connsiteX0" fmla="*/ 285 w 2664"/>
                <a:gd name="connsiteY0" fmla="*/ 142 h 1571"/>
                <a:gd name="connsiteX1" fmla="*/ 0 w 2664"/>
                <a:gd name="connsiteY1" fmla="*/ 714 h 1571"/>
                <a:gd name="connsiteX2" fmla="*/ 2665 w 2664"/>
                <a:gd name="connsiteY2" fmla="*/ 1571 h 1571"/>
                <a:gd name="connsiteX3" fmla="*/ 285 w 2664"/>
                <a:gd name="connsiteY3" fmla="*/ 142 h 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4" h="1571">
                  <a:moveTo>
                    <a:pt x="285" y="142"/>
                  </a:moveTo>
                  <a:cubicBezTo>
                    <a:pt x="285" y="142"/>
                    <a:pt x="95" y="428"/>
                    <a:pt x="0" y="714"/>
                  </a:cubicBezTo>
                  <a:cubicBezTo>
                    <a:pt x="762" y="1000"/>
                    <a:pt x="1523" y="1190"/>
                    <a:pt x="2665" y="1571"/>
                  </a:cubicBezTo>
                  <a:cubicBezTo>
                    <a:pt x="2284" y="-524"/>
                    <a:pt x="1142" y="47"/>
                    <a:pt x="285" y="14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2" name="Forma libre 111">
              <a:extLst>
                <a:ext uri="{FF2B5EF4-FFF2-40B4-BE49-F238E27FC236}">
                  <a16:creationId xmlns:a16="http://schemas.microsoft.com/office/drawing/2014/main" id="{F1AB96A3-B5BC-CB62-ED38-9A2F8A29EC15}"/>
                </a:ext>
              </a:extLst>
            </p:cNvPr>
            <p:cNvSpPr/>
            <p:nvPr/>
          </p:nvSpPr>
          <p:spPr>
            <a:xfrm>
              <a:off x="9287034" y="5628608"/>
              <a:ext cx="2474" cy="1714"/>
            </a:xfrm>
            <a:custGeom>
              <a:avLst/>
              <a:gdLst>
                <a:gd name="connsiteX0" fmla="*/ 2094 w 2474"/>
                <a:gd name="connsiteY0" fmla="*/ 1429 h 1714"/>
                <a:gd name="connsiteX1" fmla="*/ 2475 w 2474"/>
                <a:gd name="connsiteY1" fmla="*/ 0 h 1714"/>
                <a:gd name="connsiteX2" fmla="*/ 0 w 2474"/>
                <a:gd name="connsiteY2" fmla="*/ 1238 h 1714"/>
                <a:gd name="connsiteX3" fmla="*/ 95 w 2474"/>
                <a:gd name="connsiteY3" fmla="*/ 1714 h 1714"/>
                <a:gd name="connsiteX4" fmla="*/ 2094 w 2474"/>
                <a:gd name="connsiteY4" fmla="*/ 1524 h 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4" h="1714">
                  <a:moveTo>
                    <a:pt x="2094" y="1429"/>
                  </a:moveTo>
                  <a:cubicBezTo>
                    <a:pt x="2094" y="1429"/>
                    <a:pt x="2284" y="857"/>
                    <a:pt x="2475" y="0"/>
                  </a:cubicBezTo>
                  <a:cubicBezTo>
                    <a:pt x="1333" y="571"/>
                    <a:pt x="666" y="857"/>
                    <a:pt x="0" y="1238"/>
                  </a:cubicBezTo>
                  <a:cubicBezTo>
                    <a:pt x="0" y="1429"/>
                    <a:pt x="0" y="1524"/>
                    <a:pt x="95" y="1714"/>
                  </a:cubicBezTo>
                  <a:cubicBezTo>
                    <a:pt x="762" y="1714"/>
                    <a:pt x="1428" y="1714"/>
                    <a:pt x="2094" y="15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3" name="Forma libre 112">
              <a:extLst>
                <a:ext uri="{FF2B5EF4-FFF2-40B4-BE49-F238E27FC236}">
                  <a16:creationId xmlns:a16="http://schemas.microsoft.com/office/drawing/2014/main" id="{FF97DF62-13FF-FE80-7888-F1EDE9528257}"/>
                </a:ext>
              </a:extLst>
            </p:cNvPr>
            <p:cNvSpPr/>
            <p:nvPr/>
          </p:nvSpPr>
          <p:spPr>
            <a:xfrm>
              <a:off x="9291317" y="5608700"/>
              <a:ext cx="3426" cy="1714"/>
            </a:xfrm>
            <a:custGeom>
              <a:avLst/>
              <a:gdLst>
                <a:gd name="connsiteX0" fmla="*/ 95 w 3426"/>
                <a:gd name="connsiteY0" fmla="*/ 1714 h 1714"/>
                <a:gd name="connsiteX1" fmla="*/ 3426 w 3426"/>
                <a:gd name="connsiteY1" fmla="*/ 667 h 1714"/>
                <a:gd name="connsiteX2" fmla="*/ 3426 w 3426"/>
                <a:gd name="connsiteY2" fmla="*/ 0 h 1714"/>
                <a:gd name="connsiteX3" fmla="*/ 0 w 3426"/>
                <a:gd name="connsiteY3" fmla="*/ 0 h 1714"/>
                <a:gd name="connsiteX4" fmla="*/ 95 w 3426"/>
                <a:gd name="connsiteY4" fmla="*/ 1619 h 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6" h="1714">
                  <a:moveTo>
                    <a:pt x="95" y="1714"/>
                  </a:moveTo>
                  <a:cubicBezTo>
                    <a:pt x="1333" y="1334"/>
                    <a:pt x="2380" y="1048"/>
                    <a:pt x="3426" y="667"/>
                  </a:cubicBezTo>
                  <a:cubicBezTo>
                    <a:pt x="3426" y="476"/>
                    <a:pt x="3426" y="286"/>
                    <a:pt x="3426" y="0"/>
                  </a:cubicBezTo>
                  <a:lnTo>
                    <a:pt x="0" y="0"/>
                  </a:lnTo>
                  <a:cubicBezTo>
                    <a:pt x="0" y="476"/>
                    <a:pt x="0" y="953"/>
                    <a:pt x="95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4" name="Forma libre 113">
              <a:extLst>
                <a:ext uri="{FF2B5EF4-FFF2-40B4-BE49-F238E27FC236}">
                  <a16:creationId xmlns:a16="http://schemas.microsoft.com/office/drawing/2014/main" id="{1B6A5999-8CDB-6510-3DD4-C73D4E118E33}"/>
                </a:ext>
              </a:extLst>
            </p:cNvPr>
            <p:cNvSpPr/>
            <p:nvPr/>
          </p:nvSpPr>
          <p:spPr>
            <a:xfrm>
              <a:off x="9288462" y="5623559"/>
              <a:ext cx="6377" cy="3238"/>
            </a:xfrm>
            <a:custGeom>
              <a:avLst/>
              <a:gdLst>
                <a:gd name="connsiteX0" fmla="*/ 2094 w 6377"/>
                <a:gd name="connsiteY0" fmla="*/ 0 h 3238"/>
                <a:gd name="connsiteX1" fmla="*/ 0 w 6377"/>
                <a:gd name="connsiteY1" fmla="*/ 953 h 3238"/>
                <a:gd name="connsiteX2" fmla="*/ 6091 w 6377"/>
                <a:gd name="connsiteY2" fmla="*/ 3238 h 3238"/>
                <a:gd name="connsiteX3" fmla="*/ 6377 w 6377"/>
                <a:gd name="connsiteY3" fmla="*/ 953 h 3238"/>
                <a:gd name="connsiteX4" fmla="*/ 2094 w 6377"/>
                <a:gd name="connsiteY4" fmla="*/ 0 h 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77" h="3238">
                  <a:moveTo>
                    <a:pt x="2094" y="0"/>
                  </a:moveTo>
                  <a:cubicBezTo>
                    <a:pt x="2094" y="0"/>
                    <a:pt x="1142" y="381"/>
                    <a:pt x="0" y="953"/>
                  </a:cubicBezTo>
                  <a:cubicBezTo>
                    <a:pt x="2474" y="1905"/>
                    <a:pt x="4093" y="2477"/>
                    <a:pt x="6091" y="3238"/>
                  </a:cubicBezTo>
                  <a:cubicBezTo>
                    <a:pt x="6187" y="2286"/>
                    <a:pt x="6282" y="1619"/>
                    <a:pt x="6377" y="953"/>
                  </a:cubicBezTo>
                  <a:cubicBezTo>
                    <a:pt x="4759" y="667"/>
                    <a:pt x="3141" y="1714"/>
                    <a:pt x="2094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5" name="Forma libre 114">
              <a:extLst>
                <a:ext uri="{FF2B5EF4-FFF2-40B4-BE49-F238E27FC236}">
                  <a16:creationId xmlns:a16="http://schemas.microsoft.com/office/drawing/2014/main" id="{92EA248D-5F0B-C3A1-1111-624D6BEF6D25}"/>
                </a:ext>
              </a:extLst>
            </p:cNvPr>
            <p:cNvSpPr/>
            <p:nvPr/>
          </p:nvSpPr>
          <p:spPr>
            <a:xfrm>
              <a:off x="9295600" y="5655944"/>
              <a:ext cx="1808" cy="1143"/>
            </a:xfrm>
            <a:custGeom>
              <a:avLst/>
              <a:gdLst>
                <a:gd name="connsiteX0" fmla="*/ 1809 w 1808"/>
                <a:gd name="connsiteY0" fmla="*/ 1143 h 1143"/>
                <a:gd name="connsiteX1" fmla="*/ 1809 w 1808"/>
                <a:gd name="connsiteY1" fmla="*/ 0 h 1143"/>
                <a:gd name="connsiteX2" fmla="*/ 0 w 1808"/>
                <a:gd name="connsiteY2" fmla="*/ 381 h 1143"/>
                <a:gd name="connsiteX3" fmla="*/ 0 w 1808"/>
                <a:gd name="connsiteY3" fmla="*/ 1143 h 1143"/>
                <a:gd name="connsiteX4" fmla="*/ 1809 w 1808"/>
                <a:gd name="connsiteY4" fmla="*/ 1143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" h="1143">
                  <a:moveTo>
                    <a:pt x="1809" y="1143"/>
                  </a:moveTo>
                  <a:cubicBezTo>
                    <a:pt x="1809" y="1143"/>
                    <a:pt x="1809" y="381"/>
                    <a:pt x="1809" y="0"/>
                  </a:cubicBezTo>
                  <a:cubicBezTo>
                    <a:pt x="1237" y="95"/>
                    <a:pt x="571" y="191"/>
                    <a:pt x="0" y="381"/>
                  </a:cubicBezTo>
                  <a:cubicBezTo>
                    <a:pt x="0" y="667"/>
                    <a:pt x="0" y="858"/>
                    <a:pt x="0" y="1143"/>
                  </a:cubicBezTo>
                  <a:lnTo>
                    <a:pt x="1809" y="1143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6" name="Forma libre 115">
              <a:extLst>
                <a:ext uri="{FF2B5EF4-FFF2-40B4-BE49-F238E27FC236}">
                  <a16:creationId xmlns:a16="http://schemas.microsoft.com/office/drawing/2014/main" id="{4F14C249-4DD2-4ECA-D64A-27312E5C7CF0}"/>
                </a:ext>
              </a:extLst>
            </p:cNvPr>
            <p:cNvSpPr/>
            <p:nvPr/>
          </p:nvSpPr>
          <p:spPr>
            <a:xfrm>
              <a:off x="9293887" y="5637942"/>
              <a:ext cx="1352" cy="4572"/>
            </a:xfrm>
            <a:custGeom>
              <a:avLst/>
              <a:gdLst>
                <a:gd name="connsiteX0" fmla="*/ 476 w 1352"/>
                <a:gd name="connsiteY0" fmla="*/ 4477 h 4572"/>
                <a:gd name="connsiteX1" fmla="*/ 1143 w 1352"/>
                <a:gd name="connsiteY1" fmla="*/ 0 h 4572"/>
                <a:gd name="connsiteX2" fmla="*/ 0 w 1352"/>
                <a:gd name="connsiteY2" fmla="*/ 3143 h 4572"/>
                <a:gd name="connsiteX3" fmla="*/ 381 w 1352"/>
                <a:gd name="connsiteY3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2" h="4572">
                  <a:moveTo>
                    <a:pt x="476" y="4477"/>
                  </a:moveTo>
                  <a:cubicBezTo>
                    <a:pt x="1237" y="2762"/>
                    <a:pt x="1619" y="1810"/>
                    <a:pt x="1143" y="0"/>
                  </a:cubicBezTo>
                  <a:cubicBezTo>
                    <a:pt x="572" y="1429"/>
                    <a:pt x="286" y="2286"/>
                    <a:pt x="0" y="3143"/>
                  </a:cubicBezTo>
                  <a:cubicBezTo>
                    <a:pt x="0" y="3334"/>
                    <a:pt x="95" y="3524"/>
                    <a:pt x="381" y="4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7" name="Forma libre 116">
              <a:extLst>
                <a:ext uri="{FF2B5EF4-FFF2-40B4-BE49-F238E27FC236}">
                  <a16:creationId xmlns:a16="http://schemas.microsoft.com/office/drawing/2014/main" id="{680B5608-2B25-4DDA-8E45-2646B388EEA4}"/>
                </a:ext>
              </a:extLst>
            </p:cNvPr>
            <p:cNvSpPr/>
            <p:nvPr/>
          </p:nvSpPr>
          <p:spPr>
            <a:xfrm>
              <a:off x="9229923" y="5660231"/>
              <a:ext cx="1237" cy="2190"/>
            </a:xfrm>
            <a:custGeom>
              <a:avLst/>
              <a:gdLst>
                <a:gd name="connsiteX0" fmla="*/ 0 w 1237"/>
                <a:gd name="connsiteY0" fmla="*/ 1429 h 2190"/>
                <a:gd name="connsiteX1" fmla="*/ 381 w 1237"/>
                <a:gd name="connsiteY1" fmla="*/ 2191 h 2190"/>
                <a:gd name="connsiteX2" fmla="*/ 1237 w 1237"/>
                <a:gd name="connsiteY2" fmla="*/ 1524 h 2190"/>
                <a:gd name="connsiteX3" fmla="*/ 762 w 1237"/>
                <a:gd name="connsiteY3" fmla="*/ 0 h 2190"/>
                <a:gd name="connsiteX4" fmla="*/ 95 w 1237"/>
                <a:gd name="connsiteY4" fmla="*/ 1429 h 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" h="2190">
                  <a:moveTo>
                    <a:pt x="0" y="1429"/>
                  </a:moveTo>
                  <a:cubicBezTo>
                    <a:pt x="0" y="1429"/>
                    <a:pt x="191" y="2000"/>
                    <a:pt x="381" y="2191"/>
                  </a:cubicBezTo>
                  <a:cubicBezTo>
                    <a:pt x="666" y="2000"/>
                    <a:pt x="1142" y="1810"/>
                    <a:pt x="1237" y="1524"/>
                  </a:cubicBezTo>
                  <a:cubicBezTo>
                    <a:pt x="1237" y="1238"/>
                    <a:pt x="1047" y="857"/>
                    <a:pt x="762" y="0"/>
                  </a:cubicBezTo>
                  <a:cubicBezTo>
                    <a:pt x="381" y="762"/>
                    <a:pt x="95" y="1048"/>
                    <a:pt x="95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8" name="Forma libre 117">
              <a:extLst>
                <a:ext uri="{FF2B5EF4-FFF2-40B4-BE49-F238E27FC236}">
                  <a16:creationId xmlns:a16="http://schemas.microsoft.com/office/drawing/2014/main" id="{710F334B-B213-EDA2-B3EB-096E7C453673}"/>
                </a:ext>
              </a:extLst>
            </p:cNvPr>
            <p:cNvSpPr/>
            <p:nvPr/>
          </p:nvSpPr>
          <p:spPr>
            <a:xfrm>
              <a:off x="9330581" y="5692997"/>
              <a:ext cx="1569" cy="2000"/>
            </a:xfrm>
            <a:custGeom>
              <a:avLst/>
              <a:gdLst>
                <a:gd name="connsiteX0" fmla="*/ 1569 w 1569"/>
                <a:gd name="connsiteY0" fmla="*/ 2000 h 2000"/>
                <a:gd name="connsiteX1" fmla="*/ 142 w 1569"/>
                <a:gd name="connsiteY1" fmla="*/ 0 h 2000"/>
                <a:gd name="connsiteX2" fmla="*/ 1569 w 1569"/>
                <a:gd name="connsiteY2" fmla="*/ 2000 h 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9" h="2000">
                  <a:moveTo>
                    <a:pt x="1569" y="2000"/>
                  </a:moveTo>
                  <a:cubicBezTo>
                    <a:pt x="998" y="1143"/>
                    <a:pt x="522" y="571"/>
                    <a:pt x="142" y="0"/>
                  </a:cubicBezTo>
                  <a:cubicBezTo>
                    <a:pt x="-144" y="1048"/>
                    <a:pt x="-144" y="2000"/>
                    <a:pt x="1569" y="200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9" name="Forma libre 118">
              <a:extLst>
                <a:ext uri="{FF2B5EF4-FFF2-40B4-BE49-F238E27FC236}">
                  <a16:creationId xmlns:a16="http://schemas.microsoft.com/office/drawing/2014/main" id="{61E63A7C-A1E8-F4A4-15BF-294FF39C13BF}"/>
                </a:ext>
              </a:extLst>
            </p:cNvPr>
            <p:cNvSpPr/>
            <p:nvPr/>
          </p:nvSpPr>
          <p:spPr>
            <a:xfrm>
              <a:off x="9232398" y="5663212"/>
              <a:ext cx="2855" cy="2447"/>
            </a:xfrm>
            <a:custGeom>
              <a:avLst/>
              <a:gdLst>
                <a:gd name="connsiteX0" fmla="*/ 0 w 2855"/>
                <a:gd name="connsiteY0" fmla="*/ 924 h 2447"/>
                <a:gd name="connsiteX1" fmla="*/ 952 w 2855"/>
                <a:gd name="connsiteY1" fmla="*/ 2448 h 2447"/>
                <a:gd name="connsiteX2" fmla="*/ 2855 w 2855"/>
                <a:gd name="connsiteY2" fmla="*/ 638 h 2447"/>
                <a:gd name="connsiteX3" fmla="*/ 0 w 2855"/>
                <a:gd name="connsiteY3" fmla="*/ 924 h 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5" h="2447">
                  <a:moveTo>
                    <a:pt x="0" y="924"/>
                  </a:moveTo>
                  <a:cubicBezTo>
                    <a:pt x="0" y="924"/>
                    <a:pt x="571" y="1876"/>
                    <a:pt x="952" y="2448"/>
                  </a:cubicBezTo>
                  <a:cubicBezTo>
                    <a:pt x="1713" y="1686"/>
                    <a:pt x="2284" y="1210"/>
                    <a:pt x="2855" y="638"/>
                  </a:cubicBezTo>
                  <a:cubicBezTo>
                    <a:pt x="1713" y="352"/>
                    <a:pt x="571" y="-791"/>
                    <a:pt x="0" y="9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0" name="Forma libre 119">
              <a:extLst>
                <a:ext uri="{FF2B5EF4-FFF2-40B4-BE49-F238E27FC236}">
                  <a16:creationId xmlns:a16="http://schemas.microsoft.com/office/drawing/2014/main" id="{215F6BCB-4056-3EB3-7AE0-BED1A317B1D4}"/>
                </a:ext>
              </a:extLst>
            </p:cNvPr>
            <p:cNvSpPr/>
            <p:nvPr/>
          </p:nvSpPr>
          <p:spPr>
            <a:xfrm>
              <a:off x="9249722" y="5667851"/>
              <a:ext cx="3271" cy="4286"/>
            </a:xfrm>
            <a:custGeom>
              <a:avLst/>
              <a:gdLst>
                <a:gd name="connsiteX0" fmla="*/ 0 w 3271"/>
                <a:gd name="connsiteY0" fmla="*/ 4286 h 4286"/>
                <a:gd name="connsiteX1" fmla="*/ 2475 w 3271"/>
                <a:gd name="connsiteY1" fmla="*/ 0 h 4286"/>
                <a:gd name="connsiteX2" fmla="*/ 0 w 3271"/>
                <a:gd name="connsiteY2" fmla="*/ 4286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71" h="4286">
                  <a:moveTo>
                    <a:pt x="0" y="4286"/>
                  </a:moveTo>
                  <a:cubicBezTo>
                    <a:pt x="3426" y="3048"/>
                    <a:pt x="3998" y="1810"/>
                    <a:pt x="2475" y="0"/>
                  </a:cubicBezTo>
                  <a:cubicBezTo>
                    <a:pt x="1713" y="1429"/>
                    <a:pt x="856" y="2762"/>
                    <a:pt x="0" y="4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1" name="Forma libre 120">
              <a:extLst>
                <a:ext uri="{FF2B5EF4-FFF2-40B4-BE49-F238E27FC236}">
                  <a16:creationId xmlns:a16="http://schemas.microsoft.com/office/drawing/2014/main" id="{5B4534ED-4858-7048-0EAE-13E404723E28}"/>
                </a:ext>
              </a:extLst>
            </p:cNvPr>
            <p:cNvSpPr/>
            <p:nvPr/>
          </p:nvSpPr>
          <p:spPr>
            <a:xfrm>
              <a:off x="9683188" y="5595270"/>
              <a:ext cx="1142" cy="762"/>
            </a:xfrm>
            <a:custGeom>
              <a:avLst/>
              <a:gdLst>
                <a:gd name="connsiteX0" fmla="*/ 1047 w 1142"/>
                <a:gd name="connsiteY0" fmla="*/ 762 h 762"/>
                <a:gd name="connsiteX1" fmla="*/ 1142 w 1142"/>
                <a:gd name="connsiteY1" fmla="*/ 571 h 762"/>
                <a:gd name="connsiteX2" fmla="*/ 571 w 1142"/>
                <a:gd name="connsiteY2" fmla="*/ 0 h 762"/>
                <a:gd name="connsiteX3" fmla="*/ 0 w 1142"/>
                <a:gd name="connsiteY3" fmla="*/ 381 h 762"/>
                <a:gd name="connsiteX4" fmla="*/ 95 w 1142"/>
                <a:gd name="connsiteY4" fmla="*/ 381 h 762"/>
                <a:gd name="connsiteX5" fmla="*/ 1047 w 1142"/>
                <a:gd name="connsiteY5" fmla="*/ 667 h 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2" h="762">
                  <a:moveTo>
                    <a:pt x="1047" y="762"/>
                  </a:moveTo>
                  <a:cubicBezTo>
                    <a:pt x="1047" y="762"/>
                    <a:pt x="1142" y="667"/>
                    <a:pt x="1142" y="571"/>
                  </a:cubicBezTo>
                  <a:cubicBezTo>
                    <a:pt x="1142" y="476"/>
                    <a:pt x="666" y="0"/>
                    <a:pt x="571" y="0"/>
                  </a:cubicBezTo>
                  <a:cubicBezTo>
                    <a:pt x="381" y="95"/>
                    <a:pt x="191" y="286"/>
                    <a:pt x="0" y="381"/>
                  </a:cubicBezTo>
                  <a:cubicBezTo>
                    <a:pt x="0" y="381"/>
                    <a:pt x="0" y="381"/>
                    <a:pt x="95" y="381"/>
                  </a:cubicBezTo>
                  <a:cubicBezTo>
                    <a:pt x="476" y="381"/>
                    <a:pt x="762" y="571"/>
                    <a:pt x="1047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2" name="Forma libre 121">
              <a:extLst>
                <a:ext uri="{FF2B5EF4-FFF2-40B4-BE49-F238E27FC236}">
                  <a16:creationId xmlns:a16="http://schemas.microsoft.com/office/drawing/2014/main" id="{ED6D35F9-95FC-8E6C-6AFB-E04EC48C2978}"/>
                </a:ext>
              </a:extLst>
            </p:cNvPr>
            <p:cNvSpPr/>
            <p:nvPr/>
          </p:nvSpPr>
          <p:spPr>
            <a:xfrm>
              <a:off x="9714980" y="5621083"/>
              <a:ext cx="1939" cy="1845"/>
            </a:xfrm>
            <a:custGeom>
              <a:avLst/>
              <a:gdLst>
                <a:gd name="connsiteX0" fmla="*/ 1903 w 1939"/>
                <a:gd name="connsiteY0" fmla="*/ 0 h 1845"/>
                <a:gd name="connsiteX1" fmla="*/ 0 w 1939"/>
                <a:gd name="connsiteY1" fmla="*/ 1048 h 1845"/>
                <a:gd name="connsiteX2" fmla="*/ 381 w 1939"/>
                <a:gd name="connsiteY2" fmla="*/ 1809 h 1845"/>
                <a:gd name="connsiteX3" fmla="*/ 1903 w 1939"/>
                <a:gd name="connsiteY3" fmla="*/ 0 h 1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9" h="1845">
                  <a:moveTo>
                    <a:pt x="1903" y="0"/>
                  </a:moveTo>
                  <a:cubicBezTo>
                    <a:pt x="1237" y="381"/>
                    <a:pt x="571" y="667"/>
                    <a:pt x="0" y="1048"/>
                  </a:cubicBezTo>
                  <a:cubicBezTo>
                    <a:pt x="190" y="1333"/>
                    <a:pt x="285" y="1524"/>
                    <a:pt x="381" y="1809"/>
                  </a:cubicBezTo>
                  <a:cubicBezTo>
                    <a:pt x="1523" y="2000"/>
                    <a:pt x="2094" y="1429"/>
                    <a:pt x="1903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3" name="Forma libre 122">
              <a:extLst>
                <a:ext uri="{FF2B5EF4-FFF2-40B4-BE49-F238E27FC236}">
                  <a16:creationId xmlns:a16="http://schemas.microsoft.com/office/drawing/2014/main" id="{F7CDB32C-5DFC-384B-2DB6-959A5127E5B8}"/>
                </a:ext>
              </a:extLst>
            </p:cNvPr>
            <p:cNvSpPr/>
            <p:nvPr/>
          </p:nvSpPr>
          <p:spPr>
            <a:xfrm>
              <a:off x="9658060" y="5607748"/>
              <a:ext cx="9518" cy="285"/>
            </a:xfrm>
            <a:custGeom>
              <a:avLst/>
              <a:gdLst>
                <a:gd name="connsiteX0" fmla="*/ 0 w 9518"/>
                <a:gd name="connsiteY0" fmla="*/ 286 h 285"/>
                <a:gd name="connsiteX1" fmla="*/ 0 w 9518"/>
                <a:gd name="connsiteY1" fmla="*/ 0 h 285"/>
                <a:gd name="connsiteX2" fmla="*/ 0 w 9518"/>
                <a:gd name="connsiteY2" fmla="*/ 286 h 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18" h="285">
                  <a:moveTo>
                    <a:pt x="0" y="286"/>
                  </a:moveTo>
                  <a:cubicBezTo>
                    <a:pt x="0" y="286"/>
                    <a:pt x="0" y="95"/>
                    <a:pt x="0" y="0"/>
                  </a:cubicBezTo>
                  <a:cubicBezTo>
                    <a:pt x="0" y="95"/>
                    <a:pt x="0" y="191"/>
                    <a:pt x="0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4" name="Forma libre 123">
              <a:extLst>
                <a:ext uri="{FF2B5EF4-FFF2-40B4-BE49-F238E27FC236}">
                  <a16:creationId xmlns:a16="http://schemas.microsoft.com/office/drawing/2014/main" id="{51040A0D-EAB4-DFEC-2B43-9129F66650ED}"/>
                </a:ext>
              </a:extLst>
            </p:cNvPr>
            <p:cNvSpPr/>
            <p:nvPr/>
          </p:nvSpPr>
          <p:spPr>
            <a:xfrm>
              <a:off x="9705842" y="5708523"/>
              <a:ext cx="475" cy="380"/>
            </a:xfrm>
            <a:custGeom>
              <a:avLst/>
              <a:gdLst>
                <a:gd name="connsiteX0" fmla="*/ 476 w 475"/>
                <a:gd name="connsiteY0" fmla="*/ 381 h 380"/>
                <a:gd name="connsiteX1" fmla="*/ 286 w 475"/>
                <a:gd name="connsiteY1" fmla="*/ 0 h 380"/>
                <a:gd name="connsiteX2" fmla="*/ 0 w 475"/>
                <a:gd name="connsiteY2" fmla="*/ 286 h 380"/>
                <a:gd name="connsiteX3" fmla="*/ 476 w 475"/>
                <a:gd name="connsiteY3" fmla="*/ 286 h 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" h="380">
                  <a:moveTo>
                    <a:pt x="476" y="381"/>
                  </a:moveTo>
                  <a:cubicBezTo>
                    <a:pt x="476" y="381"/>
                    <a:pt x="476" y="95"/>
                    <a:pt x="286" y="0"/>
                  </a:cubicBezTo>
                  <a:cubicBezTo>
                    <a:pt x="191" y="95"/>
                    <a:pt x="95" y="190"/>
                    <a:pt x="0" y="286"/>
                  </a:cubicBezTo>
                  <a:cubicBezTo>
                    <a:pt x="191" y="286"/>
                    <a:pt x="286" y="286"/>
                    <a:pt x="476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5" name="Forma libre 124">
              <a:extLst>
                <a:ext uri="{FF2B5EF4-FFF2-40B4-BE49-F238E27FC236}">
                  <a16:creationId xmlns:a16="http://schemas.microsoft.com/office/drawing/2014/main" id="{0C8C65B8-7068-B227-E17B-B3B7DFF776B1}"/>
                </a:ext>
              </a:extLst>
            </p:cNvPr>
            <p:cNvSpPr/>
            <p:nvPr/>
          </p:nvSpPr>
          <p:spPr>
            <a:xfrm>
              <a:off x="9253719" y="5678138"/>
              <a:ext cx="1540" cy="2666"/>
            </a:xfrm>
            <a:custGeom>
              <a:avLst/>
              <a:gdLst>
                <a:gd name="connsiteX0" fmla="*/ 666 w 1540"/>
                <a:gd name="connsiteY0" fmla="*/ 0 h 2666"/>
                <a:gd name="connsiteX1" fmla="*/ 0 w 1540"/>
                <a:gd name="connsiteY1" fmla="*/ 190 h 2666"/>
                <a:gd name="connsiteX2" fmla="*/ 191 w 1540"/>
                <a:gd name="connsiteY2" fmla="*/ 2667 h 2666"/>
                <a:gd name="connsiteX3" fmla="*/ 571 w 1540"/>
                <a:gd name="connsiteY3" fmla="*/ 0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0" h="2666">
                  <a:moveTo>
                    <a:pt x="666" y="0"/>
                  </a:moveTo>
                  <a:cubicBezTo>
                    <a:pt x="666" y="0"/>
                    <a:pt x="286" y="95"/>
                    <a:pt x="0" y="190"/>
                  </a:cubicBezTo>
                  <a:cubicBezTo>
                    <a:pt x="0" y="953"/>
                    <a:pt x="95" y="1714"/>
                    <a:pt x="191" y="2667"/>
                  </a:cubicBezTo>
                  <a:cubicBezTo>
                    <a:pt x="1713" y="1714"/>
                    <a:pt x="2094" y="953"/>
                    <a:pt x="571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6" name="Forma libre 125">
              <a:extLst>
                <a:ext uri="{FF2B5EF4-FFF2-40B4-BE49-F238E27FC236}">
                  <a16:creationId xmlns:a16="http://schemas.microsoft.com/office/drawing/2014/main" id="{ED058B1B-5A79-9EC6-43F9-57DA4AF3CFA2}"/>
                </a:ext>
              </a:extLst>
            </p:cNvPr>
            <p:cNvSpPr/>
            <p:nvPr/>
          </p:nvSpPr>
          <p:spPr>
            <a:xfrm>
              <a:off x="9237348" y="5661299"/>
              <a:ext cx="4323" cy="3221"/>
            </a:xfrm>
            <a:custGeom>
              <a:avLst/>
              <a:gdLst>
                <a:gd name="connsiteX0" fmla="*/ 3616 w 4323"/>
                <a:gd name="connsiteY0" fmla="*/ 75 h 3221"/>
                <a:gd name="connsiteX1" fmla="*/ 1713 w 4323"/>
                <a:gd name="connsiteY1" fmla="*/ 456 h 3221"/>
                <a:gd name="connsiteX2" fmla="*/ 0 w 4323"/>
                <a:gd name="connsiteY2" fmla="*/ 2932 h 3221"/>
                <a:gd name="connsiteX3" fmla="*/ 3807 w 4323"/>
                <a:gd name="connsiteY3" fmla="*/ 2170 h 3221"/>
                <a:gd name="connsiteX4" fmla="*/ 3616 w 4323"/>
                <a:gd name="connsiteY4" fmla="*/ 75 h 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3" h="3221">
                  <a:moveTo>
                    <a:pt x="3616" y="75"/>
                  </a:moveTo>
                  <a:cubicBezTo>
                    <a:pt x="3141" y="-116"/>
                    <a:pt x="2189" y="75"/>
                    <a:pt x="1713" y="456"/>
                  </a:cubicBezTo>
                  <a:cubicBezTo>
                    <a:pt x="952" y="1123"/>
                    <a:pt x="571" y="2075"/>
                    <a:pt x="0" y="2932"/>
                  </a:cubicBezTo>
                  <a:cubicBezTo>
                    <a:pt x="1618" y="3504"/>
                    <a:pt x="3141" y="3218"/>
                    <a:pt x="3807" y="2170"/>
                  </a:cubicBezTo>
                  <a:cubicBezTo>
                    <a:pt x="4283" y="1408"/>
                    <a:pt x="4759" y="551"/>
                    <a:pt x="3616" y="7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7" name="Forma libre 126">
              <a:extLst>
                <a:ext uri="{FF2B5EF4-FFF2-40B4-BE49-F238E27FC236}">
                  <a16:creationId xmlns:a16="http://schemas.microsoft.com/office/drawing/2014/main" id="{AF79DAB5-CA89-0272-AD51-4CA7DFC925E3}"/>
                </a:ext>
              </a:extLst>
            </p:cNvPr>
            <p:cNvSpPr/>
            <p:nvPr/>
          </p:nvSpPr>
          <p:spPr>
            <a:xfrm>
              <a:off x="9343763" y="5657183"/>
              <a:ext cx="1427" cy="5905"/>
            </a:xfrm>
            <a:custGeom>
              <a:avLst/>
              <a:gdLst>
                <a:gd name="connsiteX0" fmla="*/ 1428 w 1427"/>
                <a:gd name="connsiteY0" fmla="*/ 5905 h 5905"/>
                <a:gd name="connsiteX1" fmla="*/ 1428 w 1427"/>
                <a:gd name="connsiteY1" fmla="*/ 0 h 5905"/>
                <a:gd name="connsiteX2" fmla="*/ 1428 w 1427"/>
                <a:gd name="connsiteY2" fmla="*/ 5905 h 5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7" h="5905">
                  <a:moveTo>
                    <a:pt x="1428" y="5905"/>
                  </a:moveTo>
                  <a:lnTo>
                    <a:pt x="1428" y="0"/>
                  </a:lnTo>
                  <a:cubicBezTo>
                    <a:pt x="-476" y="3620"/>
                    <a:pt x="-476" y="4763"/>
                    <a:pt x="1428" y="5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8" name="Forma libre 127">
              <a:extLst>
                <a:ext uri="{FF2B5EF4-FFF2-40B4-BE49-F238E27FC236}">
                  <a16:creationId xmlns:a16="http://schemas.microsoft.com/office/drawing/2014/main" id="{B6D493C3-E8A1-2F46-E392-8D0418A4D59A}"/>
                </a:ext>
              </a:extLst>
            </p:cNvPr>
            <p:cNvSpPr/>
            <p:nvPr/>
          </p:nvSpPr>
          <p:spPr>
            <a:xfrm>
              <a:off x="9340622" y="5672232"/>
              <a:ext cx="1427" cy="1333"/>
            </a:xfrm>
            <a:custGeom>
              <a:avLst/>
              <a:gdLst>
                <a:gd name="connsiteX0" fmla="*/ 1428 w 1427"/>
                <a:gd name="connsiteY0" fmla="*/ 381 h 1333"/>
                <a:gd name="connsiteX1" fmla="*/ 952 w 1427"/>
                <a:gd name="connsiteY1" fmla="*/ 0 h 1333"/>
                <a:gd name="connsiteX2" fmla="*/ 0 w 1427"/>
                <a:gd name="connsiteY2" fmla="*/ 952 h 1333"/>
                <a:gd name="connsiteX3" fmla="*/ 285 w 1427"/>
                <a:gd name="connsiteY3" fmla="*/ 1333 h 1333"/>
                <a:gd name="connsiteX4" fmla="*/ 1428 w 1427"/>
                <a:gd name="connsiteY4" fmla="*/ 476 h 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7" h="1333">
                  <a:moveTo>
                    <a:pt x="1428" y="381"/>
                  </a:moveTo>
                  <a:cubicBezTo>
                    <a:pt x="1428" y="381"/>
                    <a:pt x="1142" y="95"/>
                    <a:pt x="952" y="0"/>
                  </a:cubicBezTo>
                  <a:cubicBezTo>
                    <a:pt x="666" y="286"/>
                    <a:pt x="285" y="667"/>
                    <a:pt x="0" y="952"/>
                  </a:cubicBezTo>
                  <a:lnTo>
                    <a:pt x="285" y="1333"/>
                  </a:lnTo>
                  <a:cubicBezTo>
                    <a:pt x="285" y="1333"/>
                    <a:pt x="1047" y="762"/>
                    <a:pt x="1428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9" name="Forma libre 128">
              <a:extLst>
                <a:ext uri="{FF2B5EF4-FFF2-40B4-BE49-F238E27FC236}">
                  <a16:creationId xmlns:a16="http://schemas.microsoft.com/office/drawing/2014/main" id="{E8E1A1F4-474D-2191-AF80-B60C137E2840}"/>
                </a:ext>
              </a:extLst>
            </p:cNvPr>
            <p:cNvSpPr/>
            <p:nvPr/>
          </p:nvSpPr>
          <p:spPr>
            <a:xfrm>
              <a:off x="9335387" y="5617083"/>
              <a:ext cx="3426" cy="7810"/>
            </a:xfrm>
            <a:custGeom>
              <a:avLst/>
              <a:gdLst>
                <a:gd name="connsiteX0" fmla="*/ 2094 w 3426"/>
                <a:gd name="connsiteY0" fmla="*/ 7715 h 7810"/>
                <a:gd name="connsiteX1" fmla="*/ 3426 w 3426"/>
                <a:gd name="connsiteY1" fmla="*/ 7239 h 7810"/>
                <a:gd name="connsiteX2" fmla="*/ 1523 w 3426"/>
                <a:gd name="connsiteY2" fmla="*/ 0 h 7810"/>
                <a:gd name="connsiteX3" fmla="*/ 0 w 3426"/>
                <a:gd name="connsiteY3" fmla="*/ 1714 h 7810"/>
                <a:gd name="connsiteX4" fmla="*/ 761 w 3426"/>
                <a:gd name="connsiteY4" fmla="*/ 4763 h 7810"/>
                <a:gd name="connsiteX5" fmla="*/ 2189 w 3426"/>
                <a:gd name="connsiteY5" fmla="*/ 7811 h 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6" h="7810">
                  <a:moveTo>
                    <a:pt x="2094" y="7715"/>
                  </a:moveTo>
                  <a:cubicBezTo>
                    <a:pt x="2094" y="7715"/>
                    <a:pt x="2855" y="7429"/>
                    <a:pt x="3426" y="7239"/>
                  </a:cubicBezTo>
                  <a:cubicBezTo>
                    <a:pt x="2760" y="4763"/>
                    <a:pt x="2189" y="2477"/>
                    <a:pt x="1523" y="0"/>
                  </a:cubicBezTo>
                  <a:cubicBezTo>
                    <a:pt x="856" y="667"/>
                    <a:pt x="0" y="1238"/>
                    <a:pt x="0" y="1714"/>
                  </a:cubicBezTo>
                  <a:cubicBezTo>
                    <a:pt x="0" y="2762"/>
                    <a:pt x="381" y="3715"/>
                    <a:pt x="761" y="4763"/>
                  </a:cubicBezTo>
                  <a:cubicBezTo>
                    <a:pt x="1142" y="5715"/>
                    <a:pt x="1618" y="6668"/>
                    <a:pt x="2189" y="781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0" name="Forma libre 129">
              <a:extLst>
                <a:ext uri="{FF2B5EF4-FFF2-40B4-BE49-F238E27FC236}">
                  <a16:creationId xmlns:a16="http://schemas.microsoft.com/office/drawing/2014/main" id="{0AA5AB26-DBD0-5F27-52DD-EE0C2F6F4FA6}"/>
                </a:ext>
              </a:extLst>
            </p:cNvPr>
            <p:cNvSpPr/>
            <p:nvPr/>
          </p:nvSpPr>
          <p:spPr>
            <a:xfrm>
              <a:off x="9254290" y="5702522"/>
              <a:ext cx="1713" cy="1619"/>
            </a:xfrm>
            <a:custGeom>
              <a:avLst/>
              <a:gdLst>
                <a:gd name="connsiteX0" fmla="*/ 95 w 1713"/>
                <a:gd name="connsiteY0" fmla="*/ 476 h 1619"/>
                <a:gd name="connsiteX1" fmla="*/ 1237 w 1713"/>
                <a:gd name="connsiteY1" fmla="*/ 1619 h 1619"/>
                <a:gd name="connsiteX2" fmla="*/ 1713 w 1713"/>
                <a:gd name="connsiteY2" fmla="*/ 953 h 1619"/>
                <a:gd name="connsiteX3" fmla="*/ 476 w 1713"/>
                <a:gd name="connsiteY3" fmla="*/ 0 h 1619"/>
                <a:gd name="connsiteX4" fmla="*/ 0 w 1713"/>
                <a:gd name="connsiteY4" fmla="*/ 476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1619">
                  <a:moveTo>
                    <a:pt x="95" y="476"/>
                  </a:moveTo>
                  <a:cubicBezTo>
                    <a:pt x="95" y="476"/>
                    <a:pt x="857" y="1238"/>
                    <a:pt x="1237" y="1619"/>
                  </a:cubicBezTo>
                  <a:cubicBezTo>
                    <a:pt x="1428" y="1429"/>
                    <a:pt x="1618" y="1143"/>
                    <a:pt x="1713" y="953"/>
                  </a:cubicBezTo>
                  <a:cubicBezTo>
                    <a:pt x="1333" y="667"/>
                    <a:pt x="857" y="286"/>
                    <a:pt x="476" y="0"/>
                  </a:cubicBezTo>
                  <a:cubicBezTo>
                    <a:pt x="286" y="190"/>
                    <a:pt x="191" y="286"/>
                    <a:pt x="0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1" name="Forma libre 130">
              <a:extLst>
                <a:ext uri="{FF2B5EF4-FFF2-40B4-BE49-F238E27FC236}">
                  <a16:creationId xmlns:a16="http://schemas.microsoft.com/office/drawing/2014/main" id="{0E8B4C4A-FCEE-E6CA-6E2A-F503C184F7B1}"/>
                </a:ext>
              </a:extLst>
            </p:cNvPr>
            <p:cNvSpPr/>
            <p:nvPr/>
          </p:nvSpPr>
          <p:spPr>
            <a:xfrm>
              <a:off x="9329200" y="5651449"/>
              <a:ext cx="4028" cy="3352"/>
            </a:xfrm>
            <a:custGeom>
              <a:avLst/>
              <a:gdLst>
                <a:gd name="connsiteX0" fmla="*/ 2570 w 4028"/>
                <a:gd name="connsiteY0" fmla="*/ 305 h 3352"/>
                <a:gd name="connsiteX1" fmla="*/ 0 w 4028"/>
                <a:gd name="connsiteY1" fmla="*/ 1257 h 3352"/>
                <a:gd name="connsiteX2" fmla="*/ 3808 w 4028"/>
                <a:gd name="connsiteY2" fmla="*/ 3353 h 3352"/>
                <a:gd name="connsiteX3" fmla="*/ 2475 w 4028"/>
                <a:gd name="connsiteY3" fmla="*/ 210 h 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8" h="3352">
                  <a:moveTo>
                    <a:pt x="2570" y="305"/>
                  </a:moveTo>
                  <a:cubicBezTo>
                    <a:pt x="1428" y="-362"/>
                    <a:pt x="857" y="114"/>
                    <a:pt x="0" y="1257"/>
                  </a:cubicBezTo>
                  <a:cubicBezTo>
                    <a:pt x="1333" y="2019"/>
                    <a:pt x="2570" y="2686"/>
                    <a:pt x="3808" y="3353"/>
                  </a:cubicBezTo>
                  <a:cubicBezTo>
                    <a:pt x="4379" y="1924"/>
                    <a:pt x="3808" y="971"/>
                    <a:pt x="2475" y="21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2" name="Forma libre 131">
              <a:extLst>
                <a:ext uri="{FF2B5EF4-FFF2-40B4-BE49-F238E27FC236}">
                  <a16:creationId xmlns:a16="http://schemas.microsoft.com/office/drawing/2014/main" id="{30AD3944-8EE6-88B2-D815-AB86E6A24981}"/>
                </a:ext>
              </a:extLst>
            </p:cNvPr>
            <p:cNvSpPr/>
            <p:nvPr/>
          </p:nvSpPr>
          <p:spPr>
            <a:xfrm>
              <a:off x="9257146" y="5672423"/>
              <a:ext cx="1713" cy="2381"/>
            </a:xfrm>
            <a:custGeom>
              <a:avLst/>
              <a:gdLst>
                <a:gd name="connsiteX0" fmla="*/ 0 w 1713"/>
                <a:gd name="connsiteY0" fmla="*/ 2000 h 2381"/>
                <a:gd name="connsiteX1" fmla="*/ 1428 w 1713"/>
                <a:gd name="connsiteY1" fmla="*/ 2381 h 2381"/>
                <a:gd name="connsiteX2" fmla="*/ 1713 w 1713"/>
                <a:gd name="connsiteY2" fmla="*/ 286 h 2381"/>
                <a:gd name="connsiteX3" fmla="*/ 476 w 1713"/>
                <a:gd name="connsiteY3" fmla="*/ 0 h 2381"/>
                <a:gd name="connsiteX4" fmla="*/ 0 w 1713"/>
                <a:gd name="connsiteY4" fmla="*/ 2000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2381">
                  <a:moveTo>
                    <a:pt x="0" y="2000"/>
                  </a:moveTo>
                  <a:cubicBezTo>
                    <a:pt x="476" y="2096"/>
                    <a:pt x="952" y="2191"/>
                    <a:pt x="1428" y="2381"/>
                  </a:cubicBezTo>
                  <a:cubicBezTo>
                    <a:pt x="1428" y="1714"/>
                    <a:pt x="1619" y="953"/>
                    <a:pt x="1713" y="286"/>
                  </a:cubicBezTo>
                  <a:cubicBezTo>
                    <a:pt x="1333" y="286"/>
                    <a:pt x="952" y="95"/>
                    <a:pt x="476" y="0"/>
                  </a:cubicBezTo>
                  <a:lnTo>
                    <a:pt x="0" y="2000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3" name="Forma libre 132">
              <a:extLst>
                <a:ext uri="{FF2B5EF4-FFF2-40B4-BE49-F238E27FC236}">
                  <a16:creationId xmlns:a16="http://schemas.microsoft.com/office/drawing/2014/main" id="{F62515CA-A96D-6D97-C300-89B3C2AC71A2}"/>
                </a:ext>
              </a:extLst>
            </p:cNvPr>
            <p:cNvSpPr/>
            <p:nvPr/>
          </p:nvSpPr>
          <p:spPr>
            <a:xfrm>
              <a:off x="9259145" y="5697950"/>
              <a:ext cx="1332" cy="1619"/>
            </a:xfrm>
            <a:custGeom>
              <a:avLst/>
              <a:gdLst>
                <a:gd name="connsiteX0" fmla="*/ 0 w 1332"/>
                <a:gd name="connsiteY0" fmla="*/ 286 h 1619"/>
                <a:gd name="connsiteX1" fmla="*/ 762 w 1332"/>
                <a:gd name="connsiteY1" fmla="*/ 1619 h 1619"/>
                <a:gd name="connsiteX2" fmla="*/ 1333 w 1332"/>
                <a:gd name="connsiteY2" fmla="*/ 1143 h 1619"/>
                <a:gd name="connsiteX3" fmla="*/ 381 w 1332"/>
                <a:gd name="connsiteY3" fmla="*/ 0 h 1619"/>
                <a:gd name="connsiteX4" fmla="*/ 0 w 1332"/>
                <a:gd name="connsiteY4" fmla="*/ 286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1619">
                  <a:moveTo>
                    <a:pt x="0" y="286"/>
                  </a:moveTo>
                  <a:cubicBezTo>
                    <a:pt x="0" y="286"/>
                    <a:pt x="476" y="1143"/>
                    <a:pt x="762" y="1619"/>
                  </a:cubicBezTo>
                  <a:cubicBezTo>
                    <a:pt x="952" y="1429"/>
                    <a:pt x="1142" y="1334"/>
                    <a:pt x="1333" y="1143"/>
                  </a:cubicBezTo>
                  <a:lnTo>
                    <a:pt x="381" y="0"/>
                  </a:lnTo>
                  <a:cubicBezTo>
                    <a:pt x="381" y="0"/>
                    <a:pt x="191" y="191"/>
                    <a:pt x="0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4" name="Forma libre 133">
              <a:extLst>
                <a:ext uri="{FF2B5EF4-FFF2-40B4-BE49-F238E27FC236}">
                  <a16:creationId xmlns:a16="http://schemas.microsoft.com/office/drawing/2014/main" id="{84E6664E-B33D-6116-20AB-2A716321CBA8}"/>
                </a:ext>
              </a:extLst>
            </p:cNvPr>
            <p:cNvSpPr/>
            <p:nvPr/>
          </p:nvSpPr>
          <p:spPr>
            <a:xfrm>
              <a:off x="9264189" y="5649277"/>
              <a:ext cx="1923" cy="1524"/>
            </a:xfrm>
            <a:custGeom>
              <a:avLst/>
              <a:gdLst>
                <a:gd name="connsiteX0" fmla="*/ 95 w 1923"/>
                <a:gd name="connsiteY0" fmla="*/ 762 h 1524"/>
                <a:gd name="connsiteX1" fmla="*/ 1714 w 1923"/>
                <a:gd name="connsiteY1" fmla="*/ 1524 h 1524"/>
                <a:gd name="connsiteX2" fmla="*/ 1904 w 1923"/>
                <a:gd name="connsiteY2" fmla="*/ 953 h 1524"/>
                <a:gd name="connsiteX3" fmla="*/ 381 w 1923"/>
                <a:gd name="connsiteY3" fmla="*/ 0 h 1524"/>
                <a:gd name="connsiteX4" fmla="*/ 0 w 1923"/>
                <a:gd name="connsiteY4" fmla="*/ 762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3" h="1524">
                  <a:moveTo>
                    <a:pt x="95" y="762"/>
                  </a:moveTo>
                  <a:cubicBezTo>
                    <a:pt x="666" y="1048"/>
                    <a:pt x="1142" y="1238"/>
                    <a:pt x="1714" y="1524"/>
                  </a:cubicBezTo>
                  <a:cubicBezTo>
                    <a:pt x="1714" y="1333"/>
                    <a:pt x="1999" y="953"/>
                    <a:pt x="1904" y="953"/>
                  </a:cubicBezTo>
                  <a:cubicBezTo>
                    <a:pt x="1428" y="571"/>
                    <a:pt x="952" y="286"/>
                    <a:pt x="381" y="0"/>
                  </a:cubicBezTo>
                  <a:cubicBezTo>
                    <a:pt x="286" y="286"/>
                    <a:pt x="95" y="476"/>
                    <a:pt x="0" y="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5" name="Forma libre 134">
              <a:extLst>
                <a:ext uri="{FF2B5EF4-FFF2-40B4-BE49-F238E27FC236}">
                  <a16:creationId xmlns:a16="http://schemas.microsoft.com/office/drawing/2014/main" id="{194399C2-751D-BA2F-0AD5-7778266AB6C2}"/>
                </a:ext>
              </a:extLst>
            </p:cNvPr>
            <p:cNvSpPr/>
            <p:nvPr/>
          </p:nvSpPr>
          <p:spPr>
            <a:xfrm>
              <a:off x="9305925" y="5718428"/>
              <a:ext cx="1867" cy="2667"/>
            </a:xfrm>
            <a:custGeom>
              <a:avLst/>
              <a:gdLst>
                <a:gd name="connsiteX0" fmla="*/ 812 w 1867"/>
                <a:gd name="connsiteY0" fmla="*/ 2667 h 2667"/>
                <a:gd name="connsiteX1" fmla="*/ 1192 w 1867"/>
                <a:gd name="connsiteY1" fmla="*/ 0 h 2667"/>
                <a:gd name="connsiteX2" fmla="*/ 812 w 1867"/>
                <a:gd name="connsiteY2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7" h="2667">
                  <a:moveTo>
                    <a:pt x="812" y="2667"/>
                  </a:moveTo>
                  <a:cubicBezTo>
                    <a:pt x="1764" y="1715"/>
                    <a:pt x="2430" y="953"/>
                    <a:pt x="1192" y="0"/>
                  </a:cubicBezTo>
                  <a:cubicBezTo>
                    <a:pt x="50" y="667"/>
                    <a:pt x="-616" y="1429"/>
                    <a:pt x="812" y="2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6" name="Forma libre 135">
              <a:extLst>
                <a:ext uri="{FF2B5EF4-FFF2-40B4-BE49-F238E27FC236}">
                  <a16:creationId xmlns:a16="http://schemas.microsoft.com/office/drawing/2014/main" id="{993EEC32-7AF5-299C-3E0F-C9691578226B}"/>
                </a:ext>
              </a:extLst>
            </p:cNvPr>
            <p:cNvSpPr/>
            <p:nvPr/>
          </p:nvSpPr>
          <p:spPr>
            <a:xfrm>
              <a:off x="9327772" y="5704046"/>
              <a:ext cx="1427" cy="952"/>
            </a:xfrm>
            <a:custGeom>
              <a:avLst/>
              <a:gdLst>
                <a:gd name="connsiteX0" fmla="*/ 0 w 1427"/>
                <a:gd name="connsiteY0" fmla="*/ 476 h 952"/>
                <a:gd name="connsiteX1" fmla="*/ 0 w 1427"/>
                <a:gd name="connsiteY1" fmla="*/ 953 h 952"/>
                <a:gd name="connsiteX2" fmla="*/ 1427 w 1427"/>
                <a:gd name="connsiteY2" fmla="*/ 571 h 952"/>
                <a:gd name="connsiteX3" fmla="*/ 1237 w 1427"/>
                <a:gd name="connsiteY3" fmla="*/ 0 h 952"/>
                <a:gd name="connsiteX4" fmla="*/ 0 w 1427"/>
                <a:gd name="connsiteY4" fmla="*/ 476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7" h="952">
                  <a:moveTo>
                    <a:pt x="0" y="476"/>
                  </a:moveTo>
                  <a:cubicBezTo>
                    <a:pt x="0" y="476"/>
                    <a:pt x="0" y="857"/>
                    <a:pt x="0" y="953"/>
                  </a:cubicBezTo>
                  <a:cubicBezTo>
                    <a:pt x="476" y="857"/>
                    <a:pt x="952" y="667"/>
                    <a:pt x="1427" y="571"/>
                  </a:cubicBezTo>
                  <a:cubicBezTo>
                    <a:pt x="1427" y="381"/>
                    <a:pt x="1332" y="190"/>
                    <a:pt x="1237" y="0"/>
                  </a:cubicBezTo>
                  <a:cubicBezTo>
                    <a:pt x="761" y="95"/>
                    <a:pt x="381" y="286"/>
                    <a:pt x="0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7" name="Forma libre 136">
              <a:extLst>
                <a:ext uri="{FF2B5EF4-FFF2-40B4-BE49-F238E27FC236}">
                  <a16:creationId xmlns:a16="http://schemas.microsoft.com/office/drawing/2014/main" id="{90EEA966-2C99-618F-6D0D-814407E458CF}"/>
                </a:ext>
              </a:extLst>
            </p:cNvPr>
            <p:cNvSpPr/>
            <p:nvPr/>
          </p:nvSpPr>
          <p:spPr>
            <a:xfrm>
              <a:off x="9330152" y="5701188"/>
              <a:ext cx="1713" cy="1143"/>
            </a:xfrm>
            <a:custGeom>
              <a:avLst/>
              <a:gdLst>
                <a:gd name="connsiteX0" fmla="*/ 1713 w 1713"/>
                <a:gd name="connsiteY0" fmla="*/ 286 h 1143"/>
                <a:gd name="connsiteX1" fmla="*/ 190 w 1713"/>
                <a:gd name="connsiteY1" fmla="*/ 0 h 1143"/>
                <a:gd name="connsiteX2" fmla="*/ 0 w 1713"/>
                <a:gd name="connsiteY2" fmla="*/ 476 h 1143"/>
                <a:gd name="connsiteX3" fmla="*/ 1427 w 1713"/>
                <a:gd name="connsiteY3" fmla="*/ 1143 h 1143"/>
                <a:gd name="connsiteX4" fmla="*/ 1713 w 1713"/>
                <a:gd name="connsiteY4" fmla="*/ 286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" h="1143">
                  <a:moveTo>
                    <a:pt x="1713" y="286"/>
                  </a:moveTo>
                  <a:cubicBezTo>
                    <a:pt x="1237" y="191"/>
                    <a:pt x="666" y="95"/>
                    <a:pt x="190" y="0"/>
                  </a:cubicBezTo>
                  <a:cubicBezTo>
                    <a:pt x="190" y="0"/>
                    <a:pt x="0" y="476"/>
                    <a:pt x="0" y="476"/>
                  </a:cubicBezTo>
                  <a:cubicBezTo>
                    <a:pt x="476" y="667"/>
                    <a:pt x="952" y="858"/>
                    <a:pt x="1427" y="1143"/>
                  </a:cubicBezTo>
                  <a:cubicBezTo>
                    <a:pt x="1523" y="858"/>
                    <a:pt x="1618" y="571"/>
                    <a:pt x="1713" y="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8" name="Forma libre 137">
              <a:extLst>
                <a:ext uri="{FF2B5EF4-FFF2-40B4-BE49-F238E27FC236}">
                  <a16:creationId xmlns:a16="http://schemas.microsoft.com/office/drawing/2014/main" id="{139DF1DB-6CDB-7A93-68E8-3A0C9AF074DB}"/>
                </a:ext>
              </a:extLst>
            </p:cNvPr>
            <p:cNvSpPr/>
            <p:nvPr/>
          </p:nvSpPr>
          <p:spPr>
            <a:xfrm>
              <a:off x="9330140" y="5703950"/>
              <a:ext cx="4580" cy="7905"/>
            </a:xfrm>
            <a:custGeom>
              <a:avLst/>
              <a:gdLst>
                <a:gd name="connsiteX0" fmla="*/ 2392 w 4580"/>
                <a:gd name="connsiteY0" fmla="*/ 0 h 7905"/>
                <a:gd name="connsiteX1" fmla="*/ 202 w 4580"/>
                <a:gd name="connsiteY1" fmla="*/ 3524 h 7905"/>
                <a:gd name="connsiteX2" fmla="*/ 4581 w 4580"/>
                <a:gd name="connsiteY2" fmla="*/ 7906 h 7905"/>
                <a:gd name="connsiteX3" fmla="*/ 2867 w 4580"/>
                <a:gd name="connsiteY3" fmla="*/ 3905 h 7905"/>
                <a:gd name="connsiteX4" fmla="*/ 2486 w 4580"/>
                <a:gd name="connsiteY4" fmla="*/ 0 h 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0" h="7905">
                  <a:moveTo>
                    <a:pt x="2392" y="0"/>
                  </a:moveTo>
                  <a:cubicBezTo>
                    <a:pt x="583" y="1524"/>
                    <a:pt x="-464" y="2858"/>
                    <a:pt x="202" y="3524"/>
                  </a:cubicBezTo>
                  <a:cubicBezTo>
                    <a:pt x="1535" y="4858"/>
                    <a:pt x="1154" y="7811"/>
                    <a:pt x="4581" y="7906"/>
                  </a:cubicBezTo>
                  <a:cubicBezTo>
                    <a:pt x="3914" y="6382"/>
                    <a:pt x="3343" y="5144"/>
                    <a:pt x="2867" y="3905"/>
                  </a:cubicBezTo>
                  <a:cubicBezTo>
                    <a:pt x="2392" y="2667"/>
                    <a:pt x="4390" y="1334"/>
                    <a:pt x="2486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9" name="Forma libre 138">
              <a:extLst>
                <a:ext uri="{FF2B5EF4-FFF2-40B4-BE49-F238E27FC236}">
                  <a16:creationId xmlns:a16="http://schemas.microsoft.com/office/drawing/2014/main" id="{7A42250A-3601-4E76-17F2-EBA2AA9B2BD8}"/>
                </a:ext>
              </a:extLst>
            </p:cNvPr>
            <p:cNvSpPr/>
            <p:nvPr/>
          </p:nvSpPr>
          <p:spPr>
            <a:xfrm>
              <a:off x="9334721" y="5629179"/>
              <a:ext cx="1332" cy="2476"/>
            </a:xfrm>
            <a:custGeom>
              <a:avLst/>
              <a:gdLst>
                <a:gd name="connsiteX0" fmla="*/ 1333 w 1332"/>
                <a:gd name="connsiteY0" fmla="*/ 0 h 2476"/>
                <a:gd name="connsiteX1" fmla="*/ 476 w 1332"/>
                <a:gd name="connsiteY1" fmla="*/ 0 h 2476"/>
                <a:gd name="connsiteX2" fmla="*/ 0 w 1332"/>
                <a:gd name="connsiteY2" fmla="*/ 2286 h 2476"/>
                <a:gd name="connsiteX3" fmla="*/ 1142 w 1332"/>
                <a:gd name="connsiteY3" fmla="*/ 2477 h 2476"/>
                <a:gd name="connsiteX4" fmla="*/ 1333 w 1332"/>
                <a:gd name="connsiteY4" fmla="*/ 95 h 2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2476">
                  <a:moveTo>
                    <a:pt x="1333" y="0"/>
                  </a:moveTo>
                  <a:cubicBezTo>
                    <a:pt x="1333" y="0"/>
                    <a:pt x="762" y="0"/>
                    <a:pt x="476" y="0"/>
                  </a:cubicBezTo>
                  <a:lnTo>
                    <a:pt x="0" y="2286"/>
                  </a:lnTo>
                  <a:cubicBezTo>
                    <a:pt x="0" y="2286"/>
                    <a:pt x="762" y="2381"/>
                    <a:pt x="1142" y="2477"/>
                  </a:cubicBezTo>
                  <a:cubicBezTo>
                    <a:pt x="1142" y="1715"/>
                    <a:pt x="1237" y="953"/>
                    <a:pt x="1333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0" name="Forma libre 139">
              <a:extLst>
                <a:ext uri="{FF2B5EF4-FFF2-40B4-BE49-F238E27FC236}">
                  <a16:creationId xmlns:a16="http://schemas.microsoft.com/office/drawing/2014/main" id="{82A3527D-C158-A000-FE31-E110D56C3297}"/>
                </a:ext>
              </a:extLst>
            </p:cNvPr>
            <p:cNvSpPr/>
            <p:nvPr/>
          </p:nvSpPr>
          <p:spPr>
            <a:xfrm>
              <a:off x="9319206" y="5707745"/>
              <a:ext cx="3997" cy="2682"/>
            </a:xfrm>
            <a:custGeom>
              <a:avLst/>
              <a:gdLst>
                <a:gd name="connsiteX0" fmla="*/ 0 w 3997"/>
                <a:gd name="connsiteY0" fmla="*/ 15 h 2682"/>
                <a:gd name="connsiteX1" fmla="*/ 3998 w 3997"/>
                <a:gd name="connsiteY1" fmla="*/ 2682 h 2682"/>
                <a:gd name="connsiteX2" fmla="*/ 0 w 3997"/>
                <a:gd name="connsiteY2" fmla="*/ 15 h 2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97" h="2682">
                  <a:moveTo>
                    <a:pt x="0" y="15"/>
                  </a:moveTo>
                  <a:cubicBezTo>
                    <a:pt x="1237" y="872"/>
                    <a:pt x="2380" y="1635"/>
                    <a:pt x="3998" y="2682"/>
                  </a:cubicBezTo>
                  <a:cubicBezTo>
                    <a:pt x="2951" y="206"/>
                    <a:pt x="2284" y="-80"/>
                    <a:pt x="0" y="1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1" name="Forma libre 140">
              <a:extLst>
                <a:ext uri="{FF2B5EF4-FFF2-40B4-BE49-F238E27FC236}">
                  <a16:creationId xmlns:a16="http://schemas.microsoft.com/office/drawing/2014/main" id="{6286F56D-0408-9EE9-FB82-8FFA8511B8EF}"/>
                </a:ext>
              </a:extLst>
            </p:cNvPr>
            <p:cNvSpPr/>
            <p:nvPr/>
          </p:nvSpPr>
          <p:spPr>
            <a:xfrm>
              <a:off x="9327011" y="5659088"/>
              <a:ext cx="1998" cy="2285"/>
            </a:xfrm>
            <a:custGeom>
              <a:avLst/>
              <a:gdLst>
                <a:gd name="connsiteX0" fmla="*/ 0 w 1998"/>
                <a:gd name="connsiteY0" fmla="*/ 0 h 2285"/>
                <a:gd name="connsiteX1" fmla="*/ 666 w 1998"/>
                <a:gd name="connsiteY1" fmla="*/ 2286 h 2285"/>
                <a:gd name="connsiteX2" fmla="*/ 1998 w 1998"/>
                <a:gd name="connsiteY2" fmla="*/ 0 h 2285"/>
                <a:gd name="connsiteX3" fmla="*/ 0 w 1998"/>
                <a:gd name="connsiteY3" fmla="*/ 0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8" h="2285">
                  <a:moveTo>
                    <a:pt x="0" y="0"/>
                  </a:moveTo>
                  <a:cubicBezTo>
                    <a:pt x="285" y="762"/>
                    <a:pt x="381" y="1333"/>
                    <a:pt x="666" y="2286"/>
                  </a:cubicBezTo>
                  <a:cubicBezTo>
                    <a:pt x="1237" y="1429"/>
                    <a:pt x="1523" y="762"/>
                    <a:pt x="1998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2" name="Forma libre 141">
              <a:extLst>
                <a:ext uri="{FF2B5EF4-FFF2-40B4-BE49-F238E27FC236}">
                  <a16:creationId xmlns:a16="http://schemas.microsoft.com/office/drawing/2014/main" id="{D91B4FD5-C10E-8BCC-E0A5-E2C40AB4C187}"/>
                </a:ext>
              </a:extLst>
            </p:cNvPr>
            <p:cNvSpPr/>
            <p:nvPr/>
          </p:nvSpPr>
          <p:spPr>
            <a:xfrm>
              <a:off x="9316160" y="5673851"/>
              <a:ext cx="2474" cy="3333"/>
            </a:xfrm>
            <a:custGeom>
              <a:avLst/>
              <a:gdLst>
                <a:gd name="connsiteX0" fmla="*/ 0 w 2474"/>
                <a:gd name="connsiteY0" fmla="*/ 2762 h 3333"/>
                <a:gd name="connsiteX1" fmla="*/ 666 w 2474"/>
                <a:gd name="connsiteY1" fmla="*/ 3334 h 3333"/>
                <a:gd name="connsiteX2" fmla="*/ 2475 w 2474"/>
                <a:gd name="connsiteY2" fmla="*/ 1524 h 3333"/>
                <a:gd name="connsiteX3" fmla="*/ 857 w 2474"/>
                <a:gd name="connsiteY3" fmla="*/ 0 h 3333"/>
                <a:gd name="connsiteX4" fmla="*/ 0 w 2474"/>
                <a:gd name="connsiteY4" fmla="*/ 2667 h 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4" h="3333">
                  <a:moveTo>
                    <a:pt x="0" y="2762"/>
                  </a:moveTo>
                  <a:lnTo>
                    <a:pt x="666" y="3334"/>
                  </a:lnTo>
                  <a:cubicBezTo>
                    <a:pt x="1237" y="2762"/>
                    <a:pt x="1809" y="2191"/>
                    <a:pt x="2475" y="1524"/>
                  </a:cubicBezTo>
                  <a:cubicBezTo>
                    <a:pt x="1999" y="1048"/>
                    <a:pt x="1523" y="667"/>
                    <a:pt x="857" y="0"/>
                  </a:cubicBezTo>
                  <a:cubicBezTo>
                    <a:pt x="476" y="1143"/>
                    <a:pt x="286" y="1905"/>
                    <a:pt x="0" y="2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3" name="Forma libre 142">
              <a:extLst>
                <a:ext uri="{FF2B5EF4-FFF2-40B4-BE49-F238E27FC236}">
                  <a16:creationId xmlns:a16="http://schemas.microsoft.com/office/drawing/2014/main" id="{D57838A8-BECB-5D7F-F392-25E53AF22303}"/>
                </a:ext>
              </a:extLst>
            </p:cNvPr>
            <p:cNvSpPr/>
            <p:nvPr/>
          </p:nvSpPr>
          <p:spPr>
            <a:xfrm>
              <a:off x="9335292" y="5681376"/>
              <a:ext cx="1142" cy="1619"/>
            </a:xfrm>
            <a:custGeom>
              <a:avLst/>
              <a:gdLst>
                <a:gd name="connsiteX0" fmla="*/ 0 w 1142"/>
                <a:gd name="connsiteY0" fmla="*/ 1429 h 1619"/>
                <a:gd name="connsiteX1" fmla="*/ 381 w 1142"/>
                <a:gd name="connsiteY1" fmla="*/ 1619 h 1619"/>
                <a:gd name="connsiteX2" fmla="*/ 1142 w 1142"/>
                <a:gd name="connsiteY2" fmla="*/ 286 h 1619"/>
                <a:gd name="connsiteX3" fmla="*/ 666 w 1142"/>
                <a:gd name="connsiteY3" fmla="*/ 0 h 1619"/>
                <a:gd name="connsiteX4" fmla="*/ 0 w 1142"/>
                <a:gd name="connsiteY4" fmla="*/ 1429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2" h="1619">
                  <a:moveTo>
                    <a:pt x="0" y="1429"/>
                  </a:moveTo>
                  <a:cubicBezTo>
                    <a:pt x="0" y="1429"/>
                    <a:pt x="285" y="1524"/>
                    <a:pt x="381" y="1619"/>
                  </a:cubicBezTo>
                  <a:lnTo>
                    <a:pt x="1142" y="286"/>
                  </a:lnTo>
                  <a:cubicBezTo>
                    <a:pt x="1142" y="286"/>
                    <a:pt x="856" y="95"/>
                    <a:pt x="666" y="0"/>
                  </a:cubicBezTo>
                  <a:cubicBezTo>
                    <a:pt x="476" y="476"/>
                    <a:pt x="191" y="953"/>
                    <a:pt x="0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4" name="Forma libre 143">
              <a:extLst>
                <a:ext uri="{FF2B5EF4-FFF2-40B4-BE49-F238E27FC236}">
                  <a16:creationId xmlns:a16="http://schemas.microsoft.com/office/drawing/2014/main" id="{6562AF62-FA46-7075-5B9B-88516ED21795}"/>
                </a:ext>
              </a:extLst>
            </p:cNvPr>
            <p:cNvSpPr/>
            <p:nvPr/>
          </p:nvSpPr>
          <p:spPr>
            <a:xfrm>
              <a:off x="9321681" y="5718809"/>
              <a:ext cx="2569" cy="3238"/>
            </a:xfrm>
            <a:custGeom>
              <a:avLst/>
              <a:gdLst>
                <a:gd name="connsiteX0" fmla="*/ 0 w 2569"/>
                <a:gd name="connsiteY0" fmla="*/ 2858 h 3238"/>
                <a:gd name="connsiteX1" fmla="*/ 761 w 2569"/>
                <a:gd name="connsiteY1" fmla="*/ 3238 h 3238"/>
                <a:gd name="connsiteX2" fmla="*/ 2570 w 2569"/>
                <a:gd name="connsiteY2" fmla="*/ 0 h 3238"/>
                <a:gd name="connsiteX3" fmla="*/ 0 w 2569"/>
                <a:gd name="connsiteY3" fmla="*/ 2858 h 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9" h="3238">
                  <a:moveTo>
                    <a:pt x="0" y="2858"/>
                  </a:moveTo>
                  <a:cubicBezTo>
                    <a:pt x="0" y="2858"/>
                    <a:pt x="476" y="3143"/>
                    <a:pt x="761" y="3238"/>
                  </a:cubicBezTo>
                  <a:cubicBezTo>
                    <a:pt x="1333" y="2286"/>
                    <a:pt x="1904" y="1238"/>
                    <a:pt x="2570" y="0"/>
                  </a:cubicBezTo>
                  <a:cubicBezTo>
                    <a:pt x="0" y="0"/>
                    <a:pt x="571" y="1810"/>
                    <a:pt x="0" y="285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5" name="Forma libre 144">
              <a:extLst>
                <a:ext uri="{FF2B5EF4-FFF2-40B4-BE49-F238E27FC236}">
                  <a16:creationId xmlns:a16="http://schemas.microsoft.com/office/drawing/2014/main" id="{41D6AF60-6984-53C0-F016-ACCBA6CD6D55}"/>
                </a:ext>
              </a:extLst>
            </p:cNvPr>
            <p:cNvSpPr/>
            <p:nvPr/>
          </p:nvSpPr>
          <p:spPr>
            <a:xfrm>
              <a:off x="9338814" y="5686615"/>
              <a:ext cx="10138" cy="4370"/>
            </a:xfrm>
            <a:custGeom>
              <a:avLst/>
              <a:gdLst>
                <a:gd name="connsiteX0" fmla="*/ 9043 w 10138"/>
                <a:gd name="connsiteY0" fmla="*/ 0 h 4370"/>
                <a:gd name="connsiteX1" fmla="*/ 8281 w 10138"/>
                <a:gd name="connsiteY1" fmla="*/ 2096 h 4370"/>
                <a:gd name="connsiteX2" fmla="*/ 3998 w 10138"/>
                <a:gd name="connsiteY2" fmla="*/ 3143 h 4370"/>
                <a:gd name="connsiteX3" fmla="*/ 0 w 10138"/>
                <a:gd name="connsiteY3" fmla="*/ 3143 h 4370"/>
                <a:gd name="connsiteX4" fmla="*/ 571 w 10138"/>
                <a:gd name="connsiteY4" fmla="*/ 4286 h 4370"/>
                <a:gd name="connsiteX5" fmla="*/ 6187 w 10138"/>
                <a:gd name="connsiteY5" fmla="*/ 4286 h 4370"/>
                <a:gd name="connsiteX6" fmla="*/ 9804 w 10138"/>
                <a:gd name="connsiteY6" fmla="*/ 3143 h 4370"/>
                <a:gd name="connsiteX7" fmla="*/ 9043 w 10138"/>
                <a:gd name="connsiteY7" fmla="*/ 95 h 4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38" h="4370">
                  <a:moveTo>
                    <a:pt x="9043" y="0"/>
                  </a:moveTo>
                  <a:cubicBezTo>
                    <a:pt x="8757" y="857"/>
                    <a:pt x="8471" y="1619"/>
                    <a:pt x="8281" y="2096"/>
                  </a:cubicBezTo>
                  <a:cubicBezTo>
                    <a:pt x="6663" y="2477"/>
                    <a:pt x="5330" y="2953"/>
                    <a:pt x="3998" y="3143"/>
                  </a:cubicBezTo>
                  <a:cubicBezTo>
                    <a:pt x="2760" y="3238"/>
                    <a:pt x="1618" y="1429"/>
                    <a:pt x="0" y="3143"/>
                  </a:cubicBezTo>
                  <a:cubicBezTo>
                    <a:pt x="191" y="3620"/>
                    <a:pt x="381" y="4286"/>
                    <a:pt x="571" y="4286"/>
                  </a:cubicBezTo>
                  <a:cubicBezTo>
                    <a:pt x="2475" y="4286"/>
                    <a:pt x="4379" y="4477"/>
                    <a:pt x="6187" y="4286"/>
                  </a:cubicBezTo>
                  <a:cubicBezTo>
                    <a:pt x="7329" y="4191"/>
                    <a:pt x="8471" y="3524"/>
                    <a:pt x="9804" y="3143"/>
                  </a:cubicBezTo>
                  <a:cubicBezTo>
                    <a:pt x="9899" y="2191"/>
                    <a:pt x="10851" y="857"/>
                    <a:pt x="9043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6" name="Forma libre 145">
              <a:extLst>
                <a:ext uri="{FF2B5EF4-FFF2-40B4-BE49-F238E27FC236}">
                  <a16:creationId xmlns:a16="http://schemas.microsoft.com/office/drawing/2014/main" id="{CCAD77CA-EA10-24F2-AD72-383D66FE3106}"/>
                </a:ext>
              </a:extLst>
            </p:cNvPr>
            <p:cNvSpPr/>
            <p:nvPr/>
          </p:nvSpPr>
          <p:spPr>
            <a:xfrm>
              <a:off x="9353567" y="5704998"/>
              <a:ext cx="1617" cy="952"/>
            </a:xfrm>
            <a:custGeom>
              <a:avLst/>
              <a:gdLst>
                <a:gd name="connsiteX0" fmla="*/ 0 w 1617"/>
                <a:gd name="connsiteY0" fmla="*/ 476 h 952"/>
                <a:gd name="connsiteX1" fmla="*/ 1428 w 1617"/>
                <a:gd name="connsiteY1" fmla="*/ 952 h 952"/>
                <a:gd name="connsiteX2" fmla="*/ 1618 w 1617"/>
                <a:gd name="connsiteY2" fmla="*/ 381 h 952"/>
                <a:gd name="connsiteX3" fmla="*/ 191 w 1617"/>
                <a:gd name="connsiteY3" fmla="*/ 0 h 952"/>
                <a:gd name="connsiteX4" fmla="*/ 0 w 1617"/>
                <a:gd name="connsiteY4" fmla="*/ 571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" h="952">
                  <a:moveTo>
                    <a:pt x="0" y="476"/>
                  </a:moveTo>
                  <a:cubicBezTo>
                    <a:pt x="476" y="667"/>
                    <a:pt x="952" y="762"/>
                    <a:pt x="1428" y="952"/>
                  </a:cubicBezTo>
                  <a:lnTo>
                    <a:pt x="1618" y="381"/>
                  </a:lnTo>
                  <a:lnTo>
                    <a:pt x="191" y="0"/>
                  </a:lnTo>
                  <a:cubicBezTo>
                    <a:pt x="191" y="0"/>
                    <a:pt x="95" y="381"/>
                    <a:pt x="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7" name="Forma libre 146">
              <a:extLst>
                <a:ext uri="{FF2B5EF4-FFF2-40B4-BE49-F238E27FC236}">
                  <a16:creationId xmlns:a16="http://schemas.microsoft.com/office/drawing/2014/main" id="{249A21FE-492E-FBEB-A029-CCD2A931D31A}"/>
                </a:ext>
              </a:extLst>
            </p:cNvPr>
            <p:cNvSpPr/>
            <p:nvPr/>
          </p:nvSpPr>
          <p:spPr>
            <a:xfrm>
              <a:off x="9350997" y="5640207"/>
              <a:ext cx="3236" cy="1735"/>
            </a:xfrm>
            <a:custGeom>
              <a:avLst/>
              <a:gdLst>
                <a:gd name="connsiteX0" fmla="*/ 0 w 3236"/>
                <a:gd name="connsiteY0" fmla="*/ 1736 h 1735"/>
                <a:gd name="connsiteX1" fmla="*/ 3237 w 3236"/>
                <a:gd name="connsiteY1" fmla="*/ 402 h 1735"/>
                <a:gd name="connsiteX2" fmla="*/ 0 w 3236"/>
                <a:gd name="connsiteY2" fmla="*/ 1736 h 1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6" h="1735">
                  <a:moveTo>
                    <a:pt x="0" y="1736"/>
                  </a:moveTo>
                  <a:cubicBezTo>
                    <a:pt x="1143" y="1260"/>
                    <a:pt x="2190" y="784"/>
                    <a:pt x="3237" y="402"/>
                  </a:cubicBezTo>
                  <a:cubicBezTo>
                    <a:pt x="2031" y="-423"/>
                    <a:pt x="952" y="21"/>
                    <a:pt x="0" y="173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8" name="Forma libre 147">
              <a:extLst>
                <a:ext uri="{FF2B5EF4-FFF2-40B4-BE49-F238E27FC236}">
                  <a16:creationId xmlns:a16="http://schemas.microsoft.com/office/drawing/2014/main" id="{B566FE5F-1E04-0475-F85C-60D00AF40456}"/>
                </a:ext>
              </a:extLst>
            </p:cNvPr>
            <p:cNvSpPr/>
            <p:nvPr/>
          </p:nvSpPr>
          <p:spPr>
            <a:xfrm>
              <a:off x="9355280" y="5681757"/>
              <a:ext cx="1523" cy="1142"/>
            </a:xfrm>
            <a:custGeom>
              <a:avLst/>
              <a:gdLst>
                <a:gd name="connsiteX0" fmla="*/ 0 w 1523"/>
                <a:gd name="connsiteY0" fmla="*/ 667 h 1142"/>
                <a:gd name="connsiteX1" fmla="*/ 857 w 1523"/>
                <a:gd name="connsiteY1" fmla="*/ 1143 h 1142"/>
                <a:gd name="connsiteX2" fmla="*/ 1523 w 1523"/>
                <a:gd name="connsiteY2" fmla="*/ 571 h 1142"/>
                <a:gd name="connsiteX3" fmla="*/ 666 w 1523"/>
                <a:gd name="connsiteY3" fmla="*/ 0 h 1142"/>
                <a:gd name="connsiteX4" fmla="*/ 95 w 1523"/>
                <a:gd name="connsiteY4" fmla="*/ 667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" h="1142">
                  <a:moveTo>
                    <a:pt x="0" y="667"/>
                  </a:moveTo>
                  <a:cubicBezTo>
                    <a:pt x="0" y="667"/>
                    <a:pt x="571" y="1143"/>
                    <a:pt x="857" y="1143"/>
                  </a:cubicBezTo>
                  <a:cubicBezTo>
                    <a:pt x="1047" y="1143"/>
                    <a:pt x="1333" y="762"/>
                    <a:pt x="1523" y="571"/>
                  </a:cubicBezTo>
                  <a:cubicBezTo>
                    <a:pt x="1237" y="381"/>
                    <a:pt x="952" y="95"/>
                    <a:pt x="666" y="0"/>
                  </a:cubicBezTo>
                  <a:cubicBezTo>
                    <a:pt x="571" y="0"/>
                    <a:pt x="286" y="381"/>
                    <a:pt x="95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9" name="Forma libre 148">
              <a:extLst>
                <a:ext uri="{FF2B5EF4-FFF2-40B4-BE49-F238E27FC236}">
                  <a16:creationId xmlns:a16="http://schemas.microsoft.com/office/drawing/2014/main" id="{22A24BD1-112B-139E-368C-B8693CD1BFD2}"/>
                </a:ext>
              </a:extLst>
            </p:cNvPr>
            <p:cNvSpPr/>
            <p:nvPr/>
          </p:nvSpPr>
          <p:spPr>
            <a:xfrm>
              <a:off x="9336910" y="5639466"/>
              <a:ext cx="2189" cy="1872"/>
            </a:xfrm>
            <a:custGeom>
              <a:avLst/>
              <a:gdLst>
                <a:gd name="connsiteX0" fmla="*/ 571 w 2189"/>
                <a:gd name="connsiteY0" fmla="*/ 0 h 1872"/>
                <a:gd name="connsiteX1" fmla="*/ 0 w 2189"/>
                <a:gd name="connsiteY1" fmla="*/ 571 h 1872"/>
                <a:gd name="connsiteX2" fmla="*/ 2189 w 2189"/>
                <a:gd name="connsiteY2" fmla="*/ 1714 h 1872"/>
                <a:gd name="connsiteX3" fmla="*/ 571 w 2189"/>
                <a:gd name="connsiteY3" fmla="*/ 95 h 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9" h="1872">
                  <a:moveTo>
                    <a:pt x="571" y="0"/>
                  </a:moveTo>
                  <a:cubicBezTo>
                    <a:pt x="571" y="0"/>
                    <a:pt x="0" y="381"/>
                    <a:pt x="0" y="571"/>
                  </a:cubicBezTo>
                  <a:cubicBezTo>
                    <a:pt x="0" y="1524"/>
                    <a:pt x="381" y="2191"/>
                    <a:pt x="2189" y="1714"/>
                  </a:cubicBezTo>
                  <a:cubicBezTo>
                    <a:pt x="1523" y="953"/>
                    <a:pt x="1047" y="476"/>
                    <a:pt x="571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0" name="Forma libre 149">
              <a:extLst>
                <a:ext uri="{FF2B5EF4-FFF2-40B4-BE49-F238E27FC236}">
                  <a16:creationId xmlns:a16="http://schemas.microsoft.com/office/drawing/2014/main" id="{7642DF2A-CD18-EDB3-D48A-E1FAC4848EF6}"/>
                </a:ext>
              </a:extLst>
            </p:cNvPr>
            <p:cNvSpPr/>
            <p:nvPr/>
          </p:nvSpPr>
          <p:spPr>
            <a:xfrm>
              <a:off x="9350140" y="5623274"/>
              <a:ext cx="1999" cy="1428"/>
            </a:xfrm>
            <a:custGeom>
              <a:avLst/>
              <a:gdLst>
                <a:gd name="connsiteX0" fmla="*/ 1713 w 1999"/>
                <a:gd name="connsiteY0" fmla="*/ 0 h 1428"/>
                <a:gd name="connsiteX1" fmla="*/ 0 w 1999"/>
                <a:gd name="connsiteY1" fmla="*/ 953 h 1428"/>
                <a:gd name="connsiteX2" fmla="*/ 285 w 1999"/>
                <a:gd name="connsiteY2" fmla="*/ 1429 h 1428"/>
                <a:gd name="connsiteX3" fmla="*/ 1999 w 1999"/>
                <a:gd name="connsiteY3" fmla="*/ 667 h 1428"/>
                <a:gd name="connsiteX4" fmla="*/ 1713 w 1999"/>
                <a:gd name="connsiteY4" fmla="*/ 0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9" h="1428">
                  <a:moveTo>
                    <a:pt x="1713" y="0"/>
                  </a:moveTo>
                  <a:cubicBezTo>
                    <a:pt x="1142" y="286"/>
                    <a:pt x="571" y="667"/>
                    <a:pt x="0" y="953"/>
                  </a:cubicBezTo>
                  <a:cubicBezTo>
                    <a:pt x="0" y="1143"/>
                    <a:pt x="191" y="1238"/>
                    <a:pt x="285" y="1429"/>
                  </a:cubicBezTo>
                  <a:cubicBezTo>
                    <a:pt x="856" y="1143"/>
                    <a:pt x="1428" y="953"/>
                    <a:pt x="1999" y="667"/>
                  </a:cubicBezTo>
                  <a:cubicBezTo>
                    <a:pt x="1999" y="476"/>
                    <a:pt x="1809" y="191"/>
                    <a:pt x="1713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1" name="Forma libre 150">
              <a:extLst>
                <a:ext uri="{FF2B5EF4-FFF2-40B4-BE49-F238E27FC236}">
                  <a16:creationId xmlns:a16="http://schemas.microsoft.com/office/drawing/2014/main" id="{2AD408A0-AC81-DE0C-1B9D-47186649F05A}"/>
                </a:ext>
              </a:extLst>
            </p:cNvPr>
            <p:cNvSpPr/>
            <p:nvPr/>
          </p:nvSpPr>
          <p:spPr>
            <a:xfrm>
              <a:off x="9338327" y="5658897"/>
              <a:ext cx="2104" cy="2476"/>
            </a:xfrm>
            <a:custGeom>
              <a:avLst/>
              <a:gdLst>
                <a:gd name="connsiteX0" fmla="*/ 2104 w 2104"/>
                <a:gd name="connsiteY0" fmla="*/ 1429 h 2476"/>
                <a:gd name="connsiteX1" fmla="*/ 867 w 2104"/>
                <a:gd name="connsiteY1" fmla="*/ 0 h 2476"/>
                <a:gd name="connsiteX2" fmla="*/ 11 w 2104"/>
                <a:gd name="connsiteY2" fmla="*/ 1334 h 2476"/>
                <a:gd name="connsiteX3" fmla="*/ 1153 w 2104"/>
                <a:gd name="connsiteY3" fmla="*/ 2477 h 2476"/>
                <a:gd name="connsiteX4" fmla="*/ 2104 w 2104"/>
                <a:gd name="connsiteY4" fmla="*/ 1429 h 2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4" h="2476">
                  <a:moveTo>
                    <a:pt x="2104" y="1429"/>
                  </a:moveTo>
                  <a:cubicBezTo>
                    <a:pt x="2104" y="1429"/>
                    <a:pt x="1438" y="572"/>
                    <a:pt x="867" y="0"/>
                  </a:cubicBezTo>
                  <a:cubicBezTo>
                    <a:pt x="486" y="667"/>
                    <a:pt x="-85" y="1143"/>
                    <a:pt x="11" y="1334"/>
                  </a:cubicBezTo>
                  <a:cubicBezTo>
                    <a:pt x="201" y="1810"/>
                    <a:pt x="772" y="2096"/>
                    <a:pt x="1153" y="2477"/>
                  </a:cubicBezTo>
                  <a:cubicBezTo>
                    <a:pt x="1438" y="2096"/>
                    <a:pt x="2104" y="1619"/>
                    <a:pt x="2104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2" name="Forma libre 151">
              <a:extLst>
                <a:ext uri="{FF2B5EF4-FFF2-40B4-BE49-F238E27FC236}">
                  <a16:creationId xmlns:a16="http://schemas.microsoft.com/office/drawing/2014/main" id="{3F7D206E-5EDB-B357-6DF6-BD4212E1AC4A}"/>
                </a:ext>
              </a:extLst>
            </p:cNvPr>
            <p:cNvSpPr/>
            <p:nvPr/>
          </p:nvSpPr>
          <p:spPr>
            <a:xfrm>
              <a:off x="9341089" y="5694521"/>
              <a:ext cx="4863" cy="2669"/>
            </a:xfrm>
            <a:custGeom>
              <a:avLst/>
              <a:gdLst>
                <a:gd name="connsiteX0" fmla="*/ 485 w 4863"/>
                <a:gd name="connsiteY0" fmla="*/ 0 h 2669"/>
                <a:gd name="connsiteX1" fmla="*/ 1151 w 4863"/>
                <a:gd name="connsiteY1" fmla="*/ 2381 h 2669"/>
                <a:gd name="connsiteX2" fmla="*/ 4863 w 4863"/>
                <a:gd name="connsiteY2" fmla="*/ 381 h 2669"/>
                <a:gd name="connsiteX3" fmla="*/ 2388 w 4863"/>
                <a:gd name="connsiteY3" fmla="*/ 1619 h 2669"/>
                <a:gd name="connsiteX4" fmla="*/ 485 w 4863"/>
                <a:gd name="connsiteY4" fmla="*/ 0 h 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3" h="2669">
                  <a:moveTo>
                    <a:pt x="485" y="0"/>
                  </a:moveTo>
                  <a:cubicBezTo>
                    <a:pt x="-467" y="1429"/>
                    <a:pt x="104" y="2000"/>
                    <a:pt x="1151" y="2381"/>
                  </a:cubicBezTo>
                  <a:cubicBezTo>
                    <a:pt x="2674" y="2953"/>
                    <a:pt x="3816" y="2857"/>
                    <a:pt x="4863" y="381"/>
                  </a:cubicBezTo>
                  <a:cubicBezTo>
                    <a:pt x="3626" y="1048"/>
                    <a:pt x="2959" y="1333"/>
                    <a:pt x="2388" y="1619"/>
                  </a:cubicBezTo>
                  <a:cubicBezTo>
                    <a:pt x="1722" y="1048"/>
                    <a:pt x="1151" y="571"/>
                    <a:pt x="485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3" name="Forma libre 152">
              <a:extLst>
                <a:ext uri="{FF2B5EF4-FFF2-40B4-BE49-F238E27FC236}">
                  <a16:creationId xmlns:a16="http://schemas.microsoft.com/office/drawing/2014/main" id="{3CB1BD6E-179A-5568-FCFD-7696444945D7}"/>
                </a:ext>
              </a:extLst>
            </p:cNvPr>
            <p:cNvSpPr/>
            <p:nvPr/>
          </p:nvSpPr>
          <p:spPr>
            <a:xfrm>
              <a:off x="9314922" y="5652611"/>
              <a:ext cx="1617" cy="857"/>
            </a:xfrm>
            <a:custGeom>
              <a:avLst/>
              <a:gdLst>
                <a:gd name="connsiteX0" fmla="*/ 1618 w 1617"/>
                <a:gd name="connsiteY0" fmla="*/ 190 h 857"/>
                <a:gd name="connsiteX1" fmla="*/ 95 w 1617"/>
                <a:gd name="connsiteY1" fmla="*/ 0 h 857"/>
                <a:gd name="connsiteX2" fmla="*/ 0 w 1617"/>
                <a:gd name="connsiteY2" fmla="*/ 667 h 857"/>
                <a:gd name="connsiteX3" fmla="*/ 1523 w 1617"/>
                <a:gd name="connsiteY3" fmla="*/ 857 h 857"/>
                <a:gd name="connsiteX4" fmla="*/ 1618 w 1617"/>
                <a:gd name="connsiteY4" fmla="*/ 190 h 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" h="857">
                  <a:moveTo>
                    <a:pt x="1618" y="190"/>
                  </a:moveTo>
                  <a:cubicBezTo>
                    <a:pt x="1142" y="190"/>
                    <a:pt x="571" y="0"/>
                    <a:pt x="95" y="0"/>
                  </a:cubicBezTo>
                  <a:cubicBezTo>
                    <a:pt x="95" y="190"/>
                    <a:pt x="95" y="476"/>
                    <a:pt x="0" y="667"/>
                  </a:cubicBezTo>
                  <a:cubicBezTo>
                    <a:pt x="476" y="667"/>
                    <a:pt x="1047" y="762"/>
                    <a:pt x="1523" y="857"/>
                  </a:cubicBezTo>
                  <a:cubicBezTo>
                    <a:pt x="1523" y="667"/>
                    <a:pt x="1523" y="381"/>
                    <a:pt x="1618" y="19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4" name="Forma libre 153">
              <a:extLst>
                <a:ext uri="{FF2B5EF4-FFF2-40B4-BE49-F238E27FC236}">
                  <a16:creationId xmlns:a16="http://schemas.microsoft.com/office/drawing/2014/main" id="{AD0FA04D-F43A-25D2-F9E3-7F1AA8D19905}"/>
                </a:ext>
              </a:extLst>
            </p:cNvPr>
            <p:cNvSpPr/>
            <p:nvPr/>
          </p:nvSpPr>
          <p:spPr>
            <a:xfrm>
              <a:off x="9294707" y="5721331"/>
              <a:ext cx="3156" cy="3859"/>
            </a:xfrm>
            <a:custGeom>
              <a:avLst/>
              <a:gdLst>
                <a:gd name="connsiteX0" fmla="*/ 323 w 3156"/>
                <a:gd name="connsiteY0" fmla="*/ 812 h 3859"/>
                <a:gd name="connsiteX1" fmla="*/ 1941 w 3156"/>
                <a:gd name="connsiteY1" fmla="*/ 3860 h 3859"/>
                <a:gd name="connsiteX2" fmla="*/ 2512 w 3156"/>
                <a:gd name="connsiteY2" fmla="*/ 431 h 3859"/>
                <a:gd name="connsiteX3" fmla="*/ 323 w 3156"/>
                <a:gd name="connsiteY3" fmla="*/ 717 h 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6" h="3859">
                  <a:moveTo>
                    <a:pt x="323" y="812"/>
                  </a:moveTo>
                  <a:cubicBezTo>
                    <a:pt x="-344" y="2146"/>
                    <a:pt x="-58" y="3288"/>
                    <a:pt x="1941" y="3860"/>
                  </a:cubicBezTo>
                  <a:cubicBezTo>
                    <a:pt x="2226" y="2622"/>
                    <a:pt x="4130" y="1859"/>
                    <a:pt x="2512" y="431"/>
                  </a:cubicBezTo>
                  <a:cubicBezTo>
                    <a:pt x="1845" y="-141"/>
                    <a:pt x="894" y="-236"/>
                    <a:pt x="323" y="71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5" name="Forma libre 154">
              <a:extLst>
                <a:ext uri="{FF2B5EF4-FFF2-40B4-BE49-F238E27FC236}">
                  <a16:creationId xmlns:a16="http://schemas.microsoft.com/office/drawing/2014/main" id="{6F2B5047-D368-4323-0E33-8F40F2BA9952}"/>
                </a:ext>
              </a:extLst>
            </p:cNvPr>
            <p:cNvSpPr/>
            <p:nvPr/>
          </p:nvSpPr>
          <p:spPr>
            <a:xfrm>
              <a:off x="9293506" y="5683853"/>
              <a:ext cx="4188" cy="2666"/>
            </a:xfrm>
            <a:custGeom>
              <a:avLst/>
              <a:gdLst>
                <a:gd name="connsiteX0" fmla="*/ 4188 w 4188"/>
                <a:gd name="connsiteY0" fmla="*/ 476 h 2666"/>
                <a:gd name="connsiteX1" fmla="*/ 3903 w 4188"/>
                <a:gd name="connsiteY1" fmla="*/ 0 h 2666"/>
                <a:gd name="connsiteX2" fmla="*/ 0 w 4188"/>
                <a:gd name="connsiteY2" fmla="*/ 762 h 2666"/>
                <a:gd name="connsiteX3" fmla="*/ 2284 w 4188"/>
                <a:gd name="connsiteY3" fmla="*/ 2667 h 2666"/>
                <a:gd name="connsiteX4" fmla="*/ 4188 w 4188"/>
                <a:gd name="connsiteY4" fmla="*/ 476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8" h="2666">
                  <a:moveTo>
                    <a:pt x="4188" y="476"/>
                  </a:moveTo>
                  <a:cubicBezTo>
                    <a:pt x="4188" y="476"/>
                    <a:pt x="3998" y="95"/>
                    <a:pt x="3903" y="0"/>
                  </a:cubicBezTo>
                  <a:cubicBezTo>
                    <a:pt x="2760" y="190"/>
                    <a:pt x="1713" y="476"/>
                    <a:pt x="0" y="762"/>
                  </a:cubicBezTo>
                  <a:cubicBezTo>
                    <a:pt x="1142" y="1714"/>
                    <a:pt x="1618" y="2096"/>
                    <a:pt x="2284" y="2667"/>
                  </a:cubicBezTo>
                  <a:cubicBezTo>
                    <a:pt x="2951" y="1905"/>
                    <a:pt x="3617" y="1238"/>
                    <a:pt x="4188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6" name="Forma libre 155">
              <a:extLst>
                <a:ext uri="{FF2B5EF4-FFF2-40B4-BE49-F238E27FC236}">
                  <a16:creationId xmlns:a16="http://schemas.microsoft.com/office/drawing/2014/main" id="{D449A898-4CB0-82CB-B494-E388DE5B9E68}"/>
                </a:ext>
              </a:extLst>
            </p:cNvPr>
            <p:cNvSpPr/>
            <p:nvPr/>
          </p:nvSpPr>
          <p:spPr>
            <a:xfrm>
              <a:off x="9286457" y="5701569"/>
              <a:ext cx="3527" cy="7715"/>
            </a:xfrm>
            <a:custGeom>
              <a:avLst/>
              <a:gdLst>
                <a:gd name="connsiteX0" fmla="*/ 1053 w 3527"/>
                <a:gd name="connsiteY0" fmla="*/ 0 h 7715"/>
                <a:gd name="connsiteX1" fmla="*/ 2385 w 3527"/>
                <a:gd name="connsiteY1" fmla="*/ 7715 h 7715"/>
                <a:gd name="connsiteX2" fmla="*/ 3528 w 3527"/>
                <a:gd name="connsiteY2" fmla="*/ 2953 h 7715"/>
                <a:gd name="connsiteX3" fmla="*/ 957 w 3527"/>
                <a:gd name="connsiteY3" fmla="*/ 0 h 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7" h="7715">
                  <a:moveTo>
                    <a:pt x="1053" y="0"/>
                  </a:moveTo>
                  <a:cubicBezTo>
                    <a:pt x="-756" y="2762"/>
                    <a:pt x="-185" y="5715"/>
                    <a:pt x="2385" y="7715"/>
                  </a:cubicBezTo>
                  <a:cubicBezTo>
                    <a:pt x="2766" y="6191"/>
                    <a:pt x="3147" y="4572"/>
                    <a:pt x="3528" y="2953"/>
                  </a:cubicBezTo>
                  <a:cubicBezTo>
                    <a:pt x="3052" y="1619"/>
                    <a:pt x="2957" y="0"/>
                    <a:pt x="95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7" name="Forma libre 156">
              <a:extLst>
                <a:ext uri="{FF2B5EF4-FFF2-40B4-BE49-F238E27FC236}">
                  <a16:creationId xmlns:a16="http://schemas.microsoft.com/office/drawing/2014/main" id="{929E0AC7-4910-EBAF-BC58-8E6068936709}"/>
                </a:ext>
              </a:extLst>
            </p:cNvPr>
            <p:cNvSpPr/>
            <p:nvPr/>
          </p:nvSpPr>
          <p:spPr>
            <a:xfrm>
              <a:off x="9291317" y="5658974"/>
              <a:ext cx="4378" cy="1975"/>
            </a:xfrm>
            <a:custGeom>
              <a:avLst/>
              <a:gdLst>
                <a:gd name="connsiteX0" fmla="*/ 4378 w 4378"/>
                <a:gd name="connsiteY0" fmla="*/ 876 h 1975"/>
                <a:gd name="connsiteX1" fmla="*/ 0 w 4378"/>
                <a:gd name="connsiteY1" fmla="*/ 876 h 1975"/>
                <a:gd name="connsiteX2" fmla="*/ 4378 w 4378"/>
                <a:gd name="connsiteY2" fmla="*/ 876 h 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78" h="1975">
                  <a:moveTo>
                    <a:pt x="4378" y="876"/>
                  </a:moveTo>
                  <a:cubicBezTo>
                    <a:pt x="2951" y="1352"/>
                    <a:pt x="1618" y="-1315"/>
                    <a:pt x="0" y="876"/>
                  </a:cubicBezTo>
                  <a:cubicBezTo>
                    <a:pt x="1618" y="1829"/>
                    <a:pt x="2951" y="2781"/>
                    <a:pt x="4378" y="8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8" name="Forma libre 157">
              <a:extLst>
                <a:ext uri="{FF2B5EF4-FFF2-40B4-BE49-F238E27FC236}">
                  <a16:creationId xmlns:a16="http://schemas.microsoft.com/office/drawing/2014/main" id="{AD845FD1-51DC-8A3C-9E2D-15FAF479260F}"/>
                </a:ext>
              </a:extLst>
            </p:cNvPr>
            <p:cNvSpPr/>
            <p:nvPr/>
          </p:nvSpPr>
          <p:spPr>
            <a:xfrm>
              <a:off x="9308355" y="5647634"/>
              <a:ext cx="2665" cy="2023"/>
            </a:xfrm>
            <a:custGeom>
              <a:avLst/>
              <a:gdLst>
                <a:gd name="connsiteX0" fmla="*/ 0 w 2665"/>
                <a:gd name="connsiteY0" fmla="*/ 2024 h 2023"/>
                <a:gd name="connsiteX1" fmla="*/ 2665 w 2665"/>
                <a:gd name="connsiteY1" fmla="*/ 595 h 2023"/>
                <a:gd name="connsiteX2" fmla="*/ 0 w 2665"/>
                <a:gd name="connsiteY2" fmla="*/ 2024 h 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5" h="2023">
                  <a:moveTo>
                    <a:pt x="0" y="2024"/>
                  </a:moveTo>
                  <a:cubicBezTo>
                    <a:pt x="762" y="1643"/>
                    <a:pt x="1523" y="1166"/>
                    <a:pt x="2665" y="595"/>
                  </a:cubicBezTo>
                  <a:cubicBezTo>
                    <a:pt x="762" y="-357"/>
                    <a:pt x="571" y="-357"/>
                    <a:pt x="0" y="202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9" name="Forma libre 158">
              <a:extLst>
                <a:ext uri="{FF2B5EF4-FFF2-40B4-BE49-F238E27FC236}">
                  <a16:creationId xmlns:a16="http://schemas.microsoft.com/office/drawing/2014/main" id="{1E01010D-8262-E296-8D9A-1E55AF222327}"/>
                </a:ext>
              </a:extLst>
            </p:cNvPr>
            <p:cNvSpPr/>
            <p:nvPr/>
          </p:nvSpPr>
          <p:spPr>
            <a:xfrm>
              <a:off x="9268758" y="5687758"/>
              <a:ext cx="6377" cy="5905"/>
            </a:xfrm>
            <a:custGeom>
              <a:avLst/>
              <a:gdLst>
                <a:gd name="connsiteX0" fmla="*/ 95 w 6377"/>
                <a:gd name="connsiteY0" fmla="*/ 5905 h 5905"/>
                <a:gd name="connsiteX1" fmla="*/ 2570 w 6377"/>
                <a:gd name="connsiteY1" fmla="*/ 4096 h 5905"/>
                <a:gd name="connsiteX2" fmla="*/ 6377 w 6377"/>
                <a:gd name="connsiteY2" fmla="*/ 2953 h 5905"/>
                <a:gd name="connsiteX3" fmla="*/ 4854 w 6377"/>
                <a:gd name="connsiteY3" fmla="*/ 0 h 5905"/>
                <a:gd name="connsiteX4" fmla="*/ 0 w 6377"/>
                <a:gd name="connsiteY4" fmla="*/ 5905 h 5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77" h="5905">
                  <a:moveTo>
                    <a:pt x="95" y="5905"/>
                  </a:moveTo>
                  <a:cubicBezTo>
                    <a:pt x="1427" y="5715"/>
                    <a:pt x="2284" y="5239"/>
                    <a:pt x="2570" y="4096"/>
                  </a:cubicBezTo>
                  <a:cubicBezTo>
                    <a:pt x="3046" y="2381"/>
                    <a:pt x="4093" y="2000"/>
                    <a:pt x="6377" y="2953"/>
                  </a:cubicBezTo>
                  <a:cubicBezTo>
                    <a:pt x="5616" y="1524"/>
                    <a:pt x="5330" y="857"/>
                    <a:pt x="4854" y="0"/>
                  </a:cubicBezTo>
                  <a:cubicBezTo>
                    <a:pt x="3141" y="2000"/>
                    <a:pt x="761" y="3048"/>
                    <a:pt x="0" y="5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0" name="Forma libre 159">
              <a:extLst>
                <a:ext uri="{FF2B5EF4-FFF2-40B4-BE49-F238E27FC236}">
                  <a16:creationId xmlns:a16="http://schemas.microsoft.com/office/drawing/2014/main" id="{F8FD9937-2334-6C25-DA4B-3E9720CD406B}"/>
                </a:ext>
              </a:extLst>
            </p:cNvPr>
            <p:cNvSpPr/>
            <p:nvPr/>
          </p:nvSpPr>
          <p:spPr>
            <a:xfrm>
              <a:off x="9271519" y="5648885"/>
              <a:ext cx="4949" cy="2391"/>
            </a:xfrm>
            <a:custGeom>
              <a:avLst/>
              <a:gdLst>
                <a:gd name="connsiteX0" fmla="*/ 0 w 4949"/>
                <a:gd name="connsiteY0" fmla="*/ 1344 h 2391"/>
                <a:gd name="connsiteX1" fmla="*/ 3617 w 4949"/>
                <a:gd name="connsiteY1" fmla="*/ 2392 h 2391"/>
                <a:gd name="connsiteX2" fmla="*/ 4950 w 4949"/>
                <a:gd name="connsiteY2" fmla="*/ 201 h 2391"/>
                <a:gd name="connsiteX3" fmla="*/ 0 w 4949"/>
                <a:gd name="connsiteY3" fmla="*/ 1344 h 2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9" h="2391">
                  <a:moveTo>
                    <a:pt x="0" y="1344"/>
                  </a:moveTo>
                  <a:cubicBezTo>
                    <a:pt x="1333" y="1725"/>
                    <a:pt x="2475" y="2106"/>
                    <a:pt x="3617" y="2392"/>
                  </a:cubicBezTo>
                  <a:cubicBezTo>
                    <a:pt x="4093" y="1630"/>
                    <a:pt x="4569" y="963"/>
                    <a:pt x="4950" y="201"/>
                  </a:cubicBezTo>
                  <a:cubicBezTo>
                    <a:pt x="3237" y="11"/>
                    <a:pt x="1523" y="-465"/>
                    <a:pt x="0" y="134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1" name="Forma libre 160">
              <a:extLst>
                <a:ext uri="{FF2B5EF4-FFF2-40B4-BE49-F238E27FC236}">
                  <a16:creationId xmlns:a16="http://schemas.microsoft.com/office/drawing/2014/main" id="{68FFA39E-A27D-CC3B-1805-53E62D14A292}"/>
                </a:ext>
              </a:extLst>
            </p:cNvPr>
            <p:cNvSpPr/>
            <p:nvPr/>
          </p:nvSpPr>
          <p:spPr>
            <a:xfrm>
              <a:off x="9276564" y="5646705"/>
              <a:ext cx="1398" cy="2286"/>
            </a:xfrm>
            <a:custGeom>
              <a:avLst/>
              <a:gdLst>
                <a:gd name="connsiteX0" fmla="*/ 0 w 1398"/>
                <a:gd name="connsiteY0" fmla="*/ 2286 h 2286"/>
                <a:gd name="connsiteX1" fmla="*/ 1332 w 1398"/>
                <a:gd name="connsiteY1" fmla="*/ 0 h 2286"/>
                <a:gd name="connsiteX2" fmla="*/ 0 w 1398"/>
                <a:gd name="connsiteY2" fmla="*/ 2286 h 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8" h="2286">
                  <a:moveTo>
                    <a:pt x="0" y="2286"/>
                  </a:moveTo>
                  <a:cubicBezTo>
                    <a:pt x="952" y="1905"/>
                    <a:pt x="1618" y="1334"/>
                    <a:pt x="1332" y="0"/>
                  </a:cubicBezTo>
                  <a:cubicBezTo>
                    <a:pt x="-381" y="286"/>
                    <a:pt x="190" y="1429"/>
                    <a:pt x="0" y="22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2" name="Forma libre 161">
              <a:extLst>
                <a:ext uri="{FF2B5EF4-FFF2-40B4-BE49-F238E27FC236}">
                  <a16:creationId xmlns:a16="http://schemas.microsoft.com/office/drawing/2014/main" id="{F4EA7039-7BCC-6E80-F3AD-A85809678423}"/>
                </a:ext>
              </a:extLst>
            </p:cNvPr>
            <p:cNvSpPr/>
            <p:nvPr/>
          </p:nvSpPr>
          <p:spPr>
            <a:xfrm>
              <a:off x="9279800" y="5624988"/>
              <a:ext cx="1332" cy="857"/>
            </a:xfrm>
            <a:custGeom>
              <a:avLst/>
              <a:gdLst>
                <a:gd name="connsiteX0" fmla="*/ 0 w 1332"/>
                <a:gd name="connsiteY0" fmla="*/ 95 h 857"/>
                <a:gd name="connsiteX1" fmla="*/ 0 w 1332"/>
                <a:gd name="connsiteY1" fmla="*/ 858 h 857"/>
                <a:gd name="connsiteX2" fmla="*/ 1333 w 1332"/>
                <a:gd name="connsiteY2" fmla="*/ 762 h 857"/>
                <a:gd name="connsiteX3" fmla="*/ 1333 w 1332"/>
                <a:gd name="connsiteY3" fmla="*/ 0 h 857"/>
                <a:gd name="connsiteX4" fmla="*/ 0 w 1332"/>
                <a:gd name="connsiteY4" fmla="*/ 95 h 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" h="857">
                  <a:moveTo>
                    <a:pt x="0" y="95"/>
                  </a:moveTo>
                  <a:cubicBezTo>
                    <a:pt x="0" y="95"/>
                    <a:pt x="0" y="571"/>
                    <a:pt x="0" y="858"/>
                  </a:cubicBezTo>
                  <a:cubicBezTo>
                    <a:pt x="476" y="858"/>
                    <a:pt x="857" y="858"/>
                    <a:pt x="1333" y="762"/>
                  </a:cubicBezTo>
                  <a:cubicBezTo>
                    <a:pt x="1333" y="762"/>
                    <a:pt x="1333" y="286"/>
                    <a:pt x="1333" y="0"/>
                  </a:cubicBezTo>
                  <a:cubicBezTo>
                    <a:pt x="857" y="0"/>
                    <a:pt x="381" y="0"/>
                    <a:pt x="0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3" name="Forma libre 162">
              <a:extLst>
                <a:ext uri="{FF2B5EF4-FFF2-40B4-BE49-F238E27FC236}">
                  <a16:creationId xmlns:a16="http://schemas.microsoft.com/office/drawing/2014/main" id="{E7EAF856-B7C0-94B0-3A05-311A3F4035E0}"/>
                </a:ext>
              </a:extLst>
            </p:cNvPr>
            <p:cNvSpPr/>
            <p:nvPr/>
          </p:nvSpPr>
          <p:spPr>
            <a:xfrm>
              <a:off x="9283710" y="5713285"/>
              <a:ext cx="3513" cy="4667"/>
            </a:xfrm>
            <a:custGeom>
              <a:avLst/>
              <a:gdLst>
                <a:gd name="connsiteX0" fmla="*/ 658 w 3513"/>
                <a:gd name="connsiteY0" fmla="*/ 2476 h 4667"/>
                <a:gd name="connsiteX1" fmla="*/ 849 w 3513"/>
                <a:gd name="connsiteY1" fmla="*/ 4667 h 4667"/>
                <a:gd name="connsiteX2" fmla="*/ 3514 w 3513"/>
                <a:gd name="connsiteY2" fmla="*/ 1238 h 4667"/>
                <a:gd name="connsiteX3" fmla="*/ 2372 w 3513"/>
                <a:gd name="connsiteY3" fmla="*/ 0 h 4667"/>
                <a:gd name="connsiteX4" fmla="*/ 563 w 3513"/>
                <a:gd name="connsiteY4" fmla="*/ 2572 h 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3" h="4667">
                  <a:moveTo>
                    <a:pt x="658" y="2476"/>
                  </a:moveTo>
                  <a:cubicBezTo>
                    <a:pt x="-294" y="3429"/>
                    <a:pt x="-198" y="4000"/>
                    <a:pt x="849" y="4667"/>
                  </a:cubicBezTo>
                  <a:cubicBezTo>
                    <a:pt x="1705" y="3524"/>
                    <a:pt x="2562" y="2476"/>
                    <a:pt x="3514" y="1238"/>
                  </a:cubicBezTo>
                  <a:cubicBezTo>
                    <a:pt x="3133" y="857"/>
                    <a:pt x="2752" y="381"/>
                    <a:pt x="2372" y="0"/>
                  </a:cubicBezTo>
                  <a:cubicBezTo>
                    <a:pt x="1705" y="1048"/>
                    <a:pt x="1230" y="1905"/>
                    <a:pt x="563" y="2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4" name="Forma libre 163">
              <a:extLst>
                <a:ext uri="{FF2B5EF4-FFF2-40B4-BE49-F238E27FC236}">
                  <a16:creationId xmlns:a16="http://schemas.microsoft.com/office/drawing/2014/main" id="{D025D356-944D-9424-8816-77EBCD36D985}"/>
                </a:ext>
              </a:extLst>
            </p:cNvPr>
            <p:cNvSpPr/>
            <p:nvPr/>
          </p:nvSpPr>
          <p:spPr>
            <a:xfrm>
              <a:off x="9356042" y="5647926"/>
              <a:ext cx="3045" cy="1827"/>
            </a:xfrm>
            <a:custGeom>
              <a:avLst/>
              <a:gdLst>
                <a:gd name="connsiteX0" fmla="*/ 0 w 3045"/>
                <a:gd name="connsiteY0" fmla="*/ 303 h 1827"/>
                <a:gd name="connsiteX1" fmla="*/ 3046 w 3045"/>
                <a:gd name="connsiteY1" fmla="*/ 1827 h 1827"/>
                <a:gd name="connsiteX2" fmla="*/ 0 w 3045"/>
                <a:gd name="connsiteY2" fmla="*/ 303 h 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5" h="1827">
                  <a:moveTo>
                    <a:pt x="0" y="303"/>
                  </a:moveTo>
                  <a:cubicBezTo>
                    <a:pt x="1047" y="780"/>
                    <a:pt x="1809" y="1256"/>
                    <a:pt x="3046" y="1827"/>
                  </a:cubicBezTo>
                  <a:cubicBezTo>
                    <a:pt x="2284" y="113"/>
                    <a:pt x="1269" y="-395"/>
                    <a:pt x="0" y="30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5" name="Forma libre 164">
              <a:extLst>
                <a:ext uri="{FF2B5EF4-FFF2-40B4-BE49-F238E27FC236}">
                  <a16:creationId xmlns:a16="http://schemas.microsoft.com/office/drawing/2014/main" id="{A82B9509-61F1-17F9-E98D-DBB0900A9D79}"/>
                </a:ext>
              </a:extLst>
            </p:cNvPr>
            <p:cNvSpPr/>
            <p:nvPr/>
          </p:nvSpPr>
          <p:spPr>
            <a:xfrm>
              <a:off x="9301141" y="5608986"/>
              <a:ext cx="5881" cy="6762"/>
            </a:xfrm>
            <a:custGeom>
              <a:avLst/>
              <a:gdLst>
                <a:gd name="connsiteX0" fmla="*/ 5215 w 5881"/>
                <a:gd name="connsiteY0" fmla="*/ 0 h 6762"/>
                <a:gd name="connsiteX1" fmla="*/ 4739 w 5881"/>
                <a:gd name="connsiteY1" fmla="*/ 3905 h 6762"/>
                <a:gd name="connsiteX2" fmla="*/ 1693 w 5881"/>
                <a:gd name="connsiteY2" fmla="*/ 3905 h 6762"/>
                <a:gd name="connsiteX3" fmla="*/ 266 w 5881"/>
                <a:gd name="connsiteY3" fmla="*/ 6763 h 6762"/>
                <a:gd name="connsiteX4" fmla="*/ 5881 w 5881"/>
                <a:gd name="connsiteY4" fmla="*/ 5525 h 6762"/>
                <a:gd name="connsiteX5" fmla="*/ 5215 w 5881"/>
                <a:gd name="connsiteY5" fmla="*/ 0 h 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81" h="6762">
                  <a:moveTo>
                    <a:pt x="5215" y="0"/>
                  </a:moveTo>
                  <a:cubicBezTo>
                    <a:pt x="2455" y="1429"/>
                    <a:pt x="5405" y="2477"/>
                    <a:pt x="4739" y="3905"/>
                  </a:cubicBezTo>
                  <a:lnTo>
                    <a:pt x="1693" y="3905"/>
                  </a:lnTo>
                  <a:cubicBezTo>
                    <a:pt x="1598" y="4858"/>
                    <a:pt x="-781" y="4953"/>
                    <a:pt x="266" y="6763"/>
                  </a:cubicBezTo>
                  <a:cubicBezTo>
                    <a:pt x="2169" y="6287"/>
                    <a:pt x="3978" y="5905"/>
                    <a:pt x="5881" y="5525"/>
                  </a:cubicBezTo>
                  <a:cubicBezTo>
                    <a:pt x="5691" y="3715"/>
                    <a:pt x="5405" y="1905"/>
                    <a:pt x="5215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6" name="Forma libre 165">
              <a:extLst>
                <a:ext uri="{FF2B5EF4-FFF2-40B4-BE49-F238E27FC236}">
                  <a16:creationId xmlns:a16="http://schemas.microsoft.com/office/drawing/2014/main" id="{D73815B6-C987-5235-7B59-8ABA65D1E017}"/>
                </a:ext>
              </a:extLst>
            </p:cNvPr>
            <p:cNvSpPr/>
            <p:nvPr/>
          </p:nvSpPr>
          <p:spPr>
            <a:xfrm>
              <a:off x="9269594" y="5682996"/>
              <a:ext cx="2591" cy="4571"/>
            </a:xfrm>
            <a:custGeom>
              <a:avLst/>
              <a:gdLst>
                <a:gd name="connsiteX0" fmla="*/ 2591 w 2591"/>
                <a:gd name="connsiteY0" fmla="*/ 0 h 4571"/>
                <a:gd name="connsiteX1" fmla="*/ 116 w 2591"/>
                <a:gd name="connsiteY1" fmla="*/ 4572 h 4571"/>
                <a:gd name="connsiteX2" fmla="*/ 2591 w 2591"/>
                <a:gd name="connsiteY2" fmla="*/ 0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1" h="4571">
                  <a:moveTo>
                    <a:pt x="2591" y="0"/>
                  </a:moveTo>
                  <a:cubicBezTo>
                    <a:pt x="497" y="1651"/>
                    <a:pt x="-327" y="3175"/>
                    <a:pt x="116" y="4572"/>
                  </a:cubicBezTo>
                  <a:cubicBezTo>
                    <a:pt x="973" y="2953"/>
                    <a:pt x="1640" y="1714"/>
                    <a:pt x="2591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7" name="Forma libre 166">
              <a:extLst>
                <a:ext uri="{FF2B5EF4-FFF2-40B4-BE49-F238E27FC236}">
                  <a16:creationId xmlns:a16="http://schemas.microsoft.com/office/drawing/2014/main" id="{095CAD94-BC7F-3DC1-2AA7-3815EF1D9DC4}"/>
                </a:ext>
              </a:extLst>
            </p:cNvPr>
            <p:cNvSpPr/>
            <p:nvPr/>
          </p:nvSpPr>
          <p:spPr>
            <a:xfrm>
              <a:off x="9303786" y="5674994"/>
              <a:ext cx="6948" cy="3764"/>
            </a:xfrm>
            <a:custGeom>
              <a:avLst/>
              <a:gdLst>
                <a:gd name="connsiteX0" fmla="*/ 856 w 6948"/>
                <a:gd name="connsiteY0" fmla="*/ 1429 h 3764"/>
                <a:gd name="connsiteX1" fmla="*/ 0 w 6948"/>
                <a:gd name="connsiteY1" fmla="*/ 2953 h 3764"/>
                <a:gd name="connsiteX2" fmla="*/ 6948 w 6948"/>
                <a:gd name="connsiteY2" fmla="*/ 1334 h 3764"/>
                <a:gd name="connsiteX3" fmla="*/ 1523 w 6948"/>
                <a:gd name="connsiteY3" fmla="*/ 0 h 3764"/>
                <a:gd name="connsiteX4" fmla="*/ 856 w 6948"/>
                <a:gd name="connsiteY4" fmla="*/ 1429 h 3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48" h="3764">
                  <a:moveTo>
                    <a:pt x="856" y="1429"/>
                  </a:moveTo>
                  <a:cubicBezTo>
                    <a:pt x="856" y="1429"/>
                    <a:pt x="381" y="2286"/>
                    <a:pt x="0" y="2953"/>
                  </a:cubicBezTo>
                  <a:cubicBezTo>
                    <a:pt x="2855" y="4477"/>
                    <a:pt x="5426" y="3810"/>
                    <a:pt x="6948" y="1334"/>
                  </a:cubicBezTo>
                  <a:cubicBezTo>
                    <a:pt x="5044" y="858"/>
                    <a:pt x="3331" y="476"/>
                    <a:pt x="1523" y="0"/>
                  </a:cubicBezTo>
                  <a:cubicBezTo>
                    <a:pt x="1237" y="667"/>
                    <a:pt x="1047" y="1048"/>
                    <a:pt x="856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8" name="Forma libre 167">
              <a:extLst>
                <a:ext uri="{FF2B5EF4-FFF2-40B4-BE49-F238E27FC236}">
                  <a16:creationId xmlns:a16="http://schemas.microsoft.com/office/drawing/2014/main" id="{EED8DE18-3128-896B-C4C0-8B08834A84A3}"/>
                </a:ext>
              </a:extLst>
            </p:cNvPr>
            <p:cNvSpPr/>
            <p:nvPr/>
          </p:nvSpPr>
          <p:spPr>
            <a:xfrm>
              <a:off x="9303024" y="5696422"/>
              <a:ext cx="3045" cy="2099"/>
            </a:xfrm>
            <a:custGeom>
              <a:avLst/>
              <a:gdLst>
                <a:gd name="connsiteX0" fmla="*/ 0 w 3045"/>
                <a:gd name="connsiteY0" fmla="*/ 4 h 2099"/>
                <a:gd name="connsiteX1" fmla="*/ 3046 w 3045"/>
                <a:gd name="connsiteY1" fmla="*/ 2099 h 2099"/>
                <a:gd name="connsiteX2" fmla="*/ 0 w 3045"/>
                <a:gd name="connsiteY2" fmla="*/ 4 h 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5" h="2099">
                  <a:moveTo>
                    <a:pt x="0" y="4"/>
                  </a:moveTo>
                  <a:cubicBezTo>
                    <a:pt x="1237" y="861"/>
                    <a:pt x="1904" y="1338"/>
                    <a:pt x="3046" y="2099"/>
                  </a:cubicBezTo>
                  <a:cubicBezTo>
                    <a:pt x="2792" y="639"/>
                    <a:pt x="1777" y="-59"/>
                    <a:pt x="0" y="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9" name="Forma libre 168">
              <a:extLst>
                <a:ext uri="{FF2B5EF4-FFF2-40B4-BE49-F238E27FC236}">
                  <a16:creationId xmlns:a16="http://schemas.microsoft.com/office/drawing/2014/main" id="{0B514B3D-1A23-38E3-7142-FB34200036EF}"/>
                </a:ext>
              </a:extLst>
            </p:cNvPr>
            <p:cNvSpPr/>
            <p:nvPr/>
          </p:nvSpPr>
          <p:spPr>
            <a:xfrm>
              <a:off x="9294934" y="5676204"/>
              <a:ext cx="3902" cy="1171"/>
            </a:xfrm>
            <a:custGeom>
              <a:avLst/>
              <a:gdLst>
                <a:gd name="connsiteX0" fmla="*/ 95 w 3902"/>
                <a:gd name="connsiteY0" fmla="*/ 886 h 1171"/>
                <a:gd name="connsiteX1" fmla="*/ 1998 w 3902"/>
                <a:gd name="connsiteY1" fmla="*/ 1172 h 1171"/>
                <a:gd name="connsiteX2" fmla="*/ 3902 w 3902"/>
                <a:gd name="connsiteY2" fmla="*/ 1172 h 1171"/>
                <a:gd name="connsiteX3" fmla="*/ 0 w 3902"/>
                <a:gd name="connsiteY3" fmla="*/ 886 h 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2" h="1171">
                  <a:moveTo>
                    <a:pt x="95" y="886"/>
                  </a:moveTo>
                  <a:cubicBezTo>
                    <a:pt x="952" y="981"/>
                    <a:pt x="1523" y="1077"/>
                    <a:pt x="1998" y="1172"/>
                  </a:cubicBezTo>
                  <a:cubicBezTo>
                    <a:pt x="2570" y="1172"/>
                    <a:pt x="3141" y="1172"/>
                    <a:pt x="3902" y="1172"/>
                  </a:cubicBezTo>
                  <a:cubicBezTo>
                    <a:pt x="2697" y="-289"/>
                    <a:pt x="1396" y="-384"/>
                    <a:pt x="0" y="88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0" name="Forma libre 169">
              <a:extLst>
                <a:ext uri="{FF2B5EF4-FFF2-40B4-BE49-F238E27FC236}">
                  <a16:creationId xmlns:a16="http://schemas.microsoft.com/office/drawing/2014/main" id="{A1DE9077-FFCF-C1A5-2561-1E31E7657F12}"/>
                </a:ext>
              </a:extLst>
            </p:cNvPr>
            <p:cNvSpPr/>
            <p:nvPr/>
          </p:nvSpPr>
          <p:spPr>
            <a:xfrm>
              <a:off x="9299312" y="5701188"/>
              <a:ext cx="1808" cy="1238"/>
            </a:xfrm>
            <a:custGeom>
              <a:avLst/>
              <a:gdLst>
                <a:gd name="connsiteX0" fmla="*/ 95 w 1808"/>
                <a:gd name="connsiteY0" fmla="*/ 476 h 1238"/>
                <a:gd name="connsiteX1" fmla="*/ 857 w 1808"/>
                <a:gd name="connsiteY1" fmla="*/ 1238 h 1238"/>
                <a:gd name="connsiteX2" fmla="*/ 1809 w 1808"/>
                <a:gd name="connsiteY2" fmla="*/ 762 h 1238"/>
                <a:gd name="connsiteX3" fmla="*/ 762 w 1808"/>
                <a:gd name="connsiteY3" fmla="*/ 0 h 1238"/>
                <a:gd name="connsiteX4" fmla="*/ 0 w 1808"/>
                <a:gd name="connsiteY4" fmla="*/ 476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" h="1238">
                  <a:moveTo>
                    <a:pt x="95" y="476"/>
                  </a:moveTo>
                  <a:cubicBezTo>
                    <a:pt x="95" y="476"/>
                    <a:pt x="571" y="1143"/>
                    <a:pt x="857" y="1238"/>
                  </a:cubicBezTo>
                  <a:cubicBezTo>
                    <a:pt x="1047" y="1238"/>
                    <a:pt x="1333" y="1048"/>
                    <a:pt x="1809" y="762"/>
                  </a:cubicBezTo>
                  <a:cubicBezTo>
                    <a:pt x="1333" y="476"/>
                    <a:pt x="1047" y="95"/>
                    <a:pt x="762" y="0"/>
                  </a:cubicBezTo>
                  <a:cubicBezTo>
                    <a:pt x="571" y="0"/>
                    <a:pt x="286" y="286"/>
                    <a:pt x="0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1" name="Forma libre 170">
              <a:extLst>
                <a:ext uri="{FF2B5EF4-FFF2-40B4-BE49-F238E27FC236}">
                  <a16:creationId xmlns:a16="http://schemas.microsoft.com/office/drawing/2014/main" id="{2710A1E6-60C7-B72B-DA3A-C43DB5CF0FA5}"/>
                </a:ext>
              </a:extLst>
            </p:cNvPr>
            <p:cNvSpPr/>
            <p:nvPr/>
          </p:nvSpPr>
          <p:spPr>
            <a:xfrm>
              <a:off x="9299050" y="5624226"/>
              <a:ext cx="1848" cy="2501"/>
            </a:xfrm>
            <a:custGeom>
              <a:avLst/>
              <a:gdLst>
                <a:gd name="connsiteX0" fmla="*/ 1499 w 1848"/>
                <a:gd name="connsiteY0" fmla="*/ 95 h 2501"/>
                <a:gd name="connsiteX1" fmla="*/ 167 w 1848"/>
                <a:gd name="connsiteY1" fmla="*/ 2191 h 2501"/>
                <a:gd name="connsiteX2" fmla="*/ 928 w 1848"/>
                <a:gd name="connsiteY2" fmla="*/ 2477 h 2501"/>
                <a:gd name="connsiteX3" fmla="*/ 1404 w 1848"/>
                <a:gd name="connsiteY3" fmla="*/ 0 h 2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8" h="2501">
                  <a:moveTo>
                    <a:pt x="1499" y="95"/>
                  </a:moveTo>
                  <a:cubicBezTo>
                    <a:pt x="262" y="571"/>
                    <a:pt x="-309" y="1143"/>
                    <a:pt x="167" y="2191"/>
                  </a:cubicBezTo>
                  <a:cubicBezTo>
                    <a:pt x="262" y="2381"/>
                    <a:pt x="738" y="2572"/>
                    <a:pt x="928" y="2477"/>
                  </a:cubicBezTo>
                  <a:cubicBezTo>
                    <a:pt x="2166" y="2000"/>
                    <a:pt x="1975" y="1143"/>
                    <a:pt x="1404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2" name="Forma libre 171">
              <a:extLst>
                <a:ext uri="{FF2B5EF4-FFF2-40B4-BE49-F238E27FC236}">
                  <a16:creationId xmlns:a16="http://schemas.microsoft.com/office/drawing/2014/main" id="{D9669CDB-67B6-B69D-FB0F-29EAF9D6DF28}"/>
                </a:ext>
              </a:extLst>
            </p:cNvPr>
            <p:cNvSpPr/>
            <p:nvPr/>
          </p:nvSpPr>
          <p:spPr>
            <a:xfrm>
              <a:off x="9749150" y="5716428"/>
              <a:ext cx="1999" cy="1142"/>
            </a:xfrm>
            <a:custGeom>
              <a:avLst/>
              <a:gdLst>
                <a:gd name="connsiteX0" fmla="*/ 0 w 1999"/>
                <a:gd name="connsiteY0" fmla="*/ 667 h 1142"/>
                <a:gd name="connsiteX1" fmla="*/ 191 w 1999"/>
                <a:gd name="connsiteY1" fmla="*/ 1143 h 1142"/>
                <a:gd name="connsiteX2" fmla="*/ 1999 w 1999"/>
                <a:gd name="connsiteY2" fmla="*/ 1048 h 1142"/>
                <a:gd name="connsiteX3" fmla="*/ 1713 w 1999"/>
                <a:gd name="connsiteY3" fmla="*/ 0 h 1142"/>
                <a:gd name="connsiteX4" fmla="*/ 0 w 1999"/>
                <a:gd name="connsiteY4" fmla="*/ 667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9" h="1142">
                  <a:moveTo>
                    <a:pt x="0" y="667"/>
                  </a:moveTo>
                  <a:cubicBezTo>
                    <a:pt x="0" y="667"/>
                    <a:pt x="95" y="1143"/>
                    <a:pt x="191" y="1143"/>
                  </a:cubicBezTo>
                  <a:cubicBezTo>
                    <a:pt x="762" y="1143"/>
                    <a:pt x="1428" y="1143"/>
                    <a:pt x="1999" y="1048"/>
                  </a:cubicBezTo>
                  <a:cubicBezTo>
                    <a:pt x="1904" y="667"/>
                    <a:pt x="1809" y="381"/>
                    <a:pt x="1713" y="0"/>
                  </a:cubicBezTo>
                  <a:cubicBezTo>
                    <a:pt x="1142" y="191"/>
                    <a:pt x="571" y="476"/>
                    <a:pt x="0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3" name="Forma libre 172">
              <a:extLst>
                <a:ext uri="{FF2B5EF4-FFF2-40B4-BE49-F238E27FC236}">
                  <a16:creationId xmlns:a16="http://schemas.microsoft.com/office/drawing/2014/main" id="{6B64490F-3124-0B48-5971-8DB099446E2C}"/>
                </a:ext>
              </a:extLst>
            </p:cNvPr>
            <p:cNvSpPr/>
            <p:nvPr/>
          </p:nvSpPr>
          <p:spPr>
            <a:xfrm>
              <a:off x="9730518" y="5647563"/>
              <a:ext cx="6076" cy="4571"/>
            </a:xfrm>
            <a:custGeom>
              <a:avLst/>
              <a:gdLst>
                <a:gd name="connsiteX0" fmla="*/ 1023 w 6076"/>
                <a:gd name="connsiteY0" fmla="*/ 4572 h 4571"/>
                <a:gd name="connsiteX1" fmla="*/ 4926 w 6076"/>
                <a:gd name="connsiteY1" fmla="*/ 2762 h 4571"/>
                <a:gd name="connsiteX2" fmla="*/ 6068 w 6076"/>
                <a:gd name="connsiteY2" fmla="*/ 1143 h 4571"/>
                <a:gd name="connsiteX3" fmla="*/ 4640 w 6076"/>
                <a:gd name="connsiteY3" fmla="*/ 0 h 4571"/>
                <a:gd name="connsiteX4" fmla="*/ 928 w 6076"/>
                <a:gd name="connsiteY4" fmla="*/ 2191 h 4571"/>
                <a:gd name="connsiteX5" fmla="*/ 928 w 6076"/>
                <a:gd name="connsiteY5" fmla="*/ 4477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6" h="4571">
                  <a:moveTo>
                    <a:pt x="1023" y="4572"/>
                  </a:moveTo>
                  <a:cubicBezTo>
                    <a:pt x="2451" y="3905"/>
                    <a:pt x="3783" y="3429"/>
                    <a:pt x="4926" y="2762"/>
                  </a:cubicBezTo>
                  <a:cubicBezTo>
                    <a:pt x="5497" y="2381"/>
                    <a:pt x="6163" y="1714"/>
                    <a:pt x="6068" y="1143"/>
                  </a:cubicBezTo>
                  <a:cubicBezTo>
                    <a:pt x="6068" y="667"/>
                    <a:pt x="5021" y="286"/>
                    <a:pt x="4640" y="0"/>
                  </a:cubicBezTo>
                  <a:cubicBezTo>
                    <a:pt x="3212" y="857"/>
                    <a:pt x="2070" y="1619"/>
                    <a:pt x="928" y="2191"/>
                  </a:cubicBezTo>
                  <a:cubicBezTo>
                    <a:pt x="-309" y="2857"/>
                    <a:pt x="-309" y="3524"/>
                    <a:pt x="928" y="44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4" name="Forma libre 173">
              <a:extLst>
                <a:ext uri="{FF2B5EF4-FFF2-40B4-BE49-F238E27FC236}">
                  <a16:creationId xmlns:a16="http://schemas.microsoft.com/office/drawing/2014/main" id="{CE55A0E6-59F4-0123-0A7B-718F91F38E70}"/>
                </a:ext>
              </a:extLst>
            </p:cNvPr>
            <p:cNvSpPr/>
            <p:nvPr/>
          </p:nvSpPr>
          <p:spPr>
            <a:xfrm>
              <a:off x="9725545" y="5567267"/>
              <a:ext cx="5234" cy="4381"/>
            </a:xfrm>
            <a:custGeom>
              <a:avLst/>
              <a:gdLst>
                <a:gd name="connsiteX0" fmla="*/ 5235 w 5234"/>
                <a:gd name="connsiteY0" fmla="*/ 2762 h 4381"/>
                <a:gd name="connsiteX1" fmla="*/ 666 w 5234"/>
                <a:gd name="connsiteY1" fmla="*/ 0 h 4381"/>
                <a:gd name="connsiteX2" fmla="*/ 0 w 5234"/>
                <a:gd name="connsiteY2" fmla="*/ 571 h 4381"/>
                <a:gd name="connsiteX3" fmla="*/ 3426 w 5234"/>
                <a:gd name="connsiteY3" fmla="*/ 4382 h 4381"/>
                <a:gd name="connsiteX4" fmla="*/ 5235 w 5234"/>
                <a:gd name="connsiteY4" fmla="*/ 2762 h 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4" h="4381">
                  <a:moveTo>
                    <a:pt x="5235" y="2762"/>
                  </a:moveTo>
                  <a:cubicBezTo>
                    <a:pt x="3617" y="1715"/>
                    <a:pt x="2094" y="857"/>
                    <a:pt x="666" y="0"/>
                  </a:cubicBezTo>
                  <a:cubicBezTo>
                    <a:pt x="476" y="191"/>
                    <a:pt x="191" y="381"/>
                    <a:pt x="0" y="571"/>
                  </a:cubicBezTo>
                  <a:cubicBezTo>
                    <a:pt x="1047" y="1810"/>
                    <a:pt x="2189" y="2953"/>
                    <a:pt x="3426" y="4382"/>
                  </a:cubicBezTo>
                  <a:cubicBezTo>
                    <a:pt x="4188" y="3715"/>
                    <a:pt x="4664" y="3238"/>
                    <a:pt x="5235" y="2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5" name="Forma libre 174">
              <a:extLst>
                <a:ext uri="{FF2B5EF4-FFF2-40B4-BE49-F238E27FC236}">
                  <a16:creationId xmlns:a16="http://schemas.microsoft.com/office/drawing/2014/main" id="{4802285D-ED16-DA50-4A1A-88AA6304670D}"/>
                </a:ext>
              </a:extLst>
            </p:cNvPr>
            <p:cNvSpPr/>
            <p:nvPr/>
          </p:nvSpPr>
          <p:spPr>
            <a:xfrm>
              <a:off x="9715646" y="5742952"/>
              <a:ext cx="4631" cy="3194"/>
            </a:xfrm>
            <a:custGeom>
              <a:avLst/>
              <a:gdLst>
                <a:gd name="connsiteX0" fmla="*/ 0 w 4631"/>
                <a:gd name="connsiteY0" fmla="*/ 1289 h 3194"/>
                <a:gd name="connsiteX1" fmla="*/ 2474 w 4631"/>
                <a:gd name="connsiteY1" fmla="*/ 3194 h 3194"/>
                <a:gd name="connsiteX2" fmla="*/ 4378 w 4631"/>
                <a:gd name="connsiteY2" fmla="*/ 813 h 3194"/>
                <a:gd name="connsiteX3" fmla="*/ 0 w 4631"/>
                <a:gd name="connsiteY3" fmla="*/ 1289 h 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1" h="3194">
                  <a:moveTo>
                    <a:pt x="0" y="1289"/>
                  </a:moveTo>
                  <a:cubicBezTo>
                    <a:pt x="761" y="1861"/>
                    <a:pt x="1523" y="2432"/>
                    <a:pt x="2474" y="3194"/>
                  </a:cubicBezTo>
                  <a:cubicBezTo>
                    <a:pt x="4093" y="2717"/>
                    <a:pt x="5140" y="2241"/>
                    <a:pt x="4378" y="813"/>
                  </a:cubicBezTo>
                  <a:cubicBezTo>
                    <a:pt x="3712" y="-425"/>
                    <a:pt x="2284" y="-235"/>
                    <a:pt x="0" y="128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6" name="Forma libre 175">
              <a:extLst>
                <a:ext uri="{FF2B5EF4-FFF2-40B4-BE49-F238E27FC236}">
                  <a16:creationId xmlns:a16="http://schemas.microsoft.com/office/drawing/2014/main" id="{593ACC6B-F121-36AC-6E90-4676E3CAFE44}"/>
                </a:ext>
              </a:extLst>
            </p:cNvPr>
            <p:cNvSpPr/>
            <p:nvPr/>
          </p:nvSpPr>
          <p:spPr>
            <a:xfrm>
              <a:off x="9739912" y="5569267"/>
              <a:ext cx="2480" cy="2095"/>
            </a:xfrm>
            <a:custGeom>
              <a:avLst/>
              <a:gdLst>
                <a:gd name="connsiteX0" fmla="*/ 2481 w 2480"/>
                <a:gd name="connsiteY0" fmla="*/ 1333 h 2095"/>
                <a:gd name="connsiteX1" fmla="*/ 1053 w 2480"/>
                <a:gd name="connsiteY1" fmla="*/ 0 h 2095"/>
                <a:gd name="connsiteX2" fmla="*/ 6 w 2480"/>
                <a:gd name="connsiteY2" fmla="*/ 762 h 2095"/>
                <a:gd name="connsiteX3" fmla="*/ 1053 w 2480"/>
                <a:gd name="connsiteY3" fmla="*/ 2096 h 2095"/>
                <a:gd name="connsiteX4" fmla="*/ 2481 w 2480"/>
                <a:gd name="connsiteY4" fmla="*/ 133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0" h="2095">
                  <a:moveTo>
                    <a:pt x="2481" y="1333"/>
                  </a:moveTo>
                  <a:cubicBezTo>
                    <a:pt x="1910" y="762"/>
                    <a:pt x="1529" y="286"/>
                    <a:pt x="1053" y="0"/>
                  </a:cubicBezTo>
                  <a:cubicBezTo>
                    <a:pt x="958" y="0"/>
                    <a:pt x="-89" y="571"/>
                    <a:pt x="6" y="762"/>
                  </a:cubicBezTo>
                  <a:cubicBezTo>
                    <a:pt x="196" y="1238"/>
                    <a:pt x="577" y="1714"/>
                    <a:pt x="1053" y="2096"/>
                  </a:cubicBezTo>
                  <a:cubicBezTo>
                    <a:pt x="1053" y="2096"/>
                    <a:pt x="1910" y="1714"/>
                    <a:pt x="2481" y="133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7" name="Forma libre 176">
              <a:extLst>
                <a:ext uri="{FF2B5EF4-FFF2-40B4-BE49-F238E27FC236}">
                  <a16:creationId xmlns:a16="http://schemas.microsoft.com/office/drawing/2014/main" id="{F7E0B7CE-55D8-3696-0427-B8896753B578}"/>
                </a:ext>
              </a:extLst>
            </p:cNvPr>
            <p:cNvSpPr/>
            <p:nvPr/>
          </p:nvSpPr>
          <p:spPr>
            <a:xfrm>
              <a:off x="9739632" y="5703474"/>
              <a:ext cx="2104" cy="2095"/>
            </a:xfrm>
            <a:custGeom>
              <a:avLst/>
              <a:gdLst>
                <a:gd name="connsiteX0" fmla="*/ 0 w 2104"/>
                <a:gd name="connsiteY0" fmla="*/ 953 h 2095"/>
                <a:gd name="connsiteX1" fmla="*/ 1142 w 2104"/>
                <a:gd name="connsiteY1" fmla="*/ 2096 h 2095"/>
                <a:gd name="connsiteX2" fmla="*/ 2094 w 2104"/>
                <a:gd name="connsiteY2" fmla="*/ 762 h 2095"/>
                <a:gd name="connsiteX3" fmla="*/ 952 w 2104"/>
                <a:gd name="connsiteY3" fmla="*/ 0 h 2095"/>
                <a:gd name="connsiteX4" fmla="*/ 0 w 2104"/>
                <a:gd name="connsiteY4" fmla="*/ 857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4" h="2095">
                  <a:moveTo>
                    <a:pt x="0" y="953"/>
                  </a:moveTo>
                  <a:cubicBezTo>
                    <a:pt x="0" y="953"/>
                    <a:pt x="571" y="1619"/>
                    <a:pt x="1142" y="2096"/>
                  </a:cubicBezTo>
                  <a:cubicBezTo>
                    <a:pt x="1618" y="1524"/>
                    <a:pt x="2190" y="1143"/>
                    <a:pt x="2094" y="762"/>
                  </a:cubicBezTo>
                  <a:cubicBezTo>
                    <a:pt x="2094" y="476"/>
                    <a:pt x="1333" y="0"/>
                    <a:pt x="952" y="0"/>
                  </a:cubicBezTo>
                  <a:cubicBezTo>
                    <a:pt x="571" y="0"/>
                    <a:pt x="0" y="571"/>
                    <a:pt x="0" y="85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8" name="Forma libre 177">
              <a:extLst>
                <a:ext uri="{FF2B5EF4-FFF2-40B4-BE49-F238E27FC236}">
                  <a16:creationId xmlns:a16="http://schemas.microsoft.com/office/drawing/2014/main" id="{17B912A6-F7DA-5B45-A695-EAE33B0B8E77}"/>
                </a:ext>
              </a:extLst>
            </p:cNvPr>
            <p:cNvSpPr/>
            <p:nvPr/>
          </p:nvSpPr>
          <p:spPr>
            <a:xfrm>
              <a:off x="9732902" y="5625179"/>
              <a:ext cx="2446" cy="2952"/>
            </a:xfrm>
            <a:custGeom>
              <a:avLst/>
              <a:gdLst>
                <a:gd name="connsiteX0" fmla="*/ 2447 w 2446"/>
                <a:gd name="connsiteY0" fmla="*/ 381 h 2952"/>
                <a:gd name="connsiteX1" fmla="*/ 1495 w 2446"/>
                <a:gd name="connsiteY1" fmla="*/ 0 h 2952"/>
                <a:gd name="connsiteX2" fmla="*/ 924 w 2446"/>
                <a:gd name="connsiteY2" fmla="*/ 2953 h 2952"/>
                <a:gd name="connsiteX3" fmla="*/ 2447 w 2446"/>
                <a:gd name="connsiteY3" fmla="*/ 381 h 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" h="2952">
                  <a:moveTo>
                    <a:pt x="2447" y="381"/>
                  </a:moveTo>
                  <a:cubicBezTo>
                    <a:pt x="2447" y="381"/>
                    <a:pt x="1781" y="95"/>
                    <a:pt x="1495" y="0"/>
                  </a:cubicBezTo>
                  <a:cubicBezTo>
                    <a:pt x="162" y="476"/>
                    <a:pt x="-789" y="1143"/>
                    <a:pt x="924" y="2953"/>
                  </a:cubicBezTo>
                  <a:cubicBezTo>
                    <a:pt x="1590" y="1905"/>
                    <a:pt x="2066" y="1143"/>
                    <a:pt x="2447" y="38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9" name="Forma libre 178">
              <a:extLst>
                <a:ext uri="{FF2B5EF4-FFF2-40B4-BE49-F238E27FC236}">
                  <a16:creationId xmlns:a16="http://schemas.microsoft.com/office/drawing/2014/main" id="{23546765-519C-6B36-5A2F-6D34FE17A200}"/>
                </a:ext>
              </a:extLst>
            </p:cNvPr>
            <p:cNvSpPr/>
            <p:nvPr/>
          </p:nvSpPr>
          <p:spPr>
            <a:xfrm>
              <a:off x="9721737" y="5725382"/>
              <a:ext cx="4092" cy="2012"/>
            </a:xfrm>
            <a:custGeom>
              <a:avLst/>
              <a:gdLst>
                <a:gd name="connsiteX0" fmla="*/ 2951 w 4092"/>
                <a:gd name="connsiteY0" fmla="*/ 190 h 2012"/>
                <a:gd name="connsiteX1" fmla="*/ 286 w 4092"/>
                <a:gd name="connsiteY1" fmla="*/ 0 h 2012"/>
                <a:gd name="connsiteX2" fmla="*/ 0 w 4092"/>
                <a:gd name="connsiteY2" fmla="*/ 762 h 2012"/>
                <a:gd name="connsiteX3" fmla="*/ 2094 w 4092"/>
                <a:gd name="connsiteY3" fmla="*/ 2000 h 2012"/>
                <a:gd name="connsiteX4" fmla="*/ 4093 w 4092"/>
                <a:gd name="connsiteY4" fmla="*/ 1334 h 2012"/>
                <a:gd name="connsiteX5" fmla="*/ 3046 w 4092"/>
                <a:gd name="connsiteY5" fmla="*/ 95 h 2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92" h="2012">
                  <a:moveTo>
                    <a:pt x="2951" y="190"/>
                  </a:moveTo>
                  <a:cubicBezTo>
                    <a:pt x="2094" y="0"/>
                    <a:pt x="1142" y="95"/>
                    <a:pt x="286" y="0"/>
                  </a:cubicBezTo>
                  <a:cubicBezTo>
                    <a:pt x="191" y="286"/>
                    <a:pt x="95" y="476"/>
                    <a:pt x="0" y="762"/>
                  </a:cubicBezTo>
                  <a:cubicBezTo>
                    <a:pt x="666" y="1238"/>
                    <a:pt x="1333" y="1905"/>
                    <a:pt x="2094" y="2000"/>
                  </a:cubicBezTo>
                  <a:cubicBezTo>
                    <a:pt x="2665" y="2096"/>
                    <a:pt x="3427" y="1619"/>
                    <a:pt x="4093" y="1334"/>
                  </a:cubicBezTo>
                  <a:cubicBezTo>
                    <a:pt x="3712" y="953"/>
                    <a:pt x="3427" y="286"/>
                    <a:pt x="3046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0" name="Forma libre 179">
              <a:extLst>
                <a:ext uri="{FF2B5EF4-FFF2-40B4-BE49-F238E27FC236}">
                  <a16:creationId xmlns:a16="http://schemas.microsoft.com/office/drawing/2014/main" id="{C5DFD91D-EF57-249B-336E-640A09E6AAA1}"/>
                </a:ext>
              </a:extLst>
            </p:cNvPr>
            <p:cNvSpPr/>
            <p:nvPr/>
          </p:nvSpPr>
          <p:spPr>
            <a:xfrm>
              <a:off x="9735063" y="5585650"/>
              <a:ext cx="3876" cy="4426"/>
            </a:xfrm>
            <a:custGeom>
              <a:avLst/>
              <a:gdLst>
                <a:gd name="connsiteX0" fmla="*/ 2189 w 3876"/>
                <a:gd name="connsiteY0" fmla="*/ 0 h 4426"/>
                <a:gd name="connsiteX1" fmla="*/ 0 w 3876"/>
                <a:gd name="connsiteY1" fmla="*/ 2667 h 4426"/>
                <a:gd name="connsiteX2" fmla="*/ 3617 w 3876"/>
                <a:gd name="connsiteY2" fmla="*/ 4381 h 4426"/>
                <a:gd name="connsiteX3" fmla="*/ 2189 w 3876"/>
                <a:gd name="connsiteY3" fmla="*/ 0 h 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6" h="4426">
                  <a:moveTo>
                    <a:pt x="2189" y="0"/>
                  </a:moveTo>
                  <a:cubicBezTo>
                    <a:pt x="1333" y="1048"/>
                    <a:pt x="666" y="1809"/>
                    <a:pt x="0" y="2667"/>
                  </a:cubicBezTo>
                  <a:cubicBezTo>
                    <a:pt x="952" y="3524"/>
                    <a:pt x="1618" y="4667"/>
                    <a:pt x="3617" y="4381"/>
                  </a:cubicBezTo>
                  <a:cubicBezTo>
                    <a:pt x="4379" y="2667"/>
                    <a:pt x="3331" y="1429"/>
                    <a:pt x="2189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1" name="Forma libre 180">
              <a:extLst>
                <a:ext uri="{FF2B5EF4-FFF2-40B4-BE49-F238E27FC236}">
                  <a16:creationId xmlns:a16="http://schemas.microsoft.com/office/drawing/2014/main" id="{55A05C47-828F-621D-7DE3-A956D5D970F4}"/>
                </a:ext>
              </a:extLst>
            </p:cNvPr>
            <p:cNvSpPr/>
            <p:nvPr/>
          </p:nvSpPr>
          <p:spPr>
            <a:xfrm>
              <a:off x="9734778" y="5661841"/>
              <a:ext cx="3608" cy="4104"/>
            </a:xfrm>
            <a:custGeom>
              <a:avLst/>
              <a:gdLst>
                <a:gd name="connsiteX0" fmla="*/ 2475 w 3608"/>
                <a:gd name="connsiteY0" fmla="*/ 961 h 4104"/>
                <a:gd name="connsiteX1" fmla="*/ 0 w 3608"/>
                <a:gd name="connsiteY1" fmla="*/ 580 h 4104"/>
                <a:gd name="connsiteX2" fmla="*/ 2665 w 3608"/>
                <a:gd name="connsiteY2" fmla="*/ 4104 h 4104"/>
                <a:gd name="connsiteX3" fmla="*/ 2475 w 3608"/>
                <a:gd name="connsiteY3" fmla="*/ 961 h 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8" h="4104">
                  <a:moveTo>
                    <a:pt x="2475" y="961"/>
                  </a:moveTo>
                  <a:cubicBezTo>
                    <a:pt x="1809" y="-87"/>
                    <a:pt x="1237" y="-372"/>
                    <a:pt x="0" y="580"/>
                  </a:cubicBezTo>
                  <a:cubicBezTo>
                    <a:pt x="952" y="1914"/>
                    <a:pt x="1809" y="2961"/>
                    <a:pt x="2665" y="4104"/>
                  </a:cubicBezTo>
                  <a:cubicBezTo>
                    <a:pt x="3998" y="3247"/>
                    <a:pt x="3903" y="3247"/>
                    <a:pt x="2475" y="96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2" name="Forma libre 181">
              <a:extLst>
                <a:ext uri="{FF2B5EF4-FFF2-40B4-BE49-F238E27FC236}">
                  <a16:creationId xmlns:a16="http://schemas.microsoft.com/office/drawing/2014/main" id="{B2A5ADE8-FC19-AE65-9125-2DCB9669164D}"/>
                </a:ext>
              </a:extLst>
            </p:cNvPr>
            <p:cNvSpPr/>
            <p:nvPr/>
          </p:nvSpPr>
          <p:spPr>
            <a:xfrm>
              <a:off x="9738154" y="5695950"/>
              <a:ext cx="2081" cy="1905"/>
            </a:xfrm>
            <a:custGeom>
              <a:avLst/>
              <a:gdLst>
                <a:gd name="connsiteX0" fmla="*/ 2050 w 2081"/>
                <a:gd name="connsiteY0" fmla="*/ 571 h 1905"/>
                <a:gd name="connsiteX1" fmla="*/ 1098 w 2081"/>
                <a:gd name="connsiteY1" fmla="*/ 0 h 1905"/>
                <a:gd name="connsiteX2" fmla="*/ 336 w 2081"/>
                <a:gd name="connsiteY2" fmla="*/ 1905 h 1905"/>
                <a:gd name="connsiteX3" fmla="*/ 2050 w 2081"/>
                <a:gd name="connsiteY3" fmla="*/ 571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1" h="1905">
                  <a:moveTo>
                    <a:pt x="2050" y="571"/>
                  </a:moveTo>
                  <a:cubicBezTo>
                    <a:pt x="2050" y="571"/>
                    <a:pt x="1383" y="0"/>
                    <a:pt x="1098" y="0"/>
                  </a:cubicBezTo>
                  <a:cubicBezTo>
                    <a:pt x="-140" y="190"/>
                    <a:pt x="-235" y="857"/>
                    <a:pt x="336" y="1905"/>
                  </a:cubicBezTo>
                  <a:cubicBezTo>
                    <a:pt x="1574" y="1905"/>
                    <a:pt x="2240" y="1619"/>
                    <a:pt x="2050" y="571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3" name="Forma libre 182">
              <a:extLst>
                <a:ext uri="{FF2B5EF4-FFF2-40B4-BE49-F238E27FC236}">
                  <a16:creationId xmlns:a16="http://schemas.microsoft.com/office/drawing/2014/main" id="{E5664E7F-CBC3-014D-4A7F-CA5A21919FE4}"/>
                </a:ext>
              </a:extLst>
            </p:cNvPr>
            <p:cNvSpPr/>
            <p:nvPr/>
          </p:nvSpPr>
          <p:spPr>
            <a:xfrm>
              <a:off x="9742583" y="5603462"/>
              <a:ext cx="2284" cy="2666"/>
            </a:xfrm>
            <a:custGeom>
              <a:avLst/>
              <a:gdLst>
                <a:gd name="connsiteX0" fmla="*/ 0 w 2284"/>
                <a:gd name="connsiteY0" fmla="*/ 1048 h 2666"/>
                <a:gd name="connsiteX1" fmla="*/ 857 w 2284"/>
                <a:gd name="connsiteY1" fmla="*/ 2667 h 2666"/>
                <a:gd name="connsiteX2" fmla="*/ 2284 w 2284"/>
                <a:gd name="connsiteY2" fmla="*/ 1333 h 2666"/>
                <a:gd name="connsiteX3" fmla="*/ 1333 w 2284"/>
                <a:gd name="connsiteY3" fmla="*/ 0 h 2666"/>
                <a:gd name="connsiteX4" fmla="*/ 0 w 2284"/>
                <a:gd name="connsiteY4" fmla="*/ 1048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" h="2666">
                  <a:moveTo>
                    <a:pt x="0" y="1048"/>
                  </a:moveTo>
                  <a:cubicBezTo>
                    <a:pt x="0" y="1048"/>
                    <a:pt x="476" y="1905"/>
                    <a:pt x="857" y="2667"/>
                  </a:cubicBezTo>
                  <a:cubicBezTo>
                    <a:pt x="1523" y="2000"/>
                    <a:pt x="2284" y="1714"/>
                    <a:pt x="2284" y="1333"/>
                  </a:cubicBezTo>
                  <a:cubicBezTo>
                    <a:pt x="2284" y="953"/>
                    <a:pt x="1713" y="476"/>
                    <a:pt x="1333" y="0"/>
                  </a:cubicBezTo>
                  <a:cubicBezTo>
                    <a:pt x="857" y="286"/>
                    <a:pt x="95" y="571"/>
                    <a:pt x="0" y="104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4" name="Forma libre 183">
              <a:extLst>
                <a:ext uri="{FF2B5EF4-FFF2-40B4-BE49-F238E27FC236}">
                  <a16:creationId xmlns:a16="http://schemas.microsoft.com/office/drawing/2014/main" id="{523D95F2-4A7D-0609-8FB1-810D53D5A348}"/>
                </a:ext>
              </a:extLst>
            </p:cNvPr>
            <p:cNvSpPr/>
            <p:nvPr/>
          </p:nvSpPr>
          <p:spPr>
            <a:xfrm>
              <a:off x="9726307" y="5638087"/>
              <a:ext cx="3902" cy="1664"/>
            </a:xfrm>
            <a:custGeom>
              <a:avLst/>
              <a:gdLst>
                <a:gd name="connsiteX0" fmla="*/ 1998 w 3902"/>
                <a:gd name="connsiteY0" fmla="*/ 46 h 1664"/>
                <a:gd name="connsiteX1" fmla="*/ 0 w 3902"/>
                <a:gd name="connsiteY1" fmla="*/ 1665 h 1664"/>
                <a:gd name="connsiteX2" fmla="*/ 3902 w 3902"/>
                <a:gd name="connsiteY2" fmla="*/ 1665 h 1664"/>
                <a:gd name="connsiteX3" fmla="*/ 1998 w 3902"/>
                <a:gd name="connsiteY3" fmla="*/ 46 h 1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2" h="1664">
                  <a:moveTo>
                    <a:pt x="1998" y="46"/>
                  </a:moveTo>
                  <a:cubicBezTo>
                    <a:pt x="1427" y="141"/>
                    <a:pt x="1047" y="808"/>
                    <a:pt x="0" y="1665"/>
                  </a:cubicBezTo>
                  <a:lnTo>
                    <a:pt x="3902" y="1665"/>
                  </a:lnTo>
                  <a:cubicBezTo>
                    <a:pt x="3712" y="236"/>
                    <a:pt x="3045" y="-145"/>
                    <a:pt x="1998" y="4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5" name="Forma libre 184">
              <a:extLst>
                <a:ext uri="{FF2B5EF4-FFF2-40B4-BE49-F238E27FC236}">
                  <a16:creationId xmlns:a16="http://schemas.microsoft.com/office/drawing/2014/main" id="{B78F509B-62C4-CA8F-A796-DAB0353739C0}"/>
                </a:ext>
              </a:extLst>
            </p:cNvPr>
            <p:cNvSpPr/>
            <p:nvPr/>
          </p:nvSpPr>
          <p:spPr>
            <a:xfrm>
              <a:off x="9745248" y="5624798"/>
              <a:ext cx="6186" cy="3729"/>
            </a:xfrm>
            <a:custGeom>
              <a:avLst/>
              <a:gdLst>
                <a:gd name="connsiteX0" fmla="*/ 6187 w 6186"/>
                <a:gd name="connsiteY0" fmla="*/ 3238 h 3729"/>
                <a:gd name="connsiteX1" fmla="*/ 761 w 6186"/>
                <a:gd name="connsiteY1" fmla="*/ 0 h 3729"/>
                <a:gd name="connsiteX2" fmla="*/ 0 w 6186"/>
                <a:gd name="connsiteY2" fmla="*/ 667 h 3729"/>
                <a:gd name="connsiteX3" fmla="*/ 4569 w 6186"/>
                <a:gd name="connsiteY3" fmla="*/ 3715 h 3729"/>
                <a:gd name="connsiteX4" fmla="*/ 6092 w 6186"/>
                <a:gd name="connsiteY4" fmla="*/ 3143 h 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86" h="3729">
                  <a:moveTo>
                    <a:pt x="6187" y="3238"/>
                  </a:moveTo>
                  <a:cubicBezTo>
                    <a:pt x="4188" y="2000"/>
                    <a:pt x="2475" y="1048"/>
                    <a:pt x="761" y="0"/>
                  </a:cubicBezTo>
                  <a:cubicBezTo>
                    <a:pt x="476" y="190"/>
                    <a:pt x="285" y="476"/>
                    <a:pt x="0" y="667"/>
                  </a:cubicBezTo>
                  <a:cubicBezTo>
                    <a:pt x="1523" y="1714"/>
                    <a:pt x="3046" y="2762"/>
                    <a:pt x="4569" y="3715"/>
                  </a:cubicBezTo>
                  <a:cubicBezTo>
                    <a:pt x="4759" y="3810"/>
                    <a:pt x="5330" y="3429"/>
                    <a:pt x="6092" y="314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6" name="Forma libre 185">
              <a:extLst>
                <a:ext uri="{FF2B5EF4-FFF2-40B4-BE49-F238E27FC236}">
                  <a16:creationId xmlns:a16="http://schemas.microsoft.com/office/drawing/2014/main" id="{C9A7FDD5-D814-79AB-ABFF-B3A25609211C}"/>
                </a:ext>
              </a:extLst>
            </p:cNvPr>
            <p:cNvSpPr/>
            <p:nvPr/>
          </p:nvSpPr>
          <p:spPr>
            <a:xfrm>
              <a:off x="9730209" y="5711701"/>
              <a:ext cx="2379" cy="1679"/>
            </a:xfrm>
            <a:custGeom>
              <a:avLst/>
              <a:gdLst>
                <a:gd name="connsiteX0" fmla="*/ 0 w 2379"/>
                <a:gd name="connsiteY0" fmla="*/ 60 h 1679"/>
                <a:gd name="connsiteX1" fmla="*/ 2380 w 2379"/>
                <a:gd name="connsiteY1" fmla="*/ 1679 h 1679"/>
                <a:gd name="connsiteX2" fmla="*/ 0 w 2379"/>
                <a:gd name="connsiteY2" fmla="*/ 60 h 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" h="1679">
                  <a:moveTo>
                    <a:pt x="0" y="60"/>
                  </a:moveTo>
                  <a:cubicBezTo>
                    <a:pt x="0" y="1394"/>
                    <a:pt x="857" y="1584"/>
                    <a:pt x="2380" y="1679"/>
                  </a:cubicBezTo>
                  <a:cubicBezTo>
                    <a:pt x="1904" y="536"/>
                    <a:pt x="1523" y="-225"/>
                    <a:pt x="0" y="6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7" name="Forma libre 186">
              <a:extLst>
                <a:ext uri="{FF2B5EF4-FFF2-40B4-BE49-F238E27FC236}">
                  <a16:creationId xmlns:a16="http://schemas.microsoft.com/office/drawing/2014/main" id="{3D9EB490-28F6-A54E-FB14-C694F6AC62FD}"/>
                </a:ext>
              </a:extLst>
            </p:cNvPr>
            <p:cNvSpPr/>
            <p:nvPr/>
          </p:nvSpPr>
          <p:spPr>
            <a:xfrm>
              <a:off x="9736781" y="5684805"/>
              <a:ext cx="3422" cy="3693"/>
            </a:xfrm>
            <a:custGeom>
              <a:avLst/>
              <a:gdLst>
                <a:gd name="connsiteX0" fmla="*/ 3422 w 3422"/>
                <a:gd name="connsiteY0" fmla="*/ 3239 h 3693"/>
                <a:gd name="connsiteX1" fmla="*/ 2185 w 3422"/>
                <a:gd name="connsiteY1" fmla="*/ 0 h 3693"/>
                <a:gd name="connsiteX2" fmla="*/ 187 w 3422"/>
                <a:gd name="connsiteY2" fmla="*/ 2858 h 3693"/>
                <a:gd name="connsiteX3" fmla="*/ 3422 w 3422"/>
                <a:gd name="connsiteY3" fmla="*/ 3239 h 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2" h="3693">
                  <a:moveTo>
                    <a:pt x="3422" y="3239"/>
                  </a:moveTo>
                  <a:cubicBezTo>
                    <a:pt x="3042" y="2286"/>
                    <a:pt x="2661" y="1334"/>
                    <a:pt x="2185" y="0"/>
                  </a:cubicBezTo>
                  <a:cubicBezTo>
                    <a:pt x="376" y="858"/>
                    <a:pt x="-385" y="1715"/>
                    <a:pt x="187" y="2858"/>
                  </a:cubicBezTo>
                  <a:cubicBezTo>
                    <a:pt x="758" y="4001"/>
                    <a:pt x="1995" y="3810"/>
                    <a:pt x="3422" y="323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8" name="Forma libre 187">
              <a:extLst>
                <a:ext uri="{FF2B5EF4-FFF2-40B4-BE49-F238E27FC236}">
                  <a16:creationId xmlns:a16="http://schemas.microsoft.com/office/drawing/2014/main" id="{4CF0F9D6-8863-AA9D-D7A2-A02F371F417A}"/>
                </a:ext>
              </a:extLst>
            </p:cNvPr>
            <p:cNvSpPr/>
            <p:nvPr/>
          </p:nvSpPr>
          <p:spPr>
            <a:xfrm>
              <a:off x="9729511" y="5681484"/>
              <a:ext cx="5743" cy="3684"/>
            </a:xfrm>
            <a:custGeom>
              <a:avLst/>
              <a:gdLst>
                <a:gd name="connsiteX0" fmla="*/ 127 w 5743"/>
                <a:gd name="connsiteY0" fmla="*/ 1892 h 3684"/>
                <a:gd name="connsiteX1" fmla="*/ 127 w 5743"/>
                <a:gd name="connsiteY1" fmla="*/ 3416 h 3684"/>
                <a:gd name="connsiteX2" fmla="*/ 2221 w 5743"/>
                <a:gd name="connsiteY2" fmla="*/ 3512 h 3684"/>
                <a:gd name="connsiteX3" fmla="*/ 5743 w 5743"/>
                <a:gd name="connsiteY3" fmla="*/ 273 h 3684"/>
                <a:gd name="connsiteX4" fmla="*/ 127 w 5743"/>
                <a:gd name="connsiteY4" fmla="*/ 1892 h 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43" h="3684">
                  <a:moveTo>
                    <a:pt x="127" y="1892"/>
                  </a:moveTo>
                  <a:cubicBezTo>
                    <a:pt x="127" y="1892"/>
                    <a:pt x="-159" y="3321"/>
                    <a:pt x="127" y="3416"/>
                  </a:cubicBezTo>
                  <a:cubicBezTo>
                    <a:pt x="698" y="3702"/>
                    <a:pt x="1840" y="3797"/>
                    <a:pt x="2221" y="3512"/>
                  </a:cubicBezTo>
                  <a:cubicBezTo>
                    <a:pt x="3458" y="2654"/>
                    <a:pt x="4410" y="1606"/>
                    <a:pt x="5743" y="273"/>
                  </a:cubicBezTo>
                  <a:cubicBezTo>
                    <a:pt x="2602" y="-584"/>
                    <a:pt x="1364" y="749"/>
                    <a:pt x="127" y="189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9" name="Forma libre 188">
              <a:extLst>
                <a:ext uri="{FF2B5EF4-FFF2-40B4-BE49-F238E27FC236}">
                  <a16:creationId xmlns:a16="http://schemas.microsoft.com/office/drawing/2014/main" id="{B30F3376-6BBB-799D-7CD6-4BACB52DAB8F}"/>
                </a:ext>
              </a:extLst>
            </p:cNvPr>
            <p:cNvSpPr/>
            <p:nvPr/>
          </p:nvSpPr>
          <p:spPr>
            <a:xfrm>
              <a:off x="9744772" y="5591651"/>
              <a:ext cx="3331" cy="2095"/>
            </a:xfrm>
            <a:custGeom>
              <a:avLst/>
              <a:gdLst>
                <a:gd name="connsiteX0" fmla="*/ 3331 w 3331"/>
                <a:gd name="connsiteY0" fmla="*/ 1238 h 2095"/>
                <a:gd name="connsiteX1" fmla="*/ 1237 w 3331"/>
                <a:gd name="connsiteY1" fmla="*/ 0 h 2095"/>
                <a:gd name="connsiteX2" fmla="*/ 0 w 3331"/>
                <a:gd name="connsiteY2" fmla="*/ 1048 h 2095"/>
                <a:gd name="connsiteX3" fmla="*/ 1713 w 3331"/>
                <a:gd name="connsiteY3" fmla="*/ 2096 h 2095"/>
                <a:gd name="connsiteX4" fmla="*/ 3236 w 3331"/>
                <a:gd name="connsiteY4" fmla="*/ 114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1" h="2095">
                  <a:moveTo>
                    <a:pt x="3331" y="1238"/>
                  </a:moveTo>
                  <a:cubicBezTo>
                    <a:pt x="2474" y="667"/>
                    <a:pt x="1903" y="191"/>
                    <a:pt x="1237" y="0"/>
                  </a:cubicBezTo>
                  <a:cubicBezTo>
                    <a:pt x="952" y="0"/>
                    <a:pt x="476" y="667"/>
                    <a:pt x="0" y="1048"/>
                  </a:cubicBezTo>
                  <a:cubicBezTo>
                    <a:pt x="571" y="1429"/>
                    <a:pt x="1142" y="1905"/>
                    <a:pt x="1713" y="2096"/>
                  </a:cubicBezTo>
                  <a:cubicBezTo>
                    <a:pt x="1998" y="2096"/>
                    <a:pt x="2474" y="1619"/>
                    <a:pt x="3236" y="114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0" name="Forma libre 189">
              <a:extLst>
                <a:ext uri="{FF2B5EF4-FFF2-40B4-BE49-F238E27FC236}">
                  <a16:creationId xmlns:a16="http://schemas.microsoft.com/office/drawing/2014/main" id="{EFBC09BA-34FD-04E1-05D3-1AA1367A7EC6}"/>
                </a:ext>
              </a:extLst>
            </p:cNvPr>
            <p:cNvSpPr/>
            <p:nvPr/>
          </p:nvSpPr>
          <p:spPr>
            <a:xfrm>
              <a:off x="9731827" y="5642991"/>
              <a:ext cx="2251" cy="3238"/>
            </a:xfrm>
            <a:custGeom>
              <a:avLst/>
              <a:gdLst>
                <a:gd name="connsiteX0" fmla="*/ 1904 w 2251"/>
                <a:gd name="connsiteY0" fmla="*/ 3238 h 3238"/>
                <a:gd name="connsiteX1" fmla="*/ 0 w 2251"/>
                <a:gd name="connsiteY1" fmla="*/ 0 h 3238"/>
                <a:gd name="connsiteX2" fmla="*/ 1904 w 2251"/>
                <a:gd name="connsiteY2" fmla="*/ 3238 h 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51" h="3238">
                  <a:moveTo>
                    <a:pt x="1904" y="3238"/>
                  </a:moveTo>
                  <a:cubicBezTo>
                    <a:pt x="2761" y="1810"/>
                    <a:pt x="1999" y="1048"/>
                    <a:pt x="0" y="0"/>
                  </a:cubicBezTo>
                  <a:cubicBezTo>
                    <a:pt x="286" y="1619"/>
                    <a:pt x="-381" y="2953"/>
                    <a:pt x="1904" y="323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1" name="Forma libre 190">
              <a:extLst>
                <a:ext uri="{FF2B5EF4-FFF2-40B4-BE49-F238E27FC236}">
                  <a16:creationId xmlns:a16="http://schemas.microsoft.com/office/drawing/2014/main" id="{225BC28D-3B57-E5A4-B937-F20FDC2DC1D4}"/>
                </a:ext>
              </a:extLst>
            </p:cNvPr>
            <p:cNvSpPr/>
            <p:nvPr/>
          </p:nvSpPr>
          <p:spPr>
            <a:xfrm>
              <a:off x="9713076" y="5590127"/>
              <a:ext cx="6281" cy="3626"/>
            </a:xfrm>
            <a:custGeom>
              <a:avLst/>
              <a:gdLst>
                <a:gd name="connsiteX0" fmla="*/ 0 w 6281"/>
                <a:gd name="connsiteY0" fmla="*/ 2667 h 3626"/>
                <a:gd name="connsiteX1" fmla="*/ 6282 w 6281"/>
                <a:gd name="connsiteY1" fmla="*/ 1143 h 3626"/>
                <a:gd name="connsiteX2" fmla="*/ 1998 w 6281"/>
                <a:gd name="connsiteY2" fmla="*/ 0 h 3626"/>
                <a:gd name="connsiteX3" fmla="*/ 0 w 6281"/>
                <a:gd name="connsiteY3" fmla="*/ 2762 h 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1" h="3626">
                  <a:moveTo>
                    <a:pt x="0" y="2667"/>
                  </a:moveTo>
                  <a:cubicBezTo>
                    <a:pt x="3331" y="4286"/>
                    <a:pt x="4664" y="3905"/>
                    <a:pt x="6282" y="1143"/>
                  </a:cubicBezTo>
                  <a:cubicBezTo>
                    <a:pt x="4664" y="667"/>
                    <a:pt x="3331" y="381"/>
                    <a:pt x="1998" y="0"/>
                  </a:cubicBezTo>
                  <a:cubicBezTo>
                    <a:pt x="1333" y="952"/>
                    <a:pt x="666" y="1809"/>
                    <a:pt x="0" y="2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2" name="Forma libre 191">
              <a:extLst>
                <a:ext uri="{FF2B5EF4-FFF2-40B4-BE49-F238E27FC236}">
                  <a16:creationId xmlns:a16="http://schemas.microsoft.com/office/drawing/2014/main" id="{DBEF77D2-53B0-80B6-45DE-52FB21ABBB68}"/>
                </a:ext>
              </a:extLst>
            </p:cNvPr>
            <p:cNvSpPr/>
            <p:nvPr/>
          </p:nvSpPr>
          <p:spPr>
            <a:xfrm>
              <a:off x="9700226" y="5596127"/>
              <a:ext cx="2284" cy="2095"/>
            </a:xfrm>
            <a:custGeom>
              <a:avLst/>
              <a:gdLst>
                <a:gd name="connsiteX0" fmla="*/ 2285 w 2284"/>
                <a:gd name="connsiteY0" fmla="*/ 1143 h 2095"/>
                <a:gd name="connsiteX1" fmla="*/ 952 w 2284"/>
                <a:gd name="connsiteY1" fmla="*/ 0 h 2095"/>
                <a:gd name="connsiteX2" fmla="*/ 0 w 2284"/>
                <a:gd name="connsiteY2" fmla="*/ 667 h 2095"/>
                <a:gd name="connsiteX3" fmla="*/ 1143 w 2284"/>
                <a:gd name="connsiteY3" fmla="*/ 2096 h 2095"/>
                <a:gd name="connsiteX4" fmla="*/ 2190 w 2284"/>
                <a:gd name="connsiteY4" fmla="*/ 114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" h="2095">
                  <a:moveTo>
                    <a:pt x="2285" y="1143"/>
                  </a:moveTo>
                  <a:cubicBezTo>
                    <a:pt x="2285" y="1143"/>
                    <a:pt x="1523" y="286"/>
                    <a:pt x="952" y="0"/>
                  </a:cubicBezTo>
                  <a:cubicBezTo>
                    <a:pt x="857" y="0"/>
                    <a:pt x="0" y="571"/>
                    <a:pt x="0" y="667"/>
                  </a:cubicBezTo>
                  <a:cubicBezTo>
                    <a:pt x="191" y="1143"/>
                    <a:pt x="666" y="1524"/>
                    <a:pt x="1143" y="2096"/>
                  </a:cubicBezTo>
                  <a:cubicBezTo>
                    <a:pt x="1714" y="1619"/>
                    <a:pt x="2285" y="1238"/>
                    <a:pt x="2190" y="114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3" name="Forma libre 192">
              <a:extLst>
                <a:ext uri="{FF2B5EF4-FFF2-40B4-BE49-F238E27FC236}">
                  <a16:creationId xmlns:a16="http://schemas.microsoft.com/office/drawing/2014/main" id="{FF201720-8691-85D4-675B-6738CD8D933E}"/>
                </a:ext>
              </a:extLst>
            </p:cNvPr>
            <p:cNvSpPr/>
            <p:nvPr/>
          </p:nvSpPr>
          <p:spPr>
            <a:xfrm>
              <a:off x="9710315" y="5609367"/>
              <a:ext cx="5250" cy="4704"/>
            </a:xfrm>
            <a:custGeom>
              <a:avLst/>
              <a:gdLst>
                <a:gd name="connsiteX0" fmla="*/ 0 w 5250"/>
                <a:gd name="connsiteY0" fmla="*/ 0 h 4704"/>
                <a:gd name="connsiteX1" fmla="*/ 3237 w 5250"/>
                <a:gd name="connsiteY1" fmla="*/ 4477 h 4704"/>
                <a:gd name="connsiteX2" fmla="*/ 4759 w 5250"/>
                <a:gd name="connsiteY2" fmla="*/ 4667 h 4704"/>
                <a:gd name="connsiteX3" fmla="*/ 5236 w 5250"/>
                <a:gd name="connsiteY3" fmla="*/ 3715 h 4704"/>
                <a:gd name="connsiteX4" fmla="*/ 0 w 5250"/>
                <a:gd name="connsiteY4" fmla="*/ 0 h 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0" h="4704">
                  <a:moveTo>
                    <a:pt x="0" y="0"/>
                  </a:moveTo>
                  <a:cubicBezTo>
                    <a:pt x="1333" y="1429"/>
                    <a:pt x="2951" y="2572"/>
                    <a:pt x="3237" y="4477"/>
                  </a:cubicBezTo>
                  <a:cubicBezTo>
                    <a:pt x="3237" y="4667"/>
                    <a:pt x="4283" y="4763"/>
                    <a:pt x="4759" y="4667"/>
                  </a:cubicBezTo>
                  <a:cubicBezTo>
                    <a:pt x="4950" y="4667"/>
                    <a:pt x="5331" y="3905"/>
                    <a:pt x="5236" y="3715"/>
                  </a:cubicBezTo>
                  <a:cubicBezTo>
                    <a:pt x="3998" y="2000"/>
                    <a:pt x="2665" y="381"/>
                    <a:pt x="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4" name="Forma libre 193">
              <a:extLst>
                <a:ext uri="{FF2B5EF4-FFF2-40B4-BE49-F238E27FC236}">
                  <a16:creationId xmlns:a16="http://schemas.microsoft.com/office/drawing/2014/main" id="{5190FE8A-D3F3-017F-3852-C5AAE4ABC1D9}"/>
                </a:ext>
              </a:extLst>
            </p:cNvPr>
            <p:cNvSpPr/>
            <p:nvPr/>
          </p:nvSpPr>
          <p:spPr>
            <a:xfrm>
              <a:off x="9669957" y="5578180"/>
              <a:ext cx="6282" cy="1659"/>
            </a:xfrm>
            <a:custGeom>
              <a:avLst/>
              <a:gdLst>
                <a:gd name="connsiteX0" fmla="*/ 0 w 6282"/>
                <a:gd name="connsiteY0" fmla="*/ 1660 h 1659"/>
                <a:gd name="connsiteX1" fmla="*/ 6282 w 6282"/>
                <a:gd name="connsiteY1" fmla="*/ 422 h 1659"/>
                <a:gd name="connsiteX2" fmla="*/ 0 w 6282"/>
                <a:gd name="connsiteY2" fmla="*/ 1660 h 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82" h="1659">
                  <a:moveTo>
                    <a:pt x="0" y="1660"/>
                  </a:moveTo>
                  <a:cubicBezTo>
                    <a:pt x="2475" y="1469"/>
                    <a:pt x="4569" y="2041"/>
                    <a:pt x="6282" y="422"/>
                  </a:cubicBezTo>
                  <a:cubicBezTo>
                    <a:pt x="2761" y="-340"/>
                    <a:pt x="1619" y="-150"/>
                    <a:pt x="0" y="166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5" name="Forma libre 194">
              <a:extLst>
                <a:ext uri="{FF2B5EF4-FFF2-40B4-BE49-F238E27FC236}">
                  <a16:creationId xmlns:a16="http://schemas.microsoft.com/office/drawing/2014/main" id="{01D6305F-A32F-D001-1FCA-558CDF1FD87D}"/>
                </a:ext>
              </a:extLst>
            </p:cNvPr>
            <p:cNvSpPr/>
            <p:nvPr/>
          </p:nvSpPr>
          <p:spPr>
            <a:xfrm>
              <a:off x="9700601" y="5598414"/>
              <a:ext cx="4765" cy="3905"/>
            </a:xfrm>
            <a:custGeom>
              <a:avLst/>
              <a:gdLst>
                <a:gd name="connsiteX0" fmla="*/ 101 w 4765"/>
                <a:gd name="connsiteY0" fmla="*/ 3905 h 3905"/>
                <a:gd name="connsiteX1" fmla="*/ 4765 w 4765"/>
                <a:gd name="connsiteY1" fmla="*/ 0 h 3905"/>
                <a:gd name="connsiteX2" fmla="*/ 101 w 4765"/>
                <a:gd name="connsiteY2" fmla="*/ 3905 h 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5" h="3905">
                  <a:moveTo>
                    <a:pt x="101" y="3905"/>
                  </a:moveTo>
                  <a:cubicBezTo>
                    <a:pt x="2862" y="3715"/>
                    <a:pt x="3433" y="1810"/>
                    <a:pt x="4765" y="0"/>
                  </a:cubicBezTo>
                  <a:cubicBezTo>
                    <a:pt x="768" y="0"/>
                    <a:pt x="-375" y="1143"/>
                    <a:pt x="101" y="390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6" name="Forma libre 195">
              <a:extLst>
                <a:ext uri="{FF2B5EF4-FFF2-40B4-BE49-F238E27FC236}">
                  <a16:creationId xmlns:a16="http://schemas.microsoft.com/office/drawing/2014/main" id="{ED0B93CD-A510-69A3-161E-EF90D22CD9F2}"/>
                </a:ext>
              </a:extLst>
            </p:cNvPr>
            <p:cNvSpPr/>
            <p:nvPr/>
          </p:nvSpPr>
          <p:spPr>
            <a:xfrm>
              <a:off x="9749981" y="5570492"/>
              <a:ext cx="2602" cy="2489"/>
            </a:xfrm>
            <a:custGeom>
              <a:avLst/>
              <a:gdLst>
                <a:gd name="connsiteX0" fmla="*/ 2596 w 2602"/>
                <a:gd name="connsiteY0" fmla="*/ 13 h 2489"/>
                <a:gd name="connsiteX1" fmla="*/ 26 w 2602"/>
                <a:gd name="connsiteY1" fmla="*/ 2489 h 2489"/>
                <a:gd name="connsiteX2" fmla="*/ 2596 w 2602"/>
                <a:gd name="connsiteY2" fmla="*/ 13 h 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2" h="2489">
                  <a:moveTo>
                    <a:pt x="2596" y="13"/>
                  </a:moveTo>
                  <a:cubicBezTo>
                    <a:pt x="692" y="-114"/>
                    <a:pt x="-165" y="711"/>
                    <a:pt x="26" y="2489"/>
                  </a:cubicBezTo>
                  <a:cubicBezTo>
                    <a:pt x="1835" y="2108"/>
                    <a:pt x="2691" y="1442"/>
                    <a:pt x="2596" y="1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7" name="Forma libre 196">
              <a:extLst>
                <a:ext uri="{FF2B5EF4-FFF2-40B4-BE49-F238E27FC236}">
                  <a16:creationId xmlns:a16="http://schemas.microsoft.com/office/drawing/2014/main" id="{6051568C-EC87-8EF7-084D-D449E6FEE7EE}"/>
                </a:ext>
              </a:extLst>
            </p:cNvPr>
            <p:cNvSpPr/>
            <p:nvPr/>
          </p:nvSpPr>
          <p:spPr>
            <a:xfrm>
              <a:off x="9665738" y="5550217"/>
              <a:ext cx="3172" cy="3428"/>
            </a:xfrm>
            <a:custGeom>
              <a:avLst/>
              <a:gdLst>
                <a:gd name="connsiteX0" fmla="*/ 127 w 3172"/>
                <a:gd name="connsiteY0" fmla="*/ 3429 h 3428"/>
                <a:gd name="connsiteX1" fmla="*/ 3173 w 3172"/>
                <a:gd name="connsiteY1" fmla="*/ 0 h 3428"/>
                <a:gd name="connsiteX2" fmla="*/ 127 w 3172"/>
                <a:gd name="connsiteY2" fmla="*/ 3429 h 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2" h="3428">
                  <a:moveTo>
                    <a:pt x="127" y="3429"/>
                  </a:moveTo>
                  <a:cubicBezTo>
                    <a:pt x="1174" y="2191"/>
                    <a:pt x="2126" y="1048"/>
                    <a:pt x="3173" y="0"/>
                  </a:cubicBezTo>
                  <a:cubicBezTo>
                    <a:pt x="635" y="1143"/>
                    <a:pt x="-381" y="2286"/>
                    <a:pt x="127" y="3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8" name="Forma libre 197">
              <a:extLst>
                <a:ext uri="{FF2B5EF4-FFF2-40B4-BE49-F238E27FC236}">
                  <a16:creationId xmlns:a16="http://schemas.microsoft.com/office/drawing/2014/main" id="{35069D6D-BBBF-8865-DF08-FBC248AACA79}"/>
                </a:ext>
              </a:extLst>
            </p:cNvPr>
            <p:cNvSpPr/>
            <p:nvPr/>
          </p:nvSpPr>
          <p:spPr>
            <a:xfrm>
              <a:off x="9670624" y="5563171"/>
              <a:ext cx="1903" cy="1524"/>
            </a:xfrm>
            <a:custGeom>
              <a:avLst/>
              <a:gdLst>
                <a:gd name="connsiteX0" fmla="*/ 762 w 1903"/>
                <a:gd name="connsiteY0" fmla="*/ 1524 h 1524"/>
                <a:gd name="connsiteX1" fmla="*/ 1904 w 1903"/>
                <a:gd name="connsiteY1" fmla="*/ 953 h 1524"/>
                <a:gd name="connsiteX2" fmla="*/ 857 w 1903"/>
                <a:gd name="connsiteY2" fmla="*/ 0 h 1524"/>
                <a:gd name="connsiteX3" fmla="*/ 0 w 1903"/>
                <a:gd name="connsiteY3" fmla="*/ 667 h 1524"/>
                <a:gd name="connsiteX4" fmla="*/ 666 w 1903"/>
                <a:gd name="connsiteY4" fmla="*/ 1429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1524">
                  <a:moveTo>
                    <a:pt x="762" y="1524"/>
                  </a:moveTo>
                  <a:cubicBezTo>
                    <a:pt x="762" y="1524"/>
                    <a:pt x="1428" y="1238"/>
                    <a:pt x="1904" y="953"/>
                  </a:cubicBezTo>
                  <a:cubicBezTo>
                    <a:pt x="1428" y="571"/>
                    <a:pt x="1142" y="286"/>
                    <a:pt x="857" y="0"/>
                  </a:cubicBezTo>
                  <a:cubicBezTo>
                    <a:pt x="571" y="190"/>
                    <a:pt x="0" y="381"/>
                    <a:pt x="0" y="667"/>
                  </a:cubicBezTo>
                  <a:cubicBezTo>
                    <a:pt x="0" y="953"/>
                    <a:pt x="381" y="1334"/>
                    <a:pt x="666" y="1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9" name="Forma libre 198">
              <a:extLst>
                <a:ext uri="{FF2B5EF4-FFF2-40B4-BE49-F238E27FC236}">
                  <a16:creationId xmlns:a16="http://schemas.microsoft.com/office/drawing/2014/main" id="{F15E8F54-F286-7BC8-0BFA-AB980570F198}"/>
                </a:ext>
              </a:extLst>
            </p:cNvPr>
            <p:cNvSpPr/>
            <p:nvPr/>
          </p:nvSpPr>
          <p:spPr>
            <a:xfrm>
              <a:off x="9702320" y="5553836"/>
              <a:ext cx="1808" cy="1143"/>
            </a:xfrm>
            <a:custGeom>
              <a:avLst/>
              <a:gdLst>
                <a:gd name="connsiteX0" fmla="*/ 1809 w 1808"/>
                <a:gd name="connsiteY0" fmla="*/ 572 h 1143"/>
                <a:gd name="connsiteX1" fmla="*/ 762 w 1808"/>
                <a:gd name="connsiteY1" fmla="*/ 0 h 1143"/>
                <a:gd name="connsiteX2" fmla="*/ 0 w 1808"/>
                <a:gd name="connsiteY2" fmla="*/ 667 h 1143"/>
                <a:gd name="connsiteX3" fmla="*/ 1237 w 1808"/>
                <a:gd name="connsiteY3" fmla="*/ 1143 h 1143"/>
                <a:gd name="connsiteX4" fmla="*/ 1713 w 1808"/>
                <a:gd name="connsiteY4" fmla="*/ 572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" h="1143">
                  <a:moveTo>
                    <a:pt x="1809" y="572"/>
                  </a:moveTo>
                  <a:cubicBezTo>
                    <a:pt x="1809" y="572"/>
                    <a:pt x="1142" y="191"/>
                    <a:pt x="762" y="0"/>
                  </a:cubicBezTo>
                  <a:cubicBezTo>
                    <a:pt x="666" y="0"/>
                    <a:pt x="381" y="286"/>
                    <a:pt x="0" y="667"/>
                  </a:cubicBezTo>
                  <a:cubicBezTo>
                    <a:pt x="476" y="858"/>
                    <a:pt x="856" y="1048"/>
                    <a:pt x="1237" y="1143"/>
                  </a:cubicBezTo>
                  <a:cubicBezTo>
                    <a:pt x="1428" y="1143"/>
                    <a:pt x="1618" y="762"/>
                    <a:pt x="1713" y="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0" name="Forma libre 199">
              <a:extLst>
                <a:ext uri="{FF2B5EF4-FFF2-40B4-BE49-F238E27FC236}">
                  <a16:creationId xmlns:a16="http://schemas.microsoft.com/office/drawing/2014/main" id="{9D2F5ACD-AF3A-6B21-8CD4-DAA45624E238}"/>
                </a:ext>
              </a:extLst>
            </p:cNvPr>
            <p:cNvSpPr/>
            <p:nvPr/>
          </p:nvSpPr>
          <p:spPr>
            <a:xfrm>
              <a:off x="9751911" y="5554925"/>
              <a:ext cx="7465" cy="3425"/>
            </a:xfrm>
            <a:custGeom>
              <a:avLst/>
              <a:gdLst>
                <a:gd name="connsiteX0" fmla="*/ 5140 w 7465"/>
                <a:gd name="connsiteY0" fmla="*/ 3293 h 3425"/>
                <a:gd name="connsiteX1" fmla="*/ 7424 w 7465"/>
                <a:gd name="connsiteY1" fmla="*/ 2340 h 3425"/>
                <a:gd name="connsiteX2" fmla="*/ 3902 w 7465"/>
                <a:gd name="connsiteY2" fmla="*/ 340 h 3425"/>
                <a:gd name="connsiteX3" fmla="*/ 0 w 7465"/>
                <a:gd name="connsiteY3" fmla="*/ 1102 h 3425"/>
                <a:gd name="connsiteX4" fmla="*/ 0 w 7465"/>
                <a:gd name="connsiteY4" fmla="*/ 1674 h 3425"/>
                <a:gd name="connsiteX5" fmla="*/ 5044 w 7465"/>
                <a:gd name="connsiteY5" fmla="*/ 3293 h 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" h="3425">
                  <a:moveTo>
                    <a:pt x="5140" y="3293"/>
                  </a:moveTo>
                  <a:cubicBezTo>
                    <a:pt x="6472" y="3674"/>
                    <a:pt x="7710" y="3198"/>
                    <a:pt x="7424" y="2340"/>
                  </a:cubicBezTo>
                  <a:cubicBezTo>
                    <a:pt x="6948" y="816"/>
                    <a:pt x="5425" y="435"/>
                    <a:pt x="3902" y="340"/>
                  </a:cubicBezTo>
                  <a:cubicBezTo>
                    <a:pt x="2570" y="340"/>
                    <a:pt x="761" y="-803"/>
                    <a:pt x="0" y="1102"/>
                  </a:cubicBezTo>
                  <a:cubicBezTo>
                    <a:pt x="0" y="1292"/>
                    <a:pt x="0" y="1483"/>
                    <a:pt x="0" y="1674"/>
                  </a:cubicBezTo>
                  <a:cubicBezTo>
                    <a:pt x="1903" y="2245"/>
                    <a:pt x="3426" y="2816"/>
                    <a:pt x="5044" y="329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1" name="Forma libre 200">
              <a:extLst>
                <a:ext uri="{FF2B5EF4-FFF2-40B4-BE49-F238E27FC236}">
                  <a16:creationId xmlns:a16="http://schemas.microsoft.com/office/drawing/2014/main" id="{2CE7D651-330D-C0B1-642F-601E7E24C270}"/>
                </a:ext>
              </a:extLst>
            </p:cNvPr>
            <p:cNvSpPr/>
            <p:nvPr/>
          </p:nvSpPr>
          <p:spPr>
            <a:xfrm>
              <a:off x="9714492" y="5578958"/>
              <a:ext cx="7149" cy="7549"/>
            </a:xfrm>
            <a:custGeom>
              <a:avLst/>
              <a:gdLst>
                <a:gd name="connsiteX0" fmla="*/ 1439 w 7149"/>
                <a:gd name="connsiteY0" fmla="*/ 310 h 7549"/>
                <a:gd name="connsiteX1" fmla="*/ 392 w 7149"/>
                <a:gd name="connsiteY1" fmla="*/ 2691 h 7549"/>
                <a:gd name="connsiteX2" fmla="*/ 4009 w 7149"/>
                <a:gd name="connsiteY2" fmla="*/ 6597 h 7549"/>
                <a:gd name="connsiteX3" fmla="*/ 6198 w 7149"/>
                <a:gd name="connsiteY3" fmla="*/ 7549 h 7549"/>
                <a:gd name="connsiteX4" fmla="*/ 7150 w 7149"/>
                <a:gd name="connsiteY4" fmla="*/ 6787 h 7549"/>
                <a:gd name="connsiteX5" fmla="*/ 4009 w 7149"/>
                <a:gd name="connsiteY5" fmla="*/ 1072 h 7549"/>
                <a:gd name="connsiteX6" fmla="*/ 1439 w 7149"/>
                <a:gd name="connsiteY6" fmla="*/ 215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9" h="7549">
                  <a:moveTo>
                    <a:pt x="1439" y="310"/>
                  </a:moveTo>
                  <a:cubicBezTo>
                    <a:pt x="392" y="786"/>
                    <a:pt x="-560" y="1548"/>
                    <a:pt x="392" y="2691"/>
                  </a:cubicBezTo>
                  <a:cubicBezTo>
                    <a:pt x="1534" y="4025"/>
                    <a:pt x="2676" y="5358"/>
                    <a:pt x="4009" y="6597"/>
                  </a:cubicBezTo>
                  <a:cubicBezTo>
                    <a:pt x="4485" y="7073"/>
                    <a:pt x="5436" y="7263"/>
                    <a:pt x="6198" y="7549"/>
                  </a:cubicBezTo>
                  <a:lnTo>
                    <a:pt x="7150" y="6787"/>
                  </a:lnTo>
                  <a:cubicBezTo>
                    <a:pt x="5151" y="5168"/>
                    <a:pt x="3914" y="3358"/>
                    <a:pt x="4009" y="1072"/>
                  </a:cubicBezTo>
                  <a:cubicBezTo>
                    <a:pt x="4009" y="310"/>
                    <a:pt x="2676" y="-357"/>
                    <a:pt x="1439" y="21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2" name="Forma libre 201">
              <a:extLst>
                <a:ext uri="{FF2B5EF4-FFF2-40B4-BE49-F238E27FC236}">
                  <a16:creationId xmlns:a16="http://schemas.microsoft.com/office/drawing/2014/main" id="{D5CA2E40-2F75-732F-874C-5962DE5C3870}"/>
                </a:ext>
              </a:extLst>
            </p:cNvPr>
            <p:cNvSpPr/>
            <p:nvPr/>
          </p:nvSpPr>
          <p:spPr>
            <a:xfrm>
              <a:off x="9698417" y="5721296"/>
              <a:ext cx="4759" cy="1704"/>
            </a:xfrm>
            <a:custGeom>
              <a:avLst/>
              <a:gdLst>
                <a:gd name="connsiteX0" fmla="*/ 0 w 4759"/>
                <a:gd name="connsiteY0" fmla="*/ 1704 h 1704"/>
                <a:gd name="connsiteX1" fmla="*/ 4759 w 4759"/>
                <a:gd name="connsiteY1" fmla="*/ 1514 h 1704"/>
                <a:gd name="connsiteX2" fmla="*/ 0 w 4759"/>
                <a:gd name="connsiteY2" fmla="*/ 1704 h 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59" h="1704">
                  <a:moveTo>
                    <a:pt x="0" y="1704"/>
                  </a:moveTo>
                  <a:cubicBezTo>
                    <a:pt x="1714" y="1704"/>
                    <a:pt x="3046" y="1609"/>
                    <a:pt x="4759" y="1514"/>
                  </a:cubicBezTo>
                  <a:cubicBezTo>
                    <a:pt x="2856" y="-582"/>
                    <a:pt x="2285" y="-486"/>
                    <a:pt x="0" y="170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3" name="Forma libre 202">
              <a:extLst>
                <a:ext uri="{FF2B5EF4-FFF2-40B4-BE49-F238E27FC236}">
                  <a16:creationId xmlns:a16="http://schemas.microsoft.com/office/drawing/2014/main" id="{71E457A3-A386-C752-60A9-82A6ADC7E8A9}"/>
                </a:ext>
              </a:extLst>
            </p:cNvPr>
            <p:cNvSpPr/>
            <p:nvPr/>
          </p:nvSpPr>
          <p:spPr>
            <a:xfrm>
              <a:off x="9756956" y="5577744"/>
              <a:ext cx="1351" cy="1142"/>
            </a:xfrm>
            <a:custGeom>
              <a:avLst/>
              <a:gdLst>
                <a:gd name="connsiteX0" fmla="*/ 0 w 1351"/>
                <a:gd name="connsiteY0" fmla="*/ 667 h 1142"/>
                <a:gd name="connsiteX1" fmla="*/ 952 w 1351"/>
                <a:gd name="connsiteY1" fmla="*/ 1143 h 1142"/>
                <a:gd name="connsiteX2" fmla="*/ 1333 w 1351"/>
                <a:gd name="connsiteY2" fmla="*/ 476 h 1142"/>
                <a:gd name="connsiteX3" fmla="*/ 666 w 1351"/>
                <a:gd name="connsiteY3" fmla="*/ 0 h 1142"/>
                <a:gd name="connsiteX4" fmla="*/ 0 w 1351"/>
                <a:gd name="connsiteY4" fmla="*/ 762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1" h="1142">
                  <a:moveTo>
                    <a:pt x="0" y="667"/>
                  </a:moveTo>
                  <a:cubicBezTo>
                    <a:pt x="0" y="667"/>
                    <a:pt x="666" y="953"/>
                    <a:pt x="952" y="1143"/>
                  </a:cubicBezTo>
                  <a:cubicBezTo>
                    <a:pt x="1142" y="953"/>
                    <a:pt x="1428" y="667"/>
                    <a:pt x="1333" y="476"/>
                  </a:cubicBezTo>
                  <a:cubicBezTo>
                    <a:pt x="1333" y="286"/>
                    <a:pt x="857" y="190"/>
                    <a:pt x="666" y="0"/>
                  </a:cubicBezTo>
                  <a:cubicBezTo>
                    <a:pt x="476" y="190"/>
                    <a:pt x="286" y="381"/>
                    <a:pt x="0" y="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4" name="Forma libre 203">
              <a:extLst>
                <a:ext uri="{FF2B5EF4-FFF2-40B4-BE49-F238E27FC236}">
                  <a16:creationId xmlns:a16="http://schemas.microsoft.com/office/drawing/2014/main" id="{C784AA06-B985-0B20-8CE2-25F3CCD9B357}"/>
                </a:ext>
              </a:extLst>
            </p:cNvPr>
            <p:cNvSpPr/>
            <p:nvPr/>
          </p:nvSpPr>
          <p:spPr>
            <a:xfrm>
              <a:off x="9708031" y="5737669"/>
              <a:ext cx="2189" cy="1619"/>
            </a:xfrm>
            <a:custGeom>
              <a:avLst/>
              <a:gdLst>
                <a:gd name="connsiteX0" fmla="*/ 0 w 2189"/>
                <a:gd name="connsiteY0" fmla="*/ 667 h 1619"/>
                <a:gd name="connsiteX1" fmla="*/ 1619 w 2189"/>
                <a:gd name="connsiteY1" fmla="*/ 1619 h 1619"/>
                <a:gd name="connsiteX2" fmla="*/ 2190 w 2189"/>
                <a:gd name="connsiteY2" fmla="*/ 952 h 1619"/>
                <a:gd name="connsiteX3" fmla="*/ 571 w 2189"/>
                <a:gd name="connsiteY3" fmla="*/ 0 h 1619"/>
                <a:gd name="connsiteX4" fmla="*/ 0 w 2189"/>
                <a:gd name="connsiteY4" fmla="*/ 667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" h="1619">
                  <a:moveTo>
                    <a:pt x="0" y="667"/>
                  </a:moveTo>
                  <a:cubicBezTo>
                    <a:pt x="571" y="952"/>
                    <a:pt x="1047" y="1334"/>
                    <a:pt x="1619" y="1619"/>
                  </a:cubicBezTo>
                  <a:cubicBezTo>
                    <a:pt x="1809" y="1429"/>
                    <a:pt x="1999" y="1143"/>
                    <a:pt x="2190" y="952"/>
                  </a:cubicBezTo>
                  <a:cubicBezTo>
                    <a:pt x="1619" y="667"/>
                    <a:pt x="1142" y="285"/>
                    <a:pt x="571" y="0"/>
                  </a:cubicBezTo>
                  <a:cubicBezTo>
                    <a:pt x="571" y="0"/>
                    <a:pt x="191" y="381"/>
                    <a:pt x="0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5" name="Forma libre 204">
              <a:extLst>
                <a:ext uri="{FF2B5EF4-FFF2-40B4-BE49-F238E27FC236}">
                  <a16:creationId xmlns:a16="http://schemas.microsoft.com/office/drawing/2014/main" id="{26CDE4B0-7D91-8F8E-F859-1DCAEC3FE377}"/>
                </a:ext>
              </a:extLst>
            </p:cNvPr>
            <p:cNvSpPr/>
            <p:nvPr/>
          </p:nvSpPr>
          <p:spPr>
            <a:xfrm>
              <a:off x="9722975" y="5575040"/>
              <a:ext cx="2181" cy="2132"/>
            </a:xfrm>
            <a:custGeom>
              <a:avLst/>
              <a:gdLst>
                <a:gd name="connsiteX0" fmla="*/ 0 w 2181"/>
                <a:gd name="connsiteY0" fmla="*/ 228 h 2132"/>
                <a:gd name="connsiteX1" fmla="*/ 1523 w 2181"/>
                <a:gd name="connsiteY1" fmla="*/ 2133 h 2132"/>
                <a:gd name="connsiteX2" fmla="*/ 1333 w 2181"/>
                <a:gd name="connsiteY2" fmla="*/ 37 h 2132"/>
                <a:gd name="connsiteX3" fmla="*/ 0 w 2181"/>
                <a:gd name="connsiteY3" fmla="*/ 228 h 2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1" h="2132">
                  <a:moveTo>
                    <a:pt x="0" y="228"/>
                  </a:moveTo>
                  <a:cubicBezTo>
                    <a:pt x="571" y="990"/>
                    <a:pt x="952" y="1466"/>
                    <a:pt x="1523" y="2133"/>
                  </a:cubicBezTo>
                  <a:cubicBezTo>
                    <a:pt x="2475" y="1085"/>
                    <a:pt x="2380" y="418"/>
                    <a:pt x="1333" y="37"/>
                  </a:cubicBezTo>
                  <a:cubicBezTo>
                    <a:pt x="1142" y="-58"/>
                    <a:pt x="666" y="37"/>
                    <a:pt x="0" y="22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6" name="Forma libre 205">
              <a:extLst>
                <a:ext uri="{FF2B5EF4-FFF2-40B4-BE49-F238E27FC236}">
                  <a16:creationId xmlns:a16="http://schemas.microsoft.com/office/drawing/2014/main" id="{BF14B065-8823-ACFA-05B7-1742ABA58787}"/>
                </a:ext>
              </a:extLst>
            </p:cNvPr>
            <p:cNvSpPr/>
            <p:nvPr/>
          </p:nvSpPr>
          <p:spPr>
            <a:xfrm>
              <a:off x="9715931" y="5565658"/>
              <a:ext cx="6091" cy="2168"/>
            </a:xfrm>
            <a:custGeom>
              <a:avLst/>
              <a:gdLst>
                <a:gd name="connsiteX0" fmla="*/ 0 w 6091"/>
                <a:gd name="connsiteY0" fmla="*/ 466 h 2168"/>
                <a:gd name="connsiteX1" fmla="*/ 6092 w 6091"/>
                <a:gd name="connsiteY1" fmla="*/ 1704 h 2168"/>
                <a:gd name="connsiteX2" fmla="*/ 0 w 6091"/>
                <a:gd name="connsiteY2" fmla="*/ 466 h 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1" h="2168">
                  <a:moveTo>
                    <a:pt x="0" y="466"/>
                  </a:moveTo>
                  <a:cubicBezTo>
                    <a:pt x="2284" y="2276"/>
                    <a:pt x="3617" y="2561"/>
                    <a:pt x="6092" y="1704"/>
                  </a:cubicBezTo>
                  <a:cubicBezTo>
                    <a:pt x="3902" y="1990"/>
                    <a:pt x="2760" y="-1153"/>
                    <a:pt x="0" y="46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7" name="Forma libre 206">
              <a:extLst>
                <a:ext uri="{FF2B5EF4-FFF2-40B4-BE49-F238E27FC236}">
                  <a16:creationId xmlns:a16="http://schemas.microsoft.com/office/drawing/2014/main" id="{4A4D08E9-0659-3233-CAC3-2526FB2802FF}"/>
                </a:ext>
              </a:extLst>
            </p:cNvPr>
            <p:cNvSpPr/>
            <p:nvPr/>
          </p:nvSpPr>
          <p:spPr>
            <a:xfrm>
              <a:off x="9689455" y="5736987"/>
              <a:ext cx="5059" cy="2828"/>
            </a:xfrm>
            <a:custGeom>
              <a:avLst/>
              <a:gdLst>
                <a:gd name="connsiteX0" fmla="*/ 15 w 5059"/>
                <a:gd name="connsiteY0" fmla="*/ 682 h 2828"/>
                <a:gd name="connsiteX1" fmla="*/ 205 w 5059"/>
                <a:gd name="connsiteY1" fmla="*/ 2205 h 2828"/>
                <a:gd name="connsiteX2" fmla="*/ 5060 w 5059"/>
                <a:gd name="connsiteY2" fmla="*/ 1444 h 2828"/>
                <a:gd name="connsiteX3" fmla="*/ 1729 w 5059"/>
                <a:gd name="connsiteY3" fmla="*/ 15 h 2828"/>
                <a:gd name="connsiteX4" fmla="*/ 15 w 5059"/>
                <a:gd name="connsiteY4" fmla="*/ 682 h 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" h="2828">
                  <a:moveTo>
                    <a:pt x="15" y="682"/>
                  </a:moveTo>
                  <a:cubicBezTo>
                    <a:pt x="15" y="682"/>
                    <a:pt x="-80" y="1920"/>
                    <a:pt x="205" y="2205"/>
                  </a:cubicBezTo>
                  <a:cubicBezTo>
                    <a:pt x="1347" y="3254"/>
                    <a:pt x="3061" y="2968"/>
                    <a:pt x="5060" y="1444"/>
                  </a:cubicBezTo>
                  <a:cubicBezTo>
                    <a:pt x="3727" y="872"/>
                    <a:pt x="2775" y="206"/>
                    <a:pt x="1729" y="15"/>
                  </a:cubicBezTo>
                  <a:cubicBezTo>
                    <a:pt x="1252" y="-81"/>
                    <a:pt x="301" y="301"/>
                    <a:pt x="15" y="68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8" name="Forma libre 207">
              <a:extLst>
                <a:ext uri="{FF2B5EF4-FFF2-40B4-BE49-F238E27FC236}">
                  <a16:creationId xmlns:a16="http://schemas.microsoft.com/office/drawing/2014/main" id="{FFBE5F65-D506-E404-5496-C19090CC8FA6}"/>
                </a:ext>
              </a:extLst>
            </p:cNvPr>
            <p:cNvSpPr/>
            <p:nvPr/>
          </p:nvSpPr>
          <p:spPr>
            <a:xfrm>
              <a:off x="9697561" y="5743955"/>
              <a:ext cx="3141" cy="2095"/>
            </a:xfrm>
            <a:custGeom>
              <a:avLst/>
              <a:gdLst>
                <a:gd name="connsiteX0" fmla="*/ 0 w 3141"/>
                <a:gd name="connsiteY0" fmla="*/ 1048 h 2095"/>
                <a:gd name="connsiteX1" fmla="*/ 2189 w 3141"/>
                <a:gd name="connsiteY1" fmla="*/ 2096 h 2095"/>
                <a:gd name="connsiteX2" fmla="*/ 3141 w 3141"/>
                <a:gd name="connsiteY2" fmla="*/ 1238 h 2095"/>
                <a:gd name="connsiteX3" fmla="*/ 1523 w 3141"/>
                <a:gd name="connsiteY3" fmla="*/ 0 h 2095"/>
                <a:gd name="connsiteX4" fmla="*/ 95 w 3141"/>
                <a:gd name="connsiteY4" fmla="*/ 95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1" h="2095">
                  <a:moveTo>
                    <a:pt x="0" y="1048"/>
                  </a:moveTo>
                  <a:cubicBezTo>
                    <a:pt x="856" y="1524"/>
                    <a:pt x="1523" y="1905"/>
                    <a:pt x="2189" y="2096"/>
                  </a:cubicBezTo>
                  <a:cubicBezTo>
                    <a:pt x="2380" y="2096"/>
                    <a:pt x="3141" y="1238"/>
                    <a:pt x="3141" y="1238"/>
                  </a:cubicBezTo>
                  <a:cubicBezTo>
                    <a:pt x="2665" y="762"/>
                    <a:pt x="2189" y="286"/>
                    <a:pt x="1523" y="0"/>
                  </a:cubicBezTo>
                  <a:cubicBezTo>
                    <a:pt x="1333" y="0"/>
                    <a:pt x="762" y="477"/>
                    <a:pt x="95" y="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9" name="Forma libre 208">
              <a:extLst>
                <a:ext uri="{FF2B5EF4-FFF2-40B4-BE49-F238E27FC236}">
                  <a16:creationId xmlns:a16="http://schemas.microsoft.com/office/drawing/2014/main" id="{BEB1DBEC-0857-5B21-0491-B21BA4F3F7AF}"/>
                </a:ext>
              </a:extLst>
            </p:cNvPr>
            <p:cNvSpPr/>
            <p:nvPr/>
          </p:nvSpPr>
          <p:spPr>
            <a:xfrm>
              <a:off x="9739156" y="5735591"/>
              <a:ext cx="4949" cy="3055"/>
            </a:xfrm>
            <a:custGeom>
              <a:avLst/>
              <a:gdLst>
                <a:gd name="connsiteX0" fmla="*/ 0 w 4949"/>
                <a:gd name="connsiteY0" fmla="*/ 363 h 3055"/>
                <a:gd name="connsiteX1" fmla="*/ 4950 w 4949"/>
                <a:gd name="connsiteY1" fmla="*/ 3030 h 3055"/>
                <a:gd name="connsiteX2" fmla="*/ 0 w 4949"/>
                <a:gd name="connsiteY2" fmla="*/ 363 h 3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49" h="3055">
                  <a:moveTo>
                    <a:pt x="0" y="363"/>
                  </a:moveTo>
                  <a:cubicBezTo>
                    <a:pt x="1713" y="1126"/>
                    <a:pt x="1904" y="3316"/>
                    <a:pt x="4950" y="3030"/>
                  </a:cubicBezTo>
                  <a:cubicBezTo>
                    <a:pt x="2760" y="77"/>
                    <a:pt x="1809" y="-494"/>
                    <a:pt x="0" y="36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0" name="Forma libre 209">
              <a:extLst>
                <a:ext uri="{FF2B5EF4-FFF2-40B4-BE49-F238E27FC236}">
                  <a16:creationId xmlns:a16="http://schemas.microsoft.com/office/drawing/2014/main" id="{D12FCD53-0562-512E-4F27-7EF4AA7C1402}"/>
                </a:ext>
              </a:extLst>
            </p:cNvPr>
            <p:cNvSpPr/>
            <p:nvPr/>
          </p:nvSpPr>
          <p:spPr>
            <a:xfrm>
              <a:off x="9620923" y="5633180"/>
              <a:ext cx="1632" cy="2095"/>
            </a:xfrm>
            <a:custGeom>
              <a:avLst/>
              <a:gdLst>
                <a:gd name="connsiteX0" fmla="*/ 1538 w 1632"/>
                <a:gd name="connsiteY0" fmla="*/ 953 h 2095"/>
                <a:gd name="connsiteX1" fmla="*/ 586 w 1632"/>
                <a:gd name="connsiteY1" fmla="*/ 0 h 2095"/>
                <a:gd name="connsiteX2" fmla="*/ 15 w 1632"/>
                <a:gd name="connsiteY2" fmla="*/ 1238 h 2095"/>
                <a:gd name="connsiteX3" fmla="*/ 776 w 1632"/>
                <a:gd name="connsiteY3" fmla="*/ 2096 h 2095"/>
                <a:gd name="connsiteX4" fmla="*/ 1633 w 1632"/>
                <a:gd name="connsiteY4" fmla="*/ 953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2" h="2095">
                  <a:moveTo>
                    <a:pt x="1538" y="953"/>
                  </a:moveTo>
                  <a:cubicBezTo>
                    <a:pt x="1538" y="953"/>
                    <a:pt x="1062" y="476"/>
                    <a:pt x="586" y="0"/>
                  </a:cubicBezTo>
                  <a:cubicBezTo>
                    <a:pt x="300" y="571"/>
                    <a:pt x="-80" y="953"/>
                    <a:pt x="15" y="1238"/>
                  </a:cubicBezTo>
                  <a:cubicBezTo>
                    <a:pt x="15" y="1524"/>
                    <a:pt x="491" y="1810"/>
                    <a:pt x="776" y="2096"/>
                  </a:cubicBezTo>
                  <a:cubicBezTo>
                    <a:pt x="1062" y="1714"/>
                    <a:pt x="1442" y="1333"/>
                    <a:pt x="1633" y="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1" name="Forma libre 210">
              <a:extLst>
                <a:ext uri="{FF2B5EF4-FFF2-40B4-BE49-F238E27FC236}">
                  <a16:creationId xmlns:a16="http://schemas.microsoft.com/office/drawing/2014/main" id="{EB149EC2-B18E-D0F5-73D0-45E993E86C17}"/>
                </a:ext>
              </a:extLst>
            </p:cNvPr>
            <p:cNvSpPr/>
            <p:nvPr/>
          </p:nvSpPr>
          <p:spPr>
            <a:xfrm>
              <a:off x="9610658" y="5693322"/>
              <a:ext cx="4473" cy="3770"/>
            </a:xfrm>
            <a:custGeom>
              <a:avLst/>
              <a:gdLst>
                <a:gd name="connsiteX0" fmla="*/ 952 w 4473"/>
                <a:gd name="connsiteY0" fmla="*/ 1294 h 3770"/>
                <a:gd name="connsiteX1" fmla="*/ 0 w 4473"/>
                <a:gd name="connsiteY1" fmla="*/ 2913 h 3770"/>
                <a:gd name="connsiteX2" fmla="*/ 952 w 4473"/>
                <a:gd name="connsiteY2" fmla="*/ 3770 h 3770"/>
                <a:gd name="connsiteX3" fmla="*/ 2380 w 4473"/>
                <a:gd name="connsiteY3" fmla="*/ 1961 h 3770"/>
                <a:gd name="connsiteX4" fmla="*/ 4473 w 4473"/>
                <a:gd name="connsiteY4" fmla="*/ 722 h 3770"/>
                <a:gd name="connsiteX5" fmla="*/ 857 w 4473"/>
                <a:gd name="connsiteY5" fmla="*/ 1199 h 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73" h="3770">
                  <a:moveTo>
                    <a:pt x="952" y="1294"/>
                  </a:moveTo>
                  <a:cubicBezTo>
                    <a:pt x="952" y="1294"/>
                    <a:pt x="191" y="2342"/>
                    <a:pt x="0" y="2913"/>
                  </a:cubicBezTo>
                  <a:cubicBezTo>
                    <a:pt x="0" y="3008"/>
                    <a:pt x="571" y="3389"/>
                    <a:pt x="952" y="3770"/>
                  </a:cubicBezTo>
                  <a:cubicBezTo>
                    <a:pt x="1523" y="3103"/>
                    <a:pt x="1904" y="2437"/>
                    <a:pt x="2380" y="1961"/>
                  </a:cubicBezTo>
                  <a:cubicBezTo>
                    <a:pt x="2951" y="1484"/>
                    <a:pt x="3712" y="1199"/>
                    <a:pt x="4473" y="722"/>
                  </a:cubicBezTo>
                  <a:cubicBezTo>
                    <a:pt x="2760" y="-1183"/>
                    <a:pt x="1999" y="1294"/>
                    <a:pt x="857" y="119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2" name="Forma libre 211">
              <a:extLst>
                <a:ext uri="{FF2B5EF4-FFF2-40B4-BE49-F238E27FC236}">
                  <a16:creationId xmlns:a16="http://schemas.microsoft.com/office/drawing/2014/main" id="{1CB5C42F-56B9-9572-3329-1BB127B88CA7}"/>
                </a:ext>
              </a:extLst>
            </p:cNvPr>
            <p:cNvSpPr/>
            <p:nvPr/>
          </p:nvSpPr>
          <p:spPr>
            <a:xfrm>
              <a:off x="9623841" y="5602509"/>
              <a:ext cx="523" cy="2762"/>
            </a:xfrm>
            <a:custGeom>
              <a:avLst/>
              <a:gdLst>
                <a:gd name="connsiteX0" fmla="*/ 524 w 523"/>
                <a:gd name="connsiteY0" fmla="*/ 0 h 2762"/>
                <a:gd name="connsiteX1" fmla="*/ 524 w 523"/>
                <a:gd name="connsiteY1" fmla="*/ 2762 h 2762"/>
                <a:gd name="connsiteX2" fmla="*/ 524 w 523"/>
                <a:gd name="connsiteY2" fmla="*/ 0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3" h="2762">
                  <a:moveTo>
                    <a:pt x="524" y="0"/>
                  </a:moveTo>
                  <a:cubicBezTo>
                    <a:pt x="-175" y="1016"/>
                    <a:pt x="-175" y="1937"/>
                    <a:pt x="524" y="2762"/>
                  </a:cubicBezTo>
                  <a:lnTo>
                    <a:pt x="524" y="0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3" name="Forma libre 212">
              <a:extLst>
                <a:ext uri="{FF2B5EF4-FFF2-40B4-BE49-F238E27FC236}">
                  <a16:creationId xmlns:a16="http://schemas.microsoft.com/office/drawing/2014/main" id="{64161B50-320F-ABF0-8726-3FAD1E7B0522}"/>
                </a:ext>
              </a:extLst>
            </p:cNvPr>
            <p:cNvSpPr/>
            <p:nvPr/>
          </p:nvSpPr>
          <p:spPr>
            <a:xfrm>
              <a:off x="9747057" y="5636684"/>
              <a:ext cx="10168" cy="4401"/>
            </a:xfrm>
            <a:custGeom>
              <a:avLst/>
              <a:gdLst>
                <a:gd name="connsiteX0" fmla="*/ 7615 w 10168"/>
                <a:gd name="connsiteY0" fmla="*/ 972 h 4401"/>
                <a:gd name="connsiteX1" fmla="*/ 2189 w 10168"/>
                <a:gd name="connsiteY1" fmla="*/ 401 h 4401"/>
                <a:gd name="connsiteX2" fmla="*/ 0 w 10168"/>
                <a:gd name="connsiteY2" fmla="*/ 1068 h 4401"/>
                <a:gd name="connsiteX3" fmla="*/ 3331 w 10168"/>
                <a:gd name="connsiteY3" fmla="*/ 4401 h 4401"/>
                <a:gd name="connsiteX4" fmla="*/ 8281 w 10168"/>
                <a:gd name="connsiteY4" fmla="*/ 2973 h 4401"/>
                <a:gd name="connsiteX5" fmla="*/ 10089 w 10168"/>
                <a:gd name="connsiteY5" fmla="*/ 2020 h 4401"/>
                <a:gd name="connsiteX6" fmla="*/ 9899 w 10168"/>
                <a:gd name="connsiteY6" fmla="*/ 972 h 4401"/>
                <a:gd name="connsiteX7" fmla="*/ 7615 w 10168"/>
                <a:gd name="connsiteY7" fmla="*/ 972 h 4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68" h="4401">
                  <a:moveTo>
                    <a:pt x="7615" y="972"/>
                  </a:moveTo>
                  <a:cubicBezTo>
                    <a:pt x="5616" y="1830"/>
                    <a:pt x="3902" y="2115"/>
                    <a:pt x="2189" y="401"/>
                  </a:cubicBezTo>
                  <a:cubicBezTo>
                    <a:pt x="1427" y="-361"/>
                    <a:pt x="476" y="20"/>
                    <a:pt x="0" y="1068"/>
                  </a:cubicBezTo>
                  <a:cubicBezTo>
                    <a:pt x="1047" y="2211"/>
                    <a:pt x="2189" y="3258"/>
                    <a:pt x="3331" y="4401"/>
                  </a:cubicBezTo>
                  <a:cubicBezTo>
                    <a:pt x="5235" y="3735"/>
                    <a:pt x="6282" y="2211"/>
                    <a:pt x="8281" y="2973"/>
                  </a:cubicBezTo>
                  <a:cubicBezTo>
                    <a:pt x="8661" y="3068"/>
                    <a:pt x="9614" y="2401"/>
                    <a:pt x="10089" y="2020"/>
                  </a:cubicBezTo>
                  <a:cubicBezTo>
                    <a:pt x="10279" y="1830"/>
                    <a:pt x="10089" y="972"/>
                    <a:pt x="9899" y="972"/>
                  </a:cubicBezTo>
                  <a:cubicBezTo>
                    <a:pt x="9137" y="877"/>
                    <a:pt x="8281" y="687"/>
                    <a:pt x="7615" y="9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4" name="Forma libre 213">
              <a:extLst>
                <a:ext uri="{FF2B5EF4-FFF2-40B4-BE49-F238E27FC236}">
                  <a16:creationId xmlns:a16="http://schemas.microsoft.com/office/drawing/2014/main" id="{58A49A89-1B0B-011D-813A-00A97E9BF931}"/>
                </a:ext>
              </a:extLst>
            </p:cNvPr>
            <p:cNvSpPr/>
            <p:nvPr/>
          </p:nvSpPr>
          <p:spPr>
            <a:xfrm>
              <a:off x="9636167" y="5615177"/>
              <a:ext cx="761" cy="3333"/>
            </a:xfrm>
            <a:custGeom>
              <a:avLst/>
              <a:gdLst>
                <a:gd name="connsiteX0" fmla="*/ 762 w 761"/>
                <a:gd name="connsiteY0" fmla="*/ 3334 h 3333"/>
                <a:gd name="connsiteX1" fmla="*/ 381 w 761"/>
                <a:gd name="connsiteY1" fmla="*/ 0 h 3333"/>
                <a:gd name="connsiteX2" fmla="*/ 0 w 761"/>
                <a:gd name="connsiteY2" fmla="*/ 3334 h 3333"/>
                <a:gd name="connsiteX3" fmla="*/ 762 w 761"/>
                <a:gd name="connsiteY3" fmla="*/ 3334 h 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" h="3333">
                  <a:moveTo>
                    <a:pt x="762" y="3334"/>
                  </a:moveTo>
                  <a:lnTo>
                    <a:pt x="381" y="0"/>
                  </a:lnTo>
                  <a:cubicBezTo>
                    <a:pt x="286" y="1143"/>
                    <a:pt x="95" y="2286"/>
                    <a:pt x="0" y="3334"/>
                  </a:cubicBezTo>
                  <a:cubicBezTo>
                    <a:pt x="286" y="3334"/>
                    <a:pt x="571" y="3334"/>
                    <a:pt x="762" y="333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5" name="Forma libre 214">
              <a:extLst>
                <a:ext uri="{FF2B5EF4-FFF2-40B4-BE49-F238E27FC236}">
                  <a16:creationId xmlns:a16="http://schemas.microsoft.com/office/drawing/2014/main" id="{E62C0145-4FE2-385A-D59A-E40B8BED049D}"/>
                </a:ext>
              </a:extLst>
            </p:cNvPr>
            <p:cNvSpPr/>
            <p:nvPr/>
          </p:nvSpPr>
          <p:spPr>
            <a:xfrm>
              <a:off x="9622937" y="5690044"/>
              <a:ext cx="1999" cy="2952"/>
            </a:xfrm>
            <a:custGeom>
              <a:avLst/>
              <a:gdLst>
                <a:gd name="connsiteX0" fmla="*/ 0 w 1999"/>
                <a:gd name="connsiteY0" fmla="*/ 2953 h 2952"/>
                <a:gd name="connsiteX1" fmla="*/ 1999 w 1999"/>
                <a:gd name="connsiteY1" fmla="*/ 0 h 2952"/>
                <a:gd name="connsiteX2" fmla="*/ 0 w 1999"/>
                <a:gd name="connsiteY2" fmla="*/ 2953 h 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9" h="2952">
                  <a:moveTo>
                    <a:pt x="0" y="2953"/>
                  </a:moveTo>
                  <a:cubicBezTo>
                    <a:pt x="666" y="2000"/>
                    <a:pt x="1333" y="1048"/>
                    <a:pt x="1999" y="0"/>
                  </a:cubicBezTo>
                  <a:cubicBezTo>
                    <a:pt x="984" y="254"/>
                    <a:pt x="317" y="1238"/>
                    <a:pt x="0" y="2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6" name="Forma libre 215">
              <a:extLst>
                <a:ext uri="{FF2B5EF4-FFF2-40B4-BE49-F238E27FC236}">
                  <a16:creationId xmlns:a16="http://schemas.microsoft.com/office/drawing/2014/main" id="{F0038717-90DF-8F69-25B5-E05148CDBF2F}"/>
                </a:ext>
              </a:extLst>
            </p:cNvPr>
            <p:cNvSpPr/>
            <p:nvPr/>
          </p:nvSpPr>
          <p:spPr>
            <a:xfrm>
              <a:off x="9630932" y="5710111"/>
              <a:ext cx="2284" cy="887"/>
            </a:xfrm>
            <a:custGeom>
              <a:avLst/>
              <a:gdLst>
                <a:gd name="connsiteX0" fmla="*/ 0 w 2284"/>
                <a:gd name="connsiteY0" fmla="*/ 888 h 887"/>
                <a:gd name="connsiteX1" fmla="*/ 2284 w 2284"/>
                <a:gd name="connsiteY1" fmla="*/ 602 h 887"/>
                <a:gd name="connsiteX2" fmla="*/ 0 w 2284"/>
                <a:gd name="connsiteY2" fmla="*/ 888 h 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4" h="887">
                  <a:moveTo>
                    <a:pt x="0" y="888"/>
                  </a:moveTo>
                  <a:cubicBezTo>
                    <a:pt x="762" y="793"/>
                    <a:pt x="1333" y="697"/>
                    <a:pt x="2284" y="602"/>
                  </a:cubicBezTo>
                  <a:cubicBezTo>
                    <a:pt x="1459" y="-287"/>
                    <a:pt x="698" y="-191"/>
                    <a:pt x="0" y="88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7" name="Forma libre 216">
              <a:extLst>
                <a:ext uri="{FF2B5EF4-FFF2-40B4-BE49-F238E27FC236}">
                  <a16:creationId xmlns:a16="http://schemas.microsoft.com/office/drawing/2014/main" id="{4C989698-FD80-3418-E727-C2555AE04D35}"/>
                </a:ext>
              </a:extLst>
            </p:cNvPr>
            <p:cNvSpPr/>
            <p:nvPr/>
          </p:nvSpPr>
          <p:spPr>
            <a:xfrm>
              <a:off x="9633312" y="5638609"/>
              <a:ext cx="3712" cy="4546"/>
            </a:xfrm>
            <a:custGeom>
              <a:avLst/>
              <a:gdLst>
                <a:gd name="connsiteX0" fmla="*/ 0 w 3712"/>
                <a:gd name="connsiteY0" fmla="*/ 3810 h 4546"/>
                <a:gd name="connsiteX1" fmla="*/ 3712 w 3712"/>
                <a:gd name="connsiteY1" fmla="*/ 3619 h 4546"/>
                <a:gd name="connsiteX2" fmla="*/ 2094 w 3712"/>
                <a:gd name="connsiteY2" fmla="*/ 0 h 4546"/>
                <a:gd name="connsiteX3" fmla="*/ 0 w 3712"/>
                <a:gd name="connsiteY3" fmla="*/ 3715 h 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2" h="4546">
                  <a:moveTo>
                    <a:pt x="0" y="3810"/>
                  </a:moveTo>
                  <a:cubicBezTo>
                    <a:pt x="1333" y="5334"/>
                    <a:pt x="2475" y="4096"/>
                    <a:pt x="3712" y="3619"/>
                  </a:cubicBezTo>
                  <a:cubicBezTo>
                    <a:pt x="3141" y="2476"/>
                    <a:pt x="2665" y="1333"/>
                    <a:pt x="2094" y="0"/>
                  </a:cubicBezTo>
                  <a:cubicBezTo>
                    <a:pt x="-191" y="571"/>
                    <a:pt x="191" y="2286"/>
                    <a:pt x="0" y="371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8" name="Forma libre 217">
              <a:extLst>
                <a:ext uri="{FF2B5EF4-FFF2-40B4-BE49-F238E27FC236}">
                  <a16:creationId xmlns:a16="http://schemas.microsoft.com/office/drawing/2014/main" id="{7FAEBB01-0355-379A-625B-5FDF90D5C968}"/>
                </a:ext>
              </a:extLst>
            </p:cNvPr>
            <p:cNvSpPr/>
            <p:nvPr/>
          </p:nvSpPr>
          <p:spPr>
            <a:xfrm>
              <a:off x="9609611" y="5659945"/>
              <a:ext cx="4607" cy="9429"/>
            </a:xfrm>
            <a:custGeom>
              <a:avLst/>
              <a:gdLst>
                <a:gd name="connsiteX0" fmla="*/ 3522 w 4607"/>
                <a:gd name="connsiteY0" fmla="*/ 8668 h 9429"/>
                <a:gd name="connsiteX1" fmla="*/ 4188 w 4607"/>
                <a:gd name="connsiteY1" fmla="*/ 7620 h 9429"/>
                <a:gd name="connsiteX2" fmla="*/ 3236 w 4607"/>
                <a:gd name="connsiteY2" fmla="*/ 3620 h 9429"/>
                <a:gd name="connsiteX3" fmla="*/ 4378 w 4607"/>
                <a:gd name="connsiteY3" fmla="*/ 0 h 9429"/>
                <a:gd name="connsiteX4" fmla="*/ 0 w 4607"/>
                <a:gd name="connsiteY4" fmla="*/ 4667 h 9429"/>
                <a:gd name="connsiteX5" fmla="*/ 3236 w 4607"/>
                <a:gd name="connsiteY5" fmla="*/ 9430 h 9429"/>
                <a:gd name="connsiteX6" fmla="*/ 3522 w 4607"/>
                <a:gd name="connsiteY6" fmla="*/ 8763 h 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7" h="9429">
                  <a:moveTo>
                    <a:pt x="3522" y="8668"/>
                  </a:moveTo>
                  <a:cubicBezTo>
                    <a:pt x="3522" y="8668"/>
                    <a:pt x="3902" y="7906"/>
                    <a:pt x="4188" y="7620"/>
                  </a:cubicBezTo>
                  <a:cubicBezTo>
                    <a:pt x="2760" y="6668"/>
                    <a:pt x="2475" y="4953"/>
                    <a:pt x="3236" y="3620"/>
                  </a:cubicBezTo>
                  <a:cubicBezTo>
                    <a:pt x="3807" y="2667"/>
                    <a:pt x="5140" y="1905"/>
                    <a:pt x="4378" y="0"/>
                  </a:cubicBezTo>
                  <a:cubicBezTo>
                    <a:pt x="3331" y="2381"/>
                    <a:pt x="0" y="1905"/>
                    <a:pt x="0" y="4667"/>
                  </a:cubicBezTo>
                  <a:cubicBezTo>
                    <a:pt x="1237" y="6572"/>
                    <a:pt x="2284" y="8001"/>
                    <a:pt x="3236" y="9430"/>
                  </a:cubicBezTo>
                  <a:cubicBezTo>
                    <a:pt x="3236" y="9335"/>
                    <a:pt x="3331" y="9049"/>
                    <a:pt x="3522" y="876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19" name="Forma libre 218">
              <a:extLst>
                <a:ext uri="{FF2B5EF4-FFF2-40B4-BE49-F238E27FC236}">
                  <a16:creationId xmlns:a16="http://schemas.microsoft.com/office/drawing/2014/main" id="{86F3B806-010C-6CC1-1CE1-92BBCAAC43C9}"/>
                </a:ext>
              </a:extLst>
            </p:cNvPr>
            <p:cNvSpPr/>
            <p:nvPr/>
          </p:nvSpPr>
          <p:spPr>
            <a:xfrm>
              <a:off x="9635120" y="5612034"/>
              <a:ext cx="1427" cy="3048"/>
            </a:xfrm>
            <a:custGeom>
              <a:avLst/>
              <a:gdLst>
                <a:gd name="connsiteX0" fmla="*/ 1428 w 1427"/>
                <a:gd name="connsiteY0" fmla="*/ 3048 h 3048"/>
                <a:gd name="connsiteX1" fmla="*/ 856 w 1427"/>
                <a:gd name="connsiteY1" fmla="*/ 0 h 3048"/>
                <a:gd name="connsiteX2" fmla="*/ 1428 w 1427"/>
                <a:gd name="connsiteY2" fmla="*/ 3048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7" h="3048">
                  <a:moveTo>
                    <a:pt x="1428" y="3048"/>
                  </a:moveTo>
                  <a:cubicBezTo>
                    <a:pt x="1238" y="2000"/>
                    <a:pt x="1047" y="953"/>
                    <a:pt x="856" y="0"/>
                  </a:cubicBezTo>
                  <a:cubicBezTo>
                    <a:pt x="-95" y="1429"/>
                    <a:pt x="-666" y="2667"/>
                    <a:pt x="1428" y="3048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0" name="Forma libre 219">
              <a:extLst>
                <a:ext uri="{FF2B5EF4-FFF2-40B4-BE49-F238E27FC236}">
                  <a16:creationId xmlns:a16="http://schemas.microsoft.com/office/drawing/2014/main" id="{38ADA1A2-145F-4E01-FBB6-EE7DEA4E42CF}"/>
                </a:ext>
              </a:extLst>
            </p:cNvPr>
            <p:cNvSpPr/>
            <p:nvPr/>
          </p:nvSpPr>
          <p:spPr>
            <a:xfrm>
              <a:off x="9599327" y="5640324"/>
              <a:ext cx="2669" cy="2952"/>
            </a:xfrm>
            <a:custGeom>
              <a:avLst/>
              <a:gdLst>
                <a:gd name="connsiteX0" fmla="*/ 4 w 2669"/>
                <a:gd name="connsiteY0" fmla="*/ 2953 h 2952"/>
                <a:gd name="connsiteX1" fmla="*/ 2670 w 2669"/>
                <a:gd name="connsiteY1" fmla="*/ 0 h 2952"/>
                <a:gd name="connsiteX2" fmla="*/ 4 w 2669"/>
                <a:gd name="connsiteY2" fmla="*/ 2953 h 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9" h="2952">
                  <a:moveTo>
                    <a:pt x="4" y="2953"/>
                  </a:moveTo>
                  <a:cubicBezTo>
                    <a:pt x="1051" y="1810"/>
                    <a:pt x="1908" y="857"/>
                    <a:pt x="2670" y="0"/>
                  </a:cubicBezTo>
                  <a:cubicBezTo>
                    <a:pt x="1432" y="476"/>
                    <a:pt x="-91" y="762"/>
                    <a:pt x="4" y="2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1" name="Forma libre 220">
              <a:extLst>
                <a:ext uri="{FF2B5EF4-FFF2-40B4-BE49-F238E27FC236}">
                  <a16:creationId xmlns:a16="http://schemas.microsoft.com/office/drawing/2014/main" id="{1AF84E84-1FFE-1454-55C7-68861E9D8C5B}"/>
                </a:ext>
              </a:extLst>
            </p:cNvPr>
            <p:cNvSpPr/>
            <p:nvPr/>
          </p:nvSpPr>
          <p:spPr>
            <a:xfrm>
              <a:off x="9602282" y="5630036"/>
              <a:ext cx="1523" cy="952"/>
            </a:xfrm>
            <a:custGeom>
              <a:avLst/>
              <a:gdLst>
                <a:gd name="connsiteX0" fmla="*/ 1523 w 1523"/>
                <a:gd name="connsiteY0" fmla="*/ 476 h 952"/>
                <a:gd name="connsiteX1" fmla="*/ 666 w 1523"/>
                <a:gd name="connsiteY1" fmla="*/ 0 h 952"/>
                <a:gd name="connsiteX2" fmla="*/ 0 w 1523"/>
                <a:gd name="connsiteY2" fmla="*/ 476 h 952"/>
                <a:gd name="connsiteX3" fmla="*/ 666 w 1523"/>
                <a:gd name="connsiteY3" fmla="*/ 953 h 952"/>
                <a:gd name="connsiteX4" fmla="*/ 1523 w 1523"/>
                <a:gd name="connsiteY4" fmla="*/ 476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" h="952">
                  <a:moveTo>
                    <a:pt x="1523" y="476"/>
                  </a:moveTo>
                  <a:cubicBezTo>
                    <a:pt x="1523" y="476"/>
                    <a:pt x="952" y="0"/>
                    <a:pt x="666" y="0"/>
                  </a:cubicBezTo>
                  <a:cubicBezTo>
                    <a:pt x="476" y="0"/>
                    <a:pt x="286" y="286"/>
                    <a:pt x="0" y="476"/>
                  </a:cubicBezTo>
                  <a:cubicBezTo>
                    <a:pt x="191" y="667"/>
                    <a:pt x="381" y="858"/>
                    <a:pt x="666" y="953"/>
                  </a:cubicBezTo>
                  <a:cubicBezTo>
                    <a:pt x="857" y="953"/>
                    <a:pt x="1142" y="762"/>
                    <a:pt x="1523" y="47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2" name="Forma libre 221">
              <a:extLst>
                <a:ext uri="{FF2B5EF4-FFF2-40B4-BE49-F238E27FC236}">
                  <a16:creationId xmlns:a16="http://schemas.microsoft.com/office/drawing/2014/main" id="{DE89EFCD-4E34-7498-35D7-6FEED1EC6FA8}"/>
                </a:ext>
              </a:extLst>
            </p:cNvPr>
            <p:cNvSpPr/>
            <p:nvPr/>
          </p:nvSpPr>
          <p:spPr>
            <a:xfrm>
              <a:off x="9600188" y="5664665"/>
              <a:ext cx="5139" cy="1757"/>
            </a:xfrm>
            <a:custGeom>
              <a:avLst/>
              <a:gdLst>
                <a:gd name="connsiteX0" fmla="*/ 190 w 5139"/>
                <a:gd name="connsiteY0" fmla="*/ 1662 h 1757"/>
                <a:gd name="connsiteX1" fmla="*/ 5140 w 5139"/>
                <a:gd name="connsiteY1" fmla="*/ 710 h 1757"/>
                <a:gd name="connsiteX2" fmla="*/ 0 w 5139"/>
                <a:gd name="connsiteY2" fmla="*/ 995 h 1757"/>
                <a:gd name="connsiteX3" fmla="*/ 95 w 5139"/>
                <a:gd name="connsiteY3" fmla="*/ 1757 h 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9" h="1757">
                  <a:moveTo>
                    <a:pt x="190" y="1662"/>
                  </a:moveTo>
                  <a:cubicBezTo>
                    <a:pt x="1809" y="1376"/>
                    <a:pt x="3522" y="995"/>
                    <a:pt x="5140" y="710"/>
                  </a:cubicBezTo>
                  <a:cubicBezTo>
                    <a:pt x="3141" y="-910"/>
                    <a:pt x="1713" y="710"/>
                    <a:pt x="0" y="995"/>
                  </a:cubicBezTo>
                  <a:cubicBezTo>
                    <a:pt x="0" y="1281"/>
                    <a:pt x="0" y="1471"/>
                    <a:pt x="95" y="175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3" name="Forma libre 222">
              <a:extLst>
                <a:ext uri="{FF2B5EF4-FFF2-40B4-BE49-F238E27FC236}">
                  <a16:creationId xmlns:a16="http://schemas.microsoft.com/office/drawing/2014/main" id="{D444C4DB-AA5D-AC2D-91CE-488A19A03ECE}"/>
                </a:ext>
              </a:extLst>
            </p:cNvPr>
            <p:cNvSpPr/>
            <p:nvPr/>
          </p:nvSpPr>
          <p:spPr>
            <a:xfrm>
              <a:off x="9599046" y="5697569"/>
              <a:ext cx="1903" cy="1142"/>
            </a:xfrm>
            <a:custGeom>
              <a:avLst/>
              <a:gdLst>
                <a:gd name="connsiteX0" fmla="*/ 0 w 1903"/>
                <a:gd name="connsiteY0" fmla="*/ 857 h 1142"/>
                <a:gd name="connsiteX1" fmla="*/ 1808 w 1903"/>
                <a:gd name="connsiteY1" fmla="*/ 1143 h 1142"/>
                <a:gd name="connsiteX2" fmla="*/ 1903 w 1903"/>
                <a:gd name="connsiteY2" fmla="*/ 476 h 1142"/>
                <a:gd name="connsiteX3" fmla="*/ 95 w 1903"/>
                <a:gd name="connsiteY3" fmla="*/ 0 h 1142"/>
                <a:gd name="connsiteX4" fmla="*/ 95 w 1903"/>
                <a:gd name="connsiteY4" fmla="*/ 762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" h="1142">
                  <a:moveTo>
                    <a:pt x="0" y="857"/>
                  </a:moveTo>
                  <a:cubicBezTo>
                    <a:pt x="571" y="952"/>
                    <a:pt x="1237" y="1048"/>
                    <a:pt x="1808" y="1143"/>
                  </a:cubicBezTo>
                  <a:cubicBezTo>
                    <a:pt x="1808" y="952"/>
                    <a:pt x="1808" y="762"/>
                    <a:pt x="1903" y="476"/>
                  </a:cubicBezTo>
                  <a:cubicBezTo>
                    <a:pt x="1332" y="286"/>
                    <a:pt x="761" y="190"/>
                    <a:pt x="95" y="0"/>
                  </a:cubicBezTo>
                  <a:lnTo>
                    <a:pt x="95" y="762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4" name="Forma libre 223">
              <a:extLst>
                <a:ext uri="{FF2B5EF4-FFF2-40B4-BE49-F238E27FC236}">
                  <a16:creationId xmlns:a16="http://schemas.microsoft.com/office/drawing/2014/main" id="{320EAD52-784E-A9C5-6273-4E4ABAFA133A}"/>
                </a:ext>
              </a:extLst>
            </p:cNvPr>
            <p:cNvSpPr/>
            <p:nvPr/>
          </p:nvSpPr>
          <p:spPr>
            <a:xfrm>
              <a:off x="9603802" y="5697378"/>
              <a:ext cx="2477" cy="3429"/>
            </a:xfrm>
            <a:custGeom>
              <a:avLst/>
              <a:gdLst>
                <a:gd name="connsiteX0" fmla="*/ 2478 w 2477"/>
                <a:gd name="connsiteY0" fmla="*/ 3429 h 3429"/>
                <a:gd name="connsiteX1" fmla="*/ 765 w 2477"/>
                <a:gd name="connsiteY1" fmla="*/ 0 h 3429"/>
                <a:gd name="connsiteX2" fmla="*/ 2478 w 2477"/>
                <a:gd name="connsiteY2" fmla="*/ 3429 h 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7" h="3429">
                  <a:moveTo>
                    <a:pt x="2478" y="3429"/>
                  </a:moveTo>
                  <a:cubicBezTo>
                    <a:pt x="1907" y="2286"/>
                    <a:pt x="1431" y="1334"/>
                    <a:pt x="765" y="0"/>
                  </a:cubicBezTo>
                  <a:cubicBezTo>
                    <a:pt x="-663" y="2286"/>
                    <a:pt x="-92" y="3238"/>
                    <a:pt x="2478" y="342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5" name="Forma libre 224">
              <a:extLst>
                <a:ext uri="{FF2B5EF4-FFF2-40B4-BE49-F238E27FC236}">
                  <a16:creationId xmlns:a16="http://schemas.microsoft.com/office/drawing/2014/main" id="{E6B60EA3-0127-4555-8D23-039655A8787C}"/>
                </a:ext>
              </a:extLst>
            </p:cNvPr>
            <p:cNvSpPr/>
            <p:nvPr/>
          </p:nvSpPr>
          <p:spPr>
            <a:xfrm>
              <a:off x="9606185" y="5680709"/>
              <a:ext cx="1378" cy="2762"/>
            </a:xfrm>
            <a:custGeom>
              <a:avLst/>
              <a:gdLst>
                <a:gd name="connsiteX0" fmla="*/ 285 w 1378"/>
                <a:gd name="connsiteY0" fmla="*/ 0 h 2762"/>
                <a:gd name="connsiteX1" fmla="*/ 0 w 1378"/>
                <a:gd name="connsiteY1" fmla="*/ 2762 h 2762"/>
                <a:gd name="connsiteX2" fmla="*/ 1142 w 1378"/>
                <a:gd name="connsiteY2" fmla="*/ 1143 h 2762"/>
                <a:gd name="connsiteX3" fmla="*/ 190 w 1378"/>
                <a:gd name="connsiteY3" fmla="*/ 95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8" h="2762">
                  <a:moveTo>
                    <a:pt x="285" y="0"/>
                  </a:moveTo>
                  <a:cubicBezTo>
                    <a:pt x="190" y="1143"/>
                    <a:pt x="95" y="1905"/>
                    <a:pt x="0" y="2762"/>
                  </a:cubicBezTo>
                  <a:cubicBezTo>
                    <a:pt x="952" y="2477"/>
                    <a:pt x="1808" y="2286"/>
                    <a:pt x="1142" y="1143"/>
                  </a:cubicBezTo>
                  <a:cubicBezTo>
                    <a:pt x="952" y="857"/>
                    <a:pt x="666" y="571"/>
                    <a:pt x="190" y="95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6" name="Forma libre 225">
              <a:extLst>
                <a:ext uri="{FF2B5EF4-FFF2-40B4-BE49-F238E27FC236}">
                  <a16:creationId xmlns:a16="http://schemas.microsoft.com/office/drawing/2014/main" id="{1B465207-7889-032C-2638-474BE54E1149}"/>
                </a:ext>
              </a:extLst>
            </p:cNvPr>
            <p:cNvSpPr/>
            <p:nvPr/>
          </p:nvSpPr>
          <p:spPr>
            <a:xfrm>
              <a:off x="9600664" y="5670423"/>
              <a:ext cx="2760" cy="4426"/>
            </a:xfrm>
            <a:custGeom>
              <a:avLst/>
              <a:gdLst>
                <a:gd name="connsiteX0" fmla="*/ 2760 w 2760"/>
                <a:gd name="connsiteY0" fmla="*/ 0 h 4426"/>
                <a:gd name="connsiteX1" fmla="*/ 0 w 2760"/>
                <a:gd name="connsiteY1" fmla="*/ 4286 h 4426"/>
                <a:gd name="connsiteX2" fmla="*/ 2760 w 2760"/>
                <a:gd name="connsiteY2" fmla="*/ 0 h 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0" h="4426">
                  <a:moveTo>
                    <a:pt x="2760" y="0"/>
                  </a:moveTo>
                  <a:cubicBezTo>
                    <a:pt x="1618" y="1810"/>
                    <a:pt x="762" y="3048"/>
                    <a:pt x="0" y="4286"/>
                  </a:cubicBezTo>
                  <a:cubicBezTo>
                    <a:pt x="2570" y="4667"/>
                    <a:pt x="2570" y="4572"/>
                    <a:pt x="2760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7" name="Forma libre 226">
              <a:extLst>
                <a:ext uri="{FF2B5EF4-FFF2-40B4-BE49-F238E27FC236}">
                  <a16:creationId xmlns:a16="http://schemas.microsoft.com/office/drawing/2014/main" id="{80E00B7F-E15C-F738-C6E4-1E10FD291401}"/>
                </a:ext>
              </a:extLst>
            </p:cNvPr>
            <p:cNvSpPr/>
            <p:nvPr/>
          </p:nvSpPr>
          <p:spPr>
            <a:xfrm>
              <a:off x="9598665" y="5674804"/>
              <a:ext cx="3236" cy="2762"/>
            </a:xfrm>
            <a:custGeom>
              <a:avLst/>
              <a:gdLst>
                <a:gd name="connsiteX0" fmla="*/ 3237 w 3236"/>
                <a:gd name="connsiteY0" fmla="*/ 2477 h 2762"/>
                <a:gd name="connsiteX1" fmla="*/ 1999 w 3236"/>
                <a:gd name="connsiteY1" fmla="*/ 0 h 2762"/>
                <a:gd name="connsiteX2" fmla="*/ 0 w 3236"/>
                <a:gd name="connsiteY2" fmla="*/ 2762 h 2762"/>
                <a:gd name="connsiteX3" fmla="*/ 3237 w 3236"/>
                <a:gd name="connsiteY3" fmla="*/ 2477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6" h="2762">
                  <a:moveTo>
                    <a:pt x="3237" y="2477"/>
                  </a:moveTo>
                  <a:cubicBezTo>
                    <a:pt x="2761" y="1524"/>
                    <a:pt x="2380" y="762"/>
                    <a:pt x="1999" y="0"/>
                  </a:cubicBezTo>
                  <a:cubicBezTo>
                    <a:pt x="1428" y="857"/>
                    <a:pt x="857" y="1619"/>
                    <a:pt x="0" y="2762"/>
                  </a:cubicBezTo>
                  <a:cubicBezTo>
                    <a:pt x="1333" y="2667"/>
                    <a:pt x="2189" y="2572"/>
                    <a:pt x="3237" y="24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8" name="Forma libre 227">
              <a:extLst>
                <a:ext uri="{FF2B5EF4-FFF2-40B4-BE49-F238E27FC236}">
                  <a16:creationId xmlns:a16="http://schemas.microsoft.com/office/drawing/2014/main" id="{F7293DBE-3C6A-B176-1FA8-1BCB8CC4A1FD}"/>
                </a:ext>
              </a:extLst>
            </p:cNvPr>
            <p:cNvSpPr/>
            <p:nvPr/>
          </p:nvSpPr>
          <p:spPr>
            <a:xfrm>
              <a:off x="9621128" y="5673851"/>
              <a:ext cx="2775" cy="3905"/>
            </a:xfrm>
            <a:custGeom>
              <a:avLst/>
              <a:gdLst>
                <a:gd name="connsiteX0" fmla="*/ 762 w 2775"/>
                <a:gd name="connsiteY0" fmla="*/ 0 h 3905"/>
                <a:gd name="connsiteX1" fmla="*/ 0 w 2775"/>
                <a:gd name="connsiteY1" fmla="*/ 3905 h 3905"/>
                <a:gd name="connsiteX2" fmla="*/ 2475 w 2775"/>
                <a:gd name="connsiteY2" fmla="*/ 3334 h 3905"/>
                <a:gd name="connsiteX3" fmla="*/ 857 w 2775"/>
                <a:gd name="connsiteY3" fmla="*/ 0 h 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5" h="3905">
                  <a:moveTo>
                    <a:pt x="762" y="0"/>
                  </a:moveTo>
                  <a:cubicBezTo>
                    <a:pt x="476" y="1524"/>
                    <a:pt x="286" y="2477"/>
                    <a:pt x="0" y="3905"/>
                  </a:cubicBezTo>
                  <a:cubicBezTo>
                    <a:pt x="1047" y="3715"/>
                    <a:pt x="2190" y="3810"/>
                    <a:pt x="2475" y="3334"/>
                  </a:cubicBezTo>
                  <a:cubicBezTo>
                    <a:pt x="3427" y="1810"/>
                    <a:pt x="1904" y="1238"/>
                    <a:pt x="85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29" name="Forma libre 228">
              <a:extLst>
                <a:ext uri="{FF2B5EF4-FFF2-40B4-BE49-F238E27FC236}">
                  <a16:creationId xmlns:a16="http://schemas.microsoft.com/office/drawing/2014/main" id="{FD7238E0-39CF-18E2-3D46-FA27674341EF}"/>
                </a:ext>
              </a:extLst>
            </p:cNvPr>
            <p:cNvSpPr/>
            <p:nvPr/>
          </p:nvSpPr>
          <p:spPr>
            <a:xfrm>
              <a:off x="9648636" y="5686615"/>
              <a:ext cx="2284" cy="1619"/>
            </a:xfrm>
            <a:custGeom>
              <a:avLst/>
              <a:gdLst>
                <a:gd name="connsiteX0" fmla="*/ 0 w 2284"/>
                <a:gd name="connsiteY0" fmla="*/ 1619 h 1619"/>
                <a:gd name="connsiteX1" fmla="*/ 2284 w 2284"/>
                <a:gd name="connsiteY1" fmla="*/ 0 h 1619"/>
                <a:gd name="connsiteX2" fmla="*/ 0 w 2284"/>
                <a:gd name="connsiteY2" fmla="*/ 1619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4" h="1619">
                  <a:moveTo>
                    <a:pt x="0" y="1619"/>
                  </a:moveTo>
                  <a:cubicBezTo>
                    <a:pt x="857" y="1048"/>
                    <a:pt x="1428" y="667"/>
                    <a:pt x="2284" y="0"/>
                  </a:cubicBezTo>
                  <a:cubicBezTo>
                    <a:pt x="1016" y="64"/>
                    <a:pt x="254" y="603"/>
                    <a:pt x="0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0" name="Forma libre 229">
              <a:extLst>
                <a:ext uri="{FF2B5EF4-FFF2-40B4-BE49-F238E27FC236}">
                  <a16:creationId xmlns:a16="http://schemas.microsoft.com/office/drawing/2014/main" id="{B9296723-11E2-7283-EE07-E1E9614EC15A}"/>
                </a:ext>
              </a:extLst>
            </p:cNvPr>
            <p:cNvSpPr/>
            <p:nvPr/>
          </p:nvSpPr>
          <p:spPr>
            <a:xfrm>
              <a:off x="9643919" y="5677281"/>
              <a:ext cx="1865" cy="2952"/>
            </a:xfrm>
            <a:custGeom>
              <a:avLst/>
              <a:gdLst>
                <a:gd name="connsiteX0" fmla="*/ 339 w 1865"/>
                <a:gd name="connsiteY0" fmla="*/ 2953 h 2952"/>
                <a:gd name="connsiteX1" fmla="*/ 1481 w 1865"/>
                <a:gd name="connsiteY1" fmla="*/ 0 h 2952"/>
                <a:gd name="connsiteX2" fmla="*/ 339 w 1865"/>
                <a:gd name="connsiteY2" fmla="*/ 2953 h 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5" h="2952">
                  <a:moveTo>
                    <a:pt x="339" y="2953"/>
                  </a:moveTo>
                  <a:cubicBezTo>
                    <a:pt x="1195" y="2096"/>
                    <a:pt x="2528" y="1619"/>
                    <a:pt x="1481" y="0"/>
                  </a:cubicBezTo>
                  <a:cubicBezTo>
                    <a:pt x="22" y="762"/>
                    <a:pt x="-359" y="1746"/>
                    <a:pt x="339" y="2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1" name="Forma libre 230">
              <a:extLst>
                <a:ext uri="{FF2B5EF4-FFF2-40B4-BE49-F238E27FC236}">
                  <a16:creationId xmlns:a16="http://schemas.microsoft.com/office/drawing/2014/main" id="{CBA10A36-4B8A-67E0-44D8-6F27D3B6834B}"/>
                </a:ext>
              </a:extLst>
            </p:cNvPr>
            <p:cNvSpPr/>
            <p:nvPr/>
          </p:nvSpPr>
          <p:spPr>
            <a:xfrm>
              <a:off x="9646639" y="5666466"/>
              <a:ext cx="3139" cy="2337"/>
            </a:xfrm>
            <a:custGeom>
              <a:avLst/>
              <a:gdLst>
                <a:gd name="connsiteX0" fmla="*/ 3139 w 3139"/>
                <a:gd name="connsiteY0" fmla="*/ 527 h 2337"/>
                <a:gd name="connsiteX1" fmla="*/ 760 w 3139"/>
                <a:gd name="connsiteY1" fmla="*/ 51 h 2337"/>
                <a:gd name="connsiteX2" fmla="*/ 760 w 3139"/>
                <a:gd name="connsiteY2" fmla="*/ 2337 h 2337"/>
                <a:gd name="connsiteX3" fmla="*/ 3044 w 3139"/>
                <a:gd name="connsiteY3" fmla="*/ 527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9" h="2337">
                  <a:moveTo>
                    <a:pt x="3139" y="527"/>
                  </a:moveTo>
                  <a:cubicBezTo>
                    <a:pt x="1997" y="242"/>
                    <a:pt x="1141" y="-139"/>
                    <a:pt x="760" y="51"/>
                  </a:cubicBezTo>
                  <a:cubicBezTo>
                    <a:pt x="-1" y="527"/>
                    <a:pt x="-478" y="1290"/>
                    <a:pt x="760" y="2337"/>
                  </a:cubicBezTo>
                  <a:cubicBezTo>
                    <a:pt x="1426" y="1861"/>
                    <a:pt x="1997" y="1385"/>
                    <a:pt x="3044" y="52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2" name="Forma libre 231">
              <a:extLst>
                <a:ext uri="{FF2B5EF4-FFF2-40B4-BE49-F238E27FC236}">
                  <a16:creationId xmlns:a16="http://schemas.microsoft.com/office/drawing/2014/main" id="{B7394DF0-55CF-93B0-2EEE-A3402321EA8E}"/>
                </a:ext>
              </a:extLst>
            </p:cNvPr>
            <p:cNvSpPr/>
            <p:nvPr/>
          </p:nvSpPr>
          <p:spPr>
            <a:xfrm>
              <a:off x="9646543" y="5723493"/>
              <a:ext cx="2855" cy="1317"/>
            </a:xfrm>
            <a:custGeom>
              <a:avLst/>
              <a:gdLst>
                <a:gd name="connsiteX0" fmla="*/ 0 w 2855"/>
                <a:gd name="connsiteY0" fmla="*/ 1317 h 1317"/>
                <a:gd name="connsiteX1" fmla="*/ 2855 w 2855"/>
                <a:gd name="connsiteY1" fmla="*/ 460 h 1317"/>
                <a:gd name="connsiteX2" fmla="*/ 0 w 2855"/>
                <a:gd name="connsiteY2" fmla="*/ 1317 h 1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5" h="1317">
                  <a:moveTo>
                    <a:pt x="0" y="1317"/>
                  </a:moveTo>
                  <a:cubicBezTo>
                    <a:pt x="1332" y="936"/>
                    <a:pt x="1998" y="746"/>
                    <a:pt x="2855" y="460"/>
                  </a:cubicBezTo>
                  <a:cubicBezTo>
                    <a:pt x="1840" y="-366"/>
                    <a:pt x="888" y="-80"/>
                    <a:pt x="0" y="131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3" name="Forma libre 232">
              <a:extLst>
                <a:ext uri="{FF2B5EF4-FFF2-40B4-BE49-F238E27FC236}">
                  <a16:creationId xmlns:a16="http://schemas.microsoft.com/office/drawing/2014/main" id="{57A36415-3280-8870-F8CA-72DF517DBC71}"/>
                </a:ext>
              </a:extLst>
            </p:cNvPr>
            <p:cNvSpPr/>
            <p:nvPr/>
          </p:nvSpPr>
          <p:spPr>
            <a:xfrm>
              <a:off x="9762023" y="5612284"/>
              <a:ext cx="2737" cy="2417"/>
            </a:xfrm>
            <a:custGeom>
              <a:avLst/>
              <a:gdLst>
                <a:gd name="connsiteX0" fmla="*/ 72 w 2737"/>
                <a:gd name="connsiteY0" fmla="*/ 36 h 2417"/>
                <a:gd name="connsiteX1" fmla="*/ 1500 w 2737"/>
                <a:gd name="connsiteY1" fmla="*/ 2417 h 2417"/>
                <a:gd name="connsiteX2" fmla="*/ 2737 w 2737"/>
                <a:gd name="connsiteY2" fmla="*/ 1274 h 2417"/>
                <a:gd name="connsiteX3" fmla="*/ 72 w 2737"/>
                <a:gd name="connsiteY3" fmla="*/ 36 h 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7" h="2417">
                  <a:moveTo>
                    <a:pt x="72" y="36"/>
                  </a:moveTo>
                  <a:cubicBezTo>
                    <a:pt x="-118" y="1369"/>
                    <a:pt x="-23" y="2322"/>
                    <a:pt x="1500" y="2417"/>
                  </a:cubicBezTo>
                  <a:cubicBezTo>
                    <a:pt x="1880" y="2417"/>
                    <a:pt x="2737" y="1655"/>
                    <a:pt x="2737" y="1274"/>
                  </a:cubicBezTo>
                  <a:cubicBezTo>
                    <a:pt x="2737" y="-59"/>
                    <a:pt x="1500" y="-59"/>
                    <a:pt x="72" y="3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4" name="Forma libre 233">
              <a:extLst>
                <a:ext uri="{FF2B5EF4-FFF2-40B4-BE49-F238E27FC236}">
                  <a16:creationId xmlns:a16="http://schemas.microsoft.com/office/drawing/2014/main" id="{C5B21A40-99C0-2D5E-9D0F-16586733D7C8}"/>
                </a:ext>
              </a:extLst>
            </p:cNvPr>
            <p:cNvSpPr/>
            <p:nvPr/>
          </p:nvSpPr>
          <p:spPr>
            <a:xfrm>
              <a:off x="9756480" y="5583935"/>
              <a:ext cx="6281" cy="9334"/>
            </a:xfrm>
            <a:custGeom>
              <a:avLst/>
              <a:gdLst>
                <a:gd name="connsiteX0" fmla="*/ 1427 w 6281"/>
                <a:gd name="connsiteY0" fmla="*/ 95 h 9334"/>
                <a:gd name="connsiteX1" fmla="*/ 0 w 6281"/>
                <a:gd name="connsiteY1" fmla="*/ 8287 h 9334"/>
                <a:gd name="connsiteX2" fmla="*/ 1333 w 6281"/>
                <a:gd name="connsiteY2" fmla="*/ 9335 h 9334"/>
                <a:gd name="connsiteX3" fmla="*/ 2284 w 6281"/>
                <a:gd name="connsiteY3" fmla="*/ 8287 h 9334"/>
                <a:gd name="connsiteX4" fmla="*/ 4188 w 6281"/>
                <a:gd name="connsiteY4" fmla="*/ 4763 h 9334"/>
                <a:gd name="connsiteX5" fmla="*/ 6282 w 6281"/>
                <a:gd name="connsiteY5" fmla="*/ 1619 h 9334"/>
                <a:gd name="connsiteX6" fmla="*/ 1427 w 6281"/>
                <a:gd name="connsiteY6" fmla="*/ 0 h 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81" h="9334">
                  <a:moveTo>
                    <a:pt x="1427" y="95"/>
                  </a:moveTo>
                  <a:cubicBezTo>
                    <a:pt x="856" y="3143"/>
                    <a:pt x="381" y="5715"/>
                    <a:pt x="0" y="8287"/>
                  </a:cubicBezTo>
                  <a:cubicBezTo>
                    <a:pt x="0" y="8573"/>
                    <a:pt x="856" y="9049"/>
                    <a:pt x="1333" y="9335"/>
                  </a:cubicBezTo>
                  <a:cubicBezTo>
                    <a:pt x="1713" y="8954"/>
                    <a:pt x="2380" y="8573"/>
                    <a:pt x="2284" y="8287"/>
                  </a:cubicBezTo>
                  <a:cubicBezTo>
                    <a:pt x="1999" y="6668"/>
                    <a:pt x="2951" y="5810"/>
                    <a:pt x="4188" y="4763"/>
                  </a:cubicBezTo>
                  <a:cubicBezTo>
                    <a:pt x="5044" y="4001"/>
                    <a:pt x="5521" y="2858"/>
                    <a:pt x="6282" y="1619"/>
                  </a:cubicBezTo>
                  <a:cubicBezTo>
                    <a:pt x="4569" y="1048"/>
                    <a:pt x="3426" y="667"/>
                    <a:pt x="1427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5" name="Forma libre 234">
              <a:extLst>
                <a:ext uri="{FF2B5EF4-FFF2-40B4-BE49-F238E27FC236}">
                  <a16:creationId xmlns:a16="http://schemas.microsoft.com/office/drawing/2014/main" id="{E366E7FC-A367-0BB6-292B-C7B9620CBE3A}"/>
                </a:ext>
              </a:extLst>
            </p:cNvPr>
            <p:cNvSpPr/>
            <p:nvPr/>
          </p:nvSpPr>
          <p:spPr>
            <a:xfrm>
              <a:off x="9592383" y="5685472"/>
              <a:ext cx="3426" cy="4857"/>
            </a:xfrm>
            <a:custGeom>
              <a:avLst/>
              <a:gdLst>
                <a:gd name="connsiteX0" fmla="*/ 0 w 3426"/>
                <a:gd name="connsiteY0" fmla="*/ 4572 h 4857"/>
                <a:gd name="connsiteX1" fmla="*/ 3426 w 3426"/>
                <a:gd name="connsiteY1" fmla="*/ 4858 h 4857"/>
                <a:gd name="connsiteX2" fmla="*/ 2094 w 3426"/>
                <a:gd name="connsiteY2" fmla="*/ 0 h 4857"/>
                <a:gd name="connsiteX3" fmla="*/ 0 w 3426"/>
                <a:gd name="connsiteY3" fmla="*/ 4572 h 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6" h="4857">
                  <a:moveTo>
                    <a:pt x="0" y="4572"/>
                  </a:moveTo>
                  <a:cubicBezTo>
                    <a:pt x="1142" y="4572"/>
                    <a:pt x="2094" y="4763"/>
                    <a:pt x="3426" y="4858"/>
                  </a:cubicBezTo>
                  <a:cubicBezTo>
                    <a:pt x="2951" y="3048"/>
                    <a:pt x="2570" y="1714"/>
                    <a:pt x="2094" y="0"/>
                  </a:cubicBezTo>
                  <a:cubicBezTo>
                    <a:pt x="1332" y="1619"/>
                    <a:pt x="761" y="2953"/>
                    <a:pt x="0" y="4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6" name="Forma libre 235">
              <a:extLst>
                <a:ext uri="{FF2B5EF4-FFF2-40B4-BE49-F238E27FC236}">
                  <a16:creationId xmlns:a16="http://schemas.microsoft.com/office/drawing/2014/main" id="{4E74D6CC-6DB0-2E27-335A-BC1D005E2D21}"/>
                </a:ext>
              </a:extLst>
            </p:cNvPr>
            <p:cNvSpPr/>
            <p:nvPr/>
          </p:nvSpPr>
          <p:spPr>
            <a:xfrm>
              <a:off x="9754862" y="5627655"/>
              <a:ext cx="4039" cy="4095"/>
            </a:xfrm>
            <a:custGeom>
              <a:avLst/>
              <a:gdLst>
                <a:gd name="connsiteX0" fmla="*/ 0 w 4039"/>
                <a:gd name="connsiteY0" fmla="*/ 4096 h 4095"/>
                <a:gd name="connsiteX1" fmla="*/ 3522 w 4039"/>
                <a:gd name="connsiteY1" fmla="*/ 0 h 4095"/>
                <a:gd name="connsiteX2" fmla="*/ 0 w 4039"/>
                <a:gd name="connsiteY2" fmla="*/ 4096 h 4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9" h="4095">
                  <a:moveTo>
                    <a:pt x="0" y="4096"/>
                  </a:moveTo>
                  <a:cubicBezTo>
                    <a:pt x="4093" y="2762"/>
                    <a:pt x="4664" y="2096"/>
                    <a:pt x="3522" y="0"/>
                  </a:cubicBezTo>
                  <a:cubicBezTo>
                    <a:pt x="1427" y="444"/>
                    <a:pt x="254" y="1810"/>
                    <a:pt x="0" y="4096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7" name="Forma libre 236">
              <a:extLst>
                <a:ext uri="{FF2B5EF4-FFF2-40B4-BE49-F238E27FC236}">
                  <a16:creationId xmlns:a16="http://schemas.microsoft.com/office/drawing/2014/main" id="{E62EEC0D-1C30-FAC0-EA79-D3F6BEB4185F}"/>
                </a:ext>
              </a:extLst>
            </p:cNvPr>
            <p:cNvSpPr/>
            <p:nvPr/>
          </p:nvSpPr>
          <p:spPr>
            <a:xfrm>
              <a:off x="9760457" y="5636990"/>
              <a:ext cx="2192" cy="3048"/>
            </a:xfrm>
            <a:custGeom>
              <a:avLst/>
              <a:gdLst>
                <a:gd name="connsiteX0" fmla="*/ 211 w 2192"/>
                <a:gd name="connsiteY0" fmla="*/ 0 h 3048"/>
                <a:gd name="connsiteX1" fmla="*/ 2115 w 2192"/>
                <a:gd name="connsiteY1" fmla="*/ 3048 h 3048"/>
                <a:gd name="connsiteX2" fmla="*/ 211 w 2192"/>
                <a:gd name="connsiteY2" fmla="*/ 0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2" h="3048">
                  <a:moveTo>
                    <a:pt x="211" y="0"/>
                  </a:moveTo>
                  <a:cubicBezTo>
                    <a:pt x="-360" y="1619"/>
                    <a:pt x="211" y="2477"/>
                    <a:pt x="2115" y="3048"/>
                  </a:cubicBezTo>
                  <a:cubicBezTo>
                    <a:pt x="2400" y="1524"/>
                    <a:pt x="1925" y="667"/>
                    <a:pt x="211" y="0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8" name="Forma libre 237">
              <a:extLst>
                <a:ext uri="{FF2B5EF4-FFF2-40B4-BE49-F238E27FC236}">
                  <a16:creationId xmlns:a16="http://schemas.microsoft.com/office/drawing/2014/main" id="{16CBC1F1-C7B2-CF99-1D21-E9CF2698B361}"/>
                </a:ext>
              </a:extLst>
            </p:cNvPr>
            <p:cNvSpPr/>
            <p:nvPr/>
          </p:nvSpPr>
          <p:spPr>
            <a:xfrm>
              <a:off x="9649683" y="5602605"/>
              <a:ext cx="2094" cy="1820"/>
            </a:xfrm>
            <a:custGeom>
              <a:avLst/>
              <a:gdLst>
                <a:gd name="connsiteX0" fmla="*/ 191 w 2094"/>
                <a:gd name="connsiteY0" fmla="*/ 1714 h 1820"/>
                <a:gd name="connsiteX1" fmla="*/ 2094 w 2094"/>
                <a:gd name="connsiteY1" fmla="*/ 0 h 1820"/>
                <a:gd name="connsiteX2" fmla="*/ 0 w 2094"/>
                <a:gd name="connsiteY2" fmla="*/ 952 h 1820"/>
                <a:gd name="connsiteX3" fmla="*/ 191 w 2094"/>
                <a:gd name="connsiteY3" fmla="*/ 1714 h 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4" h="1820">
                  <a:moveTo>
                    <a:pt x="191" y="1714"/>
                  </a:moveTo>
                  <a:cubicBezTo>
                    <a:pt x="1237" y="2096"/>
                    <a:pt x="1619" y="1429"/>
                    <a:pt x="2094" y="0"/>
                  </a:cubicBezTo>
                  <a:cubicBezTo>
                    <a:pt x="1142" y="476"/>
                    <a:pt x="571" y="667"/>
                    <a:pt x="0" y="952"/>
                  </a:cubicBezTo>
                  <a:cubicBezTo>
                    <a:pt x="0" y="952"/>
                    <a:pt x="0" y="1714"/>
                    <a:pt x="191" y="1714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9" name="Forma libre 238">
              <a:extLst>
                <a:ext uri="{FF2B5EF4-FFF2-40B4-BE49-F238E27FC236}">
                  <a16:creationId xmlns:a16="http://schemas.microsoft.com/office/drawing/2014/main" id="{DBF640C0-D579-19E4-7DC2-DF8502709346}"/>
                </a:ext>
              </a:extLst>
            </p:cNvPr>
            <p:cNvSpPr/>
            <p:nvPr/>
          </p:nvSpPr>
          <p:spPr>
            <a:xfrm>
              <a:off x="9641299" y="5714428"/>
              <a:ext cx="1626" cy="4572"/>
            </a:xfrm>
            <a:custGeom>
              <a:avLst/>
              <a:gdLst>
                <a:gd name="connsiteX0" fmla="*/ 485 w 1626"/>
                <a:gd name="connsiteY0" fmla="*/ 4572 h 4572"/>
                <a:gd name="connsiteX1" fmla="*/ 1627 w 1626"/>
                <a:gd name="connsiteY1" fmla="*/ 286 h 4572"/>
                <a:gd name="connsiteX2" fmla="*/ 770 w 1626"/>
                <a:gd name="connsiteY2" fmla="*/ 0 h 4572"/>
                <a:gd name="connsiteX3" fmla="*/ 485 w 1626"/>
                <a:gd name="connsiteY3" fmla="*/ 4477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" h="4572">
                  <a:moveTo>
                    <a:pt x="485" y="4572"/>
                  </a:moveTo>
                  <a:cubicBezTo>
                    <a:pt x="960" y="2762"/>
                    <a:pt x="1341" y="1524"/>
                    <a:pt x="1627" y="286"/>
                  </a:cubicBezTo>
                  <a:cubicBezTo>
                    <a:pt x="1341" y="286"/>
                    <a:pt x="1056" y="95"/>
                    <a:pt x="770" y="0"/>
                  </a:cubicBezTo>
                  <a:cubicBezTo>
                    <a:pt x="770" y="1333"/>
                    <a:pt x="-753" y="2286"/>
                    <a:pt x="485" y="447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0" name="Forma libre 239">
              <a:extLst>
                <a:ext uri="{FF2B5EF4-FFF2-40B4-BE49-F238E27FC236}">
                  <a16:creationId xmlns:a16="http://schemas.microsoft.com/office/drawing/2014/main" id="{3F968D54-84C4-B4B0-BF43-595EFDF05E61}"/>
                </a:ext>
              </a:extLst>
            </p:cNvPr>
            <p:cNvSpPr/>
            <p:nvPr/>
          </p:nvSpPr>
          <p:spPr>
            <a:xfrm>
              <a:off x="9642640" y="5666041"/>
              <a:ext cx="1618" cy="1619"/>
            </a:xfrm>
            <a:custGeom>
              <a:avLst/>
              <a:gdLst>
                <a:gd name="connsiteX0" fmla="*/ 571 w 1618"/>
                <a:gd name="connsiteY0" fmla="*/ 1619 h 1619"/>
                <a:gd name="connsiteX1" fmla="*/ 1619 w 1618"/>
                <a:gd name="connsiteY1" fmla="*/ 381 h 1619"/>
                <a:gd name="connsiteX2" fmla="*/ 1142 w 1618"/>
                <a:gd name="connsiteY2" fmla="*/ 0 h 1619"/>
                <a:gd name="connsiteX3" fmla="*/ 0 w 1618"/>
                <a:gd name="connsiteY3" fmla="*/ 953 h 1619"/>
                <a:gd name="connsiteX4" fmla="*/ 571 w 1618"/>
                <a:gd name="connsiteY4" fmla="*/ 1619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" h="1619">
                  <a:moveTo>
                    <a:pt x="571" y="1619"/>
                  </a:moveTo>
                  <a:cubicBezTo>
                    <a:pt x="571" y="1619"/>
                    <a:pt x="1237" y="762"/>
                    <a:pt x="1619" y="381"/>
                  </a:cubicBezTo>
                  <a:cubicBezTo>
                    <a:pt x="1428" y="286"/>
                    <a:pt x="1237" y="0"/>
                    <a:pt x="1142" y="0"/>
                  </a:cubicBezTo>
                  <a:cubicBezTo>
                    <a:pt x="762" y="286"/>
                    <a:pt x="381" y="572"/>
                    <a:pt x="0" y="953"/>
                  </a:cubicBezTo>
                  <a:cubicBezTo>
                    <a:pt x="191" y="1143"/>
                    <a:pt x="381" y="1429"/>
                    <a:pt x="571" y="161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1" name="Forma libre 240">
              <a:extLst>
                <a:ext uri="{FF2B5EF4-FFF2-40B4-BE49-F238E27FC236}">
                  <a16:creationId xmlns:a16="http://schemas.microsoft.com/office/drawing/2014/main" id="{761F34D1-A598-0E7C-6702-C5C33D75024F}"/>
                </a:ext>
              </a:extLst>
            </p:cNvPr>
            <p:cNvSpPr/>
            <p:nvPr/>
          </p:nvSpPr>
          <p:spPr>
            <a:xfrm>
              <a:off x="9639975" y="5707284"/>
              <a:ext cx="2284" cy="1619"/>
            </a:xfrm>
            <a:custGeom>
              <a:avLst/>
              <a:gdLst>
                <a:gd name="connsiteX0" fmla="*/ 0 w 2284"/>
                <a:gd name="connsiteY0" fmla="*/ 667 h 1619"/>
                <a:gd name="connsiteX1" fmla="*/ 285 w 2284"/>
                <a:gd name="connsiteY1" fmla="*/ 1619 h 1619"/>
                <a:gd name="connsiteX2" fmla="*/ 2284 w 2284"/>
                <a:gd name="connsiteY2" fmla="*/ 1143 h 1619"/>
                <a:gd name="connsiteX3" fmla="*/ 1904 w 2284"/>
                <a:gd name="connsiteY3" fmla="*/ 0 h 1619"/>
                <a:gd name="connsiteX4" fmla="*/ 0 w 2284"/>
                <a:gd name="connsiteY4" fmla="*/ 762 h 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" h="1619">
                  <a:moveTo>
                    <a:pt x="0" y="667"/>
                  </a:moveTo>
                  <a:cubicBezTo>
                    <a:pt x="0" y="667"/>
                    <a:pt x="285" y="1619"/>
                    <a:pt x="285" y="1619"/>
                  </a:cubicBezTo>
                  <a:cubicBezTo>
                    <a:pt x="952" y="1524"/>
                    <a:pt x="1618" y="1333"/>
                    <a:pt x="2284" y="1143"/>
                  </a:cubicBezTo>
                  <a:cubicBezTo>
                    <a:pt x="2189" y="762"/>
                    <a:pt x="1998" y="381"/>
                    <a:pt x="1904" y="0"/>
                  </a:cubicBezTo>
                  <a:cubicBezTo>
                    <a:pt x="1237" y="190"/>
                    <a:pt x="571" y="476"/>
                    <a:pt x="0" y="76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2" name="Forma libre 241">
              <a:extLst>
                <a:ext uri="{FF2B5EF4-FFF2-40B4-BE49-F238E27FC236}">
                  <a16:creationId xmlns:a16="http://schemas.microsoft.com/office/drawing/2014/main" id="{7171D539-90AD-5C9D-5383-A055FF17B655}"/>
                </a:ext>
              </a:extLst>
            </p:cNvPr>
            <p:cNvSpPr/>
            <p:nvPr/>
          </p:nvSpPr>
          <p:spPr>
            <a:xfrm>
              <a:off x="9641593" y="5685091"/>
              <a:ext cx="3617" cy="2571"/>
            </a:xfrm>
            <a:custGeom>
              <a:avLst/>
              <a:gdLst>
                <a:gd name="connsiteX0" fmla="*/ 0 w 3617"/>
                <a:gd name="connsiteY0" fmla="*/ 476 h 2571"/>
                <a:gd name="connsiteX1" fmla="*/ 2665 w 3617"/>
                <a:gd name="connsiteY1" fmla="*/ 2572 h 2571"/>
                <a:gd name="connsiteX2" fmla="*/ 3617 w 3617"/>
                <a:gd name="connsiteY2" fmla="*/ 858 h 2571"/>
                <a:gd name="connsiteX3" fmla="*/ 191 w 3617"/>
                <a:gd name="connsiteY3" fmla="*/ 0 h 2571"/>
                <a:gd name="connsiteX4" fmla="*/ 0 w 3617"/>
                <a:gd name="connsiteY4" fmla="*/ 572 h 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7" h="2571">
                  <a:moveTo>
                    <a:pt x="0" y="476"/>
                  </a:moveTo>
                  <a:cubicBezTo>
                    <a:pt x="857" y="1143"/>
                    <a:pt x="1713" y="1810"/>
                    <a:pt x="2665" y="2572"/>
                  </a:cubicBezTo>
                  <a:cubicBezTo>
                    <a:pt x="2951" y="2000"/>
                    <a:pt x="3141" y="1619"/>
                    <a:pt x="3617" y="858"/>
                  </a:cubicBezTo>
                  <a:cubicBezTo>
                    <a:pt x="2284" y="476"/>
                    <a:pt x="1237" y="191"/>
                    <a:pt x="191" y="0"/>
                  </a:cubicBezTo>
                  <a:cubicBezTo>
                    <a:pt x="191" y="191"/>
                    <a:pt x="95" y="381"/>
                    <a:pt x="0" y="572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3" name="Forma libre 242">
              <a:extLst>
                <a:ext uri="{FF2B5EF4-FFF2-40B4-BE49-F238E27FC236}">
                  <a16:creationId xmlns:a16="http://schemas.microsoft.com/office/drawing/2014/main" id="{BDA7D7EA-31DD-CDAC-2D44-DF4FE94BA70E}"/>
                </a:ext>
              </a:extLst>
            </p:cNvPr>
            <p:cNvSpPr/>
            <p:nvPr/>
          </p:nvSpPr>
          <p:spPr>
            <a:xfrm>
              <a:off x="9640343" y="5656824"/>
              <a:ext cx="4961" cy="4549"/>
            </a:xfrm>
            <a:custGeom>
              <a:avLst/>
              <a:gdLst>
                <a:gd name="connsiteX0" fmla="*/ 964 w 4961"/>
                <a:gd name="connsiteY0" fmla="*/ 4454 h 4549"/>
                <a:gd name="connsiteX1" fmla="*/ 4962 w 4961"/>
                <a:gd name="connsiteY1" fmla="*/ 739 h 4549"/>
                <a:gd name="connsiteX2" fmla="*/ 964 w 4961"/>
                <a:gd name="connsiteY2" fmla="*/ 1406 h 4549"/>
                <a:gd name="connsiteX3" fmla="*/ 964 w 4961"/>
                <a:gd name="connsiteY3" fmla="*/ 4549 h 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1" h="4549">
                  <a:moveTo>
                    <a:pt x="964" y="4454"/>
                  </a:moveTo>
                  <a:cubicBezTo>
                    <a:pt x="2392" y="3121"/>
                    <a:pt x="3629" y="1882"/>
                    <a:pt x="4962" y="739"/>
                  </a:cubicBezTo>
                  <a:cubicBezTo>
                    <a:pt x="3153" y="-975"/>
                    <a:pt x="2106" y="739"/>
                    <a:pt x="964" y="1406"/>
                  </a:cubicBezTo>
                  <a:cubicBezTo>
                    <a:pt x="-368" y="2263"/>
                    <a:pt x="-273" y="3311"/>
                    <a:pt x="964" y="4549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4" name="Forma libre 243">
              <a:extLst>
                <a:ext uri="{FF2B5EF4-FFF2-40B4-BE49-F238E27FC236}">
                  <a16:creationId xmlns:a16="http://schemas.microsoft.com/office/drawing/2014/main" id="{E2227065-41D4-304F-5123-5F2DAF6235CB}"/>
                </a:ext>
              </a:extLst>
            </p:cNvPr>
            <p:cNvSpPr/>
            <p:nvPr/>
          </p:nvSpPr>
          <p:spPr>
            <a:xfrm>
              <a:off x="9639309" y="5720429"/>
              <a:ext cx="3712" cy="2285"/>
            </a:xfrm>
            <a:custGeom>
              <a:avLst/>
              <a:gdLst>
                <a:gd name="connsiteX0" fmla="*/ 0 w 3712"/>
                <a:gd name="connsiteY0" fmla="*/ 953 h 2285"/>
                <a:gd name="connsiteX1" fmla="*/ 3141 w 3712"/>
                <a:gd name="connsiteY1" fmla="*/ 2286 h 2285"/>
                <a:gd name="connsiteX2" fmla="*/ 3712 w 3712"/>
                <a:gd name="connsiteY2" fmla="*/ 0 h 2285"/>
                <a:gd name="connsiteX3" fmla="*/ 0 w 3712"/>
                <a:gd name="connsiteY3" fmla="*/ 953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2" h="2285">
                  <a:moveTo>
                    <a:pt x="0" y="953"/>
                  </a:moveTo>
                  <a:cubicBezTo>
                    <a:pt x="1142" y="1429"/>
                    <a:pt x="2094" y="1810"/>
                    <a:pt x="3141" y="2286"/>
                  </a:cubicBezTo>
                  <a:cubicBezTo>
                    <a:pt x="3331" y="1524"/>
                    <a:pt x="3426" y="1048"/>
                    <a:pt x="3712" y="0"/>
                  </a:cubicBezTo>
                  <a:cubicBezTo>
                    <a:pt x="2380" y="953"/>
                    <a:pt x="1142" y="-857"/>
                    <a:pt x="0" y="953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5" name="Forma libre 244">
              <a:extLst>
                <a:ext uri="{FF2B5EF4-FFF2-40B4-BE49-F238E27FC236}">
                  <a16:creationId xmlns:a16="http://schemas.microsoft.com/office/drawing/2014/main" id="{C3A8742A-B743-097F-5355-900D63932F3C}"/>
                </a:ext>
              </a:extLst>
            </p:cNvPr>
            <p:cNvSpPr/>
            <p:nvPr/>
          </p:nvSpPr>
          <p:spPr>
            <a:xfrm>
              <a:off x="9639499" y="5628036"/>
              <a:ext cx="1807" cy="1428"/>
            </a:xfrm>
            <a:custGeom>
              <a:avLst/>
              <a:gdLst>
                <a:gd name="connsiteX0" fmla="*/ 1808 w 1807"/>
                <a:gd name="connsiteY0" fmla="*/ 667 h 1428"/>
                <a:gd name="connsiteX1" fmla="*/ 1427 w 1807"/>
                <a:gd name="connsiteY1" fmla="*/ 0 h 1428"/>
                <a:gd name="connsiteX2" fmla="*/ 0 w 1807"/>
                <a:gd name="connsiteY2" fmla="*/ 953 h 1428"/>
                <a:gd name="connsiteX3" fmla="*/ 285 w 1807"/>
                <a:gd name="connsiteY3" fmla="*/ 1429 h 1428"/>
                <a:gd name="connsiteX4" fmla="*/ 1808 w 1807"/>
                <a:gd name="connsiteY4" fmla="*/ 667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7" h="1428">
                  <a:moveTo>
                    <a:pt x="1808" y="667"/>
                  </a:moveTo>
                  <a:cubicBezTo>
                    <a:pt x="1808" y="667"/>
                    <a:pt x="1523" y="286"/>
                    <a:pt x="1427" y="0"/>
                  </a:cubicBezTo>
                  <a:cubicBezTo>
                    <a:pt x="952" y="286"/>
                    <a:pt x="476" y="667"/>
                    <a:pt x="0" y="953"/>
                  </a:cubicBezTo>
                  <a:cubicBezTo>
                    <a:pt x="95" y="1143"/>
                    <a:pt x="190" y="1238"/>
                    <a:pt x="285" y="1429"/>
                  </a:cubicBezTo>
                  <a:cubicBezTo>
                    <a:pt x="761" y="1143"/>
                    <a:pt x="1332" y="857"/>
                    <a:pt x="1808" y="667"/>
                  </a:cubicBez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6" name="Forma libre 245">
              <a:extLst>
                <a:ext uri="{FF2B5EF4-FFF2-40B4-BE49-F238E27FC236}">
                  <a16:creationId xmlns:a16="http://schemas.microsoft.com/office/drawing/2014/main" id="{3DDF2E85-B403-75DB-CF8F-F6A38D2390D8}"/>
                </a:ext>
              </a:extLst>
            </p:cNvPr>
            <p:cNvSpPr/>
            <p:nvPr/>
          </p:nvSpPr>
          <p:spPr>
            <a:xfrm>
              <a:off x="9639023" y="5678805"/>
              <a:ext cx="1618" cy="1142"/>
            </a:xfrm>
            <a:custGeom>
              <a:avLst/>
              <a:gdLst>
                <a:gd name="connsiteX0" fmla="*/ 1428 w 1618"/>
                <a:gd name="connsiteY0" fmla="*/ 0 h 1142"/>
                <a:gd name="connsiteX1" fmla="*/ 0 w 1618"/>
                <a:gd name="connsiteY1" fmla="*/ 571 h 1142"/>
                <a:gd name="connsiteX2" fmla="*/ 95 w 1618"/>
                <a:gd name="connsiteY2" fmla="*/ 1143 h 1142"/>
                <a:gd name="connsiteX3" fmla="*/ 1619 w 1618"/>
                <a:gd name="connsiteY3" fmla="*/ 762 h 1142"/>
                <a:gd name="connsiteX4" fmla="*/ 1428 w 1618"/>
                <a:gd name="connsiteY4" fmla="*/ 95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" h="1142">
                  <a:moveTo>
                    <a:pt x="1428" y="0"/>
                  </a:moveTo>
                  <a:cubicBezTo>
                    <a:pt x="952" y="190"/>
                    <a:pt x="476" y="381"/>
                    <a:pt x="0" y="571"/>
                  </a:cubicBezTo>
                  <a:cubicBezTo>
                    <a:pt x="0" y="571"/>
                    <a:pt x="0" y="952"/>
                    <a:pt x="95" y="1143"/>
                  </a:cubicBezTo>
                  <a:cubicBezTo>
                    <a:pt x="571" y="1048"/>
                    <a:pt x="1047" y="857"/>
                    <a:pt x="1619" y="762"/>
                  </a:cubicBezTo>
                  <a:lnTo>
                    <a:pt x="1428" y="95"/>
                  </a:lnTo>
                  <a:close/>
                </a:path>
              </a:pathLst>
            </a:custGeom>
            <a:no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7" name="Forma libre 246">
              <a:extLst>
                <a:ext uri="{FF2B5EF4-FFF2-40B4-BE49-F238E27FC236}">
                  <a16:creationId xmlns:a16="http://schemas.microsoft.com/office/drawing/2014/main" id="{5FB10BB9-E8BA-0A26-C4BD-A04FE87FFA67}"/>
                </a:ext>
              </a:extLst>
            </p:cNvPr>
            <p:cNvSpPr/>
            <p:nvPr/>
          </p:nvSpPr>
          <p:spPr>
            <a:xfrm>
              <a:off x="9667388" y="5540311"/>
              <a:ext cx="109951" cy="239434"/>
            </a:xfrm>
            <a:custGeom>
              <a:avLst/>
              <a:gdLst>
                <a:gd name="connsiteX0" fmla="*/ 30078 w 109951"/>
                <a:gd name="connsiteY0" fmla="*/ 73723 h 239434"/>
                <a:gd name="connsiteX1" fmla="*/ 52732 w 109951"/>
                <a:gd name="connsiteY1" fmla="*/ 91345 h 239434"/>
                <a:gd name="connsiteX2" fmla="*/ 57205 w 109951"/>
                <a:gd name="connsiteY2" fmla="*/ 97727 h 239434"/>
                <a:gd name="connsiteX3" fmla="*/ 59109 w 109951"/>
                <a:gd name="connsiteY3" fmla="*/ 96679 h 239434"/>
                <a:gd name="connsiteX4" fmla="*/ 57586 w 109951"/>
                <a:gd name="connsiteY4" fmla="*/ 98488 h 239434"/>
                <a:gd name="connsiteX5" fmla="*/ 60251 w 109951"/>
                <a:gd name="connsiteY5" fmla="*/ 104775 h 239434"/>
                <a:gd name="connsiteX6" fmla="*/ 65201 w 109951"/>
                <a:gd name="connsiteY6" fmla="*/ 121348 h 239434"/>
                <a:gd name="connsiteX7" fmla="*/ 64058 w 109951"/>
                <a:gd name="connsiteY7" fmla="*/ 126778 h 239434"/>
                <a:gd name="connsiteX8" fmla="*/ 66247 w 109951"/>
                <a:gd name="connsiteY8" fmla="*/ 129826 h 239434"/>
                <a:gd name="connsiteX9" fmla="*/ 67390 w 109951"/>
                <a:gd name="connsiteY9" fmla="*/ 134969 h 239434"/>
                <a:gd name="connsiteX10" fmla="*/ 66343 w 109951"/>
                <a:gd name="connsiteY10" fmla="*/ 144399 h 239434"/>
                <a:gd name="connsiteX11" fmla="*/ 65962 w 109951"/>
                <a:gd name="connsiteY11" fmla="*/ 150495 h 239434"/>
                <a:gd name="connsiteX12" fmla="*/ 65486 w 109951"/>
                <a:gd name="connsiteY12" fmla="*/ 152971 h 239434"/>
                <a:gd name="connsiteX13" fmla="*/ 61584 w 109951"/>
                <a:gd name="connsiteY13" fmla="*/ 163354 h 239434"/>
                <a:gd name="connsiteX14" fmla="*/ 56729 w 109951"/>
                <a:gd name="connsiteY14" fmla="*/ 173546 h 239434"/>
                <a:gd name="connsiteX15" fmla="*/ 56253 w 109951"/>
                <a:gd name="connsiteY15" fmla="*/ 174307 h 239434"/>
                <a:gd name="connsiteX16" fmla="*/ 53112 w 109951"/>
                <a:gd name="connsiteY16" fmla="*/ 177070 h 239434"/>
                <a:gd name="connsiteX17" fmla="*/ 48353 w 109951"/>
                <a:gd name="connsiteY17" fmla="*/ 184023 h 239434"/>
                <a:gd name="connsiteX18" fmla="*/ 48543 w 109951"/>
                <a:gd name="connsiteY18" fmla="*/ 184404 h 239434"/>
                <a:gd name="connsiteX19" fmla="*/ 48068 w 109951"/>
                <a:gd name="connsiteY19" fmla="*/ 184404 h 239434"/>
                <a:gd name="connsiteX20" fmla="*/ 47401 w 109951"/>
                <a:gd name="connsiteY20" fmla="*/ 185071 h 239434"/>
                <a:gd name="connsiteX21" fmla="*/ 44736 w 109951"/>
                <a:gd name="connsiteY21" fmla="*/ 188595 h 239434"/>
                <a:gd name="connsiteX22" fmla="*/ 39120 w 109951"/>
                <a:gd name="connsiteY22" fmla="*/ 192214 h 239434"/>
                <a:gd name="connsiteX23" fmla="*/ 38454 w 109951"/>
                <a:gd name="connsiteY23" fmla="*/ 192786 h 239434"/>
                <a:gd name="connsiteX24" fmla="*/ 33409 w 109951"/>
                <a:gd name="connsiteY24" fmla="*/ 196310 h 239434"/>
                <a:gd name="connsiteX25" fmla="*/ 30649 w 109951"/>
                <a:gd name="connsiteY25" fmla="*/ 197549 h 239434"/>
                <a:gd name="connsiteX26" fmla="*/ 23891 w 109951"/>
                <a:gd name="connsiteY26" fmla="*/ 201358 h 239434"/>
                <a:gd name="connsiteX27" fmla="*/ 22368 w 109951"/>
                <a:gd name="connsiteY27" fmla="*/ 201930 h 239434"/>
                <a:gd name="connsiteX28" fmla="*/ 13230 w 109951"/>
                <a:gd name="connsiteY28" fmla="*/ 203835 h 239434"/>
                <a:gd name="connsiteX29" fmla="*/ 15134 w 109951"/>
                <a:gd name="connsiteY29" fmla="*/ 206597 h 239434"/>
                <a:gd name="connsiteX30" fmla="*/ 19513 w 109951"/>
                <a:gd name="connsiteY30" fmla="*/ 214122 h 239434"/>
                <a:gd name="connsiteX31" fmla="*/ 33409 w 109951"/>
                <a:gd name="connsiteY31" fmla="*/ 229457 h 239434"/>
                <a:gd name="connsiteX32" fmla="*/ 47021 w 109951"/>
                <a:gd name="connsiteY32" fmla="*/ 237077 h 239434"/>
                <a:gd name="connsiteX33" fmla="*/ 51304 w 109951"/>
                <a:gd name="connsiteY33" fmla="*/ 238506 h 239434"/>
                <a:gd name="connsiteX34" fmla="*/ 57967 w 109951"/>
                <a:gd name="connsiteY34" fmla="*/ 238506 h 239434"/>
                <a:gd name="connsiteX35" fmla="*/ 60632 w 109951"/>
                <a:gd name="connsiteY35" fmla="*/ 237649 h 239434"/>
                <a:gd name="connsiteX36" fmla="*/ 75195 w 109951"/>
                <a:gd name="connsiteY36" fmla="*/ 230124 h 239434"/>
                <a:gd name="connsiteX37" fmla="*/ 75861 w 109951"/>
                <a:gd name="connsiteY37" fmla="*/ 228886 h 239434"/>
                <a:gd name="connsiteX38" fmla="*/ 72149 w 109951"/>
                <a:gd name="connsiteY38" fmla="*/ 228124 h 239434"/>
                <a:gd name="connsiteX39" fmla="*/ 75195 w 109951"/>
                <a:gd name="connsiteY39" fmla="*/ 226028 h 239434"/>
                <a:gd name="connsiteX40" fmla="*/ 76528 w 109951"/>
                <a:gd name="connsiteY40" fmla="*/ 226981 h 239434"/>
                <a:gd name="connsiteX41" fmla="*/ 77765 w 109951"/>
                <a:gd name="connsiteY41" fmla="*/ 227647 h 239434"/>
                <a:gd name="connsiteX42" fmla="*/ 78621 w 109951"/>
                <a:gd name="connsiteY42" fmla="*/ 227267 h 239434"/>
                <a:gd name="connsiteX43" fmla="*/ 92328 w 109951"/>
                <a:gd name="connsiteY43" fmla="*/ 209645 h 239434"/>
                <a:gd name="connsiteX44" fmla="*/ 92328 w 109951"/>
                <a:gd name="connsiteY44" fmla="*/ 203454 h 239434"/>
                <a:gd name="connsiteX45" fmla="*/ 94232 w 109951"/>
                <a:gd name="connsiteY45" fmla="*/ 201073 h 239434"/>
                <a:gd name="connsiteX46" fmla="*/ 95660 w 109951"/>
                <a:gd name="connsiteY46" fmla="*/ 203644 h 239434"/>
                <a:gd name="connsiteX47" fmla="*/ 99277 w 109951"/>
                <a:gd name="connsiteY47" fmla="*/ 198215 h 239434"/>
                <a:gd name="connsiteX48" fmla="*/ 102417 w 109951"/>
                <a:gd name="connsiteY48" fmla="*/ 191357 h 239434"/>
                <a:gd name="connsiteX49" fmla="*/ 106034 w 109951"/>
                <a:gd name="connsiteY49" fmla="*/ 181546 h 239434"/>
                <a:gd name="connsiteX50" fmla="*/ 107748 w 109951"/>
                <a:gd name="connsiteY50" fmla="*/ 170688 h 239434"/>
                <a:gd name="connsiteX51" fmla="*/ 109651 w 109951"/>
                <a:gd name="connsiteY51" fmla="*/ 145923 h 239434"/>
                <a:gd name="connsiteX52" fmla="*/ 109366 w 109951"/>
                <a:gd name="connsiteY52" fmla="*/ 135064 h 239434"/>
                <a:gd name="connsiteX53" fmla="*/ 109461 w 109951"/>
                <a:gd name="connsiteY53" fmla="*/ 122777 h 239434"/>
                <a:gd name="connsiteX54" fmla="*/ 109175 w 109951"/>
                <a:gd name="connsiteY54" fmla="*/ 114586 h 239434"/>
                <a:gd name="connsiteX55" fmla="*/ 109271 w 109951"/>
                <a:gd name="connsiteY55" fmla="*/ 104585 h 239434"/>
                <a:gd name="connsiteX56" fmla="*/ 109842 w 109951"/>
                <a:gd name="connsiteY56" fmla="*/ 99060 h 239434"/>
                <a:gd name="connsiteX57" fmla="*/ 109175 w 109951"/>
                <a:gd name="connsiteY57" fmla="*/ 79438 h 239434"/>
                <a:gd name="connsiteX58" fmla="*/ 109842 w 109951"/>
                <a:gd name="connsiteY58" fmla="*/ 75152 h 239434"/>
                <a:gd name="connsiteX59" fmla="*/ 109842 w 109951"/>
                <a:gd name="connsiteY59" fmla="*/ 74009 h 239434"/>
                <a:gd name="connsiteX60" fmla="*/ 109556 w 109951"/>
                <a:gd name="connsiteY60" fmla="*/ 65532 h 239434"/>
                <a:gd name="connsiteX61" fmla="*/ 109556 w 109951"/>
                <a:gd name="connsiteY61" fmla="*/ 62579 h 239434"/>
                <a:gd name="connsiteX62" fmla="*/ 109366 w 109951"/>
                <a:gd name="connsiteY62" fmla="*/ 59912 h 239434"/>
                <a:gd name="connsiteX63" fmla="*/ 109651 w 109951"/>
                <a:gd name="connsiteY63" fmla="*/ 48482 h 239434"/>
                <a:gd name="connsiteX64" fmla="*/ 107462 w 109951"/>
                <a:gd name="connsiteY64" fmla="*/ 43434 h 239434"/>
                <a:gd name="connsiteX65" fmla="*/ 106129 w 109951"/>
                <a:gd name="connsiteY65" fmla="*/ 39529 h 239434"/>
                <a:gd name="connsiteX66" fmla="*/ 109556 w 109951"/>
                <a:gd name="connsiteY66" fmla="*/ 40481 h 239434"/>
                <a:gd name="connsiteX67" fmla="*/ 105940 w 109951"/>
                <a:gd name="connsiteY67" fmla="*/ 31147 h 239434"/>
                <a:gd name="connsiteX68" fmla="*/ 109080 w 109951"/>
                <a:gd name="connsiteY68" fmla="*/ 30956 h 239434"/>
                <a:gd name="connsiteX69" fmla="*/ 109080 w 109951"/>
                <a:gd name="connsiteY69" fmla="*/ 22288 h 239434"/>
                <a:gd name="connsiteX70" fmla="*/ 107653 w 109951"/>
                <a:gd name="connsiteY70" fmla="*/ 20860 h 239434"/>
                <a:gd name="connsiteX71" fmla="*/ 105654 w 109951"/>
                <a:gd name="connsiteY71" fmla="*/ 18574 h 239434"/>
                <a:gd name="connsiteX72" fmla="*/ 108890 w 109951"/>
                <a:gd name="connsiteY72" fmla="*/ 17716 h 239434"/>
                <a:gd name="connsiteX73" fmla="*/ 108319 w 109951"/>
                <a:gd name="connsiteY73" fmla="*/ 0 h 239434"/>
                <a:gd name="connsiteX74" fmla="*/ 106320 w 109951"/>
                <a:gd name="connsiteY74" fmla="*/ 857 h 239434"/>
                <a:gd name="connsiteX75" fmla="*/ 102417 w 109951"/>
                <a:gd name="connsiteY75" fmla="*/ 7525 h 239434"/>
                <a:gd name="connsiteX76" fmla="*/ 100323 w 109951"/>
                <a:gd name="connsiteY76" fmla="*/ 10192 h 239434"/>
                <a:gd name="connsiteX77" fmla="*/ 98039 w 109951"/>
                <a:gd name="connsiteY77" fmla="*/ 12478 h 239434"/>
                <a:gd name="connsiteX78" fmla="*/ 90329 w 109951"/>
                <a:gd name="connsiteY78" fmla="*/ 23527 h 239434"/>
                <a:gd name="connsiteX79" fmla="*/ 82238 w 109951"/>
                <a:gd name="connsiteY79" fmla="*/ 37052 h 239434"/>
                <a:gd name="connsiteX80" fmla="*/ 77860 w 109951"/>
                <a:gd name="connsiteY80" fmla="*/ 42767 h 239434"/>
                <a:gd name="connsiteX81" fmla="*/ 76623 w 109951"/>
                <a:gd name="connsiteY81" fmla="*/ 40957 h 239434"/>
                <a:gd name="connsiteX82" fmla="*/ 73291 w 109951"/>
                <a:gd name="connsiteY82" fmla="*/ 34004 h 239434"/>
                <a:gd name="connsiteX83" fmla="*/ 69579 w 109951"/>
                <a:gd name="connsiteY83" fmla="*/ 26003 h 239434"/>
                <a:gd name="connsiteX84" fmla="*/ 64058 w 109951"/>
                <a:gd name="connsiteY84" fmla="*/ 17145 h 239434"/>
                <a:gd name="connsiteX85" fmla="*/ 63487 w 109951"/>
                <a:gd name="connsiteY85" fmla="*/ 15526 h 239434"/>
                <a:gd name="connsiteX86" fmla="*/ 62440 w 109951"/>
                <a:gd name="connsiteY86" fmla="*/ 13335 h 239434"/>
                <a:gd name="connsiteX87" fmla="*/ 57871 w 109951"/>
                <a:gd name="connsiteY87" fmla="*/ 4000 h 239434"/>
                <a:gd name="connsiteX88" fmla="*/ 54921 w 109951"/>
                <a:gd name="connsiteY88" fmla="*/ 1429 h 239434"/>
                <a:gd name="connsiteX89" fmla="*/ 51494 w 109951"/>
                <a:gd name="connsiteY89" fmla="*/ 3620 h 239434"/>
                <a:gd name="connsiteX90" fmla="*/ 51399 w 109951"/>
                <a:gd name="connsiteY90" fmla="*/ 5334 h 239434"/>
                <a:gd name="connsiteX91" fmla="*/ 51209 w 109951"/>
                <a:gd name="connsiteY91" fmla="*/ 7048 h 239434"/>
                <a:gd name="connsiteX92" fmla="*/ 44451 w 109951"/>
                <a:gd name="connsiteY92" fmla="*/ 17431 h 239434"/>
                <a:gd name="connsiteX93" fmla="*/ 37121 w 109951"/>
                <a:gd name="connsiteY93" fmla="*/ 30575 h 239434"/>
                <a:gd name="connsiteX94" fmla="*/ 32838 w 109951"/>
                <a:gd name="connsiteY94" fmla="*/ 40291 h 239434"/>
                <a:gd name="connsiteX95" fmla="*/ 30744 w 109951"/>
                <a:gd name="connsiteY95" fmla="*/ 42577 h 239434"/>
                <a:gd name="connsiteX96" fmla="*/ 24081 w 109951"/>
                <a:gd name="connsiteY96" fmla="*/ 32861 h 239434"/>
                <a:gd name="connsiteX97" fmla="*/ 20559 w 109951"/>
                <a:gd name="connsiteY97" fmla="*/ 36957 h 239434"/>
                <a:gd name="connsiteX98" fmla="*/ 17799 w 109951"/>
                <a:gd name="connsiteY98" fmla="*/ 36004 h 239434"/>
                <a:gd name="connsiteX99" fmla="*/ 14278 w 109951"/>
                <a:gd name="connsiteY99" fmla="*/ 37814 h 239434"/>
                <a:gd name="connsiteX100" fmla="*/ 15324 w 109951"/>
                <a:gd name="connsiteY100" fmla="*/ 33242 h 239434"/>
                <a:gd name="connsiteX101" fmla="*/ 19513 w 109951"/>
                <a:gd name="connsiteY101" fmla="*/ 34576 h 239434"/>
                <a:gd name="connsiteX102" fmla="*/ 21606 w 109951"/>
                <a:gd name="connsiteY102" fmla="*/ 31432 h 239434"/>
                <a:gd name="connsiteX103" fmla="*/ 22083 w 109951"/>
                <a:gd name="connsiteY103" fmla="*/ 28480 h 239434"/>
                <a:gd name="connsiteX104" fmla="*/ 16181 w 109951"/>
                <a:gd name="connsiteY104" fmla="*/ 18669 h 239434"/>
                <a:gd name="connsiteX105" fmla="*/ 11898 w 109951"/>
                <a:gd name="connsiteY105" fmla="*/ 12763 h 239434"/>
                <a:gd name="connsiteX106" fmla="*/ 7233 w 109951"/>
                <a:gd name="connsiteY106" fmla="*/ 6858 h 239434"/>
                <a:gd name="connsiteX107" fmla="*/ 3712 w 109951"/>
                <a:gd name="connsiteY107" fmla="*/ 1048 h 239434"/>
                <a:gd name="connsiteX108" fmla="*/ 3522 w 109951"/>
                <a:gd name="connsiteY108" fmla="*/ 762 h 239434"/>
                <a:gd name="connsiteX109" fmla="*/ 1523 w 109951"/>
                <a:gd name="connsiteY109" fmla="*/ 0 h 239434"/>
                <a:gd name="connsiteX110" fmla="*/ 761 w 109951"/>
                <a:gd name="connsiteY110" fmla="*/ 12573 h 239434"/>
                <a:gd name="connsiteX111" fmla="*/ 95 w 109951"/>
                <a:gd name="connsiteY111" fmla="*/ 28765 h 239434"/>
                <a:gd name="connsiteX112" fmla="*/ 571 w 109951"/>
                <a:gd name="connsiteY112" fmla="*/ 33147 h 239434"/>
                <a:gd name="connsiteX113" fmla="*/ 0 w 109951"/>
                <a:gd name="connsiteY113" fmla="*/ 48482 h 239434"/>
                <a:gd name="connsiteX114" fmla="*/ 285 w 109951"/>
                <a:gd name="connsiteY114" fmla="*/ 50197 h 239434"/>
                <a:gd name="connsiteX115" fmla="*/ 2189 w 109951"/>
                <a:gd name="connsiteY115" fmla="*/ 51340 h 239434"/>
                <a:gd name="connsiteX116" fmla="*/ 0 w 109951"/>
                <a:gd name="connsiteY116" fmla="*/ 55912 h 239434"/>
                <a:gd name="connsiteX117" fmla="*/ 95 w 109951"/>
                <a:gd name="connsiteY117" fmla="*/ 65818 h 239434"/>
                <a:gd name="connsiteX118" fmla="*/ 7044 w 109951"/>
                <a:gd name="connsiteY118" fmla="*/ 66104 h 239434"/>
                <a:gd name="connsiteX119" fmla="*/ 14944 w 109951"/>
                <a:gd name="connsiteY119" fmla="*/ 67628 h 239434"/>
                <a:gd name="connsiteX120" fmla="*/ 21416 w 109951"/>
                <a:gd name="connsiteY120" fmla="*/ 69532 h 239434"/>
                <a:gd name="connsiteX121" fmla="*/ 21416 w 109951"/>
                <a:gd name="connsiteY121" fmla="*/ 70580 h 239434"/>
                <a:gd name="connsiteX122" fmla="*/ 21416 w 109951"/>
                <a:gd name="connsiteY122" fmla="*/ 70580 h 239434"/>
                <a:gd name="connsiteX123" fmla="*/ 25319 w 109951"/>
                <a:gd name="connsiteY123" fmla="*/ 71152 h 239434"/>
                <a:gd name="connsiteX124" fmla="*/ 25890 w 109951"/>
                <a:gd name="connsiteY124" fmla="*/ 70771 h 239434"/>
                <a:gd name="connsiteX125" fmla="*/ 26461 w 109951"/>
                <a:gd name="connsiteY125" fmla="*/ 71342 h 239434"/>
                <a:gd name="connsiteX126" fmla="*/ 26365 w 109951"/>
                <a:gd name="connsiteY126" fmla="*/ 71533 h 239434"/>
                <a:gd name="connsiteX127" fmla="*/ 7995 w 109951"/>
                <a:gd name="connsiteY127" fmla="*/ 29146 h 239434"/>
                <a:gd name="connsiteX128" fmla="*/ 11041 w 109951"/>
                <a:gd name="connsiteY128" fmla="*/ 25717 h 239434"/>
                <a:gd name="connsiteX129" fmla="*/ 7995 w 109951"/>
                <a:gd name="connsiteY129" fmla="*/ 29146 h 239434"/>
                <a:gd name="connsiteX130" fmla="*/ 13706 w 109951"/>
                <a:gd name="connsiteY130" fmla="*/ 38671 h 239434"/>
                <a:gd name="connsiteX131" fmla="*/ 14753 w 109951"/>
                <a:gd name="connsiteY131" fmla="*/ 39624 h 239434"/>
                <a:gd name="connsiteX132" fmla="*/ 13611 w 109951"/>
                <a:gd name="connsiteY132" fmla="*/ 40196 h 239434"/>
                <a:gd name="connsiteX133" fmla="*/ 12945 w 109951"/>
                <a:gd name="connsiteY133" fmla="*/ 39433 h 239434"/>
                <a:gd name="connsiteX134" fmla="*/ 13801 w 109951"/>
                <a:gd name="connsiteY134" fmla="*/ 38767 h 239434"/>
                <a:gd name="connsiteX135" fmla="*/ 11993 w 109951"/>
                <a:gd name="connsiteY135" fmla="*/ 55340 h 239434"/>
                <a:gd name="connsiteX136" fmla="*/ 18275 w 109951"/>
                <a:gd name="connsiteY136" fmla="*/ 54102 h 239434"/>
                <a:gd name="connsiteX137" fmla="*/ 11993 w 109951"/>
                <a:gd name="connsiteY137" fmla="*/ 55340 h 239434"/>
                <a:gd name="connsiteX138" fmla="*/ 45117 w 109951"/>
                <a:gd name="connsiteY138" fmla="*/ 29337 h 239434"/>
                <a:gd name="connsiteX139" fmla="*/ 46164 w 109951"/>
                <a:gd name="connsiteY139" fmla="*/ 29908 h 239434"/>
                <a:gd name="connsiteX140" fmla="*/ 45688 w 109951"/>
                <a:gd name="connsiteY140" fmla="*/ 30480 h 239434"/>
                <a:gd name="connsiteX141" fmla="*/ 44451 w 109951"/>
                <a:gd name="connsiteY141" fmla="*/ 30004 h 239434"/>
                <a:gd name="connsiteX142" fmla="*/ 45212 w 109951"/>
                <a:gd name="connsiteY142" fmla="*/ 29337 h 239434"/>
                <a:gd name="connsiteX143" fmla="*/ 43213 w 109951"/>
                <a:gd name="connsiteY143" fmla="*/ 71628 h 239434"/>
                <a:gd name="connsiteX144" fmla="*/ 44546 w 109951"/>
                <a:gd name="connsiteY144" fmla="*/ 72771 h 239434"/>
                <a:gd name="connsiteX145" fmla="*/ 43499 w 109951"/>
                <a:gd name="connsiteY145" fmla="*/ 73723 h 239434"/>
                <a:gd name="connsiteX146" fmla="*/ 42356 w 109951"/>
                <a:gd name="connsiteY146" fmla="*/ 72295 h 239434"/>
                <a:gd name="connsiteX147" fmla="*/ 43308 w 109951"/>
                <a:gd name="connsiteY147" fmla="*/ 71628 h 239434"/>
                <a:gd name="connsiteX148" fmla="*/ 42642 w 109951"/>
                <a:gd name="connsiteY148" fmla="*/ 77724 h 239434"/>
                <a:gd name="connsiteX149" fmla="*/ 47306 w 109951"/>
                <a:gd name="connsiteY149" fmla="*/ 73819 h 239434"/>
                <a:gd name="connsiteX150" fmla="*/ 42642 w 109951"/>
                <a:gd name="connsiteY150" fmla="*/ 77724 h 239434"/>
                <a:gd name="connsiteX151" fmla="*/ 57110 w 109951"/>
                <a:gd name="connsiteY151" fmla="*/ 89440 h 239434"/>
                <a:gd name="connsiteX152" fmla="*/ 55587 w 109951"/>
                <a:gd name="connsiteY152" fmla="*/ 89249 h 239434"/>
                <a:gd name="connsiteX153" fmla="*/ 52351 w 109951"/>
                <a:gd name="connsiteY153" fmla="*/ 84772 h 239434"/>
                <a:gd name="connsiteX154" fmla="*/ 57586 w 109951"/>
                <a:gd name="connsiteY154" fmla="*/ 88487 h 239434"/>
                <a:gd name="connsiteX155" fmla="*/ 57110 w 109951"/>
                <a:gd name="connsiteY155" fmla="*/ 89440 h 239434"/>
                <a:gd name="connsiteX156" fmla="*/ 55016 w 109951"/>
                <a:gd name="connsiteY156" fmla="*/ 68199 h 239434"/>
                <a:gd name="connsiteX157" fmla="*/ 57015 w 109951"/>
                <a:gd name="connsiteY157" fmla="*/ 65437 h 239434"/>
                <a:gd name="connsiteX158" fmla="*/ 61298 w 109951"/>
                <a:gd name="connsiteY158" fmla="*/ 66580 h 239434"/>
                <a:gd name="connsiteX159" fmla="*/ 55016 w 109951"/>
                <a:gd name="connsiteY159" fmla="*/ 68104 h 239434"/>
                <a:gd name="connsiteX160" fmla="*/ 62630 w 109951"/>
                <a:gd name="connsiteY160" fmla="*/ 61913 h 239434"/>
                <a:gd name="connsiteX161" fmla="*/ 60441 w 109951"/>
                <a:gd name="connsiteY161" fmla="*/ 60960 h 239434"/>
                <a:gd name="connsiteX162" fmla="*/ 56824 w 109951"/>
                <a:gd name="connsiteY162" fmla="*/ 57055 h 239434"/>
                <a:gd name="connsiteX163" fmla="*/ 57871 w 109951"/>
                <a:gd name="connsiteY163" fmla="*/ 54673 h 239434"/>
                <a:gd name="connsiteX164" fmla="*/ 60441 w 109951"/>
                <a:gd name="connsiteY164" fmla="*/ 55531 h 239434"/>
                <a:gd name="connsiteX165" fmla="*/ 63583 w 109951"/>
                <a:gd name="connsiteY165" fmla="*/ 61246 h 239434"/>
                <a:gd name="connsiteX166" fmla="*/ 62630 w 109951"/>
                <a:gd name="connsiteY166" fmla="*/ 62008 h 239434"/>
                <a:gd name="connsiteX167" fmla="*/ 57871 w 109951"/>
                <a:gd name="connsiteY167" fmla="*/ 41529 h 239434"/>
                <a:gd name="connsiteX168" fmla="*/ 63963 w 109951"/>
                <a:gd name="connsiteY168" fmla="*/ 42767 h 239434"/>
                <a:gd name="connsiteX169" fmla="*/ 57871 w 109951"/>
                <a:gd name="connsiteY169" fmla="*/ 41529 h 239434"/>
                <a:gd name="connsiteX170" fmla="*/ 66438 w 109951"/>
                <a:gd name="connsiteY170" fmla="*/ 52673 h 239434"/>
                <a:gd name="connsiteX171" fmla="*/ 64915 w 109951"/>
                <a:gd name="connsiteY171" fmla="*/ 50768 h 239434"/>
                <a:gd name="connsiteX172" fmla="*/ 66247 w 109951"/>
                <a:gd name="connsiteY172" fmla="*/ 50578 h 239434"/>
                <a:gd name="connsiteX173" fmla="*/ 66438 w 109951"/>
                <a:gd name="connsiteY173" fmla="*/ 52673 h 239434"/>
                <a:gd name="connsiteX174" fmla="*/ 31696 w 109951"/>
                <a:gd name="connsiteY174" fmla="*/ 214694 h 239434"/>
                <a:gd name="connsiteX175" fmla="*/ 31506 w 109951"/>
                <a:gd name="connsiteY175" fmla="*/ 213169 h 239434"/>
                <a:gd name="connsiteX176" fmla="*/ 33219 w 109951"/>
                <a:gd name="connsiteY176" fmla="*/ 212502 h 239434"/>
                <a:gd name="connsiteX177" fmla="*/ 36550 w 109951"/>
                <a:gd name="connsiteY177" fmla="*/ 213931 h 239434"/>
                <a:gd name="connsiteX178" fmla="*/ 31696 w 109951"/>
                <a:gd name="connsiteY178" fmla="*/ 214694 h 239434"/>
                <a:gd name="connsiteX179" fmla="*/ 41691 w 109951"/>
                <a:gd name="connsiteY179" fmla="*/ 221551 h 239434"/>
                <a:gd name="connsiteX180" fmla="*/ 39501 w 109951"/>
                <a:gd name="connsiteY180" fmla="*/ 220504 h 239434"/>
                <a:gd name="connsiteX181" fmla="*/ 40929 w 109951"/>
                <a:gd name="connsiteY181" fmla="*/ 219551 h 239434"/>
                <a:gd name="connsiteX182" fmla="*/ 42547 w 109951"/>
                <a:gd name="connsiteY182" fmla="*/ 220790 h 239434"/>
                <a:gd name="connsiteX183" fmla="*/ 41595 w 109951"/>
                <a:gd name="connsiteY183" fmla="*/ 221647 h 239434"/>
                <a:gd name="connsiteX184" fmla="*/ 40453 w 109951"/>
                <a:gd name="connsiteY184" fmla="*/ 198501 h 239434"/>
                <a:gd name="connsiteX185" fmla="*/ 45212 w 109951"/>
                <a:gd name="connsiteY185" fmla="*/ 198310 h 239434"/>
                <a:gd name="connsiteX186" fmla="*/ 40453 w 109951"/>
                <a:gd name="connsiteY186" fmla="*/ 198501 h 239434"/>
                <a:gd name="connsiteX187" fmla="*/ 51589 w 109951"/>
                <a:gd name="connsiteY187" fmla="*/ 214789 h 239434"/>
                <a:gd name="connsiteX188" fmla="*/ 49971 w 109951"/>
                <a:gd name="connsiteY188" fmla="*/ 213836 h 239434"/>
                <a:gd name="connsiteX189" fmla="*/ 50543 w 109951"/>
                <a:gd name="connsiteY189" fmla="*/ 213169 h 239434"/>
                <a:gd name="connsiteX190" fmla="*/ 52160 w 109951"/>
                <a:gd name="connsiteY190" fmla="*/ 214122 h 239434"/>
                <a:gd name="connsiteX191" fmla="*/ 51589 w 109951"/>
                <a:gd name="connsiteY191" fmla="*/ 214789 h 239434"/>
                <a:gd name="connsiteX192" fmla="*/ 97753 w 109951"/>
                <a:gd name="connsiteY192" fmla="*/ 30671 h 239434"/>
                <a:gd name="connsiteX193" fmla="*/ 101275 w 109951"/>
                <a:gd name="connsiteY193" fmla="*/ 32671 h 239434"/>
                <a:gd name="connsiteX194" fmla="*/ 98991 w 109951"/>
                <a:gd name="connsiteY194" fmla="*/ 33623 h 239434"/>
                <a:gd name="connsiteX195" fmla="*/ 93946 w 109951"/>
                <a:gd name="connsiteY195" fmla="*/ 32004 h 239434"/>
                <a:gd name="connsiteX196" fmla="*/ 93946 w 109951"/>
                <a:gd name="connsiteY196" fmla="*/ 31432 h 239434"/>
                <a:gd name="connsiteX197" fmla="*/ 97849 w 109951"/>
                <a:gd name="connsiteY197" fmla="*/ 30671 h 239434"/>
                <a:gd name="connsiteX198" fmla="*/ 100323 w 109951"/>
                <a:gd name="connsiteY198" fmla="*/ 53626 h 239434"/>
                <a:gd name="connsiteX199" fmla="*/ 99943 w 109951"/>
                <a:gd name="connsiteY199" fmla="*/ 54292 h 239434"/>
                <a:gd name="connsiteX200" fmla="*/ 98991 w 109951"/>
                <a:gd name="connsiteY200" fmla="*/ 53816 h 239434"/>
                <a:gd name="connsiteX201" fmla="*/ 99657 w 109951"/>
                <a:gd name="connsiteY201" fmla="*/ 53054 h 239434"/>
                <a:gd name="connsiteX202" fmla="*/ 100323 w 109951"/>
                <a:gd name="connsiteY202" fmla="*/ 53530 h 239434"/>
                <a:gd name="connsiteX203" fmla="*/ 94613 w 109951"/>
                <a:gd name="connsiteY203" fmla="*/ 45911 h 239434"/>
                <a:gd name="connsiteX204" fmla="*/ 92042 w 109951"/>
                <a:gd name="connsiteY204" fmla="*/ 48387 h 239434"/>
                <a:gd name="connsiteX205" fmla="*/ 94613 w 109951"/>
                <a:gd name="connsiteY205" fmla="*/ 45911 h 239434"/>
                <a:gd name="connsiteX206" fmla="*/ 88045 w 109951"/>
                <a:gd name="connsiteY206" fmla="*/ 67151 h 239434"/>
                <a:gd name="connsiteX207" fmla="*/ 90139 w 109951"/>
                <a:gd name="connsiteY207" fmla="*/ 68389 h 239434"/>
                <a:gd name="connsiteX208" fmla="*/ 88616 w 109951"/>
                <a:gd name="connsiteY208" fmla="*/ 69342 h 239434"/>
                <a:gd name="connsiteX209" fmla="*/ 86903 w 109951"/>
                <a:gd name="connsiteY209" fmla="*/ 68294 h 239434"/>
                <a:gd name="connsiteX210" fmla="*/ 88140 w 109951"/>
                <a:gd name="connsiteY210" fmla="*/ 67246 h 239434"/>
                <a:gd name="connsiteX211" fmla="*/ 83000 w 109951"/>
                <a:gd name="connsiteY211" fmla="*/ 44672 h 239434"/>
                <a:gd name="connsiteX212" fmla="*/ 84428 w 109951"/>
                <a:gd name="connsiteY212" fmla="*/ 46006 h 239434"/>
                <a:gd name="connsiteX213" fmla="*/ 83000 w 109951"/>
                <a:gd name="connsiteY213" fmla="*/ 46768 h 239434"/>
                <a:gd name="connsiteX214" fmla="*/ 81953 w 109951"/>
                <a:gd name="connsiteY214" fmla="*/ 45434 h 239434"/>
                <a:gd name="connsiteX215" fmla="*/ 83000 w 109951"/>
                <a:gd name="connsiteY215" fmla="*/ 44672 h 239434"/>
                <a:gd name="connsiteX216" fmla="*/ 83666 w 109951"/>
                <a:gd name="connsiteY216" fmla="*/ 179737 h 239434"/>
                <a:gd name="connsiteX217" fmla="*/ 82715 w 109951"/>
                <a:gd name="connsiteY217" fmla="*/ 181070 h 239434"/>
                <a:gd name="connsiteX218" fmla="*/ 81573 w 109951"/>
                <a:gd name="connsiteY218" fmla="*/ 179927 h 239434"/>
                <a:gd name="connsiteX219" fmla="*/ 82524 w 109951"/>
                <a:gd name="connsiteY219" fmla="*/ 179070 h 239434"/>
                <a:gd name="connsiteX220" fmla="*/ 83666 w 109951"/>
                <a:gd name="connsiteY220" fmla="*/ 179832 h 239434"/>
                <a:gd name="connsiteX221" fmla="*/ 79193 w 109951"/>
                <a:gd name="connsiteY221" fmla="*/ 61150 h 239434"/>
                <a:gd name="connsiteX222" fmla="*/ 80620 w 109951"/>
                <a:gd name="connsiteY222" fmla="*/ 65532 h 239434"/>
                <a:gd name="connsiteX223" fmla="*/ 77003 w 109951"/>
                <a:gd name="connsiteY223" fmla="*/ 63817 h 239434"/>
                <a:gd name="connsiteX224" fmla="*/ 79193 w 109951"/>
                <a:gd name="connsiteY224" fmla="*/ 61150 h 239434"/>
                <a:gd name="connsiteX225" fmla="*/ 76337 w 109951"/>
                <a:gd name="connsiteY225" fmla="*/ 100584 h 239434"/>
                <a:gd name="connsiteX226" fmla="*/ 77289 w 109951"/>
                <a:gd name="connsiteY226" fmla="*/ 100965 h 239434"/>
                <a:gd name="connsiteX227" fmla="*/ 75766 w 109951"/>
                <a:gd name="connsiteY227" fmla="*/ 103537 h 239434"/>
                <a:gd name="connsiteX228" fmla="*/ 76337 w 109951"/>
                <a:gd name="connsiteY228" fmla="*/ 100584 h 239434"/>
                <a:gd name="connsiteX229" fmla="*/ 75766 w 109951"/>
                <a:gd name="connsiteY229" fmla="*/ 121729 h 239434"/>
                <a:gd name="connsiteX230" fmla="*/ 73862 w 109951"/>
                <a:gd name="connsiteY230" fmla="*/ 118491 h 239434"/>
                <a:gd name="connsiteX231" fmla="*/ 75766 w 109951"/>
                <a:gd name="connsiteY231" fmla="*/ 121729 h 239434"/>
                <a:gd name="connsiteX232" fmla="*/ 73482 w 109951"/>
                <a:gd name="connsiteY232" fmla="*/ 125349 h 239434"/>
                <a:gd name="connsiteX233" fmla="*/ 77194 w 109951"/>
                <a:gd name="connsiteY233" fmla="*/ 123158 h 239434"/>
                <a:gd name="connsiteX234" fmla="*/ 78621 w 109951"/>
                <a:gd name="connsiteY234" fmla="*/ 124301 h 239434"/>
                <a:gd name="connsiteX235" fmla="*/ 77479 w 109951"/>
                <a:gd name="connsiteY235" fmla="*/ 125921 h 239434"/>
                <a:gd name="connsiteX236" fmla="*/ 73577 w 109951"/>
                <a:gd name="connsiteY236" fmla="*/ 127730 h 239434"/>
                <a:gd name="connsiteX237" fmla="*/ 73577 w 109951"/>
                <a:gd name="connsiteY237" fmla="*/ 125444 h 239434"/>
                <a:gd name="connsiteX238" fmla="*/ 68247 w 109951"/>
                <a:gd name="connsiteY238" fmla="*/ 42672 h 239434"/>
                <a:gd name="connsiteX239" fmla="*/ 72815 w 109951"/>
                <a:gd name="connsiteY239" fmla="*/ 45434 h 239434"/>
                <a:gd name="connsiteX240" fmla="*/ 71007 w 109951"/>
                <a:gd name="connsiteY240" fmla="*/ 47054 h 239434"/>
                <a:gd name="connsiteX241" fmla="*/ 67580 w 109951"/>
                <a:gd name="connsiteY241" fmla="*/ 43244 h 239434"/>
                <a:gd name="connsiteX242" fmla="*/ 68247 w 109951"/>
                <a:gd name="connsiteY242" fmla="*/ 42672 h 239434"/>
                <a:gd name="connsiteX243" fmla="*/ 60061 w 109951"/>
                <a:gd name="connsiteY243" fmla="*/ 221551 h 239434"/>
                <a:gd name="connsiteX244" fmla="*/ 57586 w 109951"/>
                <a:gd name="connsiteY244" fmla="*/ 219646 h 239434"/>
                <a:gd name="connsiteX245" fmla="*/ 61964 w 109951"/>
                <a:gd name="connsiteY245" fmla="*/ 219170 h 239434"/>
                <a:gd name="connsiteX246" fmla="*/ 60061 w 109951"/>
                <a:gd name="connsiteY246" fmla="*/ 221551 h 239434"/>
                <a:gd name="connsiteX247" fmla="*/ 65772 w 109951"/>
                <a:gd name="connsiteY247" fmla="*/ 202883 h 239434"/>
                <a:gd name="connsiteX248" fmla="*/ 63678 w 109951"/>
                <a:gd name="connsiteY248" fmla="*/ 201644 h 239434"/>
                <a:gd name="connsiteX249" fmla="*/ 63963 w 109951"/>
                <a:gd name="connsiteY249" fmla="*/ 200882 h 239434"/>
                <a:gd name="connsiteX250" fmla="*/ 66629 w 109951"/>
                <a:gd name="connsiteY250" fmla="*/ 201073 h 239434"/>
                <a:gd name="connsiteX251" fmla="*/ 67675 w 109951"/>
                <a:gd name="connsiteY251" fmla="*/ 202311 h 239434"/>
                <a:gd name="connsiteX252" fmla="*/ 65676 w 109951"/>
                <a:gd name="connsiteY252" fmla="*/ 202977 h 239434"/>
                <a:gd name="connsiteX253" fmla="*/ 70246 w 109951"/>
                <a:gd name="connsiteY253" fmla="*/ 113633 h 239434"/>
                <a:gd name="connsiteX254" fmla="*/ 72149 w 109951"/>
                <a:gd name="connsiteY254" fmla="*/ 115253 h 239434"/>
                <a:gd name="connsiteX255" fmla="*/ 68247 w 109951"/>
                <a:gd name="connsiteY255" fmla="*/ 115253 h 239434"/>
                <a:gd name="connsiteX256" fmla="*/ 70246 w 109951"/>
                <a:gd name="connsiteY256" fmla="*/ 113633 h 239434"/>
                <a:gd name="connsiteX257" fmla="*/ 72149 w 109951"/>
                <a:gd name="connsiteY257" fmla="*/ 187262 h 239434"/>
                <a:gd name="connsiteX258" fmla="*/ 74528 w 109951"/>
                <a:gd name="connsiteY258" fmla="*/ 188881 h 239434"/>
                <a:gd name="connsiteX259" fmla="*/ 72149 w 109951"/>
                <a:gd name="connsiteY259" fmla="*/ 187262 h 239434"/>
                <a:gd name="connsiteX260" fmla="*/ 73672 w 109951"/>
                <a:gd name="connsiteY260" fmla="*/ 160591 h 239434"/>
                <a:gd name="connsiteX261" fmla="*/ 71578 w 109951"/>
                <a:gd name="connsiteY261" fmla="*/ 160496 h 239434"/>
                <a:gd name="connsiteX262" fmla="*/ 71578 w 109951"/>
                <a:gd name="connsiteY262" fmla="*/ 158972 h 239434"/>
                <a:gd name="connsiteX263" fmla="*/ 77194 w 109951"/>
                <a:gd name="connsiteY263" fmla="*/ 157353 h 239434"/>
                <a:gd name="connsiteX264" fmla="*/ 73672 w 109951"/>
                <a:gd name="connsiteY264" fmla="*/ 160591 h 239434"/>
                <a:gd name="connsiteX265" fmla="*/ 76718 w 109951"/>
                <a:gd name="connsiteY265" fmla="*/ 138017 h 239434"/>
                <a:gd name="connsiteX266" fmla="*/ 79193 w 109951"/>
                <a:gd name="connsiteY266" fmla="*/ 138398 h 239434"/>
                <a:gd name="connsiteX267" fmla="*/ 79383 w 109951"/>
                <a:gd name="connsiteY267" fmla="*/ 141541 h 239434"/>
                <a:gd name="connsiteX268" fmla="*/ 76718 w 109951"/>
                <a:gd name="connsiteY268" fmla="*/ 138017 h 239434"/>
                <a:gd name="connsiteX269" fmla="*/ 80906 w 109951"/>
                <a:gd name="connsiteY269" fmla="*/ 160401 h 239434"/>
                <a:gd name="connsiteX270" fmla="*/ 82144 w 109951"/>
                <a:gd name="connsiteY270" fmla="*/ 163639 h 239434"/>
                <a:gd name="connsiteX271" fmla="*/ 78907 w 109951"/>
                <a:gd name="connsiteY271" fmla="*/ 163258 h 239434"/>
                <a:gd name="connsiteX272" fmla="*/ 80906 w 109951"/>
                <a:gd name="connsiteY272" fmla="*/ 160401 h 239434"/>
                <a:gd name="connsiteX273" fmla="*/ 81096 w 109951"/>
                <a:gd name="connsiteY273" fmla="*/ 171545 h 239434"/>
                <a:gd name="connsiteX274" fmla="*/ 82048 w 109951"/>
                <a:gd name="connsiteY274" fmla="*/ 172117 h 239434"/>
                <a:gd name="connsiteX275" fmla="*/ 80335 w 109951"/>
                <a:gd name="connsiteY275" fmla="*/ 173450 h 239434"/>
                <a:gd name="connsiteX276" fmla="*/ 81096 w 109951"/>
                <a:gd name="connsiteY276" fmla="*/ 171545 h 239434"/>
                <a:gd name="connsiteX277" fmla="*/ 81096 w 109951"/>
                <a:gd name="connsiteY277" fmla="*/ 211550 h 239434"/>
                <a:gd name="connsiteX278" fmla="*/ 86046 w 109951"/>
                <a:gd name="connsiteY278" fmla="*/ 214217 h 239434"/>
                <a:gd name="connsiteX279" fmla="*/ 81096 w 109951"/>
                <a:gd name="connsiteY279" fmla="*/ 211550 h 239434"/>
                <a:gd name="connsiteX280" fmla="*/ 85380 w 109951"/>
                <a:gd name="connsiteY280" fmla="*/ 81724 h 239434"/>
                <a:gd name="connsiteX281" fmla="*/ 84523 w 109951"/>
                <a:gd name="connsiteY281" fmla="*/ 80105 h 239434"/>
                <a:gd name="connsiteX282" fmla="*/ 85855 w 109951"/>
                <a:gd name="connsiteY282" fmla="*/ 79057 h 239434"/>
                <a:gd name="connsiteX283" fmla="*/ 86808 w 109951"/>
                <a:gd name="connsiteY283" fmla="*/ 80391 h 239434"/>
                <a:gd name="connsiteX284" fmla="*/ 85380 w 109951"/>
                <a:gd name="connsiteY284" fmla="*/ 81724 h 239434"/>
                <a:gd name="connsiteX285" fmla="*/ 88045 w 109951"/>
                <a:gd name="connsiteY285" fmla="*/ 100394 h 239434"/>
                <a:gd name="connsiteX286" fmla="*/ 93470 w 109951"/>
                <a:gd name="connsiteY286" fmla="*/ 103632 h 239434"/>
                <a:gd name="connsiteX287" fmla="*/ 91947 w 109951"/>
                <a:gd name="connsiteY287" fmla="*/ 104204 h 239434"/>
                <a:gd name="connsiteX288" fmla="*/ 87379 w 109951"/>
                <a:gd name="connsiteY288" fmla="*/ 101155 h 239434"/>
                <a:gd name="connsiteX289" fmla="*/ 88140 w 109951"/>
                <a:gd name="connsiteY289" fmla="*/ 100489 h 239434"/>
                <a:gd name="connsiteX290" fmla="*/ 91376 w 109951"/>
                <a:gd name="connsiteY290" fmla="*/ 193072 h 239434"/>
                <a:gd name="connsiteX291" fmla="*/ 91186 w 109951"/>
                <a:gd name="connsiteY291" fmla="*/ 192596 h 239434"/>
                <a:gd name="connsiteX292" fmla="*/ 92899 w 109951"/>
                <a:gd name="connsiteY292" fmla="*/ 191929 h 239434"/>
                <a:gd name="connsiteX293" fmla="*/ 93185 w 109951"/>
                <a:gd name="connsiteY293" fmla="*/ 192977 h 239434"/>
                <a:gd name="connsiteX294" fmla="*/ 91376 w 109951"/>
                <a:gd name="connsiteY294" fmla="*/ 193072 h 239434"/>
                <a:gd name="connsiteX295" fmla="*/ 99181 w 109951"/>
                <a:gd name="connsiteY295" fmla="*/ 114205 h 239434"/>
                <a:gd name="connsiteX296" fmla="*/ 97373 w 109951"/>
                <a:gd name="connsiteY296" fmla="*/ 115157 h 239434"/>
                <a:gd name="connsiteX297" fmla="*/ 92423 w 109951"/>
                <a:gd name="connsiteY297" fmla="*/ 116586 h 239434"/>
                <a:gd name="connsiteX298" fmla="*/ 89092 w 109951"/>
                <a:gd name="connsiteY298" fmla="*/ 113252 h 239434"/>
                <a:gd name="connsiteX299" fmla="*/ 91281 w 109951"/>
                <a:gd name="connsiteY299" fmla="*/ 112586 h 239434"/>
                <a:gd name="connsiteX300" fmla="*/ 96706 w 109951"/>
                <a:gd name="connsiteY300" fmla="*/ 113157 h 239434"/>
                <a:gd name="connsiteX301" fmla="*/ 98991 w 109951"/>
                <a:gd name="connsiteY301" fmla="*/ 113157 h 239434"/>
                <a:gd name="connsiteX302" fmla="*/ 99181 w 109951"/>
                <a:gd name="connsiteY302" fmla="*/ 114205 h 239434"/>
                <a:gd name="connsiteX303" fmla="*/ 96992 w 109951"/>
                <a:gd name="connsiteY303" fmla="*/ 107252 h 239434"/>
                <a:gd name="connsiteX304" fmla="*/ 100514 w 109951"/>
                <a:gd name="connsiteY304" fmla="*/ 103156 h 239434"/>
                <a:gd name="connsiteX305" fmla="*/ 96992 w 109951"/>
                <a:gd name="connsiteY305" fmla="*/ 107252 h 239434"/>
                <a:gd name="connsiteX306" fmla="*/ 100799 w 109951"/>
                <a:gd name="connsiteY306" fmla="*/ 67818 h 239434"/>
                <a:gd name="connsiteX307" fmla="*/ 99848 w 109951"/>
                <a:gd name="connsiteY307" fmla="*/ 68866 h 239434"/>
                <a:gd name="connsiteX308" fmla="*/ 98515 w 109951"/>
                <a:gd name="connsiteY308" fmla="*/ 67818 h 239434"/>
                <a:gd name="connsiteX309" fmla="*/ 99943 w 109951"/>
                <a:gd name="connsiteY309" fmla="*/ 59627 h 239434"/>
                <a:gd name="connsiteX310" fmla="*/ 104797 w 109951"/>
                <a:gd name="connsiteY310" fmla="*/ 61246 h 239434"/>
                <a:gd name="connsiteX311" fmla="*/ 102703 w 109951"/>
                <a:gd name="connsiteY311" fmla="*/ 64389 h 239434"/>
                <a:gd name="connsiteX312" fmla="*/ 100799 w 109951"/>
                <a:gd name="connsiteY312" fmla="*/ 67913 h 239434"/>
                <a:gd name="connsiteX313" fmla="*/ 102703 w 109951"/>
                <a:gd name="connsiteY313" fmla="*/ 112490 h 239434"/>
                <a:gd name="connsiteX314" fmla="*/ 104607 w 109951"/>
                <a:gd name="connsiteY314" fmla="*/ 115538 h 239434"/>
                <a:gd name="connsiteX315" fmla="*/ 102703 w 109951"/>
                <a:gd name="connsiteY315" fmla="*/ 112490 h 239434"/>
                <a:gd name="connsiteX316" fmla="*/ 105558 w 109951"/>
                <a:gd name="connsiteY316" fmla="*/ 90202 h 239434"/>
                <a:gd name="connsiteX317" fmla="*/ 104131 w 109951"/>
                <a:gd name="connsiteY317" fmla="*/ 87821 h 239434"/>
                <a:gd name="connsiteX318" fmla="*/ 106796 w 109951"/>
                <a:gd name="connsiteY318" fmla="*/ 89059 h 239434"/>
                <a:gd name="connsiteX319" fmla="*/ 105558 w 109951"/>
                <a:gd name="connsiteY319" fmla="*/ 90202 h 23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</a:cxnLst>
              <a:rect l="l" t="t" r="r" b="b"/>
              <a:pathLst>
                <a:path w="109951" h="239434">
                  <a:moveTo>
                    <a:pt x="30078" y="73723"/>
                  </a:moveTo>
                  <a:cubicBezTo>
                    <a:pt x="38454" y="78486"/>
                    <a:pt x="46640" y="83534"/>
                    <a:pt x="52732" y="91345"/>
                  </a:cubicBezTo>
                  <a:cubicBezTo>
                    <a:pt x="54350" y="93345"/>
                    <a:pt x="55873" y="95440"/>
                    <a:pt x="57205" y="97727"/>
                  </a:cubicBezTo>
                  <a:cubicBezTo>
                    <a:pt x="57777" y="97346"/>
                    <a:pt x="58442" y="97060"/>
                    <a:pt x="59109" y="96679"/>
                  </a:cubicBezTo>
                  <a:cubicBezTo>
                    <a:pt x="59299" y="98107"/>
                    <a:pt x="58728" y="98679"/>
                    <a:pt x="57586" y="98488"/>
                  </a:cubicBezTo>
                  <a:cubicBezTo>
                    <a:pt x="58728" y="100489"/>
                    <a:pt x="59680" y="102489"/>
                    <a:pt x="60251" y="104775"/>
                  </a:cubicBezTo>
                  <a:cubicBezTo>
                    <a:pt x="61774" y="110299"/>
                    <a:pt x="63583" y="115824"/>
                    <a:pt x="65201" y="121348"/>
                  </a:cubicBezTo>
                  <a:cubicBezTo>
                    <a:pt x="65772" y="123158"/>
                    <a:pt x="66247" y="125158"/>
                    <a:pt x="64058" y="126778"/>
                  </a:cubicBezTo>
                  <a:cubicBezTo>
                    <a:pt x="65772" y="127349"/>
                    <a:pt x="66152" y="128397"/>
                    <a:pt x="66247" y="129826"/>
                  </a:cubicBezTo>
                  <a:cubicBezTo>
                    <a:pt x="66343" y="131540"/>
                    <a:pt x="67485" y="133255"/>
                    <a:pt x="67390" y="134969"/>
                  </a:cubicBezTo>
                  <a:cubicBezTo>
                    <a:pt x="67390" y="138113"/>
                    <a:pt x="67390" y="141256"/>
                    <a:pt x="66343" y="144399"/>
                  </a:cubicBezTo>
                  <a:cubicBezTo>
                    <a:pt x="65676" y="146209"/>
                    <a:pt x="66058" y="148399"/>
                    <a:pt x="65962" y="150495"/>
                  </a:cubicBezTo>
                  <a:cubicBezTo>
                    <a:pt x="65962" y="151352"/>
                    <a:pt x="65867" y="152210"/>
                    <a:pt x="65486" y="152971"/>
                  </a:cubicBezTo>
                  <a:cubicBezTo>
                    <a:pt x="63963" y="156400"/>
                    <a:pt x="62630" y="159734"/>
                    <a:pt x="61584" y="163354"/>
                  </a:cubicBezTo>
                  <a:cubicBezTo>
                    <a:pt x="60537" y="166878"/>
                    <a:pt x="58348" y="170212"/>
                    <a:pt x="56729" y="173546"/>
                  </a:cubicBezTo>
                  <a:cubicBezTo>
                    <a:pt x="56634" y="173831"/>
                    <a:pt x="56253" y="174117"/>
                    <a:pt x="56253" y="174307"/>
                  </a:cubicBezTo>
                  <a:cubicBezTo>
                    <a:pt x="56253" y="176498"/>
                    <a:pt x="54635" y="176879"/>
                    <a:pt x="53112" y="177070"/>
                  </a:cubicBezTo>
                  <a:cubicBezTo>
                    <a:pt x="52256" y="180022"/>
                    <a:pt x="50543" y="182213"/>
                    <a:pt x="48353" y="184023"/>
                  </a:cubicBezTo>
                  <a:cubicBezTo>
                    <a:pt x="48353" y="184118"/>
                    <a:pt x="48353" y="184309"/>
                    <a:pt x="48543" y="184404"/>
                  </a:cubicBezTo>
                  <a:cubicBezTo>
                    <a:pt x="48353" y="184404"/>
                    <a:pt x="48258" y="184404"/>
                    <a:pt x="48068" y="184404"/>
                  </a:cubicBezTo>
                  <a:cubicBezTo>
                    <a:pt x="47877" y="184595"/>
                    <a:pt x="47687" y="184880"/>
                    <a:pt x="47401" y="185071"/>
                  </a:cubicBezTo>
                  <a:cubicBezTo>
                    <a:pt x="46354" y="185833"/>
                    <a:pt x="45783" y="187166"/>
                    <a:pt x="44736" y="188595"/>
                  </a:cubicBezTo>
                  <a:cubicBezTo>
                    <a:pt x="42642" y="188786"/>
                    <a:pt x="40263" y="189547"/>
                    <a:pt x="39120" y="192214"/>
                  </a:cubicBezTo>
                  <a:cubicBezTo>
                    <a:pt x="39025" y="192500"/>
                    <a:pt x="38645" y="192786"/>
                    <a:pt x="38454" y="192786"/>
                  </a:cubicBezTo>
                  <a:cubicBezTo>
                    <a:pt x="35979" y="192881"/>
                    <a:pt x="34837" y="194691"/>
                    <a:pt x="33409" y="196310"/>
                  </a:cubicBezTo>
                  <a:cubicBezTo>
                    <a:pt x="32838" y="196977"/>
                    <a:pt x="31411" y="196977"/>
                    <a:pt x="30649" y="197549"/>
                  </a:cubicBezTo>
                  <a:cubicBezTo>
                    <a:pt x="28555" y="199168"/>
                    <a:pt x="25794" y="199549"/>
                    <a:pt x="23891" y="201358"/>
                  </a:cubicBezTo>
                  <a:cubicBezTo>
                    <a:pt x="23510" y="201740"/>
                    <a:pt x="22939" y="201834"/>
                    <a:pt x="22368" y="201930"/>
                  </a:cubicBezTo>
                  <a:cubicBezTo>
                    <a:pt x="19417" y="202597"/>
                    <a:pt x="16371" y="203168"/>
                    <a:pt x="13230" y="203835"/>
                  </a:cubicBezTo>
                  <a:cubicBezTo>
                    <a:pt x="13801" y="204787"/>
                    <a:pt x="14278" y="205835"/>
                    <a:pt x="15134" y="206597"/>
                  </a:cubicBezTo>
                  <a:cubicBezTo>
                    <a:pt x="17609" y="208883"/>
                    <a:pt x="18085" y="211550"/>
                    <a:pt x="19513" y="214122"/>
                  </a:cubicBezTo>
                  <a:cubicBezTo>
                    <a:pt x="22748" y="220123"/>
                    <a:pt x="27603" y="225076"/>
                    <a:pt x="33409" y="229457"/>
                  </a:cubicBezTo>
                  <a:cubicBezTo>
                    <a:pt x="37502" y="232601"/>
                    <a:pt x="41976" y="235172"/>
                    <a:pt x="47021" y="237077"/>
                  </a:cubicBezTo>
                  <a:cubicBezTo>
                    <a:pt x="48448" y="237649"/>
                    <a:pt x="50066" y="237839"/>
                    <a:pt x="51304" y="238506"/>
                  </a:cubicBezTo>
                  <a:cubicBezTo>
                    <a:pt x="53588" y="239744"/>
                    <a:pt x="55682" y="239744"/>
                    <a:pt x="57967" y="238506"/>
                  </a:cubicBezTo>
                  <a:cubicBezTo>
                    <a:pt x="58728" y="238125"/>
                    <a:pt x="59680" y="237839"/>
                    <a:pt x="60632" y="237649"/>
                  </a:cubicBezTo>
                  <a:cubicBezTo>
                    <a:pt x="66247" y="236125"/>
                    <a:pt x="70721" y="233172"/>
                    <a:pt x="75195" y="230124"/>
                  </a:cubicBezTo>
                  <a:cubicBezTo>
                    <a:pt x="75576" y="229838"/>
                    <a:pt x="75671" y="229362"/>
                    <a:pt x="75861" y="228886"/>
                  </a:cubicBezTo>
                  <a:cubicBezTo>
                    <a:pt x="74624" y="228600"/>
                    <a:pt x="73767" y="228410"/>
                    <a:pt x="72149" y="228124"/>
                  </a:cubicBezTo>
                  <a:cubicBezTo>
                    <a:pt x="73482" y="227171"/>
                    <a:pt x="74338" y="226600"/>
                    <a:pt x="75195" y="226028"/>
                  </a:cubicBezTo>
                  <a:cubicBezTo>
                    <a:pt x="75861" y="226504"/>
                    <a:pt x="76147" y="226790"/>
                    <a:pt x="76528" y="226981"/>
                  </a:cubicBezTo>
                  <a:cubicBezTo>
                    <a:pt x="77003" y="227267"/>
                    <a:pt x="77479" y="227457"/>
                    <a:pt x="77765" y="227647"/>
                  </a:cubicBezTo>
                  <a:cubicBezTo>
                    <a:pt x="78241" y="227457"/>
                    <a:pt x="78431" y="227362"/>
                    <a:pt x="78621" y="227267"/>
                  </a:cubicBezTo>
                  <a:cubicBezTo>
                    <a:pt x="84999" y="222409"/>
                    <a:pt x="88616" y="216027"/>
                    <a:pt x="92328" y="209645"/>
                  </a:cubicBezTo>
                  <a:cubicBezTo>
                    <a:pt x="93375" y="207835"/>
                    <a:pt x="94422" y="205645"/>
                    <a:pt x="92328" y="203454"/>
                  </a:cubicBezTo>
                  <a:cubicBezTo>
                    <a:pt x="91186" y="202311"/>
                    <a:pt x="91662" y="201834"/>
                    <a:pt x="94232" y="201073"/>
                  </a:cubicBezTo>
                  <a:cubicBezTo>
                    <a:pt x="94613" y="201834"/>
                    <a:pt x="95088" y="202597"/>
                    <a:pt x="95660" y="203644"/>
                  </a:cubicBezTo>
                  <a:cubicBezTo>
                    <a:pt x="97753" y="201930"/>
                    <a:pt x="98324" y="200025"/>
                    <a:pt x="99277" y="198215"/>
                  </a:cubicBezTo>
                  <a:cubicBezTo>
                    <a:pt x="100419" y="195929"/>
                    <a:pt x="100895" y="193357"/>
                    <a:pt x="102417" y="191357"/>
                  </a:cubicBezTo>
                  <a:cubicBezTo>
                    <a:pt x="104797" y="188309"/>
                    <a:pt x="105463" y="184975"/>
                    <a:pt x="106034" y="181546"/>
                  </a:cubicBezTo>
                  <a:cubicBezTo>
                    <a:pt x="106701" y="177927"/>
                    <a:pt x="106986" y="174212"/>
                    <a:pt x="107748" y="170688"/>
                  </a:cubicBezTo>
                  <a:cubicBezTo>
                    <a:pt x="109556" y="162496"/>
                    <a:pt x="109366" y="154210"/>
                    <a:pt x="109651" y="145923"/>
                  </a:cubicBezTo>
                  <a:cubicBezTo>
                    <a:pt x="109747" y="142304"/>
                    <a:pt x="109366" y="138684"/>
                    <a:pt x="109366" y="135064"/>
                  </a:cubicBezTo>
                  <a:cubicBezTo>
                    <a:pt x="109366" y="130969"/>
                    <a:pt x="109461" y="126873"/>
                    <a:pt x="109461" y="122777"/>
                  </a:cubicBezTo>
                  <a:cubicBezTo>
                    <a:pt x="109461" y="120015"/>
                    <a:pt x="109175" y="117348"/>
                    <a:pt x="109175" y="114586"/>
                  </a:cubicBezTo>
                  <a:cubicBezTo>
                    <a:pt x="109175" y="111252"/>
                    <a:pt x="109175" y="107918"/>
                    <a:pt x="109271" y="104585"/>
                  </a:cubicBezTo>
                  <a:cubicBezTo>
                    <a:pt x="109271" y="102775"/>
                    <a:pt x="110032" y="100870"/>
                    <a:pt x="109842" y="99060"/>
                  </a:cubicBezTo>
                  <a:cubicBezTo>
                    <a:pt x="109080" y="92488"/>
                    <a:pt x="110222" y="85915"/>
                    <a:pt x="109175" y="79438"/>
                  </a:cubicBezTo>
                  <a:cubicBezTo>
                    <a:pt x="108985" y="78105"/>
                    <a:pt x="108414" y="76486"/>
                    <a:pt x="109842" y="75152"/>
                  </a:cubicBezTo>
                  <a:cubicBezTo>
                    <a:pt x="110032" y="74962"/>
                    <a:pt x="109937" y="74390"/>
                    <a:pt x="109842" y="74009"/>
                  </a:cubicBezTo>
                  <a:cubicBezTo>
                    <a:pt x="109175" y="71247"/>
                    <a:pt x="108890" y="68389"/>
                    <a:pt x="109556" y="65532"/>
                  </a:cubicBezTo>
                  <a:cubicBezTo>
                    <a:pt x="109747" y="64579"/>
                    <a:pt x="109556" y="63532"/>
                    <a:pt x="109556" y="62579"/>
                  </a:cubicBezTo>
                  <a:cubicBezTo>
                    <a:pt x="109556" y="61722"/>
                    <a:pt x="109366" y="60770"/>
                    <a:pt x="109366" y="59912"/>
                  </a:cubicBezTo>
                  <a:cubicBezTo>
                    <a:pt x="109366" y="56102"/>
                    <a:pt x="109747" y="52292"/>
                    <a:pt x="109651" y="48482"/>
                  </a:cubicBezTo>
                  <a:cubicBezTo>
                    <a:pt x="109651" y="46768"/>
                    <a:pt x="109651" y="44863"/>
                    <a:pt x="107462" y="43434"/>
                  </a:cubicBezTo>
                  <a:cubicBezTo>
                    <a:pt x="106511" y="42863"/>
                    <a:pt x="105368" y="41338"/>
                    <a:pt x="106129" y="39529"/>
                  </a:cubicBezTo>
                  <a:cubicBezTo>
                    <a:pt x="107176" y="39814"/>
                    <a:pt x="108033" y="40100"/>
                    <a:pt x="109556" y="40481"/>
                  </a:cubicBezTo>
                  <a:cubicBezTo>
                    <a:pt x="109271" y="37052"/>
                    <a:pt x="110222" y="33719"/>
                    <a:pt x="105940" y="31147"/>
                  </a:cubicBezTo>
                  <a:cubicBezTo>
                    <a:pt x="107462" y="31052"/>
                    <a:pt x="108319" y="30956"/>
                    <a:pt x="109080" y="30956"/>
                  </a:cubicBezTo>
                  <a:cubicBezTo>
                    <a:pt x="109080" y="27908"/>
                    <a:pt x="109080" y="25146"/>
                    <a:pt x="109080" y="22288"/>
                  </a:cubicBezTo>
                  <a:cubicBezTo>
                    <a:pt x="109080" y="21812"/>
                    <a:pt x="108224" y="21146"/>
                    <a:pt x="107653" y="20860"/>
                  </a:cubicBezTo>
                  <a:cubicBezTo>
                    <a:pt x="106605" y="20383"/>
                    <a:pt x="105749" y="19812"/>
                    <a:pt x="105654" y="18574"/>
                  </a:cubicBezTo>
                  <a:cubicBezTo>
                    <a:pt x="106796" y="18288"/>
                    <a:pt x="107748" y="18002"/>
                    <a:pt x="108890" y="17716"/>
                  </a:cubicBezTo>
                  <a:cubicBezTo>
                    <a:pt x="109271" y="11906"/>
                    <a:pt x="109175" y="6096"/>
                    <a:pt x="108319" y="0"/>
                  </a:cubicBezTo>
                  <a:cubicBezTo>
                    <a:pt x="107367" y="381"/>
                    <a:pt x="106605" y="476"/>
                    <a:pt x="106320" y="857"/>
                  </a:cubicBezTo>
                  <a:cubicBezTo>
                    <a:pt x="104987" y="3048"/>
                    <a:pt x="103750" y="5334"/>
                    <a:pt x="102417" y="7525"/>
                  </a:cubicBezTo>
                  <a:cubicBezTo>
                    <a:pt x="101846" y="8477"/>
                    <a:pt x="101085" y="9335"/>
                    <a:pt x="100323" y="10192"/>
                  </a:cubicBezTo>
                  <a:cubicBezTo>
                    <a:pt x="99657" y="10954"/>
                    <a:pt x="98705" y="11716"/>
                    <a:pt x="98039" y="12478"/>
                  </a:cubicBezTo>
                  <a:cubicBezTo>
                    <a:pt x="95184" y="16002"/>
                    <a:pt x="92423" y="19526"/>
                    <a:pt x="90329" y="23527"/>
                  </a:cubicBezTo>
                  <a:cubicBezTo>
                    <a:pt x="87854" y="28099"/>
                    <a:pt x="85094" y="32575"/>
                    <a:pt x="82238" y="37052"/>
                  </a:cubicBezTo>
                  <a:cubicBezTo>
                    <a:pt x="81096" y="38862"/>
                    <a:pt x="80716" y="41053"/>
                    <a:pt x="77860" y="42767"/>
                  </a:cubicBezTo>
                  <a:cubicBezTo>
                    <a:pt x="77384" y="42196"/>
                    <a:pt x="76813" y="41624"/>
                    <a:pt x="76623" y="40957"/>
                  </a:cubicBezTo>
                  <a:cubicBezTo>
                    <a:pt x="75861" y="38576"/>
                    <a:pt x="73767" y="36671"/>
                    <a:pt x="73291" y="34004"/>
                  </a:cubicBezTo>
                  <a:cubicBezTo>
                    <a:pt x="72720" y="31242"/>
                    <a:pt x="71007" y="28670"/>
                    <a:pt x="69579" y="26003"/>
                  </a:cubicBezTo>
                  <a:cubicBezTo>
                    <a:pt x="67961" y="22955"/>
                    <a:pt x="67009" y="19621"/>
                    <a:pt x="64058" y="17145"/>
                  </a:cubicBezTo>
                  <a:cubicBezTo>
                    <a:pt x="63678" y="16764"/>
                    <a:pt x="63678" y="16002"/>
                    <a:pt x="63487" y="15526"/>
                  </a:cubicBezTo>
                  <a:cubicBezTo>
                    <a:pt x="63202" y="14764"/>
                    <a:pt x="62821" y="14097"/>
                    <a:pt x="62440" y="13335"/>
                  </a:cubicBezTo>
                  <a:cubicBezTo>
                    <a:pt x="60537" y="10382"/>
                    <a:pt x="57681" y="7715"/>
                    <a:pt x="57871" y="4000"/>
                  </a:cubicBezTo>
                  <a:cubicBezTo>
                    <a:pt x="57871" y="2667"/>
                    <a:pt x="56634" y="1619"/>
                    <a:pt x="54921" y="1429"/>
                  </a:cubicBezTo>
                  <a:cubicBezTo>
                    <a:pt x="53493" y="1238"/>
                    <a:pt x="52065" y="2096"/>
                    <a:pt x="51494" y="3620"/>
                  </a:cubicBezTo>
                  <a:cubicBezTo>
                    <a:pt x="51304" y="4191"/>
                    <a:pt x="51494" y="4763"/>
                    <a:pt x="51399" y="5334"/>
                  </a:cubicBezTo>
                  <a:cubicBezTo>
                    <a:pt x="51399" y="5905"/>
                    <a:pt x="51399" y="6572"/>
                    <a:pt x="51209" y="7048"/>
                  </a:cubicBezTo>
                  <a:cubicBezTo>
                    <a:pt x="49019" y="10573"/>
                    <a:pt x="46544" y="13906"/>
                    <a:pt x="44451" y="17431"/>
                  </a:cubicBezTo>
                  <a:cubicBezTo>
                    <a:pt x="41880" y="21717"/>
                    <a:pt x="39406" y="26194"/>
                    <a:pt x="37121" y="30575"/>
                  </a:cubicBezTo>
                  <a:cubicBezTo>
                    <a:pt x="35503" y="33719"/>
                    <a:pt x="34361" y="37147"/>
                    <a:pt x="32838" y="40291"/>
                  </a:cubicBezTo>
                  <a:cubicBezTo>
                    <a:pt x="32457" y="41053"/>
                    <a:pt x="31601" y="41720"/>
                    <a:pt x="30744" y="42577"/>
                  </a:cubicBezTo>
                  <a:cubicBezTo>
                    <a:pt x="27508" y="39433"/>
                    <a:pt x="27318" y="35433"/>
                    <a:pt x="24081" y="32861"/>
                  </a:cubicBezTo>
                  <a:cubicBezTo>
                    <a:pt x="21416" y="33528"/>
                    <a:pt x="21416" y="35433"/>
                    <a:pt x="20559" y="36957"/>
                  </a:cubicBezTo>
                  <a:cubicBezTo>
                    <a:pt x="19417" y="36576"/>
                    <a:pt x="18466" y="36195"/>
                    <a:pt x="17799" y="36004"/>
                  </a:cubicBezTo>
                  <a:cubicBezTo>
                    <a:pt x="16276" y="36386"/>
                    <a:pt x="16657" y="38290"/>
                    <a:pt x="14278" y="37814"/>
                  </a:cubicBezTo>
                  <a:cubicBezTo>
                    <a:pt x="14563" y="36386"/>
                    <a:pt x="14944" y="34957"/>
                    <a:pt x="15324" y="33242"/>
                  </a:cubicBezTo>
                  <a:cubicBezTo>
                    <a:pt x="17038" y="33814"/>
                    <a:pt x="18370" y="34195"/>
                    <a:pt x="19513" y="34576"/>
                  </a:cubicBezTo>
                  <a:cubicBezTo>
                    <a:pt x="20274" y="33433"/>
                    <a:pt x="20750" y="32290"/>
                    <a:pt x="21606" y="31432"/>
                  </a:cubicBezTo>
                  <a:cubicBezTo>
                    <a:pt x="22654" y="30480"/>
                    <a:pt x="22748" y="29528"/>
                    <a:pt x="22083" y="28480"/>
                  </a:cubicBezTo>
                  <a:cubicBezTo>
                    <a:pt x="20084" y="25241"/>
                    <a:pt x="18275" y="21907"/>
                    <a:pt x="16181" y="18669"/>
                  </a:cubicBezTo>
                  <a:cubicBezTo>
                    <a:pt x="14944" y="16669"/>
                    <a:pt x="13421" y="14764"/>
                    <a:pt x="11898" y="12763"/>
                  </a:cubicBezTo>
                  <a:cubicBezTo>
                    <a:pt x="10375" y="10763"/>
                    <a:pt x="9233" y="8382"/>
                    <a:pt x="7233" y="6858"/>
                  </a:cubicBezTo>
                  <a:cubicBezTo>
                    <a:pt x="4949" y="5144"/>
                    <a:pt x="5330" y="2762"/>
                    <a:pt x="3712" y="1048"/>
                  </a:cubicBezTo>
                  <a:cubicBezTo>
                    <a:pt x="3712" y="1048"/>
                    <a:pt x="3712" y="857"/>
                    <a:pt x="3522" y="762"/>
                  </a:cubicBezTo>
                  <a:cubicBezTo>
                    <a:pt x="2855" y="476"/>
                    <a:pt x="2284" y="286"/>
                    <a:pt x="1523" y="0"/>
                  </a:cubicBezTo>
                  <a:cubicBezTo>
                    <a:pt x="190" y="4381"/>
                    <a:pt x="1427" y="8477"/>
                    <a:pt x="761" y="12573"/>
                  </a:cubicBezTo>
                  <a:cubicBezTo>
                    <a:pt x="0" y="17907"/>
                    <a:pt x="666" y="23336"/>
                    <a:pt x="95" y="28765"/>
                  </a:cubicBezTo>
                  <a:cubicBezTo>
                    <a:pt x="-95" y="30194"/>
                    <a:pt x="571" y="31718"/>
                    <a:pt x="571" y="33147"/>
                  </a:cubicBezTo>
                  <a:cubicBezTo>
                    <a:pt x="476" y="38290"/>
                    <a:pt x="190" y="43434"/>
                    <a:pt x="0" y="48482"/>
                  </a:cubicBezTo>
                  <a:cubicBezTo>
                    <a:pt x="0" y="49054"/>
                    <a:pt x="0" y="49721"/>
                    <a:pt x="285" y="50197"/>
                  </a:cubicBezTo>
                  <a:cubicBezTo>
                    <a:pt x="666" y="50673"/>
                    <a:pt x="1427" y="50959"/>
                    <a:pt x="2189" y="51340"/>
                  </a:cubicBezTo>
                  <a:cubicBezTo>
                    <a:pt x="381" y="52673"/>
                    <a:pt x="0" y="54102"/>
                    <a:pt x="0" y="55912"/>
                  </a:cubicBezTo>
                  <a:cubicBezTo>
                    <a:pt x="95" y="59246"/>
                    <a:pt x="95" y="62484"/>
                    <a:pt x="95" y="65818"/>
                  </a:cubicBezTo>
                  <a:cubicBezTo>
                    <a:pt x="2380" y="65818"/>
                    <a:pt x="4759" y="65913"/>
                    <a:pt x="7044" y="66104"/>
                  </a:cubicBezTo>
                  <a:cubicBezTo>
                    <a:pt x="9708" y="66294"/>
                    <a:pt x="12088" y="67628"/>
                    <a:pt x="14944" y="67628"/>
                  </a:cubicBezTo>
                  <a:cubicBezTo>
                    <a:pt x="17133" y="67628"/>
                    <a:pt x="19227" y="68771"/>
                    <a:pt x="21416" y="69532"/>
                  </a:cubicBezTo>
                  <a:cubicBezTo>
                    <a:pt x="21416" y="69532"/>
                    <a:pt x="21416" y="70199"/>
                    <a:pt x="21416" y="70580"/>
                  </a:cubicBezTo>
                  <a:lnTo>
                    <a:pt x="21416" y="70580"/>
                  </a:lnTo>
                  <a:moveTo>
                    <a:pt x="25319" y="71152"/>
                  </a:moveTo>
                  <a:cubicBezTo>
                    <a:pt x="25319" y="71152"/>
                    <a:pt x="25699" y="70866"/>
                    <a:pt x="25890" y="70771"/>
                  </a:cubicBezTo>
                  <a:cubicBezTo>
                    <a:pt x="25890" y="70771"/>
                    <a:pt x="26461" y="71152"/>
                    <a:pt x="26461" y="71342"/>
                  </a:cubicBezTo>
                  <a:cubicBezTo>
                    <a:pt x="26461" y="71342"/>
                    <a:pt x="26461" y="71438"/>
                    <a:pt x="26365" y="71533"/>
                  </a:cubicBezTo>
                  <a:moveTo>
                    <a:pt x="7995" y="29146"/>
                  </a:moveTo>
                  <a:cubicBezTo>
                    <a:pt x="7424" y="28004"/>
                    <a:pt x="8440" y="26861"/>
                    <a:pt x="11041" y="25717"/>
                  </a:cubicBezTo>
                  <a:cubicBezTo>
                    <a:pt x="10089" y="26861"/>
                    <a:pt x="9137" y="28004"/>
                    <a:pt x="7995" y="29146"/>
                  </a:cubicBezTo>
                  <a:close/>
                  <a:moveTo>
                    <a:pt x="13706" y="38671"/>
                  </a:moveTo>
                  <a:cubicBezTo>
                    <a:pt x="13706" y="38671"/>
                    <a:pt x="14278" y="39148"/>
                    <a:pt x="14753" y="39624"/>
                  </a:cubicBezTo>
                  <a:cubicBezTo>
                    <a:pt x="14182" y="39910"/>
                    <a:pt x="13801" y="40196"/>
                    <a:pt x="13611" y="40196"/>
                  </a:cubicBezTo>
                  <a:cubicBezTo>
                    <a:pt x="13325" y="40100"/>
                    <a:pt x="12945" y="39624"/>
                    <a:pt x="12945" y="39433"/>
                  </a:cubicBezTo>
                  <a:cubicBezTo>
                    <a:pt x="12945" y="39243"/>
                    <a:pt x="13516" y="38957"/>
                    <a:pt x="13801" y="38767"/>
                  </a:cubicBezTo>
                  <a:close/>
                  <a:moveTo>
                    <a:pt x="11993" y="55340"/>
                  </a:moveTo>
                  <a:cubicBezTo>
                    <a:pt x="13611" y="53530"/>
                    <a:pt x="14849" y="53340"/>
                    <a:pt x="18275" y="54102"/>
                  </a:cubicBezTo>
                  <a:cubicBezTo>
                    <a:pt x="16562" y="55721"/>
                    <a:pt x="14468" y="55150"/>
                    <a:pt x="11993" y="55340"/>
                  </a:cubicBezTo>
                  <a:close/>
                  <a:moveTo>
                    <a:pt x="45117" y="29337"/>
                  </a:moveTo>
                  <a:cubicBezTo>
                    <a:pt x="45117" y="29337"/>
                    <a:pt x="45783" y="29718"/>
                    <a:pt x="46164" y="29908"/>
                  </a:cubicBezTo>
                  <a:cubicBezTo>
                    <a:pt x="45973" y="30099"/>
                    <a:pt x="45783" y="30480"/>
                    <a:pt x="45688" y="30480"/>
                  </a:cubicBezTo>
                  <a:cubicBezTo>
                    <a:pt x="45307" y="30480"/>
                    <a:pt x="44926" y="30289"/>
                    <a:pt x="44451" y="30004"/>
                  </a:cubicBezTo>
                  <a:cubicBezTo>
                    <a:pt x="44831" y="29623"/>
                    <a:pt x="45117" y="29337"/>
                    <a:pt x="45212" y="29337"/>
                  </a:cubicBezTo>
                  <a:close/>
                  <a:moveTo>
                    <a:pt x="43213" y="71628"/>
                  </a:moveTo>
                  <a:cubicBezTo>
                    <a:pt x="43689" y="71914"/>
                    <a:pt x="44165" y="72295"/>
                    <a:pt x="44546" y="72771"/>
                  </a:cubicBezTo>
                  <a:cubicBezTo>
                    <a:pt x="44546" y="72771"/>
                    <a:pt x="43975" y="73247"/>
                    <a:pt x="43499" y="73723"/>
                  </a:cubicBezTo>
                  <a:cubicBezTo>
                    <a:pt x="43023" y="73152"/>
                    <a:pt x="42547" y="72771"/>
                    <a:pt x="42356" y="72295"/>
                  </a:cubicBezTo>
                  <a:cubicBezTo>
                    <a:pt x="42356" y="72199"/>
                    <a:pt x="43213" y="71628"/>
                    <a:pt x="43308" y="71628"/>
                  </a:cubicBezTo>
                  <a:close/>
                  <a:moveTo>
                    <a:pt x="42642" y="77724"/>
                  </a:moveTo>
                  <a:cubicBezTo>
                    <a:pt x="42166" y="74962"/>
                    <a:pt x="43308" y="73819"/>
                    <a:pt x="47306" y="73819"/>
                  </a:cubicBezTo>
                  <a:cubicBezTo>
                    <a:pt x="45973" y="75629"/>
                    <a:pt x="45498" y="77533"/>
                    <a:pt x="42642" y="77724"/>
                  </a:cubicBezTo>
                  <a:close/>
                  <a:moveTo>
                    <a:pt x="57110" y="89440"/>
                  </a:moveTo>
                  <a:cubicBezTo>
                    <a:pt x="56634" y="89440"/>
                    <a:pt x="55587" y="89440"/>
                    <a:pt x="55587" y="89249"/>
                  </a:cubicBezTo>
                  <a:cubicBezTo>
                    <a:pt x="55206" y="87344"/>
                    <a:pt x="53683" y="86201"/>
                    <a:pt x="52351" y="84772"/>
                  </a:cubicBezTo>
                  <a:cubicBezTo>
                    <a:pt x="55111" y="85154"/>
                    <a:pt x="56349" y="86868"/>
                    <a:pt x="57586" y="88487"/>
                  </a:cubicBezTo>
                  <a:cubicBezTo>
                    <a:pt x="57681" y="88678"/>
                    <a:pt x="57395" y="89440"/>
                    <a:pt x="57110" y="89440"/>
                  </a:cubicBezTo>
                  <a:close/>
                  <a:moveTo>
                    <a:pt x="55016" y="68199"/>
                  </a:moveTo>
                  <a:cubicBezTo>
                    <a:pt x="55682" y="67342"/>
                    <a:pt x="56349" y="66389"/>
                    <a:pt x="57015" y="65437"/>
                  </a:cubicBezTo>
                  <a:cubicBezTo>
                    <a:pt x="58442" y="65818"/>
                    <a:pt x="59775" y="66199"/>
                    <a:pt x="61298" y="66580"/>
                  </a:cubicBezTo>
                  <a:cubicBezTo>
                    <a:pt x="59680" y="69437"/>
                    <a:pt x="58348" y="69723"/>
                    <a:pt x="55016" y="68104"/>
                  </a:cubicBezTo>
                  <a:close/>
                  <a:moveTo>
                    <a:pt x="62630" y="61913"/>
                  </a:moveTo>
                  <a:cubicBezTo>
                    <a:pt x="61869" y="61627"/>
                    <a:pt x="60917" y="61436"/>
                    <a:pt x="60441" y="60960"/>
                  </a:cubicBezTo>
                  <a:cubicBezTo>
                    <a:pt x="59109" y="59722"/>
                    <a:pt x="57967" y="58388"/>
                    <a:pt x="56824" y="57055"/>
                  </a:cubicBezTo>
                  <a:cubicBezTo>
                    <a:pt x="55873" y="55912"/>
                    <a:pt x="56824" y="55150"/>
                    <a:pt x="57871" y="54673"/>
                  </a:cubicBezTo>
                  <a:cubicBezTo>
                    <a:pt x="59013" y="54102"/>
                    <a:pt x="60441" y="54673"/>
                    <a:pt x="60441" y="55531"/>
                  </a:cubicBezTo>
                  <a:cubicBezTo>
                    <a:pt x="60441" y="57817"/>
                    <a:pt x="61584" y="59627"/>
                    <a:pt x="63583" y="61246"/>
                  </a:cubicBezTo>
                  <a:lnTo>
                    <a:pt x="62630" y="62008"/>
                  </a:lnTo>
                  <a:close/>
                  <a:moveTo>
                    <a:pt x="57871" y="41529"/>
                  </a:moveTo>
                  <a:cubicBezTo>
                    <a:pt x="60632" y="39910"/>
                    <a:pt x="61774" y="43053"/>
                    <a:pt x="63963" y="42767"/>
                  </a:cubicBezTo>
                  <a:cubicBezTo>
                    <a:pt x="61488" y="43624"/>
                    <a:pt x="60156" y="43339"/>
                    <a:pt x="57871" y="41529"/>
                  </a:cubicBezTo>
                  <a:close/>
                  <a:moveTo>
                    <a:pt x="66438" y="52673"/>
                  </a:moveTo>
                  <a:cubicBezTo>
                    <a:pt x="65867" y="52006"/>
                    <a:pt x="65486" y="51435"/>
                    <a:pt x="64915" y="50768"/>
                  </a:cubicBezTo>
                  <a:cubicBezTo>
                    <a:pt x="65676" y="50673"/>
                    <a:pt x="66058" y="50482"/>
                    <a:pt x="66247" y="50578"/>
                  </a:cubicBezTo>
                  <a:cubicBezTo>
                    <a:pt x="67295" y="51054"/>
                    <a:pt x="67390" y="51721"/>
                    <a:pt x="66438" y="52673"/>
                  </a:cubicBezTo>
                  <a:close/>
                  <a:moveTo>
                    <a:pt x="31696" y="214694"/>
                  </a:moveTo>
                  <a:cubicBezTo>
                    <a:pt x="31696" y="214694"/>
                    <a:pt x="31220" y="213551"/>
                    <a:pt x="31506" y="213169"/>
                  </a:cubicBezTo>
                  <a:cubicBezTo>
                    <a:pt x="31791" y="212788"/>
                    <a:pt x="32743" y="212312"/>
                    <a:pt x="33219" y="212502"/>
                  </a:cubicBezTo>
                  <a:cubicBezTo>
                    <a:pt x="34266" y="212788"/>
                    <a:pt x="35218" y="213360"/>
                    <a:pt x="36550" y="213931"/>
                  </a:cubicBezTo>
                  <a:cubicBezTo>
                    <a:pt x="34646" y="215456"/>
                    <a:pt x="32838" y="215741"/>
                    <a:pt x="31696" y="214694"/>
                  </a:cubicBezTo>
                  <a:close/>
                  <a:moveTo>
                    <a:pt x="41691" y="221551"/>
                  </a:moveTo>
                  <a:cubicBezTo>
                    <a:pt x="41024" y="221361"/>
                    <a:pt x="40453" y="220980"/>
                    <a:pt x="39501" y="220504"/>
                  </a:cubicBezTo>
                  <a:cubicBezTo>
                    <a:pt x="40167" y="220028"/>
                    <a:pt x="40738" y="219456"/>
                    <a:pt x="40929" y="219551"/>
                  </a:cubicBezTo>
                  <a:cubicBezTo>
                    <a:pt x="41595" y="219837"/>
                    <a:pt x="42071" y="220313"/>
                    <a:pt x="42547" y="220790"/>
                  </a:cubicBezTo>
                  <a:cubicBezTo>
                    <a:pt x="42547" y="220790"/>
                    <a:pt x="41785" y="221742"/>
                    <a:pt x="41595" y="221647"/>
                  </a:cubicBezTo>
                  <a:close/>
                  <a:moveTo>
                    <a:pt x="40453" y="198501"/>
                  </a:moveTo>
                  <a:cubicBezTo>
                    <a:pt x="42737" y="196310"/>
                    <a:pt x="43308" y="196215"/>
                    <a:pt x="45212" y="198310"/>
                  </a:cubicBezTo>
                  <a:cubicBezTo>
                    <a:pt x="43499" y="198310"/>
                    <a:pt x="42166" y="198406"/>
                    <a:pt x="40453" y="198501"/>
                  </a:cubicBezTo>
                  <a:close/>
                  <a:moveTo>
                    <a:pt x="51589" y="214789"/>
                  </a:moveTo>
                  <a:cubicBezTo>
                    <a:pt x="51018" y="214503"/>
                    <a:pt x="50543" y="214122"/>
                    <a:pt x="49971" y="213836"/>
                  </a:cubicBezTo>
                  <a:cubicBezTo>
                    <a:pt x="50161" y="213646"/>
                    <a:pt x="50543" y="213169"/>
                    <a:pt x="50543" y="213169"/>
                  </a:cubicBezTo>
                  <a:cubicBezTo>
                    <a:pt x="51114" y="213455"/>
                    <a:pt x="51589" y="213741"/>
                    <a:pt x="52160" y="214122"/>
                  </a:cubicBezTo>
                  <a:cubicBezTo>
                    <a:pt x="51970" y="214312"/>
                    <a:pt x="51780" y="214598"/>
                    <a:pt x="51589" y="214789"/>
                  </a:cubicBezTo>
                  <a:close/>
                  <a:moveTo>
                    <a:pt x="97753" y="30671"/>
                  </a:moveTo>
                  <a:cubicBezTo>
                    <a:pt x="99277" y="30766"/>
                    <a:pt x="100895" y="31147"/>
                    <a:pt x="101275" y="32671"/>
                  </a:cubicBezTo>
                  <a:cubicBezTo>
                    <a:pt x="101561" y="33528"/>
                    <a:pt x="100323" y="34099"/>
                    <a:pt x="98991" y="33623"/>
                  </a:cubicBezTo>
                  <a:cubicBezTo>
                    <a:pt x="97373" y="33147"/>
                    <a:pt x="95755" y="32575"/>
                    <a:pt x="93946" y="32004"/>
                  </a:cubicBezTo>
                  <a:cubicBezTo>
                    <a:pt x="93946" y="31813"/>
                    <a:pt x="93756" y="31623"/>
                    <a:pt x="93946" y="31432"/>
                  </a:cubicBezTo>
                  <a:cubicBezTo>
                    <a:pt x="94707" y="29528"/>
                    <a:pt x="96516" y="30575"/>
                    <a:pt x="97849" y="30671"/>
                  </a:cubicBezTo>
                  <a:close/>
                  <a:moveTo>
                    <a:pt x="100323" y="53626"/>
                  </a:moveTo>
                  <a:cubicBezTo>
                    <a:pt x="100323" y="53626"/>
                    <a:pt x="100038" y="54102"/>
                    <a:pt x="99943" y="54292"/>
                  </a:cubicBezTo>
                  <a:cubicBezTo>
                    <a:pt x="99657" y="54197"/>
                    <a:pt x="99372" y="54007"/>
                    <a:pt x="98991" y="53816"/>
                  </a:cubicBezTo>
                  <a:cubicBezTo>
                    <a:pt x="99277" y="53530"/>
                    <a:pt x="99467" y="53340"/>
                    <a:pt x="99657" y="53054"/>
                  </a:cubicBezTo>
                  <a:cubicBezTo>
                    <a:pt x="99848" y="53245"/>
                    <a:pt x="100323" y="53340"/>
                    <a:pt x="100323" y="53530"/>
                  </a:cubicBezTo>
                  <a:close/>
                  <a:moveTo>
                    <a:pt x="94613" y="45911"/>
                  </a:moveTo>
                  <a:cubicBezTo>
                    <a:pt x="94613" y="47244"/>
                    <a:pt x="93851" y="48006"/>
                    <a:pt x="92042" y="48387"/>
                  </a:cubicBezTo>
                  <a:cubicBezTo>
                    <a:pt x="91852" y="46609"/>
                    <a:pt x="92709" y="45784"/>
                    <a:pt x="94613" y="45911"/>
                  </a:cubicBezTo>
                  <a:close/>
                  <a:moveTo>
                    <a:pt x="88045" y="67151"/>
                  </a:moveTo>
                  <a:cubicBezTo>
                    <a:pt x="88711" y="67342"/>
                    <a:pt x="89282" y="67818"/>
                    <a:pt x="90139" y="68389"/>
                  </a:cubicBezTo>
                  <a:cubicBezTo>
                    <a:pt x="89377" y="68866"/>
                    <a:pt x="88901" y="69342"/>
                    <a:pt x="88616" y="69342"/>
                  </a:cubicBezTo>
                  <a:cubicBezTo>
                    <a:pt x="87950" y="69152"/>
                    <a:pt x="87474" y="68675"/>
                    <a:pt x="86903" y="68294"/>
                  </a:cubicBezTo>
                  <a:cubicBezTo>
                    <a:pt x="87283" y="67913"/>
                    <a:pt x="87854" y="67151"/>
                    <a:pt x="88140" y="67246"/>
                  </a:cubicBezTo>
                  <a:close/>
                  <a:moveTo>
                    <a:pt x="83000" y="44672"/>
                  </a:moveTo>
                  <a:cubicBezTo>
                    <a:pt x="83476" y="44958"/>
                    <a:pt x="83857" y="45434"/>
                    <a:pt x="84428" y="46006"/>
                  </a:cubicBezTo>
                  <a:cubicBezTo>
                    <a:pt x="83762" y="46387"/>
                    <a:pt x="83095" y="46863"/>
                    <a:pt x="83000" y="46768"/>
                  </a:cubicBezTo>
                  <a:cubicBezTo>
                    <a:pt x="82524" y="46387"/>
                    <a:pt x="82144" y="45911"/>
                    <a:pt x="81953" y="45434"/>
                  </a:cubicBezTo>
                  <a:cubicBezTo>
                    <a:pt x="81953" y="45244"/>
                    <a:pt x="82905" y="44672"/>
                    <a:pt x="83000" y="44672"/>
                  </a:cubicBezTo>
                  <a:close/>
                  <a:moveTo>
                    <a:pt x="83666" y="179737"/>
                  </a:moveTo>
                  <a:cubicBezTo>
                    <a:pt x="83666" y="179737"/>
                    <a:pt x="83190" y="180499"/>
                    <a:pt x="82715" y="181070"/>
                  </a:cubicBezTo>
                  <a:cubicBezTo>
                    <a:pt x="82238" y="180594"/>
                    <a:pt x="81573" y="180213"/>
                    <a:pt x="81573" y="179927"/>
                  </a:cubicBezTo>
                  <a:cubicBezTo>
                    <a:pt x="81573" y="179641"/>
                    <a:pt x="82144" y="179070"/>
                    <a:pt x="82524" y="179070"/>
                  </a:cubicBezTo>
                  <a:cubicBezTo>
                    <a:pt x="82905" y="179070"/>
                    <a:pt x="83571" y="179546"/>
                    <a:pt x="83666" y="179832"/>
                  </a:cubicBezTo>
                  <a:close/>
                  <a:moveTo>
                    <a:pt x="79193" y="61150"/>
                  </a:moveTo>
                  <a:cubicBezTo>
                    <a:pt x="80240" y="62674"/>
                    <a:pt x="81382" y="63817"/>
                    <a:pt x="80620" y="65532"/>
                  </a:cubicBezTo>
                  <a:cubicBezTo>
                    <a:pt x="78621" y="65818"/>
                    <a:pt x="77955" y="64770"/>
                    <a:pt x="77003" y="63817"/>
                  </a:cubicBezTo>
                  <a:cubicBezTo>
                    <a:pt x="77670" y="62960"/>
                    <a:pt x="78336" y="62103"/>
                    <a:pt x="79193" y="61150"/>
                  </a:cubicBezTo>
                  <a:close/>
                  <a:moveTo>
                    <a:pt x="76337" y="100584"/>
                  </a:moveTo>
                  <a:cubicBezTo>
                    <a:pt x="76337" y="100584"/>
                    <a:pt x="77003" y="100870"/>
                    <a:pt x="77289" y="100965"/>
                  </a:cubicBezTo>
                  <a:cubicBezTo>
                    <a:pt x="76813" y="101727"/>
                    <a:pt x="76337" y="102489"/>
                    <a:pt x="75766" y="103537"/>
                  </a:cubicBezTo>
                  <a:cubicBezTo>
                    <a:pt x="74053" y="101727"/>
                    <a:pt x="75005" y="101060"/>
                    <a:pt x="76337" y="100584"/>
                  </a:cubicBezTo>
                  <a:close/>
                  <a:moveTo>
                    <a:pt x="75766" y="121729"/>
                  </a:moveTo>
                  <a:cubicBezTo>
                    <a:pt x="73577" y="121444"/>
                    <a:pt x="74243" y="120110"/>
                    <a:pt x="73862" y="118491"/>
                  </a:cubicBezTo>
                  <a:cubicBezTo>
                    <a:pt x="75861" y="119539"/>
                    <a:pt x="76528" y="120301"/>
                    <a:pt x="75766" y="121729"/>
                  </a:cubicBezTo>
                  <a:close/>
                  <a:moveTo>
                    <a:pt x="73482" y="125349"/>
                  </a:moveTo>
                  <a:cubicBezTo>
                    <a:pt x="74624" y="124682"/>
                    <a:pt x="75766" y="124015"/>
                    <a:pt x="77194" y="123158"/>
                  </a:cubicBezTo>
                  <a:cubicBezTo>
                    <a:pt x="77574" y="123444"/>
                    <a:pt x="78621" y="123825"/>
                    <a:pt x="78621" y="124301"/>
                  </a:cubicBezTo>
                  <a:cubicBezTo>
                    <a:pt x="78621" y="124778"/>
                    <a:pt x="78050" y="125539"/>
                    <a:pt x="77479" y="125921"/>
                  </a:cubicBezTo>
                  <a:cubicBezTo>
                    <a:pt x="76337" y="126587"/>
                    <a:pt x="75005" y="127063"/>
                    <a:pt x="73577" y="127730"/>
                  </a:cubicBezTo>
                  <a:cubicBezTo>
                    <a:pt x="72339" y="126778"/>
                    <a:pt x="72339" y="126111"/>
                    <a:pt x="73577" y="125444"/>
                  </a:cubicBezTo>
                  <a:close/>
                  <a:moveTo>
                    <a:pt x="68247" y="42672"/>
                  </a:moveTo>
                  <a:cubicBezTo>
                    <a:pt x="69675" y="43529"/>
                    <a:pt x="71102" y="44387"/>
                    <a:pt x="72815" y="45434"/>
                  </a:cubicBezTo>
                  <a:cubicBezTo>
                    <a:pt x="72244" y="46006"/>
                    <a:pt x="71768" y="46387"/>
                    <a:pt x="71007" y="47054"/>
                  </a:cubicBezTo>
                  <a:cubicBezTo>
                    <a:pt x="69769" y="45625"/>
                    <a:pt x="68627" y="44482"/>
                    <a:pt x="67580" y="43244"/>
                  </a:cubicBezTo>
                  <a:cubicBezTo>
                    <a:pt x="67771" y="43053"/>
                    <a:pt x="68056" y="42863"/>
                    <a:pt x="68247" y="42672"/>
                  </a:cubicBezTo>
                  <a:close/>
                  <a:moveTo>
                    <a:pt x="60061" y="221551"/>
                  </a:moveTo>
                  <a:cubicBezTo>
                    <a:pt x="59109" y="220884"/>
                    <a:pt x="58348" y="220313"/>
                    <a:pt x="57586" y="219646"/>
                  </a:cubicBezTo>
                  <a:cubicBezTo>
                    <a:pt x="59870" y="218122"/>
                    <a:pt x="61298" y="218027"/>
                    <a:pt x="61964" y="219170"/>
                  </a:cubicBezTo>
                  <a:cubicBezTo>
                    <a:pt x="62726" y="220504"/>
                    <a:pt x="61679" y="221075"/>
                    <a:pt x="60061" y="221551"/>
                  </a:cubicBezTo>
                  <a:close/>
                  <a:moveTo>
                    <a:pt x="65772" y="202883"/>
                  </a:moveTo>
                  <a:cubicBezTo>
                    <a:pt x="65010" y="202692"/>
                    <a:pt x="64344" y="202025"/>
                    <a:pt x="63678" y="201644"/>
                  </a:cubicBezTo>
                  <a:cubicBezTo>
                    <a:pt x="63773" y="201358"/>
                    <a:pt x="63868" y="201168"/>
                    <a:pt x="63963" y="200882"/>
                  </a:cubicBezTo>
                  <a:cubicBezTo>
                    <a:pt x="64820" y="200882"/>
                    <a:pt x="65772" y="200882"/>
                    <a:pt x="66629" y="201073"/>
                  </a:cubicBezTo>
                  <a:cubicBezTo>
                    <a:pt x="67104" y="201168"/>
                    <a:pt x="67390" y="201834"/>
                    <a:pt x="67675" y="202311"/>
                  </a:cubicBezTo>
                  <a:cubicBezTo>
                    <a:pt x="67009" y="202501"/>
                    <a:pt x="66247" y="203073"/>
                    <a:pt x="65676" y="202977"/>
                  </a:cubicBezTo>
                  <a:close/>
                  <a:moveTo>
                    <a:pt x="70246" y="113633"/>
                  </a:moveTo>
                  <a:cubicBezTo>
                    <a:pt x="71293" y="113443"/>
                    <a:pt x="72054" y="113824"/>
                    <a:pt x="72149" y="115253"/>
                  </a:cubicBezTo>
                  <a:lnTo>
                    <a:pt x="68247" y="115253"/>
                  </a:lnTo>
                  <a:cubicBezTo>
                    <a:pt x="69293" y="114395"/>
                    <a:pt x="69675" y="113824"/>
                    <a:pt x="70246" y="113633"/>
                  </a:cubicBezTo>
                  <a:close/>
                  <a:moveTo>
                    <a:pt x="72149" y="187262"/>
                  </a:moveTo>
                  <a:cubicBezTo>
                    <a:pt x="73672" y="186976"/>
                    <a:pt x="74053" y="187738"/>
                    <a:pt x="74528" y="188881"/>
                  </a:cubicBezTo>
                  <a:cubicBezTo>
                    <a:pt x="73006" y="188881"/>
                    <a:pt x="72054" y="188595"/>
                    <a:pt x="72149" y="187262"/>
                  </a:cubicBezTo>
                  <a:close/>
                  <a:moveTo>
                    <a:pt x="73672" y="160591"/>
                  </a:moveTo>
                  <a:cubicBezTo>
                    <a:pt x="73672" y="160591"/>
                    <a:pt x="72149" y="160782"/>
                    <a:pt x="71578" y="160496"/>
                  </a:cubicBezTo>
                  <a:cubicBezTo>
                    <a:pt x="71293" y="160401"/>
                    <a:pt x="71293" y="159258"/>
                    <a:pt x="71578" y="158972"/>
                  </a:cubicBezTo>
                  <a:cubicBezTo>
                    <a:pt x="72815" y="157829"/>
                    <a:pt x="74148" y="156496"/>
                    <a:pt x="77194" y="157353"/>
                  </a:cubicBezTo>
                  <a:cubicBezTo>
                    <a:pt x="75861" y="158687"/>
                    <a:pt x="74910" y="159734"/>
                    <a:pt x="73672" y="160591"/>
                  </a:cubicBezTo>
                  <a:close/>
                  <a:moveTo>
                    <a:pt x="76718" y="138017"/>
                  </a:moveTo>
                  <a:cubicBezTo>
                    <a:pt x="78050" y="136970"/>
                    <a:pt x="78527" y="137350"/>
                    <a:pt x="79193" y="138398"/>
                  </a:cubicBezTo>
                  <a:cubicBezTo>
                    <a:pt x="80620" y="140684"/>
                    <a:pt x="80716" y="140684"/>
                    <a:pt x="79383" y="141541"/>
                  </a:cubicBezTo>
                  <a:cubicBezTo>
                    <a:pt x="78527" y="140398"/>
                    <a:pt x="77670" y="139351"/>
                    <a:pt x="76718" y="138017"/>
                  </a:cubicBezTo>
                  <a:close/>
                  <a:moveTo>
                    <a:pt x="80906" y="160401"/>
                  </a:moveTo>
                  <a:cubicBezTo>
                    <a:pt x="81382" y="161735"/>
                    <a:pt x="81762" y="162687"/>
                    <a:pt x="82144" y="163639"/>
                  </a:cubicBezTo>
                  <a:cubicBezTo>
                    <a:pt x="80716" y="164211"/>
                    <a:pt x="79478" y="164306"/>
                    <a:pt x="78907" y="163258"/>
                  </a:cubicBezTo>
                  <a:cubicBezTo>
                    <a:pt x="78336" y="162115"/>
                    <a:pt x="79098" y="161258"/>
                    <a:pt x="80906" y="160401"/>
                  </a:cubicBezTo>
                  <a:close/>
                  <a:moveTo>
                    <a:pt x="81096" y="171545"/>
                  </a:moveTo>
                  <a:cubicBezTo>
                    <a:pt x="81096" y="171545"/>
                    <a:pt x="82048" y="171831"/>
                    <a:pt x="82048" y="172117"/>
                  </a:cubicBezTo>
                  <a:cubicBezTo>
                    <a:pt x="82238" y="173069"/>
                    <a:pt x="81573" y="173450"/>
                    <a:pt x="80335" y="173450"/>
                  </a:cubicBezTo>
                  <a:cubicBezTo>
                    <a:pt x="79669" y="172403"/>
                    <a:pt x="79859" y="171736"/>
                    <a:pt x="81096" y="171545"/>
                  </a:cubicBezTo>
                  <a:close/>
                  <a:moveTo>
                    <a:pt x="81096" y="211550"/>
                  </a:moveTo>
                  <a:cubicBezTo>
                    <a:pt x="82905" y="210693"/>
                    <a:pt x="83857" y="211265"/>
                    <a:pt x="86046" y="214217"/>
                  </a:cubicBezTo>
                  <a:cubicBezTo>
                    <a:pt x="83000" y="214503"/>
                    <a:pt x="82809" y="212312"/>
                    <a:pt x="81096" y="211550"/>
                  </a:cubicBezTo>
                  <a:close/>
                  <a:moveTo>
                    <a:pt x="85380" y="81724"/>
                  </a:moveTo>
                  <a:cubicBezTo>
                    <a:pt x="84904" y="80963"/>
                    <a:pt x="84428" y="80486"/>
                    <a:pt x="84523" y="80105"/>
                  </a:cubicBezTo>
                  <a:cubicBezTo>
                    <a:pt x="84618" y="79724"/>
                    <a:pt x="85380" y="79438"/>
                    <a:pt x="85855" y="79057"/>
                  </a:cubicBezTo>
                  <a:cubicBezTo>
                    <a:pt x="86236" y="79534"/>
                    <a:pt x="86808" y="79915"/>
                    <a:pt x="86808" y="80391"/>
                  </a:cubicBezTo>
                  <a:cubicBezTo>
                    <a:pt x="86808" y="80772"/>
                    <a:pt x="86046" y="81153"/>
                    <a:pt x="85380" y="81724"/>
                  </a:cubicBezTo>
                  <a:close/>
                  <a:moveTo>
                    <a:pt x="88045" y="100394"/>
                  </a:moveTo>
                  <a:cubicBezTo>
                    <a:pt x="89758" y="101346"/>
                    <a:pt x="91376" y="102394"/>
                    <a:pt x="93470" y="103632"/>
                  </a:cubicBezTo>
                  <a:cubicBezTo>
                    <a:pt x="92614" y="103918"/>
                    <a:pt x="92042" y="104299"/>
                    <a:pt x="91947" y="104204"/>
                  </a:cubicBezTo>
                  <a:cubicBezTo>
                    <a:pt x="90425" y="103251"/>
                    <a:pt x="88901" y="102203"/>
                    <a:pt x="87379" y="101155"/>
                  </a:cubicBezTo>
                  <a:cubicBezTo>
                    <a:pt x="87664" y="100965"/>
                    <a:pt x="87854" y="100679"/>
                    <a:pt x="88140" y="100489"/>
                  </a:cubicBezTo>
                  <a:close/>
                  <a:moveTo>
                    <a:pt x="91376" y="193072"/>
                  </a:moveTo>
                  <a:cubicBezTo>
                    <a:pt x="91376" y="193072"/>
                    <a:pt x="91186" y="192596"/>
                    <a:pt x="91186" y="192596"/>
                  </a:cubicBezTo>
                  <a:cubicBezTo>
                    <a:pt x="91757" y="192310"/>
                    <a:pt x="92328" y="192119"/>
                    <a:pt x="92899" y="191929"/>
                  </a:cubicBezTo>
                  <a:cubicBezTo>
                    <a:pt x="92994" y="192310"/>
                    <a:pt x="93089" y="192596"/>
                    <a:pt x="93185" y="192977"/>
                  </a:cubicBezTo>
                  <a:cubicBezTo>
                    <a:pt x="92614" y="192977"/>
                    <a:pt x="91947" y="193072"/>
                    <a:pt x="91376" y="193072"/>
                  </a:cubicBezTo>
                  <a:close/>
                  <a:moveTo>
                    <a:pt x="99181" y="114205"/>
                  </a:moveTo>
                  <a:cubicBezTo>
                    <a:pt x="98705" y="114681"/>
                    <a:pt x="97753" y="115348"/>
                    <a:pt x="97373" y="115157"/>
                  </a:cubicBezTo>
                  <a:cubicBezTo>
                    <a:pt x="95374" y="114395"/>
                    <a:pt x="94327" y="115919"/>
                    <a:pt x="92423" y="116586"/>
                  </a:cubicBezTo>
                  <a:cubicBezTo>
                    <a:pt x="91281" y="115443"/>
                    <a:pt x="90234" y="114300"/>
                    <a:pt x="89092" y="113252"/>
                  </a:cubicBezTo>
                  <a:cubicBezTo>
                    <a:pt x="89568" y="112300"/>
                    <a:pt x="90615" y="111919"/>
                    <a:pt x="91281" y="112586"/>
                  </a:cubicBezTo>
                  <a:cubicBezTo>
                    <a:pt x="92994" y="114300"/>
                    <a:pt x="94707" y="113919"/>
                    <a:pt x="96706" y="113157"/>
                  </a:cubicBezTo>
                  <a:cubicBezTo>
                    <a:pt x="97277" y="112871"/>
                    <a:pt x="98230" y="113157"/>
                    <a:pt x="98991" y="113157"/>
                  </a:cubicBezTo>
                  <a:cubicBezTo>
                    <a:pt x="99181" y="113157"/>
                    <a:pt x="99372" y="114014"/>
                    <a:pt x="99181" y="114205"/>
                  </a:cubicBezTo>
                  <a:close/>
                  <a:moveTo>
                    <a:pt x="96992" y="107252"/>
                  </a:moveTo>
                  <a:cubicBezTo>
                    <a:pt x="97246" y="104965"/>
                    <a:pt x="98420" y="103600"/>
                    <a:pt x="100514" y="103156"/>
                  </a:cubicBezTo>
                  <a:cubicBezTo>
                    <a:pt x="101656" y="105346"/>
                    <a:pt x="101180" y="106013"/>
                    <a:pt x="96992" y="107252"/>
                  </a:cubicBezTo>
                  <a:close/>
                  <a:moveTo>
                    <a:pt x="100799" y="67818"/>
                  </a:moveTo>
                  <a:cubicBezTo>
                    <a:pt x="100799" y="67818"/>
                    <a:pt x="100133" y="68485"/>
                    <a:pt x="99848" y="68866"/>
                  </a:cubicBezTo>
                  <a:cubicBezTo>
                    <a:pt x="99372" y="68485"/>
                    <a:pt x="98515" y="68104"/>
                    <a:pt x="98515" y="67818"/>
                  </a:cubicBezTo>
                  <a:cubicBezTo>
                    <a:pt x="98895" y="65246"/>
                    <a:pt x="99372" y="62674"/>
                    <a:pt x="99943" y="59627"/>
                  </a:cubicBezTo>
                  <a:cubicBezTo>
                    <a:pt x="101941" y="60293"/>
                    <a:pt x="103084" y="60674"/>
                    <a:pt x="104797" y="61246"/>
                  </a:cubicBezTo>
                  <a:cubicBezTo>
                    <a:pt x="104036" y="62484"/>
                    <a:pt x="103655" y="63627"/>
                    <a:pt x="102703" y="64389"/>
                  </a:cubicBezTo>
                  <a:cubicBezTo>
                    <a:pt x="101466" y="65437"/>
                    <a:pt x="100514" y="66389"/>
                    <a:pt x="100799" y="67913"/>
                  </a:cubicBezTo>
                  <a:close/>
                  <a:moveTo>
                    <a:pt x="102703" y="112490"/>
                  </a:moveTo>
                  <a:cubicBezTo>
                    <a:pt x="104321" y="113157"/>
                    <a:pt x="104892" y="114014"/>
                    <a:pt x="104607" y="115538"/>
                  </a:cubicBezTo>
                  <a:cubicBezTo>
                    <a:pt x="102798" y="114967"/>
                    <a:pt x="102132" y="114110"/>
                    <a:pt x="102703" y="112490"/>
                  </a:cubicBezTo>
                  <a:close/>
                  <a:moveTo>
                    <a:pt x="105558" y="90202"/>
                  </a:moveTo>
                  <a:cubicBezTo>
                    <a:pt x="104036" y="90202"/>
                    <a:pt x="103845" y="89154"/>
                    <a:pt x="104131" y="87821"/>
                  </a:cubicBezTo>
                  <a:cubicBezTo>
                    <a:pt x="105558" y="87725"/>
                    <a:pt x="106796" y="87821"/>
                    <a:pt x="106796" y="89059"/>
                  </a:cubicBezTo>
                  <a:cubicBezTo>
                    <a:pt x="106796" y="89440"/>
                    <a:pt x="105940" y="90202"/>
                    <a:pt x="105558" y="90202"/>
                  </a:cubicBezTo>
                  <a:close/>
                </a:path>
              </a:pathLst>
            </a:custGeom>
            <a:solidFill>
              <a:srgbClr val="E9425C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8" name="Forma libre 247">
              <a:extLst>
                <a:ext uri="{FF2B5EF4-FFF2-40B4-BE49-F238E27FC236}">
                  <a16:creationId xmlns:a16="http://schemas.microsoft.com/office/drawing/2014/main" id="{CD68A923-D790-3228-DDAC-9F86B7CA6334}"/>
                </a:ext>
              </a:extLst>
            </p:cNvPr>
            <p:cNvSpPr/>
            <p:nvPr/>
          </p:nvSpPr>
          <p:spPr>
            <a:xfrm>
              <a:off x="9667155" y="5606415"/>
              <a:ext cx="67622" cy="137922"/>
            </a:xfrm>
            <a:custGeom>
              <a:avLst/>
              <a:gdLst>
                <a:gd name="connsiteX0" fmla="*/ 24124 w 67622"/>
                <a:gd name="connsiteY0" fmla="*/ 135446 h 137922"/>
                <a:gd name="connsiteX1" fmla="*/ 30882 w 67622"/>
                <a:gd name="connsiteY1" fmla="*/ 131635 h 137922"/>
                <a:gd name="connsiteX2" fmla="*/ 33642 w 67622"/>
                <a:gd name="connsiteY2" fmla="*/ 130397 h 137922"/>
                <a:gd name="connsiteX3" fmla="*/ 38687 w 67622"/>
                <a:gd name="connsiteY3" fmla="*/ 126873 h 137922"/>
                <a:gd name="connsiteX4" fmla="*/ 39353 w 67622"/>
                <a:gd name="connsiteY4" fmla="*/ 126301 h 137922"/>
                <a:gd name="connsiteX5" fmla="*/ 44969 w 67622"/>
                <a:gd name="connsiteY5" fmla="*/ 122682 h 137922"/>
                <a:gd name="connsiteX6" fmla="*/ 47634 w 67622"/>
                <a:gd name="connsiteY6" fmla="*/ 119158 h 137922"/>
                <a:gd name="connsiteX7" fmla="*/ 48301 w 67622"/>
                <a:gd name="connsiteY7" fmla="*/ 118491 h 137922"/>
                <a:gd name="connsiteX8" fmla="*/ 44684 w 67622"/>
                <a:gd name="connsiteY8" fmla="*/ 116872 h 137922"/>
                <a:gd name="connsiteX9" fmla="*/ 45540 w 67622"/>
                <a:gd name="connsiteY9" fmla="*/ 114300 h 137922"/>
                <a:gd name="connsiteX10" fmla="*/ 47634 w 67622"/>
                <a:gd name="connsiteY10" fmla="*/ 115633 h 137922"/>
                <a:gd name="connsiteX11" fmla="*/ 48586 w 67622"/>
                <a:gd name="connsiteY11" fmla="*/ 118110 h 137922"/>
                <a:gd name="connsiteX12" fmla="*/ 53345 w 67622"/>
                <a:gd name="connsiteY12" fmla="*/ 111157 h 137922"/>
                <a:gd name="connsiteX13" fmla="*/ 56486 w 67622"/>
                <a:gd name="connsiteY13" fmla="*/ 108395 h 137922"/>
                <a:gd name="connsiteX14" fmla="*/ 56962 w 67622"/>
                <a:gd name="connsiteY14" fmla="*/ 107632 h 137922"/>
                <a:gd name="connsiteX15" fmla="*/ 61816 w 67622"/>
                <a:gd name="connsiteY15" fmla="*/ 97441 h 137922"/>
                <a:gd name="connsiteX16" fmla="*/ 65719 w 67622"/>
                <a:gd name="connsiteY16" fmla="*/ 87058 h 137922"/>
                <a:gd name="connsiteX17" fmla="*/ 66195 w 67622"/>
                <a:gd name="connsiteY17" fmla="*/ 84582 h 137922"/>
                <a:gd name="connsiteX18" fmla="*/ 66576 w 67622"/>
                <a:gd name="connsiteY18" fmla="*/ 78486 h 137922"/>
                <a:gd name="connsiteX19" fmla="*/ 67623 w 67622"/>
                <a:gd name="connsiteY19" fmla="*/ 69056 h 137922"/>
                <a:gd name="connsiteX20" fmla="*/ 66480 w 67622"/>
                <a:gd name="connsiteY20" fmla="*/ 63913 h 137922"/>
                <a:gd name="connsiteX21" fmla="*/ 64291 w 67622"/>
                <a:gd name="connsiteY21" fmla="*/ 60865 h 137922"/>
                <a:gd name="connsiteX22" fmla="*/ 65434 w 67622"/>
                <a:gd name="connsiteY22" fmla="*/ 55436 h 137922"/>
                <a:gd name="connsiteX23" fmla="*/ 60484 w 67622"/>
                <a:gd name="connsiteY23" fmla="*/ 38862 h 137922"/>
                <a:gd name="connsiteX24" fmla="*/ 57819 w 67622"/>
                <a:gd name="connsiteY24" fmla="*/ 32575 h 137922"/>
                <a:gd name="connsiteX25" fmla="*/ 57628 w 67622"/>
                <a:gd name="connsiteY25" fmla="*/ 32575 h 137922"/>
                <a:gd name="connsiteX26" fmla="*/ 57343 w 67622"/>
                <a:gd name="connsiteY26" fmla="*/ 31909 h 137922"/>
                <a:gd name="connsiteX27" fmla="*/ 57438 w 67622"/>
                <a:gd name="connsiteY27" fmla="*/ 31909 h 137922"/>
                <a:gd name="connsiteX28" fmla="*/ 52964 w 67622"/>
                <a:gd name="connsiteY28" fmla="*/ 25527 h 137922"/>
                <a:gd name="connsiteX29" fmla="*/ 30311 w 67622"/>
                <a:gd name="connsiteY29" fmla="*/ 7906 h 137922"/>
                <a:gd name="connsiteX30" fmla="*/ 27075 w 67622"/>
                <a:gd name="connsiteY30" fmla="*/ 8477 h 137922"/>
                <a:gd name="connsiteX31" fmla="*/ 26503 w 67622"/>
                <a:gd name="connsiteY31" fmla="*/ 5810 h 137922"/>
                <a:gd name="connsiteX32" fmla="*/ 25742 w 67622"/>
                <a:gd name="connsiteY32" fmla="*/ 6953 h 137922"/>
                <a:gd name="connsiteX33" fmla="*/ 24885 w 67622"/>
                <a:gd name="connsiteY33" fmla="*/ 5810 h 137922"/>
                <a:gd name="connsiteX34" fmla="*/ 25456 w 67622"/>
                <a:gd name="connsiteY34" fmla="*/ 5429 h 137922"/>
                <a:gd name="connsiteX35" fmla="*/ 23267 w 67622"/>
                <a:gd name="connsiteY35" fmla="*/ 7144 h 137922"/>
                <a:gd name="connsiteX36" fmla="*/ 22981 w 67622"/>
                <a:gd name="connsiteY36" fmla="*/ 10192 h 137922"/>
                <a:gd name="connsiteX37" fmla="*/ 20317 w 67622"/>
                <a:gd name="connsiteY37" fmla="*/ 12668 h 137922"/>
                <a:gd name="connsiteX38" fmla="*/ 17937 w 67622"/>
                <a:gd name="connsiteY38" fmla="*/ 5144 h 137922"/>
                <a:gd name="connsiteX39" fmla="*/ 21649 w 67622"/>
                <a:gd name="connsiteY39" fmla="*/ 4667 h 137922"/>
                <a:gd name="connsiteX40" fmla="*/ 21649 w 67622"/>
                <a:gd name="connsiteY40" fmla="*/ 4667 h 137922"/>
                <a:gd name="connsiteX41" fmla="*/ 21649 w 67622"/>
                <a:gd name="connsiteY41" fmla="*/ 3715 h 137922"/>
                <a:gd name="connsiteX42" fmla="*/ 15177 w 67622"/>
                <a:gd name="connsiteY42" fmla="*/ 1810 h 137922"/>
                <a:gd name="connsiteX43" fmla="*/ 7276 w 67622"/>
                <a:gd name="connsiteY43" fmla="*/ 286 h 137922"/>
                <a:gd name="connsiteX44" fmla="*/ 328 w 67622"/>
                <a:gd name="connsiteY44" fmla="*/ 0 h 137922"/>
                <a:gd name="connsiteX45" fmla="*/ 328 w 67622"/>
                <a:gd name="connsiteY45" fmla="*/ 5429 h 137922"/>
                <a:gd name="connsiteX46" fmla="*/ 804 w 67622"/>
                <a:gd name="connsiteY46" fmla="*/ 12763 h 137922"/>
                <a:gd name="connsiteX47" fmla="*/ 423 w 67622"/>
                <a:gd name="connsiteY47" fmla="*/ 17431 h 137922"/>
                <a:gd name="connsiteX48" fmla="*/ 1375 w 67622"/>
                <a:gd name="connsiteY48" fmla="*/ 16288 h 137922"/>
                <a:gd name="connsiteX49" fmla="*/ 2802 w 67622"/>
                <a:gd name="connsiteY49" fmla="*/ 17240 h 137922"/>
                <a:gd name="connsiteX50" fmla="*/ 899 w 67622"/>
                <a:gd name="connsiteY50" fmla="*/ 19240 h 137922"/>
                <a:gd name="connsiteX51" fmla="*/ 328 w 67622"/>
                <a:gd name="connsiteY51" fmla="*/ 17716 h 137922"/>
                <a:gd name="connsiteX52" fmla="*/ 138 w 67622"/>
                <a:gd name="connsiteY52" fmla="*/ 20669 h 137922"/>
                <a:gd name="connsiteX53" fmla="*/ 233 w 67622"/>
                <a:gd name="connsiteY53" fmla="*/ 35528 h 137922"/>
                <a:gd name="connsiteX54" fmla="*/ 423 w 67622"/>
                <a:gd name="connsiteY54" fmla="*/ 49435 h 137922"/>
                <a:gd name="connsiteX55" fmla="*/ 42 w 67622"/>
                <a:gd name="connsiteY55" fmla="*/ 64198 h 137922"/>
                <a:gd name="connsiteX56" fmla="*/ 42 w 67622"/>
                <a:gd name="connsiteY56" fmla="*/ 79915 h 137922"/>
                <a:gd name="connsiteX57" fmla="*/ 709 w 67622"/>
                <a:gd name="connsiteY57" fmla="*/ 96488 h 137922"/>
                <a:gd name="connsiteX58" fmla="*/ 3850 w 67622"/>
                <a:gd name="connsiteY58" fmla="*/ 116491 h 137922"/>
                <a:gd name="connsiteX59" fmla="*/ 6705 w 67622"/>
                <a:gd name="connsiteY59" fmla="*/ 125063 h 137922"/>
                <a:gd name="connsiteX60" fmla="*/ 10703 w 67622"/>
                <a:gd name="connsiteY60" fmla="*/ 132969 h 137922"/>
                <a:gd name="connsiteX61" fmla="*/ 13273 w 67622"/>
                <a:gd name="connsiteY61" fmla="*/ 137922 h 137922"/>
                <a:gd name="connsiteX62" fmla="*/ 22410 w 67622"/>
                <a:gd name="connsiteY62" fmla="*/ 136017 h 137922"/>
                <a:gd name="connsiteX63" fmla="*/ 23934 w 67622"/>
                <a:gd name="connsiteY63" fmla="*/ 135446 h 137922"/>
                <a:gd name="connsiteX64" fmla="*/ 11940 w 67622"/>
                <a:gd name="connsiteY64" fmla="*/ 72676 h 137922"/>
                <a:gd name="connsiteX65" fmla="*/ 12987 w 67622"/>
                <a:gd name="connsiteY65" fmla="*/ 70104 h 137922"/>
                <a:gd name="connsiteX66" fmla="*/ 11940 w 67622"/>
                <a:gd name="connsiteY66" fmla="*/ 72676 h 137922"/>
                <a:gd name="connsiteX67" fmla="*/ 11274 w 67622"/>
                <a:gd name="connsiteY67" fmla="*/ 61722 h 137922"/>
                <a:gd name="connsiteX68" fmla="*/ 10798 w 67622"/>
                <a:gd name="connsiteY68" fmla="*/ 61341 h 137922"/>
                <a:gd name="connsiteX69" fmla="*/ 11654 w 67622"/>
                <a:gd name="connsiteY69" fmla="*/ 60103 h 137922"/>
                <a:gd name="connsiteX70" fmla="*/ 12131 w 67622"/>
                <a:gd name="connsiteY70" fmla="*/ 60484 h 137922"/>
                <a:gd name="connsiteX71" fmla="*/ 11274 w 67622"/>
                <a:gd name="connsiteY71" fmla="*/ 61722 h 137922"/>
                <a:gd name="connsiteX72" fmla="*/ 9941 w 67622"/>
                <a:gd name="connsiteY72" fmla="*/ 8477 h 137922"/>
                <a:gd name="connsiteX73" fmla="*/ 7847 w 67622"/>
                <a:gd name="connsiteY73" fmla="*/ 11239 h 137922"/>
                <a:gd name="connsiteX74" fmla="*/ 9941 w 67622"/>
                <a:gd name="connsiteY74" fmla="*/ 8477 h 137922"/>
                <a:gd name="connsiteX75" fmla="*/ 12607 w 67622"/>
                <a:gd name="connsiteY75" fmla="*/ 22384 h 137922"/>
                <a:gd name="connsiteX76" fmla="*/ 7752 w 67622"/>
                <a:gd name="connsiteY76" fmla="*/ 22670 h 137922"/>
                <a:gd name="connsiteX77" fmla="*/ 9751 w 67622"/>
                <a:gd name="connsiteY77" fmla="*/ 21241 h 137922"/>
                <a:gd name="connsiteX78" fmla="*/ 7276 w 67622"/>
                <a:gd name="connsiteY78" fmla="*/ 19336 h 137922"/>
                <a:gd name="connsiteX79" fmla="*/ 12607 w 67622"/>
                <a:gd name="connsiteY79" fmla="*/ 22384 h 137922"/>
                <a:gd name="connsiteX80" fmla="*/ 11750 w 67622"/>
                <a:gd name="connsiteY80" fmla="*/ 41148 h 137922"/>
                <a:gd name="connsiteX81" fmla="*/ 10418 w 67622"/>
                <a:gd name="connsiteY81" fmla="*/ 42196 h 137922"/>
                <a:gd name="connsiteX82" fmla="*/ 9846 w 67622"/>
                <a:gd name="connsiteY82" fmla="*/ 41148 h 137922"/>
                <a:gd name="connsiteX83" fmla="*/ 11083 w 67622"/>
                <a:gd name="connsiteY83" fmla="*/ 40481 h 137922"/>
                <a:gd name="connsiteX84" fmla="*/ 11750 w 67622"/>
                <a:gd name="connsiteY84" fmla="*/ 41243 h 137922"/>
                <a:gd name="connsiteX85" fmla="*/ 8514 w 67622"/>
                <a:gd name="connsiteY85" fmla="*/ 52959 h 137922"/>
                <a:gd name="connsiteX86" fmla="*/ 8514 w 67622"/>
                <a:gd name="connsiteY86" fmla="*/ 52959 h 137922"/>
                <a:gd name="connsiteX87" fmla="*/ 8894 w 67622"/>
                <a:gd name="connsiteY87" fmla="*/ 52483 h 137922"/>
                <a:gd name="connsiteX88" fmla="*/ 12036 w 67622"/>
                <a:gd name="connsiteY88" fmla="*/ 52864 h 137922"/>
                <a:gd name="connsiteX89" fmla="*/ 12036 w 67622"/>
                <a:gd name="connsiteY89" fmla="*/ 53245 h 137922"/>
                <a:gd name="connsiteX90" fmla="*/ 12036 w 67622"/>
                <a:gd name="connsiteY90" fmla="*/ 53245 h 137922"/>
                <a:gd name="connsiteX91" fmla="*/ 12036 w 67622"/>
                <a:gd name="connsiteY91" fmla="*/ 53245 h 137922"/>
                <a:gd name="connsiteX92" fmla="*/ 11654 w 67622"/>
                <a:gd name="connsiteY92" fmla="*/ 53816 h 137922"/>
                <a:gd name="connsiteX93" fmla="*/ 11654 w 67622"/>
                <a:gd name="connsiteY93" fmla="*/ 53816 h 137922"/>
                <a:gd name="connsiteX94" fmla="*/ 9275 w 67622"/>
                <a:gd name="connsiteY94" fmla="*/ 54864 h 137922"/>
                <a:gd name="connsiteX95" fmla="*/ 6230 w 67622"/>
                <a:gd name="connsiteY95" fmla="*/ 55912 h 137922"/>
                <a:gd name="connsiteX96" fmla="*/ 6610 w 67622"/>
                <a:gd name="connsiteY96" fmla="*/ 49530 h 137922"/>
                <a:gd name="connsiteX97" fmla="*/ 8609 w 67622"/>
                <a:gd name="connsiteY97" fmla="*/ 52864 h 137922"/>
                <a:gd name="connsiteX98" fmla="*/ 7752 w 67622"/>
                <a:gd name="connsiteY98" fmla="*/ 57436 h 137922"/>
                <a:gd name="connsiteX99" fmla="*/ 6801 w 67622"/>
                <a:gd name="connsiteY99" fmla="*/ 58007 h 137922"/>
                <a:gd name="connsiteX100" fmla="*/ 5753 w 67622"/>
                <a:gd name="connsiteY100" fmla="*/ 57436 h 137922"/>
                <a:gd name="connsiteX101" fmla="*/ 7086 w 67622"/>
                <a:gd name="connsiteY101" fmla="*/ 56959 h 137922"/>
                <a:gd name="connsiteX102" fmla="*/ 7752 w 67622"/>
                <a:gd name="connsiteY102" fmla="*/ 57436 h 137922"/>
                <a:gd name="connsiteX103" fmla="*/ 5753 w 67622"/>
                <a:gd name="connsiteY103" fmla="*/ 10001 h 137922"/>
                <a:gd name="connsiteX104" fmla="*/ 6419 w 67622"/>
                <a:gd name="connsiteY104" fmla="*/ 10858 h 137922"/>
                <a:gd name="connsiteX105" fmla="*/ 6134 w 67622"/>
                <a:gd name="connsiteY105" fmla="*/ 11239 h 137922"/>
                <a:gd name="connsiteX106" fmla="*/ 4611 w 67622"/>
                <a:gd name="connsiteY106" fmla="*/ 10478 h 137922"/>
                <a:gd name="connsiteX107" fmla="*/ 5753 w 67622"/>
                <a:gd name="connsiteY107" fmla="*/ 9906 h 137922"/>
                <a:gd name="connsiteX108" fmla="*/ 3945 w 67622"/>
                <a:gd name="connsiteY108" fmla="*/ 80867 h 137922"/>
                <a:gd name="connsiteX109" fmla="*/ 7276 w 67622"/>
                <a:gd name="connsiteY109" fmla="*/ 77629 h 137922"/>
                <a:gd name="connsiteX110" fmla="*/ 11560 w 67622"/>
                <a:gd name="connsiteY110" fmla="*/ 80200 h 137922"/>
                <a:gd name="connsiteX111" fmla="*/ 3945 w 67622"/>
                <a:gd name="connsiteY111" fmla="*/ 80772 h 137922"/>
                <a:gd name="connsiteX112" fmla="*/ 5277 w 67622"/>
                <a:gd name="connsiteY112" fmla="*/ 83344 h 137922"/>
                <a:gd name="connsiteX113" fmla="*/ 6610 w 67622"/>
                <a:gd name="connsiteY113" fmla="*/ 83820 h 137922"/>
                <a:gd name="connsiteX114" fmla="*/ 6230 w 67622"/>
                <a:gd name="connsiteY114" fmla="*/ 84391 h 137922"/>
                <a:gd name="connsiteX115" fmla="*/ 4897 w 67622"/>
                <a:gd name="connsiteY115" fmla="*/ 83915 h 137922"/>
                <a:gd name="connsiteX116" fmla="*/ 5277 w 67622"/>
                <a:gd name="connsiteY116" fmla="*/ 83248 h 137922"/>
                <a:gd name="connsiteX117" fmla="*/ 7562 w 67622"/>
                <a:gd name="connsiteY117" fmla="*/ 119539 h 137922"/>
                <a:gd name="connsiteX118" fmla="*/ 6230 w 67622"/>
                <a:gd name="connsiteY118" fmla="*/ 117538 h 137922"/>
                <a:gd name="connsiteX119" fmla="*/ 7562 w 67622"/>
                <a:gd name="connsiteY119" fmla="*/ 119539 h 137922"/>
                <a:gd name="connsiteX120" fmla="*/ 9751 w 67622"/>
                <a:gd name="connsiteY120" fmla="*/ 106775 h 137922"/>
                <a:gd name="connsiteX121" fmla="*/ 8609 w 67622"/>
                <a:gd name="connsiteY121" fmla="*/ 103727 h 137922"/>
                <a:gd name="connsiteX122" fmla="*/ 8609 w 67622"/>
                <a:gd name="connsiteY122" fmla="*/ 103727 h 137922"/>
                <a:gd name="connsiteX123" fmla="*/ 8609 w 67622"/>
                <a:gd name="connsiteY123" fmla="*/ 103727 h 137922"/>
                <a:gd name="connsiteX124" fmla="*/ 8609 w 67622"/>
                <a:gd name="connsiteY124" fmla="*/ 103727 h 137922"/>
                <a:gd name="connsiteX125" fmla="*/ 7847 w 67622"/>
                <a:gd name="connsiteY125" fmla="*/ 101822 h 137922"/>
                <a:gd name="connsiteX126" fmla="*/ 8038 w 67622"/>
                <a:gd name="connsiteY126" fmla="*/ 100394 h 137922"/>
                <a:gd name="connsiteX127" fmla="*/ 8799 w 67622"/>
                <a:gd name="connsiteY127" fmla="*/ 100394 h 137922"/>
                <a:gd name="connsiteX128" fmla="*/ 9370 w 67622"/>
                <a:gd name="connsiteY128" fmla="*/ 101727 h 137922"/>
                <a:gd name="connsiteX129" fmla="*/ 8514 w 67622"/>
                <a:gd name="connsiteY129" fmla="*/ 103727 h 137922"/>
                <a:gd name="connsiteX130" fmla="*/ 8514 w 67622"/>
                <a:gd name="connsiteY130" fmla="*/ 103727 h 137922"/>
                <a:gd name="connsiteX131" fmla="*/ 11845 w 67622"/>
                <a:gd name="connsiteY131" fmla="*/ 103918 h 137922"/>
                <a:gd name="connsiteX132" fmla="*/ 9656 w 67622"/>
                <a:gd name="connsiteY132" fmla="*/ 106775 h 137922"/>
                <a:gd name="connsiteX133" fmla="*/ 10322 w 67622"/>
                <a:gd name="connsiteY133" fmla="*/ 76867 h 137922"/>
                <a:gd name="connsiteX134" fmla="*/ 13749 w 67622"/>
                <a:gd name="connsiteY134" fmla="*/ 74200 h 137922"/>
                <a:gd name="connsiteX135" fmla="*/ 10322 w 67622"/>
                <a:gd name="connsiteY135" fmla="*/ 76867 h 137922"/>
                <a:gd name="connsiteX136" fmla="*/ 26980 w 67622"/>
                <a:gd name="connsiteY136" fmla="*/ 108299 h 137922"/>
                <a:gd name="connsiteX137" fmla="*/ 27360 w 67622"/>
                <a:gd name="connsiteY137" fmla="*/ 110014 h 137922"/>
                <a:gd name="connsiteX138" fmla="*/ 28312 w 67622"/>
                <a:gd name="connsiteY138" fmla="*/ 111252 h 137922"/>
                <a:gd name="connsiteX139" fmla="*/ 26884 w 67622"/>
                <a:gd name="connsiteY139" fmla="*/ 108299 h 137922"/>
                <a:gd name="connsiteX140" fmla="*/ 26503 w 67622"/>
                <a:gd name="connsiteY140" fmla="*/ 108299 h 137922"/>
                <a:gd name="connsiteX141" fmla="*/ 30882 w 67622"/>
                <a:gd name="connsiteY141" fmla="*/ 106108 h 137922"/>
                <a:gd name="connsiteX142" fmla="*/ 26884 w 67622"/>
                <a:gd name="connsiteY142" fmla="*/ 108299 h 137922"/>
                <a:gd name="connsiteX143" fmla="*/ 26408 w 67622"/>
                <a:gd name="connsiteY143" fmla="*/ 99536 h 137922"/>
                <a:gd name="connsiteX144" fmla="*/ 28217 w 67622"/>
                <a:gd name="connsiteY144" fmla="*/ 98107 h 137922"/>
                <a:gd name="connsiteX145" fmla="*/ 26884 w 67622"/>
                <a:gd name="connsiteY145" fmla="*/ 99822 h 137922"/>
                <a:gd name="connsiteX146" fmla="*/ 26408 w 67622"/>
                <a:gd name="connsiteY146" fmla="*/ 99536 h 137922"/>
                <a:gd name="connsiteX147" fmla="*/ 31929 w 67622"/>
                <a:gd name="connsiteY147" fmla="*/ 91440 h 137922"/>
                <a:gd name="connsiteX148" fmla="*/ 31358 w 67622"/>
                <a:gd name="connsiteY148" fmla="*/ 90964 h 137922"/>
                <a:gd name="connsiteX149" fmla="*/ 32024 w 67622"/>
                <a:gd name="connsiteY149" fmla="*/ 90106 h 137922"/>
                <a:gd name="connsiteX150" fmla="*/ 32690 w 67622"/>
                <a:gd name="connsiteY150" fmla="*/ 90964 h 137922"/>
                <a:gd name="connsiteX151" fmla="*/ 31834 w 67622"/>
                <a:gd name="connsiteY151" fmla="*/ 91535 h 137922"/>
                <a:gd name="connsiteX152" fmla="*/ 33357 w 67622"/>
                <a:gd name="connsiteY152" fmla="*/ 79438 h 137922"/>
                <a:gd name="connsiteX153" fmla="*/ 32690 w 67622"/>
                <a:gd name="connsiteY153" fmla="*/ 78296 h 137922"/>
                <a:gd name="connsiteX154" fmla="*/ 33357 w 67622"/>
                <a:gd name="connsiteY154" fmla="*/ 77438 h 137922"/>
                <a:gd name="connsiteX155" fmla="*/ 34118 w 67622"/>
                <a:gd name="connsiteY155" fmla="*/ 78296 h 137922"/>
                <a:gd name="connsiteX156" fmla="*/ 33357 w 67622"/>
                <a:gd name="connsiteY156" fmla="*/ 79343 h 137922"/>
                <a:gd name="connsiteX157" fmla="*/ 35260 w 67622"/>
                <a:gd name="connsiteY157" fmla="*/ 110490 h 137922"/>
                <a:gd name="connsiteX158" fmla="*/ 33928 w 67622"/>
                <a:gd name="connsiteY158" fmla="*/ 108680 h 137922"/>
                <a:gd name="connsiteX159" fmla="*/ 35260 w 67622"/>
                <a:gd name="connsiteY159" fmla="*/ 110490 h 137922"/>
                <a:gd name="connsiteX160" fmla="*/ 34308 w 67622"/>
                <a:gd name="connsiteY160" fmla="*/ 71819 h 137922"/>
                <a:gd name="connsiteX161" fmla="*/ 32119 w 67622"/>
                <a:gd name="connsiteY161" fmla="*/ 70485 h 137922"/>
                <a:gd name="connsiteX162" fmla="*/ 33642 w 67622"/>
                <a:gd name="connsiteY162" fmla="*/ 69151 h 137922"/>
                <a:gd name="connsiteX163" fmla="*/ 35736 w 67622"/>
                <a:gd name="connsiteY163" fmla="*/ 68389 h 137922"/>
                <a:gd name="connsiteX164" fmla="*/ 34308 w 67622"/>
                <a:gd name="connsiteY164" fmla="*/ 71723 h 137922"/>
                <a:gd name="connsiteX165" fmla="*/ 33071 w 67622"/>
                <a:gd name="connsiteY165" fmla="*/ 45148 h 137922"/>
                <a:gd name="connsiteX166" fmla="*/ 35260 w 67622"/>
                <a:gd name="connsiteY166" fmla="*/ 46577 h 137922"/>
                <a:gd name="connsiteX167" fmla="*/ 35356 w 67622"/>
                <a:gd name="connsiteY167" fmla="*/ 48292 h 137922"/>
                <a:gd name="connsiteX168" fmla="*/ 33452 w 67622"/>
                <a:gd name="connsiteY168" fmla="*/ 48006 h 137922"/>
                <a:gd name="connsiteX169" fmla="*/ 33071 w 67622"/>
                <a:gd name="connsiteY169" fmla="*/ 45148 h 137922"/>
                <a:gd name="connsiteX170" fmla="*/ 41923 w 67622"/>
                <a:gd name="connsiteY170" fmla="*/ 50768 h 137922"/>
                <a:gd name="connsiteX171" fmla="*/ 41733 w 67622"/>
                <a:gd name="connsiteY171" fmla="*/ 48006 h 137922"/>
                <a:gd name="connsiteX172" fmla="*/ 43066 w 67622"/>
                <a:gd name="connsiteY172" fmla="*/ 50578 h 137922"/>
                <a:gd name="connsiteX173" fmla="*/ 41923 w 67622"/>
                <a:gd name="connsiteY173" fmla="*/ 50768 h 137922"/>
                <a:gd name="connsiteX174" fmla="*/ 44398 w 67622"/>
                <a:gd name="connsiteY174" fmla="*/ 73533 h 137922"/>
                <a:gd name="connsiteX175" fmla="*/ 43827 w 67622"/>
                <a:gd name="connsiteY175" fmla="*/ 73057 h 137922"/>
                <a:gd name="connsiteX176" fmla="*/ 44493 w 67622"/>
                <a:gd name="connsiteY176" fmla="*/ 72485 h 137922"/>
                <a:gd name="connsiteX177" fmla="*/ 45350 w 67622"/>
                <a:gd name="connsiteY177" fmla="*/ 72962 h 137922"/>
                <a:gd name="connsiteX178" fmla="*/ 44493 w 67622"/>
                <a:gd name="connsiteY178" fmla="*/ 73438 h 137922"/>
                <a:gd name="connsiteX179" fmla="*/ 50775 w 67622"/>
                <a:gd name="connsiteY179" fmla="*/ 106585 h 137922"/>
                <a:gd name="connsiteX180" fmla="*/ 50775 w 67622"/>
                <a:gd name="connsiteY180" fmla="*/ 106585 h 137922"/>
                <a:gd name="connsiteX181" fmla="*/ 50775 w 67622"/>
                <a:gd name="connsiteY181" fmla="*/ 106585 h 137922"/>
                <a:gd name="connsiteX182" fmla="*/ 49823 w 67622"/>
                <a:gd name="connsiteY182" fmla="*/ 108490 h 137922"/>
                <a:gd name="connsiteX183" fmla="*/ 48967 w 67622"/>
                <a:gd name="connsiteY183" fmla="*/ 107918 h 137922"/>
                <a:gd name="connsiteX184" fmla="*/ 50775 w 67622"/>
                <a:gd name="connsiteY184" fmla="*/ 106680 h 137922"/>
                <a:gd name="connsiteX185" fmla="*/ 50775 w 67622"/>
                <a:gd name="connsiteY185" fmla="*/ 106680 h 137922"/>
                <a:gd name="connsiteX186" fmla="*/ 50775 w 67622"/>
                <a:gd name="connsiteY186" fmla="*/ 106680 h 137922"/>
                <a:gd name="connsiteX187" fmla="*/ 51156 w 67622"/>
                <a:gd name="connsiteY187" fmla="*/ 105251 h 137922"/>
                <a:gd name="connsiteX188" fmla="*/ 51727 w 67622"/>
                <a:gd name="connsiteY188" fmla="*/ 103441 h 137922"/>
                <a:gd name="connsiteX189" fmla="*/ 53726 w 67622"/>
                <a:gd name="connsiteY189" fmla="*/ 107918 h 137922"/>
                <a:gd name="connsiteX190" fmla="*/ 50680 w 67622"/>
                <a:gd name="connsiteY190" fmla="*/ 106775 h 137922"/>
                <a:gd name="connsiteX191" fmla="*/ 60484 w 67622"/>
                <a:gd name="connsiteY191" fmla="*/ 78296 h 137922"/>
                <a:gd name="connsiteX192" fmla="*/ 59627 w 67622"/>
                <a:gd name="connsiteY192" fmla="*/ 77819 h 137922"/>
                <a:gd name="connsiteX193" fmla="*/ 58961 w 67622"/>
                <a:gd name="connsiteY193" fmla="*/ 76676 h 137922"/>
                <a:gd name="connsiteX194" fmla="*/ 59913 w 67622"/>
                <a:gd name="connsiteY194" fmla="*/ 76200 h 137922"/>
                <a:gd name="connsiteX195" fmla="*/ 60865 w 67622"/>
                <a:gd name="connsiteY195" fmla="*/ 77153 h 137922"/>
                <a:gd name="connsiteX196" fmla="*/ 60579 w 67622"/>
                <a:gd name="connsiteY196" fmla="*/ 78296 h 137922"/>
                <a:gd name="connsiteX197" fmla="*/ 66100 w 67622"/>
                <a:gd name="connsiteY197" fmla="*/ 83629 h 137922"/>
                <a:gd name="connsiteX198" fmla="*/ 62769 w 67622"/>
                <a:gd name="connsiteY198" fmla="*/ 85439 h 137922"/>
                <a:gd name="connsiteX199" fmla="*/ 62102 w 67622"/>
                <a:gd name="connsiteY199" fmla="*/ 82867 h 137922"/>
                <a:gd name="connsiteX200" fmla="*/ 66100 w 67622"/>
                <a:gd name="connsiteY200" fmla="*/ 83629 h 137922"/>
                <a:gd name="connsiteX201" fmla="*/ 61626 w 67622"/>
                <a:gd name="connsiteY201" fmla="*/ 80581 h 137922"/>
                <a:gd name="connsiteX202" fmla="*/ 64862 w 67622"/>
                <a:gd name="connsiteY202" fmla="*/ 81629 h 137922"/>
                <a:gd name="connsiteX203" fmla="*/ 61626 w 67622"/>
                <a:gd name="connsiteY203" fmla="*/ 80581 h 137922"/>
                <a:gd name="connsiteX204" fmla="*/ 64767 w 67622"/>
                <a:gd name="connsiteY204" fmla="*/ 64198 h 137922"/>
                <a:gd name="connsiteX205" fmla="*/ 61055 w 67622"/>
                <a:gd name="connsiteY205" fmla="*/ 61913 h 137922"/>
                <a:gd name="connsiteX206" fmla="*/ 64767 w 67622"/>
                <a:gd name="connsiteY206" fmla="*/ 64198 h 137922"/>
                <a:gd name="connsiteX207" fmla="*/ 58104 w 67622"/>
                <a:gd name="connsiteY207" fmla="*/ 55054 h 137922"/>
                <a:gd name="connsiteX208" fmla="*/ 61721 w 67622"/>
                <a:gd name="connsiteY208" fmla="*/ 55626 h 137922"/>
                <a:gd name="connsiteX209" fmla="*/ 61531 w 67622"/>
                <a:gd name="connsiteY209" fmla="*/ 56293 h 137922"/>
                <a:gd name="connsiteX210" fmla="*/ 59723 w 67622"/>
                <a:gd name="connsiteY210" fmla="*/ 57340 h 137922"/>
                <a:gd name="connsiteX211" fmla="*/ 57724 w 67622"/>
                <a:gd name="connsiteY211" fmla="*/ 55531 h 137922"/>
                <a:gd name="connsiteX212" fmla="*/ 58104 w 67622"/>
                <a:gd name="connsiteY212" fmla="*/ 55054 h 137922"/>
                <a:gd name="connsiteX213" fmla="*/ 57248 w 67622"/>
                <a:gd name="connsiteY213" fmla="*/ 58864 h 137922"/>
                <a:gd name="connsiteX214" fmla="*/ 58390 w 67622"/>
                <a:gd name="connsiteY214" fmla="*/ 59626 h 137922"/>
                <a:gd name="connsiteX215" fmla="*/ 57153 w 67622"/>
                <a:gd name="connsiteY215" fmla="*/ 61055 h 137922"/>
                <a:gd name="connsiteX216" fmla="*/ 55725 w 67622"/>
                <a:gd name="connsiteY216" fmla="*/ 59722 h 137922"/>
                <a:gd name="connsiteX217" fmla="*/ 57248 w 67622"/>
                <a:gd name="connsiteY217" fmla="*/ 58864 h 137922"/>
                <a:gd name="connsiteX218" fmla="*/ 58771 w 67622"/>
                <a:gd name="connsiteY218" fmla="*/ 64961 h 137922"/>
                <a:gd name="connsiteX219" fmla="*/ 58675 w 67622"/>
                <a:gd name="connsiteY219" fmla="*/ 66865 h 137922"/>
                <a:gd name="connsiteX220" fmla="*/ 55154 w 67622"/>
                <a:gd name="connsiteY220" fmla="*/ 64294 h 137922"/>
                <a:gd name="connsiteX221" fmla="*/ 58771 w 67622"/>
                <a:gd name="connsiteY221" fmla="*/ 64961 h 137922"/>
                <a:gd name="connsiteX222" fmla="*/ 56106 w 67622"/>
                <a:gd name="connsiteY222" fmla="*/ 71438 h 137922"/>
                <a:gd name="connsiteX223" fmla="*/ 56391 w 67622"/>
                <a:gd name="connsiteY223" fmla="*/ 72295 h 137922"/>
                <a:gd name="connsiteX224" fmla="*/ 53916 w 67622"/>
                <a:gd name="connsiteY224" fmla="*/ 73057 h 137922"/>
                <a:gd name="connsiteX225" fmla="*/ 53631 w 67622"/>
                <a:gd name="connsiteY225" fmla="*/ 72104 h 137922"/>
                <a:gd name="connsiteX226" fmla="*/ 56106 w 67622"/>
                <a:gd name="connsiteY226" fmla="*/ 71438 h 137922"/>
                <a:gd name="connsiteX227" fmla="*/ 52964 w 67622"/>
                <a:gd name="connsiteY227" fmla="*/ 81724 h 137922"/>
                <a:gd name="connsiteX228" fmla="*/ 54202 w 67622"/>
                <a:gd name="connsiteY228" fmla="*/ 81439 h 137922"/>
                <a:gd name="connsiteX229" fmla="*/ 55058 w 67622"/>
                <a:gd name="connsiteY229" fmla="*/ 82487 h 137922"/>
                <a:gd name="connsiteX230" fmla="*/ 54392 w 67622"/>
                <a:gd name="connsiteY230" fmla="*/ 83629 h 137922"/>
                <a:gd name="connsiteX231" fmla="*/ 58771 w 67622"/>
                <a:gd name="connsiteY231" fmla="*/ 83629 h 137922"/>
                <a:gd name="connsiteX232" fmla="*/ 57343 w 67622"/>
                <a:gd name="connsiteY232" fmla="*/ 85915 h 137922"/>
                <a:gd name="connsiteX233" fmla="*/ 54011 w 67622"/>
                <a:gd name="connsiteY233" fmla="*/ 84582 h 137922"/>
                <a:gd name="connsiteX234" fmla="*/ 54011 w 67622"/>
                <a:gd name="connsiteY234" fmla="*/ 84296 h 137922"/>
                <a:gd name="connsiteX235" fmla="*/ 53345 w 67622"/>
                <a:gd name="connsiteY235" fmla="*/ 85534 h 137922"/>
                <a:gd name="connsiteX236" fmla="*/ 53060 w 67622"/>
                <a:gd name="connsiteY236" fmla="*/ 81629 h 137922"/>
                <a:gd name="connsiteX237" fmla="*/ 52489 w 67622"/>
                <a:gd name="connsiteY237" fmla="*/ 40196 h 137922"/>
                <a:gd name="connsiteX238" fmla="*/ 51347 w 67622"/>
                <a:gd name="connsiteY238" fmla="*/ 42196 h 137922"/>
                <a:gd name="connsiteX239" fmla="*/ 52489 w 67622"/>
                <a:gd name="connsiteY239" fmla="*/ 40196 h 137922"/>
                <a:gd name="connsiteX240" fmla="*/ 51347 w 67622"/>
                <a:gd name="connsiteY240" fmla="*/ 44863 h 137922"/>
                <a:gd name="connsiteX241" fmla="*/ 51727 w 67622"/>
                <a:gd name="connsiteY241" fmla="*/ 45625 h 137922"/>
                <a:gd name="connsiteX242" fmla="*/ 49633 w 67622"/>
                <a:gd name="connsiteY242" fmla="*/ 46387 h 137922"/>
                <a:gd name="connsiteX243" fmla="*/ 49443 w 67622"/>
                <a:gd name="connsiteY243" fmla="*/ 45815 h 137922"/>
                <a:gd name="connsiteX244" fmla="*/ 51347 w 67622"/>
                <a:gd name="connsiteY244" fmla="*/ 44863 h 137922"/>
                <a:gd name="connsiteX245" fmla="*/ 47634 w 67622"/>
                <a:gd name="connsiteY245" fmla="*/ 57721 h 137922"/>
                <a:gd name="connsiteX246" fmla="*/ 49252 w 67622"/>
                <a:gd name="connsiteY246" fmla="*/ 58674 h 137922"/>
                <a:gd name="connsiteX247" fmla="*/ 48872 w 67622"/>
                <a:gd name="connsiteY247" fmla="*/ 59150 h 137922"/>
                <a:gd name="connsiteX248" fmla="*/ 47348 w 67622"/>
                <a:gd name="connsiteY248" fmla="*/ 58198 h 137922"/>
                <a:gd name="connsiteX249" fmla="*/ 47634 w 67622"/>
                <a:gd name="connsiteY249" fmla="*/ 57721 h 137922"/>
                <a:gd name="connsiteX250" fmla="*/ 47158 w 67622"/>
                <a:gd name="connsiteY250" fmla="*/ 51340 h 137922"/>
                <a:gd name="connsiteX251" fmla="*/ 47158 w 67622"/>
                <a:gd name="connsiteY251" fmla="*/ 51816 h 137922"/>
                <a:gd name="connsiteX252" fmla="*/ 45921 w 67622"/>
                <a:gd name="connsiteY252" fmla="*/ 52197 h 137922"/>
                <a:gd name="connsiteX253" fmla="*/ 44588 w 67622"/>
                <a:gd name="connsiteY253" fmla="*/ 51340 h 137922"/>
                <a:gd name="connsiteX254" fmla="*/ 47158 w 67622"/>
                <a:gd name="connsiteY254" fmla="*/ 51340 h 137922"/>
                <a:gd name="connsiteX255" fmla="*/ 45159 w 67622"/>
                <a:gd name="connsiteY255" fmla="*/ 64294 h 137922"/>
                <a:gd name="connsiteX256" fmla="*/ 45540 w 67622"/>
                <a:gd name="connsiteY256" fmla="*/ 66865 h 137922"/>
                <a:gd name="connsiteX257" fmla="*/ 44588 w 67622"/>
                <a:gd name="connsiteY257" fmla="*/ 66865 h 137922"/>
                <a:gd name="connsiteX258" fmla="*/ 45159 w 67622"/>
                <a:gd name="connsiteY258" fmla="*/ 64198 h 137922"/>
                <a:gd name="connsiteX259" fmla="*/ 47444 w 67622"/>
                <a:gd name="connsiteY259" fmla="*/ 71152 h 137922"/>
                <a:gd name="connsiteX260" fmla="*/ 43637 w 67622"/>
                <a:gd name="connsiteY260" fmla="*/ 70390 h 137922"/>
                <a:gd name="connsiteX261" fmla="*/ 47444 w 67622"/>
                <a:gd name="connsiteY261" fmla="*/ 71152 h 137922"/>
                <a:gd name="connsiteX262" fmla="*/ 42589 w 67622"/>
                <a:gd name="connsiteY262" fmla="*/ 30766 h 137922"/>
                <a:gd name="connsiteX263" fmla="*/ 41257 w 67622"/>
                <a:gd name="connsiteY263" fmla="*/ 26765 h 137922"/>
                <a:gd name="connsiteX264" fmla="*/ 42589 w 67622"/>
                <a:gd name="connsiteY264" fmla="*/ 30766 h 137922"/>
                <a:gd name="connsiteX265" fmla="*/ 40591 w 67622"/>
                <a:gd name="connsiteY265" fmla="*/ 36195 h 137922"/>
                <a:gd name="connsiteX266" fmla="*/ 41828 w 67622"/>
                <a:gd name="connsiteY266" fmla="*/ 37814 h 137922"/>
                <a:gd name="connsiteX267" fmla="*/ 40686 w 67622"/>
                <a:gd name="connsiteY267" fmla="*/ 38195 h 137922"/>
                <a:gd name="connsiteX268" fmla="*/ 40495 w 67622"/>
                <a:gd name="connsiteY268" fmla="*/ 36290 h 137922"/>
                <a:gd name="connsiteX269" fmla="*/ 38496 w 67622"/>
                <a:gd name="connsiteY269" fmla="*/ 71819 h 137922"/>
                <a:gd name="connsiteX270" fmla="*/ 40210 w 67622"/>
                <a:gd name="connsiteY270" fmla="*/ 72485 h 137922"/>
                <a:gd name="connsiteX271" fmla="*/ 40020 w 67622"/>
                <a:gd name="connsiteY271" fmla="*/ 72962 h 137922"/>
                <a:gd name="connsiteX272" fmla="*/ 38211 w 67622"/>
                <a:gd name="connsiteY272" fmla="*/ 72390 h 137922"/>
                <a:gd name="connsiteX273" fmla="*/ 38401 w 67622"/>
                <a:gd name="connsiteY273" fmla="*/ 71819 h 137922"/>
                <a:gd name="connsiteX274" fmla="*/ 35927 w 67622"/>
                <a:gd name="connsiteY274" fmla="*/ 84106 h 137922"/>
                <a:gd name="connsiteX275" fmla="*/ 38021 w 67622"/>
                <a:gd name="connsiteY275" fmla="*/ 82105 h 137922"/>
                <a:gd name="connsiteX276" fmla="*/ 35927 w 67622"/>
                <a:gd name="connsiteY276" fmla="*/ 84106 h 137922"/>
                <a:gd name="connsiteX277" fmla="*/ 36117 w 67622"/>
                <a:gd name="connsiteY277" fmla="*/ 31432 h 137922"/>
                <a:gd name="connsiteX278" fmla="*/ 36974 w 67622"/>
                <a:gd name="connsiteY278" fmla="*/ 28099 h 137922"/>
                <a:gd name="connsiteX279" fmla="*/ 36117 w 67622"/>
                <a:gd name="connsiteY279" fmla="*/ 31432 h 137922"/>
                <a:gd name="connsiteX280" fmla="*/ 36498 w 67622"/>
                <a:gd name="connsiteY280" fmla="*/ 17240 h 137922"/>
                <a:gd name="connsiteX281" fmla="*/ 35641 w 67622"/>
                <a:gd name="connsiteY281" fmla="*/ 17812 h 137922"/>
                <a:gd name="connsiteX282" fmla="*/ 33737 w 67622"/>
                <a:gd name="connsiteY282" fmla="*/ 15526 h 137922"/>
                <a:gd name="connsiteX283" fmla="*/ 36498 w 67622"/>
                <a:gd name="connsiteY283" fmla="*/ 17145 h 137922"/>
                <a:gd name="connsiteX284" fmla="*/ 33261 w 67622"/>
                <a:gd name="connsiteY284" fmla="*/ 37909 h 137922"/>
                <a:gd name="connsiteX285" fmla="*/ 30501 w 67622"/>
                <a:gd name="connsiteY285" fmla="*/ 39148 h 137922"/>
                <a:gd name="connsiteX286" fmla="*/ 29073 w 67622"/>
                <a:gd name="connsiteY286" fmla="*/ 38290 h 137922"/>
                <a:gd name="connsiteX287" fmla="*/ 28407 w 67622"/>
                <a:gd name="connsiteY287" fmla="*/ 36576 h 137922"/>
                <a:gd name="connsiteX288" fmla="*/ 30311 w 67622"/>
                <a:gd name="connsiteY288" fmla="*/ 36386 h 137922"/>
                <a:gd name="connsiteX289" fmla="*/ 33261 w 67622"/>
                <a:gd name="connsiteY289" fmla="*/ 37814 h 137922"/>
                <a:gd name="connsiteX290" fmla="*/ 28026 w 67622"/>
                <a:gd name="connsiteY290" fmla="*/ 30956 h 137922"/>
                <a:gd name="connsiteX291" fmla="*/ 29740 w 67622"/>
                <a:gd name="connsiteY291" fmla="*/ 31432 h 137922"/>
                <a:gd name="connsiteX292" fmla="*/ 27265 w 67622"/>
                <a:gd name="connsiteY292" fmla="*/ 34004 h 137922"/>
                <a:gd name="connsiteX293" fmla="*/ 28026 w 67622"/>
                <a:gd name="connsiteY293" fmla="*/ 30956 h 137922"/>
                <a:gd name="connsiteX294" fmla="*/ 28883 w 67622"/>
                <a:gd name="connsiteY294" fmla="*/ 49244 h 137922"/>
                <a:gd name="connsiteX295" fmla="*/ 25932 w 67622"/>
                <a:gd name="connsiteY295" fmla="*/ 50292 h 137922"/>
                <a:gd name="connsiteX296" fmla="*/ 28883 w 67622"/>
                <a:gd name="connsiteY296" fmla="*/ 49244 h 137922"/>
                <a:gd name="connsiteX297" fmla="*/ 26218 w 67622"/>
                <a:gd name="connsiteY297" fmla="*/ 34766 h 137922"/>
                <a:gd name="connsiteX298" fmla="*/ 23267 w 67622"/>
                <a:gd name="connsiteY298" fmla="*/ 34766 h 137922"/>
                <a:gd name="connsiteX299" fmla="*/ 26218 w 67622"/>
                <a:gd name="connsiteY299" fmla="*/ 34766 h 137922"/>
                <a:gd name="connsiteX300" fmla="*/ 23172 w 67622"/>
                <a:gd name="connsiteY300" fmla="*/ 46958 h 137922"/>
                <a:gd name="connsiteX301" fmla="*/ 21268 w 67622"/>
                <a:gd name="connsiteY301" fmla="*/ 45339 h 137922"/>
                <a:gd name="connsiteX302" fmla="*/ 22410 w 67622"/>
                <a:gd name="connsiteY302" fmla="*/ 44863 h 137922"/>
                <a:gd name="connsiteX303" fmla="*/ 23172 w 67622"/>
                <a:gd name="connsiteY303" fmla="*/ 46958 h 137922"/>
                <a:gd name="connsiteX304" fmla="*/ 24600 w 67622"/>
                <a:gd name="connsiteY304" fmla="*/ 16573 h 137922"/>
                <a:gd name="connsiteX305" fmla="*/ 22220 w 67622"/>
                <a:gd name="connsiteY305" fmla="*/ 16478 h 137922"/>
                <a:gd name="connsiteX306" fmla="*/ 24600 w 67622"/>
                <a:gd name="connsiteY306" fmla="*/ 16573 h 137922"/>
                <a:gd name="connsiteX307" fmla="*/ 22030 w 67622"/>
                <a:gd name="connsiteY307" fmla="*/ 32575 h 137922"/>
                <a:gd name="connsiteX308" fmla="*/ 20888 w 67622"/>
                <a:gd name="connsiteY308" fmla="*/ 34671 h 137922"/>
                <a:gd name="connsiteX309" fmla="*/ 18699 w 67622"/>
                <a:gd name="connsiteY309" fmla="*/ 35623 h 137922"/>
                <a:gd name="connsiteX310" fmla="*/ 22030 w 67622"/>
                <a:gd name="connsiteY310" fmla="*/ 32575 h 137922"/>
                <a:gd name="connsiteX311" fmla="*/ 15367 w 67622"/>
                <a:gd name="connsiteY311" fmla="*/ 38100 h 137922"/>
                <a:gd name="connsiteX312" fmla="*/ 17175 w 67622"/>
                <a:gd name="connsiteY312" fmla="*/ 36290 h 137922"/>
                <a:gd name="connsiteX313" fmla="*/ 18032 w 67622"/>
                <a:gd name="connsiteY313" fmla="*/ 37338 h 137922"/>
                <a:gd name="connsiteX314" fmla="*/ 15462 w 67622"/>
                <a:gd name="connsiteY314" fmla="*/ 39148 h 137922"/>
                <a:gd name="connsiteX315" fmla="*/ 15462 w 67622"/>
                <a:gd name="connsiteY315" fmla="*/ 38005 h 137922"/>
                <a:gd name="connsiteX316" fmla="*/ 19079 w 67622"/>
                <a:gd name="connsiteY316" fmla="*/ 50959 h 137922"/>
                <a:gd name="connsiteX317" fmla="*/ 18699 w 67622"/>
                <a:gd name="connsiteY317" fmla="*/ 51435 h 137922"/>
                <a:gd name="connsiteX318" fmla="*/ 15843 w 67622"/>
                <a:gd name="connsiteY318" fmla="*/ 49816 h 137922"/>
                <a:gd name="connsiteX319" fmla="*/ 19174 w 67622"/>
                <a:gd name="connsiteY319" fmla="*/ 50959 h 137922"/>
                <a:gd name="connsiteX320" fmla="*/ 16699 w 67622"/>
                <a:gd name="connsiteY320" fmla="*/ 76295 h 137922"/>
                <a:gd name="connsiteX321" fmla="*/ 19460 w 67622"/>
                <a:gd name="connsiteY321" fmla="*/ 76295 h 137922"/>
                <a:gd name="connsiteX322" fmla="*/ 16699 w 67622"/>
                <a:gd name="connsiteY322" fmla="*/ 76295 h 137922"/>
                <a:gd name="connsiteX323" fmla="*/ 20507 w 67622"/>
                <a:gd name="connsiteY323" fmla="*/ 122301 h 137922"/>
                <a:gd name="connsiteX324" fmla="*/ 20507 w 67622"/>
                <a:gd name="connsiteY324" fmla="*/ 118681 h 137922"/>
                <a:gd name="connsiteX325" fmla="*/ 21459 w 67622"/>
                <a:gd name="connsiteY325" fmla="*/ 118681 h 137922"/>
                <a:gd name="connsiteX326" fmla="*/ 20126 w 67622"/>
                <a:gd name="connsiteY326" fmla="*/ 117538 h 137922"/>
                <a:gd name="connsiteX327" fmla="*/ 24505 w 67622"/>
                <a:gd name="connsiteY327" fmla="*/ 117729 h 137922"/>
                <a:gd name="connsiteX328" fmla="*/ 21554 w 67622"/>
                <a:gd name="connsiteY328" fmla="*/ 118681 h 137922"/>
                <a:gd name="connsiteX329" fmla="*/ 22696 w 67622"/>
                <a:gd name="connsiteY329" fmla="*/ 119539 h 137922"/>
                <a:gd name="connsiteX330" fmla="*/ 20412 w 67622"/>
                <a:gd name="connsiteY330" fmla="*/ 122396 h 13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67622" h="137922">
                  <a:moveTo>
                    <a:pt x="24124" y="135446"/>
                  </a:moveTo>
                  <a:cubicBezTo>
                    <a:pt x="26027" y="133636"/>
                    <a:pt x="28788" y="133255"/>
                    <a:pt x="30882" y="131635"/>
                  </a:cubicBezTo>
                  <a:cubicBezTo>
                    <a:pt x="31643" y="131064"/>
                    <a:pt x="33071" y="131064"/>
                    <a:pt x="33642" y="130397"/>
                  </a:cubicBezTo>
                  <a:cubicBezTo>
                    <a:pt x="35070" y="128778"/>
                    <a:pt x="36212" y="126968"/>
                    <a:pt x="38687" y="126873"/>
                  </a:cubicBezTo>
                  <a:cubicBezTo>
                    <a:pt x="38973" y="126873"/>
                    <a:pt x="39258" y="126587"/>
                    <a:pt x="39353" y="126301"/>
                  </a:cubicBezTo>
                  <a:cubicBezTo>
                    <a:pt x="40495" y="123634"/>
                    <a:pt x="42875" y="122872"/>
                    <a:pt x="44969" y="122682"/>
                  </a:cubicBezTo>
                  <a:cubicBezTo>
                    <a:pt x="46016" y="121253"/>
                    <a:pt x="46587" y="119920"/>
                    <a:pt x="47634" y="119158"/>
                  </a:cubicBezTo>
                  <a:cubicBezTo>
                    <a:pt x="47919" y="118967"/>
                    <a:pt x="48015" y="118777"/>
                    <a:pt x="48301" y="118491"/>
                  </a:cubicBezTo>
                  <a:cubicBezTo>
                    <a:pt x="46683" y="118491"/>
                    <a:pt x="45445" y="117920"/>
                    <a:pt x="44684" y="116872"/>
                  </a:cubicBezTo>
                  <a:cubicBezTo>
                    <a:pt x="44017" y="115919"/>
                    <a:pt x="44398" y="114776"/>
                    <a:pt x="45540" y="114300"/>
                  </a:cubicBezTo>
                  <a:cubicBezTo>
                    <a:pt x="46873" y="113729"/>
                    <a:pt x="47348" y="114681"/>
                    <a:pt x="47634" y="115633"/>
                  </a:cubicBezTo>
                  <a:cubicBezTo>
                    <a:pt x="47919" y="116396"/>
                    <a:pt x="48205" y="117253"/>
                    <a:pt x="48586" y="118110"/>
                  </a:cubicBezTo>
                  <a:cubicBezTo>
                    <a:pt x="50775" y="116205"/>
                    <a:pt x="52489" y="114109"/>
                    <a:pt x="53345" y="111157"/>
                  </a:cubicBezTo>
                  <a:cubicBezTo>
                    <a:pt x="54868" y="110871"/>
                    <a:pt x="56486" y="110585"/>
                    <a:pt x="56486" y="108395"/>
                  </a:cubicBezTo>
                  <a:cubicBezTo>
                    <a:pt x="56486" y="108109"/>
                    <a:pt x="56867" y="107918"/>
                    <a:pt x="56962" y="107632"/>
                  </a:cubicBezTo>
                  <a:cubicBezTo>
                    <a:pt x="58675" y="104204"/>
                    <a:pt x="60770" y="100965"/>
                    <a:pt x="61816" y="97441"/>
                  </a:cubicBezTo>
                  <a:cubicBezTo>
                    <a:pt x="62863" y="93821"/>
                    <a:pt x="64196" y="90488"/>
                    <a:pt x="65719" y="87058"/>
                  </a:cubicBezTo>
                  <a:cubicBezTo>
                    <a:pt x="66005" y="86296"/>
                    <a:pt x="66100" y="85439"/>
                    <a:pt x="66195" y="84582"/>
                  </a:cubicBezTo>
                  <a:cubicBezTo>
                    <a:pt x="66385" y="82582"/>
                    <a:pt x="66005" y="80391"/>
                    <a:pt x="66576" y="78486"/>
                  </a:cubicBezTo>
                  <a:cubicBezTo>
                    <a:pt x="67623" y="75343"/>
                    <a:pt x="67528" y="72199"/>
                    <a:pt x="67623" y="69056"/>
                  </a:cubicBezTo>
                  <a:cubicBezTo>
                    <a:pt x="67623" y="67342"/>
                    <a:pt x="66576" y="65627"/>
                    <a:pt x="66480" y="63913"/>
                  </a:cubicBezTo>
                  <a:cubicBezTo>
                    <a:pt x="66385" y="62484"/>
                    <a:pt x="66005" y="61531"/>
                    <a:pt x="64291" y="60865"/>
                  </a:cubicBezTo>
                  <a:cubicBezTo>
                    <a:pt x="66576" y="59246"/>
                    <a:pt x="66005" y="57245"/>
                    <a:pt x="65434" y="55436"/>
                  </a:cubicBezTo>
                  <a:cubicBezTo>
                    <a:pt x="63816" y="49911"/>
                    <a:pt x="62007" y="44387"/>
                    <a:pt x="60484" y="38862"/>
                  </a:cubicBezTo>
                  <a:cubicBezTo>
                    <a:pt x="59913" y="36576"/>
                    <a:pt x="58961" y="34576"/>
                    <a:pt x="57819" y="32575"/>
                  </a:cubicBezTo>
                  <a:cubicBezTo>
                    <a:pt x="57819" y="32575"/>
                    <a:pt x="57724" y="32575"/>
                    <a:pt x="57628" y="32575"/>
                  </a:cubicBezTo>
                  <a:cubicBezTo>
                    <a:pt x="57438" y="32575"/>
                    <a:pt x="57248" y="31909"/>
                    <a:pt x="57343" y="31909"/>
                  </a:cubicBezTo>
                  <a:cubicBezTo>
                    <a:pt x="57343" y="31909"/>
                    <a:pt x="57343" y="31909"/>
                    <a:pt x="57438" y="31909"/>
                  </a:cubicBezTo>
                  <a:cubicBezTo>
                    <a:pt x="56106" y="29718"/>
                    <a:pt x="54582" y="27622"/>
                    <a:pt x="52964" y="25527"/>
                  </a:cubicBezTo>
                  <a:cubicBezTo>
                    <a:pt x="46968" y="17716"/>
                    <a:pt x="38687" y="12668"/>
                    <a:pt x="30311" y="7906"/>
                  </a:cubicBezTo>
                  <a:cubicBezTo>
                    <a:pt x="29073" y="7239"/>
                    <a:pt x="28217" y="7620"/>
                    <a:pt x="27075" y="8477"/>
                  </a:cubicBezTo>
                  <a:cubicBezTo>
                    <a:pt x="27741" y="7048"/>
                    <a:pt x="27360" y="6287"/>
                    <a:pt x="26503" y="5810"/>
                  </a:cubicBezTo>
                  <a:cubicBezTo>
                    <a:pt x="26313" y="6096"/>
                    <a:pt x="26123" y="6477"/>
                    <a:pt x="25742" y="6953"/>
                  </a:cubicBezTo>
                  <a:cubicBezTo>
                    <a:pt x="25266" y="6382"/>
                    <a:pt x="24790" y="6001"/>
                    <a:pt x="24885" y="5810"/>
                  </a:cubicBezTo>
                  <a:cubicBezTo>
                    <a:pt x="24980" y="5620"/>
                    <a:pt x="25266" y="5524"/>
                    <a:pt x="25456" y="5429"/>
                  </a:cubicBezTo>
                  <a:cubicBezTo>
                    <a:pt x="24219" y="5239"/>
                    <a:pt x="23552" y="6191"/>
                    <a:pt x="23267" y="7144"/>
                  </a:cubicBezTo>
                  <a:cubicBezTo>
                    <a:pt x="22981" y="8096"/>
                    <a:pt x="23077" y="9239"/>
                    <a:pt x="22981" y="10192"/>
                  </a:cubicBezTo>
                  <a:cubicBezTo>
                    <a:pt x="22030" y="11049"/>
                    <a:pt x="21173" y="11811"/>
                    <a:pt x="20317" y="12668"/>
                  </a:cubicBezTo>
                  <a:cubicBezTo>
                    <a:pt x="19460" y="10096"/>
                    <a:pt x="18699" y="7715"/>
                    <a:pt x="17937" y="5144"/>
                  </a:cubicBezTo>
                  <a:cubicBezTo>
                    <a:pt x="19079" y="5144"/>
                    <a:pt x="20507" y="6001"/>
                    <a:pt x="21649" y="4667"/>
                  </a:cubicBezTo>
                  <a:lnTo>
                    <a:pt x="21649" y="4667"/>
                  </a:lnTo>
                  <a:cubicBezTo>
                    <a:pt x="21649" y="4667"/>
                    <a:pt x="21744" y="3715"/>
                    <a:pt x="21649" y="3715"/>
                  </a:cubicBezTo>
                  <a:cubicBezTo>
                    <a:pt x="19555" y="2953"/>
                    <a:pt x="17366" y="1810"/>
                    <a:pt x="15177" y="1810"/>
                  </a:cubicBezTo>
                  <a:cubicBezTo>
                    <a:pt x="12321" y="1810"/>
                    <a:pt x="9941" y="476"/>
                    <a:pt x="7276" y="286"/>
                  </a:cubicBezTo>
                  <a:cubicBezTo>
                    <a:pt x="4992" y="95"/>
                    <a:pt x="2612" y="95"/>
                    <a:pt x="328" y="0"/>
                  </a:cubicBezTo>
                  <a:cubicBezTo>
                    <a:pt x="328" y="1810"/>
                    <a:pt x="328" y="3620"/>
                    <a:pt x="328" y="5429"/>
                  </a:cubicBezTo>
                  <a:cubicBezTo>
                    <a:pt x="328" y="7906"/>
                    <a:pt x="804" y="10287"/>
                    <a:pt x="804" y="12763"/>
                  </a:cubicBezTo>
                  <a:cubicBezTo>
                    <a:pt x="804" y="14288"/>
                    <a:pt x="613" y="15812"/>
                    <a:pt x="423" y="17431"/>
                  </a:cubicBezTo>
                  <a:cubicBezTo>
                    <a:pt x="423" y="16954"/>
                    <a:pt x="804" y="16573"/>
                    <a:pt x="1375" y="16288"/>
                  </a:cubicBezTo>
                  <a:cubicBezTo>
                    <a:pt x="1660" y="16192"/>
                    <a:pt x="2707" y="16764"/>
                    <a:pt x="2802" y="17240"/>
                  </a:cubicBezTo>
                  <a:cubicBezTo>
                    <a:pt x="3184" y="18669"/>
                    <a:pt x="2136" y="19050"/>
                    <a:pt x="899" y="19240"/>
                  </a:cubicBezTo>
                  <a:cubicBezTo>
                    <a:pt x="613" y="18669"/>
                    <a:pt x="423" y="18193"/>
                    <a:pt x="328" y="17716"/>
                  </a:cubicBezTo>
                  <a:cubicBezTo>
                    <a:pt x="233" y="18669"/>
                    <a:pt x="138" y="19717"/>
                    <a:pt x="138" y="20669"/>
                  </a:cubicBezTo>
                  <a:cubicBezTo>
                    <a:pt x="138" y="25622"/>
                    <a:pt x="138" y="30575"/>
                    <a:pt x="233" y="35528"/>
                  </a:cubicBezTo>
                  <a:cubicBezTo>
                    <a:pt x="233" y="40196"/>
                    <a:pt x="423" y="44863"/>
                    <a:pt x="423" y="49435"/>
                  </a:cubicBezTo>
                  <a:cubicBezTo>
                    <a:pt x="423" y="54388"/>
                    <a:pt x="138" y="59246"/>
                    <a:pt x="42" y="64198"/>
                  </a:cubicBezTo>
                  <a:cubicBezTo>
                    <a:pt x="42" y="69437"/>
                    <a:pt x="-53" y="74676"/>
                    <a:pt x="42" y="79915"/>
                  </a:cubicBezTo>
                  <a:cubicBezTo>
                    <a:pt x="138" y="85439"/>
                    <a:pt x="138" y="90964"/>
                    <a:pt x="709" y="96488"/>
                  </a:cubicBezTo>
                  <a:cubicBezTo>
                    <a:pt x="1470" y="103156"/>
                    <a:pt x="2612" y="109823"/>
                    <a:pt x="3850" y="116491"/>
                  </a:cubicBezTo>
                  <a:cubicBezTo>
                    <a:pt x="4421" y="119348"/>
                    <a:pt x="5563" y="122206"/>
                    <a:pt x="6705" y="125063"/>
                  </a:cubicBezTo>
                  <a:cubicBezTo>
                    <a:pt x="7847" y="127730"/>
                    <a:pt x="9370" y="130397"/>
                    <a:pt x="10703" y="132969"/>
                  </a:cubicBezTo>
                  <a:cubicBezTo>
                    <a:pt x="11560" y="134588"/>
                    <a:pt x="12321" y="136302"/>
                    <a:pt x="13273" y="137922"/>
                  </a:cubicBezTo>
                  <a:cubicBezTo>
                    <a:pt x="16319" y="137255"/>
                    <a:pt x="19364" y="136684"/>
                    <a:pt x="22410" y="136017"/>
                  </a:cubicBezTo>
                  <a:cubicBezTo>
                    <a:pt x="22887" y="135922"/>
                    <a:pt x="23552" y="135826"/>
                    <a:pt x="23934" y="135446"/>
                  </a:cubicBezTo>
                  <a:close/>
                  <a:moveTo>
                    <a:pt x="11940" y="72676"/>
                  </a:moveTo>
                  <a:cubicBezTo>
                    <a:pt x="10512" y="71056"/>
                    <a:pt x="11560" y="70580"/>
                    <a:pt x="12987" y="70104"/>
                  </a:cubicBezTo>
                  <a:cubicBezTo>
                    <a:pt x="13844" y="71342"/>
                    <a:pt x="13178" y="71914"/>
                    <a:pt x="11940" y="72676"/>
                  </a:cubicBezTo>
                  <a:close/>
                  <a:moveTo>
                    <a:pt x="11274" y="61722"/>
                  </a:moveTo>
                  <a:cubicBezTo>
                    <a:pt x="11274" y="61722"/>
                    <a:pt x="10989" y="61531"/>
                    <a:pt x="10798" y="61341"/>
                  </a:cubicBezTo>
                  <a:cubicBezTo>
                    <a:pt x="11083" y="60960"/>
                    <a:pt x="11369" y="60484"/>
                    <a:pt x="11654" y="60103"/>
                  </a:cubicBezTo>
                  <a:cubicBezTo>
                    <a:pt x="11845" y="60198"/>
                    <a:pt x="12131" y="60484"/>
                    <a:pt x="12131" y="60484"/>
                  </a:cubicBezTo>
                  <a:cubicBezTo>
                    <a:pt x="11845" y="60865"/>
                    <a:pt x="11560" y="61341"/>
                    <a:pt x="11274" y="61722"/>
                  </a:cubicBezTo>
                  <a:close/>
                  <a:moveTo>
                    <a:pt x="9941" y="8477"/>
                  </a:moveTo>
                  <a:cubicBezTo>
                    <a:pt x="9815" y="9557"/>
                    <a:pt x="9116" y="10478"/>
                    <a:pt x="7847" y="11239"/>
                  </a:cubicBezTo>
                  <a:cubicBezTo>
                    <a:pt x="8609" y="10192"/>
                    <a:pt x="9275" y="9430"/>
                    <a:pt x="9941" y="8477"/>
                  </a:cubicBezTo>
                  <a:close/>
                  <a:moveTo>
                    <a:pt x="12607" y="22384"/>
                  </a:moveTo>
                  <a:cubicBezTo>
                    <a:pt x="10893" y="23146"/>
                    <a:pt x="9561" y="23622"/>
                    <a:pt x="7752" y="22670"/>
                  </a:cubicBezTo>
                  <a:cubicBezTo>
                    <a:pt x="8609" y="22098"/>
                    <a:pt x="9275" y="21622"/>
                    <a:pt x="9751" y="21241"/>
                  </a:cubicBezTo>
                  <a:cubicBezTo>
                    <a:pt x="9561" y="19431"/>
                    <a:pt x="6801" y="21907"/>
                    <a:pt x="7276" y="19336"/>
                  </a:cubicBezTo>
                  <a:cubicBezTo>
                    <a:pt x="9307" y="19336"/>
                    <a:pt x="11083" y="20352"/>
                    <a:pt x="12607" y="22384"/>
                  </a:cubicBezTo>
                  <a:close/>
                  <a:moveTo>
                    <a:pt x="11750" y="41148"/>
                  </a:moveTo>
                  <a:cubicBezTo>
                    <a:pt x="11750" y="41148"/>
                    <a:pt x="11083" y="41720"/>
                    <a:pt x="10418" y="42196"/>
                  </a:cubicBezTo>
                  <a:cubicBezTo>
                    <a:pt x="10132" y="41720"/>
                    <a:pt x="9751" y="41243"/>
                    <a:pt x="9846" y="41148"/>
                  </a:cubicBezTo>
                  <a:cubicBezTo>
                    <a:pt x="10132" y="40862"/>
                    <a:pt x="10608" y="40576"/>
                    <a:pt x="11083" y="40481"/>
                  </a:cubicBezTo>
                  <a:cubicBezTo>
                    <a:pt x="11179" y="40481"/>
                    <a:pt x="11750" y="41053"/>
                    <a:pt x="11750" y="41243"/>
                  </a:cubicBezTo>
                  <a:close/>
                  <a:moveTo>
                    <a:pt x="8514" y="52959"/>
                  </a:moveTo>
                  <a:cubicBezTo>
                    <a:pt x="8514" y="52959"/>
                    <a:pt x="8514" y="52959"/>
                    <a:pt x="8514" y="52959"/>
                  </a:cubicBezTo>
                  <a:cubicBezTo>
                    <a:pt x="8609" y="52769"/>
                    <a:pt x="8799" y="52483"/>
                    <a:pt x="8894" y="52483"/>
                  </a:cubicBezTo>
                  <a:cubicBezTo>
                    <a:pt x="10037" y="52102"/>
                    <a:pt x="11179" y="51816"/>
                    <a:pt x="12036" y="52864"/>
                  </a:cubicBezTo>
                  <a:cubicBezTo>
                    <a:pt x="12036" y="52864"/>
                    <a:pt x="12036" y="53054"/>
                    <a:pt x="12036" y="53245"/>
                  </a:cubicBezTo>
                  <a:cubicBezTo>
                    <a:pt x="12036" y="53245"/>
                    <a:pt x="12036" y="53245"/>
                    <a:pt x="12036" y="53245"/>
                  </a:cubicBezTo>
                  <a:cubicBezTo>
                    <a:pt x="12036" y="53245"/>
                    <a:pt x="12036" y="53245"/>
                    <a:pt x="12036" y="53245"/>
                  </a:cubicBezTo>
                  <a:cubicBezTo>
                    <a:pt x="12036" y="53530"/>
                    <a:pt x="11845" y="53721"/>
                    <a:pt x="11654" y="53816"/>
                  </a:cubicBezTo>
                  <a:cubicBezTo>
                    <a:pt x="11654" y="53816"/>
                    <a:pt x="11654" y="53816"/>
                    <a:pt x="11654" y="53816"/>
                  </a:cubicBezTo>
                  <a:cubicBezTo>
                    <a:pt x="11179" y="54578"/>
                    <a:pt x="10798" y="55340"/>
                    <a:pt x="9275" y="54864"/>
                  </a:cubicBezTo>
                  <a:cubicBezTo>
                    <a:pt x="8323" y="54578"/>
                    <a:pt x="7086" y="55531"/>
                    <a:pt x="6230" y="55912"/>
                  </a:cubicBezTo>
                  <a:cubicBezTo>
                    <a:pt x="4040" y="53340"/>
                    <a:pt x="7943" y="51721"/>
                    <a:pt x="6610" y="49530"/>
                  </a:cubicBezTo>
                  <a:cubicBezTo>
                    <a:pt x="9846" y="49244"/>
                    <a:pt x="7372" y="51625"/>
                    <a:pt x="8609" y="52864"/>
                  </a:cubicBezTo>
                  <a:close/>
                  <a:moveTo>
                    <a:pt x="7752" y="57436"/>
                  </a:moveTo>
                  <a:cubicBezTo>
                    <a:pt x="7752" y="57436"/>
                    <a:pt x="7086" y="57912"/>
                    <a:pt x="6801" y="58007"/>
                  </a:cubicBezTo>
                  <a:cubicBezTo>
                    <a:pt x="6610" y="58007"/>
                    <a:pt x="6324" y="57721"/>
                    <a:pt x="5753" y="57436"/>
                  </a:cubicBezTo>
                  <a:cubicBezTo>
                    <a:pt x="6324" y="57150"/>
                    <a:pt x="6705" y="56959"/>
                    <a:pt x="7086" y="56959"/>
                  </a:cubicBezTo>
                  <a:cubicBezTo>
                    <a:pt x="7276" y="56959"/>
                    <a:pt x="7562" y="57245"/>
                    <a:pt x="7752" y="57436"/>
                  </a:cubicBezTo>
                  <a:close/>
                  <a:moveTo>
                    <a:pt x="5753" y="10001"/>
                  </a:moveTo>
                  <a:cubicBezTo>
                    <a:pt x="5753" y="10001"/>
                    <a:pt x="6230" y="10573"/>
                    <a:pt x="6419" y="10858"/>
                  </a:cubicBezTo>
                  <a:cubicBezTo>
                    <a:pt x="6419" y="10858"/>
                    <a:pt x="6134" y="11335"/>
                    <a:pt x="6134" y="11239"/>
                  </a:cubicBezTo>
                  <a:cubicBezTo>
                    <a:pt x="5753" y="11144"/>
                    <a:pt x="5468" y="10954"/>
                    <a:pt x="4611" y="10478"/>
                  </a:cubicBezTo>
                  <a:cubicBezTo>
                    <a:pt x="5277" y="10192"/>
                    <a:pt x="5658" y="9811"/>
                    <a:pt x="5753" y="9906"/>
                  </a:cubicBezTo>
                  <a:close/>
                  <a:moveTo>
                    <a:pt x="3945" y="80867"/>
                  </a:moveTo>
                  <a:cubicBezTo>
                    <a:pt x="4230" y="78772"/>
                    <a:pt x="5277" y="77914"/>
                    <a:pt x="7276" y="77629"/>
                  </a:cubicBezTo>
                  <a:cubicBezTo>
                    <a:pt x="9561" y="77343"/>
                    <a:pt x="10132" y="77629"/>
                    <a:pt x="11560" y="80200"/>
                  </a:cubicBezTo>
                  <a:cubicBezTo>
                    <a:pt x="8799" y="80391"/>
                    <a:pt x="6419" y="80581"/>
                    <a:pt x="3945" y="80772"/>
                  </a:cubicBezTo>
                  <a:close/>
                  <a:moveTo>
                    <a:pt x="5277" y="83344"/>
                  </a:moveTo>
                  <a:cubicBezTo>
                    <a:pt x="5277" y="83344"/>
                    <a:pt x="6134" y="83629"/>
                    <a:pt x="6610" y="83820"/>
                  </a:cubicBezTo>
                  <a:cubicBezTo>
                    <a:pt x="6515" y="84011"/>
                    <a:pt x="6324" y="84201"/>
                    <a:pt x="6230" y="84391"/>
                  </a:cubicBezTo>
                  <a:cubicBezTo>
                    <a:pt x="5753" y="84201"/>
                    <a:pt x="5373" y="84106"/>
                    <a:pt x="4897" y="83915"/>
                  </a:cubicBezTo>
                  <a:cubicBezTo>
                    <a:pt x="4992" y="83725"/>
                    <a:pt x="5277" y="83248"/>
                    <a:pt x="5277" y="83248"/>
                  </a:cubicBezTo>
                  <a:close/>
                  <a:moveTo>
                    <a:pt x="7562" y="119539"/>
                  </a:moveTo>
                  <a:cubicBezTo>
                    <a:pt x="6895" y="118586"/>
                    <a:pt x="6610" y="118110"/>
                    <a:pt x="6230" y="117538"/>
                  </a:cubicBezTo>
                  <a:cubicBezTo>
                    <a:pt x="7752" y="117348"/>
                    <a:pt x="7847" y="118015"/>
                    <a:pt x="7562" y="119539"/>
                  </a:cubicBezTo>
                  <a:close/>
                  <a:moveTo>
                    <a:pt x="9751" y="106775"/>
                  </a:moveTo>
                  <a:cubicBezTo>
                    <a:pt x="7181" y="106585"/>
                    <a:pt x="8990" y="104775"/>
                    <a:pt x="8609" y="103727"/>
                  </a:cubicBezTo>
                  <a:cubicBezTo>
                    <a:pt x="8609" y="103727"/>
                    <a:pt x="8609" y="103727"/>
                    <a:pt x="8609" y="103727"/>
                  </a:cubicBezTo>
                  <a:lnTo>
                    <a:pt x="8609" y="103727"/>
                  </a:lnTo>
                  <a:cubicBezTo>
                    <a:pt x="8609" y="103727"/>
                    <a:pt x="8609" y="103727"/>
                    <a:pt x="8609" y="103727"/>
                  </a:cubicBezTo>
                  <a:cubicBezTo>
                    <a:pt x="8323" y="103061"/>
                    <a:pt x="7943" y="102489"/>
                    <a:pt x="7847" y="101822"/>
                  </a:cubicBezTo>
                  <a:cubicBezTo>
                    <a:pt x="7752" y="101346"/>
                    <a:pt x="7847" y="100870"/>
                    <a:pt x="8038" y="100394"/>
                  </a:cubicBezTo>
                  <a:cubicBezTo>
                    <a:pt x="8038" y="100394"/>
                    <a:pt x="8704" y="100298"/>
                    <a:pt x="8799" y="100394"/>
                  </a:cubicBezTo>
                  <a:cubicBezTo>
                    <a:pt x="9085" y="100774"/>
                    <a:pt x="9465" y="101251"/>
                    <a:pt x="9370" y="101727"/>
                  </a:cubicBezTo>
                  <a:cubicBezTo>
                    <a:pt x="9275" y="102394"/>
                    <a:pt x="8799" y="103061"/>
                    <a:pt x="8514" y="103727"/>
                  </a:cubicBezTo>
                  <a:cubicBezTo>
                    <a:pt x="8514" y="103727"/>
                    <a:pt x="8514" y="103727"/>
                    <a:pt x="8514" y="103727"/>
                  </a:cubicBezTo>
                  <a:cubicBezTo>
                    <a:pt x="9561" y="103727"/>
                    <a:pt x="10608" y="103822"/>
                    <a:pt x="11845" y="103918"/>
                  </a:cubicBezTo>
                  <a:cubicBezTo>
                    <a:pt x="11083" y="104965"/>
                    <a:pt x="10418" y="105823"/>
                    <a:pt x="9656" y="106775"/>
                  </a:cubicBezTo>
                  <a:close/>
                  <a:moveTo>
                    <a:pt x="10322" y="76867"/>
                  </a:moveTo>
                  <a:cubicBezTo>
                    <a:pt x="11560" y="75914"/>
                    <a:pt x="12511" y="75247"/>
                    <a:pt x="13749" y="74200"/>
                  </a:cubicBezTo>
                  <a:cubicBezTo>
                    <a:pt x="13368" y="76867"/>
                    <a:pt x="13082" y="77057"/>
                    <a:pt x="10322" y="76867"/>
                  </a:cubicBezTo>
                  <a:close/>
                  <a:moveTo>
                    <a:pt x="26980" y="108299"/>
                  </a:moveTo>
                  <a:cubicBezTo>
                    <a:pt x="27075" y="108966"/>
                    <a:pt x="27169" y="109538"/>
                    <a:pt x="27360" y="110014"/>
                  </a:cubicBezTo>
                  <a:cubicBezTo>
                    <a:pt x="27551" y="110490"/>
                    <a:pt x="27931" y="110776"/>
                    <a:pt x="28312" y="111252"/>
                  </a:cubicBezTo>
                  <a:cubicBezTo>
                    <a:pt x="25932" y="110871"/>
                    <a:pt x="25742" y="110490"/>
                    <a:pt x="26884" y="108299"/>
                  </a:cubicBezTo>
                  <a:cubicBezTo>
                    <a:pt x="26789" y="108299"/>
                    <a:pt x="26694" y="108299"/>
                    <a:pt x="26503" y="108299"/>
                  </a:cubicBezTo>
                  <a:cubicBezTo>
                    <a:pt x="28122" y="107537"/>
                    <a:pt x="29264" y="106966"/>
                    <a:pt x="30882" y="106108"/>
                  </a:cubicBezTo>
                  <a:cubicBezTo>
                    <a:pt x="29740" y="108204"/>
                    <a:pt x="29549" y="108299"/>
                    <a:pt x="26884" y="108299"/>
                  </a:cubicBezTo>
                  <a:close/>
                  <a:moveTo>
                    <a:pt x="26408" y="99536"/>
                  </a:moveTo>
                  <a:cubicBezTo>
                    <a:pt x="26218" y="98584"/>
                    <a:pt x="26884" y="98203"/>
                    <a:pt x="28217" y="98107"/>
                  </a:cubicBezTo>
                  <a:cubicBezTo>
                    <a:pt x="28312" y="99155"/>
                    <a:pt x="28122" y="99822"/>
                    <a:pt x="26884" y="99822"/>
                  </a:cubicBezTo>
                  <a:cubicBezTo>
                    <a:pt x="26694" y="99822"/>
                    <a:pt x="26408" y="99631"/>
                    <a:pt x="26408" y="99536"/>
                  </a:cubicBezTo>
                  <a:close/>
                  <a:moveTo>
                    <a:pt x="31929" y="91440"/>
                  </a:moveTo>
                  <a:cubicBezTo>
                    <a:pt x="31929" y="91440"/>
                    <a:pt x="31358" y="91059"/>
                    <a:pt x="31358" y="90964"/>
                  </a:cubicBezTo>
                  <a:cubicBezTo>
                    <a:pt x="31453" y="90678"/>
                    <a:pt x="31739" y="90392"/>
                    <a:pt x="32024" y="90106"/>
                  </a:cubicBezTo>
                  <a:cubicBezTo>
                    <a:pt x="32310" y="90488"/>
                    <a:pt x="32500" y="90678"/>
                    <a:pt x="32690" y="90964"/>
                  </a:cubicBezTo>
                  <a:cubicBezTo>
                    <a:pt x="32405" y="91154"/>
                    <a:pt x="32119" y="91440"/>
                    <a:pt x="31834" y="91535"/>
                  </a:cubicBezTo>
                  <a:close/>
                  <a:moveTo>
                    <a:pt x="33357" y="79438"/>
                  </a:moveTo>
                  <a:cubicBezTo>
                    <a:pt x="33071" y="78962"/>
                    <a:pt x="32690" y="78581"/>
                    <a:pt x="32690" y="78296"/>
                  </a:cubicBezTo>
                  <a:cubicBezTo>
                    <a:pt x="32690" y="78010"/>
                    <a:pt x="33166" y="77724"/>
                    <a:pt x="33357" y="77438"/>
                  </a:cubicBezTo>
                  <a:cubicBezTo>
                    <a:pt x="33642" y="77724"/>
                    <a:pt x="34023" y="78010"/>
                    <a:pt x="34118" y="78296"/>
                  </a:cubicBezTo>
                  <a:cubicBezTo>
                    <a:pt x="34118" y="78581"/>
                    <a:pt x="33737" y="78867"/>
                    <a:pt x="33357" y="79343"/>
                  </a:cubicBezTo>
                  <a:close/>
                  <a:moveTo>
                    <a:pt x="35260" y="110490"/>
                  </a:moveTo>
                  <a:cubicBezTo>
                    <a:pt x="34785" y="109823"/>
                    <a:pt x="34404" y="109252"/>
                    <a:pt x="33928" y="108680"/>
                  </a:cubicBezTo>
                  <a:cubicBezTo>
                    <a:pt x="35133" y="108553"/>
                    <a:pt x="35578" y="109156"/>
                    <a:pt x="35260" y="110490"/>
                  </a:cubicBezTo>
                  <a:close/>
                  <a:moveTo>
                    <a:pt x="34308" y="71819"/>
                  </a:moveTo>
                  <a:cubicBezTo>
                    <a:pt x="32976" y="72009"/>
                    <a:pt x="32119" y="71533"/>
                    <a:pt x="32119" y="70485"/>
                  </a:cubicBezTo>
                  <a:cubicBezTo>
                    <a:pt x="32119" y="70009"/>
                    <a:pt x="32976" y="69532"/>
                    <a:pt x="33642" y="69151"/>
                  </a:cubicBezTo>
                  <a:cubicBezTo>
                    <a:pt x="34308" y="68771"/>
                    <a:pt x="35070" y="68675"/>
                    <a:pt x="35736" y="68389"/>
                  </a:cubicBezTo>
                  <a:cubicBezTo>
                    <a:pt x="35260" y="69532"/>
                    <a:pt x="34785" y="70675"/>
                    <a:pt x="34308" y="71723"/>
                  </a:cubicBezTo>
                  <a:close/>
                  <a:moveTo>
                    <a:pt x="33071" y="45148"/>
                  </a:moveTo>
                  <a:cubicBezTo>
                    <a:pt x="33832" y="45625"/>
                    <a:pt x="34785" y="46006"/>
                    <a:pt x="35260" y="46577"/>
                  </a:cubicBezTo>
                  <a:cubicBezTo>
                    <a:pt x="35641" y="46958"/>
                    <a:pt x="35260" y="47720"/>
                    <a:pt x="35356" y="48292"/>
                  </a:cubicBezTo>
                  <a:cubicBezTo>
                    <a:pt x="34689" y="48292"/>
                    <a:pt x="33928" y="48292"/>
                    <a:pt x="33452" y="48006"/>
                  </a:cubicBezTo>
                  <a:cubicBezTo>
                    <a:pt x="32405" y="47339"/>
                    <a:pt x="31739" y="46387"/>
                    <a:pt x="33071" y="45148"/>
                  </a:cubicBezTo>
                  <a:close/>
                  <a:moveTo>
                    <a:pt x="41923" y="50768"/>
                  </a:moveTo>
                  <a:cubicBezTo>
                    <a:pt x="40876" y="50197"/>
                    <a:pt x="41257" y="49435"/>
                    <a:pt x="41733" y="48006"/>
                  </a:cubicBezTo>
                  <a:cubicBezTo>
                    <a:pt x="42304" y="49149"/>
                    <a:pt x="42684" y="49816"/>
                    <a:pt x="43066" y="50578"/>
                  </a:cubicBezTo>
                  <a:cubicBezTo>
                    <a:pt x="42494" y="50673"/>
                    <a:pt x="42113" y="50863"/>
                    <a:pt x="41923" y="50768"/>
                  </a:cubicBezTo>
                  <a:close/>
                  <a:moveTo>
                    <a:pt x="44398" y="73533"/>
                  </a:moveTo>
                  <a:cubicBezTo>
                    <a:pt x="44398" y="73533"/>
                    <a:pt x="43732" y="73152"/>
                    <a:pt x="43827" y="73057"/>
                  </a:cubicBezTo>
                  <a:cubicBezTo>
                    <a:pt x="43827" y="72866"/>
                    <a:pt x="44208" y="72580"/>
                    <a:pt x="44493" y="72485"/>
                  </a:cubicBezTo>
                  <a:cubicBezTo>
                    <a:pt x="44684" y="72485"/>
                    <a:pt x="44969" y="72771"/>
                    <a:pt x="45350" y="72962"/>
                  </a:cubicBezTo>
                  <a:cubicBezTo>
                    <a:pt x="44969" y="73152"/>
                    <a:pt x="44779" y="73438"/>
                    <a:pt x="44493" y="73438"/>
                  </a:cubicBezTo>
                  <a:close/>
                  <a:moveTo>
                    <a:pt x="50775" y="106585"/>
                  </a:moveTo>
                  <a:lnTo>
                    <a:pt x="50775" y="106585"/>
                  </a:lnTo>
                  <a:cubicBezTo>
                    <a:pt x="50775" y="106585"/>
                    <a:pt x="50775" y="106585"/>
                    <a:pt x="50775" y="106585"/>
                  </a:cubicBezTo>
                  <a:cubicBezTo>
                    <a:pt x="50490" y="107156"/>
                    <a:pt x="50204" y="107728"/>
                    <a:pt x="49823" y="108490"/>
                  </a:cubicBezTo>
                  <a:cubicBezTo>
                    <a:pt x="49538" y="108299"/>
                    <a:pt x="48967" y="108109"/>
                    <a:pt x="48967" y="107918"/>
                  </a:cubicBezTo>
                  <a:cubicBezTo>
                    <a:pt x="48967" y="106585"/>
                    <a:pt x="49919" y="106680"/>
                    <a:pt x="50775" y="106680"/>
                  </a:cubicBezTo>
                  <a:cubicBezTo>
                    <a:pt x="50775" y="106680"/>
                    <a:pt x="50775" y="106680"/>
                    <a:pt x="50775" y="106680"/>
                  </a:cubicBezTo>
                  <a:cubicBezTo>
                    <a:pt x="50775" y="106680"/>
                    <a:pt x="50775" y="106680"/>
                    <a:pt x="50775" y="106680"/>
                  </a:cubicBezTo>
                  <a:cubicBezTo>
                    <a:pt x="50965" y="106204"/>
                    <a:pt x="51061" y="105728"/>
                    <a:pt x="51156" y="105251"/>
                  </a:cubicBezTo>
                  <a:cubicBezTo>
                    <a:pt x="51251" y="104870"/>
                    <a:pt x="51442" y="104489"/>
                    <a:pt x="51727" y="103441"/>
                  </a:cubicBezTo>
                  <a:cubicBezTo>
                    <a:pt x="52489" y="105061"/>
                    <a:pt x="52964" y="106108"/>
                    <a:pt x="53726" y="107918"/>
                  </a:cubicBezTo>
                  <a:cubicBezTo>
                    <a:pt x="52203" y="107347"/>
                    <a:pt x="51442" y="107061"/>
                    <a:pt x="50680" y="106775"/>
                  </a:cubicBezTo>
                  <a:close/>
                  <a:moveTo>
                    <a:pt x="60484" y="78296"/>
                  </a:moveTo>
                  <a:lnTo>
                    <a:pt x="59627" y="77819"/>
                  </a:lnTo>
                  <a:cubicBezTo>
                    <a:pt x="59627" y="77819"/>
                    <a:pt x="59056" y="77057"/>
                    <a:pt x="58961" y="76676"/>
                  </a:cubicBezTo>
                  <a:cubicBezTo>
                    <a:pt x="58961" y="76581"/>
                    <a:pt x="59723" y="76105"/>
                    <a:pt x="59913" y="76200"/>
                  </a:cubicBezTo>
                  <a:cubicBezTo>
                    <a:pt x="60294" y="76390"/>
                    <a:pt x="60770" y="76771"/>
                    <a:pt x="60865" y="77153"/>
                  </a:cubicBezTo>
                  <a:cubicBezTo>
                    <a:pt x="60960" y="77533"/>
                    <a:pt x="60674" y="77914"/>
                    <a:pt x="60579" y="78296"/>
                  </a:cubicBezTo>
                  <a:close/>
                  <a:moveTo>
                    <a:pt x="66100" y="83629"/>
                  </a:moveTo>
                  <a:cubicBezTo>
                    <a:pt x="64672" y="84391"/>
                    <a:pt x="63720" y="84963"/>
                    <a:pt x="62769" y="85439"/>
                  </a:cubicBezTo>
                  <a:cubicBezTo>
                    <a:pt x="61436" y="84582"/>
                    <a:pt x="61150" y="83629"/>
                    <a:pt x="62102" y="82867"/>
                  </a:cubicBezTo>
                  <a:cubicBezTo>
                    <a:pt x="63244" y="81915"/>
                    <a:pt x="64482" y="82772"/>
                    <a:pt x="66100" y="83629"/>
                  </a:cubicBezTo>
                  <a:close/>
                  <a:moveTo>
                    <a:pt x="61626" y="80581"/>
                  </a:moveTo>
                  <a:cubicBezTo>
                    <a:pt x="62863" y="80963"/>
                    <a:pt x="63530" y="81248"/>
                    <a:pt x="64862" y="81629"/>
                  </a:cubicBezTo>
                  <a:cubicBezTo>
                    <a:pt x="62959" y="82772"/>
                    <a:pt x="62388" y="82201"/>
                    <a:pt x="61626" y="80581"/>
                  </a:cubicBezTo>
                  <a:close/>
                  <a:moveTo>
                    <a:pt x="64767" y="64198"/>
                  </a:moveTo>
                  <a:cubicBezTo>
                    <a:pt x="62673" y="64262"/>
                    <a:pt x="61436" y="63500"/>
                    <a:pt x="61055" y="61913"/>
                  </a:cubicBezTo>
                  <a:cubicBezTo>
                    <a:pt x="62863" y="61531"/>
                    <a:pt x="62769" y="63817"/>
                    <a:pt x="64767" y="64198"/>
                  </a:cubicBezTo>
                  <a:close/>
                  <a:moveTo>
                    <a:pt x="58104" y="55054"/>
                  </a:moveTo>
                  <a:cubicBezTo>
                    <a:pt x="59342" y="55245"/>
                    <a:pt x="60484" y="55436"/>
                    <a:pt x="61721" y="55626"/>
                  </a:cubicBezTo>
                  <a:cubicBezTo>
                    <a:pt x="61721" y="55912"/>
                    <a:pt x="61721" y="56197"/>
                    <a:pt x="61531" y="56293"/>
                  </a:cubicBezTo>
                  <a:cubicBezTo>
                    <a:pt x="61055" y="56674"/>
                    <a:pt x="60484" y="56959"/>
                    <a:pt x="59723" y="57340"/>
                  </a:cubicBezTo>
                  <a:cubicBezTo>
                    <a:pt x="58961" y="56674"/>
                    <a:pt x="58295" y="56102"/>
                    <a:pt x="57724" y="55531"/>
                  </a:cubicBezTo>
                  <a:cubicBezTo>
                    <a:pt x="57914" y="55245"/>
                    <a:pt x="58009" y="55054"/>
                    <a:pt x="58104" y="55054"/>
                  </a:cubicBezTo>
                  <a:close/>
                  <a:moveTo>
                    <a:pt x="57248" y="58864"/>
                  </a:moveTo>
                  <a:cubicBezTo>
                    <a:pt x="57248" y="58864"/>
                    <a:pt x="58390" y="59436"/>
                    <a:pt x="58390" y="59626"/>
                  </a:cubicBezTo>
                  <a:cubicBezTo>
                    <a:pt x="58390" y="60103"/>
                    <a:pt x="57724" y="60484"/>
                    <a:pt x="57153" y="61055"/>
                  </a:cubicBezTo>
                  <a:cubicBezTo>
                    <a:pt x="56581" y="60484"/>
                    <a:pt x="56106" y="60103"/>
                    <a:pt x="55725" y="59722"/>
                  </a:cubicBezTo>
                  <a:cubicBezTo>
                    <a:pt x="56201" y="59436"/>
                    <a:pt x="56677" y="58960"/>
                    <a:pt x="57248" y="58864"/>
                  </a:cubicBezTo>
                  <a:close/>
                  <a:moveTo>
                    <a:pt x="58771" y="64961"/>
                  </a:moveTo>
                  <a:cubicBezTo>
                    <a:pt x="58771" y="64961"/>
                    <a:pt x="59056" y="66008"/>
                    <a:pt x="58675" y="66865"/>
                  </a:cubicBezTo>
                  <a:cubicBezTo>
                    <a:pt x="57628" y="66104"/>
                    <a:pt x="56581" y="65341"/>
                    <a:pt x="55154" y="64294"/>
                  </a:cubicBezTo>
                  <a:cubicBezTo>
                    <a:pt x="57057" y="62960"/>
                    <a:pt x="57914" y="64294"/>
                    <a:pt x="58771" y="64961"/>
                  </a:cubicBezTo>
                  <a:close/>
                  <a:moveTo>
                    <a:pt x="56106" y="71438"/>
                  </a:moveTo>
                  <a:cubicBezTo>
                    <a:pt x="56106" y="71438"/>
                    <a:pt x="56296" y="72009"/>
                    <a:pt x="56391" y="72295"/>
                  </a:cubicBezTo>
                  <a:cubicBezTo>
                    <a:pt x="55535" y="72580"/>
                    <a:pt x="54773" y="72771"/>
                    <a:pt x="53916" y="73057"/>
                  </a:cubicBezTo>
                  <a:cubicBezTo>
                    <a:pt x="53916" y="72771"/>
                    <a:pt x="53726" y="72485"/>
                    <a:pt x="53631" y="72104"/>
                  </a:cubicBezTo>
                  <a:cubicBezTo>
                    <a:pt x="54487" y="71914"/>
                    <a:pt x="55344" y="71628"/>
                    <a:pt x="56106" y="71438"/>
                  </a:cubicBezTo>
                  <a:close/>
                  <a:moveTo>
                    <a:pt x="52964" y="81724"/>
                  </a:moveTo>
                  <a:cubicBezTo>
                    <a:pt x="52964" y="81724"/>
                    <a:pt x="53916" y="81344"/>
                    <a:pt x="54202" y="81439"/>
                  </a:cubicBezTo>
                  <a:cubicBezTo>
                    <a:pt x="54582" y="81629"/>
                    <a:pt x="55154" y="82296"/>
                    <a:pt x="55058" y="82487"/>
                  </a:cubicBezTo>
                  <a:cubicBezTo>
                    <a:pt x="54868" y="82867"/>
                    <a:pt x="54582" y="83248"/>
                    <a:pt x="54392" y="83629"/>
                  </a:cubicBezTo>
                  <a:lnTo>
                    <a:pt x="58771" y="83629"/>
                  </a:lnTo>
                  <a:cubicBezTo>
                    <a:pt x="58485" y="84106"/>
                    <a:pt x="58009" y="84868"/>
                    <a:pt x="57343" y="85915"/>
                  </a:cubicBezTo>
                  <a:cubicBezTo>
                    <a:pt x="56201" y="85439"/>
                    <a:pt x="55154" y="85058"/>
                    <a:pt x="54011" y="84582"/>
                  </a:cubicBezTo>
                  <a:cubicBezTo>
                    <a:pt x="54011" y="84582"/>
                    <a:pt x="54011" y="84391"/>
                    <a:pt x="54011" y="84296"/>
                  </a:cubicBezTo>
                  <a:cubicBezTo>
                    <a:pt x="53726" y="84677"/>
                    <a:pt x="53536" y="85154"/>
                    <a:pt x="53345" y="85534"/>
                  </a:cubicBezTo>
                  <a:cubicBezTo>
                    <a:pt x="51536" y="84011"/>
                    <a:pt x="52489" y="82867"/>
                    <a:pt x="53060" y="81629"/>
                  </a:cubicBezTo>
                  <a:close/>
                  <a:moveTo>
                    <a:pt x="52489" y="40196"/>
                  </a:moveTo>
                  <a:cubicBezTo>
                    <a:pt x="52489" y="41021"/>
                    <a:pt x="52108" y="41688"/>
                    <a:pt x="51347" y="42196"/>
                  </a:cubicBezTo>
                  <a:cubicBezTo>
                    <a:pt x="51727" y="41624"/>
                    <a:pt x="52013" y="41053"/>
                    <a:pt x="52489" y="40196"/>
                  </a:cubicBezTo>
                  <a:close/>
                  <a:moveTo>
                    <a:pt x="51347" y="44863"/>
                  </a:moveTo>
                  <a:cubicBezTo>
                    <a:pt x="51347" y="44863"/>
                    <a:pt x="51632" y="45339"/>
                    <a:pt x="51727" y="45625"/>
                  </a:cubicBezTo>
                  <a:lnTo>
                    <a:pt x="49633" y="46387"/>
                  </a:lnTo>
                  <a:cubicBezTo>
                    <a:pt x="49633" y="46387"/>
                    <a:pt x="49443" y="46006"/>
                    <a:pt x="49443" y="45815"/>
                  </a:cubicBezTo>
                  <a:cubicBezTo>
                    <a:pt x="50109" y="45529"/>
                    <a:pt x="50775" y="45244"/>
                    <a:pt x="51347" y="44863"/>
                  </a:cubicBezTo>
                  <a:close/>
                  <a:moveTo>
                    <a:pt x="47634" y="57721"/>
                  </a:moveTo>
                  <a:cubicBezTo>
                    <a:pt x="48205" y="58007"/>
                    <a:pt x="48681" y="58388"/>
                    <a:pt x="49252" y="58674"/>
                  </a:cubicBezTo>
                  <a:cubicBezTo>
                    <a:pt x="49157" y="58864"/>
                    <a:pt x="49062" y="58960"/>
                    <a:pt x="48872" y="59150"/>
                  </a:cubicBezTo>
                  <a:cubicBezTo>
                    <a:pt x="48396" y="58864"/>
                    <a:pt x="47825" y="58483"/>
                    <a:pt x="47348" y="58198"/>
                  </a:cubicBezTo>
                  <a:cubicBezTo>
                    <a:pt x="47348" y="58007"/>
                    <a:pt x="47539" y="57912"/>
                    <a:pt x="47634" y="57721"/>
                  </a:cubicBezTo>
                  <a:close/>
                  <a:moveTo>
                    <a:pt x="47158" y="51340"/>
                  </a:moveTo>
                  <a:cubicBezTo>
                    <a:pt x="47158" y="51340"/>
                    <a:pt x="47158" y="51625"/>
                    <a:pt x="47158" y="51816"/>
                  </a:cubicBezTo>
                  <a:cubicBezTo>
                    <a:pt x="46777" y="52006"/>
                    <a:pt x="46301" y="52197"/>
                    <a:pt x="45921" y="52197"/>
                  </a:cubicBezTo>
                  <a:cubicBezTo>
                    <a:pt x="45635" y="52197"/>
                    <a:pt x="45350" y="51816"/>
                    <a:pt x="44588" y="51340"/>
                  </a:cubicBezTo>
                  <a:lnTo>
                    <a:pt x="47158" y="51340"/>
                  </a:lnTo>
                  <a:close/>
                  <a:moveTo>
                    <a:pt x="45159" y="64294"/>
                  </a:moveTo>
                  <a:cubicBezTo>
                    <a:pt x="45350" y="65341"/>
                    <a:pt x="45445" y="66104"/>
                    <a:pt x="45540" y="66865"/>
                  </a:cubicBezTo>
                  <a:cubicBezTo>
                    <a:pt x="45255" y="66865"/>
                    <a:pt x="44874" y="66865"/>
                    <a:pt x="44588" y="66865"/>
                  </a:cubicBezTo>
                  <a:cubicBezTo>
                    <a:pt x="43446" y="66104"/>
                    <a:pt x="43637" y="65341"/>
                    <a:pt x="45159" y="64198"/>
                  </a:cubicBezTo>
                  <a:close/>
                  <a:moveTo>
                    <a:pt x="47444" y="71152"/>
                  </a:moveTo>
                  <a:cubicBezTo>
                    <a:pt x="46301" y="71819"/>
                    <a:pt x="45730" y="71723"/>
                    <a:pt x="43637" y="70390"/>
                  </a:cubicBezTo>
                  <a:cubicBezTo>
                    <a:pt x="44874" y="70675"/>
                    <a:pt x="46112" y="70866"/>
                    <a:pt x="47444" y="71152"/>
                  </a:cubicBezTo>
                  <a:close/>
                  <a:moveTo>
                    <a:pt x="42589" y="30766"/>
                  </a:moveTo>
                  <a:cubicBezTo>
                    <a:pt x="42209" y="29623"/>
                    <a:pt x="41828" y="28384"/>
                    <a:pt x="41257" y="26765"/>
                  </a:cubicBezTo>
                  <a:cubicBezTo>
                    <a:pt x="44779" y="27337"/>
                    <a:pt x="42589" y="29432"/>
                    <a:pt x="42589" y="30766"/>
                  </a:cubicBezTo>
                  <a:close/>
                  <a:moveTo>
                    <a:pt x="40591" y="36195"/>
                  </a:moveTo>
                  <a:cubicBezTo>
                    <a:pt x="41733" y="36386"/>
                    <a:pt x="42209" y="36862"/>
                    <a:pt x="41828" y="37814"/>
                  </a:cubicBezTo>
                  <a:cubicBezTo>
                    <a:pt x="41828" y="38005"/>
                    <a:pt x="40876" y="38290"/>
                    <a:pt x="40686" y="38195"/>
                  </a:cubicBezTo>
                  <a:cubicBezTo>
                    <a:pt x="39829" y="37624"/>
                    <a:pt x="39639" y="36957"/>
                    <a:pt x="40495" y="36290"/>
                  </a:cubicBezTo>
                  <a:close/>
                  <a:moveTo>
                    <a:pt x="38496" y="71819"/>
                  </a:moveTo>
                  <a:cubicBezTo>
                    <a:pt x="39067" y="72009"/>
                    <a:pt x="39639" y="72295"/>
                    <a:pt x="40210" y="72485"/>
                  </a:cubicBezTo>
                  <a:cubicBezTo>
                    <a:pt x="40210" y="72676"/>
                    <a:pt x="40115" y="72771"/>
                    <a:pt x="40020" y="72962"/>
                  </a:cubicBezTo>
                  <a:cubicBezTo>
                    <a:pt x="39449" y="72771"/>
                    <a:pt x="38877" y="72580"/>
                    <a:pt x="38211" y="72390"/>
                  </a:cubicBezTo>
                  <a:lnTo>
                    <a:pt x="38401" y="71819"/>
                  </a:lnTo>
                  <a:close/>
                  <a:moveTo>
                    <a:pt x="35927" y="84106"/>
                  </a:moveTo>
                  <a:cubicBezTo>
                    <a:pt x="36783" y="83344"/>
                    <a:pt x="37449" y="82677"/>
                    <a:pt x="38021" y="82105"/>
                  </a:cubicBezTo>
                  <a:cubicBezTo>
                    <a:pt x="38401" y="83820"/>
                    <a:pt x="38021" y="84772"/>
                    <a:pt x="35927" y="84106"/>
                  </a:cubicBezTo>
                  <a:close/>
                  <a:moveTo>
                    <a:pt x="36117" y="31432"/>
                  </a:moveTo>
                  <a:cubicBezTo>
                    <a:pt x="36403" y="30480"/>
                    <a:pt x="36593" y="29528"/>
                    <a:pt x="36974" y="28099"/>
                  </a:cubicBezTo>
                  <a:cubicBezTo>
                    <a:pt x="38496" y="30194"/>
                    <a:pt x="37164" y="30766"/>
                    <a:pt x="36117" y="31432"/>
                  </a:cubicBezTo>
                  <a:close/>
                  <a:moveTo>
                    <a:pt x="36498" y="17240"/>
                  </a:moveTo>
                  <a:cubicBezTo>
                    <a:pt x="36498" y="17240"/>
                    <a:pt x="35927" y="17621"/>
                    <a:pt x="35641" y="17812"/>
                  </a:cubicBezTo>
                  <a:cubicBezTo>
                    <a:pt x="35070" y="17145"/>
                    <a:pt x="34594" y="16573"/>
                    <a:pt x="33737" y="15526"/>
                  </a:cubicBezTo>
                  <a:cubicBezTo>
                    <a:pt x="36117" y="15430"/>
                    <a:pt x="36117" y="16478"/>
                    <a:pt x="36498" y="17145"/>
                  </a:cubicBezTo>
                  <a:close/>
                  <a:moveTo>
                    <a:pt x="33261" y="37909"/>
                  </a:moveTo>
                  <a:cubicBezTo>
                    <a:pt x="32119" y="40005"/>
                    <a:pt x="32119" y="40100"/>
                    <a:pt x="30501" y="39148"/>
                  </a:cubicBezTo>
                  <a:cubicBezTo>
                    <a:pt x="30025" y="38862"/>
                    <a:pt x="29359" y="38671"/>
                    <a:pt x="29073" y="38290"/>
                  </a:cubicBezTo>
                  <a:cubicBezTo>
                    <a:pt x="28693" y="37814"/>
                    <a:pt x="28597" y="37147"/>
                    <a:pt x="28407" y="36576"/>
                  </a:cubicBezTo>
                  <a:cubicBezTo>
                    <a:pt x="29073" y="36576"/>
                    <a:pt x="29835" y="36195"/>
                    <a:pt x="30311" y="36386"/>
                  </a:cubicBezTo>
                  <a:cubicBezTo>
                    <a:pt x="31358" y="36766"/>
                    <a:pt x="32310" y="37338"/>
                    <a:pt x="33261" y="37814"/>
                  </a:cubicBezTo>
                  <a:close/>
                  <a:moveTo>
                    <a:pt x="28026" y="30956"/>
                  </a:moveTo>
                  <a:cubicBezTo>
                    <a:pt x="28026" y="30956"/>
                    <a:pt x="29644" y="31147"/>
                    <a:pt x="29740" y="31432"/>
                  </a:cubicBezTo>
                  <a:cubicBezTo>
                    <a:pt x="30120" y="32861"/>
                    <a:pt x="29169" y="33623"/>
                    <a:pt x="27265" y="34004"/>
                  </a:cubicBezTo>
                  <a:cubicBezTo>
                    <a:pt x="26408" y="32575"/>
                    <a:pt x="26218" y="31528"/>
                    <a:pt x="28026" y="30956"/>
                  </a:cubicBezTo>
                  <a:close/>
                  <a:moveTo>
                    <a:pt x="28883" y="49244"/>
                  </a:moveTo>
                  <a:cubicBezTo>
                    <a:pt x="28756" y="50578"/>
                    <a:pt x="27773" y="50927"/>
                    <a:pt x="25932" y="50292"/>
                  </a:cubicBezTo>
                  <a:cubicBezTo>
                    <a:pt x="26694" y="48863"/>
                    <a:pt x="27836" y="49435"/>
                    <a:pt x="28883" y="49244"/>
                  </a:cubicBezTo>
                  <a:close/>
                  <a:moveTo>
                    <a:pt x="26218" y="34766"/>
                  </a:moveTo>
                  <a:cubicBezTo>
                    <a:pt x="25171" y="35623"/>
                    <a:pt x="24409" y="36100"/>
                    <a:pt x="23267" y="34766"/>
                  </a:cubicBezTo>
                  <a:lnTo>
                    <a:pt x="26218" y="34766"/>
                  </a:lnTo>
                  <a:close/>
                  <a:moveTo>
                    <a:pt x="23172" y="46958"/>
                  </a:moveTo>
                  <a:cubicBezTo>
                    <a:pt x="21649" y="46672"/>
                    <a:pt x="20888" y="46387"/>
                    <a:pt x="21268" y="45339"/>
                  </a:cubicBezTo>
                  <a:cubicBezTo>
                    <a:pt x="21363" y="45053"/>
                    <a:pt x="22030" y="44767"/>
                    <a:pt x="22410" y="44863"/>
                  </a:cubicBezTo>
                  <a:cubicBezTo>
                    <a:pt x="23743" y="45148"/>
                    <a:pt x="23267" y="46006"/>
                    <a:pt x="23172" y="46958"/>
                  </a:cubicBezTo>
                  <a:close/>
                  <a:moveTo>
                    <a:pt x="24600" y="16573"/>
                  </a:moveTo>
                  <a:cubicBezTo>
                    <a:pt x="23648" y="17907"/>
                    <a:pt x="22887" y="17812"/>
                    <a:pt x="22220" y="16478"/>
                  </a:cubicBezTo>
                  <a:cubicBezTo>
                    <a:pt x="22887" y="16478"/>
                    <a:pt x="23648" y="16478"/>
                    <a:pt x="24600" y="16573"/>
                  </a:cubicBezTo>
                  <a:close/>
                  <a:moveTo>
                    <a:pt x="22030" y="32575"/>
                  </a:moveTo>
                  <a:cubicBezTo>
                    <a:pt x="22601" y="33814"/>
                    <a:pt x="22316" y="34385"/>
                    <a:pt x="20888" y="34671"/>
                  </a:cubicBezTo>
                  <a:cubicBezTo>
                    <a:pt x="20126" y="34862"/>
                    <a:pt x="19460" y="35338"/>
                    <a:pt x="18699" y="35623"/>
                  </a:cubicBezTo>
                  <a:cubicBezTo>
                    <a:pt x="18508" y="34544"/>
                    <a:pt x="19618" y="33528"/>
                    <a:pt x="22030" y="32575"/>
                  </a:cubicBezTo>
                  <a:close/>
                  <a:moveTo>
                    <a:pt x="15367" y="38100"/>
                  </a:moveTo>
                  <a:cubicBezTo>
                    <a:pt x="15653" y="37243"/>
                    <a:pt x="15653" y="36195"/>
                    <a:pt x="17175" y="36290"/>
                  </a:cubicBezTo>
                  <a:cubicBezTo>
                    <a:pt x="17556" y="36290"/>
                    <a:pt x="18127" y="36957"/>
                    <a:pt x="18032" y="37338"/>
                  </a:cubicBezTo>
                  <a:cubicBezTo>
                    <a:pt x="18032" y="38481"/>
                    <a:pt x="17556" y="39433"/>
                    <a:pt x="15462" y="39148"/>
                  </a:cubicBezTo>
                  <a:cubicBezTo>
                    <a:pt x="15462" y="38576"/>
                    <a:pt x="15272" y="38290"/>
                    <a:pt x="15462" y="38005"/>
                  </a:cubicBezTo>
                  <a:close/>
                  <a:moveTo>
                    <a:pt x="19079" y="50959"/>
                  </a:moveTo>
                  <a:cubicBezTo>
                    <a:pt x="19079" y="50959"/>
                    <a:pt x="18793" y="51245"/>
                    <a:pt x="18699" y="51435"/>
                  </a:cubicBezTo>
                  <a:cubicBezTo>
                    <a:pt x="17842" y="50959"/>
                    <a:pt x="16985" y="50482"/>
                    <a:pt x="15843" y="49816"/>
                  </a:cubicBezTo>
                  <a:cubicBezTo>
                    <a:pt x="17937" y="48863"/>
                    <a:pt x="18317" y="50387"/>
                    <a:pt x="19174" y="50959"/>
                  </a:cubicBezTo>
                  <a:close/>
                  <a:moveTo>
                    <a:pt x="16699" y="76295"/>
                  </a:moveTo>
                  <a:cubicBezTo>
                    <a:pt x="17842" y="74962"/>
                    <a:pt x="18603" y="74962"/>
                    <a:pt x="19460" y="76295"/>
                  </a:cubicBezTo>
                  <a:lnTo>
                    <a:pt x="16699" y="76295"/>
                  </a:lnTo>
                  <a:close/>
                  <a:moveTo>
                    <a:pt x="20507" y="122301"/>
                  </a:moveTo>
                  <a:lnTo>
                    <a:pt x="20507" y="118681"/>
                  </a:lnTo>
                  <a:cubicBezTo>
                    <a:pt x="20507" y="118681"/>
                    <a:pt x="21173" y="118681"/>
                    <a:pt x="21459" y="118681"/>
                  </a:cubicBezTo>
                  <a:cubicBezTo>
                    <a:pt x="20888" y="118681"/>
                    <a:pt x="20697" y="118300"/>
                    <a:pt x="20126" y="117538"/>
                  </a:cubicBezTo>
                  <a:cubicBezTo>
                    <a:pt x="21649" y="117538"/>
                    <a:pt x="23077" y="117729"/>
                    <a:pt x="24505" y="117729"/>
                  </a:cubicBezTo>
                  <a:cubicBezTo>
                    <a:pt x="22887" y="118396"/>
                    <a:pt x="22125" y="118681"/>
                    <a:pt x="21554" y="118681"/>
                  </a:cubicBezTo>
                  <a:cubicBezTo>
                    <a:pt x="22125" y="118681"/>
                    <a:pt x="22601" y="118967"/>
                    <a:pt x="22696" y="119539"/>
                  </a:cubicBezTo>
                  <a:cubicBezTo>
                    <a:pt x="22887" y="120682"/>
                    <a:pt x="22601" y="121825"/>
                    <a:pt x="20412" y="122396"/>
                  </a:cubicBezTo>
                  <a:close/>
                </a:path>
              </a:pathLst>
            </a:custGeom>
            <a:solidFill>
              <a:srgbClr val="581F3A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49" name="Forma libre 248">
              <a:extLst>
                <a:ext uri="{FF2B5EF4-FFF2-40B4-BE49-F238E27FC236}">
                  <a16:creationId xmlns:a16="http://schemas.microsoft.com/office/drawing/2014/main" id="{62E57927-E143-49DC-C884-4C88743D994B}"/>
                </a:ext>
              </a:extLst>
            </p:cNvPr>
            <p:cNvSpPr/>
            <p:nvPr/>
          </p:nvSpPr>
          <p:spPr>
            <a:xfrm>
              <a:off x="9714885" y="5622131"/>
              <a:ext cx="475" cy="761"/>
            </a:xfrm>
            <a:custGeom>
              <a:avLst/>
              <a:gdLst>
                <a:gd name="connsiteX0" fmla="*/ 285 w 475"/>
                <a:gd name="connsiteY0" fmla="*/ 762 h 761"/>
                <a:gd name="connsiteX1" fmla="*/ 476 w 475"/>
                <a:gd name="connsiteY1" fmla="*/ 762 h 761"/>
                <a:gd name="connsiteX2" fmla="*/ 95 w 475"/>
                <a:gd name="connsiteY2" fmla="*/ 0 h 761"/>
                <a:gd name="connsiteX3" fmla="*/ 0 w 475"/>
                <a:gd name="connsiteY3" fmla="*/ 0 h 761"/>
                <a:gd name="connsiteX4" fmla="*/ 285 w 475"/>
                <a:gd name="connsiteY4" fmla="*/ 667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" h="761">
                  <a:moveTo>
                    <a:pt x="285" y="762"/>
                  </a:moveTo>
                  <a:cubicBezTo>
                    <a:pt x="285" y="762"/>
                    <a:pt x="381" y="762"/>
                    <a:pt x="476" y="762"/>
                  </a:cubicBezTo>
                  <a:cubicBezTo>
                    <a:pt x="381" y="476"/>
                    <a:pt x="190" y="286"/>
                    <a:pt x="95" y="0"/>
                  </a:cubicBezTo>
                  <a:cubicBezTo>
                    <a:pt x="95" y="0"/>
                    <a:pt x="95" y="0"/>
                    <a:pt x="0" y="0"/>
                  </a:cubicBezTo>
                  <a:cubicBezTo>
                    <a:pt x="0" y="0"/>
                    <a:pt x="95" y="667"/>
                    <a:pt x="285" y="667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0" name="Forma libre 249">
              <a:extLst>
                <a:ext uri="{FF2B5EF4-FFF2-40B4-BE49-F238E27FC236}">
                  <a16:creationId xmlns:a16="http://schemas.microsoft.com/office/drawing/2014/main" id="{18675FCB-95C9-74FD-BC47-E62A06BBDC37}"/>
                </a:ext>
              </a:extLst>
            </p:cNvPr>
            <p:cNvSpPr/>
            <p:nvPr/>
          </p:nvSpPr>
          <p:spPr>
            <a:xfrm>
              <a:off x="9197844" y="5606129"/>
              <a:ext cx="483059" cy="141167"/>
            </a:xfrm>
            <a:custGeom>
              <a:avLst/>
              <a:gdLst>
                <a:gd name="connsiteX0" fmla="*/ 476206 w 483059"/>
                <a:gd name="connsiteY0" fmla="*/ 125254 h 141167"/>
                <a:gd name="connsiteX1" fmla="*/ 473351 w 483059"/>
                <a:gd name="connsiteY1" fmla="*/ 116681 h 141167"/>
                <a:gd name="connsiteX2" fmla="*/ 470210 w 483059"/>
                <a:gd name="connsiteY2" fmla="*/ 96679 h 141167"/>
                <a:gd name="connsiteX3" fmla="*/ 469544 w 483059"/>
                <a:gd name="connsiteY3" fmla="*/ 80105 h 141167"/>
                <a:gd name="connsiteX4" fmla="*/ 469544 w 483059"/>
                <a:gd name="connsiteY4" fmla="*/ 64389 h 141167"/>
                <a:gd name="connsiteX5" fmla="*/ 469924 w 483059"/>
                <a:gd name="connsiteY5" fmla="*/ 49625 h 141167"/>
                <a:gd name="connsiteX6" fmla="*/ 469734 w 483059"/>
                <a:gd name="connsiteY6" fmla="*/ 35719 h 141167"/>
                <a:gd name="connsiteX7" fmla="*/ 469639 w 483059"/>
                <a:gd name="connsiteY7" fmla="*/ 20860 h 141167"/>
                <a:gd name="connsiteX8" fmla="*/ 469829 w 483059"/>
                <a:gd name="connsiteY8" fmla="*/ 17907 h 141167"/>
                <a:gd name="connsiteX9" fmla="*/ 469829 w 483059"/>
                <a:gd name="connsiteY9" fmla="*/ 17621 h 141167"/>
                <a:gd name="connsiteX10" fmla="*/ 470210 w 483059"/>
                <a:gd name="connsiteY10" fmla="*/ 12954 h 141167"/>
                <a:gd name="connsiteX11" fmla="*/ 469734 w 483059"/>
                <a:gd name="connsiteY11" fmla="*/ 5620 h 141167"/>
                <a:gd name="connsiteX12" fmla="*/ 469734 w 483059"/>
                <a:gd name="connsiteY12" fmla="*/ 190 h 141167"/>
                <a:gd name="connsiteX13" fmla="*/ 460787 w 483059"/>
                <a:gd name="connsiteY13" fmla="*/ 0 h 141167"/>
                <a:gd name="connsiteX14" fmla="*/ 460215 w 483059"/>
                <a:gd name="connsiteY14" fmla="*/ 190 h 141167"/>
                <a:gd name="connsiteX15" fmla="*/ 456789 w 483059"/>
                <a:gd name="connsiteY15" fmla="*/ 571 h 141167"/>
                <a:gd name="connsiteX16" fmla="*/ 450412 w 483059"/>
                <a:gd name="connsiteY16" fmla="*/ 2096 h 141167"/>
                <a:gd name="connsiteX17" fmla="*/ 448413 w 483059"/>
                <a:gd name="connsiteY17" fmla="*/ 3238 h 141167"/>
                <a:gd name="connsiteX18" fmla="*/ 439941 w 483059"/>
                <a:gd name="connsiteY18" fmla="*/ 4953 h 141167"/>
                <a:gd name="connsiteX19" fmla="*/ 436610 w 483059"/>
                <a:gd name="connsiteY19" fmla="*/ 6572 h 141167"/>
                <a:gd name="connsiteX20" fmla="*/ 434992 w 483059"/>
                <a:gd name="connsiteY20" fmla="*/ 7620 h 141167"/>
                <a:gd name="connsiteX21" fmla="*/ 424141 w 483059"/>
                <a:gd name="connsiteY21" fmla="*/ 15049 h 141167"/>
                <a:gd name="connsiteX22" fmla="*/ 422808 w 483059"/>
                <a:gd name="connsiteY22" fmla="*/ 16002 h 141167"/>
                <a:gd name="connsiteX23" fmla="*/ 414813 w 483059"/>
                <a:gd name="connsiteY23" fmla="*/ 21812 h 141167"/>
                <a:gd name="connsiteX24" fmla="*/ 411767 w 483059"/>
                <a:gd name="connsiteY24" fmla="*/ 24479 h 141167"/>
                <a:gd name="connsiteX25" fmla="*/ 403486 w 483059"/>
                <a:gd name="connsiteY25" fmla="*/ 34480 h 141167"/>
                <a:gd name="connsiteX26" fmla="*/ 402058 w 483059"/>
                <a:gd name="connsiteY26" fmla="*/ 36195 h 141167"/>
                <a:gd name="connsiteX27" fmla="*/ 395015 w 483059"/>
                <a:gd name="connsiteY27" fmla="*/ 44005 h 141167"/>
                <a:gd name="connsiteX28" fmla="*/ 393682 w 483059"/>
                <a:gd name="connsiteY28" fmla="*/ 46101 h 141167"/>
                <a:gd name="connsiteX29" fmla="*/ 391398 w 483059"/>
                <a:gd name="connsiteY29" fmla="*/ 50006 h 141167"/>
                <a:gd name="connsiteX30" fmla="*/ 393302 w 483059"/>
                <a:gd name="connsiteY30" fmla="*/ 55245 h 141167"/>
                <a:gd name="connsiteX31" fmla="*/ 389304 w 483059"/>
                <a:gd name="connsiteY31" fmla="*/ 52102 h 141167"/>
                <a:gd name="connsiteX32" fmla="*/ 374074 w 483059"/>
                <a:gd name="connsiteY32" fmla="*/ 64579 h 141167"/>
                <a:gd name="connsiteX33" fmla="*/ 364365 w 483059"/>
                <a:gd name="connsiteY33" fmla="*/ 67342 h 141167"/>
                <a:gd name="connsiteX34" fmla="*/ 362652 w 483059"/>
                <a:gd name="connsiteY34" fmla="*/ 56388 h 141167"/>
                <a:gd name="connsiteX35" fmla="*/ 359321 w 483059"/>
                <a:gd name="connsiteY35" fmla="*/ 55721 h 141167"/>
                <a:gd name="connsiteX36" fmla="*/ 360083 w 483059"/>
                <a:gd name="connsiteY36" fmla="*/ 46577 h 141167"/>
                <a:gd name="connsiteX37" fmla="*/ 355799 w 483059"/>
                <a:gd name="connsiteY37" fmla="*/ 35147 h 141167"/>
                <a:gd name="connsiteX38" fmla="*/ 345329 w 483059"/>
                <a:gd name="connsiteY38" fmla="*/ 20669 h 141167"/>
                <a:gd name="connsiteX39" fmla="*/ 329433 w 483059"/>
                <a:gd name="connsiteY39" fmla="*/ 9430 h 141167"/>
                <a:gd name="connsiteX40" fmla="*/ 325150 w 483059"/>
                <a:gd name="connsiteY40" fmla="*/ 8096 h 141167"/>
                <a:gd name="connsiteX41" fmla="*/ 323532 w 483059"/>
                <a:gd name="connsiteY41" fmla="*/ 6191 h 141167"/>
                <a:gd name="connsiteX42" fmla="*/ 315917 w 483059"/>
                <a:gd name="connsiteY42" fmla="*/ 2953 h 141167"/>
                <a:gd name="connsiteX43" fmla="*/ 307541 w 483059"/>
                <a:gd name="connsiteY43" fmla="*/ 1143 h 141167"/>
                <a:gd name="connsiteX44" fmla="*/ 298594 w 483059"/>
                <a:gd name="connsiteY44" fmla="*/ 381 h 141167"/>
                <a:gd name="connsiteX45" fmla="*/ 291645 w 483059"/>
                <a:gd name="connsiteY45" fmla="*/ 571 h 141167"/>
                <a:gd name="connsiteX46" fmla="*/ 285649 w 483059"/>
                <a:gd name="connsiteY46" fmla="*/ 1619 h 141167"/>
                <a:gd name="connsiteX47" fmla="*/ 284507 w 483059"/>
                <a:gd name="connsiteY47" fmla="*/ 5810 h 141167"/>
                <a:gd name="connsiteX48" fmla="*/ 280223 w 483059"/>
                <a:gd name="connsiteY48" fmla="*/ 4381 h 141167"/>
                <a:gd name="connsiteX49" fmla="*/ 280890 w 483059"/>
                <a:gd name="connsiteY49" fmla="*/ 953 h 141167"/>
                <a:gd name="connsiteX50" fmla="*/ 279652 w 483059"/>
                <a:gd name="connsiteY50" fmla="*/ 1333 h 141167"/>
                <a:gd name="connsiteX51" fmla="*/ 274988 w 483059"/>
                <a:gd name="connsiteY51" fmla="*/ 3524 h 141167"/>
                <a:gd name="connsiteX52" fmla="*/ 266897 w 483059"/>
                <a:gd name="connsiteY52" fmla="*/ 5334 h 141167"/>
                <a:gd name="connsiteX53" fmla="*/ 264613 w 483059"/>
                <a:gd name="connsiteY53" fmla="*/ 6287 h 141167"/>
                <a:gd name="connsiteX54" fmla="*/ 255095 w 483059"/>
                <a:gd name="connsiteY54" fmla="*/ 12001 h 141167"/>
                <a:gd name="connsiteX55" fmla="*/ 252620 w 483059"/>
                <a:gd name="connsiteY55" fmla="*/ 13906 h 141167"/>
                <a:gd name="connsiteX56" fmla="*/ 250621 w 483059"/>
                <a:gd name="connsiteY56" fmla="*/ 15907 h 141167"/>
                <a:gd name="connsiteX57" fmla="*/ 241103 w 483059"/>
                <a:gd name="connsiteY57" fmla="*/ 22955 h 141167"/>
                <a:gd name="connsiteX58" fmla="*/ 239390 w 483059"/>
                <a:gd name="connsiteY58" fmla="*/ 24384 h 141167"/>
                <a:gd name="connsiteX59" fmla="*/ 233298 w 483059"/>
                <a:gd name="connsiteY59" fmla="*/ 32766 h 141167"/>
                <a:gd name="connsiteX60" fmla="*/ 232822 w 483059"/>
                <a:gd name="connsiteY60" fmla="*/ 33147 h 141167"/>
                <a:gd name="connsiteX61" fmla="*/ 228063 w 483059"/>
                <a:gd name="connsiteY61" fmla="*/ 38290 h 141167"/>
                <a:gd name="connsiteX62" fmla="*/ 224065 w 483059"/>
                <a:gd name="connsiteY62" fmla="*/ 42863 h 141167"/>
                <a:gd name="connsiteX63" fmla="*/ 220448 w 483059"/>
                <a:gd name="connsiteY63" fmla="*/ 47911 h 141167"/>
                <a:gd name="connsiteX64" fmla="*/ 219496 w 483059"/>
                <a:gd name="connsiteY64" fmla="*/ 49530 h 141167"/>
                <a:gd name="connsiteX65" fmla="*/ 213499 w 483059"/>
                <a:gd name="connsiteY65" fmla="*/ 55245 h 141167"/>
                <a:gd name="connsiteX66" fmla="*/ 209407 w 483059"/>
                <a:gd name="connsiteY66" fmla="*/ 60293 h 141167"/>
                <a:gd name="connsiteX67" fmla="*/ 206456 w 483059"/>
                <a:gd name="connsiteY67" fmla="*/ 61531 h 141167"/>
                <a:gd name="connsiteX68" fmla="*/ 187039 w 483059"/>
                <a:gd name="connsiteY68" fmla="*/ 67628 h 141167"/>
                <a:gd name="connsiteX69" fmla="*/ 185991 w 483059"/>
                <a:gd name="connsiteY69" fmla="*/ 63627 h 141167"/>
                <a:gd name="connsiteX70" fmla="*/ 185040 w 483059"/>
                <a:gd name="connsiteY70" fmla="*/ 55626 h 141167"/>
                <a:gd name="connsiteX71" fmla="*/ 179900 w 483059"/>
                <a:gd name="connsiteY71" fmla="*/ 38767 h 141167"/>
                <a:gd name="connsiteX72" fmla="*/ 177901 w 483059"/>
                <a:gd name="connsiteY72" fmla="*/ 36195 h 141167"/>
                <a:gd name="connsiteX73" fmla="*/ 177520 w 483059"/>
                <a:gd name="connsiteY73" fmla="*/ 33147 h 141167"/>
                <a:gd name="connsiteX74" fmla="*/ 161244 w 483059"/>
                <a:gd name="connsiteY74" fmla="*/ 15240 h 141167"/>
                <a:gd name="connsiteX75" fmla="*/ 151154 w 483059"/>
                <a:gd name="connsiteY75" fmla="*/ 9144 h 141167"/>
                <a:gd name="connsiteX76" fmla="*/ 128881 w 483059"/>
                <a:gd name="connsiteY76" fmla="*/ 953 h 141167"/>
                <a:gd name="connsiteX77" fmla="*/ 115174 w 483059"/>
                <a:gd name="connsiteY77" fmla="*/ 857 h 141167"/>
                <a:gd name="connsiteX78" fmla="*/ 113937 w 483059"/>
                <a:gd name="connsiteY78" fmla="*/ 857 h 141167"/>
                <a:gd name="connsiteX79" fmla="*/ 109464 w 483059"/>
                <a:gd name="connsiteY79" fmla="*/ 857 h 141167"/>
                <a:gd name="connsiteX80" fmla="*/ 107275 w 483059"/>
                <a:gd name="connsiteY80" fmla="*/ 953 h 141167"/>
                <a:gd name="connsiteX81" fmla="*/ 99374 w 483059"/>
                <a:gd name="connsiteY81" fmla="*/ 2857 h 141167"/>
                <a:gd name="connsiteX82" fmla="*/ 96709 w 483059"/>
                <a:gd name="connsiteY82" fmla="*/ 3715 h 141167"/>
                <a:gd name="connsiteX83" fmla="*/ 88618 w 483059"/>
                <a:gd name="connsiteY83" fmla="*/ 5524 h 141167"/>
                <a:gd name="connsiteX84" fmla="*/ 87286 w 483059"/>
                <a:gd name="connsiteY84" fmla="*/ 6382 h 141167"/>
                <a:gd name="connsiteX85" fmla="*/ 85001 w 483059"/>
                <a:gd name="connsiteY85" fmla="*/ 8001 h 141167"/>
                <a:gd name="connsiteX86" fmla="*/ 78720 w 483059"/>
                <a:gd name="connsiteY86" fmla="*/ 11811 h 141167"/>
                <a:gd name="connsiteX87" fmla="*/ 78434 w 483059"/>
                <a:gd name="connsiteY87" fmla="*/ 12287 h 141167"/>
                <a:gd name="connsiteX88" fmla="*/ 79195 w 483059"/>
                <a:gd name="connsiteY88" fmla="*/ 14192 h 141167"/>
                <a:gd name="connsiteX89" fmla="*/ 76625 w 483059"/>
                <a:gd name="connsiteY89" fmla="*/ 12954 h 141167"/>
                <a:gd name="connsiteX90" fmla="*/ 72152 w 483059"/>
                <a:gd name="connsiteY90" fmla="*/ 16764 h 141167"/>
                <a:gd name="connsiteX91" fmla="*/ 64251 w 483059"/>
                <a:gd name="connsiteY91" fmla="*/ 22765 h 141167"/>
                <a:gd name="connsiteX92" fmla="*/ 58350 w 483059"/>
                <a:gd name="connsiteY92" fmla="*/ 29051 h 141167"/>
                <a:gd name="connsiteX93" fmla="*/ 52639 w 483059"/>
                <a:gd name="connsiteY93" fmla="*/ 35814 h 141167"/>
                <a:gd name="connsiteX94" fmla="*/ 50450 w 483059"/>
                <a:gd name="connsiteY94" fmla="*/ 38957 h 141167"/>
                <a:gd name="connsiteX95" fmla="*/ 47880 w 483059"/>
                <a:gd name="connsiteY95" fmla="*/ 41910 h 141167"/>
                <a:gd name="connsiteX96" fmla="*/ 46452 w 483059"/>
                <a:gd name="connsiteY96" fmla="*/ 45339 h 141167"/>
                <a:gd name="connsiteX97" fmla="*/ 44644 w 483059"/>
                <a:gd name="connsiteY97" fmla="*/ 47815 h 141167"/>
                <a:gd name="connsiteX98" fmla="*/ 42835 w 483059"/>
                <a:gd name="connsiteY98" fmla="*/ 49721 h 141167"/>
                <a:gd name="connsiteX99" fmla="*/ 41027 w 483059"/>
                <a:gd name="connsiteY99" fmla="*/ 50768 h 141167"/>
                <a:gd name="connsiteX100" fmla="*/ 41883 w 483059"/>
                <a:gd name="connsiteY100" fmla="*/ 53340 h 141167"/>
                <a:gd name="connsiteX101" fmla="*/ 41407 w 483059"/>
                <a:gd name="connsiteY101" fmla="*/ 54197 h 141167"/>
                <a:gd name="connsiteX102" fmla="*/ 39599 w 483059"/>
                <a:gd name="connsiteY102" fmla="*/ 52483 h 141167"/>
                <a:gd name="connsiteX103" fmla="*/ 27511 w 483059"/>
                <a:gd name="connsiteY103" fmla="*/ 63341 h 141167"/>
                <a:gd name="connsiteX104" fmla="*/ 28367 w 483059"/>
                <a:gd name="connsiteY104" fmla="*/ 65341 h 141167"/>
                <a:gd name="connsiteX105" fmla="*/ 24845 w 483059"/>
                <a:gd name="connsiteY105" fmla="*/ 67342 h 141167"/>
                <a:gd name="connsiteX106" fmla="*/ 24369 w 483059"/>
                <a:gd name="connsiteY106" fmla="*/ 64961 h 141167"/>
                <a:gd name="connsiteX107" fmla="*/ 17611 w 483059"/>
                <a:gd name="connsiteY107" fmla="*/ 67913 h 141167"/>
                <a:gd name="connsiteX108" fmla="*/ 17992 w 483059"/>
                <a:gd name="connsiteY108" fmla="*/ 69056 h 141167"/>
                <a:gd name="connsiteX109" fmla="*/ 17992 w 483059"/>
                <a:gd name="connsiteY109" fmla="*/ 70199 h 141167"/>
                <a:gd name="connsiteX110" fmla="*/ 15613 w 483059"/>
                <a:gd name="connsiteY110" fmla="*/ 68961 h 141167"/>
                <a:gd name="connsiteX111" fmla="*/ 12281 w 483059"/>
                <a:gd name="connsiteY111" fmla="*/ 67628 h 141167"/>
                <a:gd name="connsiteX112" fmla="*/ 383 w 483059"/>
                <a:gd name="connsiteY112" fmla="*/ 67628 h 141167"/>
                <a:gd name="connsiteX113" fmla="*/ 669 w 483059"/>
                <a:gd name="connsiteY113" fmla="*/ 78867 h 141167"/>
                <a:gd name="connsiteX114" fmla="*/ 6665 w 483059"/>
                <a:gd name="connsiteY114" fmla="*/ 78867 h 141167"/>
                <a:gd name="connsiteX115" fmla="*/ 21799 w 483059"/>
                <a:gd name="connsiteY115" fmla="*/ 80010 h 141167"/>
                <a:gd name="connsiteX116" fmla="*/ 28558 w 483059"/>
                <a:gd name="connsiteY116" fmla="*/ 83534 h 141167"/>
                <a:gd name="connsiteX117" fmla="*/ 42930 w 483059"/>
                <a:gd name="connsiteY117" fmla="*/ 95345 h 141167"/>
                <a:gd name="connsiteX118" fmla="*/ 47214 w 483059"/>
                <a:gd name="connsiteY118" fmla="*/ 99536 h 141167"/>
                <a:gd name="connsiteX119" fmla="*/ 56351 w 483059"/>
                <a:gd name="connsiteY119" fmla="*/ 104394 h 141167"/>
                <a:gd name="connsiteX120" fmla="*/ 57113 w 483059"/>
                <a:gd name="connsiteY120" fmla="*/ 104965 h 141167"/>
                <a:gd name="connsiteX121" fmla="*/ 54447 w 483059"/>
                <a:gd name="connsiteY121" fmla="*/ 106680 h 141167"/>
                <a:gd name="connsiteX122" fmla="*/ 56637 w 483059"/>
                <a:gd name="connsiteY122" fmla="*/ 109633 h 141167"/>
                <a:gd name="connsiteX123" fmla="*/ 61110 w 483059"/>
                <a:gd name="connsiteY123" fmla="*/ 114586 h 141167"/>
                <a:gd name="connsiteX124" fmla="*/ 61777 w 483059"/>
                <a:gd name="connsiteY124" fmla="*/ 115253 h 141167"/>
                <a:gd name="connsiteX125" fmla="*/ 67868 w 483059"/>
                <a:gd name="connsiteY125" fmla="*/ 121253 h 141167"/>
                <a:gd name="connsiteX126" fmla="*/ 69106 w 483059"/>
                <a:gd name="connsiteY126" fmla="*/ 123349 h 141167"/>
                <a:gd name="connsiteX127" fmla="*/ 72913 w 483059"/>
                <a:gd name="connsiteY127" fmla="*/ 126682 h 141167"/>
                <a:gd name="connsiteX128" fmla="*/ 85382 w 483059"/>
                <a:gd name="connsiteY128" fmla="*/ 134684 h 141167"/>
                <a:gd name="connsiteX129" fmla="*/ 89475 w 483059"/>
                <a:gd name="connsiteY129" fmla="*/ 136398 h 141167"/>
                <a:gd name="connsiteX130" fmla="*/ 98232 w 483059"/>
                <a:gd name="connsiteY130" fmla="*/ 139541 h 141167"/>
                <a:gd name="connsiteX131" fmla="*/ 113271 w 483059"/>
                <a:gd name="connsiteY131" fmla="*/ 140684 h 141167"/>
                <a:gd name="connsiteX132" fmla="*/ 129547 w 483059"/>
                <a:gd name="connsiteY132" fmla="*/ 138969 h 141167"/>
                <a:gd name="connsiteX133" fmla="*/ 146586 w 483059"/>
                <a:gd name="connsiteY133" fmla="*/ 134207 h 141167"/>
                <a:gd name="connsiteX134" fmla="*/ 153058 w 483059"/>
                <a:gd name="connsiteY134" fmla="*/ 131350 h 141167"/>
                <a:gd name="connsiteX135" fmla="*/ 159340 w 483059"/>
                <a:gd name="connsiteY135" fmla="*/ 126873 h 141167"/>
                <a:gd name="connsiteX136" fmla="*/ 160673 w 483059"/>
                <a:gd name="connsiteY136" fmla="*/ 124968 h 141167"/>
                <a:gd name="connsiteX137" fmla="*/ 165432 w 483059"/>
                <a:gd name="connsiteY137" fmla="*/ 122682 h 141167"/>
                <a:gd name="connsiteX138" fmla="*/ 167716 w 483059"/>
                <a:gd name="connsiteY138" fmla="*/ 119539 h 141167"/>
                <a:gd name="connsiteX139" fmla="*/ 173237 w 483059"/>
                <a:gd name="connsiteY139" fmla="*/ 111633 h 141167"/>
                <a:gd name="connsiteX140" fmla="*/ 176378 w 483059"/>
                <a:gd name="connsiteY140" fmla="*/ 109728 h 141167"/>
                <a:gd name="connsiteX141" fmla="*/ 178281 w 483059"/>
                <a:gd name="connsiteY141" fmla="*/ 105632 h 141167"/>
                <a:gd name="connsiteX142" fmla="*/ 180090 w 483059"/>
                <a:gd name="connsiteY142" fmla="*/ 102298 h 141167"/>
                <a:gd name="connsiteX143" fmla="*/ 181327 w 483059"/>
                <a:gd name="connsiteY143" fmla="*/ 99060 h 141167"/>
                <a:gd name="connsiteX144" fmla="*/ 182184 w 483059"/>
                <a:gd name="connsiteY144" fmla="*/ 97060 h 141167"/>
                <a:gd name="connsiteX145" fmla="*/ 183802 w 483059"/>
                <a:gd name="connsiteY145" fmla="*/ 88011 h 141167"/>
                <a:gd name="connsiteX146" fmla="*/ 183802 w 483059"/>
                <a:gd name="connsiteY146" fmla="*/ 87630 h 141167"/>
                <a:gd name="connsiteX147" fmla="*/ 185991 w 483059"/>
                <a:gd name="connsiteY147" fmla="*/ 86773 h 141167"/>
                <a:gd name="connsiteX148" fmla="*/ 186467 w 483059"/>
                <a:gd name="connsiteY148" fmla="*/ 79343 h 141167"/>
                <a:gd name="connsiteX149" fmla="*/ 188371 w 483059"/>
                <a:gd name="connsiteY149" fmla="*/ 79153 h 141167"/>
                <a:gd name="connsiteX150" fmla="*/ 195034 w 483059"/>
                <a:gd name="connsiteY150" fmla="*/ 79343 h 141167"/>
                <a:gd name="connsiteX151" fmla="*/ 196652 w 483059"/>
                <a:gd name="connsiteY151" fmla="*/ 79629 h 141167"/>
                <a:gd name="connsiteX152" fmla="*/ 204362 w 483059"/>
                <a:gd name="connsiteY152" fmla="*/ 82582 h 141167"/>
                <a:gd name="connsiteX153" fmla="*/ 205599 w 483059"/>
                <a:gd name="connsiteY153" fmla="*/ 82963 h 141167"/>
                <a:gd name="connsiteX154" fmla="*/ 211406 w 483059"/>
                <a:gd name="connsiteY154" fmla="*/ 82296 h 141167"/>
                <a:gd name="connsiteX155" fmla="*/ 207883 w 483059"/>
                <a:gd name="connsiteY155" fmla="*/ 85439 h 141167"/>
                <a:gd name="connsiteX156" fmla="*/ 208836 w 483059"/>
                <a:gd name="connsiteY156" fmla="*/ 86487 h 141167"/>
                <a:gd name="connsiteX157" fmla="*/ 221590 w 483059"/>
                <a:gd name="connsiteY157" fmla="*/ 96679 h 141167"/>
                <a:gd name="connsiteX158" fmla="*/ 223779 w 483059"/>
                <a:gd name="connsiteY158" fmla="*/ 98965 h 141167"/>
                <a:gd name="connsiteX159" fmla="*/ 229490 w 483059"/>
                <a:gd name="connsiteY159" fmla="*/ 105537 h 141167"/>
                <a:gd name="connsiteX160" fmla="*/ 234440 w 483059"/>
                <a:gd name="connsiteY160" fmla="*/ 111633 h 141167"/>
                <a:gd name="connsiteX161" fmla="*/ 241864 w 483059"/>
                <a:gd name="connsiteY161" fmla="*/ 115824 h 141167"/>
                <a:gd name="connsiteX162" fmla="*/ 242245 w 483059"/>
                <a:gd name="connsiteY162" fmla="*/ 119634 h 141167"/>
                <a:gd name="connsiteX163" fmla="*/ 249574 w 483059"/>
                <a:gd name="connsiteY163" fmla="*/ 126492 h 141167"/>
                <a:gd name="connsiteX164" fmla="*/ 252810 w 483059"/>
                <a:gd name="connsiteY164" fmla="*/ 128207 h 141167"/>
                <a:gd name="connsiteX165" fmla="*/ 253762 w 483059"/>
                <a:gd name="connsiteY165" fmla="*/ 131064 h 141167"/>
                <a:gd name="connsiteX166" fmla="*/ 256998 w 483059"/>
                <a:gd name="connsiteY166" fmla="*/ 132207 h 141167"/>
                <a:gd name="connsiteX167" fmla="*/ 262995 w 483059"/>
                <a:gd name="connsiteY167" fmla="*/ 135064 h 141167"/>
                <a:gd name="connsiteX168" fmla="*/ 266802 w 483059"/>
                <a:gd name="connsiteY168" fmla="*/ 136684 h 141167"/>
                <a:gd name="connsiteX169" fmla="*/ 274893 w 483059"/>
                <a:gd name="connsiteY169" fmla="*/ 139732 h 141167"/>
                <a:gd name="connsiteX170" fmla="*/ 291169 w 483059"/>
                <a:gd name="connsiteY170" fmla="*/ 140970 h 141167"/>
                <a:gd name="connsiteX171" fmla="*/ 309635 w 483059"/>
                <a:gd name="connsiteY171" fmla="*/ 138875 h 141167"/>
                <a:gd name="connsiteX172" fmla="*/ 321723 w 483059"/>
                <a:gd name="connsiteY172" fmla="*/ 135731 h 141167"/>
                <a:gd name="connsiteX173" fmla="*/ 329909 w 483059"/>
                <a:gd name="connsiteY173" fmla="*/ 131921 h 141167"/>
                <a:gd name="connsiteX174" fmla="*/ 331051 w 483059"/>
                <a:gd name="connsiteY174" fmla="*/ 130969 h 141167"/>
                <a:gd name="connsiteX175" fmla="*/ 336001 w 483059"/>
                <a:gd name="connsiteY175" fmla="*/ 127540 h 141167"/>
                <a:gd name="connsiteX176" fmla="*/ 336477 w 483059"/>
                <a:gd name="connsiteY176" fmla="*/ 127159 h 141167"/>
                <a:gd name="connsiteX177" fmla="*/ 342093 w 483059"/>
                <a:gd name="connsiteY177" fmla="*/ 123444 h 141167"/>
                <a:gd name="connsiteX178" fmla="*/ 345043 w 483059"/>
                <a:gd name="connsiteY178" fmla="*/ 119729 h 141167"/>
                <a:gd name="connsiteX179" fmla="*/ 350278 w 483059"/>
                <a:gd name="connsiteY179" fmla="*/ 112300 h 141167"/>
                <a:gd name="connsiteX180" fmla="*/ 353324 w 483059"/>
                <a:gd name="connsiteY180" fmla="*/ 110490 h 141167"/>
                <a:gd name="connsiteX181" fmla="*/ 355323 w 483059"/>
                <a:gd name="connsiteY181" fmla="*/ 106299 h 141167"/>
                <a:gd name="connsiteX182" fmla="*/ 355799 w 483059"/>
                <a:gd name="connsiteY182" fmla="*/ 99727 h 141167"/>
                <a:gd name="connsiteX183" fmla="*/ 359226 w 483059"/>
                <a:gd name="connsiteY183" fmla="*/ 97346 h 141167"/>
                <a:gd name="connsiteX184" fmla="*/ 361034 w 483059"/>
                <a:gd name="connsiteY184" fmla="*/ 91630 h 141167"/>
                <a:gd name="connsiteX185" fmla="*/ 363509 w 483059"/>
                <a:gd name="connsiteY185" fmla="*/ 81153 h 141167"/>
                <a:gd name="connsiteX186" fmla="*/ 363794 w 483059"/>
                <a:gd name="connsiteY186" fmla="*/ 79820 h 141167"/>
                <a:gd name="connsiteX187" fmla="*/ 379214 w 483059"/>
                <a:gd name="connsiteY187" fmla="*/ 84772 h 141167"/>
                <a:gd name="connsiteX188" fmla="*/ 388161 w 483059"/>
                <a:gd name="connsiteY188" fmla="*/ 92107 h 141167"/>
                <a:gd name="connsiteX189" fmla="*/ 389399 w 483059"/>
                <a:gd name="connsiteY189" fmla="*/ 90583 h 141167"/>
                <a:gd name="connsiteX190" fmla="*/ 390541 w 483059"/>
                <a:gd name="connsiteY190" fmla="*/ 89630 h 141167"/>
                <a:gd name="connsiteX191" fmla="*/ 391112 w 483059"/>
                <a:gd name="connsiteY191" fmla="*/ 92678 h 141167"/>
                <a:gd name="connsiteX192" fmla="*/ 394539 w 483059"/>
                <a:gd name="connsiteY192" fmla="*/ 95155 h 141167"/>
                <a:gd name="connsiteX193" fmla="*/ 402439 w 483059"/>
                <a:gd name="connsiteY193" fmla="*/ 106108 h 141167"/>
                <a:gd name="connsiteX194" fmla="*/ 406627 w 483059"/>
                <a:gd name="connsiteY194" fmla="*/ 111157 h 141167"/>
                <a:gd name="connsiteX195" fmla="*/ 410244 w 483059"/>
                <a:gd name="connsiteY195" fmla="*/ 114871 h 141167"/>
                <a:gd name="connsiteX196" fmla="*/ 411863 w 483059"/>
                <a:gd name="connsiteY196" fmla="*/ 116300 h 141167"/>
                <a:gd name="connsiteX197" fmla="*/ 414052 w 483059"/>
                <a:gd name="connsiteY197" fmla="*/ 119063 h 141167"/>
                <a:gd name="connsiteX198" fmla="*/ 418049 w 483059"/>
                <a:gd name="connsiteY198" fmla="*/ 120015 h 141167"/>
                <a:gd name="connsiteX199" fmla="*/ 418811 w 483059"/>
                <a:gd name="connsiteY199" fmla="*/ 123444 h 141167"/>
                <a:gd name="connsiteX200" fmla="*/ 421857 w 483059"/>
                <a:gd name="connsiteY200" fmla="*/ 124396 h 141167"/>
                <a:gd name="connsiteX201" fmla="*/ 424426 w 483059"/>
                <a:gd name="connsiteY201" fmla="*/ 129444 h 141167"/>
                <a:gd name="connsiteX202" fmla="*/ 429281 w 483059"/>
                <a:gd name="connsiteY202" fmla="*/ 131064 h 141167"/>
                <a:gd name="connsiteX203" fmla="*/ 432327 w 483059"/>
                <a:gd name="connsiteY203" fmla="*/ 124111 h 141167"/>
                <a:gd name="connsiteX204" fmla="*/ 434897 w 483059"/>
                <a:gd name="connsiteY204" fmla="*/ 129350 h 141167"/>
                <a:gd name="connsiteX205" fmla="*/ 438799 w 483059"/>
                <a:gd name="connsiteY205" fmla="*/ 133064 h 141167"/>
                <a:gd name="connsiteX206" fmla="*/ 435277 w 483059"/>
                <a:gd name="connsiteY206" fmla="*/ 134874 h 141167"/>
                <a:gd name="connsiteX207" fmla="*/ 434135 w 483059"/>
                <a:gd name="connsiteY207" fmla="*/ 132207 h 141167"/>
                <a:gd name="connsiteX208" fmla="*/ 433755 w 483059"/>
                <a:gd name="connsiteY208" fmla="*/ 130397 h 141167"/>
                <a:gd name="connsiteX209" fmla="*/ 432137 w 483059"/>
                <a:gd name="connsiteY209" fmla="*/ 129064 h 141167"/>
                <a:gd name="connsiteX210" fmla="*/ 430899 w 483059"/>
                <a:gd name="connsiteY210" fmla="*/ 130683 h 141167"/>
                <a:gd name="connsiteX211" fmla="*/ 430423 w 483059"/>
                <a:gd name="connsiteY211" fmla="*/ 133159 h 141167"/>
                <a:gd name="connsiteX212" fmla="*/ 433184 w 483059"/>
                <a:gd name="connsiteY212" fmla="*/ 134398 h 141167"/>
                <a:gd name="connsiteX213" fmla="*/ 438514 w 483059"/>
                <a:gd name="connsiteY213" fmla="*/ 136398 h 141167"/>
                <a:gd name="connsiteX214" fmla="*/ 448222 w 483059"/>
                <a:gd name="connsiteY214" fmla="*/ 139065 h 141167"/>
                <a:gd name="connsiteX215" fmla="*/ 449365 w 483059"/>
                <a:gd name="connsiteY215" fmla="*/ 139636 h 141167"/>
                <a:gd name="connsiteX216" fmla="*/ 454314 w 483059"/>
                <a:gd name="connsiteY216" fmla="*/ 140970 h 141167"/>
                <a:gd name="connsiteX217" fmla="*/ 461358 w 483059"/>
                <a:gd name="connsiteY217" fmla="*/ 141161 h 141167"/>
                <a:gd name="connsiteX218" fmla="*/ 478776 w 483059"/>
                <a:gd name="connsiteY218" fmla="*/ 139446 h 141167"/>
                <a:gd name="connsiteX219" fmla="*/ 479443 w 483059"/>
                <a:gd name="connsiteY219" fmla="*/ 136684 h 141167"/>
                <a:gd name="connsiteX220" fmla="*/ 481251 w 483059"/>
                <a:gd name="connsiteY220" fmla="*/ 139160 h 141167"/>
                <a:gd name="connsiteX221" fmla="*/ 483060 w 483059"/>
                <a:gd name="connsiteY221" fmla="*/ 138779 h 141167"/>
                <a:gd name="connsiteX222" fmla="*/ 480490 w 483059"/>
                <a:gd name="connsiteY222" fmla="*/ 133826 h 141167"/>
                <a:gd name="connsiteX223" fmla="*/ 476492 w 483059"/>
                <a:gd name="connsiteY223" fmla="*/ 125921 h 141167"/>
                <a:gd name="connsiteX224" fmla="*/ 6665 w 483059"/>
                <a:gd name="connsiteY224" fmla="*/ 72104 h 141167"/>
                <a:gd name="connsiteX225" fmla="*/ 3048 w 483059"/>
                <a:gd name="connsiteY225" fmla="*/ 73914 h 141167"/>
                <a:gd name="connsiteX226" fmla="*/ 5333 w 483059"/>
                <a:gd name="connsiteY226" fmla="*/ 70580 h 141167"/>
                <a:gd name="connsiteX227" fmla="*/ 6665 w 483059"/>
                <a:gd name="connsiteY227" fmla="*/ 70675 h 141167"/>
                <a:gd name="connsiteX228" fmla="*/ 6665 w 483059"/>
                <a:gd name="connsiteY228" fmla="*/ 72104 h 141167"/>
                <a:gd name="connsiteX229" fmla="*/ 41978 w 483059"/>
                <a:gd name="connsiteY229" fmla="*/ 72390 h 141167"/>
                <a:gd name="connsiteX230" fmla="*/ 41598 w 483059"/>
                <a:gd name="connsiteY230" fmla="*/ 71628 h 141167"/>
                <a:gd name="connsiteX231" fmla="*/ 42264 w 483059"/>
                <a:gd name="connsiteY231" fmla="*/ 70199 h 141167"/>
                <a:gd name="connsiteX232" fmla="*/ 42740 w 483059"/>
                <a:gd name="connsiteY232" fmla="*/ 71723 h 141167"/>
                <a:gd name="connsiteX233" fmla="*/ 41883 w 483059"/>
                <a:gd name="connsiteY233" fmla="*/ 72390 h 141167"/>
                <a:gd name="connsiteX234" fmla="*/ 45024 w 483059"/>
                <a:gd name="connsiteY234" fmla="*/ 75533 h 141167"/>
                <a:gd name="connsiteX235" fmla="*/ 44073 w 483059"/>
                <a:gd name="connsiteY235" fmla="*/ 74009 h 141167"/>
                <a:gd name="connsiteX236" fmla="*/ 46928 w 483059"/>
                <a:gd name="connsiteY236" fmla="*/ 73723 h 141167"/>
                <a:gd name="connsiteX237" fmla="*/ 45024 w 483059"/>
                <a:gd name="connsiteY237" fmla="*/ 75533 h 141167"/>
                <a:gd name="connsiteX238" fmla="*/ 52829 w 483059"/>
                <a:gd name="connsiteY238" fmla="*/ 73438 h 141167"/>
                <a:gd name="connsiteX239" fmla="*/ 49022 w 483059"/>
                <a:gd name="connsiteY239" fmla="*/ 74200 h 141167"/>
                <a:gd name="connsiteX240" fmla="*/ 50735 w 483059"/>
                <a:gd name="connsiteY240" fmla="*/ 71723 h 141167"/>
                <a:gd name="connsiteX241" fmla="*/ 52639 w 483059"/>
                <a:gd name="connsiteY241" fmla="*/ 71342 h 141167"/>
                <a:gd name="connsiteX242" fmla="*/ 52829 w 483059"/>
                <a:gd name="connsiteY242" fmla="*/ 73438 h 141167"/>
                <a:gd name="connsiteX243" fmla="*/ 61396 w 483059"/>
                <a:gd name="connsiteY243" fmla="*/ 82010 h 141167"/>
                <a:gd name="connsiteX244" fmla="*/ 63871 w 483059"/>
                <a:gd name="connsiteY244" fmla="*/ 77724 h 141167"/>
                <a:gd name="connsiteX245" fmla="*/ 61396 w 483059"/>
                <a:gd name="connsiteY245" fmla="*/ 82010 h 141167"/>
                <a:gd name="connsiteX246" fmla="*/ 65489 w 483059"/>
                <a:gd name="connsiteY246" fmla="*/ 88297 h 141167"/>
                <a:gd name="connsiteX247" fmla="*/ 66155 w 483059"/>
                <a:gd name="connsiteY247" fmla="*/ 88106 h 141167"/>
                <a:gd name="connsiteX248" fmla="*/ 65774 w 483059"/>
                <a:gd name="connsiteY248" fmla="*/ 90773 h 141167"/>
                <a:gd name="connsiteX249" fmla="*/ 65584 w 483059"/>
                <a:gd name="connsiteY249" fmla="*/ 88297 h 141167"/>
                <a:gd name="connsiteX250" fmla="*/ 67297 w 483059"/>
                <a:gd name="connsiteY250" fmla="*/ 114014 h 141167"/>
                <a:gd name="connsiteX251" fmla="*/ 66155 w 483059"/>
                <a:gd name="connsiteY251" fmla="*/ 112871 h 141167"/>
                <a:gd name="connsiteX252" fmla="*/ 66631 w 483059"/>
                <a:gd name="connsiteY252" fmla="*/ 112395 h 141167"/>
                <a:gd name="connsiteX253" fmla="*/ 67868 w 483059"/>
                <a:gd name="connsiteY253" fmla="*/ 113347 h 141167"/>
                <a:gd name="connsiteX254" fmla="*/ 67393 w 483059"/>
                <a:gd name="connsiteY254" fmla="*/ 114014 h 141167"/>
                <a:gd name="connsiteX255" fmla="*/ 70248 w 483059"/>
                <a:gd name="connsiteY255" fmla="*/ 84677 h 141167"/>
                <a:gd name="connsiteX256" fmla="*/ 68820 w 483059"/>
                <a:gd name="connsiteY256" fmla="*/ 84296 h 141167"/>
                <a:gd name="connsiteX257" fmla="*/ 69296 w 483059"/>
                <a:gd name="connsiteY257" fmla="*/ 82296 h 141167"/>
                <a:gd name="connsiteX258" fmla="*/ 70533 w 483059"/>
                <a:gd name="connsiteY258" fmla="*/ 82582 h 141167"/>
                <a:gd name="connsiteX259" fmla="*/ 70248 w 483059"/>
                <a:gd name="connsiteY259" fmla="*/ 84677 h 141167"/>
                <a:gd name="connsiteX260" fmla="*/ 71581 w 483059"/>
                <a:gd name="connsiteY260" fmla="*/ 109442 h 141167"/>
                <a:gd name="connsiteX261" fmla="*/ 70819 w 483059"/>
                <a:gd name="connsiteY261" fmla="*/ 108109 h 141167"/>
                <a:gd name="connsiteX262" fmla="*/ 71200 w 483059"/>
                <a:gd name="connsiteY262" fmla="*/ 107823 h 141167"/>
                <a:gd name="connsiteX263" fmla="*/ 72152 w 483059"/>
                <a:gd name="connsiteY263" fmla="*/ 108966 h 141167"/>
                <a:gd name="connsiteX264" fmla="*/ 71581 w 483059"/>
                <a:gd name="connsiteY264" fmla="*/ 109442 h 141167"/>
                <a:gd name="connsiteX265" fmla="*/ 77577 w 483059"/>
                <a:gd name="connsiteY265" fmla="*/ 60770 h 141167"/>
                <a:gd name="connsiteX266" fmla="*/ 75959 w 483059"/>
                <a:gd name="connsiteY266" fmla="*/ 60007 h 141167"/>
                <a:gd name="connsiteX267" fmla="*/ 76340 w 483059"/>
                <a:gd name="connsiteY267" fmla="*/ 59246 h 141167"/>
                <a:gd name="connsiteX268" fmla="*/ 77863 w 483059"/>
                <a:gd name="connsiteY268" fmla="*/ 60198 h 141167"/>
                <a:gd name="connsiteX269" fmla="*/ 77672 w 483059"/>
                <a:gd name="connsiteY269" fmla="*/ 60770 h 141167"/>
                <a:gd name="connsiteX270" fmla="*/ 156865 w 483059"/>
                <a:gd name="connsiteY270" fmla="*/ 67056 h 141167"/>
                <a:gd name="connsiteX271" fmla="*/ 156865 w 483059"/>
                <a:gd name="connsiteY271" fmla="*/ 72962 h 141167"/>
                <a:gd name="connsiteX272" fmla="*/ 156865 w 483059"/>
                <a:gd name="connsiteY272" fmla="*/ 67056 h 141167"/>
                <a:gd name="connsiteX273" fmla="*/ 153248 w 483059"/>
                <a:gd name="connsiteY273" fmla="*/ 82105 h 141167"/>
                <a:gd name="connsiteX274" fmla="*/ 153724 w 483059"/>
                <a:gd name="connsiteY274" fmla="*/ 82487 h 141167"/>
                <a:gd name="connsiteX275" fmla="*/ 152582 w 483059"/>
                <a:gd name="connsiteY275" fmla="*/ 83344 h 141167"/>
                <a:gd name="connsiteX276" fmla="*/ 152296 w 483059"/>
                <a:gd name="connsiteY276" fmla="*/ 82963 h 141167"/>
                <a:gd name="connsiteX277" fmla="*/ 153248 w 483059"/>
                <a:gd name="connsiteY277" fmla="*/ 82010 h 141167"/>
                <a:gd name="connsiteX278" fmla="*/ 148489 w 483059"/>
                <a:gd name="connsiteY278" fmla="*/ 26956 h 141167"/>
                <a:gd name="connsiteX279" fmla="*/ 150393 w 483059"/>
                <a:gd name="connsiteY279" fmla="*/ 34195 h 141167"/>
                <a:gd name="connsiteX280" fmla="*/ 149060 w 483059"/>
                <a:gd name="connsiteY280" fmla="*/ 34671 h 141167"/>
                <a:gd name="connsiteX281" fmla="*/ 147632 w 483059"/>
                <a:gd name="connsiteY281" fmla="*/ 31623 h 141167"/>
                <a:gd name="connsiteX282" fmla="*/ 146871 w 483059"/>
                <a:gd name="connsiteY282" fmla="*/ 28575 h 141167"/>
                <a:gd name="connsiteX283" fmla="*/ 148393 w 483059"/>
                <a:gd name="connsiteY283" fmla="*/ 26861 h 141167"/>
                <a:gd name="connsiteX284" fmla="*/ 140779 w 483059"/>
                <a:gd name="connsiteY284" fmla="*/ 62674 h 141167"/>
                <a:gd name="connsiteX285" fmla="*/ 143349 w 483059"/>
                <a:gd name="connsiteY285" fmla="*/ 61722 h 141167"/>
                <a:gd name="connsiteX286" fmla="*/ 144682 w 483059"/>
                <a:gd name="connsiteY286" fmla="*/ 64865 h 141167"/>
                <a:gd name="connsiteX287" fmla="*/ 140874 w 483059"/>
                <a:gd name="connsiteY287" fmla="*/ 62770 h 141167"/>
                <a:gd name="connsiteX288" fmla="*/ 143730 w 483059"/>
                <a:gd name="connsiteY288" fmla="*/ 104870 h 141167"/>
                <a:gd name="connsiteX289" fmla="*/ 142302 w 483059"/>
                <a:gd name="connsiteY289" fmla="*/ 102870 h 141167"/>
                <a:gd name="connsiteX290" fmla="*/ 143730 w 483059"/>
                <a:gd name="connsiteY290" fmla="*/ 104870 h 141167"/>
                <a:gd name="connsiteX291" fmla="*/ 143159 w 483059"/>
                <a:gd name="connsiteY291" fmla="*/ 19812 h 141167"/>
                <a:gd name="connsiteX292" fmla="*/ 144777 w 483059"/>
                <a:gd name="connsiteY292" fmla="*/ 22003 h 141167"/>
                <a:gd name="connsiteX293" fmla="*/ 143159 w 483059"/>
                <a:gd name="connsiteY293" fmla="*/ 19812 h 141167"/>
                <a:gd name="connsiteX294" fmla="*/ 144491 w 483059"/>
                <a:gd name="connsiteY294" fmla="*/ 14668 h 141167"/>
                <a:gd name="connsiteX295" fmla="*/ 139923 w 483059"/>
                <a:gd name="connsiteY295" fmla="*/ 14573 h 141167"/>
                <a:gd name="connsiteX296" fmla="*/ 138875 w 483059"/>
                <a:gd name="connsiteY296" fmla="*/ 12668 h 141167"/>
                <a:gd name="connsiteX297" fmla="*/ 144396 w 483059"/>
                <a:gd name="connsiteY297" fmla="*/ 14668 h 141167"/>
                <a:gd name="connsiteX298" fmla="*/ 135544 w 483059"/>
                <a:gd name="connsiteY298" fmla="*/ 64389 h 141167"/>
                <a:gd name="connsiteX299" fmla="*/ 131736 w 483059"/>
                <a:gd name="connsiteY299" fmla="*/ 61627 h 141167"/>
                <a:gd name="connsiteX300" fmla="*/ 139066 w 483059"/>
                <a:gd name="connsiteY300" fmla="*/ 61627 h 141167"/>
                <a:gd name="connsiteX301" fmla="*/ 135163 w 483059"/>
                <a:gd name="connsiteY301" fmla="*/ 61436 h 141167"/>
                <a:gd name="connsiteX302" fmla="*/ 135544 w 483059"/>
                <a:gd name="connsiteY302" fmla="*/ 64294 h 141167"/>
                <a:gd name="connsiteX303" fmla="*/ 135259 w 483059"/>
                <a:gd name="connsiteY303" fmla="*/ 84011 h 141167"/>
                <a:gd name="connsiteX304" fmla="*/ 134878 w 483059"/>
                <a:gd name="connsiteY304" fmla="*/ 86106 h 141167"/>
                <a:gd name="connsiteX305" fmla="*/ 134021 w 483059"/>
                <a:gd name="connsiteY305" fmla="*/ 85915 h 141167"/>
                <a:gd name="connsiteX306" fmla="*/ 134497 w 483059"/>
                <a:gd name="connsiteY306" fmla="*/ 83915 h 141167"/>
                <a:gd name="connsiteX307" fmla="*/ 135259 w 483059"/>
                <a:gd name="connsiteY307" fmla="*/ 84106 h 141167"/>
                <a:gd name="connsiteX308" fmla="*/ 132498 w 483059"/>
                <a:gd name="connsiteY308" fmla="*/ 21050 h 141167"/>
                <a:gd name="connsiteX309" fmla="*/ 130023 w 483059"/>
                <a:gd name="connsiteY309" fmla="*/ 18859 h 141167"/>
                <a:gd name="connsiteX310" fmla="*/ 132498 w 483059"/>
                <a:gd name="connsiteY310" fmla="*/ 21050 h 141167"/>
                <a:gd name="connsiteX311" fmla="*/ 129643 w 483059"/>
                <a:gd name="connsiteY311" fmla="*/ 29432 h 141167"/>
                <a:gd name="connsiteX312" fmla="*/ 132308 w 483059"/>
                <a:gd name="connsiteY312" fmla="*/ 28384 h 141167"/>
                <a:gd name="connsiteX313" fmla="*/ 137352 w 483059"/>
                <a:gd name="connsiteY313" fmla="*/ 28956 h 141167"/>
                <a:gd name="connsiteX314" fmla="*/ 136496 w 483059"/>
                <a:gd name="connsiteY314" fmla="*/ 30861 h 141167"/>
                <a:gd name="connsiteX315" fmla="*/ 134306 w 483059"/>
                <a:gd name="connsiteY315" fmla="*/ 31813 h 141167"/>
                <a:gd name="connsiteX316" fmla="*/ 129643 w 483059"/>
                <a:gd name="connsiteY316" fmla="*/ 31623 h 141167"/>
                <a:gd name="connsiteX317" fmla="*/ 129643 w 483059"/>
                <a:gd name="connsiteY317" fmla="*/ 29337 h 141167"/>
                <a:gd name="connsiteX318" fmla="*/ 129167 w 483059"/>
                <a:gd name="connsiteY318" fmla="*/ 4096 h 141167"/>
                <a:gd name="connsiteX319" fmla="*/ 129547 w 483059"/>
                <a:gd name="connsiteY319" fmla="*/ 4763 h 141167"/>
                <a:gd name="connsiteX320" fmla="*/ 127929 w 483059"/>
                <a:gd name="connsiteY320" fmla="*/ 5524 h 141167"/>
                <a:gd name="connsiteX321" fmla="*/ 127644 w 483059"/>
                <a:gd name="connsiteY321" fmla="*/ 4953 h 141167"/>
                <a:gd name="connsiteX322" fmla="*/ 129167 w 483059"/>
                <a:gd name="connsiteY322" fmla="*/ 4096 h 141167"/>
                <a:gd name="connsiteX323" fmla="*/ 120791 w 483059"/>
                <a:gd name="connsiteY323" fmla="*/ 19812 h 141167"/>
                <a:gd name="connsiteX324" fmla="*/ 121076 w 483059"/>
                <a:gd name="connsiteY324" fmla="*/ 21717 h 141167"/>
                <a:gd name="connsiteX325" fmla="*/ 120505 w 483059"/>
                <a:gd name="connsiteY325" fmla="*/ 21812 h 141167"/>
                <a:gd name="connsiteX326" fmla="*/ 119744 w 483059"/>
                <a:gd name="connsiteY326" fmla="*/ 20003 h 141167"/>
                <a:gd name="connsiteX327" fmla="*/ 120695 w 483059"/>
                <a:gd name="connsiteY327" fmla="*/ 19812 h 141167"/>
                <a:gd name="connsiteX328" fmla="*/ 118982 w 483059"/>
                <a:gd name="connsiteY328" fmla="*/ 47911 h 141167"/>
                <a:gd name="connsiteX329" fmla="*/ 120029 w 483059"/>
                <a:gd name="connsiteY329" fmla="*/ 44863 h 141167"/>
                <a:gd name="connsiteX330" fmla="*/ 118982 w 483059"/>
                <a:gd name="connsiteY330" fmla="*/ 47911 h 141167"/>
                <a:gd name="connsiteX331" fmla="*/ 117364 w 483059"/>
                <a:gd name="connsiteY331" fmla="*/ 42481 h 141167"/>
                <a:gd name="connsiteX332" fmla="*/ 115460 w 483059"/>
                <a:gd name="connsiteY332" fmla="*/ 42481 h 141167"/>
                <a:gd name="connsiteX333" fmla="*/ 116698 w 483059"/>
                <a:gd name="connsiteY333" fmla="*/ 38671 h 141167"/>
                <a:gd name="connsiteX334" fmla="*/ 119744 w 483059"/>
                <a:gd name="connsiteY334" fmla="*/ 39814 h 141167"/>
                <a:gd name="connsiteX335" fmla="*/ 117459 w 483059"/>
                <a:gd name="connsiteY335" fmla="*/ 42577 h 141167"/>
                <a:gd name="connsiteX336" fmla="*/ 114889 w 483059"/>
                <a:gd name="connsiteY336" fmla="*/ 4763 h 141167"/>
                <a:gd name="connsiteX337" fmla="*/ 116507 w 483059"/>
                <a:gd name="connsiteY337" fmla="*/ 2762 h 141167"/>
                <a:gd name="connsiteX338" fmla="*/ 118506 w 483059"/>
                <a:gd name="connsiteY338" fmla="*/ 2762 h 141167"/>
                <a:gd name="connsiteX339" fmla="*/ 115365 w 483059"/>
                <a:gd name="connsiteY339" fmla="*/ 6477 h 141167"/>
                <a:gd name="connsiteX340" fmla="*/ 114889 w 483059"/>
                <a:gd name="connsiteY340" fmla="*/ 4667 h 141167"/>
                <a:gd name="connsiteX341" fmla="*/ 108988 w 483059"/>
                <a:gd name="connsiteY341" fmla="*/ 65818 h 141167"/>
                <a:gd name="connsiteX342" fmla="*/ 108988 w 483059"/>
                <a:gd name="connsiteY342" fmla="*/ 66961 h 141167"/>
                <a:gd name="connsiteX343" fmla="*/ 107179 w 483059"/>
                <a:gd name="connsiteY343" fmla="*/ 66961 h 141167"/>
                <a:gd name="connsiteX344" fmla="*/ 107179 w 483059"/>
                <a:gd name="connsiteY344" fmla="*/ 66199 h 141167"/>
                <a:gd name="connsiteX345" fmla="*/ 108988 w 483059"/>
                <a:gd name="connsiteY345" fmla="*/ 65818 h 141167"/>
                <a:gd name="connsiteX346" fmla="*/ 105942 w 483059"/>
                <a:gd name="connsiteY346" fmla="*/ 52197 h 141167"/>
                <a:gd name="connsiteX347" fmla="*/ 105561 w 483059"/>
                <a:gd name="connsiteY347" fmla="*/ 50768 h 141167"/>
                <a:gd name="connsiteX348" fmla="*/ 106704 w 483059"/>
                <a:gd name="connsiteY348" fmla="*/ 47625 h 141167"/>
                <a:gd name="connsiteX349" fmla="*/ 106037 w 483059"/>
                <a:gd name="connsiteY349" fmla="*/ 52102 h 141167"/>
                <a:gd name="connsiteX350" fmla="*/ 106132 w 483059"/>
                <a:gd name="connsiteY350" fmla="*/ 36671 h 141167"/>
                <a:gd name="connsiteX351" fmla="*/ 100041 w 483059"/>
                <a:gd name="connsiteY351" fmla="*/ 34385 h 141167"/>
                <a:gd name="connsiteX352" fmla="*/ 102134 w 483059"/>
                <a:gd name="connsiteY352" fmla="*/ 33433 h 141167"/>
                <a:gd name="connsiteX353" fmla="*/ 106418 w 483059"/>
                <a:gd name="connsiteY353" fmla="*/ 34385 h 141167"/>
                <a:gd name="connsiteX354" fmla="*/ 106132 w 483059"/>
                <a:gd name="connsiteY354" fmla="*/ 36671 h 141167"/>
                <a:gd name="connsiteX355" fmla="*/ 106322 w 483059"/>
                <a:gd name="connsiteY355" fmla="*/ 19240 h 141167"/>
                <a:gd name="connsiteX356" fmla="*/ 102991 w 483059"/>
                <a:gd name="connsiteY356" fmla="*/ 20288 h 141167"/>
                <a:gd name="connsiteX357" fmla="*/ 102896 w 483059"/>
                <a:gd name="connsiteY357" fmla="*/ 18669 h 141167"/>
                <a:gd name="connsiteX358" fmla="*/ 106322 w 483059"/>
                <a:gd name="connsiteY358" fmla="*/ 18669 h 141167"/>
                <a:gd name="connsiteX359" fmla="*/ 106322 w 483059"/>
                <a:gd name="connsiteY359" fmla="*/ 19336 h 141167"/>
                <a:gd name="connsiteX360" fmla="*/ 104704 w 483059"/>
                <a:gd name="connsiteY360" fmla="*/ 9430 h 141167"/>
                <a:gd name="connsiteX361" fmla="*/ 101849 w 483059"/>
                <a:gd name="connsiteY361" fmla="*/ 11049 h 141167"/>
                <a:gd name="connsiteX362" fmla="*/ 104704 w 483059"/>
                <a:gd name="connsiteY362" fmla="*/ 9430 h 141167"/>
                <a:gd name="connsiteX363" fmla="*/ 99945 w 483059"/>
                <a:gd name="connsiteY363" fmla="*/ 17050 h 141167"/>
                <a:gd name="connsiteX364" fmla="*/ 100612 w 483059"/>
                <a:gd name="connsiteY364" fmla="*/ 17907 h 141167"/>
                <a:gd name="connsiteX365" fmla="*/ 99945 w 483059"/>
                <a:gd name="connsiteY365" fmla="*/ 18859 h 141167"/>
                <a:gd name="connsiteX366" fmla="*/ 99374 w 483059"/>
                <a:gd name="connsiteY366" fmla="*/ 18193 h 141167"/>
                <a:gd name="connsiteX367" fmla="*/ 99945 w 483059"/>
                <a:gd name="connsiteY367" fmla="*/ 17050 h 141167"/>
                <a:gd name="connsiteX368" fmla="*/ 101087 w 483059"/>
                <a:gd name="connsiteY368" fmla="*/ 38481 h 141167"/>
                <a:gd name="connsiteX369" fmla="*/ 100707 w 483059"/>
                <a:gd name="connsiteY369" fmla="*/ 39910 h 141167"/>
                <a:gd name="connsiteX370" fmla="*/ 98708 w 483059"/>
                <a:gd name="connsiteY370" fmla="*/ 40100 h 141167"/>
                <a:gd name="connsiteX371" fmla="*/ 98613 w 483059"/>
                <a:gd name="connsiteY371" fmla="*/ 39624 h 141167"/>
                <a:gd name="connsiteX372" fmla="*/ 101087 w 483059"/>
                <a:gd name="connsiteY372" fmla="*/ 38386 h 141167"/>
                <a:gd name="connsiteX373" fmla="*/ 86524 w 483059"/>
                <a:gd name="connsiteY373" fmla="*/ 42767 h 141167"/>
                <a:gd name="connsiteX374" fmla="*/ 88904 w 483059"/>
                <a:gd name="connsiteY374" fmla="*/ 44196 h 141167"/>
                <a:gd name="connsiteX375" fmla="*/ 86239 w 483059"/>
                <a:gd name="connsiteY375" fmla="*/ 43339 h 141167"/>
                <a:gd name="connsiteX376" fmla="*/ 86524 w 483059"/>
                <a:gd name="connsiteY376" fmla="*/ 42767 h 141167"/>
                <a:gd name="connsiteX377" fmla="*/ 83859 w 483059"/>
                <a:gd name="connsiteY377" fmla="*/ 92869 h 141167"/>
                <a:gd name="connsiteX378" fmla="*/ 81384 w 483059"/>
                <a:gd name="connsiteY378" fmla="*/ 97441 h 141167"/>
                <a:gd name="connsiteX379" fmla="*/ 83859 w 483059"/>
                <a:gd name="connsiteY379" fmla="*/ 92869 h 141167"/>
                <a:gd name="connsiteX380" fmla="*/ 83002 w 483059"/>
                <a:gd name="connsiteY380" fmla="*/ 101727 h 141167"/>
                <a:gd name="connsiteX381" fmla="*/ 80528 w 483059"/>
                <a:gd name="connsiteY381" fmla="*/ 103537 h 141167"/>
                <a:gd name="connsiteX382" fmla="*/ 85382 w 483059"/>
                <a:gd name="connsiteY382" fmla="*/ 97631 h 141167"/>
                <a:gd name="connsiteX383" fmla="*/ 86905 w 483059"/>
                <a:gd name="connsiteY383" fmla="*/ 100584 h 141167"/>
                <a:gd name="connsiteX384" fmla="*/ 83098 w 483059"/>
                <a:gd name="connsiteY384" fmla="*/ 101727 h 141167"/>
                <a:gd name="connsiteX385" fmla="*/ 88238 w 483059"/>
                <a:gd name="connsiteY385" fmla="*/ 58960 h 141167"/>
                <a:gd name="connsiteX386" fmla="*/ 88238 w 483059"/>
                <a:gd name="connsiteY386" fmla="*/ 59055 h 141167"/>
                <a:gd name="connsiteX387" fmla="*/ 88143 w 483059"/>
                <a:gd name="connsiteY387" fmla="*/ 59055 h 141167"/>
                <a:gd name="connsiteX388" fmla="*/ 86810 w 483059"/>
                <a:gd name="connsiteY388" fmla="*/ 61246 h 141167"/>
                <a:gd name="connsiteX389" fmla="*/ 83193 w 483059"/>
                <a:gd name="connsiteY389" fmla="*/ 60198 h 141167"/>
                <a:gd name="connsiteX390" fmla="*/ 88143 w 483059"/>
                <a:gd name="connsiteY390" fmla="*/ 59055 h 141167"/>
                <a:gd name="connsiteX391" fmla="*/ 88143 w 483059"/>
                <a:gd name="connsiteY391" fmla="*/ 59055 h 141167"/>
                <a:gd name="connsiteX392" fmla="*/ 88143 w 483059"/>
                <a:gd name="connsiteY392" fmla="*/ 59055 h 141167"/>
                <a:gd name="connsiteX393" fmla="*/ 89475 w 483059"/>
                <a:gd name="connsiteY393" fmla="*/ 56769 h 141167"/>
                <a:gd name="connsiteX394" fmla="*/ 88143 w 483059"/>
                <a:gd name="connsiteY394" fmla="*/ 59055 h 141167"/>
                <a:gd name="connsiteX395" fmla="*/ 92902 w 483059"/>
                <a:gd name="connsiteY395" fmla="*/ 35719 h 141167"/>
                <a:gd name="connsiteX396" fmla="*/ 91569 w 483059"/>
                <a:gd name="connsiteY396" fmla="*/ 35814 h 141167"/>
                <a:gd name="connsiteX397" fmla="*/ 91569 w 483059"/>
                <a:gd name="connsiteY397" fmla="*/ 35052 h 141167"/>
                <a:gd name="connsiteX398" fmla="*/ 92902 w 483059"/>
                <a:gd name="connsiteY398" fmla="*/ 34957 h 141167"/>
                <a:gd name="connsiteX399" fmla="*/ 92902 w 483059"/>
                <a:gd name="connsiteY399" fmla="*/ 35719 h 141167"/>
                <a:gd name="connsiteX400" fmla="*/ 97851 w 483059"/>
                <a:gd name="connsiteY400" fmla="*/ 7620 h 141167"/>
                <a:gd name="connsiteX401" fmla="*/ 95948 w 483059"/>
                <a:gd name="connsiteY401" fmla="*/ 11144 h 141167"/>
                <a:gd name="connsiteX402" fmla="*/ 94806 w 483059"/>
                <a:gd name="connsiteY402" fmla="*/ 8287 h 141167"/>
                <a:gd name="connsiteX403" fmla="*/ 97851 w 483059"/>
                <a:gd name="connsiteY403" fmla="*/ 7620 h 141167"/>
                <a:gd name="connsiteX404" fmla="*/ 96233 w 483059"/>
                <a:gd name="connsiteY404" fmla="*/ 127921 h 141167"/>
                <a:gd name="connsiteX405" fmla="*/ 96042 w 483059"/>
                <a:gd name="connsiteY405" fmla="*/ 125730 h 141167"/>
                <a:gd name="connsiteX406" fmla="*/ 97851 w 483059"/>
                <a:gd name="connsiteY406" fmla="*/ 123158 h 141167"/>
                <a:gd name="connsiteX407" fmla="*/ 98994 w 483059"/>
                <a:gd name="connsiteY407" fmla="*/ 124396 h 141167"/>
                <a:gd name="connsiteX408" fmla="*/ 96328 w 483059"/>
                <a:gd name="connsiteY408" fmla="*/ 127825 h 141167"/>
                <a:gd name="connsiteX409" fmla="*/ 101754 w 483059"/>
                <a:gd name="connsiteY409" fmla="*/ 114681 h 141167"/>
                <a:gd name="connsiteX410" fmla="*/ 101754 w 483059"/>
                <a:gd name="connsiteY410" fmla="*/ 114681 h 141167"/>
                <a:gd name="connsiteX411" fmla="*/ 100612 w 483059"/>
                <a:gd name="connsiteY411" fmla="*/ 119443 h 141167"/>
                <a:gd name="connsiteX412" fmla="*/ 99279 w 483059"/>
                <a:gd name="connsiteY412" fmla="*/ 111728 h 141167"/>
                <a:gd name="connsiteX413" fmla="*/ 101849 w 483059"/>
                <a:gd name="connsiteY413" fmla="*/ 114681 h 141167"/>
                <a:gd name="connsiteX414" fmla="*/ 101849 w 483059"/>
                <a:gd name="connsiteY414" fmla="*/ 114586 h 141167"/>
                <a:gd name="connsiteX415" fmla="*/ 101849 w 483059"/>
                <a:gd name="connsiteY415" fmla="*/ 114776 h 141167"/>
                <a:gd name="connsiteX416" fmla="*/ 107369 w 483059"/>
                <a:gd name="connsiteY416" fmla="*/ 69913 h 141167"/>
                <a:gd name="connsiteX417" fmla="*/ 102991 w 483059"/>
                <a:gd name="connsiteY417" fmla="*/ 69913 h 141167"/>
                <a:gd name="connsiteX418" fmla="*/ 107369 w 483059"/>
                <a:gd name="connsiteY418" fmla="*/ 69913 h 141167"/>
                <a:gd name="connsiteX419" fmla="*/ 105180 w 483059"/>
                <a:gd name="connsiteY419" fmla="*/ 94679 h 141167"/>
                <a:gd name="connsiteX420" fmla="*/ 109083 w 483059"/>
                <a:gd name="connsiteY420" fmla="*/ 93916 h 141167"/>
                <a:gd name="connsiteX421" fmla="*/ 109368 w 483059"/>
                <a:gd name="connsiteY421" fmla="*/ 94393 h 141167"/>
                <a:gd name="connsiteX422" fmla="*/ 107465 w 483059"/>
                <a:gd name="connsiteY422" fmla="*/ 96583 h 141167"/>
                <a:gd name="connsiteX423" fmla="*/ 105180 w 483059"/>
                <a:gd name="connsiteY423" fmla="*/ 94679 h 141167"/>
                <a:gd name="connsiteX424" fmla="*/ 108322 w 483059"/>
                <a:gd name="connsiteY424" fmla="*/ 135255 h 141167"/>
                <a:gd name="connsiteX425" fmla="*/ 106704 w 483059"/>
                <a:gd name="connsiteY425" fmla="*/ 132207 h 141167"/>
                <a:gd name="connsiteX426" fmla="*/ 108893 w 483059"/>
                <a:gd name="connsiteY426" fmla="*/ 131921 h 141167"/>
                <a:gd name="connsiteX427" fmla="*/ 108322 w 483059"/>
                <a:gd name="connsiteY427" fmla="*/ 135350 h 141167"/>
                <a:gd name="connsiteX428" fmla="*/ 108702 w 483059"/>
                <a:gd name="connsiteY428" fmla="*/ 87439 h 141167"/>
                <a:gd name="connsiteX429" fmla="*/ 106798 w 483059"/>
                <a:gd name="connsiteY429" fmla="*/ 87154 h 141167"/>
                <a:gd name="connsiteX430" fmla="*/ 110701 w 483059"/>
                <a:gd name="connsiteY430" fmla="*/ 87439 h 141167"/>
                <a:gd name="connsiteX431" fmla="*/ 108797 w 483059"/>
                <a:gd name="connsiteY431" fmla="*/ 87439 h 141167"/>
                <a:gd name="connsiteX432" fmla="*/ 112224 w 483059"/>
                <a:gd name="connsiteY432" fmla="*/ 34480 h 141167"/>
                <a:gd name="connsiteX433" fmla="*/ 111748 w 483059"/>
                <a:gd name="connsiteY433" fmla="*/ 36957 h 141167"/>
                <a:gd name="connsiteX434" fmla="*/ 110986 w 483059"/>
                <a:gd name="connsiteY434" fmla="*/ 36671 h 141167"/>
                <a:gd name="connsiteX435" fmla="*/ 112319 w 483059"/>
                <a:gd name="connsiteY435" fmla="*/ 34576 h 141167"/>
                <a:gd name="connsiteX436" fmla="*/ 111939 w 483059"/>
                <a:gd name="connsiteY436" fmla="*/ 112490 h 141167"/>
                <a:gd name="connsiteX437" fmla="*/ 111177 w 483059"/>
                <a:gd name="connsiteY437" fmla="*/ 111728 h 141167"/>
                <a:gd name="connsiteX438" fmla="*/ 111939 w 483059"/>
                <a:gd name="connsiteY438" fmla="*/ 111252 h 141167"/>
                <a:gd name="connsiteX439" fmla="*/ 112985 w 483059"/>
                <a:gd name="connsiteY439" fmla="*/ 112014 h 141167"/>
                <a:gd name="connsiteX440" fmla="*/ 112034 w 483059"/>
                <a:gd name="connsiteY440" fmla="*/ 112490 h 141167"/>
                <a:gd name="connsiteX441" fmla="*/ 114699 w 483059"/>
                <a:gd name="connsiteY441" fmla="*/ 23050 h 141167"/>
                <a:gd name="connsiteX442" fmla="*/ 117745 w 483059"/>
                <a:gd name="connsiteY442" fmla="*/ 23050 h 141167"/>
                <a:gd name="connsiteX443" fmla="*/ 118220 w 483059"/>
                <a:gd name="connsiteY443" fmla="*/ 19145 h 141167"/>
                <a:gd name="connsiteX444" fmla="*/ 118887 w 483059"/>
                <a:gd name="connsiteY444" fmla="*/ 24670 h 141167"/>
                <a:gd name="connsiteX445" fmla="*/ 113271 w 483059"/>
                <a:gd name="connsiteY445" fmla="*/ 25908 h 141167"/>
                <a:gd name="connsiteX446" fmla="*/ 114699 w 483059"/>
                <a:gd name="connsiteY446" fmla="*/ 23050 h 141167"/>
                <a:gd name="connsiteX447" fmla="*/ 118506 w 483059"/>
                <a:gd name="connsiteY447" fmla="*/ 131254 h 141167"/>
                <a:gd name="connsiteX448" fmla="*/ 118887 w 483059"/>
                <a:gd name="connsiteY448" fmla="*/ 128588 h 141167"/>
                <a:gd name="connsiteX449" fmla="*/ 118506 w 483059"/>
                <a:gd name="connsiteY449" fmla="*/ 131254 h 141167"/>
                <a:gd name="connsiteX450" fmla="*/ 114794 w 483059"/>
                <a:gd name="connsiteY450" fmla="*/ 106585 h 141167"/>
                <a:gd name="connsiteX451" fmla="*/ 117840 w 483059"/>
                <a:gd name="connsiteY451" fmla="*/ 108680 h 141167"/>
                <a:gd name="connsiteX452" fmla="*/ 114794 w 483059"/>
                <a:gd name="connsiteY452" fmla="*/ 106585 h 141167"/>
                <a:gd name="connsiteX453" fmla="*/ 115460 w 483059"/>
                <a:gd name="connsiteY453" fmla="*/ 88106 h 141167"/>
                <a:gd name="connsiteX454" fmla="*/ 116317 w 483059"/>
                <a:gd name="connsiteY454" fmla="*/ 86582 h 141167"/>
                <a:gd name="connsiteX455" fmla="*/ 116983 w 483059"/>
                <a:gd name="connsiteY455" fmla="*/ 85154 h 141167"/>
                <a:gd name="connsiteX456" fmla="*/ 122409 w 483059"/>
                <a:gd name="connsiteY456" fmla="*/ 86487 h 141167"/>
                <a:gd name="connsiteX457" fmla="*/ 115460 w 483059"/>
                <a:gd name="connsiteY457" fmla="*/ 88106 h 141167"/>
                <a:gd name="connsiteX458" fmla="*/ 120124 w 483059"/>
                <a:gd name="connsiteY458" fmla="*/ 59817 h 141167"/>
                <a:gd name="connsiteX459" fmla="*/ 122790 w 483059"/>
                <a:gd name="connsiteY459" fmla="*/ 58388 h 141167"/>
                <a:gd name="connsiteX460" fmla="*/ 120124 w 483059"/>
                <a:gd name="connsiteY460" fmla="*/ 59817 h 141167"/>
                <a:gd name="connsiteX461" fmla="*/ 126787 w 483059"/>
                <a:gd name="connsiteY461" fmla="*/ 62770 h 141167"/>
                <a:gd name="connsiteX462" fmla="*/ 128310 w 483059"/>
                <a:gd name="connsiteY462" fmla="*/ 62960 h 141167"/>
                <a:gd name="connsiteX463" fmla="*/ 128215 w 483059"/>
                <a:gd name="connsiteY463" fmla="*/ 63627 h 141167"/>
                <a:gd name="connsiteX464" fmla="*/ 126692 w 483059"/>
                <a:gd name="connsiteY464" fmla="*/ 63437 h 141167"/>
                <a:gd name="connsiteX465" fmla="*/ 126787 w 483059"/>
                <a:gd name="connsiteY465" fmla="*/ 62770 h 141167"/>
                <a:gd name="connsiteX466" fmla="*/ 128596 w 483059"/>
                <a:gd name="connsiteY466" fmla="*/ 87439 h 141167"/>
                <a:gd name="connsiteX467" fmla="*/ 127929 w 483059"/>
                <a:gd name="connsiteY467" fmla="*/ 86868 h 141167"/>
                <a:gd name="connsiteX468" fmla="*/ 128786 w 483059"/>
                <a:gd name="connsiteY468" fmla="*/ 84201 h 141167"/>
                <a:gd name="connsiteX469" fmla="*/ 130404 w 483059"/>
                <a:gd name="connsiteY469" fmla="*/ 85725 h 141167"/>
                <a:gd name="connsiteX470" fmla="*/ 128596 w 483059"/>
                <a:gd name="connsiteY470" fmla="*/ 87535 h 141167"/>
                <a:gd name="connsiteX471" fmla="*/ 135068 w 483059"/>
                <a:gd name="connsiteY471" fmla="*/ 120587 h 141167"/>
                <a:gd name="connsiteX472" fmla="*/ 131071 w 483059"/>
                <a:gd name="connsiteY472" fmla="*/ 117920 h 141167"/>
                <a:gd name="connsiteX473" fmla="*/ 135068 w 483059"/>
                <a:gd name="connsiteY473" fmla="*/ 120587 h 141167"/>
                <a:gd name="connsiteX474" fmla="*/ 134211 w 483059"/>
                <a:gd name="connsiteY474" fmla="*/ 132397 h 141167"/>
                <a:gd name="connsiteX475" fmla="*/ 133450 w 483059"/>
                <a:gd name="connsiteY475" fmla="*/ 132016 h 141167"/>
                <a:gd name="connsiteX476" fmla="*/ 136020 w 483059"/>
                <a:gd name="connsiteY476" fmla="*/ 129159 h 141167"/>
                <a:gd name="connsiteX477" fmla="*/ 134211 w 483059"/>
                <a:gd name="connsiteY477" fmla="*/ 132397 h 141167"/>
                <a:gd name="connsiteX478" fmla="*/ 138875 w 483059"/>
                <a:gd name="connsiteY478" fmla="*/ 69342 h 141167"/>
                <a:gd name="connsiteX479" fmla="*/ 140874 w 483059"/>
                <a:gd name="connsiteY479" fmla="*/ 69342 h 141167"/>
                <a:gd name="connsiteX480" fmla="*/ 139541 w 483059"/>
                <a:gd name="connsiteY480" fmla="*/ 71628 h 141167"/>
                <a:gd name="connsiteX481" fmla="*/ 138875 w 483059"/>
                <a:gd name="connsiteY481" fmla="*/ 69342 h 141167"/>
                <a:gd name="connsiteX482" fmla="*/ 139732 w 483059"/>
                <a:gd name="connsiteY482" fmla="*/ 115253 h 141167"/>
                <a:gd name="connsiteX483" fmla="*/ 139732 w 483059"/>
                <a:gd name="connsiteY483" fmla="*/ 114776 h 141167"/>
                <a:gd name="connsiteX484" fmla="*/ 140969 w 483059"/>
                <a:gd name="connsiteY484" fmla="*/ 114300 h 141167"/>
                <a:gd name="connsiteX485" fmla="*/ 141160 w 483059"/>
                <a:gd name="connsiteY485" fmla="*/ 114871 h 141167"/>
                <a:gd name="connsiteX486" fmla="*/ 139732 w 483059"/>
                <a:gd name="connsiteY486" fmla="*/ 115253 h 141167"/>
                <a:gd name="connsiteX487" fmla="*/ 142207 w 483059"/>
                <a:gd name="connsiteY487" fmla="*/ 111442 h 141167"/>
                <a:gd name="connsiteX488" fmla="*/ 143730 w 483059"/>
                <a:gd name="connsiteY488" fmla="*/ 111728 h 141167"/>
                <a:gd name="connsiteX489" fmla="*/ 143444 w 483059"/>
                <a:gd name="connsiteY489" fmla="*/ 112586 h 141167"/>
                <a:gd name="connsiteX490" fmla="*/ 142016 w 483059"/>
                <a:gd name="connsiteY490" fmla="*/ 111919 h 141167"/>
                <a:gd name="connsiteX491" fmla="*/ 142207 w 483059"/>
                <a:gd name="connsiteY491" fmla="*/ 111442 h 141167"/>
                <a:gd name="connsiteX492" fmla="*/ 142207 w 483059"/>
                <a:gd name="connsiteY492" fmla="*/ 117729 h 141167"/>
                <a:gd name="connsiteX493" fmla="*/ 144396 w 483059"/>
                <a:gd name="connsiteY493" fmla="*/ 114205 h 141167"/>
                <a:gd name="connsiteX494" fmla="*/ 144777 w 483059"/>
                <a:gd name="connsiteY494" fmla="*/ 118110 h 141167"/>
                <a:gd name="connsiteX495" fmla="*/ 146490 w 483059"/>
                <a:gd name="connsiteY495" fmla="*/ 122111 h 141167"/>
                <a:gd name="connsiteX496" fmla="*/ 142112 w 483059"/>
                <a:gd name="connsiteY496" fmla="*/ 117729 h 141167"/>
                <a:gd name="connsiteX497" fmla="*/ 147157 w 483059"/>
                <a:gd name="connsiteY497" fmla="*/ 39338 h 141167"/>
                <a:gd name="connsiteX498" fmla="*/ 148013 w 483059"/>
                <a:gd name="connsiteY498" fmla="*/ 39338 h 141167"/>
                <a:gd name="connsiteX499" fmla="*/ 147822 w 483059"/>
                <a:gd name="connsiteY499" fmla="*/ 41720 h 141167"/>
                <a:gd name="connsiteX500" fmla="*/ 146680 w 483059"/>
                <a:gd name="connsiteY500" fmla="*/ 41529 h 141167"/>
                <a:gd name="connsiteX501" fmla="*/ 147157 w 483059"/>
                <a:gd name="connsiteY501" fmla="*/ 39243 h 141167"/>
                <a:gd name="connsiteX502" fmla="*/ 147632 w 483059"/>
                <a:gd name="connsiteY502" fmla="*/ 93250 h 141167"/>
                <a:gd name="connsiteX503" fmla="*/ 147251 w 483059"/>
                <a:gd name="connsiteY503" fmla="*/ 93059 h 141167"/>
                <a:gd name="connsiteX504" fmla="*/ 147918 w 483059"/>
                <a:gd name="connsiteY504" fmla="*/ 91630 h 141167"/>
                <a:gd name="connsiteX505" fmla="*/ 148393 w 483059"/>
                <a:gd name="connsiteY505" fmla="*/ 91916 h 141167"/>
                <a:gd name="connsiteX506" fmla="*/ 147632 w 483059"/>
                <a:gd name="connsiteY506" fmla="*/ 93250 h 141167"/>
                <a:gd name="connsiteX507" fmla="*/ 148775 w 483059"/>
                <a:gd name="connsiteY507" fmla="*/ 50292 h 141167"/>
                <a:gd name="connsiteX508" fmla="*/ 149346 w 483059"/>
                <a:gd name="connsiteY508" fmla="*/ 49721 h 141167"/>
                <a:gd name="connsiteX509" fmla="*/ 150964 w 483059"/>
                <a:gd name="connsiteY509" fmla="*/ 51340 h 141167"/>
                <a:gd name="connsiteX510" fmla="*/ 148775 w 483059"/>
                <a:gd name="connsiteY510" fmla="*/ 50197 h 141167"/>
                <a:gd name="connsiteX511" fmla="*/ 150964 w 483059"/>
                <a:gd name="connsiteY511" fmla="*/ 69151 h 141167"/>
                <a:gd name="connsiteX512" fmla="*/ 152201 w 483059"/>
                <a:gd name="connsiteY512" fmla="*/ 70580 h 141167"/>
                <a:gd name="connsiteX513" fmla="*/ 151249 w 483059"/>
                <a:gd name="connsiteY513" fmla="*/ 71628 h 141167"/>
                <a:gd name="connsiteX514" fmla="*/ 150107 w 483059"/>
                <a:gd name="connsiteY514" fmla="*/ 70485 h 141167"/>
                <a:gd name="connsiteX515" fmla="*/ 150964 w 483059"/>
                <a:gd name="connsiteY515" fmla="*/ 69151 h 141167"/>
                <a:gd name="connsiteX516" fmla="*/ 154105 w 483059"/>
                <a:gd name="connsiteY516" fmla="*/ 107156 h 141167"/>
                <a:gd name="connsiteX517" fmla="*/ 153439 w 483059"/>
                <a:gd name="connsiteY517" fmla="*/ 104775 h 141167"/>
                <a:gd name="connsiteX518" fmla="*/ 155342 w 483059"/>
                <a:gd name="connsiteY518" fmla="*/ 106394 h 141167"/>
                <a:gd name="connsiteX519" fmla="*/ 157817 w 483059"/>
                <a:gd name="connsiteY519" fmla="*/ 105156 h 141167"/>
                <a:gd name="connsiteX520" fmla="*/ 154105 w 483059"/>
                <a:gd name="connsiteY520" fmla="*/ 107156 h 141167"/>
                <a:gd name="connsiteX521" fmla="*/ 160482 w 483059"/>
                <a:gd name="connsiteY521" fmla="*/ 99917 h 141167"/>
                <a:gd name="connsiteX522" fmla="*/ 156865 w 483059"/>
                <a:gd name="connsiteY522" fmla="*/ 101060 h 141167"/>
                <a:gd name="connsiteX523" fmla="*/ 151249 w 483059"/>
                <a:gd name="connsiteY523" fmla="*/ 101060 h 141167"/>
                <a:gd name="connsiteX524" fmla="*/ 150678 w 483059"/>
                <a:gd name="connsiteY524" fmla="*/ 99917 h 141167"/>
                <a:gd name="connsiteX525" fmla="*/ 154676 w 483059"/>
                <a:gd name="connsiteY525" fmla="*/ 99917 h 141167"/>
                <a:gd name="connsiteX526" fmla="*/ 158959 w 483059"/>
                <a:gd name="connsiteY526" fmla="*/ 98870 h 141167"/>
                <a:gd name="connsiteX527" fmla="*/ 159720 w 483059"/>
                <a:gd name="connsiteY527" fmla="*/ 96774 h 141167"/>
                <a:gd name="connsiteX528" fmla="*/ 160482 w 483059"/>
                <a:gd name="connsiteY528" fmla="*/ 99822 h 141167"/>
                <a:gd name="connsiteX529" fmla="*/ 162005 w 483059"/>
                <a:gd name="connsiteY529" fmla="*/ 34385 h 141167"/>
                <a:gd name="connsiteX530" fmla="*/ 163719 w 483059"/>
                <a:gd name="connsiteY530" fmla="*/ 33433 h 141167"/>
                <a:gd name="connsiteX531" fmla="*/ 164004 w 483059"/>
                <a:gd name="connsiteY531" fmla="*/ 34099 h 141167"/>
                <a:gd name="connsiteX532" fmla="*/ 162291 w 483059"/>
                <a:gd name="connsiteY532" fmla="*/ 34862 h 141167"/>
                <a:gd name="connsiteX533" fmla="*/ 162005 w 483059"/>
                <a:gd name="connsiteY533" fmla="*/ 34385 h 141167"/>
                <a:gd name="connsiteX534" fmla="*/ 162862 w 483059"/>
                <a:gd name="connsiteY534" fmla="*/ 52102 h 141167"/>
                <a:gd name="connsiteX535" fmla="*/ 166098 w 483059"/>
                <a:gd name="connsiteY535" fmla="*/ 50768 h 141167"/>
                <a:gd name="connsiteX536" fmla="*/ 162862 w 483059"/>
                <a:gd name="connsiteY536" fmla="*/ 52102 h 141167"/>
                <a:gd name="connsiteX537" fmla="*/ 166859 w 483059"/>
                <a:gd name="connsiteY537" fmla="*/ 116110 h 141167"/>
                <a:gd name="connsiteX538" fmla="*/ 165432 w 483059"/>
                <a:gd name="connsiteY538" fmla="*/ 115633 h 141167"/>
                <a:gd name="connsiteX539" fmla="*/ 165622 w 483059"/>
                <a:gd name="connsiteY539" fmla="*/ 115062 h 141167"/>
                <a:gd name="connsiteX540" fmla="*/ 167050 w 483059"/>
                <a:gd name="connsiteY540" fmla="*/ 115443 h 141167"/>
                <a:gd name="connsiteX541" fmla="*/ 166859 w 483059"/>
                <a:gd name="connsiteY541" fmla="*/ 116014 h 141167"/>
                <a:gd name="connsiteX542" fmla="*/ 168002 w 483059"/>
                <a:gd name="connsiteY542" fmla="*/ 93059 h 141167"/>
                <a:gd name="connsiteX543" fmla="*/ 167145 w 483059"/>
                <a:gd name="connsiteY543" fmla="*/ 92583 h 141167"/>
                <a:gd name="connsiteX544" fmla="*/ 167716 w 483059"/>
                <a:gd name="connsiteY544" fmla="*/ 91916 h 141167"/>
                <a:gd name="connsiteX545" fmla="*/ 168573 w 483059"/>
                <a:gd name="connsiteY545" fmla="*/ 92488 h 141167"/>
                <a:gd name="connsiteX546" fmla="*/ 167907 w 483059"/>
                <a:gd name="connsiteY546" fmla="*/ 93059 h 141167"/>
                <a:gd name="connsiteX547" fmla="*/ 167907 w 483059"/>
                <a:gd name="connsiteY547" fmla="*/ 58388 h 141167"/>
                <a:gd name="connsiteX548" fmla="*/ 170953 w 483059"/>
                <a:gd name="connsiteY548" fmla="*/ 59912 h 141167"/>
                <a:gd name="connsiteX549" fmla="*/ 167907 w 483059"/>
                <a:gd name="connsiteY549" fmla="*/ 58388 h 141167"/>
                <a:gd name="connsiteX550" fmla="*/ 171428 w 483059"/>
                <a:gd name="connsiteY550" fmla="*/ 40291 h 141167"/>
                <a:gd name="connsiteX551" fmla="*/ 171428 w 483059"/>
                <a:gd name="connsiteY551" fmla="*/ 40291 h 141167"/>
                <a:gd name="connsiteX552" fmla="*/ 171428 w 483059"/>
                <a:gd name="connsiteY552" fmla="*/ 40291 h 141167"/>
                <a:gd name="connsiteX553" fmla="*/ 171047 w 483059"/>
                <a:gd name="connsiteY553" fmla="*/ 36671 h 141167"/>
                <a:gd name="connsiteX554" fmla="*/ 171714 w 483059"/>
                <a:gd name="connsiteY554" fmla="*/ 36671 h 141167"/>
                <a:gd name="connsiteX555" fmla="*/ 171428 w 483059"/>
                <a:gd name="connsiteY555" fmla="*/ 40291 h 141167"/>
                <a:gd name="connsiteX556" fmla="*/ 171428 w 483059"/>
                <a:gd name="connsiteY556" fmla="*/ 40291 h 141167"/>
                <a:gd name="connsiteX557" fmla="*/ 171428 w 483059"/>
                <a:gd name="connsiteY557" fmla="*/ 40291 h 141167"/>
                <a:gd name="connsiteX558" fmla="*/ 173808 w 483059"/>
                <a:gd name="connsiteY558" fmla="*/ 40862 h 141167"/>
                <a:gd name="connsiteX559" fmla="*/ 171428 w 483059"/>
                <a:gd name="connsiteY559" fmla="*/ 40291 h 141167"/>
                <a:gd name="connsiteX560" fmla="*/ 174760 w 483059"/>
                <a:gd name="connsiteY560" fmla="*/ 94297 h 141167"/>
                <a:gd name="connsiteX561" fmla="*/ 177139 w 483059"/>
                <a:gd name="connsiteY561" fmla="*/ 96393 h 141167"/>
                <a:gd name="connsiteX562" fmla="*/ 174760 w 483059"/>
                <a:gd name="connsiteY562" fmla="*/ 94297 h 141167"/>
                <a:gd name="connsiteX563" fmla="*/ 180185 w 483059"/>
                <a:gd name="connsiteY563" fmla="*/ 67056 h 141167"/>
                <a:gd name="connsiteX564" fmla="*/ 179805 w 483059"/>
                <a:gd name="connsiteY564" fmla="*/ 62865 h 141167"/>
                <a:gd name="connsiteX565" fmla="*/ 182089 w 483059"/>
                <a:gd name="connsiteY565" fmla="*/ 64484 h 141167"/>
                <a:gd name="connsiteX566" fmla="*/ 180185 w 483059"/>
                <a:gd name="connsiteY566" fmla="*/ 67056 h 141167"/>
                <a:gd name="connsiteX567" fmla="*/ 181232 w 483059"/>
                <a:gd name="connsiteY567" fmla="*/ 54102 h 141167"/>
                <a:gd name="connsiteX568" fmla="*/ 180566 w 483059"/>
                <a:gd name="connsiteY568" fmla="*/ 53340 h 141167"/>
                <a:gd name="connsiteX569" fmla="*/ 181708 w 483059"/>
                <a:gd name="connsiteY569" fmla="*/ 53054 h 141167"/>
                <a:gd name="connsiteX570" fmla="*/ 182755 w 483059"/>
                <a:gd name="connsiteY570" fmla="*/ 52768 h 141167"/>
                <a:gd name="connsiteX571" fmla="*/ 183041 w 483059"/>
                <a:gd name="connsiteY571" fmla="*/ 53435 h 141167"/>
                <a:gd name="connsiteX572" fmla="*/ 181327 w 483059"/>
                <a:gd name="connsiteY572" fmla="*/ 54007 h 141167"/>
                <a:gd name="connsiteX573" fmla="*/ 223589 w 483059"/>
                <a:gd name="connsiteY573" fmla="*/ 56102 h 141167"/>
                <a:gd name="connsiteX574" fmla="*/ 223398 w 483059"/>
                <a:gd name="connsiteY574" fmla="*/ 56102 h 141167"/>
                <a:gd name="connsiteX575" fmla="*/ 223304 w 483059"/>
                <a:gd name="connsiteY575" fmla="*/ 56007 h 141167"/>
                <a:gd name="connsiteX576" fmla="*/ 221590 w 483059"/>
                <a:gd name="connsiteY576" fmla="*/ 55721 h 141167"/>
                <a:gd name="connsiteX577" fmla="*/ 223304 w 483059"/>
                <a:gd name="connsiteY577" fmla="*/ 56007 h 141167"/>
                <a:gd name="connsiteX578" fmla="*/ 223494 w 483059"/>
                <a:gd name="connsiteY578" fmla="*/ 56007 h 141167"/>
                <a:gd name="connsiteX579" fmla="*/ 223494 w 483059"/>
                <a:gd name="connsiteY579" fmla="*/ 56102 h 141167"/>
                <a:gd name="connsiteX580" fmla="*/ 225873 w 483059"/>
                <a:gd name="connsiteY580" fmla="*/ 56769 h 141167"/>
                <a:gd name="connsiteX581" fmla="*/ 223494 w 483059"/>
                <a:gd name="connsiteY581" fmla="*/ 56102 h 141167"/>
                <a:gd name="connsiteX582" fmla="*/ 226349 w 483059"/>
                <a:gd name="connsiteY582" fmla="*/ 65818 h 141167"/>
                <a:gd name="connsiteX583" fmla="*/ 227492 w 483059"/>
                <a:gd name="connsiteY583" fmla="*/ 66389 h 141167"/>
                <a:gd name="connsiteX584" fmla="*/ 226920 w 483059"/>
                <a:gd name="connsiteY584" fmla="*/ 67342 h 141167"/>
                <a:gd name="connsiteX585" fmla="*/ 225873 w 483059"/>
                <a:gd name="connsiteY585" fmla="*/ 67151 h 141167"/>
                <a:gd name="connsiteX586" fmla="*/ 224922 w 483059"/>
                <a:gd name="connsiteY586" fmla="*/ 65913 h 141167"/>
                <a:gd name="connsiteX587" fmla="*/ 226349 w 483059"/>
                <a:gd name="connsiteY587" fmla="*/ 65913 h 141167"/>
                <a:gd name="connsiteX588" fmla="*/ 225873 w 483059"/>
                <a:gd name="connsiteY588" fmla="*/ 99727 h 141167"/>
                <a:gd name="connsiteX589" fmla="*/ 226635 w 483059"/>
                <a:gd name="connsiteY589" fmla="*/ 95536 h 141167"/>
                <a:gd name="connsiteX590" fmla="*/ 228729 w 483059"/>
                <a:gd name="connsiteY590" fmla="*/ 98203 h 141167"/>
                <a:gd name="connsiteX591" fmla="*/ 225873 w 483059"/>
                <a:gd name="connsiteY591" fmla="*/ 99727 h 141167"/>
                <a:gd name="connsiteX592" fmla="*/ 230157 w 483059"/>
                <a:gd name="connsiteY592" fmla="*/ 80486 h 141167"/>
                <a:gd name="connsiteX593" fmla="*/ 227968 w 483059"/>
                <a:gd name="connsiteY593" fmla="*/ 76581 h 141167"/>
                <a:gd name="connsiteX594" fmla="*/ 228539 w 483059"/>
                <a:gd name="connsiteY594" fmla="*/ 75629 h 141167"/>
                <a:gd name="connsiteX595" fmla="*/ 234440 w 483059"/>
                <a:gd name="connsiteY595" fmla="*/ 76771 h 141167"/>
                <a:gd name="connsiteX596" fmla="*/ 230157 w 483059"/>
                <a:gd name="connsiteY596" fmla="*/ 80486 h 141167"/>
                <a:gd name="connsiteX597" fmla="*/ 249289 w 483059"/>
                <a:gd name="connsiteY597" fmla="*/ 21717 h 141167"/>
                <a:gd name="connsiteX598" fmla="*/ 247290 w 483059"/>
                <a:gd name="connsiteY598" fmla="*/ 19431 h 141167"/>
                <a:gd name="connsiteX599" fmla="*/ 249289 w 483059"/>
                <a:gd name="connsiteY599" fmla="*/ 21717 h 141167"/>
                <a:gd name="connsiteX600" fmla="*/ 240437 w 483059"/>
                <a:gd name="connsiteY600" fmla="*/ 109538 h 141167"/>
                <a:gd name="connsiteX601" fmla="*/ 239770 w 483059"/>
                <a:gd name="connsiteY601" fmla="*/ 109538 h 141167"/>
                <a:gd name="connsiteX602" fmla="*/ 239580 w 483059"/>
                <a:gd name="connsiteY602" fmla="*/ 106966 h 141167"/>
                <a:gd name="connsiteX603" fmla="*/ 240437 w 483059"/>
                <a:gd name="connsiteY603" fmla="*/ 109538 h 141167"/>
                <a:gd name="connsiteX604" fmla="*/ 236915 w 483059"/>
                <a:gd name="connsiteY604" fmla="*/ 91726 h 141167"/>
                <a:gd name="connsiteX605" fmla="*/ 238247 w 483059"/>
                <a:gd name="connsiteY605" fmla="*/ 90202 h 141167"/>
                <a:gd name="connsiteX606" fmla="*/ 240817 w 483059"/>
                <a:gd name="connsiteY606" fmla="*/ 92869 h 141167"/>
                <a:gd name="connsiteX607" fmla="*/ 237010 w 483059"/>
                <a:gd name="connsiteY607" fmla="*/ 91726 h 141167"/>
                <a:gd name="connsiteX608" fmla="*/ 240722 w 483059"/>
                <a:gd name="connsiteY608" fmla="*/ 68771 h 141167"/>
                <a:gd name="connsiteX609" fmla="*/ 240341 w 483059"/>
                <a:gd name="connsiteY609" fmla="*/ 68485 h 141167"/>
                <a:gd name="connsiteX610" fmla="*/ 241293 w 483059"/>
                <a:gd name="connsiteY610" fmla="*/ 66961 h 141167"/>
                <a:gd name="connsiteX611" fmla="*/ 242055 w 483059"/>
                <a:gd name="connsiteY611" fmla="*/ 67723 h 141167"/>
                <a:gd name="connsiteX612" fmla="*/ 240722 w 483059"/>
                <a:gd name="connsiteY612" fmla="*/ 68771 h 141167"/>
                <a:gd name="connsiteX613" fmla="*/ 245481 w 483059"/>
                <a:gd name="connsiteY613" fmla="*/ 29146 h 141167"/>
                <a:gd name="connsiteX614" fmla="*/ 242911 w 483059"/>
                <a:gd name="connsiteY614" fmla="*/ 25527 h 141167"/>
                <a:gd name="connsiteX615" fmla="*/ 245481 w 483059"/>
                <a:gd name="connsiteY615" fmla="*/ 29146 h 141167"/>
                <a:gd name="connsiteX616" fmla="*/ 245672 w 483059"/>
                <a:gd name="connsiteY616" fmla="*/ 117062 h 141167"/>
                <a:gd name="connsiteX617" fmla="*/ 243197 w 483059"/>
                <a:gd name="connsiteY617" fmla="*/ 116681 h 141167"/>
                <a:gd name="connsiteX618" fmla="*/ 246147 w 483059"/>
                <a:gd name="connsiteY618" fmla="*/ 114490 h 141167"/>
                <a:gd name="connsiteX619" fmla="*/ 245767 w 483059"/>
                <a:gd name="connsiteY619" fmla="*/ 117062 h 141167"/>
                <a:gd name="connsiteX620" fmla="*/ 248813 w 483059"/>
                <a:gd name="connsiteY620" fmla="*/ 102489 h 141167"/>
                <a:gd name="connsiteX621" fmla="*/ 246814 w 483059"/>
                <a:gd name="connsiteY621" fmla="*/ 100013 h 141167"/>
                <a:gd name="connsiteX622" fmla="*/ 252144 w 483059"/>
                <a:gd name="connsiteY622" fmla="*/ 100393 h 141167"/>
                <a:gd name="connsiteX623" fmla="*/ 248908 w 483059"/>
                <a:gd name="connsiteY623" fmla="*/ 102394 h 141167"/>
                <a:gd name="connsiteX624" fmla="*/ 287457 w 483059"/>
                <a:gd name="connsiteY624" fmla="*/ 27432 h 141167"/>
                <a:gd name="connsiteX625" fmla="*/ 288124 w 483059"/>
                <a:gd name="connsiteY625" fmla="*/ 27718 h 141167"/>
                <a:gd name="connsiteX626" fmla="*/ 286886 w 483059"/>
                <a:gd name="connsiteY626" fmla="*/ 30956 h 141167"/>
                <a:gd name="connsiteX627" fmla="*/ 286220 w 483059"/>
                <a:gd name="connsiteY627" fmla="*/ 30671 h 141167"/>
                <a:gd name="connsiteX628" fmla="*/ 287457 w 483059"/>
                <a:gd name="connsiteY628" fmla="*/ 27432 h 141167"/>
                <a:gd name="connsiteX629" fmla="*/ 285839 w 483059"/>
                <a:gd name="connsiteY629" fmla="*/ 48482 h 141167"/>
                <a:gd name="connsiteX630" fmla="*/ 286886 w 483059"/>
                <a:gd name="connsiteY630" fmla="*/ 49339 h 141167"/>
                <a:gd name="connsiteX631" fmla="*/ 286315 w 483059"/>
                <a:gd name="connsiteY631" fmla="*/ 50101 h 141167"/>
                <a:gd name="connsiteX632" fmla="*/ 284602 w 483059"/>
                <a:gd name="connsiteY632" fmla="*/ 49149 h 141167"/>
                <a:gd name="connsiteX633" fmla="*/ 285934 w 483059"/>
                <a:gd name="connsiteY633" fmla="*/ 48482 h 141167"/>
                <a:gd name="connsiteX634" fmla="*/ 285078 w 483059"/>
                <a:gd name="connsiteY634" fmla="*/ 72962 h 141167"/>
                <a:gd name="connsiteX635" fmla="*/ 287743 w 483059"/>
                <a:gd name="connsiteY635" fmla="*/ 75057 h 141167"/>
                <a:gd name="connsiteX636" fmla="*/ 284697 w 483059"/>
                <a:gd name="connsiteY636" fmla="*/ 75533 h 141167"/>
                <a:gd name="connsiteX637" fmla="*/ 284411 w 483059"/>
                <a:gd name="connsiteY637" fmla="*/ 73247 h 141167"/>
                <a:gd name="connsiteX638" fmla="*/ 285078 w 483059"/>
                <a:gd name="connsiteY638" fmla="*/ 72962 h 141167"/>
                <a:gd name="connsiteX639" fmla="*/ 278510 w 483059"/>
                <a:gd name="connsiteY639" fmla="*/ 70675 h 141167"/>
                <a:gd name="connsiteX640" fmla="*/ 278986 w 483059"/>
                <a:gd name="connsiteY640" fmla="*/ 74866 h 141167"/>
                <a:gd name="connsiteX641" fmla="*/ 277368 w 483059"/>
                <a:gd name="connsiteY641" fmla="*/ 76390 h 141167"/>
                <a:gd name="connsiteX642" fmla="*/ 278510 w 483059"/>
                <a:gd name="connsiteY642" fmla="*/ 70675 h 141167"/>
                <a:gd name="connsiteX643" fmla="*/ 278510 w 483059"/>
                <a:gd name="connsiteY643" fmla="*/ 52197 h 141167"/>
                <a:gd name="connsiteX644" fmla="*/ 279081 w 483059"/>
                <a:gd name="connsiteY644" fmla="*/ 51721 h 141167"/>
                <a:gd name="connsiteX645" fmla="*/ 279843 w 483059"/>
                <a:gd name="connsiteY645" fmla="*/ 52197 h 141167"/>
                <a:gd name="connsiteX646" fmla="*/ 279271 w 483059"/>
                <a:gd name="connsiteY646" fmla="*/ 53054 h 141167"/>
                <a:gd name="connsiteX647" fmla="*/ 278510 w 483059"/>
                <a:gd name="connsiteY647" fmla="*/ 52292 h 141167"/>
                <a:gd name="connsiteX648" fmla="*/ 272894 w 483059"/>
                <a:gd name="connsiteY648" fmla="*/ 37529 h 141167"/>
                <a:gd name="connsiteX649" fmla="*/ 274036 w 483059"/>
                <a:gd name="connsiteY649" fmla="*/ 38195 h 141167"/>
                <a:gd name="connsiteX650" fmla="*/ 273085 w 483059"/>
                <a:gd name="connsiteY650" fmla="*/ 39053 h 141167"/>
                <a:gd name="connsiteX651" fmla="*/ 272132 w 483059"/>
                <a:gd name="connsiteY651" fmla="*/ 38386 h 141167"/>
                <a:gd name="connsiteX652" fmla="*/ 272894 w 483059"/>
                <a:gd name="connsiteY652" fmla="*/ 37529 h 141167"/>
                <a:gd name="connsiteX653" fmla="*/ 266993 w 483059"/>
                <a:gd name="connsiteY653" fmla="*/ 28289 h 141167"/>
                <a:gd name="connsiteX654" fmla="*/ 267945 w 483059"/>
                <a:gd name="connsiteY654" fmla="*/ 30099 h 141167"/>
                <a:gd name="connsiteX655" fmla="*/ 267088 w 483059"/>
                <a:gd name="connsiteY655" fmla="*/ 30385 h 141167"/>
                <a:gd name="connsiteX656" fmla="*/ 266326 w 483059"/>
                <a:gd name="connsiteY656" fmla="*/ 28575 h 141167"/>
                <a:gd name="connsiteX657" fmla="*/ 266897 w 483059"/>
                <a:gd name="connsiteY657" fmla="*/ 28289 h 141167"/>
                <a:gd name="connsiteX658" fmla="*/ 263757 w 483059"/>
                <a:gd name="connsiteY658" fmla="*/ 10478 h 141167"/>
                <a:gd name="connsiteX659" fmla="*/ 264613 w 483059"/>
                <a:gd name="connsiteY659" fmla="*/ 11144 h 141167"/>
                <a:gd name="connsiteX660" fmla="*/ 264042 w 483059"/>
                <a:gd name="connsiteY660" fmla="*/ 11716 h 141167"/>
                <a:gd name="connsiteX661" fmla="*/ 262709 w 483059"/>
                <a:gd name="connsiteY661" fmla="*/ 11430 h 141167"/>
                <a:gd name="connsiteX662" fmla="*/ 263851 w 483059"/>
                <a:gd name="connsiteY662" fmla="*/ 10478 h 141167"/>
                <a:gd name="connsiteX663" fmla="*/ 260806 w 483059"/>
                <a:gd name="connsiteY663" fmla="*/ 59722 h 141167"/>
                <a:gd name="connsiteX664" fmla="*/ 258616 w 483059"/>
                <a:gd name="connsiteY664" fmla="*/ 63151 h 141167"/>
                <a:gd name="connsiteX665" fmla="*/ 260806 w 483059"/>
                <a:gd name="connsiteY665" fmla="*/ 59722 h 141167"/>
                <a:gd name="connsiteX666" fmla="*/ 256047 w 483059"/>
                <a:gd name="connsiteY666" fmla="*/ 45148 h 141167"/>
                <a:gd name="connsiteX667" fmla="*/ 257474 w 483059"/>
                <a:gd name="connsiteY667" fmla="*/ 47720 h 141167"/>
                <a:gd name="connsiteX668" fmla="*/ 256903 w 483059"/>
                <a:gd name="connsiteY668" fmla="*/ 48482 h 141167"/>
                <a:gd name="connsiteX669" fmla="*/ 254428 w 483059"/>
                <a:gd name="connsiteY669" fmla="*/ 47625 h 141167"/>
                <a:gd name="connsiteX670" fmla="*/ 256047 w 483059"/>
                <a:gd name="connsiteY670" fmla="*/ 45148 h 141167"/>
                <a:gd name="connsiteX671" fmla="*/ 257855 w 483059"/>
                <a:gd name="connsiteY671" fmla="*/ 64961 h 141167"/>
                <a:gd name="connsiteX672" fmla="*/ 253667 w 483059"/>
                <a:gd name="connsiteY672" fmla="*/ 70771 h 141167"/>
                <a:gd name="connsiteX673" fmla="*/ 257855 w 483059"/>
                <a:gd name="connsiteY673" fmla="*/ 64961 h 141167"/>
                <a:gd name="connsiteX674" fmla="*/ 253191 w 483059"/>
                <a:gd name="connsiteY674" fmla="*/ 98298 h 141167"/>
                <a:gd name="connsiteX675" fmla="*/ 256047 w 483059"/>
                <a:gd name="connsiteY675" fmla="*/ 98870 h 141167"/>
                <a:gd name="connsiteX676" fmla="*/ 253191 w 483059"/>
                <a:gd name="connsiteY676" fmla="*/ 98298 h 141167"/>
                <a:gd name="connsiteX677" fmla="*/ 255475 w 483059"/>
                <a:gd name="connsiteY677" fmla="*/ 119824 h 141167"/>
                <a:gd name="connsiteX678" fmla="*/ 254524 w 483059"/>
                <a:gd name="connsiteY678" fmla="*/ 119158 h 141167"/>
                <a:gd name="connsiteX679" fmla="*/ 254999 w 483059"/>
                <a:gd name="connsiteY679" fmla="*/ 118491 h 141167"/>
                <a:gd name="connsiteX680" fmla="*/ 256142 w 483059"/>
                <a:gd name="connsiteY680" fmla="*/ 118967 h 141167"/>
                <a:gd name="connsiteX681" fmla="*/ 255475 w 483059"/>
                <a:gd name="connsiteY681" fmla="*/ 119729 h 141167"/>
                <a:gd name="connsiteX682" fmla="*/ 257189 w 483059"/>
                <a:gd name="connsiteY682" fmla="*/ 111919 h 141167"/>
                <a:gd name="connsiteX683" fmla="*/ 257570 w 483059"/>
                <a:gd name="connsiteY683" fmla="*/ 114395 h 141167"/>
                <a:gd name="connsiteX684" fmla="*/ 255856 w 483059"/>
                <a:gd name="connsiteY684" fmla="*/ 110680 h 141167"/>
                <a:gd name="connsiteX685" fmla="*/ 258616 w 483059"/>
                <a:gd name="connsiteY685" fmla="*/ 110299 h 141167"/>
                <a:gd name="connsiteX686" fmla="*/ 257189 w 483059"/>
                <a:gd name="connsiteY686" fmla="*/ 111919 h 141167"/>
                <a:gd name="connsiteX687" fmla="*/ 256713 w 483059"/>
                <a:gd name="connsiteY687" fmla="*/ 84582 h 141167"/>
                <a:gd name="connsiteX688" fmla="*/ 259378 w 483059"/>
                <a:gd name="connsiteY688" fmla="*/ 82487 h 141167"/>
                <a:gd name="connsiteX689" fmla="*/ 256713 w 483059"/>
                <a:gd name="connsiteY689" fmla="*/ 84582 h 141167"/>
                <a:gd name="connsiteX690" fmla="*/ 260711 w 483059"/>
                <a:gd name="connsiteY690" fmla="*/ 71342 h 141167"/>
                <a:gd name="connsiteX691" fmla="*/ 258807 w 483059"/>
                <a:gd name="connsiteY691" fmla="*/ 70866 h 141167"/>
                <a:gd name="connsiteX692" fmla="*/ 258998 w 483059"/>
                <a:gd name="connsiteY692" fmla="*/ 70199 h 141167"/>
                <a:gd name="connsiteX693" fmla="*/ 260806 w 483059"/>
                <a:gd name="connsiteY693" fmla="*/ 71056 h 141167"/>
                <a:gd name="connsiteX694" fmla="*/ 260806 w 483059"/>
                <a:gd name="connsiteY694" fmla="*/ 71342 h 141167"/>
                <a:gd name="connsiteX695" fmla="*/ 261472 w 483059"/>
                <a:gd name="connsiteY695" fmla="*/ 56007 h 141167"/>
                <a:gd name="connsiteX696" fmla="*/ 264042 w 483059"/>
                <a:gd name="connsiteY696" fmla="*/ 54673 h 141167"/>
                <a:gd name="connsiteX697" fmla="*/ 265375 w 483059"/>
                <a:gd name="connsiteY697" fmla="*/ 57340 h 141167"/>
                <a:gd name="connsiteX698" fmla="*/ 262043 w 483059"/>
                <a:gd name="connsiteY698" fmla="*/ 57340 h 141167"/>
                <a:gd name="connsiteX699" fmla="*/ 261567 w 483059"/>
                <a:gd name="connsiteY699" fmla="*/ 56102 h 141167"/>
                <a:gd name="connsiteX700" fmla="*/ 262805 w 483059"/>
                <a:gd name="connsiteY700" fmla="*/ 72009 h 141167"/>
                <a:gd name="connsiteX701" fmla="*/ 265375 w 483059"/>
                <a:gd name="connsiteY701" fmla="*/ 73723 h 141167"/>
                <a:gd name="connsiteX702" fmla="*/ 262805 w 483059"/>
                <a:gd name="connsiteY702" fmla="*/ 72009 h 141167"/>
                <a:gd name="connsiteX703" fmla="*/ 263090 w 483059"/>
                <a:gd name="connsiteY703" fmla="*/ 126778 h 141167"/>
                <a:gd name="connsiteX704" fmla="*/ 264804 w 483059"/>
                <a:gd name="connsiteY704" fmla="*/ 128301 h 141167"/>
                <a:gd name="connsiteX705" fmla="*/ 264994 w 483059"/>
                <a:gd name="connsiteY705" fmla="*/ 130111 h 141167"/>
                <a:gd name="connsiteX706" fmla="*/ 263186 w 483059"/>
                <a:gd name="connsiteY706" fmla="*/ 129444 h 141167"/>
                <a:gd name="connsiteX707" fmla="*/ 263186 w 483059"/>
                <a:gd name="connsiteY707" fmla="*/ 126682 h 141167"/>
                <a:gd name="connsiteX708" fmla="*/ 264708 w 483059"/>
                <a:gd name="connsiteY708" fmla="*/ 130873 h 141167"/>
                <a:gd name="connsiteX709" fmla="*/ 268230 w 483059"/>
                <a:gd name="connsiteY709" fmla="*/ 132302 h 141167"/>
                <a:gd name="connsiteX710" fmla="*/ 264708 w 483059"/>
                <a:gd name="connsiteY710" fmla="*/ 130873 h 141167"/>
                <a:gd name="connsiteX711" fmla="*/ 271085 w 483059"/>
                <a:gd name="connsiteY711" fmla="*/ 23908 h 141167"/>
                <a:gd name="connsiteX712" fmla="*/ 270705 w 483059"/>
                <a:gd name="connsiteY712" fmla="*/ 26670 h 141167"/>
                <a:gd name="connsiteX713" fmla="*/ 268706 w 483059"/>
                <a:gd name="connsiteY713" fmla="*/ 24574 h 141167"/>
                <a:gd name="connsiteX714" fmla="*/ 271085 w 483059"/>
                <a:gd name="connsiteY714" fmla="*/ 23908 h 141167"/>
                <a:gd name="connsiteX715" fmla="*/ 270039 w 483059"/>
                <a:gd name="connsiteY715" fmla="*/ 55436 h 141167"/>
                <a:gd name="connsiteX716" fmla="*/ 271085 w 483059"/>
                <a:gd name="connsiteY716" fmla="*/ 56769 h 141167"/>
                <a:gd name="connsiteX717" fmla="*/ 270610 w 483059"/>
                <a:gd name="connsiteY717" fmla="*/ 57150 h 141167"/>
                <a:gd name="connsiteX718" fmla="*/ 269563 w 483059"/>
                <a:gd name="connsiteY718" fmla="*/ 55816 h 141167"/>
                <a:gd name="connsiteX719" fmla="*/ 270039 w 483059"/>
                <a:gd name="connsiteY719" fmla="*/ 55436 h 141167"/>
                <a:gd name="connsiteX720" fmla="*/ 275274 w 483059"/>
                <a:gd name="connsiteY720" fmla="*/ 96679 h 141167"/>
                <a:gd name="connsiteX721" fmla="*/ 270419 w 483059"/>
                <a:gd name="connsiteY721" fmla="*/ 96679 h 141167"/>
                <a:gd name="connsiteX722" fmla="*/ 275274 w 483059"/>
                <a:gd name="connsiteY722" fmla="*/ 96679 h 141167"/>
                <a:gd name="connsiteX723" fmla="*/ 274322 w 483059"/>
                <a:gd name="connsiteY723" fmla="*/ 122777 h 141167"/>
                <a:gd name="connsiteX724" fmla="*/ 272132 w 483059"/>
                <a:gd name="connsiteY724" fmla="*/ 121634 h 141167"/>
                <a:gd name="connsiteX725" fmla="*/ 272609 w 483059"/>
                <a:gd name="connsiteY725" fmla="*/ 121158 h 141167"/>
                <a:gd name="connsiteX726" fmla="*/ 274512 w 483059"/>
                <a:gd name="connsiteY726" fmla="*/ 122301 h 141167"/>
                <a:gd name="connsiteX727" fmla="*/ 274227 w 483059"/>
                <a:gd name="connsiteY727" fmla="*/ 122777 h 141167"/>
                <a:gd name="connsiteX728" fmla="*/ 273370 w 483059"/>
                <a:gd name="connsiteY728" fmla="*/ 116300 h 141167"/>
                <a:gd name="connsiteX729" fmla="*/ 273560 w 483059"/>
                <a:gd name="connsiteY729" fmla="*/ 115443 h 141167"/>
                <a:gd name="connsiteX730" fmla="*/ 275845 w 483059"/>
                <a:gd name="connsiteY730" fmla="*/ 115919 h 141167"/>
                <a:gd name="connsiteX731" fmla="*/ 273370 w 483059"/>
                <a:gd name="connsiteY731" fmla="*/ 116396 h 141167"/>
                <a:gd name="connsiteX732" fmla="*/ 280509 w 483059"/>
                <a:gd name="connsiteY732" fmla="*/ 99536 h 141167"/>
                <a:gd name="connsiteX733" fmla="*/ 278891 w 483059"/>
                <a:gd name="connsiteY733" fmla="*/ 97346 h 141167"/>
                <a:gd name="connsiteX734" fmla="*/ 276892 w 483059"/>
                <a:gd name="connsiteY734" fmla="*/ 98393 h 141167"/>
                <a:gd name="connsiteX735" fmla="*/ 279271 w 483059"/>
                <a:gd name="connsiteY735" fmla="*/ 96679 h 141167"/>
                <a:gd name="connsiteX736" fmla="*/ 280509 w 483059"/>
                <a:gd name="connsiteY736" fmla="*/ 99536 h 141167"/>
                <a:gd name="connsiteX737" fmla="*/ 278795 w 483059"/>
                <a:gd name="connsiteY737" fmla="*/ 46101 h 141167"/>
                <a:gd name="connsiteX738" fmla="*/ 282508 w 483059"/>
                <a:gd name="connsiteY738" fmla="*/ 46482 h 141167"/>
                <a:gd name="connsiteX739" fmla="*/ 278795 w 483059"/>
                <a:gd name="connsiteY739" fmla="*/ 46101 h 141167"/>
                <a:gd name="connsiteX740" fmla="*/ 280033 w 483059"/>
                <a:gd name="connsiteY740" fmla="*/ 11144 h 141167"/>
                <a:gd name="connsiteX741" fmla="*/ 283079 w 483059"/>
                <a:gd name="connsiteY741" fmla="*/ 11144 h 141167"/>
                <a:gd name="connsiteX742" fmla="*/ 280033 w 483059"/>
                <a:gd name="connsiteY742" fmla="*/ 11144 h 141167"/>
                <a:gd name="connsiteX743" fmla="*/ 283365 w 483059"/>
                <a:gd name="connsiteY743" fmla="*/ 113062 h 141167"/>
                <a:gd name="connsiteX744" fmla="*/ 285173 w 483059"/>
                <a:gd name="connsiteY744" fmla="*/ 113538 h 141167"/>
                <a:gd name="connsiteX745" fmla="*/ 284887 w 483059"/>
                <a:gd name="connsiteY745" fmla="*/ 114300 h 141167"/>
                <a:gd name="connsiteX746" fmla="*/ 283174 w 483059"/>
                <a:gd name="connsiteY746" fmla="*/ 113538 h 141167"/>
                <a:gd name="connsiteX747" fmla="*/ 283365 w 483059"/>
                <a:gd name="connsiteY747" fmla="*/ 113062 h 141167"/>
                <a:gd name="connsiteX748" fmla="*/ 285268 w 483059"/>
                <a:gd name="connsiteY748" fmla="*/ 133541 h 141167"/>
                <a:gd name="connsiteX749" fmla="*/ 285744 w 483059"/>
                <a:gd name="connsiteY749" fmla="*/ 131064 h 141167"/>
                <a:gd name="connsiteX750" fmla="*/ 285268 w 483059"/>
                <a:gd name="connsiteY750" fmla="*/ 133541 h 141167"/>
                <a:gd name="connsiteX751" fmla="*/ 288218 w 483059"/>
                <a:gd name="connsiteY751" fmla="*/ 128397 h 141167"/>
                <a:gd name="connsiteX752" fmla="*/ 285744 w 483059"/>
                <a:gd name="connsiteY752" fmla="*/ 128016 h 141167"/>
                <a:gd name="connsiteX753" fmla="*/ 285363 w 483059"/>
                <a:gd name="connsiteY753" fmla="*/ 127540 h 141167"/>
                <a:gd name="connsiteX754" fmla="*/ 286600 w 483059"/>
                <a:gd name="connsiteY754" fmla="*/ 124873 h 141167"/>
                <a:gd name="connsiteX755" fmla="*/ 287933 w 483059"/>
                <a:gd name="connsiteY755" fmla="*/ 124492 h 141167"/>
                <a:gd name="connsiteX756" fmla="*/ 288218 w 483059"/>
                <a:gd name="connsiteY756" fmla="*/ 128301 h 141167"/>
                <a:gd name="connsiteX757" fmla="*/ 289932 w 483059"/>
                <a:gd name="connsiteY757" fmla="*/ 67913 h 141167"/>
                <a:gd name="connsiteX758" fmla="*/ 291360 w 483059"/>
                <a:gd name="connsiteY758" fmla="*/ 65532 h 141167"/>
                <a:gd name="connsiteX759" fmla="*/ 289932 w 483059"/>
                <a:gd name="connsiteY759" fmla="*/ 67913 h 141167"/>
                <a:gd name="connsiteX760" fmla="*/ 292597 w 483059"/>
                <a:gd name="connsiteY760" fmla="*/ 68008 h 141167"/>
                <a:gd name="connsiteX761" fmla="*/ 293073 w 483059"/>
                <a:gd name="connsiteY761" fmla="*/ 69532 h 141167"/>
                <a:gd name="connsiteX762" fmla="*/ 292026 w 483059"/>
                <a:gd name="connsiteY762" fmla="*/ 70390 h 141167"/>
                <a:gd name="connsiteX763" fmla="*/ 291169 w 483059"/>
                <a:gd name="connsiteY763" fmla="*/ 69056 h 141167"/>
                <a:gd name="connsiteX764" fmla="*/ 292502 w 483059"/>
                <a:gd name="connsiteY764" fmla="*/ 68008 h 141167"/>
                <a:gd name="connsiteX765" fmla="*/ 291360 w 483059"/>
                <a:gd name="connsiteY765" fmla="*/ 118396 h 141167"/>
                <a:gd name="connsiteX766" fmla="*/ 292217 w 483059"/>
                <a:gd name="connsiteY766" fmla="*/ 115253 h 141167"/>
                <a:gd name="connsiteX767" fmla="*/ 295928 w 483059"/>
                <a:gd name="connsiteY767" fmla="*/ 116872 h 141167"/>
                <a:gd name="connsiteX768" fmla="*/ 291360 w 483059"/>
                <a:gd name="connsiteY768" fmla="*/ 118396 h 141167"/>
                <a:gd name="connsiteX769" fmla="*/ 294310 w 483059"/>
                <a:gd name="connsiteY769" fmla="*/ 58388 h 141167"/>
                <a:gd name="connsiteX770" fmla="*/ 298118 w 483059"/>
                <a:gd name="connsiteY770" fmla="*/ 57245 h 141167"/>
                <a:gd name="connsiteX771" fmla="*/ 294310 w 483059"/>
                <a:gd name="connsiteY771" fmla="*/ 58388 h 141167"/>
                <a:gd name="connsiteX772" fmla="*/ 297737 w 483059"/>
                <a:gd name="connsiteY772" fmla="*/ 112014 h 141167"/>
                <a:gd name="connsiteX773" fmla="*/ 300497 w 483059"/>
                <a:gd name="connsiteY773" fmla="*/ 114586 h 141167"/>
                <a:gd name="connsiteX774" fmla="*/ 297737 w 483059"/>
                <a:gd name="connsiteY774" fmla="*/ 112014 h 141167"/>
                <a:gd name="connsiteX775" fmla="*/ 298974 w 483059"/>
                <a:gd name="connsiteY775" fmla="*/ 60579 h 141167"/>
                <a:gd name="connsiteX776" fmla="*/ 300497 w 483059"/>
                <a:gd name="connsiteY776" fmla="*/ 57912 h 141167"/>
                <a:gd name="connsiteX777" fmla="*/ 298974 w 483059"/>
                <a:gd name="connsiteY777" fmla="*/ 60579 h 141167"/>
                <a:gd name="connsiteX778" fmla="*/ 302591 w 483059"/>
                <a:gd name="connsiteY778" fmla="*/ 15812 h 141167"/>
                <a:gd name="connsiteX779" fmla="*/ 304400 w 483059"/>
                <a:gd name="connsiteY779" fmla="*/ 18383 h 141167"/>
                <a:gd name="connsiteX780" fmla="*/ 302591 w 483059"/>
                <a:gd name="connsiteY780" fmla="*/ 15812 h 141167"/>
                <a:gd name="connsiteX781" fmla="*/ 304781 w 483059"/>
                <a:gd name="connsiteY781" fmla="*/ 128778 h 141167"/>
                <a:gd name="connsiteX782" fmla="*/ 302972 w 483059"/>
                <a:gd name="connsiteY782" fmla="*/ 126397 h 141167"/>
                <a:gd name="connsiteX783" fmla="*/ 305257 w 483059"/>
                <a:gd name="connsiteY783" fmla="*/ 128111 h 141167"/>
                <a:gd name="connsiteX784" fmla="*/ 304781 w 483059"/>
                <a:gd name="connsiteY784" fmla="*/ 128778 h 141167"/>
                <a:gd name="connsiteX785" fmla="*/ 308017 w 483059"/>
                <a:gd name="connsiteY785" fmla="*/ 118586 h 141167"/>
                <a:gd name="connsiteX786" fmla="*/ 310492 w 483059"/>
                <a:gd name="connsiteY786" fmla="*/ 120110 h 141167"/>
                <a:gd name="connsiteX787" fmla="*/ 308017 w 483059"/>
                <a:gd name="connsiteY787" fmla="*/ 118586 h 141167"/>
                <a:gd name="connsiteX788" fmla="*/ 313062 w 483059"/>
                <a:gd name="connsiteY788" fmla="*/ 137160 h 141167"/>
                <a:gd name="connsiteX789" fmla="*/ 312014 w 483059"/>
                <a:gd name="connsiteY789" fmla="*/ 136112 h 141167"/>
                <a:gd name="connsiteX790" fmla="*/ 312491 w 483059"/>
                <a:gd name="connsiteY790" fmla="*/ 135731 h 141167"/>
                <a:gd name="connsiteX791" fmla="*/ 313442 w 483059"/>
                <a:gd name="connsiteY791" fmla="*/ 136874 h 141167"/>
                <a:gd name="connsiteX792" fmla="*/ 313062 w 483059"/>
                <a:gd name="connsiteY792" fmla="*/ 137255 h 141167"/>
                <a:gd name="connsiteX793" fmla="*/ 318202 w 483059"/>
                <a:gd name="connsiteY793" fmla="*/ 77914 h 141167"/>
                <a:gd name="connsiteX794" fmla="*/ 317916 w 483059"/>
                <a:gd name="connsiteY794" fmla="*/ 77153 h 141167"/>
                <a:gd name="connsiteX795" fmla="*/ 318487 w 483059"/>
                <a:gd name="connsiteY795" fmla="*/ 76581 h 141167"/>
                <a:gd name="connsiteX796" fmla="*/ 319248 w 483059"/>
                <a:gd name="connsiteY796" fmla="*/ 77248 h 141167"/>
                <a:gd name="connsiteX797" fmla="*/ 318297 w 483059"/>
                <a:gd name="connsiteY797" fmla="*/ 77914 h 141167"/>
                <a:gd name="connsiteX798" fmla="*/ 319153 w 483059"/>
                <a:gd name="connsiteY798" fmla="*/ 55816 h 141167"/>
                <a:gd name="connsiteX799" fmla="*/ 322104 w 483059"/>
                <a:gd name="connsiteY799" fmla="*/ 55436 h 141167"/>
                <a:gd name="connsiteX800" fmla="*/ 319153 w 483059"/>
                <a:gd name="connsiteY800" fmla="*/ 55816 h 141167"/>
                <a:gd name="connsiteX801" fmla="*/ 326958 w 483059"/>
                <a:gd name="connsiteY801" fmla="*/ 71533 h 141167"/>
                <a:gd name="connsiteX802" fmla="*/ 326768 w 483059"/>
                <a:gd name="connsiteY802" fmla="*/ 70866 h 141167"/>
                <a:gd name="connsiteX803" fmla="*/ 328386 w 483059"/>
                <a:gd name="connsiteY803" fmla="*/ 70295 h 141167"/>
                <a:gd name="connsiteX804" fmla="*/ 328482 w 483059"/>
                <a:gd name="connsiteY804" fmla="*/ 71152 h 141167"/>
                <a:gd name="connsiteX805" fmla="*/ 326958 w 483059"/>
                <a:gd name="connsiteY805" fmla="*/ 71533 h 141167"/>
                <a:gd name="connsiteX806" fmla="*/ 331622 w 483059"/>
                <a:gd name="connsiteY806" fmla="*/ 126206 h 141167"/>
                <a:gd name="connsiteX807" fmla="*/ 331242 w 483059"/>
                <a:gd name="connsiteY807" fmla="*/ 125444 h 141167"/>
                <a:gd name="connsiteX808" fmla="*/ 331908 w 483059"/>
                <a:gd name="connsiteY808" fmla="*/ 124873 h 141167"/>
                <a:gd name="connsiteX809" fmla="*/ 332479 w 483059"/>
                <a:gd name="connsiteY809" fmla="*/ 125730 h 141167"/>
                <a:gd name="connsiteX810" fmla="*/ 331527 w 483059"/>
                <a:gd name="connsiteY810" fmla="*/ 126301 h 141167"/>
                <a:gd name="connsiteX811" fmla="*/ 333431 w 483059"/>
                <a:gd name="connsiteY811" fmla="*/ 106299 h 141167"/>
                <a:gd name="connsiteX812" fmla="*/ 333621 w 483059"/>
                <a:gd name="connsiteY812" fmla="*/ 102965 h 141167"/>
                <a:gd name="connsiteX813" fmla="*/ 335334 w 483059"/>
                <a:gd name="connsiteY813" fmla="*/ 102775 h 141167"/>
                <a:gd name="connsiteX814" fmla="*/ 335525 w 483059"/>
                <a:gd name="connsiteY814" fmla="*/ 103537 h 141167"/>
                <a:gd name="connsiteX815" fmla="*/ 333336 w 483059"/>
                <a:gd name="connsiteY815" fmla="*/ 106299 h 141167"/>
                <a:gd name="connsiteX816" fmla="*/ 333431 w 483059"/>
                <a:gd name="connsiteY816" fmla="*/ 13335 h 141167"/>
                <a:gd name="connsiteX817" fmla="*/ 335620 w 483059"/>
                <a:gd name="connsiteY817" fmla="*/ 17145 h 141167"/>
                <a:gd name="connsiteX818" fmla="*/ 333431 w 483059"/>
                <a:gd name="connsiteY818" fmla="*/ 13335 h 141167"/>
                <a:gd name="connsiteX819" fmla="*/ 337143 w 483059"/>
                <a:gd name="connsiteY819" fmla="*/ 58674 h 141167"/>
                <a:gd name="connsiteX820" fmla="*/ 335906 w 483059"/>
                <a:gd name="connsiteY820" fmla="*/ 54864 h 141167"/>
                <a:gd name="connsiteX821" fmla="*/ 340094 w 483059"/>
                <a:gd name="connsiteY821" fmla="*/ 56579 h 141167"/>
                <a:gd name="connsiteX822" fmla="*/ 337143 w 483059"/>
                <a:gd name="connsiteY822" fmla="*/ 58674 h 141167"/>
                <a:gd name="connsiteX823" fmla="*/ 340094 w 483059"/>
                <a:gd name="connsiteY823" fmla="*/ 77629 h 141167"/>
                <a:gd name="connsiteX824" fmla="*/ 339333 w 483059"/>
                <a:gd name="connsiteY824" fmla="*/ 76867 h 141167"/>
                <a:gd name="connsiteX825" fmla="*/ 339904 w 483059"/>
                <a:gd name="connsiteY825" fmla="*/ 76295 h 141167"/>
                <a:gd name="connsiteX826" fmla="*/ 341236 w 483059"/>
                <a:gd name="connsiteY826" fmla="*/ 76867 h 141167"/>
                <a:gd name="connsiteX827" fmla="*/ 340094 w 483059"/>
                <a:gd name="connsiteY827" fmla="*/ 77724 h 141167"/>
                <a:gd name="connsiteX828" fmla="*/ 343711 w 483059"/>
                <a:gd name="connsiteY828" fmla="*/ 65151 h 141167"/>
                <a:gd name="connsiteX829" fmla="*/ 343140 w 483059"/>
                <a:gd name="connsiteY829" fmla="*/ 62770 h 141167"/>
                <a:gd name="connsiteX830" fmla="*/ 343711 w 483059"/>
                <a:gd name="connsiteY830" fmla="*/ 65151 h 141167"/>
                <a:gd name="connsiteX831" fmla="*/ 343711 w 483059"/>
                <a:gd name="connsiteY831" fmla="*/ 46101 h 141167"/>
                <a:gd name="connsiteX832" fmla="*/ 341997 w 483059"/>
                <a:gd name="connsiteY832" fmla="*/ 46958 h 141167"/>
                <a:gd name="connsiteX833" fmla="*/ 340569 w 483059"/>
                <a:gd name="connsiteY833" fmla="*/ 48863 h 141167"/>
                <a:gd name="connsiteX834" fmla="*/ 347994 w 483059"/>
                <a:gd name="connsiteY834" fmla="*/ 44291 h 141167"/>
                <a:gd name="connsiteX835" fmla="*/ 345710 w 483059"/>
                <a:gd name="connsiteY835" fmla="*/ 45339 h 141167"/>
                <a:gd name="connsiteX836" fmla="*/ 343615 w 483059"/>
                <a:gd name="connsiteY836" fmla="*/ 46006 h 141167"/>
                <a:gd name="connsiteX837" fmla="*/ 346281 w 483059"/>
                <a:gd name="connsiteY837" fmla="*/ 98298 h 141167"/>
                <a:gd name="connsiteX838" fmla="*/ 347042 w 483059"/>
                <a:gd name="connsiteY838" fmla="*/ 97726 h 141167"/>
                <a:gd name="connsiteX839" fmla="*/ 349041 w 483059"/>
                <a:gd name="connsiteY839" fmla="*/ 100393 h 141167"/>
                <a:gd name="connsiteX840" fmla="*/ 346281 w 483059"/>
                <a:gd name="connsiteY840" fmla="*/ 98298 h 141167"/>
                <a:gd name="connsiteX841" fmla="*/ 356656 w 483059"/>
                <a:gd name="connsiteY841" fmla="*/ 71723 h 141167"/>
                <a:gd name="connsiteX842" fmla="*/ 357322 w 483059"/>
                <a:gd name="connsiteY842" fmla="*/ 74771 h 141167"/>
                <a:gd name="connsiteX843" fmla="*/ 356656 w 483059"/>
                <a:gd name="connsiteY843" fmla="*/ 71723 h 141167"/>
                <a:gd name="connsiteX844" fmla="*/ 360558 w 483059"/>
                <a:gd name="connsiteY844" fmla="*/ 74200 h 141167"/>
                <a:gd name="connsiteX845" fmla="*/ 359226 w 483059"/>
                <a:gd name="connsiteY845" fmla="*/ 72580 h 141167"/>
                <a:gd name="connsiteX846" fmla="*/ 359797 w 483059"/>
                <a:gd name="connsiteY846" fmla="*/ 72009 h 141167"/>
                <a:gd name="connsiteX847" fmla="*/ 361225 w 483059"/>
                <a:gd name="connsiteY847" fmla="*/ 73533 h 141167"/>
                <a:gd name="connsiteX848" fmla="*/ 360558 w 483059"/>
                <a:gd name="connsiteY848" fmla="*/ 74200 h 141167"/>
                <a:gd name="connsiteX849" fmla="*/ 374074 w 483059"/>
                <a:gd name="connsiteY849" fmla="*/ 77724 h 141167"/>
                <a:gd name="connsiteX850" fmla="*/ 376169 w 483059"/>
                <a:gd name="connsiteY850" fmla="*/ 73819 h 141167"/>
                <a:gd name="connsiteX851" fmla="*/ 374074 w 483059"/>
                <a:gd name="connsiteY851" fmla="*/ 77724 h 141167"/>
                <a:gd name="connsiteX852" fmla="*/ 377596 w 483059"/>
                <a:gd name="connsiteY852" fmla="*/ 72295 h 141167"/>
                <a:gd name="connsiteX853" fmla="*/ 379690 w 483059"/>
                <a:gd name="connsiteY853" fmla="*/ 71628 h 141167"/>
                <a:gd name="connsiteX854" fmla="*/ 377596 w 483059"/>
                <a:gd name="connsiteY854" fmla="*/ 72295 h 141167"/>
                <a:gd name="connsiteX855" fmla="*/ 397966 w 483059"/>
                <a:gd name="connsiteY855" fmla="*/ 71152 h 141167"/>
                <a:gd name="connsiteX856" fmla="*/ 397299 w 483059"/>
                <a:gd name="connsiteY856" fmla="*/ 70580 h 141167"/>
                <a:gd name="connsiteX857" fmla="*/ 398441 w 483059"/>
                <a:gd name="connsiteY857" fmla="*/ 68961 h 141167"/>
                <a:gd name="connsiteX858" fmla="*/ 399393 w 483059"/>
                <a:gd name="connsiteY858" fmla="*/ 69913 h 141167"/>
                <a:gd name="connsiteX859" fmla="*/ 397870 w 483059"/>
                <a:gd name="connsiteY859" fmla="*/ 71056 h 141167"/>
                <a:gd name="connsiteX860" fmla="*/ 400155 w 483059"/>
                <a:gd name="connsiteY860" fmla="*/ 88392 h 141167"/>
                <a:gd name="connsiteX861" fmla="*/ 399774 w 483059"/>
                <a:gd name="connsiteY861" fmla="*/ 85630 h 141167"/>
                <a:gd name="connsiteX862" fmla="*/ 400155 w 483059"/>
                <a:gd name="connsiteY862" fmla="*/ 88392 h 141167"/>
                <a:gd name="connsiteX863" fmla="*/ 400536 w 483059"/>
                <a:gd name="connsiteY863" fmla="*/ 101822 h 141167"/>
                <a:gd name="connsiteX864" fmla="*/ 399965 w 483059"/>
                <a:gd name="connsiteY864" fmla="*/ 97060 h 141167"/>
                <a:gd name="connsiteX865" fmla="*/ 402820 w 483059"/>
                <a:gd name="connsiteY865" fmla="*/ 98488 h 141167"/>
                <a:gd name="connsiteX866" fmla="*/ 400630 w 483059"/>
                <a:gd name="connsiteY866" fmla="*/ 101822 h 141167"/>
                <a:gd name="connsiteX867" fmla="*/ 404343 w 483059"/>
                <a:gd name="connsiteY867" fmla="*/ 100203 h 141167"/>
                <a:gd name="connsiteX868" fmla="*/ 406437 w 483059"/>
                <a:gd name="connsiteY868" fmla="*/ 95631 h 141167"/>
                <a:gd name="connsiteX869" fmla="*/ 407769 w 483059"/>
                <a:gd name="connsiteY869" fmla="*/ 100489 h 141167"/>
                <a:gd name="connsiteX870" fmla="*/ 404343 w 483059"/>
                <a:gd name="connsiteY870" fmla="*/ 100203 h 141167"/>
                <a:gd name="connsiteX871" fmla="*/ 417287 w 483059"/>
                <a:gd name="connsiteY871" fmla="*/ 75533 h 141167"/>
                <a:gd name="connsiteX872" fmla="*/ 412338 w 483059"/>
                <a:gd name="connsiteY872" fmla="*/ 76486 h 141167"/>
                <a:gd name="connsiteX873" fmla="*/ 412243 w 483059"/>
                <a:gd name="connsiteY873" fmla="*/ 75724 h 141167"/>
                <a:gd name="connsiteX874" fmla="*/ 417383 w 483059"/>
                <a:gd name="connsiteY874" fmla="*/ 75438 h 141167"/>
                <a:gd name="connsiteX875" fmla="*/ 414908 w 483059"/>
                <a:gd name="connsiteY875" fmla="*/ 40196 h 141167"/>
                <a:gd name="connsiteX876" fmla="*/ 415765 w 483059"/>
                <a:gd name="connsiteY876" fmla="*/ 40672 h 141167"/>
                <a:gd name="connsiteX877" fmla="*/ 414908 w 483059"/>
                <a:gd name="connsiteY877" fmla="*/ 41148 h 141167"/>
                <a:gd name="connsiteX878" fmla="*/ 414242 w 483059"/>
                <a:gd name="connsiteY878" fmla="*/ 40672 h 141167"/>
                <a:gd name="connsiteX879" fmla="*/ 414908 w 483059"/>
                <a:gd name="connsiteY879" fmla="*/ 40196 h 141167"/>
                <a:gd name="connsiteX880" fmla="*/ 413956 w 483059"/>
                <a:gd name="connsiteY880" fmla="*/ 50482 h 141167"/>
                <a:gd name="connsiteX881" fmla="*/ 411291 w 483059"/>
                <a:gd name="connsiteY881" fmla="*/ 53435 h 141167"/>
                <a:gd name="connsiteX882" fmla="*/ 413956 w 483059"/>
                <a:gd name="connsiteY882" fmla="*/ 50482 h 141167"/>
                <a:gd name="connsiteX883" fmla="*/ 412814 w 483059"/>
                <a:gd name="connsiteY883" fmla="*/ 108966 h 141167"/>
                <a:gd name="connsiteX884" fmla="*/ 411006 w 483059"/>
                <a:gd name="connsiteY884" fmla="*/ 108680 h 141167"/>
                <a:gd name="connsiteX885" fmla="*/ 411006 w 483059"/>
                <a:gd name="connsiteY885" fmla="*/ 107918 h 141167"/>
                <a:gd name="connsiteX886" fmla="*/ 412909 w 483059"/>
                <a:gd name="connsiteY886" fmla="*/ 108395 h 141167"/>
                <a:gd name="connsiteX887" fmla="*/ 412814 w 483059"/>
                <a:gd name="connsiteY887" fmla="*/ 109061 h 141167"/>
                <a:gd name="connsiteX888" fmla="*/ 412624 w 483059"/>
                <a:gd name="connsiteY888" fmla="*/ 84868 h 141167"/>
                <a:gd name="connsiteX889" fmla="*/ 412624 w 483059"/>
                <a:gd name="connsiteY889" fmla="*/ 84868 h 141167"/>
                <a:gd name="connsiteX890" fmla="*/ 412624 w 483059"/>
                <a:gd name="connsiteY890" fmla="*/ 84868 h 141167"/>
                <a:gd name="connsiteX891" fmla="*/ 413861 w 483059"/>
                <a:gd name="connsiteY891" fmla="*/ 87344 h 141167"/>
                <a:gd name="connsiteX892" fmla="*/ 410625 w 483059"/>
                <a:gd name="connsiteY892" fmla="*/ 87630 h 141167"/>
                <a:gd name="connsiteX893" fmla="*/ 412624 w 483059"/>
                <a:gd name="connsiteY893" fmla="*/ 84868 h 141167"/>
                <a:gd name="connsiteX894" fmla="*/ 412624 w 483059"/>
                <a:gd name="connsiteY894" fmla="*/ 84772 h 141167"/>
                <a:gd name="connsiteX895" fmla="*/ 412719 w 483059"/>
                <a:gd name="connsiteY895" fmla="*/ 84772 h 141167"/>
                <a:gd name="connsiteX896" fmla="*/ 415480 w 483059"/>
                <a:gd name="connsiteY896" fmla="*/ 80486 h 141167"/>
                <a:gd name="connsiteX897" fmla="*/ 412719 w 483059"/>
                <a:gd name="connsiteY897" fmla="*/ 84772 h 141167"/>
                <a:gd name="connsiteX898" fmla="*/ 416526 w 483059"/>
                <a:gd name="connsiteY898" fmla="*/ 107537 h 141167"/>
                <a:gd name="connsiteX899" fmla="*/ 418240 w 483059"/>
                <a:gd name="connsiteY899" fmla="*/ 110966 h 141167"/>
                <a:gd name="connsiteX900" fmla="*/ 416526 w 483059"/>
                <a:gd name="connsiteY900" fmla="*/ 107537 h 141167"/>
                <a:gd name="connsiteX901" fmla="*/ 418240 w 483059"/>
                <a:gd name="connsiteY901" fmla="*/ 93631 h 141167"/>
                <a:gd name="connsiteX902" fmla="*/ 418525 w 483059"/>
                <a:gd name="connsiteY902" fmla="*/ 90868 h 141167"/>
                <a:gd name="connsiteX903" fmla="*/ 419477 w 483059"/>
                <a:gd name="connsiteY903" fmla="*/ 91916 h 141167"/>
                <a:gd name="connsiteX904" fmla="*/ 418335 w 483059"/>
                <a:gd name="connsiteY904" fmla="*/ 93536 h 141167"/>
                <a:gd name="connsiteX905" fmla="*/ 421571 w 483059"/>
                <a:gd name="connsiteY905" fmla="*/ 74676 h 141167"/>
                <a:gd name="connsiteX906" fmla="*/ 425950 w 483059"/>
                <a:gd name="connsiteY906" fmla="*/ 70009 h 141167"/>
                <a:gd name="connsiteX907" fmla="*/ 424807 w 483059"/>
                <a:gd name="connsiteY907" fmla="*/ 73628 h 141167"/>
                <a:gd name="connsiteX908" fmla="*/ 425759 w 483059"/>
                <a:gd name="connsiteY908" fmla="*/ 77629 h 141167"/>
                <a:gd name="connsiteX909" fmla="*/ 425093 w 483059"/>
                <a:gd name="connsiteY909" fmla="*/ 78676 h 141167"/>
                <a:gd name="connsiteX910" fmla="*/ 424807 w 483059"/>
                <a:gd name="connsiteY910" fmla="*/ 79343 h 141167"/>
                <a:gd name="connsiteX911" fmla="*/ 421571 w 483059"/>
                <a:gd name="connsiteY911" fmla="*/ 74581 h 141167"/>
                <a:gd name="connsiteX912" fmla="*/ 425093 w 483059"/>
                <a:gd name="connsiteY912" fmla="*/ 105632 h 141167"/>
                <a:gd name="connsiteX913" fmla="*/ 423665 w 483059"/>
                <a:gd name="connsiteY913" fmla="*/ 107442 h 141167"/>
                <a:gd name="connsiteX914" fmla="*/ 422713 w 483059"/>
                <a:gd name="connsiteY914" fmla="*/ 106585 h 141167"/>
                <a:gd name="connsiteX915" fmla="*/ 423665 w 483059"/>
                <a:gd name="connsiteY915" fmla="*/ 104965 h 141167"/>
                <a:gd name="connsiteX916" fmla="*/ 427282 w 483059"/>
                <a:gd name="connsiteY916" fmla="*/ 104489 h 141167"/>
                <a:gd name="connsiteX917" fmla="*/ 425188 w 483059"/>
                <a:gd name="connsiteY917" fmla="*/ 105728 h 141167"/>
                <a:gd name="connsiteX918" fmla="*/ 436324 w 483059"/>
                <a:gd name="connsiteY918" fmla="*/ 12763 h 141167"/>
                <a:gd name="connsiteX919" fmla="*/ 436324 w 483059"/>
                <a:gd name="connsiteY919" fmla="*/ 15526 h 141167"/>
                <a:gd name="connsiteX920" fmla="*/ 436324 w 483059"/>
                <a:gd name="connsiteY920" fmla="*/ 12763 h 141167"/>
                <a:gd name="connsiteX921" fmla="*/ 433374 w 483059"/>
                <a:gd name="connsiteY921" fmla="*/ 16192 h 141167"/>
                <a:gd name="connsiteX922" fmla="*/ 434135 w 483059"/>
                <a:gd name="connsiteY922" fmla="*/ 18479 h 141167"/>
                <a:gd name="connsiteX923" fmla="*/ 433184 w 483059"/>
                <a:gd name="connsiteY923" fmla="*/ 18574 h 141167"/>
                <a:gd name="connsiteX924" fmla="*/ 432708 w 483059"/>
                <a:gd name="connsiteY924" fmla="*/ 16383 h 141167"/>
                <a:gd name="connsiteX925" fmla="*/ 433374 w 483059"/>
                <a:gd name="connsiteY925" fmla="*/ 16192 h 141167"/>
                <a:gd name="connsiteX926" fmla="*/ 433564 w 483059"/>
                <a:gd name="connsiteY926" fmla="*/ 43434 h 141167"/>
                <a:gd name="connsiteX927" fmla="*/ 434516 w 483059"/>
                <a:gd name="connsiteY927" fmla="*/ 44387 h 141167"/>
                <a:gd name="connsiteX928" fmla="*/ 433659 w 483059"/>
                <a:gd name="connsiteY928" fmla="*/ 45529 h 141167"/>
                <a:gd name="connsiteX929" fmla="*/ 432898 w 483059"/>
                <a:gd name="connsiteY929" fmla="*/ 44672 h 141167"/>
                <a:gd name="connsiteX930" fmla="*/ 433469 w 483059"/>
                <a:gd name="connsiteY930" fmla="*/ 43434 h 141167"/>
                <a:gd name="connsiteX931" fmla="*/ 433945 w 483059"/>
                <a:gd name="connsiteY931" fmla="*/ 84106 h 141167"/>
                <a:gd name="connsiteX932" fmla="*/ 435563 w 483059"/>
                <a:gd name="connsiteY932" fmla="*/ 87439 h 141167"/>
                <a:gd name="connsiteX933" fmla="*/ 433088 w 483059"/>
                <a:gd name="connsiteY933" fmla="*/ 88011 h 141167"/>
                <a:gd name="connsiteX934" fmla="*/ 433850 w 483059"/>
                <a:gd name="connsiteY934" fmla="*/ 84106 h 141167"/>
                <a:gd name="connsiteX935" fmla="*/ 434992 w 483059"/>
                <a:gd name="connsiteY935" fmla="*/ 103251 h 141167"/>
                <a:gd name="connsiteX936" fmla="*/ 436991 w 483059"/>
                <a:gd name="connsiteY936" fmla="*/ 100298 h 141167"/>
                <a:gd name="connsiteX937" fmla="*/ 434992 w 483059"/>
                <a:gd name="connsiteY937" fmla="*/ 103251 h 141167"/>
                <a:gd name="connsiteX938" fmla="*/ 448032 w 483059"/>
                <a:gd name="connsiteY938" fmla="*/ 22193 h 141167"/>
                <a:gd name="connsiteX939" fmla="*/ 448603 w 483059"/>
                <a:gd name="connsiteY939" fmla="*/ 25241 h 141167"/>
                <a:gd name="connsiteX940" fmla="*/ 448603 w 483059"/>
                <a:gd name="connsiteY940" fmla="*/ 25241 h 141167"/>
                <a:gd name="connsiteX941" fmla="*/ 448603 w 483059"/>
                <a:gd name="connsiteY941" fmla="*/ 25337 h 141167"/>
                <a:gd name="connsiteX942" fmla="*/ 448984 w 483059"/>
                <a:gd name="connsiteY942" fmla="*/ 28670 h 141167"/>
                <a:gd name="connsiteX943" fmla="*/ 448222 w 483059"/>
                <a:gd name="connsiteY943" fmla="*/ 28670 h 141167"/>
                <a:gd name="connsiteX944" fmla="*/ 448603 w 483059"/>
                <a:gd name="connsiteY944" fmla="*/ 25337 h 141167"/>
                <a:gd name="connsiteX945" fmla="*/ 448603 w 483059"/>
                <a:gd name="connsiteY945" fmla="*/ 25241 h 141167"/>
                <a:gd name="connsiteX946" fmla="*/ 448603 w 483059"/>
                <a:gd name="connsiteY946" fmla="*/ 25241 h 141167"/>
                <a:gd name="connsiteX947" fmla="*/ 448032 w 483059"/>
                <a:gd name="connsiteY947" fmla="*/ 22193 h 141167"/>
                <a:gd name="connsiteX948" fmla="*/ 442987 w 483059"/>
                <a:gd name="connsiteY948" fmla="*/ 121253 h 141167"/>
                <a:gd name="connsiteX949" fmla="*/ 445272 w 483059"/>
                <a:gd name="connsiteY949" fmla="*/ 120967 h 141167"/>
                <a:gd name="connsiteX950" fmla="*/ 442987 w 483059"/>
                <a:gd name="connsiteY950" fmla="*/ 121253 h 141167"/>
                <a:gd name="connsiteX951" fmla="*/ 445462 w 483059"/>
                <a:gd name="connsiteY951" fmla="*/ 52578 h 141167"/>
                <a:gd name="connsiteX952" fmla="*/ 447556 w 483059"/>
                <a:gd name="connsiteY952" fmla="*/ 48863 h 141167"/>
                <a:gd name="connsiteX953" fmla="*/ 449174 w 483059"/>
                <a:gd name="connsiteY953" fmla="*/ 52483 h 141167"/>
                <a:gd name="connsiteX954" fmla="*/ 445462 w 483059"/>
                <a:gd name="connsiteY954" fmla="*/ 52673 h 141167"/>
                <a:gd name="connsiteX955" fmla="*/ 459549 w 483059"/>
                <a:gd name="connsiteY955" fmla="*/ 76771 h 141167"/>
                <a:gd name="connsiteX956" fmla="*/ 461929 w 483059"/>
                <a:gd name="connsiteY956" fmla="*/ 77248 h 141167"/>
                <a:gd name="connsiteX957" fmla="*/ 459644 w 483059"/>
                <a:gd name="connsiteY957" fmla="*/ 79057 h 141167"/>
                <a:gd name="connsiteX958" fmla="*/ 459644 w 483059"/>
                <a:gd name="connsiteY958" fmla="*/ 76771 h 141167"/>
                <a:gd name="connsiteX959" fmla="*/ 457455 w 483059"/>
                <a:gd name="connsiteY959" fmla="*/ 67723 h 141167"/>
                <a:gd name="connsiteX960" fmla="*/ 453458 w 483059"/>
                <a:gd name="connsiteY960" fmla="*/ 71438 h 141167"/>
                <a:gd name="connsiteX961" fmla="*/ 453458 w 483059"/>
                <a:gd name="connsiteY961" fmla="*/ 68294 h 141167"/>
                <a:gd name="connsiteX962" fmla="*/ 457455 w 483059"/>
                <a:gd name="connsiteY962" fmla="*/ 67628 h 141167"/>
                <a:gd name="connsiteX963" fmla="*/ 456408 w 483059"/>
                <a:gd name="connsiteY963" fmla="*/ 76676 h 141167"/>
                <a:gd name="connsiteX964" fmla="*/ 455361 w 483059"/>
                <a:gd name="connsiteY964" fmla="*/ 77914 h 141167"/>
                <a:gd name="connsiteX965" fmla="*/ 454790 w 483059"/>
                <a:gd name="connsiteY965" fmla="*/ 77248 h 141167"/>
                <a:gd name="connsiteX966" fmla="*/ 455933 w 483059"/>
                <a:gd name="connsiteY966" fmla="*/ 76295 h 141167"/>
                <a:gd name="connsiteX967" fmla="*/ 456408 w 483059"/>
                <a:gd name="connsiteY967" fmla="*/ 76676 h 141167"/>
                <a:gd name="connsiteX968" fmla="*/ 452410 w 483059"/>
                <a:gd name="connsiteY968" fmla="*/ 119158 h 141167"/>
                <a:gd name="connsiteX969" fmla="*/ 452125 w 483059"/>
                <a:gd name="connsiteY969" fmla="*/ 118205 h 141167"/>
                <a:gd name="connsiteX970" fmla="*/ 454029 w 483059"/>
                <a:gd name="connsiteY970" fmla="*/ 117443 h 141167"/>
                <a:gd name="connsiteX971" fmla="*/ 454409 w 483059"/>
                <a:gd name="connsiteY971" fmla="*/ 118586 h 141167"/>
                <a:gd name="connsiteX972" fmla="*/ 452410 w 483059"/>
                <a:gd name="connsiteY972" fmla="*/ 119063 h 141167"/>
                <a:gd name="connsiteX973" fmla="*/ 455076 w 483059"/>
                <a:gd name="connsiteY973" fmla="*/ 124968 h 141167"/>
                <a:gd name="connsiteX974" fmla="*/ 453934 w 483059"/>
                <a:gd name="connsiteY974" fmla="*/ 129254 h 141167"/>
                <a:gd name="connsiteX975" fmla="*/ 454219 w 483059"/>
                <a:gd name="connsiteY975" fmla="*/ 124778 h 141167"/>
                <a:gd name="connsiteX976" fmla="*/ 455076 w 483059"/>
                <a:gd name="connsiteY976" fmla="*/ 125063 h 141167"/>
                <a:gd name="connsiteX977" fmla="*/ 453077 w 483059"/>
                <a:gd name="connsiteY977" fmla="*/ 38386 h 141167"/>
                <a:gd name="connsiteX978" fmla="*/ 453458 w 483059"/>
                <a:gd name="connsiteY978" fmla="*/ 39053 h 141167"/>
                <a:gd name="connsiteX979" fmla="*/ 451935 w 483059"/>
                <a:gd name="connsiteY979" fmla="*/ 39814 h 141167"/>
                <a:gd name="connsiteX980" fmla="*/ 451649 w 483059"/>
                <a:gd name="connsiteY980" fmla="*/ 39338 h 141167"/>
                <a:gd name="connsiteX981" fmla="*/ 453077 w 483059"/>
                <a:gd name="connsiteY981" fmla="*/ 38386 h 141167"/>
                <a:gd name="connsiteX982" fmla="*/ 451173 w 483059"/>
                <a:gd name="connsiteY982" fmla="*/ 89630 h 141167"/>
                <a:gd name="connsiteX983" fmla="*/ 452601 w 483059"/>
                <a:gd name="connsiteY983" fmla="*/ 89059 h 141167"/>
                <a:gd name="connsiteX984" fmla="*/ 452791 w 483059"/>
                <a:gd name="connsiteY984" fmla="*/ 89725 h 141167"/>
                <a:gd name="connsiteX985" fmla="*/ 451268 w 483059"/>
                <a:gd name="connsiteY985" fmla="*/ 90106 h 141167"/>
                <a:gd name="connsiteX986" fmla="*/ 451173 w 483059"/>
                <a:gd name="connsiteY986" fmla="*/ 89535 h 141167"/>
                <a:gd name="connsiteX987" fmla="*/ 454600 w 483059"/>
                <a:gd name="connsiteY987" fmla="*/ 132969 h 141167"/>
                <a:gd name="connsiteX988" fmla="*/ 451459 w 483059"/>
                <a:gd name="connsiteY988" fmla="*/ 131636 h 141167"/>
                <a:gd name="connsiteX989" fmla="*/ 455171 w 483059"/>
                <a:gd name="connsiteY989" fmla="*/ 130683 h 141167"/>
                <a:gd name="connsiteX990" fmla="*/ 454600 w 483059"/>
                <a:gd name="connsiteY990" fmla="*/ 132969 h 141167"/>
                <a:gd name="connsiteX991" fmla="*/ 456408 w 483059"/>
                <a:gd name="connsiteY991" fmla="*/ 97917 h 141167"/>
                <a:gd name="connsiteX992" fmla="*/ 453743 w 483059"/>
                <a:gd name="connsiteY992" fmla="*/ 95821 h 141167"/>
                <a:gd name="connsiteX993" fmla="*/ 453934 w 483059"/>
                <a:gd name="connsiteY993" fmla="*/ 95250 h 141167"/>
                <a:gd name="connsiteX994" fmla="*/ 457360 w 483059"/>
                <a:gd name="connsiteY994" fmla="*/ 96107 h 141167"/>
                <a:gd name="connsiteX995" fmla="*/ 456408 w 483059"/>
                <a:gd name="connsiteY995" fmla="*/ 97822 h 141167"/>
                <a:gd name="connsiteX996" fmla="*/ 456313 w 483059"/>
                <a:gd name="connsiteY996" fmla="*/ 90488 h 141167"/>
                <a:gd name="connsiteX997" fmla="*/ 457455 w 483059"/>
                <a:gd name="connsiteY997" fmla="*/ 87535 h 141167"/>
                <a:gd name="connsiteX998" fmla="*/ 456313 w 483059"/>
                <a:gd name="connsiteY998" fmla="*/ 90488 h 141167"/>
                <a:gd name="connsiteX999" fmla="*/ 458597 w 483059"/>
                <a:gd name="connsiteY999" fmla="*/ 135160 h 141167"/>
                <a:gd name="connsiteX1000" fmla="*/ 461453 w 483059"/>
                <a:gd name="connsiteY1000" fmla="*/ 134302 h 141167"/>
                <a:gd name="connsiteX1001" fmla="*/ 458597 w 483059"/>
                <a:gd name="connsiteY1001" fmla="*/ 135160 h 141167"/>
                <a:gd name="connsiteX1002" fmla="*/ 460692 w 483059"/>
                <a:gd name="connsiteY1002" fmla="*/ 98584 h 141167"/>
                <a:gd name="connsiteX1003" fmla="*/ 462976 w 483059"/>
                <a:gd name="connsiteY1003" fmla="*/ 96964 h 141167"/>
                <a:gd name="connsiteX1004" fmla="*/ 460692 w 483059"/>
                <a:gd name="connsiteY1004" fmla="*/ 98584 h 141167"/>
                <a:gd name="connsiteX1005" fmla="*/ 461929 w 483059"/>
                <a:gd name="connsiteY1005" fmla="*/ 14668 h 141167"/>
                <a:gd name="connsiteX1006" fmla="*/ 461739 w 483059"/>
                <a:gd name="connsiteY1006" fmla="*/ 13906 h 141167"/>
                <a:gd name="connsiteX1007" fmla="*/ 463832 w 483059"/>
                <a:gd name="connsiteY1007" fmla="*/ 12954 h 141167"/>
                <a:gd name="connsiteX1008" fmla="*/ 461929 w 483059"/>
                <a:gd name="connsiteY1008" fmla="*/ 14668 h 14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483059" h="141167">
                  <a:moveTo>
                    <a:pt x="476206" y="125254"/>
                  </a:moveTo>
                  <a:cubicBezTo>
                    <a:pt x="475064" y="122491"/>
                    <a:pt x="473922" y="119634"/>
                    <a:pt x="473351" y="116681"/>
                  </a:cubicBezTo>
                  <a:cubicBezTo>
                    <a:pt x="472113" y="110014"/>
                    <a:pt x="470876" y="103346"/>
                    <a:pt x="470210" y="96679"/>
                  </a:cubicBezTo>
                  <a:cubicBezTo>
                    <a:pt x="469639" y="91154"/>
                    <a:pt x="469639" y="85630"/>
                    <a:pt x="469544" y="80105"/>
                  </a:cubicBezTo>
                  <a:cubicBezTo>
                    <a:pt x="469449" y="74866"/>
                    <a:pt x="469544" y="69628"/>
                    <a:pt x="469544" y="64389"/>
                  </a:cubicBezTo>
                  <a:cubicBezTo>
                    <a:pt x="469544" y="59436"/>
                    <a:pt x="469829" y="54578"/>
                    <a:pt x="469924" y="49625"/>
                  </a:cubicBezTo>
                  <a:cubicBezTo>
                    <a:pt x="469924" y="44958"/>
                    <a:pt x="469829" y="40291"/>
                    <a:pt x="469734" y="35719"/>
                  </a:cubicBezTo>
                  <a:cubicBezTo>
                    <a:pt x="469734" y="30766"/>
                    <a:pt x="469544" y="25813"/>
                    <a:pt x="469639" y="20860"/>
                  </a:cubicBezTo>
                  <a:cubicBezTo>
                    <a:pt x="469639" y="19907"/>
                    <a:pt x="469734" y="18859"/>
                    <a:pt x="469829" y="17907"/>
                  </a:cubicBezTo>
                  <a:cubicBezTo>
                    <a:pt x="469829" y="17812"/>
                    <a:pt x="469829" y="17716"/>
                    <a:pt x="469829" y="17621"/>
                  </a:cubicBezTo>
                  <a:cubicBezTo>
                    <a:pt x="470020" y="16097"/>
                    <a:pt x="470210" y="14573"/>
                    <a:pt x="470210" y="12954"/>
                  </a:cubicBezTo>
                  <a:cubicBezTo>
                    <a:pt x="470210" y="10478"/>
                    <a:pt x="469829" y="8096"/>
                    <a:pt x="469734" y="5620"/>
                  </a:cubicBezTo>
                  <a:cubicBezTo>
                    <a:pt x="469734" y="3810"/>
                    <a:pt x="469734" y="2000"/>
                    <a:pt x="469734" y="190"/>
                  </a:cubicBezTo>
                  <a:cubicBezTo>
                    <a:pt x="466783" y="190"/>
                    <a:pt x="463737" y="95"/>
                    <a:pt x="460787" y="0"/>
                  </a:cubicBezTo>
                  <a:cubicBezTo>
                    <a:pt x="460597" y="0"/>
                    <a:pt x="460406" y="190"/>
                    <a:pt x="460215" y="190"/>
                  </a:cubicBezTo>
                  <a:cubicBezTo>
                    <a:pt x="459073" y="381"/>
                    <a:pt x="457931" y="476"/>
                    <a:pt x="456789" y="571"/>
                  </a:cubicBezTo>
                  <a:cubicBezTo>
                    <a:pt x="454600" y="762"/>
                    <a:pt x="452125" y="381"/>
                    <a:pt x="450412" y="2096"/>
                  </a:cubicBezTo>
                  <a:cubicBezTo>
                    <a:pt x="449745" y="2667"/>
                    <a:pt x="449270" y="3048"/>
                    <a:pt x="448413" y="3238"/>
                  </a:cubicBezTo>
                  <a:cubicBezTo>
                    <a:pt x="445653" y="4096"/>
                    <a:pt x="442702" y="3905"/>
                    <a:pt x="439941" y="4953"/>
                  </a:cubicBezTo>
                  <a:cubicBezTo>
                    <a:pt x="438704" y="5429"/>
                    <a:pt x="437467" y="5524"/>
                    <a:pt x="436610" y="6572"/>
                  </a:cubicBezTo>
                  <a:cubicBezTo>
                    <a:pt x="436230" y="7048"/>
                    <a:pt x="435468" y="7239"/>
                    <a:pt x="434992" y="7620"/>
                  </a:cubicBezTo>
                  <a:cubicBezTo>
                    <a:pt x="431470" y="10287"/>
                    <a:pt x="426616" y="10858"/>
                    <a:pt x="424141" y="15049"/>
                  </a:cubicBezTo>
                  <a:cubicBezTo>
                    <a:pt x="423855" y="15430"/>
                    <a:pt x="423284" y="15621"/>
                    <a:pt x="422808" y="16002"/>
                  </a:cubicBezTo>
                  <a:cubicBezTo>
                    <a:pt x="420143" y="17907"/>
                    <a:pt x="417478" y="19907"/>
                    <a:pt x="414813" y="21812"/>
                  </a:cubicBezTo>
                  <a:cubicBezTo>
                    <a:pt x="413766" y="22670"/>
                    <a:pt x="412624" y="23527"/>
                    <a:pt x="411767" y="24479"/>
                  </a:cubicBezTo>
                  <a:cubicBezTo>
                    <a:pt x="409007" y="27718"/>
                    <a:pt x="406246" y="31147"/>
                    <a:pt x="403486" y="34480"/>
                  </a:cubicBezTo>
                  <a:cubicBezTo>
                    <a:pt x="403010" y="35052"/>
                    <a:pt x="402439" y="35623"/>
                    <a:pt x="402058" y="36195"/>
                  </a:cubicBezTo>
                  <a:cubicBezTo>
                    <a:pt x="400059" y="39148"/>
                    <a:pt x="397966" y="42005"/>
                    <a:pt x="395015" y="44005"/>
                  </a:cubicBezTo>
                  <a:cubicBezTo>
                    <a:pt x="394348" y="44482"/>
                    <a:pt x="393682" y="45339"/>
                    <a:pt x="393682" y="46101"/>
                  </a:cubicBezTo>
                  <a:cubicBezTo>
                    <a:pt x="393682" y="48006"/>
                    <a:pt x="392635" y="49244"/>
                    <a:pt x="391398" y="50006"/>
                  </a:cubicBezTo>
                  <a:cubicBezTo>
                    <a:pt x="392064" y="51816"/>
                    <a:pt x="392635" y="53435"/>
                    <a:pt x="393302" y="55245"/>
                  </a:cubicBezTo>
                  <a:cubicBezTo>
                    <a:pt x="390541" y="55531"/>
                    <a:pt x="391017" y="52673"/>
                    <a:pt x="389304" y="52102"/>
                  </a:cubicBezTo>
                  <a:cubicBezTo>
                    <a:pt x="384735" y="56769"/>
                    <a:pt x="380071" y="61436"/>
                    <a:pt x="374074" y="64579"/>
                  </a:cubicBezTo>
                  <a:cubicBezTo>
                    <a:pt x="371028" y="66199"/>
                    <a:pt x="368078" y="67818"/>
                    <a:pt x="364365" y="67342"/>
                  </a:cubicBezTo>
                  <a:cubicBezTo>
                    <a:pt x="362367" y="63817"/>
                    <a:pt x="362747" y="60007"/>
                    <a:pt x="362652" y="56388"/>
                  </a:cubicBezTo>
                  <a:cubicBezTo>
                    <a:pt x="361701" y="56197"/>
                    <a:pt x="360844" y="56007"/>
                    <a:pt x="359321" y="55721"/>
                  </a:cubicBezTo>
                  <a:cubicBezTo>
                    <a:pt x="361891" y="52673"/>
                    <a:pt x="361034" y="49530"/>
                    <a:pt x="360083" y="46577"/>
                  </a:cubicBezTo>
                  <a:cubicBezTo>
                    <a:pt x="358845" y="42672"/>
                    <a:pt x="357608" y="38862"/>
                    <a:pt x="355799" y="35147"/>
                  </a:cubicBezTo>
                  <a:cubicBezTo>
                    <a:pt x="353229" y="29718"/>
                    <a:pt x="349803" y="24670"/>
                    <a:pt x="345329" y="20669"/>
                  </a:cubicBezTo>
                  <a:cubicBezTo>
                    <a:pt x="340475" y="16288"/>
                    <a:pt x="335239" y="12382"/>
                    <a:pt x="329433" y="9430"/>
                  </a:cubicBezTo>
                  <a:cubicBezTo>
                    <a:pt x="328196" y="8763"/>
                    <a:pt x="326768" y="8572"/>
                    <a:pt x="325150" y="8096"/>
                  </a:cubicBezTo>
                  <a:cubicBezTo>
                    <a:pt x="324769" y="7620"/>
                    <a:pt x="324293" y="6572"/>
                    <a:pt x="323532" y="6191"/>
                  </a:cubicBezTo>
                  <a:cubicBezTo>
                    <a:pt x="321057" y="4953"/>
                    <a:pt x="318487" y="3715"/>
                    <a:pt x="315917" y="2953"/>
                  </a:cubicBezTo>
                  <a:cubicBezTo>
                    <a:pt x="313157" y="2096"/>
                    <a:pt x="310301" y="1619"/>
                    <a:pt x="307541" y="1143"/>
                  </a:cubicBezTo>
                  <a:cubicBezTo>
                    <a:pt x="304590" y="571"/>
                    <a:pt x="301640" y="0"/>
                    <a:pt x="298594" y="381"/>
                  </a:cubicBezTo>
                  <a:cubicBezTo>
                    <a:pt x="296309" y="667"/>
                    <a:pt x="293834" y="1048"/>
                    <a:pt x="291645" y="571"/>
                  </a:cubicBezTo>
                  <a:cubicBezTo>
                    <a:pt x="289266" y="0"/>
                    <a:pt x="287267" y="0"/>
                    <a:pt x="285649" y="1619"/>
                  </a:cubicBezTo>
                  <a:cubicBezTo>
                    <a:pt x="285268" y="3048"/>
                    <a:pt x="284982" y="4286"/>
                    <a:pt x="284507" y="5810"/>
                  </a:cubicBezTo>
                  <a:cubicBezTo>
                    <a:pt x="282888" y="5334"/>
                    <a:pt x="281365" y="5239"/>
                    <a:pt x="280223" y="4381"/>
                  </a:cubicBezTo>
                  <a:cubicBezTo>
                    <a:pt x="279843" y="4096"/>
                    <a:pt x="280604" y="2286"/>
                    <a:pt x="280890" y="953"/>
                  </a:cubicBezTo>
                  <a:cubicBezTo>
                    <a:pt x="280414" y="1048"/>
                    <a:pt x="280033" y="1143"/>
                    <a:pt x="279652" y="1333"/>
                  </a:cubicBezTo>
                  <a:cubicBezTo>
                    <a:pt x="278129" y="2096"/>
                    <a:pt x="276606" y="3048"/>
                    <a:pt x="274988" y="3524"/>
                  </a:cubicBezTo>
                  <a:cubicBezTo>
                    <a:pt x="272323" y="4286"/>
                    <a:pt x="269563" y="4667"/>
                    <a:pt x="266897" y="5334"/>
                  </a:cubicBezTo>
                  <a:cubicBezTo>
                    <a:pt x="266136" y="5524"/>
                    <a:pt x="265279" y="5810"/>
                    <a:pt x="264613" y="6287"/>
                  </a:cubicBezTo>
                  <a:cubicBezTo>
                    <a:pt x="261472" y="8287"/>
                    <a:pt x="258712" y="10858"/>
                    <a:pt x="255095" y="12001"/>
                  </a:cubicBezTo>
                  <a:cubicBezTo>
                    <a:pt x="254143" y="12287"/>
                    <a:pt x="253477" y="13240"/>
                    <a:pt x="252620" y="13906"/>
                  </a:cubicBezTo>
                  <a:cubicBezTo>
                    <a:pt x="251953" y="14573"/>
                    <a:pt x="251288" y="15335"/>
                    <a:pt x="250621" y="15907"/>
                  </a:cubicBezTo>
                  <a:cubicBezTo>
                    <a:pt x="247480" y="18288"/>
                    <a:pt x="244244" y="20574"/>
                    <a:pt x="241103" y="22955"/>
                  </a:cubicBezTo>
                  <a:cubicBezTo>
                    <a:pt x="240532" y="23431"/>
                    <a:pt x="239580" y="23813"/>
                    <a:pt x="239390" y="24384"/>
                  </a:cubicBezTo>
                  <a:cubicBezTo>
                    <a:pt x="238533" y="28004"/>
                    <a:pt x="233774" y="28861"/>
                    <a:pt x="233298" y="32766"/>
                  </a:cubicBezTo>
                  <a:cubicBezTo>
                    <a:pt x="233298" y="32956"/>
                    <a:pt x="233012" y="33052"/>
                    <a:pt x="232822" y="33147"/>
                  </a:cubicBezTo>
                  <a:cubicBezTo>
                    <a:pt x="230823" y="34480"/>
                    <a:pt x="229490" y="36386"/>
                    <a:pt x="228063" y="38290"/>
                  </a:cubicBezTo>
                  <a:cubicBezTo>
                    <a:pt x="226920" y="39910"/>
                    <a:pt x="225683" y="41624"/>
                    <a:pt x="224065" y="42863"/>
                  </a:cubicBezTo>
                  <a:cubicBezTo>
                    <a:pt x="222256" y="44196"/>
                    <a:pt x="220733" y="45529"/>
                    <a:pt x="220448" y="47911"/>
                  </a:cubicBezTo>
                  <a:cubicBezTo>
                    <a:pt x="220448" y="48482"/>
                    <a:pt x="219877" y="49054"/>
                    <a:pt x="219496" y="49530"/>
                  </a:cubicBezTo>
                  <a:cubicBezTo>
                    <a:pt x="217497" y="51435"/>
                    <a:pt x="215403" y="53245"/>
                    <a:pt x="213499" y="55245"/>
                  </a:cubicBezTo>
                  <a:cubicBezTo>
                    <a:pt x="212071" y="56769"/>
                    <a:pt x="210835" y="58483"/>
                    <a:pt x="209407" y="60293"/>
                  </a:cubicBezTo>
                  <a:cubicBezTo>
                    <a:pt x="208455" y="60007"/>
                    <a:pt x="207503" y="60674"/>
                    <a:pt x="206456" y="61531"/>
                  </a:cubicBezTo>
                  <a:cubicBezTo>
                    <a:pt x="200840" y="65627"/>
                    <a:pt x="194748" y="68771"/>
                    <a:pt x="187039" y="67628"/>
                  </a:cubicBezTo>
                  <a:cubicBezTo>
                    <a:pt x="186753" y="66389"/>
                    <a:pt x="186182" y="65056"/>
                    <a:pt x="185991" y="63627"/>
                  </a:cubicBezTo>
                  <a:cubicBezTo>
                    <a:pt x="185611" y="60960"/>
                    <a:pt x="185706" y="58198"/>
                    <a:pt x="185040" y="55626"/>
                  </a:cubicBezTo>
                  <a:cubicBezTo>
                    <a:pt x="183612" y="49911"/>
                    <a:pt x="182374" y="44196"/>
                    <a:pt x="179900" y="38767"/>
                  </a:cubicBezTo>
                  <a:cubicBezTo>
                    <a:pt x="179328" y="37433"/>
                    <a:pt x="178852" y="36290"/>
                    <a:pt x="177901" y="36195"/>
                  </a:cubicBezTo>
                  <a:cubicBezTo>
                    <a:pt x="177710" y="34957"/>
                    <a:pt x="177901" y="33909"/>
                    <a:pt x="177520" y="33147"/>
                  </a:cubicBezTo>
                  <a:cubicBezTo>
                    <a:pt x="173522" y="25908"/>
                    <a:pt x="168097" y="19907"/>
                    <a:pt x="161244" y="15240"/>
                  </a:cubicBezTo>
                  <a:cubicBezTo>
                    <a:pt x="158007" y="13049"/>
                    <a:pt x="154295" y="11335"/>
                    <a:pt x="151154" y="9144"/>
                  </a:cubicBezTo>
                  <a:cubicBezTo>
                    <a:pt x="144396" y="4381"/>
                    <a:pt x="136781" y="2381"/>
                    <a:pt x="128881" y="953"/>
                  </a:cubicBezTo>
                  <a:cubicBezTo>
                    <a:pt x="124312" y="95"/>
                    <a:pt x="119744" y="0"/>
                    <a:pt x="115174" y="857"/>
                  </a:cubicBezTo>
                  <a:cubicBezTo>
                    <a:pt x="114794" y="857"/>
                    <a:pt x="114223" y="1048"/>
                    <a:pt x="113937" y="857"/>
                  </a:cubicBezTo>
                  <a:cubicBezTo>
                    <a:pt x="112414" y="-95"/>
                    <a:pt x="111082" y="-286"/>
                    <a:pt x="109464" y="857"/>
                  </a:cubicBezTo>
                  <a:cubicBezTo>
                    <a:pt x="108988" y="1238"/>
                    <a:pt x="108036" y="953"/>
                    <a:pt x="107275" y="953"/>
                  </a:cubicBezTo>
                  <a:cubicBezTo>
                    <a:pt x="104419" y="762"/>
                    <a:pt x="101754" y="1238"/>
                    <a:pt x="99374" y="2857"/>
                  </a:cubicBezTo>
                  <a:cubicBezTo>
                    <a:pt x="98613" y="3334"/>
                    <a:pt x="97566" y="3524"/>
                    <a:pt x="96709" y="3715"/>
                  </a:cubicBezTo>
                  <a:cubicBezTo>
                    <a:pt x="94044" y="4286"/>
                    <a:pt x="91283" y="4858"/>
                    <a:pt x="88618" y="5524"/>
                  </a:cubicBezTo>
                  <a:cubicBezTo>
                    <a:pt x="88143" y="5620"/>
                    <a:pt x="87762" y="6096"/>
                    <a:pt x="87286" y="6382"/>
                  </a:cubicBezTo>
                  <a:cubicBezTo>
                    <a:pt x="86524" y="6953"/>
                    <a:pt x="85763" y="7525"/>
                    <a:pt x="85001" y="8001"/>
                  </a:cubicBezTo>
                  <a:cubicBezTo>
                    <a:pt x="82908" y="9334"/>
                    <a:pt x="80813" y="10573"/>
                    <a:pt x="78720" y="11811"/>
                  </a:cubicBezTo>
                  <a:cubicBezTo>
                    <a:pt x="78529" y="11811"/>
                    <a:pt x="78529" y="12192"/>
                    <a:pt x="78434" y="12287"/>
                  </a:cubicBezTo>
                  <a:cubicBezTo>
                    <a:pt x="78624" y="12763"/>
                    <a:pt x="78814" y="13240"/>
                    <a:pt x="79195" y="14192"/>
                  </a:cubicBezTo>
                  <a:cubicBezTo>
                    <a:pt x="77863" y="13525"/>
                    <a:pt x="77101" y="13240"/>
                    <a:pt x="76625" y="12954"/>
                  </a:cubicBezTo>
                  <a:cubicBezTo>
                    <a:pt x="75102" y="14288"/>
                    <a:pt x="73675" y="15526"/>
                    <a:pt x="72152" y="16764"/>
                  </a:cubicBezTo>
                  <a:cubicBezTo>
                    <a:pt x="69486" y="18764"/>
                    <a:pt x="66726" y="20574"/>
                    <a:pt x="64251" y="22765"/>
                  </a:cubicBezTo>
                  <a:cubicBezTo>
                    <a:pt x="62062" y="24670"/>
                    <a:pt x="60254" y="26861"/>
                    <a:pt x="58350" y="29051"/>
                  </a:cubicBezTo>
                  <a:cubicBezTo>
                    <a:pt x="56446" y="31242"/>
                    <a:pt x="54542" y="33528"/>
                    <a:pt x="52639" y="35814"/>
                  </a:cubicBezTo>
                  <a:cubicBezTo>
                    <a:pt x="51878" y="36862"/>
                    <a:pt x="51211" y="38005"/>
                    <a:pt x="50450" y="38957"/>
                  </a:cubicBezTo>
                  <a:cubicBezTo>
                    <a:pt x="49688" y="40005"/>
                    <a:pt x="48736" y="40862"/>
                    <a:pt x="47880" y="41910"/>
                  </a:cubicBezTo>
                  <a:cubicBezTo>
                    <a:pt x="47023" y="42863"/>
                    <a:pt x="46071" y="43815"/>
                    <a:pt x="46452" y="45339"/>
                  </a:cubicBezTo>
                  <a:cubicBezTo>
                    <a:pt x="46833" y="47054"/>
                    <a:pt x="44739" y="47054"/>
                    <a:pt x="44644" y="47815"/>
                  </a:cubicBezTo>
                  <a:cubicBezTo>
                    <a:pt x="44358" y="49054"/>
                    <a:pt x="43787" y="49339"/>
                    <a:pt x="42835" y="49721"/>
                  </a:cubicBezTo>
                  <a:cubicBezTo>
                    <a:pt x="42169" y="50006"/>
                    <a:pt x="41598" y="50387"/>
                    <a:pt x="41027" y="50768"/>
                  </a:cubicBezTo>
                  <a:cubicBezTo>
                    <a:pt x="41407" y="51816"/>
                    <a:pt x="41693" y="52578"/>
                    <a:pt x="41883" y="53340"/>
                  </a:cubicBezTo>
                  <a:cubicBezTo>
                    <a:pt x="41883" y="53530"/>
                    <a:pt x="41693" y="53816"/>
                    <a:pt x="41407" y="54197"/>
                  </a:cubicBezTo>
                  <a:cubicBezTo>
                    <a:pt x="40741" y="53530"/>
                    <a:pt x="40170" y="52959"/>
                    <a:pt x="39599" y="52483"/>
                  </a:cubicBezTo>
                  <a:cubicBezTo>
                    <a:pt x="35506" y="56102"/>
                    <a:pt x="31508" y="59722"/>
                    <a:pt x="27511" y="63341"/>
                  </a:cubicBezTo>
                  <a:cubicBezTo>
                    <a:pt x="27701" y="63817"/>
                    <a:pt x="27986" y="64484"/>
                    <a:pt x="28367" y="65341"/>
                  </a:cubicBezTo>
                  <a:cubicBezTo>
                    <a:pt x="27130" y="66008"/>
                    <a:pt x="26083" y="66580"/>
                    <a:pt x="24845" y="67342"/>
                  </a:cubicBezTo>
                  <a:cubicBezTo>
                    <a:pt x="24655" y="66389"/>
                    <a:pt x="24465" y="65722"/>
                    <a:pt x="24369" y="64961"/>
                  </a:cubicBezTo>
                  <a:cubicBezTo>
                    <a:pt x="22085" y="66008"/>
                    <a:pt x="19895" y="66961"/>
                    <a:pt x="17611" y="67913"/>
                  </a:cubicBezTo>
                  <a:cubicBezTo>
                    <a:pt x="17802" y="68485"/>
                    <a:pt x="17992" y="68771"/>
                    <a:pt x="17992" y="69056"/>
                  </a:cubicBezTo>
                  <a:cubicBezTo>
                    <a:pt x="17992" y="69342"/>
                    <a:pt x="17992" y="69628"/>
                    <a:pt x="17992" y="70199"/>
                  </a:cubicBezTo>
                  <a:cubicBezTo>
                    <a:pt x="17040" y="69723"/>
                    <a:pt x="15993" y="69532"/>
                    <a:pt x="15613" y="68961"/>
                  </a:cubicBezTo>
                  <a:cubicBezTo>
                    <a:pt x="14756" y="67628"/>
                    <a:pt x="13518" y="67628"/>
                    <a:pt x="12281" y="67628"/>
                  </a:cubicBezTo>
                  <a:cubicBezTo>
                    <a:pt x="8379" y="67628"/>
                    <a:pt x="4476" y="67628"/>
                    <a:pt x="383" y="67628"/>
                  </a:cubicBezTo>
                  <a:cubicBezTo>
                    <a:pt x="573" y="71342"/>
                    <a:pt x="-759" y="75247"/>
                    <a:pt x="669" y="78867"/>
                  </a:cubicBezTo>
                  <a:cubicBezTo>
                    <a:pt x="2858" y="78867"/>
                    <a:pt x="4762" y="78676"/>
                    <a:pt x="6665" y="78867"/>
                  </a:cubicBezTo>
                  <a:cubicBezTo>
                    <a:pt x="11710" y="79438"/>
                    <a:pt x="16755" y="78391"/>
                    <a:pt x="21799" y="80010"/>
                  </a:cubicBezTo>
                  <a:cubicBezTo>
                    <a:pt x="24369" y="80867"/>
                    <a:pt x="26558" y="81915"/>
                    <a:pt x="28558" y="83534"/>
                  </a:cubicBezTo>
                  <a:cubicBezTo>
                    <a:pt x="33317" y="87535"/>
                    <a:pt x="37981" y="91535"/>
                    <a:pt x="42930" y="95345"/>
                  </a:cubicBezTo>
                  <a:cubicBezTo>
                    <a:pt x="44548" y="96583"/>
                    <a:pt x="46071" y="97822"/>
                    <a:pt x="47214" y="99536"/>
                  </a:cubicBezTo>
                  <a:cubicBezTo>
                    <a:pt x="49403" y="102679"/>
                    <a:pt x="51782" y="105632"/>
                    <a:pt x="56351" y="104394"/>
                  </a:cubicBezTo>
                  <a:cubicBezTo>
                    <a:pt x="56446" y="104394"/>
                    <a:pt x="56637" y="104584"/>
                    <a:pt x="57113" y="104965"/>
                  </a:cubicBezTo>
                  <a:cubicBezTo>
                    <a:pt x="56256" y="105537"/>
                    <a:pt x="55399" y="106013"/>
                    <a:pt x="54447" y="106680"/>
                  </a:cubicBezTo>
                  <a:cubicBezTo>
                    <a:pt x="55304" y="107728"/>
                    <a:pt x="56256" y="108585"/>
                    <a:pt x="56637" y="109633"/>
                  </a:cubicBezTo>
                  <a:cubicBezTo>
                    <a:pt x="57493" y="111919"/>
                    <a:pt x="58350" y="114014"/>
                    <a:pt x="61110" y="114586"/>
                  </a:cubicBezTo>
                  <a:cubicBezTo>
                    <a:pt x="61396" y="114586"/>
                    <a:pt x="61681" y="114967"/>
                    <a:pt x="61777" y="115253"/>
                  </a:cubicBezTo>
                  <a:cubicBezTo>
                    <a:pt x="63205" y="117824"/>
                    <a:pt x="65489" y="119634"/>
                    <a:pt x="67868" y="121253"/>
                  </a:cubicBezTo>
                  <a:cubicBezTo>
                    <a:pt x="68440" y="121634"/>
                    <a:pt x="68535" y="122777"/>
                    <a:pt x="69106" y="123349"/>
                  </a:cubicBezTo>
                  <a:cubicBezTo>
                    <a:pt x="70343" y="124492"/>
                    <a:pt x="71866" y="125349"/>
                    <a:pt x="72913" y="126682"/>
                  </a:cubicBezTo>
                  <a:cubicBezTo>
                    <a:pt x="76149" y="130778"/>
                    <a:pt x="80909" y="132588"/>
                    <a:pt x="85382" y="134684"/>
                  </a:cubicBezTo>
                  <a:cubicBezTo>
                    <a:pt x="86715" y="135255"/>
                    <a:pt x="88143" y="135827"/>
                    <a:pt x="89475" y="136398"/>
                  </a:cubicBezTo>
                  <a:cubicBezTo>
                    <a:pt x="92426" y="137446"/>
                    <a:pt x="95281" y="138684"/>
                    <a:pt x="98232" y="139541"/>
                  </a:cubicBezTo>
                  <a:cubicBezTo>
                    <a:pt x="103087" y="140875"/>
                    <a:pt x="108226" y="140970"/>
                    <a:pt x="113271" y="140684"/>
                  </a:cubicBezTo>
                  <a:cubicBezTo>
                    <a:pt x="118696" y="140398"/>
                    <a:pt x="124217" y="140018"/>
                    <a:pt x="129547" y="138969"/>
                  </a:cubicBezTo>
                  <a:cubicBezTo>
                    <a:pt x="135353" y="137826"/>
                    <a:pt x="141445" y="138017"/>
                    <a:pt x="146586" y="134207"/>
                  </a:cubicBezTo>
                  <a:cubicBezTo>
                    <a:pt x="148393" y="132874"/>
                    <a:pt x="151249" y="132779"/>
                    <a:pt x="153058" y="131350"/>
                  </a:cubicBezTo>
                  <a:cubicBezTo>
                    <a:pt x="155056" y="129730"/>
                    <a:pt x="156389" y="127349"/>
                    <a:pt x="159340" y="126873"/>
                  </a:cubicBezTo>
                  <a:cubicBezTo>
                    <a:pt x="159911" y="126873"/>
                    <a:pt x="160006" y="125349"/>
                    <a:pt x="160673" y="124968"/>
                  </a:cubicBezTo>
                  <a:cubicBezTo>
                    <a:pt x="162195" y="124015"/>
                    <a:pt x="163814" y="123444"/>
                    <a:pt x="165432" y="122682"/>
                  </a:cubicBezTo>
                  <a:cubicBezTo>
                    <a:pt x="166193" y="121634"/>
                    <a:pt x="166764" y="120301"/>
                    <a:pt x="167716" y="119539"/>
                  </a:cubicBezTo>
                  <a:cubicBezTo>
                    <a:pt x="170476" y="117538"/>
                    <a:pt x="172475" y="115062"/>
                    <a:pt x="173237" y="111633"/>
                  </a:cubicBezTo>
                  <a:cubicBezTo>
                    <a:pt x="174188" y="110966"/>
                    <a:pt x="176473" y="111633"/>
                    <a:pt x="176378" y="109728"/>
                  </a:cubicBezTo>
                  <a:cubicBezTo>
                    <a:pt x="176188" y="107823"/>
                    <a:pt x="177330" y="106871"/>
                    <a:pt x="178281" y="105632"/>
                  </a:cubicBezTo>
                  <a:cubicBezTo>
                    <a:pt x="179043" y="104680"/>
                    <a:pt x="179519" y="103441"/>
                    <a:pt x="180090" y="102298"/>
                  </a:cubicBezTo>
                  <a:cubicBezTo>
                    <a:pt x="180566" y="101251"/>
                    <a:pt x="180947" y="100108"/>
                    <a:pt x="181327" y="99060"/>
                  </a:cubicBezTo>
                  <a:cubicBezTo>
                    <a:pt x="181613" y="98393"/>
                    <a:pt x="182184" y="97726"/>
                    <a:pt x="182184" y="97060"/>
                  </a:cubicBezTo>
                  <a:cubicBezTo>
                    <a:pt x="182279" y="93916"/>
                    <a:pt x="185420" y="91440"/>
                    <a:pt x="183802" y="88011"/>
                  </a:cubicBezTo>
                  <a:cubicBezTo>
                    <a:pt x="183802" y="88011"/>
                    <a:pt x="183802" y="87821"/>
                    <a:pt x="183802" y="87630"/>
                  </a:cubicBezTo>
                  <a:cubicBezTo>
                    <a:pt x="184468" y="87344"/>
                    <a:pt x="185230" y="87058"/>
                    <a:pt x="185991" y="86773"/>
                  </a:cubicBezTo>
                  <a:cubicBezTo>
                    <a:pt x="186182" y="84201"/>
                    <a:pt x="186277" y="81820"/>
                    <a:pt x="186467" y="79343"/>
                  </a:cubicBezTo>
                  <a:cubicBezTo>
                    <a:pt x="187324" y="79248"/>
                    <a:pt x="187895" y="79057"/>
                    <a:pt x="188371" y="79153"/>
                  </a:cubicBezTo>
                  <a:cubicBezTo>
                    <a:pt x="190560" y="79153"/>
                    <a:pt x="192845" y="79248"/>
                    <a:pt x="195034" y="79343"/>
                  </a:cubicBezTo>
                  <a:cubicBezTo>
                    <a:pt x="195605" y="79343"/>
                    <a:pt x="196081" y="79343"/>
                    <a:pt x="196652" y="79629"/>
                  </a:cubicBezTo>
                  <a:cubicBezTo>
                    <a:pt x="199222" y="80581"/>
                    <a:pt x="202173" y="80677"/>
                    <a:pt x="204362" y="82582"/>
                  </a:cubicBezTo>
                  <a:cubicBezTo>
                    <a:pt x="204647" y="82867"/>
                    <a:pt x="205218" y="82772"/>
                    <a:pt x="205599" y="82963"/>
                  </a:cubicBezTo>
                  <a:cubicBezTo>
                    <a:pt x="207598" y="83725"/>
                    <a:pt x="209407" y="82772"/>
                    <a:pt x="211406" y="82296"/>
                  </a:cubicBezTo>
                  <a:cubicBezTo>
                    <a:pt x="211406" y="85154"/>
                    <a:pt x="207883" y="82772"/>
                    <a:pt x="207883" y="85439"/>
                  </a:cubicBezTo>
                  <a:cubicBezTo>
                    <a:pt x="208074" y="85725"/>
                    <a:pt x="208455" y="86106"/>
                    <a:pt x="208836" y="86487"/>
                  </a:cubicBezTo>
                  <a:cubicBezTo>
                    <a:pt x="213119" y="89916"/>
                    <a:pt x="217402" y="93250"/>
                    <a:pt x="221590" y="96679"/>
                  </a:cubicBezTo>
                  <a:cubicBezTo>
                    <a:pt x="222447" y="97346"/>
                    <a:pt x="223113" y="98203"/>
                    <a:pt x="223779" y="98965"/>
                  </a:cubicBezTo>
                  <a:cubicBezTo>
                    <a:pt x="225683" y="101155"/>
                    <a:pt x="227301" y="103632"/>
                    <a:pt x="229490" y="105537"/>
                  </a:cubicBezTo>
                  <a:cubicBezTo>
                    <a:pt x="231585" y="107347"/>
                    <a:pt x="233393" y="108966"/>
                    <a:pt x="234440" y="111633"/>
                  </a:cubicBezTo>
                  <a:cubicBezTo>
                    <a:pt x="235582" y="114586"/>
                    <a:pt x="239199" y="116396"/>
                    <a:pt x="241864" y="115824"/>
                  </a:cubicBezTo>
                  <a:cubicBezTo>
                    <a:pt x="240912" y="118015"/>
                    <a:pt x="241008" y="118491"/>
                    <a:pt x="242245" y="119634"/>
                  </a:cubicBezTo>
                  <a:cubicBezTo>
                    <a:pt x="244720" y="121920"/>
                    <a:pt x="247100" y="124301"/>
                    <a:pt x="249574" y="126492"/>
                  </a:cubicBezTo>
                  <a:cubicBezTo>
                    <a:pt x="250431" y="127254"/>
                    <a:pt x="251668" y="127635"/>
                    <a:pt x="252810" y="128207"/>
                  </a:cubicBezTo>
                  <a:cubicBezTo>
                    <a:pt x="251953" y="129826"/>
                    <a:pt x="252144" y="130493"/>
                    <a:pt x="253762" y="131064"/>
                  </a:cubicBezTo>
                  <a:cubicBezTo>
                    <a:pt x="254904" y="131445"/>
                    <a:pt x="256237" y="131540"/>
                    <a:pt x="256998" y="132207"/>
                  </a:cubicBezTo>
                  <a:cubicBezTo>
                    <a:pt x="258807" y="133731"/>
                    <a:pt x="260901" y="134302"/>
                    <a:pt x="262995" y="135064"/>
                  </a:cubicBezTo>
                  <a:cubicBezTo>
                    <a:pt x="264328" y="135541"/>
                    <a:pt x="265565" y="136207"/>
                    <a:pt x="266802" y="136684"/>
                  </a:cubicBezTo>
                  <a:cubicBezTo>
                    <a:pt x="269467" y="137732"/>
                    <a:pt x="272132" y="138875"/>
                    <a:pt x="274893" y="139732"/>
                  </a:cubicBezTo>
                  <a:cubicBezTo>
                    <a:pt x="280223" y="141256"/>
                    <a:pt x="285744" y="141351"/>
                    <a:pt x="291169" y="140970"/>
                  </a:cubicBezTo>
                  <a:cubicBezTo>
                    <a:pt x="297356" y="140589"/>
                    <a:pt x="303543" y="139827"/>
                    <a:pt x="309635" y="138875"/>
                  </a:cubicBezTo>
                  <a:cubicBezTo>
                    <a:pt x="313728" y="138208"/>
                    <a:pt x="317726" y="137065"/>
                    <a:pt x="321723" y="135731"/>
                  </a:cubicBezTo>
                  <a:cubicBezTo>
                    <a:pt x="324579" y="134778"/>
                    <a:pt x="327149" y="133255"/>
                    <a:pt x="329909" y="131921"/>
                  </a:cubicBezTo>
                  <a:cubicBezTo>
                    <a:pt x="330385" y="131731"/>
                    <a:pt x="330766" y="131254"/>
                    <a:pt x="331051" y="130969"/>
                  </a:cubicBezTo>
                  <a:cubicBezTo>
                    <a:pt x="332479" y="129444"/>
                    <a:pt x="333241" y="127159"/>
                    <a:pt x="336001" y="127540"/>
                  </a:cubicBezTo>
                  <a:cubicBezTo>
                    <a:pt x="336191" y="127540"/>
                    <a:pt x="336477" y="127349"/>
                    <a:pt x="336477" y="127159"/>
                  </a:cubicBezTo>
                  <a:cubicBezTo>
                    <a:pt x="337524" y="124396"/>
                    <a:pt x="339998" y="123730"/>
                    <a:pt x="342093" y="123444"/>
                  </a:cubicBezTo>
                  <a:cubicBezTo>
                    <a:pt x="343235" y="121920"/>
                    <a:pt x="343901" y="120587"/>
                    <a:pt x="345043" y="119729"/>
                  </a:cubicBezTo>
                  <a:cubicBezTo>
                    <a:pt x="347614" y="117634"/>
                    <a:pt x="349707" y="115443"/>
                    <a:pt x="350278" y="112300"/>
                  </a:cubicBezTo>
                  <a:cubicBezTo>
                    <a:pt x="351421" y="111633"/>
                    <a:pt x="352753" y="111347"/>
                    <a:pt x="353324" y="110490"/>
                  </a:cubicBezTo>
                  <a:cubicBezTo>
                    <a:pt x="354181" y="109252"/>
                    <a:pt x="354371" y="107537"/>
                    <a:pt x="355323" y="106299"/>
                  </a:cubicBezTo>
                  <a:cubicBezTo>
                    <a:pt x="356941" y="104204"/>
                    <a:pt x="357703" y="102108"/>
                    <a:pt x="355799" y="99727"/>
                  </a:cubicBezTo>
                  <a:cubicBezTo>
                    <a:pt x="358274" y="99727"/>
                    <a:pt x="358750" y="99441"/>
                    <a:pt x="359226" y="97346"/>
                  </a:cubicBezTo>
                  <a:cubicBezTo>
                    <a:pt x="359701" y="95440"/>
                    <a:pt x="359987" y="93250"/>
                    <a:pt x="361034" y="91630"/>
                  </a:cubicBezTo>
                  <a:cubicBezTo>
                    <a:pt x="362938" y="88297"/>
                    <a:pt x="363509" y="84868"/>
                    <a:pt x="363509" y="81153"/>
                  </a:cubicBezTo>
                  <a:cubicBezTo>
                    <a:pt x="363509" y="80772"/>
                    <a:pt x="363700" y="80391"/>
                    <a:pt x="363794" y="79820"/>
                  </a:cubicBezTo>
                  <a:cubicBezTo>
                    <a:pt x="369696" y="79248"/>
                    <a:pt x="374836" y="80486"/>
                    <a:pt x="379214" y="84772"/>
                  </a:cubicBezTo>
                  <a:cubicBezTo>
                    <a:pt x="381975" y="87439"/>
                    <a:pt x="385116" y="89630"/>
                    <a:pt x="388161" y="92107"/>
                  </a:cubicBezTo>
                  <a:cubicBezTo>
                    <a:pt x="388732" y="91345"/>
                    <a:pt x="389018" y="90964"/>
                    <a:pt x="389399" y="90583"/>
                  </a:cubicBezTo>
                  <a:cubicBezTo>
                    <a:pt x="389685" y="90297"/>
                    <a:pt x="390065" y="90011"/>
                    <a:pt x="390541" y="89630"/>
                  </a:cubicBezTo>
                  <a:cubicBezTo>
                    <a:pt x="390827" y="90773"/>
                    <a:pt x="391017" y="91726"/>
                    <a:pt x="391112" y="92678"/>
                  </a:cubicBezTo>
                  <a:cubicBezTo>
                    <a:pt x="391398" y="95821"/>
                    <a:pt x="391684" y="96012"/>
                    <a:pt x="394539" y="95155"/>
                  </a:cubicBezTo>
                  <a:cubicBezTo>
                    <a:pt x="395776" y="98870"/>
                    <a:pt x="399393" y="104204"/>
                    <a:pt x="402439" y="106108"/>
                  </a:cubicBezTo>
                  <a:cubicBezTo>
                    <a:pt x="404343" y="107347"/>
                    <a:pt x="405675" y="109061"/>
                    <a:pt x="406627" y="111157"/>
                  </a:cubicBezTo>
                  <a:cubicBezTo>
                    <a:pt x="407389" y="112776"/>
                    <a:pt x="408055" y="114490"/>
                    <a:pt x="410244" y="114871"/>
                  </a:cubicBezTo>
                  <a:cubicBezTo>
                    <a:pt x="410815" y="114967"/>
                    <a:pt x="411386" y="115824"/>
                    <a:pt x="411863" y="116300"/>
                  </a:cubicBezTo>
                  <a:cubicBezTo>
                    <a:pt x="412624" y="117157"/>
                    <a:pt x="413290" y="118110"/>
                    <a:pt x="414052" y="119063"/>
                  </a:cubicBezTo>
                  <a:cubicBezTo>
                    <a:pt x="415194" y="120491"/>
                    <a:pt x="416622" y="120872"/>
                    <a:pt x="418049" y="120015"/>
                  </a:cubicBezTo>
                  <a:cubicBezTo>
                    <a:pt x="418335" y="121348"/>
                    <a:pt x="418144" y="122777"/>
                    <a:pt x="418811" y="123444"/>
                  </a:cubicBezTo>
                  <a:cubicBezTo>
                    <a:pt x="419667" y="124206"/>
                    <a:pt x="421095" y="124206"/>
                    <a:pt x="421857" y="124396"/>
                  </a:cubicBezTo>
                  <a:cubicBezTo>
                    <a:pt x="422808" y="126301"/>
                    <a:pt x="423570" y="127825"/>
                    <a:pt x="424426" y="129444"/>
                  </a:cubicBezTo>
                  <a:cubicBezTo>
                    <a:pt x="426330" y="128968"/>
                    <a:pt x="426711" y="132397"/>
                    <a:pt x="429281" y="131064"/>
                  </a:cubicBezTo>
                  <a:cubicBezTo>
                    <a:pt x="430138" y="129159"/>
                    <a:pt x="431089" y="127063"/>
                    <a:pt x="432327" y="124111"/>
                  </a:cubicBezTo>
                  <a:cubicBezTo>
                    <a:pt x="432898" y="126397"/>
                    <a:pt x="434421" y="127349"/>
                    <a:pt x="434897" y="129350"/>
                  </a:cubicBezTo>
                  <a:cubicBezTo>
                    <a:pt x="435277" y="130778"/>
                    <a:pt x="437467" y="131826"/>
                    <a:pt x="438799" y="133064"/>
                  </a:cubicBezTo>
                  <a:cubicBezTo>
                    <a:pt x="437657" y="133635"/>
                    <a:pt x="436610" y="134207"/>
                    <a:pt x="435277" y="134874"/>
                  </a:cubicBezTo>
                  <a:cubicBezTo>
                    <a:pt x="434897" y="133921"/>
                    <a:pt x="434421" y="133064"/>
                    <a:pt x="434135" y="132207"/>
                  </a:cubicBezTo>
                  <a:cubicBezTo>
                    <a:pt x="433945" y="131636"/>
                    <a:pt x="434135" y="130873"/>
                    <a:pt x="433755" y="130397"/>
                  </a:cubicBezTo>
                  <a:cubicBezTo>
                    <a:pt x="433374" y="129826"/>
                    <a:pt x="432708" y="129540"/>
                    <a:pt x="432137" y="129064"/>
                  </a:cubicBezTo>
                  <a:cubicBezTo>
                    <a:pt x="431756" y="129635"/>
                    <a:pt x="431185" y="130111"/>
                    <a:pt x="430899" y="130683"/>
                  </a:cubicBezTo>
                  <a:cubicBezTo>
                    <a:pt x="430613" y="131350"/>
                    <a:pt x="430613" y="132112"/>
                    <a:pt x="430423" y="133159"/>
                  </a:cubicBezTo>
                  <a:cubicBezTo>
                    <a:pt x="431280" y="133541"/>
                    <a:pt x="432231" y="134017"/>
                    <a:pt x="433184" y="134398"/>
                  </a:cubicBezTo>
                  <a:cubicBezTo>
                    <a:pt x="434897" y="135160"/>
                    <a:pt x="436705" y="136207"/>
                    <a:pt x="438514" y="136398"/>
                  </a:cubicBezTo>
                  <a:cubicBezTo>
                    <a:pt x="441940" y="136684"/>
                    <a:pt x="444225" y="140779"/>
                    <a:pt x="448222" y="139065"/>
                  </a:cubicBezTo>
                  <a:cubicBezTo>
                    <a:pt x="448508" y="138969"/>
                    <a:pt x="448984" y="139446"/>
                    <a:pt x="449365" y="139636"/>
                  </a:cubicBezTo>
                  <a:cubicBezTo>
                    <a:pt x="450983" y="140113"/>
                    <a:pt x="452601" y="140779"/>
                    <a:pt x="454314" y="140970"/>
                  </a:cubicBezTo>
                  <a:cubicBezTo>
                    <a:pt x="456598" y="141256"/>
                    <a:pt x="458978" y="141065"/>
                    <a:pt x="461358" y="141161"/>
                  </a:cubicBezTo>
                  <a:cubicBezTo>
                    <a:pt x="467259" y="141256"/>
                    <a:pt x="473066" y="140303"/>
                    <a:pt x="478776" y="139446"/>
                  </a:cubicBezTo>
                  <a:cubicBezTo>
                    <a:pt x="478967" y="138493"/>
                    <a:pt x="479157" y="137826"/>
                    <a:pt x="479443" y="136684"/>
                  </a:cubicBezTo>
                  <a:cubicBezTo>
                    <a:pt x="480204" y="137732"/>
                    <a:pt x="480775" y="138493"/>
                    <a:pt x="481251" y="139160"/>
                  </a:cubicBezTo>
                  <a:cubicBezTo>
                    <a:pt x="481822" y="139065"/>
                    <a:pt x="482393" y="138875"/>
                    <a:pt x="483060" y="138779"/>
                  </a:cubicBezTo>
                  <a:cubicBezTo>
                    <a:pt x="482108" y="137160"/>
                    <a:pt x="481347" y="135445"/>
                    <a:pt x="480490" y="133826"/>
                  </a:cubicBezTo>
                  <a:cubicBezTo>
                    <a:pt x="479062" y="131159"/>
                    <a:pt x="477634" y="128588"/>
                    <a:pt x="476492" y="125921"/>
                  </a:cubicBezTo>
                  <a:close/>
                  <a:moveTo>
                    <a:pt x="6665" y="72104"/>
                  </a:moveTo>
                  <a:cubicBezTo>
                    <a:pt x="5808" y="73247"/>
                    <a:pt x="4666" y="73914"/>
                    <a:pt x="3048" y="73914"/>
                  </a:cubicBezTo>
                  <a:cubicBezTo>
                    <a:pt x="3334" y="72295"/>
                    <a:pt x="4000" y="71152"/>
                    <a:pt x="5333" y="70580"/>
                  </a:cubicBezTo>
                  <a:cubicBezTo>
                    <a:pt x="5713" y="70390"/>
                    <a:pt x="6475" y="70485"/>
                    <a:pt x="6665" y="70675"/>
                  </a:cubicBezTo>
                  <a:cubicBezTo>
                    <a:pt x="6855" y="70961"/>
                    <a:pt x="6855" y="71723"/>
                    <a:pt x="6665" y="72104"/>
                  </a:cubicBezTo>
                  <a:close/>
                  <a:moveTo>
                    <a:pt x="41978" y="72390"/>
                  </a:moveTo>
                  <a:cubicBezTo>
                    <a:pt x="41978" y="72390"/>
                    <a:pt x="41598" y="71818"/>
                    <a:pt x="41598" y="71628"/>
                  </a:cubicBezTo>
                  <a:cubicBezTo>
                    <a:pt x="41598" y="71342"/>
                    <a:pt x="41883" y="71056"/>
                    <a:pt x="42264" y="70199"/>
                  </a:cubicBezTo>
                  <a:cubicBezTo>
                    <a:pt x="42549" y="71056"/>
                    <a:pt x="42835" y="71438"/>
                    <a:pt x="42740" y="71723"/>
                  </a:cubicBezTo>
                  <a:cubicBezTo>
                    <a:pt x="42645" y="72009"/>
                    <a:pt x="42169" y="72199"/>
                    <a:pt x="41883" y="72390"/>
                  </a:cubicBezTo>
                  <a:close/>
                  <a:moveTo>
                    <a:pt x="45024" y="75533"/>
                  </a:moveTo>
                  <a:cubicBezTo>
                    <a:pt x="44644" y="74962"/>
                    <a:pt x="43977" y="74390"/>
                    <a:pt x="44073" y="74009"/>
                  </a:cubicBezTo>
                  <a:cubicBezTo>
                    <a:pt x="44644" y="72295"/>
                    <a:pt x="45786" y="73342"/>
                    <a:pt x="46928" y="73723"/>
                  </a:cubicBezTo>
                  <a:cubicBezTo>
                    <a:pt x="46357" y="74295"/>
                    <a:pt x="45786" y="74771"/>
                    <a:pt x="45024" y="75533"/>
                  </a:cubicBezTo>
                  <a:close/>
                  <a:moveTo>
                    <a:pt x="52829" y="73438"/>
                  </a:moveTo>
                  <a:cubicBezTo>
                    <a:pt x="52163" y="74486"/>
                    <a:pt x="50640" y="74866"/>
                    <a:pt x="49022" y="74200"/>
                  </a:cubicBezTo>
                  <a:cubicBezTo>
                    <a:pt x="49593" y="73342"/>
                    <a:pt x="50069" y="72390"/>
                    <a:pt x="50735" y="71723"/>
                  </a:cubicBezTo>
                  <a:cubicBezTo>
                    <a:pt x="51116" y="71342"/>
                    <a:pt x="52163" y="71056"/>
                    <a:pt x="52639" y="71342"/>
                  </a:cubicBezTo>
                  <a:cubicBezTo>
                    <a:pt x="53686" y="71818"/>
                    <a:pt x="53210" y="72771"/>
                    <a:pt x="52829" y="73438"/>
                  </a:cubicBezTo>
                  <a:close/>
                  <a:moveTo>
                    <a:pt x="61396" y="82010"/>
                  </a:moveTo>
                  <a:cubicBezTo>
                    <a:pt x="62252" y="80486"/>
                    <a:pt x="63109" y="79057"/>
                    <a:pt x="63871" y="77724"/>
                  </a:cubicBezTo>
                  <a:cubicBezTo>
                    <a:pt x="65394" y="79629"/>
                    <a:pt x="64822" y="80772"/>
                    <a:pt x="61396" y="82010"/>
                  </a:cubicBezTo>
                  <a:close/>
                  <a:moveTo>
                    <a:pt x="65489" y="88297"/>
                  </a:moveTo>
                  <a:cubicBezTo>
                    <a:pt x="65489" y="88297"/>
                    <a:pt x="66060" y="88011"/>
                    <a:pt x="66155" y="88106"/>
                  </a:cubicBezTo>
                  <a:cubicBezTo>
                    <a:pt x="67583" y="89059"/>
                    <a:pt x="67297" y="89916"/>
                    <a:pt x="65774" y="90773"/>
                  </a:cubicBezTo>
                  <a:cubicBezTo>
                    <a:pt x="65774" y="89821"/>
                    <a:pt x="65679" y="89059"/>
                    <a:pt x="65584" y="88297"/>
                  </a:cubicBezTo>
                  <a:close/>
                  <a:moveTo>
                    <a:pt x="67297" y="114014"/>
                  </a:moveTo>
                  <a:cubicBezTo>
                    <a:pt x="67297" y="114014"/>
                    <a:pt x="66536" y="113252"/>
                    <a:pt x="66155" y="112871"/>
                  </a:cubicBezTo>
                  <a:cubicBezTo>
                    <a:pt x="66345" y="112681"/>
                    <a:pt x="66440" y="112586"/>
                    <a:pt x="66631" y="112395"/>
                  </a:cubicBezTo>
                  <a:cubicBezTo>
                    <a:pt x="67012" y="112681"/>
                    <a:pt x="67487" y="113062"/>
                    <a:pt x="67868" y="113347"/>
                  </a:cubicBezTo>
                  <a:cubicBezTo>
                    <a:pt x="67678" y="113538"/>
                    <a:pt x="67487" y="113824"/>
                    <a:pt x="67393" y="114014"/>
                  </a:cubicBezTo>
                  <a:close/>
                  <a:moveTo>
                    <a:pt x="70248" y="84677"/>
                  </a:moveTo>
                  <a:cubicBezTo>
                    <a:pt x="69772" y="84582"/>
                    <a:pt x="69296" y="84487"/>
                    <a:pt x="68820" y="84296"/>
                  </a:cubicBezTo>
                  <a:lnTo>
                    <a:pt x="69296" y="82296"/>
                  </a:lnTo>
                  <a:cubicBezTo>
                    <a:pt x="69296" y="82296"/>
                    <a:pt x="70057" y="82487"/>
                    <a:pt x="70533" y="82582"/>
                  </a:cubicBezTo>
                  <a:cubicBezTo>
                    <a:pt x="70533" y="83248"/>
                    <a:pt x="70343" y="84011"/>
                    <a:pt x="70248" y="84677"/>
                  </a:cubicBezTo>
                  <a:close/>
                  <a:moveTo>
                    <a:pt x="71581" y="109442"/>
                  </a:moveTo>
                  <a:cubicBezTo>
                    <a:pt x="71581" y="109442"/>
                    <a:pt x="71104" y="108585"/>
                    <a:pt x="70819" y="108109"/>
                  </a:cubicBezTo>
                  <a:cubicBezTo>
                    <a:pt x="70914" y="108109"/>
                    <a:pt x="71010" y="107918"/>
                    <a:pt x="71200" y="107823"/>
                  </a:cubicBezTo>
                  <a:lnTo>
                    <a:pt x="72152" y="108966"/>
                  </a:lnTo>
                  <a:cubicBezTo>
                    <a:pt x="72152" y="108966"/>
                    <a:pt x="71771" y="109252"/>
                    <a:pt x="71581" y="109442"/>
                  </a:cubicBezTo>
                  <a:close/>
                  <a:moveTo>
                    <a:pt x="77577" y="60770"/>
                  </a:moveTo>
                  <a:cubicBezTo>
                    <a:pt x="77006" y="60484"/>
                    <a:pt x="76530" y="60293"/>
                    <a:pt x="75959" y="60007"/>
                  </a:cubicBezTo>
                  <a:cubicBezTo>
                    <a:pt x="76054" y="59722"/>
                    <a:pt x="76245" y="59531"/>
                    <a:pt x="76340" y="59246"/>
                  </a:cubicBezTo>
                  <a:cubicBezTo>
                    <a:pt x="76816" y="59531"/>
                    <a:pt x="77387" y="59817"/>
                    <a:pt x="77863" y="60198"/>
                  </a:cubicBezTo>
                  <a:cubicBezTo>
                    <a:pt x="77863" y="60198"/>
                    <a:pt x="77672" y="60579"/>
                    <a:pt x="77672" y="60770"/>
                  </a:cubicBezTo>
                  <a:close/>
                  <a:moveTo>
                    <a:pt x="156865" y="67056"/>
                  </a:moveTo>
                  <a:lnTo>
                    <a:pt x="156865" y="72962"/>
                  </a:lnTo>
                  <a:cubicBezTo>
                    <a:pt x="154961" y="71818"/>
                    <a:pt x="154961" y="70675"/>
                    <a:pt x="156865" y="67056"/>
                  </a:cubicBezTo>
                  <a:close/>
                  <a:moveTo>
                    <a:pt x="153248" y="82105"/>
                  </a:moveTo>
                  <a:cubicBezTo>
                    <a:pt x="153248" y="82105"/>
                    <a:pt x="153534" y="82391"/>
                    <a:pt x="153724" y="82487"/>
                  </a:cubicBezTo>
                  <a:cubicBezTo>
                    <a:pt x="153343" y="82772"/>
                    <a:pt x="152963" y="83058"/>
                    <a:pt x="152582" y="83344"/>
                  </a:cubicBezTo>
                  <a:lnTo>
                    <a:pt x="152296" y="82963"/>
                  </a:lnTo>
                  <a:cubicBezTo>
                    <a:pt x="152296" y="82963"/>
                    <a:pt x="152963" y="82296"/>
                    <a:pt x="153248" y="82010"/>
                  </a:cubicBezTo>
                  <a:close/>
                  <a:moveTo>
                    <a:pt x="148489" y="26956"/>
                  </a:moveTo>
                  <a:cubicBezTo>
                    <a:pt x="149155" y="29528"/>
                    <a:pt x="149821" y="31813"/>
                    <a:pt x="150393" y="34195"/>
                  </a:cubicBezTo>
                  <a:cubicBezTo>
                    <a:pt x="149821" y="34385"/>
                    <a:pt x="149346" y="34576"/>
                    <a:pt x="149060" y="34671"/>
                  </a:cubicBezTo>
                  <a:cubicBezTo>
                    <a:pt x="148489" y="33528"/>
                    <a:pt x="148013" y="32575"/>
                    <a:pt x="147632" y="31623"/>
                  </a:cubicBezTo>
                  <a:cubicBezTo>
                    <a:pt x="147251" y="30671"/>
                    <a:pt x="146871" y="29623"/>
                    <a:pt x="146871" y="28575"/>
                  </a:cubicBezTo>
                  <a:cubicBezTo>
                    <a:pt x="146871" y="28004"/>
                    <a:pt x="147728" y="27527"/>
                    <a:pt x="148393" y="26861"/>
                  </a:cubicBezTo>
                  <a:close/>
                  <a:moveTo>
                    <a:pt x="140779" y="62674"/>
                  </a:moveTo>
                  <a:cubicBezTo>
                    <a:pt x="141636" y="61436"/>
                    <a:pt x="142207" y="61055"/>
                    <a:pt x="143349" y="61722"/>
                  </a:cubicBezTo>
                  <a:cubicBezTo>
                    <a:pt x="144682" y="62484"/>
                    <a:pt x="145158" y="63437"/>
                    <a:pt x="144682" y="64865"/>
                  </a:cubicBezTo>
                  <a:cubicBezTo>
                    <a:pt x="143349" y="64103"/>
                    <a:pt x="142207" y="63437"/>
                    <a:pt x="140874" y="62770"/>
                  </a:cubicBezTo>
                  <a:close/>
                  <a:moveTo>
                    <a:pt x="143730" y="104870"/>
                  </a:moveTo>
                  <a:cubicBezTo>
                    <a:pt x="142016" y="104870"/>
                    <a:pt x="142016" y="103918"/>
                    <a:pt x="142302" y="102870"/>
                  </a:cubicBezTo>
                  <a:cubicBezTo>
                    <a:pt x="142683" y="103441"/>
                    <a:pt x="143159" y="104013"/>
                    <a:pt x="143730" y="104870"/>
                  </a:cubicBezTo>
                  <a:close/>
                  <a:moveTo>
                    <a:pt x="143159" y="19812"/>
                  </a:moveTo>
                  <a:cubicBezTo>
                    <a:pt x="143634" y="20383"/>
                    <a:pt x="144015" y="20955"/>
                    <a:pt x="144777" y="22003"/>
                  </a:cubicBezTo>
                  <a:cubicBezTo>
                    <a:pt x="142969" y="21812"/>
                    <a:pt x="142492" y="21336"/>
                    <a:pt x="143159" y="19812"/>
                  </a:cubicBezTo>
                  <a:close/>
                  <a:moveTo>
                    <a:pt x="144491" y="14668"/>
                  </a:moveTo>
                  <a:cubicBezTo>
                    <a:pt x="142207" y="16192"/>
                    <a:pt x="141160" y="15049"/>
                    <a:pt x="139923" y="14573"/>
                  </a:cubicBezTo>
                  <a:cubicBezTo>
                    <a:pt x="139541" y="14383"/>
                    <a:pt x="139447" y="13716"/>
                    <a:pt x="138875" y="12668"/>
                  </a:cubicBezTo>
                  <a:cubicBezTo>
                    <a:pt x="140874" y="13430"/>
                    <a:pt x="142397" y="13906"/>
                    <a:pt x="144396" y="14668"/>
                  </a:cubicBezTo>
                  <a:close/>
                  <a:moveTo>
                    <a:pt x="135544" y="64389"/>
                  </a:moveTo>
                  <a:cubicBezTo>
                    <a:pt x="133069" y="64770"/>
                    <a:pt x="132593" y="62960"/>
                    <a:pt x="131736" y="61627"/>
                  </a:cubicBezTo>
                  <a:cubicBezTo>
                    <a:pt x="132879" y="60039"/>
                    <a:pt x="135322" y="60039"/>
                    <a:pt x="139066" y="61627"/>
                  </a:cubicBezTo>
                  <a:cubicBezTo>
                    <a:pt x="137828" y="61627"/>
                    <a:pt x="136591" y="61531"/>
                    <a:pt x="135163" y="61436"/>
                  </a:cubicBezTo>
                  <a:cubicBezTo>
                    <a:pt x="135353" y="62484"/>
                    <a:pt x="135449" y="63341"/>
                    <a:pt x="135544" y="64294"/>
                  </a:cubicBezTo>
                  <a:close/>
                  <a:moveTo>
                    <a:pt x="135259" y="84011"/>
                  </a:moveTo>
                  <a:cubicBezTo>
                    <a:pt x="135163" y="84677"/>
                    <a:pt x="135068" y="85439"/>
                    <a:pt x="134878" y="86106"/>
                  </a:cubicBezTo>
                  <a:lnTo>
                    <a:pt x="134021" y="85915"/>
                  </a:lnTo>
                  <a:cubicBezTo>
                    <a:pt x="134211" y="85249"/>
                    <a:pt x="134402" y="84582"/>
                    <a:pt x="134497" y="83915"/>
                  </a:cubicBezTo>
                  <a:cubicBezTo>
                    <a:pt x="134782" y="83915"/>
                    <a:pt x="134973" y="84011"/>
                    <a:pt x="135259" y="84106"/>
                  </a:cubicBezTo>
                  <a:close/>
                  <a:moveTo>
                    <a:pt x="132498" y="21050"/>
                  </a:moveTo>
                  <a:cubicBezTo>
                    <a:pt x="131451" y="20098"/>
                    <a:pt x="130785" y="19526"/>
                    <a:pt x="130023" y="18859"/>
                  </a:cubicBezTo>
                  <a:cubicBezTo>
                    <a:pt x="132117" y="17907"/>
                    <a:pt x="132498" y="18193"/>
                    <a:pt x="132498" y="21050"/>
                  </a:cubicBezTo>
                  <a:close/>
                  <a:moveTo>
                    <a:pt x="129643" y="29432"/>
                  </a:moveTo>
                  <a:cubicBezTo>
                    <a:pt x="130689" y="29051"/>
                    <a:pt x="132213" y="28194"/>
                    <a:pt x="132308" y="28384"/>
                  </a:cubicBezTo>
                  <a:cubicBezTo>
                    <a:pt x="133735" y="30289"/>
                    <a:pt x="135544" y="28480"/>
                    <a:pt x="137352" y="28956"/>
                  </a:cubicBezTo>
                  <a:cubicBezTo>
                    <a:pt x="137067" y="29718"/>
                    <a:pt x="136972" y="30480"/>
                    <a:pt x="136496" y="30861"/>
                  </a:cubicBezTo>
                  <a:cubicBezTo>
                    <a:pt x="135924" y="31432"/>
                    <a:pt x="134592" y="32099"/>
                    <a:pt x="134306" y="31813"/>
                  </a:cubicBezTo>
                  <a:cubicBezTo>
                    <a:pt x="132784" y="30575"/>
                    <a:pt x="131261" y="31623"/>
                    <a:pt x="129643" y="31623"/>
                  </a:cubicBezTo>
                  <a:lnTo>
                    <a:pt x="129643" y="29337"/>
                  </a:lnTo>
                  <a:close/>
                  <a:moveTo>
                    <a:pt x="129167" y="4096"/>
                  </a:moveTo>
                  <a:cubicBezTo>
                    <a:pt x="129167" y="4096"/>
                    <a:pt x="129452" y="4572"/>
                    <a:pt x="129547" y="4763"/>
                  </a:cubicBezTo>
                  <a:cubicBezTo>
                    <a:pt x="128976" y="5048"/>
                    <a:pt x="128500" y="5239"/>
                    <a:pt x="127929" y="5524"/>
                  </a:cubicBezTo>
                  <a:lnTo>
                    <a:pt x="127644" y="4953"/>
                  </a:lnTo>
                  <a:cubicBezTo>
                    <a:pt x="128120" y="4667"/>
                    <a:pt x="128691" y="4381"/>
                    <a:pt x="129167" y="4096"/>
                  </a:cubicBezTo>
                  <a:close/>
                  <a:moveTo>
                    <a:pt x="120791" y="19812"/>
                  </a:moveTo>
                  <a:cubicBezTo>
                    <a:pt x="120791" y="20479"/>
                    <a:pt x="120981" y="21050"/>
                    <a:pt x="121076" y="21717"/>
                  </a:cubicBezTo>
                  <a:cubicBezTo>
                    <a:pt x="121076" y="21717"/>
                    <a:pt x="120600" y="21907"/>
                    <a:pt x="120505" y="21812"/>
                  </a:cubicBezTo>
                  <a:cubicBezTo>
                    <a:pt x="120219" y="21241"/>
                    <a:pt x="120029" y="20574"/>
                    <a:pt x="119744" y="20003"/>
                  </a:cubicBezTo>
                  <a:cubicBezTo>
                    <a:pt x="120029" y="20003"/>
                    <a:pt x="120410" y="19907"/>
                    <a:pt x="120695" y="19812"/>
                  </a:cubicBezTo>
                  <a:close/>
                  <a:moveTo>
                    <a:pt x="118982" y="47911"/>
                  </a:moveTo>
                  <a:cubicBezTo>
                    <a:pt x="118316" y="46006"/>
                    <a:pt x="118982" y="45434"/>
                    <a:pt x="120029" y="44863"/>
                  </a:cubicBezTo>
                  <a:cubicBezTo>
                    <a:pt x="121647" y="46482"/>
                    <a:pt x="120219" y="46863"/>
                    <a:pt x="118982" y="47911"/>
                  </a:cubicBezTo>
                  <a:close/>
                  <a:moveTo>
                    <a:pt x="117364" y="42481"/>
                  </a:moveTo>
                  <a:cubicBezTo>
                    <a:pt x="117364" y="42481"/>
                    <a:pt x="116031" y="43243"/>
                    <a:pt x="115460" y="42481"/>
                  </a:cubicBezTo>
                  <a:cubicBezTo>
                    <a:pt x="115841" y="41243"/>
                    <a:pt x="116222" y="40005"/>
                    <a:pt x="116698" y="38671"/>
                  </a:cubicBezTo>
                  <a:cubicBezTo>
                    <a:pt x="117586" y="38481"/>
                    <a:pt x="118602" y="38862"/>
                    <a:pt x="119744" y="39814"/>
                  </a:cubicBezTo>
                  <a:cubicBezTo>
                    <a:pt x="118506" y="40386"/>
                    <a:pt x="116888" y="40576"/>
                    <a:pt x="117459" y="42577"/>
                  </a:cubicBezTo>
                  <a:close/>
                  <a:moveTo>
                    <a:pt x="114889" y="4763"/>
                  </a:moveTo>
                  <a:cubicBezTo>
                    <a:pt x="115746" y="4286"/>
                    <a:pt x="116317" y="4000"/>
                    <a:pt x="116507" y="2762"/>
                  </a:cubicBezTo>
                  <a:cubicBezTo>
                    <a:pt x="116602" y="1619"/>
                    <a:pt x="117649" y="2000"/>
                    <a:pt x="118506" y="2762"/>
                  </a:cubicBezTo>
                  <a:cubicBezTo>
                    <a:pt x="117364" y="4096"/>
                    <a:pt x="116412" y="5334"/>
                    <a:pt x="115365" y="6477"/>
                  </a:cubicBezTo>
                  <a:cubicBezTo>
                    <a:pt x="114318" y="5905"/>
                    <a:pt x="113747" y="5334"/>
                    <a:pt x="114889" y="4667"/>
                  </a:cubicBezTo>
                  <a:close/>
                  <a:moveTo>
                    <a:pt x="108988" y="65818"/>
                  </a:moveTo>
                  <a:cubicBezTo>
                    <a:pt x="108988" y="65818"/>
                    <a:pt x="108988" y="66580"/>
                    <a:pt x="108988" y="66961"/>
                  </a:cubicBezTo>
                  <a:lnTo>
                    <a:pt x="107179" y="66961"/>
                  </a:lnTo>
                  <a:cubicBezTo>
                    <a:pt x="107179" y="66961"/>
                    <a:pt x="107179" y="66484"/>
                    <a:pt x="107179" y="66199"/>
                  </a:cubicBezTo>
                  <a:cubicBezTo>
                    <a:pt x="107750" y="66104"/>
                    <a:pt x="108417" y="66008"/>
                    <a:pt x="108988" y="65818"/>
                  </a:cubicBezTo>
                  <a:close/>
                  <a:moveTo>
                    <a:pt x="105942" y="52197"/>
                  </a:moveTo>
                  <a:cubicBezTo>
                    <a:pt x="105656" y="51149"/>
                    <a:pt x="105466" y="50959"/>
                    <a:pt x="105561" y="50768"/>
                  </a:cubicBezTo>
                  <a:cubicBezTo>
                    <a:pt x="105847" y="49911"/>
                    <a:pt x="106132" y="49149"/>
                    <a:pt x="106704" y="47625"/>
                  </a:cubicBezTo>
                  <a:cubicBezTo>
                    <a:pt x="107179" y="49435"/>
                    <a:pt x="106704" y="50482"/>
                    <a:pt x="106037" y="52102"/>
                  </a:cubicBezTo>
                  <a:close/>
                  <a:moveTo>
                    <a:pt x="106132" y="36671"/>
                  </a:moveTo>
                  <a:cubicBezTo>
                    <a:pt x="104133" y="35909"/>
                    <a:pt x="102420" y="35242"/>
                    <a:pt x="100041" y="34385"/>
                  </a:cubicBezTo>
                  <a:cubicBezTo>
                    <a:pt x="101183" y="33814"/>
                    <a:pt x="102134" y="33433"/>
                    <a:pt x="102134" y="33433"/>
                  </a:cubicBezTo>
                  <a:cubicBezTo>
                    <a:pt x="103181" y="35147"/>
                    <a:pt x="104895" y="34099"/>
                    <a:pt x="106418" y="34385"/>
                  </a:cubicBezTo>
                  <a:cubicBezTo>
                    <a:pt x="106418" y="35052"/>
                    <a:pt x="106227" y="35719"/>
                    <a:pt x="106132" y="36671"/>
                  </a:cubicBezTo>
                  <a:close/>
                  <a:moveTo>
                    <a:pt x="106322" y="19240"/>
                  </a:moveTo>
                  <a:cubicBezTo>
                    <a:pt x="105276" y="19526"/>
                    <a:pt x="104229" y="19907"/>
                    <a:pt x="102991" y="20288"/>
                  </a:cubicBezTo>
                  <a:cubicBezTo>
                    <a:pt x="102991" y="19621"/>
                    <a:pt x="102896" y="19145"/>
                    <a:pt x="102896" y="18669"/>
                  </a:cubicBezTo>
                  <a:lnTo>
                    <a:pt x="106322" y="18669"/>
                  </a:lnTo>
                  <a:cubicBezTo>
                    <a:pt x="106322" y="18669"/>
                    <a:pt x="106322" y="19050"/>
                    <a:pt x="106322" y="19336"/>
                  </a:cubicBezTo>
                  <a:close/>
                  <a:moveTo>
                    <a:pt x="104704" y="9430"/>
                  </a:moveTo>
                  <a:cubicBezTo>
                    <a:pt x="103562" y="10096"/>
                    <a:pt x="102896" y="10478"/>
                    <a:pt x="101849" y="11049"/>
                  </a:cubicBezTo>
                  <a:cubicBezTo>
                    <a:pt x="102230" y="9842"/>
                    <a:pt x="103181" y="9303"/>
                    <a:pt x="104704" y="9430"/>
                  </a:cubicBezTo>
                  <a:close/>
                  <a:moveTo>
                    <a:pt x="99945" y="17050"/>
                  </a:moveTo>
                  <a:cubicBezTo>
                    <a:pt x="99945" y="17050"/>
                    <a:pt x="100612" y="17812"/>
                    <a:pt x="100612" y="17907"/>
                  </a:cubicBezTo>
                  <a:cubicBezTo>
                    <a:pt x="100516" y="18288"/>
                    <a:pt x="100136" y="18479"/>
                    <a:pt x="99945" y="18859"/>
                  </a:cubicBezTo>
                  <a:cubicBezTo>
                    <a:pt x="99755" y="18669"/>
                    <a:pt x="99374" y="18383"/>
                    <a:pt x="99374" y="18193"/>
                  </a:cubicBezTo>
                  <a:cubicBezTo>
                    <a:pt x="99374" y="17812"/>
                    <a:pt x="99659" y="17526"/>
                    <a:pt x="99945" y="17050"/>
                  </a:cubicBezTo>
                  <a:close/>
                  <a:moveTo>
                    <a:pt x="101087" y="38481"/>
                  </a:moveTo>
                  <a:cubicBezTo>
                    <a:pt x="100897" y="39338"/>
                    <a:pt x="100897" y="39910"/>
                    <a:pt x="100707" y="39910"/>
                  </a:cubicBezTo>
                  <a:cubicBezTo>
                    <a:pt x="100041" y="40100"/>
                    <a:pt x="99374" y="40100"/>
                    <a:pt x="98708" y="40100"/>
                  </a:cubicBezTo>
                  <a:cubicBezTo>
                    <a:pt x="98708" y="39910"/>
                    <a:pt x="98708" y="39814"/>
                    <a:pt x="98613" y="39624"/>
                  </a:cubicBezTo>
                  <a:cubicBezTo>
                    <a:pt x="99279" y="39338"/>
                    <a:pt x="99945" y="38957"/>
                    <a:pt x="101087" y="38386"/>
                  </a:cubicBezTo>
                  <a:close/>
                  <a:moveTo>
                    <a:pt x="86524" y="42767"/>
                  </a:moveTo>
                  <a:cubicBezTo>
                    <a:pt x="87381" y="42672"/>
                    <a:pt x="88523" y="42196"/>
                    <a:pt x="88904" y="44196"/>
                  </a:cubicBezTo>
                  <a:cubicBezTo>
                    <a:pt x="87762" y="43815"/>
                    <a:pt x="87000" y="43624"/>
                    <a:pt x="86239" y="43339"/>
                  </a:cubicBezTo>
                  <a:cubicBezTo>
                    <a:pt x="86429" y="43053"/>
                    <a:pt x="86429" y="42767"/>
                    <a:pt x="86524" y="42767"/>
                  </a:cubicBezTo>
                  <a:close/>
                  <a:moveTo>
                    <a:pt x="83859" y="92869"/>
                  </a:moveTo>
                  <a:cubicBezTo>
                    <a:pt x="82908" y="94679"/>
                    <a:pt x="82337" y="95821"/>
                    <a:pt x="81384" y="97441"/>
                  </a:cubicBezTo>
                  <a:cubicBezTo>
                    <a:pt x="80940" y="96044"/>
                    <a:pt x="81765" y="94520"/>
                    <a:pt x="83859" y="92869"/>
                  </a:cubicBezTo>
                  <a:close/>
                  <a:moveTo>
                    <a:pt x="83002" y="101727"/>
                  </a:moveTo>
                  <a:cubicBezTo>
                    <a:pt x="82717" y="102870"/>
                    <a:pt x="81860" y="103346"/>
                    <a:pt x="80528" y="103537"/>
                  </a:cubicBezTo>
                  <a:cubicBezTo>
                    <a:pt x="81289" y="100679"/>
                    <a:pt x="83573" y="99631"/>
                    <a:pt x="85382" y="97631"/>
                  </a:cubicBezTo>
                  <a:cubicBezTo>
                    <a:pt x="85763" y="98488"/>
                    <a:pt x="86144" y="99060"/>
                    <a:pt x="86905" y="100584"/>
                  </a:cubicBezTo>
                  <a:cubicBezTo>
                    <a:pt x="84621" y="99631"/>
                    <a:pt x="83573" y="99917"/>
                    <a:pt x="83098" y="101727"/>
                  </a:cubicBezTo>
                  <a:close/>
                  <a:moveTo>
                    <a:pt x="88238" y="58960"/>
                  </a:moveTo>
                  <a:cubicBezTo>
                    <a:pt x="88238" y="58960"/>
                    <a:pt x="88238" y="58960"/>
                    <a:pt x="88238" y="59055"/>
                  </a:cubicBezTo>
                  <a:cubicBezTo>
                    <a:pt x="88238" y="59055"/>
                    <a:pt x="88238" y="59055"/>
                    <a:pt x="88143" y="59055"/>
                  </a:cubicBezTo>
                  <a:cubicBezTo>
                    <a:pt x="87762" y="59722"/>
                    <a:pt x="87286" y="60484"/>
                    <a:pt x="86810" y="61246"/>
                  </a:cubicBezTo>
                  <a:cubicBezTo>
                    <a:pt x="85668" y="60960"/>
                    <a:pt x="84526" y="60579"/>
                    <a:pt x="83193" y="60198"/>
                  </a:cubicBezTo>
                  <a:cubicBezTo>
                    <a:pt x="84716" y="58483"/>
                    <a:pt x="86429" y="58960"/>
                    <a:pt x="88143" y="59055"/>
                  </a:cubicBezTo>
                  <a:cubicBezTo>
                    <a:pt x="88143" y="59055"/>
                    <a:pt x="88143" y="59055"/>
                    <a:pt x="88143" y="59055"/>
                  </a:cubicBezTo>
                  <a:cubicBezTo>
                    <a:pt x="88143" y="59055"/>
                    <a:pt x="88143" y="59055"/>
                    <a:pt x="88143" y="59055"/>
                  </a:cubicBezTo>
                  <a:cubicBezTo>
                    <a:pt x="88333" y="58198"/>
                    <a:pt x="87857" y="56959"/>
                    <a:pt x="89475" y="56769"/>
                  </a:cubicBezTo>
                  <a:cubicBezTo>
                    <a:pt x="89761" y="58103"/>
                    <a:pt x="89094" y="58674"/>
                    <a:pt x="88143" y="59055"/>
                  </a:cubicBezTo>
                  <a:close/>
                  <a:moveTo>
                    <a:pt x="92902" y="35719"/>
                  </a:moveTo>
                  <a:cubicBezTo>
                    <a:pt x="92902" y="35719"/>
                    <a:pt x="92045" y="35719"/>
                    <a:pt x="91569" y="35814"/>
                  </a:cubicBezTo>
                  <a:cubicBezTo>
                    <a:pt x="91569" y="35528"/>
                    <a:pt x="91569" y="35338"/>
                    <a:pt x="91569" y="35052"/>
                  </a:cubicBezTo>
                  <a:cubicBezTo>
                    <a:pt x="92045" y="35052"/>
                    <a:pt x="92521" y="35052"/>
                    <a:pt x="92902" y="34957"/>
                  </a:cubicBezTo>
                  <a:cubicBezTo>
                    <a:pt x="92902" y="35242"/>
                    <a:pt x="92902" y="35719"/>
                    <a:pt x="92902" y="35719"/>
                  </a:cubicBezTo>
                  <a:close/>
                  <a:moveTo>
                    <a:pt x="97851" y="7620"/>
                  </a:moveTo>
                  <a:cubicBezTo>
                    <a:pt x="96995" y="9144"/>
                    <a:pt x="96614" y="9906"/>
                    <a:pt x="95948" y="11144"/>
                  </a:cubicBezTo>
                  <a:cubicBezTo>
                    <a:pt x="95471" y="9906"/>
                    <a:pt x="95186" y="9239"/>
                    <a:pt x="94806" y="8287"/>
                  </a:cubicBezTo>
                  <a:cubicBezTo>
                    <a:pt x="95662" y="8096"/>
                    <a:pt x="96328" y="8001"/>
                    <a:pt x="97851" y="7620"/>
                  </a:cubicBezTo>
                  <a:close/>
                  <a:moveTo>
                    <a:pt x="96233" y="127921"/>
                  </a:moveTo>
                  <a:cubicBezTo>
                    <a:pt x="95186" y="127349"/>
                    <a:pt x="95091" y="126682"/>
                    <a:pt x="96042" y="125730"/>
                  </a:cubicBezTo>
                  <a:cubicBezTo>
                    <a:pt x="96709" y="125063"/>
                    <a:pt x="97090" y="124206"/>
                    <a:pt x="97851" y="123158"/>
                  </a:cubicBezTo>
                  <a:cubicBezTo>
                    <a:pt x="98232" y="123634"/>
                    <a:pt x="98613" y="124015"/>
                    <a:pt x="98994" y="124396"/>
                  </a:cubicBezTo>
                  <a:cubicBezTo>
                    <a:pt x="98042" y="125635"/>
                    <a:pt x="97185" y="126682"/>
                    <a:pt x="96328" y="127825"/>
                  </a:cubicBezTo>
                  <a:close/>
                  <a:moveTo>
                    <a:pt x="101754" y="114681"/>
                  </a:moveTo>
                  <a:cubicBezTo>
                    <a:pt x="101754" y="114681"/>
                    <a:pt x="101754" y="114681"/>
                    <a:pt x="101754" y="114681"/>
                  </a:cubicBezTo>
                  <a:cubicBezTo>
                    <a:pt x="101373" y="116300"/>
                    <a:pt x="100992" y="117920"/>
                    <a:pt x="100612" y="119443"/>
                  </a:cubicBezTo>
                  <a:cubicBezTo>
                    <a:pt x="97946" y="117348"/>
                    <a:pt x="97375" y="114395"/>
                    <a:pt x="99279" y="111728"/>
                  </a:cubicBezTo>
                  <a:cubicBezTo>
                    <a:pt x="101278" y="111728"/>
                    <a:pt x="101373" y="113443"/>
                    <a:pt x="101849" y="114681"/>
                  </a:cubicBezTo>
                  <a:cubicBezTo>
                    <a:pt x="101849" y="114681"/>
                    <a:pt x="101849" y="114681"/>
                    <a:pt x="101849" y="114586"/>
                  </a:cubicBezTo>
                  <a:lnTo>
                    <a:pt x="101849" y="114776"/>
                  </a:lnTo>
                  <a:close/>
                  <a:moveTo>
                    <a:pt x="107369" y="69913"/>
                  </a:moveTo>
                  <a:cubicBezTo>
                    <a:pt x="105942" y="71818"/>
                    <a:pt x="104609" y="70866"/>
                    <a:pt x="102991" y="69913"/>
                  </a:cubicBezTo>
                  <a:cubicBezTo>
                    <a:pt x="104609" y="67723"/>
                    <a:pt x="105942" y="70390"/>
                    <a:pt x="107369" y="69913"/>
                  </a:cubicBezTo>
                  <a:close/>
                  <a:moveTo>
                    <a:pt x="105180" y="94679"/>
                  </a:moveTo>
                  <a:cubicBezTo>
                    <a:pt x="106894" y="94297"/>
                    <a:pt x="108036" y="94107"/>
                    <a:pt x="109083" y="93916"/>
                  </a:cubicBezTo>
                  <a:cubicBezTo>
                    <a:pt x="109083" y="94107"/>
                    <a:pt x="109273" y="94297"/>
                    <a:pt x="109368" y="94393"/>
                  </a:cubicBezTo>
                  <a:cubicBezTo>
                    <a:pt x="108797" y="95059"/>
                    <a:pt x="108226" y="95726"/>
                    <a:pt x="107465" y="96583"/>
                  </a:cubicBezTo>
                  <a:cubicBezTo>
                    <a:pt x="106798" y="96012"/>
                    <a:pt x="106322" y="95631"/>
                    <a:pt x="105180" y="94679"/>
                  </a:cubicBezTo>
                  <a:close/>
                  <a:moveTo>
                    <a:pt x="108322" y="135255"/>
                  </a:moveTo>
                  <a:cubicBezTo>
                    <a:pt x="106322" y="134684"/>
                    <a:pt x="106037" y="133541"/>
                    <a:pt x="106704" y="132207"/>
                  </a:cubicBezTo>
                  <a:cubicBezTo>
                    <a:pt x="107179" y="131254"/>
                    <a:pt x="108226" y="131350"/>
                    <a:pt x="108893" y="131921"/>
                  </a:cubicBezTo>
                  <a:cubicBezTo>
                    <a:pt x="110511" y="133255"/>
                    <a:pt x="108607" y="134017"/>
                    <a:pt x="108322" y="135350"/>
                  </a:cubicBezTo>
                  <a:close/>
                  <a:moveTo>
                    <a:pt x="108702" y="87439"/>
                  </a:moveTo>
                  <a:cubicBezTo>
                    <a:pt x="108226" y="87439"/>
                    <a:pt x="107655" y="87344"/>
                    <a:pt x="106798" y="87154"/>
                  </a:cubicBezTo>
                  <a:cubicBezTo>
                    <a:pt x="108194" y="85884"/>
                    <a:pt x="109496" y="85979"/>
                    <a:pt x="110701" y="87439"/>
                  </a:cubicBezTo>
                  <a:cubicBezTo>
                    <a:pt x="109844" y="87439"/>
                    <a:pt x="109273" y="87439"/>
                    <a:pt x="108797" y="87439"/>
                  </a:cubicBezTo>
                  <a:close/>
                  <a:moveTo>
                    <a:pt x="112224" y="34480"/>
                  </a:moveTo>
                  <a:cubicBezTo>
                    <a:pt x="112795" y="35623"/>
                    <a:pt x="112890" y="36481"/>
                    <a:pt x="111748" y="36957"/>
                  </a:cubicBezTo>
                  <a:cubicBezTo>
                    <a:pt x="111557" y="36957"/>
                    <a:pt x="111082" y="36862"/>
                    <a:pt x="110986" y="36671"/>
                  </a:cubicBezTo>
                  <a:cubicBezTo>
                    <a:pt x="110415" y="35528"/>
                    <a:pt x="110986" y="34957"/>
                    <a:pt x="112319" y="34576"/>
                  </a:cubicBezTo>
                  <a:close/>
                  <a:moveTo>
                    <a:pt x="111939" y="112490"/>
                  </a:moveTo>
                  <a:cubicBezTo>
                    <a:pt x="111939" y="112490"/>
                    <a:pt x="111463" y="112014"/>
                    <a:pt x="111177" y="111728"/>
                  </a:cubicBezTo>
                  <a:cubicBezTo>
                    <a:pt x="111463" y="111538"/>
                    <a:pt x="111653" y="111252"/>
                    <a:pt x="111939" y="111252"/>
                  </a:cubicBezTo>
                  <a:cubicBezTo>
                    <a:pt x="112224" y="111252"/>
                    <a:pt x="112510" y="111633"/>
                    <a:pt x="112985" y="112014"/>
                  </a:cubicBezTo>
                  <a:cubicBezTo>
                    <a:pt x="112510" y="112300"/>
                    <a:pt x="112129" y="112586"/>
                    <a:pt x="112034" y="112490"/>
                  </a:cubicBezTo>
                  <a:close/>
                  <a:moveTo>
                    <a:pt x="114699" y="23050"/>
                  </a:moveTo>
                  <a:lnTo>
                    <a:pt x="117745" y="23050"/>
                  </a:lnTo>
                  <a:cubicBezTo>
                    <a:pt x="118411" y="21622"/>
                    <a:pt x="115460" y="20479"/>
                    <a:pt x="118220" y="19145"/>
                  </a:cubicBezTo>
                  <a:cubicBezTo>
                    <a:pt x="118411" y="21146"/>
                    <a:pt x="118696" y="22860"/>
                    <a:pt x="118887" y="24670"/>
                  </a:cubicBezTo>
                  <a:cubicBezTo>
                    <a:pt x="116888" y="25146"/>
                    <a:pt x="115174" y="25527"/>
                    <a:pt x="113271" y="25908"/>
                  </a:cubicBezTo>
                  <a:cubicBezTo>
                    <a:pt x="112224" y="24098"/>
                    <a:pt x="114603" y="24003"/>
                    <a:pt x="114699" y="23050"/>
                  </a:cubicBezTo>
                  <a:close/>
                  <a:moveTo>
                    <a:pt x="118506" y="131254"/>
                  </a:moveTo>
                  <a:cubicBezTo>
                    <a:pt x="117078" y="130016"/>
                    <a:pt x="117745" y="129254"/>
                    <a:pt x="118887" y="128588"/>
                  </a:cubicBezTo>
                  <a:cubicBezTo>
                    <a:pt x="120124" y="129540"/>
                    <a:pt x="119458" y="130302"/>
                    <a:pt x="118506" y="131254"/>
                  </a:cubicBezTo>
                  <a:close/>
                  <a:moveTo>
                    <a:pt x="114794" y="106585"/>
                  </a:moveTo>
                  <a:cubicBezTo>
                    <a:pt x="116571" y="106458"/>
                    <a:pt x="117586" y="107156"/>
                    <a:pt x="117840" y="108680"/>
                  </a:cubicBezTo>
                  <a:cubicBezTo>
                    <a:pt x="116698" y="107918"/>
                    <a:pt x="116031" y="107442"/>
                    <a:pt x="114794" y="106585"/>
                  </a:cubicBezTo>
                  <a:close/>
                  <a:moveTo>
                    <a:pt x="115460" y="88106"/>
                  </a:moveTo>
                  <a:cubicBezTo>
                    <a:pt x="115841" y="87439"/>
                    <a:pt x="116127" y="87058"/>
                    <a:pt x="116317" y="86582"/>
                  </a:cubicBezTo>
                  <a:cubicBezTo>
                    <a:pt x="116507" y="86201"/>
                    <a:pt x="116698" y="85820"/>
                    <a:pt x="116983" y="85154"/>
                  </a:cubicBezTo>
                  <a:cubicBezTo>
                    <a:pt x="118791" y="85630"/>
                    <a:pt x="120600" y="86011"/>
                    <a:pt x="122409" y="86487"/>
                  </a:cubicBezTo>
                  <a:cubicBezTo>
                    <a:pt x="120791" y="88963"/>
                    <a:pt x="118316" y="89630"/>
                    <a:pt x="115460" y="88106"/>
                  </a:cubicBezTo>
                  <a:close/>
                  <a:moveTo>
                    <a:pt x="120124" y="59817"/>
                  </a:moveTo>
                  <a:cubicBezTo>
                    <a:pt x="120695" y="57436"/>
                    <a:pt x="120791" y="57436"/>
                    <a:pt x="122790" y="58388"/>
                  </a:cubicBezTo>
                  <a:cubicBezTo>
                    <a:pt x="121742" y="58960"/>
                    <a:pt x="120886" y="59436"/>
                    <a:pt x="120124" y="59817"/>
                  </a:cubicBezTo>
                  <a:close/>
                  <a:moveTo>
                    <a:pt x="126787" y="62770"/>
                  </a:moveTo>
                  <a:cubicBezTo>
                    <a:pt x="127263" y="62770"/>
                    <a:pt x="127834" y="62960"/>
                    <a:pt x="128310" y="62960"/>
                  </a:cubicBezTo>
                  <a:cubicBezTo>
                    <a:pt x="128310" y="63151"/>
                    <a:pt x="128310" y="63437"/>
                    <a:pt x="128215" y="63627"/>
                  </a:cubicBezTo>
                  <a:cubicBezTo>
                    <a:pt x="127739" y="63627"/>
                    <a:pt x="127168" y="63532"/>
                    <a:pt x="126692" y="63437"/>
                  </a:cubicBezTo>
                  <a:cubicBezTo>
                    <a:pt x="126692" y="63246"/>
                    <a:pt x="126692" y="62960"/>
                    <a:pt x="126787" y="62770"/>
                  </a:cubicBezTo>
                  <a:close/>
                  <a:moveTo>
                    <a:pt x="128596" y="87439"/>
                  </a:moveTo>
                  <a:lnTo>
                    <a:pt x="127929" y="86868"/>
                  </a:lnTo>
                  <a:cubicBezTo>
                    <a:pt x="128120" y="86106"/>
                    <a:pt x="128405" y="85344"/>
                    <a:pt x="128786" y="84201"/>
                  </a:cubicBezTo>
                  <a:cubicBezTo>
                    <a:pt x="129452" y="84772"/>
                    <a:pt x="129928" y="85249"/>
                    <a:pt x="130404" y="85725"/>
                  </a:cubicBezTo>
                  <a:cubicBezTo>
                    <a:pt x="129833" y="86296"/>
                    <a:pt x="129262" y="86868"/>
                    <a:pt x="128596" y="87535"/>
                  </a:cubicBezTo>
                  <a:close/>
                  <a:moveTo>
                    <a:pt x="135068" y="120587"/>
                  </a:moveTo>
                  <a:cubicBezTo>
                    <a:pt x="133450" y="119539"/>
                    <a:pt x="132308" y="118777"/>
                    <a:pt x="131071" y="117920"/>
                  </a:cubicBezTo>
                  <a:cubicBezTo>
                    <a:pt x="133355" y="117729"/>
                    <a:pt x="134021" y="118110"/>
                    <a:pt x="135068" y="120587"/>
                  </a:cubicBezTo>
                  <a:close/>
                  <a:moveTo>
                    <a:pt x="134211" y="132397"/>
                  </a:moveTo>
                  <a:cubicBezTo>
                    <a:pt x="134211" y="132397"/>
                    <a:pt x="133735" y="132112"/>
                    <a:pt x="133450" y="132016"/>
                  </a:cubicBezTo>
                  <a:cubicBezTo>
                    <a:pt x="134021" y="131064"/>
                    <a:pt x="133450" y="129254"/>
                    <a:pt x="136020" y="129159"/>
                  </a:cubicBezTo>
                  <a:cubicBezTo>
                    <a:pt x="135353" y="130397"/>
                    <a:pt x="134782" y="131445"/>
                    <a:pt x="134211" y="132397"/>
                  </a:cubicBezTo>
                  <a:close/>
                  <a:moveTo>
                    <a:pt x="138875" y="69342"/>
                  </a:moveTo>
                  <a:lnTo>
                    <a:pt x="140874" y="69342"/>
                  </a:lnTo>
                  <a:cubicBezTo>
                    <a:pt x="140398" y="70104"/>
                    <a:pt x="140113" y="70675"/>
                    <a:pt x="139541" y="71628"/>
                  </a:cubicBezTo>
                  <a:cubicBezTo>
                    <a:pt x="139256" y="70675"/>
                    <a:pt x="139066" y="70104"/>
                    <a:pt x="138875" y="69342"/>
                  </a:cubicBezTo>
                  <a:close/>
                  <a:moveTo>
                    <a:pt x="139732" y="115253"/>
                  </a:moveTo>
                  <a:cubicBezTo>
                    <a:pt x="139732" y="115253"/>
                    <a:pt x="139637" y="114776"/>
                    <a:pt x="139732" y="114776"/>
                  </a:cubicBezTo>
                  <a:cubicBezTo>
                    <a:pt x="140113" y="114586"/>
                    <a:pt x="140589" y="114490"/>
                    <a:pt x="140969" y="114300"/>
                  </a:cubicBezTo>
                  <a:cubicBezTo>
                    <a:pt x="140969" y="114490"/>
                    <a:pt x="141065" y="114681"/>
                    <a:pt x="141160" y="114871"/>
                  </a:cubicBezTo>
                  <a:cubicBezTo>
                    <a:pt x="140684" y="114967"/>
                    <a:pt x="140208" y="115157"/>
                    <a:pt x="139732" y="115253"/>
                  </a:cubicBezTo>
                  <a:close/>
                  <a:moveTo>
                    <a:pt x="142207" y="111442"/>
                  </a:moveTo>
                  <a:cubicBezTo>
                    <a:pt x="142683" y="111442"/>
                    <a:pt x="143254" y="111633"/>
                    <a:pt x="143730" y="111728"/>
                  </a:cubicBezTo>
                  <a:cubicBezTo>
                    <a:pt x="143634" y="112014"/>
                    <a:pt x="143540" y="112300"/>
                    <a:pt x="143444" y="112586"/>
                  </a:cubicBezTo>
                  <a:cubicBezTo>
                    <a:pt x="142969" y="112395"/>
                    <a:pt x="142492" y="112204"/>
                    <a:pt x="142016" y="111919"/>
                  </a:cubicBezTo>
                  <a:cubicBezTo>
                    <a:pt x="142016" y="111919"/>
                    <a:pt x="142207" y="111442"/>
                    <a:pt x="142207" y="111442"/>
                  </a:cubicBezTo>
                  <a:close/>
                  <a:moveTo>
                    <a:pt x="142207" y="117729"/>
                  </a:moveTo>
                  <a:cubicBezTo>
                    <a:pt x="141541" y="117062"/>
                    <a:pt x="142587" y="115729"/>
                    <a:pt x="144396" y="114205"/>
                  </a:cubicBezTo>
                  <a:cubicBezTo>
                    <a:pt x="146300" y="115538"/>
                    <a:pt x="144396" y="116872"/>
                    <a:pt x="144777" y="118110"/>
                  </a:cubicBezTo>
                  <a:cubicBezTo>
                    <a:pt x="145253" y="119348"/>
                    <a:pt x="145824" y="120491"/>
                    <a:pt x="146490" y="122111"/>
                  </a:cubicBezTo>
                  <a:cubicBezTo>
                    <a:pt x="143063" y="122111"/>
                    <a:pt x="143444" y="119063"/>
                    <a:pt x="142112" y="117729"/>
                  </a:cubicBezTo>
                  <a:close/>
                  <a:moveTo>
                    <a:pt x="147157" y="39338"/>
                  </a:moveTo>
                  <a:cubicBezTo>
                    <a:pt x="147157" y="39338"/>
                    <a:pt x="147728" y="39338"/>
                    <a:pt x="148013" y="39338"/>
                  </a:cubicBezTo>
                  <a:cubicBezTo>
                    <a:pt x="148013" y="40100"/>
                    <a:pt x="147918" y="40862"/>
                    <a:pt x="147822" y="41720"/>
                  </a:cubicBezTo>
                  <a:cubicBezTo>
                    <a:pt x="147442" y="41720"/>
                    <a:pt x="147061" y="41624"/>
                    <a:pt x="146680" y="41529"/>
                  </a:cubicBezTo>
                  <a:lnTo>
                    <a:pt x="147157" y="39243"/>
                  </a:lnTo>
                  <a:close/>
                  <a:moveTo>
                    <a:pt x="147632" y="93250"/>
                  </a:moveTo>
                  <a:cubicBezTo>
                    <a:pt x="147632" y="93250"/>
                    <a:pt x="147347" y="93154"/>
                    <a:pt x="147251" y="93059"/>
                  </a:cubicBezTo>
                  <a:cubicBezTo>
                    <a:pt x="147442" y="92583"/>
                    <a:pt x="147728" y="92107"/>
                    <a:pt x="147918" y="91630"/>
                  </a:cubicBezTo>
                  <a:cubicBezTo>
                    <a:pt x="148108" y="91630"/>
                    <a:pt x="148204" y="91821"/>
                    <a:pt x="148393" y="91916"/>
                  </a:cubicBezTo>
                  <a:lnTo>
                    <a:pt x="147632" y="93250"/>
                  </a:lnTo>
                  <a:close/>
                  <a:moveTo>
                    <a:pt x="148775" y="50292"/>
                  </a:moveTo>
                  <a:cubicBezTo>
                    <a:pt x="148775" y="50292"/>
                    <a:pt x="149346" y="49721"/>
                    <a:pt x="149346" y="49721"/>
                  </a:cubicBezTo>
                  <a:cubicBezTo>
                    <a:pt x="149821" y="50197"/>
                    <a:pt x="150297" y="50673"/>
                    <a:pt x="150964" y="51340"/>
                  </a:cubicBezTo>
                  <a:cubicBezTo>
                    <a:pt x="149155" y="51816"/>
                    <a:pt x="148775" y="51149"/>
                    <a:pt x="148775" y="50197"/>
                  </a:cubicBezTo>
                  <a:close/>
                  <a:moveTo>
                    <a:pt x="150964" y="69151"/>
                  </a:moveTo>
                  <a:cubicBezTo>
                    <a:pt x="151535" y="69818"/>
                    <a:pt x="152106" y="70104"/>
                    <a:pt x="152201" y="70580"/>
                  </a:cubicBezTo>
                  <a:cubicBezTo>
                    <a:pt x="152201" y="70866"/>
                    <a:pt x="151630" y="71342"/>
                    <a:pt x="151249" y="71628"/>
                  </a:cubicBezTo>
                  <a:cubicBezTo>
                    <a:pt x="150868" y="71247"/>
                    <a:pt x="150297" y="70961"/>
                    <a:pt x="150107" y="70485"/>
                  </a:cubicBezTo>
                  <a:cubicBezTo>
                    <a:pt x="150012" y="70295"/>
                    <a:pt x="150488" y="69723"/>
                    <a:pt x="150964" y="69151"/>
                  </a:cubicBezTo>
                  <a:close/>
                  <a:moveTo>
                    <a:pt x="154105" y="107156"/>
                  </a:moveTo>
                  <a:cubicBezTo>
                    <a:pt x="153058" y="106775"/>
                    <a:pt x="152487" y="106108"/>
                    <a:pt x="153439" y="104775"/>
                  </a:cubicBezTo>
                  <a:cubicBezTo>
                    <a:pt x="154105" y="105346"/>
                    <a:pt x="154676" y="105823"/>
                    <a:pt x="155342" y="106394"/>
                  </a:cubicBezTo>
                  <a:cubicBezTo>
                    <a:pt x="155913" y="106108"/>
                    <a:pt x="156580" y="105823"/>
                    <a:pt x="157817" y="105156"/>
                  </a:cubicBezTo>
                  <a:cubicBezTo>
                    <a:pt x="156865" y="107537"/>
                    <a:pt x="155628" y="107728"/>
                    <a:pt x="154105" y="107156"/>
                  </a:cubicBezTo>
                  <a:close/>
                  <a:moveTo>
                    <a:pt x="160482" y="99917"/>
                  </a:moveTo>
                  <a:cubicBezTo>
                    <a:pt x="159149" y="100393"/>
                    <a:pt x="158007" y="100965"/>
                    <a:pt x="156865" y="101060"/>
                  </a:cubicBezTo>
                  <a:cubicBezTo>
                    <a:pt x="154961" y="101251"/>
                    <a:pt x="153058" y="101060"/>
                    <a:pt x="151249" y="101060"/>
                  </a:cubicBezTo>
                  <a:cubicBezTo>
                    <a:pt x="151059" y="101060"/>
                    <a:pt x="150868" y="100393"/>
                    <a:pt x="150678" y="99917"/>
                  </a:cubicBezTo>
                  <a:cubicBezTo>
                    <a:pt x="152296" y="98298"/>
                    <a:pt x="153439" y="100108"/>
                    <a:pt x="154676" y="99917"/>
                  </a:cubicBezTo>
                  <a:cubicBezTo>
                    <a:pt x="156009" y="99727"/>
                    <a:pt x="157341" y="99250"/>
                    <a:pt x="158959" y="98870"/>
                  </a:cubicBezTo>
                  <a:cubicBezTo>
                    <a:pt x="159149" y="98298"/>
                    <a:pt x="159435" y="97536"/>
                    <a:pt x="159720" y="96774"/>
                  </a:cubicBezTo>
                  <a:cubicBezTo>
                    <a:pt x="161529" y="97631"/>
                    <a:pt x="160577" y="98870"/>
                    <a:pt x="160482" y="99822"/>
                  </a:cubicBezTo>
                  <a:close/>
                  <a:moveTo>
                    <a:pt x="162005" y="34385"/>
                  </a:moveTo>
                  <a:cubicBezTo>
                    <a:pt x="162576" y="34099"/>
                    <a:pt x="163147" y="33718"/>
                    <a:pt x="163719" y="33433"/>
                  </a:cubicBezTo>
                  <a:cubicBezTo>
                    <a:pt x="163719" y="33623"/>
                    <a:pt x="163908" y="33909"/>
                    <a:pt x="164004" y="34099"/>
                  </a:cubicBezTo>
                  <a:cubicBezTo>
                    <a:pt x="163433" y="34385"/>
                    <a:pt x="162862" y="34576"/>
                    <a:pt x="162291" y="34862"/>
                  </a:cubicBezTo>
                  <a:cubicBezTo>
                    <a:pt x="162291" y="34671"/>
                    <a:pt x="162100" y="34576"/>
                    <a:pt x="162005" y="34385"/>
                  </a:cubicBezTo>
                  <a:close/>
                  <a:moveTo>
                    <a:pt x="162862" y="52102"/>
                  </a:moveTo>
                  <a:cubicBezTo>
                    <a:pt x="163750" y="50324"/>
                    <a:pt x="164829" y="49879"/>
                    <a:pt x="166098" y="50768"/>
                  </a:cubicBezTo>
                  <a:cubicBezTo>
                    <a:pt x="165051" y="51245"/>
                    <a:pt x="164004" y="51625"/>
                    <a:pt x="162862" y="52102"/>
                  </a:cubicBezTo>
                  <a:close/>
                  <a:moveTo>
                    <a:pt x="166859" y="116110"/>
                  </a:moveTo>
                  <a:cubicBezTo>
                    <a:pt x="166383" y="115919"/>
                    <a:pt x="165908" y="115824"/>
                    <a:pt x="165432" y="115633"/>
                  </a:cubicBezTo>
                  <a:cubicBezTo>
                    <a:pt x="165432" y="115443"/>
                    <a:pt x="165527" y="115253"/>
                    <a:pt x="165622" y="115062"/>
                  </a:cubicBezTo>
                  <a:lnTo>
                    <a:pt x="167050" y="115443"/>
                  </a:lnTo>
                  <a:lnTo>
                    <a:pt x="166859" y="116014"/>
                  </a:lnTo>
                  <a:close/>
                  <a:moveTo>
                    <a:pt x="168002" y="93059"/>
                  </a:moveTo>
                  <a:cubicBezTo>
                    <a:pt x="168002" y="93059"/>
                    <a:pt x="167526" y="92773"/>
                    <a:pt x="167145" y="92583"/>
                  </a:cubicBezTo>
                  <a:cubicBezTo>
                    <a:pt x="167430" y="92297"/>
                    <a:pt x="167621" y="91916"/>
                    <a:pt x="167716" y="91916"/>
                  </a:cubicBezTo>
                  <a:cubicBezTo>
                    <a:pt x="168002" y="91916"/>
                    <a:pt x="168287" y="92297"/>
                    <a:pt x="168573" y="92488"/>
                  </a:cubicBezTo>
                  <a:cubicBezTo>
                    <a:pt x="168382" y="92678"/>
                    <a:pt x="168192" y="92964"/>
                    <a:pt x="167907" y="93059"/>
                  </a:cubicBezTo>
                  <a:close/>
                  <a:moveTo>
                    <a:pt x="167907" y="58388"/>
                  </a:moveTo>
                  <a:cubicBezTo>
                    <a:pt x="169175" y="57690"/>
                    <a:pt x="170191" y="58198"/>
                    <a:pt x="170953" y="59912"/>
                  </a:cubicBezTo>
                  <a:cubicBezTo>
                    <a:pt x="169715" y="59246"/>
                    <a:pt x="168954" y="58864"/>
                    <a:pt x="167907" y="58388"/>
                  </a:cubicBezTo>
                  <a:close/>
                  <a:moveTo>
                    <a:pt x="171428" y="40291"/>
                  </a:moveTo>
                  <a:cubicBezTo>
                    <a:pt x="171428" y="40291"/>
                    <a:pt x="171428" y="40291"/>
                    <a:pt x="171428" y="40291"/>
                  </a:cubicBezTo>
                  <a:cubicBezTo>
                    <a:pt x="171428" y="40291"/>
                    <a:pt x="171428" y="40291"/>
                    <a:pt x="171428" y="40291"/>
                  </a:cubicBezTo>
                  <a:cubicBezTo>
                    <a:pt x="171333" y="39053"/>
                    <a:pt x="171238" y="37909"/>
                    <a:pt x="171047" y="36671"/>
                  </a:cubicBezTo>
                  <a:cubicBezTo>
                    <a:pt x="171238" y="36671"/>
                    <a:pt x="171524" y="36671"/>
                    <a:pt x="171714" y="36671"/>
                  </a:cubicBezTo>
                  <a:cubicBezTo>
                    <a:pt x="171999" y="37909"/>
                    <a:pt x="171428" y="39053"/>
                    <a:pt x="171428" y="40291"/>
                  </a:cubicBezTo>
                  <a:cubicBezTo>
                    <a:pt x="171428" y="40291"/>
                    <a:pt x="171428" y="40291"/>
                    <a:pt x="171428" y="40291"/>
                  </a:cubicBezTo>
                  <a:cubicBezTo>
                    <a:pt x="171428" y="40291"/>
                    <a:pt x="171428" y="40291"/>
                    <a:pt x="171428" y="40291"/>
                  </a:cubicBezTo>
                  <a:cubicBezTo>
                    <a:pt x="172095" y="40481"/>
                    <a:pt x="172761" y="40672"/>
                    <a:pt x="173808" y="40862"/>
                  </a:cubicBezTo>
                  <a:cubicBezTo>
                    <a:pt x="171999" y="42577"/>
                    <a:pt x="171999" y="40862"/>
                    <a:pt x="171428" y="40291"/>
                  </a:cubicBezTo>
                  <a:close/>
                  <a:moveTo>
                    <a:pt x="174760" y="94297"/>
                  </a:moveTo>
                  <a:cubicBezTo>
                    <a:pt x="176378" y="94297"/>
                    <a:pt x="177425" y="94297"/>
                    <a:pt x="177139" y="96393"/>
                  </a:cubicBezTo>
                  <a:cubicBezTo>
                    <a:pt x="176283" y="95631"/>
                    <a:pt x="175712" y="95155"/>
                    <a:pt x="174760" y="94297"/>
                  </a:cubicBezTo>
                  <a:close/>
                  <a:moveTo>
                    <a:pt x="180185" y="67056"/>
                  </a:moveTo>
                  <a:cubicBezTo>
                    <a:pt x="178948" y="65722"/>
                    <a:pt x="178662" y="64484"/>
                    <a:pt x="179805" y="62865"/>
                  </a:cubicBezTo>
                  <a:cubicBezTo>
                    <a:pt x="180661" y="63437"/>
                    <a:pt x="181327" y="64008"/>
                    <a:pt x="182089" y="64484"/>
                  </a:cubicBezTo>
                  <a:cubicBezTo>
                    <a:pt x="181423" y="65437"/>
                    <a:pt x="180851" y="66199"/>
                    <a:pt x="180185" y="67056"/>
                  </a:cubicBezTo>
                  <a:close/>
                  <a:moveTo>
                    <a:pt x="181232" y="54102"/>
                  </a:moveTo>
                  <a:cubicBezTo>
                    <a:pt x="181232" y="54102"/>
                    <a:pt x="180756" y="53626"/>
                    <a:pt x="180566" y="53340"/>
                  </a:cubicBezTo>
                  <a:cubicBezTo>
                    <a:pt x="180947" y="53340"/>
                    <a:pt x="181327" y="53149"/>
                    <a:pt x="181708" y="53054"/>
                  </a:cubicBezTo>
                  <a:cubicBezTo>
                    <a:pt x="182089" y="53054"/>
                    <a:pt x="182374" y="52864"/>
                    <a:pt x="182755" y="52768"/>
                  </a:cubicBezTo>
                  <a:cubicBezTo>
                    <a:pt x="182755" y="52959"/>
                    <a:pt x="182945" y="53245"/>
                    <a:pt x="183041" y="53435"/>
                  </a:cubicBezTo>
                  <a:lnTo>
                    <a:pt x="181327" y="54007"/>
                  </a:lnTo>
                  <a:close/>
                  <a:moveTo>
                    <a:pt x="223589" y="56102"/>
                  </a:moveTo>
                  <a:cubicBezTo>
                    <a:pt x="223589" y="56102"/>
                    <a:pt x="223494" y="56102"/>
                    <a:pt x="223398" y="56102"/>
                  </a:cubicBezTo>
                  <a:cubicBezTo>
                    <a:pt x="223398" y="56102"/>
                    <a:pt x="223398" y="56102"/>
                    <a:pt x="223304" y="56007"/>
                  </a:cubicBezTo>
                  <a:cubicBezTo>
                    <a:pt x="222827" y="55912"/>
                    <a:pt x="222256" y="55816"/>
                    <a:pt x="221590" y="55721"/>
                  </a:cubicBezTo>
                  <a:cubicBezTo>
                    <a:pt x="222542" y="54959"/>
                    <a:pt x="222637" y="55054"/>
                    <a:pt x="223304" y="56007"/>
                  </a:cubicBezTo>
                  <a:cubicBezTo>
                    <a:pt x="223304" y="56007"/>
                    <a:pt x="223398" y="56007"/>
                    <a:pt x="223494" y="56007"/>
                  </a:cubicBezTo>
                  <a:cubicBezTo>
                    <a:pt x="223494" y="56007"/>
                    <a:pt x="223494" y="56007"/>
                    <a:pt x="223494" y="56102"/>
                  </a:cubicBezTo>
                  <a:cubicBezTo>
                    <a:pt x="224160" y="56293"/>
                    <a:pt x="224731" y="56483"/>
                    <a:pt x="225873" y="56769"/>
                  </a:cubicBezTo>
                  <a:cubicBezTo>
                    <a:pt x="224255" y="57531"/>
                    <a:pt x="223684" y="57150"/>
                    <a:pt x="223494" y="56102"/>
                  </a:cubicBezTo>
                  <a:close/>
                  <a:moveTo>
                    <a:pt x="226349" y="65818"/>
                  </a:moveTo>
                  <a:cubicBezTo>
                    <a:pt x="226349" y="65818"/>
                    <a:pt x="227111" y="66199"/>
                    <a:pt x="227492" y="66389"/>
                  </a:cubicBezTo>
                  <a:cubicBezTo>
                    <a:pt x="227301" y="66675"/>
                    <a:pt x="227111" y="66961"/>
                    <a:pt x="226920" y="67342"/>
                  </a:cubicBezTo>
                  <a:cubicBezTo>
                    <a:pt x="226540" y="67342"/>
                    <a:pt x="226159" y="67342"/>
                    <a:pt x="225873" y="67151"/>
                  </a:cubicBezTo>
                  <a:cubicBezTo>
                    <a:pt x="225588" y="66961"/>
                    <a:pt x="225397" y="66580"/>
                    <a:pt x="224922" y="65913"/>
                  </a:cubicBezTo>
                  <a:cubicBezTo>
                    <a:pt x="225683" y="65913"/>
                    <a:pt x="226064" y="65913"/>
                    <a:pt x="226349" y="65913"/>
                  </a:cubicBezTo>
                  <a:close/>
                  <a:moveTo>
                    <a:pt x="225873" y="99727"/>
                  </a:moveTo>
                  <a:cubicBezTo>
                    <a:pt x="226159" y="98107"/>
                    <a:pt x="226349" y="97155"/>
                    <a:pt x="226635" y="95536"/>
                  </a:cubicBezTo>
                  <a:cubicBezTo>
                    <a:pt x="227586" y="96679"/>
                    <a:pt x="228063" y="97346"/>
                    <a:pt x="228729" y="98203"/>
                  </a:cubicBezTo>
                  <a:cubicBezTo>
                    <a:pt x="227872" y="98679"/>
                    <a:pt x="227206" y="98965"/>
                    <a:pt x="225873" y="99727"/>
                  </a:cubicBezTo>
                  <a:close/>
                  <a:moveTo>
                    <a:pt x="230157" y="80486"/>
                  </a:moveTo>
                  <a:cubicBezTo>
                    <a:pt x="230220" y="78772"/>
                    <a:pt x="229490" y="77470"/>
                    <a:pt x="227968" y="76581"/>
                  </a:cubicBezTo>
                  <a:cubicBezTo>
                    <a:pt x="227968" y="76581"/>
                    <a:pt x="228253" y="75629"/>
                    <a:pt x="228539" y="75629"/>
                  </a:cubicBezTo>
                  <a:cubicBezTo>
                    <a:pt x="229966" y="75247"/>
                    <a:pt x="232536" y="75724"/>
                    <a:pt x="234440" y="76771"/>
                  </a:cubicBezTo>
                  <a:cubicBezTo>
                    <a:pt x="232917" y="78105"/>
                    <a:pt x="231679" y="79153"/>
                    <a:pt x="230157" y="80486"/>
                  </a:cubicBezTo>
                  <a:close/>
                  <a:moveTo>
                    <a:pt x="249289" y="21717"/>
                  </a:moveTo>
                  <a:cubicBezTo>
                    <a:pt x="247671" y="21717"/>
                    <a:pt x="247290" y="21146"/>
                    <a:pt x="247290" y="19431"/>
                  </a:cubicBezTo>
                  <a:cubicBezTo>
                    <a:pt x="248146" y="20383"/>
                    <a:pt x="248622" y="20955"/>
                    <a:pt x="249289" y="21717"/>
                  </a:cubicBezTo>
                  <a:close/>
                  <a:moveTo>
                    <a:pt x="240437" y="109538"/>
                  </a:moveTo>
                  <a:cubicBezTo>
                    <a:pt x="240437" y="109538"/>
                    <a:pt x="239961" y="109538"/>
                    <a:pt x="239770" y="109538"/>
                  </a:cubicBezTo>
                  <a:cubicBezTo>
                    <a:pt x="239770" y="108871"/>
                    <a:pt x="239675" y="108109"/>
                    <a:pt x="239580" y="106966"/>
                  </a:cubicBezTo>
                  <a:cubicBezTo>
                    <a:pt x="241103" y="107918"/>
                    <a:pt x="240627" y="108775"/>
                    <a:pt x="240437" y="109538"/>
                  </a:cubicBezTo>
                  <a:close/>
                  <a:moveTo>
                    <a:pt x="236915" y="91726"/>
                  </a:moveTo>
                  <a:cubicBezTo>
                    <a:pt x="237391" y="91154"/>
                    <a:pt x="237676" y="90773"/>
                    <a:pt x="238247" y="90202"/>
                  </a:cubicBezTo>
                  <a:cubicBezTo>
                    <a:pt x="239199" y="91154"/>
                    <a:pt x="239961" y="92012"/>
                    <a:pt x="240817" y="92869"/>
                  </a:cubicBezTo>
                  <a:cubicBezTo>
                    <a:pt x="239929" y="93948"/>
                    <a:pt x="238659" y="93567"/>
                    <a:pt x="237010" y="91726"/>
                  </a:cubicBezTo>
                  <a:close/>
                  <a:moveTo>
                    <a:pt x="240722" y="68771"/>
                  </a:moveTo>
                  <a:cubicBezTo>
                    <a:pt x="240722" y="68771"/>
                    <a:pt x="240341" y="68485"/>
                    <a:pt x="240341" y="68485"/>
                  </a:cubicBezTo>
                  <a:cubicBezTo>
                    <a:pt x="240627" y="68008"/>
                    <a:pt x="241008" y="67532"/>
                    <a:pt x="241293" y="66961"/>
                  </a:cubicBezTo>
                  <a:cubicBezTo>
                    <a:pt x="241579" y="67246"/>
                    <a:pt x="241864" y="67437"/>
                    <a:pt x="242055" y="67723"/>
                  </a:cubicBezTo>
                  <a:cubicBezTo>
                    <a:pt x="241579" y="68104"/>
                    <a:pt x="241198" y="68485"/>
                    <a:pt x="240722" y="68771"/>
                  </a:cubicBezTo>
                  <a:close/>
                  <a:moveTo>
                    <a:pt x="245481" y="29146"/>
                  </a:moveTo>
                  <a:cubicBezTo>
                    <a:pt x="243483" y="28575"/>
                    <a:pt x="242721" y="27337"/>
                    <a:pt x="242911" y="25527"/>
                  </a:cubicBezTo>
                  <a:cubicBezTo>
                    <a:pt x="245862" y="26098"/>
                    <a:pt x="246528" y="27051"/>
                    <a:pt x="245481" y="29146"/>
                  </a:cubicBezTo>
                  <a:close/>
                  <a:moveTo>
                    <a:pt x="245672" y="117062"/>
                  </a:moveTo>
                  <a:cubicBezTo>
                    <a:pt x="244910" y="118015"/>
                    <a:pt x="244054" y="117538"/>
                    <a:pt x="243197" y="116681"/>
                  </a:cubicBezTo>
                  <a:cubicBezTo>
                    <a:pt x="244244" y="115919"/>
                    <a:pt x="245196" y="115157"/>
                    <a:pt x="246147" y="114490"/>
                  </a:cubicBezTo>
                  <a:cubicBezTo>
                    <a:pt x="247480" y="115538"/>
                    <a:pt x="246147" y="116396"/>
                    <a:pt x="245767" y="117062"/>
                  </a:cubicBezTo>
                  <a:close/>
                  <a:moveTo>
                    <a:pt x="248813" y="102489"/>
                  </a:moveTo>
                  <a:cubicBezTo>
                    <a:pt x="248146" y="101727"/>
                    <a:pt x="247480" y="100870"/>
                    <a:pt x="246814" y="100013"/>
                  </a:cubicBezTo>
                  <a:cubicBezTo>
                    <a:pt x="249860" y="98107"/>
                    <a:pt x="250907" y="98107"/>
                    <a:pt x="252144" y="100393"/>
                  </a:cubicBezTo>
                  <a:cubicBezTo>
                    <a:pt x="250907" y="101155"/>
                    <a:pt x="249860" y="101822"/>
                    <a:pt x="248908" y="102394"/>
                  </a:cubicBezTo>
                  <a:close/>
                  <a:moveTo>
                    <a:pt x="287457" y="27432"/>
                  </a:moveTo>
                  <a:cubicBezTo>
                    <a:pt x="287457" y="27432"/>
                    <a:pt x="287838" y="27622"/>
                    <a:pt x="288124" y="27718"/>
                  </a:cubicBezTo>
                  <a:cubicBezTo>
                    <a:pt x="287743" y="28765"/>
                    <a:pt x="287267" y="29908"/>
                    <a:pt x="286886" y="30956"/>
                  </a:cubicBezTo>
                  <a:cubicBezTo>
                    <a:pt x="286696" y="30956"/>
                    <a:pt x="286505" y="30766"/>
                    <a:pt x="286220" y="30671"/>
                  </a:cubicBezTo>
                  <a:cubicBezTo>
                    <a:pt x="286600" y="29623"/>
                    <a:pt x="287076" y="28480"/>
                    <a:pt x="287457" y="27432"/>
                  </a:cubicBezTo>
                  <a:close/>
                  <a:moveTo>
                    <a:pt x="285839" y="48482"/>
                  </a:moveTo>
                  <a:cubicBezTo>
                    <a:pt x="285839" y="48482"/>
                    <a:pt x="286600" y="48958"/>
                    <a:pt x="286886" y="49339"/>
                  </a:cubicBezTo>
                  <a:cubicBezTo>
                    <a:pt x="286886" y="49339"/>
                    <a:pt x="286410" y="50101"/>
                    <a:pt x="286315" y="50101"/>
                  </a:cubicBezTo>
                  <a:cubicBezTo>
                    <a:pt x="285839" y="50006"/>
                    <a:pt x="285458" y="49625"/>
                    <a:pt x="284602" y="49149"/>
                  </a:cubicBezTo>
                  <a:cubicBezTo>
                    <a:pt x="285173" y="48768"/>
                    <a:pt x="285649" y="48387"/>
                    <a:pt x="285934" y="48482"/>
                  </a:cubicBezTo>
                  <a:close/>
                  <a:moveTo>
                    <a:pt x="285078" y="72962"/>
                  </a:moveTo>
                  <a:cubicBezTo>
                    <a:pt x="285934" y="73628"/>
                    <a:pt x="286791" y="74295"/>
                    <a:pt x="287743" y="75057"/>
                  </a:cubicBezTo>
                  <a:cubicBezTo>
                    <a:pt x="286696" y="76295"/>
                    <a:pt x="285458" y="76200"/>
                    <a:pt x="284697" y="75533"/>
                  </a:cubicBezTo>
                  <a:cubicBezTo>
                    <a:pt x="284221" y="75152"/>
                    <a:pt x="284411" y="74009"/>
                    <a:pt x="284411" y="73247"/>
                  </a:cubicBezTo>
                  <a:cubicBezTo>
                    <a:pt x="284602" y="73152"/>
                    <a:pt x="284887" y="73057"/>
                    <a:pt x="285078" y="72962"/>
                  </a:cubicBezTo>
                  <a:close/>
                  <a:moveTo>
                    <a:pt x="278510" y="70675"/>
                  </a:moveTo>
                  <a:cubicBezTo>
                    <a:pt x="278700" y="72104"/>
                    <a:pt x="278986" y="73438"/>
                    <a:pt x="278986" y="74866"/>
                  </a:cubicBezTo>
                  <a:cubicBezTo>
                    <a:pt x="278986" y="75343"/>
                    <a:pt x="278034" y="75819"/>
                    <a:pt x="277368" y="76390"/>
                  </a:cubicBezTo>
                  <a:cubicBezTo>
                    <a:pt x="276416" y="74104"/>
                    <a:pt x="277177" y="72390"/>
                    <a:pt x="278510" y="70675"/>
                  </a:cubicBezTo>
                  <a:close/>
                  <a:moveTo>
                    <a:pt x="278510" y="52197"/>
                  </a:moveTo>
                  <a:cubicBezTo>
                    <a:pt x="278510" y="52197"/>
                    <a:pt x="278891" y="51721"/>
                    <a:pt x="279081" y="51721"/>
                  </a:cubicBezTo>
                  <a:cubicBezTo>
                    <a:pt x="279271" y="51721"/>
                    <a:pt x="279557" y="52006"/>
                    <a:pt x="279843" y="52197"/>
                  </a:cubicBezTo>
                  <a:cubicBezTo>
                    <a:pt x="279557" y="52578"/>
                    <a:pt x="279462" y="52768"/>
                    <a:pt x="279271" y="53054"/>
                  </a:cubicBezTo>
                  <a:cubicBezTo>
                    <a:pt x="278986" y="52768"/>
                    <a:pt x="278795" y="52578"/>
                    <a:pt x="278510" y="52292"/>
                  </a:cubicBezTo>
                  <a:close/>
                  <a:moveTo>
                    <a:pt x="272894" y="37529"/>
                  </a:moveTo>
                  <a:cubicBezTo>
                    <a:pt x="272894" y="37529"/>
                    <a:pt x="273465" y="37909"/>
                    <a:pt x="274036" y="38195"/>
                  </a:cubicBezTo>
                  <a:cubicBezTo>
                    <a:pt x="273560" y="38576"/>
                    <a:pt x="273275" y="39053"/>
                    <a:pt x="273085" y="39053"/>
                  </a:cubicBezTo>
                  <a:cubicBezTo>
                    <a:pt x="272704" y="39053"/>
                    <a:pt x="272418" y="38671"/>
                    <a:pt x="272132" y="38386"/>
                  </a:cubicBezTo>
                  <a:cubicBezTo>
                    <a:pt x="272418" y="38100"/>
                    <a:pt x="272609" y="37624"/>
                    <a:pt x="272894" y="37529"/>
                  </a:cubicBezTo>
                  <a:close/>
                  <a:moveTo>
                    <a:pt x="266993" y="28289"/>
                  </a:moveTo>
                  <a:cubicBezTo>
                    <a:pt x="267278" y="28861"/>
                    <a:pt x="267659" y="29528"/>
                    <a:pt x="267945" y="30099"/>
                  </a:cubicBezTo>
                  <a:cubicBezTo>
                    <a:pt x="267659" y="30099"/>
                    <a:pt x="267373" y="30289"/>
                    <a:pt x="267088" y="30385"/>
                  </a:cubicBezTo>
                  <a:cubicBezTo>
                    <a:pt x="266802" y="29813"/>
                    <a:pt x="266612" y="29146"/>
                    <a:pt x="266326" y="28575"/>
                  </a:cubicBezTo>
                  <a:cubicBezTo>
                    <a:pt x="266517" y="28480"/>
                    <a:pt x="266707" y="28384"/>
                    <a:pt x="266897" y="28289"/>
                  </a:cubicBezTo>
                  <a:close/>
                  <a:moveTo>
                    <a:pt x="263757" y="10478"/>
                  </a:moveTo>
                  <a:cubicBezTo>
                    <a:pt x="263757" y="10478"/>
                    <a:pt x="264328" y="10858"/>
                    <a:pt x="264613" y="11144"/>
                  </a:cubicBezTo>
                  <a:cubicBezTo>
                    <a:pt x="264422" y="11335"/>
                    <a:pt x="264233" y="11716"/>
                    <a:pt x="264042" y="11716"/>
                  </a:cubicBezTo>
                  <a:cubicBezTo>
                    <a:pt x="263757" y="11716"/>
                    <a:pt x="263376" y="11621"/>
                    <a:pt x="262709" y="11430"/>
                  </a:cubicBezTo>
                  <a:cubicBezTo>
                    <a:pt x="263280" y="10954"/>
                    <a:pt x="263566" y="10478"/>
                    <a:pt x="263851" y="10478"/>
                  </a:cubicBezTo>
                  <a:close/>
                  <a:moveTo>
                    <a:pt x="260806" y="59722"/>
                  </a:moveTo>
                  <a:cubicBezTo>
                    <a:pt x="259854" y="61150"/>
                    <a:pt x="259283" y="62103"/>
                    <a:pt x="258616" y="63151"/>
                  </a:cubicBezTo>
                  <a:cubicBezTo>
                    <a:pt x="258299" y="62008"/>
                    <a:pt x="259029" y="60865"/>
                    <a:pt x="260806" y="59722"/>
                  </a:cubicBezTo>
                  <a:close/>
                  <a:moveTo>
                    <a:pt x="256047" y="45148"/>
                  </a:moveTo>
                  <a:cubicBezTo>
                    <a:pt x="256523" y="46101"/>
                    <a:pt x="256998" y="46863"/>
                    <a:pt x="257474" y="47720"/>
                  </a:cubicBezTo>
                  <a:cubicBezTo>
                    <a:pt x="257284" y="48006"/>
                    <a:pt x="257094" y="48292"/>
                    <a:pt x="256903" y="48482"/>
                  </a:cubicBezTo>
                  <a:cubicBezTo>
                    <a:pt x="256047" y="48196"/>
                    <a:pt x="254809" y="48196"/>
                    <a:pt x="254428" y="47625"/>
                  </a:cubicBezTo>
                  <a:cubicBezTo>
                    <a:pt x="253477" y="46387"/>
                    <a:pt x="254809" y="45911"/>
                    <a:pt x="256047" y="45148"/>
                  </a:cubicBezTo>
                  <a:close/>
                  <a:moveTo>
                    <a:pt x="257855" y="64961"/>
                  </a:moveTo>
                  <a:cubicBezTo>
                    <a:pt x="258616" y="68771"/>
                    <a:pt x="255856" y="69437"/>
                    <a:pt x="253667" y="70771"/>
                  </a:cubicBezTo>
                  <a:cubicBezTo>
                    <a:pt x="253286" y="67342"/>
                    <a:pt x="256047" y="66770"/>
                    <a:pt x="257855" y="64961"/>
                  </a:cubicBezTo>
                  <a:close/>
                  <a:moveTo>
                    <a:pt x="253191" y="98298"/>
                  </a:moveTo>
                  <a:cubicBezTo>
                    <a:pt x="254238" y="98488"/>
                    <a:pt x="255095" y="98679"/>
                    <a:pt x="256047" y="98870"/>
                  </a:cubicBezTo>
                  <a:cubicBezTo>
                    <a:pt x="254619" y="100489"/>
                    <a:pt x="254238" y="100489"/>
                    <a:pt x="253191" y="98298"/>
                  </a:cubicBezTo>
                  <a:close/>
                  <a:moveTo>
                    <a:pt x="255475" y="119824"/>
                  </a:moveTo>
                  <a:cubicBezTo>
                    <a:pt x="255475" y="119824"/>
                    <a:pt x="254809" y="119443"/>
                    <a:pt x="254524" y="119158"/>
                  </a:cubicBezTo>
                  <a:cubicBezTo>
                    <a:pt x="254524" y="119158"/>
                    <a:pt x="254809" y="118491"/>
                    <a:pt x="254999" y="118491"/>
                  </a:cubicBezTo>
                  <a:cubicBezTo>
                    <a:pt x="255285" y="118491"/>
                    <a:pt x="255666" y="118777"/>
                    <a:pt x="256142" y="118967"/>
                  </a:cubicBezTo>
                  <a:cubicBezTo>
                    <a:pt x="255856" y="119348"/>
                    <a:pt x="255570" y="119824"/>
                    <a:pt x="255475" y="119729"/>
                  </a:cubicBezTo>
                  <a:close/>
                  <a:moveTo>
                    <a:pt x="257189" y="111919"/>
                  </a:moveTo>
                  <a:cubicBezTo>
                    <a:pt x="256998" y="112681"/>
                    <a:pt x="257379" y="113538"/>
                    <a:pt x="257570" y="114395"/>
                  </a:cubicBezTo>
                  <a:cubicBezTo>
                    <a:pt x="256427" y="114268"/>
                    <a:pt x="255856" y="113030"/>
                    <a:pt x="255856" y="110680"/>
                  </a:cubicBezTo>
                  <a:cubicBezTo>
                    <a:pt x="256618" y="110109"/>
                    <a:pt x="257379" y="109156"/>
                    <a:pt x="258616" y="110299"/>
                  </a:cubicBezTo>
                  <a:cubicBezTo>
                    <a:pt x="258141" y="110871"/>
                    <a:pt x="257379" y="111347"/>
                    <a:pt x="257189" y="111919"/>
                  </a:cubicBezTo>
                  <a:close/>
                  <a:moveTo>
                    <a:pt x="256713" y="84582"/>
                  </a:moveTo>
                  <a:cubicBezTo>
                    <a:pt x="256966" y="83375"/>
                    <a:pt x="257855" y="82677"/>
                    <a:pt x="259378" y="82487"/>
                  </a:cubicBezTo>
                  <a:cubicBezTo>
                    <a:pt x="258331" y="83344"/>
                    <a:pt x="257665" y="83820"/>
                    <a:pt x="256713" y="84582"/>
                  </a:cubicBezTo>
                  <a:close/>
                  <a:moveTo>
                    <a:pt x="260711" y="71342"/>
                  </a:moveTo>
                  <a:lnTo>
                    <a:pt x="258807" y="70866"/>
                  </a:lnTo>
                  <a:cubicBezTo>
                    <a:pt x="258807" y="70866"/>
                    <a:pt x="258998" y="70390"/>
                    <a:pt x="258998" y="70199"/>
                  </a:cubicBezTo>
                  <a:cubicBezTo>
                    <a:pt x="259569" y="70485"/>
                    <a:pt x="260140" y="70771"/>
                    <a:pt x="260806" y="71056"/>
                  </a:cubicBezTo>
                  <a:cubicBezTo>
                    <a:pt x="260806" y="71152"/>
                    <a:pt x="260806" y="71247"/>
                    <a:pt x="260806" y="71342"/>
                  </a:cubicBezTo>
                  <a:close/>
                  <a:moveTo>
                    <a:pt x="261472" y="56007"/>
                  </a:moveTo>
                  <a:cubicBezTo>
                    <a:pt x="261662" y="54483"/>
                    <a:pt x="262805" y="54673"/>
                    <a:pt x="264042" y="54673"/>
                  </a:cubicBezTo>
                  <a:cubicBezTo>
                    <a:pt x="264518" y="55626"/>
                    <a:pt x="264899" y="56293"/>
                    <a:pt x="265375" y="57340"/>
                  </a:cubicBezTo>
                  <a:cubicBezTo>
                    <a:pt x="264137" y="57340"/>
                    <a:pt x="263090" y="57340"/>
                    <a:pt x="262043" y="57340"/>
                  </a:cubicBezTo>
                  <a:cubicBezTo>
                    <a:pt x="261853" y="57340"/>
                    <a:pt x="261472" y="56483"/>
                    <a:pt x="261567" y="56102"/>
                  </a:cubicBezTo>
                  <a:close/>
                  <a:moveTo>
                    <a:pt x="262805" y="72009"/>
                  </a:moveTo>
                  <a:cubicBezTo>
                    <a:pt x="263566" y="72485"/>
                    <a:pt x="264233" y="72962"/>
                    <a:pt x="265375" y="73723"/>
                  </a:cubicBezTo>
                  <a:cubicBezTo>
                    <a:pt x="263661" y="74104"/>
                    <a:pt x="262519" y="74200"/>
                    <a:pt x="262805" y="72009"/>
                  </a:cubicBezTo>
                  <a:close/>
                  <a:moveTo>
                    <a:pt x="263090" y="126778"/>
                  </a:moveTo>
                  <a:cubicBezTo>
                    <a:pt x="264137" y="127635"/>
                    <a:pt x="264613" y="127921"/>
                    <a:pt x="264804" y="128301"/>
                  </a:cubicBezTo>
                  <a:cubicBezTo>
                    <a:pt x="264994" y="128873"/>
                    <a:pt x="264899" y="129540"/>
                    <a:pt x="264994" y="130111"/>
                  </a:cubicBezTo>
                  <a:cubicBezTo>
                    <a:pt x="264328" y="129921"/>
                    <a:pt x="263471" y="129921"/>
                    <a:pt x="263186" y="129444"/>
                  </a:cubicBezTo>
                  <a:cubicBezTo>
                    <a:pt x="262900" y="128968"/>
                    <a:pt x="263186" y="128207"/>
                    <a:pt x="263186" y="126682"/>
                  </a:cubicBezTo>
                  <a:close/>
                  <a:moveTo>
                    <a:pt x="264708" y="130873"/>
                  </a:moveTo>
                  <a:cubicBezTo>
                    <a:pt x="266326" y="131540"/>
                    <a:pt x="267183" y="131921"/>
                    <a:pt x="268230" y="132302"/>
                  </a:cubicBezTo>
                  <a:cubicBezTo>
                    <a:pt x="266231" y="133921"/>
                    <a:pt x="266041" y="133921"/>
                    <a:pt x="264708" y="130873"/>
                  </a:cubicBezTo>
                  <a:close/>
                  <a:moveTo>
                    <a:pt x="271085" y="23908"/>
                  </a:moveTo>
                  <a:cubicBezTo>
                    <a:pt x="270895" y="24860"/>
                    <a:pt x="270800" y="25527"/>
                    <a:pt x="270705" y="26670"/>
                  </a:cubicBezTo>
                  <a:cubicBezTo>
                    <a:pt x="269848" y="25813"/>
                    <a:pt x="269467" y="25337"/>
                    <a:pt x="268706" y="24574"/>
                  </a:cubicBezTo>
                  <a:cubicBezTo>
                    <a:pt x="269658" y="24289"/>
                    <a:pt x="270134" y="24193"/>
                    <a:pt x="271085" y="23908"/>
                  </a:cubicBezTo>
                  <a:close/>
                  <a:moveTo>
                    <a:pt x="270039" y="55436"/>
                  </a:moveTo>
                  <a:cubicBezTo>
                    <a:pt x="270039" y="55436"/>
                    <a:pt x="270705" y="56293"/>
                    <a:pt x="271085" y="56769"/>
                  </a:cubicBezTo>
                  <a:cubicBezTo>
                    <a:pt x="270895" y="56864"/>
                    <a:pt x="270800" y="57055"/>
                    <a:pt x="270610" y="57150"/>
                  </a:cubicBezTo>
                  <a:cubicBezTo>
                    <a:pt x="270229" y="56674"/>
                    <a:pt x="269943" y="56293"/>
                    <a:pt x="269563" y="55816"/>
                  </a:cubicBezTo>
                  <a:lnTo>
                    <a:pt x="270039" y="55436"/>
                  </a:lnTo>
                  <a:close/>
                  <a:moveTo>
                    <a:pt x="275274" y="96679"/>
                  </a:moveTo>
                  <a:lnTo>
                    <a:pt x="270419" y="96679"/>
                  </a:lnTo>
                  <a:cubicBezTo>
                    <a:pt x="273180" y="94679"/>
                    <a:pt x="273370" y="94679"/>
                    <a:pt x="275274" y="96679"/>
                  </a:cubicBezTo>
                  <a:close/>
                  <a:moveTo>
                    <a:pt x="274322" y="122777"/>
                  </a:moveTo>
                  <a:cubicBezTo>
                    <a:pt x="273560" y="122396"/>
                    <a:pt x="272894" y="122015"/>
                    <a:pt x="272132" y="121634"/>
                  </a:cubicBezTo>
                  <a:lnTo>
                    <a:pt x="272609" y="121158"/>
                  </a:lnTo>
                  <a:cubicBezTo>
                    <a:pt x="273275" y="121539"/>
                    <a:pt x="273941" y="121920"/>
                    <a:pt x="274512" y="122301"/>
                  </a:cubicBezTo>
                  <a:cubicBezTo>
                    <a:pt x="274512" y="122491"/>
                    <a:pt x="274322" y="122587"/>
                    <a:pt x="274227" y="122777"/>
                  </a:cubicBezTo>
                  <a:close/>
                  <a:moveTo>
                    <a:pt x="273370" y="116300"/>
                  </a:moveTo>
                  <a:cubicBezTo>
                    <a:pt x="273465" y="115729"/>
                    <a:pt x="273370" y="115443"/>
                    <a:pt x="273560" y="115443"/>
                  </a:cubicBezTo>
                  <a:cubicBezTo>
                    <a:pt x="274322" y="115062"/>
                    <a:pt x="274322" y="115062"/>
                    <a:pt x="275845" y="115919"/>
                  </a:cubicBezTo>
                  <a:cubicBezTo>
                    <a:pt x="274798" y="116110"/>
                    <a:pt x="274131" y="116205"/>
                    <a:pt x="273370" y="116396"/>
                  </a:cubicBezTo>
                  <a:close/>
                  <a:moveTo>
                    <a:pt x="280509" y="99536"/>
                  </a:moveTo>
                  <a:cubicBezTo>
                    <a:pt x="279843" y="98679"/>
                    <a:pt x="279366" y="98012"/>
                    <a:pt x="278891" y="97346"/>
                  </a:cubicBezTo>
                  <a:cubicBezTo>
                    <a:pt x="278224" y="97631"/>
                    <a:pt x="277653" y="98012"/>
                    <a:pt x="276892" y="98393"/>
                  </a:cubicBezTo>
                  <a:cubicBezTo>
                    <a:pt x="276892" y="96393"/>
                    <a:pt x="278320" y="96298"/>
                    <a:pt x="279271" y="96679"/>
                  </a:cubicBezTo>
                  <a:cubicBezTo>
                    <a:pt x="280128" y="96964"/>
                    <a:pt x="281461" y="97631"/>
                    <a:pt x="280509" y="99536"/>
                  </a:cubicBezTo>
                  <a:close/>
                  <a:moveTo>
                    <a:pt x="278795" y="46101"/>
                  </a:moveTo>
                  <a:cubicBezTo>
                    <a:pt x="280223" y="46291"/>
                    <a:pt x="281365" y="46387"/>
                    <a:pt x="282508" y="46482"/>
                  </a:cubicBezTo>
                  <a:cubicBezTo>
                    <a:pt x="281461" y="48578"/>
                    <a:pt x="280604" y="48578"/>
                    <a:pt x="278795" y="46101"/>
                  </a:cubicBezTo>
                  <a:close/>
                  <a:moveTo>
                    <a:pt x="280033" y="11144"/>
                  </a:moveTo>
                  <a:lnTo>
                    <a:pt x="283079" y="11144"/>
                  </a:lnTo>
                  <a:cubicBezTo>
                    <a:pt x="281556" y="13430"/>
                    <a:pt x="281270" y="13430"/>
                    <a:pt x="280033" y="11144"/>
                  </a:cubicBezTo>
                  <a:close/>
                  <a:moveTo>
                    <a:pt x="283365" y="113062"/>
                  </a:moveTo>
                  <a:cubicBezTo>
                    <a:pt x="283936" y="113252"/>
                    <a:pt x="284602" y="113347"/>
                    <a:pt x="285173" y="113538"/>
                  </a:cubicBezTo>
                  <a:cubicBezTo>
                    <a:pt x="285173" y="113824"/>
                    <a:pt x="284982" y="114014"/>
                    <a:pt x="284887" y="114300"/>
                  </a:cubicBezTo>
                  <a:cubicBezTo>
                    <a:pt x="284316" y="114014"/>
                    <a:pt x="283745" y="113729"/>
                    <a:pt x="283174" y="113538"/>
                  </a:cubicBezTo>
                  <a:cubicBezTo>
                    <a:pt x="283174" y="113347"/>
                    <a:pt x="283269" y="113252"/>
                    <a:pt x="283365" y="113062"/>
                  </a:cubicBezTo>
                  <a:close/>
                  <a:moveTo>
                    <a:pt x="285268" y="133541"/>
                  </a:moveTo>
                  <a:cubicBezTo>
                    <a:pt x="283840" y="132588"/>
                    <a:pt x="283840" y="131921"/>
                    <a:pt x="285744" y="131064"/>
                  </a:cubicBezTo>
                  <a:cubicBezTo>
                    <a:pt x="285554" y="132207"/>
                    <a:pt x="285458" y="132779"/>
                    <a:pt x="285268" y="133541"/>
                  </a:cubicBezTo>
                  <a:close/>
                  <a:moveTo>
                    <a:pt x="288218" y="128397"/>
                  </a:moveTo>
                  <a:cubicBezTo>
                    <a:pt x="287647" y="129730"/>
                    <a:pt x="286505" y="128873"/>
                    <a:pt x="285744" y="128016"/>
                  </a:cubicBezTo>
                  <a:cubicBezTo>
                    <a:pt x="285744" y="128016"/>
                    <a:pt x="285649" y="127825"/>
                    <a:pt x="285363" y="127540"/>
                  </a:cubicBezTo>
                  <a:cubicBezTo>
                    <a:pt x="285744" y="126587"/>
                    <a:pt x="286029" y="125730"/>
                    <a:pt x="286600" y="124873"/>
                  </a:cubicBezTo>
                  <a:cubicBezTo>
                    <a:pt x="286791" y="124587"/>
                    <a:pt x="287457" y="124587"/>
                    <a:pt x="287933" y="124492"/>
                  </a:cubicBezTo>
                  <a:cubicBezTo>
                    <a:pt x="288028" y="125825"/>
                    <a:pt x="288695" y="127254"/>
                    <a:pt x="288218" y="128301"/>
                  </a:cubicBezTo>
                  <a:close/>
                  <a:moveTo>
                    <a:pt x="289932" y="67913"/>
                  </a:moveTo>
                  <a:cubicBezTo>
                    <a:pt x="289171" y="66104"/>
                    <a:pt x="290122" y="65722"/>
                    <a:pt x="291360" y="65532"/>
                  </a:cubicBezTo>
                  <a:cubicBezTo>
                    <a:pt x="290979" y="66199"/>
                    <a:pt x="290503" y="66865"/>
                    <a:pt x="289932" y="67913"/>
                  </a:cubicBezTo>
                  <a:close/>
                  <a:moveTo>
                    <a:pt x="292597" y="68008"/>
                  </a:moveTo>
                  <a:cubicBezTo>
                    <a:pt x="292883" y="68771"/>
                    <a:pt x="293168" y="69247"/>
                    <a:pt x="293073" y="69532"/>
                  </a:cubicBezTo>
                  <a:cubicBezTo>
                    <a:pt x="293073" y="69913"/>
                    <a:pt x="292407" y="70104"/>
                    <a:pt x="292026" y="70390"/>
                  </a:cubicBezTo>
                  <a:cubicBezTo>
                    <a:pt x="291741" y="69913"/>
                    <a:pt x="291264" y="69532"/>
                    <a:pt x="291169" y="69056"/>
                  </a:cubicBezTo>
                  <a:cubicBezTo>
                    <a:pt x="291169" y="68866"/>
                    <a:pt x="291835" y="68485"/>
                    <a:pt x="292502" y="68008"/>
                  </a:cubicBezTo>
                  <a:close/>
                  <a:moveTo>
                    <a:pt x="291360" y="118396"/>
                  </a:moveTo>
                  <a:cubicBezTo>
                    <a:pt x="291645" y="117348"/>
                    <a:pt x="291835" y="116396"/>
                    <a:pt x="292217" y="115253"/>
                  </a:cubicBezTo>
                  <a:cubicBezTo>
                    <a:pt x="293644" y="115919"/>
                    <a:pt x="294786" y="116396"/>
                    <a:pt x="295928" y="116872"/>
                  </a:cubicBezTo>
                  <a:cubicBezTo>
                    <a:pt x="295357" y="117951"/>
                    <a:pt x="293834" y="118459"/>
                    <a:pt x="291360" y="118396"/>
                  </a:cubicBezTo>
                  <a:close/>
                  <a:moveTo>
                    <a:pt x="294310" y="58388"/>
                  </a:moveTo>
                  <a:cubicBezTo>
                    <a:pt x="295452" y="57436"/>
                    <a:pt x="296309" y="56483"/>
                    <a:pt x="298118" y="57245"/>
                  </a:cubicBezTo>
                  <a:cubicBezTo>
                    <a:pt x="297420" y="58515"/>
                    <a:pt x="296151" y="58896"/>
                    <a:pt x="294310" y="58388"/>
                  </a:cubicBezTo>
                  <a:close/>
                  <a:moveTo>
                    <a:pt x="297737" y="112014"/>
                  </a:moveTo>
                  <a:cubicBezTo>
                    <a:pt x="298784" y="112966"/>
                    <a:pt x="299641" y="113729"/>
                    <a:pt x="300497" y="114586"/>
                  </a:cubicBezTo>
                  <a:cubicBezTo>
                    <a:pt x="298308" y="115538"/>
                    <a:pt x="297832" y="115157"/>
                    <a:pt x="297737" y="112014"/>
                  </a:cubicBezTo>
                  <a:close/>
                  <a:moveTo>
                    <a:pt x="298974" y="60579"/>
                  </a:moveTo>
                  <a:cubicBezTo>
                    <a:pt x="299545" y="59531"/>
                    <a:pt x="299926" y="58960"/>
                    <a:pt x="300497" y="57912"/>
                  </a:cubicBezTo>
                  <a:cubicBezTo>
                    <a:pt x="301164" y="59626"/>
                    <a:pt x="300878" y="60293"/>
                    <a:pt x="298974" y="60579"/>
                  </a:cubicBezTo>
                  <a:close/>
                  <a:moveTo>
                    <a:pt x="302591" y="15812"/>
                  </a:moveTo>
                  <a:cubicBezTo>
                    <a:pt x="303162" y="16669"/>
                    <a:pt x="303639" y="17336"/>
                    <a:pt x="304400" y="18383"/>
                  </a:cubicBezTo>
                  <a:cubicBezTo>
                    <a:pt x="301354" y="18669"/>
                    <a:pt x="301259" y="18574"/>
                    <a:pt x="302591" y="15812"/>
                  </a:cubicBezTo>
                  <a:close/>
                  <a:moveTo>
                    <a:pt x="304781" y="128778"/>
                  </a:moveTo>
                  <a:cubicBezTo>
                    <a:pt x="303924" y="128397"/>
                    <a:pt x="302687" y="128397"/>
                    <a:pt x="302972" y="126397"/>
                  </a:cubicBezTo>
                  <a:cubicBezTo>
                    <a:pt x="303829" y="127063"/>
                    <a:pt x="304495" y="127635"/>
                    <a:pt x="305257" y="128111"/>
                  </a:cubicBezTo>
                  <a:cubicBezTo>
                    <a:pt x="305066" y="128301"/>
                    <a:pt x="304971" y="128492"/>
                    <a:pt x="304781" y="128778"/>
                  </a:cubicBezTo>
                  <a:close/>
                  <a:moveTo>
                    <a:pt x="308017" y="118586"/>
                  </a:moveTo>
                  <a:cubicBezTo>
                    <a:pt x="308778" y="119063"/>
                    <a:pt x="309540" y="119539"/>
                    <a:pt x="310492" y="120110"/>
                  </a:cubicBezTo>
                  <a:cubicBezTo>
                    <a:pt x="308683" y="121348"/>
                    <a:pt x="308398" y="119920"/>
                    <a:pt x="308017" y="118586"/>
                  </a:cubicBezTo>
                  <a:close/>
                  <a:moveTo>
                    <a:pt x="313062" y="137160"/>
                  </a:moveTo>
                  <a:cubicBezTo>
                    <a:pt x="313062" y="137160"/>
                    <a:pt x="312395" y="136398"/>
                    <a:pt x="312014" y="136112"/>
                  </a:cubicBezTo>
                  <a:cubicBezTo>
                    <a:pt x="312205" y="136017"/>
                    <a:pt x="312300" y="135827"/>
                    <a:pt x="312491" y="135731"/>
                  </a:cubicBezTo>
                  <a:cubicBezTo>
                    <a:pt x="312871" y="136112"/>
                    <a:pt x="313157" y="136493"/>
                    <a:pt x="313442" y="136874"/>
                  </a:cubicBezTo>
                  <a:cubicBezTo>
                    <a:pt x="313442" y="136874"/>
                    <a:pt x="313157" y="137160"/>
                    <a:pt x="313062" y="137255"/>
                  </a:cubicBezTo>
                  <a:close/>
                  <a:moveTo>
                    <a:pt x="318202" y="77914"/>
                  </a:moveTo>
                  <a:cubicBezTo>
                    <a:pt x="318202" y="77914"/>
                    <a:pt x="317821" y="77438"/>
                    <a:pt x="317916" y="77153"/>
                  </a:cubicBezTo>
                  <a:cubicBezTo>
                    <a:pt x="317916" y="76962"/>
                    <a:pt x="318202" y="76676"/>
                    <a:pt x="318487" y="76581"/>
                  </a:cubicBezTo>
                  <a:cubicBezTo>
                    <a:pt x="318582" y="76581"/>
                    <a:pt x="318868" y="76867"/>
                    <a:pt x="319248" y="77248"/>
                  </a:cubicBezTo>
                  <a:cubicBezTo>
                    <a:pt x="318868" y="77533"/>
                    <a:pt x="318582" y="77724"/>
                    <a:pt x="318297" y="77914"/>
                  </a:cubicBezTo>
                  <a:close/>
                  <a:moveTo>
                    <a:pt x="319153" y="55816"/>
                  </a:moveTo>
                  <a:cubicBezTo>
                    <a:pt x="320010" y="55721"/>
                    <a:pt x="320867" y="55626"/>
                    <a:pt x="322104" y="55436"/>
                  </a:cubicBezTo>
                  <a:cubicBezTo>
                    <a:pt x="321247" y="57912"/>
                    <a:pt x="320105" y="56388"/>
                    <a:pt x="319153" y="55816"/>
                  </a:cubicBezTo>
                  <a:close/>
                  <a:moveTo>
                    <a:pt x="326958" y="71533"/>
                  </a:moveTo>
                  <a:lnTo>
                    <a:pt x="326768" y="70866"/>
                  </a:lnTo>
                  <a:cubicBezTo>
                    <a:pt x="327339" y="70675"/>
                    <a:pt x="327815" y="70485"/>
                    <a:pt x="328386" y="70295"/>
                  </a:cubicBezTo>
                  <a:cubicBezTo>
                    <a:pt x="328386" y="70580"/>
                    <a:pt x="328386" y="70866"/>
                    <a:pt x="328482" y="71152"/>
                  </a:cubicBezTo>
                  <a:cubicBezTo>
                    <a:pt x="328006" y="71247"/>
                    <a:pt x="327435" y="71438"/>
                    <a:pt x="326958" y="71533"/>
                  </a:cubicBezTo>
                  <a:close/>
                  <a:moveTo>
                    <a:pt x="331622" y="126206"/>
                  </a:moveTo>
                  <a:cubicBezTo>
                    <a:pt x="331622" y="126206"/>
                    <a:pt x="331242" y="125635"/>
                    <a:pt x="331242" y="125444"/>
                  </a:cubicBezTo>
                  <a:cubicBezTo>
                    <a:pt x="331242" y="125254"/>
                    <a:pt x="331622" y="125063"/>
                    <a:pt x="331908" y="124873"/>
                  </a:cubicBezTo>
                  <a:cubicBezTo>
                    <a:pt x="332099" y="125254"/>
                    <a:pt x="332289" y="125444"/>
                    <a:pt x="332479" y="125730"/>
                  </a:cubicBezTo>
                  <a:cubicBezTo>
                    <a:pt x="332194" y="125921"/>
                    <a:pt x="331908" y="126111"/>
                    <a:pt x="331527" y="126301"/>
                  </a:cubicBezTo>
                  <a:close/>
                  <a:moveTo>
                    <a:pt x="333431" y="106299"/>
                  </a:moveTo>
                  <a:cubicBezTo>
                    <a:pt x="331908" y="104965"/>
                    <a:pt x="332765" y="103822"/>
                    <a:pt x="333621" y="102965"/>
                  </a:cubicBezTo>
                  <a:cubicBezTo>
                    <a:pt x="333907" y="102679"/>
                    <a:pt x="334763" y="102870"/>
                    <a:pt x="335334" y="102775"/>
                  </a:cubicBezTo>
                  <a:cubicBezTo>
                    <a:pt x="335334" y="103061"/>
                    <a:pt x="335430" y="103346"/>
                    <a:pt x="335525" y="103537"/>
                  </a:cubicBezTo>
                  <a:cubicBezTo>
                    <a:pt x="334859" y="104394"/>
                    <a:pt x="334097" y="105346"/>
                    <a:pt x="333336" y="106299"/>
                  </a:cubicBezTo>
                  <a:close/>
                  <a:moveTo>
                    <a:pt x="333431" y="13335"/>
                  </a:moveTo>
                  <a:cubicBezTo>
                    <a:pt x="334288" y="14859"/>
                    <a:pt x="334954" y="16002"/>
                    <a:pt x="335620" y="17145"/>
                  </a:cubicBezTo>
                  <a:cubicBezTo>
                    <a:pt x="334859" y="16097"/>
                    <a:pt x="332289" y="16097"/>
                    <a:pt x="333431" y="13335"/>
                  </a:cubicBezTo>
                  <a:close/>
                  <a:moveTo>
                    <a:pt x="337143" y="58674"/>
                  </a:moveTo>
                  <a:cubicBezTo>
                    <a:pt x="336667" y="57245"/>
                    <a:pt x="336287" y="56102"/>
                    <a:pt x="335906" y="54864"/>
                  </a:cubicBezTo>
                  <a:cubicBezTo>
                    <a:pt x="338476" y="54673"/>
                    <a:pt x="339808" y="55245"/>
                    <a:pt x="340094" y="56579"/>
                  </a:cubicBezTo>
                  <a:cubicBezTo>
                    <a:pt x="340284" y="57626"/>
                    <a:pt x="339713" y="58103"/>
                    <a:pt x="337143" y="58674"/>
                  </a:cubicBezTo>
                  <a:close/>
                  <a:moveTo>
                    <a:pt x="340094" y="77629"/>
                  </a:moveTo>
                  <a:cubicBezTo>
                    <a:pt x="340094" y="77629"/>
                    <a:pt x="339523" y="77153"/>
                    <a:pt x="339333" y="76867"/>
                  </a:cubicBezTo>
                  <a:cubicBezTo>
                    <a:pt x="339333" y="76867"/>
                    <a:pt x="339713" y="76295"/>
                    <a:pt x="339904" y="76295"/>
                  </a:cubicBezTo>
                  <a:cubicBezTo>
                    <a:pt x="340189" y="76295"/>
                    <a:pt x="340569" y="76581"/>
                    <a:pt x="341236" y="76867"/>
                  </a:cubicBezTo>
                  <a:cubicBezTo>
                    <a:pt x="340665" y="77343"/>
                    <a:pt x="340379" y="77724"/>
                    <a:pt x="340094" y="77724"/>
                  </a:cubicBezTo>
                  <a:close/>
                  <a:moveTo>
                    <a:pt x="343711" y="65151"/>
                  </a:moveTo>
                  <a:cubicBezTo>
                    <a:pt x="343520" y="64198"/>
                    <a:pt x="343330" y="63437"/>
                    <a:pt x="343140" y="62770"/>
                  </a:cubicBezTo>
                  <a:cubicBezTo>
                    <a:pt x="344186" y="63246"/>
                    <a:pt x="344948" y="63817"/>
                    <a:pt x="343711" y="65151"/>
                  </a:cubicBezTo>
                  <a:close/>
                  <a:moveTo>
                    <a:pt x="343711" y="46101"/>
                  </a:moveTo>
                  <a:cubicBezTo>
                    <a:pt x="343140" y="46291"/>
                    <a:pt x="342473" y="46577"/>
                    <a:pt x="341997" y="46958"/>
                  </a:cubicBezTo>
                  <a:cubicBezTo>
                    <a:pt x="341522" y="47434"/>
                    <a:pt x="341141" y="48101"/>
                    <a:pt x="340569" y="48863"/>
                  </a:cubicBezTo>
                  <a:cubicBezTo>
                    <a:pt x="339713" y="45911"/>
                    <a:pt x="341712" y="44577"/>
                    <a:pt x="347994" y="44291"/>
                  </a:cubicBezTo>
                  <a:cubicBezTo>
                    <a:pt x="346852" y="44863"/>
                    <a:pt x="346281" y="45148"/>
                    <a:pt x="345710" y="45339"/>
                  </a:cubicBezTo>
                  <a:cubicBezTo>
                    <a:pt x="345043" y="45625"/>
                    <a:pt x="344282" y="45720"/>
                    <a:pt x="343615" y="46006"/>
                  </a:cubicBezTo>
                  <a:close/>
                  <a:moveTo>
                    <a:pt x="346281" y="98298"/>
                  </a:moveTo>
                  <a:cubicBezTo>
                    <a:pt x="346281" y="98298"/>
                    <a:pt x="346852" y="97917"/>
                    <a:pt x="347042" y="97726"/>
                  </a:cubicBezTo>
                  <a:cubicBezTo>
                    <a:pt x="347614" y="98584"/>
                    <a:pt x="348279" y="99346"/>
                    <a:pt x="349041" y="100393"/>
                  </a:cubicBezTo>
                  <a:cubicBezTo>
                    <a:pt x="346376" y="101060"/>
                    <a:pt x="346852" y="99155"/>
                    <a:pt x="346281" y="98298"/>
                  </a:cubicBezTo>
                  <a:close/>
                  <a:moveTo>
                    <a:pt x="356656" y="71723"/>
                  </a:moveTo>
                  <a:cubicBezTo>
                    <a:pt x="356846" y="72676"/>
                    <a:pt x="357037" y="73628"/>
                    <a:pt x="357322" y="74771"/>
                  </a:cubicBezTo>
                  <a:cubicBezTo>
                    <a:pt x="355989" y="74454"/>
                    <a:pt x="355767" y="73438"/>
                    <a:pt x="356656" y="71723"/>
                  </a:cubicBezTo>
                  <a:close/>
                  <a:moveTo>
                    <a:pt x="360558" y="74200"/>
                  </a:moveTo>
                  <a:cubicBezTo>
                    <a:pt x="360083" y="73628"/>
                    <a:pt x="359701" y="73152"/>
                    <a:pt x="359226" y="72580"/>
                  </a:cubicBezTo>
                  <a:cubicBezTo>
                    <a:pt x="359416" y="72390"/>
                    <a:pt x="359606" y="72199"/>
                    <a:pt x="359797" y="72009"/>
                  </a:cubicBezTo>
                  <a:cubicBezTo>
                    <a:pt x="360273" y="72485"/>
                    <a:pt x="360749" y="73057"/>
                    <a:pt x="361225" y="73533"/>
                  </a:cubicBezTo>
                  <a:cubicBezTo>
                    <a:pt x="361034" y="73723"/>
                    <a:pt x="360844" y="73914"/>
                    <a:pt x="360558" y="74200"/>
                  </a:cubicBezTo>
                  <a:close/>
                  <a:moveTo>
                    <a:pt x="374074" y="77724"/>
                  </a:moveTo>
                  <a:cubicBezTo>
                    <a:pt x="373123" y="76390"/>
                    <a:pt x="373820" y="75089"/>
                    <a:pt x="376169" y="73819"/>
                  </a:cubicBezTo>
                  <a:cubicBezTo>
                    <a:pt x="375407" y="75247"/>
                    <a:pt x="374741" y="76486"/>
                    <a:pt x="374074" y="77724"/>
                  </a:cubicBezTo>
                  <a:close/>
                  <a:moveTo>
                    <a:pt x="377596" y="72295"/>
                  </a:moveTo>
                  <a:cubicBezTo>
                    <a:pt x="378167" y="72104"/>
                    <a:pt x="378833" y="71914"/>
                    <a:pt x="379690" y="71628"/>
                  </a:cubicBezTo>
                  <a:cubicBezTo>
                    <a:pt x="379214" y="73438"/>
                    <a:pt x="378262" y="72485"/>
                    <a:pt x="377596" y="72295"/>
                  </a:cubicBezTo>
                  <a:close/>
                  <a:moveTo>
                    <a:pt x="397966" y="71152"/>
                  </a:moveTo>
                  <a:cubicBezTo>
                    <a:pt x="397966" y="71152"/>
                    <a:pt x="397490" y="70771"/>
                    <a:pt x="397299" y="70580"/>
                  </a:cubicBezTo>
                  <a:cubicBezTo>
                    <a:pt x="397680" y="70009"/>
                    <a:pt x="398061" y="69532"/>
                    <a:pt x="398441" y="68961"/>
                  </a:cubicBezTo>
                  <a:cubicBezTo>
                    <a:pt x="398727" y="69247"/>
                    <a:pt x="399108" y="69628"/>
                    <a:pt x="399393" y="69913"/>
                  </a:cubicBezTo>
                  <a:cubicBezTo>
                    <a:pt x="398917" y="70295"/>
                    <a:pt x="398441" y="70675"/>
                    <a:pt x="397870" y="71056"/>
                  </a:cubicBezTo>
                  <a:close/>
                  <a:moveTo>
                    <a:pt x="400155" y="88392"/>
                  </a:moveTo>
                  <a:cubicBezTo>
                    <a:pt x="400059" y="87439"/>
                    <a:pt x="399965" y="86773"/>
                    <a:pt x="399774" y="85630"/>
                  </a:cubicBezTo>
                  <a:cubicBezTo>
                    <a:pt x="401202" y="86582"/>
                    <a:pt x="402344" y="87154"/>
                    <a:pt x="400155" y="88392"/>
                  </a:cubicBezTo>
                  <a:close/>
                  <a:moveTo>
                    <a:pt x="400536" y="101822"/>
                  </a:moveTo>
                  <a:cubicBezTo>
                    <a:pt x="400345" y="100013"/>
                    <a:pt x="400155" y="98679"/>
                    <a:pt x="399965" y="97060"/>
                  </a:cubicBezTo>
                  <a:cubicBezTo>
                    <a:pt x="401107" y="97631"/>
                    <a:pt x="401773" y="97917"/>
                    <a:pt x="402820" y="98488"/>
                  </a:cubicBezTo>
                  <a:cubicBezTo>
                    <a:pt x="402058" y="99631"/>
                    <a:pt x="401487" y="100489"/>
                    <a:pt x="400630" y="101822"/>
                  </a:cubicBezTo>
                  <a:close/>
                  <a:moveTo>
                    <a:pt x="404343" y="100203"/>
                  </a:moveTo>
                  <a:cubicBezTo>
                    <a:pt x="405104" y="98584"/>
                    <a:pt x="405675" y="97250"/>
                    <a:pt x="406437" y="95631"/>
                  </a:cubicBezTo>
                  <a:cubicBezTo>
                    <a:pt x="406913" y="97346"/>
                    <a:pt x="407293" y="98679"/>
                    <a:pt x="407769" y="100489"/>
                  </a:cubicBezTo>
                  <a:cubicBezTo>
                    <a:pt x="406437" y="100393"/>
                    <a:pt x="405485" y="100298"/>
                    <a:pt x="404343" y="100203"/>
                  </a:cubicBezTo>
                  <a:close/>
                  <a:moveTo>
                    <a:pt x="417287" y="75533"/>
                  </a:moveTo>
                  <a:cubicBezTo>
                    <a:pt x="415670" y="75819"/>
                    <a:pt x="413956" y="76200"/>
                    <a:pt x="412338" y="76486"/>
                  </a:cubicBezTo>
                  <a:cubicBezTo>
                    <a:pt x="412338" y="76200"/>
                    <a:pt x="412338" y="76009"/>
                    <a:pt x="412243" y="75724"/>
                  </a:cubicBezTo>
                  <a:cubicBezTo>
                    <a:pt x="413956" y="75438"/>
                    <a:pt x="415384" y="73819"/>
                    <a:pt x="417383" y="75438"/>
                  </a:cubicBezTo>
                  <a:close/>
                  <a:moveTo>
                    <a:pt x="414908" y="40196"/>
                  </a:moveTo>
                  <a:cubicBezTo>
                    <a:pt x="414908" y="40196"/>
                    <a:pt x="415384" y="40386"/>
                    <a:pt x="415765" y="40672"/>
                  </a:cubicBezTo>
                  <a:cubicBezTo>
                    <a:pt x="415384" y="40862"/>
                    <a:pt x="415194" y="41148"/>
                    <a:pt x="414908" y="41148"/>
                  </a:cubicBezTo>
                  <a:cubicBezTo>
                    <a:pt x="414718" y="41148"/>
                    <a:pt x="414527" y="40862"/>
                    <a:pt x="414242" y="40672"/>
                  </a:cubicBezTo>
                  <a:cubicBezTo>
                    <a:pt x="414432" y="40481"/>
                    <a:pt x="414623" y="40196"/>
                    <a:pt x="414908" y="40196"/>
                  </a:cubicBezTo>
                  <a:close/>
                  <a:moveTo>
                    <a:pt x="413956" y="50482"/>
                  </a:moveTo>
                  <a:cubicBezTo>
                    <a:pt x="413195" y="51340"/>
                    <a:pt x="412338" y="52292"/>
                    <a:pt x="411291" y="53435"/>
                  </a:cubicBezTo>
                  <a:cubicBezTo>
                    <a:pt x="411196" y="51245"/>
                    <a:pt x="412719" y="50959"/>
                    <a:pt x="413956" y="50482"/>
                  </a:cubicBezTo>
                  <a:close/>
                  <a:moveTo>
                    <a:pt x="412814" y="108966"/>
                  </a:moveTo>
                  <a:cubicBezTo>
                    <a:pt x="412243" y="108871"/>
                    <a:pt x="411577" y="108775"/>
                    <a:pt x="411006" y="108680"/>
                  </a:cubicBezTo>
                  <a:lnTo>
                    <a:pt x="411006" y="107918"/>
                  </a:lnTo>
                  <a:cubicBezTo>
                    <a:pt x="411767" y="108109"/>
                    <a:pt x="412338" y="108204"/>
                    <a:pt x="412909" y="108395"/>
                  </a:cubicBezTo>
                  <a:cubicBezTo>
                    <a:pt x="412909" y="108585"/>
                    <a:pt x="412909" y="108775"/>
                    <a:pt x="412814" y="109061"/>
                  </a:cubicBezTo>
                  <a:close/>
                  <a:moveTo>
                    <a:pt x="412624" y="84868"/>
                  </a:moveTo>
                  <a:cubicBezTo>
                    <a:pt x="412624" y="84868"/>
                    <a:pt x="412624" y="84868"/>
                    <a:pt x="412624" y="84868"/>
                  </a:cubicBezTo>
                  <a:cubicBezTo>
                    <a:pt x="412624" y="84868"/>
                    <a:pt x="412624" y="84868"/>
                    <a:pt x="412624" y="84868"/>
                  </a:cubicBezTo>
                  <a:cubicBezTo>
                    <a:pt x="413005" y="85630"/>
                    <a:pt x="413385" y="86392"/>
                    <a:pt x="413861" y="87344"/>
                  </a:cubicBezTo>
                  <a:cubicBezTo>
                    <a:pt x="412814" y="87439"/>
                    <a:pt x="411863" y="87535"/>
                    <a:pt x="410625" y="87630"/>
                  </a:cubicBezTo>
                  <a:cubicBezTo>
                    <a:pt x="411481" y="86487"/>
                    <a:pt x="412053" y="85630"/>
                    <a:pt x="412624" y="84868"/>
                  </a:cubicBezTo>
                  <a:cubicBezTo>
                    <a:pt x="412624" y="84868"/>
                    <a:pt x="412624" y="84868"/>
                    <a:pt x="412624" y="84772"/>
                  </a:cubicBezTo>
                  <a:cubicBezTo>
                    <a:pt x="412624" y="84772"/>
                    <a:pt x="412624" y="84772"/>
                    <a:pt x="412719" y="84772"/>
                  </a:cubicBezTo>
                  <a:cubicBezTo>
                    <a:pt x="413480" y="83534"/>
                    <a:pt x="414337" y="82296"/>
                    <a:pt x="415480" y="80486"/>
                  </a:cubicBezTo>
                  <a:cubicBezTo>
                    <a:pt x="415289" y="85058"/>
                    <a:pt x="415289" y="85154"/>
                    <a:pt x="412719" y="84772"/>
                  </a:cubicBezTo>
                  <a:close/>
                  <a:moveTo>
                    <a:pt x="416526" y="107537"/>
                  </a:moveTo>
                  <a:cubicBezTo>
                    <a:pt x="417193" y="108871"/>
                    <a:pt x="417669" y="109823"/>
                    <a:pt x="418240" y="110966"/>
                  </a:cubicBezTo>
                  <a:cubicBezTo>
                    <a:pt x="415574" y="110776"/>
                    <a:pt x="415098" y="109823"/>
                    <a:pt x="416526" y="107537"/>
                  </a:cubicBezTo>
                  <a:close/>
                  <a:moveTo>
                    <a:pt x="418240" y="93631"/>
                  </a:moveTo>
                  <a:cubicBezTo>
                    <a:pt x="418240" y="92773"/>
                    <a:pt x="418430" y="92012"/>
                    <a:pt x="418525" y="90868"/>
                  </a:cubicBezTo>
                  <a:cubicBezTo>
                    <a:pt x="419001" y="91345"/>
                    <a:pt x="419287" y="91630"/>
                    <a:pt x="419477" y="91916"/>
                  </a:cubicBezTo>
                  <a:cubicBezTo>
                    <a:pt x="420143" y="93059"/>
                    <a:pt x="419191" y="93250"/>
                    <a:pt x="418335" y="93536"/>
                  </a:cubicBezTo>
                  <a:close/>
                  <a:moveTo>
                    <a:pt x="421571" y="74676"/>
                  </a:moveTo>
                  <a:cubicBezTo>
                    <a:pt x="421571" y="71914"/>
                    <a:pt x="424998" y="72390"/>
                    <a:pt x="425950" y="70009"/>
                  </a:cubicBezTo>
                  <a:cubicBezTo>
                    <a:pt x="426711" y="72009"/>
                    <a:pt x="425378" y="72676"/>
                    <a:pt x="424807" y="73628"/>
                  </a:cubicBezTo>
                  <a:cubicBezTo>
                    <a:pt x="423950" y="74962"/>
                    <a:pt x="424332" y="76771"/>
                    <a:pt x="425759" y="77629"/>
                  </a:cubicBezTo>
                  <a:cubicBezTo>
                    <a:pt x="425569" y="78010"/>
                    <a:pt x="425283" y="78296"/>
                    <a:pt x="425093" y="78676"/>
                  </a:cubicBezTo>
                  <a:cubicBezTo>
                    <a:pt x="424998" y="78962"/>
                    <a:pt x="424903" y="79248"/>
                    <a:pt x="424807" y="79343"/>
                  </a:cubicBezTo>
                  <a:cubicBezTo>
                    <a:pt x="423855" y="77914"/>
                    <a:pt x="422808" y="76390"/>
                    <a:pt x="421571" y="74581"/>
                  </a:cubicBezTo>
                  <a:close/>
                  <a:moveTo>
                    <a:pt x="425093" y="105632"/>
                  </a:moveTo>
                  <a:cubicBezTo>
                    <a:pt x="424522" y="106108"/>
                    <a:pt x="424141" y="106680"/>
                    <a:pt x="423665" y="107442"/>
                  </a:cubicBezTo>
                  <a:cubicBezTo>
                    <a:pt x="423189" y="107061"/>
                    <a:pt x="422618" y="106680"/>
                    <a:pt x="422713" y="106585"/>
                  </a:cubicBezTo>
                  <a:cubicBezTo>
                    <a:pt x="422904" y="106013"/>
                    <a:pt x="423379" y="104870"/>
                    <a:pt x="423665" y="104965"/>
                  </a:cubicBezTo>
                  <a:cubicBezTo>
                    <a:pt x="424903" y="104965"/>
                    <a:pt x="425569" y="102584"/>
                    <a:pt x="427282" y="104489"/>
                  </a:cubicBezTo>
                  <a:cubicBezTo>
                    <a:pt x="426425" y="104965"/>
                    <a:pt x="425759" y="105251"/>
                    <a:pt x="425188" y="105728"/>
                  </a:cubicBezTo>
                  <a:close/>
                  <a:moveTo>
                    <a:pt x="436324" y="12763"/>
                  </a:moveTo>
                  <a:lnTo>
                    <a:pt x="436324" y="15526"/>
                  </a:lnTo>
                  <a:cubicBezTo>
                    <a:pt x="435627" y="14764"/>
                    <a:pt x="435627" y="13843"/>
                    <a:pt x="436324" y="12763"/>
                  </a:cubicBezTo>
                  <a:close/>
                  <a:moveTo>
                    <a:pt x="433374" y="16192"/>
                  </a:moveTo>
                  <a:cubicBezTo>
                    <a:pt x="433659" y="16954"/>
                    <a:pt x="433850" y="17716"/>
                    <a:pt x="434135" y="18479"/>
                  </a:cubicBezTo>
                  <a:cubicBezTo>
                    <a:pt x="433850" y="18479"/>
                    <a:pt x="433469" y="18479"/>
                    <a:pt x="433184" y="18574"/>
                  </a:cubicBezTo>
                  <a:cubicBezTo>
                    <a:pt x="432993" y="17812"/>
                    <a:pt x="432898" y="17145"/>
                    <a:pt x="432708" y="16383"/>
                  </a:cubicBezTo>
                  <a:cubicBezTo>
                    <a:pt x="432898" y="16383"/>
                    <a:pt x="433184" y="16288"/>
                    <a:pt x="433374" y="16192"/>
                  </a:cubicBezTo>
                  <a:close/>
                  <a:moveTo>
                    <a:pt x="433564" y="43434"/>
                  </a:moveTo>
                  <a:cubicBezTo>
                    <a:pt x="433564" y="43434"/>
                    <a:pt x="434611" y="44196"/>
                    <a:pt x="434516" y="44387"/>
                  </a:cubicBezTo>
                  <a:cubicBezTo>
                    <a:pt x="434326" y="44863"/>
                    <a:pt x="433945" y="45148"/>
                    <a:pt x="433659" y="45529"/>
                  </a:cubicBezTo>
                  <a:cubicBezTo>
                    <a:pt x="433374" y="45244"/>
                    <a:pt x="432993" y="44958"/>
                    <a:pt x="432898" y="44672"/>
                  </a:cubicBezTo>
                  <a:cubicBezTo>
                    <a:pt x="432898" y="44387"/>
                    <a:pt x="433184" y="44005"/>
                    <a:pt x="433469" y="43434"/>
                  </a:cubicBezTo>
                  <a:close/>
                  <a:moveTo>
                    <a:pt x="433945" y="84106"/>
                  </a:moveTo>
                  <a:cubicBezTo>
                    <a:pt x="434992" y="85439"/>
                    <a:pt x="436515" y="85915"/>
                    <a:pt x="435563" y="87439"/>
                  </a:cubicBezTo>
                  <a:cubicBezTo>
                    <a:pt x="435277" y="87821"/>
                    <a:pt x="434230" y="87725"/>
                    <a:pt x="433088" y="88011"/>
                  </a:cubicBezTo>
                  <a:cubicBezTo>
                    <a:pt x="433374" y="86582"/>
                    <a:pt x="433564" y="85630"/>
                    <a:pt x="433850" y="84106"/>
                  </a:cubicBezTo>
                  <a:close/>
                  <a:moveTo>
                    <a:pt x="434992" y="103251"/>
                  </a:moveTo>
                  <a:cubicBezTo>
                    <a:pt x="435309" y="101537"/>
                    <a:pt x="435976" y="100552"/>
                    <a:pt x="436991" y="100298"/>
                  </a:cubicBezTo>
                  <a:cubicBezTo>
                    <a:pt x="436324" y="101346"/>
                    <a:pt x="435658" y="102298"/>
                    <a:pt x="434992" y="103251"/>
                  </a:cubicBezTo>
                  <a:close/>
                  <a:moveTo>
                    <a:pt x="448032" y="22193"/>
                  </a:moveTo>
                  <a:cubicBezTo>
                    <a:pt x="448222" y="23241"/>
                    <a:pt x="448413" y="24289"/>
                    <a:pt x="448603" y="25241"/>
                  </a:cubicBezTo>
                  <a:cubicBezTo>
                    <a:pt x="448603" y="25241"/>
                    <a:pt x="448603" y="25241"/>
                    <a:pt x="448603" y="25241"/>
                  </a:cubicBezTo>
                  <a:cubicBezTo>
                    <a:pt x="448603" y="25241"/>
                    <a:pt x="448603" y="25241"/>
                    <a:pt x="448603" y="25337"/>
                  </a:cubicBezTo>
                  <a:lnTo>
                    <a:pt x="448984" y="28670"/>
                  </a:lnTo>
                  <a:cubicBezTo>
                    <a:pt x="448984" y="28670"/>
                    <a:pt x="448413" y="28670"/>
                    <a:pt x="448222" y="28670"/>
                  </a:cubicBezTo>
                  <a:cubicBezTo>
                    <a:pt x="448317" y="27527"/>
                    <a:pt x="448508" y="26384"/>
                    <a:pt x="448603" y="25337"/>
                  </a:cubicBezTo>
                  <a:cubicBezTo>
                    <a:pt x="448603" y="25337"/>
                    <a:pt x="448603" y="25337"/>
                    <a:pt x="448603" y="25241"/>
                  </a:cubicBezTo>
                  <a:cubicBezTo>
                    <a:pt x="448603" y="25241"/>
                    <a:pt x="448603" y="25241"/>
                    <a:pt x="448603" y="25241"/>
                  </a:cubicBezTo>
                  <a:cubicBezTo>
                    <a:pt x="446509" y="24860"/>
                    <a:pt x="446985" y="23527"/>
                    <a:pt x="448032" y="22193"/>
                  </a:cubicBezTo>
                  <a:close/>
                  <a:moveTo>
                    <a:pt x="442987" y="121253"/>
                  </a:moveTo>
                  <a:cubicBezTo>
                    <a:pt x="443749" y="120174"/>
                    <a:pt x="444510" y="120078"/>
                    <a:pt x="445272" y="120967"/>
                  </a:cubicBezTo>
                  <a:cubicBezTo>
                    <a:pt x="444225" y="121063"/>
                    <a:pt x="443654" y="121158"/>
                    <a:pt x="442987" y="121253"/>
                  </a:cubicBezTo>
                  <a:close/>
                  <a:moveTo>
                    <a:pt x="445462" y="52578"/>
                  </a:moveTo>
                  <a:cubicBezTo>
                    <a:pt x="445653" y="51149"/>
                    <a:pt x="445272" y="49435"/>
                    <a:pt x="447556" y="48863"/>
                  </a:cubicBezTo>
                  <a:cubicBezTo>
                    <a:pt x="448128" y="50101"/>
                    <a:pt x="448699" y="51245"/>
                    <a:pt x="449174" y="52483"/>
                  </a:cubicBezTo>
                  <a:cubicBezTo>
                    <a:pt x="447937" y="52864"/>
                    <a:pt x="446795" y="54197"/>
                    <a:pt x="445462" y="52673"/>
                  </a:cubicBezTo>
                  <a:close/>
                  <a:moveTo>
                    <a:pt x="459549" y="76771"/>
                  </a:moveTo>
                  <a:cubicBezTo>
                    <a:pt x="459549" y="76771"/>
                    <a:pt x="460787" y="76962"/>
                    <a:pt x="461929" y="77248"/>
                  </a:cubicBezTo>
                  <a:cubicBezTo>
                    <a:pt x="460882" y="78105"/>
                    <a:pt x="460311" y="78581"/>
                    <a:pt x="459644" y="79057"/>
                  </a:cubicBezTo>
                  <a:cubicBezTo>
                    <a:pt x="458312" y="78105"/>
                    <a:pt x="458788" y="77248"/>
                    <a:pt x="459644" y="76771"/>
                  </a:cubicBezTo>
                  <a:close/>
                  <a:moveTo>
                    <a:pt x="457455" y="67723"/>
                  </a:moveTo>
                  <a:cubicBezTo>
                    <a:pt x="456123" y="68961"/>
                    <a:pt x="454885" y="70104"/>
                    <a:pt x="453458" y="71438"/>
                  </a:cubicBezTo>
                  <a:cubicBezTo>
                    <a:pt x="452316" y="70199"/>
                    <a:pt x="452220" y="69151"/>
                    <a:pt x="453458" y="68294"/>
                  </a:cubicBezTo>
                  <a:cubicBezTo>
                    <a:pt x="454600" y="67532"/>
                    <a:pt x="455552" y="65913"/>
                    <a:pt x="457455" y="67628"/>
                  </a:cubicBezTo>
                  <a:close/>
                  <a:moveTo>
                    <a:pt x="456408" y="76676"/>
                  </a:moveTo>
                  <a:cubicBezTo>
                    <a:pt x="456408" y="76676"/>
                    <a:pt x="455742" y="77533"/>
                    <a:pt x="455361" y="77914"/>
                  </a:cubicBezTo>
                  <a:cubicBezTo>
                    <a:pt x="455171" y="77724"/>
                    <a:pt x="454980" y="77438"/>
                    <a:pt x="454790" y="77248"/>
                  </a:cubicBezTo>
                  <a:cubicBezTo>
                    <a:pt x="455171" y="76962"/>
                    <a:pt x="455552" y="76581"/>
                    <a:pt x="455933" y="76295"/>
                  </a:cubicBezTo>
                  <a:cubicBezTo>
                    <a:pt x="455933" y="76295"/>
                    <a:pt x="456218" y="76486"/>
                    <a:pt x="456408" y="76676"/>
                  </a:cubicBezTo>
                  <a:close/>
                  <a:moveTo>
                    <a:pt x="452410" y="119158"/>
                  </a:moveTo>
                  <a:cubicBezTo>
                    <a:pt x="452410" y="119158"/>
                    <a:pt x="452030" y="118205"/>
                    <a:pt x="452125" y="118205"/>
                  </a:cubicBezTo>
                  <a:cubicBezTo>
                    <a:pt x="452791" y="117920"/>
                    <a:pt x="453458" y="117729"/>
                    <a:pt x="454029" y="117443"/>
                  </a:cubicBezTo>
                  <a:cubicBezTo>
                    <a:pt x="454124" y="117824"/>
                    <a:pt x="454314" y="118205"/>
                    <a:pt x="454409" y="118586"/>
                  </a:cubicBezTo>
                  <a:cubicBezTo>
                    <a:pt x="453743" y="118777"/>
                    <a:pt x="453077" y="118967"/>
                    <a:pt x="452410" y="119063"/>
                  </a:cubicBezTo>
                  <a:close/>
                  <a:moveTo>
                    <a:pt x="455076" y="124968"/>
                  </a:moveTo>
                  <a:cubicBezTo>
                    <a:pt x="454790" y="126206"/>
                    <a:pt x="454409" y="127445"/>
                    <a:pt x="453934" y="129254"/>
                  </a:cubicBezTo>
                  <a:cubicBezTo>
                    <a:pt x="452791" y="127063"/>
                    <a:pt x="454314" y="126111"/>
                    <a:pt x="454219" y="124778"/>
                  </a:cubicBezTo>
                  <a:cubicBezTo>
                    <a:pt x="454505" y="124778"/>
                    <a:pt x="454790" y="124968"/>
                    <a:pt x="455076" y="125063"/>
                  </a:cubicBezTo>
                  <a:close/>
                  <a:moveTo>
                    <a:pt x="453077" y="38386"/>
                  </a:moveTo>
                  <a:cubicBezTo>
                    <a:pt x="453077" y="38386"/>
                    <a:pt x="453362" y="38767"/>
                    <a:pt x="453458" y="39053"/>
                  </a:cubicBezTo>
                  <a:cubicBezTo>
                    <a:pt x="452981" y="39338"/>
                    <a:pt x="452410" y="39624"/>
                    <a:pt x="451935" y="39814"/>
                  </a:cubicBezTo>
                  <a:cubicBezTo>
                    <a:pt x="451839" y="39624"/>
                    <a:pt x="451745" y="39529"/>
                    <a:pt x="451649" y="39338"/>
                  </a:cubicBezTo>
                  <a:cubicBezTo>
                    <a:pt x="452125" y="39053"/>
                    <a:pt x="452601" y="38671"/>
                    <a:pt x="453077" y="38386"/>
                  </a:cubicBezTo>
                  <a:close/>
                  <a:moveTo>
                    <a:pt x="451173" y="89630"/>
                  </a:moveTo>
                  <a:cubicBezTo>
                    <a:pt x="451173" y="89630"/>
                    <a:pt x="452125" y="89249"/>
                    <a:pt x="452601" y="89059"/>
                  </a:cubicBezTo>
                  <a:lnTo>
                    <a:pt x="452791" y="89725"/>
                  </a:lnTo>
                  <a:cubicBezTo>
                    <a:pt x="452316" y="89821"/>
                    <a:pt x="451839" y="90011"/>
                    <a:pt x="451268" y="90106"/>
                  </a:cubicBezTo>
                  <a:cubicBezTo>
                    <a:pt x="451268" y="89916"/>
                    <a:pt x="451078" y="89630"/>
                    <a:pt x="451173" y="89535"/>
                  </a:cubicBezTo>
                  <a:close/>
                  <a:moveTo>
                    <a:pt x="454600" y="132969"/>
                  </a:moveTo>
                  <a:cubicBezTo>
                    <a:pt x="453553" y="132493"/>
                    <a:pt x="452506" y="132112"/>
                    <a:pt x="451459" y="131636"/>
                  </a:cubicBezTo>
                  <a:cubicBezTo>
                    <a:pt x="452601" y="129826"/>
                    <a:pt x="453934" y="131636"/>
                    <a:pt x="455171" y="130683"/>
                  </a:cubicBezTo>
                  <a:cubicBezTo>
                    <a:pt x="454885" y="131731"/>
                    <a:pt x="454790" y="132207"/>
                    <a:pt x="454600" y="132969"/>
                  </a:cubicBezTo>
                  <a:close/>
                  <a:moveTo>
                    <a:pt x="456408" y="97917"/>
                  </a:moveTo>
                  <a:cubicBezTo>
                    <a:pt x="455456" y="97155"/>
                    <a:pt x="454600" y="96488"/>
                    <a:pt x="453743" y="95821"/>
                  </a:cubicBezTo>
                  <a:cubicBezTo>
                    <a:pt x="453743" y="95631"/>
                    <a:pt x="453838" y="95440"/>
                    <a:pt x="453934" y="95250"/>
                  </a:cubicBezTo>
                  <a:cubicBezTo>
                    <a:pt x="454980" y="95536"/>
                    <a:pt x="455933" y="95821"/>
                    <a:pt x="457360" y="96107"/>
                  </a:cubicBezTo>
                  <a:cubicBezTo>
                    <a:pt x="456884" y="96964"/>
                    <a:pt x="456694" y="97250"/>
                    <a:pt x="456408" y="97822"/>
                  </a:cubicBezTo>
                  <a:close/>
                  <a:moveTo>
                    <a:pt x="456313" y="90488"/>
                  </a:moveTo>
                  <a:cubicBezTo>
                    <a:pt x="455552" y="89281"/>
                    <a:pt x="455933" y="88297"/>
                    <a:pt x="457455" y="87535"/>
                  </a:cubicBezTo>
                  <a:cubicBezTo>
                    <a:pt x="458597" y="89154"/>
                    <a:pt x="457169" y="89630"/>
                    <a:pt x="456313" y="90488"/>
                  </a:cubicBezTo>
                  <a:close/>
                  <a:moveTo>
                    <a:pt x="458597" y="135160"/>
                  </a:moveTo>
                  <a:cubicBezTo>
                    <a:pt x="459549" y="133826"/>
                    <a:pt x="460501" y="133541"/>
                    <a:pt x="461453" y="134302"/>
                  </a:cubicBezTo>
                  <a:cubicBezTo>
                    <a:pt x="460597" y="134588"/>
                    <a:pt x="459835" y="134778"/>
                    <a:pt x="458597" y="135160"/>
                  </a:cubicBezTo>
                  <a:close/>
                  <a:moveTo>
                    <a:pt x="460692" y="98584"/>
                  </a:moveTo>
                  <a:cubicBezTo>
                    <a:pt x="460946" y="97631"/>
                    <a:pt x="461707" y="97091"/>
                    <a:pt x="462976" y="96964"/>
                  </a:cubicBezTo>
                  <a:cubicBezTo>
                    <a:pt x="462119" y="97536"/>
                    <a:pt x="461453" y="98012"/>
                    <a:pt x="460692" y="98584"/>
                  </a:cubicBezTo>
                  <a:close/>
                  <a:moveTo>
                    <a:pt x="461929" y="14668"/>
                  </a:moveTo>
                  <a:cubicBezTo>
                    <a:pt x="461929" y="14668"/>
                    <a:pt x="461643" y="13906"/>
                    <a:pt x="461739" y="13906"/>
                  </a:cubicBezTo>
                  <a:cubicBezTo>
                    <a:pt x="462215" y="13621"/>
                    <a:pt x="462786" y="13335"/>
                    <a:pt x="463832" y="12954"/>
                  </a:cubicBezTo>
                  <a:cubicBezTo>
                    <a:pt x="463452" y="14478"/>
                    <a:pt x="462976" y="15049"/>
                    <a:pt x="461929" y="14668"/>
                  </a:cubicBezTo>
                  <a:close/>
                </a:path>
              </a:pathLst>
            </a:custGeom>
            <a:solidFill>
              <a:srgbClr val="63C3D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1" name="Forma libre 250">
              <a:extLst>
                <a:ext uri="{FF2B5EF4-FFF2-40B4-BE49-F238E27FC236}">
                  <a16:creationId xmlns:a16="http://schemas.microsoft.com/office/drawing/2014/main" id="{19608690-CBDA-F1F6-1558-E4758DE75C75}"/>
                </a:ext>
              </a:extLst>
            </p:cNvPr>
            <p:cNvSpPr/>
            <p:nvPr/>
          </p:nvSpPr>
          <p:spPr>
            <a:xfrm>
              <a:off x="9636643" y="5615082"/>
              <a:ext cx="9518" cy="95"/>
            </a:xfrm>
            <a:custGeom>
              <a:avLst/>
              <a:gdLst>
                <a:gd name="connsiteX0" fmla="*/ 0 w 9518"/>
                <a:gd name="connsiteY0" fmla="*/ 95 h 95"/>
                <a:gd name="connsiteX1" fmla="*/ 0 w 9518"/>
                <a:gd name="connsiteY1" fmla="*/ 0 h 95"/>
                <a:gd name="connsiteX2" fmla="*/ 0 w 9518"/>
                <a:gd name="connsiteY2" fmla="*/ 0 h 95"/>
                <a:gd name="connsiteX3" fmla="*/ 0 w 9518"/>
                <a:gd name="connsiteY3" fmla="*/ 0 h 95"/>
                <a:gd name="connsiteX4" fmla="*/ 0 w 9518"/>
                <a:gd name="connsiteY4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8" h="95">
                  <a:moveTo>
                    <a:pt x="0" y="95"/>
                  </a:moveTo>
                  <a:cubicBezTo>
                    <a:pt x="0" y="95"/>
                    <a:pt x="0" y="9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95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2" name="Forma libre 251">
              <a:extLst>
                <a:ext uri="{FF2B5EF4-FFF2-40B4-BE49-F238E27FC236}">
                  <a16:creationId xmlns:a16="http://schemas.microsoft.com/office/drawing/2014/main" id="{F77E27A6-6632-6BFF-E234-63287F7C63AB}"/>
                </a:ext>
              </a:extLst>
            </p:cNvPr>
            <p:cNvSpPr/>
            <p:nvPr/>
          </p:nvSpPr>
          <p:spPr>
            <a:xfrm>
              <a:off x="9609992" y="5690711"/>
              <a:ext cx="95" cy="95"/>
            </a:xfrm>
            <a:custGeom>
              <a:avLst/>
              <a:gdLst>
                <a:gd name="connsiteX0" fmla="*/ 95 w 95"/>
                <a:gd name="connsiteY0" fmla="*/ 0 h 95"/>
                <a:gd name="connsiteX1" fmla="*/ 95 w 95"/>
                <a:gd name="connsiteY1" fmla="*/ 0 h 95"/>
                <a:gd name="connsiteX2" fmla="*/ 95 w 95"/>
                <a:gd name="connsiteY2" fmla="*/ 0 h 95"/>
                <a:gd name="connsiteX3" fmla="*/ 0 w 95"/>
                <a:gd name="connsiteY3" fmla="*/ 0 h 95"/>
                <a:gd name="connsiteX4" fmla="*/ 0 w 95"/>
                <a:gd name="connsiteY4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" h="95">
                  <a:moveTo>
                    <a:pt x="95" y="0"/>
                  </a:move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95" y="0"/>
                    <a:pt x="0" y="0"/>
                  </a:cubicBezTo>
                  <a:cubicBezTo>
                    <a:pt x="0" y="0"/>
                    <a:pt x="0" y="0"/>
                    <a:pt x="0" y="95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3" name="Forma libre 252">
              <a:extLst>
                <a:ext uri="{FF2B5EF4-FFF2-40B4-BE49-F238E27FC236}">
                  <a16:creationId xmlns:a16="http://schemas.microsoft.com/office/drawing/2014/main" id="{70310CA9-4032-0611-5189-CEADC5CC16A0}"/>
                </a:ext>
              </a:extLst>
            </p:cNvPr>
            <p:cNvSpPr/>
            <p:nvPr/>
          </p:nvSpPr>
          <p:spPr>
            <a:xfrm>
              <a:off x="9290080" y="5704427"/>
              <a:ext cx="9518" cy="190"/>
            </a:xfrm>
            <a:custGeom>
              <a:avLst/>
              <a:gdLst>
                <a:gd name="connsiteX0" fmla="*/ 0 w 9518"/>
                <a:gd name="connsiteY0" fmla="*/ 190 h 190"/>
                <a:gd name="connsiteX1" fmla="*/ 0 w 9518"/>
                <a:gd name="connsiteY1" fmla="*/ 0 h 190"/>
                <a:gd name="connsiteX2" fmla="*/ 0 w 9518"/>
                <a:gd name="connsiteY2" fmla="*/ 95 h 190"/>
                <a:gd name="connsiteX3" fmla="*/ 0 w 9518"/>
                <a:gd name="connsiteY3" fmla="*/ 95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18" h="190">
                  <a:moveTo>
                    <a:pt x="0" y="190"/>
                  </a:moveTo>
                  <a:lnTo>
                    <a:pt x="0" y="0"/>
                  </a:lnTo>
                  <a:cubicBezTo>
                    <a:pt x="0" y="0"/>
                    <a:pt x="0" y="0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4" name="Forma libre 253">
              <a:extLst>
                <a:ext uri="{FF2B5EF4-FFF2-40B4-BE49-F238E27FC236}">
                  <a16:creationId xmlns:a16="http://schemas.microsoft.com/office/drawing/2014/main" id="{29F3BF1C-B924-177E-EBC6-A548DE2C7468}"/>
                </a:ext>
              </a:extLst>
            </p:cNvPr>
            <p:cNvSpPr/>
            <p:nvPr/>
          </p:nvSpPr>
          <p:spPr>
            <a:xfrm>
              <a:off x="9276373" y="5648991"/>
              <a:ext cx="190" cy="95"/>
            </a:xfrm>
            <a:custGeom>
              <a:avLst/>
              <a:gdLst>
                <a:gd name="connsiteX0" fmla="*/ 0 w 190"/>
                <a:gd name="connsiteY0" fmla="*/ 95 h 95"/>
                <a:gd name="connsiteX1" fmla="*/ 95 w 190"/>
                <a:gd name="connsiteY1" fmla="*/ 95 h 95"/>
                <a:gd name="connsiteX2" fmla="*/ 191 w 190"/>
                <a:gd name="connsiteY2" fmla="*/ 0 h 95"/>
                <a:gd name="connsiteX3" fmla="*/ 95 w 190"/>
                <a:gd name="connsiteY3" fmla="*/ 95 h 95"/>
                <a:gd name="connsiteX4" fmla="*/ 0 w 190"/>
                <a:gd name="connsiteY4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" h="95">
                  <a:moveTo>
                    <a:pt x="0" y="95"/>
                  </a:moveTo>
                  <a:lnTo>
                    <a:pt x="95" y="95"/>
                  </a:lnTo>
                  <a:lnTo>
                    <a:pt x="191" y="0"/>
                  </a:lnTo>
                  <a:lnTo>
                    <a:pt x="95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5" name="Forma libre 254">
              <a:extLst>
                <a:ext uri="{FF2B5EF4-FFF2-40B4-BE49-F238E27FC236}">
                  <a16:creationId xmlns:a16="http://schemas.microsoft.com/office/drawing/2014/main" id="{7B02A811-48F0-98F6-F921-9C86FBEB6817}"/>
                </a:ext>
              </a:extLst>
            </p:cNvPr>
            <p:cNvSpPr/>
            <p:nvPr/>
          </p:nvSpPr>
          <p:spPr>
            <a:xfrm>
              <a:off x="9411439" y="5645753"/>
              <a:ext cx="285" cy="95"/>
            </a:xfrm>
            <a:custGeom>
              <a:avLst/>
              <a:gdLst>
                <a:gd name="connsiteX0" fmla="*/ 0 w 285"/>
                <a:gd name="connsiteY0" fmla="*/ 0 h 95"/>
                <a:gd name="connsiteX1" fmla="*/ 95 w 285"/>
                <a:gd name="connsiteY1" fmla="*/ 95 h 95"/>
                <a:gd name="connsiteX2" fmla="*/ 285 w 285"/>
                <a:gd name="connsiteY2" fmla="*/ 95 h 95"/>
                <a:gd name="connsiteX3" fmla="*/ 285 w 285"/>
                <a:gd name="connsiteY3" fmla="*/ 0 h 95"/>
                <a:gd name="connsiteX4" fmla="*/ 95 w 285"/>
                <a:gd name="connsiteY4" fmla="*/ 0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" h="95">
                  <a:moveTo>
                    <a:pt x="0" y="0"/>
                  </a:moveTo>
                  <a:cubicBezTo>
                    <a:pt x="0" y="0"/>
                    <a:pt x="0" y="0"/>
                    <a:pt x="95" y="95"/>
                  </a:cubicBezTo>
                  <a:cubicBezTo>
                    <a:pt x="95" y="95"/>
                    <a:pt x="191" y="95"/>
                    <a:pt x="285" y="95"/>
                  </a:cubicBezTo>
                  <a:cubicBezTo>
                    <a:pt x="285" y="95"/>
                    <a:pt x="285" y="95"/>
                    <a:pt x="285" y="0"/>
                  </a:cubicBezTo>
                  <a:cubicBezTo>
                    <a:pt x="285" y="0"/>
                    <a:pt x="191" y="0"/>
                    <a:pt x="95" y="0"/>
                  </a:cubicBez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6" name="Forma libre 255">
              <a:extLst>
                <a:ext uri="{FF2B5EF4-FFF2-40B4-BE49-F238E27FC236}">
                  <a16:creationId xmlns:a16="http://schemas.microsoft.com/office/drawing/2014/main" id="{B5872B16-B538-7066-5CBA-D65FD8508E14}"/>
                </a:ext>
              </a:extLst>
            </p:cNvPr>
            <p:cNvSpPr/>
            <p:nvPr/>
          </p:nvSpPr>
          <p:spPr>
            <a:xfrm>
              <a:off x="9359468" y="5630036"/>
              <a:ext cx="95" cy="9525"/>
            </a:xfrm>
            <a:custGeom>
              <a:avLst/>
              <a:gdLst>
                <a:gd name="connsiteX0" fmla="*/ 0 w 95"/>
                <a:gd name="connsiteY0" fmla="*/ 0 h 9525"/>
                <a:gd name="connsiteX1" fmla="*/ 0 w 95"/>
                <a:gd name="connsiteY1" fmla="*/ 0 h 9525"/>
                <a:gd name="connsiteX2" fmla="*/ 95 w 95"/>
                <a:gd name="connsiteY2" fmla="*/ 0 h 9525"/>
                <a:gd name="connsiteX3" fmla="*/ 0 w 95"/>
                <a:gd name="connsiteY3" fmla="*/ 0 h 9525"/>
                <a:gd name="connsiteX4" fmla="*/ 0 w 95"/>
                <a:gd name="connsiteY4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" h="9525">
                  <a:moveTo>
                    <a:pt x="0" y="0"/>
                  </a:moveTo>
                  <a:lnTo>
                    <a:pt x="0" y="0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C1E1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57" name="Forma libre 256">
              <a:extLst>
                <a:ext uri="{FF2B5EF4-FFF2-40B4-BE49-F238E27FC236}">
                  <a16:creationId xmlns:a16="http://schemas.microsoft.com/office/drawing/2014/main" id="{196F7640-7AC6-E111-7FA5-63ED6A160528}"/>
                </a:ext>
              </a:extLst>
            </p:cNvPr>
            <p:cNvSpPr/>
            <p:nvPr/>
          </p:nvSpPr>
          <p:spPr>
            <a:xfrm>
              <a:off x="9029181" y="5598266"/>
              <a:ext cx="135065" cy="177978"/>
            </a:xfrm>
            <a:custGeom>
              <a:avLst/>
              <a:gdLst>
                <a:gd name="connsiteX0" fmla="*/ 132496 w 135065"/>
                <a:gd name="connsiteY0" fmla="*/ 120353 h 177978"/>
                <a:gd name="connsiteX1" fmla="*/ 133828 w 135065"/>
                <a:gd name="connsiteY1" fmla="*/ 123496 h 177978"/>
                <a:gd name="connsiteX2" fmla="*/ 133924 w 135065"/>
                <a:gd name="connsiteY2" fmla="*/ 135116 h 177978"/>
                <a:gd name="connsiteX3" fmla="*/ 132686 w 135065"/>
                <a:gd name="connsiteY3" fmla="*/ 138450 h 177978"/>
                <a:gd name="connsiteX4" fmla="*/ 131735 w 135065"/>
                <a:gd name="connsiteY4" fmla="*/ 142165 h 177978"/>
                <a:gd name="connsiteX5" fmla="*/ 132877 w 135065"/>
                <a:gd name="connsiteY5" fmla="*/ 139212 h 177978"/>
                <a:gd name="connsiteX6" fmla="*/ 133734 w 135065"/>
                <a:gd name="connsiteY6" fmla="*/ 139212 h 177978"/>
                <a:gd name="connsiteX7" fmla="*/ 133924 w 135065"/>
                <a:gd name="connsiteY7" fmla="*/ 143118 h 177978"/>
                <a:gd name="connsiteX8" fmla="*/ 134305 w 135065"/>
                <a:gd name="connsiteY8" fmla="*/ 159215 h 177978"/>
                <a:gd name="connsiteX9" fmla="*/ 134305 w 135065"/>
                <a:gd name="connsiteY9" fmla="*/ 159786 h 177978"/>
                <a:gd name="connsiteX10" fmla="*/ 134780 w 135065"/>
                <a:gd name="connsiteY10" fmla="*/ 171121 h 177978"/>
                <a:gd name="connsiteX11" fmla="*/ 135066 w 135065"/>
                <a:gd name="connsiteY11" fmla="*/ 177979 h 177978"/>
                <a:gd name="connsiteX12" fmla="*/ 130117 w 135065"/>
                <a:gd name="connsiteY12" fmla="*/ 173407 h 177978"/>
                <a:gd name="connsiteX13" fmla="*/ 119265 w 135065"/>
                <a:gd name="connsiteY13" fmla="*/ 161596 h 177978"/>
                <a:gd name="connsiteX14" fmla="*/ 105845 w 135065"/>
                <a:gd name="connsiteY14" fmla="*/ 147689 h 177978"/>
                <a:gd name="connsiteX15" fmla="*/ 100800 w 135065"/>
                <a:gd name="connsiteY15" fmla="*/ 141498 h 177978"/>
                <a:gd name="connsiteX16" fmla="*/ 99753 w 135065"/>
                <a:gd name="connsiteY16" fmla="*/ 141022 h 177978"/>
                <a:gd name="connsiteX17" fmla="*/ 98515 w 135065"/>
                <a:gd name="connsiteY17" fmla="*/ 140260 h 177978"/>
                <a:gd name="connsiteX18" fmla="*/ 94232 w 135065"/>
                <a:gd name="connsiteY18" fmla="*/ 135878 h 177978"/>
                <a:gd name="connsiteX19" fmla="*/ 89949 w 135065"/>
                <a:gd name="connsiteY19" fmla="*/ 131402 h 177978"/>
                <a:gd name="connsiteX20" fmla="*/ 85761 w 135065"/>
                <a:gd name="connsiteY20" fmla="*/ 126449 h 177978"/>
                <a:gd name="connsiteX21" fmla="*/ 80240 w 135065"/>
                <a:gd name="connsiteY21" fmla="*/ 120638 h 177978"/>
                <a:gd name="connsiteX22" fmla="*/ 78717 w 135065"/>
                <a:gd name="connsiteY22" fmla="*/ 116828 h 177978"/>
                <a:gd name="connsiteX23" fmla="*/ 78051 w 135065"/>
                <a:gd name="connsiteY23" fmla="*/ 115590 h 177978"/>
                <a:gd name="connsiteX24" fmla="*/ 76813 w 135065"/>
                <a:gd name="connsiteY24" fmla="*/ 117209 h 177978"/>
                <a:gd name="connsiteX25" fmla="*/ 71674 w 135065"/>
                <a:gd name="connsiteY25" fmla="*/ 110923 h 177978"/>
                <a:gd name="connsiteX26" fmla="*/ 73958 w 135065"/>
                <a:gd name="connsiteY26" fmla="*/ 110256 h 177978"/>
                <a:gd name="connsiteX27" fmla="*/ 72435 w 135065"/>
                <a:gd name="connsiteY27" fmla="*/ 108446 h 177978"/>
                <a:gd name="connsiteX28" fmla="*/ 69960 w 135065"/>
                <a:gd name="connsiteY28" fmla="*/ 108446 h 177978"/>
                <a:gd name="connsiteX29" fmla="*/ 67866 w 135065"/>
                <a:gd name="connsiteY29" fmla="*/ 105779 h 177978"/>
                <a:gd name="connsiteX30" fmla="*/ 62155 w 135065"/>
                <a:gd name="connsiteY30" fmla="*/ 111018 h 177978"/>
                <a:gd name="connsiteX31" fmla="*/ 54731 w 135065"/>
                <a:gd name="connsiteY31" fmla="*/ 119019 h 177978"/>
                <a:gd name="connsiteX32" fmla="*/ 53113 w 135065"/>
                <a:gd name="connsiteY32" fmla="*/ 119495 h 177978"/>
                <a:gd name="connsiteX33" fmla="*/ 50828 w 135065"/>
                <a:gd name="connsiteY33" fmla="*/ 119305 h 177978"/>
                <a:gd name="connsiteX34" fmla="*/ 50543 w 135065"/>
                <a:gd name="connsiteY34" fmla="*/ 119876 h 177978"/>
                <a:gd name="connsiteX35" fmla="*/ 52542 w 135065"/>
                <a:gd name="connsiteY35" fmla="*/ 121496 h 177978"/>
                <a:gd name="connsiteX36" fmla="*/ 49781 w 135065"/>
                <a:gd name="connsiteY36" fmla="*/ 124639 h 177978"/>
                <a:gd name="connsiteX37" fmla="*/ 47878 w 135065"/>
                <a:gd name="connsiteY37" fmla="*/ 125972 h 177978"/>
                <a:gd name="connsiteX38" fmla="*/ 36741 w 135065"/>
                <a:gd name="connsiteY38" fmla="*/ 138545 h 177978"/>
                <a:gd name="connsiteX39" fmla="*/ 30269 w 135065"/>
                <a:gd name="connsiteY39" fmla="*/ 143784 h 177978"/>
                <a:gd name="connsiteX40" fmla="*/ 29317 w 135065"/>
                <a:gd name="connsiteY40" fmla="*/ 144451 h 177978"/>
                <a:gd name="connsiteX41" fmla="*/ 21987 w 135065"/>
                <a:gd name="connsiteY41" fmla="*/ 150833 h 177978"/>
                <a:gd name="connsiteX42" fmla="*/ 16562 w 135065"/>
                <a:gd name="connsiteY42" fmla="*/ 157500 h 177978"/>
                <a:gd name="connsiteX43" fmla="*/ 9899 w 135065"/>
                <a:gd name="connsiteY43" fmla="*/ 165406 h 177978"/>
                <a:gd name="connsiteX44" fmla="*/ 3522 w 135065"/>
                <a:gd name="connsiteY44" fmla="*/ 172931 h 177978"/>
                <a:gd name="connsiteX45" fmla="*/ 952 w 135065"/>
                <a:gd name="connsiteY45" fmla="*/ 175884 h 177978"/>
                <a:gd name="connsiteX46" fmla="*/ 571 w 135065"/>
                <a:gd name="connsiteY46" fmla="*/ 169121 h 177978"/>
                <a:gd name="connsiteX47" fmla="*/ 666 w 135065"/>
                <a:gd name="connsiteY47" fmla="*/ 150547 h 177978"/>
                <a:gd name="connsiteX48" fmla="*/ 191 w 135065"/>
                <a:gd name="connsiteY48" fmla="*/ 132735 h 177978"/>
                <a:gd name="connsiteX49" fmla="*/ 286 w 135065"/>
                <a:gd name="connsiteY49" fmla="*/ 101017 h 177978"/>
                <a:gd name="connsiteX50" fmla="*/ 191 w 135065"/>
                <a:gd name="connsiteY50" fmla="*/ 84634 h 177978"/>
                <a:gd name="connsiteX51" fmla="*/ 191 w 135065"/>
                <a:gd name="connsiteY51" fmla="*/ 60440 h 177978"/>
                <a:gd name="connsiteX52" fmla="*/ 0 w 135065"/>
                <a:gd name="connsiteY52" fmla="*/ 42629 h 177978"/>
                <a:gd name="connsiteX53" fmla="*/ 0 w 135065"/>
                <a:gd name="connsiteY53" fmla="*/ 37676 h 177978"/>
                <a:gd name="connsiteX54" fmla="*/ 2856 w 135065"/>
                <a:gd name="connsiteY54" fmla="*/ 35675 h 177978"/>
                <a:gd name="connsiteX55" fmla="*/ 2380 w 135065"/>
                <a:gd name="connsiteY55" fmla="*/ 35009 h 177978"/>
                <a:gd name="connsiteX56" fmla="*/ 191 w 135065"/>
                <a:gd name="connsiteY56" fmla="*/ 34818 h 177978"/>
                <a:gd name="connsiteX57" fmla="*/ 95 w 135065"/>
                <a:gd name="connsiteY57" fmla="*/ 17864 h 177978"/>
                <a:gd name="connsiteX58" fmla="*/ 95 w 135065"/>
                <a:gd name="connsiteY58" fmla="*/ 528 h 177978"/>
                <a:gd name="connsiteX59" fmla="*/ 15801 w 135065"/>
                <a:gd name="connsiteY59" fmla="*/ 719 h 177978"/>
                <a:gd name="connsiteX60" fmla="*/ 18276 w 135065"/>
                <a:gd name="connsiteY60" fmla="*/ 814 h 177978"/>
                <a:gd name="connsiteX61" fmla="*/ 29793 w 135065"/>
                <a:gd name="connsiteY61" fmla="*/ 242 h 177978"/>
                <a:gd name="connsiteX62" fmla="*/ 34076 w 135065"/>
                <a:gd name="connsiteY62" fmla="*/ 2338 h 177978"/>
                <a:gd name="connsiteX63" fmla="*/ 41881 w 135065"/>
                <a:gd name="connsiteY63" fmla="*/ 528 h 177978"/>
                <a:gd name="connsiteX64" fmla="*/ 45879 w 135065"/>
                <a:gd name="connsiteY64" fmla="*/ 623 h 177978"/>
                <a:gd name="connsiteX65" fmla="*/ 54731 w 135065"/>
                <a:gd name="connsiteY65" fmla="*/ 433 h 177978"/>
                <a:gd name="connsiteX66" fmla="*/ 60251 w 135065"/>
                <a:gd name="connsiteY66" fmla="*/ 242 h 177978"/>
                <a:gd name="connsiteX67" fmla="*/ 65392 w 135065"/>
                <a:gd name="connsiteY67" fmla="*/ 433 h 177978"/>
                <a:gd name="connsiteX68" fmla="*/ 69770 w 135065"/>
                <a:gd name="connsiteY68" fmla="*/ 2719 h 177978"/>
                <a:gd name="connsiteX69" fmla="*/ 69485 w 135065"/>
                <a:gd name="connsiteY69" fmla="*/ 433 h 177978"/>
                <a:gd name="connsiteX70" fmla="*/ 78908 w 135065"/>
                <a:gd name="connsiteY70" fmla="*/ 52 h 177978"/>
                <a:gd name="connsiteX71" fmla="*/ 97278 w 135065"/>
                <a:gd name="connsiteY71" fmla="*/ 338 h 177978"/>
                <a:gd name="connsiteX72" fmla="*/ 117837 w 135065"/>
                <a:gd name="connsiteY72" fmla="*/ 433 h 177978"/>
                <a:gd name="connsiteX73" fmla="*/ 127546 w 135065"/>
                <a:gd name="connsiteY73" fmla="*/ 338 h 177978"/>
                <a:gd name="connsiteX74" fmla="*/ 132496 w 135065"/>
                <a:gd name="connsiteY74" fmla="*/ 1004 h 177978"/>
                <a:gd name="connsiteX75" fmla="*/ 131449 w 135065"/>
                <a:gd name="connsiteY75" fmla="*/ 6148 h 177978"/>
                <a:gd name="connsiteX76" fmla="*/ 132496 w 135065"/>
                <a:gd name="connsiteY76" fmla="*/ 15387 h 177978"/>
                <a:gd name="connsiteX77" fmla="*/ 132781 w 135065"/>
                <a:gd name="connsiteY77" fmla="*/ 29675 h 177978"/>
                <a:gd name="connsiteX78" fmla="*/ 132781 w 135065"/>
                <a:gd name="connsiteY78" fmla="*/ 29961 h 177978"/>
                <a:gd name="connsiteX79" fmla="*/ 132781 w 135065"/>
                <a:gd name="connsiteY79" fmla="*/ 45486 h 177978"/>
                <a:gd name="connsiteX80" fmla="*/ 131544 w 135065"/>
                <a:gd name="connsiteY80" fmla="*/ 49963 h 177978"/>
                <a:gd name="connsiteX81" fmla="*/ 132972 w 135065"/>
                <a:gd name="connsiteY81" fmla="*/ 58536 h 177978"/>
                <a:gd name="connsiteX82" fmla="*/ 133163 w 135065"/>
                <a:gd name="connsiteY82" fmla="*/ 77586 h 177978"/>
                <a:gd name="connsiteX83" fmla="*/ 133257 w 135065"/>
                <a:gd name="connsiteY83" fmla="*/ 87968 h 177978"/>
                <a:gd name="connsiteX84" fmla="*/ 133257 w 135065"/>
                <a:gd name="connsiteY84" fmla="*/ 102350 h 177978"/>
                <a:gd name="connsiteX85" fmla="*/ 133448 w 135065"/>
                <a:gd name="connsiteY85" fmla="*/ 118733 h 177978"/>
                <a:gd name="connsiteX86" fmla="*/ 132306 w 135065"/>
                <a:gd name="connsiteY86" fmla="*/ 120734 h 177978"/>
                <a:gd name="connsiteX87" fmla="*/ 90139 w 135065"/>
                <a:gd name="connsiteY87" fmla="*/ 94159 h 177978"/>
                <a:gd name="connsiteX88" fmla="*/ 91091 w 135065"/>
                <a:gd name="connsiteY88" fmla="*/ 95873 h 177978"/>
                <a:gd name="connsiteX89" fmla="*/ 92709 w 135065"/>
                <a:gd name="connsiteY89" fmla="*/ 96540 h 177978"/>
                <a:gd name="connsiteX90" fmla="*/ 91567 w 135065"/>
                <a:gd name="connsiteY90" fmla="*/ 92445 h 177978"/>
                <a:gd name="connsiteX91" fmla="*/ 90235 w 135065"/>
                <a:gd name="connsiteY91" fmla="*/ 94254 h 177978"/>
                <a:gd name="connsiteX92" fmla="*/ 87379 w 135065"/>
                <a:gd name="connsiteY92" fmla="*/ 93968 h 177978"/>
                <a:gd name="connsiteX93" fmla="*/ 90139 w 135065"/>
                <a:gd name="connsiteY93" fmla="*/ 94159 h 177978"/>
                <a:gd name="connsiteX94" fmla="*/ 11327 w 135065"/>
                <a:gd name="connsiteY94" fmla="*/ 25865 h 177978"/>
                <a:gd name="connsiteX95" fmla="*/ 14944 w 135065"/>
                <a:gd name="connsiteY95" fmla="*/ 27103 h 177978"/>
                <a:gd name="connsiteX96" fmla="*/ 13612 w 135065"/>
                <a:gd name="connsiteY96" fmla="*/ 22531 h 177978"/>
                <a:gd name="connsiteX97" fmla="*/ 11517 w 135065"/>
                <a:gd name="connsiteY97" fmla="*/ 25960 h 177978"/>
                <a:gd name="connsiteX98" fmla="*/ 10661 w 135065"/>
                <a:gd name="connsiteY98" fmla="*/ 27103 h 177978"/>
                <a:gd name="connsiteX99" fmla="*/ 10661 w 135065"/>
                <a:gd name="connsiteY99" fmla="*/ 28341 h 177978"/>
                <a:gd name="connsiteX100" fmla="*/ 11422 w 135065"/>
                <a:gd name="connsiteY100" fmla="*/ 25865 h 177978"/>
                <a:gd name="connsiteX101" fmla="*/ 100229 w 135065"/>
                <a:gd name="connsiteY101" fmla="*/ 99398 h 177978"/>
                <a:gd name="connsiteX102" fmla="*/ 99372 w 135065"/>
                <a:gd name="connsiteY102" fmla="*/ 102731 h 177978"/>
                <a:gd name="connsiteX103" fmla="*/ 100229 w 135065"/>
                <a:gd name="connsiteY103" fmla="*/ 99398 h 177978"/>
                <a:gd name="connsiteX104" fmla="*/ 100229 w 135065"/>
                <a:gd name="connsiteY104" fmla="*/ 95873 h 177978"/>
                <a:gd name="connsiteX105" fmla="*/ 93852 w 135065"/>
                <a:gd name="connsiteY105" fmla="*/ 98921 h 177978"/>
                <a:gd name="connsiteX106" fmla="*/ 100229 w 135065"/>
                <a:gd name="connsiteY106" fmla="*/ 99398 h 177978"/>
                <a:gd name="connsiteX107" fmla="*/ 121550 w 135065"/>
                <a:gd name="connsiteY107" fmla="*/ 129116 h 177978"/>
                <a:gd name="connsiteX108" fmla="*/ 116981 w 135065"/>
                <a:gd name="connsiteY108" fmla="*/ 128449 h 177978"/>
                <a:gd name="connsiteX109" fmla="*/ 114697 w 135065"/>
                <a:gd name="connsiteY109" fmla="*/ 132449 h 177978"/>
                <a:gd name="connsiteX110" fmla="*/ 116410 w 135065"/>
                <a:gd name="connsiteY110" fmla="*/ 133116 h 177978"/>
                <a:gd name="connsiteX111" fmla="*/ 118219 w 135065"/>
                <a:gd name="connsiteY111" fmla="*/ 131306 h 177978"/>
                <a:gd name="connsiteX112" fmla="*/ 121455 w 135065"/>
                <a:gd name="connsiteY112" fmla="*/ 129211 h 177978"/>
                <a:gd name="connsiteX113" fmla="*/ 112698 w 135065"/>
                <a:gd name="connsiteY113" fmla="*/ 75204 h 177978"/>
                <a:gd name="connsiteX114" fmla="*/ 110889 w 135065"/>
                <a:gd name="connsiteY114" fmla="*/ 72442 h 177978"/>
                <a:gd name="connsiteX115" fmla="*/ 108129 w 135065"/>
                <a:gd name="connsiteY115" fmla="*/ 71585 h 177978"/>
                <a:gd name="connsiteX116" fmla="*/ 109271 w 135065"/>
                <a:gd name="connsiteY116" fmla="*/ 73299 h 177978"/>
                <a:gd name="connsiteX117" fmla="*/ 106987 w 135065"/>
                <a:gd name="connsiteY117" fmla="*/ 74633 h 177978"/>
                <a:gd name="connsiteX118" fmla="*/ 112698 w 135065"/>
                <a:gd name="connsiteY118" fmla="*/ 75204 h 177978"/>
                <a:gd name="connsiteX119" fmla="*/ 120883 w 135065"/>
                <a:gd name="connsiteY119" fmla="*/ 154547 h 177978"/>
                <a:gd name="connsiteX120" fmla="*/ 116600 w 135065"/>
                <a:gd name="connsiteY120" fmla="*/ 156928 h 177978"/>
                <a:gd name="connsiteX121" fmla="*/ 119932 w 135065"/>
                <a:gd name="connsiteY121" fmla="*/ 159310 h 177978"/>
                <a:gd name="connsiteX122" fmla="*/ 120598 w 135065"/>
                <a:gd name="connsiteY122" fmla="*/ 157881 h 177978"/>
                <a:gd name="connsiteX123" fmla="*/ 122216 w 135065"/>
                <a:gd name="connsiteY123" fmla="*/ 157214 h 177978"/>
                <a:gd name="connsiteX124" fmla="*/ 120979 w 135065"/>
                <a:gd name="connsiteY124" fmla="*/ 154547 h 177978"/>
                <a:gd name="connsiteX125" fmla="*/ 131163 w 135065"/>
                <a:gd name="connsiteY125" fmla="*/ 124829 h 177978"/>
                <a:gd name="connsiteX126" fmla="*/ 129260 w 135065"/>
                <a:gd name="connsiteY126" fmla="*/ 122067 h 177978"/>
                <a:gd name="connsiteX127" fmla="*/ 127737 w 135065"/>
                <a:gd name="connsiteY127" fmla="*/ 126734 h 177978"/>
                <a:gd name="connsiteX128" fmla="*/ 131163 w 135065"/>
                <a:gd name="connsiteY128" fmla="*/ 124829 h 177978"/>
                <a:gd name="connsiteX129" fmla="*/ 94232 w 135065"/>
                <a:gd name="connsiteY129" fmla="*/ 80443 h 177978"/>
                <a:gd name="connsiteX130" fmla="*/ 95279 w 135065"/>
                <a:gd name="connsiteY130" fmla="*/ 86539 h 177978"/>
                <a:gd name="connsiteX131" fmla="*/ 94232 w 135065"/>
                <a:gd name="connsiteY131" fmla="*/ 80443 h 177978"/>
                <a:gd name="connsiteX132" fmla="*/ 57967 w 135065"/>
                <a:gd name="connsiteY132" fmla="*/ 76728 h 177978"/>
                <a:gd name="connsiteX133" fmla="*/ 60918 w 135065"/>
                <a:gd name="connsiteY133" fmla="*/ 72061 h 177978"/>
                <a:gd name="connsiteX134" fmla="*/ 57967 w 135065"/>
                <a:gd name="connsiteY134" fmla="*/ 72061 h 177978"/>
                <a:gd name="connsiteX135" fmla="*/ 57967 w 135065"/>
                <a:gd name="connsiteY135" fmla="*/ 76728 h 177978"/>
                <a:gd name="connsiteX136" fmla="*/ 114411 w 135065"/>
                <a:gd name="connsiteY136" fmla="*/ 89682 h 177978"/>
                <a:gd name="connsiteX137" fmla="*/ 113269 w 135065"/>
                <a:gd name="connsiteY137" fmla="*/ 87777 h 177978"/>
                <a:gd name="connsiteX138" fmla="*/ 108890 w 135065"/>
                <a:gd name="connsiteY138" fmla="*/ 86920 h 177978"/>
                <a:gd name="connsiteX139" fmla="*/ 110032 w 135065"/>
                <a:gd name="connsiteY139" fmla="*/ 88539 h 177978"/>
                <a:gd name="connsiteX140" fmla="*/ 114411 w 135065"/>
                <a:gd name="connsiteY140" fmla="*/ 89682 h 177978"/>
                <a:gd name="connsiteX141" fmla="*/ 119646 w 135065"/>
                <a:gd name="connsiteY141" fmla="*/ 11482 h 177978"/>
                <a:gd name="connsiteX142" fmla="*/ 118885 w 135065"/>
                <a:gd name="connsiteY142" fmla="*/ 11577 h 177978"/>
                <a:gd name="connsiteX143" fmla="*/ 119075 w 135065"/>
                <a:gd name="connsiteY143" fmla="*/ 13768 h 177978"/>
                <a:gd name="connsiteX144" fmla="*/ 124500 w 135065"/>
                <a:gd name="connsiteY144" fmla="*/ 14911 h 177978"/>
                <a:gd name="connsiteX145" fmla="*/ 119551 w 135065"/>
                <a:gd name="connsiteY145" fmla="*/ 11482 h 177978"/>
                <a:gd name="connsiteX146" fmla="*/ 71959 w 135065"/>
                <a:gd name="connsiteY146" fmla="*/ 26341 h 177978"/>
                <a:gd name="connsiteX147" fmla="*/ 68057 w 135065"/>
                <a:gd name="connsiteY147" fmla="*/ 23674 h 177978"/>
                <a:gd name="connsiteX148" fmla="*/ 71959 w 135065"/>
                <a:gd name="connsiteY148" fmla="*/ 26341 h 177978"/>
                <a:gd name="connsiteX149" fmla="*/ 46450 w 135065"/>
                <a:gd name="connsiteY149" fmla="*/ 89968 h 177978"/>
                <a:gd name="connsiteX150" fmla="*/ 43404 w 135065"/>
                <a:gd name="connsiteY150" fmla="*/ 94445 h 177978"/>
                <a:gd name="connsiteX151" fmla="*/ 47782 w 135065"/>
                <a:gd name="connsiteY151" fmla="*/ 90730 h 177978"/>
                <a:gd name="connsiteX152" fmla="*/ 46450 w 135065"/>
                <a:gd name="connsiteY152" fmla="*/ 89873 h 177978"/>
                <a:gd name="connsiteX153" fmla="*/ 62060 w 135065"/>
                <a:gd name="connsiteY153" fmla="*/ 49868 h 177978"/>
                <a:gd name="connsiteX154" fmla="*/ 59205 w 135065"/>
                <a:gd name="connsiteY154" fmla="*/ 48058 h 177978"/>
                <a:gd name="connsiteX155" fmla="*/ 58158 w 135065"/>
                <a:gd name="connsiteY155" fmla="*/ 50915 h 177978"/>
                <a:gd name="connsiteX156" fmla="*/ 62060 w 135065"/>
                <a:gd name="connsiteY156" fmla="*/ 49963 h 177978"/>
                <a:gd name="connsiteX157" fmla="*/ 126785 w 135065"/>
                <a:gd name="connsiteY157" fmla="*/ 149499 h 177978"/>
                <a:gd name="connsiteX158" fmla="*/ 125167 w 135065"/>
                <a:gd name="connsiteY158" fmla="*/ 148356 h 177978"/>
                <a:gd name="connsiteX159" fmla="*/ 123358 w 135065"/>
                <a:gd name="connsiteY159" fmla="*/ 148356 h 177978"/>
                <a:gd name="connsiteX160" fmla="*/ 123644 w 135065"/>
                <a:gd name="connsiteY160" fmla="*/ 150357 h 177978"/>
                <a:gd name="connsiteX161" fmla="*/ 126785 w 135065"/>
                <a:gd name="connsiteY161" fmla="*/ 149595 h 177978"/>
                <a:gd name="connsiteX162" fmla="*/ 50733 w 135065"/>
                <a:gd name="connsiteY162" fmla="*/ 92635 h 177978"/>
                <a:gd name="connsiteX163" fmla="*/ 49496 w 135065"/>
                <a:gd name="connsiteY163" fmla="*/ 95969 h 177978"/>
                <a:gd name="connsiteX164" fmla="*/ 52732 w 135065"/>
                <a:gd name="connsiteY164" fmla="*/ 93397 h 177978"/>
                <a:gd name="connsiteX165" fmla="*/ 50828 w 135065"/>
                <a:gd name="connsiteY165" fmla="*/ 92730 h 177978"/>
                <a:gd name="connsiteX166" fmla="*/ 5236 w 135065"/>
                <a:gd name="connsiteY166" fmla="*/ 9196 h 177978"/>
                <a:gd name="connsiteX167" fmla="*/ 7425 w 135065"/>
                <a:gd name="connsiteY167" fmla="*/ 7767 h 177978"/>
                <a:gd name="connsiteX168" fmla="*/ 5236 w 135065"/>
                <a:gd name="connsiteY168" fmla="*/ 5005 h 177978"/>
                <a:gd name="connsiteX169" fmla="*/ 5236 w 135065"/>
                <a:gd name="connsiteY169" fmla="*/ 9291 h 177978"/>
                <a:gd name="connsiteX170" fmla="*/ 9614 w 135065"/>
                <a:gd name="connsiteY170" fmla="*/ 69108 h 177978"/>
                <a:gd name="connsiteX171" fmla="*/ 13326 w 135065"/>
                <a:gd name="connsiteY171" fmla="*/ 71966 h 177978"/>
                <a:gd name="connsiteX172" fmla="*/ 13706 w 135065"/>
                <a:gd name="connsiteY172" fmla="*/ 69965 h 177978"/>
                <a:gd name="connsiteX173" fmla="*/ 9614 w 135065"/>
                <a:gd name="connsiteY173" fmla="*/ 69108 h 177978"/>
                <a:gd name="connsiteX174" fmla="*/ 94708 w 135065"/>
                <a:gd name="connsiteY174" fmla="*/ 59583 h 177978"/>
                <a:gd name="connsiteX175" fmla="*/ 90996 w 135065"/>
                <a:gd name="connsiteY175" fmla="*/ 59107 h 177978"/>
                <a:gd name="connsiteX176" fmla="*/ 93661 w 135065"/>
                <a:gd name="connsiteY176" fmla="*/ 61298 h 177978"/>
                <a:gd name="connsiteX177" fmla="*/ 94708 w 135065"/>
                <a:gd name="connsiteY177" fmla="*/ 59583 h 177978"/>
                <a:gd name="connsiteX178" fmla="*/ 65963 w 135065"/>
                <a:gd name="connsiteY178" fmla="*/ 104922 h 177978"/>
                <a:gd name="connsiteX179" fmla="*/ 64344 w 135065"/>
                <a:gd name="connsiteY179" fmla="*/ 99874 h 177978"/>
                <a:gd name="connsiteX180" fmla="*/ 63678 w 135065"/>
                <a:gd name="connsiteY180" fmla="*/ 101017 h 177978"/>
                <a:gd name="connsiteX181" fmla="*/ 65963 w 135065"/>
                <a:gd name="connsiteY181" fmla="*/ 104922 h 177978"/>
                <a:gd name="connsiteX182" fmla="*/ 95660 w 135065"/>
                <a:gd name="connsiteY182" fmla="*/ 30056 h 177978"/>
                <a:gd name="connsiteX183" fmla="*/ 91186 w 135065"/>
                <a:gd name="connsiteY183" fmla="*/ 29103 h 177978"/>
                <a:gd name="connsiteX184" fmla="*/ 95660 w 135065"/>
                <a:gd name="connsiteY184" fmla="*/ 30056 h 177978"/>
                <a:gd name="connsiteX185" fmla="*/ 25890 w 135065"/>
                <a:gd name="connsiteY185" fmla="*/ 35961 h 177978"/>
                <a:gd name="connsiteX186" fmla="*/ 26652 w 135065"/>
                <a:gd name="connsiteY186" fmla="*/ 36152 h 177978"/>
                <a:gd name="connsiteX187" fmla="*/ 27984 w 135065"/>
                <a:gd name="connsiteY187" fmla="*/ 34342 h 177978"/>
                <a:gd name="connsiteX188" fmla="*/ 27223 w 135065"/>
                <a:gd name="connsiteY188" fmla="*/ 32723 h 177978"/>
                <a:gd name="connsiteX189" fmla="*/ 25890 w 135065"/>
                <a:gd name="connsiteY189" fmla="*/ 33580 h 177978"/>
                <a:gd name="connsiteX190" fmla="*/ 25890 w 135065"/>
                <a:gd name="connsiteY190" fmla="*/ 35961 h 177978"/>
                <a:gd name="connsiteX191" fmla="*/ 69389 w 135065"/>
                <a:gd name="connsiteY191" fmla="*/ 79871 h 177978"/>
                <a:gd name="connsiteX192" fmla="*/ 66724 w 135065"/>
                <a:gd name="connsiteY192" fmla="*/ 80824 h 177978"/>
                <a:gd name="connsiteX193" fmla="*/ 67961 w 135065"/>
                <a:gd name="connsiteY193" fmla="*/ 83205 h 177978"/>
                <a:gd name="connsiteX194" fmla="*/ 69294 w 135065"/>
                <a:gd name="connsiteY194" fmla="*/ 79871 h 177978"/>
                <a:gd name="connsiteX195" fmla="*/ 66629 w 135065"/>
                <a:gd name="connsiteY195" fmla="*/ 28055 h 177978"/>
                <a:gd name="connsiteX196" fmla="*/ 66914 w 135065"/>
                <a:gd name="connsiteY196" fmla="*/ 25484 h 177978"/>
                <a:gd name="connsiteX197" fmla="*/ 62346 w 135065"/>
                <a:gd name="connsiteY197" fmla="*/ 26436 h 177978"/>
                <a:gd name="connsiteX198" fmla="*/ 66629 w 135065"/>
                <a:gd name="connsiteY198" fmla="*/ 28055 h 177978"/>
                <a:gd name="connsiteX199" fmla="*/ 83762 w 135065"/>
                <a:gd name="connsiteY199" fmla="*/ 33770 h 177978"/>
                <a:gd name="connsiteX200" fmla="*/ 84238 w 135065"/>
                <a:gd name="connsiteY200" fmla="*/ 34532 h 177978"/>
                <a:gd name="connsiteX201" fmla="*/ 88616 w 135065"/>
                <a:gd name="connsiteY201" fmla="*/ 31961 h 177978"/>
                <a:gd name="connsiteX202" fmla="*/ 87569 w 135065"/>
                <a:gd name="connsiteY202" fmla="*/ 30818 h 177978"/>
                <a:gd name="connsiteX203" fmla="*/ 83762 w 135065"/>
                <a:gd name="connsiteY203" fmla="*/ 33770 h 177978"/>
                <a:gd name="connsiteX204" fmla="*/ 92995 w 135065"/>
                <a:gd name="connsiteY204" fmla="*/ 47867 h 177978"/>
                <a:gd name="connsiteX205" fmla="*/ 95945 w 135065"/>
                <a:gd name="connsiteY205" fmla="*/ 50439 h 177978"/>
                <a:gd name="connsiteX206" fmla="*/ 96421 w 135065"/>
                <a:gd name="connsiteY206" fmla="*/ 48058 h 177978"/>
                <a:gd name="connsiteX207" fmla="*/ 92995 w 135065"/>
                <a:gd name="connsiteY207" fmla="*/ 47867 h 177978"/>
                <a:gd name="connsiteX208" fmla="*/ 26652 w 135065"/>
                <a:gd name="connsiteY208" fmla="*/ 60917 h 177978"/>
                <a:gd name="connsiteX209" fmla="*/ 24177 w 135065"/>
                <a:gd name="connsiteY209" fmla="*/ 57773 h 177978"/>
                <a:gd name="connsiteX210" fmla="*/ 26652 w 135065"/>
                <a:gd name="connsiteY210" fmla="*/ 60917 h 177978"/>
                <a:gd name="connsiteX211" fmla="*/ 8376 w 135065"/>
                <a:gd name="connsiteY211" fmla="*/ 46343 h 177978"/>
                <a:gd name="connsiteX212" fmla="*/ 8947 w 135065"/>
                <a:gd name="connsiteY212" fmla="*/ 50249 h 177978"/>
                <a:gd name="connsiteX213" fmla="*/ 11898 w 135065"/>
                <a:gd name="connsiteY213" fmla="*/ 50630 h 177978"/>
                <a:gd name="connsiteX214" fmla="*/ 8376 w 135065"/>
                <a:gd name="connsiteY214" fmla="*/ 46343 h 177978"/>
                <a:gd name="connsiteX215" fmla="*/ 53588 w 135065"/>
                <a:gd name="connsiteY215" fmla="*/ 85110 h 177978"/>
                <a:gd name="connsiteX216" fmla="*/ 50638 w 135065"/>
                <a:gd name="connsiteY216" fmla="*/ 86920 h 177978"/>
                <a:gd name="connsiteX217" fmla="*/ 53588 w 135065"/>
                <a:gd name="connsiteY217" fmla="*/ 85110 h 177978"/>
                <a:gd name="connsiteX218" fmla="*/ 44070 w 135065"/>
                <a:gd name="connsiteY218" fmla="*/ 33770 h 177978"/>
                <a:gd name="connsiteX219" fmla="*/ 43594 w 135065"/>
                <a:gd name="connsiteY219" fmla="*/ 34342 h 177978"/>
                <a:gd name="connsiteX220" fmla="*/ 45118 w 135065"/>
                <a:gd name="connsiteY220" fmla="*/ 36628 h 177978"/>
                <a:gd name="connsiteX221" fmla="*/ 46164 w 135065"/>
                <a:gd name="connsiteY221" fmla="*/ 36628 h 177978"/>
                <a:gd name="connsiteX222" fmla="*/ 45974 w 135065"/>
                <a:gd name="connsiteY222" fmla="*/ 34056 h 177978"/>
                <a:gd name="connsiteX223" fmla="*/ 44070 w 135065"/>
                <a:gd name="connsiteY223" fmla="*/ 33770 h 177978"/>
                <a:gd name="connsiteX224" fmla="*/ 99848 w 135065"/>
                <a:gd name="connsiteY224" fmla="*/ 115876 h 177978"/>
                <a:gd name="connsiteX225" fmla="*/ 101466 w 135065"/>
                <a:gd name="connsiteY225" fmla="*/ 114447 h 177978"/>
                <a:gd name="connsiteX226" fmla="*/ 101561 w 135065"/>
                <a:gd name="connsiteY226" fmla="*/ 112923 h 177978"/>
                <a:gd name="connsiteX227" fmla="*/ 99753 w 135065"/>
                <a:gd name="connsiteY227" fmla="*/ 113114 h 177978"/>
                <a:gd name="connsiteX228" fmla="*/ 99753 w 135065"/>
                <a:gd name="connsiteY228" fmla="*/ 115781 h 177978"/>
                <a:gd name="connsiteX229" fmla="*/ 125262 w 135065"/>
                <a:gd name="connsiteY229" fmla="*/ 31103 h 177978"/>
                <a:gd name="connsiteX230" fmla="*/ 128213 w 135065"/>
                <a:gd name="connsiteY230" fmla="*/ 27770 h 177978"/>
                <a:gd name="connsiteX231" fmla="*/ 125262 w 135065"/>
                <a:gd name="connsiteY231" fmla="*/ 31103 h 177978"/>
                <a:gd name="connsiteX232" fmla="*/ 22464 w 135065"/>
                <a:gd name="connsiteY232" fmla="*/ 44153 h 177978"/>
                <a:gd name="connsiteX233" fmla="*/ 24177 w 135065"/>
                <a:gd name="connsiteY233" fmla="*/ 41676 h 177978"/>
                <a:gd name="connsiteX234" fmla="*/ 22178 w 135065"/>
                <a:gd name="connsiteY234" fmla="*/ 40152 h 177978"/>
                <a:gd name="connsiteX235" fmla="*/ 22464 w 135065"/>
                <a:gd name="connsiteY235" fmla="*/ 44153 h 177978"/>
                <a:gd name="connsiteX236" fmla="*/ 27318 w 135065"/>
                <a:gd name="connsiteY236" fmla="*/ 95111 h 177978"/>
                <a:gd name="connsiteX237" fmla="*/ 26271 w 135065"/>
                <a:gd name="connsiteY237" fmla="*/ 97778 h 177978"/>
                <a:gd name="connsiteX238" fmla="*/ 27794 w 135065"/>
                <a:gd name="connsiteY238" fmla="*/ 97778 h 177978"/>
                <a:gd name="connsiteX239" fmla="*/ 27318 w 135065"/>
                <a:gd name="connsiteY239" fmla="*/ 95111 h 177978"/>
                <a:gd name="connsiteX240" fmla="*/ 91948 w 135065"/>
                <a:gd name="connsiteY240" fmla="*/ 9196 h 177978"/>
                <a:gd name="connsiteX241" fmla="*/ 95660 w 135065"/>
                <a:gd name="connsiteY241" fmla="*/ 9482 h 177978"/>
                <a:gd name="connsiteX242" fmla="*/ 91948 w 135065"/>
                <a:gd name="connsiteY242" fmla="*/ 9196 h 177978"/>
                <a:gd name="connsiteX243" fmla="*/ 131449 w 135065"/>
                <a:gd name="connsiteY243" fmla="*/ 116828 h 177978"/>
                <a:gd name="connsiteX244" fmla="*/ 128308 w 135065"/>
                <a:gd name="connsiteY244" fmla="*/ 113876 h 177978"/>
                <a:gd name="connsiteX245" fmla="*/ 131449 w 135065"/>
                <a:gd name="connsiteY245" fmla="*/ 116828 h 177978"/>
                <a:gd name="connsiteX246" fmla="*/ 36360 w 135065"/>
                <a:gd name="connsiteY246" fmla="*/ 19007 h 177978"/>
                <a:gd name="connsiteX247" fmla="*/ 31696 w 135065"/>
                <a:gd name="connsiteY247" fmla="*/ 19197 h 177978"/>
                <a:gd name="connsiteX248" fmla="*/ 36360 w 135065"/>
                <a:gd name="connsiteY248" fmla="*/ 19007 h 177978"/>
                <a:gd name="connsiteX249" fmla="*/ 46355 w 135065"/>
                <a:gd name="connsiteY249" fmla="*/ 24722 h 177978"/>
                <a:gd name="connsiteX250" fmla="*/ 46640 w 135065"/>
                <a:gd name="connsiteY250" fmla="*/ 22721 h 177978"/>
                <a:gd name="connsiteX251" fmla="*/ 43499 w 135065"/>
                <a:gd name="connsiteY251" fmla="*/ 24055 h 177978"/>
                <a:gd name="connsiteX252" fmla="*/ 46355 w 135065"/>
                <a:gd name="connsiteY252" fmla="*/ 24722 h 177978"/>
                <a:gd name="connsiteX253" fmla="*/ 59871 w 135065"/>
                <a:gd name="connsiteY253" fmla="*/ 24055 h 177978"/>
                <a:gd name="connsiteX254" fmla="*/ 59395 w 135065"/>
                <a:gd name="connsiteY254" fmla="*/ 23674 h 177978"/>
                <a:gd name="connsiteX255" fmla="*/ 57777 w 135065"/>
                <a:gd name="connsiteY255" fmla="*/ 27103 h 177978"/>
                <a:gd name="connsiteX256" fmla="*/ 59871 w 135065"/>
                <a:gd name="connsiteY256" fmla="*/ 24055 h 177978"/>
                <a:gd name="connsiteX257" fmla="*/ 52542 w 135065"/>
                <a:gd name="connsiteY257" fmla="*/ 110732 h 177978"/>
                <a:gd name="connsiteX258" fmla="*/ 55016 w 135065"/>
                <a:gd name="connsiteY258" fmla="*/ 110447 h 177978"/>
                <a:gd name="connsiteX259" fmla="*/ 55016 w 135065"/>
                <a:gd name="connsiteY259" fmla="*/ 107780 h 177978"/>
                <a:gd name="connsiteX260" fmla="*/ 52542 w 135065"/>
                <a:gd name="connsiteY260" fmla="*/ 110732 h 177978"/>
                <a:gd name="connsiteX261" fmla="*/ 114030 w 135065"/>
                <a:gd name="connsiteY261" fmla="*/ 62345 h 177978"/>
                <a:gd name="connsiteX262" fmla="*/ 114411 w 135065"/>
                <a:gd name="connsiteY262" fmla="*/ 61869 h 177978"/>
                <a:gd name="connsiteX263" fmla="*/ 110985 w 135065"/>
                <a:gd name="connsiteY263" fmla="*/ 58154 h 177978"/>
                <a:gd name="connsiteX264" fmla="*/ 110318 w 135065"/>
                <a:gd name="connsiteY264" fmla="*/ 58726 h 177978"/>
                <a:gd name="connsiteX265" fmla="*/ 114030 w 135065"/>
                <a:gd name="connsiteY265" fmla="*/ 62345 h 177978"/>
                <a:gd name="connsiteX266" fmla="*/ 106225 w 135065"/>
                <a:gd name="connsiteY266" fmla="*/ 138641 h 177978"/>
                <a:gd name="connsiteX267" fmla="*/ 105464 w 135065"/>
                <a:gd name="connsiteY267" fmla="*/ 138927 h 177978"/>
                <a:gd name="connsiteX268" fmla="*/ 104607 w 135065"/>
                <a:gd name="connsiteY268" fmla="*/ 141784 h 177978"/>
                <a:gd name="connsiteX269" fmla="*/ 107558 w 135065"/>
                <a:gd name="connsiteY269" fmla="*/ 140546 h 177978"/>
                <a:gd name="connsiteX270" fmla="*/ 106225 w 135065"/>
                <a:gd name="connsiteY270" fmla="*/ 138736 h 177978"/>
                <a:gd name="connsiteX271" fmla="*/ 55683 w 135065"/>
                <a:gd name="connsiteY271" fmla="*/ 41486 h 177978"/>
                <a:gd name="connsiteX272" fmla="*/ 56444 w 135065"/>
                <a:gd name="connsiteY272" fmla="*/ 41295 h 177978"/>
                <a:gd name="connsiteX273" fmla="*/ 54350 w 135065"/>
                <a:gd name="connsiteY273" fmla="*/ 37961 h 177978"/>
                <a:gd name="connsiteX274" fmla="*/ 55683 w 135065"/>
                <a:gd name="connsiteY274" fmla="*/ 41486 h 177978"/>
                <a:gd name="connsiteX275" fmla="*/ 29888 w 135065"/>
                <a:gd name="connsiteY275" fmla="*/ 75776 h 177978"/>
                <a:gd name="connsiteX276" fmla="*/ 28841 w 135065"/>
                <a:gd name="connsiteY276" fmla="*/ 79205 h 177978"/>
                <a:gd name="connsiteX277" fmla="*/ 29888 w 135065"/>
                <a:gd name="connsiteY277" fmla="*/ 75776 h 177978"/>
                <a:gd name="connsiteX278" fmla="*/ 93852 w 135065"/>
                <a:gd name="connsiteY278" fmla="*/ 109780 h 177978"/>
                <a:gd name="connsiteX279" fmla="*/ 93661 w 135065"/>
                <a:gd name="connsiteY279" fmla="*/ 113495 h 177978"/>
                <a:gd name="connsiteX280" fmla="*/ 93852 w 135065"/>
                <a:gd name="connsiteY280" fmla="*/ 109780 h 177978"/>
                <a:gd name="connsiteX281" fmla="*/ 74338 w 135065"/>
                <a:gd name="connsiteY281" fmla="*/ 103017 h 177978"/>
                <a:gd name="connsiteX282" fmla="*/ 77194 w 135065"/>
                <a:gd name="connsiteY282" fmla="*/ 104351 h 177978"/>
                <a:gd name="connsiteX283" fmla="*/ 74338 w 135065"/>
                <a:gd name="connsiteY283" fmla="*/ 103017 h 177978"/>
                <a:gd name="connsiteX284" fmla="*/ 107558 w 135065"/>
                <a:gd name="connsiteY284" fmla="*/ 8053 h 177978"/>
                <a:gd name="connsiteX285" fmla="*/ 107082 w 135065"/>
                <a:gd name="connsiteY285" fmla="*/ 7577 h 177978"/>
                <a:gd name="connsiteX286" fmla="*/ 104988 w 135065"/>
                <a:gd name="connsiteY286" fmla="*/ 7005 h 177978"/>
                <a:gd name="connsiteX287" fmla="*/ 104797 w 135065"/>
                <a:gd name="connsiteY287" fmla="*/ 7958 h 177978"/>
                <a:gd name="connsiteX288" fmla="*/ 106987 w 135065"/>
                <a:gd name="connsiteY288" fmla="*/ 8529 h 177978"/>
                <a:gd name="connsiteX289" fmla="*/ 107653 w 135065"/>
                <a:gd name="connsiteY289" fmla="*/ 8053 h 177978"/>
                <a:gd name="connsiteX290" fmla="*/ 89092 w 135065"/>
                <a:gd name="connsiteY290" fmla="*/ 103208 h 177978"/>
                <a:gd name="connsiteX291" fmla="*/ 88616 w 135065"/>
                <a:gd name="connsiteY291" fmla="*/ 102350 h 177978"/>
                <a:gd name="connsiteX292" fmla="*/ 86236 w 135065"/>
                <a:gd name="connsiteY292" fmla="*/ 104636 h 177978"/>
                <a:gd name="connsiteX293" fmla="*/ 88997 w 135065"/>
                <a:gd name="connsiteY293" fmla="*/ 103208 h 177978"/>
                <a:gd name="connsiteX294" fmla="*/ 74815 w 135065"/>
                <a:gd name="connsiteY294" fmla="*/ 80253 h 177978"/>
                <a:gd name="connsiteX295" fmla="*/ 74529 w 135065"/>
                <a:gd name="connsiteY295" fmla="*/ 77014 h 177978"/>
                <a:gd name="connsiteX296" fmla="*/ 71959 w 135065"/>
                <a:gd name="connsiteY296" fmla="*/ 77966 h 177978"/>
                <a:gd name="connsiteX297" fmla="*/ 74815 w 135065"/>
                <a:gd name="connsiteY297" fmla="*/ 80253 h 177978"/>
                <a:gd name="connsiteX298" fmla="*/ 50257 w 135065"/>
                <a:gd name="connsiteY298" fmla="*/ 49391 h 177978"/>
                <a:gd name="connsiteX299" fmla="*/ 49686 w 135065"/>
                <a:gd name="connsiteY299" fmla="*/ 52058 h 177978"/>
                <a:gd name="connsiteX300" fmla="*/ 51495 w 135065"/>
                <a:gd name="connsiteY300" fmla="*/ 50725 h 177978"/>
                <a:gd name="connsiteX301" fmla="*/ 50257 w 135065"/>
                <a:gd name="connsiteY301" fmla="*/ 49391 h 177978"/>
                <a:gd name="connsiteX302" fmla="*/ 75671 w 135065"/>
                <a:gd name="connsiteY302" fmla="*/ 61679 h 177978"/>
                <a:gd name="connsiteX303" fmla="*/ 72721 w 135065"/>
                <a:gd name="connsiteY303" fmla="*/ 62060 h 177978"/>
                <a:gd name="connsiteX304" fmla="*/ 73767 w 135065"/>
                <a:gd name="connsiteY304" fmla="*/ 62631 h 177978"/>
                <a:gd name="connsiteX305" fmla="*/ 74815 w 135065"/>
                <a:gd name="connsiteY305" fmla="*/ 63107 h 177978"/>
                <a:gd name="connsiteX306" fmla="*/ 75671 w 135065"/>
                <a:gd name="connsiteY306" fmla="*/ 61774 h 177978"/>
                <a:gd name="connsiteX307" fmla="*/ 7710 w 135065"/>
                <a:gd name="connsiteY307" fmla="*/ 40628 h 177978"/>
                <a:gd name="connsiteX308" fmla="*/ 11232 w 135065"/>
                <a:gd name="connsiteY308" fmla="*/ 39486 h 177978"/>
                <a:gd name="connsiteX309" fmla="*/ 7710 w 135065"/>
                <a:gd name="connsiteY309" fmla="*/ 40628 h 177978"/>
                <a:gd name="connsiteX310" fmla="*/ 56634 w 135065"/>
                <a:gd name="connsiteY310" fmla="*/ 85491 h 177978"/>
                <a:gd name="connsiteX311" fmla="*/ 55778 w 135065"/>
                <a:gd name="connsiteY311" fmla="*/ 82253 h 177978"/>
                <a:gd name="connsiteX312" fmla="*/ 56634 w 135065"/>
                <a:gd name="connsiteY312" fmla="*/ 85491 h 177978"/>
                <a:gd name="connsiteX313" fmla="*/ 6758 w 135065"/>
                <a:gd name="connsiteY313" fmla="*/ 131021 h 177978"/>
                <a:gd name="connsiteX314" fmla="*/ 5521 w 135065"/>
                <a:gd name="connsiteY314" fmla="*/ 132449 h 177978"/>
                <a:gd name="connsiteX315" fmla="*/ 6854 w 135065"/>
                <a:gd name="connsiteY315" fmla="*/ 133878 h 177978"/>
                <a:gd name="connsiteX316" fmla="*/ 7329 w 135065"/>
                <a:gd name="connsiteY316" fmla="*/ 133497 h 177978"/>
                <a:gd name="connsiteX317" fmla="*/ 6663 w 135065"/>
                <a:gd name="connsiteY317" fmla="*/ 130925 h 177978"/>
                <a:gd name="connsiteX318" fmla="*/ 56539 w 135065"/>
                <a:gd name="connsiteY318" fmla="*/ 57392 h 177978"/>
                <a:gd name="connsiteX319" fmla="*/ 58253 w 135065"/>
                <a:gd name="connsiteY319" fmla="*/ 55297 h 177978"/>
                <a:gd name="connsiteX320" fmla="*/ 56539 w 135065"/>
                <a:gd name="connsiteY320" fmla="*/ 57392 h 177978"/>
                <a:gd name="connsiteX321" fmla="*/ 114506 w 135065"/>
                <a:gd name="connsiteY321" fmla="*/ 113209 h 177978"/>
                <a:gd name="connsiteX322" fmla="*/ 114887 w 135065"/>
                <a:gd name="connsiteY322" fmla="*/ 113971 h 177978"/>
                <a:gd name="connsiteX323" fmla="*/ 118123 w 135065"/>
                <a:gd name="connsiteY323" fmla="*/ 112733 h 177978"/>
                <a:gd name="connsiteX324" fmla="*/ 114506 w 135065"/>
                <a:gd name="connsiteY324" fmla="*/ 113209 h 177978"/>
                <a:gd name="connsiteX325" fmla="*/ 54255 w 135065"/>
                <a:gd name="connsiteY325" fmla="*/ 62917 h 177978"/>
                <a:gd name="connsiteX326" fmla="*/ 56920 w 135065"/>
                <a:gd name="connsiteY326" fmla="*/ 65298 h 177978"/>
                <a:gd name="connsiteX327" fmla="*/ 54255 w 135065"/>
                <a:gd name="connsiteY327" fmla="*/ 62917 h 177978"/>
                <a:gd name="connsiteX328" fmla="*/ 8186 w 135065"/>
                <a:gd name="connsiteY328" fmla="*/ 31008 h 177978"/>
                <a:gd name="connsiteX329" fmla="*/ 10756 w 135065"/>
                <a:gd name="connsiteY329" fmla="*/ 32628 h 177978"/>
                <a:gd name="connsiteX330" fmla="*/ 8186 w 135065"/>
                <a:gd name="connsiteY330" fmla="*/ 31008 h 177978"/>
                <a:gd name="connsiteX331" fmla="*/ 60918 w 135065"/>
                <a:gd name="connsiteY331" fmla="*/ 35104 h 177978"/>
                <a:gd name="connsiteX332" fmla="*/ 58729 w 135065"/>
                <a:gd name="connsiteY332" fmla="*/ 37485 h 177978"/>
                <a:gd name="connsiteX333" fmla="*/ 61584 w 135065"/>
                <a:gd name="connsiteY333" fmla="*/ 37104 h 177978"/>
                <a:gd name="connsiteX334" fmla="*/ 60918 w 135065"/>
                <a:gd name="connsiteY334" fmla="*/ 35009 h 177978"/>
                <a:gd name="connsiteX335" fmla="*/ 24272 w 135065"/>
                <a:gd name="connsiteY335" fmla="*/ 90920 h 177978"/>
                <a:gd name="connsiteX336" fmla="*/ 24272 w 135065"/>
                <a:gd name="connsiteY336" fmla="*/ 87872 h 177978"/>
                <a:gd name="connsiteX337" fmla="*/ 22083 w 135065"/>
                <a:gd name="connsiteY337" fmla="*/ 90063 h 177978"/>
                <a:gd name="connsiteX338" fmla="*/ 24272 w 135065"/>
                <a:gd name="connsiteY338" fmla="*/ 90920 h 177978"/>
                <a:gd name="connsiteX339" fmla="*/ 34362 w 135065"/>
                <a:gd name="connsiteY339" fmla="*/ 50249 h 177978"/>
                <a:gd name="connsiteX340" fmla="*/ 35980 w 135065"/>
                <a:gd name="connsiteY340" fmla="*/ 52154 h 177978"/>
                <a:gd name="connsiteX341" fmla="*/ 36741 w 135065"/>
                <a:gd name="connsiteY341" fmla="*/ 50915 h 177978"/>
                <a:gd name="connsiteX342" fmla="*/ 34266 w 135065"/>
                <a:gd name="connsiteY342" fmla="*/ 50344 h 177978"/>
                <a:gd name="connsiteX343" fmla="*/ 121740 w 135065"/>
                <a:gd name="connsiteY343" fmla="*/ 61774 h 177978"/>
                <a:gd name="connsiteX344" fmla="*/ 122407 w 135065"/>
                <a:gd name="connsiteY344" fmla="*/ 61488 h 177978"/>
                <a:gd name="connsiteX345" fmla="*/ 122121 w 135065"/>
                <a:gd name="connsiteY345" fmla="*/ 60155 h 177978"/>
                <a:gd name="connsiteX346" fmla="*/ 119741 w 135065"/>
                <a:gd name="connsiteY346" fmla="*/ 60155 h 177978"/>
                <a:gd name="connsiteX347" fmla="*/ 121836 w 135065"/>
                <a:gd name="connsiteY347" fmla="*/ 61774 h 177978"/>
                <a:gd name="connsiteX348" fmla="*/ 19132 w 135065"/>
                <a:gd name="connsiteY348" fmla="*/ 66727 h 177978"/>
                <a:gd name="connsiteX349" fmla="*/ 20369 w 135065"/>
                <a:gd name="connsiteY349" fmla="*/ 69489 h 177978"/>
                <a:gd name="connsiteX350" fmla="*/ 19132 w 135065"/>
                <a:gd name="connsiteY350" fmla="*/ 66727 h 177978"/>
                <a:gd name="connsiteX351" fmla="*/ 90806 w 135065"/>
                <a:gd name="connsiteY351" fmla="*/ 125496 h 177978"/>
                <a:gd name="connsiteX352" fmla="*/ 88616 w 135065"/>
                <a:gd name="connsiteY352" fmla="*/ 123877 h 177978"/>
                <a:gd name="connsiteX353" fmla="*/ 88331 w 135065"/>
                <a:gd name="connsiteY353" fmla="*/ 124448 h 177978"/>
                <a:gd name="connsiteX354" fmla="*/ 90806 w 135065"/>
                <a:gd name="connsiteY354" fmla="*/ 125496 h 177978"/>
                <a:gd name="connsiteX355" fmla="*/ 10471 w 135065"/>
                <a:gd name="connsiteY355" fmla="*/ 17292 h 177978"/>
                <a:gd name="connsiteX356" fmla="*/ 9804 w 135065"/>
                <a:gd name="connsiteY356" fmla="*/ 16530 h 177978"/>
                <a:gd name="connsiteX357" fmla="*/ 7425 w 135065"/>
                <a:gd name="connsiteY357" fmla="*/ 18530 h 177978"/>
                <a:gd name="connsiteX358" fmla="*/ 7900 w 135065"/>
                <a:gd name="connsiteY358" fmla="*/ 19007 h 177978"/>
                <a:gd name="connsiteX359" fmla="*/ 10566 w 135065"/>
                <a:gd name="connsiteY359" fmla="*/ 17197 h 177978"/>
                <a:gd name="connsiteX360" fmla="*/ 66343 w 135065"/>
                <a:gd name="connsiteY360" fmla="*/ 4529 h 177978"/>
                <a:gd name="connsiteX361" fmla="*/ 67010 w 135065"/>
                <a:gd name="connsiteY361" fmla="*/ 4053 h 177978"/>
                <a:gd name="connsiteX362" fmla="*/ 65486 w 135065"/>
                <a:gd name="connsiteY362" fmla="*/ 1957 h 177978"/>
                <a:gd name="connsiteX363" fmla="*/ 66343 w 135065"/>
                <a:gd name="connsiteY363" fmla="*/ 4529 h 177978"/>
                <a:gd name="connsiteX364" fmla="*/ 33791 w 135065"/>
                <a:gd name="connsiteY364" fmla="*/ 9672 h 177978"/>
                <a:gd name="connsiteX365" fmla="*/ 36646 w 135065"/>
                <a:gd name="connsiteY365" fmla="*/ 8624 h 177978"/>
                <a:gd name="connsiteX366" fmla="*/ 33791 w 135065"/>
                <a:gd name="connsiteY366" fmla="*/ 9672 h 177978"/>
                <a:gd name="connsiteX367" fmla="*/ 9899 w 135065"/>
                <a:gd name="connsiteY367" fmla="*/ 123020 h 177978"/>
                <a:gd name="connsiteX368" fmla="*/ 9138 w 135065"/>
                <a:gd name="connsiteY368" fmla="*/ 122353 h 177978"/>
                <a:gd name="connsiteX369" fmla="*/ 7805 w 135065"/>
                <a:gd name="connsiteY369" fmla="*/ 123401 h 177978"/>
                <a:gd name="connsiteX370" fmla="*/ 8757 w 135065"/>
                <a:gd name="connsiteY370" fmla="*/ 124353 h 177978"/>
                <a:gd name="connsiteX371" fmla="*/ 9804 w 135065"/>
                <a:gd name="connsiteY371" fmla="*/ 123020 h 177978"/>
                <a:gd name="connsiteX372" fmla="*/ 38455 w 135065"/>
                <a:gd name="connsiteY372" fmla="*/ 55487 h 177978"/>
                <a:gd name="connsiteX373" fmla="*/ 38835 w 135065"/>
                <a:gd name="connsiteY373" fmla="*/ 56154 h 177978"/>
                <a:gd name="connsiteX374" fmla="*/ 40834 w 135065"/>
                <a:gd name="connsiteY374" fmla="*/ 55392 h 177978"/>
                <a:gd name="connsiteX375" fmla="*/ 38455 w 135065"/>
                <a:gd name="connsiteY375" fmla="*/ 55487 h 177978"/>
                <a:gd name="connsiteX376" fmla="*/ 72340 w 135065"/>
                <a:gd name="connsiteY376" fmla="*/ 86444 h 177978"/>
                <a:gd name="connsiteX377" fmla="*/ 71864 w 135065"/>
                <a:gd name="connsiteY377" fmla="*/ 86920 h 177978"/>
                <a:gd name="connsiteX378" fmla="*/ 74434 w 135065"/>
                <a:gd name="connsiteY378" fmla="*/ 87968 h 177978"/>
                <a:gd name="connsiteX379" fmla="*/ 72340 w 135065"/>
                <a:gd name="connsiteY379" fmla="*/ 86444 h 177978"/>
                <a:gd name="connsiteX380" fmla="*/ 19703 w 135065"/>
                <a:gd name="connsiteY380" fmla="*/ 78347 h 177978"/>
                <a:gd name="connsiteX381" fmla="*/ 18751 w 135065"/>
                <a:gd name="connsiteY381" fmla="*/ 76252 h 177978"/>
                <a:gd name="connsiteX382" fmla="*/ 19703 w 135065"/>
                <a:gd name="connsiteY382" fmla="*/ 78347 h 177978"/>
                <a:gd name="connsiteX383" fmla="*/ 66343 w 135065"/>
                <a:gd name="connsiteY383" fmla="*/ 63870 h 177978"/>
                <a:gd name="connsiteX384" fmla="*/ 63964 w 135065"/>
                <a:gd name="connsiteY384" fmla="*/ 63870 h 177978"/>
                <a:gd name="connsiteX385" fmla="*/ 63297 w 135065"/>
                <a:gd name="connsiteY385" fmla="*/ 65298 h 177978"/>
                <a:gd name="connsiteX386" fmla="*/ 63773 w 135065"/>
                <a:gd name="connsiteY386" fmla="*/ 65584 h 177978"/>
                <a:gd name="connsiteX387" fmla="*/ 66343 w 135065"/>
                <a:gd name="connsiteY387" fmla="*/ 63965 h 177978"/>
                <a:gd name="connsiteX388" fmla="*/ 87474 w 135065"/>
                <a:gd name="connsiteY388" fmla="*/ 68251 h 177978"/>
                <a:gd name="connsiteX389" fmla="*/ 85094 w 135065"/>
                <a:gd name="connsiteY389" fmla="*/ 69489 h 177978"/>
                <a:gd name="connsiteX390" fmla="*/ 87474 w 135065"/>
                <a:gd name="connsiteY390" fmla="*/ 68251 h 177978"/>
                <a:gd name="connsiteX391" fmla="*/ 3237 w 135065"/>
                <a:gd name="connsiteY391" fmla="*/ 69394 h 177978"/>
                <a:gd name="connsiteX392" fmla="*/ 1047 w 135065"/>
                <a:gd name="connsiteY392" fmla="*/ 69394 h 177978"/>
                <a:gd name="connsiteX393" fmla="*/ 3237 w 135065"/>
                <a:gd name="connsiteY393" fmla="*/ 69394 h 177978"/>
                <a:gd name="connsiteX394" fmla="*/ 66914 w 135065"/>
                <a:gd name="connsiteY394" fmla="*/ 66917 h 177978"/>
                <a:gd name="connsiteX395" fmla="*/ 66153 w 135065"/>
                <a:gd name="connsiteY395" fmla="*/ 68918 h 177978"/>
                <a:gd name="connsiteX396" fmla="*/ 66914 w 135065"/>
                <a:gd name="connsiteY396" fmla="*/ 66917 h 177978"/>
                <a:gd name="connsiteX397" fmla="*/ 113649 w 135065"/>
                <a:gd name="connsiteY397" fmla="*/ 136450 h 177978"/>
                <a:gd name="connsiteX398" fmla="*/ 112984 w 135065"/>
                <a:gd name="connsiteY398" fmla="*/ 137498 h 177978"/>
                <a:gd name="connsiteX399" fmla="*/ 113649 w 135065"/>
                <a:gd name="connsiteY399" fmla="*/ 138260 h 177978"/>
                <a:gd name="connsiteX400" fmla="*/ 114411 w 135065"/>
                <a:gd name="connsiteY400" fmla="*/ 137784 h 177978"/>
                <a:gd name="connsiteX401" fmla="*/ 113555 w 135065"/>
                <a:gd name="connsiteY401" fmla="*/ 136450 h 177978"/>
                <a:gd name="connsiteX402" fmla="*/ 35123 w 135065"/>
                <a:gd name="connsiteY402" fmla="*/ 62536 h 177978"/>
                <a:gd name="connsiteX403" fmla="*/ 32172 w 135065"/>
                <a:gd name="connsiteY403" fmla="*/ 63203 h 177978"/>
                <a:gd name="connsiteX404" fmla="*/ 35123 w 135065"/>
                <a:gd name="connsiteY404" fmla="*/ 62536 h 177978"/>
                <a:gd name="connsiteX405" fmla="*/ 8662 w 135065"/>
                <a:gd name="connsiteY405" fmla="*/ 83110 h 177978"/>
                <a:gd name="connsiteX406" fmla="*/ 8662 w 135065"/>
                <a:gd name="connsiteY406" fmla="*/ 85967 h 177978"/>
                <a:gd name="connsiteX407" fmla="*/ 8662 w 135065"/>
                <a:gd name="connsiteY407" fmla="*/ 83110 h 177978"/>
                <a:gd name="connsiteX408" fmla="*/ 81668 w 135065"/>
                <a:gd name="connsiteY408" fmla="*/ 97778 h 177978"/>
                <a:gd name="connsiteX409" fmla="*/ 81668 w 135065"/>
                <a:gd name="connsiteY409" fmla="*/ 97016 h 177978"/>
                <a:gd name="connsiteX410" fmla="*/ 80050 w 135065"/>
                <a:gd name="connsiteY410" fmla="*/ 97302 h 177978"/>
                <a:gd name="connsiteX411" fmla="*/ 80050 w 135065"/>
                <a:gd name="connsiteY411" fmla="*/ 97778 h 177978"/>
                <a:gd name="connsiteX412" fmla="*/ 81668 w 135065"/>
                <a:gd name="connsiteY412" fmla="*/ 97778 h 177978"/>
                <a:gd name="connsiteX413" fmla="*/ 23891 w 135065"/>
                <a:gd name="connsiteY413" fmla="*/ 56059 h 177978"/>
                <a:gd name="connsiteX414" fmla="*/ 23130 w 135065"/>
                <a:gd name="connsiteY414" fmla="*/ 55106 h 177978"/>
                <a:gd name="connsiteX415" fmla="*/ 22273 w 135065"/>
                <a:gd name="connsiteY415" fmla="*/ 55392 h 177978"/>
                <a:gd name="connsiteX416" fmla="*/ 22559 w 135065"/>
                <a:gd name="connsiteY416" fmla="*/ 56249 h 177978"/>
                <a:gd name="connsiteX417" fmla="*/ 23891 w 135065"/>
                <a:gd name="connsiteY417" fmla="*/ 56059 h 177978"/>
                <a:gd name="connsiteX418" fmla="*/ 22654 w 135065"/>
                <a:gd name="connsiteY418" fmla="*/ 102255 h 177978"/>
                <a:gd name="connsiteX419" fmla="*/ 20465 w 135065"/>
                <a:gd name="connsiteY419" fmla="*/ 103303 h 177978"/>
                <a:gd name="connsiteX420" fmla="*/ 20751 w 135065"/>
                <a:gd name="connsiteY420" fmla="*/ 103874 h 177978"/>
                <a:gd name="connsiteX421" fmla="*/ 22654 w 135065"/>
                <a:gd name="connsiteY421" fmla="*/ 102350 h 177978"/>
                <a:gd name="connsiteX422" fmla="*/ 37027 w 135065"/>
                <a:gd name="connsiteY422" fmla="*/ 101779 h 177978"/>
                <a:gd name="connsiteX423" fmla="*/ 36456 w 135065"/>
                <a:gd name="connsiteY423" fmla="*/ 102827 h 177978"/>
                <a:gd name="connsiteX424" fmla="*/ 37122 w 135065"/>
                <a:gd name="connsiteY424" fmla="*/ 103684 h 177978"/>
                <a:gd name="connsiteX425" fmla="*/ 37979 w 135065"/>
                <a:gd name="connsiteY425" fmla="*/ 102731 h 177978"/>
                <a:gd name="connsiteX426" fmla="*/ 37122 w 135065"/>
                <a:gd name="connsiteY426" fmla="*/ 101779 h 177978"/>
                <a:gd name="connsiteX427" fmla="*/ 10946 w 135065"/>
                <a:gd name="connsiteY427" fmla="*/ 155500 h 177978"/>
                <a:gd name="connsiteX428" fmla="*/ 10185 w 135065"/>
                <a:gd name="connsiteY428" fmla="*/ 155119 h 177978"/>
                <a:gd name="connsiteX429" fmla="*/ 9424 w 135065"/>
                <a:gd name="connsiteY429" fmla="*/ 156452 h 177978"/>
                <a:gd name="connsiteX430" fmla="*/ 9995 w 135065"/>
                <a:gd name="connsiteY430" fmla="*/ 156834 h 177978"/>
                <a:gd name="connsiteX431" fmla="*/ 10946 w 135065"/>
                <a:gd name="connsiteY431" fmla="*/ 155500 h 177978"/>
                <a:gd name="connsiteX432" fmla="*/ 38930 w 135065"/>
                <a:gd name="connsiteY432" fmla="*/ 49582 h 177978"/>
                <a:gd name="connsiteX433" fmla="*/ 39121 w 135065"/>
                <a:gd name="connsiteY433" fmla="*/ 48725 h 177978"/>
                <a:gd name="connsiteX434" fmla="*/ 37312 w 135065"/>
                <a:gd name="connsiteY434" fmla="*/ 48534 h 177978"/>
                <a:gd name="connsiteX435" fmla="*/ 37217 w 135065"/>
                <a:gd name="connsiteY435" fmla="*/ 49201 h 177978"/>
                <a:gd name="connsiteX436" fmla="*/ 38930 w 135065"/>
                <a:gd name="connsiteY436" fmla="*/ 49582 h 177978"/>
                <a:gd name="connsiteX437" fmla="*/ 40168 w 135065"/>
                <a:gd name="connsiteY437" fmla="*/ 41676 h 177978"/>
                <a:gd name="connsiteX438" fmla="*/ 40168 w 135065"/>
                <a:gd name="connsiteY438" fmla="*/ 39581 h 177978"/>
                <a:gd name="connsiteX439" fmla="*/ 39406 w 135065"/>
                <a:gd name="connsiteY439" fmla="*/ 39771 h 177978"/>
                <a:gd name="connsiteX440" fmla="*/ 40168 w 135065"/>
                <a:gd name="connsiteY440" fmla="*/ 41676 h 177978"/>
                <a:gd name="connsiteX441" fmla="*/ 127451 w 135065"/>
                <a:gd name="connsiteY441" fmla="*/ 24436 h 177978"/>
                <a:gd name="connsiteX442" fmla="*/ 126595 w 135065"/>
                <a:gd name="connsiteY442" fmla="*/ 25103 h 177978"/>
                <a:gd name="connsiteX443" fmla="*/ 127071 w 135065"/>
                <a:gd name="connsiteY443" fmla="*/ 25960 h 177978"/>
                <a:gd name="connsiteX444" fmla="*/ 128117 w 135065"/>
                <a:gd name="connsiteY444" fmla="*/ 26341 h 177978"/>
                <a:gd name="connsiteX445" fmla="*/ 128689 w 135065"/>
                <a:gd name="connsiteY445" fmla="*/ 25674 h 177978"/>
                <a:gd name="connsiteX446" fmla="*/ 127356 w 135065"/>
                <a:gd name="connsiteY446" fmla="*/ 24531 h 177978"/>
                <a:gd name="connsiteX447" fmla="*/ 15610 w 135065"/>
                <a:gd name="connsiteY447" fmla="*/ 19102 h 177978"/>
                <a:gd name="connsiteX448" fmla="*/ 14563 w 135065"/>
                <a:gd name="connsiteY448" fmla="*/ 21197 h 177978"/>
                <a:gd name="connsiteX449" fmla="*/ 15610 w 135065"/>
                <a:gd name="connsiteY449" fmla="*/ 19102 h 177978"/>
                <a:gd name="connsiteX450" fmla="*/ 51209 w 135065"/>
                <a:gd name="connsiteY450" fmla="*/ 17959 h 177978"/>
                <a:gd name="connsiteX451" fmla="*/ 50067 w 135065"/>
                <a:gd name="connsiteY451" fmla="*/ 17292 h 177978"/>
                <a:gd name="connsiteX452" fmla="*/ 49306 w 135065"/>
                <a:gd name="connsiteY452" fmla="*/ 17959 h 177978"/>
                <a:gd name="connsiteX453" fmla="*/ 50067 w 135065"/>
                <a:gd name="connsiteY453" fmla="*/ 18626 h 177978"/>
                <a:gd name="connsiteX454" fmla="*/ 51114 w 135065"/>
                <a:gd name="connsiteY454" fmla="*/ 17959 h 177978"/>
                <a:gd name="connsiteX455" fmla="*/ 96421 w 135065"/>
                <a:gd name="connsiteY455" fmla="*/ 121020 h 177978"/>
                <a:gd name="connsiteX456" fmla="*/ 95660 w 135065"/>
                <a:gd name="connsiteY456" fmla="*/ 121496 h 177978"/>
                <a:gd name="connsiteX457" fmla="*/ 96612 w 135065"/>
                <a:gd name="connsiteY457" fmla="*/ 122734 h 177978"/>
                <a:gd name="connsiteX458" fmla="*/ 97183 w 135065"/>
                <a:gd name="connsiteY458" fmla="*/ 122353 h 177978"/>
                <a:gd name="connsiteX459" fmla="*/ 96421 w 135065"/>
                <a:gd name="connsiteY459" fmla="*/ 120924 h 177978"/>
                <a:gd name="connsiteX460" fmla="*/ 122502 w 135065"/>
                <a:gd name="connsiteY460" fmla="*/ 123115 h 177978"/>
                <a:gd name="connsiteX461" fmla="*/ 122121 w 135065"/>
                <a:gd name="connsiteY461" fmla="*/ 121020 h 177978"/>
                <a:gd name="connsiteX462" fmla="*/ 121455 w 135065"/>
                <a:gd name="connsiteY462" fmla="*/ 121210 h 177978"/>
                <a:gd name="connsiteX463" fmla="*/ 122502 w 135065"/>
                <a:gd name="connsiteY463" fmla="*/ 123115 h 177978"/>
                <a:gd name="connsiteX464" fmla="*/ 98991 w 135065"/>
                <a:gd name="connsiteY464" fmla="*/ 123496 h 177978"/>
                <a:gd name="connsiteX465" fmla="*/ 101276 w 135065"/>
                <a:gd name="connsiteY465" fmla="*/ 122924 h 177978"/>
                <a:gd name="connsiteX466" fmla="*/ 98991 w 135065"/>
                <a:gd name="connsiteY466" fmla="*/ 123496 h 177978"/>
                <a:gd name="connsiteX467" fmla="*/ 78432 w 135065"/>
                <a:gd name="connsiteY467" fmla="*/ 7005 h 177978"/>
                <a:gd name="connsiteX468" fmla="*/ 77480 w 135065"/>
                <a:gd name="connsiteY468" fmla="*/ 7862 h 177978"/>
                <a:gd name="connsiteX469" fmla="*/ 79764 w 135065"/>
                <a:gd name="connsiteY469" fmla="*/ 8910 h 177978"/>
                <a:gd name="connsiteX470" fmla="*/ 78337 w 135065"/>
                <a:gd name="connsiteY470" fmla="*/ 7005 h 177978"/>
                <a:gd name="connsiteX471" fmla="*/ 21987 w 135065"/>
                <a:gd name="connsiteY471" fmla="*/ 18340 h 177978"/>
                <a:gd name="connsiteX472" fmla="*/ 20845 w 135065"/>
                <a:gd name="connsiteY472" fmla="*/ 16816 h 177978"/>
                <a:gd name="connsiteX473" fmla="*/ 21987 w 135065"/>
                <a:gd name="connsiteY473" fmla="*/ 18340 h 177978"/>
                <a:gd name="connsiteX474" fmla="*/ 33314 w 135065"/>
                <a:gd name="connsiteY474" fmla="*/ 25388 h 177978"/>
                <a:gd name="connsiteX475" fmla="*/ 33314 w 135065"/>
                <a:gd name="connsiteY475" fmla="*/ 25770 h 177978"/>
                <a:gd name="connsiteX476" fmla="*/ 33981 w 135065"/>
                <a:gd name="connsiteY476" fmla="*/ 26150 h 177978"/>
                <a:gd name="connsiteX477" fmla="*/ 34933 w 135065"/>
                <a:gd name="connsiteY477" fmla="*/ 26150 h 177978"/>
                <a:gd name="connsiteX478" fmla="*/ 34933 w 135065"/>
                <a:gd name="connsiteY478" fmla="*/ 25674 h 177978"/>
                <a:gd name="connsiteX479" fmla="*/ 33410 w 135065"/>
                <a:gd name="connsiteY479" fmla="*/ 25484 h 177978"/>
                <a:gd name="connsiteX480" fmla="*/ 113935 w 135065"/>
                <a:gd name="connsiteY480" fmla="*/ 35485 h 177978"/>
                <a:gd name="connsiteX481" fmla="*/ 113364 w 135065"/>
                <a:gd name="connsiteY481" fmla="*/ 35961 h 177978"/>
                <a:gd name="connsiteX482" fmla="*/ 115363 w 135065"/>
                <a:gd name="connsiteY482" fmla="*/ 37485 h 177978"/>
                <a:gd name="connsiteX483" fmla="*/ 115744 w 135065"/>
                <a:gd name="connsiteY483" fmla="*/ 37009 h 177978"/>
                <a:gd name="connsiteX484" fmla="*/ 113840 w 135065"/>
                <a:gd name="connsiteY484" fmla="*/ 35485 h 177978"/>
                <a:gd name="connsiteX485" fmla="*/ 33791 w 135065"/>
                <a:gd name="connsiteY485" fmla="*/ 42153 h 177978"/>
                <a:gd name="connsiteX486" fmla="*/ 34266 w 135065"/>
                <a:gd name="connsiteY486" fmla="*/ 42343 h 177978"/>
                <a:gd name="connsiteX487" fmla="*/ 35123 w 135065"/>
                <a:gd name="connsiteY487" fmla="*/ 41295 h 177978"/>
                <a:gd name="connsiteX488" fmla="*/ 34266 w 135065"/>
                <a:gd name="connsiteY488" fmla="*/ 40819 h 177978"/>
                <a:gd name="connsiteX489" fmla="*/ 33885 w 135065"/>
                <a:gd name="connsiteY489" fmla="*/ 42153 h 177978"/>
                <a:gd name="connsiteX490" fmla="*/ 11898 w 135065"/>
                <a:gd name="connsiteY490" fmla="*/ 138831 h 177978"/>
                <a:gd name="connsiteX491" fmla="*/ 12184 w 135065"/>
                <a:gd name="connsiteY491" fmla="*/ 138355 h 177978"/>
                <a:gd name="connsiteX492" fmla="*/ 10851 w 135065"/>
                <a:gd name="connsiteY492" fmla="*/ 137498 h 177978"/>
                <a:gd name="connsiteX493" fmla="*/ 9995 w 135065"/>
                <a:gd name="connsiteY493" fmla="*/ 138736 h 177978"/>
                <a:gd name="connsiteX494" fmla="*/ 11898 w 135065"/>
                <a:gd name="connsiteY494" fmla="*/ 138831 h 177978"/>
                <a:gd name="connsiteX495" fmla="*/ 123168 w 135065"/>
                <a:gd name="connsiteY495" fmla="*/ 54916 h 177978"/>
                <a:gd name="connsiteX496" fmla="*/ 123834 w 135065"/>
                <a:gd name="connsiteY496" fmla="*/ 55202 h 177978"/>
                <a:gd name="connsiteX497" fmla="*/ 124596 w 135065"/>
                <a:gd name="connsiteY497" fmla="*/ 53678 h 177978"/>
                <a:gd name="connsiteX498" fmla="*/ 123834 w 135065"/>
                <a:gd name="connsiteY498" fmla="*/ 53487 h 177978"/>
                <a:gd name="connsiteX499" fmla="*/ 123168 w 135065"/>
                <a:gd name="connsiteY499" fmla="*/ 55011 h 177978"/>
                <a:gd name="connsiteX500" fmla="*/ 68437 w 135065"/>
                <a:gd name="connsiteY500" fmla="*/ 61488 h 177978"/>
                <a:gd name="connsiteX501" fmla="*/ 66629 w 135065"/>
                <a:gd name="connsiteY501" fmla="*/ 61107 h 177978"/>
                <a:gd name="connsiteX502" fmla="*/ 66248 w 135065"/>
                <a:gd name="connsiteY502" fmla="*/ 62345 h 177978"/>
                <a:gd name="connsiteX503" fmla="*/ 68437 w 135065"/>
                <a:gd name="connsiteY503" fmla="*/ 61393 h 177978"/>
                <a:gd name="connsiteX504" fmla="*/ 116981 w 135065"/>
                <a:gd name="connsiteY504" fmla="*/ 62155 h 177978"/>
                <a:gd name="connsiteX505" fmla="*/ 117648 w 135065"/>
                <a:gd name="connsiteY505" fmla="*/ 62536 h 177978"/>
                <a:gd name="connsiteX506" fmla="*/ 118504 w 135065"/>
                <a:gd name="connsiteY506" fmla="*/ 60821 h 177978"/>
                <a:gd name="connsiteX507" fmla="*/ 117837 w 135065"/>
                <a:gd name="connsiteY507" fmla="*/ 60536 h 177978"/>
                <a:gd name="connsiteX508" fmla="*/ 116981 w 135065"/>
                <a:gd name="connsiteY508" fmla="*/ 62155 h 177978"/>
                <a:gd name="connsiteX509" fmla="*/ 41501 w 135065"/>
                <a:gd name="connsiteY509" fmla="*/ 66917 h 177978"/>
                <a:gd name="connsiteX510" fmla="*/ 42072 w 135065"/>
                <a:gd name="connsiteY510" fmla="*/ 65393 h 177978"/>
                <a:gd name="connsiteX511" fmla="*/ 41881 w 135065"/>
                <a:gd name="connsiteY511" fmla="*/ 64250 h 177978"/>
                <a:gd name="connsiteX512" fmla="*/ 41501 w 135065"/>
                <a:gd name="connsiteY512" fmla="*/ 66917 h 177978"/>
                <a:gd name="connsiteX513" fmla="*/ 130688 w 135065"/>
                <a:gd name="connsiteY513" fmla="*/ 68632 h 177978"/>
                <a:gd name="connsiteX514" fmla="*/ 130117 w 135065"/>
                <a:gd name="connsiteY514" fmla="*/ 69203 h 177978"/>
                <a:gd name="connsiteX515" fmla="*/ 131354 w 135065"/>
                <a:gd name="connsiteY515" fmla="*/ 70156 h 177978"/>
                <a:gd name="connsiteX516" fmla="*/ 131735 w 135065"/>
                <a:gd name="connsiteY516" fmla="*/ 69775 h 177978"/>
                <a:gd name="connsiteX517" fmla="*/ 130688 w 135065"/>
                <a:gd name="connsiteY517" fmla="*/ 68632 h 177978"/>
                <a:gd name="connsiteX518" fmla="*/ 107368 w 135065"/>
                <a:gd name="connsiteY518" fmla="*/ 70251 h 177978"/>
                <a:gd name="connsiteX519" fmla="*/ 106130 w 135065"/>
                <a:gd name="connsiteY519" fmla="*/ 69584 h 177978"/>
                <a:gd name="connsiteX520" fmla="*/ 105559 w 135065"/>
                <a:gd name="connsiteY520" fmla="*/ 70346 h 177978"/>
                <a:gd name="connsiteX521" fmla="*/ 106321 w 135065"/>
                <a:gd name="connsiteY521" fmla="*/ 70537 h 177978"/>
                <a:gd name="connsiteX522" fmla="*/ 107272 w 135065"/>
                <a:gd name="connsiteY522" fmla="*/ 70251 h 177978"/>
                <a:gd name="connsiteX523" fmla="*/ 15896 w 135065"/>
                <a:gd name="connsiteY523" fmla="*/ 75776 h 177978"/>
                <a:gd name="connsiteX524" fmla="*/ 15039 w 135065"/>
                <a:gd name="connsiteY524" fmla="*/ 75204 h 177978"/>
                <a:gd name="connsiteX525" fmla="*/ 14373 w 135065"/>
                <a:gd name="connsiteY525" fmla="*/ 76252 h 177978"/>
                <a:gd name="connsiteX526" fmla="*/ 15039 w 135065"/>
                <a:gd name="connsiteY526" fmla="*/ 76442 h 177978"/>
                <a:gd name="connsiteX527" fmla="*/ 15896 w 135065"/>
                <a:gd name="connsiteY527" fmla="*/ 75776 h 177978"/>
                <a:gd name="connsiteX528" fmla="*/ 126404 w 135065"/>
                <a:gd name="connsiteY528" fmla="*/ 117971 h 177978"/>
                <a:gd name="connsiteX529" fmla="*/ 124215 w 135065"/>
                <a:gd name="connsiteY529" fmla="*/ 116638 h 177978"/>
                <a:gd name="connsiteX530" fmla="*/ 126404 w 135065"/>
                <a:gd name="connsiteY530" fmla="*/ 117971 h 177978"/>
                <a:gd name="connsiteX531" fmla="*/ 2665 w 135065"/>
                <a:gd name="connsiteY531" fmla="*/ 115114 h 177978"/>
                <a:gd name="connsiteX532" fmla="*/ 4854 w 135065"/>
                <a:gd name="connsiteY532" fmla="*/ 117019 h 177978"/>
                <a:gd name="connsiteX533" fmla="*/ 2665 w 135065"/>
                <a:gd name="connsiteY533" fmla="*/ 115114 h 177978"/>
                <a:gd name="connsiteX534" fmla="*/ 114506 w 135065"/>
                <a:gd name="connsiteY534" fmla="*/ 85015 h 177978"/>
                <a:gd name="connsiteX535" fmla="*/ 113745 w 135065"/>
                <a:gd name="connsiteY535" fmla="*/ 84729 h 177978"/>
                <a:gd name="connsiteX536" fmla="*/ 113269 w 135065"/>
                <a:gd name="connsiteY536" fmla="*/ 86444 h 177978"/>
                <a:gd name="connsiteX537" fmla="*/ 114030 w 135065"/>
                <a:gd name="connsiteY537" fmla="*/ 86634 h 177978"/>
                <a:gd name="connsiteX538" fmla="*/ 114602 w 135065"/>
                <a:gd name="connsiteY538" fmla="*/ 84920 h 177978"/>
                <a:gd name="connsiteX539" fmla="*/ 63773 w 135065"/>
                <a:gd name="connsiteY539" fmla="*/ 90920 h 177978"/>
                <a:gd name="connsiteX540" fmla="*/ 61965 w 135065"/>
                <a:gd name="connsiteY540" fmla="*/ 89492 h 177978"/>
                <a:gd name="connsiteX541" fmla="*/ 63773 w 135065"/>
                <a:gd name="connsiteY541" fmla="*/ 90920 h 177978"/>
                <a:gd name="connsiteX542" fmla="*/ 51019 w 135065"/>
                <a:gd name="connsiteY542" fmla="*/ 101970 h 177978"/>
                <a:gd name="connsiteX543" fmla="*/ 51304 w 135065"/>
                <a:gd name="connsiteY543" fmla="*/ 101493 h 177978"/>
                <a:gd name="connsiteX544" fmla="*/ 49971 w 135065"/>
                <a:gd name="connsiteY544" fmla="*/ 100826 h 177978"/>
                <a:gd name="connsiteX545" fmla="*/ 49781 w 135065"/>
                <a:gd name="connsiteY545" fmla="*/ 101493 h 177978"/>
                <a:gd name="connsiteX546" fmla="*/ 51114 w 135065"/>
                <a:gd name="connsiteY546" fmla="*/ 101970 h 177978"/>
                <a:gd name="connsiteX547" fmla="*/ 43690 w 135065"/>
                <a:gd name="connsiteY547" fmla="*/ 95969 h 177978"/>
                <a:gd name="connsiteX548" fmla="*/ 46355 w 135065"/>
                <a:gd name="connsiteY548" fmla="*/ 95969 h 177978"/>
                <a:gd name="connsiteX549" fmla="*/ 43690 w 135065"/>
                <a:gd name="connsiteY549" fmla="*/ 95969 h 177978"/>
                <a:gd name="connsiteX550" fmla="*/ 47592 w 135065"/>
                <a:gd name="connsiteY550" fmla="*/ 100826 h 177978"/>
                <a:gd name="connsiteX551" fmla="*/ 45022 w 135065"/>
                <a:gd name="connsiteY551" fmla="*/ 100064 h 177978"/>
                <a:gd name="connsiteX552" fmla="*/ 47592 w 135065"/>
                <a:gd name="connsiteY552" fmla="*/ 100826 h 177978"/>
                <a:gd name="connsiteX553" fmla="*/ 37884 w 135065"/>
                <a:gd name="connsiteY553" fmla="*/ 108828 h 177978"/>
                <a:gd name="connsiteX554" fmla="*/ 39692 w 135065"/>
                <a:gd name="connsiteY554" fmla="*/ 110256 h 177978"/>
                <a:gd name="connsiteX555" fmla="*/ 37884 w 135065"/>
                <a:gd name="connsiteY555" fmla="*/ 108828 h 177978"/>
                <a:gd name="connsiteX556" fmla="*/ 47592 w 135065"/>
                <a:gd name="connsiteY556" fmla="*/ 7100 h 177978"/>
                <a:gd name="connsiteX557" fmla="*/ 49877 w 135065"/>
                <a:gd name="connsiteY557" fmla="*/ 7100 h 177978"/>
                <a:gd name="connsiteX558" fmla="*/ 47592 w 135065"/>
                <a:gd name="connsiteY558" fmla="*/ 7100 h 177978"/>
                <a:gd name="connsiteX559" fmla="*/ 32267 w 135065"/>
                <a:gd name="connsiteY559" fmla="*/ 81300 h 177978"/>
                <a:gd name="connsiteX560" fmla="*/ 32458 w 135065"/>
                <a:gd name="connsiteY560" fmla="*/ 81967 h 177978"/>
                <a:gd name="connsiteX561" fmla="*/ 33981 w 135065"/>
                <a:gd name="connsiteY561" fmla="*/ 81586 h 177978"/>
                <a:gd name="connsiteX562" fmla="*/ 33791 w 135065"/>
                <a:gd name="connsiteY562" fmla="*/ 80824 h 177978"/>
                <a:gd name="connsiteX563" fmla="*/ 32267 w 135065"/>
                <a:gd name="connsiteY563" fmla="*/ 81300 h 177978"/>
                <a:gd name="connsiteX564" fmla="*/ 121930 w 135065"/>
                <a:gd name="connsiteY564" fmla="*/ 123686 h 177978"/>
                <a:gd name="connsiteX565" fmla="*/ 121265 w 135065"/>
                <a:gd name="connsiteY565" fmla="*/ 124163 h 177978"/>
                <a:gd name="connsiteX566" fmla="*/ 122407 w 135065"/>
                <a:gd name="connsiteY566" fmla="*/ 125306 h 177978"/>
                <a:gd name="connsiteX567" fmla="*/ 122787 w 135065"/>
                <a:gd name="connsiteY567" fmla="*/ 125020 h 177978"/>
                <a:gd name="connsiteX568" fmla="*/ 121930 w 135065"/>
                <a:gd name="connsiteY568" fmla="*/ 123686 h 177978"/>
                <a:gd name="connsiteX569" fmla="*/ 93756 w 135065"/>
                <a:gd name="connsiteY569" fmla="*/ 70442 h 177978"/>
                <a:gd name="connsiteX570" fmla="*/ 94137 w 135065"/>
                <a:gd name="connsiteY570" fmla="*/ 70918 h 177978"/>
                <a:gd name="connsiteX571" fmla="*/ 94898 w 135065"/>
                <a:gd name="connsiteY571" fmla="*/ 70346 h 177978"/>
                <a:gd name="connsiteX572" fmla="*/ 95565 w 135065"/>
                <a:gd name="connsiteY572" fmla="*/ 69489 h 177978"/>
                <a:gd name="connsiteX573" fmla="*/ 95279 w 135065"/>
                <a:gd name="connsiteY573" fmla="*/ 69299 h 177978"/>
                <a:gd name="connsiteX574" fmla="*/ 93756 w 135065"/>
                <a:gd name="connsiteY574" fmla="*/ 70537 h 177978"/>
                <a:gd name="connsiteX575" fmla="*/ 64344 w 135065"/>
                <a:gd name="connsiteY575" fmla="*/ 59107 h 177978"/>
                <a:gd name="connsiteX576" fmla="*/ 63678 w 135065"/>
                <a:gd name="connsiteY576" fmla="*/ 59488 h 177978"/>
                <a:gd name="connsiteX577" fmla="*/ 64630 w 135065"/>
                <a:gd name="connsiteY577" fmla="*/ 60726 h 177978"/>
                <a:gd name="connsiteX578" fmla="*/ 65201 w 135065"/>
                <a:gd name="connsiteY578" fmla="*/ 60345 h 177978"/>
                <a:gd name="connsiteX579" fmla="*/ 64440 w 135065"/>
                <a:gd name="connsiteY579" fmla="*/ 59012 h 177978"/>
                <a:gd name="connsiteX580" fmla="*/ 29221 w 135065"/>
                <a:gd name="connsiteY580" fmla="*/ 59107 h 177978"/>
                <a:gd name="connsiteX581" fmla="*/ 28460 w 135065"/>
                <a:gd name="connsiteY581" fmla="*/ 59678 h 177978"/>
                <a:gd name="connsiteX582" fmla="*/ 29031 w 135065"/>
                <a:gd name="connsiteY582" fmla="*/ 60440 h 177978"/>
                <a:gd name="connsiteX583" fmla="*/ 29603 w 135065"/>
                <a:gd name="connsiteY583" fmla="*/ 60155 h 177978"/>
                <a:gd name="connsiteX584" fmla="*/ 29221 w 135065"/>
                <a:gd name="connsiteY584" fmla="*/ 59107 h 177978"/>
                <a:gd name="connsiteX585" fmla="*/ 26081 w 135065"/>
                <a:gd name="connsiteY585" fmla="*/ 138450 h 177978"/>
                <a:gd name="connsiteX586" fmla="*/ 26652 w 135065"/>
                <a:gd name="connsiteY586" fmla="*/ 138927 h 177978"/>
                <a:gd name="connsiteX587" fmla="*/ 27413 w 135065"/>
                <a:gd name="connsiteY587" fmla="*/ 137784 h 177978"/>
                <a:gd name="connsiteX588" fmla="*/ 27032 w 135065"/>
                <a:gd name="connsiteY588" fmla="*/ 137498 h 177978"/>
                <a:gd name="connsiteX589" fmla="*/ 26081 w 135065"/>
                <a:gd name="connsiteY589" fmla="*/ 138450 h 177978"/>
                <a:gd name="connsiteX590" fmla="*/ 118980 w 135065"/>
                <a:gd name="connsiteY590" fmla="*/ 50058 h 177978"/>
                <a:gd name="connsiteX591" fmla="*/ 119646 w 135065"/>
                <a:gd name="connsiteY591" fmla="*/ 50344 h 177978"/>
                <a:gd name="connsiteX592" fmla="*/ 120312 w 135065"/>
                <a:gd name="connsiteY592" fmla="*/ 48439 h 177978"/>
                <a:gd name="connsiteX593" fmla="*/ 119646 w 135065"/>
                <a:gd name="connsiteY593" fmla="*/ 48248 h 177978"/>
                <a:gd name="connsiteX594" fmla="*/ 118980 w 135065"/>
                <a:gd name="connsiteY594" fmla="*/ 50058 h 177978"/>
                <a:gd name="connsiteX595" fmla="*/ 121169 w 135065"/>
                <a:gd name="connsiteY595" fmla="*/ 36723 h 177978"/>
                <a:gd name="connsiteX596" fmla="*/ 120122 w 135065"/>
                <a:gd name="connsiteY596" fmla="*/ 36437 h 177978"/>
                <a:gd name="connsiteX597" fmla="*/ 119456 w 135065"/>
                <a:gd name="connsiteY597" fmla="*/ 37104 h 177978"/>
                <a:gd name="connsiteX598" fmla="*/ 119837 w 135065"/>
                <a:gd name="connsiteY598" fmla="*/ 37676 h 177978"/>
                <a:gd name="connsiteX599" fmla="*/ 121169 w 135065"/>
                <a:gd name="connsiteY599" fmla="*/ 36723 h 177978"/>
                <a:gd name="connsiteX600" fmla="*/ 19703 w 135065"/>
                <a:gd name="connsiteY600" fmla="*/ 30627 h 177978"/>
                <a:gd name="connsiteX601" fmla="*/ 18847 w 135065"/>
                <a:gd name="connsiteY601" fmla="*/ 30151 h 177978"/>
                <a:gd name="connsiteX602" fmla="*/ 18180 w 135065"/>
                <a:gd name="connsiteY602" fmla="*/ 30913 h 177978"/>
                <a:gd name="connsiteX603" fmla="*/ 18847 w 135065"/>
                <a:gd name="connsiteY603" fmla="*/ 31294 h 177978"/>
                <a:gd name="connsiteX604" fmla="*/ 19798 w 135065"/>
                <a:gd name="connsiteY604" fmla="*/ 30627 h 177978"/>
                <a:gd name="connsiteX605" fmla="*/ 10661 w 135065"/>
                <a:gd name="connsiteY605" fmla="*/ 19197 h 177978"/>
                <a:gd name="connsiteX606" fmla="*/ 10089 w 135065"/>
                <a:gd name="connsiteY606" fmla="*/ 19673 h 177978"/>
                <a:gd name="connsiteX607" fmla="*/ 11327 w 135065"/>
                <a:gd name="connsiteY607" fmla="*/ 20721 h 177978"/>
                <a:gd name="connsiteX608" fmla="*/ 11708 w 135065"/>
                <a:gd name="connsiteY608" fmla="*/ 20340 h 177978"/>
                <a:gd name="connsiteX609" fmla="*/ 10661 w 135065"/>
                <a:gd name="connsiteY609" fmla="*/ 19197 h 177978"/>
                <a:gd name="connsiteX610" fmla="*/ 108605 w 135065"/>
                <a:gd name="connsiteY610" fmla="*/ 5005 h 177978"/>
                <a:gd name="connsiteX611" fmla="*/ 108985 w 135065"/>
                <a:gd name="connsiteY611" fmla="*/ 4433 h 177978"/>
                <a:gd name="connsiteX612" fmla="*/ 108129 w 135065"/>
                <a:gd name="connsiteY612" fmla="*/ 4243 h 177978"/>
                <a:gd name="connsiteX613" fmla="*/ 107368 w 135065"/>
                <a:gd name="connsiteY613" fmla="*/ 4529 h 177978"/>
                <a:gd name="connsiteX614" fmla="*/ 107558 w 135065"/>
                <a:gd name="connsiteY614" fmla="*/ 5100 h 177978"/>
                <a:gd name="connsiteX615" fmla="*/ 108605 w 135065"/>
                <a:gd name="connsiteY615" fmla="*/ 4910 h 17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</a:cxnLst>
              <a:rect l="l" t="t" r="r" b="b"/>
              <a:pathLst>
                <a:path w="135065" h="177978">
                  <a:moveTo>
                    <a:pt x="132496" y="120353"/>
                  </a:moveTo>
                  <a:cubicBezTo>
                    <a:pt x="133734" y="120829"/>
                    <a:pt x="133828" y="122067"/>
                    <a:pt x="133828" y="123496"/>
                  </a:cubicBezTo>
                  <a:cubicBezTo>
                    <a:pt x="133828" y="127401"/>
                    <a:pt x="133828" y="131211"/>
                    <a:pt x="133924" y="135116"/>
                  </a:cubicBezTo>
                  <a:cubicBezTo>
                    <a:pt x="133924" y="136355"/>
                    <a:pt x="133924" y="137402"/>
                    <a:pt x="132686" y="138450"/>
                  </a:cubicBezTo>
                  <a:cubicBezTo>
                    <a:pt x="131735" y="139212"/>
                    <a:pt x="130688" y="140546"/>
                    <a:pt x="131735" y="142165"/>
                  </a:cubicBezTo>
                  <a:cubicBezTo>
                    <a:pt x="132115" y="141117"/>
                    <a:pt x="132496" y="140165"/>
                    <a:pt x="132877" y="139212"/>
                  </a:cubicBezTo>
                  <a:lnTo>
                    <a:pt x="133734" y="139212"/>
                  </a:lnTo>
                  <a:cubicBezTo>
                    <a:pt x="133734" y="140546"/>
                    <a:pt x="133924" y="141879"/>
                    <a:pt x="133924" y="143118"/>
                  </a:cubicBezTo>
                  <a:cubicBezTo>
                    <a:pt x="134019" y="148452"/>
                    <a:pt x="134114" y="153881"/>
                    <a:pt x="134305" y="159215"/>
                  </a:cubicBezTo>
                  <a:cubicBezTo>
                    <a:pt x="134305" y="159405"/>
                    <a:pt x="134305" y="159596"/>
                    <a:pt x="134305" y="159786"/>
                  </a:cubicBezTo>
                  <a:cubicBezTo>
                    <a:pt x="132972" y="163596"/>
                    <a:pt x="134876" y="167311"/>
                    <a:pt x="134780" y="171121"/>
                  </a:cubicBezTo>
                  <a:cubicBezTo>
                    <a:pt x="134780" y="173216"/>
                    <a:pt x="134971" y="175312"/>
                    <a:pt x="135066" y="177979"/>
                  </a:cubicBezTo>
                  <a:cubicBezTo>
                    <a:pt x="133163" y="176169"/>
                    <a:pt x="131544" y="174931"/>
                    <a:pt x="130117" y="173407"/>
                  </a:cubicBezTo>
                  <a:cubicBezTo>
                    <a:pt x="126404" y="169501"/>
                    <a:pt x="122978" y="165501"/>
                    <a:pt x="119265" y="161596"/>
                  </a:cubicBezTo>
                  <a:cubicBezTo>
                    <a:pt x="114887" y="156928"/>
                    <a:pt x="110223" y="152452"/>
                    <a:pt x="105845" y="147689"/>
                  </a:cubicBezTo>
                  <a:cubicBezTo>
                    <a:pt x="104036" y="145689"/>
                    <a:pt x="101466" y="144356"/>
                    <a:pt x="100800" y="141498"/>
                  </a:cubicBezTo>
                  <a:cubicBezTo>
                    <a:pt x="100800" y="141308"/>
                    <a:pt x="100133" y="141212"/>
                    <a:pt x="99753" y="141022"/>
                  </a:cubicBezTo>
                  <a:cubicBezTo>
                    <a:pt x="99277" y="140832"/>
                    <a:pt x="98611" y="140641"/>
                    <a:pt x="98515" y="140260"/>
                  </a:cubicBezTo>
                  <a:cubicBezTo>
                    <a:pt x="97659" y="138260"/>
                    <a:pt x="95565" y="137498"/>
                    <a:pt x="94232" y="135878"/>
                  </a:cubicBezTo>
                  <a:cubicBezTo>
                    <a:pt x="92899" y="134259"/>
                    <a:pt x="91281" y="132926"/>
                    <a:pt x="89949" y="131402"/>
                  </a:cubicBezTo>
                  <a:cubicBezTo>
                    <a:pt x="88521" y="129782"/>
                    <a:pt x="87189" y="128068"/>
                    <a:pt x="85761" y="126449"/>
                  </a:cubicBezTo>
                  <a:cubicBezTo>
                    <a:pt x="83952" y="124448"/>
                    <a:pt x="82144" y="122543"/>
                    <a:pt x="80240" y="120638"/>
                  </a:cubicBezTo>
                  <a:cubicBezTo>
                    <a:pt x="79193" y="119495"/>
                    <a:pt x="78241" y="118448"/>
                    <a:pt x="78717" y="116828"/>
                  </a:cubicBezTo>
                  <a:cubicBezTo>
                    <a:pt x="78717" y="116543"/>
                    <a:pt x="78432" y="116162"/>
                    <a:pt x="78051" y="115590"/>
                  </a:cubicBezTo>
                  <a:cubicBezTo>
                    <a:pt x="77575" y="116162"/>
                    <a:pt x="77290" y="116543"/>
                    <a:pt x="76813" y="117209"/>
                  </a:cubicBezTo>
                  <a:cubicBezTo>
                    <a:pt x="75100" y="115114"/>
                    <a:pt x="73482" y="113114"/>
                    <a:pt x="71674" y="110923"/>
                  </a:cubicBezTo>
                  <a:cubicBezTo>
                    <a:pt x="72531" y="110637"/>
                    <a:pt x="73102" y="110542"/>
                    <a:pt x="73958" y="110256"/>
                  </a:cubicBezTo>
                  <a:cubicBezTo>
                    <a:pt x="73387" y="109589"/>
                    <a:pt x="73102" y="108732"/>
                    <a:pt x="72435" y="108446"/>
                  </a:cubicBezTo>
                  <a:cubicBezTo>
                    <a:pt x="71864" y="108161"/>
                    <a:pt x="71007" y="108446"/>
                    <a:pt x="69960" y="108446"/>
                  </a:cubicBezTo>
                  <a:cubicBezTo>
                    <a:pt x="69389" y="107780"/>
                    <a:pt x="68818" y="106922"/>
                    <a:pt x="67866" y="105779"/>
                  </a:cubicBezTo>
                  <a:cubicBezTo>
                    <a:pt x="65868" y="107589"/>
                    <a:pt x="63773" y="109113"/>
                    <a:pt x="62155" y="111018"/>
                  </a:cubicBezTo>
                  <a:cubicBezTo>
                    <a:pt x="59776" y="113780"/>
                    <a:pt x="56539" y="115781"/>
                    <a:pt x="54731" y="119019"/>
                  </a:cubicBezTo>
                  <a:cubicBezTo>
                    <a:pt x="54541" y="119400"/>
                    <a:pt x="53684" y="119495"/>
                    <a:pt x="53113" y="119495"/>
                  </a:cubicBezTo>
                  <a:cubicBezTo>
                    <a:pt x="52351" y="119495"/>
                    <a:pt x="51590" y="119400"/>
                    <a:pt x="50828" y="119305"/>
                  </a:cubicBezTo>
                  <a:cubicBezTo>
                    <a:pt x="50828" y="119495"/>
                    <a:pt x="50638" y="119686"/>
                    <a:pt x="50543" y="119876"/>
                  </a:cubicBezTo>
                  <a:cubicBezTo>
                    <a:pt x="51209" y="120353"/>
                    <a:pt x="51780" y="120829"/>
                    <a:pt x="52542" y="121496"/>
                  </a:cubicBezTo>
                  <a:cubicBezTo>
                    <a:pt x="52256" y="122924"/>
                    <a:pt x="51019" y="123782"/>
                    <a:pt x="49781" y="124639"/>
                  </a:cubicBezTo>
                  <a:cubicBezTo>
                    <a:pt x="49115" y="125115"/>
                    <a:pt x="48353" y="125401"/>
                    <a:pt x="47878" y="125972"/>
                  </a:cubicBezTo>
                  <a:cubicBezTo>
                    <a:pt x="44165" y="130163"/>
                    <a:pt x="40548" y="134545"/>
                    <a:pt x="36741" y="138545"/>
                  </a:cubicBezTo>
                  <a:cubicBezTo>
                    <a:pt x="34838" y="140546"/>
                    <a:pt x="32458" y="142069"/>
                    <a:pt x="30269" y="143784"/>
                  </a:cubicBezTo>
                  <a:cubicBezTo>
                    <a:pt x="29983" y="144070"/>
                    <a:pt x="29507" y="144165"/>
                    <a:pt x="29317" y="144451"/>
                  </a:cubicBezTo>
                  <a:cubicBezTo>
                    <a:pt x="27508" y="147309"/>
                    <a:pt x="24462" y="148737"/>
                    <a:pt x="21987" y="150833"/>
                  </a:cubicBezTo>
                  <a:cubicBezTo>
                    <a:pt x="19703" y="152738"/>
                    <a:pt x="18276" y="155214"/>
                    <a:pt x="16562" y="157500"/>
                  </a:cubicBezTo>
                  <a:cubicBezTo>
                    <a:pt x="14563" y="160167"/>
                    <a:pt x="12469" y="162929"/>
                    <a:pt x="9899" y="165406"/>
                  </a:cubicBezTo>
                  <a:cubicBezTo>
                    <a:pt x="7520" y="167597"/>
                    <a:pt x="4950" y="169883"/>
                    <a:pt x="3522" y="172931"/>
                  </a:cubicBezTo>
                  <a:cubicBezTo>
                    <a:pt x="3046" y="173788"/>
                    <a:pt x="2190" y="174550"/>
                    <a:pt x="952" y="175884"/>
                  </a:cubicBezTo>
                  <a:cubicBezTo>
                    <a:pt x="762" y="173216"/>
                    <a:pt x="571" y="171216"/>
                    <a:pt x="571" y="169121"/>
                  </a:cubicBezTo>
                  <a:cubicBezTo>
                    <a:pt x="571" y="162929"/>
                    <a:pt x="762" y="156738"/>
                    <a:pt x="666" y="150547"/>
                  </a:cubicBezTo>
                  <a:cubicBezTo>
                    <a:pt x="666" y="144641"/>
                    <a:pt x="191" y="138641"/>
                    <a:pt x="191" y="132735"/>
                  </a:cubicBezTo>
                  <a:cubicBezTo>
                    <a:pt x="191" y="122162"/>
                    <a:pt x="286" y="111590"/>
                    <a:pt x="286" y="101017"/>
                  </a:cubicBezTo>
                  <a:cubicBezTo>
                    <a:pt x="286" y="95588"/>
                    <a:pt x="286" y="90063"/>
                    <a:pt x="191" y="84634"/>
                  </a:cubicBezTo>
                  <a:cubicBezTo>
                    <a:pt x="191" y="76538"/>
                    <a:pt x="191" y="68441"/>
                    <a:pt x="191" y="60440"/>
                  </a:cubicBezTo>
                  <a:cubicBezTo>
                    <a:pt x="191" y="54535"/>
                    <a:pt x="95" y="48534"/>
                    <a:pt x="0" y="42629"/>
                  </a:cubicBezTo>
                  <a:cubicBezTo>
                    <a:pt x="0" y="41009"/>
                    <a:pt x="95" y="39390"/>
                    <a:pt x="0" y="37676"/>
                  </a:cubicBezTo>
                  <a:cubicBezTo>
                    <a:pt x="0" y="36152"/>
                    <a:pt x="1047" y="35580"/>
                    <a:pt x="2856" y="35675"/>
                  </a:cubicBezTo>
                  <a:lnTo>
                    <a:pt x="2380" y="35009"/>
                  </a:lnTo>
                  <a:cubicBezTo>
                    <a:pt x="1809" y="35009"/>
                    <a:pt x="1237" y="35009"/>
                    <a:pt x="191" y="34818"/>
                  </a:cubicBezTo>
                  <a:cubicBezTo>
                    <a:pt x="-95" y="29198"/>
                    <a:pt x="191" y="23483"/>
                    <a:pt x="95" y="17864"/>
                  </a:cubicBezTo>
                  <a:cubicBezTo>
                    <a:pt x="-95" y="12149"/>
                    <a:pt x="95" y="6434"/>
                    <a:pt x="95" y="528"/>
                  </a:cubicBezTo>
                  <a:cubicBezTo>
                    <a:pt x="5426" y="242"/>
                    <a:pt x="10566" y="-43"/>
                    <a:pt x="15801" y="719"/>
                  </a:cubicBezTo>
                  <a:cubicBezTo>
                    <a:pt x="16562" y="814"/>
                    <a:pt x="17419" y="814"/>
                    <a:pt x="18276" y="814"/>
                  </a:cubicBezTo>
                  <a:cubicBezTo>
                    <a:pt x="22083" y="623"/>
                    <a:pt x="25986" y="433"/>
                    <a:pt x="29793" y="242"/>
                  </a:cubicBezTo>
                  <a:cubicBezTo>
                    <a:pt x="31601" y="147"/>
                    <a:pt x="33220" y="242"/>
                    <a:pt x="34076" y="2338"/>
                  </a:cubicBezTo>
                  <a:cubicBezTo>
                    <a:pt x="36360" y="-43"/>
                    <a:pt x="39026" y="147"/>
                    <a:pt x="41881" y="528"/>
                  </a:cubicBezTo>
                  <a:cubicBezTo>
                    <a:pt x="43214" y="719"/>
                    <a:pt x="44546" y="623"/>
                    <a:pt x="45879" y="623"/>
                  </a:cubicBezTo>
                  <a:cubicBezTo>
                    <a:pt x="48829" y="623"/>
                    <a:pt x="51780" y="528"/>
                    <a:pt x="54731" y="433"/>
                  </a:cubicBezTo>
                  <a:cubicBezTo>
                    <a:pt x="56539" y="433"/>
                    <a:pt x="58443" y="242"/>
                    <a:pt x="60251" y="242"/>
                  </a:cubicBezTo>
                  <a:cubicBezTo>
                    <a:pt x="61965" y="242"/>
                    <a:pt x="63773" y="-43"/>
                    <a:pt x="65392" y="433"/>
                  </a:cubicBezTo>
                  <a:cubicBezTo>
                    <a:pt x="66914" y="814"/>
                    <a:pt x="68152" y="1862"/>
                    <a:pt x="69770" y="2719"/>
                  </a:cubicBezTo>
                  <a:cubicBezTo>
                    <a:pt x="69675" y="1957"/>
                    <a:pt x="69579" y="1290"/>
                    <a:pt x="69485" y="433"/>
                  </a:cubicBezTo>
                  <a:cubicBezTo>
                    <a:pt x="72625" y="242"/>
                    <a:pt x="75766" y="-139"/>
                    <a:pt x="78908" y="52"/>
                  </a:cubicBezTo>
                  <a:cubicBezTo>
                    <a:pt x="85000" y="528"/>
                    <a:pt x="91186" y="338"/>
                    <a:pt x="97278" y="338"/>
                  </a:cubicBezTo>
                  <a:cubicBezTo>
                    <a:pt x="104131" y="338"/>
                    <a:pt x="111080" y="52"/>
                    <a:pt x="117837" y="433"/>
                  </a:cubicBezTo>
                  <a:cubicBezTo>
                    <a:pt x="121074" y="623"/>
                    <a:pt x="124310" y="-139"/>
                    <a:pt x="127546" y="338"/>
                  </a:cubicBezTo>
                  <a:cubicBezTo>
                    <a:pt x="129069" y="528"/>
                    <a:pt x="130497" y="719"/>
                    <a:pt x="132496" y="1004"/>
                  </a:cubicBezTo>
                  <a:cubicBezTo>
                    <a:pt x="132115" y="2719"/>
                    <a:pt x="131925" y="4148"/>
                    <a:pt x="131449" y="6148"/>
                  </a:cubicBezTo>
                  <a:cubicBezTo>
                    <a:pt x="133257" y="8624"/>
                    <a:pt x="132306" y="12053"/>
                    <a:pt x="132496" y="15387"/>
                  </a:cubicBezTo>
                  <a:cubicBezTo>
                    <a:pt x="132781" y="20150"/>
                    <a:pt x="132020" y="24912"/>
                    <a:pt x="132781" y="29675"/>
                  </a:cubicBezTo>
                  <a:cubicBezTo>
                    <a:pt x="132781" y="29675"/>
                    <a:pt x="132781" y="29865"/>
                    <a:pt x="132781" y="29961"/>
                  </a:cubicBezTo>
                  <a:cubicBezTo>
                    <a:pt x="131259" y="35104"/>
                    <a:pt x="133257" y="40343"/>
                    <a:pt x="132781" y="45486"/>
                  </a:cubicBezTo>
                  <a:cubicBezTo>
                    <a:pt x="132591" y="46915"/>
                    <a:pt x="132020" y="48248"/>
                    <a:pt x="131544" y="49963"/>
                  </a:cubicBezTo>
                  <a:cubicBezTo>
                    <a:pt x="134209" y="52154"/>
                    <a:pt x="132877" y="55583"/>
                    <a:pt x="132972" y="58536"/>
                  </a:cubicBezTo>
                  <a:cubicBezTo>
                    <a:pt x="133257" y="64917"/>
                    <a:pt x="133163" y="71204"/>
                    <a:pt x="133163" y="77586"/>
                  </a:cubicBezTo>
                  <a:cubicBezTo>
                    <a:pt x="133163" y="81014"/>
                    <a:pt x="133163" y="84539"/>
                    <a:pt x="133257" y="87968"/>
                  </a:cubicBezTo>
                  <a:cubicBezTo>
                    <a:pt x="133257" y="92730"/>
                    <a:pt x="133257" y="97588"/>
                    <a:pt x="133257" y="102350"/>
                  </a:cubicBezTo>
                  <a:cubicBezTo>
                    <a:pt x="133257" y="107780"/>
                    <a:pt x="133448" y="113304"/>
                    <a:pt x="133448" y="118733"/>
                  </a:cubicBezTo>
                  <a:cubicBezTo>
                    <a:pt x="133448" y="119305"/>
                    <a:pt x="132781" y="119972"/>
                    <a:pt x="132306" y="120734"/>
                  </a:cubicBezTo>
                  <a:close/>
                  <a:moveTo>
                    <a:pt x="90139" y="94159"/>
                  </a:moveTo>
                  <a:cubicBezTo>
                    <a:pt x="91091" y="94445"/>
                    <a:pt x="91377" y="94921"/>
                    <a:pt x="91091" y="95873"/>
                  </a:cubicBezTo>
                  <a:cubicBezTo>
                    <a:pt x="90806" y="96731"/>
                    <a:pt x="91567" y="97016"/>
                    <a:pt x="92709" y="96540"/>
                  </a:cubicBezTo>
                  <a:cubicBezTo>
                    <a:pt x="92424" y="95397"/>
                    <a:pt x="92043" y="94159"/>
                    <a:pt x="91567" y="92445"/>
                  </a:cubicBezTo>
                  <a:cubicBezTo>
                    <a:pt x="90806" y="93492"/>
                    <a:pt x="90520" y="93873"/>
                    <a:pt x="90235" y="94254"/>
                  </a:cubicBezTo>
                  <a:cubicBezTo>
                    <a:pt x="89378" y="94254"/>
                    <a:pt x="88616" y="94064"/>
                    <a:pt x="87379" y="93968"/>
                  </a:cubicBezTo>
                  <a:cubicBezTo>
                    <a:pt x="88616" y="95588"/>
                    <a:pt x="89378" y="95302"/>
                    <a:pt x="90139" y="94159"/>
                  </a:cubicBezTo>
                  <a:close/>
                  <a:moveTo>
                    <a:pt x="11327" y="25865"/>
                  </a:moveTo>
                  <a:cubicBezTo>
                    <a:pt x="12564" y="26246"/>
                    <a:pt x="13231" y="28055"/>
                    <a:pt x="14944" y="27103"/>
                  </a:cubicBezTo>
                  <a:cubicBezTo>
                    <a:pt x="15896" y="25293"/>
                    <a:pt x="14659" y="24245"/>
                    <a:pt x="13612" y="22531"/>
                  </a:cubicBezTo>
                  <a:cubicBezTo>
                    <a:pt x="12755" y="23864"/>
                    <a:pt x="12089" y="24912"/>
                    <a:pt x="11517" y="25960"/>
                  </a:cubicBezTo>
                  <a:cubicBezTo>
                    <a:pt x="11232" y="26341"/>
                    <a:pt x="10851" y="26627"/>
                    <a:pt x="10661" y="27103"/>
                  </a:cubicBezTo>
                  <a:cubicBezTo>
                    <a:pt x="10566" y="27389"/>
                    <a:pt x="10661" y="27865"/>
                    <a:pt x="10661" y="28341"/>
                  </a:cubicBezTo>
                  <a:cubicBezTo>
                    <a:pt x="12469" y="27674"/>
                    <a:pt x="11613" y="26722"/>
                    <a:pt x="11422" y="25865"/>
                  </a:cubicBezTo>
                  <a:close/>
                  <a:moveTo>
                    <a:pt x="100229" y="99398"/>
                  </a:moveTo>
                  <a:cubicBezTo>
                    <a:pt x="99943" y="100445"/>
                    <a:pt x="99658" y="101493"/>
                    <a:pt x="99372" y="102731"/>
                  </a:cubicBezTo>
                  <a:cubicBezTo>
                    <a:pt x="102133" y="101779"/>
                    <a:pt x="100324" y="100445"/>
                    <a:pt x="100229" y="99398"/>
                  </a:cubicBezTo>
                  <a:lnTo>
                    <a:pt x="100229" y="95873"/>
                  </a:lnTo>
                  <a:cubicBezTo>
                    <a:pt x="98040" y="96921"/>
                    <a:pt x="96136" y="97874"/>
                    <a:pt x="93852" y="98921"/>
                  </a:cubicBezTo>
                  <a:cubicBezTo>
                    <a:pt x="96231" y="100255"/>
                    <a:pt x="98325" y="98826"/>
                    <a:pt x="100229" y="99398"/>
                  </a:cubicBezTo>
                  <a:close/>
                  <a:moveTo>
                    <a:pt x="121550" y="129116"/>
                  </a:moveTo>
                  <a:cubicBezTo>
                    <a:pt x="119456" y="127592"/>
                    <a:pt x="118028" y="128735"/>
                    <a:pt x="116981" y="128449"/>
                  </a:cubicBezTo>
                  <a:cubicBezTo>
                    <a:pt x="116124" y="129878"/>
                    <a:pt x="115458" y="131116"/>
                    <a:pt x="114697" y="132449"/>
                  </a:cubicBezTo>
                  <a:cubicBezTo>
                    <a:pt x="114982" y="133021"/>
                    <a:pt x="115363" y="133783"/>
                    <a:pt x="116410" y="133116"/>
                  </a:cubicBezTo>
                  <a:cubicBezTo>
                    <a:pt x="117171" y="132640"/>
                    <a:pt x="118219" y="131973"/>
                    <a:pt x="118219" y="131306"/>
                  </a:cubicBezTo>
                  <a:cubicBezTo>
                    <a:pt x="118409" y="129687"/>
                    <a:pt x="119456" y="129401"/>
                    <a:pt x="121455" y="129211"/>
                  </a:cubicBezTo>
                  <a:close/>
                  <a:moveTo>
                    <a:pt x="112698" y="75204"/>
                  </a:moveTo>
                  <a:cubicBezTo>
                    <a:pt x="112031" y="74156"/>
                    <a:pt x="111460" y="73299"/>
                    <a:pt x="110889" y="72442"/>
                  </a:cubicBezTo>
                  <a:cubicBezTo>
                    <a:pt x="110318" y="71585"/>
                    <a:pt x="108510" y="71108"/>
                    <a:pt x="108129" y="71585"/>
                  </a:cubicBezTo>
                  <a:cubicBezTo>
                    <a:pt x="108510" y="72156"/>
                    <a:pt x="108796" y="72632"/>
                    <a:pt x="109271" y="73299"/>
                  </a:cubicBezTo>
                  <a:cubicBezTo>
                    <a:pt x="108414" y="73775"/>
                    <a:pt x="107748" y="74156"/>
                    <a:pt x="106987" y="74633"/>
                  </a:cubicBezTo>
                  <a:cubicBezTo>
                    <a:pt x="108890" y="75299"/>
                    <a:pt x="110699" y="75585"/>
                    <a:pt x="112698" y="75204"/>
                  </a:cubicBezTo>
                  <a:close/>
                  <a:moveTo>
                    <a:pt x="120883" y="154547"/>
                  </a:moveTo>
                  <a:cubicBezTo>
                    <a:pt x="119265" y="155405"/>
                    <a:pt x="117933" y="156167"/>
                    <a:pt x="116600" y="156928"/>
                  </a:cubicBezTo>
                  <a:cubicBezTo>
                    <a:pt x="117837" y="157786"/>
                    <a:pt x="118790" y="158548"/>
                    <a:pt x="119932" y="159310"/>
                  </a:cubicBezTo>
                  <a:cubicBezTo>
                    <a:pt x="120122" y="158833"/>
                    <a:pt x="120217" y="158262"/>
                    <a:pt x="120598" y="157881"/>
                  </a:cubicBezTo>
                  <a:cubicBezTo>
                    <a:pt x="120979" y="157500"/>
                    <a:pt x="121550" y="157500"/>
                    <a:pt x="122216" y="157214"/>
                  </a:cubicBezTo>
                  <a:cubicBezTo>
                    <a:pt x="121836" y="156357"/>
                    <a:pt x="121359" y="155500"/>
                    <a:pt x="120979" y="154547"/>
                  </a:cubicBezTo>
                  <a:close/>
                  <a:moveTo>
                    <a:pt x="131163" y="124829"/>
                  </a:moveTo>
                  <a:cubicBezTo>
                    <a:pt x="130497" y="123782"/>
                    <a:pt x="129926" y="123020"/>
                    <a:pt x="129260" y="122067"/>
                  </a:cubicBezTo>
                  <a:cubicBezTo>
                    <a:pt x="128117" y="123686"/>
                    <a:pt x="126118" y="124734"/>
                    <a:pt x="127737" y="126734"/>
                  </a:cubicBezTo>
                  <a:cubicBezTo>
                    <a:pt x="128879" y="126163"/>
                    <a:pt x="129831" y="125591"/>
                    <a:pt x="131163" y="124829"/>
                  </a:cubicBezTo>
                  <a:close/>
                  <a:moveTo>
                    <a:pt x="94232" y="80443"/>
                  </a:moveTo>
                  <a:cubicBezTo>
                    <a:pt x="94518" y="82443"/>
                    <a:pt x="94898" y="84443"/>
                    <a:pt x="95279" y="86539"/>
                  </a:cubicBezTo>
                  <a:cubicBezTo>
                    <a:pt x="97563" y="84729"/>
                    <a:pt x="96898" y="81776"/>
                    <a:pt x="94232" y="80443"/>
                  </a:cubicBezTo>
                  <a:close/>
                  <a:moveTo>
                    <a:pt x="57967" y="76728"/>
                  </a:moveTo>
                  <a:cubicBezTo>
                    <a:pt x="59680" y="75395"/>
                    <a:pt x="60633" y="73966"/>
                    <a:pt x="60918" y="72061"/>
                  </a:cubicBezTo>
                  <a:lnTo>
                    <a:pt x="57967" y="72061"/>
                  </a:lnTo>
                  <a:lnTo>
                    <a:pt x="57967" y="76728"/>
                  </a:lnTo>
                  <a:close/>
                  <a:moveTo>
                    <a:pt x="114411" y="89682"/>
                  </a:moveTo>
                  <a:cubicBezTo>
                    <a:pt x="114506" y="88730"/>
                    <a:pt x="113840" y="87491"/>
                    <a:pt x="113269" y="87777"/>
                  </a:cubicBezTo>
                  <a:cubicBezTo>
                    <a:pt x="111460" y="88920"/>
                    <a:pt x="110794" y="86825"/>
                    <a:pt x="108890" y="86920"/>
                  </a:cubicBezTo>
                  <a:cubicBezTo>
                    <a:pt x="109367" y="87682"/>
                    <a:pt x="109557" y="88444"/>
                    <a:pt x="110032" y="88539"/>
                  </a:cubicBezTo>
                  <a:cubicBezTo>
                    <a:pt x="111460" y="88920"/>
                    <a:pt x="112317" y="91206"/>
                    <a:pt x="114411" y="89682"/>
                  </a:cubicBezTo>
                  <a:close/>
                  <a:moveTo>
                    <a:pt x="119646" y="11482"/>
                  </a:moveTo>
                  <a:cubicBezTo>
                    <a:pt x="119646" y="11482"/>
                    <a:pt x="119170" y="11482"/>
                    <a:pt x="118885" y="11577"/>
                  </a:cubicBezTo>
                  <a:cubicBezTo>
                    <a:pt x="118885" y="12339"/>
                    <a:pt x="118694" y="13482"/>
                    <a:pt x="119075" y="13768"/>
                  </a:cubicBezTo>
                  <a:cubicBezTo>
                    <a:pt x="120503" y="14816"/>
                    <a:pt x="122216" y="15768"/>
                    <a:pt x="124500" y="14911"/>
                  </a:cubicBezTo>
                  <a:cubicBezTo>
                    <a:pt x="122978" y="14530"/>
                    <a:pt x="120788" y="12911"/>
                    <a:pt x="119551" y="11482"/>
                  </a:cubicBezTo>
                  <a:close/>
                  <a:moveTo>
                    <a:pt x="71959" y="26341"/>
                  </a:moveTo>
                  <a:cubicBezTo>
                    <a:pt x="71642" y="23483"/>
                    <a:pt x="70341" y="22594"/>
                    <a:pt x="68057" y="23674"/>
                  </a:cubicBezTo>
                  <a:cubicBezTo>
                    <a:pt x="68818" y="25103"/>
                    <a:pt x="70056" y="25865"/>
                    <a:pt x="71959" y="26341"/>
                  </a:cubicBezTo>
                  <a:close/>
                  <a:moveTo>
                    <a:pt x="46450" y="89968"/>
                  </a:moveTo>
                  <a:cubicBezTo>
                    <a:pt x="44419" y="91936"/>
                    <a:pt x="43404" y="93429"/>
                    <a:pt x="43404" y="94445"/>
                  </a:cubicBezTo>
                  <a:cubicBezTo>
                    <a:pt x="43785" y="92063"/>
                    <a:pt x="47687" y="93587"/>
                    <a:pt x="47782" y="90730"/>
                  </a:cubicBezTo>
                  <a:cubicBezTo>
                    <a:pt x="47402" y="90444"/>
                    <a:pt x="46831" y="90158"/>
                    <a:pt x="46450" y="89873"/>
                  </a:cubicBezTo>
                  <a:close/>
                  <a:moveTo>
                    <a:pt x="62060" y="49868"/>
                  </a:moveTo>
                  <a:cubicBezTo>
                    <a:pt x="61394" y="48534"/>
                    <a:pt x="60727" y="47486"/>
                    <a:pt x="59205" y="48058"/>
                  </a:cubicBezTo>
                  <a:cubicBezTo>
                    <a:pt x="57967" y="48534"/>
                    <a:pt x="57301" y="49487"/>
                    <a:pt x="58158" y="50915"/>
                  </a:cubicBezTo>
                  <a:cubicBezTo>
                    <a:pt x="59395" y="50630"/>
                    <a:pt x="60633" y="50344"/>
                    <a:pt x="62060" y="49963"/>
                  </a:cubicBezTo>
                  <a:close/>
                  <a:moveTo>
                    <a:pt x="126785" y="149499"/>
                  </a:moveTo>
                  <a:cubicBezTo>
                    <a:pt x="126214" y="149118"/>
                    <a:pt x="125738" y="148547"/>
                    <a:pt x="125167" y="148356"/>
                  </a:cubicBezTo>
                  <a:cubicBezTo>
                    <a:pt x="124596" y="148166"/>
                    <a:pt x="123929" y="148356"/>
                    <a:pt x="123358" y="148356"/>
                  </a:cubicBezTo>
                  <a:cubicBezTo>
                    <a:pt x="123358" y="149023"/>
                    <a:pt x="123358" y="149880"/>
                    <a:pt x="123644" y="150357"/>
                  </a:cubicBezTo>
                  <a:cubicBezTo>
                    <a:pt x="124596" y="151500"/>
                    <a:pt x="125738" y="151118"/>
                    <a:pt x="126785" y="149595"/>
                  </a:cubicBezTo>
                  <a:close/>
                  <a:moveTo>
                    <a:pt x="50733" y="92635"/>
                  </a:moveTo>
                  <a:cubicBezTo>
                    <a:pt x="50353" y="93968"/>
                    <a:pt x="49020" y="94540"/>
                    <a:pt x="49496" y="95969"/>
                  </a:cubicBezTo>
                  <a:cubicBezTo>
                    <a:pt x="51971" y="95588"/>
                    <a:pt x="53208" y="94540"/>
                    <a:pt x="52732" y="93397"/>
                  </a:cubicBezTo>
                  <a:cubicBezTo>
                    <a:pt x="52351" y="93206"/>
                    <a:pt x="51780" y="93016"/>
                    <a:pt x="50828" y="92730"/>
                  </a:cubicBezTo>
                  <a:close/>
                  <a:moveTo>
                    <a:pt x="5236" y="9196"/>
                  </a:moveTo>
                  <a:cubicBezTo>
                    <a:pt x="6663" y="9386"/>
                    <a:pt x="7710" y="8720"/>
                    <a:pt x="7425" y="7767"/>
                  </a:cubicBezTo>
                  <a:cubicBezTo>
                    <a:pt x="7234" y="6815"/>
                    <a:pt x="6092" y="6053"/>
                    <a:pt x="5236" y="5005"/>
                  </a:cubicBezTo>
                  <a:lnTo>
                    <a:pt x="5236" y="9291"/>
                  </a:lnTo>
                  <a:close/>
                  <a:moveTo>
                    <a:pt x="9614" y="69108"/>
                  </a:moveTo>
                  <a:cubicBezTo>
                    <a:pt x="11042" y="70156"/>
                    <a:pt x="11993" y="70918"/>
                    <a:pt x="13326" y="71966"/>
                  </a:cubicBezTo>
                  <a:cubicBezTo>
                    <a:pt x="13517" y="71013"/>
                    <a:pt x="13897" y="70156"/>
                    <a:pt x="13706" y="69965"/>
                  </a:cubicBezTo>
                  <a:cubicBezTo>
                    <a:pt x="12755" y="69108"/>
                    <a:pt x="11613" y="68251"/>
                    <a:pt x="9614" y="69108"/>
                  </a:cubicBezTo>
                  <a:close/>
                  <a:moveTo>
                    <a:pt x="94708" y="59583"/>
                  </a:moveTo>
                  <a:cubicBezTo>
                    <a:pt x="93661" y="58250"/>
                    <a:pt x="92519" y="57488"/>
                    <a:pt x="90996" y="59107"/>
                  </a:cubicBezTo>
                  <a:cubicBezTo>
                    <a:pt x="91853" y="59774"/>
                    <a:pt x="92709" y="60536"/>
                    <a:pt x="93661" y="61298"/>
                  </a:cubicBezTo>
                  <a:cubicBezTo>
                    <a:pt x="94042" y="60726"/>
                    <a:pt x="94327" y="60155"/>
                    <a:pt x="94708" y="59583"/>
                  </a:cubicBezTo>
                  <a:close/>
                  <a:moveTo>
                    <a:pt x="65963" y="104922"/>
                  </a:moveTo>
                  <a:cubicBezTo>
                    <a:pt x="65677" y="103208"/>
                    <a:pt x="67105" y="101017"/>
                    <a:pt x="64344" y="99874"/>
                  </a:cubicBezTo>
                  <a:cubicBezTo>
                    <a:pt x="64059" y="100255"/>
                    <a:pt x="63583" y="100826"/>
                    <a:pt x="63678" y="101017"/>
                  </a:cubicBezTo>
                  <a:cubicBezTo>
                    <a:pt x="64344" y="102350"/>
                    <a:pt x="65201" y="103589"/>
                    <a:pt x="65963" y="104922"/>
                  </a:cubicBezTo>
                  <a:close/>
                  <a:moveTo>
                    <a:pt x="95660" y="30056"/>
                  </a:moveTo>
                  <a:cubicBezTo>
                    <a:pt x="94232" y="28627"/>
                    <a:pt x="92804" y="29294"/>
                    <a:pt x="91186" y="29103"/>
                  </a:cubicBezTo>
                  <a:cubicBezTo>
                    <a:pt x="92392" y="30627"/>
                    <a:pt x="93883" y="30945"/>
                    <a:pt x="95660" y="30056"/>
                  </a:cubicBezTo>
                  <a:close/>
                  <a:moveTo>
                    <a:pt x="25890" y="35961"/>
                  </a:moveTo>
                  <a:cubicBezTo>
                    <a:pt x="25890" y="35961"/>
                    <a:pt x="26461" y="36056"/>
                    <a:pt x="26652" y="36152"/>
                  </a:cubicBezTo>
                  <a:cubicBezTo>
                    <a:pt x="27128" y="35580"/>
                    <a:pt x="27794" y="35009"/>
                    <a:pt x="27984" y="34342"/>
                  </a:cubicBezTo>
                  <a:cubicBezTo>
                    <a:pt x="28079" y="33866"/>
                    <a:pt x="27508" y="33294"/>
                    <a:pt x="27223" y="32723"/>
                  </a:cubicBezTo>
                  <a:cubicBezTo>
                    <a:pt x="26747" y="33008"/>
                    <a:pt x="25986" y="33199"/>
                    <a:pt x="25890" y="33580"/>
                  </a:cubicBezTo>
                  <a:cubicBezTo>
                    <a:pt x="25700" y="34342"/>
                    <a:pt x="25890" y="35199"/>
                    <a:pt x="25890" y="35961"/>
                  </a:cubicBezTo>
                  <a:close/>
                  <a:moveTo>
                    <a:pt x="69389" y="79871"/>
                  </a:moveTo>
                  <a:cubicBezTo>
                    <a:pt x="68057" y="79776"/>
                    <a:pt x="67105" y="79776"/>
                    <a:pt x="66724" y="80824"/>
                  </a:cubicBezTo>
                  <a:cubicBezTo>
                    <a:pt x="66343" y="81776"/>
                    <a:pt x="66724" y="82443"/>
                    <a:pt x="67961" y="83205"/>
                  </a:cubicBezTo>
                  <a:cubicBezTo>
                    <a:pt x="68437" y="82062"/>
                    <a:pt x="68818" y="81110"/>
                    <a:pt x="69294" y="79871"/>
                  </a:cubicBezTo>
                  <a:close/>
                  <a:moveTo>
                    <a:pt x="66629" y="28055"/>
                  </a:moveTo>
                  <a:cubicBezTo>
                    <a:pt x="66629" y="27103"/>
                    <a:pt x="66819" y="26341"/>
                    <a:pt x="66914" y="25484"/>
                  </a:cubicBezTo>
                  <a:cubicBezTo>
                    <a:pt x="65392" y="25770"/>
                    <a:pt x="64249" y="26055"/>
                    <a:pt x="62346" y="26436"/>
                  </a:cubicBezTo>
                  <a:cubicBezTo>
                    <a:pt x="64154" y="27103"/>
                    <a:pt x="65201" y="27484"/>
                    <a:pt x="66629" y="28055"/>
                  </a:cubicBezTo>
                  <a:close/>
                  <a:moveTo>
                    <a:pt x="83762" y="33770"/>
                  </a:moveTo>
                  <a:cubicBezTo>
                    <a:pt x="83762" y="33770"/>
                    <a:pt x="84143" y="34342"/>
                    <a:pt x="84238" y="34532"/>
                  </a:cubicBezTo>
                  <a:cubicBezTo>
                    <a:pt x="85665" y="33675"/>
                    <a:pt x="87093" y="32913"/>
                    <a:pt x="88616" y="31961"/>
                  </a:cubicBezTo>
                  <a:cubicBezTo>
                    <a:pt x="88235" y="31580"/>
                    <a:pt x="87950" y="31199"/>
                    <a:pt x="87569" y="30818"/>
                  </a:cubicBezTo>
                  <a:cubicBezTo>
                    <a:pt x="86236" y="31865"/>
                    <a:pt x="85000" y="32818"/>
                    <a:pt x="83762" y="33770"/>
                  </a:cubicBezTo>
                  <a:close/>
                  <a:moveTo>
                    <a:pt x="92995" y="47867"/>
                  </a:moveTo>
                  <a:cubicBezTo>
                    <a:pt x="93470" y="49582"/>
                    <a:pt x="94613" y="49868"/>
                    <a:pt x="95945" y="50439"/>
                  </a:cubicBezTo>
                  <a:cubicBezTo>
                    <a:pt x="96136" y="49582"/>
                    <a:pt x="96231" y="49011"/>
                    <a:pt x="96421" y="48058"/>
                  </a:cubicBezTo>
                  <a:cubicBezTo>
                    <a:pt x="95184" y="48058"/>
                    <a:pt x="94232" y="47963"/>
                    <a:pt x="92995" y="47867"/>
                  </a:cubicBezTo>
                  <a:close/>
                  <a:moveTo>
                    <a:pt x="26652" y="60917"/>
                  </a:moveTo>
                  <a:cubicBezTo>
                    <a:pt x="26271" y="59393"/>
                    <a:pt x="26652" y="57583"/>
                    <a:pt x="24177" y="57773"/>
                  </a:cubicBezTo>
                  <a:cubicBezTo>
                    <a:pt x="24272" y="59393"/>
                    <a:pt x="24367" y="60821"/>
                    <a:pt x="26652" y="60917"/>
                  </a:cubicBezTo>
                  <a:close/>
                  <a:moveTo>
                    <a:pt x="8376" y="46343"/>
                  </a:moveTo>
                  <a:cubicBezTo>
                    <a:pt x="8567" y="47677"/>
                    <a:pt x="8757" y="48820"/>
                    <a:pt x="8947" y="50249"/>
                  </a:cubicBezTo>
                  <a:cubicBezTo>
                    <a:pt x="9614" y="50344"/>
                    <a:pt x="10471" y="50439"/>
                    <a:pt x="11898" y="50630"/>
                  </a:cubicBezTo>
                  <a:cubicBezTo>
                    <a:pt x="10280" y="49106"/>
                    <a:pt x="10185" y="47296"/>
                    <a:pt x="8376" y="46343"/>
                  </a:cubicBezTo>
                  <a:close/>
                  <a:moveTo>
                    <a:pt x="53588" y="85110"/>
                  </a:moveTo>
                  <a:cubicBezTo>
                    <a:pt x="50638" y="84634"/>
                    <a:pt x="50638" y="84634"/>
                    <a:pt x="50638" y="86920"/>
                  </a:cubicBezTo>
                  <a:cubicBezTo>
                    <a:pt x="52256" y="87491"/>
                    <a:pt x="53017" y="86729"/>
                    <a:pt x="53588" y="85110"/>
                  </a:cubicBezTo>
                  <a:close/>
                  <a:moveTo>
                    <a:pt x="44070" y="33770"/>
                  </a:moveTo>
                  <a:cubicBezTo>
                    <a:pt x="44070" y="33770"/>
                    <a:pt x="43690" y="34151"/>
                    <a:pt x="43594" y="34342"/>
                  </a:cubicBezTo>
                  <a:cubicBezTo>
                    <a:pt x="44070" y="35104"/>
                    <a:pt x="44546" y="35866"/>
                    <a:pt x="45118" y="36628"/>
                  </a:cubicBezTo>
                  <a:cubicBezTo>
                    <a:pt x="45118" y="36723"/>
                    <a:pt x="45689" y="36628"/>
                    <a:pt x="46164" y="36628"/>
                  </a:cubicBezTo>
                  <a:cubicBezTo>
                    <a:pt x="46164" y="35675"/>
                    <a:pt x="46069" y="34913"/>
                    <a:pt x="45974" y="34056"/>
                  </a:cubicBezTo>
                  <a:cubicBezTo>
                    <a:pt x="45212" y="33961"/>
                    <a:pt x="44641" y="33866"/>
                    <a:pt x="44070" y="33770"/>
                  </a:cubicBezTo>
                  <a:close/>
                  <a:moveTo>
                    <a:pt x="99848" y="115876"/>
                  </a:moveTo>
                  <a:cubicBezTo>
                    <a:pt x="100514" y="115304"/>
                    <a:pt x="101180" y="115019"/>
                    <a:pt x="101466" y="114447"/>
                  </a:cubicBezTo>
                  <a:cubicBezTo>
                    <a:pt x="101751" y="114066"/>
                    <a:pt x="101561" y="113495"/>
                    <a:pt x="101561" y="112923"/>
                  </a:cubicBezTo>
                  <a:cubicBezTo>
                    <a:pt x="100895" y="112923"/>
                    <a:pt x="100229" y="112923"/>
                    <a:pt x="99753" y="113114"/>
                  </a:cubicBezTo>
                  <a:cubicBezTo>
                    <a:pt x="98706" y="113780"/>
                    <a:pt x="98706" y="114638"/>
                    <a:pt x="99753" y="115781"/>
                  </a:cubicBezTo>
                  <a:close/>
                  <a:moveTo>
                    <a:pt x="125262" y="31103"/>
                  </a:moveTo>
                  <a:cubicBezTo>
                    <a:pt x="128689" y="30056"/>
                    <a:pt x="128974" y="29770"/>
                    <a:pt x="128213" y="27770"/>
                  </a:cubicBezTo>
                  <a:cubicBezTo>
                    <a:pt x="128498" y="30056"/>
                    <a:pt x="124786" y="28341"/>
                    <a:pt x="125262" y="31103"/>
                  </a:cubicBezTo>
                  <a:close/>
                  <a:moveTo>
                    <a:pt x="22464" y="44153"/>
                  </a:moveTo>
                  <a:cubicBezTo>
                    <a:pt x="23986" y="43676"/>
                    <a:pt x="24558" y="42819"/>
                    <a:pt x="24177" y="41676"/>
                  </a:cubicBezTo>
                  <a:cubicBezTo>
                    <a:pt x="23986" y="41200"/>
                    <a:pt x="23130" y="40914"/>
                    <a:pt x="22178" y="40152"/>
                  </a:cubicBezTo>
                  <a:cubicBezTo>
                    <a:pt x="22273" y="41771"/>
                    <a:pt x="22369" y="42819"/>
                    <a:pt x="22464" y="44153"/>
                  </a:cubicBezTo>
                  <a:close/>
                  <a:moveTo>
                    <a:pt x="27318" y="95111"/>
                  </a:moveTo>
                  <a:cubicBezTo>
                    <a:pt x="26366" y="95969"/>
                    <a:pt x="25129" y="96540"/>
                    <a:pt x="26271" y="97778"/>
                  </a:cubicBezTo>
                  <a:cubicBezTo>
                    <a:pt x="26461" y="98064"/>
                    <a:pt x="27508" y="98064"/>
                    <a:pt x="27794" y="97778"/>
                  </a:cubicBezTo>
                  <a:cubicBezTo>
                    <a:pt x="28841" y="96826"/>
                    <a:pt x="28270" y="95969"/>
                    <a:pt x="27318" y="95111"/>
                  </a:cubicBezTo>
                  <a:close/>
                  <a:moveTo>
                    <a:pt x="91948" y="9196"/>
                  </a:moveTo>
                  <a:cubicBezTo>
                    <a:pt x="94137" y="11863"/>
                    <a:pt x="94518" y="11863"/>
                    <a:pt x="95660" y="9482"/>
                  </a:cubicBezTo>
                  <a:cubicBezTo>
                    <a:pt x="94423" y="9482"/>
                    <a:pt x="93281" y="9291"/>
                    <a:pt x="91948" y="9196"/>
                  </a:cubicBezTo>
                  <a:close/>
                  <a:moveTo>
                    <a:pt x="131449" y="116828"/>
                  </a:moveTo>
                  <a:cubicBezTo>
                    <a:pt x="131163" y="114828"/>
                    <a:pt x="129164" y="115114"/>
                    <a:pt x="128308" y="113876"/>
                  </a:cubicBezTo>
                  <a:cubicBezTo>
                    <a:pt x="128181" y="115019"/>
                    <a:pt x="129228" y="116003"/>
                    <a:pt x="131449" y="116828"/>
                  </a:cubicBezTo>
                  <a:close/>
                  <a:moveTo>
                    <a:pt x="36360" y="19007"/>
                  </a:moveTo>
                  <a:cubicBezTo>
                    <a:pt x="33791" y="17292"/>
                    <a:pt x="33124" y="17292"/>
                    <a:pt x="31696" y="19197"/>
                  </a:cubicBezTo>
                  <a:cubicBezTo>
                    <a:pt x="33220" y="19197"/>
                    <a:pt x="34457" y="19102"/>
                    <a:pt x="36360" y="19007"/>
                  </a:cubicBezTo>
                  <a:close/>
                  <a:moveTo>
                    <a:pt x="46355" y="24722"/>
                  </a:moveTo>
                  <a:cubicBezTo>
                    <a:pt x="46450" y="23864"/>
                    <a:pt x="46545" y="23388"/>
                    <a:pt x="46640" y="22721"/>
                  </a:cubicBezTo>
                  <a:cubicBezTo>
                    <a:pt x="45498" y="23198"/>
                    <a:pt x="44546" y="23579"/>
                    <a:pt x="43499" y="24055"/>
                  </a:cubicBezTo>
                  <a:cubicBezTo>
                    <a:pt x="44261" y="25484"/>
                    <a:pt x="45212" y="24912"/>
                    <a:pt x="46355" y="24722"/>
                  </a:cubicBezTo>
                  <a:close/>
                  <a:moveTo>
                    <a:pt x="59871" y="24055"/>
                  </a:moveTo>
                  <a:cubicBezTo>
                    <a:pt x="59871" y="24055"/>
                    <a:pt x="59585" y="23769"/>
                    <a:pt x="59395" y="23674"/>
                  </a:cubicBezTo>
                  <a:cubicBezTo>
                    <a:pt x="57364" y="24944"/>
                    <a:pt x="56825" y="26087"/>
                    <a:pt x="57777" y="27103"/>
                  </a:cubicBezTo>
                  <a:cubicBezTo>
                    <a:pt x="58538" y="26055"/>
                    <a:pt x="59205" y="25103"/>
                    <a:pt x="59871" y="24055"/>
                  </a:cubicBezTo>
                  <a:close/>
                  <a:moveTo>
                    <a:pt x="52542" y="110732"/>
                  </a:moveTo>
                  <a:cubicBezTo>
                    <a:pt x="53684" y="110637"/>
                    <a:pt x="54636" y="110732"/>
                    <a:pt x="55016" y="110447"/>
                  </a:cubicBezTo>
                  <a:cubicBezTo>
                    <a:pt x="55873" y="109685"/>
                    <a:pt x="56159" y="108637"/>
                    <a:pt x="55016" y="107780"/>
                  </a:cubicBezTo>
                  <a:cubicBezTo>
                    <a:pt x="54350" y="108542"/>
                    <a:pt x="53684" y="109304"/>
                    <a:pt x="52542" y="110732"/>
                  </a:cubicBezTo>
                  <a:close/>
                  <a:moveTo>
                    <a:pt x="114030" y="62345"/>
                  </a:moveTo>
                  <a:cubicBezTo>
                    <a:pt x="114030" y="62345"/>
                    <a:pt x="114316" y="61964"/>
                    <a:pt x="114411" y="61869"/>
                  </a:cubicBezTo>
                  <a:cubicBezTo>
                    <a:pt x="113269" y="60631"/>
                    <a:pt x="112127" y="59393"/>
                    <a:pt x="110985" y="58154"/>
                  </a:cubicBezTo>
                  <a:cubicBezTo>
                    <a:pt x="110794" y="58345"/>
                    <a:pt x="110509" y="58536"/>
                    <a:pt x="110318" y="58726"/>
                  </a:cubicBezTo>
                  <a:cubicBezTo>
                    <a:pt x="112031" y="59488"/>
                    <a:pt x="111841" y="61964"/>
                    <a:pt x="114030" y="62345"/>
                  </a:cubicBezTo>
                  <a:close/>
                  <a:moveTo>
                    <a:pt x="106225" y="138641"/>
                  </a:moveTo>
                  <a:cubicBezTo>
                    <a:pt x="106225" y="138641"/>
                    <a:pt x="105654" y="138831"/>
                    <a:pt x="105464" y="138927"/>
                  </a:cubicBezTo>
                  <a:cubicBezTo>
                    <a:pt x="105273" y="139688"/>
                    <a:pt x="104988" y="140450"/>
                    <a:pt x="104607" y="141784"/>
                  </a:cubicBezTo>
                  <a:cubicBezTo>
                    <a:pt x="105940" y="141212"/>
                    <a:pt x="106701" y="140926"/>
                    <a:pt x="107558" y="140546"/>
                  </a:cubicBezTo>
                  <a:cubicBezTo>
                    <a:pt x="106987" y="139783"/>
                    <a:pt x="106606" y="139212"/>
                    <a:pt x="106225" y="138736"/>
                  </a:cubicBezTo>
                  <a:close/>
                  <a:moveTo>
                    <a:pt x="55683" y="41486"/>
                  </a:moveTo>
                  <a:cubicBezTo>
                    <a:pt x="55683" y="41486"/>
                    <a:pt x="56159" y="41390"/>
                    <a:pt x="56444" y="41295"/>
                  </a:cubicBezTo>
                  <a:cubicBezTo>
                    <a:pt x="56634" y="39962"/>
                    <a:pt x="56634" y="38723"/>
                    <a:pt x="54350" y="37961"/>
                  </a:cubicBezTo>
                  <a:cubicBezTo>
                    <a:pt x="54921" y="39390"/>
                    <a:pt x="55302" y="40438"/>
                    <a:pt x="55683" y="41486"/>
                  </a:cubicBezTo>
                  <a:close/>
                  <a:moveTo>
                    <a:pt x="29888" y="75776"/>
                  </a:moveTo>
                  <a:cubicBezTo>
                    <a:pt x="29507" y="76823"/>
                    <a:pt x="29126" y="78062"/>
                    <a:pt x="28841" y="79205"/>
                  </a:cubicBezTo>
                  <a:cubicBezTo>
                    <a:pt x="31316" y="78347"/>
                    <a:pt x="31411" y="77966"/>
                    <a:pt x="29888" y="75776"/>
                  </a:cubicBezTo>
                  <a:close/>
                  <a:moveTo>
                    <a:pt x="93852" y="109780"/>
                  </a:moveTo>
                  <a:cubicBezTo>
                    <a:pt x="92836" y="111685"/>
                    <a:pt x="92773" y="112923"/>
                    <a:pt x="93661" y="113495"/>
                  </a:cubicBezTo>
                  <a:cubicBezTo>
                    <a:pt x="93661" y="112256"/>
                    <a:pt x="93756" y="111018"/>
                    <a:pt x="93852" y="109780"/>
                  </a:cubicBezTo>
                  <a:close/>
                  <a:moveTo>
                    <a:pt x="74338" y="103017"/>
                  </a:moveTo>
                  <a:cubicBezTo>
                    <a:pt x="75195" y="103779"/>
                    <a:pt x="75671" y="104922"/>
                    <a:pt x="77194" y="104351"/>
                  </a:cubicBezTo>
                  <a:cubicBezTo>
                    <a:pt x="76623" y="102827"/>
                    <a:pt x="75671" y="102382"/>
                    <a:pt x="74338" y="103017"/>
                  </a:cubicBezTo>
                  <a:close/>
                  <a:moveTo>
                    <a:pt x="107558" y="8053"/>
                  </a:moveTo>
                  <a:cubicBezTo>
                    <a:pt x="107558" y="8053"/>
                    <a:pt x="107177" y="7577"/>
                    <a:pt x="107082" y="7577"/>
                  </a:cubicBezTo>
                  <a:cubicBezTo>
                    <a:pt x="106416" y="7386"/>
                    <a:pt x="105654" y="7196"/>
                    <a:pt x="104988" y="7005"/>
                  </a:cubicBezTo>
                  <a:cubicBezTo>
                    <a:pt x="104988" y="7386"/>
                    <a:pt x="104702" y="7958"/>
                    <a:pt x="104797" y="7958"/>
                  </a:cubicBezTo>
                  <a:cubicBezTo>
                    <a:pt x="105464" y="8148"/>
                    <a:pt x="106225" y="8339"/>
                    <a:pt x="106987" y="8529"/>
                  </a:cubicBezTo>
                  <a:cubicBezTo>
                    <a:pt x="107082" y="8529"/>
                    <a:pt x="107272" y="8339"/>
                    <a:pt x="107653" y="8053"/>
                  </a:cubicBezTo>
                  <a:close/>
                  <a:moveTo>
                    <a:pt x="89092" y="103208"/>
                  </a:moveTo>
                  <a:lnTo>
                    <a:pt x="88616" y="102350"/>
                  </a:lnTo>
                  <a:cubicBezTo>
                    <a:pt x="86808" y="101684"/>
                    <a:pt x="86618" y="103208"/>
                    <a:pt x="86236" y="104636"/>
                  </a:cubicBezTo>
                  <a:cubicBezTo>
                    <a:pt x="87189" y="104160"/>
                    <a:pt x="88045" y="103684"/>
                    <a:pt x="88997" y="103208"/>
                  </a:cubicBezTo>
                  <a:close/>
                  <a:moveTo>
                    <a:pt x="74815" y="80253"/>
                  </a:moveTo>
                  <a:cubicBezTo>
                    <a:pt x="74720" y="78919"/>
                    <a:pt x="74624" y="78062"/>
                    <a:pt x="74529" y="77014"/>
                  </a:cubicBezTo>
                  <a:cubicBezTo>
                    <a:pt x="73482" y="77395"/>
                    <a:pt x="72816" y="77681"/>
                    <a:pt x="71959" y="77966"/>
                  </a:cubicBezTo>
                  <a:cubicBezTo>
                    <a:pt x="72911" y="78728"/>
                    <a:pt x="73577" y="79300"/>
                    <a:pt x="74815" y="80253"/>
                  </a:cubicBezTo>
                  <a:close/>
                  <a:moveTo>
                    <a:pt x="50257" y="49391"/>
                  </a:moveTo>
                  <a:cubicBezTo>
                    <a:pt x="48639" y="50630"/>
                    <a:pt x="48449" y="51392"/>
                    <a:pt x="49686" y="52058"/>
                  </a:cubicBezTo>
                  <a:cubicBezTo>
                    <a:pt x="50257" y="51678"/>
                    <a:pt x="50828" y="51296"/>
                    <a:pt x="51495" y="50725"/>
                  </a:cubicBezTo>
                  <a:cubicBezTo>
                    <a:pt x="51019" y="50249"/>
                    <a:pt x="50733" y="49868"/>
                    <a:pt x="50257" y="49391"/>
                  </a:cubicBezTo>
                  <a:close/>
                  <a:moveTo>
                    <a:pt x="75671" y="61679"/>
                  </a:moveTo>
                  <a:cubicBezTo>
                    <a:pt x="74624" y="61012"/>
                    <a:pt x="73767" y="60536"/>
                    <a:pt x="72721" y="62060"/>
                  </a:cubicBezTo>
                  <a:cubicBezTo>
                    <a:pt x="73102" y="62250"/>
                    <a:pt x="73387" y="62441"/>
                    <a:pt x="73767" y="62631"/>
                  </a:cubicBezTo>
                  <a:cubicBezTo>
                    <a:pt x="74053" y="62822"/>
                    <a:pt x="74434" y="62917"/>
                    <a:pt x="74815" y="63107"/>
                  </a:cubicBezTo>
                  <a:cubicBezTo>
                    <a:pt x="75100" y="62631"/>
                    <a:pt x="75386" y="62155"/>
                    <a:pt x="75671" y="61774"/>
                  </a:cubicBezTo>
                  <a:close/>
                  <a:moveTo>
                    <a:pt x="7710" y="40628"/>
                  </a:moveTo>
                  <a:cubicBezTo>
                    <a:pt x="9899" y="41581"/>
                    <a:pt x="10851" y="41200"/>
                    <a:pt x="11232" y="39486"/>
                  </a:cubicBezTo>
                  <a:cubicBezTo>
                    <a:pt x="10185" y="39866"/>
                    <a:pt x="9043" y="40247"/>
                    <a:pt x="7710" y="40628"/>
                  </a:cubicBezTo>
                  <a:close/>
                  <a:moveTo>
                    <a:pt x="56634" y="85491"/>
                  </a:moveTo>
                  <a:cubicBezTo>
                    <a:pt x="56349" y="84443"/>
                    <a:pt x="56063" y="83491"/>
                    <a:pt x="55778" y="82253"/>
                  </a:cubicBezTo>
                  <a:cubicBezTo>
                    <a:pt x="54731" y="84062"/>
                    <a:pt x="54731" y="84062"/>
                    <a:pt x="56634" y="85491"/>
                  </a:cubicBezTo>
                  <a:close/>
                  <a:moveTo>
                    <a:pt x="6758" y="131021"/>
                  </a:moveTo>
                  <a:cubicBezTo>
                    <a:pt x="6092" y="131687"/>
                    <a:pt x="5426" y="132259"/>
                    <a:pt x="5521" y="132449"/>
                  </a:cubicBezTo>
                  <a:cubicBezTo>
                    <a:pt x="5807" y="133021"/>
                    <a:pt x="6378" y="133402"/>
                    <a:pt x="6854" y="133878"/>
                  </a:cubicBezTo>
                  <a:cubicBezTo>
                    <a:pt x="7044" y="133783"/>
                    <a:pt x="7234" y="133688"/>
                    <a:pt x="7329" y="133497"/>
                  </a:cubicBezTo>
                  <a:cubicBezTo>
                    <a:pt x="7139" y="132830"/>
                    <a:pt x="6949" y="132164"/>
                    <a:pt x="6663" y="130925"/>
                  </a:cubicBezTo>
                  <a:close/>
                  <a:moveTo>
                    <a:pt x="56539" y="57392"/>
                  </a:moveTo>
                  <a:cubicBezTo>
                    <a:pt x="57110" y="56726"/>
                    <a:pt x="57681" y="56059"/>
                    <a:pt x="58253" y="55297"/>
                  </a:cubicBezTo>
                  <a:cubicBezTo>
                    <a:pt x="56984" y="54979"/>
                    <a:pt x="56413" y="55678"/>
                    <a:pt x="56539" y="57392"/>
                  </a:cubicBezTo>
                  <a:close/>
                  <a:moveTo>
                    <a:pt x="114506" y="113209"/>
                  </a:moveTo>
                  <a:cubicBezTo>
                    <a:pt x="114506" y="113209"/>
                    <a:pt x="114697" y="113685"/>
                    <a:pt x="114887" y="113971"/>
                  </a:cubicBezTo>
                  <a:cubicBezTo>
                    <a:pt x="115744" y="113590"/>
                    <a:pt x="116600" y="113304"/>
                    <a:pt x="118123" y="112733"/>
                  </a:cubicBezTo>
                  <a:cubicBezTo>
                    <a:pt x="116124" y="111875"/>
                    <a:pt x="115268" y="112352"/>
                    <a:pt x="114506" y="113209"/>
                  </a:cubicBezTo>
                  <a:close/>
                  <a:moveTo>
                    <a:pt x="54255" y="62917"/>
                  </a:moveTo>
                  <a:cubicBezTo>
                    <a:pt x="53588" y="64822"/>
                    <a:pt x="53684" y="64917"/>
                    <a:pt x="56920" y="65298"/>
                  </a:cubicBezTo>
                  <a:cubicBezTo>
                    <a:pt x="55778" y="64346"/>
                    <a:pt x="55112" y="63679"/>
                    <a:pt x="54255" y="62917"/>
                  </a:cubicBezTo>
                  <a:close/>
                  <a:moveTo>
                    <a:pt x="8186" y="31008"/>
                  </a:moveTo>
                  <a:cubicBezTo>
                    <a:pt x="8503" y="32278"/>
                    <a:pt x="9360" y="32818"/>
                    <a:pt x="10756" y="32628"/>
                  </a:cubicBezTo>
                  <a:cubicBezTo>
                    <a:pt x="9804" y="31961"/>
                    <a:pt x="8947" y="31484"/>
                    <a:pt x="8186" y="31008"/>
                  </a:cubicBezTo>
                  <a:close/>
                  <a:moveTo>
                    <a:pt x="60918" y="35104"/>
                  </a:moveTo>
                  <a:cubicBezTo>
                    <a:pt x="60156" y="35961"/>
                    <a:pt x="59585" y="36533"/>
                    <a:pt x="58729" y="37485"/>
                  </a:cubicBezTo>
                  <a:cubicBezTo>
                    <a:pt x="59966" y="37295"/>
                    <a:pt x="60727" y="37199"/>
                    <a:pt x="61584" y="37104"/>
                  </a:cubicBezTo>
                  <a:cubicBezTo>
                    <a:pt x="61394" y="36437"/>
                    <a:pt x="61204" y="35961"/>
                    <a:pt x="60918" y="35009"/>
                  </a:cubicBezTo>
                  <a:close/>
                  <a:moveTo>
                    <a:pt x="24272" y="90920"/>
                  </a:moveTo>
                  <a:lnTo>
                    <a:pt x="24272" y="87872"/>
                  </a:lnTo>
                  <a:cubicBezTo>
                    <a:pt x="23320" y="88825"/>
                    <a:pt x="22749" y="89396"/>
                    <a:pt x="22083" y="90063"/>
                  </a:cubicBezTo>
                  <a:cubicBezTo>
                    <a:pt x="22940" y="90444"/>
                    <a:pt x="23511" y="90635"/>
                    <a:pt x="24272" y="90920"/>
                  </a:cubicBezTo>
                  <a:close/>
                  <a:moveTo>
                    <a:pt x="34362" y="50249"/>
                  </a:moveTo>
                  <a:cubicBezTo>
                    <a:pt x="34362" y="51773"/>
                    <a:pt x="34933" y="52344"/>
                    <a:pt x="35980" y="52154"/>
                  </a:cubicBezTo>
                  <a:cubicBezTo>
                    <a:pt x="36360" y="52154"/>
                    <a:pt x="36551" y="51296"/>
                    <a:pt x="36741" y="50915"/>
                  </a:cubicBezTo>
                  <a:cubicBezTo>
                    <a:pt x="35980" y="50725"/>
                    <a:pt x="35218" y="50534"/>
                    <a:pt x="34266" y="50344"/>
                  </a:cubicBezTo>
                  <a:close/>
                  <a:moveTo>
                    <a:pt x="121740" y="61774"/>
                  </a:moveTo>
                  <a:cubicBezTo>
                    <a:pt x="121740" y="61774"/>
                    <a:pt x="122216" y="61583"/>
                    <a:pt x="122407" y="61488"/>
                  </a:cubicBezTo>
                  <a:cubicBezTo>
                    <a:pt x="122407" y="61012"/>
                    <a:pt x="122407" y="60345"/>
                    <a:pt x="122121" y="60155"/>
                  </a:cubicBezTo>
                  <a:cubicBezTo>
                    <a:pt x="121740" y="59964"/>
                    <a:pt x="121074" y="60155"/>
                    <a:pt x="119741" y="60155"/>
                  </a:cubicBezTo>
                  <a:cubicBezTo>
                    <a:pt x="120883" y="61012"/>
                    <a:pt x="121359" y="61393"/>
                    <a:pt x="121836" y="61774"/>
                  </a:cubicBezTo>
                  <a:close/>
                  <a:moveTo>
                    <a:pt x="19132" y="66727"/>
                  </a:moveTo>
                  <a:cubicBezTo>
                    <a:pt x="19608" y="67679"/>
                    <a:pt x="19989" y="68537"/>
                    <a:pt x="20369" y="69489"/>
                  </a:cubicBezTo>
                  <a:cubicBezTo>
                    <a:pt x="20750" y="68092"/>
                    <a:pt x="20338" y="67171"/>
                    <a:pt x="19132" y="66727"/>
                  </a:cubicBezTo>
                  <a:close/>
                  <a:moveTo>
                    <a:pt x="90806" y="125496"/>
                  </a:moveTo>
                  <a:cubicBezTo>
                    <a:pt x="90806" y="123305"/>
                    <a:pt x="89568" y="123686"/>
                    <a:pt x="88616" y="123877"/>
                  </a:cubicBezTo>
                  <a:cubicBezTo>
                    <a:pt x="88521" y="123877"/>
                    <a:pt x="88426" y="124163"/>
                    <a:pt x="88331" y="124448"/>
                  </a:cubicBezTo>
                  <a:cubicBezTo>
                    <a:pt x="88997" y="124734"/>
                    <a:pt x="89759" y="125020"/>
                    <a:pt x="90806" y="125496"/>
                  </a:cubicBezTo>
                  <a:close/>
                  <a:moveTo>
                    <a:pt x="10471" y="17292"/>
                  </a:moveTo>
                  <a:cubicBezTo>
                    <a:pt x="10471" y="17292"/>
                    <a:pt x="9995" y="16816"/>
                    <a:pt x="9804" y="16530"/>
                  </a:cubicBezTo>
                  <a:cubicBezTo>
                    <a:pt x="9043" y="17197"/>
                    <a:pt x="8186" y="17864"/>
                    <a:pt x="7425" y="18530"/>
                  </a:cubicBezTo>
                  <a:cubicBezTo>
                    <a:pt x="7615" y="18721"/>
                    <a:pt x="7710" y="18911"/>
                    <a:pt x="7900" y="19007"/>
                  </a:cubicBezTo>
                  <a:cubicBezTo>
                    <a:pt x="8757" y="18435"/>
                    <a:pt x="9614" y="17864"/>
                    <a:pt x="10566" y="17197"/>
                  </a:cubicBezTo>
                  <a:close/>
                  <a:moveTo>
                    <a:pt x="66343" y="4529"/>
                  </a:moveTo>
                  <a:cubicBezTo>
                    <a:pt x="66343" y="4529"/>
                    <a:pt x="66819" y="4243"/>
                    <a:pt x="67010" y="4053"/>
                  </a:cubicBezTo>
                  <a:cubicBezTo>
                    <a:pt x="66534" y="3481"/>
                    <a:pt x="66153" y="2814"/>
                    <a:pt x="65486" y="1957"/>
                  </a:cubicBezTo>
                  <a:cubicBezTo>
                    <a:pt x="64440" y="3767"/>
                    <a:pt x="65582" y="4053"/>
                    <a:pt x="66343" y="4529"/>
                  </a:cubicBezTo>
                  <a:close/>
                  <a:moveTo>
                    <a:pt x="33791" y="9672"/>
                  </a:moveTo>
                  <a:cubicBezTo>
                    <a:pt x="35218" y="10815"/>
                    <a:pt x="35789" y="10053"/>
                    <a:pt x="36646" y="8624"/>
                  </a:cubicBezTo>
                  <a:cubicBezTo>
                    <a:pt x="35313" y="9101"/>
                    <a:pt x="34552" y="9386"/>
                    <a:pt x="33791" y="9672"/>
                  </a:cubicBezTo>
                  <a:close/>
                  <a:moveTo>
                    <a:pt x="9899" y="123020"/>
                  </a:moveTo>
                  <a:lnTo>
                    <a:pt x="9138" y="122353"/>
                  </a:lnTo>
                  <a:cubicBezTo>
                    <a:pt x="9138" y="122353"/>
                    <a:pt x="8282" y="123020"/>
                    <a:pt x="7805" y="123401"/>
                  </a:cubicBezTo>
                  <a:cubicBezTo>
                    <a:pt x="8091" y="123686"/>
                    <a:pt x="8471" y="123972"/>
                    <a:pt x="8757" y="124353"/>
                  </a:cubicBezTo>
                  <a:cubicBezTo>
                    <a:pt x="9138" y="123877"/>
                    <a:pt x="9518" y="123496"/>
                    <a:pt x="9804" y="123020"/>
                  </a:cubicBezTo>
                  <a:close/>
                  <a:moveTo>
                    <a:pt x="38455" y="55487"/>
                  </a:moveTo>
                  <a:cubicBezTo>
                    <a:pt x="38455" y="55487"/>
                    <a:pt x="38645" y="55964"/>
                    <a:pt x="38835" y="56154"/>
                  </a:cubicBezTo>
                  <a:cubicBezTo>
                    <a:pt x="39406" y="55868"/>
                    <a:pt x="40073" y="55678"/>
                    <a:pt x="40834" y="55392"/>
                  </a:cubicBezTo>
                  <a:cubicBezTo>
                    <a:pt x="39406" y="53963"/>
                    <a:pt x="39026" y="55106"/>
                    <a:pt x="38455" y="55487"/>
                  </a:cubicBezTo>
                  <a:close/>
                  <a:moveTo>
                    <a:pt x="72340" y="86444"/>
                  </a:moveTo>
                  <a:lnTo>
                    <a:pt x="71864" y="86920"/>
                  </a:lnTo>
                  <a:cubicBezTo>
                    <a:pt x="72340" y="87587"/>
                    <a:pt x="72625" y="88539"/>
                    <a:pt x="74434" y="87968"/>
                  </a:cubicBezTo>
                  <a:cubicBezTo>
                    <a:pt x="73767" y="87491"/>
                    <a:pt x="73006" y="86920"/>
                    <a:pt x="72340" y="86444"/>
                  </a:cubicBezTo>
                  <a:close/>
                  <a:moveTo>
                    <a:pt x="19703" y="78347"/>
                  </a:moveTo>
                  <a:cubicBezTo>
                    <a:pt x="20338" y="77268"/>
                    <a:pt x="20020" y="76569"/>
                    <a:pt x="18751" y="76252"/>
                  </a:cubicBezTo>
                  <a:cubicBezTo>
                    <a:pt x="19132" y="77014"/>
                    <a:pt x="19323" y="77586"/>
                    <a:pt x="19703" y="78347"/>
                  </a:cubicBezTo>
                  <a:close/>
                  <a:moveTo>
                    <a:pt x="66343" y="63870"/>
                  </a:moveTo>
                  <a:cubicBezTo>
                    <a:pt x="65011" y="63870"/>
                    <a:pt x="64344" y="63584"/>
                    <a:pt x="63964" y="63870"/>
                  </a:cubicBezTo>
                  <a:cubicBezTo>
                    <a:pt x="63583" y="64060"/>
                    <a:pt x="63488" y="64822"/>
                    <a:pt x="63297" y="65298"/>
                  </a:cubicBezTo>
                  <a:cubicBezTo>
                    <a:pt x="63488" y="65298"/>
                    <a:pt x="63583" y="65489"/>
                    <a:pt x="63773" y="65584"/>
                  </a:cubicBezTo>
                  <a:cubicBezTo>
                    <a:pt x="64440" y="65203"/>
                    <a:pt x="65011" y="64822"/>
                    <a:pt x="66343" y="63965"/>
                  </a:cubicBezTo>
                  <a:close/>
                  <a:moveTo>
                    <a:pt x="87474" y="68251"/>
                  </a:moveTo>
                  <a:cubicBezTo>
                    <a:pt x="86618" y="68727"/>
                    <a:pt x="85856" y="69108"/>
                    <a:pt x="85094" y="69489"/>
                  </a:cubicBezTo>
                  <a:cubicBezTo>
                    <a:pt x="86300" y="70124"/>
                    <a:pt x="87093" y="69711"/>
                    <a:pt x="87474" y="68251"/>
                  </a:cubicBezTo>
                  <a:close/>
                  <a:moveTo>
                    <a:pt x="3237" y="69394"/>
                  </a:moveTo>
                  <a:cubicBezTo>
                    <a:pt x="2475" y="68346"/>
                    <a:pt x="1809" y="68918"/>
                    <a:pt x="1047" y="69394"/>
                  </a:cubicBezTo>
                  <a:cubicBezTo>
                    <a:pt x="1809" y="70537"/>
                    <a:pt x="2475" y="70156"/>
                    <a:pt x="3237" y="69394"/>
                  </a:cubicBezTo>
                  <a:close/>
                  <a:moveTo>
                    <a:pt x="66914" y="66917"/>
                  </a:moveTo>
                  <a:cubicBezTo>
                    <a:pt x="65106" y="67108"/>
                    <a:pt x="64725" y="67679"/>
                    <a:pt x="66153" y="68918"/>
                  </a:cubicBezTo>
                  <a:cubicBezTo>
                    <a:pt x="66439" y="68061"/>
                    <a:pt x="66724" y="67489"/>
                    <a:pt x="66914" y="66917"/>
                  </a:cubicBezTo>
                  <a:close/>
                  <a:moveTo>
                    <a:pt x="113649" y="136450"/>
                  </a:moveTo>
                  <a:cubicBezTo>
                    <a:pt x="113364" y="136926"/>
                    <a:pt x="112984" y="137212"/>
                    <a:pt x="112984" y="137498"/>
                  </a:cubicBezTo>
                  <a:cubicBezTo>
                    <a:pt x="112984" y="137784"/>
                    <a:pt x="113364" y="138164"/>
                    <a:pt x="113649" y="138260"/>
                  </a:cubicBezTo>
                  <a:cubicBezTo>
                    <a:pt x="113840" y="138260"/>
                    <a:pt x="114506" y="137878"/>
                    <a:pt x="114411" y="137784"/>
                  </a:cubicBezTo>
                  <a:cubicBezTo>
                    <a:pt x="114316" y="137402"/>
                    <a:pt x="114030" y="137117"/>
                    <a:pt x="113555" y="136450"/>
                  </a:cubicBezTo>
                  <a:close/>
                  <a:moveTo>
                    <a:pt x="35123" y="62536"/>
                  </a:moveTo>
                  <a:cubicBezTo>
                    <a:pt x="33791" y="62822"/>
                    <a:pt x="33124" y="63012"/>
                    <a:pt x="32172" y="63203"/>
                  </a:cubicBezTo>
                  <a:cubicBezTo>
                    <a:pt x="33410" y="64346"/>
                    <a:pt x="34076" y="63870"/>
                    <a:pt x="35123" y="62536"/>
                  </a:cubicBezTo>
                  <a:close/>
                  <a:moveTo>
                    <a:pt x="8662" y="83110"/>
                  </a:moveTo>
                  <a:lnTo>
                    <a:pt x="8662" y="85967"/>
                  </a:lnTo>
                  <a:cubicBezTo>
                    <a:pt x="9995" y="84920"/>
                    <a:pt x="9614" y="84158"/>
                    <a:pt x="8662" y="83110"/>
                  </a:cubicBezTo>
                  <a:close/>
                  <a:moveTo>
                    <a:pt x="81668" y="97778"/>
                  </a:moveTo>
                  <a:cubicBezTo>
                    <a:pt x="81668" y="97778"/>
                    <a:pt x="81668" y="97302"/>
                    <a:pt x="81668" y="97016"/>
                  </a:cubicBezTo>
                  <a:cubicBezTo>
                    <a:pt x="81097" y="97016"/>
                    <a:pt x="80526" y="97207"/>
                    <a:pt x="80050" y="97302"/>
                  </a:cubicBezTo>
                  <a:cubicBezTo>
                    <a:pt x="80050" y="97493"/>
                    <a:pt x="80050" y="97588"/>
                    <a:pt x="80050" y="97778"/>
                  </a:cubicBezTo>
                  <a:lnTo>
                    <a:pt x="81668" y="97778"/>
                  </a:lnTo>
                  <a:close/>
                  <a:moveTo>
                    <a:pt x="23891" y="56059"/>
                  </a:moveTo>
                  <a:cubicBezTo>
                    <a:pt x="23891" y="56059"/>
                    <a:pt x="23320" y="55202"/>
                    <a:pt x="23130" y="55106"/>
                  </a:cubicBezTo>
                  <a:cubicBezTo>
                    <a:pt x="22940" y="55106"/>
                    <a:pt x="22369" y="55297"/>
                    <a:pt x="22273" y="55392"/>
                  </a:cubicBezTo>
                  <a:cubicBezTo>
                    <a:pt x="22273" y="55678"/>
                    <a:pt x="22369" y="56154"/>
                    <a:pt x="22559" y="56249"/>
                  </a:cubicBezTo>
                  <a:cubicBezTo>
                    <a:pt x="22844" y="56345"/>
                    <a:pt x="23225" y="56154"/>
                    <a:pt x="23891" y="56059"/>
                  </a:cubicBezTo>
                  <a:close/>
                  <a:moveTo>
                    <a:pt x="22654" y="102255"/>
                  </a:moveTo>
                  <a:cubicBezTo>
                    <a:pt x="20845" y="101493"/>
                    <a:pt x="20751" y="102541"/>
                    <a:pt x="20465" y="103303"/>
                  </a:cubicBezTo>
                  <a:cubicBezTo>
                    <a:pt x="20465" y="103398"/>
                    <a:pt x="20560" y="103589"/>
                    <a:pt x="20751" y="103874"/>
                  </a:cubicBezTo>
                  <a:cubicBezTo>
                    <a:pt x="21322" y="103398"/>
                    <a:pt x="21797" y="103017"/>
                    <a:pt x="22654" y="102350"/>
                  </a:cubicBezTo>
                  <a:close/>
                  <a:moveTo>
                    <a:pt x="37027" y="101779"/>
                  </a:moveTo>
                  <a:cubicBezTo>
                    <a:pt x="36741" y="102255"/>
                    <a:pt x="36360" y="102636"/>
                    <a:pt x="36456" y="102827"/>
                  </a:cubicBezTo>
                  <a:cubicBezTo>
                    <a:pt x="36456" y="103112"/>
                    <a:pt x="36837" y="103398"/>
                    <a:pt x="37122" y="103684"/>
                  </a:cubicBezTo>
                  <a:cubicBezTo>
                    <a:pt x="37408" y="103398"/>
                    <a:pt x="37788" y="103112"/>
                    <a:pt x="37979" y="102731"/>
                  </a:cubicBezTo>
                  <a:cubicBezTo>
                    <a:pt x="37979" y="102541"/>
                    <a:pt x="37502" y="102255"/>
                    <a:pt x="37122" y="101779"/>
                  </a:cubicBezTo>
                  <a:close/>
                  <a:moveTo>
                    <a:pt x="10946" y="155500"/>
                  </a:moveTo>
                  <a:cubicBezTo>
                    <a:pt x="10946" y="155500"/>
                    <a:pt x="10471" y="155214"/>
                    <a:pt x="10185" y="155119"/>
                  </a:cubicBezTo>
                  <a:cubicBezTo>
                    <a:pt x="9899" y="155595"/>
                    <a:pt x="9614" y="155976"/>
                    <a:pt x="9424" y="156452"/>
                  </a:cubicBezTo>
                  <a:cubicBezTo>
                    <a:pt x="9614" y="156548"/>
                    <a:pt x="9804" y="156738"/>
                    <a:pt x="9995" y="156834"/>
                  </a:cubicBezTo>
                  <a:cubicBezTo>
                    <a:pt x="10280" y="156357"/>
                    <a:pt x="10661" y="155976"/>
                    <a:pt x="10946" y="155500"/>
                  </a:cubicBezTo>
                  <a:close/>
                  <a:moveTo>
                    <a:pt x="38930" y="49582"/>
                  </a:moveTo>
                  <a:cubicBezTo>
                    <a:pt x="38930" y="49582"/>
                    <a:pt x="39121" y="49011"/>
                    <a:pt x="39121" y="48725"/>
                  </a:cubicBezTo>
                  <a:cubicBezTo>
                    <a:pt x="38550" y="48725"/>
                    <a:pt x="37884" y="48534"/>
                    <a:pt x="37312" y="48534"/>
                  </a:cubicBezTo>
                  <a:cubicBezTo>
                    <a:pt x="37312" y="48534"/>
                    <a:pt x="37122" y="49201"/>
                    <a:pt x="37217" y="49201"/>
                  </a:cubicBezTo>
                  <a:cubicBezTo>
                    <a:pt x="37788" y="49391"/>
                    <a:pt x="38359" y="49487"/>
                    <a:pt x="38930" y="49582"/>
                  </a:cubicBezTo>
                  <a:close/>
                  <a:moveTo>
                    <a:pt x="40168" y="41676"/>
                  </a:moveTo>
                  <a:cubicBezTo>
                    <a:pt x="41405" y="40724"/>
                    <a:pt x="40929" y="40152"/>
                    <a:pt x="40168" y="39581"/>
                  </a:cubicBezTo>
                  <a:cubicBezTo>
                    <a:pt x="40168" y="39581"/>
                    <a:pt x="39787" y="39581"/>
                    <a:pt x="39406" y="39771"/>
                  </a:cubicBezTo>
                  <a:cubicBezTo>
                    <a:pt x="39597" y="40343"/>
                    <a:pt x="39882" y="40914"/>
                    <a:pt x="40168" y="41676"/>
                  </a:cubicBezTo>
                  <a:close/>
                  <a:moveTo>
                    <a:pt x="127451" y="24436"/>
                  </a:moveTo>
                  <a:cubicBezTo>
                    <a:pt x="127451" y="24436"/>
                    <a:pt x="126880" y="24912"/>
                    <a:pt x="126595" y="25103"/>
                  </a:cubicBezTo>
                  <a:cubicBezTo>
                    <a:pt x="126785" y="25388"/>
                    <a:pt x="126880" y="25770"/>
                    <a:pt x="127071" y="25960"/>
                  </a:cubicBezTo>
                  <a:cubicBezTo>
                    <a:pt x="127356" y="26150"/>
                    <a:pt x="127832" y="26150"/>
                    <a:pt x="128117" y="26341"/>
                  </a:cubicBezTo>
                  <a:cubicBezTo>
                    <a:pt x="128308" y="26150"/>
                    <a:pt x="128498" y="25865"/>
                    <a:pt x="128689" y="25674"/>
                  </a:cubicBezTo>
                  <a:cubicBezTo>
                    <a:pt x="128213" y="25293"/>
                    <a:pt x="127832" y="24912"/>
                    <a:pt x="127356" y="24531"/>
                  </a:cubicBezTo>
                  <a:close/>
                  <a:moveTo>
                    <a:pt x="15610" y="19102"/>
                  </a:moveTo>
                  <a:cubicBezTo>
                    <a:pt x="15134" y="20054"/>
                    <a:pt x="14849" y="20626"/>
                    <a:pt x="14563" y="21197"/>
                  </a:cubicBezTo>
                  <a:cubicBezTo>
                    <a:pt x="15420" y="20912"/>
                    <a:pt x="16752" y="20912"/>
                    <a:pt x="15610" y="19102"/>
                  </a:cubicBezTo>
                  <a:close/>
                  <a:moveTo>
                    <a:pt x="51209" y="17959"/>
                  </a:moveTo>
                  <a:cubicBezTo>
                    <a:pt x="50733" y="17673"/>
                    <a:pt x="50448" y="17292"/>
                    <a:pt x="50067" y="17292"/>
                  </a:cubicBezTo>
                  <a:cubicBezTo>
                    <a:pt x="49781" y="17292"/>
                    <a:pt x="49591" y="17673"/>
                    <a:pt x="49306" y="17959"/>
                  </a:cubicBezTo>
                  <a:cubicBezTo>
                    <a:pt x="49591" y="18149"/>
                    <a:pt x="49781" y="18626"/>
                    <a:pt x="50067" y="18626"/>
                  </a:cubicBezTo>
                  <a:cubicBezTo>
                    <a:pt x="50353" y="18626"/>
                    <a:pt x="50638" y="18340"/>
                    <a:pt x="51114" y="17959"/>
                  </a:cubicBezTo>
                  <a:close/>
                  <a:moveTo>
                    <a:pt x="96421" y="121020"/>
                  </a:moveTo>
                  <a:lnTo>
                    <a:pt x="95660" y="121496"/>
                  </a:lnTo>
                  <a:cubicBezTo>
                    <a:pt x="95660" y="121496"/>
                    <a:pt x="96326" y="122353"/>
                    <a:pt x="96612" y="122734"/>
                  </a:cubicBezTo>
                  <a:cubicBezTo>
                    <a:pt x="96802" y="122639"/>
                    <a:pt x="96992" y="122543"/>
                    <a:pt x="97183" y="122353"/>
                  </a:cubicBezTo>
                  <a:cubicBezTo>
                    <a:pt x="96898" y="121877"/>
                    <a:pt x="96612" y="121400"/>
                    <a:pt x="96421" y="120924"/>
                  </a:cubicBezTo>
                  <a:close/>
                  <a:moveTo>
                    <a:pt x="122502" y="123115"/>
                  </a:moveTo>
                  <a:cubicBezTo>
                    <a:pt x="123834" y="121686"/>
                    <a:pt x="122978" y="121305"/>
                    <a:pt x="122121" y="121020"/>
                  </a:cubicBezTo>
                  <a:cubicBezTo>
                    <a:pt x="122026" y="121020"/>
                    <a:pt x="121740" y="121115"/>
                    <a:pt x="121455" y="121210"/>
                  </a:cubicBezTo>
                  <a:cubicBezTo>
                    <a:pt x="121740" y="121781"/>
                    <a:pt x="122026" y="122353"/>
                    <a:pt x="122502" y="123115"/>
                  </a:cubicBezTo>
                  <a:close/>
                  <a:moveTo>
                    <a:pt x="98991" y="123496"/>
                  </a:moveTo>
                  <a:cubicBezTo>
                    <a:pt x="100133" y="124734"/>
                    <a:pt x="100705" y="124258"/>
                    <a:pt x="101276" y="122924"/>
                  </a:cubicBezTo>
                  <a:cubicBezTo>
                    <a:pt x="100229" y="123210"/>
                    <a:pt x="99658" y="123305"/>
                    <a:pt x="98991" y="123496"/>
                  </a:cubicBezTo>
                  <a:close/>
                  <a:moveTo>
                    <a:pt x="78432" y="7005"/>
                  </a:moveTo>
                  <a:cubicBezTo>
                    <a:pt x="78432" y="7005"/>
                    <a:pt x="77861" y="7577"/>
                    <a:pt x="77480" y="7862"/>
                  </a:cubicBezTo>
                  <a:cubicBezTo>
                    <a:pt x="77766" y="8720"/>
                    <a:pt x="78432" y="9196"/>
                    <a:pt x="79764" y="8910"/>
                  </a:cubicBezTo>
                  <a:cubicBezTo>
                    <a:pt x="79288" y="8243"/>
                    <a:pt x="78812" y="7672"/>
                    <a:pt x="78337" y="7005"/>
                  </a:cubicBezTo>
                  <a:close/>
                  <a:moveTo>
                    <a:pt x="21987" y="18340"/>
                  </a:moveTo>
                  <a:cubicBezTo>
                    <a:pt x="21987" y="18340"/>
                    <a:pt x="21322" y="17483"/>
                    <a:pt x="20845" y="16816"/>
                  </a:cubicBezTo>
                  <a:cubicBezTo>
                    <a:pt x="20084" y="18149"/>
                    <a:pt x="20560" y="18530"/>
                    <a:pt x="21987" y="18340"/>
                  </a:cubicBezTo>
                  <a:close/>
                  <a:moveTo>
                    <a:pt x="33314" y="25388"/>
                  </a:moveTo>
                  <a:cubicBezTo>
                    <a:pt x="33314" y="25388"/>
                    <a:pt x="33314" y="25579"/>
                    <a:pt x="33314" y="25770"/>
                  </a:cubicBezTo>
                  <a:cubicBezTo>
                    <a:pt x="33505" y="25865"/>
                    <a:pt x="33791" y="26055"/>
                    <a:pt x="33981" y="26150"/>
                  </a:cubicBezTo>
                  <a:cubicBezTo>
                    <a:pt x="34266" y="26150"/>
                    <a:pt x="34552" y="26150"/>
                    <a:pt x="34933" y="26150"/>
                  </a:cubicBezTo>
                  <a:cubicBezTo>
                    <a:pt x="34933" y="25960"/>
                    <a:pt x="34933" y="25865"/>
                    <a:pt x="34933" y="25674"/>
                  </a:cubicBezTo>
                  <a:cubicBezTo>
                    <a:pt x="34457" y="25674"/>
                    <a:pt x="33885" y="25579"/>
                    <a:pt x="33410" y="25484"/>
                  </a:cubicBezTo>
                  <a:close/>
                  <a:moveTo>
                    <a:pt x="113935" y="35485"/>
                  </a:moveTo>
                  <a:lnTo>
                    <a:pt x="113364" y="35961"/>
                  </a:lnTo>
                  <a:cubicBezTo>
                    <a:pt x="114030" y="36437"/>
                    <a:pt x="114697" y="36914"/>
                    <a:pt x="115363" y="37485"/>
                  </a:cubicBezTo>
                  <a:cubicBezTo>
                    <a:pt x="115458" y="37295"/>
                    <a:pt x="115648" y="37199"/>
                    <a:pt x="115744" y="37009"/>
                  </a:cubicBezTo>
                  <a:lnTo>
                    <a:pt x="113840" y="35485"/>
                  </a:lnTo>
                  <a:close/>
                  <a:moveTo>
                    <a:pt x="33791" y="42153"/>
                  </a:moveTo>
                  <a:cubicBezTo>
                    <a:pt x="33791" y="42153"/>
                    <a:pt x="34076" y="42343"/>
                    <a:pt x="34266" y="42343"/>
                  </a:cubicBezTo>
                  <a:cubicBezTo>
                    <a:pt x="34552" y="41962"/>
                    <a:pt x="34838" y="41581"/>
                    <a:pt x="35123" y="41295"/>
                  </a:cubicBezTo>
                  <a:cubicBezTo>
                    <a:pt x="34838" y="41105"/>
                    <a:pt x="34552" y="41009"/>
                    <a:pt x="34266" y="40819"/>
                  </a:cubicBezTo>
                  <a:lnTo>
                    <a:pt x="33885" y="42153"/>
                  </a:lnTo>
                  <a:close/>
                  <a:moveTo>
                    <a:pt x="11898" y="138831"/>
                  </a:moveTo>
                  <a:cubicBezTo>
                    <a:pt x="11898" y="138831"/>
                    <a:pt x="12089" y="138545"/>
                    <a:pt x="12184" y="138355"/>
                  </a:cubicBezTo>
                  <a:cubicBezTo>
                    <a:pt x="11708" y="138069"/>
                    <a:pt x="11327" y="137784"/>
                    <a:pt x="10851" y="137498"/>
                  </a:cubicBezTo>
                  <a:cubicBezTo>
                    <a:pt x="10661" y="137878"/>
                    <a:pt x="10375" y="138164"/>
                    <a:pt x="9995" y="138736"/>
                  </a:cubicBezTo>
                  <a:cubicBezTo>
                    <a:pt x="10851" y="138736"/>
                    <a:pt x="11422" y="138736"/>
                    <a:pt x="11898" y="138831"/>
                  </a:cubicBezTo>
                  <a:close/>
                  <a:moveTo>
                    <a:pt x="123168" y="54916"/>
                  </a:moveTo>
                  <a:cubicBezTo>
                    <a:pt x="123168" y="54916"/>
                    <a:pt x="123644" y="55106"/>
                    <a:pt x="123834" y="55202"/>
                  </a:cubicBezTo>
                  <a:cubicBezTo>
                    <a:pt x="124120" y="54725"/>
                    <a:pt x="124310" y="54154"/>
                    <a:pt x="124596" y="53678"/>
                  </a:cubicBezTo>
                  <a:cubicBezTo>
                    <a:pt x="124310" y="53678"/>
                    <a:pt x="123834" y="53392"/>
                    <a:pt x="123834" y="53487"/>
                  </a:cubicBezTo>
                  <a:cubicBezTo>
                    <a:pt x="123549" y="53963"/>
                    <a:pt x="123358" y="54440"/>
                    <a:pt x="123168" y="55011"/>
                  </a:cubicBezTo>
                  <a:close/>
                  <a:moveTo>
                    <a:pt x="68437" y="61488"/>
                  </a:moveTo>
                  <a:cubicBezTo>
                    <a:pt x="67200" y="60631"/>
                    <a:pt x="67200" y="60536"/>
                    <a:pt x="66629" y="61107"/>
                  </a:cubicBezTo>
                  <a:cubicBezTo>
                    <a:pt x="66439" y="61298"/>
                    <a:pt x="66439" y="61774"/>
                    <a:pt x="66248" y="62345"/>
                  </a:cubicBezTo>
                  <a:cubicBezTo>
                    <a:pt x="67200" y="61964"/>
                    <a:pt x="67771" y="61679"/>
                    <a:pt x="68437" y="61393"/>
                  </a:cubicBezTo>
                  <a:close/>
                  <a:moveTo>
                    <a:pt x="116981" y="62155"/>
                  </a:moveTo>
                  <a:cubicBezTo>
                    <a:pt x="116981" y="62155"/>
                    <a:pt x="117457" y="62345"/>
                    <a:pt x="117648" y="62536"/>
                  </a:cubicBezTo>
                  <a:cubicBezTo>
                    <a:pt x="117933" y="61964"/>
                    <a:pt x="118219" y="61393"/>
                    <a:pt x="118504" y="60821"/>
                  </a:cubicBezTo>
                  <a:cubicBezTo>
                    <a:pt x="118314" y="60821"/>
                    <a:pt x="118123" y="60631"/>
                    <a:pt x="117837" y="60536"/>
                  </a:cubicBezTo>
                  <a:cubicBezTo>
                    <a:pt x="117552" y="61107"/>
                    <a:pt x="117266" y="61679"/>
                    <a:pt x="116981" y="62155"/>
                  </a:cubicBezTo>
                  <a:close/>
                  <a:moveTo>
                    <a:pt x="41501" y="66917"/>
                  </a:moveTo>
                  <a:cubicBezTo>
                    <a:pt x="41786" y="66251"/>
                    <a:pt x="41976" y="65870"/>
                    <a:pt x="42072" y="65393"/>
                  </a:cubicBezTo>
                  <a:cubicBezTo>
                    <a:pt x="42072" y="65108"/>
                    <a:pt x="42072" y="64727"/>
                    <a:pt x="41881" y="64250"/>
                  </a:cubicBezTo>
                  <a:cubicBezTo>
                    <a:pt x="41310" y="65012"/>
                    <a:pt x="41183" y="65901"/>
                    <a:pt x="41501" y="66917"/>
                  </a:cubicBezTo>
                  <a:close/>
                  <a:moveTo>
                    <a:pt x="130688" y="68632"/>
                  </a:moveTo>
                  <a:lnTo>
                    <a:pt x="130117" y="69203"/>
                  </a:lnTo>
                  <a:cubicBezTo>
                    <a:pt x="130117" y="69203"/>
                    <a:pt x="130973" y="69870"/>
                    <a:pt x="131354" y="70156"/>
                  </a:cubicBezTo>
                  <a:cubicBezTo>
                    <a:pt x="131354" y="70156"/>
                    <a:pt x="131735" y="69870"/>
                    <a:pt x="131735" y="69775"/>
                  </a:cubicBezTo>
                  <a:cubicBezTo>
                    <a:pt x="131354" y="69394"/>
                    <a:pt x="130973" y="69013"/>
                    <a:pt x="130688" y="68632"/>
                  </a:cubicBezTo>
                  <a:close/>
                  <a:moveTo>
                    <a:pt x="107368" y="70251"/>
                  </a:moveTo>
                  <a:cubicBezTo>
                    <a:pt x="106606" y="69870"/>
                    <a:pt x="106225" y="69584"/>
                    <a:pt x="106130" y="69584"/>
                  </a:cubicBezTo>
                  <a:cubicBezTo>
                    <a:pt x="105845" y="69775"/>
                    <a:pt x="105750" y="70061"/>
                    <a:pt x="105559" y="70346"/>
                  </a:cubicBezTo>
                  <a:cubicBezTo>
                    <a:pt x="105845" y="70346"/>
                    <a:pt x="106035" y="70537"/>
                    <a:pt x="106321" y="70537"/>
                  </a:cubicBezTo>
                  <a:cubicBezTo>
                    <a:pt x="106606" y="70537"/>
                    <a:pt x="106796" y="70346"/>
                    <a:pt x="107272" y="70251"/>
                  </a:cubicBezTo>
                  <a:close/>
                  <a:moveTo>
                    <a:pt x="15896" y="75776"/>
                  </a:moveTo>
                  <a:cubicBezTo>
                    <a:pt x="15896" y="75776"/>
                    <a:pt x="15325" y="75395"/>
                    <a:pt x="15039" y="75204"/>
                  </a:cubicBezTo>
                  <a:cubicBezTo>
                    <a:pt x="14849" y="75585"/>
                    <a:pt x="14563" y="75871"/>
                    <a:pt x="14373" y="76252"/>
                  </a:cubicBezTo>
                  <a:cubicBezTo>
                    <a:pt x="14563" y="76252"/>
                    <a:pt x="14944" y="76538"/>
                    <a:pt x="15039" y="76442"/>
                  </a:cubicBezTo>
                  <a:cubicBezTo>
                    <a:pt x="15325" y="76347"/>
                    <a:pt x="15515" y="76061"/>
                    <a:pt x="15896" y="75776"/>
                  </a:cubicBezTo>
                  <a:close/>
                  <a:moveTo>
                    <a:pt x="126404" y="117971"/>
                  </a:moveTo>
                  <a:cubicBezTo>
                    <a:pt x="125643" y="116765"/>
                    <a:pt x="124913" y="116320"/>
                    <a:pt x="124215" y="116638"/>
                  </a:cubicBezTo>
                  <a:cubicBezTo>
                    <a:pt x="124786" y="117019"/>
                    <a:pt x="125357" y="117305"/>
                    <a:pt x="126404" y="117971"/>
                  </a:cubicBezTo>
                  <a:close/>
                  <a:moveTo>
                    <a:pt x="2665" y="115114"/>
                  </a:moveTo>
                  <a:cubicBezTo>
                    <a:pt x="2665" y="116733"/>
                    <a:pt x="3141" y="117209"/>
                    <a:pt x="4854" y="117019"/>
                  </a:cubicBezTo>
                  <a:cubicBezTo>
                    <a:pt x="3998" y="116257"/>
                    <a:pt x="3522" y="115876"/>
                    <a:pt x="2665" y="115114"/>
                  </a:cubicBezTo>
                  <a:close/>
                  <a:moveTo>
                    <a:pt x="114506" y="85015"/>
                  </a:moveTo>
                  <a:cubicBezTo>
                    <a:pt x="114506" y="85015"/>
                    <a:pt x="114030" y="84824"/>
                    <a:pt x="113745" y="84729"/>
                  </a:cubicBezTo>
                  <a:cubicBezTo>
                    <a:pt x="113555" y="85301"/>
                    <a:pt x="113364" y="85872"/>
                    <a:pt x="113269" y="86444"/>
                  </a:cubicBezTo>
                  <a:cubicBezTo>
                    <a:pt x="113555" y="86444"/>
                    <a:pt x="113745" y="86539"/>
                    <a:pt x="114030" y="86634"/>
                  </a:cubicBezTo>
                  <a:cubicBezTo>
                    <a:pt x="114220" y="86063"/>
                    <a:pt x="114411" y="85491"/>
                    <a:pt x="114602" y="84920"/>
                  </a:cubicBezTo>
                  <a:close/>
                  <a:moveTo>
                    <a:pt x="63773" y="90920"/>
                  </a:moveTo>
                  <a:cubicBezTo>
                    <a:pt x="63519" y="89650"/>
                    <a:pt x="62917" y="89174"/>
                    <a:pt x="61965" y="89492"/>
                  </a:cubicBezTo>
                  <a:cubicBezTo>
                    <a:pt x="62440" y="89873"/>
                    <a:pt x="62917" y="90254"/>
                    <a:pt x="63773" y="90920"/>
                  </a:cubicBezTo>
                  <a:close/>
                  <a:moveTo>
                    <a:pt x="51019" y="101970"/>
                  </a:moveTo>
                  <a:lnTo>
                    <a:pt x="51304" y="101493"/>
                  </a:lnTo>
                  <a:cubicBezTo>
                    <a:pt x="51304" y="101493"/>
                    <a:pt x="50448" y="101017"/>
                    <a:pt x="49971" y="100826"/>
                  </a:cubicBezTo>
                  <a:cubicBezTo>
                    <a:pt x="49971" y="101017"/>
                    <a:pt x="49686" y="101493"/>
                    <a:pt x="49781" y="101493"/>
                  </a:cubicBezTo>
                  <a:cubicBezTo>
                    <a:pt x="50162" y="101684"/>
                    <a:pt x="50638" y="101874"/>
                    <a:pt x="51114" y="101970"/>
                  </a:cubicBezTo>
                  <a:close/>
                  <a:moveTo>
                    <a:pt x="43690" y="95969"/>
                  </a:moveTo>
                  <a:cubicBezTo>
                    <a:pt x="45022" y="97302"/>
                    <a:pt x="45593" y="97207"/>
                    <a:pt x="46355" y="95969"/>
                  </a:cubicBezTo>
                  <a:lnTo>
                    <a:pt x="43690" y="95969"/>
                  </a:lnTo>
                  <a:close/>
                  <a:moveTo>
                    <a:pt x="47592" y="100826"/>
                  </a:moveTo>
                  <a:cubicBezTo>
                    <a:pt x="46640" y="100541"/>
                    <a:pt x="46069" y="100350"/>
                    <a:pt x="45022" y="100064"/>
                  </a:cubicBezTo>
                  <a:cubicBezTo>
                    <a:pt x="45593" y="101493"/>
                    <a:pt x="46164" y="101779"/>
                    <a:pt x="47592" y="100826"/>
                  </a:cubicBezTo>
                  <a:close/>
                  <a:moveTo>
                    <a:pt x="37884" y="108828"/>
                  </a:moveTo>
                  <a:cubicBezTo>
                    <a:pt x="38550" y="109399"/>
                    <a:pt x="39026" y="109780"/>
                    <a:pt x="39692" y="110256"/>
                  </a:cubicBezTo>
                  <a:cubicBezTo>
                    <a:pt x="39882" y="108828"/>
                    <a:pt x="39311" y="108637"/>
                    <a:pt x="37884" y="108828"/>
                  </a:cubicBezTo>
                  <a:close/>
                  <a:moveTo>
                    <a:pt x="47592" y="7100"/>
                  </a:moveTo>
                  <a:cubicBezTo>
                    <a:pt x="48671" y="7799"/>
                    <a:pt x="49432" y="7799"/>
                    <a:pt x="49877" y="7100"/>
                  </a:cubicBezTo>
                  <a:lnTo>
                    <a:pt x="47592" y="7100"/>
                  </a:lnTo>
                  <a:close/>
                  <a:moveTo>
                    <a:pt x="32267" y="81300"/>
                  </a:moveTo>
                  <a:cubicBezTo>
                    <a:pt x="32267" y="81300"/>
                    <a:pt x="32363" y="81776"/>
                    <a:pt x="32458" y="81967"/>
                  </a:cubicBezTo>
                  <a:cubicBezTo>
                    <a:pt x="32934" y="81872"/>
                    <a:pt x="33505" y="81776"/>
                    <a:pt x="33981" y="81586"/>
                  </a:cubicBezTo>
                  <a:cubicBezTo>
                    <a:pt x="33981" y="81586"/>
                    <a:pt x="33885" y="81110"/>
                    <a:pt x="33791" y="80824"/>
                  </a:cubicBezTo>
                  <a:cubicBezTo>
                    <a:pt x="33314" y="81014"/>
                    <a:pt x="32743" y="81110"/>
                    <a:pt x="32267" y="81300"/>
                  </a:cubicBezTo>
                  <a:close/>
                  <a:moveTo>
                    <a:pt x="121930" y="123686"/>
                  </a:moveTo>
                  <a:cubicBezTo>
                    <a:pt x="121930" y="123686"/>
                    <a:pt x="121455" y="123972"/>
                    <a:pt x="121265" y="124163"/>
                  </a:cubicBezTo>
                  <a:cubicBezTo>
                    <a:pt x="121645" y="124544"/>
                    <a:pt x="122026" y="124925"/>
                    <a:pt x="122407" y="125306"/>
                  </a:cubicBezTo>
                  <a:cubicBezTo>
                    <a:pt x="122502" y="125211"/>
                    <a:pt x="122692" y="125115"/>
                    <a:pt x="122787" y="125020"/>
                  </a:cubicBezTo>
                  <a:cubicBezTo>
                    <a:pt x="122502" y="124544"/>
                    <a:pt x="122216" y="124163"/>
                    <a:pt x="121930" y="123686"/>
                  </a:cubicBezTo>
                  <a:close/>
                  <a:moveTo>
                    <a:pt x="93756" y="70442"/>
                  </a:moveTo>
                  <a:cubicBezTo>
                    <a:pt x="93756" y="70442"/>
                    <a:pt x="94042" y="70728"/>
                    <a:pt x="94137" y="70918"/>
                  </a:cubicBezTo>
                  <a:cubicBezTo>
                    <a:pt x="94423" y="70728"/>
                    <a:pt x="94708" y="70537"/>
                    <a:pt x="94898" y="70346"/>
                  </a:cubicBezTo>
                  <a:cubicBezTo>
                    <a:pt x="95184" y="70061"/>
                    <a:pt x="95374" y="69775"/>
                    <a:pt x="95565" y="69489"/>
                  </a:cubicBezTo>
                  <a:cubicBezTo>
                    <a:pt x="95470" y="69489"/>
                    <a:pt x="95374" y="69299"/>
                    <a:pt x="95279" y="69299"/>
                  </a:cubicBezTo>
                  <a:cubicBezTo>
                    <a:pt x="94803" y="69680"/>
                    <a:pt x="94232" y="70061"/>
                    <a:pt x="93756" y="70537"/>
                  </a:cubicBezTo>
                  <a:close/>
                  <a:moveTo>
                    <a:pt x="64344" y="59107"/>
                  </a:moveTo>
                  <a:cubicBezTo>
                    <a:pt x="64344" y="59107"/>
                    <a:pt x="63868" y="59393"/>
                    <a:pt x="63678" y="59488"/>
                  </a:cubicBezTo>
                  <a:cubicBezTo>
                    <a:pt x="63964" y="59869"/>
                    <a:pt x="64344" y="60345"/>
                    <a:pt x="64630" y="60726"/>
                  </a:cubicBezTo>
                  <a:lnTo>
                    <a:pt x="65201" y="60345"/>
                  </a:lnTo>
                  <a:cubicBezTo>
                    <a:pt x="65201" y="60345"/>
                    <a:pt x="64725" y="59488"/>
                    <a:pt x="64440" y="59012"/>
                  </a:cubicBezTo>
                  <a:close/>
                  <a:moveTo>
                    <a:pt x="29221" y="59107"/>
                  </a:moveTo>
                  <a:cubicBezTo>
                    <a:pt x="29221" y="59107"/>
                    <a:pt x="28460" y="59583"/>
                    <a:pt x="28460" y="59678"/>
                  </a:cubicBezTo>
                  <a:cubicBezTo>
                    <a:pt x="28555" y="59964"/>
                    <a:pt x="28746" y="60250"/>
                    <a:pt x="29031" y="60440"/>
                  </a:cubicBezTo>
                  <a:cubicBezTo>
                    <a:pt x="29031" y="60440"/>
                    <a:pt x="29603" y="60250"/>
                    <a:pt x="29603" y="60155"/>
                  </a:cubicBezTo>
                  <a:cubicBezTo>
                    <a:pt x="29603" y="59869"/>
                    <a:pt x="29412" y="59488"/>
                    <a:pt x="29221" y="59107"/>
                  </a:cubicBezTo>
                  <a:close/>
                  <a:moveTo>
                    <a:pt x="26081" y="138450"/>
                  </a:moveTo>
                  <a:cubicBezTo>
                    <a:pt x="26081" y="138450"/>
                    <a:pt x="26461" y="138736"/>
                    <a:pt x="26652" y="138927"/>
                  </a:cubicBezTo>
                  <a:cubicBezTo>
                    <a:pt x="26937" y="138545"/>
                    <a:pt x="27223" y="138164"/>
                    <a:pt x="27413" y="137784"/>
                  </a:cubicBezTo>
                  <a:cubicBezTo>
                    <a:pt x="27318" y="137784"/>
                    <a:pt x="27128" y="137593"/>
                    <a:pt x="27032" y="137498"/>
                  </a:cubicBezTo>
                  <a:cubicBezTo>
                    <a:pt x="26747" y="137784"/>
                    <a:pt x="26366" y="138164"/>
                    <a:pt x="26081" y="138450"/>
                  </a:cubicBezTo>
                  <a:close/>
                  <a:moveTo>
                    <a:pt x="118980" y="50058"/>
                  </a:moveTo>
                  <a:cubicBezTo>
                    <a:pt x="118980" y="50058"/>
                    <a:pt x="119456" y="50249"/>
                    <a:pt x="119646" y="50344"/>
                  </a:cubicBezTo>
                  <a:cubicBezTo>
                    <a:pt x="119837" y="49677"/>
                    <a:pt x="120122" y="49106"/>
                    <a:pt x="120312" y="48439"/>
                  </a:cubicBezTo>
                  <a:cubicBezTo>
                    <a:pt x="120122" y="48439"/>
                    <a:pt x="119932" y="48344"/>
                    <a:pt x="119646" y="48248"/>
                  </a:cubicBezTo>
                  <a:cubicBezTo>
                    <a:pt x="119456" y="48820"/>
                    <a:pt x="119170" y="49487"/>
                    <a:pt x="118980" y="50058"/>
                  </a:cubicBezTo>
                  <a:close/>
                  <a:moveTo>
                    <a:pt x="121169" y="36723"/>
                  </a:moveTo>
                  <a:cubicBezTo>
                    <a:pt x="120693" y="36533"/>
                    <a:pt x="120312" y="36342"/>
                    <a:pt x="120122" y="36437"/>
                  </a:cubicBezTo>
                  <a:cubicBezTo>
                    <a:pt x="119837" y="36533"/>
                    <a:pt x="119551" y="36818"/>
                    <a:pt x="119456" y="37104"/>
                  </a:cubicBezTo>
                  <a:cubicBezTo>
                    <a:pt x="119456" y="37199"/>
                    <a:pt x="119741" y="37485"/>
                    <a:pt x="119837" y="37676"/>
                  </a:cubicBezTo>
                  <a:cubicBezTo>
                    <a:pt x="120122" y="37485"/>
                    <a:pt x="120408" y="37295"/>
                    <a:pt x="121169" y="36723"/>
                  </a:cubicBezTo>
                  <a:close/>
                  <a:moveTo>
                    <a:pt x="19703" y="30627"/>
                  </a:moveTo>
                  <a:cubicBezTo>
                    <a:pt x="19703" y="30627"/>
                    <a:pt x="18942" y="30151"/>
                    <a:pt x="18847" y="30151"/>
                  </a:cubicBezTo>
                  <a:cubicBezTo>
                    <a:pt x="18561" y="30341"/>
                    <a:pt x="18371" y="30722"/>
                    <a:pt x="18180" y="30913"/>
                  </a:cubicBezTo>
                  <a:cubicBezTo>
                    <a:pt x="18371" y="31008"/>
                    <a:pt x="18656" y="31294"/>
                    <a:pt x="18847" y="31294"/>
                  </a:cubicBezTo>
                  <a:cubicBezTo>
                    <a:pt x="19132" y="31199"/>
                    <a:pt x="19418" y="30913"/>
                    <a:pt x="19798" y="30627"/>
                  </a:cubicBezTo>
                  <a:close/>
                  <a:moveTo>
                    <a:pt x="10661" y="19197"/>
                  </a:moveTo>
                  <a:cubicBezTo>
                    <a:pt x="10661" y="19197"/>
                    <a:pt x="10280" y="19483"/>
                    <a:pt x="10089" y="19673"/>
                  </a:cubicBezTo>
                  <a:cubicBezTo>
                    <a:pt x="10471" y="20054"/>
                    <a:pt x="10946" y="20436"/>
                    <a:pt x="11327" y="20721"/>
                  </a:cubicBezTo>
                  <a:cubicBezTo>
                    <a:pt x="11422" y="20626"/>
                    <a:pt x="11708" y="20340"/>
                    <a:pt x="11708" y="20340"/>
                  </a:cubicBezTo>
                  <a:cubicBezTo>
                    <a:pt x="11422" y="19959"/>
                    <a:pt x="11042" y="19578"/>
                    <a:pt x="10661" y="19197"/>
                  </a:cubicBezTo>
                  <a:close/>
                  <a:moveTo>
                    <a:pt x="108605" y="5005"/>
                  </a:moveTo>
                  <a:cubicBezTo>
                    <a:pt x="108605" y="5005"/>
                    <a:pt x="108890" y="4624"/>
                    <a:pt x="108985" y="4433"/>
                  </a:cubicBezTo>
                  <a:cubicBezTo>
                    <a:pt x="108700" y="4433"/>
                    <a:pt x="108414" y="4243"/>
                    <a:pt x="108129" y="4243"/>
                  </a:cubicBezTo>
                  <a:cubicBezTo>
                    <a:pt x="107843" y="4243"/>
                    <a:pt x="107558" y="4338"/>
                    <a:pt x="107368" y="4529"/>
                  </a:cubicBezTo>
                  <a:cubicBezTo>
                    <a:pt x="107368" y="4624"/>
                    <a:pt x="107463" y="5100"/>
                    <a:pt x="107558" y="5100"/>
                  </a:cubicBezTo>
                  <a:cubicBezTo>
                    <a:pt x="107939" y="5100"/>
                    <a:pt x="108224" y="5005"/>
                    <a:pt x="108605" y="4910"/>
                  </a:cubicBezTo>
                  <a:close/>
                </a:path>
              </a:pathLst>
            </a:custGeom>
            <a:solidFill>
              <a:srgbClr val="F5E9DE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</p:grpSp>
      <p:grpSp>
        <p:nvGrpSpPr>
          <p:cNvPr id="2" name="Gráfico 4">
            <a:extLst>
              <a:ext uri="{FF2B5EF4-FFF2-40B4-BE49-F238E27FC236}">
                <a16:creationId xmlns:a16="http://schemas.microsoft.com/office/drawing/2014/main" id="{63C5FA2E-61C7-3B34-16AC-C025DB0CA73F}"/>
              </a:ext>
            </a:extLst>
          </p:cNvPr>
          <p:cNvGrpSpPr/>
          <p:nvPr userDrawn="1"/>
        </p:nvGrpSpPr>
        <p:grpSpPr>
          <a:xfrm>
            <a:off x="443040" y="356389"/>
            <a:ext cx="224038" cy="233746"/>
            <a:chOff x="4258945" y="1922430"/>
            <a:chExt cx="158775" cy="165655"/>
          </a:xfrm>
        </p:grpSpPr>
        <p:sp>
          <p:nvSpPr>
            <p:cNvPr id="3" name="Forma libre 2">
              <a:extLst>
                <a:ext uri="{FF2B5EF4-FFF2-40B4-BE49-F238E27FC236}">
                  <a16:creationId xmlns:a16="http://schemas.microsoft.com/office/drawing/2014/main" id="{E468B70D-3D4A-4505-0B07-5F8290951044}"/>
                </a:ext>
              </a:extLst>
            </p:cNvPr>
            <p:cNvSpPr/>
            <p:nvPr/>
          </p:nvSpPr>
          <p:spPr>
            <a:xfrm>
              <a:off x="4258945" y="1981660"/>
              <a:ext cx="106284" cy="106425"/>
            </a:xfrm>
            <a:custGeom>
              <a:avLst/>
              <a:gdLst>
                <a:gd name="connsiteX0" fmla="*/ 77298 w 106284"/>
                <a:gd name="connsiteY0" fmla="*/ 100505 h 106425"/>
                <a:gd name="connsiteX1" fmla="*/ 76727 w 106284"/>
                <a:gd name="connsiteY1" fmla="*/ 99457 h 106425"/>
                <a:gd name="connsiteX2" fmla="*/ 76346 w 106284"/>
                <a:gd name="connsiteY2" fmla="*/ 99743 h 106425"/>
                <a:gd name="connsiteX3" fmla="*/ 76537 w 106284"/>
                <a:gd name="connsiteY3" fmla="*/ 100886 h 106425"/>
                <a:gd name="connsiteX4" fmla="*/ 71778 w 106284"/>
                <a:gd name="connsiteY4" fmla="*/ 103076 h 106425"/>
                <a:gd name="connsiteX5" fmla="*/ 70826 w 106284"/>
                <a:gd name="connsiteY5" fmla="*/ 101838 h 106425"/>
                <a:gd name="connsiteX6" fmla="*/ 69874 w 106284"/>
                <a:gd name="connsiteY6" fmla="*/ 102791 h 106425"/>
                <a:gd name="connsiteX7" fmla="*/ 68351 w 106284"/>
                <a:gd name="connsiteY7" fmla="*/ 104124 h 106425"/>
                <a:gd name="connsiteX8" fmla="*/ 29231 w 106284"/>
                <a:gd name="connsiteY8" fmla="*/ 100600 h 106425"/>
                <a:gd name="connsiteX9" fmla="*/ 11241 w 106284"/>
                <a:gd name="connsiteY9" fmla="*/ 85646 h 106425"/>
                <a:gd name="connsiteX10" fmla="*/ 2674 w 106284"/>
                <a:gd name="connsiteY10" fmla="*/ 68786 h 106425"/>
                <a:gd name="connsiteX11" fmla="*/ 2008 w 106284"/>
                <a:gd name="connsiteY11" fmla="*/ 65072 h 106425"/>
                <a:gd name="connsiteX12" fmla="*/ 1247 w 106284"/>
                <a:gd name="connsiteY12" fmla="*/ 63738 h 106425"/>
                <a:gd name="connsiteX13" fmla="*/ 9 w 106284"/>
                <a:gd name="connsiteY13" fmla="*/ 52689 h 106425"/>
                <a:gd name="connsiteX14" fmla="*/ 104 w 106284"/>
                <a:gd name="connsiteY14" fmla="*/ 51927 h 106425"/>
                <a:gd name="connsiteX15" fmla="*/ 2293 w 106284"/>
                <a:gd name="connsiteY15" fmla="*/ 51737 h 106425"/>
                <a:gd name="connsiteX16" fmla="*/ 2293 w 106284"/>
                <a:gd name="connsiteY16" fmla="*/ 51356 h 106425"/>
                <a:gd name="connsiteX17" fmla="*/ 9 w 106284"/>
                <a:gd name="connsiteY17" fmla="*/ 50784 h 106425"/>
                <a:gd name="connsiteX18" fmla="*/ 1342 w 106284"/>
                <a:gd name="connsiteY18" fmla="*/ 46974 h 106425"/>
                <a:gd name="connsiteX19" fmla="*/ 1722 w 106284"/>
                <a:gd name="connsiteY19" fmla="*/ 40402 h 106425"/>
                <a:gd name="connsiteX20" fmla="*/ 3531 w 106284"/>
                <a:gd name="connsiteY20" fmla="*/ 39830 h 106425"/>
                <a:gd name="connsiteX21" fmla="*/ 3531 w 106284"/>
                <a:gd name="connsiteY21" fmla="*/ 34877 h 106425"/>
                <a:gd name="connsiteX22" fmla="*/ 7719 w 106284"/>
                <a:gd name="connsiteY22" fmla="*/ 26210 h 106425"/>
                <a:gd name="connsiteX23" fmla="*/ 9432 w 106284"/>
                <a:gd name="connsiteY23" fmla="*/ 23447 h 106425"/>
                <a:gd name="connsiteX24" fmla="*/ 11336 w 106284"/>
                <a:gd name="connsiteY24" fmla="*/ 23066 h 106425"/>
                <a:gd name="connsiteX25" fmla="*/ 10670 w 106284"/>
                <a:gd name="connsiteY25" fmla="*/ 21733 h 106425"/>
                <a:gd name="connsiteX26" fmla="*/ 17713 w 106284"/>
                <a:gd name="connsiteY26" fmla="*/ 14018 h 106425"/>
                <a:gd name="connsiteX27" fmla="*/ 18665 w 106284"/>
                <a:gd name="connsiteY27" fmla="*/ 13637 h 106425"/>
                <a:gd name="connsiteX28" fmla="*/ 19522 w 106284"/>
                <a:gd name="connsiteY28" fmla="*/ 13065 h 106425"/>
                <a:gd name="connsiteX29" fmla="*/ 20569 w 106284"/>
                <a:gd name="connsiteY29" fmla="*/ 11541 h 106425"/>
                <a:gd name="connsiteX30" fmla="*/ 34180 w 106284"/>
                <a:gd name="connsiteY30" fmla="*/ 3826 h 106425"/>
                <a:gd name="connsiteX31" fmla="*/ 42271 w 106284"/>
                <a:gd name="connsiteY31" fmla="*/ 1445 h 106425"/>
                <a:gd name="connsiteX32" fmla="*/ 50742 w 106284"/>
                <a:gd name="connsiteY32" fmla="*/ 206 h 106425"/>
                <a:gd name="connsiteX33" fmla="*/ 52836 w 106284"/>
                <a:gd name="connsiteY33" fmla="*/ 587 h 106425"/>
                <a:gd name="connsiteX34" fmla="*/ 53312 w 106284"/>
                <a:gd name="connsiteY34" fmla="*/ 587 h 106425"/>
                <a:gd name="connsiteX35" fmla="*/ 58357 w 106284"/>
                <a:gd name="connsiteY35" fmla="*/ 873 h 106425"/>
                <a:gd name="connsiteX36" fmla="*/ 58833 w 106284"/>
                <a:gd name="connsiteY36" fmla="*/ 873 h 106425"/>
                <a:gd name="connsiteX37" fmla="*/ 62640 w 106284"/>
                <a:gd name="connsiteY37" fmla="*/ 968 h 106425"/>
                <a:gd name="connsiteX38" fmla="*/ 81011 w 106284"/>
                <a:gd name="connsiteY38" fmla="*/ 8017 h 106425"/>
                <a:gd name="connsiteX39" fmla="*/ 82438 w 106284"/>
                <a:gd name="connsiteY39" fmla="*/ 8969 h 106425"/>
                <a:gd name="connsiteX40" fmla="*/ 82153 w 106284"/>
                <a:gd name="connsiteY40" fmla="*/ 10112 h 106425"/>
                <a:gd name="connsiteX41" fmla="*/ 83009 w 106284"/>
                <a:gd name="connsiteY41" fmla="*/ 9922 h 106425"/>
                <a:gd name="connsiteX42" fmla="*/ 84056 w 106284"/>
                <a:gd name="connsiteY42" fmla="*/ 10112 h 106425"/>
                <a:gd name="connsiteX43" fmla="*/ 86341 w 106284"/>
                <a:gd name="connsiteY43" fmla="*/ 12208 h 106425"/>
                <a:gd name="connsiteX44" fmla="*/ 86721 w 106284"/>
                <a:gd name="connsiteY44" fmla="*/ 12589 h 106425"/>
                <a:gd name="connsiteX45" fmla="*/ 94146 w 106284"/>
                <a:gd name="connsiteY45" fmla="*/ 19447 h 106425"/>
                <a:gd name="connsiteX46" fmla="*/ 105663 w 106284"/>
                <a:gd name="connsiteY46" fmla="*/ 46022 h 106425"/>
                <a:gd name="connsiteX47" fmla="*/ 106234 w 106284"/>
                <a:gd name="connsiteY47" fmla="*/ 50975 h 106425"/>
                <a:gd name="connsiteX48" fmla="*/ 104711 w 106284"/>
                <a:gd name="connsiteY48" fmla="*/ 52499 h 106425"/>
                <a:gd name="connsiteX49" fmla="*/ 106234 w 106284"/>
                <a:gd name="connsiteY49" fmla="*/ 52880 h 106425"/>
                <a:gd name="connsiteX50" fmla="*/ 105663 w 106284"/>
                <a:gd name="connsiteY50" fmla="*/ 59357 h 106425"/>
                <a:gd name="connsiteX51" fmla="*/ 104330 w 106284"/>
                <a:gd name="connsiteY51" fmla="*/ 58595 h 106425"/>
                <a:gd name="connsiteX52" fmla="*/ 104330 w 106284"/>
                <a:gd name="connsiteY52" fmla="*/ 59833 h 106425"/>
                <a:gd name="connsiteX53" fmla="*/ 105187 w 106284"/>
                <a:gd name="connsiteY53" fmla="*/ 62881 h 106425"/>
                <a:gd name="connsiteX54" fmla="*/ 102712 w 106284"/>
                <a:gd name="connsiteY54" fmla="*/ 71644 h 106425"/>
                <a:gd name="connsiteX55" fmla="*/ 101761 w 106284"/>
                <a:gd name="connsiteY55" fmla="*/ 71453 h 106425"/>
                <a:gd name="connsiteX56" fmla="*/ 101761 w 106284"/>
                <a:gd name="connsiteY56" fmla="*/ 71739 h 106425"/>
                <a:gd name="connsiteX57" fmla="*/ 101951 w 106284"/>
                <a:gd name="connsiteY57" fmla="*/ 73739 h 106425"/>
                <a:gd name="connsiteX58" fmla="*/ 87102 w 106284"/>
                <a:gd name="connsiteY58" fmla="*/ 94028 h 106425"/>
                <a:gd name="connsiteX59" fmla="*/ 77394 w 106284"/>
                <a:gd name="connsiteY59" fmla="*/ 100505 h 106425"/>
                <a:gd name="connsiteX60" fmla="*/ 19807 w 106284"/>
                <a:gd name="connsiteY60" fmla="*/ 64691 h 106425"/>
                <a:gd name="connsiteX61" fmla="*/ 19427 w 106284"/>
                <a:gd name="connsiteY61" fmla="*/ 63357 h 106425"/>
                <a:gd name="connsiteX62" fmla="*/ 18380 w 106284"/>
                <a:gd name="connsiteY62" fmla="*/ 63548 h 106425"/>
                <a:gd name="connsiteX63" fmla="*/ 19807 w 106284"/>
                <a:gd name="connsiteY63" fmla="*/ 64691 h 106425"/>
                <a:gd name="connsiteX64" fmla="*/ 20188 w 106284"/>
                <a:gd name="connsiteY64" fmla="*/ 66024 h 106425"/>
                <a:gd name="connsiteX65" fmla="*/ 21045 w 106284"/>
                <a:gd name="connsiteY65" fmla="*/ 65262 h 106425"/>
                <a:gd name="connsiteX66" fmla="*/ 19807 w 106284"/>
                <a:gd name="connsiteY66" fmla="*/ 64786 h 106425"/>
                <a:gd name="connsiteX67" fmla="*/ 81201 w 106284"/>
                <a:gd name="connsiteY67" fmla="*/ 41259 h 106425"/>
                <a:gd name="connsiteX68" fmla="*/ 81677 w 106284"/>
                <a:gd name="connsiteY68" fmla="*/ 44974 h 106425"/>
                <a:gd name="connsiteX69" fmla="*/ 83866 w 106284"/>
                <a:gd name="connsiteY69" fmla="*/ 43164 h 106425"/>
                <a:gd name="connsiteX70" fmla="*/ 82343 w 106284"/>
                <a:gd name="connsiteY70" fmla="*/ 42307 h 106425"/>
                <a:gd name="connsiteX71" fmla="*/ 81201 w 106284"/>
                <a:gd name="connsiteY71" fmla="*/ 41259 h 106425"/>
                <a:gd name="connsiteX72" fmla="*/ 71016 w 106284"/>
                <a:gd name="connsiteY72" fmla="*/ 47450 h 106425"/>
                <a:gd name="connsiteX73" fmla="*/ 70255 w 106284"/>
                <a:gd name="connsiteY73" fmla="*/ 49165 h 106425"/>
                <a:gd name="connsiteX74" fmla="*/ 73586 w 106284"/>
                <a:gd name="connsiteY74" fmla="*/ 46403 h 106425"/>
                <a:gd name="connsiteX75" fmla="*/ 71111 w 106284"/>
                <a:gd name="connsiteY75" fmla="*/ 47450 h 106425"/>
                <a:gd name="connsiteX76" fmla="*/ 60260 w 106284"/>
                <a:gd name="connsiteY76" fmla="*/ 48498 h 106425"/>
                <a:gd name="connsiteX77" fmla="*/ 60832 w 106284"/>
                <a:gd name="connsiteY77" fmla="*/ 46688 h 106425"/>
                <a:gd name="connsiteX78" fmla="*/ 60356 w 106284"/>
                <a:gd name="connsiteY78" fmla="*/ 45831 h 106425"/>
                <a:gd name="connsiteX79" fmla="*/ 59689 w 106284"/>
                <a:gd name="connsiteY79" fmla="*/ 46307 h 106425"/>
                <a:gd name="connsiteX80" fmla="*/ 58452 w 106284"/>
                <a:gd name="connsiteY80" fmla="*/ 47069 h 106425"/>
                <a:gd name="connsiteX81" fmla="*/ 60260 w 106284"/>
                <a:gd name="connsiteY81" fmla="*/ 48498 h 106425"/>
                <a:gd name="connsiteX82" fmla="*/ 38273 w 106284"/>
                <a:gd name="connsiteY82" fmla="*/ 57737 h 106425"/>
                <a:gd name="connsiteX83" fmla="*/ 35132 w 106284"/>
                <a:gd name="connsiteY83" fmla="*/ 56594 h 106425"/>
                <a:gd name="connsiteX84" fmla="*/ 35322 w 106284"/>
                <a:gd name="connsiteY84" fmla="*/ 59166 h 106425"/>
                <a:gd name="connsiteX85" fmla="*/ 37321 w 106284"/>
                <a:gd name="connsiteY85" fmla="*/ 58309 h 106425"/>
                <a:gd name="connsiteX86" fmla="*/ 38178 w 106284"/>
                <a:gd name="connsiteY86" fmla="*/ 57737 h 106425"/>
                <a:gd name="connsiteX87" fmla="*/ 12954 w 106284"/>
                <a:gd name="connsiteY87" fmla="*/ 66881 h 106425"/>
                <a:gd name="connsiteX88" fmla="*/ 12573 w 106284"/>
                <a:gd name="connsiteY88" fmla="*/ 63738 h 106425"/>
                <a:gd name="connsiteX89" fmla="*/ 11526 w 106284"/>
                <a:gd name="connsiteY89" fmla="*/ 63071 h 106425"/>
                <a:gd name="connsiteX90" fmla="*/ 12954 w 106284"/>
                <a:gd name="connsiteY90" fmla="*/ 66881 h 106425"/>
                <a:gd name="connsiteX91" fmla="*/ 51027 w 106284"/>
                <a:gd name="connsiteY91" fmla="*/ 66500 h 106425"/>
                <a:gd name="connsiteX92" fmla="*/ 52741 w 106284"/>
                <a:gd name="connsiteY92" fmla="*/ 67358 h 106425"/>
                <a:gd name="connsiteX93" fmla="*/ 51979 w 106284"/>
                <a:gd name="connsiteY93" fmla="*/ 64881 h 106425"/>
                <a:gd name="connsiteX94" fmla="*/ 51027 w 106284"/>
                <a:gd name="connsiteY94" fmla="*/ 66500 h 106425"/>
                <a:gd name="connsiteX95" fmla="*/ 85199 w 106284"/>
                <a:gd name="connsiteY95" fmla="*/ 22114 h 106425"/>
                <a:gd name="connsiteX96" fmla="*/ 82914 w 106284"/>
                <a:gd name="connsiteY96" fmla="*/ 23257 h 106425"/>
                <a:gd name="connsiteX97" fmla="*/ 83866 w 106284"/>
                <a:gd name="connsiteY97" fmla="*/ 24209 h 106425"/>
                <a:gd name="connsiteX98" fmla="*/ 85103 w 106284"/>
                <a:gd name="connsiteY98" fmla="*/ 22114 h 106425"/>
                <a:gd name="connsiteX99" fmla="*/ 75490 w 106284"/>
                <a:gd name="connsiteY99" fmla="*/ 90884 h 106425"/>
                <a:gd name="connsiteX100" fmla="*/ 73967 w 106284"/>
                <a:gd name="connsiteY100" fmla="*/ 90884 h 106425"/>
                <a:gd name="connsiteX101" fmla="*/ 73967 w 106284"/>
                <a:gd name="connsiteY101" fmla="*/ 93075 h 106425"/>
                <a:gd name="connsiteX102" fmla="*/ 74252 w 106284"/>
                <a:gd name="connsiteY102" fmla="*/ 93075 h 106425"/>
                <a:gd name="connsiteX103" fmla="*/ 75490 w 106284"/>
                <a:gd name="connsiteY103" fmla="*/ 90884 h 106425"/>
                <a:gd name="connsiteX104" fmla="*/ 67114 w 106284"/>
                <a:gd name="connsiteY104" fmla="*/ 13922 h 106425"/>
                <a:gd name="connsiteX105" fmla="*/ 67494 w 106284"/>
                <a:gd name="connsiteY105" fmla="*/ 17351 h 106425"/>
                <a:gd name="connsiteX106" fmla="*/ 67114 w 106284"/>
                <a:gd name="connsiteY106" fmla="*/ 13922 h 106425"/>
                <a:gd name="connsiteX107" fmla="*/ 7053 w 106284"/>
                <a:gd name="connsiteY107" fmla="*/ 69739 h 106425"/>
                <a:gd name="connsiteX108" fmla="*/ 4578 w 106284"/>
                <a:gd name="connsiteY108" fmla="*/ 68596 h 106425"/>
                <a:gd name="connsiteX109" fmla="*/ 7053 w 106284"/>
                <a:gd name="connsiteY109" fmla="*/ 69739 h 106425"/>
                <a:gd name="connsiteX110" fmla="*/ 39510 w 106284"/>
                <a:gd name="connsiteY110" fmla="*/ 65834 h 106425"/>
                <a:gd name="connsiteX111" fmla="*/ 38273 w 106284"/>
                <a:gd name="connsiteY111" fmla="*/ 66881 h 106425"/>
                <a:gd name="connsiteX112" fmla="*/ 39035 w 106284"/>
                <a:gd name="connsiteY112" fmla="*/ 67548 h 106425"/>
                <a:gd name="connsiteX113" fmla="*/ 39510 w 106284"/>
                <a:gd name="connsiteY113" fmla="*/ 65834 h 106425"/>
                <a:gd name="connsiteX114" fmla="*/ 12954 w 106284"/>
                <a:gd name="connsiteY114" fmla="*/ 70882 h 106425"/>
                <a:gd name="connsiteX115" fmla="*/ 11907 w 106284"/>
                <a:gd name="connsiteY115" fmla="*/ 73073 h 106425"/>
                <a:gd name="connsiteX116" fmla="*/ 13335 w 106284"/>
                <a:gd name="connsiteY116" fmla="*/ 72406 h 106425"/>
                <a:gd name="connsiteX117" fmla="*/ 12954 w 106284"/>
                <a:gd name="connsiteY117" fmla="*/ 70882 h 106425"/>
                <a:gd name="connsiteX118" fmla="*/ 53978 w 106284"/>
                <a:gd name="connsiteY118" fmla="*/ 44021 h 106425"/>
                <a:gd name="connsiteX119" fmla="*/ 52836 w 106284"/>
                <a:gd name="connsiteY119" fmla="*/ 45641 h 106425"/>
                <a:gd name="connsiteX120" fmla="*/ 55596 w 106284"/>
                <a:gd name="connsiteY120" fmla="*/ 45450 h 106425"/>
                <a:gd name="connsiteX121" fmla="*/ 53978 w 106284"/>
                <a:gd name="connsiteY121" fmla="*/ 44021 h 106425"/>
                <a:gd name="connsiteX122" fmla="*/ 66542 w 106284"/>
                <a:gd name="connsiteY122" fmla="*/ 102029 h 106425"/>
                <a:gd name="connsiteX123" fmla="*/ 68732 w 106284"/>
                <a:gd name="connsiteY123" fmla="*/ 100505 h 106425"/>
                <a:gd name="connsiteX124" fmla="*/ 66542 w 106284"/>
                <a:gd name="connsiteY124" fmla="*/ 102029 h 106425"/>
                <a:gd name="connsiteX125" fmla="*/ 80344 w 106284"/>
                <a:gd name="connsiteY125" fmla="*/ 66691 h 106425"/>
                <a:gd name="connsiteX126" fmla="*/ 80725 w 106284"/>
                <a:gd name="connsiteY126" fmla="*/ 66500 h 106425"/>
                <a:gd name="connsiteX127" fmla="*/ 80439 w 106284"/>
                <a:gd name="connsiteY127" fmla="*/ 64595 h 106425"/>
                <a:gd name="connsiteX128" fmla="*/ 78631 w 106284"/>
                <a:gd name="connsiteY128" fmla="*/ 65262 h 106425"/>
                <a:gd name="connsiteX129" fmla="*/ 80344 w 106284"/>
                <a:gd name="connsiteY129" fmla="*/ 66691 h 106425"/>
                <a:gd name="connsiteX130" fmla="*/ 22187 w 106284"/>
                <a:gd name="connsiteY130" fmla="*/ 25067 h 106425"/>
                <a:gd name="connsiteX131" fmla="*/ 22948 w 106284"/>
                <a:gd name="connsiteY131" fmla="*/ 21733 h 106425"/>
                <a:gd name="connsiteX132" fmla="*/ 22187 w 106284"/>
                <a:gd name="connsiteY132" fmla="*/ 21923 h 106425"/>
                <a:gd name="connsiteX133" fmla="*/ 22187 w 106284"/>
                <a:gd name="connsiteY133" fmla="*/ 24971 h 106425"/>
                <a:gd name="connsiteX134" fmla="*/ 74062 w 106284"/>
                <a:gd name="connsiteY134" fmla="*/ 23066 h 106425"/>
                <a:gd name="connsiteX135" fmla="*/ 76727 w 106284"/>
                <a:gd name="connsiteY135" fmla="*/ 22876 h 106425"/>
                <a:gd name="connsiteX136" fmla="*/ 74062 w 106284"/>
                <a:gd name="connsiteY136" fmla="*/ 23066 h 106425"/>
                <a:gd name="connsiteX137" fmla="*/ 73872 w 106284"/>
                <a:gd name="connsiteY137" fmla="*/ 79454 h 106425"/>
                <a:gd name="connsiteX138" fmla="*/ 75585 w 106284"/>
                <a:gd name="connsiteY138" fmla="*/ 78883 h 106425"/>
                <a:gd name="connsiteX139" fmla="*/ 75585 w 106284"/>
                <a:gd name="connsiteY139" fmla="*/ 78502 h 106425"/>
                <a:gd name="connsiteX140" fmla="*/ 74252 w 106284"/>
                <a:gd name="connsiteY140" fmla="*/ 78026 h 106425"/>
                <a:gd name="connsiteX141" fmla="*/ 73777 w 106284"/>
                <a:gd name="connsiteY141" fmla="*/ 79454 h 106425"/>
                <a:gd name="connsiteX142" fmla="*/ 10479 w 106284"/>
                <a:gd name="connsiteY142" fmla="*/ 41164 h 106425"/>
                <a:gd name="connsiteX143" fmla="*/ 8861 w 106284"/>
                <a:gd name="connsiteY143" fmla="*/ 42116 h 106425"/>
                <a:gd name="connsiteX144" fmla="*/ 8861 w 106284"/>
                <a:gd name="connsiteY144" fmla="*/ 42593 h 106425"/>
                <a:gd name="connsiteX145" fmla="*/ 9432 w 106284"/>
                <a:gd name="connsiteY145" fmla="*/ 42878 h 106425"/>
                <a:gd name="connsiteX146" fmla="*/ 10574 w 106284"/>
                <a:gd name="connsiteY146" fmla="*/ 41164 h 106425"/>
                <a:gd name="connsiteX147" fmla="*/ 28088 w 106284"/>
                <a:gd name="connsiteY147" fmla="*/ 63643 h 106425"/>
                <a:gd name="connsiteX148" fmla="*/ 27612 w 106284"/>
                <a:gd name="connsiteY148" fmla="*/ 61738 h 106425"/>
                <a:gd name="connsiteX149" fmla="*/ 28088 w 106284"/>
                <a:gd name="connsiteY149" fmla="*/ 63643 h 106425"/>
                <a:gd name="connsiteX150" fmla="*/ 90434 w 106284"/>
                <a:gd name="connsiteY150" fmla="*/ 68024 h 106425"/>
                <a:gd name="connsiteX151" fmla="*/ 92528 w 106284"/>
                <a:gd name="connsiteY151" fmla="*/ 68215 h 106425"/>
                <a:gd name="connsiteX152" fmla="*/ 90434 w 106284"/>
                <a:gd name="connsiteY152" fmla="*/ 68024 h 106425"/>
                <a:gd name="connsiteX153" fmla="*/ 44555 w 106284"/>
                <a:gd name="connsiteY153" fmla="*/ 86027 h 106425"/>
                <a:gd name="connsiteX154" fmla="*/ 42366 w 106284"/>
                <a:gd name="connsiteY154" fmla="*/ 87455 h 106425"/>
                <a:gd name="connsiteX155" fmla="*/ 44555 w 106284"/>
                <a:gd name="connsiteY155" fmla="*/ 86027 h 106425"/>
                <a:gd name="connsiteX156" fmla="*/ 51504 w 106284"/>
                <a:gd name="connsiteY156" fmla="*/ 90503 h 106425"/>
                <a:gd name="connsiteX157" fmla="*/ 49981 w 106284"/>
                <a:gd name="connsiteY157" fmla="*/ 89170 h 106425"/>
                <a:gd name="connsiteX158" fmla="*/ 51504 w 106284"/>
                <a:gd name="connsiteY158" fmla="*/ 90503 h 106425"/>
                <a:gd name="connsiteX159" fmla="*/ 85960 w 106284"/>
                <a:gd name="connsiteY159" fmla="*/ 27067 h 106425"/>
                <a:gd name="connsiteX160" fmla="*/ 84723 w 106284"/>
                <a:gd name="connsiteY160" fmla="*/ 24876 h 106425"/>
                <a:gd name="connsiteX161" fmla="*/ 85960 w 106284"/>
                <a:gd name="connsiteY161" fmla="*/ 27067 h 106425"/>
                <a:gd name="connsiteX162" fmla="*/ 47220 w 106284"/>
                <a:gd name="connsiteY162" fmla="*/ 14113 h 106425"/>
                <a:gd name="connsiteX163" fmla="*/ 47887 w 106284"/>
                <a:gd name="connsiteY163" fmla="*/ 16018 h 106425"/>
                <a:gd name="connsiteX164" fmla="*/ 47315 w 106284"/>
                <a:gd name="connsiteY164" fmla="*/ 14113 h 106425"/>
                <a:gd name="connsiteX165" fmla="*/ 47125 w 106284"/>
                <a:gd name="connsiteY165" fmla="*/ 14113 h 106425"/>
                <a:gd name="connsiteX166" fmla="*/ 18380 w 106284"/>
                <a:gd name="connsiteY166" fmla="*/ 72406 h 106425"/>
                <a:gd name="connsiteX167" fmla="*/ 17713 w 106284"/>
                <a:gd name="connsiteY167" fmla="*/ 74692 h 106425"/>
                <a:gd name="connsiteX168" fmla="*/ 18380 w 106284"/>
                <a:gd name="connsiteY168" fmla="*/ 72406 h 106425"/>
                <a:gd name="connsiteX169" fmla="*/ 58262 w 106284"/>
                <a:gd name="connsiteY169" fmla="*/ 69834 h 106425"/>
                <a:gd name="connsiteX170" fmla="*/ 58262 w 106284"/>
                <a:gd name="connsiteY170" fmla="*/ 71834 h 106425"/>
                <a:gd name="connsiteX171" fmla="*/ 58262 w 106284"/>
                <a:gd name="connsiteY171" fmla="*/ 69834 h 106425"/>
                <a:gd name="connsiteX172" fmla="*/ 20283 w 106284"/>
                <a:gd name="connsiteY172" fmla="*/ 50498 h 106425"/>
                <a:gd name="connsiteX173" fmla="*/ 19902 w 106284"/>
                <a:gd name="connsiteY173" fmla="*/ 51451 h 106425"/>
                <a:gd name="connsiteX174" fmla="*/ 19807 w 106284"/>
                <a:gd name="connsiteY174" fmla="*/ 52499 h 106425"/>
                <a:gd name="connsiteX175" fmla="*/ 21711 w 106284"/>
                <a:gd name="connsiteY175" fmla="*/ 50975 h 106425"/>
                <a:gd name="connsiteX176" fmla="*/ 20379 w 106284"/>
                <a:gd name="connsiteY176" fmla="*/ 50498 h 106425"/>
                <a:gd name="connsiteX177" fmla="*/ 43984 w 106284"/>
                <a:gd name="connsiteY177" fmla="*/ 30972 h 106425"/>
                <a:gd name="connsiteX178" fmla="*/ 42652 w 106284"/>
                <a:gd name="connsiteY178" fmla="*/ 31925 h 106425"/>
                <a:gd name="connsiteX179" fmla="*/ 43984 w 106284"/>
                <a:gd name="connsiteY179" fmla="*/ 30972 h 106425"/>
                <a:gd name="connsiteX180" fmla="*/ 31420 w 106284"/>
                <a:gd name="connsiteY180" fmla="*/ 66500 h 106425"/>
                <a:gd name="connsiteX181" fmla="*/ 31134 w 106284"/>
                <a:gd name="connsiteY181" fmla="*/ 64024 h 106425"/>
                <a:gd name="connsiteX182" fmla="*/ 31420 w 106284"/>
                <a:gd name="connsiteY182" fmla="*/ 66500 h 106425"/>
                <a:gd name="connsiteX183" fmla="*/ 17523 w 106284"/>
                <a:gd name="connsiteY183" fmla="*/ 69167 h 106425"/>
                <a:gd name="connsiteX184" fmla="*/ 18094 w 106284"/>
                <a:gd name="connsiteY184" fmla="*/ 67262 h 106425"/>
                <a:gd name="connsiteX185" fmla="*/ 17523 w 106284"/>
                <a:gd name="connsiteY185" fmla="*/ 69167 h 106425"/>
                <a:gd name="connsiteX186" fmla="*/ 26185 w 106284"/>
                <a:gd name="connsiteY186" fmla="*/ 96314 h 106425"/>
                <a:gd name="connsiteX187" fmla="*/ 26375 w 106284"/>
                <a:gd name="connsiteY187" fmla="*/ 95837 h 106425"/>
                <a:gd name="connsiteX188" fmla="*/ 25042 w 106284"/>
                <a:gd name="connsiteY188" fmla="*/ 95266 h 106425"/>
                <a:gd name="connsiteX189" fmla="*/ 24852 w 106284"/>
                <a:gd name="connsiteY189" fmla="*/ 96028 h 106425"/>
                <a:gd name="connsiteX190" fmla="*/ 26185 w 106284"/>
                <a:gd name="connsiteY190" fmla="*/ 96409 h 106425"/>
                <a:gd name="connsiteX191" fmla="*/ 47696 w 106284"/>
                <a:gd name="connsiteY191" fmla="*/ 57642 h 106425"/>
                <a:gd name="connsiteX192" fmla="*/ 48838 w 106284"/>
                <a:gd name="connsiteY192" fmla="*/ 56880 h 106425"/>
                <a:gd name="connsiteX193" fmla="*/ 48172 w 106284"/>
                <a:gd name="connsiteY193" fmla="*/ 56118 h 106425"/>
                <a:gd name="connsiteX194" fmla="*/ 47887 w 106284"/>
                <a:gd name="connsiteY194" fmla="*/ 56118 h 106425"/>
                <a:gd name="connsiteX195" fmla="*/ 47696 w 106284"/>
                <a:gd name="connsiteY195" fmla="*/ 57642 h 106425"/>
                <a:gd name="connsiteX196" fmla="*/ 73491 w 106284"/>
                <a:gd name="connsiteY196" fmla="*/ 66977 h 106425"/>
                <a:gd name="connsiteX197" fmla="*/ 74728 w 106284"/>
                <a:gd name="connsiteY197" fmla="*/ 64881 h 106425"/>
                <a:gd name="connsiteX198" fmla="*/ 73491 w 106284"/>
                <a:gd name="connsiteY198" fmla="*/ 66977 h 106425"/>
                <a:gd name="connsiteX199" fmla="*/ 22758 w 106284"/>
                <a:gd name="connsiteY199" fmla="*/ 85550 h 106425"/>
                <a:gd name="connsiteX200" fmla="*/ 24852 w 106284"/>
                <a:gd name="connsiteY200" fmla="*/ 86312 h 106425"/>
                <a:gd name="connsiteX201" fmla="*/ 22758 w 106284"/>
                <a:gd name="connsiteY201" fmla="*/ 85550 h 106425"/>
                <a:gd name="connsiteX202" fmla="*/ 78155 w 106284"/>
                <a:gd name="connsiteY202" fmla="*/ 67453 h 106425"/>
                <a:gd name="connsiteX203" fmla="*/ 78155 w 106284"/>
                <a:gd name="connsiteY203" fmla="*/ 66215 h 106425"/>
                <a:gd name="connsiteX204" fmla="*/ 76061 w 106284"/>
                <a:gd name="connsiteY204" fmla="*/ 66596 h 106425"/>
                <a:gd name="connsiteX205" fmla="*/ 78155 w 106284"/>
                <a:gd name="connsiteY205" fmla="*/ 67358 h 106425"/>
                <a:gd name="connsiteX206" fmla="*/ 86817 w 106284"/>
                <a:gd name="connsiteY206" fmla="*/ 70501 h 106425"/>
                <a:gd name="connsiteX207" fmla="*/ 87102 w 106284"/>
                <a:gd name="connsiteY207" fmla="*/ 70787 h 106425"/>
                <a:gd name="connsiteX208" fmla="*/ 89006 w 106284"/>
                <a:gd name="connsiteY208" fmla="*/ 69453 h 106425"/>
                <a:gd name="connsiteX209" fmla="*/ 88720 w 106284"/>
                <a:gd name="connsiteY209" fmla="*/ 69072 h 106425"/>
                <a:gd name="connsiteX210" fmla="*/ 86817 w 106284"/>
                <a:gd name="connsiteY210" fmla="*/ 70501 h 106425"/>
                <a:gd name="connsiteX211" fmla="*/ 81772 w 106284"/>
                <a:gd name="connsiteY211" fmla="*/ 51641 h 106425"/>
                <a:gd name="connsiteX212" fmla="*/ 81011 w 106284"/>
                <a:gd name="connsiteY212" fmla="*/ 50022 h 106425"/>
                <a:gd name="connsiteX213" fmla="*/ 81772 w 106284"/>
                <a:gd name="connsiteY213" fmla="*/ 51641 h 106425"/>
                <a:gd name="connsiteX214" fmla="*/ 91290 w 106284"/>
                <a:gd name="connsiteY214" fmla="*/ 84884 h 106425"/>
                <a:gd name="connsiteX215" fmla="*/ 91671 w 106284"/>
                <a:gd name="connsiteY215" fmla="*/ 84884 h 106425"/>
                <a:gd name="connsiteX216" fmla="*/ 91386 w 106284"/>
                <a:gd name="connsiteY216" fmla="*/ 83741 h 106425"/>
                <a:gd name="connsiteX217" fmla="*/ 90053 w 106284"/>
                <a:gd name="connsiteY217" fmla="*/ 83931 h 106425"/>
                <a:gd name="connsiteX218" fmla="*/ 91195 w 106284"/>
                <a:gd name="connsiteY218" fmla="*/ 84979 h 106425"/>
                <a:gd name="connsiteX219" fmla="*/ 36084 w 106284"/>
                <a:gd name="connsiteY219" fmla="*/ 69072 h 106425"/>
                <a:gd name="connsiteX220" fmla="*/ 35608 w 106284"/>
                <a:gd name="connsiteY220" fmla="*/ 66119 h 106425"/>
                <a:gd name="connsiteX221" fmla="*/ 36084 w 106284"/>
                <a:gd name="connsiteY221" fmla="*/ 69072 h 106425"/>
                <a:gd name="connsiteX222" fmla="*/ 19998 w 106284"/>
                <a:gd name="connsiteY222" fmla="*/ 71739 h 106425"/>
                <a:gd name="connsiteX223" fmla="*/ 20474 w 106284"/>
                <a:gd name="connsiteY223" fmla="*/ 73358 h 106425"/>
                <a:gd name="connsiteX224" fmla="*/ 19998 w 106284"/>
                <a:gd name="connsiteY224" fmla="*/ 71739 h 106425"/>
                <a:gd name="connsiteX225" fmla="*/ 58547 w 106284"/>
                <a:gd name="connsiteY225" fmla="*/ 102981 h 106425"/>
                <a:gd name="connsiteX226" fmla="*/ 57976 w 106284"/>
                <a:gd name="connsiteY226" fmla="*/ 104219 h 106425"/>
                <a:gd name="connsiteX227" fmla="*/ 58642 w 106284"/>
                <a:gd name="connsiteY227" fmla="*/ 104219 h 106425"/>
                <a:gd name="connsiteX228" fmla="*/ 58547 w 106284"/>
                <a:gd name="connsiteY228" fmla="*/ 102886 h 106425"/>
                <a:gd name="connsiteX229" fmla="*/ 57500 w 106284"/>
                <a:gd name="connsiteY229" fmla="*/ 82979 h 106425"/>
                <a:gd name="connsiteX230" fmla="*/ 57024 w 106284"/>
                <a:gd name="connsiteY230" fmla="*/ 83169 h 106425"/>
                <a:gd name="connsiteX231" fmla="*/ 58262 w 106284"/>
                <a:gd name="connsiteY231" fmla="*/ 84693 h 106425"/>
                <a:gd name="connsiteX232" fmla="*/ 57500 w 106284"/>
                <a:gd name="connsiteY232" fmla="*/ 82979 h 106425"/>
                <a:gd name="connsiteX233" fmla="*/ 60832 w 106284"/>
                <a:gd name="connsiteY233" fmla="*/ 62309 h 106425"/>
                <a:gd name="connsiteX234" fmla="*/ 60832 w 106284"/>
                <a:gd name="connsiteY234" fmla="*/ 62786 h 106425"/>
                <a:gd name="connsiteX235" fmla="*/ 62545 w 106284"/>
                <a:gd name="connsiteY235" fmla="*/ 62595 h 106425"/>
                <a:gd name="connsiteX236" fmla="*/ 62545 w 106284"/>
                <a:gd name="connsiteY236" fmla="*/ 62214 h 106425"/>
                <a:gd name="connsiteX237" fmla="*/ 60736 w 106284"/>
                <a:gd name="connsiteY237" fmla="*/ 62309 h 106425"/>
                <a:gd name="connsiteX238" fmla="*/ 66638 w 106284"/>
                <a:gd name="connsiteY238" fmla="*/ 70406 h 106425"/>
                <a:gd name="connsiteX239" fmla="*/ 67780 w 106284"/>
                <a:gd name="connsiteY239" fmla="*/ 72025 h 106425"/>
                <a:gd name="connsiteX240" fmla="*/ 66638 w 106284"/>
                <a:gd name="connsiteY240" fmla="*/ 70406 h 106425"/>
                <a:gd name="connsiteX241" fmla="*/ 29516 w 106284"/>
                <a:gd name="connsiteY241" fmla="*/ 79550 h 106425"/>
                <a:gd name="connsiteX242" fmla="*/ 29611 w 106284"/>
                <a:gd name="connsiteY242" fmla="*/ 77740 h 106425"/>
                <a:gd name="connsiteX243" fmla="*/ 29516 w 106284"/>
                <a:gd name="connsiteY243" fmla="*/ 79550 h 106425"/>
                <a:gd name="connsiteX244" fmla="*/ 29421 w 106284"/>
                <a:gd name="connsiteY244" fmla="*/ 17256 h 106425"/>
                <a:gd name="connsiteX245" fmla="*/ 28945 w 106284"/>
                <a:gd name="connsiteY245" fmla="*/ 17256 h 106425"/>
                <a:gd name="connsiteX246" fmla="*/ 28660 w 106284"/>
                <a:gd name="connsiteY246" fmla="*/ 18304 h 106425"/>
                <a:gd name="connsiteX247" fmla="*/ 29802 w 106284"/>
                <a:gd name="connsiteY247" fmla="*/ 18875 h 106425"/>
                <a:gd name="connsiteX248" fmla="*/ 29326 w 106284"/>
                <a:gd name="connsiteY248" fmla="*/ 17351 h 106425"/>
                <a:gd name="connsiteX249" fmla="*/ 41319 w 106284"/>
                <a:gd name="connsiteY249" fmla="*/ 94790 h 106425"/>
                <a:gd name="connsiteX250" fmla="*/ 41890 w 106284"/>
                <a:gd name="connsiteY250" fmla="*/ 96218 h 106425"/>
                <a:gd name="connsiteX251" fmla="*/ 41319 w 106284"/>
                <a:gd name="connsiteY251" fmla="*/ 94790 h 106425"/>
                <a:gd name="connsiteX252" fmla="*/ 42175 w 106284"/>
                <a:gd name="connsiteY252" fmla="*/ 62405 h 106425"/>
                <a:gd name="connsiteX253" fmla="*/ 42175 w 106284"/>
                <a:gd name="connsiteY253" fmla="*/ 60214 h 106425"/>
                <a:gd name="connsiteX254" fmla="*/ 42175 w 106284"/>
                <a:gd name="connsiteY254" fmla="*/ 62405 h 106425"/>
                <a:gd name="connsiteX255" fmla="*/ 78155 w 106284"/>
                <a:gd name="connsiteY255" fmla="*/ 96314 h 106425"/>
                <a:gd name="connsiteX256" fmla="*/ 78726 w 106284"/>
                <a:gd name="connsiteY256" fmla="*/ 94885 h 106425"/>
                <a:gd name="connsiteX257" fmla="*/ 78250 w 106284"/>
                <a:gd name="connsiteY257" fmla="*/ 94885 h 106425"/>
                <a:gd name="connsiteX258" fmla="*/ 78155 w 106284"/>
                <a:gd name="connsiteY258" fmla="*/ 96409 h 106425"/>
                <a:gd name="connsiteX259" fmla="*/ 21997 w 106284"/>
                <a:gd name="connsiteY259" fmla="*/ 80121 h 106425"/>
                <a:gd name="connsiteX260" fmla="*/ 23329 w 106284"/>
                <a:gd name="connsiteY260" fmla="*/ 80121 h 106425"/>
                <a:gd name="connsiteX261" fmla="*/ 23329 w 106284"/>
                <a:gd name="connsiteY261" fmla="*/ 79454 h 106425"/>
                <a:gd name="connsiteX262" fmla="*/ 21997 w 106284"/>
                <a:gd name="connsiteY262" fmla="*/ 80121 h 106425"/>
                <a:gd name="connsiteX263" fmla="*/ 81677 w 106284"/>
                <a:gd name="connsiteY263" fmla="*/ 23257 h 106425"/>
                <a:gd name="connsiteX264" fmla="*/ 80439 w 106284"/>
                <a:gd name="connsiteY264" fmla="*/ 21542 h 106425"/>
                <a:gd name="connsiteX265" fmla="*/ 81677 w 106284"/>
                <a:gd name="connsiteY265" fmla="*/ 23257 h 106425"/>
                <a:gd name="connsiteX266" fmla="*/ 19998 w 106284"/>
                <a:gd name="connsiteY266" fmla="*/ 78121 h 106425"/>
                <a:gd name="connsiteX267" fmla="*/ 19807 w 106284"/>
                <a:gd name="connsiteY267" fmla="*/ 76787 h 106425"/>
                <a:gd name="connsiteX268" fmla="*/ 19998 w 106284"/>
                <a:gd name="connsiteY268" fmla="*/ 78121 h 106425"/>
                <a:gd name="connsiteX269" fmla="*/ 95764 w 106284"/>
                <a:gd name="connsiteY269" fmla="*/ 38497 h 106425"/>
                <a:gd name="connsiteX270" fmla="*/ 96145 w 106284"/>
                <a:gd name="connsiteY270" fmla="*/ 37163 h 106425"/>
                <a:gd name="connsiteX271" fmla="*/ 95003 w 106284"/>
                <a:gd name="connsiteY271" fmla="*/ 36687 h 106425"/>
                <a:gd name="connsiteX272" fmla="*/ 94812 w 106284"/>
                <a:gd name="connsiteY272" fmla="*/ 36973 h 106425"/>
                <a:gd name="connsiteX273" fmla="*/ 95764 w 106284"/>
                <a:gd name="connsiteY273" fmla="*/ 38402 h 106425"/>
                <a:gd name="connsiteX274" fmla="*/ 90434 w 106284"/>
                <a:gd name="connsiteY274" fmla="*/ 57642 h 106425"/>
                <a:gd name="connsiteX275" fmla="*/ 92052 w 106284"/>
                <a:gd name="connsiteY275" fmla="*/ 57642 h 106425"/>
                <a:gd name="connsiteX276" fmla="*/ 90434 w 106284"/>
                <a:gd name="connsiteY276" fmla="*/ 57642 h 106425"/>
                <a:gd name="connsiteX277" fmla="*/ 86246 w 106284"/>
                <a:gd name="connsiteY277" fmla="*/ 88884 h 106425"/>
                <a:gd name="connsiteX278" fmla="*/ 87959 w 106284"/>
                <a:gd name="connsiteY278" fmla="*/ 88789 h 106425"/>
                <a:gd name="connsiteX279" fmla="*/ 86246 w 106284"/>
                <a:gd name="connsiteY279" fmla="*/ 88884 h 106425"/>
                <a:gd name="connsiteX280" fmla="*/ 81296 w 106284"/>
                <a:gd name="connsiteY280" fmla="*/ 94599 h 106425"/>
                <a:gd name="connsiteX281" fmla="*/ 81677 w 106284"/>
                <a:gd name="connsiteY281" fmla="*/ 94504 h 106425"/>
                <a:gd name="connsiteX282" fmla="*/ 81486 w 106284"/>
                <a:gd name="connsiteY282" fmla="*/ 93551 h 106425"/>
                <a:gd name="connsiteX283" fmla="*/ 80249 w 106284"/>
                <a:gd name="connsiteY283" fmla="*/ 93742 h 106425"/>
                <a:gd name="connsiteX284" fmla="*/ 81391 w 106284"/>
                <a:gd name="connsiteY284" fmla="*/ 94599 h 106425"/>
                <a:gd name="connsiteX285" fmla="*/ 47791 w 106284"/>
                <a:gd name="connsiteY285" fmla="*/ 12398 h 106425"/>
                <a:gd name="connsiteX286" fmla="*/ 47411 w 106284"/>
                <a:gd name="connsiteY286" fmla="*/ 12017 h 106425"/>
                <a:gd name="connsiteX287" fmla="*/ 46268 w 106284"/>
                <a:gd name="connsiteY287" fmla="*/ 13351 h 106425"/>
                <a:gd name="connsiteX288" fmla="*/ 47791 w 106284"/>
                <a:gd name="connsiteY288" fmla="*/ 12303 h 106425"/>
                <a:gd name="connsiteX289" fmla="*/ 49314 w 106284"/>
                <a:gd name="connsiteY289" fmla="*/ 77359 h 106425"/>
                <a:gd name="connsiteX290" fmla="*/ 49029 w 106284"/>
                <a:gd name="connsiteY290" fmla="*/ 78978 h 106425"/>
                <a:gd name="connsiteX291" fmla="*/ 50361 w 106284"/>
                <a:gd name="connsiteY291" fmla="*/ 79073 h 106425"/>
                <a:gd name="connsiteX292" fmla="*/ 49314 w 106284"/>
                <a:gd name="connsiteY292" fmla="*/ 77264 h 106425"/>
                <a:gd name="connsiteX293" fmla="*/ 53978 w 106284"/>
                <a:gd name="connsiteY293" fmla="*/ 39640 h 106425"/>
                <a:gd name="connsiteX294" fmla="*/ 54359 w 106284"/>
                <a:gd name="connsiteY294" fmla="*/ 40021 h 106425"/>
                <a:gd name="connsiteX295" fmla="*/ 55501 w 106284"/>
                <a:gd name="connsiteY295" fmla="*/ 38211 h 106425"/>
                <a:gd name="connsiteX296" fmla="*/ 53978 w 106284"/>
                <a:gd name="connsiteY296" fmla="*/ 39640 h 106425"/>
                <a:gd name="connsiteX297" fmla="*/ 31039 w 106284"/>
                <a:gd name="connsiteY297" fmla="*/ 48308 h 106425"/>
                <a:gd name="connsiteX298" fmla="*/ 31515 w 106284"/>
                <a:gd name="connsiteY298" fmla="*/ 46784 h 106425"/>
                <a:gd name="connsiteX299" fmla="*/ 31039 w 106284"/>
                <a:gd name="connsiteY299" fmla="*/ 48308 h 106425"/>
                <a:gd name="connsiteX300" fmla="*/ 12954 w 106284"/>
                <a:gd name="connsiteY300" fmla="*/ 32687 h 106425"/>
                <a:gd name="connsiteX301" fmla="*/ 13335 w 106284"/>
                <a:gd name="connsiteY301" fmla="*/ 32210 h 106425"/>
                <a:gd name="connsiteX302" fmla="*/ 12573 w 106284"/>
                <a:gd name="connsiteY302" fmla="*/ 31448 h 106425"/>
                <a:gd name="connsiteX303" fmla="*/ 12097 w 106284"/>
                <a:gd name="connsiteY303" fmla="*/ 32115 h 106425"/>
                <a:gd name="connsiteX304" fmla="*/ 12954 w 106284"/>
                <a:gd name="connsiteY304" fmla="*/ 32687 h 106425"/>
                <a:gd name="connsiteX305" fmla="*/ 69493 w 106284"/>
                <a:gd name="connsiteY305" fmla="*/ 98219 h 106425"/>
                <a:gd name="connsiteX306" fmla="*/ 71016 w 106284"/>
                <a:gd name="connsiteY306" fmla="*/ 97266 h 106425"/>
                <a:gd name="connsiteX307" fmla="*/ 69493 w 106284"/>
                <a:gd name="connsiteY307" fmla="*/ 98219 h 106425"/>
                <a:gd name="connsiteX308" fmla="*/ 55882 w 106284"/>
                <a:gd name="connsiteY308" fmla="*/ 73835 h 106425"/>
                <a:gd name="connsiteX309" fmla="*/ 55882 w 106284"/>
                <a:gd name="connsiteY309" fmla="*/ 75644 h 106425"/>
                <a:gd name="connsiteX310" fmla="*/ 55882 w 106284"/>
                <a:gd name="connsiteY310" fmla="*/ 73835 h 106425"/>
                <a:gd name="connsiteX311" fmla="*/ 62164 w 106284"/>
                <a:gd name="connsiteY311" fmla="*/ 43926 h 106425"/>
                <a:gd name="connsiteX312" fmla="*/ 62735 w 106284"/>
                <a:gd name="connsiteY312" fmla="*/ 44117 h 106425"/>
                <a:gd name="connsiteX313" fmla="*/ 62925 w 106284"/>
                <a:gd name="connsiteY313" fmla="*/ 43069 h 106425"/>
                <a:gd name="connsiteX314" fmla="*/ 62640 w 106284"/>
                <a:gd name="connsiteY314" fmla="*/ 42974 h 106425"/>
                <a:gd name="connsiteX315" fmla="*/ 62164 w 106284"/>
                <a:gd name="connsiteY315" fmla="*/ 43926 h 106425"/>
                <a:gd name="connsiteX316" fmla="*/ 67494 w 106284"/>
                <a:gd name="connsiteY316" fmla="*/ 65548 h 106425"/>
                <a:gd name="connsiteX317" fmla="*/ 67494 w 106284"/>
                <a:gd name="connsiteY317" fmla="*/ 64976 h 106425"/>
                <a:gd name="connsiteX318" fmla="*/ 65971 w 106284"/>
                <a:gd name="connsiteY318" fmla="*/ 65453 h 106425"/>
                <a:gd name="connsiteX319" fmla="*/ 67399 w 106284"/>
                <a:gd name="connsiteY319" fmla="*/ 65548 h 106425"/>
                <a:gd name="connsiteX320" fmla="*/ 67780 w 106284"/>
                <a:gd name="connsiteY320" fmla="*/ 11255 h 106425"/>
                <a:gd name="connsiteX321" fmla="*/ 67399 w 106284"/>
                <a:gd name="connsiteY321" fmla="*/ 10970 h 106425"/>
                <a:gd name="connsiteX322" fmla="*/ 66352 w 106284"/>
                <a:gd name="connsiteY322" fmla="*/ 12303 h 106425"/>
                <a:gd name="connsiteX323" fmla="*/ 66638 w 106284"/>
                <a:gd name="connsiteY323" fmla="*/ 12494 h 106425"/>
                <a:gd name="connsiteX324" fmla="*/ 67780 w 106284"/>
                <a:gd name="connsiteY324" fmla="*/ 11255 h 106425"/>
                <a:gd name="connsiteX325" fmla="*/ 68542 w 106284"/>
                <a:gd name="connsiteY325" fmla="*/ 79264 h 106425"/>
                <a:gd name="connsiteX326" fmla="*/ 69113 w 106284"/>
                <a:gd name="connsiteY326" fmla="*/ 79740 h 106425"/>
                <a:gd name="connsiteX327" fmla="*/ 69779 w 106284"/>
                <a:gd name="connsiteY327" fmla="*/ 79264 h 106425"/>
                <a:gd name="connsiteX328" fmla="*/ 69303 w 106284"/>
                <a:gd name="connsiteY328" fmla="*/ 78692 h 106425"/>
                <a:gd name="connsiteX329" fmla="*/ 68542 w 106284"/>
                <a:gd name="connsiteY329" fmla="*/ 79264 h 106425"/>
                <a:gd name="connsiteX330" fmla="*/ 57405 w 106284"/>
                <a:gd name="connsiteY330" fmla="*/ 32115 h 106425"/>
                <a:gd name="connsiteX331" fmla="*/ 58642 w 106284"/>
                <a:gd name="connsiteY331" fmla="*/ 32115 h 106425"/>
                <a:gd name="connsiteX332" fmla="*/ 58166 w 106284"/>
                <a:gd name="connsiteY332" fmla="*/ 31925 h 106425"/>
                <a:gd name="connsiteX333" fmla="*/ 57405 w 106284"/>
                <a:gd name="connsiteY333" fmla="*/ 32020 h 106425"/>
                <a:gd name="connsiteX334" fmla="*/ 91957 w 106284"/>
                <a:gd name="connsiteY334" fmla="*/ 78883 h 106425"/>
                <a:gd name="connsiteX335" fmla="*/ 91290 w 106284"/>
                <a:gd name="connsiteY335" fmla="*/ 77740 h 106425"/>
                <a:gd name="connsiteX336" fmla="*/ 90624 w 106284"/>
                <a:gd name="connsiteY336" fmla="*/ 78121 h 106425"/>
                <a:gd name="connsiteX337" fmla="*/ 92052 w 106284"/>
                <a:gd name="connsiteY337" fmla="*/ 78883 h 106425"/>
                <a:gd name="connsiteX338" fmla="*/ 61783 w 106284"/>
                <a:gd name="connsiteY338" fmla="*/ 79073 h 106425"/>
                <a:gd name="connsiteX339" fmla="*/ 61688 w 106284"/>
                <a:gd name="connsiteY339" fmla="*/ 79740 h 106425"/>
                <a:gd name="connsiteX340" fmla="*/ 62735 w 106284"/>
                <a:gd name="connsiteY340" fmla="*/ 79835 h 106425"/>
                <a:gd name="connsiteX341" fmla="*/ 62830 w 106284"/>
                <a:gd name="connsiteY341" fmla="*/ 79169 h 106425"/>
                <a:gd name="connsiteX342" fmla="*/ 61783 w 106284"/>
                <a:gd name="connsiteY342" fmla="*/ 78978 h 106425"/>
                <a:gd name="connsiteX343" fmla="*/ 72254 w 106284"/>
                <a:gd name="connsiteY343" fmla="*/ 86884 h 106425"/>
                <a:gd name="connsiteX344" fmla="*/ 72539 w 106284"/>
                <a:gd name="connsiteY344" fmla="*/ 86503 h 106425"/>
                <a:gd name="connsiteX345" fmla="*/ 71207 w 106284"/>
                <a:gd name="connsiteY345" fmla="*/ 85455 h 106425"/>
                <a:gd name="connsiteX346" fmla="*/ 72254 w 106284"/>
                <a:gd name="connsiteY346" fmla="*/ 86884 h 106425"/>
                <a:gd name="connsiteX347" fmla="*/ 55596 w 106284"/>
                <a:gd name="connsiteY347" fmla="*/ 99647 h 106425"/>
                <a:gd name="connsiteX348" fmla="*/ 56739 w 106284"/>
                <a:gd name="connsiteY348" fmla="*/ 99647 h 106425"/>
                <a:gd name="connsiteX349" fmla="*/ 56453 w 106284"/>
                <a:gd name="connsiteY349" fmla="*/ 98504 h 106425"/>
                <a:gd name="connsiteX350" fmla="*/ 55596 w 106284"/>
                <a:gd name="connsiteY350" fmla="*/ 99552 h 106425"/>
                <a:gd name="connsiteX351" fmla="*/ 72063 w 106284"/>
                <a:gd name="connsiteY351" fmla="*/ 72406 h 106425"/>
                <a:gd name="connsiteX352" fmla="*/ 72825 w 106284"/>
                <a:gd name="connsiteY352" fmla="*/ 74216 h 106425"/>
                <a:gd name="connsiteX353" fmla="*/ 72063 w 106284"/>
                <a:gd name="connsiteY353" fmla="*/ 72406 h 106425"/>
                <a:gd name="connsiteX354" fmla="*/ 38463 w 106284"/>
                <a:gd name="connsiteY354" fmla="*/ 64024 h 106425"/>
                <a:gd name="connsiteX355" fmla="*/ 36274 w 106284"/>
                <a:gd name="connsiteY355" fmla="*/ 65072 h 106425"/>
                <a:gd name="connsiteX356" fmla="*/ 38463 w 106284"/>
                <a:gd name="connsiteY356" fmla="*/ 64024 h 106425"/>
                <a:gd name="connsiteX357" fmla="*/ 14477 w 106284"/>
                <a:gd name="connsiteY357" fmla="*/ 22781 h 106425"/>
                <a:gd name="connsiteX358" fmla="*/ 14477 w 106284"/>
                <a:gd name="connsiteY358" fmla="*/ 22495 h 106425"/>
                <a:gd name="connsiteX359" fmla="*/ 12764 w 106284"/>
                <a:gd name="connsiteY359" fmla="*/ 21923 h 106425"/>
                <a:gd name="connsiteX360" fmla="*/ 12668 w 106284"/>
                <a:gd name="connsiteY360" fmla="*/ 22304 h 106425"/>
                <a:gd name="connsiteX361" fmla="*/ 14382 w 106284"/>
                <a:gd name="connsiteY361" fmla="*/ 22781 h 106425"/>
                <a:gd name="connsiteX362" fmla="*/ 48553 w 106284"/>
                <a:gd name="connsiteY362" fmla="*/ 73739 h 106425"/>
                <a:gd name="connsiteX363" fmla="*/ 50266 w 106284"/>
                <a:gd name="connsiteY363" fmla="*/ 73073 h 106425"/>
                <a:gd name="connsiteX364" fmla="*/ 48553 w 106284"/>
                <a:gd name="connsiteY364" fmla="*/ 73739 h 106425"/>
                <a:gd name="connsiteX365" fmla="*/ 19236 w 106284"/>
                <a:gd name="connsiteY365" fmla="*/ 20971 h 106425"/>
                <a:gd name="connsiteX366" fmla="*/ 18760 w 106284"/>
                <a:gd name="connsiteY366" fmla="*/ 21733 h 106425"/>
                <a:gd name="connsiteX367" fmla="*/ 19236 w 106284"/>
                <a:gd name="connsiteY367" fmla="*/ 22209 h 106425"/>
                <a:gd name="connsiteX368" fmla="*/ 19902 w 106284"/>
                <a:gd name="connsiteY368" fmla="*/ 21542 h 106425"/>
                <a:gd name="connsiteX369" fmla="*/ 19331 w 106284"/>
                <a:gd name="connsiteY369" fmla="*/ 20971 h 106425"/>
                <a:gd name="connsiteX370" fmla="*/ 46078 w 106284"/>
                <a:gd name="connsiteY370" fmla="*/ 28591 h 106425"/>
                <a:gd name="connsiteX371" fmla="*/ 45317 w 106284"/>
                <a:gd name="connsiteY371" fmla="*/ 29639 h 106425"/>
                <a:gd name="connsiteX372" fmla="*/ 46554 w 106284"/>
                <a:gd name="connsiteY372" fmla="*/ 30115 h 106425"/>
                <a:gd name="connsiteX373" fmla="*/ 46078 w 106284"/>
                <a:gd name="connsiteY373" fmla="*/ 28591 h 106425"/>
                <a:gd name="connsiteX374" fmla="*/ 20950 w 106284"/>
                <a:gd name="connsiteY374" fmla="*/ 64976 h 106425"/>
                <a:gd name="connsiteX375" fmla="*/ 21901 w 106284"/>
                <a:gd name="connsiteY375" fmla="*/ 63833 h 106425"/>
                <a:gd name="connsiteX376" fmla="*/ 21521 w 106284"/>
                <a:gd name="connsiteY376" fmla="*/ 63643 h 106425"/>
                <a:gd name="connsiteX377" fmla="*/ 20950 w 106284"/>
                <a:gd name="connsiteY377" fmla="*/ 64976 h 106425"/>
                <a:gd name="connsiteX378" fmla="*/ 25233 w 106284"/>
                <a:gd name="connsiteY378" fmla="*/ 54404 h 106425"/>
                <a:gd name="connsiteX379" fmla="*/ 23900 w 106284"/>
                <a:gd name="connsiteY379" fmla="*/ 55451 h 106425"/>
                <a:gd name="connsiteX380" fmla="*/ 25233 w 106284"/>
                <a:gd name="connsiteY380" fmla="*/ 54404 h 106425"/>
                <a:gd name="connsiteX381" fmla="*/ 97668 w 106284"/>
                <a:gd name="connsiteY381" fmla="*/ 56880 h 106425"/>
                <a:gd name="connsiteX382" fmla="*/ 97858 w 106284"/>
                <a:gd name="connsiteY382" fmla="*/ 56404 h 106425"/>
                <a:gd name="connsiteX383" fmla="*/ 96716 w 106284"/>
                <a:gd name="connsiteY383" fmla="*/ 56023 h 106425"/>
                <a:gd name="connsiteX384" fmla="*/ 96526 w 106284"/>
                <a:gd name="connsiteY384" fmla="*/ 56404 h 106425"/>
                <a:gd name="connsiteX385" fmla="*/ 97572 w 106284"/>
                <a:gd name="connsiteY385" fmla="*/ 56880 h 106425"/>
                <a:gd name="connsiteX386" fmla="*/ 15524 w 106284"/>
                <a:gd name="connsiteY386" fmla="*/ 56213 h 106425"/>
                <a:gd name="connsiteX387" fmla="*/ 15619 w 106284"/>
                <a:gd name="connsiteY387" fmla="*/ 55928 h 106425"/>
                <a:gd name="connsiteX388" fmla="*/ 15143 w 106284"/>
                <a:gd name="connsiteY388" fmla="*/ 55642 h 106425"/>
                <a:gd name="connsiteX389" fmla="*/ 14382 w 106284"/>
                <a:gd name="connsiteY389" fmla="*/ 55832 h 106425"/>
                <a:gd name="connsiteX390" fmla="*/ 14382 w 106284"/>
                <a:gd name="connsiteY390" fmla="*/ 56118 h 106425"/>
                <a:gd name="connsiteX391" fmla="*/ 15429 w 106284"/>
                <a:gd name="connsiteY391" fmla="*/ 56213 h 106425"/>
                <a:gd name="connsiteX392" fmla="*/ 54550 w 106284"/>
                <a:gd name="connsiteY392" fmla="*/ 88598 h 106425"/>
                <a:gd name="connsiteX393" fmla="*/ 54835 w 106284"/>
                <a:gd name="connsiteY393" fmla="*/ 88598 h 106425"/>
                <a:gd name="connsiteX394" fmla="*/ 54835 w 106284"/>
                <a:gd name="connsiteY394" fmla="*/ 87932 h 106425"/>
                <a:gd name="connsiteX395" fmla="*/ 53883 w 106284"/>
                <a:gd name="connsiteY395" fmla="*/ 87170 h 106425"/>
                <a:gd name="connsiteX396" fmla="*/ 54454 w 106284"/>
                <a:gd name="connsiteY396" fmla="*/ 88694 h 106425"/>
                <a:gd name="connsiteX397" fmla="*/ 74538 w 106284"/>
                <a:gd name="connsiteY397" fmla="*/ 70977 h 106425"/>
                <a:gd name="connsiteX398" fmla="*/ 73681 w 106284"/>
                <a:gd name="connsiteY398" fmla="*/ 71930 h 106425"/>
                <a:gd name="connsiteX399" fmla="*/ 74538 w 106284"/>
                <a:gd name="connsiteY399" fmla="*/ 70977 h 106425"/>
                <a:gd name="connsiteX400" fmla="*/ 72158 w 106284"/>
                <a:gd name="connsiteY400" fmla="*/ 95933 h 106425"/>
                <a:gd name="connsiteX401" fmla="*/ 71682 w 106284"/>
                <a:gd name="connsiteY401" fmla="*/ 96028 h 106425"/>
                <a:gd name="connsiteX402" fmla="*/ 72063 w 106284"/>
                <a:gd name="connsiteY402" fmla="*/ 97171 h 106425"/>
                <a:gd name="connsiteX403" fmla="*/ 72349 w 106284"/>
                <a:gd name="connsiteY403" fmla="*/ 97171 h 106425"/>
                <a:gd name="connsiteX404" fmla="*/ 72158 w 106284"/>
                <a:gd name="connsiteY404" fmla="*/ 95933 h 106425"/>
                <a:gd name="connsiteX405" fmla="*/ 68542 w 106284"/>
                <a:gd name="connsiteY405" fmla="*/ 40973 h 106425"/>
                <a:gd name="connsiteX406" fmla="*/ 69398 w 106284"/>
                <a:gd name="connsiteY406" fmla="*/ 39735 h 106425"/>
                <a:gd name="connsiteX407" fmla="*/ 69017 w 106284"/>
                <a:gd name="connsiteY407" fmla="*/ 39640 h 106425"/>
                <a:gd name="connsiteX408" fmla="*/ 68542 w 106284"/>
                <a:gd name="connsiteY408" fmla="*/ 40973 h 106425"/>
                <a:gd name="connsiteX409" fmla="*/ 28279 w 106284"/>
                <a:gd name="connsiteY409" fmla="*/ 94123 h 106425"/>
                <a:gd name="connsiteX410" fmla="*/ 26851 w 106284"/>
                <a:gd name="connsiteY410" fmla="*/ 93456 h 106425"/>
                <a:gd name="connsiteX411" fmla="*/ 28279 w 106284"/>
                <a:gd name="connsiteY411" fmla="*/ 94123 h 106425"/>
                <a:gd name="connsiteX412" fmla="*/ 30373 w 106284"/>
                <a:gd name="connsiteY412" fmla="*/ 53165 h 106425"/>
                <a:gd name="connsiteX413" fmla="*/ 30373 w 106284"/>
                <a:gd name="connsiteY413" fmla="*/ 53737 h 106425"/>
                <a:gd name="connsiteX414" fmla="*/ 31325 w 106284"/>
                <a:gd name="connsiteY414" fmla="*/ 53451 h 106425"/>
                <a:gd name="connsiteX415" fmla="*/ 31325 w 106284"/>
                <a:gd name="connsiteY415" fmla="*/ 53165 h 106425"/>
                <a:gd name="connsiteX416" fmla="*/ 30277 w 106284"/>
                <a:gd name="connsiteY416" fmla="*/ 53165 h 106425"/>
                <a:gd name="connsiteX417" fmla="*/ 61688 w 106284"/>
                <a:gd name="connsiteY417" fmla="*/ 53356 h 106425"/>
                <a:gd name="connsiteX418" fmla="*/ 60832 w 106284"/>
                <a:gd name="connsiteY418" fmla="*/ 51546 h 106425"/>
                <a:gd name="connsiteX419" fmla="*/ 61688 w 106284"/>
                <a:gd name="connsiteY419" fmla="*/ 53356 h 106425"/>
                <a:gd name="connsiteX420" fmla="*/ 33514 w 106284"/>
                <a:gd name="connsiteY420" fmla="*/ 9541 h 106425"/>
                <a:gd name="connsiteX421" fmla="*/ 34085 w 106284"/>
                <a:gd name="connsiteY421" fmla="*/ 10589 h 106425"/>
                <a:gd name="connsiteX422" fmla="*/ 33514 w 106284"/>
                <a:gd name="connsiteY422" fmla="*/ 9541 h 106425"/>
                <a:gd name="connsiteX423" fmla="*/ 65115 w 106284"/>
                <a:gd name="connsiteY423" fmla="*/ 46879 h 106425"/>
                <a:gd name="connsiteX424" fmla="*/ 64829 w 106284"/>
                <a:gd name="connsiteY424" fmla="*/ 47069 h 106425"/>
                <a:gd name="connsiteX425" fmla="*/ 65210 w 106284"/>
                <a:gd name="connsiteY425" fmla="*/ 47831 h 106425"/>
                <a:gd name="connsiteX426" fmla="*/ 65496 w 106284"/>
                <a:gd name="connsiteY426" fmla="*/ 47736 h 106425"/>
                <a:gd name="connsiteX427" fmla="*/ 65115 w 106284"/>
                <a:gd name="connsiteY427" fmla="*/ 46879 h 106425"/>
                <a:gd name="connsiteX428" fmla="*/ 58738 w 106284"/>
                <a:gd name="connsiteY428" fmla="*/ 94123 h 106425"/>
                <a:gd name="connsiteX429" fmla="*/ 59499 w 106284"/>
                <a:gd name="connsiteY429" fmla="*/ 92504 h 106425"/>
                <a:gd name="connsiteX430" fmla="*/ 58738 w 106284"/>
                <a:gd name="connsiteY430" fmla="*/ 94123 h 106425"/>
                <a:gd name="connsiteX431" fmla="*/ 17142 w 106284"/>
                <a:gd name="connsiteY431" fmla="*/ 43355 h 106425"/>
                <a:gd name="connsiteX432" fmla="*/ 18665 w 106284"/>
                <a:gd name="connsiteY432" fmla="*/ 43069 h 106425"/>
                <a:gd name="connsiteX433" fmla="*/ 17142 w 106284"/>
                <a:gd name="connsiteY433" fmla="*/ 43355 h 106425"/>
                <a:gd name="connsiteX434" fmla="*/ 70350 w 106284"/>
                <a:gd name="connsiteY434" fmla="*/ 35639 h 106425"/>
                <a:gd name="connsiteX435" fmla="*/ 70064 w 106284"/>
                <a:gd name="connsiteY435" fmla="*/ 35258 h 106425"/>
                <a:gd name="connsiteX436" fmla="*/ 69398 w 106284"/>
                <a:gd name="connsiteY436" fmla="*/ 35830 h 106425"/>
                <a:gd name="connsiteX437" fmla="*/ 69684 w 106284"/>
                <a:gd name="connsiteY437" fmla="*/ 36211 h 106425"/>
                <a:gd name="connsiteX438" fmla="*/ 70350 w 106284"/>
                <a:gd name="connsiteY438" fmla="*/ 35639 h 106425"/>
                <a:gd name="connsiteX439" fmla="*/ 18189 w 106284"/>
                <a:gd name="connsiteY439" fmla="*/ 47450 h 106425"/>
                <a:gd name="connsiteX440" fmla="*/ 18380 w 106284"/>
                <a:gd name="connsiteY440" fmla="*/ 49260 h 106425"/>
                <a:gd name="connsiteX441" fmla="*/ 18189 w 106284"/>
                <a:gd name="connsiteY441" fmla="*/ 47450 h 106425"/>
                <a:gd name="connsiteX442" fmla="*/ 73110 w 106284"/>
                <a:gd name="connsiteY442" fmla="*/ 81645 h 106425"/>
                <a:gd name="connsiteX443" fmla="*/ 72254 w 106284"/>
                <a:gd name="connsiteY443" fmla="*/ 82693 h 106425"/>
                <a:gd name="connsiteX444" fmla="*/ 73110 w 106284"/>
                <a:gd name="connsiteY444" fmla="*/ 81645 h 106425"/>
                <a:gd name="connsiteX445" fmla="*/ 76346 w 106284"/>
                <a:gd name="connsiteY445" fmla="*/ 25448 h 106425"/>
                <a:gd name="connsiteX446" fmla="*/ 76156 w 106284"/>
                <a:gd name="connsiteY446" fmla="*/ 24971 h 106425"/>
                <a:gd name="connsiteX447" fmla="*/ 75299 w 106284"/>
                <a:gd name="connsiteY447" fmla="*/ 25352 h 106425"/>
                <a:gd name="connsiteX448" fmla="*/ 75490 w 106284"/>
                <a:gd name="connsiteY448" fmla="*/ 25733 h 106425"/>
                <a:gd name="connsiteX449" fmla="*/ 76251 w 106284"/>
                <a:gd name="connsiteY449" fmla="*/ 25352 h 106425"/>
                <a:gd name="connsiteX450" fmla="*/ 76632 w 106284"/>
                <a:gd name="connsiteY450" fmla="*/ 86217 h 106425"/>
                <a:gd name="connsiteX451" fmla="*/ 76442 w 106284"/>
                <a:gd name="connsiteY451" fmla="*/ 85836 h 106425"/>
                <a:gd name="connsiteX452" fmla="*/ 75775 w 106284"/>
                <a:gd name="connsiteY452" fmla="*/ 85931 h 106425"/>
                <a:gd name="connsiteX453" fmla="*/ 75395 w 106284"/>
                <a:gd name="connsiteY453" fmla="*/ 86979 h 106425"/>
                <a:gd name="connsiteX454" fmla="*/ 76537 w 106284"/>
                <a:gd name="connsiteY454" fmla="*/ 86122 h 106425"/>
                <a:gd name="connsiteX455" fmla="*/ 52360 w 106284"/>
                <a:gd name="connsiteY455" fmla="*/ 13827 h 106425"/>
                <a:gd name="connsiteX456" fmla="*/ 51884 w 106284"/>
                <a:gd name="connsiteY456" fmla="*/ 13541 h 106425"/>
                <a:gd name="connsiteX457" fmla="*/ 51599 w 106284"/>
                <a:gd name="connsiteY457" fmla="*/ 14494 h 106425"/>
                <a:gd name="connsiteX458" fmla="*/ 51979 w 106284"/>
                <a:gd name="connsiteY458" fmla="*/ 14684 h 106425"/>
                <a:gd name="connsiteX459" fmla="*/ 52360 w 106284"/>
                <a:gd name="connsiteY459" fmla="*/ 13827 h 106425"/>
                <a:gd name="connsiteX460" fmla="*/ 48267 w 106284"/>
                <a:gd name="connsiteY460" fmla="*/ 68691 h 106425"/>
                <a:gd name="connsiteX461" fmla="*/ 47982 w 106284"/>
                <a:gd name="connsiteY461" fmla="*/ 69072 h 106425"/>
                <a:gd name="connsiteX462" fmla="*/ 49124 w 106284"/>
                <a:gd name="connsiteY462" fmla="*/ 69739 h 106425"/>
                <a:gd name="connsiteX463" fmla="*/ 49314 w 106284"/>
                <a:gd name="connsiteY463" fmla="*/ 69358 h 106425"/>
                <a:gd name="connsiteX464" fmla="*/ 48267 w 106284"/>
                <a:gd name="connsiteY464" fmla="*/ 68596 h 106425"/>
                <a:gd name="connsiteX465" fmla="*/ 80439 w 106284"/>
                <a:gd name="connsiteY465" fmla="*/ 84407 h 106425"/>
                <a:gd name="connsiteX466" fmla="*/ 80344 w 106284"/>
                <a:gd name="connsiteY466" fmla="*/ 85074 h 106425"/>
                <a:gd name="connsiteX467" fmla="*/ 81391 w 106284"/>
                <a:gd name="connsiteY467" fmla="*/ 85074 h 106425"/>
                <a:gd name="connsiteX468" fmla="*/ 81391 w 106284"/>
                <a:gd name="connsiteY468" fmla="*/ 84598 h 106425"/>
                <a:gd name="connsiteX469" fmla="*/ 80439 w 106284"/>
                <a:gd name="connsiteY469" fmla="*/ 84407 h 106425"/>
                <a:gd name="connsiteX470" fmla="*/ 25328 w 106284"/>
                <a:gd name="connsiteY470" fmla="*/ 24876 h 106425"/>
                <a:gd name="connsiteX471" fmla="*/ 25042 w 106284"/>
                <a:gd name="connsiteY471" fmla="*/ 24590 h 106425"/>
                <a:gd name="connsiteX472" fmla="*/ 24281 w 106284"/>
                <a:gd name="connsiteY472" fmla="*/ 25257 h 106425"/>
                <a:gd name="connsiteX473" fmla="*/ 24662 w 106284"/>
                <a:gd name="connsiteY473" fmla="*/ 25543 h 106425"/>
                <a:gd name="connsiteX474" fmla="*/ 25328 w 106284"/>
                <a:gd name="connsiteY474" fmla="*/ 24876 h 106425"/>
                <a:gd name="connsiteX475" fmla="*/ 24852 w 106284"/>
                <a:gd name="connsiteY475" fmla="*/ 68501 h 106425"/>
                <a:gd name="connsiteX476" fmla="*/ 24947 w 106284"/>
                <a:gd name="connsiteY476" fmla="*/ 68882 h 106425"/>
                <a:gd name="connsiteX477" fmla="*/ 25709 w 106284"/>
                <a:gd name="connsiteY477" fmla="*/ 68691 h 106425"/>
                <a:gd name="connsiteX478" fmla="*/ 25518 w 106284"/>
                <a:gd name="connsiteY478" fmla="*/ 68215 h 106425"/>
                <a:gd name="connsiteX479" fmla="*/ 24757 w 106284"/>
                <a:gd name="connsiteY479" fmla="*/ 68405 h 106425"/>
                <a:gd name="connsiteX480" fmla="*/ 101951 w 106284"/>
                <a:gd name="connsiteY480" fmla="*/ 51070 h 106425"/>
                <a:gd name="connsiteX481" fmla="*/ 101094 w 106284"/>
                <a:gd name="connsiteY481" fmla="*/ 51641 h 106425"/>
                <a:gd name="connsiteX482" fmla="*/ 101951 w 106284"/>
                <a:gd name="connsiteY482" fmla="*/ 51070 h 106425"/>
                <a:gd name="connsiteX483" fmla="*/ 27612 w 106284"/>
                <a:gd name="connsiteY483" fmla="*/ 82407 h 106425"/>
                <a:gd name="connsiteX484" fmla="*/ 28088 w 106284"/>
                <a:gd name="connsiteY484" fmla="*/ 82788 h 106425"/>
                <a:gd name="connsiteX485" fmla="*/ 28660 w 106284"/>
                <a:gd name="connsiteY485" fmla="*/ 82312 h 106425"/>
                <a:gd name="connsiteX486" fmla="*/ 28374 w 106284"/>
                <a:gd name="connsiteY486" fmla="*/ 82026 h 106425"/>
                <a:gd name="connsiteX487" fmla="*/ 27612 w 106284"/>
                <a:gd name="connsiteY487" fmla="*/ 82502 h 106425"/>
                <a:gd name="connsiteX488" fmla="*/ 29135 w 106284"/>
                <a:gd name="connsiteY488" fmla="*/ 50689 h 106425"/>
                <a:gd name="connsiteX489" fmla="*/ 29040 w 106284"/>
                <a:gd name="connsiteY489" fmla="*/ 50975 h 106425"/>
                <a:gd name="connsiteX490" fmla="*/ 30277 w 106284"/>
                <a:gd name="connsiteY490" fmla="*/ 51260 h 106425"/>
                <a:gd name="connsiteX491" fmla="*/ 30277 w 106284"/>
                <a:gd name="connsiteY491" fmla="*/ 50879 h 106425"/>
                <a:gd name="connsiteX492" fmla="*/ 29135 w 106284"/>
                <a:gd name="connsiteY492" fmla="*/ 50594 h 106425"/>
                <a:gd name="connsiteX493" fmla="*/ 46268 w 106284"/>
                <a:gd name="connsiteY493" fmla="*/ 5445 h 106425"/>
                <a:gd name="connsiteX494" fmla="*/ 46649 w 106284"/>
                <a:gd name="connsiteY494" fmla="*/ 5540 h 106425"/>
                <a:gd name="connsiteX495" fmla="*/ 47030 w 106284"/>
                <a:gd name="connsiteY495" fmla="*/ 4397 h 106425"/>
                <a:gd name="connsiteX496" fmla="*/ 46744 w 106284"/>
                <a:gd name="connsiteY496" fmla="*/ 4112 h 106425"/>
                <a:gd name="connsiteX497" fmla="*/ 46268 w 106284"/>
                <a:gd name="connsiteY497" fmla="*/ 5445 h 106425"/>
                <a:gd name="connsiteX498" fmla="*/ 33323 w 106284"/>
                <a:gd name="connsiteY498" fmla="*/ 96599 h 106425"/>
                <a:gd name="connsiteX499" fmla="*/ 33799 w 106284"/>
                <a:gd name="connsiteY499" fmla="*/ 96409 h 106425"/>
                <a:gd name="connsiteX500" fmla="*/ 33514 w 106284"/>
                <a:gd name="connsiteY500" fmla="*/ 95552 h 106425"/>
                <a:gd name="connsiteX501" fmla="*/ 33228 w 106284"/>
                <a:gd name="connsiteY501" fmla="*/ 95552 h 106425"/>
                <a:gd name="connsiteX502" fmla="*/ 33419 w 106284"/>
                <a:gd name="connsiteY502" fmla="*/ 96504 h 106425"/>
                <a:gd name="connsiteX503" fmla="*/ 33228 w 106284"/>
                <a:gd name="connsiteY503" fmla="*/ 25638 h 106425"/>
                <a:gd name="connsiteX504" fmla="*/ 33228 w 106284"/>
                <a:gd name="connsiteY504" fmla="*/ 26210 h 106425"/>
                <a:gd name="connsiteX505" fmla="*/ 34275 w 106284"/>
                <a:gd name="connsiteY505" fmla="*/ 25924 h 106425"/>
                <a:gd name="connsiteX506" fmla="*/ 34275 w 106284"/>
                <a:gd name="connsiteY506" fmla="*/ 25543 h 106425"/>
                <a:gd name="connsiteX507" fmla="*/ 33228 w 106284"/>
                <a:gd name="connsiteY507" fmla="*/ 25638 h 106425"/>
                <a:gd name="connsiteX508" fmla="*/ 35227 w 106284"/>
                <a:gd name="connsiteY508" fmla="*/ 47831 h 106425"/>
                <a:gd name="connsiteX509" fmla="*/ 33990 w 106284"/>
                <a:gd name="connsiteY509" fmla="*/ 47069 h 106425"/>
                <a:gd name="connsiteX510" fmla="*/ 35227 w 106284"/>
                <a:gd name="connsiteY510" fmla="*/ 47831 h 106425"/>
                <a:gd name="connsiteX511" fmla="*/ 42271 w 106284"/>
                <a:gd name="connsiteY511" fmla="*/ 36782 h 106425"/>
                <a:gd name="connsiteX512" fmla="*/ 41795 w 106284"/>
                <a:gd name="connsiteY512" fmla="*/ 36401 h 106425"/>
                <a:gd name="connsiteX513" fmla="*/ 41319 w 106284"/>
                <a:gd name="connsiteY513" fmla="*/ 36782 h 106425"/>
                <a:gd name="connsiteX514" fmla="*/ 41795 w 106284"/>
                <a:gd name="connsiteY514" fmla="*/ 36973 h 106425"/>
                <a:gd name="connsiteX515" fmla="*/ 42271 w 106284"/>
                <a:gd name="connsiteY515" fmla="*/ 36687 h 106425"/>
                <a:gd name="connsiteX516" fmla="*/ 41795 w 106284"/>
                <a:gd name="connsiteY516" fmla="*/ 23924 h 106425"/>
                <a:gd name="connsiteX517" fmla="*/ 41319 w 106284"/>
                <a:gd name="connsiteY517" fmla="*/ 24400 h 106425"/>
                <a:gd name="connsiteX518" fmla="*/ 41890 w 106284"/>
                <a:gd name="connsiteY518" fmla="*/ 24971 h 106425"/>
                <a:gd name="connsiteX519" fmla="*/ 42175 w 106284"/>
                <a:gd name="connsiteY519" fmla="*/ 24590 h 106425"/>
                <a:gd name="connsiteX520" fmla="*/ 41890 w 106284"/>
                <a:gd name="connsiteY520" fmla="*/ 24019 h 106425"/>
                <a:gd name="connsiteX521" fmla="*/ 26851 w 106284"/>
                <a:gd name="connsiteY521" fmla="*/ 8112 h 106425"/>
                <a:gd name="connsiteX522" fmla="*/ 27232 w 106284"/>
                <a:gd name="connsiteY522" fmla="*/ 7922 h 106425"/>
                <a:gd name="connsiteX523" fmla="*/ 26756 w 106284"/>
                <a:gd name="connsiteY523" fmla="*/ 7064 h 106425"/>
                <a:gd name="connsiteX524" fmla="*/ 26470 w 106284"/>
                <a:gd name="connsiteY524" fmla="*/ 7160 h 106425"/>
                <a:gd name="connsiteX525" fmla="*/ 26851 w 106284"/>
                <a:gd name="connsiteY525" fmla="*/ 8017 h 106425"/>
                <a:gd name="connsiteX526" fmla="*/ 25709 w 106284"/>
                <a:gd name="connsiteY526" fmla="*/ 58118 h 106425"/>
                <a:gd name="connsiteX527" fmla="*/ 25614 w 106284"/>
                <a:gd name="connsiteY527" fmla="*/ 58499 h 106425"/>
                <a:gd name="connsiteX528" fmla="*/ 26851 w 106284"/>
                <a:gd name="connsiteY528" fmla="*/ 58976 h 106425"/>
                <a:gd name="connsiteX529" fmla="*/ 26946 w 106284"/>
                <a:gd name="connsiteY529" fmla="*/ 58690 h 106425"/>
                <a:gd name="connsiteX530" fmla="*/ 25709 w 106284"/>
                <a:gd name="connsiteY530" fmla="*/ 58214 h 106425"/>
                <a:gd name="connsiteX531" fmla="*/ 83390 w 106284"/>
                <a:gd name="connsiteY531" fmla="*/ 56594 h 106425"/>
                <a:gd name="connsiteX532" fmla="*/ 83580 w 106284"/>
                <a:gd name="connsiteY532" fmla="*/ 56213 h 106425"/>
                <a:gd name="connsiteX533" fmla="*/ 82724 w 106284"/>
                <a:gd name="connsiteY533" fmla="*/ 55642 h 106425"/>
                <a:gd name="connsiteX534" fmla="*/ 82534 w 106284"/>
                <a:gd name="connsiteY534" fmla="*/ 55928 h 106425"/>
                <a:gd name="connsiteX535" fmla="*/ 83295 w 106284"/>
                <a:gd name="connsiteY535" fmla="*/ 56594 h 106425"/>
                <a:gd name="connsiteX536" fmla="*/ 48362 w 106284"/>
                <a:gd name="connsiteY536" fmla="*/ 96885 h 106425"/>
                <a:gd name="connsiteX537" fmla="*/ 48648 w 106284"/>
                <a:gd name="connsiteY537" fmla="*/ 96885 h 106425"/>
                <a:gd name="connsiteX538" fmla="*/ 48648 w 106284"/>
                <a:gd name="connsiteY538" fmla="*/ 95837 h 106425"/>
                <a:gd name="connsiteX539" fmla="*/ 48362 w 106284"/>
                <a:gd name="connsiteY539" fmla="*/ 95837 h 106425"/>
                <a:gd name="connsiteX540" fmla="*/ 48362 w 106284"/>
                <a:gd name="connsiteY540" fmla="*/ 96885 h 106425"/>
                <a:gd name="connsiteX541" fmla="*/ 80154 w 106284"/>
                <a:gd name="connsiteY541" fmla="*/ 15446 h 106425"/>
                <a:gd name="connsiteX542" fmla="*/ 80630 w 106284"/>
                <a:gd name="connsiteY542" fmla="*/ 15065 h 106425"/>
                <a:gd name="connsiteX543" fmla="*/ 80249 w 106284"/>
                <a:gd name="connsiteY543" fmla="*/ 14399 h 106425"/>
                <a:gd name="connsiteX544" fmla="*/ 79963 w 106284"/>
                <a:gd name="connsiteY544" fmla="*/ 14780 h 106425"/>
                <a:gd name="connsiteX545" fmla="*/ 80249 w 106284"/>
                <a:gd name="connsiteY545" fmla="*/ 15446 h 106425"/>
                <a:gd name="connsiteX546" fmla="*/ 78726 w 106284"/>
                <a:gd name="connsiteY546" fmla="*/ 53070 h 106425"/>
                <a:gd name="connsiteX547" fmla="*/ 77774 w 106284"/>
                <a:gd name="connsiteY547" fmla="*/ 51927 h 106425"/>
                <a:gd name="connsiteX548" fmla="*/ 77584 w 106284"/>
                <a:gd name="connsiteY548" fmla="*/ 52118 h 106425"/>
                <a:gd name="connsiteX549" fmla="*/ 78726 w 106284"/>
                <a:gd name="connsiteY549" fmla="*/ 53070 h 106425"/>
                <a:gd name="connsiteX550" fmla="*/ 77013 w 106284"/>
                <a:gd name="connsiteY550" fmla="*/ 86789 h 106425"/>
                <a:gd name="connsiteX551" fmla="*/ 76632 w 106284"/>
                <a:gd name="connsiteY551" fmla="*/ 87455 h 106425"/>
                <a:gd name="connsiteX552" fmla="*/ 76917 w 106284"/>
                <a:gd name="connsiteY552" fmla="*/ 87836 h 106425"/>
                <a:gd name="connsiteX553" fmla="*/ 77298 w 106284"/>
                <a:gd name="connsiteY553" fmla="*/ 87360 h 106425"/>
                <a:gd name="connsiteX554" fmla="*/ 77013 w 106284"/>
                <a:gd name="connsiteY554" fmla="*/ 86789 h 106425"/>
                <a:gd name="connsiteX555" fmla="*/ 23139 w 106284"/>
                <a:gd name="connsiteY555" fmla="*/ 73168 h 106425"/>
                <a:gd name="connsiteX556" fmla="*/ 23139 w 106284"/>
                <a:gd name="connsiteY556" fmla="*/ 72692 h 106425"/>
                <a:gd name="connsiteX557" fmla="*/ 22187 w 106284"/>
                <a:gd name="connsiteY557" fmla="*/ 72882 h 106425"/>
                <a:gd name="connsiteX558" fmla="*/ 22187 w 106284"/>
                <a:gd name="connsiteY558" fmla="*/ 73168 h 106425"/>
                <a:gd name="connsiteX559" fmla="*/ 23139 w 106284"/>
                <a:gd name="connsiteY559" fmla="*/ 73168 h 106425"/>
                <a:gd name="connsiteX560" fmla="*/ 77013 w 106284"/>
                <a:gd name="connsiteY560" fmla="*/ 54213 h 106425"/>
                <a:gd name="connsiteX561" fmla="*/ 77394 w 106284"/>
                <a:gd name="connsiteY561" fmla="*/ 53927 h 106425"/>
                <a:gd name="connsiteX562" fmla="*/ 76727 w 106284"/>
                <a:gd name="connsiteY562" fmla="*/ 53165 h 106425"/>
                <a:gd name="connsiteX563" fmla="*/ 76442 w 106284"/>
                <a:gd name="connsiteY563" fmla="*/ 53356 h 106425"/>
                <a:gd name="connsiteX564" fmla="*/ 77013 w 106284"/>
                <a:gd name="connsiteY564" fmla="*/ 54213 h 106425"/>
                <a:gd name="connsiteX565" fmla="*/ 20664 w 106284"/>
                <a:gd name="connsiteY565" fmla="*/ 87265 h 106425"/>
                <a:gd name="connsiteX566" fmla="*/ 21045 w 106284"/>
                <a:gd name="connsiteY566" fmla="*/ 87551 h 106425"/>
                <a:gd name="connsiteX567" fmla="*/ 21521 w 106284"/>
                <a:gd name="connsiteY567" fmla="*/ 86693 h 106425"/>
                <a:gd name="connsiteX568" fmla="*/ 21235 w 106284"/>
                <a:gd name="connsiteY568" fmla="*/ 86503 h 106425"/>
                <a:gd name="connsiteX569" fmla="*/ 20664 w 106284"/>
                <a:gd name="connsiteY569" fmla="*/ 87265 h 106425"/>
                <a:gd name="connsiteX570" fmla="*/ 75871 w 106284"/>
                <a:gd name="connsiteY570" fmla="*/ 41259 h 106425"/>
                <a:gd name="connsiteX571" fmla="*/ 76156 w 106284"/>
                <a:gd name="connsiteY571" fmla="*/ 41640 h 106425"/>
                <a:gd name="connsiteX572" fmla="*/ 76537 w 106284"/>
                <a:gd name="connsiteY572" fmla="*/ 41354 h 106425"/>
                <a:gd name="connsiteX573" fmla="*/ 76251 w 106284"/>
                <a:gd name="connsiteY573" fmla="*/ 40878 h 106425"/>
                <a:gd name="connsiteX574" fmla="*/ 75871 w 106284"/>
                <a:gd name="connsiteY574" fmla="*/ 41259 h 106425"/>
                <a:gd name="connsiteX575" fmla="*/ 55501 w 106284"/>
                <a:gd name="connsiteY575" fmla="*/ 24781 h 106425"/>
                <a:gd name="connsiteX576" fmla="*/ 55501 w 106284"/>
                <a:gd name="connsiteY576" fmla="*/ 24495 h 106425"/>
                <a:gd name="connsiteX577" fmla="*/ 54550 w 106284"/>
                <a:gd name="connsiteY577" fmla="*/ 24209 h 106425"/>
                <a:gd name="connsiteX578" fmla="*/ 54550 w 106284"/>
                <a:gd name="connsiteY578" fmla="*/ 24590 h 106425"/>
                <a:gd name="connsiteX579" fmla="*/ 55501 w 106284"/>
                <a:gd name="connsiteY579" fmla="*/ 24781 h 106425"/>
                <a:gd name="connsiteX580" fmla="*/ 57786 w 106284"/>
                <a:gd name="connsiteY580" fmla="*/ 7064 h 106425"/>
                <a:gd name="connsiteX581" fmla="*/ 57500 w 106284"/>
                <a:gd name="connsiteY581" fmla="*/ 7064 h 106425"/>
                <a:gd name="connsiteX582" fmla="*/ 57215 w 106284"/>
                <a:gd name="connsiteY582" fmla="*/ 7922 h 106425"/>
                <a:gd name="connsiteX583" fmla="*/ 57690 w 106284"/>
                <a:gd name="connsiteY583" fmla="*/ 8112 h 106425"/>
                <a:gd name="connsiteX584" fmla="*/ 57881 w 106284"/>
                <a:gd name="connsiteY584" fmla="*/ 7160 h 106425"/>
                <a:gd name="connsiteX585" fmla="*/ 15429 w 106284"/>
                <a:gd name="connsiteY585" fmla="*/ 39545 h 106425"/>
                <a:gd name="connsiteX586" fmla="*/ 16571 w 106284"/>
                <a:gd name="connsiteY586" fmla="*/ 39354 h 106425"/>
                <a:gd name="connsiteX587" fmla="*/ 15429 w 106284"/>
                <a:gd name="connsiteY587" fmla="*/ 39545 h 106425"/>
                <a:gd name="connsiteX588" fmla="*/ 68446 w 106284"/>
                <a:gd name="connsiteY588" fmla="*/ 55642 h 106425"/>
                <a:gd name="connsiteX589" fmla="*/ 68446 w 106284"/>
                <a:gd name="connsiteY589" fmla="*/ 55928 h 106425"/>
                <a:gd name="connsiteX590" fmla="*/ 68732 w 106284"/>
                <a:gd name="connsiteY590" fmla="*/ 56118 h 106425"/>
                <a:gd name="connsiteX591" fmla="*/ 69208 w 106284"/>
                <a:gd name="connsiteY591" fmla="*/ 55737 h 106425"/>
                <a:gd name="connsiteX592" fmla="*/ 68446 w 106284"/>
                <a:gd name="connsiteY592" fmla="*/ 55642 h 106425"/>
                <a:gd name="connsiteX593" fmla="*/ 12668 w 106284"/>
                <a:gd name="connsiteY593" fmla="*/ 39259 h 106425"/>
                <a:gd name="connsiteX594" fmla="*/ 13335 w 106284"/>
                <a:gd name="connsiteY594" fmla="*/ 39735 h 106425"/>
                <a:gd name="connsiteX595" fmla="*/ 13811 w 106284"/>
                <a:gd name="connsiteY595" fmla="*/ 39354 h 106425"/>
                <a:gd name="connsiteX596" fmla="*/ 13430 w 106284"/>
                <a:gd name="connsiteY596" fmla="*/ 39068 h 106425"/>
                <a:gd name="connsiteX597" fmla="*/ 12668 w 106284"/>
                <a:gd name="connsiteY597" fmla="*/ 39354 h 106425"/>
                <a:gd name="connsiteX598" fmla="*/ 66447 w 106284"/>
                <a:gd name="connsiteY598" fmla="*/ 102505 h 106425"/>
                <a:gd name="connsiteX599" fmla="*/ 66447 w 106284"/>
                <a:gd name="connsiteY599" fmla="*/ 102981 h 106425"/>
                <a:gd name="connsiteX600" fmla="*/ 67304 w 106284"/>
                <a:gd name="connsiteY600" fmla="*/ 102981 h 106425"/>
                <a:gd name="connsiteX601" fmla="*/ 67304 w 106284"/>
                <a:gd name="connsiteY601" fmla="*/ 102695 h 106425"/>
                <a:gd name="connsiteX602" fmla="*/ 66447 w 106284"/>
                <a:gd name="connsiteY602" fmla="*/ 102600 h 106425"/>
                <a:gd name="connsiteX603" fmla="*/ 61022 w 106284"/>
                <a:gd name="connsiteY603" fmla="*/ 94504 h 106425"/>
                <a:gd name="connsiteX604" fmla="*/ 60546 w 106284"/>
                <a:gd name="connsiteY604" fmla="*/ 95075 h 106425"/>
                <a:gd name="connsiteX605" fmla="*/ 60927 w 106284"/>
                <a:gd name="connsiteY605" fmla="*/ 95266 h 106425"/>
                <a:gd name="connsiteX606" fmla="*/ 61307 w 106284"/>
                <a:gd name="connsiteY606" fmla="*/ 94980 h 106425"/>
                <a:gd name="connsiteX607" fmla="*/ 61022 w 106284"/>
                <a:gd name="connsiteY607" fmla="*/ 94504 h 106425"/>
                <a:gd name="connsiteX608" fmla="*/ 4768 w 106284"/>
                <a:gd name="connsiteY608" fmla="*/ 41545 h 106425"/>
                <a:gd name="connsiteX609" fmla="*/ 4388 w 106284"/>
                <a:gd name="connsiteY609" fmla="*/ 41831 h 106425"/>
                <a:gd name="connsiteX610" fmla="*/ 4959 w 106284"/>
                <a:gd name="connsiteY610" fmla="*/ 42593 h 106425"/>
                <a:gd name="connsiteX611" fmla="*/ 5244 w 106284"/>
                <a:gd name="connsiteY611" fmla="*/ 42497 h 106425"/>
                <a:gd name="connsiteX612" fmla="*/ 4864 w 106284"/>
                <a:gd name="connsiteY612" fmla="*/ 41640 h 106425"/>
                <a:gd name="connsiteX613" fmla="*/ 3245 w 106284"/>
                <a:gd name="connsiteY613" fmla="*/ 42783 h 106425"/>
                <a:gd name="connsiteX614" fmla="*/ 2865 w 106284"/>
                <a:gd name="connsiteY614" fmla="*/ 42402 h 106425"/>
                <a:gd name="connsiteX615" fmla="*/ 2579 w 106284"/>
                <a:gd name="connsiteY615" fmla="*/ 42878 h 106425"/>
                <a:gd name="connsiteX616" fmla="*/ 2960 w 106284"/>
                <a:gd name="connsiteY616" fmla="*/ 43164 h 106425"/>
                <a:gd name="connsiteX617" fmla="*/ 3245 w 106284"/>
                <a:gd name="connsiteY617" fmla="*/ 42688 h 106425"/>
                <a:gd name="connsiteX618" fmla="*/ 3245 w 106284"/>
                <a:gd name="connsiteY618" fmla="*/ 49070 h 106425"/>
                <a:gd name="connsiteX619" fmla="*/ 3245 w 106284"/>
                <a:gd name="connsiteY619" fmla="*/ 48689 h 106425"/>
                <a:gd name="connsiteX620" fmla="*/ 2484 w 106284"/>
                <a:gd name="connsiteY620" fmla="*/ 48689 h 106425"/>
                <a:gd name="connsiteX621" fmla="*/ 2484 w 106284"/>
                <a:gd name="connsiteY621" fmla="*/ 48974 h 106425"/>
                <a:gd name="connsiteX622" fmla="*/ 3245 w 106284"/>
                <a:gd name="connsiteY622" fmla="*/ 48974 h 106425"/>
                <a:gd name="connsiteX623" fmla="*/ 62164 w 106284"/>
                <a:gd name="connsiteY623" fmla="*/ 23447 h 106425"/>
                <a:gd name="connsiteX624" fmla="*/ 61879 w 106284"/>
                <a:gd name="connsiteY624" fmla="*/ 24114 h 106425"/>
                <a:gd name="connsiteX625" fmla="*/ 62164 w 106284"/>
                <a:gd name="connsiteY625" fmla="*/ 24305 h 106425"/>
                <a:gd name="connsiteX626" fmla="*/ 62545 w 106284"/>
                <a:gd name="connsiteY626" fmla="*/ 23828 h 106425"/>
                <a:gd name="connsiteX627" fmla="*/ 62164 w 106284"/>
                <a:gd name="connsiteY627" fmla="*/ 23447 h 106425"/>
                <a:gd name="connsiteX628" fmla="*/ 62450 w 106284"/>
                <a:gd name="connsiteY628" fmla="*/ 57356 h 106425"/>
                <a:gd name="connsiteX629" fmla="*/ 62259 w 106284"/>
                <a:gd name="connsiteY629" fmla="*/ 56975 h 106425"/>
                <a:gd name="connsiteX630" fmla="*/ 61403 w 106284"/>
                <a:gd name="connsiteY630" fmla="*/ 57452 h 106425"/>
                <a:gd name="connsiteX631" fmla="*/ 61593 w 106284"/>
                <a:gd name="connsiteY631" fmla="*/ 57737 h 106425"/>
                <a:gd name="connsiteX632" fmla="*/ 62545 w 106284"/>
                <a:gd name="connsiteY632" fmla="*/ 57356 h 106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</a:cxnLst>
              <a:rect l="l" t="t" r="r" b="b"/>
              <a:pathLst>
                <a:path w="106284" h="106425">
                  <a:moveTo>
                    <a:pt x="77298" y="100505"/>
                  </a:moveTo>
                  <a:cubicBezTo>
                    <a:pt x="77013" y="100028"/>
                    <a:pt x="76917" y="99743"/>
                    <a:pt x="76727" y="99457"/>
                  </a:cubicBezTo>
                  <a:cubicBezTo>
                    <a:pt x="76537" y="99457"/>
                    <a:pt x="76442" y="99647"/>
                    <a:pt x="76346" y="99743"/>
                  </a:cubicBezTo>
                  <a:cubicBezTo>
                    <a:pt x="76346" y="100028"/>
                    <a:pt x="76442" y="100314"/>
                    <a:pt x="76537" y="100886"/>
                  </a:cubicBezTo>
                  <a:cubicBezTo>
                    <a:pt x="75014" y="101648"/>
                    <a:pt x="73396" y="102314"/>
                    <a:pt x="71778" y="103076"/>
                  </a:cubicBezTo>
                  <a:cubicBezTo>
                    <a:pt x="71397" y="102600"/>
                    <a:pt x="71111" y="102219"/>
                    <a:pt x="70826" y="101838"/>
                  </a:cubicBezTo>
                  <a:cubicBezTo>
                    <a:pt x="70445" y="102124"/>
                    <a:pt x="69969" y="102410"/>
                    <a:pt x="69874" y="102791"/>
                  </a:cubicBezTo>
                  <a:cubicBezTo>
                    <a:pt x="69684" y="103648"/>
                    <a:pt x="69017" y="103934"/>
                    <a:pt x="68351" y="104124"/>
                  </a:cubicBezTo>
                  <a:cubicBezTo>
                    <a:pt x="54835" y="108125"/>
                    <a:pt x="41795" y="106886"/>
                    <a:pt x="29231" y="100600"/>
                  </a:cubicBezTo>
                  <a:cubicBezTo>
                    <a:pt x="22092" y="97076"/>
                    <a:pt x="16095" y="92027"/>
                    <a:pt x="11241" y="85646"/>
                  </a:cubicBezTo>
                  <a:cubicBezTo>
                    <a:pt x="7338" y="80597"/>
                    <a:pt x="4388" y="74978"/>
                    <a:pt x="2674" y="68786"/>
                  </a:cubicBezTo>
                  <a:cubicBezTo>
                    <a:pt x="2389" y="67548"/>
                    <a:pt x="1437" y="66500"/>
                    <a:pt x="2008" y="65072"/>
                  </a:cubicBezTo>
                  <a:cubicBezTo>
                    <a:pt x="2103" y="64786"/>
                    <a:pt x="1342" y="64214"/>
                    <a:pt x="1247" y="63738"/>
                  </a:cubicBezTo>
                  <a:cubicBezTo>
                    <a:pt x="580" y="60119"/>
                    <a:pt x="-86" y="56404"/>
                    <a:pt x="9" y="52689"/>
                  </a:cubicBezTo>
                  <a:cubicBezTo>
                    <a:pt x="9" y="52403"/>
                    <a:pt x="9" y="52213"/>
                    <a:pt x="104" y="51927"/>
                  </a:cubicBezTo>
                  <a:cubicBezTo>
                    <a:pt x="866" y="51927"/>
                    <a:pt x="1627" y="51737"/>
                    <a:pt x="2293" y="51737"/>
                  </a:cubicBezTo>
                  <a:cubicBezTo>
                    <a:pt x="2293" y="51641"/>
                    <a:pt x="2293" y="51546"/>
                    <a:pt x="2293" y="51356"/>
                  </a:cubicBezTo>
                  <a:cubicBezTo>
                    <a:pt x="1532" y="51165"/>
                    <a:pt x="866" y="50975"/>
                    <a:pt x="9" y="50784"/>
                  </a:cubicBezTo>
                  <a:cubicBezTo>
                    <a:pt x="390" y="49451"/>
                    <a:pt x="-276" y="47831"/>
                    <a:pt x="1342" y="46974"/>
                  </a:cubicBezTo>
                  <a:cubicBezTo>
                    <a:pt x="104" y="44688"/>
                    <a:pt x="1722" y="42593"/>
                    <a:pt x="1722" y="40402"/>
                  </a:cubicBezTo>
                  <a:cubicBezTo>
                    <a:pt x="2389" y="40211"/>
                    <a:pt x="3245" y="41164"/>
                    <a:pt x="3531" y="39830"/>
                  </a:cubicBezTo>
                  <a:cubicBezTo>
                    <a:pt x="2674" y="38306"/>
                    <a:pt x="2770" y="36592"/>
                    <a:pt x="3531" y="34877"/>
                  </a:cubicBezTo>
                  <a:cubicBezTo>
                    <a:pt x="4864" y="31925"/>
                    <a:pt x="6291" y="29067"/>
                    <a:pt x="7719" y="26210"/>
                  </a:cubicBezTo>
                  <a:cubicBezTo>
                    <a:pt x="8195" y="25257"/>
                    <a:pt x="8956" y="24400"/>
                    <a:pt x="9432" y="23447"/>
                  </a:cubicBezTo>
                  <a:cubicBezTo>
                    <a:pt x="9908" y="22495"/>
                    <a:pt x="10670" y="23447"/>
                    <a:pt x="11336" y="23066"/>
                  </a:cubicBezTo>
                  <a:cubicBezTo>
                    <a:pt x="11146" y="22590"/>
                    <a:pt x="10860" y="22209"/>
                    <a:pt x="10670" y="21733"/>
                  </a:cubicBezTo>
                  <a:cubicBezTo>
                    <a:pt x="12668" y="18971"/>
                    <a:pt x="15048" y="16304"/>
                    <a:pt x="17713" y="14018"/>
                  </a:cubicBezTo>
                  <a:cubicBezTo>
                    <a:pt x="17904" y="13827"/>
                    <a:pt x="18380" y="13827"/>
                    <a:pt x="18665" y="13637"/>
                  </a:cubicBezTo>
                  <a:cubicBezTo>
                    <a:pt x="18951" y="13446"/>
                    <a:pt x="19522" y="13256"/>
                    <a:pt x="19522" y="13065"/>
                  </a:cubicBezTo>
                  <a:cubicBezTo>
                    <a:pt x="19331" y="12113"/>
                    <a:pt x="20093" y="11922"/>
                    <a:pt x="20569" y="11541"/>
                  </a:cubicBezTo>
                  <a:cubicBezTo>
                    <a:pt x="24757" y="8303"/>
                    <a:pt x="29231" y="5636"/>
                    <a:pt x="34180" y="3826"/>
                  </a:cubicBezTo>
                  <a:cubicBezTo>
                    <a:pt x="36845" y="2873"/>
                    <a:pt x="39510" y="2111"/>
                    <a:pt x="42271" y="1445"/>
                  </a:cubicBezTo>
                  <a:cubicBezTo>
                    <a:pt x="45031" y="873"/>
                    <a:pt x="47887" y="492"/>
                    <a:pt x="50742" y="206"/>
                  </a:cubicBezTo>
                  <a:cubicBezTo>
                    <a:pt x="51408" y="206"/>
                    <a:pt x="52170" y="492"/>
                    <a:pt x="52836" y="587"/>
                  </a:cubicBezTo>
                  <a:cubicBezTo>
                    <a:pt x="53027" y="587"/>
                    <a:pt x="53217" y="683"/>
                    <a:pt x="53312" y="587"/>
                  </a:cubicBezTo>
                  <a:cubicBezTo>
                    <a:pt x="55025" y="-365"/>
                    <a:pt x="56739" y="-79"/>
                    <a:pt x="58357" y="873"/>
                  </a:cubicBezTo>
                  <a:cubicBezTo>
                    <a:pt x="58547" y="873"/>
                    <a:pt x="58738" y="968"/>
                    <a:pt x="58833" y="873"/>
                  </a:cubicBezTo>
                  <a:cubicBezTo>
                    <a:pt x="60165" y="206"/>
                    <a:pt x="61403" y="873"/>
                    <a:pt x="62640" y="968"/>
                  </a:cubicBezTo>
                  <a:cubicBezTo>
                    <a:pt x="69208" y="2111"/>
                    <a:pt x="75395" y="4493"/>
                    <a:pt x="81011" y="8017"/>
                  </a:cubicBezTo>
                  <a:cubicBezTo>
                    <a:pt x="81486" y="8303"/>
                    <a:pt x="82057" y="8684"/>
                    <a:pt x="82438" y="8969"/>
                  </a:cubicBezTo>
                  <a:cubicBezTo>
                    <a:pt x="82343" y="9446"/>
                    <a:pt x="82248" y="9731"/>
                    <a:pt x="82153" y="10112"/>
                  </a:cubicBezTo>
                  <a:cubicBezTo>
                    <a:pt x="82438" y="10112"/>
                    <a:pt x="82724" y="9922"/>
                    <a:pt x="83009" y="9922"/>
                  </a:cubicBezTo>
                  <a:cubicBezTo>
                    <a:pt x="83390" y="9922"/>
                    <a:pt x="83771" y="9922"/>
                    <a:pt x="84056" y="10112"/>
                  </a:cubicBezTo>
                  <a:cubicBezTo>
                    <a:pt x="84818" y="10779"/>
                    <a:pt x="85579" y="11446"/>
                    <a:pt x="86341" y="12208"/>
                  </a:cubicBezTo>
                  <a:cubicBezTo>
                    <a:pt x="86436" y="12303"/>
                    <a:pt x="86531" y="12494"/>
                    <a:pt x="86721" y="12589"/>
                  </a:cubicBezTo>
                  <a:cubicBezTo>
                    <a:pt x="89958" y="14113"/>
                    <a:pt x="91957" y="16875"/>
                    <a:pt x="94146" y="19447"/>
                  </a:cubicBezTo>
                  <a:cubicBezTo>
                    <a:pt x="100523" y="27162"/>
                    <a:pt x="104330" y="36020"/>
                    <a:pt x="105663" y="46022"/>
                  </a:cubicBezTo>
                  <a:cubicBezTo>
                    <a:pt x="105949" y="47831"/>
                    <a:pt x="106139" y="49546"/>
                    <a:pt x="106234" y="50975"/>
                  </a:cubicBezTo>
                  <a:cubicBezTo>
                    <a:pt x="105853" y="52022"/>
                    <a:pt x="104521" y="51165"/>
                    <a:pt x="104711" y="52499"/>
                  </a:cubicBezTo>
                  <a:cubicBezTo>
                    <a:pt x="105187" y="52594"/>
                    <a:pt x="105663" y="52689"/>
                    <a:pt x="106234" y="52880"/>
                  </a:cubicBezTo>
                  <a:cubicBezTo>
                    <a:pt x="106424" y="55070"/>
                    <a:pt x="106044" y="57071"/>
                    <a:pt x="105663" y="59357"/>
                  </a:cubicBezTo>
                  <a:cubicBezTo>
                    <a:pt x="105092" y="59071"/>
                    <a:pt x="104807" y="58880"/>
                    <a:pt x="104330" y="58595"/>
                  </a:cubicBezTo>
                  <a:cubicBezTo>
                    <a:pt x="104330" y="59071"/>
                    <a:pt x="104330" y="59738"/>
                    <a:pt x="104330" y="59833"/>
                  </a:cubicBezTo>
                  <a:cubicBezTo>
                    <a:pt x="105853" y="60500"/>
                    <a:pt x="105473" y="61643"/>
                    <a:pt x="105187" y="62881"/>
                  </a:cubicBezTo>
                  <a:cubicBezTo>
                    <a:pt x="104616" y="65834"/>
                    <a:pt x="103855" y="68786"/>
                    <a:pt x="102712" y="71644"/>
                  </a:cubicBezTo>
                  <a:cubicBezTo>
                    <a:pt x="102332" y="71644"/>
                    <a:pt x="102046" y="71453"/>
                    <a:pt x="101761" y="71453"/>
                  </a:cubicBezTo>
                  <a:cubicBezTo>
                    <a:pt x="101761" y="71453"/>
                    <a:pt x="101761" y="71644"/>
                    <a:pt x="101761" y="71739"/>
                  </a:cubicBezTo>
                  <a:cubicBezTo>
                    <a:pt x="102427" y="72311"/>
                    <a:pt x="102332" y="72977"/>
                    <a:pt x="101951" y="73739"/>
                  </a:cubicBezTo>
                  <a:cubicBezTo>
                    <a:pt x="98619" y="81740"/>
                    <a:pt x="93670" y="88408"/>
                    <a:pt x="87102" y="94028"/>
                  </a:cubicBezTo>
                  <a:cubicBezTo>
                    <a:pt x="84152" y="96504"/>
                    <a:pt x="80915" y="98504"/>
                    <a:pt x="77394" y="100505"/>
                  </a:cubicBezTo>
                  <a:moveTo>
                    <a:pt x="19807" y="64691"/>
                  </a:moveTo>
                  <a:cubicBezTo>
                    <a:pt x="19807" y="64691"/>
                    <a:pt x="19617" y="63738"/>
                    <a:pt x="19427" y="63357"/>
                  </a:cubicBezTo>
                  <a:cubicBezTo>
                    <a:pt x="19141" y="62690"/>
                    <a:pt x="18856" y="62976"/>
                    <a:pt x="18380" y="63548"/>
                  </a:cubicBezTo>
                  <a:cubicBezTo>
                    <a:pt x="18856" y="63929"/>
                    <a:pt x="19331" y="64310"/>
                    <a:pt x="19807" y="64691"/>
                  </a:cubicBezTo>
                  <a:cubicBezTo>
                    <a:pt x="19902" y="65072"/>
                    <a:pt x="19998" y="65453"/>
                    <a:pt x="20188" y="66024"/>
                  </a:cubicBezTo>
                  <a:cubicBezTo>
                    <a:pt x="20474" y="65738"/>
                    <a:pt x="20664" y="65548"/>
                    <a:pt x="21045" y="65262"/>
                  </a:cubicBezTo>
                  <a:cubicBezTo>
                    <a:pt x="20474" y="65072"/>
                    <a:pt x="20093" y="64881"/>
                    <a:pt x="19807" y="64786"/>
                  </a:cubicBezTo>
                  <a:moveTo>
                    <a:pt x="81201" y="41259"/>
                  </a:moveTo>
                  <a:cubicBezTo>
                    <a:pt x="80439" y="42593"/>
                    <a:pt x="81772" y="43545"/>
                    <a:pt x="81677" y="44974"/>
                  </a:cubicBezTo>
                  <a:cubicBezTo>
                    <a:pt x="82438" y="44307"/>
                    <a:pt x="83105" y="43831"/>
                    <a:pt x="83866" y="43164"/>
                  </a:cubicBezTo>
                  <a:cubicBezTo>
                    <a:pt x="83200" y="42783"/>
                    <a:pt x="82724" y="42593"/>
                    <a:pt x="82343" y="42307"/>
                  </a:cubicBezTo>
                  <a:cubicBezTo>
                    <a:pt x="81962" y="42021"/>
                    <a:pt x="81582" y="41640"/>
                    <a:pt x="81201" y="41259"/>
                  </a:cubicBezTo>
                  <a:moveTo>
                    <a:pt x="71016" y="47450"/>
                  </a:moveTo>
                  <a:cubicBezTo>
                    <a:pt x="70826" y="47927"/>
                    <a:pt x="70540" y="48593"/>
                    <a:pt x="70255" y="49165"/>
                  </a:cubicBezTo>
                  <a:cubicBezTo>
                    <a:pt x="72158" y="49355"/>
                    <a:pt x="72730" y="48879"/>
                    <a:pt x="73586" y="46403"/>
                  </a:cubicBezTo>
                  <a:cubicBezTo>
                    <a:pt x="72825" y="46784"/>
                    <a:pt x="71968" y="47069"/>
                    <a:pt x="71111" y="47450"/>
                  </a:cubicBezTo>
                  <a:moveTo>
                    <a:pt x="60260" y="48498"/>
                  </a:moveTo>
                  <a:cubicBezTo>
                    <a:pt x="60451" y="47927"/>
                    <a:pt x="60736" y="47355"/>
                    <a:pt x="60832" y="46688"/>
                  </a:cubicBezTo>
                  <a:cubicBezTo>
                    <a:pt x="60832" y="46498"/>
                    <a:pt x="60546" y="46117"/>
                    <a:pt x="60356" y="45831"/>
                  </a:cubicBezTo>
                  <a:cubicBezTo>
                    <a:pt x="60165" y="46022"/>
                    <a:pt x="59689" y="46117"/>
                    <a:pt x="59689" y="46307"/>
                  </a:cubicBezTo>
                  <a:cubicBezTo>
                    <a:pt x="59689" y="47260"/>
                    <a:pt x="58833" y="46688"/>
                    <a:pt x="58452" y="47069"/>
                  </a:cubicBezTo>
                  <a:cubicBezTo>
                    <a:pt x="59309" y="47260"/>
                    <a:pt x="58738" y="48784"/>
                    <a:pt x="60260" y="48498"/>
                  </a:cubicBezTo>
                  <a:moveTo>
                    <a:pt x="38273" y="57737"/>
                  </a:moveTo>
                  <a:cubicBezTo>
                    <a:pt x="37131" y="57356"/>
                    <a:pt x="36179" y="56975"/>
                    <a:pt x="35132" y="56594"/>
                  </a:cubicBezTo>
                  <a:cubicBezTo>
                    <a:pt x="36179" y="57356"/>
                    <a:pt x="34085" y="58309"/>
                    <a:pt x="35322" y="59166"/>
                  </a:cubicBezTo>
                  <a:cubicBezTo>
                    <a:pt x="35798" y="58309"/>
                    <a:pt x="36369" y="57737"/>
                    <a:pt x="37321" y="58309"/>
                  </a:cubicBezTo>
                  <a:cubicBezTo>
                    <a:pt x="37416" y="58309"/>
                    <a:pt x="37797" y="58023"/>
                    <a:pt x="38178" y="57737"/>
                  </a:cubicBezTo>
                  <a:moveTo>
                    <a:pt x="12954" y="66881"/>
                  </a:moveTo>
                  <a:cubicBezTo>
                    <a:pt x="12764" y="65548"/>
                    <a:pt x="12668" y="64786"/>
                    <a:pt x="12573" y="63738"/>
                  </a:cubicBezTo>
                  <a:cubicBezTo>
                    <a:pt x="12383" y="63643"/>
                    <a:pt x="12002" y="63357"/>
                    <a:pt x="11526" y="63071"/>
                  </a:cubicBezTo>
                  <a:cubicBezTo>
                    <a:pt x="11241" y="64691"/>
                    <a:pt x="11907" y="65643"/>
                    <a:pt x="12954" y="66881"/>
                  </a:cubicBezTo>
                  <a:moveTo>
                    <a:pt x="51027" y="66500"/>
                  </a:moveTo>
                  <a:cubicBezTo>
                    <a:pt x="51599" y="66786"/>
                    <a:pt x="52170" y="67072"/>
                    <a:pt x="52741" y="67358"/>
                  </a:cubicBezTo>
                  <a:cubicBezTo>
                    <a:pt x="53027" y="66215"/>
                    <a:pt x="52836" y="65548"/>
                    <a:pt x="51979" y="64881"/>
                  </a:cubicBezTo>
                  <a:cubicBezTo>
                    <a:pt x="51694" y="65357"/>
                    <a:pt x="51408" y="65834"/>
                    <a:pt x="51027" y="66500"/>
                  </a:cubicBezTo>
                  <a:moveTo>
                    <a:pt x="85199" y="22114"/>
                  </a:moveTo>
                  <a:cubicBezTo>
                    <a:pt x="83866" y="20876"/>
                    <a:pt x="83961" y="23257"/>
                    <a:pt x="82914" y="23257"/>
                  </a:cubicBezTo>
                  <a:cubicBezTo>
                    <a:pt x="83295" y="23638"/>
                    <a:pt x="83580" y="23924"/>
                    <a:pt x="83866" y="24209"/>
                  </a:cubicBezTo>
                  <a:cubicBezTo>
                    <a:pt x="84342" y="23447"/>
                    <a:pt x="84723" y="22781"/>
                    <a:pt x="85103" y="22114"/>
                  </a:cubicBezTo>
                  <a:moveTo>
                    <a:pt x="75490" y="90884"/>
                  </a:moveTo>
                  <a:lnTo>
                    <a:pt x="73967" y="90884"/>
                  </a:lnTo>
                  <a:lnTo>
                    <a:pt x="73967" y="93075"/>
                  </a:lnTo>
                  <a:cubicBezTo>
                    <a:pt x="73967" y="93075"/>
                    <a:pt x="74157" y="93075"/>
                    <a:pt x="74252" y="93075"/>
                  </a:cubicBezTo>
                  <a:cubicBezTo>
                    <a:pt x="74633" y="92408"/>
                    <a:pt x="75014" y="91646"/>
                    <a:pt x="75490" y="90884"/>
                  </a:cubicBezTo>
                  <a:moveTo>
                    <a:pt x="67114" y="13922"/>
                  </a:moveTo>
                  <a:cubicBezTo>
                    <a:pt x="67209" y="15161"/>
                    <a:pt x="67399" y="16304"/>
                    <a:pt x="67494" y="17351"/>
                  </a:cubicBezTo>
                  <a:cubicBezTo>
                    <a:pt x="68129" y="16399"/>
                    <a:pt x="68002" y="15256"/>
                    <a:pt x="67114" y="13922"/>
                  </a:cubicBezTo>
                  <a:moveTo>
                    <a:pt x="7053" y="69739"/>
                  </a:moveTo>
                  <a:cubicBezTo>
                    <a:pt x="6989" y="69231"/>
                    <a:pt x="6164" y="68850"/>
                    <a:pt x="4578" y="68596"/>
                  </a:cubicBezTo>
                  <a:cubicBezTo>
                    <a:pt x="4864" y="70310"/>
                    <a:pt x="6482" y="68882"/>
                    <a:pt x="7053" y="69739"/>
                  </a:cubicBezTo>
                  <a:moveTo>
                    <a:pt x="39510" y="65834"/>
                  </a:moveTo>
                  <a:cubicBezTo>
                    <a:pt x="38558" y="65834"/>
                    <a:pt x="38083" y="66119"/>
                    <a:pt x="38273" y="66881"/>
                  </a:cubicBezTo>
                  <a:cubicBezTo>
                    <a:pt x="38273" y="67167"/>
                    <a:pt x="38844" y="67548"/>
                    <a:pt x="39035" y="67548"/>
                  </a:cubicBezTo>
                  <a:cubicBezTo>
                    <a:pt x="39986" y="67262"/>
                    <a:pt x="39606" y="66500"/>
                    <a:pt x="39510" y="65834"/>
                  </a:cubicBezTo>
                  <a:moveTo>
                    <a:pt x="12954" y="70882"/>
                  </a:moveTo>
                  <a:cubicBezTo>
                    <a:pt x="11907" y="71453"/>
                    <a:pt x="11241" y="72501"/>
                    <a:pt x="11907" y="73073"/>
                  </a:cubicBezTo>
                  <a:cubicBezTo>
                    <a:pt x="12288" y="72882"/>
                    <a:pt x="12668" y="72692"/>
                    <a:pt x="13335" y="72406"/>
                  </a:cubicBezTo>
                  <a:cubicBezTo>
                    <a:pt x="11907" y="71930"/>
                    <a:pt x="13240" y="71358"/>
                    <a:pt x="12954" y="70882"/>
                  </a:cubicBezTo>
                  <a:moveTo>
                    <a:pt x="53978" y="44021"/>
                  </a:moveTo>
                  <a:cubicBezTo>
                    <a:pt x="53502" y="44593"/>
                    <a:pt x="53217" y="45069"/>
                    <a:pt x="52836" y="45641"/>
                  </a:cubicBezTo>
                  <a:cubicBezTo>
                    <a:pt x="53883" y="45641"/>
                    <a:pt x="54550" y="45545"/>
                    <a:pt x="55596" y="45450"/>
                  </a:cubicBezTo>
                  <a:cubicBezTo>
                    <a:pt x="54930" y="44879"/>
                    <a:pt x="54550" y="44593"/>
                    <a:pt x="53978" y="44021"/>
                  </a:cubicBezTo>
                  <a:moveTo>
                    <a:pt x="66542" y="102029"/>
                  </a:moveTo>
                  <a:cubicBezTo>
                    <a:pt x="67304" y="101552"/>
                    <a:pt x="68637" y="102029"/>
                    <a:pt x="68732" y="100505"/>
                  </a:cubicBezTo>
                  <a:cubicBezTo>
                    <a:pt x="67304" y="100028"/>
                    <a:pt x="67209" y="101457"/>
                    <a:pt x="66542" y="102029"/>
                  </a:cubicBezTo>
                  <a:moveTo>
                    <a:pt x="80344" y="66691"/>
                  </a:moveTo>
                  <a:cubicBezTo>
                    <a:pt x="80344" y="66691"/>
                    <a:pt x="80630" y="66596"/>
                    <a:pt x="80725" y="66500"/>
                  </a:cubicBezTo>
                  <a:cubicBezTo>
                    <a:pt x="80725" y="65929"/>
                    <a:pt x="80534" y="65357"/>
                    <a:pt x="80439" y="64595"/>
                  </a:cubicBezTo>
                  <a:cubicBezTo>
                    <a:pt x="79773" y="64881"/>
                    <a:pt x="79297" y="64976"/>
                    <a:pt x="78631" y="65262"/>
                  </a:cubicBezTo>
                  <a:cubicBezTo>
                    <a:pt x="79392" y="65834"/>
                    <a:pt x="79868" y="66215"/>
                    <a:pt x="80344" y="66691"/>
                  </a:cubicBezTo>
                  <a:moveTo>
                    <a:pt x="22187" y="25067"/>
                  </a:moveTo>
                  <a:cubicBezTo>
                    <a:pt x="23424" y="24019"/>
                    <a:pt x="22187" y="22876"/>
                    <a:pt x="22948" y="21733"/>
                  </a:cubicBezTo>
                  <a:cubicBezTo>
                    <a:pt x="22472" y="21828"/>
                    <a:pt x="22187" y="21923"/>
                    <a:pt x="22187" y="21923"/>
                  </a:cubicBezTo>
                  <a:cubicBezTo>
                    <a:pt x="22187" y="22876"/>
                    <a:pt x="22187" y="23828"/>
                    <a:pt x="22187" y="24971"/>
                  </a:cubicBezTo>
                  <a:moveTo>
                    <a:pt x="74062" y="23066"/>
                  </a:moveTo>
                  <a:cubicBezTo>
                    <a:pt x="75014" y="23066"/>
                    <a:pt x="75775" y="22876"/>
                    <a:pt x="76727" y="22876"/>
                  </a:cubicBezTo>
                  <a:cubicBezTo>
                    <a:pt x="75458" y="22177"/>
                    <a:pt x="74570" y="22241"/>
                    <a:pt x="74062" y="23066"/>
                  </a:cubicBezTo>
                  <a:moveTo>
                    <a:pt x="73872" y="79454"/>
                  </a:moveTo>
                  <a:cubicBezTo>
                    <a:pt x="74443" y="79264"/>
                    <a:pt x="75014" y="79073"/>
                    <a:pt x="75585" y="78883"/>
                  </a:cubicBezTo>
                  <a:cubicBezTo>
                    <a:pt x="75585" y="78788"/>
                    <a:pt x="75585" y="78597"/>
                    <a:pt x="75585" y="78502"/>
                  </a:cubicBezTo>
                  <a:cubicBezTo>
                    <a:pt x="75109" y="78311"/>
                    <a:pt x="74633" y="77930"/>
                    <a:pt x="74252" y="78026"/>
                  </a:cubicBezTo>
                  <a:cubicBezTo>
                    <a:pt x="73681" y="78121"/>
                    <a:pt x="73396" y="78692"/>
                    <a:pt x="73777" y="79454"/>
                  </a:cubicBezTo>
                  <a:moveTo>
                    <a:pt x="10479" y="41164"/>
                  </a:moveTo>
                  <a:cubicBezTo>
                    <a:pt x="9813" y="41545"/>
                    <a:pt x="9337" y="41831"/>
                    <a:pt x="8861" y="42116"/>
                  </a:cubicBezTo>
                  <a:cubicBezTo>
                    <a:pt x="8766" y="42116"/>
                    <a:pt x="8766" y="42497"/>
                    <a:pt x="8861" y="42593"/>
                  </a:cubicBezTo>
                  <a:cubicBezTo>
                    <a:pt x="9052" y="42783"/>
                    <a:pt x="9242" y="42878"/>
                    <a:pt x="9432" y="42878"/>
                  </a:cubicBezTo>
                  <a:cubicBezTo>
                    <a:pt x="10289" y="42783"/>
                    <a:pt x="10384" y="42021"/>
                    <a:pt x="10574" y="41164"/>
                  </a:cubicBezTo>
                  <a:moveTo>
                    <a:pt x="28088" y="63643"/>
                  </a:moveTo>
                  <a:cubicBezTo>
                    <a:pt x="27898" y="62786"/>
                    <a:pt x="27708" y="62309"/>
                    <a:pt x="27612" y="61738"/>
                  </a:cubicBezTo>
                  <a:cubicBezTo>
                    <a:pt x="27041" y="62405"/>
                    <a:pt x="26280" y="63071"/>
                    <a:pt x="28088" y="63643"/>
                  </a:cubicBezTo>
                  <a:moveTo>
                    <a:pt x="90434" y="68024"/>
                  </a:moveTo>
                  <a:cubicBezTo>
                    <a:pt x="90909" y="69167"/>
                    <a:pt x="91576" y="69263"/>
                    <a:pt x="92528" y="68215"/>
                  </a:cubicBezTo>
                  <a:cubicBezTo>
                    <a:pt x="91576" y="68215"/>
                    <a:pt x="91005" y="68024"/>
                    <a:pt x="90434" y="68024"/>
                  </a:cubicBezTo>
                  <a:moveTo>
                    <a:pt x="44555" y="86027"/>
                  </a:moveTo>
                  <a:cubicBezTo>
                    <a:pt x="43889" y="86503"/>
                    <a:pt x="43223" y="86884"/>
                    <a:pt x="42366" y="87455"/>
                  </a:cubicBezTo>
                  <a:cubicBezTo>
                    <a:pt x="43794" y="87836"/>
                    <a:pt x="43889" y="87741"/>
                    <a:pt x="44555" y="86027"/>
                  </a:cubicBezTo>
                  <a:moveTo>
                    <a:pt x="51504" y="90503"/>
                  </a:moveTo>
                  <a:cubicBezTo>
                    <a:pt x="51979" y="89265"/>
                    <a:pt x="51504" y="88884"/>
                    <a:pt x="49981" y="89170"/>
                  </a:cubicBezTo>
                  <a:cubicBezTo>
                    <a:pt x="50552" y="89646"/>
                    <a:pt x="51027" y="90122"/>
                    <a:pt x="51504" y="90503"/>
                  </a:cubicBezTo>
                  <a:moveTo>
                    <a:pt x="85960" y="27067"/>
                  </a:moveTo>
                  <a:cubicBezTo>
                    <a:pt x="86626" y="25733"/>
                    <a:pt x="84913" y="25733"/>
                    <a:pt x="84723" y="24876"/>
                  </a:cubicBezTo>
                  <a:cubicBezTo>
                    <a:pt x="84342" y="26019"/>
                    <a:pt x="85484" y="26305"/>
                    <a:pt x="85960" y="27067"/>
                  </a:cubicBezTo>
                  <a:moveTo>
                    <a:pt x="47220" y="14113"/>
                  </a:moveTo>
                  <a:cubicBezTo>
                    <a:pt x="47030" y="15383"/>
                    <a:pt x="47252" y="16018"/>
                    <a:pt x="47887" y="16018"/>
                  </a:cubicBezTo>
                  <a:cubicBezTo>
                    <a:pt x="47696" y="15351"/>
                    <a:pt x="47506" y="14780"/>
                    <a:pt x="47315" y="14113"/>
                  </a:cubicBezTo>
                  <a:cubicBezTo>
                    <a:pt x="47315" y="14113"/>
                    <a:pt x="47220" y="14113"/>
                    <a:pt x="47125" y="14113"/>
                  </a:cubicBezTo>
                  <a:moveTo>
                    <a:pt x="18380" y="72406"/>
                  </a:moveTo>
                  <a:cubicBezTo>
                    <a:pt x="17618" y="73073"/>
                    <a:pt x="17333" y="73739"/>
                    <a:pt x="17713" y="74692"/>
                  </a:cubicBezTo>
                  <a:cubicBezTo>
                    <a:pt x="18189" y="74025"/>
                    <a:pt x="19331" y="73644"/>
                    <a:pt x="18380" y="72406"/>
                  </a:cubicBezTo>
                  <a:moveTo>
                    <a:pt x="58262" y="69834"/>
                  </a:moveTo>
                  <a:cubicBezTo>
                    <a:pt x="57881" y="70469"/>
                    <a:pt x="57881" y="71136"/>
                    <a:pt x="58262" y="71834"/>
                  </a:cubicBezTo>
                  <a:cubicBezTo>
                    <a:pt x="58262" y="71072"/>
                    <a:pt x="59594" y="70501"/>
                    <a:pt x="58262" y="69834"/>
                  </a:cubicBezTo>
                  <a:moveTo>
                    <a:pt x="20283" y="50498"/>
                  </a:moveTo>
                  <a:cubicBezTo>
                    <a:pt x="20283" y="50498"/>
                    <a:pt x="19902" y="51165"/>
                    <a:pt x="19902" y="51451"/>
                  </a:cubicBezTo>
                  <a:cubicBezTo>
                    <a:pt x="19902" y="51737"/>
                    <a:pt x="19902" y="51927"/>
                    <a:pt x="19807" y="52499"/>
                  </a:cubicBezTo>
                  <a:cubicBezTo>
                    <a:pt x="20569" y="51927"/>
                    <a:pt x="21045" y="51546"/>
                    <a:pt x="21711" y="50975"/>
                  </a:cubicBezTo>
                  <a:cubicBezTo>
                    <a:pt x="21045" y="50784"/>
                    <a:pt x="20854" y="50594"/>
                    <a:pt x="20379" y="50498"/>
                  </a:cubicBezTo>
                  <a:moveTo>
                    <a:pt x="43984" y="30972"/>
                  </a:moveTo>
                  <a:cubicBezTo>
                    <a:pt x="43508" y="31258"/>
                    <a:pt x="42747" y="31067"/>
                    <a:pt x="42652" y="31925"/>
                  </a:cubicBezTo>
                  <a:cubicBezTo>
                    <a:pt x="44079" y="32401"/>
                    <a:pt x="44175" y="32306"/>
                    <a:pt x="43984" y="30972"/>
                  </a:cubicBezTo>
                  <a:moveTo>
                    <a:pt x="31420" y="66500"/>
                  </a:moveTo>
                  <a:cubicBezTo>
                    <a:pt x="32181" y="65262"/>
                    <a:pt x="31991" y="64405"/>
                    <a:pt x="31134" y="64024"/>
                  </a:cubicBezTo>
                  <a:cubicBezTo>
                    <a:pt x="31229" y="64881"/>
                    <a:pt x="31325" y="65643"/>
                    <a:pt x="31420" y="66500"/>
                  </a:cubicBezTo>
                  <a:moveTo>
                    <a:pt x="17523" y="69167"/>
                  </a:moveTo>
                  <a:cubicBezTo>
                    <a:pt x="17713" y="68501"/>
                    <a:pt x="17904" y="67929"/>
                    <a:pt x="18094" y="67262"/>
                  </a:cubicBezTo>
                  <a:cubicBezTo>
                    <a:pt x="16381" y="68120"/>
                    <a:pt x="16381" y="68215"/>
                    <a:pt x="17523" y="69167"/>
                  </a:cubicBezTo>
                  <a:moveTo>
                    <a:pt x="26185" y="96314"/>
                  </a:moveTo>
                  <a:cubicBezTo>
                    <a:pt x="26185" y="96314"/>
                    <a:pt x="26280" y="95933"/>
                    <a:pt x="26375" y="95837"/>
                  </a:cubicBezTo>
                  <a:cubicBezTo>
                    <a:pt x="25899" y="95647"/>
                    <a:pt x="25518" y="95456"/>
                    <a:pt x="25042" y="95266"/>
                  </a:cubicBezTo>
                  <a:cubicBezTo>
                    <a:pt x="25042" y="95552"/>
                    <a:pt x="24852" y="96028"/>
                    <a:pt x="24852" y="96028"/>
                  </a:cubicBezTo>
                  <a:cubicBezTo>
                    <a:pt x="25328" y="96218"/>
                    <a:pt x="25709" y="96218"/>
                    <a:pt x="26185" y="96409"/>
                  </a:cubicBezTo>
                  <a:moveTo>
                    <a:pt x="47696" y="57642"/>
                  </a:moveTo>
                  <a:cubicBezTo>
                    <a:pt x="48458" y="57642"/>
                    <a:pt x="48838" y="57356"/>
                    <a:pt x="48838" y="56880"/>
                  </a:cubicBezTo>
                  <a:cubicBezTo>
                    <a:pt x="48838" y="56594"/>
                    <a:pt x="48458" y="56404"/>
                    <a:pt x="48172" y="56118"/>
                  </a:cubicBezTo>
                  <a:cubicBezTo>
                    <a:pt x="48172" y="56118"/>
                    <a:pt x="47982" y="56118"/>
                    <a:pt x="47887" y="56118"/>
                  </a:cubicBezTo>
                  <a:cubicBezTo>
                    <a:pt x="47887" y="56594"/>
                    <a:pt x="47791" y="57071"/>
                    <a:pt x="47696" y="57642"/>
                  </a:cubicBezTo>
                  <a:moveTo>
                    <a:pt x="73491" y="66977"/>
                  </a:moveTo>
                  <a:cubicBezTo>
                    <a:pt x="74157" y="66500"/>
                    <a:pt x="74538" y="66024"/>
                    <a:pt x="74728" y="64881"/>
                  </a:cubicBezTo>
                  <a:cubicBezTo>
                    <a:pt x="74062" y="65643"/>
                    <a:pt x="73015" y="65738"/>
                    <a:pt x="73491" y="66977"/>
                  </a:cubicBezTo>
                  <a:moveTo>
                    <a:pt x="22758" y="85550"/>
                  </a:moveTo>
                  <a:cubicBezTo>
                    <a:pt x="23234" y="86312"/>
                    <a:pt x="23900" y="86503"/>
                    <a:pt x="24852" y="86312"/>
                  </a:cubicBezTo>
                  <a:cubicBezTo>
                    <a:pt x="24281" y="85265"/>
                    <a:pt x="23424" y="85646"/>
                    <a:pt x="22758" y="85550"/>
                  </a:cubicBezTo>
                  <a:moveTo>
                    <a:pt x="78155" y="67453"/>
                  </a:moveTo>
                  <a:cubicBezTo>
                    <a:pt x="78155" y="67453"/>
                    <a:pt x="78155" y="66691"/>
                    <a:pt x="78155" y="66215"/>
                  </a:cubicBezTo>
                  <a:cubicBezTo>
                    <a:pt x="77489" y="66310"/>
                    <a:pt x="76917" y="66500"/>
                    <a:pt x="76061" y="66596"/>
                  </a:cubicBezTo>
                  <a:cubicBezTo>
                    <a:pt x="76917" y="66977"/>
                    <a:pt x="77489" y="67167"/>
                    <a:pt x="78155" y="67358"/>
                  </a:cubicBezTo>
                  <a:moveTo>
                    <a:pt x="86817" y="70501"/>
                  </a:moveTo>
                  <a:cubicBezTo>
                    <a:pt x="86817" y="70501"/>
                    <a:pt x="87007" y="70691"/>
                    <a:pt x="87102" y="70787"/>
                  </a:cubicBezTo>
                  <a:cubicBezTo>
                    <a:pt x="87769" y="70310"/>
                    <a:pt x="88340" y="69929"/>
                    <a:pt x="89006" y="69453"/>
                  </a:cubicBezTo>
                  <a:cubicBezTo>
                    <a:pt x="89006" y="69358"/>
                    <a:pt x="88815" y="69167"/>
                    <a:pt x="88720" y="69072"/>
                  </a:cubicBezTo>
                  <a:cubicBezTo>
                    <a:pt x="87864" y="69263"/>
                    <a:pt x="87197" y="69644"/>
                    <a:pt x="86817" y="70501"/>
                  </a:cubicBezTo>
                  <a:moveTo>
                    <a:pt x="81772" y="51641"/>
                  </a:moveTo>
                  <a:cubicBezTo>
                    <a:pt x="82438" y="50213"/>
                    <a:pt x="82438" y="50117"/>
                    <a:pt x="81011" y="50022"/>
                  </a:cubicBezTo>
                  <a:cubicBezTo>
                    <a:pt x="81296" y="50594"/>
                    <a:pt x="81486" y="51070"/>
                    <a:pt x="81772" y="51641"/>
                  </a:cubicBezTo>
                  <a:moveTo>
                    <a:pt x="91290" y="84884"/>
                  </a:moveTo>
                  <a:cubicBezTo>
                    <a:pt x="91290" y="84884"/>
                    <a:pt x="91576" y="84884"/>
                    <a:pt x="91671" y="84884"/>
                  </a:cubicBezTo>
                  <a:cubicBezTo>
                    <a:pt x="91671" y="84503"/>
                    <a:pt x="91671" y="84026"/>
                    <a:pt x="91386" y="83741"/>
                  </a:cubicBezTo>
                  <a:cubicBezTo>
                    <a:pt x="90909" y="83169"/>
                    <a:pt x="90434" y="83455"/>
                    <a:pt x="90053" y="83931"/>
                  </a:cubicBezTo>
                  <a:cubicBezTo>
                    <a:pt x="90434" y="84312"/>
                    <a:pt x="90814" y="84598"/>
                    <a:pt x="91195" y="84979"/>
                  </a:cubicBezTo>
                  <a:moveTo>
                    <a:pt x="36084" y="69072"/>
                  </a:moveTo>
                  <a:cubicBezTo>
                    <a:pt x="36338" y="68056"/>
                    <a:pt x="36179" y="67072"/>
                    <a:pt x="35608" y="66119"/>
                  </a:cubicBezTo>
                  <a:cubicBezTo>
                    <a:pt x="35798" y="67167"/>
                    <a:pt x="35893" y="67929"/>
                    <a:pt x="36084" y="69072"/>
                  </a:cubicBezTo>
                  <a:moveTo>
                    <a:pt x="19998" y="71739"/>
                  </a:moveTo>
                  <a:cubicBezTo>
                    <a:pt x="20188" y="72406"/>
                    <a:pt x="20283" y="72882"/>
                    <a:pt x="20474" y="73358"/>
                  </a:cubicBezTo>
                  <a:cubicBezTo>
                    <a:pt x="21172" y="72596"/>
                    <a:pt x="21013" y="72057"/>
                    <a:pt x="19998" y="71739"/>
                  </a:cubicBezTo>
                  <a:moveTo>
                    <a:pt x="58547" y="102981"/>
                  </a:moveTo>
                  <a:cubicBezTo>
                    <a:pt x="57976" y="103267"/>
                    <a:pt x="57595" y="103553"/>
                    <a:pt x="57976" y="104219"/>
                  </a:cubicBezTo>
                  <a:cubicBezTo>
                    <a:pt x="57976" y="104315"/>
                    <a:pt x="58452" y="104410"/>
                    <a:pt x="58642" y="104219"/>
                  </a:cubicBezTo>
                  <a:cubicBezTo>
                    <a:pt x="59309" y="103743"/>
                    <a:pt x="59118" y="103267"/>
                    <a:pt x="58547" y="102886"/>
                  </a:cubicBezTo>
                  <a:moveTo>
                    <a:pt x="57500" y="82979"/>
                  </a:moveTo>
                  <a:cubicBezTo>
                    <a:pt x="57500" y="82979"/>
                    <a:pt x="57215" y="83074"/>
                    <a:pt x="57024" y="83169"/>
                  </a:cubicBezTo>
                  <a:cubicBezTo>
                    <a:pt x="56929" y="83931"/>
                    <a:pt x="57024" y="84503"/>
                    <a:pt x="58262" y="84693"/>
                  </a:cubicBezTo>
                  <a:cubicBezTo>
                    <a:pt x="57976" y="84026"/>
                    <a:pt x="57690" y="83550"/>
                    <a:pt x="57500" y="82979"/>
                  </a:cubicBezTo>
                  <a:moveTo>
                    <a:pt x="60832" y="62309"/>
                  </a:moveTo>
                  <a:cubicBezTo>
                    <a:pt x="60832" y="62309"/>
                    <a:pt x="60832" y="62595"/>
                    <a:pt x="60832" y="62786"/>
                  </a:cubicBezTo>
                  <a:cubicBezTo>
                    <a:pt x="61403" y="62786"/>
                    <a:pt x="61974" y="62690"/>
                    <a:pt x="62545" y="62595"/>
                  </a:cubicBezTo>
                  <a:cubicBezTo>
                    <a:pt x="62545" y="62500"/>
                    <a:pt x="62545" y="62309"/>
                    <a:pt x="62545" y="62214"/>
                  </a:cubicBezTo>
                  <a:cubicBezTo>
                    <a:pt x="61974" y="61928"/>
                    <a:pt x="61307" y="61833"/>
                    <a:pt x="60736" y="62309"/>
                  </a:cubicBezTo>
                  <a:moveTo>
                    <a:pt x="66638" y="70406"/>
                  </a:moveTo>
                  <a:cubicBezTo>
                    <a:pt x="66638" y="71168"/>
                    <a:pt x="66828" y="71739"/>
                    <a:pt x="67780" y="72025"/>
                  </a:cubicBezTo>
                  <a:cubicBezTo>
                    <a:pt x="67780" y="71168"/>
                    <a:pt x="68065" y="70406"/>
                    <a:pt x="66638" y="70406"/>
                  </a:cubicBezTo>
                  <a:moveTo>
                    <a:pt x="29516" y="79550"/>
                  </a:moveTo>
                  <a:cubicBezTo>
                    <a:pt x="30214" y="79232"/>
                    <a:pt x="30246" y="78629"/>
                    <a:pt x="29611" y="77740"/>
                  </a:cubicBezTo>
                  <a:cubicBezTo>
                    <a:pt x="29611" y="78407"/>
                    <a:pt x="29611" y="78978"/>
                    <a:pt x="29516" y="79550"/>
                  </a:cubicBezTo>
                  <a:moveTo>
                    <a:pt x="29421" y="17256"/>
                  </a:moveTo>
                  <a:cubicBezTo>
                    <a:pt x="29421" y="17256"/>
                    <a:pt x="29135" y="17256"/>
                    <a:pt x="28945" y="17256"/>
                  </a:cubicBezTo>
                  <a:cubicBezTo>
                    <a:pt x="28850" y="17637"/>
                    <a:pt x="28564" y="18018"/>
                    <a:pt x="28660" y="18304"/>
                  </a:cubicBezTo>
                  <a:cubicBezTo>
                    <a:pt x="28660" y="18494"/>
                    <a:pt x="29326" y="18590"/>
                    <a:pt x="29802" y="18875"/>
                  </a:cubicBezTo>
                  <a:cubicBezTo>
                    <a:pt x="29611" y="18209"/>
                    <a:pt x="29516" y="17732"/>
                    <a:pt x="29326" y="17351"/>
                  </a:cubicBezTo>
                  <a:moveTo>
                    <a:pt x="41319" y="94790"/>
                  </a:moveTo>
                  <a:cubicBezTo>
                    <a:pt x="41065" y="95679"/>
                    <a:pt x="41256" y="96155"/>
                    <a:pt x="41890" y="96218"/>
                  </a:cubicBezTo>
                  <a:cubicBezTo>
                    <a:pt x="41700" y="95647"/>
                    <a:pt x="41509" y="95266"/>
                    <a:pt x="41319" y="94790"/>
                  </a:cubicBezTo>
                  <a:moveTo>
                    <a:pt x="42175" y="62405"/>
                  </a:moveTo>
                  <a:cubicBezTo>
                    <a:pt x="42842" y="61357"/>
                    <a:pt x="42556" y="60785"/>
                    <a:pt x="42175" y="60214"/>
                  </a:cubicBezTo>
                  <a:cubicBezTo>
                    <a:pt x="41795" y="60785"/>
                    <a:pt x="41890" y="61357"/>
                    <a:pt x="42175" y="62405"/>
                  </a:cubicBezTo>
                  <a:moveTo>
                    <a:pt x="78155" y="96314"/>
                  </a:moveTo>
                  <a:cubicBezTo>
                    <a:pt x="78821" y="95933"/>
                    <a:pt x="79107" y="95552"/>
                    <a:pt x="78726" y="94885"/>
                  </a:cubicBezTo>
                  <a:cubicBezTo>
                    <a:pt x="78726" y="94885"/>
                    <a:pt x="78345" y="94790"/>
                    <a:pt x="78250" y="94885"/>
                  </a:cubicBezTo>
                  <a:cubicBezTo>
                    <a:pt x="77584" y="95266"/>
                    <a:pt x="77679" y="95742"/>
                    <a:pt x="78155" y="96409"/>
                  </a:cubicBezTo>
                  <a:moveTo>
                    <a:pt x="21997" y="80121"/>
                  </a:moveTo>
                  <a:cubicBezTo>
                    <a:pt x="22568" y="80216"/>
                    <a:pt x="22948" y="80883"/>
                    <a:pt x="23329" y="80121"/>
                  </a:cubicBezTo>
                  <a:cubicBezTo>
                    <a:pt x="23424" y="79931"/>
                    <a:pt x="23329" y="79550"/>
                    <a:pt x="23329" y="79454"/>
                  </a:cubicBezTo>
                  <a:cubicBezTo>
                    <a:pt x="22853" y="78978"/>
                    <a:pt x="22472" y="79454"/>
                    <a:pt x="21997" y="80121"/>
                  </a:cubicBezTo>
                  <a:moveTo>
                    <a:pt x="81677" y="23257"/>
                  </a:moveTo>
                  <a:cubicBezTo>
                    <a:pt x="81486" y="22368"/>
                    <a:pt x="81074" y="21796"/>
                    <a:pt x="80439" y="21542"/>
                  </a:cubicBezTo>
                  <a:cubicBezTo>
                    <a:pt x="79805" y="21288"/>
                    <a:pt x="80217" y="21860"/>
                    <a:pt x="81677" y="23257"/>
                  </a:cubicBezTo>
                  <a:moveTo>
                    <a:pt x="19998" y="78121"/>
                  </a:moveTo>
                  <a:cubicBezTo>
                    <a:pt x="20569" y="77486"/>
                    <a:pt x="20505" y="77041"/>
                    <a:pt x="19807" y="76787"/>
                  </a:cubicBezTo>
                  <a:cubicBezTo>
                    <a:pt x="19807" y="77264"/>
                    <a:pt x="19902" y="77740"/>
                    <a:pt x="19998" y="78121"/>
                  </a:cubicBezTo>
                  <a:moveTo>
                    <a:pt x="95764" y="38497"/>
                  </a:moveTo>
                  <a:cubicBezTo>
                    <a:pt x="95954" y="37830"/>
                    <a:pt x="96240" y="37259"/>
                    <a:pt x="96145" y="37163"/>
                  </a:cubicBezTo>
                  <a:cubicBezTo>
                    <a:pt x="95859" y="36878"/>
                    <a:pt x="95383" y="36878"/>
                    <a:pt x="95003" y="36687"/>
                  </a:cubicBezTo>
                  <a:cubicBezTo>
                    <a:pt x="95003" y="36782"/>
                    <a:pt x="94907" y="36878"/>
                    <a:pt x="94812" y="36973"/>
                  </a:cubicBezTo>
                  <a:cubicBezTo>
                    <a:pt x="95003" y="37354"/>
                    <a:pt x="95288" y="37735"/>
                    <a:pt x="95764" y="38402"/>
                  </a:cubicBezTo>
                  <a:moveTo>
                    <a:pt x="90434" y="57642"/>
                  </a:moveTo>
                  <a:cubicBezTo>
                    <a:pt x="91068" y="58277"/>
                    <a:pt x="91607" y="58277"/>
                    <a:pt x="92052" y="57642"/>
                  </a:cubicBezTo>
                  <a:lnTo>
                    <a:pt x="90434" y="57642"/>
                  </a:lnTo>
                  <a:close/>
                  <a:moveTo>
                    <a:pt x="86246" y="88884"/>
                  </a:moveTo>
                  <a:cubicBezTo>
                    <a:pt x="87007" y="89456"/>
                    <a:pt x="87578" y="89424"/>
                    <a:pt x="87959" y="88789"/>
                  </a:cubicBezTo>
                  <a:cubicBezTo>
                    <a:pt x="87388" y="88789"/>
                    <a:pt x="86912" y="88789"/>
                    <a:pt x="86246" y="88884"/>
                  </a:cubicBezTo>
                  <a:moveTo>
                    <a:pt x="81296" y="94599"/>
                  </a:moveTo>
                  <a:cubicBezTo>
                    <a:pt x="81296" y="94599"/>
                    <a:pt x="81486" y="94599"/>
                    <a:pt x="81677" y="94504"/>
                  </a:cubicBezTo>
                  <a:cubicBezTo>
                    <a:pt x="81677" y="94218"/>
                    <a:pt x="81677" y="93742"/>
                    <a:pt x="81486" y="93551"/>
                  </a:cubicBezTo>
                  <a:cubicBezTo>
                    <a:pt x="81296" y="93456"/>
                    <a:pt x="80820" y="93551"/>
                    <a:pt x="80249" y="93742"/>
                  </a:cubicBezTo>
                  <a:cubicBezTo>
                    <a:pt x="80820" y="94218"/>
                    <a:pt x="81106" y="94409"/>
                    <a:pt x="81391" y="94599"/>
                  </a:cubicBezTo>
                  <a:moveTo>
                    <a:pt x="47791" y="12398"/>
                  </a:moveTo>
                  <a:cubicBezTo>
                    <a:pt x="47791" y="12398"/>
                    <a:pt x="47506" y="12113"/>
                    <a:pt x="47411" y="12017"/>
                  </a:cubicBezTo>
                  <a:cubicBezTo>
                    <a:pt x="47125" y="12398"/>
                    <a:pt x="46840" y="12779"/>
                    <a:pt x="46268" y="13351"/>
                  </a:cubicBezTo>
                  <a:cubicBezTo>
                    <a:pt x="47315" y="13256"/>
                    <a:pt x="47791" y="13065"/>
                    <a:pt x="47791" y="12303"/>
                  </a:cubicBezTo>
                  <a:moveTo>
                    <a:pt x="49314" y="77359"/>
                  </a:moveTo>
                  <a:cubicBezTo>
                    <a:pt x="49219" y="78121"/>
                    <a:pt x="49124" y="78502"/>
                    <a:pt x="49029" y="78978"/>
                  </a:cubicBezTo>
                  <a:cubicBezTo>
                    <a:pt x="49505" y="78978"/>
                    <a:pt x="49790" y="78978"/>
                    <a:pt x="50361" y="79073"/>
                  </a:cubicBezTo>
                  <a:cubicBezTo>
                    <a:pt x="49981" y="78502"/>
                    <a:pt x="49790" y="78026"/>
                    <a:pt x="49314" y="77264"/>
                  </a:cubicBezTo>
                  <a:moveTo>
                    <a:pt x="53978" y="39640"/>
                  </a:moveTo>
                  <a:cubicBezTo>
                    <a:pt x="53978" y="39640"/>
                    <a:pt x="54264" y="39926"/>
                    <a:pt x="54359" y="40021"/>
                  </a:cubicBezTo>
                  <a:cubicBezTo>
                    <a:pt x="54930" y="39735"/>
                    <a:pt x="55501" y="39545"/>
                    <a:pt x="55501" y="38211"/>
                  </a:cubicBezTo>
                  <a:cubicBezTo>
                    <a:pt x="54835" y="38878"/>
                    <a:pt x="54359" y="39259"/>
                    <a:pt x="53978" y="39640"/>
                  </a:cubicBezTo>
                  <a:moveTo>
                    <a:pt x="31039" y="48308"/>
                  </a:moveTo>
                  <a:cubicBezTo>
                    <a:pt x="31325" y="47641"/>
                    <a:pt x="31420" y="47260"/>
                    <a:pt x="31515" y="46784"/>
                  </a:cubicBezTo>
                  <a:cubicBezTo>
                    <a:pt x="30881" y="46911"/>
                    <a:pt x="30722" y="47419"/>
                    <a:pt x="31039" y="48308"/>
                  </a:cubicBezTo>
                  <a:moveTo>
                    <a:pt x="12954" y="32687"/>
                  </a:moveTo>
                  <a:cubicBezTo>
                    <a:pt x="12954" y="32687"/>
                    <a:pt x="13240" y="32401"/>
                    <a:pt x="13335" y="32210"/>
                  </a:cubicBezTo>
                  <a:cubicBezTo>
                    <a:pt x="13049" y="31925"/>
                    <a:pt x="12764" y="31734"/>
                    <a:pt x="12573" y="31448"/>
                  </a:cubicBezTo>
                  <a:lnTo>
                    <a:pt x="12097" y="32115"/>
                  </a:lnTo>
                  <a:lnTo>
                    <a:pt x="12954" y="32687"/>
                  </a:lnTo>
                  <a:moveTo>
                    <a:pt x="69493" y="98219"/>
                  </a:moveTo>
                  <a:cubicBezTo>
                    <a:pt x="70445" y="98409"/>
                    <a:pt x="70921" y="98219"/>
                    <a:pt x="71016" y="97266"/>
                  </a:cubicBezTo>
                  <a:cubicBezTo>
                    <a:pt x="70255" y="97076"/>
                    <a:pt x="69684" y="97076"/>
                    <a:pt x="69493" y="98219"/>
                  </a:cubicBezTo>
                  <a:moveTo>
                    <a:pt x="55882" y="73835"/>
                  </a:moveTo>
                  <a:lnTo>
                    <a:pt x="55882" y="75644"/>
                  </a:lnTo>
                  <a:cubicBezTo>
                    <a:pt x="56548" y="75073"/>
                    <a:pt x="57215" y="74501"/>
                    <a:pt x="55882" y="73835"/>
                  </a:cubicBezTo>
                  <a:moveTo>
                    <a:pt x="62164" y="43926"/>
                  </a:moveTo>
                  <a:cubicBezTo>
                    <a:pt x="62164" y="43926"/>
                    <a:pt x="62545" y="44021"/>
                    <a:pt x="62735" y="44117"/>
                  </a:cubicBezTo>
                  <a:cubicBezTo>
                    <a:pt x="62735" y="43736"/>
                    <a:pt x="62925" y="43450"/>
                    <a:pt x="62925" y="43069"/>
                  </a:cubicBezTo>
                  <a:cubicBezTo>
                    <a:pt x="62925" y="43069"/>
                    <a:pt x="62640" y="42974"/>
                    <a:pt x="62640" y="42974"/>
                  </a:cubicBezTo>
                  <a:cubicBezTo>
                    <a:pt x="62450" y="43259"/>
                    <a:pt x="62354" y="43640"/>
                    <a:pt x="62164" y="43926"/>
                  </a:cubicBezTo>
                  <a:moveTo>
                    <a:pt x="67494" y="65548"/>
                  </a:moveTo>
                  <a:cubicBezTo>
                    <a:pt x="67494" y="65548"/>
                    <a:pt x="67494" y="65167"/>
                    <a:pt x="67494" y="64976"/>
                  </a:cubicBezTo>
                  <a:cubicBezTo>
                    <a:pt x="67114" y="64786"/>
                    <a:pt x="66638" y="64691"/>
                    <a:pt x="65971" y="65453"/>
                  </a:cubicBezTo>
                  <a:cubicBezTo>
                    <a:pt x="66638" y="65453"/>
                    <a:pt x="67019" y="65453"/>
                    <a:pt x="67399" y="65548"/>
                  </a:cubicBezTo>
                  <a:moveTo>
                    <a:pt x="67780" y="11255"/>
                  </a:moveTo>
                  <a:cubicBezTo>
                    <a:pt x="67780" y="11255"/>
                    <a:pt x="67494" y="11065"/>
                    <a:pt x="67399" y="10970"/>
                  </a:cubicBezTo>
                  <a:cubicBezTo>
                    <a:pt x="67019" y="11446"/>
                    <a:pt x="66733" y="11827"/>
                    <a:pt x="66352" y="12303"/>
                  </a:cubicBezTo>
                  <a:cubicBezTo>
                    <a:pt x="66352" y="12303"/>
                    <a:pt x="66542" y="12494"/>
                    <a:pt x="66638" y="12494"/>
                  </a:cubicBezTo>
                  <a:cubicBezTo>
                    <a:pt x="67019" y="12113"/>
                    <a:pt x="67399" y="11636"/>
                    <a:pt x="67780" y="11255"/>
                  </a:cubicBezTo>
                  <a:moveTo>
                    <a:pt x="68542" y="79264"/>
                  </a:moveTo>
                  <a:cubicBezTo>
                    <a:pt x="68542" y="79264"/>
                    <a:pt x="69017" y="79835"/>
                    <a:pt x="69113" y="79740"/>
                  </a:cubicBezTo>
                  <a:cubicBezTo>
                    <a:pt x="69398" y="79740"/>
                    <a:pt x="69588" y="79454"/>
                    <a:pt x="69779" y="79264"/>
                  </a:cubicBezTo>
                  <a:cubicBezTo>
                    <a:pt x="69588" y="79073"/>
                    <a:pt x="69398" y="78692"/>
                    <a:pt x="69303" y="78692"/>
                  </a:cubicBezTo>
                  <a:cubicBezTo>
                    <a:pt x="69113" y="78692"/>
                    <a:pt x="68827" y="78978"/>
                    <a:pt x="68542" y="79264"/>
                  </a:cubicBezTo>
                  <a:moveTo>
                    <a:pt x="57405" y="32115"/>
                  </a:moveTo>
                  <a:cubicBezTo>
                    <a:pt x="57849" y="32750"/>
                    <a:pt x="58262" y="32750"/>
                    <a:pt x="58642" y="32115"/>
                  </a:cubicBezTo>
                  <a:cubicBezTo>
                    <a:pt x="58642" y="32115"/>
                    <a:pt x="58357" y="31925"/>
                    <a:pt x="58166" y="31925"/>
                  </a:cubicBezTo>
                  <a:cubicBezTo>
                    <a:pt x="57976" y="31925"/>
                    <a:pt x="57690" y="31925"/>
                    <a:pt x="57405" y="32020"/>
                  </a:cubicBezTo>
                  <a:moveTo>
                    <a:pt x="91957" y="78883"/>
                  </a:moveTo>
                  <a:cubicBezTo>
                    <a:pt x="92337" y="77930"/>
                    <a:pt x="92052" y="77645"/>
                    <a:pt x="91290" y="77740"/>
                  </a:cubicBezTo>
                  <a:cubicBezTo>
                    <a:pt x="91100" y="77740"/>
                    <a:pt x="90909" y="77930"/>
                    <a:pt x="90624" y="78121"/>
                  </a:cubicBezTo>
                  <a:cubicBezTo>
                    <a:pt x="91195" y="78502"/>
                    <a:pt x="91576" y="78692"/>
                    <a:pt x="92052" y="78883"/>
                  </a:cubicBezTo>
                  <a:moveTo>
                    <a:pt x="61783" y="79073"/>
                  </a:moveTo>
                  <a:cubicBezTo>
                    <a:pt x="61783" y="79073"/>
                    <a:pt x="61783" y="79550"/>
                    <a:pt x="61688" y="79740"/>
                  </a:cubicBezTo>
                  <a:cubicBezTo>
                    <a:pt x="62069" y="79740"/>
                    <a:pt x="62354" y="79835"/>
                    <a:pt x="62735" y="79835"/>
                  </a:cubicBezTo>
                  <a:cubicBezTo>
                    <a:pt x="62735" y="79835"/>
                    <a:pt x="62830" y="79454"/>
                    <a:pt x="62830" y="79169"/>
                  </a:cubicBezTo>
                  <a:cubicBezTo>
                    <a:pt x="62450" y="79169"/>
                    <a:pt x="62164" y="79073"/>
                    <a:pt x="61783" y="78978"/>
                  </a:cubicBezTo>
                  <a:moveTo>
                    <a:pt x="72254" y="86884"/>
                  </a:moveTo>
                  <a:cubicBezTo>
                    <a:pt x="72254" y="86884"/>
                    <a:pt x="72444" y="86693"/>
                    <a:pt x="72539" y="86503"/>
                  </a:cubicBezTo>
                  <a:cubicBezTo>
                    <a:pt x="72158" y="86217"/>
                    <a:pt x="71778" y="85931"/>
                    <a:pt x="71207" y="85455"/>
                  </a:cubicBezTo>
                  <a:cubicBezTo>
                    <a:pt x="71207" y="86693"/>
                    <a:pt x="71873" y="86598"/>
                    <a:pt x="72254" y="86884"/>
                  </a:cubicBezTo>
                  <a:moveTo>
                    <a:pt x="55596" y="99647"/>
                  </a:moveTo>
                  <a:cubicBezTo>
                    <a:pt x="56072" y="100219"/>
                    <a:pt x="56453" y="100505"/>
                    <a:pt x="56739" y="99647"/>
                  </a:cubicBezTo>
                  <a:cubicBezTo>
                    <a:pt x="56739" y="99457"/>
                    <a:pt x="56739" y="99266"/>
                    <a:pt x="56453" y="98504"/>
                  </a:cubicBezTo>
                  <a:cubicBezTo>
                    <a:pt x="55977" y="99076"/>
                    <a:pt x="55787" y="99266"/>
                    <a:pt x="55596" y="99552"/>
                  </a:cubicBezTo>
                  <a:moveTo>
                    <a:pt x="72063" y="72406"/>
                  </a:moveTo>
                  <a:cubicBezTo>
                    <a:pt x="71936" y="73104"/>
                    <a:pt x="72190" y="73708"/>
                    <a:pt x="72825" y="74216"/>
                  </a:cubicBezTo>
                  <a:cubicBezTo>
                    <a:pt x="72444" y="73358"/>
                    <a:pt x="72254" y="72882"/>
                    <a:pt x="72063" y="72406"/>
                  </a:cubicBezTo>
                  <a:moveTo>
                    <a:pt x="38463" y="64024"/>
                  </a:moveTo>
                  <a:cubicBezTo>
                    <a:pt x="37321" y="63548"/>
                    <a:pt x="36940" y="64024"/>
                    <a:pt x="36274" y="65072"/>
                  </a:cubicBezTo>
                  <a:cubicBezTo>
                    <a:pt x="37131" y="64691"/>
                    <a:pt x="37702" y="64405"/>
                    <a:pt x="38463" y="64024"/>
                  </a:cubicBezTo>
                  <a:moveTo>
                    <a:pt x="14477" y="22781"/>
                  </a:moveTo>
                  <a:cubicBezTo>
                    <a:pt x="14477" y="22781"/>
                    <a:pt x="14477" y="22590"/>
                    <a:pt x="14477" y="22495"/>
                  </a:cubicBezTo>
                  <a:cubicBezTo>
                    <a:pt x="13906" y="22304"/>
                    <a:pt x="13335" y="22114"/>
                    <a:pt x="12764" y="21923"/>
                  </a:cubicBezTo>
                  <a:cubicBezTo>
                    <a:pt x="12764" y="22019"/>
                    <a:pt x="12764" y="22114"/>
                    <a:pt x="12668" y="22304"/>
                  </a:cubicBezTo>
                  <a:cubicBezTo>
                    <a:pt x="13240" y="22495"/>
                    <a:pt x="13811" y="22590"/>
                    <a:pt x="14382" y="22781"/>
                  </a:cubicBezTo>
                  <a:moveTo>
                    <a:pt x="48553" y="73739"/>
                  </a:moveTo>
                  <a:cubicBezTo>
                    <a:pt x="49219" y="73930"/>
                    <a:pt x="49885" y="74025"/>
                    <a:pt x="50266" y="73073"/>
                  </a:cubicBezTo>
                  <a:cubicBezTo>
                    <a:pt x="49600" y="73358"/>
                    <a:pt x="49029" y="73549"/>
                    <a:pt x="48553" y="73739"/>
                  </a:cubicBezTo>
                  <a:moveTo>
                    <a:pt x="19236" y="20971"/>
                  </a:moveTo>
                  <a:cubicBezTo>
                    <a:pt x="19236" y="20971"/>
                    <a:pt x="18760" y="21542"/>
                    <a:pt x="18760" y="21733"/>
                  </a:cubicBezTo>
                  <a:cubicBezTo>
                    <a:pt x="18760" y="21828"/>
                    <a:pt x="19046" y="22019"/>
                    <a:pt x="19236" y="22209"/>
                  </a:cubicBezTo>
                  <a:cubicBezTo>
                    <a:pt x="19427" y="21923"/>
                    <a:pt x="19617" y="21733"/>
                    <a:pt x="19902" y="21542"/>
                  </a:cubicBezTo>
                  <a:cubicBezTo>
                    <a:pt x="19712" y="21352"/>
                    <a:pt x="19617" y="21257"/>
                    <a:pt x="19331" y="20971"/>
                  </a:cubicBezTo>
                  <a:moveTo>
                    <a:pt x="46078" y="28591"/>
                  </a:moveTo>
                  <a:cubicBezTo>
                    <a:pt x="46078" y="28591"/>
                    <a:pt x="45507" y="29258"/>
                    <a:pt x="45317" y="29639"/>
                  </a:cubicBezTo>
                  <a:cubicBezTo>
                    <a:pt x="45792" y="29829"/>
                    <a:pt x="46078" y="29924"/>
                    <a:pt x="46554" y="30115"/>
                  </a:cubicBezTo>
                  <a:cubicBezTo>
                    <a:pt x="46364" y="29543"/>
                    <a:pt x="46268" y="29258"/>
                    <a:pt x="46078" y="28591"/>
                  </a:cubicBezTo>
                  <a:moveTo>
                    <a:pt x="20950" y="64976"/>
                  </a:moveTo>
                  <a:cubicBezTo>
                    <a:pt x="21901" y="64881"/>
                    <a:pt x="22282" y="64595"/>
                    <a:pt x="21901" y="63833"/>
                  </a:cubicBezTo>
                  <a:cubicBezTo>
                    <a:pt x="21901" y="63833"/>
                    <a:pt x="21711" y="63833"/>
                    <a:pt x="21521" y="63643"/>
                  </a:cubicBezTo>
                  <a:cubicBezTo>
                    <a:pt x="21330" y="64024"/>
                    <a:pt x="21235" y="64405"/>
                    <a:pt x="20950" y="64976"/>
                  </a:cubicBezTo>
                  <a:moveTo>
                    <a:pt x="25233" y="54404"/>
                  </a:moveTo>
                  <a:cubicBezTo>
                    <a:pt x="24344" y="54213"/>
                    <a:pt x="23900" y="54562"/>
                    <a:pt x="23900" y="55451"/>
                  </a:cubicBezTo>
                  <a:cubicBezTo>
                    <a:pt x="24376" y="55070"/>
                    <a:pt x="24757" y="54785"/>
                    <a:pt x="25233" y="54404"/>
                  </a:cubicBezTo>
                  <a:moveTo>
                    <a:pt x="97668" y="56880"/>
                  </a:moveTo>
                  <a:cubicBezTo>
                    <a:pt x="97668" y="56880"/>
                    <a:pt x="97763" y="56594"/>
                    <a:pt x="97858" y="56404"/>
                  </a:cubicBezTo>
                  <a:cubicBezTo>
                    <a:pt x="97477" y="56309"/>
                    <a:pt x="97097" y="56118"/>
                    <a:pt x="96716" y="56023"/>
                  </a:cubicBezTo>
                  <a:cubicBezTo>
                    <a:pt x="96716" y="56023"/>
                    <a:pt x="96526" y="56404"/>
                    <a:pt x="96526" y="56404"/>
                  </a:cubicBezTo>
                  <a:cubicBezTo>
                    <a:pt x="96906" y="56594"/>
                    <a:pt x="97192" y="56690"/>
                    <a:pt x="97572" y="56880"/>
                  </a:cubicBezTo>
                  <a:moveTo>
                    <a:pt x="15524" y="56213"/>
                  </a:moveTo>
                  <a:cubicBezTo>
                    <a:pt x="15524" y="56213"/>
                    <a:pt x="15524" y="56023"/>
                    <a:pt x="15619" y="55928"/>
                  </a:cubicBezTo>
                  <a:cubicBezTo>
                    <a:pt x="15429" y="55832"/>
                    <a:pt x="15334" y="55642"/>
                    <a:pt x="15143" y="55642"/>
                  </a:cubicBezTo>
                  <a:cubicBezTo>
                    <a:pt x="14953" y="55642"/>
                    <a:pt x="14668" y="55737"/>
                    <a:pt x="14382" y="55832"/>
                  </a:cubicBezTo>
                  <a:cubicBezTo>
                    <a:pt x="14382" y="55928"/>
                    <a:pt x="14382" y="56023"/>
                    <a:pt x="14382" y="56118"/>
                  </a:cubicBezTo>
                  <a:cubicBezTo>
                    <a:pt x="14762" y="56118"/>
                    <a:pt x="15048" y="56118"/>
                    <a:pt x="15429" y="56213"/>
                  </a:cubicBezTo>
                  <a:moveTo>
                    <a:pt x="54550" y="88598"/>
                  </a:moveTo>
                  <a:cubicBezTo>
                    <a:pt x="54550" y="88598"/>
                    <a:pt x="54740" y="88598"/>
                    <a:pt x="54835" y="88598"/>
                  </a:cubicBezTo>
                  <a:cubicBezTo>
                    <a:pt x="54835" y="88408"/>
                    <a:pt x="54930" y="88122"/>
                    <a:pt x="54835" y="87932"/>
                  </a:cubicBezTo>
                  <a:cubicBezTo>
                    <a:pt x="54740" y="87741"/>
                    <a:pt x="54454" y="87646"/>
                    <a:pt x="53883" y="87170"/>
                  </a:cubicBezTo>
                  <a:cubicBezTo>
                    <a:pt x="54169" y="87932"/>
                    <a:pt x="54264" y="88313"/>
                    <a:pt x="54454" y="88694"/>
                  </a:cubicBezTo>
                  <a:moveTo>
                    <a:pt x="74538" y="70977"/>
                  </a:moveTo>
                  <a:cubicBezTo>
                    <a:pt x="74538" y="70977"/>
                    <a:pt x="74062" y="71644"/>
                    <a:pt x="73681" y="71930"/>
                  </a:cubicBezTo>
                  <a:cubicBezTo>
                    <a:pt x="74379" y="71866"/>
                    <a:pt x="74665" y="71549"/>
                    <a:pt x="74538" y="70977"/>
                  </a:cubicBezTo>
                  <a:moveTo>
                    <a:pt x="72158" y="95933"/>
                  </a:moveTo>
                  <a:cubicBezTo>
                    <a:pt x="72158" y="95933"/>
                    <a:pt x="71778" y="95933"/>
                    <a:pt x="71682" y="96028"/>
                  </a:cubicBezTo>
                  <a:cubicBezTo>
                    <a:pt x="71778" y="96409"/>
                    <a:pt x="71968" y="96790"/>
                    <a:pt x="72063" y="97171"/>
                  </a:cubicBezTo>
                  <a:cubicBezTo>
                    <a:pt x="72063" y="97171"/>
                    <a:pt x="72254" y="97171"/>
                    <a:pt x="72349" y="97171"/>
                  </a:cubicBezTo>
                  <a:cubicBezTo>
                    <a:pt x="72349" y="96790"/>
                    <a:pt x="72254" y="96314"/>
                    <a:pt x="72158" y="95933"/>
                  </a:cubicBezTo>
                  <a:moveTo>
                    <a:pt x="68542" y="40973"/>
                  </a:moveTo>
                  <a:cubicBezTo>
                    <a:pt x="69493" y="40688"/>
                    <a:pt x="69969" y="40497"/>
                    <a:pt x="69398" y="39735"/>
                  </a:cubicBezTo>
                  <a:cubicBezTo>
                    <a:pt x="69398" y="39735"/>
                    <a:pt x="69208" y="39735"/>
                    <a:pt x="69017" y="39640"/>
                  </a:cubicBezTo>
                  <a:cubicBezTo>
                    <a:pt x="68922" y="40021"/>
                    <a:pt x="68732" y="40307"/>
                    <a:pt x="68542" y="40973"/>
                  </a:cubicBezTo>
                  <a:moveTo>
                    <a:pt x="28279" y="94123"/>
                  </a:moveTo>
                  <a:cubicBezTo>
                    <a:pt x="28279" y="94123"/>
                    <a:pt x="27422" y="93742"/>
                    <a:pt x="26851" y="93456"/>
                  </a:cubicBezTo>
                  <a:cubicBezTo>
                    <a:pt x="26946" y="94599"/>
                    <a:pt x="27517" y="94504"/>
                    <a:pt x="28279" y="94123"/>
                  </a:cubicBezTo>
                  <a:moveTo>
                    <a:pt x="30373" y="53165"/>
                  </a:moveTo>
                  <a:cubicBezTo>
                    <a:pt x="30373" y="53165"/>
                    <a:pt x="30373" y="53546"/>
                    <a:pt x="30373" y="53737"/>
                  </a:cubicBezTo>
                  <a:cubicBezTo>
                    <a:pt x="30658" y="53737"/>
                    <a:pt x="31039" y="53546"/>
                    <a:pt x="31325" y="53451"/>
                  </a:cubicBezTo>
                  <a:cubicBezTo>
                    <a:pt x="31325" y="53451"/>
                    <a:pt x="31325" y="53165"/>
                    <a:pt x="31325" y="53165"/>
                  </a:cubicBezTo>
                  <a:cubicBezTo>
                    <a:pt x="30944" y="53165"/>
                    <a:pt x="30658" y="53165"/>
                    <a:pt x="30277" y="53165"/>
                  </a:cubicBezTo>
                  <a:moveTo>
                    <a:pt x="61688" y="53356"/>
                  </a:moveTo>
                  <a:cubicBezTo>
                    <a:pt x="61307" y="52499"/>
                    <a:pt x="61022" y="52022"/>
                    <a:pt x="60832" y="51546"/>
                  </a:cubicBezTo>
                  <a:cubicBezTo>
                    <a:pt x="61022" y="52118"/>
                    <a:pt x="60641" y="52880"/>
                    <a:pt x="61688" y="53356"/>
                  </a:cubicBezTo>
                  <a:moveTo>
                    <a:pt x="33514" y="9541"/>
                  </a:moveTo>
                  <a:cubicBezTo>
                    <a:pt x="33387" y="10112"/>
                    <a:pt x="33577" y="10462"/>
                    <a:pt x="34085" y="10589"/>
                  </a:cubicBezTo>
                  <a:cubicBezTo>
                    <a:pt x="34085" y="10589"/>
                    <a:pt x="33704" y="9922"/>
                    <a:pt x="33514" y="9541"/>
                  </a:cubicBezTo>
                  <a:moveTo>
                    <a:pt x="65115" y="46879"/>
                  </a:moveTo>
                  <a:cubicBezTo>
                    <a:pt x="65115" y="46879"/>
                    <a:pt x="64925" y="46974"/>
                    <a:pt x="64829" y="47069"/>
                  </a:cubicBezTo>
                  <a:cubicBezTo>
                    <a:pt x="64925" y="47355"/>
                    <a:pt x="65019" y="47641"/>
                    <a:pt x="65210" y="47831"/>
                  </a:cubicBezTo>
                  <a:cubicBezTo>
                    <a:pt x="65305" y="47831"/>
                    <a:pt x="65400" y="47831"/>
                    <a:pt x="65496" y="47736"/>
                  </a:cubicBezTo>
                  <a:cubicBezTo>
                    <a:pt x="65400" y="47450"/>
                    <a:pt x="65305" y="47165"/>
                    <a:pt x="65115" y="46879"/>
                  </a:cubicBezTo>
                  <a:moveTo>
                    <a:pt x="58738" y="94123"/>
                  </a:moveTo>
                  <a:cubicBezTo>
                    <a:pt x="59880" y="93742"/>
                    <a:pt x="59880" y="93266"/>
                    <a:pt x="59499" y="92504"/>
                  </a:cubicBezTo>
                  <a:cubicBezTo>
                    <a:pt x="59213" y="93075"/>
                    <a:pt x="59023" y="93456"/>
                    <a:pt x="58738" y="94123"/>
                  </a:cubicBezTo>
                  <a:moveTo>
                    <a:pt x="17142" y="43355"/>
                  </a:moveTo>
                  <a:cubicBezTo>
                    <a:pt x="17142" y="43355"/>
                    <a:pt x="17999" y="43164"/>
                    <a:pt x="18665" y="43069"/>
                  </a:cubicBezTo>
                  <a:cubicBezTo>
                    <a:pt x="17808" y="42402"/>
                    <a:pt x="17428" y="42593"/>
                    <a:pt x="17142" y="43355"/>
                  </a:cubicBezTo>
                  <a:moveTo>
                    <a:pt x="70350" y="35639"/>
                  </a:moveTo>
                  <a:cubicBezTo>
                    <a:pt x="70350" y="35639"/>
                    <a:pt x="70159" y="35449"/>
                    <a:pt x="70064" y="35258"/>
                  </a:cubicBezTo>
                  <a:cubicBezTo>
                    <a:pt x="69874" y="35449"/>
                    <a:pt x="69588" y="35639"/>
                    <a:pt x="69398" y="35830"/>
                  </a:cubicBezTo>
                  <a:cubicBezTo>
                    <a:pt x="69493" y="35925"/>
                    <a:pt x="69588" y="36116"/>
                    <a:pt x="69684" y="36211"/>
                  </a:cubicBezTo>
                  <a:cubicBezTo>
                    <a:pt x="69874" y="36020"/>
                    <a:pt x="70159" y="35830"/>
                    <a:pt x="70350" y="35639"/>
                  </a:cubicBezTo>
                  <a:moveTo>
                    <a:pt x="18189" y="47450"/>
                  </a:moveTo>
                  <a:cubicBezTo>
                    <a:pt x="18189" y="48212"/>
                    <a:pt x="18285" y="48593"/>
                    <a:pt x="18380" y="49260"/>
                  </a:cubicBezTo>
                  <a:cubicBezTo>
                    <a:pt x="18856" y="48593"/>
                    <a:pt x="19141" y="48117"/>
                    <a:pt x="18189" y="47450"/>
                  </a:cubicBezTo>
                  <a:moveTo>
                    <a:pt x="73110" y="81645"/>
                  </a:moveTo>
                  <a:cubicBezTo>
                    <a:pt x="72539" y="81709"/>
                    <a:pt x="72254" y="82058"/>
                    <a:pt x="72254" y="82693"/>
                  </a:cubicBezTo>
                  <a:cubicBezTo>
                    <a:pt x="72254" y="82693"/>
                    <a:pt x="72825" y="81931"/>
                    <a:pt x="73110" y="81645"/>
                  </a:cubicBezTo>
                  <a:moveTo>
                    <a:pt x="76346" y="25448"/>
                  </a:moveTo>
                  <a:cubicBezTo>
                    <a:pt x="76346" y="25448"/>
                    <a:pt x="76251" y="25162"/>
                    <a:pt x="76156" y="24971"/>
                  </a:cubicBezTo>
                  <a:cubicBezTo>
                    <a:pt x="75871" y="25067"/>
                    <a:pt x="75585" y="25257"/>
                    <a:pt x="75299" y="25352"/>
                  </a:cubicBezTo>
                  <a:cubicBezTo>
                    <a:pt x="75299" y="25543"/>
                    <a:pt x="75490" y="25829"/>
                    <a:pt x="75490" y="25733"/>
                  </a:cubicBezTo>
                  <a:cubicBezTo>
                    <a:pt x="75775" y="25733"/>
                    <a:pt x="76061" y="25543"/>
                    <a:pt x="76251" y="25352"/>
                  </a:cubicBezTo>
                  <a:moveTo>
                    <a:pt x="76632" y="86217"/>
                  </a:moveTo>
                  <a:cubicBezTo>
                    <a:pt x="76632" y="86217"/>
                    <a:pt x="76537" y="85931"/>
                    <a:pt x="76442" y="85836"/>
                  </a:cubicBezTo>
                  <a:cubicBezTo>
                    <a:pt x="76251" y="85836"/>
                    <a:pt x="75966" y="85836"/>
                    <a:pt x="75775" y="85931"/>
                  </a:cubicBezTo>
                  <a:cubicBezTo>
                    <a:pt x="75585" y="86122"/>
                    <a:pt x="75585" y="86408"/>
                    <a:pt x="75395" y="86979"/>
                  </a:cubicBezTo>
                  <a:cubicBezTo>
                    <a:pt x="75966" y="86503"/>
                    <a:pt x="76251" y="86312"/>
                    <a:pt x="76537" y="86122"/>
                  </a:cubicBezTo>
                  <a:moveTo>
                    <a:pt x="52360" y="13827"/>
                  </a:moveTo>
                  <a:cubicBezTo>
                    <a:pt x="52360" y="13827"/>
                    <a:pt x="51979" y="13637"/>
                    <a:pt x="51884" y="13541"/>
                  </a:cubicBezTo>
                  <a:cubicBezTo>
                    <a:pt x="51789" y="13827"/>
                    <a:pt x="51694" y="14208"/>
                    <a:pt x="51599" y="14494"/>
                  </a:cubicBezTo>
                  <a:cubicBezTo>
                    <a:pt x="51599" y="14494"/>
                    <a:pt x="51884" y="14589"/>
                    <a:pt x="51979" y="14684"/>
                  </a:cubicBezTo>
                  <a:cubicBezTo>
                    <a:pt x="52075" y="14399"/>
                    <a:pt x="52265" y="14113"/>
                    <a:pt x="52360" y="13827"/>
                  </a:cubicBezTo>
                  <a:moveTo>
                    <a:pt x="48267" y="68691"/>
                  </a:moveTo>
                  <a:cubicBezTo>
                    <a:pt x="48267" y="68691"/>
                    <a:pt x="48077" y="68977"/>
                    <a:pt x="47982" y="69072"/>
                  </a:cubicBezTo>
                  <a:cubicBezTo>
                    <a:pt x="48362" y="69263"/>
                    <a:pt x="48743" y="69548"/>
                    <a:pt x="49124" y="69739"/>
                  </a:cubicBezTo>
                  <a:cubicBezTo>
                    <a:pt x="49124" y="69644"/>
                    <a:pt x="49314" y="69548"/>
                    <a:pt x="49314" y="69358"/>
                  </a:cubicBezTo>
                  <a:cubicBezTo>
                    <a:pt x="48934" y="69072"/>
                    <a:pt x="48648" y="68882"/>
                    <a:pt x="48267" y="68596"/>
                  </a:cubicBezTo>
                  <a:moveTo>
                    <a:pt x="80439" y="84407"/>
                  </a:moveTo>
                  <a:cubicBezTo>
                    <a:pt x="80439" y="84407"/>
                    <a:pt x="80439" y="84884"/>
                    <a:pt x="80344" y="85074"/>
                  </a:cubicBezTo>
                  <a:cubicBezTo>
                    <a:pt x="80725" y="85074"/>
                    <a:pt x="81011" y="85074"/>
                    <a:pt x="81391" y="85074"/>
                  </a:cubicBezTo>
                  <a:cubicBezTo>
                    <a:pt x="81391" y="85074"/>
                    <a:pt x="81391" y="84598"/>
                    <a:pt x="81391" y="84598"/>
                  </a:cubicBezTo>
                  <a:cubicBezTo>
                    <a:pt x="81106" y="84503"/>
                    <a:pt x="80725" y="84407"/>
                    <a:pt x="80439" y="84407"/>
                  </a:cubicBezTo>
                  <a:moveTo>
                    <a:pt x="25328" y="24876"/>
                  </a:moveTo>
                  <a:cubicBezTo>
                    <a:pt x="25328" y="24876"/>
                    <a:pt x="25138" y="24686"/>
                    <a:pt x="25042" y="24590"/>
                  </a:cubicBezTo>
                  <a:cubicBezTo>
                    <a:pt x="24757" y="24781"/>
                    <a:pt x="24566" y="25067"/>
                    <a:pt x="24281" y="25257"/>
                  </a:cubicBezTo>
                  <a:cubicBezTo>
                    <a:pt x="24376" y="25352"/>
                    <a:pt x="24662" y="25543"/>
                    <a:pt x="24662" y="25543"/>
                  </a:cubicBezTo>
                  <a:cubicBezTo>
                    <a:pt x="24947" y="25352"/>
                    <a:pt x="25138" y="25067"/>
                    <a:pt x="25328" y="24876"/>
                  </a:cubicBezTo>
                  <a:moveTo>
                    <a:pt x="24852" y="68501"/>
                  </a:moveTo>
                  <a:cubicBezTo>
                    <a:pt x="24852" y="68501"/>
                    <a:pt x="24947" y="68786"/>
                    <a:pt x="24947" y="68882"/>
                  </a:cubicBezTo>
                  <a:cubicBezTo>
                    <a:pt x="25233" y="68882"/>
                    <a:pt x="25518" y="68786"/>
                    <a:pt x="25709" y="68691"/>
                  </a:cubicBezTo>
                  <a:cubicBezTo>
                    <a:pt x="25709" y="68501"/>
                    <a:pt x="25518" y="68215"/>
                    <a:pt x="25518" y="68215"/>
                  </a:cubicBezTo>
                  <a:cubicBezTo>
                    <a:pt x="25233" y="68215"/>
                    <a:pt x="25042" y="68405"/>
                    <a:pt x="24757" y="68405"/>
                  </a:cubicBezTo>
                  <a:moveTo>
                    <a:pt x="101951" y="51070"/>
                  </a:moveTo>
                  <a:cubicBezTo>
                    <a:pt x="101316" y="50879"/>
                    <a:pt x="101031" y="51070"/>
                    <a:pt x="101094" y="51641"/>
                  </a:cubicBezTo>
                  <a:cubicBezTo>
                    <a:pt x="101094" y="51641"/>
                    <a:pt x="101665" y="51260"/>
                    <a:pt x="101951" y="51070"/>
                  </a:cubicBezTo>
                  <a:moveTo>
                    <a:pt x="27612" y="82407"/>
                  </a:moveTo>
                  <a:cubicBezTo>
                    <a:pt x="27612" y="82407"/>
                    <a:pt x="27993" y="82883"/>
                    <a:pt x="28088" y="82788"/>
                  </a:cubicBezTo>
                  <a:cubicBezTo>
                    <a:pt x="28279" y="82693"/>
                    <a:pt x="28469" y="82502"/>
                    <a:pt x="28660" y="82312"/>
                  </a:cubicBezTo>
                  <a:cubicBezTo>
                    <a:pt x="28660" y="82312"/>
                    <a:pt x="28374" y="81931"/>
                    <a:pt x="28374" y="82026"/>
                  </a:cubicBezTo>
                  <a:cubicBezTo>
                    <a:pt x="28088" y="82026"/>
                    <a:pt x="27898" y="82312"/>
                    <a:pt x="27612" y="82502"/>
                  </a:cubicBezTo>
                  <a:moveTo>
                    <a:pt x="29135" y="50689"/>
                  </a:moveTo>
                  <a:cubicBezTo>
                    <a:pt x="29135" y="50689"/>
                    <a:pt x="29040" y="50879"/>
                    <a:pt x="29040" y="50975"/>
                  </a:cubicBezTo>
                  <a:cubicBezTo>
                    <a:pt x="29421" y="50975"/>
                    <a:pt x="29802" y="51165"/>
                    <a:pt x="30277" y="51260"/>
                  </a:cubicBezTo>
                  <a:cubicBezTo>
                    <a:pt x="30277" y="51165"/>
                    <a:pt x="30277" y="51070"/>
                    <a:pt x="30277" y="50879"/>
                  </a:cubicBezTo>
                  <a:cubicBezTo>
                    <a:pt x="29897" y="50879"/>
                    <a:pt x="29516" y="50689"/>
                    <a:pt x="29135" y="50594"/>
                  </a:cubicBezTo>
                  <a:moveTo>
                    <a:pt x="46268" y="5445"/>
                  </a:moveTo>
                  <a:cubicBezTo>
                    <a:pt x="46268" y="5445"/>
                    <a:pt x="46459" y="5445"/>
                    <a:pt x="46649" y="5540"/>
                  </a:cubicBezTo>
                  <a:cubicBezTo>
                    <a:pt x="46744" y="5159"/>
                    <a:pt x="46935" y="4778"/>
                    <a:pt x="47030" y="4397"/>
                  </a:cubicBezTo>
                  <a:cubicBezTo>
                    <a:pt x="47030" y="4397"/>
                    <a:pt x="47030" y="4397"/>
                    <a:pt x="46744" y="4112"/>
                  </a:cubicBezTo>
                  <a:cubicBezTo>
                    <a:pt x="46554" y="4683"/>
                    <a:pt x="46364" y="5064"/>
                    <a:pt x="46268" y="5445"/>
                  </a:cubicBezTo>
                  <a:moveTo>
                    <a:pt x="33323" y="96599"/>
                  </a:moveTo>
                  <a:cubicBezTo>
                    <a:pt x="33323" y="96599"/>
                    <a:pt x="33609" y="96504"/>
                    <a:pt x="33799" y="96409"/>
                  </a:cubicBezTo>
                  <a:cubicBezTo>
                    <a:pt x="33704" y="96123"/>
                    <a:pt x="33609" y="95837"/>
                    <a:pt x="33514" y="95552"/>
                  </a:cubicBezTo>
                  <a:cubicBezTo>
                    <a:pt x="33514" y="95552"/>
                    <a:pt x="33228" y="95552"/>
                    <a:pt x="33228" y="95552"/>
                  </a:cubicBezTo>
                  <a:cubicBezTo>
                    <a:pt x="33228" y="95837"/>
                    <a:pt x="33323" y="96218"/>
                    <a:pt x="33419" y="96504"/>
                  </a:cubicBezTo>
                  <a:moveTo>
                    <a:pt x="33228" y="25638"/>
                  </a:moveTo>
                  <a:cubicBezTo>
                    <a:pt x="33228" y="25638"/>
                    <a:pt x="33228" y="26019"/>
                    <a:pt x="33228" y="26210"/>
                  </a:cubicBezTo>
                  <a:cubicBezTo>
                    <a:pt x="33609" y="26114"/>
                    <a:pt x="33895" y="26019"/>
                    <a:pt x="34275" y="25924"/>
                  </a:cubicBezTo>
                  <a:cubicBezTo>
                    <a:pt x="34275" y="25829"/>
                    <a:pt x="34275" y="25638"/>
                    <a:pt x="34275" y="25543"/>
                  </a:cubicBezTo>
                  <a:cubicBezTo>
                    <a:pt x="33895" y="25543"/>
                    <a:pt x="33609" y="25543"/>
                    <a:pt x="33228" y="25638"/>
                  </a:cubicBezTo>
                  <a:moveTo>
                    <a:pt x="35227" y="47831"/>
                  </a:moveTo>
                  <a:cubicBezTo>
                    <a:pt x="35132" y="47260"/>
                    <a:pt x="34942" y="46688"/>
                    <a:pt x="33990" y="47069"/>
                  </a:cubicBezTo>
                  <a:cubicBezTo>
                    <a:pt x="34561" y="47450"/>
                    <a:pt x="34846" y="47641"/>
                    <a:pt x="35227" y="47831"/>
                  </a:cubicBezTo>
                  <a:moveTo>
                    <a:pt x="42271" y="36782"/>
                  </a:moveTo>
                  <a:cubicBezTo>
                    <a:pt x="42271" y="36782"/>
                    <a:pt x="41890" y="36401"/>
                    <a:pt x="41795" y="36401"/>
                  </a:cubicBezTo>
                  <a:cubicBezTo>
                    <a:pt x="41604" y="36401"/>
                    <a:pt x="41509" y="36687"/>
                    <a:pt x="41319" y="36782"/>
                  </a:cubicBezTo>
                  <a:cubicBezTo>
                    <a:pt x="41509" y="36782"/>
                    <a:pt x="41604" y="36973"/>
                    <a:pt x="41795" y="36973"/>
                  </a:cubicBezTo>
                  <a:cubicBezTo>
                    <a:pt x="41890" y="36973"/>
                    <a:pt x="42080" y="36878"/>
                    <a:pt x="42271" y="36687"/>
                  </a:cubicBezTo>
                  <a:moveTo>
                    <a:pt x="41795" y="23924"/>
                  </a:moveTo>
                  <a:cubicBezTo>
                    <a:pt x="41795" y="23924"/>
                    <a:pt x="41414" y="24209"/>
                    <a:pt x="41319" y="24400"/>
                  </a:cubicBezTo>
                  <a:cubicBezTo>
                    <a:pt x="41509" y="24590"/>
                    <a:pt x="41700" y="24781"/>
                    <a:pt x="41890" y="24971"/>
                  </a:cubicBezTo>
                  <a:cubicBezTo>
                    <a:pt x="41890" y="24876"/>
                    <a:pt x="42175" y="24686"/>
                    <a:pt x="42175" y="24590"/>
                  </a:cubicBezTo>
                  <a:cubicBezTo>
                    <a:pt x="42175" y="24400"/>
                    <a:pt x="41985" y="24209"/>
                    <a:pt x="41890" y="24019"/>
                  </a:cubicBezTo>
                  <a:moveTo>
                    <a:pt x="26851" y="8112"/>
                  </a:moveTo>
                  <a:cubicBezTo>
                    <a:pt x="26851" y="8112"/>
                    <a:pt x="27041" y="8017"/>
                    <a:pt x="27232" y="7922"/>
                  </a:cubicBezTo>
                  <a:cubicBezTo>
                    <a:pt x="27041" y="7636"/>
                    <a:pt x="26851" y="7350"/>
                    <a:pt x="26756" y="7064"/>
                  </a:cubicBezTo>
                  <a:cubicBezTo>
                    <a:pt x="26756" y="7064"/>
                    <a:pt x="26565" y="7064"/>
                    <a:pt x="26470" y="7160"/>
                  </a:cubicBezTo>
                  <a:cubicBezTo>
                    <a:pt x="26565" y="7445"/>
                    <a:pt x="26756" y="7731"/>
                    <a:pt x="26851" y="8017"/>
                  </a:cubicBezTo>
                  <a:moveTo>
                    <a:pt x="25709" y="58118"/>
                  </a:moveTo>
                  <a:cubicBezTo>
                    <a:pt x="25709" y="58118"/>
                    <a:pt x="25709" y="58309"/>
                    <a:pt x="25614" y="58499"/>
                  </a:cubicBezTo>
                  <a:cubicBezTo>
                    <a:pt x="25994" y="58690"/>
                    <a:pt x="26470" y="58785"/>
                    <a:pt x="26851" y="58976"/>
                  </a:cubicBezTo>
                  <a:cubicBezTo>
                    <a:pt x="26851" y="58880"/>
                    <a:pt x="26851" y="58785"/>
                    <a:pt x="26946" y="58690"/>
                  </a:cubicBezTo>
                  <a:cubicBezTo>
                    <a:pt x="26565" y="58499"/>
                    <a:pt x="26089" y="58404"/>
                    <a:pt x="25709" y="58214"/>
                  </a:cubicBezTo>
                  <a:moveTo>
                    <a:pt x="83390" y="56594"/>
                  </a:moveTo>
                  <a:cubicBezTo>
                    <a:pt x="83390" y="56594"/>
                    <a:pt x="83580" y="56404"/>
                    <a:pt x="83580" y="56213"/>
                  </a:cubicBezTo>
                  <a:cubicBezTo>
                    <a:pt x="83295" y="56023"/>
                    <a:pt x="83009" y="55832"/>
                    <a:pt x="82724" y="55642"/>
                  </a:cubicBezTo>
                  <a:cubicBezTo>
                    <a:pt x="82724" y="55642"/>
                    <a:pt x="82629" y="55832"/>
                    <a:pt x="82534" y="55928"/>
                  </a:cubicBezTo>
                  <a:cubicBezTo>
                    <a:pt x="82819" y="56118"/>
                    <a:pt x="83009" y="56404"/>
                    <a:pt x="83295" y="56594"/>
                  </a:cubicBezTo>
                  <a:moveTo>
                    <a:pt x="48362" y="96885"/>
                  </a:moveTo>
                  <a:lnTo>
                    <a:pt x="48648" y="96885"/>
                  </a:lnTo>
                  <a:lnTo>
                    <a:pt x="48648" y="95837"/>
                  </a:lnTo>
                  <a:lnTo>
                    <a:pt x="48362" y="95837"/>
                  </a:lnTo>
                  <a:lnTo>
                    <a:pt x="48362" y="96885"/>
                  </a:lnTo>
                  <a:close/>
                  <a:moveTo>
                    <a:pt x="80154" y="15446"/>
                  </a:moveTo>
                  <a:cubicBezTo>
                    <a:pt x="80154" y="15446"/>
                    <a:pt x="80630" y="15065"/>
                    <a:pt x="80630" y="15065"/>
                  </a:cubicBezTo>
                  <a:cubicBezTo>
                    <a:pt x="80534" y="14875"/>
                    <a:pt x="80344" y="14589"/>
                    <a:pt x="80249" y="14399"/>
                  </a:cubicBezTo>
                  <a:cubicBezTo>
                    <a:pt x="80154" y="14494"/>
                    <a:pt x="79963" y="14684"/>
                    <a:pt x="79963" y="14780"/>
                  </a:cubicBezTo>
                  <a:cubicBezTo>
                    <a:pt x="79963" y="14970"/>
                    <a:pt x="80154" y="15161"/>
                    <a:pt x="80249" y="15446"/>
                  </a:cubicBezTo>
                  <a:moveTo>
                    <a:pt x="78726" y="53070"/>
                  </a:moveTo>
                  <a:cubicBezTo>
                    <a:pt x="78726" y="52118"/>
                    <a:pt x="78345" y="51927"/>
                    <a:pt x="77774" y="51927"/>
                  </a:cubicBezTo>
                  <a:cubicBezTo>
                    <a:pt x="77774" y="51927"/>
                    <a:pt x="77584" y="52022"/>
                    <a:pt x="77584" y="52118"/>
                  </a:cubicBezTo>
                  <a:cubicBezTo>
                    <a:pt x="77965" y="52403"/>
                    <a:pt x="78250" y="52689"/>
                    <a:pt x="78726" y="53070"/>
                  </a:cubicBezTo>
                  <a:moveTo>
                    <a:pt x="77013" y="86789"/>
                  </a:moveTo>
                  <a:cubicBezTo>
                    <a:pt x="77013" y="86789"/>
                    <a:pt x="76632" y="87265"/>
                    <a:pt x="76632" y="87455"/>
                  </a:cubicBezTo>
                  <a:cubicBezTo>
                    <a:pt x="76632" y="87551"/>
                    <a:pt x="76822" y="87741"/>
                    <a:pt x="76917" y="87836"/>
                  </a:cubicBezTo>
                  <a:cubicBezTo>
                    <a:pt x="77108" y="87646"/>
                    <a:pt x="77298" y="87551"/>
                    <a:pt x="77298" y="87360"/>
                  </a:cubicBezTo>
                  <a:cubicBezTo>
                    <a:pt x="77298" y="87360"/>
                    <a:pt x="77203" y="87074"/>
                    <a:pt x="77013" y="86789"/>
                  </a:cubicBezTo>
                  <a:moveTo>
                    <a:pt x="23139" y="73168"/>
                  </a:moveTo>
                  <a:lnTo>
                    <a:pt x="23139" y="72692"/>
                  </a:lnTo>
                  <a:cubicBezTo>
                    <a:pt x="23139" y="72692"/>
                    <a:pt x="22472" y="72787"/>
                    <a:pt x="22187" y="72882"/>
                  </a:cubicBezTo>
                  <a:cubicBezTo>
                    <a:pt x="22187" y="72882"/>
                    <a:pt x="22187" y="73073"/>
                    <a:pt x="22187" y="73168"/>
                  </a:cubicBezTo>
                  <a:lnTo>
                    <a:pt x="23139" y="73168"/>
                  </a:lnTo>
                  <a:close/>
                  <a:moveTo>
                    <a:pt x="77013" y="54213"/>
                  </a:moveTo>
                  <a:cubicBezTo>
                    <a:pt x="77013" y="54213"/>
                    <a:pt x="77298" y="54023"/>
                    <a:pt x="77394" y="53927"/>
                  </a:cubicBezTo>
                  <a:cubicBezTo>
                    <a:pt x="77203" y="53642"/>
                    <a:pt x="77013" y="53356"/>
                    <a:pt x="76727" y="53165"/>
                  </a:cubicBezTo>
                  <a:cubicBezTo>
                    <a:pt x="76632" y="53165"/>
                    <a:pt x="76537" y="53356"/>
                    <a:pt x="76442" y="53356"/>
                  </a:cubicBezTo>
                  <a:cubicBezTo>
                    <a:pt x="76632" y="53642"/>
                    <a:pt x="76822" y="53927"/>
                    <a:pt x="77013" y="54213"/>
                  </a:cubicBezTo>
                  <a:moveTo>
                    <a:pt x="20664" y="87265"/>
                  </a:moveTo>
                  <a:cubicBezTo>
                    <a:pt x="20664" y="87265"/>
                    <a:pt x="20950" y="87455"/>
                    <a:pt x="21045" y="87551"/>
                  </a:cubicBezTo>
                  <a:cubicBezTo>
                    <a:pt x="21235" y="87265"/>
                    <a:pt x="21330" y="86979"/>
                    <a:pt x="21521" y="86693"/>
                  </a:cubicBezTo>
                  <a:cubicBezTo>
                    <a:pt x="21521" y="86693"/>
                    <a:pt x="21330" y="86598"/>
                    <a:pt x="21235" y="86503"/>
                  </a:cubicBezTo>
                  <a:cubicBezTo>
                    <a:pt x="21045" y="86789"/>
                    <a:pt x="20854" y="86979"/>
                    <a:pt x="20664" y="87265"/>
                  </a:cubicBezTo>
                  <a:moveTo>
                    <a:pt x="75871" y="41259"/>
                  </a:moveTo>
                  <a:cubicBezTo>
                    <a:pt x="75871" y="41259"/>
                    <a:pt x="76061" y="41640"/>
                    <a:pt x="76156" y="41640"/>
                  </a:cubicBezTo>
                  <a:cubicBezTo>
                    <a:pt x="76251" y="41640"/>
                    <a:pt x="76537" y="41450"/>
                    <a:pt x="76537" y="41354"/>
                  </a:cubicBezTo>
                  <a:cubicBezTo>
                    <a:pt x="76537" y="41164"/>
                    <a:pt x="76346" y="41069"/>
                    <a:pt x="76251" y="40878"/>
                  </a:cubicBezTo>
                  <a:cubicBezTo>
                    <a:pt x="76156" y="40973"/>
                    <a:pt x="75966" y="41069"/>
                    <a:pt x="75871" y="41259"/>
                  </a:cubicBezTo>
                  <a:moveTo>
                    <a:pt x="55501" y="24781"/>
                  </a:moveTo>
                  <a:cubicBezTo>
                    <a:pt x="55501" y="24781"/>
                    <a:pt x="55501" y="24590"/>
                    <a:pt x="55501" y="24495"/>
                  </a:cubicBezTo>
                  <a:cubicBezTo>
                    <a:pt x="55216" y="24495"/>
                    <a:pt x="54835" y="24305"/>
                    <a:pt x="54550" y="24209"/>
                  </a:cubicBezTo>
                  <a:cubicBezTo>
                    <a:pt x="54550" y="24305"/>
                    <a:pt x="54550" y="24495"/>
                    <a:pt x="54550" y="24590"/>
                  </a:cubicBezTo>
                  <a:cubicBezTo>
                    <a:pt x="54835" y="24590"/>
                    <a:pt x="55216" y="24686"/>
                    <a:pt x="55501" y="24781"/>
                  </a:cubicBezTo>
                  <a:moveTo>
                    <a:pt x="57786" y="7064"/>
                  </a:moveTo>
                  <a:cubicBezTo>
                    <a:pt x="57786" y="7064"/>
                    <a:pt x="57595" y="7064"/>
                    <a:pt x="57500" y="7064"/>
                  </a:cubicBezTo>
                  <a:cubicBezTo>
                    <a:pt x="57405" y="7350"/>
                    <a:pt x="57310" y="7636"/>
                    <a:pt x="57215" y="7922"/>
                  </a:cubicBezTo>
                  <a:cubicBezTo>
                    <a:pt x="57215" y="7922"/>
                    <a:pt x="57500" y="8017"/>
                    <a:pt x="57690" y="8112"/>
                  </a:cubicBezTo>
                  <a:cubicBezTo>
                    <a:pt x="57690" y="7826"/>
                    <a:pt x="57786" y="7445"/>
                    <a:pt x="57881" y="7160"/>
                  </a:cubicBezTo>
                  <a:moveTo>
                    <a:pt x="15429" y="39545"/>
                  </a:moveTo>
                  <a:cubicBezTo>
                    <a:pt x="15937" y="39799"/>
                    <a:pt x="16317" y="39735"/>
                    <a:pt x="16571" y="39354"/>
                  </a:cubicBezTo>
                  <a:cubicBezTo>
                    <a:pt x="16571" y="39354"/>
                    <a:pt x="15905" y="39449"/>
                    <a:pt x="15429" y="39545"/>
                  </a:cubicBezTo>
                  <a:moveTo>
                    <a:pt x="68446" y="55642"/>
                  </a:moveTo>
                  <a:cubicBezTo>
                    <a:pt x="68446" y="55642"/>
                    <a:pt x="68446" y="55832"/>
                    <a:pt x="68446" y="55928"/>
                  </a:cubicBezTo>
                  <a:cubicBezTo>
                    <a:pt x="68542" y="55928"/>
                    <a:pt x="68732" y="56118"/>
                    <a:pt x="68732" y="56118"/>
                  </a:cubicBezTo>
                  <a:cubicBezTo>
                    <a:pt x="68922" y="56118"/>
                    <a:pt x="69017" y="55832"/>
                    <a:pt x="69208" y="55737"/>
                  </a:cubicBezTo>
                  <a:cubicBezTo>
                    <a:pt x="68922" y="55737"/>
                    <a:pt x="68732" y="55737"/>
                    <a:pt x="68446" y="55642"/>
                  </a:cubicBezTo>
                  <a:moveTo>
                    <a:pt x="12668" y="39259"/>
                  </a:moveTo>
                  <a:cubicBezTo>
                    <a:pt x="12668" y="39259"/>
                    <a:pt x="13240" y="39735"/>
                    <a:pt x="13335" y="39735"/>
                  </a:cubicBezTo>
                  <a:cubicBezTo>
                    <a:pt x="13525" y="39735"/>
                    <a:pt x="13620" y="39449"/>
                    <a:pt x="13811" y="39354"/>
                  </a:cubicBezTo>
                  <a:cubicBezTo>
                    <a:pt x="13716" y="39259"/>
                    <a:pt x="13525" y="39068"/>
                    <a:pt x="13430" y="39068"/>
                  </a:cubicBezTo>
                  <a:cubicBezTo>
                    <a:pt x="13240" y="39068"/>
                    <a:pt x="13049" y="39164"/>
                    <a:pt x="12668" y="39354"/>
                  </a:cubicBezTo>
                  <a:moveTo>
                    <a:pt x="66447" y="102505"/>
                  </a:moveTo>
                  <a:cubicBezTo>
                    <a:pt x="66447" y="102505"/>
                    <a:pt x="66447" y="102791"/>
                    <a:pt x="66447" y="102981"/>
                  </a:cubicBezTo>
                  <a:cubicBezTo>
                    <a:pt x="66733" y="102981"/>
                    <a:pt x="67019" y="102981"/>
                    <a:pt x="67304" y="102981"/>
                  </a:cubicBezTo>
                  <a:cubicBezTo>
                    <a:pt x="67304" y="102886"/>
                    <a:pt x="67304" y="102791"/>
                    <a:pt x="67304" y="102695"/>
                  </a:cubicBezTo>
                  <a:cubicBezTo>
                    <a:pt x="67019" y="102695"/>
                    <a:pt x="66733" y="102695"/>
                    <a:pt x="66447" y="102600"/>
                  </a:cubicBezTo>
                  <a:moveTo>
                    <a:pt x="61022" y="94504"/>
                  </a:moveTo>
                  <a:cubicBezTo>
                    <a:pt x="61022" y="94504"/>
                    <a:pt x="60736" y="94885"/>
                    <a:pt x="60546" y="95075"/>
                  </a:cubicBezTo>
                  <a:cubicBezTo>
                    <a:pt x="60641" y="95075"/>
                    <a:pt x="60832" y="95361"/>
                    <a:pt x="60927" y="95266"/>
                  </a:cubicBezTo>
                  <a:cubicBezTo>
                    <a:pt x="61022" y="95266"/>
                    <a:pt x="61212" y="95075"/>
                    <a:pt x="61307" y="94980"/>
                  </a:cubicBezTo>
                  <a:cubicBezTo>
                    <a:pt x="61307" y="94885"/>
                    <a:pt x="61212" y="94694"/>
                    <a:pt x="61022" y="94504"/>
                  </a:cubicBezTo>
                  <a:moveTo>
                    <a:pt x="4768" y="41545"/>
                  </a:moveTo>
                  <a:cubicBezTo>
                    <a:pt x="4768" y="41545"/>
                    <a:pt x="4483" y="41735"/>
                    <a:pt x="4388" y="41831"/>
                  </a:cubicBezTo>
                  <a:cubicBezTo>
                    <a:pt x="4578" y="42116"/>
                    <a:pt x="4768" y="42307"/>
                    <a:pt x="4959" y="42593"/>
                  </a:cubicBezTo>
                  <a:cubicBezTo>
                    <a:pt x="4959" y="42593"/>
                    <a:pt x="5149" y="42593"/>
                    <a:pt x="5244" y="42497"/>
                  </a:cubicBezTo>
                  <a:cubicBezTo>
                    <a:pt x="5149" y="42212"/>
                    <a:pt x="4959" y="41926"/>
                    <a:pt x="4864" y="41640"/>
                  </a:cubicBezTo>
                  <a:moveTo>
                    <a:pt x="3245" y="42783"/>
                  </a:moveTo>
                  <a:cubicBezTo>
                    <a:pt x="3245" y="42783"/>
                    <a:pt x="2960" y="42593"/>
                    <a:pt x="2865" y="42402"/>
                  </a:cubicBezTo>
                  <a:cubicBezTo>
                    <a:pt x="2865" y="42593"/>
                    <a:pt x="2674" y="42783"/>
                    <a:pt x="2579" y="42878"/>
                  </a:cubicBezTo>
                  <a:cubicBezTo>
                    <a:pt x="2579" y="42878"/>
                    <a:pt x="2770" y="43069"/>
                    <a:pt x="2960" y="43164"/>
                  </a:cubicBezTo>
                  <a:cubicBezTo>
                    <a:pt x="2960" y="43069"/>
                    <a:pt x="3150" y="42878"/>
                    <a:pt x="3245" y="42688"/>
                  </a:cubicBezTo>
                  <a:moveTo>
                    <a:pt x="3245" y="49070"/>
                  </a:moveTo>
                  <a:lnTo>
                    <a:pt x="3245" y="48689"/>
                  </a:lnTo>
                  <a:cubicBezTo>
                    <a:pt x="3245" y="48689"/>
                    <a:pt x="2770" y="48689"/>
                    <a:pt x="2484" y="48689"/>
                  </a:cubicBezTo>
                  <a:cubicBezTo>
                    <a:pt x="2484" y="48784"/>
                    <a:pt x="2484" y="48974"/>
                    <a:pt x="2484" y="48974"/>
                  </a:cubicBezTo>
                  <a:cubicBezTo>
                    <a:pt x="2770" y="48974"/>
                    <a:pt x="2960" y="48974"/>
                    <a:pt x="3245" y="48974"/>
                  </a:cubicBezTo>
                  <a:moveTo>
                    <a:pt x="62164" y="23447"/>
                  </a:moveTo>
                  <a:cubicBezTo>
                    <a:pt x="62164" y="23447"/>
                    <a:pt x="61974" y="23924"/>
                    <a:pt x="61879" y="24114"/>
                  </a:cubicBezTo>
                  <a:cubicBezTo>
                    <a:pt x="61879" y="24114"/>
                    <a:pt x="62069" y="24305"/>
                    <a:pt x="62164" y="24305"/>
                  </a:cubicBezTo>
                  <a:cubicBezTo>
                    <a:pt x="62354" y="24209"/>
                    <a:pt x="62450" y="24019"/>
                    <a:pt x="62545" y="23828"/>
                  </a:cubicBezTo>
                  <a:cubicBezTo>
                    <a:pt x="62545" y="23828"/>
                    <a:pt x="62354" y="23638"/>
                    <a:pt x="62164" y="23447"/>
                  </a:cubicBezTo>
                  <a:moveTo>
                    <a:pt x="62450" y="57356"/>
                  </a:moveTo>
                  <a:cubicBezTo>
                    <a:pt x="62450" y="57356"/>
                    <a:pt x="62354" y="57071"/>
                    <a:pt x="62259" y="56975"/>
                  </a:cubicBezTo>
                  <a:cubicBezTo>
                    <a:pt x="61974" y="57166"/>
                    <a:pt x="61688" y="57356"/>
                    <a:pt x="61403" y="57452"/>
                  </a:cubicBezTo>
                  <a:cubicBezTo>
                    <a:pt x="61403" y="57547"/>
                    <a:pt x="61498" y="57642"/>
                    <a:pt x="61593" y="57737"/>
                  </a:cubicBezTo>
                  <a:cubicBezTo>
                    <a:pt x="61879" y="57547"/>
                    <a:pt x="62259" y="57452"/>
                    <a:pt x="62545" y="57356"/>
                  </a:cubicBezTo>
                </a:path>
              </a:pathLst>
            </a:custGeom>
            <a:solidFill>
              <a:srgbClr val="71C5D0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" name="Forma libre 3">
              <a:extLst>
                <a:ext uri="{FF2B5EF4-FFF2-40B4-BE49-F238E27FC236}">
                  <a16:creationId xmlns:a16="http://schemas.microsoft.com/office/drawing/2014/main" id="{CCCC0D48-3E65-C4D6-A8A7-3C17867CC1DA}"/>
                </a:ext>
              </a:extLst>
            </p:cNvPr>
            <p:cNvSpPr/>
            <p:nvPr/>
          </p:nvSpPr>
          <p:spPr>
            <a:xfrm>
              <a:off x="4292447" y="1922430"/>
              <a:ext cx="125273" cy="124972"/>
            </a:xfrm>
            <a:custGeom>
              <a:avLst/>
              <a:gdLst>
                <a:gd name="connsiteX0" fmla="*/ 32850 w 125273"/>
                <a:gd name="connsiteY0" fmla="*/ 120682 h 124972"/>
                <a:gd name="connsiteX1" fmla="*/ 33421 w 125273"/>
                <a:gd name="connsiteY1" fmla="*/ 119063 h 124972"/>
                <a:gd name="connsiteX2" fmla="*/ 31708 w 125273"/>
                <a:gd name="connsiteY2" fmla="*/ 119444 h 124972"/>
                <a:gd name="connsiteX3" fmla="*/ 29043 w 125273"/>
                <a:gd name="connsiteY3" fmla="*/ 122111 h 124972"/>
                <a:gd name="connsiteX4" fmla="*/ 16669 w 125273"/>
                <a:gd name="connsiteY4" fmla="*/ 124968 h 124972"/>
                <a:gd name="connsiteX5" fmla="*/ 16193 w 125273"/>
                <a:gd name="connsiteY5" fmla="*/ 124873 h 124972"/>
                <a:gd name="connsiteX6" fmla="*/ 16003 w 125273"/>
                <a:gd name="connsiteY6" fmla="*/ 124111 h 124972"/>
                <a:gd name="connsiteX7" fmla="*/ 16003 w 125273"/>
                <a:gd name="connsiteY7" fmla="*/ 123253 h 124972"/>
                <a:gd name="connsiteX8" fmla="*/ 14004 w 125273"/>
                <a:gd name="connsiteY8" fmla="*/ 123063 h 124972"/>
                <a:gd name="connsiteX9" fmla="*/ 14956 w 125273"/>
                <a:gd name="connsiteY9" fmla="*/ 124682 h 124972"/>
                <a:gd name="connsiteX10" fmla="*/ 14194 w 125273"/>
                <a:gd name="connsiteY10" fmla="*/ 124968 h 124972"/>
                <a:gd name="connsiteX11" fmla="*/ 5913 w 125273"/>
                <a:gd name="connsiteY11" fmla="*/ 123158 h 124972"/>
                <a:gd name="connsiteX12" fmla="*/ 4581 w 125273"/>
                <a:gd name="connsiteY12" fmla="*/ 122587 h 124972"/>
                <a:gd name="connsiteX13" fmla="*/ 2296 w 125273"/>
                <a:gd name="connsiteY13" fmla="*/ 120205 h 124972"/>
                <a:gd name="connsiteX14" fmla="*/ 1440 w 125273"/>
                <a:gd name="connsiteY14" fmla="*/ 118110 h 124972"/>
                <a:gd name="connsiteX15" fmla="*/ 12 w 125273"/>
                <a:gd name="connsiteY15" fmla="*/ 110109 h 124972"/>
                <a:gd name="connsiteX16" fmla="*/ 1820 w 125273"/>
                <a:gd name="connsiteY16" fmla="*/ 98679 h 124972"/>
                <a:gd name="connsiteX17" fmla="*/ 3534 w 125273"/>
                <a:gd name="connsiteY17" fmla="*/ 93917 h 124972"/>
                <a:gd name="connsiteX18" fmla="*/ 5247 w 125273"/>
                <a:gd name="connsiteY18" fmla="*/ 89059 h 124972"/>
                <a:gd name="connsiteX19" fmla="*/ 7246 w 125273"/>
                <a:gd name="connsiteY19" fmla="*/ 84201 h 124972"/>
                <a:gd name="connsiteX20" fmla="*/ 9911 w 125273"/>
                <a:gd name="connsiteY20" fmla="*/ 79534 h 124972"/>
                <a:gd name="connsiteX21" fmla="*/ 17430 w 125273"/>
                <a:gd name="connsiteY21" fmla="*/ 69818 h 124972"/>
                <a:gd name="connsiteX22" fmla="*/ 24379 w 125273"/>
                <a:gd name="connsiteY22" fmla="*/ 62389 h 124972"/>
                <a:gd name="connsiteX23" fmla="*/ 31137 w 125273"/>
                <a:gd name="connsiteY23" fmla="*/ 55626 h 124972"/>
                <a:gd name="connsiteX24" fmla="*/ 37609 w 125273"/>
                <a:gd name="connsiteY24" fmla="*/ 49340 h 124972"/>
                <a:gd name="connsiteX25" fmla="*/ 43511 w 125273"/>
                <a:gd name="connsiteY25" fmla="*/ 43244 h 124972"/>
                <a:gd name="connsiteX26" fmla="*/ 49888 w 125273"/>
                <a:gd name="connsiteY26" fmla="*/ 36767 h 124972"/>
                <a:gd name="connsiteX27" fmla="*/ 53505 w 125273"/>
                <a:gd name="connsiteY27" fmla="*/ 33528 h 124972"/>
                <a:gd name="connsiteX28" fmla="*/ 56551 w 125273"/>
                <a:gd name="connsiteY28" fmla="*/ 30194 h 124972"/>
                <a:gd name="connsiteX29" fmla="*/ 63118 w 125273"/>
                <a:gd name="connsiteY29" fmla="*/ 23527 h 124972"/>
                <a:gd name="connsiteX30" fmla="*/ 65879 w 125273"/>
                <a:gd name="connsiteY30" fmla="*/ 22288 h 124972"/>
                <a:gd name="connsiteX31" fmla="*/ 65689 w 125273"/>
                <a:gd name="connsiteY31" fmla="*/ 21146 h 124972"/>
                <a:gd name="connsiteX32" fmla="*/ 66355 w 125273"/>
                <a:gd name="connsiteY32" fmla="*/ 20288 h 124972"/>
                <a:gd name="connsiteX33" fmla="*/ 73208 w 125273"/>
                <a:gd name="connsiteY33" fmla="*/ 13906 h 124972"/>
                <a:gd name="connsiteX34" fmla="*/ 74921 w 125273"/>
                <a:gd name="connsiteY34" fmla="*/ 11906 h 124972"/>
                <a:gd name="connsiteX35" fmla="*/ 82155 w 125273"/>
                <a:gd name="connsiteY35" fmla="*/ 5144 h 124972"/>
                <a:gd name="connsiteX36" fmla="*/ 87866 w 125273"/>
                <a:gd name="connsiteY36" fmla="*/ 0 h 124972"/>
                <a:gd name="connsiteX37" fmla="*/ 88247 w 125273"/>
                <a:gd name="connsiteY37" fmla="*/ 1048 h 124972"/>
                <a:gd name="connsiteX38" fmla="*/ 88247 w 125273"/>
                <a:gd name="connsiteY38" fmla="*/ 1238 h 124972"/>
                <a:gd name="connsiteX39" fmla="*/ 86914 w 125273"/>
                <a:gd name="connsiteY39" fmla="*/ 4953 h 124972"/>
                <a:gd name="connsiteX40" fmla="*/ 85963 w 125273"/>
                <a:gd name="connsiteY40" fmla="*/ 9144 h 124972"/>
                <a:gd name="connsiteX41" fmla="*/ 84916 w 125273"/>
                <a:gd name="connsiteY41" fmla="*/ 13144 h 124972"/>
                <a:gd name="connsiteX42" fmla="*/ 82726 w 125273"/>
                <a:gd name="connsiteY42" fmla="*/ 19431 h 124972"/>
                <a:gd name="connsiteX43" fmla="*/ 81299 w 125273"/>
                <a:gd name="connsiteY43" fmla="*/ 20574 h 124972"/>
                <a:gd name="connsiteX44" fmla="*/ 79205 w 125273"/>
                <a:gd name="connsiteY44" fmla="*/ 21241 h 124972"/>
                <a:gd name="connsiteX45" fmla="*/ 78348 w 125273"/>
                <a:gd name="connsiteY45" fmla="*/ 19240 h 124972"/>
                <a:gd name="connsiteX46" fmla="*/ 76064 w 125273"/>
                <a:gd name="connsiteY46" fmla="*/ 20860 h 124972"/>
                <a:gd name="connsiteX47" fmla="*/ 78062 w 125273"/>
                <a:gd name="connsiteY47" fmla="*/ 21336 h 124972"/>
                <a:gd name="connsiteX48" fmla="*/ 78633 w 125273"/>
                <a:gd name="connsiteY48" fmla="*/ 22669 h 124972"/>
                <a:gd name="connsiteX49" fmla="*/ 81679 w 125273"/>
                <a:gd name="connsiteY49" fmla="*/ 22098 h 124972"/>
                <a:gd name="connsiteX50" fmla="*/ 79776 w 125273"/>
                <a:gd name="connsiteY50" fmla="*/ 28575 h 124972"/>
                <a:gd name="connsiteX51" fmla="*/ 81489 w 125273"/>
                <a:gd name="connsiteY51" fmla="*/ 28289 h 124972"/>
                <a:gd name="connsiteX52" fmla="*/ 87200 w 125273"/>
                <a:gd name="connsiteY52" fmla="*/ 25527 h 124972"/>
                <a:gd name="connsiteX53" fmla="*/ 95386 w 125273"/>
                <a:gd name="connsiteY53" fmla="*/ 22384 h 124972"/>
                <a:gd name="connsiteX54" fmla="*/ 102239 w 125273"/>
                <a:gd name="connsiteY54" fmla="*/ 20288 h 124972"/>
                <a:gd name="connsiteX55" fmla="*/ 103096 w 125273"/>
                <a:gd name="connsiteY55" fmla="*/ 19621 h 124972"/>
                <a:gd name="connsiteX56" fmla="*/ 103857 w 125273"/>
                <a:gd name="connsiteY56" fmla="*/ 18955 h 124972"/>
                <a:gd name="connsiteX57" fmla="*/ 105951 w 125273"/>
                <a:gd name="connsiteY57" fmla="*/ 19240 h 124972"/>
                <a:gd name="connsiteX58" fmla="*/ 105951 w 125273"/>
                <a:gd name="connsiteY58" fmla="*/ 21431 h 124972"/>
                <a:gd name="connsiteX59" fmla="*/ 103477 w 125273"/>
                <a:gd name="connsiteY59" fmla="*/ 27051 h 124972"/>
                <a:gd name="connsiteX60" fmla="*/ 102905 w 125273"/>
                <a:gd name="connsiteY60" fmla="*/ 28384 h 124972"/>
                <a:gd name="connsiteX61" fmla="*/ 102429 w 125273"/>
                <a:gd name="connsiteY61" fmla="*/ 29337 h 124972"/>
                <a:gd name="connsiteX62" fmla="*/ 100526 w 125273"/>
                <a:gd name="connsiteY62" fmla="*/ 35052 h 124972"/>
                <a:gd name="connsiteX63" fmla="*/ 98337 w 125273"/>
                <a:gd name="connsiteY63" fmla="*/ 39815 h 124972"/>
                <a:gd name="connsiteX64" fmla="*/ 96528 w 125273"/>
                <a:gd name="connsiteY64" fmla="*/ 44005 h 124972"/>
                <a:gd name="connsiteX65" fmla="*/ 96243 w 125273"/>
                <a:gd name="connsiteY65" fmla="*/ 45244 h 124972"/>
                <a:gd name="connsiteX66" fmla="*/ 100240 w 125273"/>
                <a:gd name="connsiteY66" fmla="*/ 44291 h 124972"/>
                <a:gd name="connsiteX67" fmla="*/ 108902 w 125273"/>
                <a:gd name="connsiteY67" fmla="*/ 41243 h 124972"/>
                <a:gd name="connsiteX68" fmla="*/ 116326 w 125273"/>
                <a:gd name="connsiteY68" fmla="*/ 39148 h 124972"/>
                <a:gd name="connsiteX69" fmla="*/ 118135 w 125273"/>
                <a:gd name="connsiteY69" fmla="*/ 38957 h 124972"/>
                <a:gd name="connsiteX70" fmla="*/ 120038 w 125273"/>
                <a:gd name="connsiteY70" fmla="*/ 38481 h 124972"/>
                <a:gd name="connsiteX71" fmla="*/ 124227 w 125273"/>
                <a:gd name="connsiteY71" fmla="*/ 36957 h 124972"/>
                <a:gd name="connsiteX72" fmla="*/ 125273 w 125273"/>
                <a:gd name="connsiteY72" fmla="*/ 37243 h 124972"/>
                <a:gd name="connsiteX73" fmla="*/ 117849 w 125273"/>
                <a:gd name="connsiteY73" fmla="*/ 45053 h 124972"/>
                <a:gd name="connsiteX74" fmla="*/ 116326 w 125273"/>
                <a:gd name="connsiteY74" fmla="*/ 44291 h 124972"/>
                <a:gd name="connsiteX75" fmla="*/ 116041 w 125273"/>
                <a:gd name="connsiteY75" fmla="*/ 46006 h 124972"/>
                <a:gd name="connsiteX76" fmla="*/ 115946 w 125273"/>
                <a:gd name="connsiteY76" fmla="*/ 47149 h 124972"/>
                <a:gd name="connsiteX77" fmla="*/ 112233 w 125273"/>
                <a:gd name="connsiteY77" fmla="*/ 50959 h 124972"/>
                <a:gd name="connsiteX78" fmla="*/ 111091 w 125273"/>
                <a:gd name="connsiteY78" fmla="*/ 50006 h 124972"/>
                <a:gd name="connsiteX79" fmla="*/ 108331 w 125273"/>
                <a:gd name="connsiteY79" fmla="*/ 55245 h 124972"/>
                <a:gd name="connsiteX80" fmla="*/ 107569 w 125273"/>
                <a:gd name="connsiteY80" fmla="*/ 53626 h 124972"/>
                <a:gd name="connsiteX81" fmla="*/ 106332 w 125273"/>
                <a:gd name="connsiteY81" fmla="*/ 55721 h 124972"/>
                <a:gd name="connsiteX82" fmla="*/ 104904 w 125273"/>
                <a:gd name="connsiteY82" fmla="*/ 58674 h 124972"/>
                <a:gd name="connsiteX83" fmla="*/ 99860 w 125273"/>
                <a:gd name="connsiteY83" fmla="*/ 63532 h 124972"/>
                <a:gd name="connsiteX84" fmla="*/ 98812 w 125273"/>
                <a:gd name="connsiteY84" fmla="*/ 64770 h 124972"/>
                <a:gd name="connsiteX85" fmla="*/ 97575 w 125273"/>
                <a:gd name="connsiteY85" fmla="*/ 66103 h 124972"/>
                <a:gd name="connsiteX86" fmla="*/ 94053 w 125273"/>
                <a:gd name="connsiteY86" fmla="*/ 69818 h 124972"/>
                <a:gd name="connsiteX87" fmla="*/ 93577 w 125273"/>
                <a:gd name="connsiteY87" fmla="*/ 70294 h 124972"/>
                <a:gd name="connsiteX88" fmla="*/ 91483 w 125273"/>
                <a:gd name="connsiteY88" fmla="*/ 71914 h 124972"/>
                <a:gd name="connsiteX89" fmla="*/ 83202 w 125273"/>
                <a:gd name="connsiteY89" fmla="*/ 80581 h 124972"/>
                <a:gd name="connsiteX90" fmla="*/ 80632 w 125273"/>
                <a:gd name="connsiteY90" fmla="*/ 82772 h 124972"/>
                <a:gd name="connsiteX91" fmla="*/ 76254 w 125273"/>
                <a:gd name="connsiteY91" fmla="*/ 87058 h 124972"/>
                <a:gd name="connsiteX92" fmla="*/ 72827 w 125273"/>
                <a:gd name="connsiteY92" fmla="*/ 90678 h 124972"/>
                <a:gd name="connsiteX93" fmla="*/ 67497 w 125273"/>
                <a:gd name="connsiteY93" fmla="*/ 95917 h 124972"/>
                <a:gd name="connsiteX94" fmla="*/ 62928 w 125273"/>
                <a:gd name="connsiteY94" fmla="*/ 100679 h 124972"/>
                <a:gd name="connsiteX95" fmla="*/ 51601 w 125273"/>
                <a:gd name="connsiteY95" fmla="*/ 110680 h 124972"/>
                <a:gd name="connsiteX96" fmla="*/ 46271 w 125273"/>
                <a:gd name="connsiteY96" fmla="*/ 114776 h 124972"/>
                <a:gd name="connsiteX97" fmla="*/ 40750 w 125273"/>
                <a:gd name="connsiteY97" fmla="*/ 117729 h 124972"/>
                <a:gd name="connsiteX98" fmla="*/ 36657 w 125273"/>
                <a:gd name="connsiteY98" fmla="*/ 119634 h 124972"/>
                <a:gd name="connsiteX99" fmla="*/ 33040 w 125273"/>
                <a:gd name="connsiteY99" fmla="*/ 120682 h 124972"/>
                <a:gd name="connsiteX100" fmla="*/ 96623 w 125273"/>
                <a:gd name="connsiteY100" fmla="*/ 59912 h 124972"/>
                <a:gd name="connsiteX101" fmla="*/ 92626 w 125273"/>
                <a:gd name="connsiteY101" fmla="*/ 62960 h 124972"/>
                <a:gd name="connsiteX102" fmla="*/ 92626 w 125273"/>
                <a:gd name="connsiteY102" fmla="*/ 63913 h 124972"/>
                <a:gd name="connsiteX103" fmla="*/ 93387 w 125273"/>
                <a:gd name="connsiteY103" fmla="*/ 63817 h 124972"/>
                <a:gd name="connsiteX104" fmla="*/ 95576 w 125273"/>
                <a:gd name="connsiteY104" fmla="*/ 62960 h 124972"/>
                <a:gd name="connsiteX105" fmla="*/ 97670 w 125273"/>
                <a:gd name="connsiteY105" fmla="*/ 62294 h 124972"/>
                <a:gd name="connsiteX106" fmla="*/ 96718 w 125273"/>
                <a:gd name="connsiteY106" fmla="*/ 59912 h 124972"/>
                <a:gd name="connsiteX107" fmla="*/ 82726 w 125273"/>
                <a:gd name="connsiteY107" fmla="*/ 48006 h 124972"/>
                <a:gd name="connsiteX108" fmla="*/ 83393 w 125273"/>
                <a:gd name="connsiteY108" fmla="*/ 48006 h 124972"/>
                <a:gd name="connsiteX109" fmla="*/ 84725 w 125273"/>
                <a:gd name="connsiteY109" fmla="*/ 44386 h 124972"/>
                <a:gd name="connsiteX110" fmla="*/ 84154 w 125273"/>
                <a:gd name="connsiteY110" fmla="*/ 43148 h 124972"/>
                <a:gd name="connsiteX111" fmla="*/ 82726 w 125273"/>
                <a:gd name="connsiteY111" fmla="*/ 43815 h 124972"/>
                <a:gd name="connsiteX112" fmla="*/ 82251 w 125273"/>
                <a:gd name="connsiteY112" fmla="*/ 46768 h 124972"/>
                <a:gd name="connsiteX113" fmla="*/ 82631 w 125273"/>
                <a:gd name="connsiteY113" fmla="*/ 47911 h 124972"/>
                <a:gd name="connsiteX114" fmla="*/ 69401 w 125273"/>
                <a:gd name="connsiteY114" fmla="*/ 81820 h 124972"/>
                <a:gd name="connsiteX115" fmla="*/ 71780 w 125273"/>
                <a:gd name="connsiteY115" fmla="*/ 82963 h 124972"/>
                <a:gd name="connsiteX116" fmla="*/ 72827 w 125273"/>
                <a:gd name="connsiteY116" fmla="*/ 83153 h 124972"/>
                <a:gd name="connsiteX117" fmla="*/ 73208 w 125273"/>
                <a:gd name="connsiteY117" fmla="*/ 82677 h 124972"/>
                <a:gd name="connsiteX118" fmla="*/ 72447 w 125273"/>
                <a:gd name="connsiteY118" fmla="*/ 81915 h 124972"/>
                <a:gd name="connsiteX119" fmla="*/ 70828 w 125273"/>
                <a:gd name="connsiteY119" fmla="*/ 79819 h 124972"/>
                <a:gd name="connsiteX120" fmla="*/ 69781 w 125273"/>
                <a:gd name="connsiteY120" fmla="*/ 79343 h 124972"/>
                <a:gd name="connsiteX121" fmla="*/ 69496 w 125273"/>
                <a:gd name="connsiteY121" fmla="*/ 81915 h 124972"/>
                <a:gd name="connsiteX122" fmla="*/ 28472 w 125273"/>
                <a:gd name="connsiteY122" fmla="*/ 66484 h 124972"/>
                <a:gd name="connsiteX123" fmla="*/ 28091 w 125273"/>
                <a:gd name="connsiteY123" fmla="*/ 63913 h 124972"/>
                <a:gd name="connsiteX124" fmla="*/ 25521 w 125273"/>
                <a:gd name="connsiteY124" fmla="*/ 64103 h 124972"/>
                <a:gd name="connsiteX125" fmla="*/ 28472 w 125273"/>
                <a:gd name="connsiteY125" fmla="*/ 66484 h 124972"/>
                <a:gd name="connsiteX126" fmla="*/ 106427 w 125273"/>
                <a:gd name="connsiteY126" fmla="*/ 46006 h 124972"/>
                <a:gd name="connsiteX127" fmla="*/ 107474 w 125273"/>
                <a:gd name="connsiteY127" fmla="*/ 48482 h 124972"/>
                <a:gd name="connsiteX128" fmla="*/ 108712 w 125273"/>
                <a:gd name="connsiteY128" fmla="*/ 48863 h 124972"/>
                <a:gd name="connsiteX129" fmla="*/ 108331 w 125273"/>
                <a:gd name="connsiteY129" fmla="*/ 46768 h 124972"/>
                <a:gd name="connsiteX130" fmla="*/ 106618 w 125273"/>
                <a:gd name="connsiteY130" fmla="*/ 45815 h 124972"/>
                <a:gd name="connsiteX131" fmla="*/ 106427 w 125273"/>
                <a:gd name="connsiteY131" fmla="*/ 46101 h 124972"/>
                <a:gd name="connsiteX132" fmla="*/ 80156 w 125273"/>
                <a:gd name="connsiteY132" fmla="*/ 49721 h 124972"/>
                <a:gd name="connsiteX133" fmla="*/ 79109 w 125273"/>
                <a:gd name="connsiteY133" fmla="*/ 47720 h 124972"/>
                <a:gd name="connsiteX134" fmla="*/ 77206 w 125273"/>
                <a:gd name="connsiteY134" fmla="*/ 48196 h 124972"/>
                <a:gd name="connsiteX135" fmla="*/ 80061 w 125273"/>
                <a:gd name="connsiteY135" fmla="*/ 49721 h 124972"/>
                <a:gd name="connsiteX136" fmla="*/ 58074 w 125273"/>
                <a:gd name="connsiteY136" fmla="*/ 80200 h 124972"/>
                <a:gd name="connsiteX137" fmla="*/ 60168 w 125273"/>
                <a:gd name="connsiteY137" fmla="*/ 80772 h 124972"/>
                <a:gd name="connsiteX138" fmla="*/ 61215 w 125273"/>
                <a:gd name="connsiteY138" fmla="*/ 80486 h 124972"/>
                <a:gd name="connsiteX139" fmla="*/ 61215 w 125273"/>
                <a:gd name="connsiteY139" fmla="*/ 79534 h 124972"/>
                <a:gd name="connsiteX140" fmla="*/ 58930 w 125273"/>
                <a:gd name="connsiteY140" fmla="*/ 79248 h 124972"/>
                <a:gd name="connsiteX141" fmla="*/ 57978 w 125273"/>
                <a:gd name="connsiteY141" fmla="*/ 80200 h 124972"/>
                <a:gd name="connsiteX142" fmla="*/ 46557 w 125273"/>
                <a:gd name="connsiteY142" fmla="*/ 94298 h 124972"/>
                <a:gd name="connsiteX143" fmla="*/ 43891 w 125273"/>
                <a:gd name="connsiteY143" fmla="*/ 93059 h 124972"/>
                <a:gd name="connsiteX144" fmla="*/ 43225 w 125273"/>
                <a:gd name="connsiteY144" fmla="*/ 93726 h 124972"/>
                <a:gd name="connsiteX145" fmla="*/ 43891 w 125273"/>
                <a:gd name="connsiteY145" fmla="*/ 94488 h 124972"/>
                <a:gd name="connsiteX146" fmla="*/ 46557 w 125273"/>
                <a:gd name="connsiteY146" fmla="*/ 94298 h 124972"/>
                <a:gd name="connsiteX147" fmla="*/ 24855 w 125273"/>
                <a:gd name="connsiteY147" fmla="*/ 95917 h 124972"/>
                <a:gd name="connsiteX148" fmla="*/ 25711 w 125273"/>
                <a:gd name="connsiteY148" fmla="*/ 94298 h 124972"/>
                <a:gd name="connsiteX149" fmla="*/ 25521 w 125273"/>
                <a:gd name="connsiteY149" fmla="*/ 92964 h 124972"/>
                <a:gd name="connsiteX150" fmla="*/ 24093 w 125273"/>
                <a:gd name="connsiteY150" fmla="*/ 93726 h 124972"/>
                <a:gd name="connsiteX151" fmla="*/ 24759 w 125273"/>
                <a:gd name="connsiteY151" fmla="*/ 95821 h 124972"/>
                <a:gd name="connsiteX152" fmla="*/ 74921 w 125273"/>
                <a:gd name="connsiteY152" fmla="*/ 79438 h 124972"/>
                <a:gd name="connsiteX153" fmla="*/ 77872 w 125273"/>
                <a:gd name="connsiteY153" fmla="*/ 78867 h 124972"/>
                <a:gd name="connsiteX154" fmla="*/ 74921 w 125273"/>
                <a:gd name="connsiteY154" fmla="*/ 79438 h 124972"/>
                <a:gd name="connsiteX155" fmla="*/ 72066 w 125273"/>
                <a:gd name="connsiteY155" fmla="*/ 47815 h 124972"/>
                <a:gd name="connsiteX156" fmla="*/ 68734 w 125273"/>
                <a:gd name="connsiteY156" fmla="*/ 47815 h 124972"/>
                <a:gd name="connsiteX157" fmla="*/ 72066 w 125273"/>
                <a:gd name="connsiteY157" fmla="*/ 47815 h 124972"/>
                <a:gd name="connsiteX158" fmla="*/ 7912 w 125273"/>
                <a:gd name="connsiteY158" fmla="*/ 104489 h 124972"/>
                <a:gd name="connsiteX159" fmla="*/ 7341 w 125273"/>
                <a:gd name="connsiteY159" fmla="*/ 102679 h 124972"/>
                <a:gd name="connsiteX160" fmla="*/ 6484 w 125273"/>
                <a:gd name="connsiteY160" fmla="*/ 102394 h 124972"/>
                <a:gd name="connsiteX161" fmla="*/ 5913 w 125273"/>
                <a:gd name="connsiteY161" fmla="*/ 103156 h 124972"/>
                <a:gd name="connsiteX162" fmla="*/ 7912 w 125273"/>
                <a:gd name="connsiteY162" fmla="*/ 104489 h 124972"/>
                <a:gd name="connsiteX163" fmla="*/ 86724 w 125273"/>
                <a:gd name="connsiteY163" fmla="*/ 53816 h 124972"/>
                <a:gd name="connsiteX164" fmla="*/ 87200 w 125273"/>
                <a:gd name="connsiteY164" fmla="*/ 55817 h 124972"/>
                <a:gd name="connsiteX165" fmla="*/ 88628 w 125273"/>
                <a:gd name="connsiteY165" fmla="*/ 53435 h 124972"/>
                <a:gd name="connsiteX166" fmla="*/ 86724 w 125273"/>
                <a:gd name="connsiteY166" fmla="*/ 53816 h 124972"/>
                <a:gd name="connsiteX167" fmla="*/ 54076 w 125273"/>
                <a:gd name="connsiteY167" fmla="*/ 55721 h 124972"/>
                <a:gd name="connsiteX168" fmla="*/ 53695 w 125273"/>
                <a:gd name="connsiteY168" fmla="*/ 54007 h 124972"/>
                <a:gd name="connsiteX169" fmla="*/ 52934 w 125273"/>
                <a:gd name="connsiteY169" fmla="*/ 53435 h 124972"/>
                <a:gd name="connsiteX170" fmla="*/ 52458 w 125273"/>
                <a:gd name="connsiteY170" fmla="*/ 54388 h 124972"/>
                <a:gd name="connsiteX171" fmla="*/ 52553 w 125273"/>
                <a:gd name="connsiteY171" fmla="*/ 55245 h 124972"/>
                <a:gd name="connsiteX172" fmla="*/ 54076 w 125273"/>
                <a:gd name="connsiteY172" fmla="*/ 55626 h 124972"/>
                <a:gd name="connsiteX173" fmla="*/ 69020 w 125273"/>
                <a:gd name="connsiteY173" fmla="*/ 54197 h 124972"/>
                <a:gd name="connsiteX174" fmla="*/ 68259 w 125273"/>
                <a:gd name="connsiteY174" fmla="*/ 57245 h 124972"/>
                <a:gd name="connsiteX175" fmla="*/ 68734 w 125273"/>
                <a:gd name="connsiteY175" fmla="*/ 57912 h 124972"/>
                <a:gd name="connsiteX176" fmla="*/ 69305 w 125273"/>
                <a:gd name="connsiteY176" fmla="*/ 57626 h 124972"/>
                <a:gd name="connsiteX177" fmla="*/ 69115 w 125273"/>
                <a:gd name="connsiteY177" fmla="*/ 54197 h 124972"/>
                <a:gd name="connsiteX178" fmla="*/ 12862 w 125273"/>
                <a:gd name="connsiteY178" fmla="*/ 115919 h 124972"/>
                <a:gd name="connsiteX179" fmla="*/ 14575 w 125273"/>
                <a:gd name="connsiteY179" fmla="*/ 115538 h 124972"/>
                <a:gd name="connsiteX180" fmla="*/ 12862 w 125273"/>
                <a:gd name="connsiteY180" fmla="*/ 114205 h 124972"/>
                <a:gd name="connsiteX181" fmla="*/ 12862 w 125273"/>
                <a:gd name="connsiteY181" fmla="*/ 115919 h 124972"/>
                <a:gd name="connsiteX182" fmla="*/ 67783 w 125273"/>
                <a:gd name="connsiteY182" fmla="*/ 27432 h 124972"/>
                <a:gd name="connsiteX183" fmla="*/ 70543 w 125273"/>
                <a:gd name="connsiteY183" fmla="*/ 29051 h 124972"/>
                <a:gd name="connsiteX184" fmla="*/ 67783 w 125273"/>
                <a:gd name="connsiteY184" fmla="*/ 27432 h 124972"/>
                <a:gd name="connsiteX185" fmla="*/ 40560 w 125273"/>
                <a:gd name="connsiteY185" fmla="*/ 83248 h 124972"/>
                <a:gd name="connsiteX186" fmla="*/ 42559 w 125273"/>
                <a:gd name="connsiteY186" fmla="*/ 82486 h 124972"/>
                <a:gd name="connsiteX187" fmla="*/ 42749 w 125273"/>
                <a:gd name="connsiteY187" fmla="*/ 81725 h 124972"/>
                <a:gd name="connsiteX188" fmla="*/ 42178 w 125273"/>
                <a:gd name="connsiteY188" fmla="*/ 81439 h 124972"/>
                <a:gd name="connsiteX189" fmla="*/ 40560 w 125273"/>
                <a:gd name="connsiteY189" fmla="*/ 83248 h 124972"/>
                <a:gd name="connsiteX190" fmla="*/ 89675 w 125273"/>
                <a:gd name="connsiteY190" fmla="*/ 37528 h 124972"/>
                <a:gd name="connsiteX191" fmla="*/ 91293 w 125273"/>
                <a:gd name="connsiteY191" fmla="*/ 40196 h 124972"/>
                <a:gd name="connsiteX192" fmla="*/ 89675 w 125273"/>
                <a:gd name="connsiteY192" fmla="*/ 37528 h 124972"/>
                <a:gd name="connsiteX193" fmla="*/ 92816 w 125273"/>
                <a:gd name="connsiteY193" fmla="*/ 41624 h 124972"/>
                <a:gd name="connsiteX194" fmla="*/ 92340 w 125273"/>
                <a:gd name="connsiteY194" fmla="*/ 41624 h 124972"/>
                <a:gd name="connsiteX195" fmla="*/ 91864 w 125273"/>
                <a:gd name="connsiteY195" fmla="*/ 44482 h 124972"/>
                <a:gd name="connsiteX196" fmla="*/ 93197 w 125273"/>
                <a:gd name="connsiteY196" fmla="*/ 44386 h 124972"/>
                <a:gd name="connsiteX197" fmla="*/ 92816 w 125273"/>
                <a:gd name="connsiteY197" fmla="*/ 41624 h 124972"/>
                <a:gd name="connsiteX198" fmla="*/ 25140 w 125273"/>
                <a:gd name="connsiteY198" fmla="*/ 121825 h 124972"/>
                <a:gd name="connsiteX199" fmla="*/ 24569 w 125273"/>
                <a:gd name="connsiteY199" fmla="*/ 118967 h 124972"/>
                <a:gd name="connsiteX200" fmla="*/ 25140 w 125273"/>
                <a:gd name="connsiteY200" fmla="*/ 121825 h 124972"/>
                <a:gd name="connsiteX201" fmla="*/ 46557 w 125273"/>
                <a:gd name="connsiteY201" fmla="*/ 96869 h 124972"/>
                <a:gd name="connsiteX202" fmla="*/ 44653 w 125273"/>
                <a:gd name="connsiteY202" fmla="*/ 97441 h 124972"/>
                <a:gd name="connsiteX203" fmla="*/ 45605 w 125273"/>
                <a:gd name="connsiteY203" fmla="*/ 98774 h 124972"/>
                <a:gd name="connsiteX204" fmla="*/ 46557 w 125273"/>
                <a:gd name="connsiteY204" fmla="*/ 96965 h 124972"/>
                <a:gd name="connsiteX205" fmla="*/ 41797 w 125273"/>
                <a:gd name="connsiteY205" fmla="*/ 69913 h 124972"/>
                <a:gd name="connsiteX206" fmla="*/ 40750 w 125273"/>
                <a:gd name="connsiteY206" fmla="*/ 69532 h 124972"/>
                <a:gd name="connsiteX207" fmla="*/ 39703 w 125273"/>
                <a:gd name="connsiteY207" fmla="*/ 69532 h 124972"/>
                <a:gd name="connsiteX208" fmla="*/ 39894 w 125273"/>
                <a:gd name="connsiteY208" fmla="*/ 70866 h 124972"/>
                <a:gd name="connsiteX209" fmla="*/ 41797 w 125273"/>
                <a:gd name="connsiteY209" fmla="*/ 69913 h 124972"/>
                <a:gd name="connsiteX210" fmla="*/ 74921 w 125273"/>
                <a:gd name="connsiteY210" fmla="*/ 73533 h 124972"/>
                <a:gd name="connsiteX211" fmla="*/ 74350 w 125273"/>
                <a:gd name="connsiteY211" fmla="*/ 73533 h 124972"/>
                <a:gd name="connsiteX212" fmla="*/ 74636 w 125273"/>
                <a:gd name="connsiteY212" fmla="*/ 76486 h 124972"/>
                <a:gd name="connsiteX213" fmla="*/ 75397 w 125273"/>
                <a:gd name="connsiteY213" fmla="*/ 76771 h 124972"/>
                <a:gd name="connsiteX214" fmla="*/ 74921 w 125273"/>
                <a:gd name="connsiteY214" fmla="*/ 73533 h 124972"/>
                <a:gd name="connsiteX215" fmla="*/ 54742 w 125273"/>
                <a:gd name="connsiteY215" fmla="*/ 85820 h 124972"/>
                <a:gd name="connsiteX216" fmla="*/ 54171 w 125273"/>
                <a:gd name="connsiteY216" fmla="*/ 88297 h 124972"/>
                <a:gd name="connsiteX217" fmla="*/ 55409 w 125273"/>
                <a:gd name="connsiteY217" fmla="*/ 86868 h 124972"/>
                <a:gd name="connsiteX218" fmla="*/ 54742 w 125273"/>
                <a:gd name="connsiteY218" fmla="*/ 85820 h 124972"/>
                <a:gd name="connsiteX219" fmla="*/ 45795 w 125273"/>
                <a:gd name="connsiteY219" fmla="*/ 86963 h 124972"/>
                <a:gd name="connsiteX220" fmla="*/ 44748 w 125273"/>
                <a:gd name="connsiteY220" fmla="*/ 85249 h 124972"/>
                <a:gd name="connsiteX221" fmla="*/ 43891 w 125273"/>
                <a:gd name="connsiteY221" fmla="*/ 86582 h 124972"/>
                <a:gd name="connsiteX222" fmla="*/ 45795 w 125273"/>
                <a:gd name="connsiteY222" fmla="*/ 86963 h 124972"/>
                <a:gd name="connsiteX223" fmla="*/ 50840 w 125273"/>
                <a:gd name="connsiteY223" fmla="*/ 58865 h 124972"/>
                <a:gd name="connsiteX224" fmla="*/ 49793 w 125273"/>
                <a:gd name="connsiteY224" fmla="*/ 60198 h 124972"/>
                <a:gd name="connsiteX225" fmla="*/ 50364 w 125273"/>
                <a:gd name="connsiteY225" fmla="*/ 60960 h 124972"/>
                <a:gd name="connsiteX226" fmla="*/ 51126 w 125273"/>
                <a:gd name="connsiteY226" fmla="*/ 60198 h 124972"/>
                <a:gd name="connsiteX227" fmla="*/ 50935 w 125273"/>
                <a:gd name="connsiteY227" fmla="*/ 58865 h 124972"/>
                <a:gd name="connsiteX228" fmla="*/ 53791 w 125273"/>
                <a:gd name="connsiteY228" fmla="*/ 52006 h 124972"/>
                <a:gd name="connsiteX229" fmla="*/ 55789 w 125273"/>
                <a:gd name="connsiteY229" fmla="*/ 51721 h 124972"/>
                <a:gd name="connsiteX230" fmla="*/ 55409 w 125273"/>
                <a:gd name="connsiteY230" fmla="*/ 50959 h 124972"/>
                <a:gd name="connsiteX231" fmla="*/ 53791 w 125273"/>
                <a:gd name="connsiteY231" fmla="*/ 52006 h 124972"/>
                <a:gd name="connsiteX232" fmla="*/ 13338 w 125273"/>
                <a:gd name="connsiteY232" fmla="*/ 87821 h 124972"/>
                <a:gd name="connsiteX233" fmla="*/ 15336 w 125273"/>
                <a:gd name="connsiteY233" fmla="*/ 87344 h 124972"/>
                <a:gd name="connsiteX234" fmla="*/ 14860 w 125273"/>
                <a:gd name="connsiteY234" fmla="*/ 86201 h 124972"/>
                <a:gd name="connsiteX235" fmla="*/ 13338 w 125273"/>
                <a:gd name="connsiteY235" fmla="*/ 87725 h 124972"/>
                <a:gd name="connsiteX236" fmla="*/ 47318 w 125273"/>
                <a:gd name="connsiteY236" fmla="*/ 50197 h 124972"/>
                <a:gd name="connsiteX237" fmla="*/ 49031 w 125273"/>
                <a:gd name="connsiteY237" fmla="*/ 50292 h 124972"/>
                <a:gd name="connsiteX238" fmla="*/ 49222 w 125273"/>
                <a:gd name="connsiteY238" fmla="*/ 49530 h 124972"/>
                <a:gd name="connsiteX239" fmla="*/ 47794 w 125273"/>
                <a:gd name="connsiteY239" fmla="*/ 49721 h 124972"/>
                <a:gd name="connsiteX240" fmla="*/ 47318 w 125273"/>
                <a:gd name="connsiteY240" fmla="*/ 50197 h 124972"/>
                <a:gd name="connsiteX241" fmla="*/ 23142 w 125273"/>
                <a:gd name="connsiteY241" fmla="*/ 108490 h 124972"/>
                <a:gd name="connsiteX242" fmla="*/ 22761 w 125273"/>
                <a:gd name="connsiteY242" fmla="*/ 108680 h 124972"/>
                <a:gd name="connsiteX243" fmla="*/ 22951 w 125273"/>
                <a:gd name="connsiteY243" fmla="*/ 109919 h 124972"/>
                <a:gd name="connsiteX244" fmla="*/ 23903 w 125273"/>
                <a:gd name="connsiteY244" fmla="*/ 110300 h 124972"/>
                <a:gd name="connsiteX245" fmla="*/ 23998 w 125273"/>
                <a:gd name="connsiteY245" fmla="*/ 109442 h 124972"/>
                <a:gd name="connsiteX246" fmla="*/ 23142 w 125273"/>
                <a:gd name="connsiteY246" fmla="*/ 108394 h 124972"/>
                <a:gd name="connsiteX247" fmla="*/ 80156 w 125273"/>
                <a:gd name="connsiteY247" fmla="*/ 14288 h 124972"/>
                <a:gd name="connsiteX248" fmla="*/ 77587 w 125273"/>
                <a:gd name="connsiteY248" fmla="*/ 14764 h 124972"/>
                <a:gd name="connsiteX249" fmla="*/ 80156 w 125273"/>
                <a:gd name="connsiteY249" fmla="*/ 14288 h 124972"/>
                <a:gd name="connsiteX250" fmla="*/ 85772 w 125273"/>
                <a:gd name="connsiteY250" fmla="*/ 73533 h 124972"/>
                <a:gd name="connsiteX251" fmla="*/ 85296 w 125273"/>
                <a:gd name="connsiteY251" fmla="*/ 75057 h 124972"/>
                <a:gd name="connsiteX252" fmla="*/ 86153 w 125273"/>
                <a:gd name="connsiteY252" fmla="*/ 75057 h 124972"/>
                <a:gd name="connsiteX253" fmla="*/ 85772 w 125273"/>
                <a:gd name="connsiteY253" fmla="*/ 73533 h 124972"/>
                <a:gd name="connsiteX254" fmla="*/ 15907 w 125273"/>
                <a:gd name="connsiteY254" fmla="*/ 99155 h 124972"/>
                <a:gd name="connsiteX255" fmla="*/ 17621 w 125273"/>
                <a:gd name="connsiteY255" fmla="*/ 100775 h 124972"/>
                <a:gd name="connsiteX256" fmla="*/ 15907 w 125273"/>
                <a:gd name="connsiteY256" fmla="*/ 99155 h 124972"/>
                <a:gd name="connsiteX257" fmla="*/ 98527 w 125273"/>
                <a:gd name="connsiteY257" fmla="*/ 52388 h 124972"/>
                <a:gd name="connsiteX258" fmla="*/ 100431 w 125273"/>
                <a:gd name="connsiteY258" fmla="*/ 52197 h 124972"/>
                <a:gd name="connsiteX259" fmla="*/ 98527 w 125273"/>
                <a:gd name="connsiteY259" fmla="*/ 52388 h 124972"/>
                <a:gd name="connsiteX260" fmla="*/ 38847 w 125273"/>
                <a:gd name="connsiteY260" fmla="*/ 53626 h 124972"/>
                <a:gd name="connsiteX261" fmla="*/ 39703 w 125273"/>
                <a:gd name="connsiteY261" fmla="*/ 55150 h 124972"/>
                <a:gd name="connsiteX262" fmla="*/ 40274 w 125273"/>
                <a:gd name="connsiteY262" fmla="*/ 54864 h 124972"/>
                <a:gd name="connsiteX263" fmla="*/ 39323 w 125273"/>
                <a:gd name="connsiteY263" fmla="*/ 53626 h 124972"/>
                <a:gd name="connsiteX264" fmla="*/ 38847 w 125273"/>
                <a:gd name="connsiteY264" fmla="*/ 53721 h 124972"/>
                <a:gd name="connsiteX265" fmla="*/ 31613 w 125273"/>
                <a:gd name="connsiteY265" fmla="*/ 64675 h 124972"/>
                <a:gd name="connsiteX266" fmla="*/ 29233 w 125273"/>
                <a:gd name="connsiteY266" fmla="*/ 64675 h 124972"/>
                <a:gd name="connsiteX267" fmla="*/ 31613 w 125273"/>
                <a:gd name="connsiteY267" fmla="*/ 64675 h 124972"/>
                <a:gd name="connsiteX268" fmla="*/ 89199 w 125273"/>
                <a:gd name="connsiteY268" fmla="*/ 60388 h 124972"/>
                <a:gd name="connsiteX269" fmla="*/ 89008 w 125273"/>
                <a:gd name="connsiteY269" fmla="*/ 59150 h 124972"/>
                <a:gd name="connsiteX270" fmla="*/ 88152 w 125273"/>
                <a:gd name="connsiteY270" fmla="*/ 59150 h 124972"/>
                <a:gd name="connsiteX271" fmla="*/ 88342 w 125273"/>
                <a:gd name="connsiteY271" fmla="*/ 60198 h 124972"/>
                <a:gd name="connsiteX272" fmla="*/ 89294 w 125273"/>
                <a:gd name="connsiteY272" fmla="*/ 60293 h 124972"/>
                <a:gd name="connsiteX273" fmla="*/ 6199 w 125273"/>
                <a:gd name="connsiteY273" fmla="*/ 108299 h 124972"/>
                <a:gd name="connsiteX274" fmla="*/ 6484 w 125273"/>
                <a:gd name="connsiteY274" fmla="*/ 109538 h 124972"/>
                <a:gd name="connsiteX275" fmla="*/ 7150 w 125273"/>
                <a:gd name="connsiteY275" fmla="*/ 109538 h 124972"/>
                <a:gd name="connsiteX276" fmla="*/ 7150 w 125273"/>
                <a:gd name="connsiteY276" fmla="*/ 108490 h 124972"/>
                <a:gd name="connsiteX277" fmla="*/ 6199 w 125273"/>
                <a:gd name="connsiteY277" fmla="*/ 108490 h 124972"/>
                <a:gd name="connsiteX278" fmla="*/ 70828 w 125273"/>
                <a:gd name="connsiteY278" fmla="*/ 70104 h 124972"/>
                <a:gd name="connsiteX279" fmla="*/ 70638 w 125273"/>
                <a:gd name="connsiteY279" fmla="*/ 69532 h 124972"/>
                <a:gd name="connsiteX280" fmla="*/ 69115 w 125273"/>
                <a:gd name="connsiteY280" fmla="*/ 70675 h 124972"/>
                <a:gd name="connsiteX281" fmla="*/ 70733 w 125273"/>
                <a:gd name="connsiteY281" fmla="*/ 70104 h 124972"/>
                <a:gd name="connsiteX282" fmla="*/ 61976 w 125273"/>
                <a:gd name="connsiteY282" fmla="*/ 76486 h 124972"/>
                <a:gd name="connsiteX283" fmla="*/ 61215 w 125273"/>
                <a:gd name="connsiteY283" fmla="*/ 78581 h 124972"/>
                <a:gd name="connsiteX284" fmla="*/ 61976 w 125273"/>
                <a:gd name="connsiteY284" fmla="*/ 76486 h 124972"/>
                <a:gd name="connsiteX285" fmla="*/ 62833 w 125273"/>
                <a:gd name="connsiteY285" fmla="*/ 74486 h 124972"/>
                <a:gd name="connsiteX286" fmla="*/ 62833 w 125273"/>
                <a:gd name="connsiteY286" fmla="*/ 73152 h 124972"/>
                <a:gd name="connsiteX287" fmla="*/ 61405 w 125273"/>
                <a:gd name="connsiteY287" fmla="*/ 73152 h 124972"/>
                <a:gd name="connsiteX288" fmla="*/ 62738 w 125273"/>
                <a:gd name="connsiteY288" fmla="*/ 74486 h 124972"/>
                <a:gd name="connsiteX289" fmla="*/ 73970 w 125273"/>
                <a:gd name="connsiteY289" fmla="*/ 85820 h 124972"/>
                <a:gd name="connsiteX290" fmla="*/ 74636 w 125273"/>
                <a:gd name="connsiteY290" fmla="*/ 83820 h 124972"/>
                <a:gd name="connsiteX291" fmla="*/ 73970 w 125273"/>
                <a:gd name="connsiteY291" fmla="*/ 85820 h 124972"/>
                <a:gd name="connsiteX292" fmla="*/ 21333 w 125273"/>
                <a:gd name="connsiteY292" fmla="*/ 83915 h 124972"/>
                <a:gd name="connsiteX293" fmla="*/ 23808 w 125273"/>
                <a:gd name="connsiteY293" fmla="*/ 84487 h 124972"/>
                <a:gd name="connsiteX294" fmla="*/ 21333 w 125273"/>
                <a:gd name="connsiteY294" fmla="*/ 83915 h 124972"/>
                <a:gd name="connsiteX295" fmla="*/ 52363 w 125273"/>
                <a:gd name="connsiteY295" fmla="*/ 74200 h 124972"/>
                <a:gd name="connsiteX296" fmla="*/ 53410 w 125273"/>
                <a:gd name="connsiteY296" fmla="*/ 74009 h 124972"/>
                <a:gd name="connsiteX297" fmla="*/ 53410 w 125273"/>
                <a:gd name="connsiteY297" fmla="*/ 73247 h 124972"/>
                <a:gd name="connsiteX298" fmla="*/ 52458 w 125273"/>
                <a:gd name="connsiteY298" fmla="*/ 73057 h 124972"/>
                <a:gd name="connsiteX299" fmla="*/ 52363 w 125273"/>
                <a:gd name="connsiteY299" fmla="*/ 74104 h 124972"/>
                <a:gd name="connsiteX300" fmla="*/ 81870 w 125273"/>
                <a:gd name="connsiteY300" fmla="*/ 64484 h 124972"/>
                <a:gd name="connsiteX301" fmla="*/ 83012 w 125273"/>
                <a:gd name="connsiteY301" fmla="*/ 64484 h 124972"/>
                <a:gd name="connsiteX302" fmla="*/ 83202 w 125273"/>
                <a:gd name="connsiteY302" fmla="*/ 63627 h 124972"/>
                <a:gd name="connsiteX303" fmla="*/ 82251 w 125273"/>
                <a:gd name="connsiteY303" fmla="*/ 63627 h 124972"/>
                <a:gd name="connsiteX304" fmla="*/ 81870 w 125273"/>
                <a:gd name="connsiteY304" fmla="*/ 64675 h 124972"/>
                <a:gd name="connsiteX305" fmla="*/ 31708 w 125273"/>
                <a:gd name="connsiteY305" fmla="*/ 63627 h 124972"/>
                <a:gd name="connsiteX306" fmla="*/ 33231 w 125273"/>
                <a:gd name="connsiteY306" fmla="*/ 62865 h 124972"/>
                <a:gd name="connsiteX307" fmla="*/ 31708 w 125273"/>
                <a:gd name="connsiteY307" fmla="*/ 63627 h 124972"/>
                <a:gd name="connsiteX308" fmla="*/ 63595 w 125273"/>
                <a:gd name="connsiteY308" fmla="*/ 48196 h 124972"/>
                <a:gd name="connsiteX309" fmla="*/ 64166 w 125273"/>
                <a:gd name="connsiteY309" fmla="*/ 48196 h 124972"/>
                <a:gd name="connsiteX310" fmla="*/ 63880 w 125273"/>
                <a:gd name="connsiteY310" fmla="*/ 46482 h 124972"/>
                <a:gd name="connsiteX311" fmla="*/ 63595 w 125273"/>
                <a:gd name="connsiteY311" fmla="*/ 48101 h 124972"/>
                <a:gd name="connsiteX312" fmla="*/ 57407 w 125273"/>
                <a:gd name="connsiteY312" fmla="*/ 57817 h 124972"/>
                <a:gd name="connsiteX313" fmla="*/ 56646 w 125273"/>
                <a:gd name="connsiteY313" fmla="*/ 58769 h 124972"/>
                <a:gd name="connsiteX314" fmla="*/ 57217 w 125273"/>
                <a:gd name="connsiteY314" fmla="*/ 58960 h 124972"/>
                <a:gd name="connsiteX315" fmla="*/ 57503 w 125273"/>
                <a:gd name="connsiteY315" fmla="*/ 57817 h 124972"/>
                <a:gd name="connsiteX316" fmla="*/ 97004 w 125273"/>
                <a:gd name="connsiteY316" fmla="*/ 48958 h 124972"/>
                <a:gd name="connsiteX317" fmla="*/ 97004 w 125273"/>
                <a:gd name="connsiteY317" fmla="*/ 47911 h 124972"/>
                <a:gd name="connsiteX318" fmla="*/ 96338 w 125273"/>
                <a:gd name="connsiteY318" fmla="*/ 47911 h 124972"/>
                <a:gd name="connsiteX319" fmla="*/ 96147 w 125273"/>
                <a:gd name="connsiteY319" fmla="*/ 48863 h 124972"/>
                <a:gd name="connsiteX320" fmla="*/ 97004 w 125273"/>
                <a:gd name="connsiteY320" fmla="*/ 49054 h 124972"/>
                <a:gd name="connsiteX321" fmla="*/ 40750 w 125273"/>
                <a:gd name="connsiteY321" fmla="*/ 102584 h 124972"/>
                <a:gd name="connsiteX322" fmla="*/ 41893 w 125273"/>
                <a:gd name="connsiteY322" fmla="*/ 102584 h 124972"/>
                <a:gd name="connsiteX323" fmla="*/ 41797 w 125273"/>
                <a:gd name="connsiteY323" fmla="*/ 102013 h 124972"/>
                <a:gd name="connsiteX324" fmla="*/ 40750 w 125273"/>
                <a:gd name="connsiteY324" fmla="*/ 102584 h 124972"/>
                <a:gd name="connsiteX325" fmla="*/ 66355 w 125273"/>
                <a:gd name="connsiteY325" fmla="*/ 62008 h 124972"/>
                <a:gd name="connsiteX326" fmla="*/ 65213 w 125273"/>
                <a:gd name="connsiteY326" fmla="*/ 61817 h 124972"/>
                <a:gd name="connsiteX327" fmla="*/ 65022 w 125273"/>
                <a:gd name="connsiteY327" fmla="*/ 62198 h 124972"/>
                <a:gd name="connsiteX328" fmla="*/ 66355 w 125273"/>
                <a:gd name="connsiteY328" fmla="*/ 62008 h 124972"/>
                <a:gd name="connsiteX329" fmla="*/ 87866 w 125273"/>
                <a:gd name="connsiteY329" fmla="*/ 45720 h 124972"/>
                <a:gd name="connsiteX330" fmla="*/ 88723 w 125273"/>
                <a:gd name="connsiteY330" fmla="*/ 44767 h 124972"/>
                <a:gd name="connsiteX331" fmla="*/ 88152 w 125273"/>
                <a:gd name="connsiteY331" fmla="*/ 44386 h 124972"/>
                <a:gd name="connsiteX332" fmla="*/ 87866 w 125273"/>
                <a:gd name="connsiteY332" fmla="*/ 45720 h 124972"/>
                <a:gd name="connsiteX333" fmla="*/ 31994 w 125273"/>
                <a:gd name="connsiteY333" fmla="*/ 107251 h 124972"/>
                <a:gd name="connsiteX334" fmla="*/ 31803 w 125273"/>
                <a:gd name="connsiteY334" fmla="*/ 105727 h 124972"/>
                <a:gd name="connsiteX335" fmla="*/ 31994 w 125273"/>
                <a:gd name="connsiteY335" fmla="*/ 107251 h 124972"/>
                <a:gd name="connsiteX336" fmla="*/ 38180 w 125273"/>
                <a:gd name="connsiteY336" fmla="*/ 106680 h 124972"/>
                <a:gd name="connsiteX337" fmla="*/ 39037 w 125273"/>
                <a:gd name="connsiteY337" fmla="*/ 106490 h 124972"/>
                <a:gd name="connsiteX338" fmla="*/ 39037 w 125273"/>
                <a:gd name="connsiteY338" fmla="*/ 105823 h 124972"/>
                <a:gd name="connsiteX339" fmla="*/ 38276 w 125273"/>
                <a:gd name="connsiteY339" fmla="*/ 105823 h 124972"/>
                <a:gd name="connsiteX340" fmla="*/ 38180 w 125273"/>
                <a:gd name="connsiteY340" fmla="*/ 106680 h 124972"/>
                <a:gd name="connsiteX341" fmla="*/ 45605 w 125273"/>
                <a:gd name="connsiteY341" fmla="*/ 72485 h 124972"/>
                <a:gd name="connsiteX342" fmla="*/ 45986 w 125273"/>
                <a:gd name="connsiteY342" fmla="*/ 72771 h 124972"/>
                <a:gd name="connsiteX343" fmla="*/ 46937 w 125273"/>
                <a:gd name="connsiteY343" fmla="*/ 71533 h 124972"/>
                <a:gd name="connsiteX344" fmla="*/ 45605 w 125273"/>
                <a:gd name="connsiteY344" fmla="*/ 72485 h 124972"/>
                <a:gd name="connsiteX345" fmla="*/ 70828 w 125273"/>
                <a:gd name="connsiteY345" fmla="*/ 46673 h 124972"/>
                <a:gd name="connsiteX346" fmla="*/ 71590 w 125273"/>
                <a:gd name="connsiteY346" fmla="*/ 46673 h 124972"/>
                <a:gd name="connsiteX347" fmla="*/ 71590 w 125273"/>
                <a:gd name="connsiteY347" fmla="*/ 45720 h 124972"/>
                <a:gd name="connsiteX348" fmla="*/ 71019 w 125273"/>
                <a:gd name="connsiteY348" fmla="*/ 45720 h 124972"/>
                <a:gd name="connsiteX349" fmla="*/ 70828 w 125273"/>
                <a:gd name="connsiteY349" fmla="*/ 46768 h 124972"/>
                <a:gd name="connsiteX350" fmla="*/ 26378 w 125273"/>
                <a:gd name="connsiteY350" fmla="*/ 80296 h 124972"/>
                <a:gd name="connsiteX351" fmla="*/ 25140 w 125273"/>
                <a:gd name="connsiteY351" fmla="*/ 80296 h 124972"/>
                <a:gd name="connsiteX352" fmla="*/ 25140 w 125273"/>
                <a:gd name="connsiteY352" fmla="*/ 80581 h 124972"/>
                <a:gd name="connsiteX353" fmla="*/ 26378 w 125273"/>
                <a:gd name="connsiteY353" fmla="*/ 80296 h 124972"/>
                <a:gd name="connsiteX354" fmla="*/ 46747 w 125273"/>
                <a:gd name="connsiteY354" fmla="*/ 56483 h 124972"/>
                <a:gd name="connsiteX355" fmla="*/ 47413 w 125273"/>
                <a:gd name="connsiteY355" fmla="*/ 55340 h 124972"/>
                <a:gd name="connsiteX356" fmla="*/ 46842 w 125273"/>
                <a:gd name="connsiteY356" fmla="*/ 55150 h 124972"/>
                <a:gd name="connsiteX357" fmla="*/ 46842 w 125273"/>
                <a:gd name="connsiteY357" fmla="*/ 56483 h 124972"/>
                <a:gd name="connsiteX358" fmla="*/ 44463 w 125273"/>
                <a:gd name="connsiteY358" fmla="*/ 50006 h 124972"/>
                <a:gd name="connsiteX359" fmla="*/ 45414 w 125273"/>
                <a:gd name="connsiteY359" fmla="*/ 50006 h 124972"/>
                <a:gd name="connsiteX360" fmla="*/ 45509 w 125273"/>
                <a:gd name="connsiteY360" fmla="*/ 49435 h 124972"/>
                <a:gd name="connsiteX361" fmla="*/ 44748 w 125273"/>
                <a:gd name="connsiteY361" fmla="*/ 49340 h 124972"/>
                <a:gd name="connsiteX362" fmla="*/ 44463 w 125273"/>
                <a:gd name="connsiteY362" fmla="*/ 50006 h 124972"/>
                <a:gd name="connsiteX363" fmla="*/ 59597 w 125273"/>
                <a:gd name="connsiteY363" fmla="*/ 42958 h 124972"/>
                <a:gd name="connsiteX364" fmla="*/ 60358 w 125273"/>
                <a:gd name="connsiteY364" fmla="*/ 43815 h 124972"/>
                <a:gd name="connsiteX365" fmla="*/ 59597 w 125273"/>
                <a:gd name="connsiteY365" fmla="*/ 42958 h 124972"/>
                <a:gd name="connsiteX366" fmla="*/ 12862 w 125273"/>
                <a:gd name="connsiteY366" fmla="*/ 110395 h 124972"/>
                <a:gd name="connsiteX367" fmla="*/ 13338 w 125273"/>
                <a:gd name="connsiteY367" fmla="*/ 110395 h 124972"/>
                <a:gd name="connsiteX368" fmla="*/ 13147 w 125273"/>
                <a:gd name="connsiteY368" fmla="*/ 109442 h 124972"/>
                <a:gd name="connsiteX369" fmla="*/ 12671 w 125273"/>
                <a:gd name="connsiteY369" fmla="*/ 109442 h 124972"/>
                <a:gd name="connsiteX370" fmla="*/ 12766 w 125273"/>
                <a:gd name="connsiteY370" fmla="*/ 110395 h 124972"/>
                <a:gd name="connsiteX371" fmla="*/ 45986 w 125273"/>
                <a:gd name="connsiteY371" fmla="*/ 82391 h 124972"/>
                <a:gd name="connsiteX372" fmla="*/ 46081 w 125273"/>
                <a:gd name="connsiteY372" fmla="*/ 82867 h 124972"/>
                <a:gd name="connsiteX373" fmla="*/ 46652 w 125273"/>
                <a:gd name="connsiteY373" fmla="*/ 82486 h 124972"/>
                <a:gd name="connsiteX374" fmla="*/ 46652 w 125273"/>
                <a:gd name="connsiteY374" fmla="*/ 81725 h 124972"/>
                <a:gd name="connsiteX375" fmla="*/ 46081 w 125273"/>
                <a:gd name="connsiteY375" fmla="*/ 81629 h 124972"/>
                <a:gd name="connsiteX376" fmla="*/ 45795 w 125273"/>
                <a:gd name="connsiteY376" fmla="*/ 82391 h 124972"/>
                <a:gd name="connsiteX377" fmla="*/ 32565 w 125273"/>
                <a:gd name="connsiteY377" fmla="*/ 67818 h 124972"/>
                <a:gd name="connsiteX378" fmla="*/ 31613 w 125273"/>
                <a:gd name="connsiteY378" fmla="*/ 66865 h 124972"/>
                <a:gd name="connsiteX379" fmla="*/ 32565 w 125273"/>
                <a:gd name="connsiteY379" fmla="*/ 67818 h 124972"/>
                <a:gd name="connsiteX380" fmla="*/ 35896 w 125273"/>
                <a:gd name="connsiteY380" fmla="*/ 54864 h 124972"/>
                <a:gd name="connsiteX381" fmla="*/ 35991 w 125273"/>
                <a:gd name="connsiteY381" fmla="*/ 55435 h 124972"/>
                <a:gd name="connsiteX382" fmla="*/ 36562 w 125273"/>
                <a:gd name="connsiteY382" fmla="*/ 55435 h 124972"/>
                <a:gd name="connsiteX383" fmla="*/ 36562 w 125273"/>
                <a:gd name="connsiteY383" fmla="*/ 54959 h 124972"/>
                <a:gd name="connsiteX384" fmla="*/ 35896 w 125273"/>
                <a:gd name="connsiteY384" fmla="*/ 54769 h 124972"/>
                <a:gd name="connsiteX385" fmla="*/ 24379 w 125273"/>
                <a:gd name="connsiteY385" fmla="*/ 66580 h 124972"/>
                <a:gd name="connsiteX386" fmla="*/ 24759 w 125273"/>
                <a:gd name="connsiteY386" fmla="*/ 66484 h 124972"/>
                <a:gd name="connsiteX387" fmla="*/ 24474 w 125273"/>
                <a:gd name="connsiteY387" fmla="*/ 65818 h 124972"/>
                <a:gd name="connsiteX388" fmla="*/ 24093 w 125273"/>
                <a:gd name="connsiteY388" fmla="*/ 65913 h 124972"/>
                <a:gd name="connsiteX389" fmla="*/ 24379 w 125273"/>
                <a:gd name="connsiteY389" fmla="*/ 66580 h 124972"/>
                <a:gd name="connsiteX390" fmla="*/ 75207 w 125273"/>
                <a:gd name="connsiteY390" fmla="*/ 21907 h 124972"/>
                <a:gd name="connsiteX391" fmla="*/ 75207 w 125273"/>
                <a:gd name="connsiteY391" fmla="*/ 21146 h 124972"/>
                <a:gd name="connsiteX392" fmla="*/ 74636 w 125273"/>
                <a:gd name="connsiteY392" fmla="*/ 21146 h 124972"/>
                <a:gd name="connsiteX393" fmla="*/ 74541 w 125273"/>
                <a:gd name="connsiteY393" fmla="*/ 21717 h 124972"/>
                <a:gd name="connsiteX394" fmla="*/ 75207 w 125273"/>
                <a:gd name="connsiteY394" fmla="*/ 21907 h 124972"/>
                <a:gd name="connsiteX395" fmla="*/ 64737 w 125273"/>
                <a:gd name="connsiteY395" fmla="*/ 39910 h 124972"/>
                <a:gd name="connsiteX396" fmla="*/ 65593 w 125273"/>
                <a:gd name="connsiteY396" fmla="*/ 39624 h 124972"/>
                <a:gd name="connsiteX397" fmla="*/ 65593 w 125273"/>
                <a:gd name="connsiteY397" fmla="*/ 39243 h 124972"/>
                <a:gd name="connsiteX398" fmla="*/ 64832 w 125273"/>
                <a:gd name="connsiteY398" fmla="*/ 39243 h 124972"/>
                <a:gd name="connsiteX399" fmla="*/ 64641 w 125273"/>
                <a:gd name="connsiteY399" fmla="*/ 40005 h 124972"/>
                <a:gd name="connsiteX400" fmla="*/ 89580 w 125273"/>
                <a:gd name="connsiteY400" fmla="*/ 28194 h 124972"/>
                <a:gd name="connsiteX401" fmla="*/ 89865 w 125273"/>
                <a:gd name="connsiteY401" fmla="*/ 28861 h 124972"/>
                <a:gd name="connsiteX402" fmla="*/ 90246 w 125273"/>
                <a:gd name="connsiteY402" fmla="*/ 28861 h 124972"/>
                <a:gd name="connsiteX403" fmla="*/ 90151 w 125273"/>
                <a:gd name="connsiteY403" fmla="*/ 28289 h 124972"/>
                <a:gd name="connsiteX404" fmla="*/ 89580 w 125273"/>
                <a:gd name="connsiteY404" fmla="*/ 28289 h 124972"/>
                <a:gd name="connsiteX405" fmla="*/ 36277 w 125273"/>
                <a:gd name="connsiteY405" fmla="*/ 115538 h 124972"/>
                <a:gd name="connsiteX406" fmla="*/ 36562 w 125273"/>
                <a:gd name="connsiteY406" fmla="*/ 114967 h 124972"/>
                <a:gd name="connsiteX407" fmla="*/ 35706 w 125273"/>
                <a:gd name="connsiteY407" fmla="*/ 114681 h 124972"/>
                <a:gd name="connsiteX408" fmla="*/ 35611 w 125273"/>
                <a:gd name="connsiteY408" fmla="*/ 114967 h 124972"/>
                <a:gd name="connsiteX409" fmla="*/ 36277 w 125273"/>
                <a:gd name="connsiteY409" fmla="*/ 115538 h 124972"/>
                <a:gd name="connsiteX410" fmla="*/ 98241 w 125273"/>
                <a:gd name="connsiteY410" fmla="*/ 57626 h 124972"/>
                <a:gd name="connsiteX411" fmla="*/ 98337 w 125273"/>
                <a:gd name="connsiteY411" fmla="*/ 58102 h 124972"/>
                <a:gd name="connsiteX412" fmla="*/ 98812 w 125273"/>
                <a:gd name="connsiteY412" fmla="*/ 57912 h 124972"/>
                <a:gd name="connsiteX413" fmla="*/ 98812 w 125273"/>
                <a:gd name="connsiteY413" fmla="*/ 57436 h 124972"/>
                <a:gd name="connsiteX414" fmla="*/ 98241 w 125273"/>
                <a:gd name="connsiteY414" fmla="*/ 57436 h 124972"/>
                <a:gd name="connsiteX415" fmla="*/ 42749 w 125273"/>
                <a:gd name="connsiteY415" fmla="*/ 75343 h 124972"/>
                <a:gd name="connsiteX416" fmla="*/ 42749 w 125273"/>
                <a:gd name="connsiteY416" fmla="*/ 74867 h 124972"/>
                <a:gd name="connsiteX417" fmla="*/ 42273 w 125273"/>
                <a:gd name="connsiteY417" fmla="*/ 74867 h 124972"/>
                <a:gd name="connsiteX418" fmla="*/ 42273 w 125273"/>
                <a:gd name="connsiteY418" fmla="*/ 75248 h 124972"/>
                <a:gd name="connsiteX419" fmla="*/ 42749 w 125273"/>
                <a:gd name="connsiteY419" fmla="*/ 75248 h 124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</a:cxnLst>
              <a:rect l="l" t="t" r="r" b="b"/>
              <a:pathLst>
                <a:path w="125273" h="124972">
                  <a:moveTo>
                    <a:pt x="32850" y="120682"/>
                  </a:moveTo>
                  <a:cubicBezTo>
                    <a:pt x="33136" y="120015"/>
                    <a:pt x="33326" y="119539"/>
                    <a:pt x="33421" y="119063"/>
                  </a:cubicBezTo>
                  <a:cubicBezTo>
                    <a:pt x="32184" y="118491"/>
                    <a:pt x="31803" y="118586"/>
                    <a:pt x="31708" y="119444"/>
                  </a:cubicBezTo>
                  <a:cubicBezTo>
                    <a:pt x="31517" y="121158"/>
                    <a:pt x="30185" y="121729"/>
                    <a:pt x="29043" y="122111"/>
                  </a:cubicBezTo>
                  <a:cubicBezTo>
                    <a:pt x="25045" y="123539"/>
                    <a:pt x="21047" y="125063"/>
                    <a:pt x="16669" y="124968"/>
                  </a:cubicBezTo>
                  <a:cubicBezTo>
                    <a:pt x="16574" y="124968"/>
                    <a:pt x="16479" y="124968"/>
                    <a:pt x="16193" y="124873"/>
                  </a:cubicBezTo>
                  <a:cubicBezTo>
                    <a:pt x="16193" y="124682"/>
                    <a:pt x="16098" y="124396"/>
                    <a:pt x="16003" y="124111"/>
                  </a:cubicBezTo>
                  <a:cubicBezTo>
                    <a:pt x="16003" y="123920"/>
                    <a:pt x="16003" y="123634"/>
                    <a:pt x="16003" y="123253"/>
                  </a:cubicBezTo>
                  <a:cubicBezTo>
                    <a:pt x="15432" y="123253"/>
                    <a:pt x="14860" y="123253"/>
                    <a:pt x="14004" y="123063"/>
                  </a:cubicBezTo>
                  <a:cubicBezTo>
                    <a:pt x="14384" y="123730"/>
                    <a:pt x="14670" y="124111"/>
                    <a:pt x="14956" y="124682"/>
                  </a:cubicBezTo>
                  <a:cubicBezTo>
                    <a:pt x="14670" y="124777"/>
                    <a:pt x="14384" y="124968"/>
                    <a:pt x="14194" y="124968"/>
                  </a:cubicBezTo>
                  <a:cubicBezTo>
                    <a:pt x="11339" y="124682"/>
                    <a:pt x="8483" y="124396"/>
                    <a:pt x="5913" y="123158"/>
                  </a:cubicBezTo>
                  <a:cubicBezTo>
                    <a:pt x="5532" y="122968"/>
                    <a:pt x="5056" y="122682"/>
                    <a:pt x="4581" y="122587"/>
                  </a:cubicBezTo>
                  <a:cubicBezTo>
                    <a:pt x="3248" y="122301"/>
                    <a:pt x="2582" y="121539"/>
                    <a:pt x="2296" y="120205"/>
                  </a:cubicBezTo>
                  <a:cubicBezTo>
                    <a:pt x="2106" y="119444"/>
                    <a:pt x="1630" y="118777"/>
                    <a:pt x="1440" y="118110"/>
                  </a:cubicBezTo>
                  <a:cubicBezTo>
                    <a:pt x="488" y="115538"/>
                    <a:pt x="107" y="112871"/>
                    <a:pt x="12" y="110109"/>
                  </a:cubicBezTo>
                  <a:cubicBezTo>
                    <a:pt x="-83" y="106204"/>
                    <a:pt x="392" y="102394"/>
                    <a:pt x="1820" y="98679"/>
                  </a:cubicBezTo>
                  <a:cubicBezTo>
                    <a:pt x="2391" y="97155"/>
                    <a:pt x="3438" y="95821"/>
                    <a:pt x="3534" y="93917"/>
                  </a:cubicBezTo>
                  <a:cubicBezTo>
                    <a:pt x="3629" y="92297"/>
                    <a:pt x="4676" y="90678"/>
                    <a:pt x="5247" y="89059"/>
                  </a:cubicBezTo>
                  <a:cubicBezTo>
                    <a:pt x="5913" y="87440"/>
                    <a:pt x="6484" y="85820"/>
                    <a:pt x="7246" y="84201"/>
                  </a:cubicBezTo>
                  <a:cubicBezTo>
                    <a:pt x="8007" y="82582"/>
                    <a:pt x="8864" y="80963"/>
                    <a:pt x="9911" y="79534"/>
                  </a:cubicBezTo>
                  <a:cubicBezTo>
                    <a:pt x="12290" y="76200"/>
                    <a:pt x="14765" y="72961"/>
                    <a:pt x="17430" y="69818"/>
                  </a:cubicBezTo>
                  <a:cubicBezTo>
                    <a:pt x="19619" y="67246"/>
                    <a:pt x="21999" y="64865"/>
                    <a:pt x="24379" y="62389"/>
                  </a:cubicBezTo>
                  <a:cubicBezTo>
                    <a:pt x="26568" y="60103"/>
                    <a:pt x="28852" y="57817"/>
                    <a:pt x="31137" y="55626"/>
                  </a:cubicBezTo>
                  <a:cubicBezTo>
                    <a:pt x="33326" y="53530"/>
                    <a:pt x="35515" y="51435"/>
                    <a:pt x="37609" y="49340"/>
                  </a:cubicBezTo>
                  <a:cubicBezTo>
                    <a:pt x="39608" y="47339"/>
                    <a:pt x="41607" y="45244"/>
                    <a:pt x="43511" y="43244"/>
                  </a:cubicBezTo>
                  <a:cubicBezTo>
                    <a:pt x="45605" y="41053"/>
                    <a:pt x="47699" y="38957"/>
                    <a:pt x="49888" y="36767"/>
                  </a:cubicBezTo>
                  <a:cubicBezTo>
                    <a:pt x="51030" y="35623"/>
                    <a:pt x="52363" y="34671"/>
                    <a:pt x="53505" y="33528"/>
                  </a:cubicBezTo>
                  <a:cubicBezTo>
                    <a:pt x="54552" y="32480"/>
                    <a:pt x="55504" y="31242"/>
                    <a:pt x="56551" y="30194"/>
                  </a:cubicBezTo>
                  <a:cubicBezTo>
                    <a:pt x="58740" y="27908"/>
                    <a:pt x="60929" y="25813"/>
                    <a:pt x="63118" y="23527"/>
                  </a:cubicBezTo>
                  <a:cubicBezTo>
                    <a:pt x="63880" y="22765"/>
                    <a:pt x="64641" y="22193"/>
                    <a:pt x="65879" y="22288"/>
                  </a:cubicBezTo>
                  <a:cubicBezTo>
                    <a:pt x="65879" y="21812"/>
                    <a:pt x="65593" y="21431"/>
                    <a:pt x="65689" y="21146"/>
                  </a:cubicBezTo>
                  <a:cubicBezTo>
                    <a:pt x="65689" y="20860"/>
                    <a:pt x="66069" y="20574"/>
                    <a:pt x="66355" y="20288"/>
                  </a:cubicBezTo>
                  <a:cubicBezTo>
                    <a:pt x="68639" y="18193"/>
                    <a:pt x="70924" y="16002"/>
                    <a:pt x="73208" y="13906"/>
                  </a:cubicBezTo>
                  <a:cubicBezTo>
                    <a:pt x="73874" y="13335"/>
                    <a:pt x="74255" y="12382"/>
                    <a:pt x="74921" y="11906"/>
                  </a:cubicBezTo>
                  <a:cubicBezTo>
                    <a:pt x="77491" y="9811"/>
                    <a:pt x="79585" y="7239"/>
                    <a:pt x="82155" y="5144"/>
                  </a:cubicBezTo>
                  <a:cubicBezTo>
                    <a:pt x="84154" y="3619"/>
                    <a:pt x="85487" y="1429"/>
                    <a:pt x="87866" y="0"/>
                  </a:cubicBezTo>
                  <a:cubicBezTo>
                    <a:pt x="87962" y="381"/>
                    <a:pt x="88152" y="667"/>
                    <a:pt x="88247" y="1048"/>
                  </a:cubicBezTo>
                  <a:cubicBezTo>
                    <a:pt x="88247" y="1048"/>
                    <a:pt x="88247" y="1143"/>
                    <a:pt x="88247" y="1238"/>
                  </a:cubicBezTo>
                  <a:cubicBezTo>
                    <a:pt x="88057" y="2572"/>
                    <a:pt x="86914" y="3429"/>
                    <a:pt x="86914" y="4953"/>
                  </a:cubicBezTo>
                  <a:cubicBezTo>
                    <a:pt x="86914" y="6286"/>
                    <a:pt x="86343" y="7715"/>
                    <a:pt x="85963" y="9144"/>
                  </a:cubicBezTo>
                  <a:cubicBezTo>
                    <a:pt x="85582" y="10477"/>
                    <a:pt x="85296" y="11811"/>
                    <a:pt x="84916" y="13144"/>
                  </a:cubicBezTo>
                  <a:cubicBezTo>
                    <a:pt x="84249" y="15240"/>
                    <a:pt x="83488" y="17335"/>
                    <a:pt x="82726" y="19431"/>
                  </a:cubicBezTo>
                  <a:cubicBezTo>
                    <a:pt x="82441" y="20098"/>
                    <a:pt x="82060" y="20479"/>
                    <a:pt x="81299" y="20574"/>
                  </a:cubicBezTo>
                  <a:cubicBezTo>
                    <a:pt x="80632" y="20574"/>
                    <a:pt x="79966" y="20955"/>
                    <a:pt x="79205" y="21241"/>
                  </a:cubicBezTo>
                  <a:cubicBezTo>
                    <a:pt x="78919" y="20669"/>
                    <a:pt x="78729" y="20098"/>
                    <a:pt x="78348" y="19240"/>
                  </a:cubicBezTo>
                  <a:cubicBezTo>
                    <a:pt x="77491" y="19812"/>
                    <a:pt x="76730" y="20383"/>
                    <a:pt x="76064" y="20860"/>
                  </a:cubicBezTo>
                  <a:cubicBezTo>
                    <a:pt x="76635" y="21907"/>
                    <a:pt x="77396" y="20955"/>
                    <a:pt x="78062" y="21336"/>
                  </a:cubicBezTo>
                  <a:cubicBezTo>
                    <a:pt x="78158" y="21717"/>
                    <a:pt x="78348" y="22193"/>
                    <a:pt x="78633" y="22669"/>
                  </a:cubicBezTo>
                  <a:cubicBezTo>
                    <a:pt x="79585" y="22288"/>
                    <a:pt x="80442" y="21431"/>
                    <a:pt x="81679" y="22098"/>
                  </a:cubicBezTo>
                  <a:cubicBezTo>
                    <a:pt x="81679" y="24289"/>
                    <a:pt x="80061" y="26098"/>
                    <a:pt x="79776" y="28575"/>
                  </a:cubicBezTo>
                  <a:cubicBezTo>
                    <a:pt x="80442" y="28575"/>
                    <a:pt x="81013" y="28575"/>
                    <a:pt x="81489" y="28289"/>
                  </a:cubicBezTo>
                  <a:cubicBezTo>
                    <a:pt x="83393" y="27432"/>
                    <a:pt x="85201" y="26384"/>
                    <a:pt x="87200" y="25527"/>
                  </a:cubicBezTo>
                  <a:cubicBezTo>
                    <a:pt x="89865" y="24384"/>
                    <a:pt x="92626" y="23336"/>
                    <a:pt x="95386" y="22384"/>
                  </a:cubicBezTo>
                  <a:cubicBezTo>
                    <a:pt x="97670" y="21622"/>
                    <a:pt x="99955" y="20955"/>
                    <a:pt x="102239" y="20288"/>
                  </a:cubicBezTo>
                  <a:cubicBezTo>
                    <a:pt x="102525" y="20193"/>
                    <a:pt x="102810" y="19812"/>
                    <a:pt x="103096" y="19621"/>
                  </a:cubicBezTo>
                  <a:cubicBezTo>
                    <a:pt x="103381" y="19336"/>
                    <a:pt x="103572" y="19050"/>
                    <a:pt x="103857" y="18955"/>
                  </a:cubicBezTo>
                  <a:cubicBezTo>
                    <a:pt x="104714" y="18478"/>
                    <a:pt x="105570" y="18574"/>
                    <a:pt x="105951" y="19240"/>
                  </a:cubicBezTo>
                  <a:cubicBezTo>
                    <a:pt x="106427" y="19907"/>
                    <a:pt x="106522" y="20860"/>
                    <a:pt x="105951" y="21431"/>
                  </a:cubicBezTo>
                  <a:cubicBezTo>
                    <a:pt x="104238" y="22955"/>
                    <a:pt x="104048" y="25051"/>
                    <a:pt x="103477" y="27051"/>
                  </a:cubicBezTo>
                  <a:cubicBezTo>
                    <a:pt x="103286" y="27527"/>
                    <a:pt x="103096" y="27908"/>
                    <a:pt x="102905" y="28384"/>
                  </a:cubicBezTo>
                  <a:cubicBezTo>
                    <a:pt x="102715" y="28670"/>
                    <a:pt x="102429" y="28956"/>
                    <a:pt x="102429" y="29337"/>
                  </a:cubicBezTo>
                  <a:cubicBezTo>
                    <a:pt x="102429" y="31432"/>
                    <a:pt x="101287" y="33242"/>
                    <a:pt x="100526" y="35052"/>
                  </a:cubicBezTo>
                  <a:cubicBezTo>
                    <a:pt x="99860" y="36671"/>
                    <a:pt x="99383" y="38386"/>
                    <a:pt x="98337" y="39815"/>
                  </a:cubicBezTo>
                  <a:cubicBezTo>
                    <a:pt x="97385" y="41148"/>
                    <a:pt x="97289" y="42672"/>
                    <a:pt x="96528" y="44005"/>
                  </a:cubicBezTo>
                  <a:cubicBezTo>
                    <a:pt x="96338" y="44386"/>
                    <a:pt x="96338" y="44767"/>
                    <a:pt x="96243" y="45244"/>
                  </a:cubicBezTo>
                  <a:cubicBezTo>
                    <a:pt x="97956" y="45529"/>
                    <a:pt x="99098" y="44672"/>
                    <a:pt x="100240" y="44291"/>
                  </a:cubicBezTo>
                  <a:cubicBezTo>
                    <a:pt x="103096" y="43339"/>
                    <a:pt x="106046" y="42386"/>
                    <a:pt x="108902" y="41243"/>
                  </a:cubicBezTo>
                  <a:cubicBezTo>
                    <a:pt x="111281" y="40291"/>
                    <a:pt x="113852" y="39719"/>
                    <a:pt x="116326" y="39148"/>
                  </a:cubicBezTo>
                  <a:cubicBezTo>
                    <a:pt x="116897" y="39052"/>
                    <a:pt x="117468" y="39052"/>
                    <a:pt x="118135" y="38957"/>
                  </a:cubicBezTo>
                  <a:cubicBezTo>
                    <a:pt x="118801" y="38862"/>
                    <a:pt x="119467" y="38767"/>
                    <a:pt x="120038" y="38481"/>
                  </a:cubicBezTo>
                  <a:cubicBezTo>
                    <a:pt x="121466" y="38005"/>
                    <a:pt x="122799" y="37433"/>
                    <a:pt x="124227" y="36957"/>
                  </a:cubicBezTo>
                  <a:cubicBezTo>
                    <a:pt x="124417" y="36957"/>
                    <a:pt x="124798" y="37148"/>
                    <a:pt x="125273" y="37243"/>
                  </a:cubicBezTo>
                  <a:cubicBezTo>
                    <a:pt x="122894" y="40196"/>
                    <a:pt x="120419" y="42672"/>
                    <a:pt x="117849" y="45053"/>
                  </a:cubicBezTo>
                  <a:cubicBezTo>
                    <a:pt x="117278" y="44767"/>
                    <a:pt x="116897" y="44577"/>
                    <a:pt x="116326" y="44291"/>
                  </a:cubicBezTo>
                  <a:cubicBezTo>
                    <a:pt x="115755" y="44863"/>
                    <a:pt x="115850" y="45339"/>
                    <a:pt x="116041" y="46006"/>
                  </a:cubicBezTo>
                  <a:cubicBezTo>
                    <a:pt x="116136" y="46387"/>
                    <a:pt x="116041" y="46958"/>
                    <a:pt x="115946" y="47149"/>
                  </a:cubicBezTo>
                  <a:cubicBezTo>
                    <a:pt x="114803" y="48387"/>
                    <a:pt x="113566" y="49625"/>
                    <a:pt x="112233" y="50959"/>
                  </a:cubicBezTo>
                  <a:cubicBezTo>
                    <a:pt x="111948" y="50768"/>
                    <a:pt x="111662" y="50482"/>
                    <a:pt x="111091" y="50006"/>
                  </a:cubicBezTo>
                  <a:cubicBezTo>
                    <a:pt x="111472" y="52578"/>
                    <a:pt x="109758" y="53721"/>
                    <a:pt x="108331" y="55245"/>
                  </a:cubicBezTo>
                  <a:cubicBezTo>
                    <a:pt x="108045" y="54578"/>
                    <a:pt x="107760" y="54102"/>
                    <a:pt x="107569" y="53626"/>
                  </a:cubicBezTo>
                  <a:cubicBezTo>
                    <a:pt x="106522" y="54102"/>
                    <a:pt x="106237" y="55150"/>
                    <a:pt x="106332" y="55721"/>
                  </a:cubicBezTo>
                  <a:cubicBezTo>
                    <a:pt x="106522" y="57150"/>
                    <a:pt x="105666" y="57912"/>
                    <a:pt x="104904" y="58674"/>
                  </a:cubicBezTo>
                  <a:cubicBezTo>
                    <a:pt x="103286" y="60388"/>
                    <a:pt x="101573" y="61913"/>
                    <a:pt x="99860" y="63532"/>
                  </a:cubicBezTo>
                  <a:cubicBezTo>
                    <a:pt x="99479" y="63913"/>
                    <a:pt x="99193" y="64389"/>
                    <a:pt x="98812" y="64770"/>
                  </a:cubicBezTo>
                  <a:cubicBezTo>
                    <a:pt x="98432" y="65246"/>
                    <a:pt x="98051" y="65723"/>
                    <a:pt x="97575" y="66103"/>
                  </a:cubicBezTo>
                  <a:cubicBezTo>
                    <a:pt x="96147" y="67151"/>
                    <a:pt x="95005" y="68390"/>
                    <a:pt x="94053" y="69818"/>
                  </a:cubicBezTo>
                  <a:cubicBezTo>
                    <a:pt x="93958" y="70009"/>
                    <a:pt x="93768" y="70294"/>
                    <a:pt x="93577" y="70294"/>
                  </a:cubicBezTo>
                  <a:cubicBezTo>
                    <a:pt x="92530" y="70294"/>
                    <a:pt x="92054" y="71247"/>
                    <a:pt x="91483" y="71914"/>
                  </a:cubicBezTo>
                  <a:cubicBezTo>
                    <a:pt x="89008" y="75057"/>
                    <a:pt x="85772" y="77533"/>
                    <a:pt x="83202" y="80581"/>
                  </a:cubicBezTo>
                  <a:cubicBezTo>
                    <a:pt x="82536" y="81439"/>
                    <a:pt x="81394" y="82010"/>
                    <a:pt x="80632" y="82772"/>
                  </a:cubicBezTo>
                  <a:cubicBezTo>
                    <a:pt x="79109" y="84201"/>
                    <a:pt x="77682" y="85630"/>
                    <a:pt x="76254" y="87058"/>
                  </a:cubicBezTo>
                  <a:cubicBezTo>
                    <a:pt x="75112" y="88201"/>
                    <a:pt x="73970" y="89535"/>
                    <a:pt x="72827" y="90678"/>
                  </a:cubicBezTo>
                  <a:cubicBezTo>
                    <a:pt x="71019" y="92488"/>
                    <a:pt x="69210" y="94202"/>
                    <a:pt x="67497" y="95917"/>
                  </a:cubicBezTo>
                  <a:cubicBezTo>
                    <a:pt x="65974" y="97536"/>
                    <a:pt x="64546" y="99155"/>
                    <a:pt x="62928" y="100679"/>
                  </a:cubicBezTo>
                  <a:cubicBezTo>
                    <a:pt x="59216" y="104108"/>
                    <a:pt x="55694" y="107823"/>
                    <a:pt x="51601" y="110680"/>
                  </a:cubicBezTo>
                  <a:cubicBezTo>
                    <a:pt x="49793" y="111919"/>
                    <a:pt x="48080" y="113443"/>
                    <a:pt x="46271" y="114776"/>
                  </a:cubicBezTo>
                  <a:cubicBezTo>
                    <a:pt x="44558" y="116015"/>
                    <a:pt x="42940" y="117253"/>
                    <a:pt x="40750" y="117729"/>
                  </a:cubicBezTo>
                  <a:cubicBezTo>
                    <a:pt x="39323" y="118015"/>
                    <a:pt x="38085" y="119063"/>
                    <a:pt x="36657" y="119634"/>
                  </a:cubicBezTo>
                  <a:cubicBezTo>
                    <a:pt x="35611" y="120110"/>
                    <a:pt x="34563" y="120682"/>
                    <a:pt x="33040" y="120682"/>
                  </a:cubicBezTo>
                  <a:moveTo>
                    <a:pt x="96623" y="59912"/>
                  </a:moveTo>
                  <a:cubicBezTo>
                    <a:pt x="95100" y="61055"/>
                    <a:pt x="93863" y="62008"/>
                    <a:pt x="92626" y="62960"/>
                  </a:cubicBezTo>
                  <a:cubicBezTo>
                    <a:pt x="92435" y="63055"/>
                    <a:pt x="92626" y="63532"/>
                    <a:pt x="92626" y="63913"/>
                  </a:cubicBezTo>
                  <a:cubicBezTo>
                    <a:pt x="92911" y="63913"/>
                    <a:pt x="93292" y="63913"/>
                    <a:pt x="93387" y="63817"/>
                  </a:cubicBezTo>
                  <a:cubicBezTo>
                    <a:pt x="93958" y="63055"/>
                    <a:pt x="94720" y="62960"/>
                    <a:pt x="95576" y="62960"/>
                  </a:cubicBezTo>
                  <a:cubicBezTo>
                    <a:pt x="96243" y="62960"/>
                    <a:pt x="96814" y="62579"/>
                    <a:pt x="97670" y="62294"/>
                  </a:cubicBezTo>
                  <a:cubicBezTo>
                    <a:pt x="97289" y="61436"/>
                    <a:pt x="97099" y="60865"/>
                    <a:pt x="96718" y="59912"/>
                  </a:cubicBezTo>
                  <a:moveTo>
                    <a:pt x="82726" y="48006"/>
                  </a:moveTo>
                  <a:cubicBezTo>
                    <a:pt x="82726" y="48006"/>
                    <a:pt x="83107" y="48006"/>
                    <a:pt x="83393" y="48006"/>
                  </a:cubicBezTo>
                  <a:cubicBezTo>
                    <a:pt x="83393" y="46577"/>
                    <a:pt x="83773" y="45434"/>
                    <a:pt x="84725" y="44386"/>
                  </a:cubicBezTo>
                  <a:cubicBezTo>
                    <a:pt x="85106" y="44101"/>
                    <a:pt x="84820" y="43339"/>
                    <a:pt x="84154" y="43148"/>
                  </a:cubicBezTo>
                  <a:cubicBezTo>
                    <a:pt x="83583" y="42958"/>
                    <a:pt x="82917" y="42958"/>
                    <a:pt x="82726" y="43815"/>
                  </a:cubicBezTo>
                  <a:cubicBezTo>
                    <a:pt x="82536" y="44767"/>
                    <a:pt x="82346" y="45815"/>
                    <a:pt x="82251" y="46768"/>
                  </a:cubicBezTo>
                  <a:cubicBezTo>
                    <a:pt x="82251" y="47149"/>
                    <a:pt x="82441" y="47530"/>
                    <a:pt x="82631" y="47911"/>
                  </a:cubicBezTo>
                  <a:moveTo>
                    <a:pt x="69401" y="81820"/>
                  </a:moveTo>
                  <a:cubicBezTo>
                    <a:pt x="70353" y="82201"/>
                    <a:pt x="71399" y="81820"/>
                    <a:pt x="71780" y="82963"/>
                  </a:cubicBezTo>
                  <a:cubicBezTo>
                    <a:pt x="71780" y="83153"/>
                    <a:pt x="72447" y="83153"/>
                    <a:pt x="72827" y="83153"/>
                  </a:cubicBezTo>
                  <a:cubicBezTo>
                    <a:pt x="72922" y="83153"/>
                    <a:pt x="73208" y="82677"/>
                    <a:pt x="73208" y="82677"/>
                  </a:cubicBezTo>
                  <a:cubicBezTo>
                    <a:pt x="73018" y="82391"/>
                    <a:pt x="72732" y="82010"/>
                    <a:pt x="72447" y="81915"/>
                  </a:cubicBezTo>
                  <a:cubicBezTo>
                    <a:pt x="71399" y="81534"/>
                    <a:pt x="70638" y="81153"/>
                    <a:pt x="70828" y="79819"/>
                  </a:cubicBezTo>
                  <a:cubicBezTo>
                    <a:pt x="70828" y="79248"/>
                    <a:pt x="70353" y="79057"/>
                    <a:pt x="69781" y="79343"/>
                  </a:cubicBezTo>
                  <a:cubicBezTo>
                    <a:pt x="69686" y="80200"/>
                    <a:pt x="69591" y="81058"/>
                    <a:pt x="69496" y="81915"/>
                  </a:cubicBezTo>
                  <a:moveTo>
                    <a:pt x="28472" y="66484"/>
                  </a:moveTo>
                  <a:cubicBezTo>
                    <a:pt x="29138" y="64865"/>
                    <a:pt x="29043" y="64484"/>
                    <a:pt x="28091" y="63913"/>
                  </a:cubicBezTo>
                  <a:cubicBezTo>
                    <a:pt x="27234" y="63341"/>
                    <a:pt x="26568" y="63341"/>
                    <a:pt x="25521" y="64103"/>
                  </a:cubicBezTo>
                  <a:cubicBezTo>
                    <a:pt x="26473" y="64865"/>
                    <a:pt x="27425" y="65627"/>
                    <a:pt x="28472" y="66484"/>
                  </a:cubicBezTo>
                  <a:moveTo>
                    <a:pt x="106427" y="46006"/>
                  </a:moveTo>
                  <a:cubicBezTo>
                    <a:pt x="106808" y="46958"/>
                    <a:pt x="107093" y="47720"/>
                    <a:pt x="107474" y="48482"/>
                  </a:cubicBezTo>
                  <a:cubicBezTo>
                    <a:pt x="107760" y="49149"/>
                    <a:pt x="108426" y="49340"/>
                    <a:pt x="108712" y="48863"/>
                  </a:cubicBezTo>
                  <a:cubicBezTo>
                    <a:pt x="109187" y="48101"/>
                    <a:pt x="108807" y="47339"/>
                    <a:pt x="108331" y="46768"/>
                  </a:cubicBezTo>
                  <a:cubicBezTo>
                    <a:pt x="107950" y="46292"/>
                    <a:pt x="107760" y="45148"/>
                    <a:pt x="106618" y="45815"/>
                  </a:cubicBezTo>
                  <a:cubicBezTo>
                    <a:pt x="106522" y="45815"/>
                    <a:pt x="106427" y="46006"/>
                    <a:pt x="106427" y="46101"/>
                  </a:cubicBezTo>
                  <a:moveTo>
                    <a:pt x="80156" y="49721"/>
                  </a:moveTo>
                  <a:cubicBezTo>
                    <a:pt x="79776" y="48958"/>
                    <a:pt x="79490" y="48387"/>
                    <a:pt x="79109" y="47720"/>
                  </a:cubicBezTo>
                  <a:cubicBezTo>
                    <a:pt x="78443" y="47911"/>
                    <a:pt x="77872" y="48006"/>
                    <a:pt x="77206" y="48196"/>
                  </a:cubicBezTo>
                  <a:cubicBezTo>
                    <a:pt x="77682" y="50006"/>
                    <a:pt x="78253" y="50387"/>
                    <a:pt x="80061" y="49721"/>
                  </a:cubicBezTo>
                  <a:moveTo>
                    <a:pt x="58074" y="80200"/>
                  </a:moveTo>
                  <a:cubicBezTo>
                    <a:pt x="58835" y="80391"/>
                    <a:pt x="59501" y="80677"/>
                    <a:pt x="60168" y="80772"/>
                  </a:cubicBezTo>
                  <a:cubicBezTo>
                    <a:pt x="60549" y="80772"/>
                    <a:pt x="61024" y="80772"/>
                    <a:pt x="61215" y="80486"/>
                  </a:cubicBezTo>
                  <a:cubicBezTo>
                    <a:pt x="61405" y="80296"/>
                    <a:pt x="61215" y="79819"/>
                    <a:pt x="61215" y="79534"/>
                  </a:cubicBezTo>
                  <a:cubicBezTo>
                    <a:pt x="60358" y="79438"/>
                    <a:pt x="59692" y="79343"/>
                    <a:pt x="58930" y="79248"/>
                  </a:cubicBezTo>
                  <a:cubicBezTo>
                    <a:pt x="58264" y="79153"/>
                    <a:pt x="57978" y="79438"/>
                    <a:pt x="57978" y="80200"/>
                  </a:cubicBezTo>
                  <a:moveTo>
                    <a:pt x="46557" y="94298"/>
                  </a:moveTo>
                  <a:cubicBezTo>
                    <a:pt x="45795" y="92869"/>
                    <a:pt x="44843" y="92964"/>
                    <a:pt x="43891" y="93059"/>
                  </a:cubicBezTo>
                  <a:cubicBezTo>
                    <a:pt x="43606" y="93059"/>
                    <a:pt x="43225" y="93536"/>
                    <a:pt x="43225" y="93726"/>
                  </a:cubicBezTo>
                  <a:cubicBezTo>
                    <a:pt x="43320" y="94012"/>
                    <a:pt x="43701" y="94488"/>
                    <a:pt x="43891" y="94488"/>
                  </a:cubicBezTo>
                  <a:cubicBezTo>
                    <a:pt x="44653" y="94488"/>
                    <a:pt x="45509" y="94488"/>
                    <a:pt x="46557" y="94298"/>
                  </a:cubicBezTo>
                  <a:moveTo>
                    <a:pt x="24855" y="95917"/>
                  </a:moveTo>
                  <a:cubicBezTo>
                    <a:pt x="25140" y="95345"/>
                    <a:pt x="25426" y="94774"/>
                    <a:pt x="25711" y="94298"/>
                  </a:cubicBezTo>
                  <a:cubicBezTo>
                    <a:pt x="25997" y="93821"/>
                    <a:pt x="26282" y="93250"/>
                    <a:pt x="25521" y="92964"/>
                  </a:cubicBezTo>
                  <a:cubicBezTo>
                    <a:pt x="24855" y="92773"/>
                    <a:pt x="24284" y="93059"/>
                    <a:pt x="24093" y="93726"/>
                  </a:cubicBezTo>
                  <a:cubicBezTo>
                    <a:pt x="23808" y="94488"/>
                    <a:pt x="24093" y="95250"/>
                    <a:pt x="24759" y="95821"/>
                  </a:cubicBezTo>
                  <a:moveTo>
                    <a:pt x="74921" y="79438"/>
                  </a:moveTo>
                  <a:cubicBezTo>
                    <a:pt x="76920" y="80296"/>
                    <a:pt x="77396" y="80200"/>
                    <a:pt x="77872" y="78867"/>
                  </a:cubicBezTo>
                  <a:cubicBezTo>
                    <a:pt x="76984" y="78359"/>
                    <a:pt x="76000" y="78549"/>
                    <a:pt x="74921" y="79438"/>
                  </a:cubicBezTo>
                  <a:moveTo>
                    <a:pt x="72066" y="47815"/>
                  </a:moveTo>
                  <a:cubicBezTo>
                    <a:pt x="70638" y="46482"/>
                    <a:pt x="69781" y="46482"/>
                    <a:pt x="68734" y="47815"/>
                  </a:cubicBezTo>
                  <a:cubicBezTo>
                    <a:pt x="69781" y="48673"/>
                    <a:pt x="70828" y="48101"/>
                    <a:pt x="72066" y="47815"/>
                  </a:cubicBezTo>
                  <a:moveTo>
                    <a:pt x="7912" y="104489"/>
                  </a:moveTo>
                  <a:cubicBezTo>
                    <a:pt x="7722" y="103727"/>
                    <a:pt x="7627" y="103156"/>
                    <a:pt x="7341" y="102679"/>
                  </a:cubicBezTo>
                  <a:cubicBezTo>
                    <a:pt x="7246" y="102489"/>
                    <a:pt x="6675" y="102298"/>
                    <a:pt x="6484" y="102394"/>
                  </a:cubicBezTo>
                  <a:cubicBezTo>
                    <a:pt x="6199" y="102394"/>
                    <a:pt x="5913" y="102870"/>
                    <a:pt x="5913" y="103156"/>
                  </a:cubicBezTo>
                  <a:cubicBezTo>
                    <a:pt x="5913" y="104013"/>
                    <a:pt x="6579" y="104489"/>
                    <a:pt x="7912" y="104489"/>
                  </a:cubicBezTo>
                  <a:moveTo>
                    <a:pt x="86724" y="53816"/>
                  </a:moveTo>
                  <a:cubicBezTo>
                    <a:pt x="86724" y="54578"/>
                    <a:pt x="86439" y="55245"/>
                    <a:pt x="87200" y="55817"/>
                  </a:cubicBezTo>
                  <a:cubicBezTo>
                    <a:pt x="88247" y="55340"/>
                    <a:pt x="88342" y="54483"/>
                    <a:pt x="88628" y="53435"/>
                  </a:cubicBezTo>
                  <a:cubicBezTo>
                    <a:pt x="87866" y="53626"/>
                    <a:pt x="87295" y="53721"/>
                    <a:pt x="86724" y="53816"/>
                  </a:cubicBezTo>
                  <a:moveTo>
                    <a:pt x="54076" y="55721"/>
                  </a:moveTo>
                  <a:cubicBezTo>
                    <a:pt x="53981" y="55150"/>
                    <a:pt x="53886" y="54578"/>
                    <a:pt x="53695" y="54007"/>
                  </a:cubicBezTo>
                  <a:cubicBezTo>
                    <a:pt x="53600" y="53721"/>
                    <a:pt x="53219" y="53626"/>
                    <a:pt x="52934" y="53435"/>
                  </a:cubicBezTo>
                  <a:cubicBezTo>
                    <a:pt x="52744" y="53721"/>
                    <a:pt x="52553" y="54102"/>
                    <a:pt x="52458" y="54388"/>
                  </a:cubicBezTo>
                  <a:cubicBezTo>
                    <a:pt x="52458" y="54673"/>
                    <a:pt x="52458" y="54959"/>
                    <a:pt x="52553" y="55245"/>
                  </a:cubicBezTo>
                  <a:cubicBezTo>
                    <a:pt x="52744" y="56198"/>
                    <a:pt x="52744" y="56198"/>
                    <a:pt x="54076" y="55626"/>
                  </a:cubicBezTo>
                  <a:moveTo>
                    <a:pt x="69020" y="54197"/>
                  </a:moveTo>
                  <a:cubicBezTo>
                    <a:pt x="68830" y="55245"/>
                    <a:pt x="68925" y="56388"/>
                    <a:pt x="68259" y="57245"/>
                  </a:cubicBezTo>
                  <a:cubicBezTo>
                    <a:pt x="68259" y="57245"/>
                    <a:pt x="68544" y="57721"/>
                    <a:pt x="68734" y="57912"/>
                  </a:cubicBezTo>
                  <a:cubicBezTo>
                    <a:pt x="68830" y="57912"/>
                    <a:pt x="69305" y="57817"/>
                    <a:pt x="69305" y="57626"/>
                  </a:cubicBezTo>
                  <a:cubicBezTo>
                    <a:pt x="69591" y="56483"/>
                    <a:pt x="69876" y="55245"/>
                    <a:pt x="69115" y="54197"/>
                  </a:cubicBezTo>
                  <a:moveTo>
                    <a:pt x="12862" y="115919"/>
                  </a:moveTo>
                  <a:cubicBezTo>
                    <a:pt x="13623" y="116300"/>
                    <a:pt x="14194" y="116396"/>
                    <a:pt x="14575" y="115538"/>
                  </a:cubicBezTo>
                  <a:cubicBezTo>
                    <a:pt x="14860" y="114776"/>
                    <a:pt x="14289" y="114300"/>
                    <a:pt x="12862" y="114205"/>
                  </a:cubicBezTo>
                  <a:cubicBezTo>
                    <a:pt x="12862" y="114776"/>
                    <a:pt x="12862" y="115252"/>
                    <a:pt x="12862" y="115919"/>
                  </a:cubicBezTo>
                  <a:moveTo>
                    <a:pt x="67783" y="27432"/>
                  </a:moveTo>
                  <a:cubicBezTo>
                    <a:pt x="68734" y="28194"/>
                    <a:pt x="69210" y="29242"/>
                    <a:pt x="70543" y="29051"/>
                  </a:cubicBezTo>
                  <a:cubicBezTo>
                    <a:pt x="69686" y="27527"/>
                    <a:pt x="69115" y="27146"/>
                    <a:pt x="67783" y="27432"/>
                  </a:cubicBezTo>
                  <a:moveTo>
                    <a:pt x="40560" y="83248"/>
                  </a:moveTo>
                  <a:cubicBezTo>
                    <a:pt x="41226" y="83058"/>
                    <a:pt x="41893" y="82772"/>
                    <a:pt x="42559" y="82486"/>
                  </a:cubicBezTo>
                  <a:cubicBezTo>
                    <a:pt x="42749" y="82486"/>
                    <a:pt x="42749" y="82010"/>
                    <a:pt x="42749" y="81725"/>
                  </a:cubicBezTo>
                  <a:cubicBezTo>
                    <a:pt x="42749" y="81629"/>
                    <a:pt x="42369" y="81344"/>
                    <a:pt x="42178" y="81439"/>
                  </a:cubicBezTo>
                  <a:cubicBezTo>
                    <a:pt x="41417" y="81725"/>
                    <a:pt x="40560" y="81915"/>
                    <a:pt x="40560" y="83248"/>
                  </a:cubicBezTo>
                  <a:moveTo>
                    <a:pt x="89675" y="37528"/>
                  </a:moveTo>
                  <a:cubicBezTo>
                    <a:pt x="89675" y="39052"/>
                    <a:pt x="90056" y="39719"/>
                    <a:pt x="91293" y="40196"/>
                  </a:cubicBezTo>
                  <a:cubicBezTo>
                    <a:pt x="90436" y="39529"/>
                    <a:pt x="91293" y="37814"/>
                    <a:pt x="89675" y="37528"/>
                  </a:cubicBezTo>
                  <a:moveTo>
                    <a:pt x="92816" y="41624"/>
                  </a:moveTo>
                  <a:cubicBezTo>
                    <a:pt x="92816" y="41624"/>
                    <a:pt x="92435" y="41624"/>
                    <a:pt x="92340" y="41624"/>
                  </a:cubicBezTo>
                  <a:cubicBezTo>
                    <a:pt x="92150" y="42481"/>
                    <a:pt x="92054" y="43434"/>
                    <a:pt x="91864" y="44482"/>
                  </a:cubicBezTo>
                  <a:cubicBezTo>
                    <a:pt x="92435" y="44482"/>
                    <a:pt x="92816" y="44482"/>
                    <a:pt x="93197" y="44386"/>
                  </a:cubicBezTo>
                  <a:cubicBezTo>
                    <a:pt x="93006" y="43339"/>
                    <a:pt x="92911" y="42481"/>
                    <a:pt x="92816" y="41624"/>
                  </a:cubicBezTo>
                  <a:moveTo>
                    <a:pt x="25140" y="121825"/>
                  </a:moveTo>
                  <a:cubicBezTo>
                    <a:pt x="25616" y="119825"/>
                    <a:pt x="25521" y="119253"/>
                    <a:pt x="24569" y="118967"/>
                  </a:cubicBezTo>
                  <a:cubicBezTo>
                    <a:pt x="24855" y="119920"/>
                    <a:pt x="23903" y="120872"/>
                    <a:pt x="25140" y="121825"/>
                  </a:cubicBezTo>
                  <a:moveTo>
                    <a:pt x="46557" y="96869"/>
                  </a:moveTo>
                  <a:cubicBezTo>
                    <a:pt x="45605" y="96583"/>
                    <a:pt x="44938" y="96679"/>
                    <a:pt x="44653" y="97441"/>
                  </a:cubicBezTo>
                  <a:cubicBezTo>
                    <a:pt x="44367" y="98107"/>
                    <a:pt x="44843" y="98488"/>
                    <a:pt x="45605" y="98774"/>
                  </a:cubicBezTo>
                  <a:cubicBezTo>
                    <a:pt x="45890" y="98203"/>
                    <a:pt x="46176" y="97631"/>
                    <a:pt x="46557" y="96965"/>
                  </a:cubicBezTo>
                  <a:moveTo>
                    <a:pt x="41797" y="69913"/>
                  </a:moveTo>
                  <a:cubicBezTo>
                    <a:pt x="41797" y="69913"/>
                    <a:pt x="41131" y="69532"/>
                    <a:pt x="40750" y="69532"/>
                  </a:cubicBezTo>
                  <a:cubicBezTo>
                    <a:pt x="40370" y="69532"/>
                    <a:pt x="39894" y="69342"/>
                    <a:pt x="39703" y="69532"/>
                  </a:cubicBezTo>
                  <a:cubicBezTo>
                    <a:pt x="39228" y="69913"/>
                    <a:pt x="39323" y="70485"/>
                    <a:pt x="39894" y="70866"/>
                  </a:cubicBezTo>
                  <a:cubicBezTo>
                    <a:pt x="40560" y="70580"/>
                    <a:pt x="41131" y="70199"/>
                    <a:pt x="41797" y="69913"/>
                  </a:cubicBezTo>
                  <a:moveTo>
                    <a:pt x="74921" y="73533"/>
                  </a:moveTo>
                  <a:cubicBezTo>
                    <a:pt x="74921" y="73533"/>
                    <a:pt x="74541" y="73533"/>
                    <a:pt x="74350" y="73533"/>
                  </a:cubicBezTo>
                  <a:cubicBezTo>
                    <a:pt x="74350" y="74486"/>
                    <a:pt x="74541" y="75533"/>
                    <a:pt x="74636" y="76486"/>
                  </a:cubicBezTo>
                  <a:cubicBezTo>
                    <a:pt x="74636" y="76581"/>
                    <a:pt x="75016" y="76676"/>
                    <a:pt x="75397" y="76771"/>
                  </a:cubicBezTo>
                  <a:cubicBezTo>
                    <a:pt x="75207" y="75533"/>
                    <a:pt x="75016" y="74486"/>
                    <a:pt x="74921" y="73533"/>
                  </a:cubicBezTo>
                  <a:moveTo>
                    <a:pt x="54742" y="85820"/>
                  </a:moveTo>
                  <a:cubicBezTo>
                    <a:pt x="54552" y="86677"/>
                    <a:pt x="54362" y="87535"/>
                    <a:pt x="54171" y="88297"/>
                  </a:cubicBezTo>
                  <a:cubicBezTo>
                    <a:pt x="55028" y="88297"/>
                    <a:pt x="54933" y="88297"/>
                    <a:pt x="55409" y="86868"/>
                  </a:cubicBezTo>
                  <a:cubicBezTo>
                    <a:pt x="55599" y="86201"/>
                    <a:pt x="55599" y="85820"/>
                    <a:pt x="54742" y="85820"/>
                  </a:cubicBezTo>
                  <a:moveTo>
                    <a:pt x="45795" y="86963"/>
                  </a:moveTo>
                  <a:cubicBezTo>
                    <a:pt x="45605" y="86011"/>
                    <a:pt x="45605" y="85249"/>
                    <a:pt x="44748" y="85249"/>
                  </a:cubicBezTo>
                  <a:cubicBezTo>
                    <a:pt x="44082" y="85249"/>
                    <a:pt x="43701" y="85725"/>
                    <a:pt x="43891" y="86582"/>
                  </a:cubicBezTo>
                  <a:cubicBezTo>
                    <a:pt x="44463" y="86677"/>
                    <a:pt x="44938" y="86773"/>
                    <a:pt x="45795" y="86963"/>
                  </a:cubicBezTo>
                  <a:moveTo>
                    <a:pt x="50840" y="58865"/>
                  </a:moveTo>
                  <a:cubicBezTo>
                    <a:pt x="49888" y="58960"/>
                    <a:pt x="49698" y="59626"/>
                    <a:pt x="49793" y="60198"/>
                  </a:cubicBezTo>
                  <a:cubicBezTo>
                    <a:pt x="49793" y="60484"/>
                    <a:pt x="50174" y="60674"/>
                    <a:pt x="50364" y="60960"/>
                  </a:cubicBezTo>
                  <a:cubicBezTo>
                    <a:pt x="50649" y="60674"/>
                    <a:pt x="51030" y="60484"/>
                    <a:pt x="51126" y="60198"/>
                  </a:cubicBezTo>
                  <a:cubicBezTo>
                    <a:pt x="51126" y="59817"/>
                    <a:pt x="51126" y="59341"/>
                    <a:pt x="50935" y="58865"/>
                  </a:cubicBezTo>
                  <a:moveTo>
                    <a:pt x="53791" y="52006"/>
                  </a:moveTo>
                  <a:cubicBezTo>
                    <a:pt x="54647" y="52483"/>
                    <a:pt x="55313" y="52483"/>
                    <a:pt x="55789" y="51721"/>
                  </a:cubicBezTo>
                  <a:cubicBezTo>
                    <a:pt x="55789" y="51530"/>
                    <a:pt x="55599" y="51054"/>
                    <a:pt x="55409" y="50959"/>
                  </a:cubicBezTo>
                  <a:cubicBezTo>
                    <a:pt x="54552" y="50578"/>
                    <a:pt x="54171" y="51149"/>
                    <a:pt x="53791" y="52006"/>
                  </a:cubicBezTo>
                  <a:moveTo>
                    <a:pt x="13338" y="87821"/>
                  </a:moveTo>
                  <a:cubicBezTo>
                    <a:pt x="14384" y="88297"/>
                    <a:pt x="14956" y="87916"/>
                    <a:pt x="15336" y="87344"/>
                  </a:cubicBezTo>
                  <a:cubicBezTo>
                    <a:pt x="15622" y="86963"/>
                    <a:pt x="15432" y="86487"/>
                    <a:pt x="14860" y="86201"/>
                  </a:cubicBezTo>
                  <a:lnTo>
                    <a:pt x="13338" y="87725"/>
                  </a:lnTo>
                  <a:close/>
                  <a:moveTo>
                    <a:pt x="47318" y="50197"/>
                  </a:moveTo>
                  <a:cubicBezTo>
                    <a:pt x="47889" y="51054"/>
                    <a:pt x="48460" y="50768"/>
                    <a:pt x="49031" y="50292"/>
                  </a:cubicBezTo>
                  <a:cubicBezTo>
                    <a:pt x="49222" y="50101"/>
                    <a:pt x="49317" y="49625"/>
                    <a:pt x="49222" y="49530"/>
                  </a:cubicBezTo>
                  <a:cubicBezTo>
                    <a:pt x="48746" y="48958"/>
                    <a:pt x="48270" y="49435"/>
                    <a:pt x="47794" y="49721"/>
                  </a:cubicBezTo>
                  <a:cubicBezTo>
                    <a:pt x="47604" y="49721"/>
                    <a:pt x="47604" y="50006"/>
                    <a:pt x="47318" y="50197"/>
                  </a:cubicBezTo>
                  <a:moveTo>
                    <a:pt x="23142" y="108490"/>
                  </a:moveTo>
                  <a:cubicBezTo>
                    <a:pt x="23142" y="108490"/>
                    <a:pt x="22856" y="108585"/>
                    <a:pt x="22761" y="108680"/>
                  </a:cubicBezTo>
                  <a:cubicBezTo>
                    <a:pt x="22761" y="109156"/>
                    <a:pt x="22761" y="109633"/>
                    <a:pt x="22951" y="109919"/>
                  </a:cubicBezTo>
                  <a:cubicBezTo>
                    <a:pt x="23046" y="110204"/>
                    <a:pt x="23617" y="110204"/>
                    <a:pt x="23903" y="110300"/>
                  </a:cubicBezTo>
                  <a:cubicBezTo>
                    <a:pt x="23903" y="110014"/>
                    <a:pt x="24188" y="109633"/>
                    <a:pt x="23998" y="109442"/>
                  </a:cubicBezTo>
                  <a:cubicBezTo>
                    <a:pt x="23808" y="109061"/>
                    <a:pt x="23427" y="108775"/>
                    <a:pt x="23142" y="108394"/>
                  </a:cubicBezTo>
                  <a:moveTo>
                    <a:pt x="80156" y="14288"/>
                  </a:moveTo>
                  <a:cubicBezTo>
                    <a:pt x="78760" y="13906"/>
                    <a:pt x="77904" y="14065"/>
                    <a:pt x="77587" y="14764"/>
                  </a:cubicBezTo>
                  <a:cubicBezTo>
                    <a:pt x="78538" y="14573"/>
                    <a:pt x="79300" y="14478"/>
                    <a:pt x="80156" y="14288"/>
                  </a:cubicBezTo>
                  <a:moveTo>
                    <a:pt x="85772" y="73533"/>
                  </a:moveTo>
                  <a:cubicBezTo>
                    <a:pt x="85106" y="74009"/>
                    <a:pt x="84725" y="74486"/>
                    <a:pt x="85296" y="75057"/>
                  </a:cubicBezTo>
                  <a:cubicBezTo>
                    <a:pt x="85391" y="75248"/>
                    <a:pt x="86058" y="75152"/>
                    <a:pt x="86153" y="75057"/>
                  </a:cubicBezTo>
                  <a:cubicBezTo>
                    <a:pt x="86724" y="74486"/>
                    <a:pt x="86343" y="74009"/>
                    <a:pt x="85772" y="73533"/>
                  </a:cubicBezTo>
                  <a:moveTo>
                    <a:pt x="15907" y="99155"/>
                  </a:moveTo>
                  <a:cubicBezTo>
                    <a:pt x="16479" y="99727"/>
                    <a:pt x="17050" y="100203"/>
                    <a:pt x="17621" y="100775"/>
                  </a:cubicBezTo>
                  <a:cubicBezTo>
                    <a:pt x="17811" y="99250"/>
                    <a:pt x="17621" y="99060"/>
                    <a:pt x="15907" y="99155"/>
                  </a:cubicBezTo>
                  <a:moveTo>
                    <a:pt x="98527" y="52388"/>
                  </a:moveTo>
                  <a:cubicBezTo>
                    <a:pt x="99288" y="52864"/>
                    <a:pt x="99955" y="52864"/>
                    <a:pt x="100431" y="52197"/>
                  </a:cubicBezTo>
                  <a:cubicBezTo>
                    <a:pt x="99860" y="51498"/>
                    <a:pt x="99225" y="51562"/>
                    <a:pt x="98527" y="52388"/>
                  </a:cubicBezTo>
                  <a:moveTo>
                    <a:pt x="38847" y="53626"/>
                  </a:moveTo>
                  <a:cubicBezTo>
                    <a:pt x="38656" y="54483"/>
                    <a:pt x="38942" y="54959"/>
                    <a:pt x="39703" y="55150"/>
                  </a:cubicBezTo>
                  <a:cubicBezTo>
                    <a:pt x="39894" y="55150"/>
                    <a:pt x="40179" y="54959"/>
                    <a:pt x="40274" y="54864"/>
                  </a:cubicBezTo>
                  <a:cubicBezTo>
                    <a:pt x="40465" y="54102"/>
                    <a:pt x="39894" y="53816"/>
                    <a:pt x="39323" y="53626"/>
                  </a:cubicBezTo>
                  <a:cubicBezTo>
                    <a:pt x="39323" y="53626"/>
                    <a:pt x="39132" y="53626"/>
                    <a:pt x="38847" y="53721"/>
                  </a:cubicBezTo>
                  <a:moveTo>
                    <a:pt x="31613" y="64675"/>
                  </a:moveTo>
                  <a:cubicBezTo>
                    <a:pt x="30756" y="64675"/>
                    <a:pt x="30090" y="64675"/>
                    <a:pt x="29233" y="64675"/>
                  </a:cubicBezTo>
                  <a:cubicBezTo>
                    <a:pt x="30090" y="65723"/>
                    <a:pt x="30280" y="65723"/>
                    <a:pt x="31613" y="64675"/>
                  </a:cubicBezTo>
                  <a:moveTo>
                    <a:pt x="89199" y="60388"/>
                  </a:moveTo>
                  <a:cubicBezTo>
                    <a:pt x="89199" y="59817"/>
                    <a:pt x="89199" y="59436"/>
                    <a:pt x="89008" y="59150"/>
                  </a:cubicBezTo>
                  <a:cubicBezTo>
                    <a:pt x="89008" y="59055"/>
                    <a:pt x="88437" y="59150"/>
                    <a:pt x="88152" y="59150"/>
                  </a:cubicBezTo>
                  <a:cubicBezTo>
                    <a:pt x="88152" y="59531"/>
                    <a:pt x="88152" y="59912"/>
                    <a:pt x="88342" y="60198"/>
                  </a:cubicBezTo>
                  <a:cubicBezTo>
                    <a:pt x="88342" y="60293"/>
                    <a:pt x="88818" y="60198"/>
                    <a:pt x="89294" y="60293"/>
                  </a:cubicBezTo>
                  <a:moveTo>
                    <a:pt x="6199" y="108299"/>
                  </a:moveTo>
                  <a:cubicBezTo>
                    <a:pt x="6294" y="108775"/>
                    <a:pt x="6294" y="109156"/>
                    <a:pt x="6484" y="109538"/>
                  </a:cubicBezTo>
                  <a:cubicBezTo>
                    <a:pt x="6484" y="109538"/>
                    <a:pt x="7150" y="109538"/>
                    <a:pt x="7150" y="109538"/>
                  </a:cubicBezTo>
                  <a:cubicBezTo>
                    <a:pt x="7150" y="109156"/>
                    <a:pt x="7150" y="108775"/>
                    <a:pt x="7150" y="108490"/>
                  </a:cubicBezTo>
                  <a:cubicBezTo>
                    <a:pt x="7150" y="108490"/>
                    <a:pt x="6675" y="108490"/>
                    <a:pt x="6199" y="108490"/>
                  </a:cubicBezTo>
                  <a:moveTo>
                    <a:pt x="70828" y="70104"/>
                  </a:moveTo>
                  <a:cubicBezTo>
                    <a:pt x="70828" y="70104"/>
                    <a:pt x="70733" y="69723"/>
                    <a:pt x="70638" y="69532"/>
                  </a:cubicBezTo>
                  <a:cubicBezTo>
                    <a:pt x="69972" y="69247"/>
                    <a:pt x="69305" y="69247"/>
                    <a:pt x="69115" y="70675"/>
                  </a:cubicBezTo>
                  <a:cubicBezTo>
                    <a:pt x="69781" y="70390"/>
                    <a:pt x="70257" y="70294"/>
                    <a:pt x="70733" y="70104"/>
                  </a:cubicBezTo>
                  <a:moveTo>
                    <a:pt x="61976" y="76486"/>
                  </a:moveTo>
                  <a:cubicBezTo>
                    <a:pt x="61405" y="77343"/>
                    <a:pt x="60549" y="77629"/>
                    <a:pt x="61215" y="78581"/>
                  </a:cubicBezTo>
                  <a:cubicBezTo>
                    <a:pt x="62072" y="78296"/>
                    <a:pt x="62167" y="77629"/>
                    <a:pt x="61976" y="76486"/>
                  </a:cubicBezTo>
                  <a:moveTo>
                    <a:pt x="62833" y="74486"/>
                  </a:moveTo>
                  <a:cubicBezTo>
                    <a:pt x="63404" y="73819"/>
                    <a:pt x="63309" y="73342"/>
                    <a:pt x="62833" y="73152"/>
                  </a:cubicBezTo>
                  <a:cubicBezTo>
                    <a:pt x="62547" y="72961"/>
                    <a:pt x="62167" y="73152"/>
                    <a:pt x="61405" y="73152"/>
                  </a:cubicBezTo>
                  <a:lnTo>
                    <a:pt x="62738" y="74486"/>
                  </a:lnTo>
                  <a:close/>
                  <a:moveTo>
                    <a:pt x="73970" y="85820"/>
                  </a:moveTo>
                  <a:cubicBezTo>
                    <a:pt x="74731" y="85249"/>
                    <a:pt x="74921" y="84677"/>
                    <a:pt x="74636" y="83820"/>
                  </a:cubicBezTo>
                  <a:cubicBezTo>
                    <a:pt x="73684" y="84296"/>
                    <a:pt x="73589" y="84868"/>
                    <a:pt x="73970" y="85820"/>
                  </a:cubicBezTo>
                  <a:moveTo>
                    <a:pt x="21333" y="83915"/>
                  </a:moveTo>
                  <a:cubicBezTo>
                    <a:pt x="22094" y="84677"/>
                    <a:pt x="22919" y="84868"/>
                    <a:pt x="23808" y="84487"/>
                  </a:cubicBezTo>
                  <a:cubicBezTo>
                    <a:pt x="22856" y="84296"/>
                    <a:pt x="22285" y="84106"/>
                    <a:pt x="21333" y="83915"/>
                  </a:cubicBezTo>
                  <a:moveTo>
                    <a:pt x="52363" y="74200"/>
                  </a:moveTo>
                  <a:cubicBezTo>
                    <a:pt x="52363" y="74200"/>
                    <a:pt x="53219" y="74200"/>
                    <a:pt x="53410" y="74009"/>
                  </a:cubicBezTo>
                  <a:cubicBezTo>
                    <a:pt x="53505" y="74009"/>
                    <a:pt x="53505" y="73342"/>
                    <a:pt x="53410" y="73247"/>
                  </a:cubicBezTo>
                  <a:cubicBezTo>
                    <a:pt x="53219" y="73057"/>
                    <a:pt x="52839" y="73152"/>
                    <a:pt x="52458" y="73057"/>
                  </a:cubicBezTo>
                  <a:cubicBezTo>
                    <a:pt x="52458" y="73342"/>
                    <a:pt x="52458" y="73628"/>
                    <a:pt x="52363" y="74104"/>
                  </a:cubicBezTo>
                  <a:moveTo>
                    <a:pt x="81870" y="64484"/>
                  </a:moveTo>
                  <a:cubicBezTo>
                    <a:pt x="82346" y="64484"/>
                    <a:pt x="82822" y="64484"/>
                    <a:pt x="83012" y="64484"/>
                  </a:cubicBezTo>
                  <a:cubicBezTo>
                    <a:pt x="83202" y="64294"/>
                    <a:pt x="83202" y="63913"/>
                    <a:pt x="83202" y="63627"/>
                  </a:cubicBezTo>
                  <a:cubicBezTo>
                    <a:pt x="82917" y="63627"/>
                    <a:pt x="82536" y="63436"/>
                    <a:pt x="82251" y="63627"/>
                  </a:cubicBezTo>
                  <a:cubicBezTo>
                    <a:pt x="82060" y="63722"/>
                    <a:pt x="82060" y="64198"/>
                    <a:pt x="81870" y="64675"/>
                  </a:cubicBezTo>
                  <a:moveTo>
                    <a:pt x="31708" y="63627"/>
                  </a:moveTo>
                  <a:cubicBezTo>
                    <a:pt x="32469" y="63627"/>
                    <a:pt x="32945" y="63627"/>
                    <a:pt x="33231" y="62865"/>
                  </a:cubicBezTo>
                  <a:cubicBezTo>
                    <a:pt x="32469" y="62579"/>
                    <a:pt x="31994" y="62484"/>
                    <a:pt x="31708" y="63627"/>
                  </a:cubicBezTo>
                  <a:moveTo>
                    <a:pt x="63595" y="48196"/>
                  </a:moveTo>
                  <a:cubicBezTo>
                    <a:pt x="63595" y="48196"/>
                    <a:pt x="63975" y="48196"/>
                    <a:pt x="64166" y="48196"/>
                  </a:cubicBezTo>
                  <a:cubicBezTo>
                    <a:pt x="64356" y="47720"/>
                    <a:pt x="64832" y="47244"/>
                    <a:pt x="63880" y="46482"/>
                  </a:cubicBezTo>
                  <a:cubicBezTo>
                    <a:pt x="63785" y="47149"/>
                    <a:pt x="63690" y="47625"/>
                    <a:pt x="63595" y="48101"/>
                  </a:cubicBezTo>
                  <a:moveTo>
                    <a:pt x="57407" y="57817"/>
                  </a:moveTo>
                  <a:cubicBezTo>
                    <a:pt x="56741" y="57817"/>
                    <a:pt x="56551" y="58198"/>
                    <a:pt x="56646" y="58769"/>
                  </a:cubicBezTo>
                  <a:cubicBezTo>
                    <a:pt x="56646" y="58865"/>
                    <a:pt x="57027" y="59055"/>
                    <a:pt x="57217" y="58960"/>
                  </a:cubicBezTo>
                  <a:cubicBezTo>
                    <a:pt x="57788" y="58674"/>
                    <a:pt x="57788" y="58293"/>
                    <a:pt x="57503" y="57817"/>
                  </a:cubicBezTo>
                  <a:moveTo>
                    <a:pt x="97004" y="48958"/>
                  </a:moveTo>
                  <a:cubicBezTo>
                    <a:pt x="97004" y="48958"/>
                    <a:pt x="97099" y="48196"/>
                    <a:pt x="97004" y="47911"/>
                  </a:cubicBezTo>
                  <a:cubicBezTo>
                    <a:pt x="97004" y="47911"/>
                    <a:pt x="96338" y="47720"/>
                    <a:pt x="96338" y="47911"/>
                  </a:cubicBezTo>
                  <a:cubicBezTo>
                    <a:pt x="96147" y="48196"/>
                    <a:pt x="96147" y="48577"/>
                    <a:pt x="96147" y="48863"/>
                  </a:cubicBezTo>
                  <a:cubicBezTo>
                    <a:pt x="96147" y="48863"/>
                    <a:pt x="96623" y="48958"/>
                    <a:pt x="97004" y="49054"/>
                  </a:cubicBezTo>
                  <a:moveTo>
                    <a:pt x="40750" y="102584"/>
                  </a:moveTo>
                  <a:cubicBezTo>
                    <a:pt x="40750" y="102584"/>
                    <a:pt x="41607" y="103156"/>
                    <a:pt x="41893" y="102584"/>
                  </a:cubicBezTo>
                  <a:cubicBezTo>
                    <a:pt x="41893" y="102489"/>
                    <a:pt x="41893" y="102108"/>
                    <a:pt x="41797" y="102013"/>
                  </a:cubicBezTo>
                  <a:cubicBezTo>
                    <a:pt x="41321" y="101632"/>
                    <a:pt x="40941" y="101917"/>
                    <a:pt x="40750" y="102584"/>
                  </a:cubicBezTo>
                  <a:moveTo>
                    <a:pt x="66355" y="62008"/>
                  </a:moveTo>
                  <a:cubicBezTo>
                    <a:pt x="66355" y="62008"/>
                    <a:pt x="65593" y="61817"/>
                    <a:pt x="65213" y="61817"/>
                  </a:cubicBezTo>
                  <a:cubicBezTo>
                    <a:pt x="65213" y="61817"/>
                    <a:pt x="64927" y="62103"/>
                    <a:pt x="65022" y="62198"/>
                  </a:cubicBezTo>
                  <a:cubicBezTo>
                    <a:pt x="65308" y="62865"/>
                    <a:pt x="65784" y="62770"/>
                    <a:pt x="66355" y="62008"/>
                  </a:cubicBezTo>
                  <a:moveTo>
                    <a:pt x="87866" y="45720"/>
                  </a:moveTo>
                  <a:cubicBezTo>
                    <a:pt x="88628" y="45625"/>
                    <a:pt x="88913" y="45339"/>
                    <a:pt x="88723" y="44767"/>
                  </a:cubicBezTo>
                  <a:cubicBezTo>
                    <a:pt x="88723" y="44672"/>
                    <a:pt x="88437" y="44577"/>
                    <a:pt x="88152" y="44386"/>
                  </a:cubicBezTo>
                  <a:cubicBezTo>
                    <a:pt x="88057" y="44863"/>
                    <a:pt x="87962" y="45244"/>
                    <a:pt x="87866" y="45720"/>
                  </a:cubicBezTo>
                  <a:moveTo>
                    <a:pt x="31994" y="107251"/>
                  </a:moveTo>
                  <a:cubicBezTo>
                    <a:pt x="32279" y="106585"/>
                    <a:pt x="32469" y="106108"/>
                    <a:pt x="31803" y="105727"/>
                  </a:cubicBezTo>
                  <a:cubicBezTo>
                    <a:pt x="31232" y="106299"/>
                    <a:pt x="31422" y="106680"/>
                    <a:pt x="31994" y="107251"/>
                  </a:cubicBezTo>
                  <a:moveTo>
                    <a:pt x="38180" y="106680"/>
                  </a:moveTo>
                  <a:cubicBezTo>
                    <a:pt x="38180" y="106680"/>
                    <a:pt x="38942" y="106680"/>
                    <a:pt x="39037" y="106490"/>
                  </a:cubicBezTo>
                  <a:cubicBezTo>
                    <a:pt x="39132" y="106394"/>
                    <a:pt x="39037" y="105918"/>
                    <a:pt x="39037" y="105823"/>
                  </a:cubicBezTo>
                  <a:cubicBezTo>
                    <a:pt x="38847" y="105727"/>
                    <a:pt x="38466" y="105823"/>
                    <a:pt x="38276" y="105823"/>
                  </a:cubicBezTo>
                  <a:cubicBezTo>
                    <a:pt x="38180" y="105918"/>
                    <a:pt x="38276" y="106299"/>
                    <a:pt x="38180" y="106680"/>
                  </a:cubicBezTo>
                  <a:moveTo>
                    <a:pt x="45605" y="72485"/>
                  </a:moveTo>
                  <a:cubicBezTo>
                    <a:pt x="45605" y="72485"/>
                    <a:pt x="45890" y="72676"/>
                    <a:pt x="45986" y="72771"/>
                  </a:cubicBezTo>
                  <a:cubicBezTo>
                    <a:pt x="46271" y="72390"/>
                    <a:pt x="46557" y="72009"/>
                    <a:pt x="46937" y="71533"/>
                  </a:cubicBezTo>
                  <a:cubicBezTo>
                    <a:pt x="45890" y="71533"/>
                    <a:pt x="45509" y="71723"/>
                    <a:pt x="45605" y="72485"/>
                  </a:cubicBezTo>
                  <a:moveTo>
                    <a:pt x="70828" y="46673"/>
                  </a:moveTo>
                  <a:cubicBezTo>
                    <a:pt x="70828" y="46673"/>
                    <a:pt x="71590" y="46673"/>
                    <a:pt x="71590" y="46673"/>
                  </a:cubicBezTo>
                  <a:cubicBezTo>
                    <a:pt x="71590" y="46387"/>
                    <a:pt x="71590" y="46006"/>
                    <a:pt x="71590" y="45720"/>
                  </a:cubicBezTo>
                  <a:cubicBezTo>
                    <a:pt x="71590" y="45720"/>
                    <a:pt x="71019" y="45625"/>
                    <a:pt x="71019" y="45720"/>
                  </a:cubicBezTo>
                  <a:cubicBezTo>
                    <a:pt x="70924" y="46006"/>
                    <a:pt x="70828" y="46292"/>
                    <a:pt x="70828" y="46768"/>
                  </a:cubicBezTo>
                  <a:moveTo>
                    <a:pt x="26378" y="80296"/>
                  </a:moveTo>
                  <a:cubicBezTo>
                    <a:pt x="25902" y="79915"/>
                    <a:pt x="25521" y="79819"/>
                    <a:pt x="25140" y="80296"/>
                  </a:cubicBezTo>
                  <a:cubicBezTo>
                    <a:pt x="25140" y="80296"/>
                    <a:pt x="25140" y="80581"/>
                    <a:pt x="25140" y="80581"/>
                  </a:cubicBezTo>
                  <a:cubicBezTo>
                    <a:pt x="25616" y="80963"/>
                    <a:pt x="25902" y="80772"/>
                    <a:pt x="26378" y="80296"/>
                  </a:cubicBezTo>
                  <a:moveTo>
                    <a:pt x="46747" y="56483"/>
                  </a:moveTo>
                  <a:cubicBezTo>
                    <a:pt x="46747" y="56483"/>
                    <a:pt x="47699" y="55912"/>
                    <a:pt x="47413" y="55340"/>
                  </a:cubicBezTo>
                  <a:cubicBezTo>
                    <a:pt x="47413" y="55150"/>
                    <a:pt x="46937" y="55054"/>
                    <a:pt x="46842" y="55150"/>
                  </a:cubicBezTo>
                  <a:cubicBezTo>
                    <a:pt x="46271" y="55435"/>
                    <a:pt x="46366" y="55817"/>
                    <a:pt x="46842" y="56483"/>
                  </a:cubicBezTo>
                  <a:moveTo>
                    <a:pt x="44463" y="50006"/>
                  </a:moveTo>
                  <a:cubicBezTo>
                    <a:pt x="44463" y="50006"/>
                    <a:pt x="45129" y="50006"/>
                    <a:pt x="45414" y="50006"/>
                  </a:cubicBezTo>
                  <a:cubicBezTo>
                    <a:pt x="45414" y="50006"/>
                    <a:pt x="45605" y="49530"/>
                    <a:pt x="45509" y="49435"/>
                  </a:cubicBezTo>
                  <a:cubicBezTo>
                    <a:pt x="45319" y="49340"/>
                    <a:pt x="45034" y="49244"/>
                    <a:pt x="44748" y="49340"/>
                  </a:cubicBezTo>
                  <a:cubicBezTo>
                    <a:pt x="44748" y="49340"/>
                    <a:pt x="44558" y="49721"/>
                    <a:pt x="44463" y="50006"/>
                  </a:cubicBezTo>
                  <a:moveTo>
                    <a:pt x="59597" y="42958"/>
                  </a:moveTo>
                  <a:cubicBezTo>
                    <a:pt x="59216" y="43815"/>
                    <a:pt x="59406" y="44101"/>
                    <a:pt x="60358" y="43815"/>
                  </a:cubicBezTo>
                  <a:cubicBezTo>
                    <a:pt x="59978" y="43434"/>
                    <a:pt x="59787" y="43148"/>
                    <a:pt x="59597" y="42958"/>
                  </a:cubicBezTo>
                  <a:moveTo>
                    <a:pt x="12862" y="110395"/>
                  </a:moveTo>
                  <a:cubicBezTo>
                    <a:pt x="12862" y="110395"/>
                    <a:pt x="13147" y="110395"/>
                    <a:pt x="13338" y="110395"/>
                  </a:cubicBezTo>
                  <a:cubicBezTo>
                    <a:pt x="13338" y="110109"/>
                    <a:pt x="13338" y="109728"/>
                    <a:pt x="13147" y="109442"/>
                  </a:cubicBezTo>
                  <a:cubicBezTo>
                    <a:pt x="13147" y="109442"/>
                    <a:pt x="12862" y="109442"/>
                    <a:pt x="12671" y="109442"/>
                  </a:cubicBezTo>
                  <a:cubicBezTo>
                    <a:pt x="12671" y="109728"/>
                    <a:pt x="12671" y="110109"/>
                    <a:pt x="12766" y="110395"/>
                  </a:cubicBezTo>
                  <a:moveTo>
                    <a:pt x="45986" y="82391"/>
                  </a:moveTo>
                  <a:cubicBezTo>
                    <a:pt x="45986" y="82391"/>
                    <a:pt x="45986" y="82772"/>
                    <a:pt x="46081" y="82867"/>
                  </a:cubicBezTo>
                  <a:cubicBezTo>
                    <a:pt x="46271" y="82772"/>
                    <a:pt x="46557" y="82677"/>
                    <a:pt x="46652" y="82486"/>
                  </a:cubicBezTo>
                  <a:cubicBezTo>
                    <a:pt x="46747" y="82296"/>
                    <a:pt x="46842" y="82010"/>
                    <a:pt x="46652" y="81725"/>
                  </a:cubicBezTo>
                  <a:cubicBezTo>
                    <a:pt x="46652" y="81725"/>
                    <a:pt x="46176" y="81534"/>
                    <a:pt x="46081" y="81629"/>
                  </a:cubicBezTo>
                  <a:cubicBezTo>
                    <a:pt x="45986" y="81820"/>
                    <a:pt x="45890" y="82105"/>
                    <a:pt x="45795" y="82391"/>
                  </a:cubicBezTo>
                  <a:moveTo>
                    <a:pt x="32565" y="67818"/>
                  </a:moveTo>
                  <a:cubicBezTo>
                    <a:pt x="32850" y="66961"/>
                    <a:pt x="32565" y="66675"/>
                    <a:pt x="31613" y="66865"/>
                  </a:cubicBezTo>
                  <a:lnTo>
                    <a:pt x="32565" y="67818"/>
                  </a:lnTo>
                  <a:close/>
                  <a:moveTo>
                    <a:pt x="35896" y="54864"/>
                  </a:moveTo>
                  <a:cubicBezTo>
                    <a:pt x="35896" y="54864"/>
                    <a:pt x="35896" y="55435"/>
                    <a:pt x="35991" y="55435"/>
                  </a:cubicBezTo>
                  <a:cubicBezTo>
                    <a:pt x="36182" y="55435"/>
                    <a:pt x="36372" y="55435"/>
                    <a:pt x="36562" y="55435"/>
                  </a:cubicBezTo>
                  <a:cubicBezTo>
                    <a:pt x="36562" y="55245"/>
                    <a:pt x="36562" y="55054"/>
                    <a:pt x="36562" y="54959"/>
                  </a:cubicBezTo>
                  <a:cubicBezTo>
                    <a:pt x="36372" y="54864"/>
                    <a:pt x="36182" y="54864"/>
                    <a:pt x="35896" y="54769"/>
                  </a:cubicBezTo>
                  <a:moveTo>
                    <a:pt x="24379" y="66580"/>
                  </a:moveTo>
                  <a:cubicBezTo>
                    <a:pt x="24379" y="66580"/>
                    <a:pt x="24664" y="66580"/>
                    <a:pt x="24759" y="66484"/>
                  </a:cubicBezTo>
                  <a:cubicBezTo>
                    <a:pt x="24759" y="66294"/>
                    <a:pt x="24569" y="66008"/>
                    <a:pt x="24474" y="65818"/>
                  </a:cubicBezTo>
                  <a:cubicBezTo>
                    <a:pt x="24474" y="65818"/>
                    <a:pt x="24188" y="65818"/>
                    <a:pt x="24093" y="65913"/>
                  </a:cubicBezTo>
                  <a:cubicBezTo>
                    <a:pt x="24093" y="66103"/>
                    <a:pt x="24284" y="66389"/>
                    <a:pt x="24379" y="66580"/>
                  </a:cubicBezTo>
                  <a:moveTo>
                    <a:pt x="75207" y="21907"/>
                  </a:moveTo>
                  <a:cubicBezTo>
                    <a:pt x="75207" y="21907"/>
                    <a:pt x="75207" y="21336"/>
                    <a:pt x="75207" y="21146"/>
                  </a:cubicBezTo>
                  <a:cubicBezTo>
                    <a:pt x="75016" y="21146"/>
                    <a:pt x="74731" y="21050"/>
                    <a:pt x="74636" y="21146"/>
                  </a:cubicBezTo>
                  <a:cubicBezTo>
                    <a:pt x="74541" y="21241"/>
                    <a:pt x="74445" y="21526"/>
                    <a:pt x="74541" y="21717"/>
                  </a:cubicBezTo>
                  <a:cubicBezTo>
                    <a:pt x="74541" y="21812"/>
                    <a:pt x="74921" y="21812"/>
                    <a:pt x="75207" y="21907"/>
                  </a:cubicBezTo>
                  <a:moveTo>
                    <a:pt x="64737" y="39910"/>
                  </a:moveTo>
                  <a:cubicBezTo>
                    <a:pt x="64737" y="39910"/>
                    <a:pt x="65403" y="39719"/>
                    <a:pt x="65593" y="39624"/>
                  </a:cubicBezTo>
                  <a:cubicBezTo>
                    <a:pt x="65593" y="39624"/>
                    <a:pt x="65593" y="39243"/>
                    <a:pt x="65593" y="39243"/>
                  </a:cubicBezTo>
                  <a:cubicBezTo>
                    <a:pt x="65308" y="39243"/>
                    <a:pt x="65117" y="39148"/>
                    <a:pt x="64832" y="39243"/>
                  </a:cubicBezTo>
                  <a:cubicBezTo>
                    <a:pt x="64832" y="39243"/>
                    <a:pt x="64737" y="39624"/>
                    <a:pt x="64641" y="40005"/>
                  </a:cubicBezTo>
                  <a:moveTo>
                    <a:pt x="89580" y="28194"/>
                  </a:moveTo>
                  <a:cubicBezTo>
                    <a:pt x="89580" y="28194"/>
                    <a:pt x="89675" y="28670"/>
                    <a:pt x="89865" y="28861"/>
                  </a:cubicBezTo>
                  <a:cubicBezTo>
                    <a:pt x="89865" y="28861"/>
                    <a:pt x="90151" y="28861"/>
                    <a:pt x="90246" y="28861"/>
                  </a:cubicBezTo>
                  <a:cubicBezTo>
                    <a:pt x="90246" y="28670"/>
                    <a:pt x="90246" y="28480"/>
                    <a:pt x="90151" y="28289"/>
                  </a:cubicBezTo>
                  <a:cubicBezTo>
                    <a:pt x="90151" y="28289"/>
                    <a:pt x="89865" y="28289"/>
                    <a:pt x="89580" y="28289"/>
                  </a:cubicBezTo>
                  <a:moveTo>
                    <a:pt x="36277" y="115538"/>
                  </a:moveTo>
                  <a:cubicBezTo>
                    <a:pt x="36277" y="115538"/>
                    <a:pt x="36467" y="115157"/>
                    <a:pt x="36562" y="114967"/>
                  </a:cubicBezTo>
                  <a:cubicBezTo>
                    <a:pt x="36277" y="114871"/>
                    <a:pt x="35991" y="114776"/>
                    <a:pt x="35706" y="114681"/>
                  </a:cubicBezTo>
                  <a:cubicBezTo>
                    <a:pt x="35706" y="114681"/>
                    <a:pt x="35515" y="114967"/>
                    <a:pt x="35611" y="114967"/>
                  </a:cubicBezTo>
                  <a:cubicBezTo>
                    <a:pt x="35801" y="115157"/>
                    <a:pt x="36086" y="115348"/>
                    <a:pt x="36277" y="115538"/>
                  </a:cubicBezTo>
                  <a:moveTo>
                    <a:pt x="98241" y="57626"/>
                  </a:moveTo>
                  <a:cubicBezTo>
                    <a:pt x="98241" y="57626"/>
                    <a:pt x="98241" y="58007"/>
                    <a:pt x="98337" y="58102"/>
                  </a:cubicBezTo>
                  <a:cubicBezTo>
                    <a:pt x="98527" y="58102"/>
                    <a:pt x="98717" y="58102"/>
                    <a:pt x="98812" y="57912"/>
                  </a:cubicBezTo>
                  <a:cubicBezTo>
                    <a:pt x="98812" y="57912"/>
                    <a:pt x="98812" y="57626"/>
                    <a:pt x="98812" y="57436"/>
                  </a:cubicBezTo>
                  <a:cubicBezTo>
                    <a:pt x="98622" y="57436"/>
                    <a:pt x="98527" y="57436"/>
                    <a:pt x="98241" y="57436"/>
                  </a:cubicBezTo>
                  <a:moveTo>
                    <a:pt x="42749" y="75343"/>
                  </a:moveTo>
                  <a:cubicBezTo>
                    <a:pt x="42749" y="75343"/>
                    <a:pt x="42749" y="74867"/>
                    <a:pt x="42749" y="74867"/>
                  </a:cubicBezTo>
                  <a:cubicBezTo>
                    <a:pt x="42654" y="74867"/>
                    <a:pt x="42369" y="74867"/>
                    <a:pt x="42273" y="74867"/>
                  </a:cubicBezTo>
                  <a:cubicBezTo>
                    <a:pt x="42273" y="74867"/>
                    <a:pt x="42273" y="75248"/>
                    <a:pt x="42273" y="75248"/>
                  </a:cubicBezTo>
                  <a:cubicBezTo>
                    <a:pt x="42273" y="75248"/>
                    <a:pt x="42559" y="75248"/>
                    <a:pt x="42749" y="75248"/>
                  </a:cubicBezTo>
                </a:path>
              </a:pathLst>
            </a:custGeom>
            <a:solidFill>
              <a:srgbClr val="E8475F"/>
            </a:solidFill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</p:grpSp>
      <p:sp>
        <p:nvSpPr>
          <p:cNvPr id="5" name="Forma libre 4">
            <a:extLst>
              <a:ext uri="{FF2B5EF4-FFF2-40B4-BE49-F238E27FC236}">
                <a16:creationId xmlns:a16="http://schemas.microsoft.com/office/drawing/2014/main" id="{6AFBAEDE-AEE9-6AC8-5457-09793864AC2F}"/>
              </a:ext>
            </a:extLst>
          </p:cNvPr>
          <p:cNvSpPr/>
          <p:nvPr userDrawn="1"/>
        </p:nvSpPr>
        <p:spPr>
          <a:xfrm>
            <a:off x="5389945" y="461514"/>
            <a:ext cx="706055" cy="142432"/>
          </a:xfrm>
          <a:custGeom>
            <a:avLst/>
            <a:gdLst>
              <a:gd name="connsiteX0" fmla="*/ 1745319 w 2548598"/>
              <a:gd name="connsiteY0" fmla="*/ 133052 h 514126"/>
              <a:gd name="connsiteX1" fmla="*/ 1725683 w 2548598"/>
              <a:gd name="connsiteY1" fmla="*/ 120551 h 514126"/>
              <a:gd name="connsiteX2" fmla="*/ 1787268 w 2548598"/>
              <a:gd name="connsiteY2" fmla="*/ 80367 h 514126"/>
              <a:gd name="connsiteX3" fmla="*/ 1848853 w 2548598"/>
              <a:gd name="connsiteY3" fmla="*/ 41076 h 514126"/>
              <a:gd name="connsiteX4" fmla="*/ 1910438 w 2548598"/>
              <a:gd name="connsiteY4" fmla="*/ 893 h 514126"/>
              <a:gd name="connsiteX5" fmla="*/ 1914007 w 2548598"/>
              <a:gd name="connsiteY5" fmla="*/ 1786 h 514126"/>
              <a:gd name="connsiteX6" fmla="*/ 2119290 w 2548598"/>
              <a:gd name="connsiteY6" fmla="*/ 135731 h 514126"/>
              <a:gd name="connsiteX7" fmla="*/ 2210329 w 2548598"/>
              <a:gd name="connsiteY7" fmla="*/ 192881 h 514126"/>
              <a:gd name="connsiteX8" fmla="*/ 2230857 w 2548598"/>
              <a:gd name="connsiteY8" fmla="*/ 191095 h 514126"/>
              <a:gd name="connsiteX9" fmla="*/ 2285302 w 2548598"/>
              <a:gd name="connsiteY9" fmla="*/ 158948 h 514126"/>
              <a:gd name="connsiteX10" fmla="*/ 2337961 w 2548598"/>
              <a:gd name="connsiteY10" fmla="*/ 134838 h 514126"/>
              <a:gd name="connsiteX11" fmla="*/ 2419182 w 2548598"/>
              <a:gd name="connsiteY11" fmla="*/ 83939 h 514126"/>
              <a:gd name="connsiteX12" fmla="*/ 2540566 w 2548598"/>
              <a:gd name="connsiteY12" fmla="*/ 6251 h 514126"/>
              <a:gd name="connsiteX13" fmla="*/ 2546814 w 2548598"/>
              <a:gd name="connsiteY13" fmla="*/ 4465 h 514126"/>
              <a:gd name="connsiteX14" fmla="*/ 2547706 w 2548598"/>
              <a:gd name="connsiteY14" fmla="*/ 25003 h 514126"/>
              <a:gd name="connsiteX15" fmla="*/ 2548599 w 2548598"/>
              <a:gd name="connsiteY15" fmla="*/ 186630 h 514126"/>
              <a:gd name="connsiteX16" fmla="*/ 2547706 w 2548598"/>
              <a:gd name="connsiteY16" fmla="*/ 294680 h 514126"/>
              <a:gd name="connsiteX17" fmla="*/ 2536103 w 2548598"/>
              <a:gd name="connsiteY17" fmla="*/ 315218 h 514126"/>
              <a:gd name="connsiteX18" fmla="*/ 2445065 w 2548598"/>
              <a:gd name="connsiteY18" fmla="*/ 374154 h 514126"/>
              <a:gd name="connsiteX19" fmla="*/ 2438817 w 2548598"/>
              <a:gd name="connsiteY19" fmla="*/ 376833 h 514126"/>
              <a:gd name="connsiteX20" fmla="*/ 2414719 w 2548598"/>
              <a:gd name="connsiteY20" fmla="*/ 368796 h 514126"/>
              <a:gd name="connsiteX21" fmla="*/ 2420966 w 2548598"/>
              <a:gd name="connsiteY21" fmla="*/ 375047 h 514126"/>
              <a:gd name="connsiteX22" fmla="*/ 2420074 w 2548598"/>
              <a:gd name="connsiteY22" fmla="*/ 388441 h 514126"/>
              <a:gd name="connsiteX23" fmla="*/ 2405794 w 2548598"/>
              <a:gd name="connsiteY23" fmla="*/ 398264 h 514126"/>
              <a:gd name="connsiteX24" fmla="*/ 2229072 w 2548598"/>
              <a:gd name="connsiteY24" fmla="*/ 510778 h 514126"/>
              <a:gd name="connsiteX25" fmla="*/ 2209436 w 2548598"/>
              <a:gd name="connsiteY25" fmla="*/ 510778 h 514126"/>
              <a:gd name="connsiteX26" fmla="*/ 2170165 w 2548598"/>
              <a:gd name="connsiteY26" fmla="*/ 484882 h 514126"/>
              <a:gd name="connsiteX27" fmla="*/ 2083589 w 2548598"/>
              <a:gd name="connsiteY27" fmla="*/ 427732 h 514126"/>
              <a:gd name="connsiteX28" fmla="*/ 2063061 w 2548598"/>
              <a:gd name="connsiteY28" fmla="*/ 408980 h 514126"/>
              <a:gd name="connsiteX29" fmla="*/ 2051458 w 2548598"/>
              <a:gd name="connsiteY29" fmla="*/ 403622 h 514126"/>
              <a:gd name="connsiteX30" fmla="*/ 1917578 w 2548598"/>
              <a:gd name="connsiteY30" fmla="*/ 316111 h 514126"/>
              <a:gd name="connsiteX31" fmla="*/ 1889017 w 2548598"/>
              <a:gd name="connsiteY31" fmla="*/ 317897 h 514126"/>
              <a:gd name="connsiteX32" fmla="*/ 1830110 w 2548598"/>
              <a:gd name="connsiteY32" fmla="*/ 360759 h 514126"/>
              <a:gd name="connsiteX33" fmla="*/ 1739071 w 2548598"/>
              <a:gd name="connsiteY33" fmla="*/ 419695 h 514126"/>
              <a:gd name="connsiteX34" fmla="*/ 1596266 w 2548598"/>
              <a:gd name="connsiteY34" fmla="*/ 509885 h 514126"/>
              <a:gd name="connsiteX35" fmla="*/ 1572167 w 2548598"/>
              <a:gd name="connsiteY35" fmla="*/ 509885 h 514126"/>
              <a:gd name="connsiteX36" fmla="*/ 1413297 w 2548598"/>
              <a:gd name="connsiteY36" fmla="*/ 401836 h 514126"/>
              <a:gd name="connsiteX37" fmla="*/ 1363315 w 2548598"/>
              <a:gd name="connsiteY37" fmla="*/ 367903 h 514126"/>
              <a:gd name="connsiteX38" fmla="*/ 1316010 w 2548598"/>
              <a:gd name="connsiteY38" fmla="*/ 336649 h 514126"/>
              <a:gd name="connsiteX39" fmla="*/ 1296375 w 2548598"/>
              <a:gd name="connsiteY39" fmla="*/ 317004 h 514126"/>
              <a:gd name="connsiteX40" fmla="*/ 1281202 w 2548598"/>
              <a:gd name="connsiteY40" fmla="*/ 316111 h 514126"/>
              <a:gd name="connsiteX41" fmla="*/ 1261566 w 2548598"/>
              <a:gd name="connsiteY41" fmla="*/ 317004 h 514126"/>
              <a:gd name="connsiteX42" fmla="*/ 1212477 w 2548598"/>
              <a:gd name="connsiteY42" fmla="*/ 348258 h 514126"/>
              <a:gd name="connsiteX43" fmla="*/ 1197304 w 2548598"/>
              <a:gd name="connsiteY43" fmla="*/ 358080 h 514126"/>
              <a:gd name="connsiteX44" fmla="*/ 1185701 w 2548598"/>
              <a:gd name="connsiteY44" fmla="*/ 346472 h 514126"/>
              <a:gd name="connsiteX45" fmla="*/ 1191056 w 2548598"/>
              <a:gd name="connsiteY45" fmla="*/ 362545 h 514126"/>
              <a:gd name="connsiteX46" fmla="*/ 1130364 w 2548598"/>
              <a:gd name="connsiteY46" fmla="*/ 400050 h 514126"/>
              <a:gd name="connsiteX47" fmla="*/ 1116083 w 2548598"/>
              <a:gd name="connsiteY47" fmla="*/ 400050 h 514126"/>
              <a:gd name="connsiteX48" fmla="*/ 1108050 w 2548598"/>
              <a:gd name="connsiteY48" fmla="*/ 415230 h 514126"/>
              <a:gd name="connsiteX49" fmla="*/ 1027722 w 2548598"/>
              <a:gd name="connsiteY49" fmla="*/ 464344 h 514126"/>
              <a:gd name="connsiteX50" fmla="*/ 979525 w 2548598"/>
              <a:gd name="connsiteY50" fmla="*/ 494705 h 514126"/>
              <a:gd name="connsiteX51" fmla="*/ 967923 w 2548598"/>
              <a:gd name="connsiteY51" fmla="*/ 498276 h 514126"/>
              <a:gd name="connsiteX52" fmla="*/ 958105 w 2548598"/>
              <a:gd name="connsiteY52" fmla="*/ 504527 h 514126"/>
              <a:gd name="connsiteX53" fmla="*/ 939361 w 2548598"/>
              <a:gd name="connsiteY53" fmla="*/ 509885 h 514126"/>
              <a:gd name="connsiteX54" fmla="*/ 788524 w 2548598"/>
              <a:gd name="connsiteY54" fmla="*/ 409873 h 514126"/>
              <a:gd name="connsiteX55" fmla="*/ 701056 w 2548598"/>
              <a:gd name="connsiteY55" fmla="*/ 350937 h 514126"/>
              <a:gd name="connsiteX56" fmla="*/ 679635 w 2548598"/>
              <a:gd name="connsiteY56" fmla="*/ 325041 h 514126"/>
              <a:gd name="connsiteX57" fmla="*/ 675172 w 2548598"/>
              <a:gd name="connsiteY57" fmla="*/ 317897 h 514126"/>
              <a:gd name="connsiteX58" fmla="*/ 669817 w 2548598"/>
              <a:gd name="connsiteY58" fmla="*/ 328612 h 514126"/>
              <a:gd name="connsiteX59" fmla="*/ 634116 w 2548598"/>
              <a:gd name="connsiteY59" fmla="*/ 309860 h 514126"/>
              <a:gd name="connsiteX60" fmla="*/ 593952 w 2548598"/>
              <a:gd name="connsiteY60" fmla="*/ 333970 h 514126"/>
              <a:gd name="connsiteX61" fmla="*/ 490417 w 2548598"/>
              <a:gd name="connsiteY61" fmla="*/ 400943 h 514126"/>
              <a:gd name="connsiteX62" fmla="*/ 340472 w 2548598"/>
              <a:gd name="connsiteY62" fmla="*/ 497383 h 514126"/>
              <a:gd name="connsiteX63" fmla="*/ 330654 w 2548598"/>
              <a:gd name="connsiteY63" fmla="*/ 503634 h 514126"/>
              <a:gd name="connsiteX64" fmla="*/ 314588 w 2548598"/>
              <a:gd name="connsiteY64" fmla="*/ 502741 h 514126"/>
              <a:gd name="connsiteX65" fmla="*/ 319051 w 2548598"/>
              <a:gd name="connsiteY65" fmla="*/ 509885 h 514126"/>
              <a:gd name="connsiteX66" fmla="*/ 315481 w 2548598"/>
              <a:gd name="connsiteY66" fmla="*/ 512564 h 514126"/>
              <a:gd name="connsiteX67" fmla="*/ 298523 w 2548598"/>
              <a:gd name="connsiteY67" fmla="*/ 508099 h 514126"/>
              <a:gd name="connsiteX68" fmla="*/ 165536 w 2548598"/>
              <a:gd name="connsiteY68" fmla="*/ 419695 h 514126"/>
              <a:gd name="connsiteX69" fmla="*/ 22730 w 2548598"/>
              <a:gd name="connsiteY69" fmla="*/ 324148 h 514126"/>
              <a:gd name="connsiteX70" fmla="*/ 417 w 2548598"/>
              <a:gd name="connsiteY70" fmla="*/ 284857 h 514126"/>
              <a:gd name="connsiteX71" fmla="*/ 417 w 2548598"/>
              <a:gd name="connsiteY71" fmla="*/ 24110 h 514126"/>
              <a:gd name="connsiteX72" fmla="*/ 7557 w 2548598"/>
              <a:gd name="connsiteY72" fmla="*/ 4465 h 514126"/>
              <a:gd name="connsiteX73" fmla="*/ 12020 w 2548598"/>
              <a:gd name="connsiteY73" fmla="*/ 6251 h 514126"/>
              <a:gd name="connsiteX74" fmla="*/ 83423 w 2548598"/>
              <a:gd name="connsiteY74" fmla="*/ 55364 h 514126"/>
              <a:gd name="connsiteX75" fmla="*/ 156610 w 2548598"/>
              <a:gd name="connsiteY75" fmla="*/ 100905 h 514126"/>
              <a:gd name="connsiteX76" fmla="*/ 219088 w 2548598"/>
              <a:gd name="connsiteY76" fmla="*/ 141982 h 514126"/>
              <a:gd name="connsiteX77" fmla="*/ 209270 w 2548598"/>
              <a:gd name="connsiteY77" fmla="*/ 170557 h 514126"/>
              <a:gd name="connsiteX78" fmla="*/ 228013 w 2548598"/>
              <a:gd name="connsiteY78" fmla="*/ 148233 h 514126"/>
              <a:gd name="connsiteX79" fmla="*/ 248541 w 2548598"/>
              <a:gd name="connsiteY79" fmla="*/ 161627 h 514126"/>
              <a:gd name="connsiteX80" fmla="*/ 300308 w 2548598"/>
              <a:gd name="connsiteY80" fmla="*/ 192881 h 514126"/>
              <a:gd name="connsiteX81" fmla="*/ 319944 w 2548598"/>
              <a:gd name="connsiteY81" fmla="*/ 192881 h 514126"/>
              <a:gd name="connsiteX82" fmla="*/ 350290 w 2548598"/>
              <a:gd name="connsiteY82" fmla="*/ 174129 h 514126"/>
              <a:gd name="connsiteX83" fmla="*/ 487740 w 2548598"/>
              <a:gd name="connsiteY83" fmla="*/ 98227 h 514126"/>
              <a:gd name="connsiteX84" fmla="*/ 529689 w 2548598"/>
              <a:gd name="connsiteY84" fmla="*/ 70544 h 514126"/>
              <a:gd name="connsiteX85" fmla="*/ 570745 w 2548598"/>
              <a:gd name="connsiteY85" fmla="*/ 41969 h 514126"/>
              <a:gd name="connsiteX86" fmla="*/ 601984 w 2548598"/>
              <a:gd name="connsiteY86" fmla="*/ 22324 h 514126"/>
              <a:gd name="connsiteX87" fmla="*/ 615372 w 2548598"/>
              <a:gd name="connsiteY87" fmla="*/ 19645 h 514126"/>
              <a:gd name="connsiteX88" fmla="*/ 635900 w 2548598"/>
              <a:gd name="connsiteY88" fmla="*/ 0 h 514126"/>
              <a:gd name="connsiteX89" fmla="*/ 646611 w 2548598"/>
              <a:gd name="connsiteY89" fmla="*/ 7144 h 514126"/>
              <a:gd name="connsiteX90" fmla="*/ 760855 w 2548598"/>
              <a:gd name="connsiteY90" fmla="*/ 83046 h 514126"/>
              <a:gd name="connsiteX91" fmla="*/ 867066 w 2548598"/>
              <a:gd name="connsiteY91" fmla="*/ 150912 h 514126"/>
              <a:gd name="connsiteX92" fmla="*/ 935792 w 2548598"/>
              <a:gd name="connsiteY92" fmla="*/ 192881 h 514126"/>
              <a:gd name="connsiteX93" fmla="*/ 953642 w 2548598"/>
              <a:gd name="connsiteY93" fmla="*/ 191095 h 514126"/>
              <a:gd name="connsiteX94" fmla="*/ 988451 w 2548598"/>
              <a:gd name="connsiteY94" fmla="*/ 170557 h 514126"/>
              <a:gd name="connsiteX95" fmla="*/ 1082167 w 2548598"/>
              <a:gd name="connsiteY95" fmla="*/ 119658 h 514126"/>
              <a:gd name="connsiteX96" fmla="*/ 1134826 w 2548598"/>
              <a:gd name="connsiteY96" fmla="*/ 90190 h 514126"/>
              <a:gd name="connsiteX97" fmla="*/ 1185701 w 2548598"/>
              <a:gd name="connsiteY97" fmla="*/ 54471 h 514126"/>
              <a:gd name="connsiteX98" fmla="*/ 1269599 w 2548598"/>
              <a:gd name="connsiteY98" fmla="*/ 0 h 514126"/>
              <a:gd name="connsiteX99" fmla="*/ 1357960 w 2548598"/>
              <a:gd name="connsiteY99" fmla="*/ 60722 h 514126"/>
              <a:gd name="connsiteX100" fmla="*/ 1360637 w 2548598"/>
              <a:gd name="connsiteY100" fmla="*/ 75009 h 514126"/>
              <a:gd name="connsiteX101" fmla="*/ 1375810 w 2548598"/>
              <a:gd name="connsiteY101" fmla="*/ 75009 h 514126"/>
              <a:gd name="connsiteX102" fmla="*/ 1387413 w 2548598"/>
              <a:gd name="connsiteY102" fmla="*/ 78581 h 514126"/>
              <a:gd name="connsiteX103" fmla="*/ 1442750 w 2548598"/>
              <a:gd name="connsiteY103" fmla="*/ 112514 h 514126"/>
              <a:gd name="connsiteX104" fmla="*/ 1552532 w 2548598"/>
              <a:gd name="connsiteY104" fmla="*/ 181273 h 514126"/>
              <a:gd name="connsiteX105" fmla="*/ 1556994 w 2548598"/>
              <a:gd name="connsiteY105" fmla="*/ 198239 h 514126"/>
              <a:gd name="connsiteX106" fmla="*/ 1608761 w 2548598"/>
              <a:gd name="connsiteY106" fmla="*/ 179487 h 514126"/>
              <a:gd name="connsiteX107" fmla="*/ 1672131 w 2548598"/>
              <a:gd name="connsiteY107" fmla="*/ 143768 h 514126"/>
              <a:gd name="connsiteX108" fmla="*/ 1707833 w 2548598"/>
              <a:gd name="connsiteY108" fmla="*/ 140196 h 514126"/>
              <a:gd name="connsiteX109" fmla="*/ 1714080 w 2548598"/>
              <a:gd name="connsiteY109" fmla="*/ 140196 h 514126"/>
              <a:gd name="connsiteX110" fmla="*/ 1745319 w 2548598"/>
              <a:gd name="connsiteY110" fmla="*/ 133052 h 514126"/>
              <a:gd name="connsiteX111" fmla="*/ 1663206 w 2548598"/>
              <a:gd name="connsiteY111" fmla="*/ 418802 h 514126"/>
              <a:gd name="connsiteX112" fmla="*/ 1660528 w 2548598"/>
              <a:gd name="connsiteY112" fmla="*/ 428625 h 514126"/>
              <a:gd name="connsiteX113" fmla="*/ 1679271 w 2548598"/>
              <a:gd name="connsiteY113" fmla="*/ 416123 h 514126"/>
              <a:gd name="connsiteX114" fmla="*/ 1667669 w 2548598"/>
              <a:gd name="connsiteY114" fmla="*/ 409873 h 514126"/>
              <a:gd name="connsiteX115" fmla="*/ 1648925 w 2548598"/>
              <a:gd name="connsiteY115" fmla="*/ 415230 h 514126"/>
              <a:gd name="connsiteX116" fmla="*/ 1648925 w 2548598"/>
              <a:gd name="connsiteY116" fmla="*/ 421481 h 514126"/>
              <a:gd name="connsiteX117" fmla="*/ 1656066 w 2548598"/>
              <a:gd name="connsiteY117" fmla="*/ 418802 h 514126"/>
              <a:gd name="connsiteX118" fmla="*/ 1663206 w 2548598"/>
              <a:gd name="connsiteY118" fmla="*/ 418802 h 514126"/>
              <a:gd name="connsiteX119" fmla="*/ 794771 w 2548598"/>
              <a:gd name="connsiteY119" fmla="*/ 116979 h 514126"/>
              <a:gd name="connsiteX120" fmla="*/ 788524 w 2548598"/>
              <a:gd name="connsiteY120" fmla="*/ 127694 h 514126"/>
              <a:gd name="connsiteX121" fmla="*/ 774243 w 2548598"/>
              <a:gd name="connsiteY121" fmla="*/ 129480 h 514126"/>
              <a:gd name="connsiteX122" fmla="*/ 792986 w 2548598"/>
              <a:gd name="connsiteY122" fmla="*/ 148233 h 514126"/>
              <a:gd name="connsiteX123" fmla="*/ 794771 w 2548598"/>
              <a:gd name="connsiteY123" fmla="*/ 116979 h 514126"/>
              <a:gd name="connsiteX124" fmla="*/ 851001 w 2548598"/>
              <a:gd name="connsiteY124" fmla="*/ 374154 h 514126"/>
              <a:gd name="connsiteX125" fmla="*/ 822440 w 2548598"/>
              <a:gd name="connsiteY125" fmla="*/ 354508 h 514126"/>
              <a:gd name="connsiteX126" fmla="*/ 851001 w 2548598"/>
              <a:gd name="connsiteY126" fmla="*/ 374154 h 514126"/>
              <a:gd name="connsiteX127" fmla="*/ 1841713 w 2548598"/>
              <a:gd name="connsiteY127" fmla="*/ 319683 h 514126"/>
              <a:gd name="connsiteX128" fmla="*/ 1833680 w 2548598"/>
              <a:gd name="connsiteY128" fmla="*/ 345579 h 514126"/>
              <a:gd name="connsiteX129" fmla="*/ 1841713 w 2548598"/>
              <a:gd name="connsiteY129" fmla="*/ 319683 h 514126"/>
              <a:gd name="connsiteX130" fmla="*/ 405627 w 2548598"/>
              <a:gd name="connsiteY130" fmla="*/ 420588 h 514126"/>
              <a:gd name="connsiteX131" fmla="*/ 387776 w 2548598"/>
              <a:gd name="connsiteY131" fmla="*/ 439340 h 514126"/>
              <a:gd name="connsiteX132" fmla="*/ 410089 w 2548598"/>
              <a:gd name="connsiteY132" fmla="*/ 442020 h 514126"/>
              <a:gd name="connsiteX133" fmla="*/ 405627 w 2548598"/>
              <a:gd name="connsiteY133" fmla="*/ 420588 h 514126"/>
              <a:gd name="connsiteX134" fmla="*/ 2223717 w 2548598"/>
              <a:gd name="connsiteY134" fmla="*/ 284857 h 514126"/>
              <a:gd name="connsiteX135" fmla="*/ 2237105 w 2548598"/>
              <a:gd name="connsiteY135" fmla="*/ 293787 h 514126"/>
              <a:gd name="connsiteX136" fmla="*/ 2249600 w 2548598"/>
              <a:gd name="connsiteY136" fmla="*/ 282178 h 514126"/>
              <a:gd name="connsiteX137" fmla="*/ 2223717 w 2548598"/>
              <a:gd name="connsiteY137" fmla="*/ 284857 h 514126"/>
              <a:gd name="connsiteX138" fmla="*/ 903660 w 2548598"/>
              <a:gd name="connsiteY138" fmla="*/ 404515 h 514126"/>
              <a:gd name="connsiteX139" fmla="*/ 890272 w 2548598"/>
              <a:gd name="connsiteY139" fmla="*/ 392013 h 514126"/>
              <a:gd name="connsiteX140" fmla="*/ 890272 w 2548598"/>
              <a:gd name="connsiteY140" fmla="*/ 409873 h 514126"/>
              <a:gd name="connsiteX141" fmla="*/ 903660 w 2548598"/>
              <a:gd name="connsiteY141" fmla="*/ 404515 h 514126"/>
              <a:gd name="connsiteX142" fmla="*/ 1403479 w 2548598"/>
              <a:gd name="connsiteY142" fmla="*/ 99119 h 514126"/>
              <a:gd name="connsiteX143" fmla="*/ 1407049 w 2548598"/>
              <a:gd name="connsiteY143" fmla="*/ 115193 h 514126"/>
              <a:gd name="connsiteX144" fmla="*/ 1428470 w 2548598"/>
              <a:gd name="connsiteY144" fmla="*/ 111621 h 514126"/>
              <a:gd name="connsiteX145" fmla="*/ 1429362 w 2548598"/>
              <a:gd name="connsiteY145" fmla="*/ 108942 h 514126"/>
              <a:gd name="connsiteX146" fmla="*/ 1403479 w 2548598"/>
              <a:gd name="connsiteY146" fmla="*/ 99119 h 514126"/>
              <a:gd name="connsiteX147" fmla="*/ 1370455 w 2548598"/>
              <a:gd name="connsiteY147" fmla="*/ 126801 h 514126"/>
              <a:gd name="connsiteX148" fmla="*/ 1356174 w 2548598"/>
              <a:gd name="connsiteY148" fmla="*/ 136624 h 514126"/>
              <a:gd name="connsiteX149" fmla="*/ 1357067 w 2548598"/>
              <a:gd name="connsiteY149" fmla="*/ 140196 h 514126"/>
              <a:gd name="connsiteX150" fmla="*/ 1372240 w 2548598"/>
              <a:gd name="connsiteY150" fmla="*/ 143768 h 514126"/>
              <a:gd name="connsiteX151" fmla="*/ 1370455 w 2548598"/>
              <a:gd name="connsiteY151" fmla="*/ 126801 h 514126"/>
              <a:gd name="connsiteX152" fmla="*/ 2226394 w 2548598"/>
              <a:gd name="connsiteY152" fmla="*/ 399157 h 514126"/>
              <a:gd name="connsiteX153" fmla="*/ 2224609 w 2548598"/>
              <a:gd name="connsiteY153" fmla="*/ 403622 h 514126"/>
              <a:gd name="connsiteX154" fmla="*/ 2237997 w 2548598"/>
              <a:gd name="connsiteY154" fmla="*/ 408087 h 514126"/>
              <a:gd name="connsiteX155" fmla="*/ 2250493 w 2548598"/>
              <a:gd name="connsiteY155" fmla="*/ 396478 h 514126"/>
              <a:gd name="connsiteX156" fmla="*/ 2226394 w 2548598"/>
              <a:gd name="connsiteY156" fmla="*/ 399157 h 514126"/>
              <a:gd name="connsiteX157" fmla="*/ 1695337 w 2548598"/>
              <a:gd name="connsiteY157" fmla="*/ 213419 h 514126"/>
              <a:gd name="connsiteX158" fmla="*/ 1681057 w 2548598"/>
              <a:gd name="connsiteY158" fmla="*/ 226814 h 514126"/>
              <a:gd name="connsiteX159" fmla="*/ 1700692 w 2548598"/>
              <a:gd name="connsiteY159" fmla="*/ 223242 h 514126"/>
              <a:gd name="connsiteX160" fmla="*/ 1695337 w 2548598"/>
              <a:gd name="connsiteY160" fmla="*/ 213419 h 514126"/>
              <a:gd name="connsiteX161" fmla="*/ 1226757 w 2548598"/>
              <a:gd name="connsiteY161" fmla="*/ 88404 h 514126"/>
              <a:gd name="connsiteX162" fmla="*/ 1235682 w 2548598"/>
              <a:gd name="connsiteY162" fmla="*/ 87511 h 514126"/>
              <a:gd name="connsiteX163" fmla="*/ 1240145 w 2548598"/>
              <a:gd name="connsiteY163" fmla="*/ 75009 h 514126"/>
              <a:gd name="connsiteX164" fmla="*/ 1233005 w 2548598"/>
              <a:gd name="connsiteY164" fmla="*/ 58043 h 514126"/>
              <a:gd name="connsiteX165" fmla="*/ 1229435 w 2548598"/>
              <a:gd name="connsiteY165" fmla="*/ 65187 h 514126"/>
              <a:gd name="connsiteX166" fmla="*/ 1226757 w 2548598"/>
              <a:gd name="connsiteY166" fmla="*/ 88404 h 514126"/>
              <a:gd name="connsiteX167" fmla="*/ 1027722 w 2548598"/>
              <a:gd name="connsiteY167" fmla="*/ 201811 h 514126"/>
              <a:gd name="connsiteX168" fmla="*/ 1047358 w 2548598"/>
              <a:gd name="connsiteY168" fmla="*/ 187523 h 514126"/>
              <a:gd name="connsiteX169" fmla="*/ 1027722 w 2548598"/>
              <a:gd name="connsiteY169" fmla="*/ 201811 h 514126"/>
              <a:gd name="connsiteX170" fmla="*/ 521656 w 2548598"/>
              <a:gd name="connsiteY170" fmla="*/ 330398 h 514126"/>
              <a:gd name="connsiteX171" fmla="*/ 539507 w 2548598"/>
              <a:gd name="connsiteY171" fmla="*/ 349151 h 514126"/>
              <a:gd name="connsiteX172" fmla="*/ 531474 w 2548598"/>
              <a:gd name="connsiteY172" fmla="*/ 333970 h 514126"/>
              <a:gd name="connsiteX173" fmla="*/ 521656 w 2548598"/>
              <a:gd name="connsiteY173" fmla="*/ 330398 h 514126"/>
              <a:gd name="connsiteX174" fmla="*/ 1208906 w 2548598"/>
              <a:gd name="connsiteY174" fmla="*/ 65187 h 514126"/>
              <a:gd name="connsiteX175" fmla="*/ 1193733 w 2548598"/>
              <a:gd name="connsiteY175" fmla="*/ 62508 h 514126"/>
              <a:gd name="connsiteX176" fmla="*/ 1198196 w 2548598"/>
              <a:gd name="connsiteY176" fmla="*/ 78581 h 514126"/>
              <a:gd name="connsiteX177" fmla="*/ 1201766 w 2548598"/>
              <a:gd name="connsiteY177" fmla="*/ 78581 h 514126"/>
              <a:gd name="connsiteX178" fmla="*/ 1208906 w 2548598"/>
              <a:gd name="connsiteY178" fmla="*/ 65187 h 514126"/>
              <a:gd name="connsiteX179" fmla="*/ 1821184 w 2548598"/>
              <a:gd name="connsiteY179" fmla="*/ 109835 h 514126"/>
              <a:gd name="connsiteX180" fmla="*/ 1805118 w 2548598"/>
              <a:gd name="connsiteY180" fmla="*/ 119658 h 514126"/>
              <a:gd name="connsiteX181" fmla="*/ 1822077 w 2548598"/>
              <a:gd name="connsiteY181" fmla="*/ 123230 h 514126"/>
              <a:gd name="connsiteX182" fmla="*/ 1821184 w 2548598"/>
              <a:gd name="connsiteY182" fmla="*/ 109835 h 514126"/>
              <a:gd name="connsiteX183" fmla="*/ 2027359 w 2548598"/>
              <a:gd name="connsiteY183" fmla="*/ 344686 h 514126"/>
              <a:gd name="connsiteX184" fmla="*/ 2007723 w 2548598"/>
              <a:gd name="connsiteY184" fmla="*/ 357188 h 514126"/>
              <a:gd name="connsiteX185" fmla="*/ 2027359 w 2548598"/>
              <a:gd name="connsiteY185" fmla="*/ 344686 h 514126"/>
              <a:gd name="connsiteX186" fmla="*/ 710873 w 2548598"/>
              <a:gd name="connsiteY186" fmla="*/ 292001 h 514126"/>
              <a:gd name="connsiteX187" fmla="*/ 728724 w 2548598"/>
              <a:gd name="connsiteY187" fmla="*/ 283071 h 514126"/>
              <a:gd name="connsiteX188" fmla="*/ 719798 w 2548598"/>
              <a:gd name="connsiteY188" fmla="*/ 277713 h 514126"/>
              <a:gd name="connsiteX189" fmla="*/ 709981 w 2548598"/>
              <a:gd name="connsiteY189" fmla="*/ 284857 h 514126"/>
              <a:gd name="connsiteX190" fmla="*/ 710873 w 2548598"/>
              <a:gd name="connsiteY190" fmla="*/ 292001 h 514126"/>
              <a:gd name="connsiteX191" fmla="*/ 640363 w 2548598"/>
              <a:gd name="connsiteY191" fmla="*/ 92869 h 514126"/>
              <a:gd name="connsiteX192" fmla="*/ 641256 w 2548598"/>
              <a:gd name="connsiteY192" fmla="*/ 91083 h 514126"/>
              <a:gd name="connsiteX193" fmla="*/ 615372 w 2548598"/>
              <a:gd name="connsiteY193" fmla="*/ 91083 h 514126"/>
              <a:gd name="connsiteX194" fmla="*/ 618050 w 2548598"/>
              <a:gd name="connsiteY194" fmla="*/ 100012 h 514126"/>
              <a:gd name="connsiteX195" fmla="*/ 640363 w 2548598"/>
              <a:gd name="connsiteY195" fmla="*/ 92869 h 514126"/>
              <a:gd name="connsiteX196" fmla="*/ 2375447 w 2548598"/>
              <a:gd name="connsiteY196" fmla="*/ 328612 h 514126"/>
              <a:gd name="connsiteX197" fmla="*/ 2380802 w 2548598"/>
              <a:gd name="connsiteY197" fmla="*/ 354508 h 514126"/>
              <a:gd name="connsiteX198" fmla="*/ 2375447 w 2548598"/>
              <a:gd name="connsiteY198" fmla="*/ 328612 h 514126"/>
              <a:gd name="connsiteX199" fmla="*/ 950965 w 2548598"/>
              <a:gd name="connsiteY199" fmla="*/ 252710 h 514126"/>
              <a:gd name="connsiteX200" fmla="*/ 938469 w 2548598"/>
              <a:gd name="connsiteY200" fmla="*/ 244673 h 514126"/>
              <a:gd name="connsiteX201" fmla="*/ 936684 w 2548598"/>
              <a:gd name="connsiteY201" fmla="*/ 259854 h 514126"/>
              <a:gd name="connsiteX202" fmla="*/ 950965 w 2548598"/>
              <a:gd name="connsiteY202" fmla="*/ 252710 h 514126"/>
              <a:gd name="connsiteX203" fmla="*/ 1843498 w 2548598"/>
              <a:gd name="connsiteY203" fmla="*/ 262533 h 514126"/>
              <a:gd name="connsiteX204" fmla="*/ 1847068 w 2548598"/>
              <a:gd name="connsiteY204" fmla="*/ 287536 h 514126"/>
              <a:gd name="connsiteX205" fmla="*/ 1854208 w 2548598"/>
              <a:gd name="connsiteY205" fmla="*/ 268783 h 514126"/>
              <a:gd name="connsiteX206" fmla="*/ 1843498 w 2548598"/>
              <a:gd name="connsiteY206" fmla="*/ 262533 h 514126"/>
              <a:gd name="connsiteX207" fmla="*/ 1903297 w 2548598"/>
              <a:gd name="connsiteY207" fmla="*/ 84832 h 514126"/>
              <a:gd name="connsiteX208" fmla="*/ 1891694 w 2548598"/>
              <a:gd name="connsiteY208" fmla="*/ 75009 h 514126"/>
              <a:gd name="connsiteX209" fmla="*/ 1903297 w 2548598"/>
              <a:gd name="connsiteY209" fmla="*/ 84832 h 514126"/>
              <a:gd name="connsiteX210" fmla="*/ 2108580 w 2548598"/>
              <a:gd name="connsiteY210" fmla="*/ 158948 h 514126"/>
              <a:gd name="connsiteX211" fmla="*/ 2102332 w 2548598"/>
              <a:gd name="connsiteY211" fmla="*/ 141089 h 514126"/>
              <a:gd name="connsiteX212" fmla="*/ 2108580 w 2548598"/>
              <a:gd name="connsiteY212" fmla="*/ 158948 h 514126"/>
              <a:gd name="connsiteX213" fmla="*/ 616265 w 2548598"/>
              <a:gd name="connsiteY213" fmla="*/ 210740 h 514126"/>
              <a:gd name="connsiteX214" fmla="*/ 617157 w 2548598"/>
              <a:gd name="connsiteY214" fmla="*/ 214313 h 514126"/>
              <a:gd name="connsiteX215" fmla="*/ 640363 w 2548598"/>
              <a:gd name="connsiteY215" fmla="*/ 206276 h 514126"/>
              <a:gd name="connsiteX216" fmla="*/ 616265 w 2548598"/>
              <a:gd name="connsiteY216" fmla="*/ 210740 h 514126"/>
              <a:gd name="connsiteX217" fmla="*/ 1789946 w 2548598"/>
              <a:gd name="connsiteY217" fmla="*/ 309860 h 514126"/>
              <a:gd name="connsiteX218" fmla="*/ 1773880 w 2548598"/>
              <a:gd name="connsiteY218" fmla="*/ 317897 h 514126"/>
              <a:gd name="connsiteX219" fmla="*/ 1782805 w 2548598"/>
              <a:gd name="connsiteY219" fmla="*/ 321469 h 514126"/>
              <a:gd name="connsiteX220" fmla="*/ 1789946 w 2548598"/>
              <a:gd name="connsiteY220" fmla="*/ 309860 h 514126"/>
              <a:gd name="connsiteX221" fmla="*/ 1310655 w 2548598"/>
              <a:gd name="connsiteY221" fmla="*/ 265212 h 514126"/>
              <a:gd name="connsiteX222" fmla="*/ 1309763 w 2548598"/>
              <a:gd name="connsiteY222" fmla="*/ 261640 h 514126"/>
              <a:gd name="connsiteX223" fmla="*/ 1291020 w 2548598"/>
              <a:gd name="connsiteY223" fmla="*/ 262533 h 514126"/>
              <a:gd name="connsiteX224" fmla="*/ 1310655 w 2548598"/>
              <a:gd name="connsiteY224" fmla="*/ 265212 h 514126"/>
              <a:gd name="connsiteX225" fmla="*/ 1929181 w 2548598"/>
              <a:gd name="connsiteY225" fmla="*/ 33933 h 514126"/>
              <a:gd name="connsiteX226" fmla="*/ 1937214 w 2548598"/>
              <a:gd name="connsiteY226" fmla="*/ 50006 h 514126"/>
              <a:gd name="connsiteX227" fmla="*/ 1929181 w 2548598"/>
              <a:gd name="connsiteY227" fmla="*/ 33933 h 514126"/>
              <a:gd name="connsiteX228" fmla="*/ 946502 w 2548598"/>
              <a:gd name="connsiteY228" fmla="*/ 476845 h 514126"/>
              <a:gd name="connsiteX229" fmla="*/ 936684 w 2548598"/>
              <a:gd name="connsiteY229" fmla="*/ 483989 h 514126"/>
              <a:gd name="connsiteX230" fmla="*/ 943824 w 2548598"/>
              <a:gd name="connsiteY230" fmla="*/ 492026 h 514126"/>
              <a:gd name="connsiteX231" fmla="*/ 946502 w 2548598"/>
              <a:gd name="connsiteY231" fmla="*/ 476845 h 514126"/>
              <a:gd name="connsiteX232" fmla="*/ 1952386 w 2548598"/>
              <a:gd name="connsiteY232" fmla="*/ 77688 h 514126"/>
              <a:gd name="connsiteX233" fmla="*/ 1953279 w 2548598"/>
              <a:gd name="connsiteY233" fmla="*/ 56257 h 514126"/>
              <a:gd name="connsiteX234" fmla="*/ 1952386 w 2548598"/>
              <a:gd name="connsiteY234" fmla="*/ 77688 h 514126"/>
              <a:gd name="connsiteX235" fmla="*/ 696593 w 2548598"/>
              <a:gd name="connsiteY235" fmla="*/ 116979 h 514126"/>
              <a:gd name="connsiteX236" fmla="*/ 683205 w 2548598"/>
              <a:gd name="connsiteY236" fmla="*/ 111621 h 514126"/>
              <a:gd name="connsiteX237" fmla="*/ 684989 w 2548598"/>
              <a:gd name="connsiteY237" fmla="*/ 117872 h 514126"/>
              <a:gd name="connsiteX238" fmla="*/ 696593 w 2548598"/>
              <a:gd name="connsiteY238" fmla="*/ 116979 h 514126"/>
              <a:gd name="connsiteX239" fmla="*/ 1682842 w 2548598"/>
              <a:gd name="connsiteY239" fmla="*/ 444698 h 514126"/>
              <a:gd name="connsiteX240" fmla="*/ 1691767 w 2548598"/>
              <a:gd name="connsiteY240" fmla="*/ 435769 h 514126"/>
              <a:gd name="connsiteX241" fmla="*/ 1688197 w 2548598"/>
              <a:gd name="connsiteY241" fmla="*/ 433090 h 514126"/>
              <a:gd name="connsiteX242" fmla="*/ 1682842 w 2548598"/>
              <a:gd name="connsiteY242" fmla="*/ 444698 h 514126"/>
              <a:gd name="connsiteX243" fmla="*/ 595736 w 2548598"/>
              <a:gd name="connsiteY243" fmla="*/ 306288 h 514126"/>
              <a:gd name="connsiteX244" fmla="*/ 593952 w 2548598"/>
              <a:gd name="connsiteY244" fmla="*/ 317897 h 514126"/>
              <a:gd name="connsiteX245" fmla="*/ 606447 w 2548598"/>
              <a:gd name="connsiteY245" fmla="*/ 318790 h 514126"/>
              <a:gd name="connsiteX246" fmla="*/ 595736 w 2548598"/>
              <a:gd name="connsiteY246" fmla="*/ 306288 h 514126"/>
              <a:gd name="connsiteX247" fmla="*/ 1257996 w 2548598"/>
              <a:gd name="connsiteY247" fmla="*/ 254496 h 514126"/>
              <a:gd name="connsiteX248" fmla="*/ 1260673 w 2548598"/>
              <a:gd name="connsiteY248" fmla="*/ 255389 h 514126"/>
              <a:gd name="connsiteX249" fmla="*/ 1269599 w 2548598"/>
              <a:gd name="connsiteY249" fmla="*/ 240209 h 514126"/>
              <a:gd name="connsiteX250" fmla="*/ 1258889 w 2548598"/>
              <a:gd name="connsiteY250" fmla="*/ 238423 h 514126"/>
              <a:gd name="connsiteX251" fmla="*/ 1257996 w 2548598"/>
              <a:gd name="connsiteY251" fmla="*/ 254496 h 514126"/>
              <a:gd name="connsiteX252" fmla="*/ 1682842 w 2548598"/>
              <a:gd name="connsiteY252" fmla="*/ 342007 h 514126"/>
              <a:gd name="connsiteX253" fmla="*/ 1700692 w 2548598"/>
              <a:gd name="connsiteY253" fmla="*/ 334863 h 514126"/>
              <a:gd name="connsiteX254" fmla="*/ 1682842 w 2548598"/>
              <a:gd name="connsiteY254" fmla="*/ 342007 h 514126"/>
              <a:gd name="connsiteX255" fmla="*/ 1635537 w 2548598"/>
              <a:gd name="connsiteY255" fmla="*/ 255389 h 514126"/>
              <a:gd name="connsiteX256" fmla="*/ 1631074 w 2548598"/>
              <a:gd name="connsiteY256" fmla="*/ 270569 h 514126"/>
              <a:gd name="connsiteX257" fmla="*/ 1648033 w 2548598"/>
              <a:gd name="connsiteY257" fmla="*/ 260747 h 514126"/>
              <a:gd name="connsiteX258" fmla="*/ 1635537 w 2548598"/>
              <a:gd name="connsiteY258" fmla="*/ 255389 h 514126"/>
              <a:gd name="connsiteX259" fmla="*/ 2045210 w 2548598"/>
              <a:gd name="connsiteY259" fmla="*/ 386655 h 514126"/>
              <a:gd name="connsiteX260" fmla="*/ 2059490 w 2548598"/>
              <a:gd name="connsiteY260" fmla="*/ 391120 h 514126"/>
              <a:gd name="connsiteX261" fmla="*/ 2057706 w 2548598"/>
              <a:gd name="connsiteY261" fmla="*/ 378619 h 514126"/>
              <a:gd name="connsiteX262" fmla="*/ 2045210 w 2548598"/>
              <a:gd name="connsiteY262" fmla="*/ 386655 h 514126"/>
              <a:gd name="connsiteX263" fmla="*/ 1632860 w 2548598"/>
              <a:gd name="connsiteY263" fmla="*/ 227707 h 514126"/>
              <a:gd name="connsiteX264" fmla="*/ 1640000 w 2548598"/>
              <a:gd name="connsiteY264" fmla="*/ 240209 h 514126"/>
              <a:gd name="connsiteX265" fmla="*/ 1642678 w 2548598"/>
              <a:gd name="connsiteY265" fmla="*/ 237529 h 514126"/>
              <a:gd name="connsiteX266" fmla="*/ 1632860 w 2548598"/>
              <a:gd name="connsiteY266" fmla="*/ 227707 h 514126"/>
              <a:gd name="connsiteX267" fmla="*/ 1631967 w 2548598"/>
              <a:gd name="connsiteY267" fmla="*/ 383977 h 514126"/>
              <a:gd name="connsiteX268" fmla="*/ 1646248 w 2548598"/>
              <a:gd name="connsiteY268" fmla="*/ 375940 h 514126"/>
              <a:gd name="connsiteX269" fmla="*/ 1631967 w 2548598"/>
              <a:gd name="connsiteY269" fmla="*/ 383977 h 514126"/>
              <a:gd name="connsiteX270" fmla="*/ 809944 w 2548598"/>
              <a:gd name="connsiteY270" fmla="*/ 408980 h 514126"/>
              <a:gd name="connsiteX271" fmla="*/ 817977 w 2548598"/>
              <a:gd name="connsiteY271" fmla="*/ 395585 h 514126"/>
              <a:gd name="connsiteX272" fmla="*/ 809944 w 2548598"/>
              <a:gd name="connsiteY272" fmla="*/ 408980 h 514126"/>
              <a:gd name="connsiteX273" fmla="*/ 1990766 w 2548598"/>
              <a:gd name="connsiteY273" fmla="*/ 331291 h 514126"/>
              <a:gd name="connsiteX274" fmla="*/ 1995228 w 2548598"/>
              <a:gd name="connsiteY274" fmla="*/ 344686 h 514126"/>
              <a:gd name="connsiteX275" fmla="*/ 1990766 w 2548598"/>
              <a:gd name="connsiteY275" fmla="*/ 331291 h 514126"/>
              <a:gd name="connsiteX276" fmla="*/ 1753352 w 2548598"/>
              <a:gd name="connsiteY276" fmla="*/ 152697 h 514126"/>
              <a:gd name="connsiteX277" fmla="*/ 1741749 w 2548598"/>
              <a:gd name="connsiteY277" fmla="*/ 162520 h 514126"/>
              <a:gd name="connsiteX278" fmla="*/ 1756029 w 2548598"/>
              <a:gd name="connsiteY278" fmla="*/ 165199 h 514126"/>
              <a:gd name="connsiteX279" fmla="*/ 1753352 w 2548598"/>
              <a:gd name="connsiteY279" fmla="*/ 152697 h 514126"/>
              <a:gd name="connsiteX280" fmla="*/ 1774773 w 2548598"/>
              <a:gd name="connsiteY280" fmla="*/ 301823 h 514126"/>
              <a:gd name="connsiteX281" fmla="*/ 1781913 w 2548598"/>
              <a:gd name="connsiteY281" fmla="*/ 294680 h 514126"/>
              <a:gd name="connsiteX282" fmla="*/ 1776558 w 2548598"/>
              <a:gd name="connsiteY282" fmla="*/ 290215 h 514126"/>
              <a:gd name="connsiteX283" fmla="*/ 1774773 w 2548598"/>
              <a:gd name="connsiteY283" fmla="*/ 301823 h 514126"/>
              <a:gd name="connsiteX284" fmla="*/ 1917578 w 2548598"/>
              <a:gd name="connsiteY284" fmla="*/ 97334 h 514126"/>
              <a:gd name="connsiteX285" fmla="*/ 1904190 w 2548598"/>
              <a:gd name="connsiteY285" fmla="*/ 109835 h 514126"/>
              <a:gd name="connsiteX286" fmla="*/ 1917578 w 2548598"/>
              <a:gd name="connsiteY286" fmla="*/ 97334 h 514126"/>
              <a:gd name="connsiteX287" fmla="*/ 1917578 w 2548598"/>
              <a:gd name="connsiteY287" fmla="*/ 210740 h 514126"/>
              <a:gd name="connsiteX288" fmla="*/ 1905082 w 2548598"/>
              <a:gd name="connsiteY288" fmla="*/ 223242 h 514126"/>
              <a:gd name="connsiteX289" fmla="*/ 1917578 w 2548598"/>
              <a:gd name="connsiteY289" fmla="*/ 210740 h 514126"/>
              <a:gd name="connsiteX290" fmla="*/ 585919 w 2548598"/>
              <a:gd name="connsiteY290" fmla="*/ 262533 h 514126"/>
              <a:gd name="connsiteX291" fmla="*/ 573423 w 2548598"/>
              <a:gd name="connsiteY291" fmla="*/ 255389 h 514126"/>
              <a:gd name="connsiteX292" fmla="*/ 585919 w 2548598"/>
              <a:gd name="connsiteY292" fmla="*/ 262533 h 514126"/>
              <a:gd name="connsiteX293" fmla="*/ 1042003 w 2548598"/>
              <a:gd name="connsiteY293" fmla="*/ 436662 h 514126"/>
              <a:gd name="connsiteX294" fmla="*/ 1056284 w 2548598"/>
              <a:gd name="connsiteY294" fmla="*/ 436662 h 514126"/>
              <a:gd name="connsiteX295" fmla="*/ 1051821 w 2548598"/>
              <a:gd name="connsiteY295" fmla="*/ 426839 h 514126"/>
              <a:gd name="connsiteX296" fmla="*/ 1042003 w 2548598"/>
              <a:gd name="connsiteY296" fmla="*/ 436662 h 514126"/>
              <a:gd name="connsiteX297" fmla="*/ 1089307 w 2548598"/>
              <a:gd name="connsiteY297" fmla="*/ 332184 h 514126"/>
              <a:gd name="connsiteX298" fmla="*/ 1082167 w 2548598"/>
              <a:gd name="connsiteY298" fmla="*/ 318790 h 514126"/>
              <a:gd name="connsiteX299" fmla="*/ 1089307 w 2548598"/>
              <a:gd name="connsiteY299" fmla="*/ 332184 h 514126"/>
              <a:gd name="connsiteX300" fmla="*/ 1784590 w 2548598"/>
              <a:gd name="connsiteY300" fmla="*/ 183059 h 514126"/>
              <a:gd name="connsiteX301" fmla="*/ 1778342 w 2548598"/>
              <a:gd name="connsiteY301" fmla="*/ 176808 h 514126"/>
              <a:gd name="connsiteX302" fmla="*/ 1772987 w 2548598"/>
              <a:gd name="connsiteY302" fmla="*/ 183059 h 514126"/>
              <a:gd name="connsiteX303" fmla="*/ 1777450 w 2548598"/>
              <a:gd name="connsiteY303" fmla="*/ 187523 h 514126"/>
              <a:gd name="connsiteX304" fmla="*/ 1784590 w 2548598"/>
              <a:gd name="connsiteY304" fmla="*/ 183059 h 514126"/>
              <a:gd name="connsiteX305" fmla="*/ 1090200 w 2548598"/>
              <a:gd name="connsiteY305" fmla="*/ 218777 h 514126"/>
              <a:gd name="connsiteX306" fmla="*/ 1082167 w 2548598"/>
              <a:gd name="connsiteY306" fmla="*/ 206276 h 514126"/>
              <a:gd name="connsiteX307" fmla="*/ 1090200 w 2548598"/>
              <a:gd name="connsiteY307" fmla="*/ 218777 h 514126"/>
              <a:gd name="connsiteX308" fmla="*/ 859033 w 2548598"/>
              <a:gd name="connsiteY308" fmla="*/ 376833 h 514126"/>
              <a:gd name="connsiteX309" fmla="*/ 875992 w 2548598"/>
              <a:gd name="connsiteY309" fmla="*/ 386655 h 514126"/>
              <a:gd name="connsiteX310" fmla="*/ 859033 w 2548598"/>
              <a:gd name="connsiteY310" fmla="*/ 376833 h 514126"/>
              <a:gd name="connsiteX311" fmla="*/ 600199 w 2548598"/>
              <a:gd name="connsiteY311" fmla="*/ 298252 h 514126"/>
              <a:gd name="connsiteX312" fmla="*/ 601984 w 2548598"/>
              <a:gd name="connsiteY312" fmla="*/ 295572 h 514126"/>
              <a:gd name="connsiteX313" fmla="*/ 587704 w 2548598"/>
              <a:gd name="connsiteY313" fmla="*/ 290215 h 514126"/>
              <a:gd name="connsiteX314" fmla="*/ 600199 w 2548598"/>
              <a:gd name="connsiteY314" fmla="*/ 298252 h 514126"/>
              <a:gd name="connsiteX315" fmla="*/ 1449890 w 2548598"/>
              <a:gd name="connsiteY315" fmla="*/ 349151 h 514126"/>
              <a:gd name="connsiteX316" fmla="*/ 1444535 w 2548598"/>
              <a:gd name="connsiteY316" fmla="*/ 342900 h 514126"/>
              <a:gd name="connsiteX317" fmla="*/ 1437395 w 2548598"/>
              <a:gd name="connsiteY317" fmla="*/ 348258 h 514126"/>
              <a:gd name="connsiteX318" fmla="*/ 1443643 w 2548598"/>
              <a:gd name="connsiteY318" fmla="*/ 353615 h 514126"/>
              <a:gd name="connsiteX319" fmla="*/ 1449890 w 2548598"/>
              <a:gd name="connsiteY319" fmla="*/ 349151 h 514126"/>
              <a:gd name="connsiteX320" fmla="*/ 244079 w 2548598"/>
              <a:gd name="connsiteY320" fmla="*/ 191095 h 514126"/>
              <a:gd name="connsiteX321" fmla="*/ 236045 w 2548598"/>
              <a:gd name="connsiteY321" fmla="*/ 181273 h 514126"/>
              <a:gd name="connsiteX322" fmla="*/ 244079 w 2548598"/>
              <a:gd name="connsiteY322" fmla="*/ 191095 h 514126"/>
              <a:gd name="connsiteX323" fmla="*/ 2090729 w 2548598"/>
              <a:gd name="connsiteY323" fmla="*/ 380404 h 514126"/>
              <a:gd name="connsiteX324" fmla="*/ 2086266 w 2548598"/>
              <a:gd name="connsiteY324" fmla="*/ 379512 h 514126"/>
              <a:gd name="connsiteX325" fmla="*/ 2087159 w 2548598"/>
              <a:gd name="connsiteY325" fmla="*/ 395585 h 514126"/>
              <a:gd name="connsiteX326" fmla="*/ 2090729 w 2548598"/>
              <a:gd name="connsiteY326" fmla="*/ 380404 h 514126"/>
              <a:gd name="connsiteX327" fmla="*/ 1342786 w 2548598"/>
              <a:gd name="connsiteY327" fmla="*/ 295572 h 514126"/>
              <a:gd name="connsiteX328" fmla="*/ 1327613 w 2548598"/>
              <a:gd name="connsiteY328" fmla="*/ 292894 h 514126"/>
              <a:gd name="connsiteX329" fmla="*/ 1342786 w 2548598"/>
              <a:gd name="connsiteY329" fmla="*/ 295572 h 514126"/>
              <a:gd name="connsiteX330" fmla="*/ 2537888 w 2548598"/>
              <a:gd name="connsiteY330" fmla="*/ 248245 h 514126"/>
              <a:gd name="connsiteX331" fmla="*/ 2527178 w 2548598"/>
              <a:gd name="connsiteY331" fmla="*/ 257175 h 514126"/>
              <a:gd name="connsiteX332" fmla="*/ 2536995 w 2548598"/>
              <a:gd name="connsiteY332" fmla="*/ 262533 h 514126"/>
              <a:gd name="connsiteX333" fmla="*/ 2537888 w 2548598"/>
              <a:gd name="connsiteY333" fmla="*/ 248245 h 514126"/>
              <a:gd name="connsiteX334" fmla="*/ 1133041 w 2548598"/>
              <a:gd name="connsiteY334" fmla="*/ 375047 h 514126"/>
              <a:gd name="connsiteX335" fmla="*/ 1118761 w 2548598"/>
              <a:gd name="connsiteY335" fmla="*/ 370582 h 514126"/>
              <a:gd name="connsiteX336" fmla="*/ 1133041 w 2548598"/>
              <a:gd name="connsiteY336" fmla="*/ 375047 h 514126"/>
              <a:gd name="connsiteX337" fmla="*/ 1137504 w 2548598"/>
              <a:gd name="connsiteY337" fmla="*/ 357188 h 514126"/>
              <a:gd name="connsiteX338" fmla="*/ 1136612 w 2548598"/>
              <a:gd name="connsiteY338" fmla="*/ 354508 h 514126"/>
              <a:gd name="connsiteX339" fmla="*/ 1121438 w 2548598"/>
              <a:gd name="connsiteY339" fmla="*/ 358080 h 514126"/>
              <a:gd name="connsiteX340" fmla="*/ 1122331 w 2548598"/>
              <a:gd name="connsiteY340" fmla="*/ 361652 h 514126"/>
              <a:gd name="connsiteX341" fmla="*/ 1137504 w 2548598"/>
              <a:gd name="connsiteY341" fmla="*/ 357188 h 514126"/>
              <a:gd name="connsiteX342" fmla="*/ 577886 w 2548598"/>
              <a:gd name="connsiteY342" fmla="*/ 140196 h 514126"/>
              <a:gd name="connsiteX343" fmla="*/ 572531 w 2548598"/>
              <a:gd name="connsiteY343" fmla="*/ 144661 h 514126"/>
              <a:gd name="connsiteX344" fmla="*/ 585026 w 2548598"/>
              <a:gd name="connsiteY344" fmla="*/ 146447 h 514126"/>
              <a:gd name="connsiteX345" fmla="*/ 577886 w 2548598"/>
              <a:gd name="connsiteY345" fmla="*/ 140196 h 514126"/>
              <a:gd name="connsiteX346" fmla="*/ 559143 w 2548598"/>
              <a:gd name="connsiteY346" fmla="*/ 283071 h 514126"/>
              <a:gd name="connsiteX347" fmla="*/ 560928 w 2548598"/>
              <a:gd name="connsiteY347" fmla="*/ 279499 h 514126"/>
              <a:gd name="connsiteX348" fmla="*/ 552895 w 2548598"/>
              <a:gd name="connsiteY348" fmla="*/ 275034 h 514126"/>
              <a:gd name="connsiteX349" fmla="*/ 551110 w 2548598"/>
              <a:gd name="connsiteY349" fmla="*/ 279499 h 514126"/>
              <a:gd name="connsiteX350" fmla="*/ 559143 w 2548598"/>
              <a:gd name="connsiteY350" fmla="*/ 283071 h 514126"/>
              <a:gd name="connsiteX351" fmla="*/ 938469 w 2548598"/>
              <a:gd name="connsiteY351" fmla="*/ 374154 h 514126"/>
              <a:gd name="connsiteX352" fmla="*/ 947394 w 2548598"/>
              <a:gd name="connsiteY352" fmla="*/ 364331 h 514126"/>
              <a:gd name="connsiteX353" fmla="*/ 938469 w 2548598"/>
              <a:gd name="connsiteY353" fmla="*/ 374154 h 514126"/>
              <a:gd name="connsiteX354" fmla="*/ 527012 w 2548598"/>
              <a:gd name="connsiteY354" fmla="*/ 94654 h 514126"/>
              <a:gd name="connsiteX355" fmla="*/ 524334 w 2548598"/>
              <a:gd name="connsiteY355" fmla="*/ 96441 h 514126"/>
              <a:gd name="connsiteX356" fmla="*/ 533259 w 2548598"/>
              <a:gd name="connsiteY356" fmla="*/ 107156 h 514126"/>
              <a:gd name="connsiteX357" fmla="*/ 535937 w 2548598"/>
              <a:gd name="connsiteY357" fmla="*/ 105370 h 514126"/>
              <a:gd name="connsiteX358" fmla="*/ 527012 w 2548598"/>
              <a:gd name="connsiteY358" fmla="*/ 94654 h 514126"/>
              <a:gd name="connsiteX359" fmla="*/ 1719435 w 2548598"/>
              <a:gd name="connsiteY359" fmla="*/ 357188 h 514126"/>
              <a:gd name="connsiteX360" fmla="*/ 1718543 w 2548598"/>
              <a:gd name="connsiteY360" fmla="*/ 367010 h 514126"/>
              <a:gd name="connsiteX361" fmla="*/ 1719435 w 2548598"/>
              <a:gd name="connsiteY361" fmla="*/ 357188 h 514126"/>
              <a:gd name="connsiteX362" fmla="*/ 631438 w 2548598"/>
              <a:gd name="connsiteY362" fmla="*/ 292894 h 514126"/>
              <a:gd name="connsiteX363" fmla="*/ 643933 w 2548598"/>
              <a:gd name="connsiteY363" fmla="*/ 292001 h 514126"/>
              <a:gd name="connsiteX364" fmla="*/ 631438 w 2548598"/>
              <a:gd name="connsiteY364" fmla="*/ 292894 h 514126"/>
              <a:gd name="connsiteX365" fmla="*/ 2222824 w 2548598"/>
              <a:gd name="connsiteY365" fmla="*/ 499169 h 514126"/>
              <a:gd name="connsiteX366" fmla="*/ 2222824 w 2548598"/>
              <a:gd name="connsiteY366" fmla="*/ 502741 h 514126"/>
              <a:gd name="connsiteX367" fmla="*/ 2233534 w 2548598"/>
              <a:gd name="connsiteY367" fmla="*/ 502741 h 514126"/>
              <a:gd name="connsiteX368" fmla="*/ 2229072 w 2548598"/>
              <a:gd name="connsiteY368" fmla="*/ 497383 h 514126"/>
              <a:gd name="connsiteX369" fmla="*/ 2222824 w 2548598"/>
              <a:gd name="connsiteY369" fmla="*/ 499169 h 514126"/>
              <a:gd name="connsiteX370" fmla="*/ 2213899 w 2548598"/>
              <a:gd name="connsiteY370" fmla="*/ 421481 h 514126"/>
              <a:gd name="connsiteX371" fmla="*/ 2229072 w 2548598"/>
              <a:gd name="connsiteY371" fmla="*/ 410766 h 514126"/>
              <a:gd name="connsiteX372" fmla="*/ 2213899 w 2548598"/>
              <a:gd name="connsiteY372" fmla="*/ 421481 h 514126"/>
              <a:gd name="connsiteX373" fmla="*/ 2146959 w 2548598"/>
              <a:gd name="connsiteY373" fmla="*/ 427732 h 514126"/>
              <a:gd name="connsiteX374" fmla="*/ 2148744 w 2548598"/>
              <a:gd name="connsiteY374" fmla="*/ 441127 h 514126"/>
              <a:gd name="connsiteX375" fmla="*/ 2146959 w 2548598"/>
              <a:gd name="connsiteY375" fmla="*/ 427732 h 514126"/>
              <a:gd name="connsiteX376" fmla="*/ 761748 w 2548598"/>
              <a:gd name="connsiteY376" fmla="*/ 368796 h 514126"/>
              <a:gd name="connsiteX377" fmla="*/ 758177 w 2548598"/>
              <a:gd name="connsiteY377" fmla="*/ 369689 h 514126"/>
              <a:gd name="connsiteX378" fmla="*/ 767995 w 2548598"/>
              <a:gd name="connsiteY378" fmla="*/ 380404 h 514126"/>
              <a:gd name="connsiteX379" fmla="*/ 761748 w 2548598"/>
              <a:gd name="connsiteY379" fmla="*/ 368796 h 514126"/>
              <a:gd name="connsiteX380" fmla="*/ 43259 w 2548598"/>
              <a:gd name="connsiteY380" fmla="*/ 263426 h 514126"/>
              <a:gd name="connsiteX381" fmla="*/ 47721 w 2548598"/>
              <a:gd name="connsiteY381" fmla="*/ 264319 h 514126"/>
              <a:gd name="connsiteX382" fmla="*/ 47721 w 2548598"/>
              <a:gd name="connsiteY382" fmla="*/ 257175 h 514126"/>
              <a:gd name="connsiteX383" fmla="*/ 45044 w 2548598"/>
              <a:gd name="connsiteY383" fmla="*/ 255389 h 514126"/>
              <a:gd name="connsiteX384" fmla="*/ 43259 w 2548598"/>
              <a:gd name="connsiteY384" fmla="*/ 263426 h 514126"/>
              <a:gd name="connsiteX385" fmla="*/ 2228179 w 2548598"/>
              <a:gd name="connsiteY385" fmla="*/ 297359 h 514126"/>
              <a:gd name="connsiteX386" fmla="*/ 2216576 w 2548598"/>
              <a:gd name="connsiteY386" fmla="*/ 305395 h 514126"/>
              <a:gd name="connsiteX387" fmla="*/ 2228179 w 2548598"/>
              <a:gd name="connsiteY387" fmla="*/ 297359 h 514126"/>
              <a:gd name="connsiteX388" fmla="*/ 2279946 w 2548598"/>
              <a:gd name="connsiteY388" fmla="*/ 436662 h 514126"/>
              <a:gd name="connsiteX389" fmla="*/ 2279054 w 2548598"/>
              <a:gd name="connsiteY389" fmla="*/ 450056 h 514126"/>
              <a:gd name="connsiteX390" fmla="*/ 2279946 w 2548598"/>
              <a:gd name="connsiteY390" fmla="*/ 436662 h 514126"/>
              <a:gd name="connsiteX391" fmla="*/ 835828 w 2548598"/>
              <a:gd name="connsiteY391" fmla="*/ 176808 h 514126"/>
              <a:gd name="connsiteX392" fmla="*/ 832257 w 2548598"/>
              <a:gd name="connsiteY392" fmla="*/ 180380 h 514126"/>
              <a:gd name="connsiteX393" fmla="*/ 840290 w 2548598"/>
              <a:gd name="connsiteY393" fmla="*/ 185737 h 514126"/>
              <a:gd name="connsiteX394" fmla="*/ 842076 w 2548598"/>
              <a:gd name="connsiteY394" fmla="*/ 183059 h 514126"/>
              <a:gd name="connsiteX395" fmla="*/ 835828 w 2548598"/>
              <a:gd name="connsiteY395" fmla="*/ 176808 h 514126"/>
              <a:gd name="connsiteX396" fmla="*/ 1666776 w 2548598"/>
              <a:gd name="connsiteY396" fmla="*/ 450056 h 514126"/>
              <a:gd name="connsiteX397" fmla="*/ 1667669 w 2548598"/>
              <a:gd name="connsiteY397" fmla="*/ 453628 h 514126"/>
              <a:gd name="connsiteX398" fmla="*/ 1676594 w 2548598"/>
              <a:gd name="connsiteY398" fmla="*/ 450949 h 514126"/>
              <a:gd name="connsiteX399" fmla="*/ 1675701 w 2548598"/>
              <a:gd name="connsiteY399" fmla="*/ 448270 h 514126"/>
              <a:gd name="connsiteX400" fmla="*/ 1666776 w 2548598"/>
              <a:gd name="connsiteY400" fmla="*/ 450056 h 514126"/>
              <a:gd name="connsiteX401" fmla="*/ 978633 w 2548598"/>
              <a:gd name="connsiteY401" fmla="*/ 447377 h 514126"/>
              <a:gd name="connsiteX402" fmla="*/ 983988 w 2548598"/>
              <a:gd name="connsiteY402" fmla="*/ 450056 h 514126"/>
              <a:gd name="connsiteX403" fmla="*/ 988451 w 2548598"/>
              <a:gd name="connsiteY403" fmla="*/ 446484 h 514126"/>
              <a:gd name="connsiteX404" fmla="*/ 983988 w 2548598"/>
              <a:gd name="connsiteY404" fmla="*/ 442912 h 514126"/>
              <a:gd name="connsiteX405" fmla="*/ 978633 w 2548598"/>
              <a:gd name="connsiteY405" fmla="*/ 447377 h 514126"/>
              <a:gd name="connsiteX406" fmla="*/ 1501657 w 2548598"/>
              <a:gd name="connsiteY406" fmla="*/ 164306 h 514126"/>
              <a:gd name="connsiteX407" fmla="*/ 1496302 w 2548598"/>
              <a:gd name="connsiteY407" fmla="*/ 160734 h 514126"/>
              <a:gd name="connsiteX408" fmla="*/ 1490947 w 2548598"/>
              <a:gd name="connsiteY408" fmla="*/ 163413 h 514126"/>
              <a:gd name="connsiteX409" fmla="*/ 1495410 w 2548598"/>
              <a:gd name="connsiteY409" fmla="*/ 168771 h 514126"/>
              <a:gd name="connsiteX410" fmla="*/ 1501657 w 2548598"/>
              <a:gd name="connsiteY410" fmla="*/ 164306 h 514126"/>
              <a:gd name="connsiteX411" fmla="*/ 548432 w 2548598"/>
              <a:gd name="connsiteY411" fmla="*/ 164306 h 514126"/>
              <a:gd name="connsiteX412" fmla="*/ 554680 w 2548598"/>
              <a:gd name="connsiteY412" fmla="*/ 167878 h 514126"/>
              <a:gd name="connsiteX413" fmla="*/ 558250 w 2548598"/>
              <a:gd name="connsiteY413" fmla="*/ 165199 h 514126"/>
              <a:gd name="connsiteX414" fmla="*/ 554680 w 2548598"/>
              <a:gd name="connsiteY414" fmla="*/ 160734 h 514126"/>
              <a:gd name="connsiteX415" fmla="*/ 548432 w 2548598"/>
              <a:gd name="connsiteY415" fmla="*/ 164306 h 514126"/>
              <a:gd name="connsiteX416" fmla="*/ 1183916 w 2548598"/>
              <a:gd name="connsiteY416" fmla="*/ 329505 h 514126"/>
              <a:gd name="connsiteX417" fmla="*/ 1194626 w 2548598"/>
              <a:gd name="connsiteY417" fmla="*/ 320576 h 514126"/>
              <a:gd name="connsiteX418" fmla="*/ 1183916 w 2548598"/>
              <a:gd name="connsiteY418" fmla="*/ 329505 h 514126"/>
              <a:gd name="connsiteX419" fmla="*/ 480600 w 2548598"/>
              <a:gd name="connsiteY419" fmla="*/ 108049 h 514126"/>
              <a:gd name="connsiteX420" fmla="*/ 477029 w 2548598"/>
              <a:gd name="connsiteY420" fmla="*/ 114300 h 514126"/>
              <a:gd name="connsiteX421" fmla="*/ 481492 w 2548598"/>
              <a:gd name="connsiteY421" fmla="*/ 116979 h 514126"/>
              <a:gd name="connsiteX422" fmla="*/ 484170 w 2548598"/>
              <a:gd name="connsiteY422" fmla="*/ 113407 h 514126"/>
              <a:gd name="connsiteX423" fmla="*/ 480600 w 2548598"/>
              <a:gd name="connsiteY423" fmla="*/ 108049 h 514126"/>
              <a:gd name="connsiteX424" fmla="*/ 538614 w 2548598"/>
              <a:gd name="connsiteY424" fmla="*/ 291108 h 514126"/>
              <a:gd name="connsiteX425" fmla="*/ 535937 w 2548598"/>
              <a:gd name="connsiteY425" fmla="*/ 298252 h 514126"/>
              <a:gd name="connsiteX426" fmla="*/ 540400 w 2548598"/>
              <a:gd name="connsiteY426" fmla="*/ 300930 h 514126"/>
              <a:gd name="connsiteX427" fmla="*/ 542184 w 2548598"/>
              <a:gd name="connsiteY427" fmla="*/ 297359 h 514126"/>
              <a:gd name="connsiteX428" fmla="*/ 538614 w 2548598"/>
              <a:gd name="connsiteY428" fmla="*/ 291108 h 514126"/>
              <a:gd name="connsiteX429" fmla="*/ 1345464 w 2548598"/>
              <a:gd name="connsiteY429" fmla="*/ 333970 h 514126"/>
              <a:gd name="connsiteX430" fmla="*/ 1344572 w 2548598"/>
              <a:gd name="connsiteY430" fmla="*/ 346472 h 514126"/>
              <a:gd name="connsiteX431" fmla="*/ 1345464 w 2548598"/>
              <a:gd name="connsiteY431" fmla="*/ 333970 h 514126"/>
              <a:gd name="connsiteX432" fmla="*/ 559143 w 2548598"/>
              <a:gd name="connsiteY432" fmla="*/ 257175 h 514126"/>
              <a:gd name="connsiteX433" fmla="*/ 560928 w 2548598"/>
              <a:gd name="connsiteY433" fmla="*/ 258961 h 514126"/>
              <a:gd name="connsiteX434" fmla="*/ 566283 w 2548598"/>
              <a:gd name="connsiteY434" fmla="*/ 252710 h 514126"/>
              <a:gd name="connsiteX435" fmla="*/ 564498 w 2548598"/>
              <a:gd name="connsiteY435" fmla="*/ 250924 h 514126"/>
              <a:gd name="connsiteX436" fmla="*/ 559143 w 2548598"/>
              <a:gd name="connsiteY436" fmla="*/ 257175 h 514126"/>
              <a:gd name="connsiteX437" fmla="*/ 1128578 w 2548598"/>
              <a:gd name="connsiteY437" fmla="*/ 132159 h 514126"/>
              <a:gd name="connsiteX438" fmla="*/ 1131256 w 2548598"/>
              <a:gd name="connsiteY438" fmla="*/ 129480 h 514126"/>
              <a:gd name="connsiteX439" fmla="*/ 1122331 w 2548598"/>
              <a:gd name="connsiteY439" fmla="*/ 125016 h 514126"/>
              <a:gd name="connsiteX440" fmla="*/ 1120546 w 2548598"/>
              <a:gd name="connsiteY440" fmla="*/ 127694 h 514126"/>
              <a:gd name="connsiteX441" fmla="*/ 1128578 w 2548598"/>
              <a:gd name="connsiteY441" fmla="*/ 132159 h 514126"/>
              <a:gd name="connsiteX442" fmla="*/ 566283 w 2548598"/>
              <a:gd name="connsiteY442" fmla="*/ 138410 h 514126"/>
              <a:gd name="connsiteX443" fmla="*/ 564498 w 2548598"/>
              <a:gd name="connsiteY443" fmla="*/ 136624 h 514126"/>
              <a:gd name="connsiteX444" fmla="*/ 559143 w 2548598"/>
              <a:gd name="connsiteY444" fmla="*/ 143768 h 514126"/>
              <a:gd name="connsiteX445" fmla="*/ 560928 w 2548598"/>
              <a:gd name="connsiteY445" fmla="*/ 145554 h 514126"/>
              <a:gd name="connsiteX446" fmla="*/ 566283 w 2548598"/>
              <a:gd name="connsiteY446" fmla="*/ 138410 h 514126"/>
              <a:gd name="connsiteX447" fmla="*/ 1457031 w 2548598"/>
              <a:gd name="connsiteY447" fmla="*/ 211633 h 514126"/>
              <a:gd name="connsiteX448" fmla="*/ 1459709 w 2548598"/>
              <a:gd name="connsiteY448" fmla="*/ 209848 h 514126"/>
              <a:gd name="connsiteX449" fmla="*/ 1453461 w 2548598"/>
              <a:gd name="connsiteY449" fmla="*/ 201811 h 514126"/>
              <a:gd name="connsiteX450" fmla="*/ 1450783 w 2548598"/>
              <a:gd name="connsiteY450" fmla="*/ 203597 h 514126"/>
              <a:gd name="connsiteX451" fmla="*/ 1457031 w 2548598"/>
              <a:gd name="connsiteY451" fmla="*/ 211633 h 514126"/>
              <a:gd name="connsiteX452" fmla="*/ 1457031 w 2548598"/>
              <a:gd name="connsiteY452" fmla="*/ 325934 h 514126"/>
              <a:gd name="connsiteX453" fmla="*/ 1458816 w 2548598"/>
              <a:gd name="connsiteY453" fmla="*/ 324148 h 514126"/>
              <a:gd name="connsiteX454" fmla="*/ 1453461 w 2548598"/>
              <a:gd name="connsiteY454" fmla="*/ 318790 h 514126"/>
              <a:gd name="connsiteX455" fmla="*/ 1451676 w 2548598"/>
              <a:gd name="connsiteY455" fmla="*/ 320576 h 514126"/>
              <a:gd name="connsiteX456" fmla="*/ 1457031 w 2548598"/>
              <a:gd name="connsiteY456" fmla="*/ 325934 h 514126"/>
              <a:gd name="connsiteX457" fmla="*/ 573423 w 2548598"/>
              <a:gd name="connsiteY457" fmla="*/ 102691 h 514126"/>
              <a:gd name="connsiteX458" fmla="*/ 567176 w 2548598"/>
              <a:gd name="connsiteY458" fmla="*/ 111621 h 514126"/>
              <a:gd name="connsiteX459" fmla="*/ 571638 w 2548598"/>
              <a:gd name="connsiteY459" fmla="*/ 114300 h 514126"/>
              <a:gd name="connsiteX460" fmla="*/ 575208 w 2548598"/>
              <a:gd name="connsiteY460" fmla="*/ 110728 h 514126"/>
              <a:gd name="connsiteX461" fmla="*/ 573423 w 2548598"/>
              <a:gd name="connsiteY461" fmla="*/ 102691 h 514126"/>
              <a:gd name="connsiteX462" fmla="*/ 1108943 w 2548598"/>
              <a:gd name="connsiteY462" fmla="*/ 358973 h 514126"/>
              <a:gd name="connsiteX463" fmla="*/ 1106265 w 2548598"/>
              <a:gd name="connsiteY463" fmla="*/ 356294 h 514126"/>
              <a:gd name="connsiteX464" fmla="*/ 1100910 w 2548598"/>
              <a:gd name="connsiteY464" fmla="*/ 360759 h 514126"/>
              <a:gd name="connsiteX465" fmla="*/ 1102695 w 2548598"/>
              <a:gd name="connsiteY465" fmla="*/ 362545 h 514126"/>
              <a:gd name="connsiteX466" fmla="*/ 1108943 w 2548598"/>
              <a:gd name="connsiteY466" fmla="*/ 358973 h 514126"/>
              <a:gd name="connsiteX467" fmla="*/ 1078597 w 2548598"/>
              <a:gd name="connsiteY467" fmla="*/ 212526 h 514126"/>
              <a:gd name="connsiteX468" fmla="*/ 1066101 w 2548598"/>
              <a:gd name="connsiteY468" fmla="*/ 222349 h 514126"/>
              <a:gd name="connsiteX469" fmla="*/ 1078597 w 2548598"/>
              <a:gd name="connsiteY469" fmla="*/ 212526 h 514126"/>
              <a:gd name="connsiteX470" fmla="*/ 367248 w 2548598"/>
              <a:gd name="connsiteY470" fmla="*/ 263426 h 514126"/>
              <a:gd name="connsiteX471" fmla="*/ 366356 w 2548598"/>
              <a:gd name="connsiteY471" fmla="*/ 260747 h 514126"/>
              <a:gd name="connsiteX472" fmla="*/ 359215 w 2548598"/>
              <a:gd name="connsiteY472" fmla="*/ 263426 h 514126"/>
              <a:gd name="connsiteX473" fmla="*/ 360108 w 2548598"/>
              <a:gd name="connsiteY473" fmla="*/ 266105 h 514126"/>
              <a:gd name="connsiteX474" fmla="*/ 367248 w 2548598"/>
              <a:gd name="connsiteY474" fmla="*/ 263426 h 514126"/>
              <a:gd name="connsiteX475" fmla="*/ 2374555 w 2548598"/>
              <a:gd name="connsiteY475" fmla="*/ 213419 h 514126"/>
              <a:gd name="connsiteX476" fmla="*/ 2371877 w 2548598"/>
              <a:gd name="connsiteY476" fmla="*/ 219670 h 514126"/>
              <a:gd name="connsiteX477" fmla="*/ 2374555 w 2548598"/>
              <a:gd name="connsiteY477" fmla="*/ 223242 h 514126"/>
              <a:gd name="connsiteX478" fmla="*/ 2378125 w 2548598"/>
              <a:gd name="connsiteY478" fmla="*/ 218777 h 514126"/>
              <a:gd name="connsiteX479" fmla="*/ 2374555 w 2548598"/>
              <a:gd name="connsiteY479" fmla="*/ 213419 h 514126"/>
              <a:gd name="connsiteX480" fmla="*/ 601984 w 2548598"/>
              <a:gd name="connsiteY480" fmla="*/ 125016 h 514126"/>
              <a:gd name="connsiteX481" fmla="*/ 598414 w 2548598"/>
              <a:gd name="connsiteY481" fmla="*/ 126801 h 514126"/>
              <a:gd name="connsiteX482" fmla="*/ 602877 w 2548598"/>
              <a:gd name="connsiteY482" fmla="*/ 133945 h 514126"/>
              <a:gd name="connsiteX483" fmla="*/ 605554 w 2548598"/>
              <a:gd name="connsiteY483" fmla="*/ 132159 h 514126"/>
              <a:gd name="connsiteX484" fmla="*/ 601984 w 2548598"/>
              <a:gd name="connsiteY484" fmla="*/ 125016 h 514126"/>
              <a:gd name="connsiteX485" fmla="*/ 826010 w 2548598"/>
              <a:gd name="connsiteY485" fmla="*/ 380404 h 514126"/>
              <a:gd name="connsiteX486" fmla="*/ 823332 w 2548598"/>
              <a:gd name="connsiteY486" fmla="*/ 379512 h 514126"/>
              <a:gd name="connsiteX487" fmla="*/ 819762 w 2548598"/>
              <a:gd name="connsiteY487" fmla="*/ 389334 h 514126"/>
              <a:gd name="connsiteX488" fmla="*/ 821547 w 2548598"/>
              <a:gd name="connsiteY488" fmla="*/ 390227 h 514126"/>
              <a:gd name="connsiteX489" fmla="*/ 826010 w 2548598"/>
              <a:gd name="connsiteY489" fmla="*/ 380404 h 514126"/>
              <a:gd name="connsiteX490" fmla="*/ 2287979 w 2548598"/>
              <a:gd name="connsiteY490" fmla="*/ 210740 h 514126"/>
              <a:gd name="connsiteX491" fmla="*/ 2286194 w 2548598"/>
              <a:gd name="connsiteY491" fmla="*/ 216098 h 514126"/>
              <a:gd name="connsiteX492" fmla="*/ 2289764 w 2548598"/>
              <a:gd name="connsiteY492" fmla="*/ 220563 h 514126"/>
              <a:gd name="connsiteX493" fmla="*/ 2292442 w 2548598"/>
              <a:gd name="connsiteY493" fmla="*/ 218777 h 514126"/>
              <a:gd name="connsiteX494" fmla="*/ 2287979 w 2548598"/>
              <a:gd name="connsiteY494" fmla="*/ 210740 h 514126"/>
              <a:gd name="connsiteX495" fmla="*/ 2281731 w 2548598"/>
              <a:gd name="connsiteY495" fmla="*/ 191095 h 514126"/>
              <a:gd name="connsiteX496" fmla="*/ 2284409 w 2548598"/>
              <a:gd name="connsiteY496" fmla="*/ 189309 h 514126"/>
              <a:gd name="connsiteX497" fmla="*/ 2280839 w 2548598"/>
              <a:gd name="connsiteY497" fmla="*/ 183059 h 514126"/>
              <a:gd name="connsiteX498" fmla="*/ 2277269 w 2548598"/>
              <a:gd name="connsiteY498" fmla="*/ 184844 h 514126"/>
              <a:gd name="connsiteX499" fmla="*/ 2281731 w 2548598"/>
              <a:gd name="connsiteY499" fmla="*/ 191095 h 514126"/>
              <a:gd name="connsiteX500" fmla="*/ 688560 w 2548598"/>
              <a:gd name="connsiteY500" fmla="*/ 236637 h 514126"/>
              <a:gd name="connsiteX501" fmla="*/ 682312 w 2548598"/>
              <a:gd name="connsiteY501" fmla="*/ 226814 h 514126"/>
              <a:gd name="connsiteX502" fmla="*/ 688560 w 2548598"/>
              <a:gd name="connsiteY502" fmla="*/ 236637 h 514126"/>
              <a:gd name="connsiteX503" fmla="*/ 2217469 w 2548598"/>
              <a:gd name="connsiteY503" fmla="*/ 435769 h 514126"/>
              <a:gd name="connsiteX504" fmla="*/ 2220146 w 2548598"/>
              <a:gd name="connsiteY504" fmla="*/ 436662 h 514126"/>
              <a:gd name="connsiteX505" fmla="*/ 2224609 w 2548598"/>
              <a:gd name="connsiteY505" fmla="*/ 430411 h 514126"/>
              <a:gd name="connsiteX506" fmla="*/ 2221039 w 2548598"/>
              <a:gd name="connsiteY506" fmla="*/ 428625 h 514126"/>
              <a:gd name="connsiteX507" fmla="*/ 2217469 w 2548598"/>
              <a:gd name="connsiteY507" fmla="*/ 435769 h 514126"/>
              <a:gd name="connsiteX508" fmla="*/ 159288 w 2548598"/>
              <a:gd name="connsiteY508" fmla="*/ 150912 h 514126"/>
              <a:gd name="connsiteX509" fmla="*/ 155718 w 2548598"/>
              <a:gd name="connsiteY509" fmla="*/ 148233 h 514126"/>
              <a:gd name="connsiteX510" fmla="*/ 150363 w 2548598"/>
              <a:gd name="connsiteY510" fmla="*/ 154483 h 514126"/>
              <a:gd name="connsiteX511" fmla="*/ 153040 w 2548598"/>
              <a:gd name="connsiteY511" fmla="*/ 157162 h 514126"/>
              <a:gd name="connsiteX512" fmla="*/ 159288 w 2548598"/>
              <a:gd name="connsiteY512" fmla="*/ 150912 h 514126"/>
              <a:gd name="connsiteX513" fmla="*/ 75390 w 2548598"/>
              <a:gd name="connsiteY513" fmla="*/ 136624 h 514126"/>
              <a:gd name="connsiteX514" fmla="*/ 79852 w 2548598"/>
              <a:gd name="connsiteY514" fmla="*/ 136624 h 514126"/>
              <a:gd name="connsiteX515" fmla="*/ 78960 w 2548598"/>
              <a:gd name="connsiteY515" fmla="*/ 127694 h 514126"/>
              <a:gd name="connsiteX516" fmla="*/ 75390 w 2548598"/>
              <a:gd name="connsiteY516" fmla="*/ 127694 h 514126"/>
              <a:gd name="connsiteX517" fmla="*/ 75390 w 2548598"/>
              <a:gd name="connsiteY517" fmla="*/ 136624 h 514126"/>
              <a:gd name="connsiteX518" fmla="*/ 28085 w 2548598"/>
              <a:gd name="connsiteY518" fmla="*/ 270569 h 514126"/>
              <a:gd name="connsiteX519" fmla="*/ 29871 w 2548598"/>
              <a:gd name="connsiteY519" fmla="*/ 267891 h 514126"/>
              <a:gd name="connsiteX520" fmla="*/ 22730 w 2548598"/>
              <a:gd name="connsiteY520" fmla="*/ 262533 h 514126"/>
              <a:gd name="connsiteX521" fmla="*/ 21838 w 2548598"/>
              <a:gd name="connsiteY521" fmla="*/ 264319 h 514126"/>
              <a:gd name="connsiteX522" fmla="*/ 28085 w 2548598"/>
              <a:gd name="connsiteY522" fmla="*/ 270569 h 51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</a:cxnLst>
            <a:rect l="l" t="t" r="r" b="b"/>
            <a:pathLst>
              <a:path w="2548598" h="514126">
                <a:moveTo>
                  <a:pt x="1745319" y="133052"/>
                </a:moveTo>
                <a:cubicBezTo>
                  <a:pt x="1737286" y="128587"/>
                  <a:pt x="1732823" y="125016"/>
                  <a:pt x="1725683" y="120551"/>
                </a:cubicBezTo>
                <a:cubicBezTo>
                  <a:pt x="1746211" y="107156"/>
                  <a:pt x="1766740" y="93762"/>
                  <a:pt x="1787268" y="80367"/>
                </a:cubicBezTo>
                <a:cubicBezTo>
                  <a:pt x="1807796" y="66973"/>
                  <a:pt x="1828325" y="54471"/>
                  <a:pt x="1848853" y="41076"/>
                </a:cubicBezTo>
                <a:cubicBezTo>
                  <a:pt x="1869381" y="27682"/>
                  <a:pt x="1890802" y="14287"/>
                  <a:pt x="1910438" y="893"/>
                </a:cubicBezTo>
                <a:cubicBezTo>
                  <a:pt x="1912222" y="1786"/>
                  <a:pt x="1913115" y="1786"/>
                  <a:pt x="1914007" y="1786"/>
                </a:cubicBezTo>
                <a:cubicBezTo>
                  <a:pt x="1979162" y="50899"/>
                  <a:pt x="2051458" y="90190"/>
                  <a:pt x="2119290" y="135731"/>
                </a:cubicBezTo>
                <a:cubicBezTo>
                  <a:pt x="2148744" y="155377"/>
                  <a:pt x="2179982" y="173236"/>
                  <a:pt x="2210329" y="192881"/>
                </a:cubicBezTo>
                <a:cubicBezTo>
                  <a:pt x="2218362" y="198239"/>
                  <a:pt x="2224609" y="194667"/>
                  <a:pt x="2230857" y="191095"/>
                </a:cubicBezTo>
                <a:cubicBezTo>
                  <a:pt x="2248707" y="180380"/>
                  <a:pt x="2266558" y="168771"/>
                  <a:pt x="2285302" y="158948"/>
                </a:cubicBezTo>
                <a:cubicBezTo>
                  <a:pt x="2302259" y="150019"/>
                  <a:pt x="2317433" y="137517"/>
                  <a:pt x="2337961" y="134838"/>
                </a:cubicBezTo>
                <a:cubicBezTo>
                  <a:pt x="2362059" y="112514"/>
                  <a:pt x="2393298" y="102691"/>
                  <a:pt x="2419182" y="83939"/>
                </a:cubicBezTo>
                <a:cubicBezTo>
                  <a:pt x="2458453" y="56257"/>
                  <a:pt x="2499509" y="32147"/>
                  <a:pt x="2540566" y="6251"/>
                </a:cubicBezTo>
                <a:cubicBezTo>
                  <a:pt x="2541458" y="5358"/>
                  <a:pt x="2543243" y="5358"/>
                  <a:pt x="2546814" y="4465"/>
                </a:cubicBezTo>
                <a:cubicBezTo>
                  <a:pt x="2546814" y="11608"/>
                  <a:pt x="2547706" y="17859"/>
                  <a:pt x="2547706" y="25003"/>
                </a:cubicBezTo>
                <a:cubicBezTo>
                  <a:pt x="2547706" y="78581"/>
                  <a:pt x="2548599" y="133052"/>
                  <a:pt x="2548599" y="186630"/>
                </a:cubicBezTo>
                <a:cubicBezTo>
                  <a:pt x="2548599" y="222349"/>
                  <a:pt x="2547706" y="258961"/>
                  <a:pt x="2547706" y="294680"/>
                </a:cubicBezTo>
                <a:cubicBezTo>
                  <a:pt x="2547706" y="304502"/>
                  <a:pt x="2543243" y="310753"/>
                  <a:pt x="2536103" y="315218"/>
                </a:cubicBezTo>
                <a:cubicBezTo>
                  <a:pt x="2505757" y="334863"/>
                  <a:pt x="2475411" y="354508"/>
                  <a:pt x="2445065" y="374154"/>
                </a:cubicBezTo>
                <a:cubicBezTo>
                  <a:pt x="2443279" y="375047"/>
                  <a:pt x="2441495" y="375940"/>
                  <a:pt x="2438817" y="376833"/>
                </a:cubicBezTo>
                <a:cubicBezTo>
                  <a:pt x="2431677" y="364331"/>
                  <a:pt x="2431677" y="364331"/>
                  <a:pt x="2414719" y="368796"/>
                </a:cubicBezTo>
                <a:cubicBezTo>
                  <a:pt x="2417396" y="371475"/>
                  <a:pt x="2419182" y="373261"/>
                  <a:pt x="2420966" y="375047"/>
                </a:cubicBezTo>
                <a:cubicBezTo>
                  <a:pt x="2425429" y="379512"/>
                  <a:pt x="2424536" y="384869"/>
                  <a:pt x="2420074" y="388441"/>
                </a:cubicBezTo>
                <a:cubicBezTo>
                  <a:pt x="2415611" y="392013"/>
                  <a:pt x="2410256" y="395585"/>
                  <a:pt x="2405794" y="398264"/>
                </a:cubicBezTo>
                <a:cubicBezTo>
                  <a:pt x="2346886" y="435769"/>
                  <a:pt x="2287979" y="473273"/>
                  <a:pt x="2229072" y="510778"/>
                </a:cubicBezTo>
                <a:cubicBezTo>
                  <a:pt x="2221931" y="515243"/>
                  <a:pt x="2216576" y="515243"/>
                  <a:pt x="2209436" y="510778"/>
                </a:cubicBezTo>
                <a:cubicBezTo>
                  <a:pt x="2196048" y="501848"/>
                  <a:pt x="2183553" y="493812"/>
                  <a:pt x="2170165" y="484882"/>
                </a:cubicBezTo>
                <a:cubicBezTo>
                  <a:pt x="2141603" y="466130"/>
                  <a:pt x="2112150" y="447377"/>
                  <a:pt x="2083589" y="427732"/>
                </a:cubicBezTo>
                <a:cubicBezTo>
                  <a:pt x="2076449" y="423267"/>
                  <a:pt x="2070201" y="416123"/>
                  <a:pt x="2063061" y="408980"/>
                </a:cubicBezTo>
                <a:cubicBezTo>
                  <a:pt x="2060383" y="408087"/>
                  <a:pt x="2055920" y="406301"/>
                  <a:pt x="2051458" y="403622"/>
                </a:cubicBezTo>
                <a:cubicBezTo>
                  <a:pt x="2006831" y="374154"/>
                  <a:pt x="1962204" y="344686"/>
                  <a:pt x="1917578" y="316111"/>
                </a:cubicBezTo>
                <a:cubicBezTo>
                  <a:pt x="1910438" y="311646"/>
                  <a:pt x="1896157" y="313432"/>
                  <a:pt x="1889017" y="317897"/>
                </a:cubicBezTo>
                <a:cubicBezTo>
                  <a:pt x="1869381" y="332184"/>
                  <a:pt x="1850638" y="347365"/>
                  <a:pt x="1830110" y="360759"/>
                </a:cubicBezTo>
                <a:cubicBezTo>
                  <a:pt x="1799763" y="380404"/>
                  <a:pt x="1769417" y="400050"/>
                  <a:pt x="1739071" y="419695"/>
                </a:cubicBezTo>
                <a:cubicBezTo>
                  <a:pt x="1691767" y="450056"/>
                  <a:pt x="1643570" y="479524"/>
                  <a:pt x="1596266" y="509885"/>
                </a:cubicBezTo>
                <a:cubicBezTo>
                  <a:pt x="1587341" y="515243"/>
                  <a:pt x="1580200" y="515243"/>
                  <a:pt x="1572167" y="509885"/>
                </a:cubicBezTo>
                <a:cubicBezTo>
                  <a:pt x="1519508" y="472380"/>
                  <a:pt x="1462386" y="442912"/>
                  <a:pt x="1413297" y="401836"/>
                </a:cubicBezTo>
                <a:cubicBezTo>
                  <a:pt x="1398124" y="389334"/>
                  <a:pt x="1380273" y="379512"/>
                  <a:pt x="1363315" y="367903"/>
                </a:cubicBezTo>
                <a:cubicBezTo>
                  <a:pt x="1347249" y="357188"/>
                  <a:pt x="1332076" y="346472"/>
                  <a:pt x="1316010" y="336649"/>
                </a:cubicBezTo>
                <a:cubicBezTo>
                  <a:pt x="1307978" y="331291"/>
                  <a:pt x="1296375" y="329505"/>
                  <a:pt x="1296375" y="317004"/>
                </a:cubicBezTo>
                <a:cubicBezTo>
                  <a:pt x="1290127" y="317004"/>
                  <a:pt x="1283879" y="317897"/>
                  <a:pt x="1281202" y="316111"/>
                </a:cubicBezTo>
                <a:cubicBezTo>
                  <a:pt x="1274061" y="310753"/>
                  <a:pt x="1267814" y="313432"/>
                  <a:pt x="1261566" y="317004"/>
                </a:cubicBezTo>
                <a:cubicBezTo>
                  <a:pt x="1244608" y="326826"/>
                  <a:pt x="1228542" y="337542"/>
                  <a:pt x="1212477" y="348258"/>
                </a:cubicBezTo>
                <a:cubicBezTo>
                  <a:pt x="1208014" y="350937"/>
                  <a:pt x="1204444" y="353615"/>
                  <a:pt x="1197304" y="358080"/>
                </a:cubicBezTo>
                <a:cubicBezTo>
                  <a:pt x="1192841" y="353615"/>
                  <a:pt x="1188378" y="349151"/>
                  <a:pt x="1185701" y="346472"/>
                </a:cubicBezTo>
                <a:cubicBezTo>
                  <a:pt x="1186593" y="349151"/>
                  <a:pt x="1188378" y="355401"/>
                  <a:pt x="1191056" y="362545"/>
                </a:cubicBezTo>
                <a:cubicBezTo>
                  <a:pt x="1171420" y="375047"/>
                  <a:pt x="1150892" y="387548"/>
                  <a:pt x="1130364" y="400050"/>
                </a:cubicBezTo>
                <a:cubicBezTo>
                  <a:pt x="1126793" y="401836"/>
                  <a:pt x="1121438" y="400050"/>
                  <a:pt x="1116083" y="400050"/>
                </a:cubicBezTo>
                <a:cubicBezTo>
                  <a:pt x="1117868" y="406301"/>
                  <a:pt x="1115190" y="411658"/>
                  <a:pt x="1108050" y="415230"/>
                </a:cubicBezTo>
                <a:cubicBezTo>
                  <a:pt x="1081274" y="431304"/>
                  <a:pt x="1054498" y="448270"/>
                  <a:pt x="1027722" y="464344"/>
                </a:cubicBezTo>
                <a:cubicBezTo>
                  <a:pt x="1011657" y="474166"/>
                  <a:pt x="995591" y="484882"/>
                  <a:pt x="979525" y="494705"/>
                </a:cubicBezTo>
                <a:cubicBezTo>
                  <a:pt x="975956" y="496490"/>
                  <a:pt x="971493" y="499169"/>
                  <a:pt x="967923" y="498276"/>
                </a:cubicBezTo>
                <a:cubicBezTo>
                  <a:pt x="961675" y="497383"/>
                  <a:pt x="960782" y="500955"/>
                  <a:pt x="958105" y="504527"/>
                </a:cubicBezTo>
                <a:cubicBezTo>
                  <a:pt x="951857" y="514350"/>
                  <a:pt x="948287" y="516136"/>
                  <a:pt x="939361" y="509885"/>
                </a:cubicBezTo>
                <a:cubicBezTo>
                  <a:pt x="889380" y="476845"/>
                  <a:pt x="838505" y="443805"/>
                  <a:pt x="788524" y="409873"/>
                </a:cubicBezTo>
                <a:cubicBezTo>
                  <a:pt x="759070" y="390227"/>
                  <a:pt x="730509" y="370582"/>
                  <a:pt x="701056" y="350937"/>
                </a:cubicBezTo>
                <a:cubicBezTo>
                  <a:pt x="691237" y="344686"/>
                  <a:pt x="681420" y="337542"/>
                  <a:pt x="679635" y="325041"/>
                </a:cubicBezTo>
                <a:cubicBezTo>
                  <a:pt x="679635" y="323255"/>
                  <a:pt x="677849" y="321469"/>
                  <a:pt x="675172" y="317897"/>
                </a:cubicBezTo>
                <a:cubicBezTo>
                  <a:pt x="673387" y="322362"/>
                  <a:pt x="671601" y="324148"/>
                  <a:pt x="669817" y="328612"/>
                </a:cubicBezTo>
                <a:cubicBezTo>
                  <a:pt x="659106" y="322362"/>
                  <a:pt x="647504" y="317004"/>
                  <a:pt x="634116" y="309860"/>
                </a:cubicBezTo>
                <a:cubicBezTo>
                  <a:pt x="621620" y="317004"/>
                  <a:pt x="607340" y="325041"/>
                  <a:pt x="593952" y="333970"/>
                </a:cubicBezTo>
                <a:cubicBezTo>
                  <a:pt x="559143" y="356294"/>
                  <a:pt x="525226" y="378619"/>
                  <a:pt x="490417" y="400943"/>
                </a:cubicBezTo>
                <a:cubicBezTo>
                  <a:pt x="440436" y="433090"/>
                  <a:pt x="390454" y="465237"/>
                  <a:pt x="340472" y="497383"/>
                </a:cubicBezTo>
                <a:cubicBezTo>
                  <a:pt x="336902" y="499169"/>
                  <a:pt x="334224" y="501848"/>
                  <a:pt x="330654" y="503634"/>
                </a:cubicBezTo>
                <a:cubicBezTo>
                  <a:pt x="325299" y="501848"/>
                  <a:pt x="320836" y="495598"/>
                  <a:pt x="314588" y="502741"/>
                </a:cubicBezTo>
                <a:cubicBezTo>
                  <a:pt x="315481" y="504527"/>
                  <a:pt x="317266" y="507206"/>
                  <a:pt x="319051" y="509885"/>
                </a:cubicBezTo>
                <a:cubicBezTo>
                  <a:pt x="317266" y="510778"/>
                  <a:pt x="316373" y="512564"/>
                  <a:pt x="315481" y="512564"/>
                </a:cubicBezTo>
                <a:cubicBezTo>
                  <a:pt x="310126" y="511671"/>
                  <a:pt x="303878" y="510778"/>
                  <a:pt x="298523" y="508099"/>
                </a:cubicBezTo>
                <a:cubicBezTo>
                  <a:pt x="253896" y="478631"/>
                  <a:pt x="208377" y="450949"/>
                  <a:pt x="165536" y="419695"/>
                </a:cubicBezTo>
                <a:cubicBezTo>
                  <a:pt x="119124" y="385762"/>
                  <a:pt x="70927" y="355401"/>
                  <a:pt x="22730" y="324148"/>
                </a:cubicBezTo>
                <a:cubicBezTo>
                  <a:pt x="-4938" y="306288"/>
                  <a:pt x="417" y="315218"/>
                  <a:pt x="417" y="284857"/>
                </a:cubicBezTo>
                <a:cubicBezTo>
                  <a:pt x="-476" y="198239"/>
                  <a:pt x="417" y="110728"/>
                  <a:pt x="417" y="24110"/>
                </a:cubicBezTo>
                <a:cubicBezTo>
                  <a:pt x="417" y="16966"/>
                  <a:pt x="-1368" y="8930"/>
                  <a:pt x="7557" y="4465"/>
                </a:cubicBezTo>
                <a:cubicBezTo>
                  <a:pt x="9342" y="5358"/>
                  <a:pt x="11127" y="5358"/>
                  <a:pt x="12020" y="6251"/>
                </a:cubicBezTo>
                <a:cubicBezTo>
                  <a:pt x="35226" y="23217"/>
                  <a:pt x="58432" y="41076"/>
                  <a:pt x="83423" y="55364"/>
                </a:cubicBezTo>
                <a:cubicBezTo>
                  <a:pt x="108413" y="69651"/>
                  <a:pt x="132512" y="84832"/>
                  <a:pt x="156610" y="100905"/>
                </a:cubicBezTo>
                <a:cubicBezTo>
                  <a:pt x="178031" y="114300"/>
                  <a:pt x="199452" y="128587"/>
                  <a:pt x="219088" y="141982"/>
                </a:cubicBezTo>
                <a:cubicBezTo>
                  <a:pt x="223550" y="154483"/>
                  <a:pt x="201237" y="156270"/>
                  <a:pt x="209270" y="170557"/>
                </a:cubicBezTo>
                <a:cubicBezTo>
                  <a:pt x="220872" y="167878"/>
                  <a:pt x="221765" y="156270"/>
                  <a:pt x="228013" y="148233"/>
                </a:cubicBezTo>
                <a:cubicBezTo>
                  <a:pt x="234260" y="152697"/>
                  <a:pt x="242293" y="156270"/>
                  <a:pt x="248541" y="161627"/>
                </a:cubicBezTo>
                <a:cubicBezTo>
                  <a:pt x="264607" y="173236"/>
                  <a:pt x="284243" y="180380"/>
                  <a:pt x="300308" y="192881"/>
                </a:cubicBezTo>
                <a:cubicBezTo>
                  <a:pt x="307448" y="198239"/>
                  <a:pt x="313696" y="196453"/>
                  <a:pt x="319944" y="192881"/>
                </a:cubicBezTo>
                <a:cubicBezTo>
                  <a:pt x="329761" y="186630"/>
                  <a:pt x="339580" y="180380"/>
                  <a:pt x="350290" y="174129"/>
                </a:cubicBezTo>
                <a:cubicBezTo>
                  <a:pt x="395809" y="149126"/>
                  <a:pt x="442221" y="124123"/>
                  <a:pt x="487740" y="98227"/>
                </a:cubicBezTo>
                <a:cubicBezTo>
                  <a:pt x="502020" y="90190"/>
                  <a:pt x="516301" y="81260"/>
                  <a:pt x="529689" y="70544"/>
                </a:cubicBezTo>
                <a:cubicBezTo>
                  <a:pt x="543077" y="59829"/>
                  <a:pt x="557357" y="51792"/>
                  <a:pt x="570745" y="41969"/>
                </a:cubicBezTo>
                <a:cubicBezTo>
                  <a:pt x="581456" y="34826"/>
                  <a:pt x="591274" y="28575"/>
                  <a:pt x="601984" y="22324"/>
                </a:cubicBezTo>
                <a:cubicBezTo>
                  <a:pt x="605554" y="20538"/>
                  <a:pt x="610017" y="20538"/>
                  <a:pt x="615372" y="19645"/>
                </a:cubicBezTo>
                <a:cubicBezTo>
                  <a:pt x="616265" y="8930"/>
                  <a:pt x="629653" y="8037"/>
                  <a:pt x="635900" y="0"/>
                </a:cubicBezTo>
                <a:cubicBezTo>
                  <a:pt x="640363" y="2679"/>
                  <a:pt x="643933" y="4465"/>
                  <a:pt x="646611" y="7144"/>
                </a:cubicBezTo>
                <a:cubicBezTo>
                  <a:pt x="683205" y="34826"/>
                  <a:pt x="721584" y="58936"/>
                  <a:pt x="760855" y="83046"/>
                </a:cubicBezTo>
                <a:cubicBezTo>
                  <a:pt x="796556" y="105370"/>
                  <a:pt x="831365" y="128587"/>
                  <a:pt x="867066" y="150912"/>
                </a:cubicBezTo>
                <a:cubicBezTo>
                  <a:pt x="890272" y="165199"/>
                  <a:pt x="913478" y="179487"/>
                  <a:pt x="935792" y="192881"/>
                </a:cubicBezTo>
                <a:cubicBezTo>
                  <a:pt x="942932" y="197346"/>
                  <a:pt x="948287" y="193774"/>
                  <a:pt x="953642" y="191095"/>
                </a:cubicBezTo>
                <a:cubicBezTo>
                  <a:pt x="965245" y="183951"/>
                  <a:pt x="976848" y="176808"/>
                  <a:pt x="988451" y="170557"/>
                </a:cubicBezTo>
                <a:cubicBezTo>
                  <a:pt x="1019689" y="153590"/>
                  <a:pt x="1050928" y="136624"/>
                  <a:pt x="1082167" y="119658"/>
                </a:cubicBezTo>
                <a:cubicBezTo>
                  <a:pt x="1100017" y="109835"/>
                  <a:pt x="1117868" y="100905"/>
                  <a:pt x="1134826" y="90190"/>
                </a:cubicBezTo>
                <a:cubicBezTo>
                  <a:pt x="1152677" y="79474"/>
                  <a:pt x="1168742" y="66080"/>
                  <a:pt x="1185701" y="54471"/>
                </a:cubicBezTo>
                <a:cubicBezTo>
                  <a:pt x="1213369" y="35719"/>
                  <a:pt x="1241930" y="17859"/>
                  <a:pt x="1269599" y="0"/>
                </a:cubicBezTo>
                <a:cubicBezTo>
                  <a:pt x="1299053" y="20538"/>
                  <a:pt x="1328506" y="40184"/>
                  <a:pt x="1357960" y="60722"/>
                </a:cubicBezTo>
                <a:cubicBezTo>
                  <a:pt x="1359745" y="64294"/>
                  <a:pt x="1351712" y="70544"/>
                  <a:pt x="1360637" y="75009"/>
                </a:cubicBezTo>
                <a:cubicBezTo>
                  <a:pt x="1365993" y="77688"/>
                  <a:pt x="1369562" y="77688"/>
                  <a:pt x="1375810" y="75009"/>
                </a:cubicBezTo>
                <a:cubicBezTo>
                  <a:pt x="1378488" y="74116"/>
                  <a:pt x="1383843" y="75902"/>
                  <a:pt x="1387413" y="78581"/>
                </a:cubicBezTo>
                <a:cubicBezTo>
                  <a:pt x="1406157" y="89297"/>
                  <a:pt x="1424007" y="100905"/>
                  <a:pt x="1442750" y="112514"/>
                </a:cubicBezTo>
                <a:cubicBezTo>
                  <a:pt x="1479344" y="135731"/>
                  <a:pt x="1515938" y="158948"/>
                  <a:pt x="1552532" y="181273"/>
                </a:cubicBezTo>
                <a:cubicBezTo>
                  <a:pt x="1559672" y="185737"/>
                  <a:pt x="1564134" y="190202"/>
                  <a:pt x="1556994" y="198239"/>
                </a:cubicBezTo>
                <a:cubicBezTo>
                  <a:pt x="1578415" y="200025"/>
                  <a:pt x="1593588" y="187523"/>
                  <a:pt x="1608761" y="179487"/>
                </a:cubicBezTo>
                <a:cubicBezTo>
                  <a:pt x="1630182" y="167878"/>
                  <a:pt x="1650710" y="155377"/>
                  <a:pt x="1672131" y="143768"/>
                </a:cubicBezTo>
                <a:cubicBezTo>
                  <a:pt x="1682842" y="137517"/>
                  <a:pt x="1695337" y="134838"/>
                  <a:pt x="1707833" y="140196"/>
                </a:cubicBezTo>
                <a:cubicBezTo>
                  <a:pt x="1709618" y="141089"/>
                  <a:pt x="1714080" y="141089"/>
                  <a:pt x="1714080" y="140196"/>
                </a:cubicBezTo>
                <a:cubicBezTo>
                  <a:pt x="1723898" y="130373"/>
                  <a:pt x="1734609" y="137517"/>
                  <a:pt x="1745319" y="133052"/>
                </a:cubicBezTo>
                <a:moveTo>
                  <a:pt x="1663206" y="418802"/>
                </a:moveTo>
                <a:cubicBezTo>
                  <a:pt x="1662313" y="422374"/>
                  <a:pt x="1661421" y="425946"/>
                  <a:pt x="1660528" y="428625"/>
                </a:cubicBezTo>
                <a:cubicBezTo>
                  <a:pt x="1673024" y="432197"/>
                  <a:pt x="1676594" y="425053"/>
                  <a:pt x="1679271" y="416123"/>
                </a:cubicBezTo>
                <a:cubicBezTo>
                  <a:pt x="1675701" y="413444"/>
                  <a:pt x="1671238" y="409873"/>
                  <a:pt x="1667669" y="409873"/>
                </a:cubicBezTo>
                <a:cubicBezTo>
                  <a:pt x="1661421" y="409873"/>
                  <a:pt x="1655173" y="413444"/>
                  <a:pt x="1648925" y="415230"/>
                </a:cubicBezTo>
                <a:cubicBezTo>
                  <a:pt x="1648033" y="415230"/>
                  <a:pt x="1648925" y="418802"/>
                  <a:pt x="1648925" y="421481"/>
                </a:cubicBezTo>
                <a:cubicBezTo>
                  <a:pt x="1652495" y="419695"/>
                  <a:pt x="1654281" y="418802"/>
                  <a:pt x="1656066" y="418802"/>
                </a:cubicBezTo>
                <a:cubicBezTo>
                  <a:pt x="1657850" y="418802"/>
                  <a:pt x="1659636" y="418802"/>
                  <a:pt x="1663206" y="418802"/>
                </a:cubicBezTo>
                <a:moveTo>
                  <a:pt x="794771" y="116979"/>
                </a:moveTo>
                <a:cubicBezTo>
                  <a:pt x="792093" y="122337"/>
                  <a:pt x="791201" y="125908"/>
                  <a:pt x="788524" y="127694"/>
                </a:cubicBezTo>
                <a:cubicBezTo>
                  <a:pt x="785846" y="129480"/>
                  <a:pt x="781383" y="128587"/>
                  <a:pt x="774243" y="129480"/>
                </a:cubicBezTo>
                <a:cubicBezTo>
                  <a:pt x="781383" y="136624"/>
                  <a:pt x="786738" y="141982"/>
                  <a:pt x="792986" y="148233"/>
                </a:cubicBezTo>
                <a:cubicBezTo>
                  <a:pt x="801019" y="137517"/>
                  <a:pt x="801019" y="128587"/>
                  <a:pt x="794771" y="116979"/>
                </a:cubicBezTo>
                <a:moveTo>
                  <a:pt x="851001" y="374154"/>
                </a:moveTo>
                <a:cubicBezTo>
                  <a:pt x="842968" y="364331"/>
                  <a:pt x="838505" y="352723"/>
                  <a:pt x="822440" y="354508"/>
                </a:cubicBezTo>
                <a:cubicBezTo>
                  <a:pt x="830473" y="364331"/>
                  <a:pt x="833150" y="378619"/>
                  <a:pt x="851001" y="374154"/>
                </a:cubicBezTo>
                <a:moveTo>
                  <a:pt x="1841713" y="319683"/>
                </a:moveTo>
                <a:cubicBezTo>
                  <a:pt x="1824754" y="325041"/>
                  <a:pt x="1823862" y="328612"/>
                  <a:pt x="1833680" y="345579"/>
                </a:cubicBezTo>
                <a:cubicBezTo>
                  <a:pt x="1845282" y="340221"/>
                  <a:pt x="1836357" y="328612"/>
                  <a:pt x="1841713" y="319683"/>
                </a:cubicBezTo>
                <a:moveTo>
                  <a:pt x="405627" y="420588"/>
                </a:moveTo>
                <a:cubicBezTo>
                  <a:pt x="397594" y="428625"/>
                  <a:pt x="393132" y="433983"/>
                  <a:pt x="387776" y="439340"/>
                </a:cubicBezTo>
                <a:cubicBezTo>
                  <a:pt x="394916" y="440234"/>
                  <a:pt x="401164" y="441127"/>
                  <a:pt x="410089" y="442020"/>
                </a:cubicBezTo>
                <a:cubicBezTo>
                  <a:pt x="409197" y="435769"/>
                  <a:pt x="407412" y="430411"/>
                  <a:pt x="405627" y="420588"/>
                </a:cubicBezTo>
                <a:moveTo>
                  <a:pt x="2223717" y="284857"/>
                </a:moveTo>
                <a:cubicBezTo>
                  <a:pt x="2226394" y="291108"/>
                  <a:pt x="2229964" y="295572"/>
                  <a:pt x="2237105" y="293787"/>
                </a:cubicBezTo>
                <a:cubicBezTo>
                  <a:pt x="2243352" y="292894"/>
                  <a:pt x="2249600" y="290215"/>
                  <a:pt x="2249600" y="282178"/>
                </a:cubicBezTo>
                <a:cubicBezTo>
                  <a:pt x="2240675" y="283071"/>
                  <a:pt x="2233534" y="283964"/>
                  <a:pt x="2223717" y="284857"/>
                </a:cubicBezTo>
                <a:moveTo>
                  <a:pt x="903660" y="404515"/>
                </a:moveTo>
                <a:cubicBezTo>
                  <a:pt x="903660" y="396478"/>
                  <a:pt x="901875" y="389334"/>
                  <a:pt x="890272" y="392013"/>
                </a:cubicBezTo>
                <a:lnTo>
                  <a:pt x="890272" y="409873"/>
                </a:lnTo>
                <a:cubicBezTo>
                  <a:pt x="895628" y="408087"/>
                  <a:pt x="899197" y="406301"/>
                  <a:pt x="903660" y="404515"/>
                </a:cubicBezTo>
                <a:moveTo>
                  <a:pt x="1403479" y="99119"/>
                </a:moveTo>
                <a:cubicBezTo>
                  <a:pt x="1405264" y="106263"/>
                  <a:pt x="1406157" y="110728"/>
                  <a:pt x="1407049" y="115193"/>
                </a:cubicBezTo>
                <a:cubicBezTo>
                  <a:pt x="1415082" y="114300"/>
                  <a:pt x="1422222" y="113407"/>
                  <a:pt x="1428470" y="111621"/>
                </a:cubicBezTo>
                <a:cubicBezTo>
                  <a:pt x="1428470" y="110728"/>
                  <a:pt x="1429362" y="109835"/>
                  <a:pt x="1429362" y="108942"/>
                </a:cubicBezTo>
                <a:cubicBezTo>
                  <a:pt x="1422222" y="106263"/>
                  <a:pt x="1414189" y="103584"/>
                  <a:pt x="1403479" y="99119"/>
                </a:cubicBezTo>
                <a:moveTo>
                  <a:pt x="1370455" y="126801"/>
                </a:moveTo>
                <a:cubicBezTo>
                  <a:pt x="1365993" y="130373"/>
                  <a:pt x="1360637" y="133945"/>
                  <a:pt x="1356174" y="136624"/>
                </a:cubicBezTo>
                <a:cubicBezTo>
                  <a:pt x="1356174" y="137517"/>
                  <a:pt x="1357067" y="139303"/>
                  <a:pt x="1357067" y="140196"/>
                </a:cubicBezTo>
                <a:cubicBezTo>
                  <a:pt x="1362422" y="141089"/>
                  <a:pt x="1367777" y="142875"/>
                  <a:pt x="1372240" y="143768"/>
                </a:cubicBezTo>
                <a:cubicBezTo>
                  <a:pt x="1380273" y="135731"/>
                  <a:pt x="1374918" y="131266"/>
                  <a:pt x="1370455" y="126801"/>
                </a:cubicBezTo>
                <a:moveTo>
                  <a:pt x="2226394" y="399157"/>
                </a:moveTo>
                <a:cubicBezTo>
                  <a:pt x="2225502" y="400943"/>
                  <a:pt x="2225502" y="401836"/>
                  <a:pt x="2224609" y="403622"/>
                </a:cubicBezTo>
                <a:cubicBezTo>
                  <a:pt x="2229072" y="405408"/>
                  <a:pt x="2233534" y="408087"/>
                  <a:pt x="2237997" y="408087"/>
                </a:cubicBezTo>
                <a:cubicBezTo>
                  <a:pt x="2244245" y="408087"/>
                  <a:pt x="2248707" y="404515"/>
                  <a:pt x="2250493" y="396478"/>
                </a:cubicBezTo>
                <a:cubicBezTo>
                  <a:pt x="2241567" y="397371"/>
                  <a:pt x="2234427" y="398264"/>
                  <a:pt x="2226394" y="399157"/>
                </a:cubicBezTo>
                <a:moveTo>
                  <a:pt x="1695337" y="213419"/>
                </a:moveTo>
                <a:cubicBezTo>
                  <a:pt x="1689982" y="218777"/>
                  <a:pt x="1685519" y="222349"/>
                  <a:pt x="1681057" y="226814"/>
                </a:cubicBezTo>
                <a:cubicBezTo>
                  <a:pt x="1690874" y="231279"/>
                  <a:pt x="1696230" y="229493"/>
                  <a:pt x="1700692" y="223242"/>
                </a:cubicBezTo>
                <a:cubicBezTo>
                  <a:pt x="1698907" y="219670"/>
                  <a:pt x="1697122" y="216991"/>
                  <a:pt x="1695337" y="213419"/>
                </a:cubicBezTo>
                <a:moveTo>
                  <a:pt x="1226757" y="88404"/>
                </a:moveTo>
                <a:cubicBezTo>
                  <a:pt x="1233005" y="88404"/>
                  <a:pt x="1235682" y="88404"/>
                  <a:pt x="1235682" y="87511"/>
                </a:cubicBezTo>
                <a:cubicBezTo>
                  <a:pt x="1237468" y="83046"/>
                  <a:pt x="1240145" y="78581"/>
                  <a:pt x="1240145" y="75009"/>
                </a:cubicBezTo>
                <a:cubicBezTo>
                  <a:pt x="1239253" y="69651"/>
                  <a:pt x="1235682" y="64294"/>
                  <a:pt x="1233005" y="58043"/>
                </a:cubicBezTo>
                <a:cubicBezTo>
                  <a:pt x="1230327" y="60722"/>
                  <a:pt x="1228542" y="64294"/>
                  <a:pt x="1229435" y="65187"/>
                </a:cubicBezTo>
                <a:cubicBezTo>
                  <a:pt x="1234790" y="73223"/>
                  <a:pt x="1235682" y="79474"/>
                  <a:pt x="1226757" y="88404"/>
                </a:cubicBezTo>
                <a:moveTo>
                  <a:pt x="1027722" y="201811"/>
                </a:moveTo>
                <a:cubicBezTo>
                  <a:pt x="1042896" y="207169"/>
                  <a:pt x="1049143" y="201811"/>
                  <a:pt x="1047358" y="187523"/>
                </a:cubicBezTo>
                <a:cubicBezTo>
                  <a:pt x="1041110" y="191988"/>
                  <a:pt x="1035755" y="196453"/>
                  <a:pt x="1027722" y="201811"/>
                </a:cubicBezTo>
                <a:moveTo>
                  <a:pt x="521656" y="330398"/>
                </a:moveTo>
                <a:cubicBezTo>
                  <a:pt x="522549" y="345579"/>
                  <a:pt x="532367" y="345579"/>
                  <a:pt x="539507" y="349151"/>
                </a:cubicBezTo>
                <a:cubicBezTo>
                  <a:pt x="536829" y="343793"/>
                  <a:pt x="535044" y="338435"/>
                  <a:pt x="531474" y="333970"/>
                </a:cubicBezTo>
                <a:cubicBezTo>
                  <a:pt x="530581" y="332184"/>
                  <a:pt x="526119" y="332184"/>
                  <a:pt x="521656" y="330398"/>
                </a:cubicBezTo>
                <a:moveTo>
                  <a:pt x="1208906" y="65187"/>
                </a:moveTo>
                <a:cubicBezTo>
                  <a:pt x="1203551" y="64294"/>
                  <a:pt x="1199981" y="63401"/>
                  <a:pt x="1193733" y="62508"/>
                </a:cubicBezTo>
                <a:cubicBezTo>
                  <a:pt x="1195518" y="68758"/>
                  <a:pt x="1197304" y="74116"/>
                  <a:pt x="1198196" y="78581"/>
                </a:cubicBezTo>
                <a:cubicBezTo>
                  <a:pt x="1199089" y="78581"/>
                  <a:pt x="1200874" y="78581"/>
                  <a:pt x="1201766" y="78581"/>
                </a:cubicBezTo>
                <a:cubicBezTo>
                  <a:pt x="1203551" y="74116"/>
                  <a:pt x="1206229" y="70544"/>
                  <a:pt x="1208906" y="65187"/>
                </a:cubicBezTo>
                <a:moveTo>
                  <a:pt x="1821184" y="109835"/>
                </a:moveTo>
                <a:cubicBezTo>
                  <a:pt x="1815829" y="113407"/>
                  <a:pt x="1811366" y="116086"/>
                  <a:pt x="1805118" y="119658"/>
                </a:cubicBezTo>
                <a:cubicBezTo>
                  <a:pt x="1811366" y="123230"/>
                  <a:pt x="1815829" y="127694"/>
                  <a:pt x="1822077" y="123230"/>
                </a:cubicBezTo>
                <a:cubicBezTo>
                  <a:pt x="1828325" y="118765"/>
                  <a:pt x="1824754" y="114300"/>
                  <a:pt x="1821184" y="109835"/>
                </a:cubicBezTo>
                <a:moveTo>
                  <a:pt x="2027359" y="344686"/>
                </a:moveTo>
                <a:cubicBezTo>
                  <a:pt x="2014864" y="341114"/>
                  <a:pt x="2013971" y="350937"/>
                  <a:pt x="2007723" y="357188"/>
                </a:cubicBezTo>
                <a:cubicBezTo>
                  <a:pt x="2019326" y="358973"/>
                  <a:pt x="2023789" y="353615"/>
                  <a:pt x="2027359" y="344686"/>
                </a:cubicBezTo>
                <a:moveTo>
                  <a:pt x="710873" y="292001"/>
                </a:moveTo>
                <a:cubicBezTo>
                  <a:pt x="716228" y="289322"/>
                  <a:pt x="721584" y="286643"/>
                  <a:pt x="728724" y="283071"/>
                </a:cubicBezTo>
                <a:cubicBezTo>
                  <a:pt x="723369" y="280392"/>
                  <a:pt x="720691" y="276820"/>
                  <a:pt x="719798" y="277713"/>
                </a:cubicBezTo>
                <a:cubicBezTo>
                  <a:pt x="716228" y="279499"/>
                  <a:pt x="712658" y="281285"/>
                  <a:pt x="709981" y="284857"/>
                </a:cubicBezTo>
                <a:cubicBezTo>
                  <a:pt x="705518" y="288429"/>
                  <a:pt x="707303" y="292001"/>
                  <a:pt x="710873" y="292001"/>
                </a:cubicBezTo>
                <a:moveTo>
                  <a:pt x="640363" y="92869"/>
                </a:moveTo>
                <a:cubicBezTo>
                  <a:pt x="640363" y="91976"/>
                  <a:pt x="641256" y="91976"/>
                  <a:pt x="641256" y="91083"/>
                </a:cubicBezTo>
                <a:lnTo>
                  <a:pt x="615372" y="91083"/>
                </a:lnTo>
                <a:cubicBezTo>
                  <a:pt x="617157" y="95547"/>
                  <a:pt x="617157" y="97334"/>
                  <a:pt x="618050" y="100012"/>
                </a:cubicBezTo>
                <a:cubicBezTo>
                  <a:pt x="626083" y="97334"/>
                  <a:pt x="633223" y="95547"/>
                  <a:pt x="640363" y="92869"/>
                </a:cubicBezTo>
                <a:moveTo>
                  <a:pt x="2375447" y="328612"/>
                </a:moveTo>
                <a:cubicBezTo>
                  <a:pt x="2367414" y="339328"/>
                  <a:pt x="2379910" y="345579"/>
                  <a:pt x="2380802" y="354508"/>
                </a:cubicBezTo>
                <a:cubicBezTo>
                  <a:pt x="2386158" y="344686"/>
                  <a:pt x="2378125" y="337542"/>
                  <a:pt x="2375447" y="328612"/>
                </a:cubicBezTo>
                <a:moveTo>
                  <a:pt x="950965" y="252710"/>
                </a:moveTo>
                <a:cubicBezTo>
                  <a:pt x="947394" y="247352"/>
                  <a:pt x="945609" y="241102"/>
                  <a:pt x="938469" y="244673"/>
                </a:cubicBezTo>
                <a:cubicBezTo>
                  <a:pt x="931329" y="248245"/>
                  <a:pt x="934899" y="253603"/>
                  <a:pt x="936684" y="259854"/>
                </a:cubicBezTo>
                <a:cubicBezTo>
                  <a:pt x="942932" y="257175"/>
                  <a:pt x="946502" y="254496"/>
                  <a:pt x="950965" y="252710"/>
                </a:cubicBezTo>
                <a:moveTo>
                  <a:pt x="1843498" y="262533"/>
                </a:moveTo>
                <a:cubicBezTo>
                  <a:pt x="1845282" y="272355"/>
                  <a:pt x="1846175" y="278606"/>
                  <a:pt x="1847068" y="287536"/>
                </a:cubicBezTo>
                <a:cubicBezTo>
                  <a:pt x="1853315" y="279499"/>
                  <a:pt x="1859563" y="275927"/>
                  <a:pt x="1854208" y="268783"/>
                </a:cubicBezTo>
                <a:cubicBezTo>
                  <a:pt x="1853315" y="266105"/>
                  <a:pt x="1849745" y="265212"/>
                  <a:pt x="1843498" y="262533"/>
                </a:cubicBezTo>
                <a:moveTo>
                  <a:pt x="1903297" y="84832"/>
                </a:moveTo>
                <a:cubicBezTo>
                  <a:pt x="1900619" y="73223"/>
                  <a:pt x="1900619" y="73223"/>
                  <a:pt x="1891694" y="75009"/>
                </a:cubicBezTo>
                <a:cubicBezTo>
                  <a:pt x="1891694" y="81260"/>
                  <a:pt x="1892587" y="86618"/>
                  <a:pt x="1903297" y="84832"/>
                </a:cubicBezTo>
                <a:moveTo>
                  <a:pt x="2108580" y="158948"/>
                </a:moveTo>
                <a:cubicBezTo>
                  <a:pt x="2118398" y="145554"/>
                  <a:pt x="2117505" y="142875"/>
                  <a:pt x="2102332" y="141089"/>
                </a:cubicBezTo>
                <a:cubicBezTo>
                  <a:pt x="2104117" y="146447"/>
                  <a:pt x="2105902" y="151805"/>
                  <a:pt x="2108580" y="158948"/>
                </a:cubicBezTo>
                <a:moveTo>
                  <a:pt x="616265" y="210740"/>
                </a:moveTo>
                <a:cubicBezTo>
                  <a:pt x="616265" y="211633"/>
                  <a:pt x="616265" y="213419"/>
                  <a:pt x="617157" y="214313"/>
                </a:cubicBezTo>
                <a:cubicBezTo>
                  <a:pt x="625190" y="211633"/>
                  <a:pt x="632330" y="208955"/>
                  <a:pt x="640363" y="206276"/>
                </a:cubicBezTo>
                <a:cubicBezTo>
                  <a:pt x="631438" y="201811"/>
                  <a:pt x="623405" y="203597"/>
                  <a:pt x="616265" y="210740"/>
                </a:cubicBezTo>
                <a:moveTo>
                  <a:pt x="1789946" y="309860"/>
                </a:moveTo>
                <a:cubicBezTo>
                  <a:pt x="1783698" y="313432"/>
                  <a:pt x="1778342" y="315218"/>
                  <a:pt x="1773880" y="317897"/>
                </a:cubicBezTo>
                <a:cubicBezTo>
                  <a:pt x="1776558" y="321469"/>
                  <a:pt x="1780128" y="322362"/>
                  <a:pt x="1782805" y="321469"/>
                </a:cubicBezTo>
                <a:cubicBezTo>
                  <a:pt x="1786375" y="319683"/>
                  <a:pt x="1792623" y="318790"/>
                  <a:pt x="1789946" y="309860"/>
                </a:cubicBezTo>
                <a:moveTo>
                  <a:pt x="1310655" y="265212"/>
                </a:moveTo>
                <a:cubicBezTo>
                  <a:pt x="1310655" y="264319"/>
                  <a:pt x="1310655" y="262533"/>
                  <a:pt x="1309763" y="261640"/>
                </a:cubicBezTo>
                <a:cubicBezTo>
                  <a:pt x="1303515" y="261640"/>
                  <a:pt x="1298160" y="262533"/>
                  <a:pt x="1291020" y="262533"/>
                </a:cubicBezTo>
                <a:cubicBezTo>
                  <a:pt x="1297267" y="269676"/>
                  <a:pt x="1297267" y="269676"/>
                  <a:pt x="1310655" y="265212"/>
                </a:cubicBezTo>
                <a:moveTo>
                  <a:pt x="1929181" y="33933"/>
                </a:moveTo>
                <a:cubicBezTo>
                  <a:pt x="1922933" y="43755"/>
                  <a:pt x="1932751" y="45541"/>
                  <a:pt x="1937214" y="50006"/>
                </a:cubicBezTo>
                <a:cubicBezTo>
                  <a:pt x="1940783" y="41969"/>
                  <a:pt x="1931858" y="39291"/>
                  <a:pt x="1929181" y="33933"/>
                </a:cubicBezTo>
                <a:moveTo>
                  <a:pt x="946502" y="476845"/>
                </a:moveTo>
                <a:cubicBezTo>
                  <a:pt x="937577" y="474166"/>
                  <a:pt x="937577" y="479524"/>
                  <a:pt x="936684" y="483989"/>
                </a:cubicBezTo>
                <a:cubicBezTo>
                  <a:pt x="934899" y="489347"/>
                  <a:pt x="937577" y="491133"/>
                  <a:pt x="943824" y="492026"/>
                </a:cubicBezTo>
                <a:cubicBezTo>
                  <a:pt x="944717" y="486668"/>
                  <a:pt x="945609" y="481310"/>
                  <a:pt x="946502" y="476845"/>
                </a:cubicBezTo>
                <a:moveTo>
                  <a:pt x="1952386" y="77688"/>
                </a:moveTo>
                <a:cubicBezTo>
                  <a:pt x="1965774" y="69651"/>
                  <a:pt x="1951494" y="64294"/>
                  <a:pt x="1953279" y="56257"/>
                </a:cubicBezTo>
                <a:cubicBezTo>
                  <a:pt x="1941676" y="64294"/>
                  <a:pt x="1950602" y="70544"/>
                  <a:pt x="1952386" y="77688"/>
                </a:cubicBezTo>
                <a:moveTo>
                  <a:pt x="696593" y="116979"/>
                </a:moveTo>
                <a:cubicBezTo>
                  <a:pt x="692130" y="108942"/>
                  <a:pt x="687668" y="106263"/>
                  <a:pt x="683205" y="111621"/>
                </a:cubicBezTo>
                <a:cubicBezTo>
                  <a:pt x="682312" y="112514"/>
                  <a:pt x="684097" y="117872"/>
                  <a:pt x="684989" y="117872"/>
                </a:cubicBezTo>
                <a:cubicBezTo>
                  <a:pt x="688560" y="118765"/>
                  <a:pt x="692130" y="117872"/>
                  <a:pt x="696593" y="116979"/>
                </a:cubicBezTo>
                <a:moveTo>
                  <a:pt x="1682842" y="444698"/>
                </a:moveTo>
                <a:cubicBezTo>
                  <a:pt x="1688197" y="443805"/>
                  <a:pt x="1693552" y="442912"/>
                  <a:pt x="1691767" y="435769"/>
                </a:cubicBezTo>
                <a:cubicBezTo>
                  <a:pt x="1691767" y="434876"/>
                  <a:pt x="1689089" y="433090"/>
                  <a:pt x="1688197" y="433090"/>
                </a:cubicBezTo>
                <a:cubicBezTo>
                  <a:pt x="1681057" y="433983"/>
                  <a:pt x="1681057" y="438447"/>
                  <a:pt x="1682842" y="444698"/>
                </a:cubicBezTo>
                <a:moveTo>
                  <a:pt x="595736" y="306288"/>
                </a:moveTo>
                <a:cubicBezTo>
                  <a:pt x="591274" y="309860"/>
                  <a:pt x="589489" y="313432"/>
                  <a:pt x="593952" y="317897"/>
                </a:cubicBezTo>
                <a:cubicBezTo>
                  <a:pt x="597521" y="320576"/>
                  <a:pt x="601984" y="326826"/>
                  <a:pt x="606447" y="318790"/>
                </a:cubicBezTo>
                <a:cubicBezTo>
                  <a:pt x="602877" y="314325"/>
                  <a:pt x="599307" y="309860"/>
                  <a:pt x="595736" y="306288"/>
                </a:cubicBezTo>
                <a:moveTo>
                  <a:pt x="1257996" y="254496"/>
                </a:moveTo>
                <a:cubicBezTo>
                  <a:pt x="1258889" y="254496"/>
                  <a:pt x="1259781" y="255389"/>
                  <a:pt x="1260673" y="255389"/>
                </a:cubicBezTo>
                <a:cubicBezTo>
                  <a:pt x="1263351" y="250924"/>
                  <a:pt x="1266029" y="246459"/>
                  <a:pt x="1269599" y="240209"/>
                </a:cubicBezTo>
                <a:cubicBezTo>
                  <a:pt x="1265136" y="239316"/>
                  <a:pt x="1262458" y="239316"/>
                  <a:pt x="1258889" y="238423"/>
                </a:cubicBezTo>
                <a:cubicBezTo>
                  <a:pt x="1258889" y="244673"/>
                  <a:pt x="1258889" y="249138"/>
                  <a:pt x="1257996" y="254496"/>
                </a:cubicBezTo>
                <a:moveTo>
                  <a:pt x="1682842" y="342007"/>
                </a:moveTo>
                <a:cubicBezTo>
                  <a:pt x="1692659" y="344686"/>
                  <a:pt x="1698014" y="342900"/>
                  <a:pt x="1700692" y="334863"/>
                </a:cubicBezTo>
                <a:cubicBezTo>
                  <a:pt x="1692659" y="333077"/>
                  <a:pt x="1689089" y="336649"/>
                  <a:pt x="1682842" y="342007"/>
                </a:cubicBezTo>
                <a:moveTo>
                  <a:pt x="1635537" y="255389"/>
                </a:moveTo>
                <a:cubicBezTo>
                  <a:pt x="1634645" y="259854"/>
                  <a:pt x="1632860" y="263426"/>
                  <a:pt x="1631074" y="270569"/>
                </a:cubicBezTo>
                <a:cubicBezTo>
                  <a:pt x="1638215" y="266105"/>
                  <a:pt x="1641785" y="264319"/>
                  <a:pt x="1648033" y="260747"/>
                </a:cubicBezTo>
                <a:cubicBezTo>
                  <a:pt x="1642678" y="258068"/>
                  <a:pt x="1640000" y="256282"/>
                  <a:pt x="1635537" y="255389"/>
                </a:cubicBezTo>
                <a:moveTo>
                  <a:pt x="2045210" y="386655"/>
                </a:moveTo>
                <a:cubicBezTo>
                  <a:pt x="2050565" y="388441"/>
                  <a:pt x="2054135" y="389334"/>
                  <a:pt x="2059490" y="391120"/>
                </a:cubicBezTo>
                <a:cubicBezTo>
                  <a:pt x="2058598" y="386655"/>
                  <a:pt x="2057706" y="383084"/>
                  <a:pt x="2057706" y="378619"/>
                </a:cubicBezTo>
                <a:cubicBezTo>
                  <a:pt x="2052350" y="381298"/>
                  <a:pt x="2049673" y="383084"/>
                  <a:pt x="2045210" y="386655"/>
                </a:cubicBezTo>
                <a:moveTo>
                  <a:pt x="1632860" y="227707"/>
                </a:moveTo>
                <a:cubicBezTo>
                  <a:pt x="1629290" y="237529"/>
                  <a:pt x="1636430" y="236637"/>
                  <a:pt x="1640000" y="240209"/>
                </a:cubicBezTo>
                <a:cubicBezTo>
                  <a:pt x="1640893" y="239316"/>
                  <a:pt x="1641785" y="238423"/>
                  <a:pt x="1642678" y="237529"/>
                </a:cubicBezTo>
                <a:cubicBezTo>
                  <a:pt x="1639107" y="234851"/>
                  <a:pt x="1635537" y="231279"/>
                  <a:pt x="1632860" y="227707"/>
                </a:cubicBezTo>
                <a:moveTo>
                  <a:pt x="1631967" y="383977"/>
                </a:moveTo>
                <a:cubicBezTo>
                  <a:pt x="1638215" y="380404"/>
                  <a:pt x="1641785" y="377726"/>
                  <a:pt x="1646248" y="375940"/>
                </a:cubicBezTo>
                <a:cubicBezTo>
                  <a:pt x="1637322" y="369689"/>
                  <a:pt x="1633752" y="372368"/>
                  <a:pt x="1631967" y="383977"/>
                </a:cubicBezTo>
                <a:moveTo>
                  <a:pt x="809944" y="408980"/>
                </a:moveTo>
                <a:cubicBezTo>
                  <a:pt x="812622" y="405408"/>
                  <a:pt x="814407" y="400943"/>
                  <a:pt x="817977" y="395585"/>
                </a:cubicBezTo>
                <a:cubicBezTo>
                  <a:pt x="806374" y="396478"/>
                  <a:pt x="806374" y="402729"/>
                  <a:pt x="809944" y="408980"/>
                </a:cubicBezTo>
                <a:moveTo>
                  <a:pt x="1990766" y="331291"/>
                </a:moveTo>
                <a:cubicBezTo>
                  <a:pt x="1992550" y="336649"/>
                  <a:pt x="1994335" y="340221"/>
                  <a:pt x="1995228" y="344686"/>
                </a:cubicBezTo>
                <a:cubicBezTo>
                  <a:pt x="2002368" y="334863"/>
                  <a:pt x="2002368" y="334863"/>
                  <a:pt x="1990766" y="331291"/>
                </a:cubicBezTo>
                <a:moveTo>
                  <a:pt x="1753352" y="152697"/>
                </a:moveTo>
                <a:cubicBezTo>
                  <a:pt x="1747997" y="157162"/>
                  <a:pt x="1745319" y="158948"/>
                  <a:pt x="1741749" y="162520"/>
                </a:cubicBezTo>
                <a:cubicBezTo>
                  <a:pt x="1747104" y="163413"/>
                  <a:pt x="1750674" y="164306"/>
                  <a:pt x="1756029" y="165199"/>
                </a:cubicBezTo>
                <a:cubicBezTo>
                  <a:pt x="1755137" y="160734"/>
                  <a:pt x="1754244" y="158055"/>
                  <a:pt x="1753352" y="152697"/>
                </a:cubicBezTo>
                <a:moveTo>
                  <a:pt x="1774773" y="301823"/>
                </a:moveTo>
                <a:cubicBezTo>
                  <a:pt x="1780128" y="301823"/>
                  <a:pt x="1783698" y="300930"/>
                  <a:pt x="1781913" y="294680"/>
                </a:cubicBezTo>
                <a:cubicBezTo>
                  <a:pt x="1781020" y="292894"/>
                  <a:pt x="1777450" y="290215"/>
                  <a:pt x="1776558" y="290215"/>
                </a:cubicBezTo>
                <a:cubicBezTo>
                  <a:pt x="1771202" y="292894"/>
                  <a:pt x="1772987" y="297359"/>
                  <a:pt x="1774773" y="301823"/>
                </a:cubicBezTo>
                <a:moveTo>
                  <a:pt x="1917578" y="97334"/>
                </a:moveTo>
                <a:cubicBezTo>
                  <a:pt x="1904190" y="100012"/>
                  <a:pt x="1904190" y="100012"/>
                  <a:pt x="1904190" y="109835"/>
                </a:cubicBezTo>
                <a:cubicBezTo>
                  <a:pt x="1909545" y="105370"/>
                  <a:pt x="1912222" y="102691"/>
                  <a:pt x="1917578" y="97334"/>
                </a:cubicBezTo>
                <a:moveTo>
                  <a:pt x="1917578" y="210740"/>
                </a:moveTo>
                <a:cubicBezTo>
                  <a:pt x="1903297" y="213419"/>
                  <a:pt x="1903297" y="213419"/>
                  <a:pt x="1905082" y="223242"/>
                </a:cubicBezTo>
                <a:cubicBezTo>
                  <a:pt x="1909545" y="219670"/>
                  <a:pt x="1912222" y="216098"/>
                  <a:pt x="1917578" y="210740"/>
                </a:cubicBezTo>
                <a:moveTo>
                  <a:pt x="585919" y="262533"/>
                </a:moveTo>
                <a:cubicBezTo>
                  <a:pt x="581456" y="259854"/>
                  <a:pt x="577886" y="258068"/>
                  <a:pt x="573423" y="255389"/>
                </a:cubicBezTo>
                <a:cubicBezTo>
                  <a:pt x="574316" y="266105"/>
                  <a:pt x="574316" y="266105"/>
                  <a:pt x="585919" y="262533"/>
                </a:cubicBezTo>
                <a:moveTo>
                  <a:pt x="1042003" y="436662"/>
                </a:moveTo>
                <a:lnTo>
                  <a:pt x="1056284" y="436662"/>
                </a:lnTo>
                <a:cubicBezTo>
                  <a:pt x="1054498" y="433090"/>
                  <a:pt x="1053606" y="430411"/>
                  <a:pt x="1051821" y="426839"/>
                </a:cubicBezTo>
                <a:cubicBezTo>
                  <a:pt x="1049143" y="429518"/>
                  <a:pt x="1046465" y="431304"/>
                  <a:pt x="1042003" y="436662"/>
                </a:cubicBezTo>
                <a:moveTo>
                  <a:pt x="1089307" y="332184"/>
                </a:moveTo>
                <a:cubicBezTo>
                  <a:pt x="1090200" y="319683"/>
                  <a:pt x="1090200" y="319683"/>
                  <a:pt x="1082167" y="318790"/>
                </a:cubicBezTo>
                <a:cubicBezTo>
                  <a:pt x="1084845" y="323255"/>
                  <a:pt x="1086629" y="326826"/>
                  <a:pt x="1089307" y="332184"/>
                </a:cubicBezTo>
                <a:moveTo>
                  <a:pt x="1784590" y="183059"/>
                </a:moveTo>
                <a:cubicBezTo>
                  <a:pt x="1781913" y="180380"/>
                  <a:pt x="1780128" y="178594"/>
                  <a:pt x="1778342" y="176808"/>
                </a:cubicBezTo>
                <a:cubicBezTo>
                  <a:pt x="1776558" y="178594"/>
                  <a:pt x="1773880" y="180380"/>
                  <a:pt x="1772987" y="183059"/>
                </a:cubicBezTo>
                <a:cubicBezTo>
                  <a:pt x="1772987" y="183951"/>
                  <a:pt x="1775665" y="187523"/>
                  <a:pt x="1777450" y="187523"/>
                </a:cubicBezTo>
                <a:cubicBezTo>
                  <a:pt x="1779235" y="187523"/>
                  <a:pt x="1781913" y="184844"/>
                  <a:pt x="1784590" y="183059"/>
                </a:cubicBezTo>
                <a:moveTo>
                  <a:pt x="1090200" y="218777"/>
                </a:moveTo>
                <a:cubicBezTo>
                  <a:pt x="1091985" y="204490"/>
                  <a:pt x="1091985" y="204490"/>
                  <a:pt x="1082167" y="206276"/>
                </a:cubicBezTo>
                <a:cubicBezTo>
                  <a:pt x="1084845" y="209848"/>
                  <a:pt x="1086629" y="213419"/>
                  <a:pt x="1090200" y="218777"/>
                </a:cubicBezTo>
                <a:moveTo>
                  <a:pt x="859033" y="376833"/>
                </a:moveTo>
                <a:cubicBezTo>
                  <a:pt x="867066" y="381298"/>
                  <a:pt x="871529" y="383977"/>
                  <a:pt x="875992" y="386655"/>
                </a:cubicBezTo>
                <a:cubicBezTo>
                  <a:pt x="873314" y="380404"/>
                  <a:pt x="871529" y="373261"/>
                  <a:pt x="859033" y="376833"/>
                </a:cubicBezTo>
                <a:moveTo>
                  <a:pt x="600199" y="298252"/>
                </a:moveTo>
                <a:cubicBezTo>
                  <a:pt x="601092" y="297359"/>
                  <a:pt x="601092" y="296465"/>
                  <a:pt x="601984" y="295572"/>
                </a:cubicBezTo>
                <a:cubicBezTo>
                  <a:pt x="598414" y="292894"/>
                  <a:pt x="597521" y="283071"/>
                  <a:pt x="587704" y="290215"/>
                </a:cubicBezTo>
                <a:cubicBezTo>
                  <a:pt x="592166" y="293787"/>
                  <a:pt x="595736" y="296465"/>
                  <a:pt x="600199" y="298252"/>
                </a:cubicBezTo>
                <a:moveTo>
                  <a:pt x="1449890" y="349151"/>
                </a:moveTo>
                <a:cubicBezTo>
                  <a:pt x="1447213" y="346472"/>
                  <a:pt x="1445428" y="342900"/>
                  <a:pt x="1444535" y="342900"/>
                </a:cubicBezTo>
                <a:cubicBezTo>
                  <a:pt x="1441858" y="343793"/>
                  <a:pt x="1440073" y="346472"/>
                  <a:pt x="1437395" y="348258"/>
                </a:cubicBezTo>
                <a:cubicBezTo>
                  <a:pt x="1439180" y="350044"/>
                  <a:pt x="1440965" y="352723"/>
                  <a:pt x="1443643" y="353615"/>
                </a:cubicBezTo>
                <a:cubicBezTo>
                  <a:pt x="1445428" y="354508"/>
                  <a:pt x="1447213" y="350937"/>
                  <a:pt x="1449890" y="349151"/>
                </a:cubicBezTo>
                <a:moveTo>
                  <a:pt x="244079" y="191095"/>
                </a:moveTo>
                <a:cubicBezTo>
                  <a:pt x="247648" y="180380"/>
                  <a:pt x="247648" y="180380"/>
                  <a:pt x="236045" y="181273"/>
                </a:cubicBezTo>
                <a:cubicBezTo>
                  <a:pt x="239616" y="183951"/>
                  <a:pt x="241401" y="187523"/>
                  <a:pt x="244079" y="191095"/>
                </a:cubicBezTo>
                <a:moveTo>
                  <a:pt x="2090729" y="380404"/>
                </a:moveTo>
                <a:cubicBezTo>
                  <a:pt x="2089837" y="380404"/>
                  <a:pt x="2088051" y="379512"/>
                  <a:pt x="2086266" y="379512"/>
                </a:cubicBezTo>
                <a:cubicBezTo>
                  <a:pt x="2086266" y="383977"/>
                  <a:pt x="2076449" y="388441"/>
                  <a:pt x="2087159" y="395585"/>
                </a:cubicBezTo>
                <a:cubicBezTo>
                  <a:pt x="2088051" y="389334"/>
                  <a:pt x="2088944" y="384869"/>
                  <a:pt x="2090729" y="380404"/>
                </a:cubicBezTo>
                <a:moveTo>
                  <a:pt x="1342786" y="295572"/>
                </a:moveTo>
                <a:cubicBezTo>
                  <a:pt x="1337431" y="286643"/>
                  <a:pt x="1332969" y="283964"/>
                  <a:pt x="1327613" y="292894"/>
                </a:cubicBezTo>
                <a:cubicBezTo>
                  <a:pt x="1332969" y="293787"/>
                  <a:pt x="1336539" y="294680"/>
                  <a:pt x="1342786" y="295572"/>
                </a:cubicBezTo>
                <a:moveTo>
                  <a:pt x="2537888" y="248245"/>
                </a:moveTo>
                <a:cubicBezTo>
                  <a:pt x="2533426" y="251817"/>
                  <a:pt x="2530748" y="253603"/>
                  <a:pt x="2527178" y="257175"/>
                </a:cubicBezTo>
                <a:cubicBezTo>
                  <a:pt x="2530748" y="258961"/>
                  <a:pt x="2533426" y="260747"/>
                  <a:pt x="2536995" y="262533"/>
                </a:cubicBezTo>
                <a:cubicBezTo>
                  <a:pt x="2536995" y="257175"/>
                  <a:pt x="2536995" y="253603"/>
                  <a:pt x="2537888" y="248245"/>
                </a:cubicBezTo>
                <a:moveTo>
                  <a:pt x="1133041" y="375047"/>
                </a:moveTo>
                <a:cubicBezTo>
                  <a:pt x="1127686" y="373261"/>
                  <a:pt x="1124116" y="372368"/>
                  <a:pt x="1118761" y="370582"/>
                </a:cubicBezTo>
                <a:cubicBezTo>
                  <a:pt x="1122331" y="378619"/>
                  <a:pt x="1125009" y="379512"/>
                  <a:pt x="1133041" y="375047"/>
                </a:cubicBezTo>
                <a:moveTo>
                  <a:pt x="1137504" y="357188"/>
                </a:moveTo>
                <a:cubicBezTo>
                  <a:pt x="1137504" y="356294"/>
                  <a:pt x="1136612" y="355401"/>
                  <a:pt x="1136612" y="354508"/>
                </a:cubicBezTo>
                <a:cubicBezTo>
                  <a:pt x="1131256" y="355401"/>
                  <a:pt x="1126793" y="356294"/>
                  <a:pt x="1121438" y="358080"/>
                </a:cubicBezTo>
                <a:cubicBezTo>
                  <a:pt x="1121438" y="358973"/>
                  <a:pt x="1122331" y="359866"/>
                  <a:pt x="1122331" y="361652"/>
                </a:cubicBezTo>
                <a:cubicBezTo>
                  <a:pt x="1127686" y="359866"/>
                  <a:pt x="1133041" y="358080"/>
                  <a:pt x="1137504" y="357188"/>
                </a:cubicBezTo>
                <a:moveTo>
                  <a:pt x="577886" y="140196"/>
                </a:moveTo>
                <a:cubicBezTo>
                  <a:pt x="576101" y="141982"/>
                  <a:pt x="574316" y="142875"/>
                  <a:pt x="572531" y="144661"/>
                </a:cubicBezTo>
                <a:cubicBezTo>
                  <a:pt x="571638" y="151805"/>
                  <a:pt x="575208" y="151805"/>
                  <a:pt x="585026" y="146447"/>
                </a:cubicBezTo>
                <a:cubicBezTo>
                  <a:pt x="582348" y="144661"/>
                  <a:pt x="580564" y="142875"/>
                  <a:pt x="577886" y="140196"/>
                </a:cubicBezTo>
                <a:moveTo>
                  <a:pt x="559143" y="283071"/>
                </a:moveTo>
                <a:cubicBezTo>
                  <a:pt x="560035" y="282178"/>
                  <a:pt x="560928" y="280392"/>
                  <a:pt x="560928" y="279499"/>
                </a:cubicBezTo>
                <a:cubicBezTo>
                  <a:pt x="558250" y="277713"/>
                  <a:pt x="555572" y="275927"/>
                  <a:pt x="552895" y="275034"/>
                </a:cubicBezTo>
                <a:cubicBezTo>
                  <a:pt x="552002" y="276820"/>
                  <a:pt x="550217" y="279499"/>
                  <a:pt x="551110" y="279499"/>
                </a:cubicBezTo>
                <a:cubicBezTo>
                  <a:pt x="553788" y="281285"/>
                  <a:pt x="556465" y="282178"/>
                  <a:pt x="559143" y="283071"/>
                </a:cubicBezTo>
                <a:moveTo>
                  <a:pt x="938469" y="374154"/>
                </a:moveTo>
                <a:cubicBezTo>
                  <a:pt x="942932" y="369689"/>
                  <a:pt x="944717" y="367010"/>
                  <a:pt x="947394" y="364331"/>
                </a:cubicBezTo>
                <a:cubicBezTo>
                  <a:pt x="938469" y="359866"/>
                  <a:pt x="937577" y="363438"/>
                  <a:pt x="938469" y="374154"/>
                </a:cubicBezTo>
                <a:moveTo>
                  <a:pt x="527012" y="94654"/>
                </a:moveTo>
                <a:cubicBezTo>
                  <a:pt x="526119" y="95547"/>
                  <a:pt x="525226" y="95547"/>
                  <a:pt x="524334" y="96441"/>
                </a:cubicBezTo>
                <a:cubicBezTo>
                  <a:pt x="527012" y="100012"/>
                  <a:pt x="530581" y="103584"/>
                  <a:pt x="533259" y="107156"/>
                </a:cubicBezTo>
                <a:cubicBezTo>
                  <a:pt x="534152" y="106263"/>
                  <a:pt x="535044" y="106263"/>
                  <a:pt x="535937" y="105370"/>
                </a:cubicBezTo>
                <a:cubicBezTo>
                  <a:pt x="533259" y="101798"/>
                  <a:pt x="529689" y="98227"/>
                  <a:pt x="527012" y="94654"/>
                </a:cubicBezTo>
                <a:moveTo>
                  <a:pt x="1719435" y="357188"/>
                </a:moveTo>
                <a:cubicBezTo>
                  <a:pt x="1714973" y="362545"/>
                  <a:pt x="1714973" y="362545"/>
                  <a:pt x="1718543" y="367010"/>
                </a:cubicBezTo>
                <a:cubicBezTo>
                  <a:pt x="1718543" y="363438"/>
                  <a:pt x="1719435" y="360759"/>
                  <a:pt x="1719435" y="357188"/>
                </a:cubicBezTo>
                <a:moveTo>
                  <a:pt x="631438" y="292894"/>
                </a:moveTo>
                <a:cubicBezTo>
                  <a:pt x="635008" y="292894"/>
                  <a:pt x="638578" y="292001"/>
                  <a:pt x="643933" y="292001"/>
                </a:cubicBezTo>
                <a:cubicBezTo>
                  <a:pt x="638578" y="285750"/>
                  <a:pt x="635008" y="287536"/>
                  <a:pt x="631438" y="292894"/>
                </a:cubicBezTo>
                <a:moveTo>
                  <a:pt x="2222824" y="499169"/>
                </a:moveTo>
                <a:cubicBezTo>
                  <a:pt x="2222824" y="500063"/>
                  <a:pt x="2222824" y="501848"/>
                  <a:pt x="2222824" y="502741"/>
                </a:cubicBezTo>
                <a:lnTo>
                  <a:pt x="2233534" y="502741"/>
                </a:lnTo>
                <a:cubicBezTo>
                  <a:pt x="2232642" y="499169"/>
                  <a:pt x="2230857" y="497383"/>
                  <a:pt x="2229072" y="497383"/>
                </a:cubicBezTo>
                <a:cubicBezTo>
                  <a:pt x="2227287" y="498276"/>
                  <a:pt x="2224609" y="499169"/>
                  <a:pt x="2222824" y="499169"/>
                </a:cubicBezTo>
                <a:moveTo>
                  <a:pt x="2213899" y="421481"/>
                </a:moveTo>
                <a:cubicBezTo>
                  <a:pt x="2220146" y="417016"/>
                  <a:pt x="2222824" y="415230"/>
                  <a:pt x="2229072" y="410766"/>
                </a:cubicBezTo>
                <a:cubicBezTo>
                  <a:pt x="2219254" y="412551"/>
                  <a:pt x="2219254" y="412551"/>
                  <a:pt x="2213899" y="421481"/>
                </a:cubicBezTo>
                <a:moveTo>
                  <a:pt x="2146959" y="427732"/>
                </a:moveTo>
                <a:cubicBezTo>
                  <a:pt x="2147851" y="433983"/>
                  <a:pt x="2148744" y="436662"/>
                  <a:pt x="2148744" y="441127"/>
                </a:cubicBezTo>
                <a:cubicBezTo>
                  <a:pt x="2155884" y="434876"/>
                  <a:pt x="2155884" y="434876"/>
                  <a:pt x="2146959" y="427732"/>
                </a:cubicBezTo>
                <a:moveTo>
                  <a:pt x="761748" y="368796"/>
                </a:moveTo>
                <a:cubicBezTo>
                  <a:pt x="760855" y="368796"/>
                  <a:pt x="759070" y="369689"/>
                  <a:pt x="758177" y="369689"/>
                </a:cubicBezTo>
                <a:cubicBezTo>
                  <a:pt x="756392" y="375047"/>
                  <a:pt x="759962" y="376833"/>
                  <a:pt x="767995" y="380404"/>
                </a:cubicBezTo>
                <a:cubicBezTo>
                  <a:pt x="765317" y="375047"/>
                  <a:pt x="763533" y="371475"/>
                  <a:pt x="761748" y="368796"/>
                </a:cubicBezTo>
                <a:moveTo>
                  <a:pt x="43259" y="263426"/>
                </a:moveTo>
                <a:cubicBezTo>
                  <a:pt x="45044" y="263426"/>
                  <a:pt x="45936" y="264319"/>
                  <a:pt x="47721" y="264319"/>
                </a:cubicBezTo>
                <a:cubicBezTo>
                  <a:pt x="47721" y="261640"/>
                  <a:pt x="48614" y="259854"/>
                  <a:pt x="47721" y="257175"/>
                </a:cubicBezTo>
                <a:cubicBezTo>
                  <a:pt x="47721" y="256282"/>
                  <a:pt x="45936" y="256282"/>
                  <a:pt x="45044" y="255389"/>
                </a:cubicBezTo>
                <a:cubicBezTo>
                  <a:pt x="44151" y="258068"/>
                  <a:pt x="43259" y="260747"/>
                  <a:pt x="43259" y="263426"/>
                </a:cubicBezTo>
                <a:moveTo>
                  <a:pt x="2228179" y="297359"/>
                </a:moveTo>
                <a:cubicBezTo>
                  <a:pt x="2220146" y="295572"/>
                  <a:pt x="2217469" y="299145"/>
                  <a:pt x="2216576" y="305395"/>
                </a:cubicBezTo>
                <a:cubicBezTo>
                  <a:pt x="2220146" y="302716"/>
                  <a:pt x="2223717" y="300930"/>
                  <a:pt x="2228179" y="297359"/>
                </a:cubicBezTo>
                <a:moveTo>
                  <a:pt x="2279946" y="436662"/>
                </a:moveTo>
                <a:cubicBezTo>
                  <a:pt x="2272806" y="443805"/>
                  <a:pt x="2272806" y="443805"/>
                  <a:pt x="2279054" y="450056"/>
                </a:cubicBezTo>
                <a:cubicBezTo>
                  <a:pt x="2279054" y="445591"/>
                  <a:pt x="2279946" y="442020"/>
                  <a:pt x="2279946" y="436662"/>
                </a:cubicBezTo>
                <a:moveTo>
                  <a:pt x="835828" y="176808"/>
                </a:moveTo>
                <a:cubicBezTo>
                  <a:pt x="834935" y="177701"/>
                  <a:pt x="834043" y="179487"/>
                  <a:pt x="832257" y="180380"/>
                </a:cubicBezTo>
                <a:cubicBezTo>
                  <a:pt x="834935" y="182166"/>
                  <a:pt x="837613" y="183951"/>
                  <a:pt x="840290" y="185737"/>
                </a:cubicBezTo>
                <a:cubicBezTo>
                  <a:pt x="841183" y="184844"/>
                  <a:pt x="842076" y="183951"/>
                  <a:pt x="842076" y="183059"/>
                </a:cubicBezTo>
                <a:cubicBezTo>
                  <a:pt x="840290" y="181273"/>
                  <a:pt x="838505" y="179487"/>
                  <a:pt x="835828" y="176808"/>
                </a:cubicBezTo>
                <a:moveTo>
                  <a:pt x="1666776" y="450056"/>
                </a:moveTo>
                <a:cubicBezTo>
                  <a:pt x="1666776" y="450949"/>
                  <a:pt x="1667669" y="452735"/>
                  <a:pt x="1667669" y="453628"/>
                </a:cubicBezTo>
                <a:cubicBezTo>
                  <a:pt x="1670346" y="452735"/>
                  <a:pt x="1673024" y="451842"/>
                  <a:pt x="1676594" y="450949"/>
                </a:cubicBezTo>
                <a:cubicBezTo>
                  <a:pt x="1676594" y="450056"/>
                  <a:pt x="1675701" y="449163"/>
                  <a:pt x="1675701" y="448270"/>
                </a:cubicBezTo>
                <a:cubicBezTo>
                  <a:pt x="1673024" y="449163"/>
                  <a:pt x="1670346" y="450056"/>
                  <a:pt x="1666776" y="450056"/>
                </a:cubicBezTo>
                <a:moveTo>
                  <a:pt x="978633" y="447377"/>
                </a:moveTo>
                <a:cubicBezTo>
                  <a:pt x="981311" y="449163"/>
                  <a:pt x="983096" y="450056"/>
                  <a:pt x="983988" y="450056"/>
                </a:cubicBezTo>
                <a:cubicBezTo>
                  <a:pt x="985773" y="450056"/>
                  <a:pt x="986666" y="448270"/>
                  <a:pt x="988451" y="446484"/>
                </a:cubicBezTo>
                <a:cubicBezTo>
                  <a:pt x="986666" y="444698"/>
                  <a:pt x="985773" y="442912"/>
                  <a:pt x="983988" y="442912"/>
                </a:cubicBezTo>
                <a:cubicBezTo>
                  <a:pt x="983096" y="442020"/>
                  <a:pt x="982203" y="444698"/>
                  <a:pt x="978633" y="447377"/>
                </a:cubicBezTo>
                <a:moveTo>
                  <a:pt x="1501657" y="164306"/>
                </a:moveTo>
                <a:cubicBezTo>
                  <a:pt x="1498980" y="162520"/>
                  <a:pt x="1498087" y="160734"/>
                  <a:pt x="1496302" y="160734"/>
                </a:cubicBezTo>
                <a:cubicBezTo>
                  <a:pt x="1494517" y="160734"/>
                  <a:pt x="1492732" y="162520"/>
                  <a:pt x="1490947" y="163413"/>
                </a:cubicBezTo>
                <a:cubicBezTo>
                  <a:pt x="1492732" y="165199"/>
                  <a:pt x="1493625" y="166985"/>
                  <a:pt x="1495410" y="168771"/>
                </a:cubicBezTo>
                <a:cubicBezTo>
                  <a:pt x="1497194" y="167878"/>
                  <a:pt x="1498980" y="166092"/>
                  <a:pt x="1501657" y="164306"/>
                </a:cubicBezTo>
                <a:moveTo>
                  <a:pt x="548432" y="164306"/>
                </a:moveTo>
                <a:cubicBezTo>
                  <a:pt x="552002" y="166092"/>
                  <a:pt x="553788" y="166985"/>
                  <a:pt x="554680" y="167878"/>
                </a:cubicBezTo>
                <a:cubicBezTo>
                  <a:pt x="555572" y="167878"/>
                  <a:pt x="558250" y="166092"/>
                  <a:pt x="558250" y="165199"/>
                </a:cubicBezTo>
                <a:cubicBezTo>
                  <a:pt x="557357" y="163413"/>
                  <a:pt x="556465" y="161627"/>
                  <a:pt x="554680" y="160734"/>
                </a:cubicBezTo>
                <a:cubicBezTo>
                  <a:pt x="553788" y="160734"/>
                  <a:pt x="552002" y="162520"/>
                  <a:pt x="548432" y="164306"/>
                </a:cubicBezTo>
                <a:moveTo>
                  <a:pt x="1183916" y="329505"/>
                </a:moveTo>
                <a:cubicBezTo>
                  <a:pt x="1186593" y="326826"/>
                  <a:pt x="1189271" y="325041"/>
                  <a:pt x="1194626" y="320576"/>
                </a:cubicBezTo>
                <a:cubicBezTo>
                  <a:pt x="1185701" y="319683"/>
                  <a:pt x="1182130" y="321469"/>
                  <a:pt x="1183916" y="329505"/>
                </a:cubicBezTo>
                <a:moveTo>
                  <a:pt x="480600" y="108049"/>
                </a:moveTo>
                <a:cubicBezTo>
                  <a:pt x="478815" y="111621"/>
                  <a:pt x="477029" y="113407"/>
                  <a:pt x="477029" y="114300"/>
                </a:cubicBezTo>
                <a:cubicBezTo>
                  <a:pt x="477029" y="115193"/>
                  <a:pt x="479707" y="116979"/>
                  <a:pt x="481492" y="116979"/>
                </a:cubicBezTo>
                <a:cubicBezTo>
                  <a:pt x="482385" y="116979"/>
                  <a:pt x="484170" y="115193"/>
                  <a:pt x="484170" y="113407"/>
                </a:cubicBezTo>
                <a:cubicBezTo>
                  <a:pt x="483277" y="112514"/>
                  <a:pt x="482385" y="110728"/>
                  <a:pt x="480600" y="108049"/>
                </a:cubicBezTo>
                <a:moveTo>
                  <a:pt x="538614" y="291108"/>
                </a:moveTo>
                <a:cubicBezTo>
                  <a:pt x="536829" y="294680"/>
                  <a:pt x="535937" y="296465"/>
                  <a:pt x="535937" y="298252"/>
                </a:cubicBezTo>
                <a:cubicBezTo>
                  <a:pt x="536829" y="300037"/>
                  <a:pt x="538614" y="300037"/>
                  <a:pt x="540400" y="300930"/>
                </a:cubicBezTo>
                <a:cubicBezTo>
                  <a:pt x="541292" y="300037"/>
                  <a:pt x="542184" y="298252"/>
                  <a:pt x="542184" y="297359"/>
                </a:cubicBezTo>
                <a:cubicBezTo>
                  <a:pt x="542184" y="296465"/>
                  <a:pt x="540400" y="294680"/>
                  <a:pt x="538614" y="291108"/>
                </a:cubicBezTo>
                <a:moveTo>
                  <a:pt x="1345464" y="333970"/>
                </a:moveTo>
                <a:cubicBezTo>
                  <a:pt x="1341001" y="339328"/>
                  <a:pt x="1338324" y="342900"/>
                  <a:pt x="1344572" y="346472"/>
                </a:cubicBezTo>
                <a:cubicBezTo>
                  <a:pt x="1344572" y="342900"/>
                  <a:pt x="1344572" y="339328"/>
                  <a:pt x="1345464" y="333970"/>
                </a:cubicBezTo>
                <a:moveTo>
                  <a:pt x="559143" y="257175"/>
                </a:moveTo>
                <a:cubicBezTo>
                  <a:pt x="560035" y="258068"/>
                  <a:pt x="560928" y="258961"/>
                  <a:pt x="560928" y="258961"/>
                </a:cubicBezTo>
                <a:cubicBezTo>
                  <a:pt x="562713" y="257175"/>
                  <a:pt x="564498" y="254496"/>
                  <a:pt x="566283" y="252710"/>
                </a:cubicBezTo>
                <a:cubicBezTo>
                  <a:pt x="565390" y="251817"/>
                  <a:pt x="565390" y="251817"/>
                  <a:pt x="564498" y="250924"/>
                </a:cubicBezTo>
                <a:cubicBezTo>
                  <a:pt x="562713" y="252710"/>
                  <a:pt x="560928" y="254496"/>
                  <a:pt x="559143" y="257175"/>
                </a:cubicBezTo>
                <a:moveTo>
                  <a:pt x="1128578" y="132159"/>
                </a:moveTo>
                <a:cubicBezTo>
                  <a:pt x="1129471" y="131266"/>
                  <a:pt x="1130364" y="130373"/>
                  <a:pt x="1131256" y="129480"/>
                </a:cubicBezTo>
                <a:cubicBezTo>
                  <a:pt x="1128578" y="127694"/>
                  <a:pt x="1125009" y="126801"/>
                  <a:pt x="1122331" y="125016"/>
                </a:cubicBezTo>
                <a:cubicBezTo>
                  <a:pt x="1121438" y="125908"/>
                  <a:pt x="1121438" y="126801"/>
                  <a:pt x="1120546" y="127694"/>
                </a:cubicBezTo>
                <a:cubicBezTo>
                  <a:pt x="1123224" y="129480"/>
                  <a:pt x="1125901" y="130373"/>
                  <a:pt x="1128578" y="132159"/>
                </a:cubicBezTo>
                <a:moveTo>
                  <a:pt x="566283" y="138410"/>
                </a:moveTo>
                <a:cubicBezTo>
                  <a:pt x="565390" y="137517"/>
                  <a:pt x="565390" y="137517"/>
                  <a:pt x="564498" y="136624"/>
                </a:cubicBezTo>
                <a:cubicBezTo>
                  <a:pt x="562713" y="139303"/>
                  <a:pt x="560928" y="141089"/>
                  <a:pt x="559143" y="143768"/>
                </a:cubicBezTo>
                <a:cubicBezTo>
                  <a:pt x="560035" y="144661"/>
                  <a:pt x="560035" y="144661"/>
                  <a:pt x="560928" y="145554"/>
                </a:cubicBezTo>
                <a:cubicBezTo>
                  <a:pt x="562713" y="142875"/>
                  <a:pt x="564498" y="141089"/>
                  <a:pt x="566283" y="138410"/>
                </a:cubicBezTo>
                <a:moveTo>
                  <a:pt x="1457031" y="211633"/>
                </a:moveTo>
                <a:cubicBezTo>
                  <a:pt x="1457923" y="210740"/>
                  <a:pt x="1458816" y="210740"/>
                  <a:pt x="1459709" y="209848"/>
                </a:cubicBezTo>
                <a:cubicBezTo>
                  <a:pt x="1457923" y="207169"/>
                  <a:pt x="1455246" y="204490"/>
                  <a:pt x="1453461" y="201811"/>
                </a:cubicBezTo>
                <a:cubicBezTo>
                  <a:pt x="1452568" y="202704"/>
                  <a:pt x="1451676" y="202704"/>
                  <a:pt x="1450783" y="203597"/>
                </a:cubicBezTo>
                <a:cubicBezTo>
                  <a:pt x="1452568" y="207169"/>
                  <a:pt x="1454353" y="208955"/>
                  <a:pt x="1457031" y="211633"/>
                </a:cubicBezTo>
                <a:moveTo>
                  <a:pt x="1457031" y="325934"/>
                </a:moveTo>
                <a:cubicBezTo>
                  <a:pt x="1457923" y="325041"/>
                  <a:pt x="1458816" y="325041"/>
                  <a:pt x="1458816" y="324148"/>
                </a:cubicBezTo>
                <a:cubicBezTo>
                  <a:pt x="1457031" y="322362"/>
                  <a:pt x="1455246" y="320576"/>
                  <a:pt x="1453461" y="318790"/>
                </a:cubicBezTo>
                <a:cubicBezTo>
                  <a:pt x="1452568" y="319683"/>
                  <a:pt x="1452568" y="319683"/>
                  <a:pt x="1451676" y="320576"/>
                </a:cubicBezTo>
                <a:cubicBezTo>
                  <a:pt x="1453461" y="322362"/>
                  <a:pt x="1455246" y="324148"/>
                  <a:pt x="1457031" y="325934"/>
                </a:cubicBezTo>
                <a:moveTo>
                  <a:pt x="573423" y="102691"/>
                </a:moveTo>
                <a:cubicBezTo>
                  <a:pt x="569853" y="108049"/>
                  <a:pt x="568068" y="109835"/>
                  <a:pt x="567176" y="111621"/>
                </a:cubicBezTo>
                <a:cubicBezTo>
                  <a:pt x="568960" y="112514"/>
                  <a:pt x="570745" y="114300"/>
                  <a:pt x="571638" y="114300"/>
                </a:cubicBezTo>
                <a:cubicBezTo>
                  <a:pt x="573423" y="114300"/>
                  <a:pt x="575208" y="112514"/>
                  <a:pt x="575208" y="110728"/>
                </a:cubicBezTo>
                <a:cubicBezTo>
                  <a:pt x="576101" y="108049"/>
                  <a:pt x="575208" y="106263"/>
                  <a:pt x="573423" y="102691"/>
                </a:cubicBezTo>
                <a:moveTo>
                  <a:pt x="1108943" y="358973"/>
                </a:moveTo>
                <a:cubicBezTo>
                  <a:pt x="1108050" y="358080"/>
                  <a:pt x="1107158" y="357188"/>
                  <a:pt x="1106265" y="356294"/>
                </a:cubicBezTo>
                <a:cubicBezTo>
                  <a:pt x="1104480" y="358080"/>
                  <a:pt x="1102695" y="359866"/>
                  <a:pt x="1100910" y="360759"/>
                </a:cubicBezTo>
                <a:cubicBezTo>
                  <a:pt x="1101803" y="361652"/>
                  <a:pt x="1101803" y="362545"/>
                  <a:pt x="1102695" y="362545"/>
                </a:cubicBezTo>
                <a:cubicBezTo>
                  <a:pt x="1104480" y="361652"/>
                  <a:pt x="1106265" y="360759"/>
                  <a:pt x="1108943" y="358973"/>
                </a:cubicBezTo>
                <a:moveTo>
                  <a:pt x="1078597" y="212526"/>
                </a:moveTo>
                <a:cubicBezTo>
                  <a:pt x="1070564" y="210740"/>
                  <a:pt x="1068779" y="214313"/>
                  <a:pt x="1066101" y="222349"/>
                </a:cubicBezTo>
                <a:cubicBezTo>
                  <a:pt x="1071457" y="217884"/>
                  <a:pt x="1074134" y="215205"/>
                  <a:pt x="1078597" y="212526"/>
                </a:cubicBezTo>
                <a:moveTo>
                  <a:pt x="367248" y="263426"/>
                </a:moveTo>
                <a:cubicBezTo>
                  <a:pt x="367248" y="262533"/>
                  <a:pt x="366356" y="261640"/>
                  <a:pt x="366356" y="260747"/>
                </a:cubicBezTo>
                <a:lnTo>
                  <a:pt x="359215" y="263426"/>
                </a:lnTo>
                <a:cubicBezTo>
                  <a:pt x="359215" y="264319"/>
                  <a:pt x="360108" y="266105"/>
                  <a:pt x="360108" y="266105"/>
                </a:cubicBezTo>
                <a:cubicBezTo>
                  <a:pt x="361893" y="265212"/>
                  <a:pt x="364570" y="264319"/>
                  <a:pt x="367248" y="263426"/>
                </a:cubicBezTo>
                <a:moveTo>
                  <a:pt x="2374555" y="213419"/>
                </a:moveTo>
                <a:cubicBezTo>
                  <a:pt x="2373662" y="216098"/>
                  <a:pt x="2371877" y="217884"/>
                  <a:pt x="2371877" y="219670"/>
                </a:cubicBezTo>
                <a:cubicBezTo>
                  <a:pt x="2371877" y="220563"/>
                  <a:pt x="2373662" y="221456"/>
                  <a:pt x="2374555" y="223242"/>
                </a:cubicBezTo>
                <a:cubicBezTo>
                  <a:pt x="2375447" y="221456"/>
                  <a:pt x="2377232" y="220563"/>
                  <a:pt x="2378125" y="218777"/>
                </a:cubicBezTo>
                <a:cubicBezTo>
                  <a:pt x="2378125" y="217884"/>
                  <a:pt x="2376340" y="216098"/>
                  <a:pt x="2374555" y="213419"/>
                </a:cubicBezTo>
                <a:moveTo>
                  <a:pt x="601984" y="125016"/>
                </a:moveTo>
                <a:cubicBezTo>
                  <a:pt x="601092" y="125908"/>
                  <a:pt x="600199" y="125908"/>
                  <a:pt x="598414" y="126801"/>
                </a:cubicBezTo>
                <a:cubicBezTo>
                  <a:pt x="600199" y="129480"/>
                  <a:pt x="601092" y="131266"/>
                  <a:pt x="602877" y="133945"/>
                </a:cubicBezTo>
                <a:cubicBezTo>
                  <a:pt x="603769" y="133052"/>
                  <a:pt x="604662" y="133052"/>
                  <a:pt x="605554" y="132159"/>
                </a:cubicBezTo>
                <a:cubicBezTo>
                  <a:pt x="604662" y="129480"/>
                  <a:pt x="602877" y="126801"/>
                  <a:pt x="601984" y="125016"/>
                </a:cubicBezTo>
                <a:moveTo>
                  <a:pt x="826010" y="380404"/>
                </a:moveTo>
                <a:cubicBezTo>
                  <a:pt x="825117" y="380404"/>
                  <a:pt x="824225" y="379512"/>
                  <a:pt x="823332" y="379512"/>
                </a:cubicBezTo>
                <a:cubicBezTo>
                  <a:pt x="822440" y="383084"/>
                  <a:pt x="820655" y="385762"/>
                  <a:pt x="819762" y="389334"/>
                </a:cubicBezTo>
                <a:cubicBezTo>
                  <a:pt x="820655" y="389334"/>
                  <a:pt x="820655" y="389334"/>
                  <a:pt x="821547" y="390227"/>
                </a:cubicBezTo>
                <a:cubicBezTo>
                  <a:pt x="823332" y="386655"/>
                  <a:pt x="824225" y="383084"/>
                  <a:pt x="826010" y="380404"/>
                </a:cubicBezTo>
                <a:moveTo>
                  <a:pt x="2287979" y="210740"/>
                </a:moveTo>
                <a:cubicBezTo>
                  <a:pt x="2287086" y="213419"/>
                  <a:pt x="2285302" y="215205"/>
                  <a:pt x="2286194" y="216098"/>
                </a:cubicBezTo>
                <a:cubicBezTo>
                  <a:pt x="2287086" y="217884"/>
                  <a:pt x="2287979" y="218777"/>
                  <a:pt x="2289764" y="220563"/>
                </a:cubicBezTo>
                <a:cubicBezTo>
                  <a:pt x="2289764" y="220563"/>
                  <a:pt x="2292442" y="218777"/>
                  <a:pt x="2292442" y="218777"/>
                </a:cubicBezTo>
                <a:cubicBezTo>
                  <a:pt x="2291549" y="216098"/>
                  <a:pt x="2290657" y="214313"/>
                  <a:pt x="2287979" y="210740"/>
                </a:cubicBezTo>
                <a:moveTo>
                  <a:pt x="2281731" y="191095"/>
                </a:moveTo>
                <a:cubicBezTo>
                  <a:pt x="2282624" y="190202"/>
                  <a:pt x="2283516" y="190202"/>
                  <a:pt x="2284409" y="189309"/>
                </a:cubicBezTo>
                <a:cubicBezTo>
                  <a:pt x="2283516" y="187523"/>
                  <a:pt x="2281731" y="184844"/>
                  <a:pt x="2280839" y="183059"/>
                </a:cubicBezTo>
                <a:cubicBezTo>
                  <a:pt x="2280839" y="183059"/>
                  <a:pt x="2278161" y="183951"/>
                  <a:pt x="2277269" y="184844"/>
                </a:cubicBezTo>
                <a:cubicBezTo>
                  <a:pt x="2278161" y="186630"/>
                  <a:pt x="2279946" y="188416"/>
                  <a:pt x="2281731" y="191095"/>
                </a:cubicBezTo>
                <a:moveTo>
                  <a:pt x="688560" y="236637"/>
                </a:moveTo>
                <a:cubicBezTo>
                  <a:pt x="692130" y="228600"/>
                  <a:pt x="687668" y="226814"/>
                  <a:pt x="682312" y="226814"/>
                </a:cubicBezTo>
                <a:cubicBezTo>
                  <a:pt x="683205" y="229493"/>
                  <a:pt x="684989" y="232172"/>
                  <a:pt x="688560" y="236637"/>
                </a:cubicBezTo>
                <a:moveTo>
                  <a:pt x="2217469" y="435769"/>
                </a:moveTo>
                <a:cubicBezTo>
                  <a:pt x="2218362" y="435769"/>
                  <a:pt x="2219254" y="436662"/>
                  <a:pt x="2220146" y="436662"/>
                </a:cubicBezTo>
                <a:cubicBezTo>
                  <a:pt x="2221931" y="434876"/>
                  <a:pt x="2222824" y="432197"/>
                  <a:pt x="2224609" y="430411"/>
                </a:cubicBezTo>
                <a:cubicBezTo>
                  <a:pt x="2223717" y="429518"/>
                  <a:pt x="2221931" y="429518"/>
                  <a:pt x="2221039" y="428625"/>
                </a:cubicBezTo>
                <a:cubicBezTo>
                  <a:pt x="2219254" y="431304"/>
                  <a:pt x="2218362" y="433983"/>
                  <a:pt x="2217469" y="435769"/>
                </a:cubicBezTo>
                <a:moveTo>
                  <a:pt x="159288" y="150912"/>
                </a:moveTo>
                <a:cubicBezTo>
                  <a:pt x="158395" y="150019"/>
                  <a:pt x="157503" y="149126"/>
                  <a:pt x="155718" y="148233"/>
                </a:cubicBezTo>
                <a:cubicBezTo>
                  <a:pt x="153932" y="150019"/>
                  <a:pt x="152148" y="152697"/>
                  <a:pt x="150363" y="154483"/>
                </a:cubicBezTo>
                <a:cubicBezTo>
                  <a:pt x="151255" y="155377"/>
                  <a:pt x="152148" y="156270"/>
                  <a:pt x="153040" y="157162"/>
                </a:cubicBezTo>
                <a:cubicBezTo>
                  <a:pt x="154825" y="154483"/>
                  <a:pt x="156610" y="152697"/>
                  <a:pt x="159288" y="150912"/>
                </a:cubicBezTo>
                <a:moveTo>
                  <a:pt x="75390" y="136624"/>
                </a:moveTo>
                <a:cubicBezTo>
                  <a:pt x="77175" y="136624"/>
                  <a:pt x="78067" y="136624"/>
                  <a:pt x="79852" y="136624"/>
                </a:cubicBezTo>
                <a:cubicBezTo>
                  <a:pt x="79852" y="133945"/>
                  <a:pt x="78960" y="130373"/>
                  <a:pt x="78960" y="127694"/>
                </a:cubicBezTo>
                <a:cubicBezTo>
                  <a:pt x="78067" y="127694"/>
                  <a:pt x="77175" y="127694"/>
                  <a:pt x="75390" y="127694"/>
                </a:cubicBezTo>
                <a:lnTo>
                  <a:pt x="75390" y="136624"/>
                </a:lnTo>
                <a:close/>
                <a:moveTo>
                  <a:pt x="28085" y="270569"/>
                </a:moveTo>
                <a:cubicBezTo>
                  <a:pt x="28978" y="269676"/>
                  <a:pt x="29871" y="268783"/>
                  <a:pt x="29871" y="267891"/>
                </a:cubicBezTo>
                <a:cubicBezTo>
                  <a:pt x="27193" y="266105"/>
                  <a:pt x="24515" y="264319"/>
                  <a:pt x="22730" y="262533"/>
                </a:cubicBezTo>
                <a:cubicBezTo>
                  <a:pt x="22730" y="263426"/>
                  <a:pt x="21838" y="263426"/>
                  <a:pt x="21838" y="264319"/>
                </a:cubicBezTo>
                <a:cubicBezTo>
                  <a:pt x="23623" y="266105"/>
                  <a:pt x="26300" y="267891"/>
                  <a:pt x="28085" y="270569"/>
                </a:cubicBezTo>
              </a:path>
            </a:pathLst>
          </a:custGeom>
          <a:solidFill>
            <a:srgbClr val="6CCCD6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2546250-C140-1BB6-BDC9-41A3F0642623}"/>
              </a:ext>
            </a:extLst>
          </p:cNvPr>
          <p:cNvSpPr txBox="1"/>
          <p:nvPr userDrawn="1"/>
        </p:nvSpPr>
        <p:spPr>
          <a:xfrm>
            <a:off x="623996" y="401925"/>
            <a:ext cx="60976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100" b="1" dirty="0">
                <a:solidFill>
                  <a:srgbClr val="006D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legales de la medida cautelar de Internación Provisoria</a:t>
            </a:r>
          </a:p>
        </p:txBody>
      </p:sp>
    </p:spTree>
    <p:extLst>
      <p:ext uri="{BB962C8B-B14F-4D97-AF65-F5344CB8AC3E}">
        <p14:creationId xmlns:p14="http://schemas.microsoft.com/office/powerpoint/2010/main" val="16021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EAC3-7870-4670-A5A4-DFBA6AC83D2E}" type="datetimeFigureOut">
              <a:rPr lang="es-CL" smtClean="0"/>
              <a:t>25-05-2023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8A8B-AD3E-4BE1-9CC3-E73BCA59D0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74678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EAC3-7870-4670-A5A4-DFBA6AC83D2E}" type="datetimeFigureOut">
              <a:rPr lang="es-CL" smtClean="0"/>
              <a:t>25-05-2023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8A8B-AD3E-4BE1-9CC3-E73BCA59D0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5993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5EAC3-7870-4670-A5A4-DFBA6AC83D2E}" type="datetimeFigureOut">
              <a:rPr lang="es-CL" smtClean="0"/>
              <a:t>25-05-2023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B8A8B-AD3E-4BE1-9CC3-E73BCA59D0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781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emf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258" y="290311"/>
            <a:ext cx="10515600" cy="1325563"/>
          </a:xfrm>
        </p:spPr>
        <p:txBody>
          <a:bodyPr>
            <a:normAutofit/>
          </a:bodyPr>
          <a:lstStyle/>
          <a:p>
            <a:r>
              <a:rPr lang="es-CL" sz="2400" b="1" dirty="0" smtClean="0">
                <a:solidFill>
                  <a:srgbClr val="006D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 Implementación enfoque intervención intercultural Justicia Juvenil Zona Norte. </a:t>
            </a:r>
            <a:endParaRPr lang="es-CL" sz="2400" b="1" dirty="0">
              <a:solidFill>
                <a:srgbClr val="006D9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9744248"/>
              </p:ext>
            </p:extLst>
          </p:nvPr>
        </p:nvGraphicFramePr>
        <p:xfrm>
          <a:off x="838200" y="1825625"/>
          <a:ext cx="10515600" cy="330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5240">
                  <a:extLst>
                    <a:ext uri="{9D8B030D-6E8A-4147-A177-3AD203B41FA5}">
                      <a16:colId xmlns:a16="http://schemas.microsoft.com/office/drawing/2014/main" val="3387276268"/>
                    </a:ext>
                  </a:extLst>
                </a:gridCol>
                <a:gridCol w="4621876">
                  <a:extLst>
                    <a:ext uri="{9D8B030D-6E8A-4147-A177-3AD203B41FA5}">
                      <a16:colId xmlns:a16="http://schemas.microsoft.com/office/drawing/2014/main" val="2218245633"/>
                    </a:ext>
                  </a:extLst>
                </a:gridCol>
                <a:gridCol w="2068484">
                  <a:extLst>
                    <a:ext uri="{9D8B030D-6E8A-4147-A177-3AD203B41FA5}">
                      <a16:colId xmlns:a16="http://schemas.microsoft.com/office/drawing/2014/main" val="2455679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Rol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Acciones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Período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747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Prof. Punto Focal</a:t>
                      </a:r>
                      <a:r>
                        <a:rPr lang="es-CL" baseline="0" dirty="0" smtClean="0"/>
                        <a:t> Nacional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Transferencia G.O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Mayo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435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dirty="0" smtClean="0"/>
                        <a:t>Prof.</a:t>
                      </a:r>
                      <a:r>
                        <a:rPr lang="es-CL" baseline="0" dirty="0" smtClean="0"/>
                        <a:t> Jefes </a:t>
                      </a:r>
                      <a:r>
                        <a:rPr lang="es-CL" baseline="0" dirty="0" err="1" smtClean="0"/>
                        <a:t>Téc</a:t>
                      </a:r>
                      <a:r>
                        <a:rPr lang="es-CL" baseline="0" dirty="0" smtClean="0"/>
                        <a:t>. – Directores Proyecto</a:t>
                      </a:r>
                      <a:endParaRPr lang="es-C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Calendarizar y ejecutar:</a:t>
                      </a:r>
                    </a:p>
                    <a:p>
                      <a:r>
                        <a:rPr lang="es-CL" dirty="0" smtClean="0"/>
                        <a:t>- Transferencia a equipos intervención.</a:t>
                      </a:r>
                    </a:p>
                    <a:p>
                      <a:r>
                        <a:rPr lang="es-CL" dirty="0" smtClean="0"/>
                        <a:t>- Acompañamiento</a:t>
                      </a:r>
                      <a:r>
                        <a:rPr lang="es-CL" baseline="0" dirty="0" smtClean="0"/>
                        <a:t> </a:t>
                      </a:r>
                      <a:r>
                        <a:rPr lang="es-CL" dirty="0" smtClean="0"/>
                        <a:t>e</a:t>
                      </a:r>
                      <a:r>
                        <a:rPr lang="es-CL" baseline="0" dirty="0" smtClean="0"/>
                        <a:t> implementación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Junio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630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Prof. Punto Focal Regional</a:t>
                      </a:r>
                      <a:r>
                        <a:rPr lang="es-CL" baseline="0" dirty="0" smtClean="0"/>
                        <a:t>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Seguimiento de calendarios</a:t>
                      </a:r>
                      <a:r>
                        <a:rPr lang="es-CL" baseline="0" dirty="0" smtClean="0"/>
                        <a:t> y en lo posible asistencia en el caso de AADD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Junio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941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Prof. UJJ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Incorporar</a:t>
                      </a:r>
                      <a:r>
                        <a:rPr lang="es-CL" baseline="0" dirty="0" smtClean="0"/>
                        <a:t> a Supervisión, acompañamiento en lo posible a las reuniones en el caso de AADD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Junio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385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dirty="0" smtClean="0"/>
                        <a:t>Prof. Punto Focal</a:t>
                      </a:r>
                      <a:r>
                        <a:rPr lang="es-CL" baseline="0" dirty="0" smtClean="0"/>
                        <a:t> Nacional </a:t>
                      </a:r>
                      <a:endParaRPr lang="es-C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Reunión</a:t>
                      </a:r>
                      <a:r>
                        <a:rPr lang="es-CL" baseline="0" dirty="0" smtClean="0"/>
                        <a:t> recoger y responder dudas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Julio 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539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220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48" y="0"/>
            <a:ext cx="12196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5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58"/>
            <a:ext cx="12192000" cy="686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06"/>
            <a:ext cx="12192000" cy="682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0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74"/>
            <a:ext cx="12172335" cy="687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1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8"/>
            <a:ext cx="12192000" cy="68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955"/>
            <a:ext cx="12191999" cy="679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9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" y="7374"/>
            <a:ext cx="12162503" cy="684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2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8"/>
            <a:ext cx="12177251" cy="685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4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28"/>
            <a:ext cx="12192000" cy="674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2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38"/>
            <a:ext cx="12192000" cy="680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1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3DA589C-224F-331C-17CB-F452EC8684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B4F037F-4068-5AF3-B9B4-0355E570E1F1}"/>
              </a:ext>
            </a:extLst>
          </p:cNvPr>
          <p:cNvSpPr/>
          <p:nvPr/>
        </p:nvSpPr>
        <p:spPr>
          <a:xfrm>
            <a:off x="0" y="0"/>
            <a:ext cx="6507342" cy="6858000"/>
          </a:xfrm>
          <a:prstGeom prst="rect">
            <a:avLst/>
          </a:prstGeom>
          <a:solidFill>
            <a:srgbClr val="006D98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204" y="3842863"/>
            <a:ext cx="6284471" cy="1515533"/>
          </a:xfrm>
        </p:spPr>
        <p:txBody>
          <a:bodyPr>
            <a:noAutofit/>
          </a:bodyPr>
          <a:lstStyle/>
          <a:p>
            <a:pPr algn="l"/>
            <a:r>
              <a:rPr lang="es-CL" sz="2400" b="1" dirty="0" smtClean="0">
                <a:solidFill>
                  <a:srgbClr val="006D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INTERVENCIÓN CON ENFOQUE INTECULTURAL CON ADOLESCENTES Y JÓVENES MIGRANTES EN JUSTICIA JUVENIL </a:t>
            </a:r>
            <a:endParaRPr lang="es-CL" sz="3200" b="1" dirty="0">
              <a:solidFill>
                <a:srgbClr val="006D9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áfico 6">
            <a:extLst>
              <a:ext uri="{FF2B5EF4-FFF2-40B4-BE49-F238E27FC236}">
                <a16:creationId xmlns:a16="http://schemas.microsoft.com/office/drawing/2014/main" id="{AB7D6880-EDD9-444B-8E0A-F3702928E713}"/>
              </a:ext>
            </a:extLst>
          </p:cNvPr>
          <p:cNvGrpSpPr/>
          <p:nvPr/>
        </p:nvGrpSpPr>
        <p:grpSpPr>
          <a:xfrm>
            <a:off x="809491" y="5855021"/>
            <a:ext cx="2886885" cy="230792"/>
            <a:chOff x="1808925" y="5671566"/>
            <a:chExt cx="972206" cy="77723"/>
          </a:xfrm>
          <a:solidFill>
            <a:srgbClr val="007196"/>
          </a:solidFill>
        </p:grpSpPr>
        <p:sp>
          <p:nvSpPr>
            <p:cNvPr id="6" name="Forma libre 5">
              <a:extLst>
                <a:ext uri="{FF2B5EF4-FFF2-40B4-BE49-F238E27FC236}">
                  <a16:creationId xmlns:a16="http://schemas.microsoft.com/office/drawing/2014/main" id="{96ECC6B5-9D59-43C9-C54B-2C6F73E6BA10}"/>
                </a:ext>
              </a:extLst>
            </p:cNvPr>
            <p:cNvSpPr/>
            <p:nvPr/>
          </p:nvSpPr>
          <p:spPr>
            <a:xfrm>
              <a:off x="1808925" y="5671756"/>
              <a:ext cx="71958" cy="77533"/>
            </a:xfrm>
            <a:custGeom>
              <a:avLst/>
              <a:gdLst>
                <a:gd name="connsiteX0" fmla="*/ 40168 w 71958"/>
                <a:gd name="connsiteY0" fmla="*/ 0 h 77533"/>
                <a:gd name="connsiteX1" fmla="*/ 70341 w 71958"/>
                <a:gd name="connsiteY1" fmla="*/ 14669 h 77533"/>
                <a:gd name="connsiteX2" fmla="*/ 70341 w 71958"/>
                <a:gd name="connsiteY2" fmla="*/ 26861 h 77533"/>
                <a:gd name="connsiteX3" fmla="*/ 53588 w 71958"/>
                <a:gd name="connsiteY3" fmla="*/ 26861 h 77533"/>
                <a:gd name="connsiteX4" fmla="*/ 53588 w 71958"/>
                <a:gd name="connsiteY4" fmla="*/ 21431 h 77533"/>
                <a:gd name="connsiteX5" fmla="*/ 41215 w 71958"/>
                <a:gd name="connsiteY5" fmla="*/ 15812 h 77533"/>
                <a:gd name="connsiteX6" fmla="*/ 19417 w 71958"/>
                <a:gd name="connsiteY6" fmla="*/ 37529 h 77533"/>
                <a:gd name="connsiteX7" fmla="*/ 42262 w 71958"/>
                <a:gd name="connsiteY7" fmla="*/ 61817 h 77533"/>
                <a:gd name="connsiteX8" fmla="*/ 55207 w 71958"/>
                <a:gd name="connsiteY8" fmla="*/ 56388 h 77533"/>
                <a:gd name="connsiteX9" fmla="*/ 55207 w 71958"/>
                <a:gd name="connsiteY9" fmla="*/ 51245 h 77533"/>
                <a:gd name="connsiteX10" fmla="*/ 43118 w 71958"/>
                <a:gd name="connsiteY10" fmla="*/ 51245 h 77533"/>
                <a:gd name="connsiteX11" fmla="*/ 43118 w 71958"/>
                <a:gd name="connsiteY11" fmla="*/ 37624 h 77533"/>
                <a:gd name="connsiteX12" fmla="*/ 71959 w 71958"/>
                <a:gd name="connsiteY12" fmla="*/ 37624 h 77533"/>
                <a:gd name="connsiteX13" fmla="*/ 71959 w 71958"/>
                <a:gd name="connsiteY13" fmla="*/ 62580 h 77533"/>
                <a:gd name="connsiteX14" fmla="*/ 39882 w 71958"/>
                <a:gd name="connsiteY14" fmla="*/ 77533 h 77533"/>
                <a:gd name="connsiteX15" fmla="*/ 0 w 71958"/>
                <a:gd name="connsiteY15" fmla="*/ 38386 h 77533"/>
                <a:gd name="connsiteX16" fmla="*/ 40072 w 71958"/>
                <a:gd name="connsiteY16" fmla="*/ 95 h 7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958" h="77533">
                  <a:moveTo>
                    <a:pt x="40168" y="0"/>
                  </a:moveTo>
                  <a:cubicBezTo>
                    <a:pt x="53874" y="0"/>
                    <a:pt x="70341" y="5144"/>
                    <a:pt x="70341" y="14669"/>
                  </a:cubicBezTo>
                  <a:lnTo>
                    <a:pt x="70341" y="26861"/>
                  </a:lnTo>
                  <a:lnTo>
                    <a:pt x="53588" y="26861"/>
                  </a:lnTo>
                  <a:lnTo>
                    <a:pt x="53588" y="21431"/>
                  </a:lnTo>
                  <a:cubicBezTo>
                    <a:pt x="53588" y="17621"/>
                    <a:pt x="48068" y="15812"/>
                    <a:pt x="41215" y="15812"/>
                  </a:cubicBezTo>
                  <a:cubicBezTo>
                    <a:pt x="27508" y="15812"/>
                    <a:pt x="19417" y="23336"/>
                    <a:pt x="19417" y="37529"/>
                  </a:cubicBezTo>
                  <a:cubicBezTo>
                    <a:pt x="19417" y="51721"/>
                    <a:pt x="27508" y="61817"/>
                    <a:pt x="42262" y="61817"/>
                  </a:cubicBezTo>
                  <a:cubicBezTo>
                    <a:pt x="47306" y="61817"/>
                    <a:pt x="55207" y="60579"/>
                    <a:pt x="55207" y="56388"/>
                  </a:cubicBezTo>
                  <a:lnTo>
                    <a:pt x="55207" y="51245"/>
                  </a:lnTo>
                  <a:lnTo>
                    <a:pt x="43118" y="51245"/>
                  </a:lnTo>
                  <a:lnTo>
                    <a:pt x="43118" y="37624"/>
                  </a:lnTo>
                  <a:lnTo>
                    <a:pt x="71959" y="37624"/>
                  </a:lnTo>
                  <a:lnTo>
                    <a:pt x="71959" y="62580"/>
                  </a:lnTo>
                  <a:cubicBezTo>
                    <a:pt x="71959" y="73819"/>
                    <a:pt x="50828" y="77533"/>
                    <a:pt x="39882" y="77533"/>
                  </a:cubicBezTo>
                  <a:cubicBezTo>
                    <a:pt x="16848" y="77533"/>
                    <a:pt x="0" y="60960"/>
                    <a:pt x="0" y="38386"/>
                  </a:cubicBezTo>
                  <a:cubicBezTo>
                    <a:pt x="0" y="15812"/>
                    <a:pt x="16657" y="95"/>
                    <a:pt x="40072" y="95"/>
                  </a:cubicBez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" name="Forma libre 6">
              <a:extLst>
                <a:ext uri="{FF2B5EF4-FFF2-40B4-BE49-F238E27FC236}">
                  <a16:creationId xmlns:a16="http://schemas.microsoft.com/office/drawing/2014/main" id="{779B9D71-505F-C66C-BD75-9AF5667E058D}"/>
                </a:ext>
              </a:extLst>
            </p:cNvPr>
            <p:cNvSpPr/>
            <p:nvPr/>
          </p:nvSpPr>
          <p:spPr>
            <a:xfrm>
              <a:off x="1889546" y="5692711"/>
              <a:ext cx="61107" cy="56483"/>
            </a:xfrm>
            <a:custGeom>
              <a:avLst/>
              <a:gdLst>
                <a:gd name="connsiteX0" fmla="*/ 30459 w 61107"/>
                <a:gd name="connsiteY0" fmla="*/ 0 h 56483"/>
                <a:gd name="connsiteX1" fmla="*/ 61108 w 61107"/>
                <a:gd name="connsiteY1" fmla="*/ 28385 h 56483"/>
                <a:gd name="connsiteX2" fmla="*/ 30554 w 61107"/>
                <a:gd name="connsiteY2" fmla="*/ 56483 h 56483"/>
                <a:gd name="connsiteX3" fmla="*/ 0 w 61107"/>
                <a:gd name="connsiteY3" fmla="*/ 28385 h 56483"/>
                <a:gd name="connsiteX4" fmla="*/ 30459 w 61107"/>
                <a:gd name="connsiteY4" fmla="*/ 0 h 56483"/>
                <a:gd name="connsiteX5" fmla="*/ 30554 w 61107"/>
                <a:gd name="connsiteY5" fmla="*/ 41434 h 56483"/>
                <a:gd name="connsiteX6" fmla="*/ 42833 w 61107"/>
                <a:gd name="connsiteY6" fmla="*/ 28480 h 56483"/>
                <a:gd name="connsiteX7" fmla="*/ 30554 w 61107"/>
                <a:gd name="connsiteY7" fmla="*/ 15145 h 56483"/>
                <a:gd name="connsiteX8" fmla="*/ 18275 w 61107"/>
                <a:gd name="connsiteY8" fmla="*/ 28480 h 56483"/>
                <a:gd name="connsiteX9" fmla="*/ 30554 w 61107"/>
                <a:gd name="connsiteY9" fmla="*/ 41434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07" h="56483">
                  <a:moveTo>
                    <a:pt x="30459" y="0"/>
                  </a:moveTo>
                  <a:cubicBezTo>
                    <a:pt x="47497" y="0"/>
                    <a:pt x="61108" y="11335"/>
                    <a:pt x="61108" y="28385"/>
                  </a:cubicBezTo>
                  <a:cubicBezTo>
                    <a:pt x="61108" y="45434"/>
                    <a:pt x="47497" y="56483"/>
                    <a:pt x="30554" y="56483"/>
                  </a:cubicBezTo>
                  <a:cubicBezTo>
                    <a:pt x="13611" y="56483"/>
                    <a:pt x="0" y="45243"/>
                    <a:pt x="0" y="28385"/>
                  </a:cubicBezTo>
                  <a:cubicBezTo>
                    <a:pt x="0" y="11525"/>
                    <a:pt x="13706" y="0"/>
                    <a:pt x="30459" y="0"/>
                  </a:cubicBezTo>
                  <a:close/>
                  <a:moveTo>
                    <a:pt x="30554" y="41434"/>
                  </a:moveTo>
                  <a:cubicBezTo>
                    <a:pt x="37122" y="41434"/>
                    <a:pt x="42833" y="36481"/>
                    <a:pt x="42833" y="28480"/>
                  </a:cubicBezTo>
                  <a:cubicBezTo>
                    <a:pt x="42833" y="20479"/>
                    <a:pt x="37217" y="15145"/>
                    <a:pt x="30554" y="15145"/>
                  </a:cubicBezTo>
                  <a:cubicBezTo>
                    <a:pt x="23891" y="15145"/>
                    <a:pt x="18275" y="20383"/>
                    <a:pt x="18275" y="28480"/>
                  </a:cubicBezTo>
                  <a:cubicBezTo>
                    <a:pt x="18275" y="36576"/>
                    <a:pt x="23891" y="41434"/>
                    <a:pt x="30554" y="41434"/>
                  </a:cubicBez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D07349E6-3CDB-62B7-FECC-0DE4DF796518}"/>
                </a:ext>
              </a:extLst>
            </p:cNvPr>
            <p:cNvSpPr/>
            <p:nvPr/>
          </p:nvSpPr>
          <p:spPr>
            <a:xfrm>
              <a:off x="1954366" y="5672994"/>
              <a:ext cx="64153" cy="76104"/>
            </a:xfrm>
            <a:custGeom>
              <a:avLst/>
              <a:gdLst>
                <a:gd name="connsiteX0" fmla="*/ 7329 w 64153"/>
                <a:gd name="connsiteY0" fmla="*/ 13145 h 76104"/>
                <a:gd name="connsiteX1" fmla="*/ 0 w 64153"/>
                <a:gd name="connsiteY1" fmla="*/ 13145 h 76104"/>
                <a:gd name="connsiteX2" fmla="*/ 0 w 64153"/>
                <a:gd name="connsiteY2" fmla="*/ 0 h 76104"/>
                <a:gd name="connsiteX3" fmla="*/ 25414 w 64153"/>
                <a:gd name="connsiteY3" fmla="*/ 0 h 76104"/>
                <a:gd name="connsiteX4" fmla="*/ 25414 w 64153"/>
                <a:gd name="connsiteY4" fmla="*/ 20860 h 76104"/>
                <a:gd name="connsiteX5" fmla="*/ 25319 w 64153"/>
                <a:gd name="connsiteY5" fmla="*/ 24194 h 76104"/>
                <a:gd name="connsiteX6" fmla="*/ 25224 w 64153"/>
                <a:gd name="connsiteY6" fmla="*/ 25432 h 76104"/>
                <a:gd name="connsiteX7" fmla="*/ 25414 w 64153"/>
                <a:gd name="connsiteY7" fmla="*/ 25432 h 76104"/>
                <a:gd name="connsiteX8" fmla="*/ 29031 w 64153"/>
                <a:gd name="connsiteY8" fmla="*/ 22479 h 76104"/>
                <a:gd name="connsiteX9" fmla="*/ 39882 w 64153"/>
                <a:gd name="connsiteY9" fmla="*/ 19621 h 76104"/>
                <a:gd name="connsiteX10" fmla="*/ 64154 w 64153"/>
                <a:gd name="connsiteY10" fmla="*/ 47911 h 76104"/>
                <a:gd name="connsiteX11" fmla="*/ 39025 w 64153"/>
                <a:gd name="connsiteY11" fmla="*/ 76105 h 76104"/>
                <a:gd name="connsiteX12" fmla="*/ 27603 w 64153"/>
                <a:gd name="connsiteY12" fmla="*/ 72771 h 76104"/>
                <a:gd name="connsiteX13" fmla="*/ 24272 w 64153"/>
                <a:gd name="connsiteY13" fmla="*/ 69533 h 76104"/>
                <a:gd name="connsiteX14" fmla="*/ 24081 w 64153"/>
                <a:gd name="connsiteY14" fmla="*/ 69533 h 76104"/>
                <a:gd name="connsiteX15" fmla="*/ 24177 w 64153"/>
                <a:gd name="connsiteY15" fmla="*/ 70676 h 76104"/>
                <a:gd name="connsiteX16" fmla="*/ 24177 w 64153"/>
                <a:gd name="connsiteY16" fmla="*/ 74867 h 76104"/>
                <a:gd name="connsiteX17" fmla="*/ 7234 w 64153"/>
                <a:gd name="connsiteY17" fmla="*/ 74867 h 76104"/>
                <a:gd name="connsiteX18" fmla="*/ 7234 w 64153"/>
                <a:gd name="connsiteY18" fmla="*/ 13049 h 76104"/>
                <a:gd name="connsiteX19" fmla="*/ 35504 w 64153"/>
                <a:gd name="connsiteY19" fmla="*/ 61246 h 76104"/>
                <a:gd name="connsiteX20" fmla="*/ 46069 w 64153"/>
                <a:gd name="connsiteY20" fmla="*/ 48387 h 76104"/>
                <a:gd name="connsiteX21" fmla="*/ 35504 w 64153"/>
                <a:gd name="connsiteY21" fmla="*/ 35052 h 76104"/>
                <a:gd name="connsiteX22" fmla="*/ 24938 w 64153"/>
                <a:gd name="connsiteY22" fmla="*/ 48387 h 76104"/>
                <a:gd name="connsiteX23" fmla="*/ 35504 w 64153"/>
                <a:gd name="connsiteY23" fmla="*/ 61246 h 7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153" h="76104">
                  <a:moveTo>
                    <a:pt x="7329" y="13145"/>
                  </a:moveTo>
                  <a:lnTo>
                    <a:pt x="0" y="13145"/>
                  </a:lnTo>
                  <a:lnTo>
                    <a:pt x="0" y="0"/>
                  </a:lnTo>
                  <a:lnTo>
                    <a:pt x="25414" y="0"/>
                  </a:lnTo>
                  <a:lnTo>
                    <a:pt x="25414" y="20860"/>
                  </a:lnTo>
                  <a:cubicBezTo>
                    <a:pt x="25414" y="22193"/>
                    <a:pt x="25414" y="23336"/>
                    <a:pt x="25319" y="24194"/>
                  </a:cubicBezTo>
                  <a:cubicBezTo>
                    <a:pt x="25224" y="24765"/>
                    <a:pt x="25224" y="25146"/>
                    <a:pt x="25224" y="25432"/>
                  </a:cubicBezTo>
                  <a:lnTo>
                    <a:pt x="25414" y="25432"/>
                  </a:lnTo>
                  <a:cubicBezTo>
                    <a:pt x="26461" y="24289"/>
                    <a:pt x="27698" y="23336"/>
                    <a:pt x="29031" y="22479"/>
                  </a:cubicBezTo>
                  <a:cubicBezTo>
                    <a:pt x="31411" y="20860"/>
                    <a:pt x="35218" y="19621"/>
                    <a:pt x="39882" y="19621"/>
                  </a:cubicBezTo>
                  <a:cubicBezTo>
                    <a:pt x="54540" y="19621"/>
                    <a:pt x="64154" y="31147"/>
                    <a:pt x="64154" y="47911"/>
                  </a:cubicBezTo>
                  <a:cubicBezTo>
                    <a:pt x="64154" y="64675"/>
                    <a:pt x="53398" y="76105"/>
                    <a:pt x="39025" y="76105"/>
                  </a:cubicBezTo>
                  <a:cubicBezTo>
                    <a:pt x="33600" y="76105"/>
                    <a:pt x="29983" y="74391"/>
                    <a:pt x="27603" y="72771"/>
                  </a:cubicBezTo>
                  <a:cubicBezTo>
                    <a:pt x="26271" y="71819"/>
                    <a:pt x="25224" y="70676"/>
                    <a:pt x="24272" y="69533"/>
                  </a:cubicBezTo>
                  <a:lnTo>
                    <a:pt x="24081" y="69533"/>
                  </a:lnTo>
                  <a:cubicBezTo>
                    <a:pt x="24081" y="69533"/>
                    <a:pt x="24177" y="70294"/>
                    <a:pt x="24177" y="70676"/>
                  </a:cubicBezTo>
                  <a:lnTo>
                    <a:pt x="24177" y="74867"/>
                  </a:lnTo>
                  <a:lnTo>
                    <a:pt x="7234" y="74867"/>
                  </a:lnTo>
                  <a:lnTo>
                    <a:pt x="7234" y="13049"/>
                  </a:lnTo>
                  <a:close/>
                  <a:moveTo>
                    <a:pt x="35504" y="61246"/>
                  </a:moveTo>
                  <a:cubicBezTo>
                    <a:pt x="41310" y="61246"/>
                    <a:pt x="46069" y="56769"/>
                    <a:pt x="46069" y="48387"/>
                  </a:cubicBezTo>
                  <a:cubicBezTo>
                    <a:pt x="46069" y="40005"/>
                    <a:pt x="41786" y="35052"/>
                    <a:pt x="35504" y="35052"/>
                  </a:cubicBezTo>
                  <a:cubicBezTo>
                    <a:pt x="30078" y="35052"/>
                    <a:pt x="24938" y="39148"/>
                    <a:pt x="24938" y="48387"/>
                  </a:cubicBezTo>
                  <a:cubicBezTo>
                    <a:pt x="24938" y="54769"/>
                    <a:pt x="28365" y="61246"/>
                    <a:pt x="35504" y="61246"/>
                  </a:cubicBez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ADE825F2-C926-1F57-C2D4-5141ED0AC37B}"/>
                </a:ext>
              </a:extLst>
            </p:cNvPr>
            <p:cNvSpPr/>
            <p:nvPr/>
          </p:nvSpPr>
          <p:spPr>
            <a:xfrm>
              <a:off x="2026420" y="5672994"/>
              <a:ext cx="32267" cy="74866"/>
            </a:xfrm>
            <a:custGeom>
              <a:avLst/>
              <a:gdLst>
                <a:gd name="connsiteX0" fmla="*/ 571 w 32267"/>
                <a:gd name="connsiteY0" fmla="*/ 61817 h 74866"/>
                <a:gd name="connsiteX1" fmla="*/ 7329 w 32267"/>
                <a:gd name="connsiteY1" fmla="*/ 61817 h 74866"/>
                <a:gd name="connsiteX2" fmla="*/ 7329 w 32267"/>
                <a:gd name="connsiteY2" fmla="*/ 34004 h 74866"/>
                <a:gd name="connsiteX3" fmla="*/ 0 w 32267"/>
                <a:gd name="connsiteY3" fmla="*/ 34004 h 74866"/>
                <a:gd name="connsiteX4" fmla="*/ 0 w 32267"/>
                <a:gd name="connsiteY4" fmla="*/ 20860 h 74866"/>
                <a:gd name="connsiteX5" fmla="*/ 25414 w 32267"/>
                <a:gd name="connsiteY5" fmla="*/ 20860 h 74866"/>
                <a:gd name="connsiteX6" fmla="*/ 25414 w 32267"/>
                <a:gd name="connsiteY6" fmla="*/ 61722 h 74866"/>
                <a:gd name="connsiteX7" fmla="*/ 32267 w 32267"/>
                <a:gd name="connsiteY7" fmla="*/ 61722 h 74866"/>
                <a:gd name="connsiteX8" fmla="*/ 32267 w 32267"/>
                <a:gd name="connsiteY8" fmla="*/ 74867 h 74866"/>
                <a:gd name="connsiteX9" fmla="*/ 571 w 32267"/>
                <a:gd name="connsiteY9" fmla="*/ 74867 h 74866"/>
                <a:gd name="connsiteX10" fmla="*/ 571 w 32267"/>
                <a:gd name="connsiteY10" fmla="*/ 61722 h 74866"/>
                <a:gd name="connsiteX11" fmla="*/ 7615 w 32267"/>
                <a:gd name="connsiteY11" fmla="*/ 0 h 74866"/>
                <a:gd name="connsiteX12" fmla="*/ 25319 w 32267"/>
                <a:gd name="connsiteY12" fmla="*/ 0 h 74866"/>
                <a:gd name="connsiteX13" fmla="*/ 25319 w 32267"/>
                <a:gd name="connsiteY13" fmla="*/ 14192 h 74866"/>
                <a:gd name="connsiteX14" fmla="*/ 7615 w 32267"/>
                <a:gd name="connsiteY14" fmla="*/ 14192 h 74866"/>
                <a:gd name="connsiteX15" fmla="*/ 7615 w 32267"/>
                <a:gd name="connsiteY15" fmla="*/ 0 h 7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267" h="74866">
                  <a:moveTo>
                    <a:pt x="571" y="61817"/>
                  </a:moveTo>
                  <a:lnTo>
                    <a:pt x="7329" y="61817"/>
                  </a:lnTo>
                  <a:lnTo>
                    <a:pt x="7329" y="34004"/>
                  </a:lnTo>
                  <a:lnTo>
                    <a:pt x="0" y="34004"/>
                  </a:lnTo>
                  <a:lnTo>
                    <a:pt x="0" y="20860"/>
                  </a:lnTo>
                  <a:lnTo>
                    <a:pt x="25414" y="20860"/>
                  </a:lnTo>
                  <a:lnTo>
                    <a:pt x="25414" y="61722"/>
                  </a:lnTo>
                  <a:lnTo>
                    <a:pt x="32267" y="61722"/>
                  </a:lnTo>
                  <a:lnTo>
                    <a:pt x="32267" y="74867"/>
                  </a:lnTo>
                  <a:lnTo>
                    <a:pt x="571" y="74867"/>
                  </a:lnTo>
                  <a:lnTo>
                    <a:pt x="571" y="61722"/>
                  </a:lnTo>
                  <a:close/>
                  <a:moveTo>
                    <a:pt x="7615" y="0"/>
                  </a:moveTo>
                  <a:lnTo>
                    <a:pt x="25319" y="0"/>
                  </a:lnTo>
                  <a:lnTo>
                    <a:pt x="25319" y="14192"/>
                  </a:lnTo>
                  <a:lnTo>
                    <a:pt x="7615" y="14192"/>
                  </a:lnTo>
                  <a:lnTo>
                    <a:pt x="7615" y="0"/>
                  </a:ln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5BA4F2EE-C95C-EE2C-5BE8-9D50570DBCF7}"/>
                </a:ext>
              </a:extLst>
            </p:cNvPr>
            <p:cNvSpPr/>
            <p:nvPr/>
          </p:nvSpPr>
          <p:spPr>
            <a:xfrm>
              <a:off x="2065255" y="5692711"/>
              <a:ext cx="53207" cy="56483"/>
            </a:xfrm>
            <a:custGeom>
              <a:avLst/>
              <a:gdLst>
                <a:gd name="connsiteX0" fmla="*/ 28079 w 53207"/>
                <a:gd name="connsiteY0" fmla="*/ 0 h 56483"/>
                <a:gd name="connsiteX1" fmla="*/ 53208 w 53207"/>
                <a:gd name="connsiteY1" fmla="*/ 26098 h 56483"/>
                <a:gd name="connsiteX2" fmla="*/ 53017 w 53207"/>
                <a:gd name="connsiteY2" fmla="*/ 29432 h 56483"/>
                <a:gd name="connsiteX3" fmla="*/ 52827 w 53207"/>
                <a:gd name="connsiteY3" fmla="*/ 31528 h 56483"/>
                <a:gd name="connsiteX4" fmla="*/ 18561 w 53207"/>
                <a:gd name="connsiteY4" fmla="*/ 31528 h 56483"/>
                <a:gd name="connsiteX5" fmla="*/ 31125 w 53207"/>
                <a:gd name="connsiteY5" fmla="*/ 41434 h 56483"/>
                <a:gd name="connsiteX6" fmla="*/ 41690 w 53207"/>
                <a:gd name="connsiteY6" fmla="*/ 38767 h 56483"/>
                <a:gd name="connsiteX7" fmla="*/ 46259 w 53207"/>
                <a:gd name="connsiteY7" fmla="*/ 36290 h 56483"/>
                <a:gd name="connsiteX8" fmla="*/ 52827 w 53207"/>
                <a:gd name="connsiteY8" fmla="*/ 48863 h 56483"/>
                <a:gd name="connsiteX9" fmla="*/ 46640 w 53207"/>
                <a:gd name="connsiteY9" fmla="*/ 52673 h 56483"/>
                <a:gd name="connsiteX10" fmla="*/ 29602 w 53207"/>
                <a:gd name="connsiteY10" fmla="*/ 56483 h 56483"/>
                <a:gd name="connsiteX11" fmla="*/ 0 w 53207"/>
                <a:gd name="connsiteY11" fmla="*/ 28194 h 56483"/>
                <a:gd name="connsiteX12" fmla="*/ 28079 w 53207"/>
                <a:gd name="connsiteY12" fmla="*/ 0 h 56483"/>
                <a:gd name="connsiteX13" fmla="*/ 34457 w 53207"/>
                <a:gd name="connsiteY13" fmla="*/ 21622 h 56483"/>
                <a:gd name="connsiteX14" fmla="*/ 27698 w 53207"/>
                <a:gd name="connsiteY14" fmla="*/ 13621 h 56483"/>
                <a:gd name="connsiteX15" fmla="*/ 19037 w 53207"/>
                <a:gd name="connsiteY15" fmla="*/ 21622 h 56483"/>
                <a:gd name="connsiteX16" fmla="*/ 34552 w 53207"/>
                <a:gd name="connsiteY16" fmla="*/ 21622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207" h="56483">
                  <a:moveTo>
                    <a:pt x="28079" y="0"/>
                  </a:moveTo>
                  <a:cubicBezTo>
                    <a:pt x="44165" y="0"/>
                    <a:pt x="53208" y="11144"/>
                    <a:pt x="53208" y="26098"/>
                  </a:cubicBezTo>
                  <a:cubicBezTo>
                    <a:pt x="53208" y="26956"/>
                    <a:pt x="53113" y="28289"/>
                    <a:pt x="53017" y="29432"/>
                  </a:cubicBezTo>
                  <a:lnTo>
                    <a:pt x="52827" y="31528"/>
                  </a:lnTo>
                  <a:lnTo>
                    <a:pt x="18561" y="31528"/>
                  </a:lnTo>
                  <a:cubicBezTo>
                    <a:pt x="19893" y="38576"/>
                    <a:pt x="25224" y="41434"/>
                    <a:pt x="31125" y="41434"/>
                  </a:cubicBezTo>
                  <a:cubicBezTo>
                    <a:pt x="35218" y="41434"/>
                    <a:pt x="38835" y="40100"/>
                    <a:pt x="41690" y="38767"/>
                  </a:cubicBezTo>
                  <a:cubicBezTo>
                    <a:pt x="43404" y="38005"/>
                    <a:pt x="44927" y="37147"/>
                    <a:pt x="46259" y="36290"/>
                  </a:cubicBezTo>
                  <a:lnTo>
                    <a:pt x="52827" y="48863"/>
                  </a:lnTo>
                  <a:cubicBezTo>
                    <a:pt x="51018" y="50197"/>
                    <a:pt x="48924" y="51435"/>
                    <a:pt x="46640" y="52673"/>
                  </a:cubicBezTo>
                  <a:cubicBezTo>
                    <a:pt x="42547" y="54674"/>
                    <a:pt x="37026" y="56483"/>
                    <a:pt x="29602" y="56483"/>
                  </a:cubicBezTo>
                  <a:cubicBezTo>
                    <a:pt x="10375" y="56483"/>
                    <a:pt x="0" y="42577"/>
                    <a:pt x="0" y="28194"/>
                  </a:cubicBezTo>
                  <a:cubicBezTo>
                    <a:pt x="0" y="12382"/>
                    <a:pt x="10661" y="0"/>
                    <a:pt x="28079" y="0"/>
                  </a:cubicBezTo>
                  <a:close/>
                  <a:moveTo>
                    <a:pt x="34457" y="21622"/>
                  </a:moveTo>
                  <a:cubicBezTo>
                    <a:pt x="34457" y="17336"/>
                    <a:pt x="31696" y="13621"/>
                    <a:pt x="27698" y="13621"/>
                  </a:cubicBezTo>
                  <a:cubicBezTo>
                    <a:pt x="22368" y="13621"/>
                    <a:pt x="19989" y="17431"/>
                    <a:pt x="19037" y="21622"/>
                  </a:cubicBezTo>
                  <a:lnTo>
                    <a:pt x="34552" y="21622"/>
                  </a:ln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AACACDF7-0432-21F0-9545-23469DDE28E8}"/>
                </a:ext>
              </a:extLst>
            </p:cNvPr>
            <p:cNvSpPr/>
            <p:nvPr/>
          </p:nvSpPr>
          <p:spPr>
            <a:xfrm>
              <a:off x="2126648" y="5693092"/>
              <a:ext cx="43879" cy="55054"/>
            </a:xfrm>
            <a:custGeom>
              <a:avLst/>
              <a:gdLst>
                <a:gd name="connsiteX0" fmla="*/ 0 w 43879"/>
                <a:gd name="connsiteY0" fmla="*/ 41720 h 55054"/>
                <a:gd name="connsiteX1" fmla="*/ 7329 w 43879"/>
                <a:gd name="connsiteY1" fmla="*/ 41720 h 55054"/>
                <a:gd name="connsiteX2" fmla="*/ 7329 w 43879"/>
                <a:gd name="connsiteY2" fmla="*/ 16288 h 55054"/>
                <a:gd name="connsiteX3" fmla="*/ 5045 w 43879"/>
                <a:gd name="connsiteY3" fmla="*/ 14002 h 55054"/>
                <a:gd name="connsiteX4" fmla="*/ 0 w 43879"/>
                <a:gd name="connsiteY4" fmla="*/ 14002 h 55054"/>
                <a:gd name="connsiteX5" fmla="*/ 0 w 43879"/>
                <a:gd name="connsiteY5" fmla="*/ 857 h 55054"/>
                <a:gd name="connsiteX6" fmla="*/ 17038 w 43879"/>
                <a:gd name="connsiteY6" fmla="*/ 857 h 55054"/>
                <a:gd name="connsiteX7" fmla="*/ 24653 w 43879"/>
                <a:gd name="connsiteY7" fmla="*/ 7810 h 55054"/>
                <a:gd name="connsiteX8" fmla="*/ 24653 w 43879"/>
                <a:gd name="connsiteY8" fmla="*/ 10668 h 55054"/>
                <a:gd name="connsiteX9" fmla="*/ 24557 w 43879"/>
                <a:gd name="connsiteY9" fmla="*/ 12668 h 55054"/>
                <a:gd name="connsiteX10" fmla="*/ 24462 w 43879"/>
                <a:gd name="connsiteY10" fmla="*/ 13430 h 55054"/>
                <a:gd name="connsiteX11" fmla="*/ 24653 w 43879"/>
                <a:gd name="connsiteY11" fmla="*/ 13430 h 55054"/>
                <a:gd name="connsiteX12" fmla="*/ 41786 w 43879"/>
                <a:gd name="connsiteY12" fmla="*/ 0 h 55054"/>
                <a:gd name="connsiteX13" fmla="*/ 43213 w 43879"/>
                <a:gd name="connsiteY13" fmla="*/ 95 h 55054"/>
                <a:gd name="connsiteX14" fmla="*/ 43880 w 43879"/>
                <a:gd name="connsiteY14" fmla="*/ 190 h 55054"/>
                <a:gd name="connsiteX15" fmla="*/ 43880 w 43879"/>
                <a:gd name="connsiteY15" fmla="*/ 18002 h 55054"/>
                <a:gd name="connsiteX16" fmla="*/ 42833 w 43879"/>
                <a:gd name="connsiteY16" fmla="*/ 17812 h 55054"/>
                <a:gd name="connsiteX17" fmla="*/ 40263 w 43879"/>
                <a:gd name="connsiteY17" fmla="*/ 17716 h 55054"/>
                <a:gd name="connsiteX18" fmla="*/ 25414 w 43879"/>
                <a:gd name="connsiteY18" fmla="*/ 34004 h 55054"/>
                <a:gd name="connsiteX19" fmla="*/ 25414 w 43879"/>
                <a:gd name="connsiteY19" fmla="*/ 41910 h 55054"/>
                <a:gd name="connsiteX20" fmla="*/ 32743 w 43879"/>
                <a:gd name="connsiteY20" fmla="*/ 41910 h 55054"/>
                <a:gd name="connsiteX21" fmla="*/ 32743 w 43879"/>
                <a:gd name="connsiteY21" fmla="*/ 55054 h 55054"/>
                <a:gd name="connsiteX22" fmla="*/ 0 w 43879"/>
                <a:gd name="connsiteY22" fmla="*/ 55054 h 55054"/>
                <a:gd name="connsiteX23" fmla="*/ 0 w 43879"/>
                <a:gd name="connsiteY23" fmla="*/ 41910 h 5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879" h="55054">
                  <a:moveTo>
                    <a:pt x="0" y="41720"/>
                  </a:moveTo>
                  <a:lnTo>
                    <a:pt x="7329" y="41720"/>
                  </a:lnTo>
                  <a:lnTo>
                    <a:pt x="7329" y="16288"/>
                  </a:lnTo>
                  <a:cubicBezTo>
                    <a:pt x="7329" y="14668"/>
                    <a:pt x="6568" y="14002"/>
                    <a:pt x="5045" y="14002"/>
                  </a:cubicBezTo>
                  <a:lnTo>
                    <a:pt x="0" y="14002"/>
                  </a:lnTo>
                  <a:lnTo>
                    <a:pt x="0" y="857"/>
                  </a:lnTo>
                  <a:lnTo>
                    <a:pt x="17038" y="857"/>
                  </a:lnTo>
                  <a:cubicBezTo>
                    <a:pt x="21987" y="857"/>
                    <a:pt x="24653" y="2857"/>
                    <a:pt x="24653" y="7810"/>
                  </a:cubicBezTo>
                  <a:lnTo>
                    <a:pt x="24653" y="10668"/>
                  </a:lnTo>
                  <a:cubicBezTo>
                    <a:pt x="24653" y="11621"/>
                    <a:pt x="24653" y="12382"/>
                    <a:pt x="24557" y="12668"/>
                  </a:cubicBezTo>
                  <a:cubicBezTo>
                    <a:pt x="24462" y="12954"/>
                    <a:pt x="24462" y="13144"/>
                    <a:pt x="24462" y="13430"/>
                  </a:cubicBezTo>
                  <a:lnTo>
                    <a:pt x="24653" y="13430"/>
                  </a:lnTo>
                  <a:cubicBezTo>
                    <a:pt x="26937" y="6096"/>
                    <a:pt x="33790" y="0"/>
                    <a:pt x="41786" y="0"/>
                  </a:cubicBezTo>
                  <a:cubicBezTo>
                    <a:pt x="42547" y="0"/>
                    <a:pt x="42928" y="0"/>
                    <a:pt x="43213" y="95"/>
                  </a:cubicBezTo>
                  <a:cubicBezTo>
                    <a:pt x="43499" y="190"/>
                    <a:pt x="43785" y="190"/>
                    <a:pt x="43880" y="190"/>
                  </a:cubicBezTo>
                  <a:lnTo>
                    <a:pt x="43880" y="18002"/>
                  </a:lnTo>
                  <a:lnTo>
                    <a:pt x="42833" y="17812"/>
                  </a:lnTo>
                  <a:cubicBezTo>
                    <a:pt x="42071" y="17716"/>
                    <a:pt x="41405" y="17716"/>
                    <a:pt x="40263" y="17716"/>
                  </a:cubicBezTo>
                  <a:cubicBezTo>
                    <a:pt x="30173" y="17716"/>
                    <a:pt x="25414" y="24003"/>
                    <a:pt x="25414" y="34004"/>
                  </a:cubicBezTo>
                  <a:lnTo>
                    <a:pt x="25414" y="41910"/>
                  </a:lnTo>
                  <a:lnTo>
                    <a:pt x="32743" y="41910"/>
                  </a:lnTo>
                  <a:lnTo>
                    <a:pt x="32743" y="55054"/>
                  </a:lnTo>
                  <a:lnTo>
                    <a:pt x="0" y="55054"/>
                  </a:lnTo>
                  <a:lnTo>
                    <a:pt x="0" y="41910"/>
                  </a:ln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" name="Forma libre 11">
              <a:extLst>
                <a:ext uri="{FF2B5EF4-FFF2-40B4-BE49-F238E27FC236}">
                  <a16:creationId xmlns:a16="http://schemas.microsoft.com/office/drawing/2014/main" id="{E5F6C8C7-BA77-58AB-803C-377D22DBB35F}"/>
                </a:ext>
              </a:extLst>
            </p:cNvPr>
            <p:cNvSpPr/>
            <p:nvPr/>
          </p:nvSpPr>
          <p:spPr>
            <a:xfrm>
              <a:off x="2177286" y="5692711"/>
              <a:ext cx="67961" cy="55245"/>
            </a:xfrm>
            <a:custGeom>
              <a:avLst/>
              <a:gdLst>
                <a:gd name="connsiteX0" fmla="*/ 571 w 67961"/>
                <a:gd name="connsiteY0" fmla="*/ 42101 h 55245"/>
                <a:gd name="connsiteX1" fmla="*/ 7329 w 67961"/>
                <a:gd name="connsiteY1" fmla="*/ 42101 h 55245"/>
                <a:gd name="connsiteX2" fmla="*/ 7329 w 67961"/>
                <a:gd name="connsiteY2" fmla="*/ 16669 h 55245"/>
                <a:gd name="connsiteX3" fmla="*/ 5045 w 67961"/>
                <a:gd name="connsiteY3" fmla="*/ 14383 h 55245"/>
                <a:gd name="connsiteX4" fmla="*/ 0 w 67961"/>
                <a:gd name="connsiteY4" fmla="*/ 14383 h 55245"/>
                <a:gd name="connsiteX5" fmla="*/ 0 w 67961"/>
                <a:gd name="connsiteY5" fmla="*/ 1238 h 55245"/>
                <a:gd name="connsiteX6" fmla="*/ 17133 w 67961"/>
                <a:gd name="connsiteY6" fmla="*/ 1238 h 55245"/>
                <a:gd name="connsiteX7" fmla="*/ 24557 w 67961"/>
                <a:gd name="connsiteY7" fmla="*/ 7334 h 55245"/>
                <a:gd name="connsiteX8" fmla="*/ 24557 w 67961"/>
                <a:gd name="connsiteY8" fmla="*/ 10001 h 55245"/>
                <a:gd name="connsiteX9" fmla="*/ 24462 w 67961"/>
                <a:gd name="connsiteY9" fmla="*/ 10382 h 55245"/>
                <a:gd name="connsiteX10" fmla="*/ 24653 w 67961"/>
                <a:gd name="connsiteY10" fmla="*/ 10382 h 55245"/>
                <a:gd name="connsiteX11" fmla="*/ 28745 w 67961"/>
                <a:gd name="connsiteY11" fmla="*/ 5144 h 55245"/>
                <a:gd name="connsiteX12" fmla="*/ 43023 w 67961"/>
                <a:gd name="connsiteY12" fmla="*/ 0 h 55245"/>
                <a:gd name="connsiteX13" fmla="*/ 61203 w 67961"/>
                <a:gd name="connsiteY13" fmla="*/ 20193 h 55245"/>
                <a:gd name="connsiteX14" fmla="*/ 61203 w 67961"/>
                <a:gd name="connsiteY14" fmla="*/ 42101 h 55245"/>
                <a:gd name="connsiteX15" fmla="*/ 67961 w 67961"/>
                <a:gd name="connsiteY15" fmla="*/ 42101 h 55245"/>
                <a:gd name="connsiteX16" fmla="*/ 67961 w 67961"/>
                <a:gd name="connsiteY16" fmla="*/ 55245 h 55245"/>
                <a:gd name="connsiteX17" fmla="*/ 43023 w 67961"/>
                <a:gd name="connsiteY17" fmla="*/ 55245 h 55245"/>
                <a:gd name="connsiteX18" fmla="*/ 43023 w 67961"/>
                <a:gd name="connsiteY18" fmla="*/ 23622 h 55245"/>
                <a:gd name="connsiteX19" fmla="*/ 36931 w 67961"/>
                <a:gd name="connsiteY19" fmla="*/ 16478 h 55245"/>
                <a:gd name="connsiteX20" fmla="*/ 25319 w 67961"/>
                <a:gd name="connsiteY20" fmla="*/ 32385 h 55245"/>
                <a:gd name="connsiteX21" fmla="*/ 25319 w 67961"/>
                <a:gd name="connsiteY21" fmla="*/ 42101 h 55245"/>
                <a:gd name="connsiteX22" fmla="*/ 32172 w 67961"/>
                <a:gd name="connsiteY22" fmla="*/ 42101 h 55245"/>
                <a:gd name="connsiteX23" fmla="*/ 32172 w 67961"/>
                <a:gd name="connsiteY23" fmla="*/ 55245 h 55245"/>
                <a:gd name="connsiteX24" fmla="*/ 476 w 67961"/>
                <a:gd name="connsiteY24" fmla="*/ 55245 h 55245"/>
                <a:gd name="connsiteX25" fmla="*/ 476 w 67961"/>
                <a:gd name="connsiteY25" fmla="*/ 42101 h 5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7961" h="55245">
                  <a:moveTo>
                    <a:pt x="571" y="42101"/>
                  </a:moveTo>
                  <a:lnTo>
                    <a:pt x="7329" y="42101"/>
                  </a:lnTo>
                  <a:lnTo>
                    <a:pt x="7329" y="16669"/>
                  </a:lnTo>
                  <a:cubicBezTo>
                    <a:pt x="7329" y="15049"/>
                    <a:pt x="6568" y="14383"/>
                    <a:pt x="5045" y="14383"/>
                  </a:cubicBezTo>
                  <a:lnTo>
                    <a:pt x="0" y="14383"/>
                  </a:lnTo>
                  <a:lnTo>
                    <a:pt x="0" y="1238"/>
                  </a:lnTo>
                  <a:lnTo>
                    <a:pt x="17133" y="1238"/>
                  </a:lnTo>
                  <a:cubicBezTo>
                    <a:pt x="22083" y="1238"/>
                    <a:pt x="24557" y="3620"/>
                    <a:pt x="24557" y="7334"/>
                  </a:cubicBezTo>
                  <a:lnTo>
                    <a:pt x="24557" y="10001"/>
                  </a:lnTo>
                  <a:cubicBezTo>
                    <a:pt x="24557" y="10001"/>
                    <a:pt x="24557" y="10287"/>
                    <a:pt x="24462" y="10382"/>
                  </a:cubicBezTo>
                  <a:lnTo>
                    <a:pt x="24653" y="10382"/>
                  </a:lnTo>
                  <a:cubicBezTo>
                    <a:pt x="25604" y="8382"/>
                    <a:pt x="26937" y="6763"/>
                    <a:pt x="28745" y="5144"/>
                  </a:cubicBezTo>
                  <a:cubicBezTo>
                    <a:pt x="31696" y="2477"/>
                    <a:pt x="36170" y="0"/>
                    <a:pt x="43023" y="0"/>
                  </a:cubicBezTo>
                  <a:cubicBezTo>
                    <a:pt x="53208" y="0"/>
                    <a:pt x="61203" y="5144"/>
                    <a:pt x="61203" y="20193"/>
                  </a:cubicBezTo>
                  <a:lnTo>
                    <a:pt x="61203" y="42101"/>
                  </a:lnTo>
                  <a:lnTo>
                    <a:pt x="67961" y="42101"/>
                  </a:lnTo>
                  <a:lnTo>
                    <a:pt x="67961" y="55245"/>
                  </a:lnTo>
                  <a:lnTo>
                    <a:pt x="43023" y="55245"/>
                  </a:lnTo>
                  <a:lnTo>
                    <a:pt x="43023" y="23622"/>
                  </a:lnTo>
                  <a:cubicBezTo>
                    <a:pt x="43023" y="18574"/>
                    <a:pt x="41024" y="16478"/>
                    <a:pt x="36931" y="16478"/>
                  </a:cubicBezTo>
                  <a:cubicBezTo>
                    <a:pt x="28841" y="16478"/>
                    <a:pt x="25319" y="24860"/>
                    <a:pt x="25319" y="32385"/>
                  </a:cubicBezTo>
                  <a:lnTo>
                    <a:pt x="25319" y="42101"/>
                  </a:lnTo>
                  <a:lnTo>
                    <a:pt x="32172" y="42101"/>
                  </a:lnTo>
                  <a:lnTo>
                    <a:pt x="32172" y="55245"/>
                  </a:lnTo>
                  <a:lnTo>
                    <a:pt x="476" y="55245"/>
                  </a:lnTo>
                  <a:lnTo>
                    <a:pt x="476" y="42101"/>
                  </a:ln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032D6231-CECA-14E9-C5A5-46036D248296}"/>
                </a:ext>
              </a:extLst>
            </p:cNvPr>
            <p:cNvSpPr/>
            <p:nvPr/>
          </p:nvSpPr>
          <p:spPr>
            <a:xfrm>
              <a:off x="2251244" y="5692711"/>
              <a:ext cx="61107" cy="56483"/>
            </a:xfrm>
            <a:custGeom>
              <a:avLst/>
              <a:gdLst>
                <a:gd name="connsiteX0" fmla="*/ 30459 w 61107"/>
                <a:gd name="connsiteY0" fmla="*/ 0 h 56483"/>
                <a:gd name="connsiteX1" fmla="*/ 61108 w 61107"/>
                <a:gd name="connsiteY1" fmla="*/ 28385 h 56483"/>
                <a:gd name="connsiteX2" fmla="*/ 30554 w 61107"/>
                <a:gd name="connsiteY2" fmla="*/ 56483 h 56483"/>
                <a:gd name="connsiteX3" fmla="*/ 0 w 61107"/>
                <a:gd name="connsiteY3" fmla="*/ 28385 h 56483"/>
                <a:gd name="connsiteX4" fmla="*/ 30459 w 61107"/>
                <a:gd name="connsiteY4" fmla="*/ 0 h 56483"/>
                <a:gd name="connsiteX5" fmla="*/ 30554 w 61107"/>
                <a:gd name="connsiteY5" fmla="*/ 41434 h 56483"/>
                <a:gd name="connsiteX6" fmla="*/ 42833 w 61107"/>
                <a:gd name="connsiteY6" fmla="*/ 28480 h 56483"/>
                <a:gd name="connsiteX7" fmla="*/ 30554 w 61107"/>
                <a:gd name="connsiteY7" fmla="*/ 15145 h 56483"/>
                <a:gd name="connsiteX8" fmla="*/ 18275 w 61107"/>
                <a:gd name="connsiteY8" fmla="*/ 28480 h 56483"/>
                <a:gd name="connsiteX9" fmla="*/ 30554 w 61107"/>
                <a:gd name="connsiteY9" fmla="*/ 41434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07" h="56483">
                  <a:moveTo>
                    <a:pt x="30459" y="0"/>
                  </a:moveTo>
                  <a:cubicBezTo>
                    <a:pt x="47497" y="0"/>
                    <a:pt x="61108" y="11335"/>
                    <a:pt x="61108" y="28385"/>
                  </a:cubicBezTo>
                  <a:cubicBezTo>
                    <a:pt x="61108" y="45434"/>
                    <a:pt x="47497" y="56483"/>
                    <a:pt x="30554" y="56483"/>
                  </a:cubicBezTo>
                  <a:cubicBezTo>
                    <a:pt x="13611" y="56483"/>
                    <a:pt x="0" y="45243"/>
                    <a:pt x="0" y="28385"/>
                  </a:cubicBezTo>
                  <a:cubicBezTo>
                    <a:pt x="0" y="11525"/>
                    <a:pt x="13706" y="0"/>
                    <a:pt x="30459" y="0"/>
                  </a:cubicBezTo>
                  <a:close/>
                  <a:moveTo>
                    <a:pt x="30554" y="41434"/>
                  </a:moveTo>
                  <a:cubicBezTo>
                    <a:pt x="37122" y="41434"/>
                    <a:pt x="42833" y="36481"/>
                    <a:pt x="42833" y="28480"/>
                  </a:cubicBezTo>
                  <a:cubicBezTo>
                    <a:pt x="42833" y="20479"/>
                    <a:pt x="37217" y="15145"/>
                    <a:pt x="30554" y="15145"/>
                  </a:cubicBezTo>
                  <a:cubicBezTo>
                    <a:pt x="23891" y="15145"/>
                    <a:pt x="18275" y="20383"/>
                    <a:pt x="18275" y="28480"/>
                  </a:cubicBezTo>
                  <a:cubicBezTo>
                    <a:pt x="18275" y="36576"/>
                    <a:pt x="23891" y="41434"/>
                    <a:pt x="30554" y="41434"/>
                  </a:cubicBez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3AF9F898-B193-79AB-68C9-CF2054B9021D}"/>
                </a:ext>
              </a:extLst>
            </p:cNvPr>
            <p:cNvSpPr/>
            <p:nvPr/>
          </p:nvSpPr>
          <p:spPr>
            <a:xfrm>
              <a:off x="2347760" y="5673947"/>
              <a:ext cx="58062" cy="75152"/>
            </a:xfrm>
            <a:custGeom>
              <a:avLst/>
              <a:gdLst>
                <a:gd name="connsiteX0" fmla="*/ 23986 w 58062"/>
                <a:gd name="connsiteY0" fmla="*/ 19717 h 75152"/>
                <a:gd name="connsiteX1" fmla="*/ 40358 w 58062"/>
                <a:gd name="connsiteY1" fmla="*/ 28670 h 75152"/>
                <a:gd name="connsiteX2" fmla="*/ 40548 w 58062"/>
                <a:gd name="connsiteY2" fmla="*/ 28670 h 75152"/>
                <a:gd name="connsiteX3" fmla="*/ 40263 w 58062"/>
                <a:gd name="connsiteY3" fmla="*/ 24670 h 75152"/>
                <a:gd name="connsiteX4" fmla="*/ 40263 w 58062"/>
                <a:gd name="connsiteY4" fmla="*/ 7906 h 75152"/>
                <a:gd name="connsiteX5" fmla="*/ 31506 w 58062"/>
                <a:gd name="connsiteY5" fmla="*/ 7906 h 75152"/>
                <a:gd name="connsiteX6" fmla="*/ 31506 w 58062"/>
                <a:gd name="connsiteY6" fmla="*/ 0 h 75152"/>
                <a:gd name="connsiteX7" fmla="*/ 50447 w 58062"/>
                <a:gd name="connsiteY7" fmla="*/ 0 h 75152"/>
                <a:gd name="connsiteX8" fmla="*/ 50447 w 58062"/>
                <a:gd name="connsiteY8" fmla="*/ 63818 h 75152"/>
                <a:gd name="connsiteX9" fmla="*/ 52732 w 58062"/>
                <a:gd name="connsiteY9" fmla="*/ 66104 h 75152"/>
                <a:gd name="connsiteX10" fmla="*/ 58062 w 58062"/>
                <a:gd name="connsiteY10" fmla="*/ 66104 h 75152"/>
                <a:gd name="connsiteX11" fmla="*/ 58062 w 58062"/>
                <a:gd name="connsiteY11" fmla="*/ 74009 h 75152"/>
                <a:gd name="connsiteX12" fmla="*/ 47497 w 58062"/>
                <a:gd name="connsiteY12" fmla="*/ 74009 h 75152"/>
                <a:gd name="connsiteX13" fmla="*/ 40929 w 58062"/>
                <a:gd name="connsiteY13" fmla="*/ 68199 h 75152"/>
                <a:gd name="connsiteX14" fmla="*/ 40929 w 58062"/>
                <a:gd name="connsiteY14" fmla="*/ 67437 h 75152"/>
                <a:gd name="connsiteX15" fmla="*/ 41215 w 58062"/>
                <a:gd name="connsiteY15" fmla="*/ 64579 h 75152"/>
                <a:gd name="connsiteX16" fmla="*/ 41024 w 58062"/>
                <a:gd name="connsiteY16" fmla="*/ 64579 h 75152"/>
                <a:gd name="connsiteX17" fmla="*/ 23130 w 58062"/>
                <a:gd name="connsiteY17" fmla="*/ 75152 h 75152"/>
                <a:gd name="connsiteX18" fmla="*/ 0 w 58062"/>
                <a:gd name="connsiteY18" fmla="*/ 47339 h 75152"/>
                <a:gd name="connsiteX19" fmla="*/ 24081 w 58062"/>
                <a:gd name="connsiteY19" fmla="*/ 19526 h 75152"/>
                <a:gd name="connsiteX20" fmla="*/ 25224 w 58062"/>
                <a:gd name="connsiteY20" fmla="*/ 66484 h 75152"/>
                <a:gd name="connsiteX21" fmla="*/ 40548 w 58062"/>
                <a:gd name="connsiteY21" fmla="*/ 47625 h 75152"/>
                <a:gd name="connsiteX22" fmla="*/ 25604 w 58062"/>
                <a:gd name="connsiteY22" fmla="*/ 28670 h 75152"/>
                <a:gd name="connsiteX23" fmla="*/ 10280 w 58062"/>
                <a:gd name="connsiteY23" fmla="*/ 47530 h 75152"/>
                <a:gd name="connsiteX24" fmla="*/ 25224 w 58062"/>
                <a:gd name="connsiteY24" fmla="*/ 66484 h 7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8062" h="75152">
                  <a:moveTo>
                    <a:pt x="23986" y="19717"/>
                  </a:moveTo>
                  <a:cubicBezTo>
                    <a:pt x="36075" y="19717"/>
                    <a:pt x="40358" y="28670"/>
                    <a:pt x="40358" y="28670"/>
                  </a:cubicBezTo>
                  <a:lnTo>
                    <a:pt x="40548" y="28670"/>
                  </a:lnTo>
                  <a:cubicBezTo>
                    <a:pt x="40548" y="28670"/>
                    <a:pt x="40263" y="26956"/>
                    <a:pt x="40263" y="24670"/>
                  </a:cubicBezTo>
                  <a:lnTo>
                    <a:pt x="40263" y="7906"/>
                  </a:lnTo>
                  <a:lnTo>
                    <a:pt x="31506" y="7906"/>
                  </a:lnTo>
                  <a:lnTo>
                    <a:pt x="31506" y="0"/>
                  </a:lnTo>
                  <a:lnTo>
                    <a:pt x="50447" y="0"/>
                  </a:lnTo>
                  <a:lnTo>
                    <a:pt x="50447" y="63818"/>
                  </a:lnTo>
                  <a:cubicBezTo>
                    <a:pt x="50447" y="65437"/>
                    <a:pt x="51304" y="66104"/>
                    <a:pt x="52732" y="66104"/>
                  </a:cubicBezTo>
                  <a:lnTo>
                    <a:pt x="58062" y="66104"/>
                  </a:lnTo>
                  <a:lnTo>
                    <a:pt x="58062" y="74009"/>
                  </a:lnTo>
                  <a:lnTo>
                    <a:pt x="47497" y="74009"/>
                  </a:lnTo>
                  <a:cubicBezTo>
                    <a:pt x="42737" y="74009"/>
                    <a:pt x="40929" y="71723"/>
                    <a:pt x="40929" y="68199"/>
                  </a:cubicBezTo>
                  <a:lnTo>
                    <a:pt x="40929" y="67437"/>
                  </a:lnTo>
                  <a:cubicBezTo>
                    <a:pt x="40929" y="65627"/>
                    <a:pt x="41215" y="64579"/>
                    <a:pt x="41215" y="64579"/>
                  </a:cubicBezTo>
                  <a:lnTo>
                    <a:pt x="41024" y="64579"/>
                  </a:lnTo>
                  <a:cubicBezTo>
                    <a:pt x="41024" y="64579"/>
                    <a:pt x="36741" y="75152"/>
                    <a:pt x="23130" y="75152"/>
                  </a:cubicBezTo>
                  <a:cubicBezTo>
                    <a:pt x="9518" y="75152"/>
                    <a:pt x="0" y="63818"/>
                    <a:pt x="0" y="47339"/>
                  </a:cubicBezTo>
                  <a:cubicBezTo>
                    <a:pt x="0" y="30861"/>
                    <a:pt x="9804" y="19526"/>
                    <a:pt x="24081" y="19526"/>
                  </a:cubicBezTo>
                  <a:close/>
                  <a:moveTo>
                    <a:pt x="25224" y="66484"/>
                  </a:moveTo>
                  <a:cubicBezTo>
                    <a:pt x="33124" y="66484"/>
                    <a:pt x="40548" y="60865"/>
                    <a:pt x="40548" y="47625"/>
                  </a:cubicBezTo>
                  <a:cubicBezTo>
                    <a:pt x="40548" y="37910"/>
                    <a:pt x="35599" y="28670"/>
                    <a:pt x="25604" y="28670"/>
                  </a:cubicBezTo>
                  <a:cubicBezTo>
                    <a:pt x="17133" y="28670"/>
                    <a:pt x="10280" y="35433"/>
                    <a:pt x="10280" y="47530"/>
                  </a:cubicBezTo>
                  <a:cubicBezTo>
                    <a:pt x="10280" y="59627"/>
                    <a:pt x="16467" y="66484"/>
                    <a:pt x="25224" y="66484"/>
                  </a:cubicBez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B72D10F5-9F6A-17A7-33C2-83FE64DF3ADA}"/>
                </a:ext>
              </a:extLst>
            </p:cNvPr>
            <p:cNvSpPr/>
            <p:nvPr/>
          </p:nvSpPr>
          <p:spPr>
            <a:xfrm>
              <a:off x="2414484" y="5693568"/>
              <a:ext cx="49400" cy="55626"/>
            </a:xfrm>
            <a:custGeom>
              <a:avLst/>
              <a:gdLst>
                <a:gd name="connsiteX0" fmla="*/ 26461 w 49400"/>
                <a:gd name="connsiteY0" fmla="*/ 95 h 55626"/>
                <a:gd name="connsiteX1" fmla="*/ 49400 w 49400"/>
                <a:gd name="connsiteY1" fmla="*/ 24955 h 55626"/>
                <a:gd name="connsiteX2" fmla="*/ 49115 w 49400"/>
                <a:gd name="connsiteY2" fmla="*/ 28861 h 55626"/>
                <a:gd name="connsiteX3" fmla="*/ 10375 w 49400"/>
                <a:gd name="connsiteY3" fmla="*/ 28861 h 55626"/>
                <a:gd name="connsiteX4" fmla="*/ 28745 w 49400"/>
                <a:gd name="connsiteY4" fmla="*/ 46863 h 55626"/>
                <a:gd name="connsiteX5" fmla="*/ 44546 w 49400"/>
                <a:gd name="connsiteY5" fmla="*/ 40862 h 55626"/>
                <a:gd name="connsiteX6" fmla="*/ 48734 w 49400"/>
                <a:gd name="connsiteY6" fmla="*/ 48292 h 55626"/>
                <a:gd name="connsiteX7" fmla="*/ 28079 w 49400"/>
                <a:gd name="connsiteY7" fmla="*/ 55626 h 55626"/>
                <a:gd name="connsiteX8" fmla="*/ 0 w 49400"/>
                <a:gd name="connsiteY8" fmla="*/ 27813 h 55626"/>
                <a:gd name="connsiteX9" fmla="*/ 26461 w 49400"/>
                <a:gd name="connsiteY9" fmla="*/ 0 h 55626"/>
                <a:gd name="connsiteX10" fmla="*/ 38930 w 49400"/>
                <a:gd name="connsiteY10" fmla="*/ 22288 h 55626"/>
                <a:gd name="connsiteX11" fmla="*/ 26271 w 49400"/>
                <a:gd name="connsiteY11" fmla="*/ 8191 h 55626"/>
                <a:gd name="connsiteX12" fmla="*/ 10756 w 49400"/>
                <a:gd name="connsiteY12" fmla="*/ 22288 h 55626"/>
                <a:gd name="connsiteX13" fmla="*/ 38930 w 49400"/>
                <a:gd name="connsiteY13" fmla="*/ 22288 h 55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400" h="55626">
                  <a:moveTo>
                    <a:pt x="26461" y="95"/>
                  </a:moveTo>
                  <a:cubicBezTo>
                    <a:pt x="41500" y="95"/>
                    <a:pt x="49400" y="11239"/>
                    <a:pt x="49400" y="24955"/>
                  </a:cubicBezTo>
                  <a:cubicBezTo>
                    <a:pt x="49400" y="26289"/>
                    <a:pt x="49115" y="28861"/>
                    <a:pt x="49115" y="28861"/>
                  </a:cubicBezTo>
                  <a:lnTo>
                    <a:pt x="10375" y="28861"/>
                  </a:lnTo>
                  <a:cubicBezTo>
                    <a:pt x="11041" y="40577"/>
                    <a:pt x="19322" y="46863"/>
                    <a:pt x="28745" y="46863"/>
                  </a:cubicBezTo>
                  <a:cubicBezTo>
                    <a:pt x="38169" y="46863"/>
                    <a:pt x="44546" y="40862"/>
                    <a:pt x="44546" y="40862"/>
                  </a:cubicBezTo>
                  <a:lnTo>
                    <a:pt x="48734" y="48292"/>
                  </a:lnTo>
                  <a:cubicBezTo>
                    <a:pt x="48734" y="48292"/>
                    <a:pt x="40739" y="55626"/>
                    <a:pt x="28079" y="55626"/>
                  </a:cubicBezTo>
                  <a:cubicBezTo>
                    <a:pt x="11422" y="55626"/>
                    <a:pt x="0" y="43529"/>
                    <a:pt x="0" y="27813"/>
                  </a:cubicBezTo>
                  <a:cubicBezTo>
                    <a:pt x="0" y="10954"/>
                    <a:pt x="11422" y="0"/>
                    <a:pt x="26461" y="0"/>
                  </a:cubicBezTo>
                  <a:close/>
                  <a:moveTo>
                    <a:pt x="38930" y="22288"/>
                  </a:moveTo>
                  <a:cubicBezTo>
                    <a:pt x="38645" y="12954"/>
                    <a:pt x="32934" y="8191"/>
                    <a:pt x="26271" y="8191"/>
                  </a:cubicBezTo>
                  <a:cubicBezTo>
                    <a:pt x="18561" y="8191"/>
                    <a:pt x="12279" y="13430"/>
                    <a:pt x="10756" y="22288"/>
                  </a:cubicBezTo>
                  <a:lnTo>
                    <a:pt x="38930" y="22288"/>
                  </a:ln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AD437B20-5B09-F423-4497-96E51FBA15E2}"/>
                </a:ext>
              </a:extLst>
            </p:cNvPr>
            <p:cNvSpPr/>
            <p:nvPr/>
          </p:nvSpPr>
          <p:spPr>
            <a:xfrm>
              <a:off x="2500149" y="5671566"/>
              <a:ext cx="70245" cy="77438"/>
            </a:xfrm>
            <a:custGeom>
              <a:avLst/>
              <a:gdLst>
                <a:gd name="connsiteX0" fmla="*/ 39121 w 70245"/>
                <a:gd name="connsiteY0" fmla="*/ 190 h 77438"/>
                <a:gd name="connsiteX1" fmla="*/ 69389 w 70245"/>
                <a:gd name="connsiteY1" fmla="*/ 15145 h 77438"/>
                <a:gd name="connsiteX2" fmla="*/ 69389 w 70245"/>
                <a:gd name="connsiteY2" fmla="*/ 26956 h 77438"/>
                <a:gd name="connsiteX3" fmla="*/ 52637 w 70245"/>
                <a:gd name="connsiteY3" fmla="*/ 26956 h 77438"/>
                <a:gd name="connsiteX4" fmla="*/ 52637 w 70245"/>
                <a:gd name="connsiteY4" fmla="*/ 21146 h 77438"/>
                <a:gd name="connsiteX5" fmla="*/ 39977 w 70245"/>
                <a:gd name="connsiteY5" fmla="*/ 15812 h 77438"/>
                <a:gd name="connsiteX6" fmla="*/ 19322 w 70245"/>
                <a:gd name="connsiteY6" fmla="*/ 37624 h 77438"/>
                <a:gd name="connsiteX7" fmla="*/ 41024 w 70245"/>
                <a:gd name="connsiteY7" fmla="*/ 61817 h 77438"/>
                <a:gd name="connsiteX8" fmla="*/ 53493 w 70245"/>
                <a:gd name="connsiteY8" fmla="*/ 56483 h 77438"/>
                <a:gd name="connsiteX9" fmla="*/ 53493 w 70245"/>
                <a:gd name="connsiteY9" fmla="*/ 50673 h 77438"/>
                <a:gd name="connsiteX10" fmla="*/ 70246 w 70245"/>
                <a:gd name="connsiteY10" fmla="*/ 50673 h 77438"/>
                <a:gd name="connsiteX11" fmla="*/ 70246 w 70245"/>
                <a:gd name="connsiteY11" fmla="*/ 62675 h 77438"/>
                <a:gd name="connsiteX12" fmla="*/ 39692 w 70245"/>
                <a:gd name="connsiteY12" fmla="*/ 77438 h 77438"/>
                <a:gd name="connsiteX13" fmla="*/ 0 w 70245"/>
                <a:gd name="connsiteY13" fmla="*/ 38576 h 77438"/>
                <a:gd name="connsiteX14" fmla="*/ 39121 w 70245"/>
                <a:gd name="connsiteY14" fmla="*/ 0 h 7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245" h="77438">
                  <a:moveTo>
                    <a:pt x="39121" y="190"/>
                  </a:moveTo>
                  <a:cubicBezTo>
                    <a:pt x="48258" y="190"/>
                    <a:pt x="69389" y="3048"/>
                    <a:pt x="69389" y="15145"/>
                  </a:cubicBezTo>
                  <a:lnTo>
                    <a:pt x="69389" y="26956"/>
                  </a:lnTo>
                  <a:lnTo>
                    <a:pt x="52637" y="26956"/>
                  </a:lnTo>
                  <a:lnTo>
                    <a:pt x="52637" y="21146"/>
                  </a:lnTo>
                  <a:cubicBezTo>
                    <a:pt x="52637" y="16954"/>
                    <a:pt x="45022" y="15812"/>
                    <a:pt x="39977" y="15812"/>
                  </a:cubicBezTo>
                  <a:cubicBezTo>
                    <a:pt x="27794" y="15812"/>
                    <a:pt x="19322" y="23813"/>
                    <a:pt x="19322" y="37624"/>
                  </a:cubicBezTo>
                  <a:cubicBezTo>
                    <a:pt x="19322" y="53149"/>
                    <a:pt x="28555" y="61817"/>
                    <a:pt x="41024" y="61817"/>
                  </a:cubicBezTo>
                  <a:cubicBezTo>
                    <a:pt x="44356" y="61817"/>
                    <a:pt x="53493" y="60960"/>
                    <a:pt x="53493" y="56483"/>
                  </a:cubicBezTo>
                  <a:lnTo>
                    <a:pt x="53493" y="50673"/>
                  </a:lnTo>
                  <a:lnTo>
                    <a:pt x="70246" y="50673"/>
                  </a:lnTo>
                  <a:lnTo>
                    <a:pt x="70246" y="62675"/>
                  </a:lnTo>
                  <a:cubicBezTo>
                    <a:pt x="70246" y="74104"/>
                    <a:pt x="50067" y="77438"/>
                    <a:pt x="39692" y="77438"/>
                  </a:cubicBezTo>
                  <a:cubicBezTo>
                    <a:pt x="16752" y="77438"/>
                    <a:pt x="0" y="60484"/>
                    <a:pt x="0" y="38576"/>
                  </a:cubicBezTo>
                  <a:cubicBezTo>
                    <a:pt x="0" y="16669"/>
                    <a:pt x="17323" y="0"/>
                    <a:pt x="39121" y="0"/>
                  </a:cubicBez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D0BE2FA9-14FD-52ED-EBC6-52D040B0EA2C}"/>
                </a:ext>
              </a:extLst>
            </p:cNvPr>
            <p:cNvSpPr/>
            <p:nvPr/>
          </p:nvSpPr>
          <p:spPr>
            <a:xfrm>
              <a:off x="2578390" y="5672899"/>
              <a:ext cx="68056" cy="74961"/>
            </a:xfrm>
            <a:custGeom>
              <a:avLst/>
              <a:gdLst>
                <a:gd name="connsiteX0" fmla="*/ 476 w 68056"/>
                <a:gd name="connsiteY0" fmla="*/ 61913 h 74961"/>
                <a:gd name="connsiteX1" fmla="*/ 7329 w 68056"/>
                <a:gd name="connsiteY1" fmla="*/ 61913 h 74961"/>
                <a:gd name="connsiteX2" fmla="*/ 7329 w 68056"/>
                <a:gd name="connsiteY2" fmla="*/ 13145 h 74961"/>
                <a:gd name="connsiteX3" fmla="*/ 0 w 68056"/>
                <a:gd name="connsiteY3" fmla="*/ 13145 h 74961"/>
                <a:gd name="connsiteX4" fmla="*/ 0 w 68056"/>
                <a:gd name="connsiteY4" fmla="*/ 0 h 74961"/>
                <a:gd name="connsiteX5" fmla="*/ 25414 w 68056"/>
                <a:gd name="connsiteY5" fmla="*/ 0 h 74961"/>
                <a:gd name="connsiteX6" fmla="*/ 25414 w 68056"/>
                <a:gd name="connsiteY6" fmla="*/ 23717 h 74961"/>
                <a:gd name="connsiteX7" fmla="*/ 25319 w 68056"/>
                <a:gd name="connsiteY7" fmla="*/ 27051 h 74961"/>
                <a:gd name="connsiteX8" fmla="*/ 25224 w 68056"/>
                <a:gd name="connsiteY8" fmla="*/ 28289 h 74961"/>
                <a:gd name="connsiteX9" fmla="*/ 25414 w 68056"/>
                <a:gd name="connsiteY9" fmla="*/ 28289 h 74961"/>
                <a:gd name="connsiteX10" fmla="*/ 41881 w 68056"/>
                <a:gd name="connsiteY10" fmla="*/ 19717 h 74961"/>
                <a:gd name="connsiteX11" fmla="*/ 61298 w 68056"/>
                <a:gd name="connsiteY11" fmla="*/ 39910 h 74961"/>
                <a:gd name="connsiteX12" fmla="*/ 61298 w 68056"/>
                <a:gd name="connsiteY12" fmla="*/ 61817 h 74961"/>
                <a:gd name="connsiteX13" fmla="*/ 68056 w 68056"/>
                <a:gd name="connsiteY13" fmla="*/ 61817 h 74961"/>
                <a:gd name="connsiteX14" fmla="*/ 68056 w 68056"/>
                <a:gd name="connsiteY14" fmla="*/ 74962 h 74961"/>
                <a:gd name="connsiteX15" fmla="*/ 43118 w 68056"/>
                <a:gd name="connsiteY15" fmla="*/ 74962 h 74961"/>
                <a:gd name="connsiteX16" fmla="*/ 43118 w 68056"/>
                <a:gd name="connsiteY16" fmla="*/ 43339 h 74961"/>
                <a:gd name="connsiteX17" fmla="*/ 37122 w 68056"/>
                <a:gd name="connsiteY17" fmla="*/ 36195 h 74961"/>
                <a:gd name="connsiteX18" fmla="*/ 25414 w 68056"/>
                <a:gd name="connsiteY18" fmla="*/ 51054 h 74961"/>
                <a:gd name="connsiteX19" fmla="*/ 25414 w 68056"/>
                <a:gd name="connsiteY19" fmla="*/ 61817 h 74961"/>
                <a:gd name="connsiteX20" fmla="*/ 32172 w 68056"/>
                <a:gd name="connsiteY20" fmla="*/ 61817 h 74961"/>
                <a:gd name="connsiteX21" fmla="*/ 32172 w 68056"/>
                <a:gd name="connsiteY21" fmla="*/ 74962 h 74961"/>
                <a:gd name="connsiteX22" fmla="*/ 476 w 68056"/>
                <a:gd name="connsiteY22" fmla="*/ 74962 h 74961"/>
                <a:gd name="connsiteX23" fmla="*/ 476 w 68056"/>
                <a:gd name="connsiteY23" fmla="*/ 61817 h 7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56" h="74961">
                  <a:moveTo>
                    <a:pt x="476" y="61913"/>
                  </a:moveTo>
                  <a:lnTo>
                    <a:pt x="7329" y="61913"/>
                  </a:lnTo>
                  <a:lnTo>
                    <a:pt x="7329" y="13145"/>
                  </a:lnTo>
                  <a:lnTo>
                    <a:pt x="0" y="13145"/>
                  </a:lnTo>
                  <a:lnTo>
                    <a:pt x="0" y="0"/>
                  </a:lnTo>
                  <a:lnTo>
                    <a:pt x="25414" y="0"/>
                  </a:lnTo>
                  <a:lnTo>
                    <a:pt x="25414" y="23717"/>
                  </a:lnTo>
                  <a:cubicBezTo>
                    <a:pt x="25414" y="25051"/>
                    <a:pt x="25414" y="26194"/>
                    <a:pt x="25319" y="27051"/>
                  </a:cubicBezTo>
                  <a:cubicBezTo>
                    <a:pt x="25224" y="27623"/>
                    <a:pt x="25224" y="28004"/>
                    <a:pt x="25224" y="28289"/>
                  </a:cubicBezTo>
                  <a:lnTo>
                    <a:pt x="25414" y="28289"/>
                  </a:lnTo>
                  <a:cubicBezTo>
                    <a:pt x="28460" y="22955"/>
                    <a:pt x="34742" y="19717"/>
                    <a:pt x="41881" y="19717"/>
                  </a:cubicBezTo>
                  <a:cubicBezTo>
                    <a:pt x="52732" y="19717"/>
                    <a:pt x="61298" y="24860"/>
                    <a:pt x="61298" y="39910"/>
                  </a:cubicBezTo>
                  <a:lnTo>
                    <a:pt x="61298" y="61817"/>
                  </a:lnTo>
                  <a:lnTo>
                    <a:pt x="68056" y="61817"/>
                  </a:lnTo>
                  <a:lnTo>
                    <a:pt x="68056" y="74962"/>
                  </a:lnTo>
                  <a:lnTo>
                    <a:pt x="43118" y="74962"/>
                  </a:lnTo>
                  <a:lnTo>
                    <a:pt x="43118" y="43339"/>
                  </a:lnTo>
                  <a:cubicBezTo>
                    <a:pt x="43118" y="38291"/>
                    <a:pt x="41214" y="36195"/>
                    <a:pt x="37122" y="36195"/>
                  </a:cubicBezTo>
                  <a:cubicBezTo>
                    <a:pt x="29126" y="36195"/>
                    <a:pt x="25414" y="43339"/>
                    <a:pt x="25414" y="51054"/>
                  </a:cubicBezTo>
                  <a:lnTo>
                    <a:pt x="25414" y="61817"/>
                  </a:lnTo>
                  <a:lnTo>
                    <a:pt x="32172" y="61817"/>
                  </a:lnTo>
                  <a:lnTo>
                    <a:pt x="32172" y="74962"/>
                  </a:lnTo>
                  <a:lnTo>
                    <a:pt x="476" y="74962"/>
                  </a:lnTo>
                  <a:lnTo>
                    <a:pt x="476" y="61817"/>
                  </a:ln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F0D7CF01-90B3-4843-9DB8-CD3303E87064}"/>
                </a:ext>
              </a:extLst>
            </p:cNvPr>
            <p:cNvSpPr/>
            <p:nvPr/>
          </p:nvSpPr>
          <p:spPr>
            <a:xfrm>
              <a:off x="2653395" y="5672994"/>
              <a:ext cx="32267" cy="74866"/>
            </a:xfrm>
            <a:custGeom>
              <a:avLst/>
              <a:gdLst>
                <a:gd name="connsiteX0" fmla="*/ 571 w 32267"/>
                <a:gd name="connsiteY0" fmla="*/ 61817 h 74866"/>
                <a:gd name="connsiteX1" fmla="*/ 7329 w 32267"/>
                <a:gd name="connsiteY1" fmla="*/ 61817 h 74866"/>
                <a:gd name="connsiteX2" fmla="*/ 7329 w 32267"/>
                <a:gd name="connsiteY2" fmla="*/ 34004 h 74866"/>
                <a:gd name="connsiteX3" fmla="*/ 0 w 32267"/>
                <a:gd name="connsiteY3" fmla="*/ 34004 h 74866"/>
                <a:gd name="connsiteX4" fmla="*/ 0 w 32267"/>
                <a:gd name="connsiteY4" fmla="*/ 20860 h 74866"/>
                <a:gd name="connsiteX5" fmla="*/ 25414 w 32267"/>
                <a:gd name="connsiteY5" fmla="*/ 20860 h 74866"/>
                <a:gd name="connsiteX6" fmla="*/ 25414 w 32267"/>
                <a:gd name="connsiteY6" fmla="*/ 61722 h 74866"/>
                <a:gd name="connsiteX7" fmla="*/ 32267 w 32267"/>
                <a:gd name="connsiteY7" fmla="*/ 61722 h 74866"/>
                <a:gd name="connsiteX8" fmla="*/ 32267 w 32267"/>
                <a:gd name="connsiteY8" fmla="*/ 74867 h 74866"/>
                <a:gd name="connsiteX9" fmla="*/ 571 w 32267"/>
                <a:gd name="connsiteY9" fmla="*/ 74867 h 74866"/>
                <a:gd name="connsiteX10" fmla="*/ 571 w 32267"/>
                <a:gd name="connsiteY10" fmla="*/ 61722 h 74866"/>
                <a:gd name="connsiteX11" fmla="*/ 7615 w 32267"/>
                <a:gd name="connsiteY11" fmla="*/ 0 h 74866"/>
                <a:gd name="connsiteX12" fmla="*/ 25319 w 32267"/>
                <a:gd name="connsiteY12" fmla="*/ 0 h 74866"/>
                <a:gd name="connsiteX13" fmla="*/ 25319 w 32267"/>
                <a:gd name="connsiteY13" fmla="*/ 14192 h 74866"/>
                <a:gd name="connsiteX14" fmla="*/ 7615 w 32267"/>
                <a:gd name="connsiteY14" fmla="*/ 14192 h 74866"/>
                <a:gd name="connsiteX15" fmla="*/ 7615 w 32267"/>
                <a:gd name="connsiteY15" fmla="*/ 0 h 7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267" h="74866">
                  <a:moveTo>
                    <a:pt x="571" y="61817"/>
                  </a:moveTo>
                  <a:lnTo>
                    <a:pt x="7329" y="61817"/>
                  </a:lnTo>
                  <a:lnTo>
                    <a:pt x="7329" y="34004"/>
                  </a:lnTo>
                  <a:lnTo>
                    <a:pt x="0" y="34004"/>
                  </a:lnTo>
                  <a:lnTo>
                    <a:pt x="0" y="20860"/>
                  </a:lnTo>
                  <a:lnTo>
                    <a:pt x="25414" y="20860"/>
                  </a:lnTo>
                  <a:lnTo>
                    <a:pt x="25414" y="61722"/>
                  </a:lnTo>
                  <a:lnTo>
                    <a:pt x="32267" y="61722"/>
                  </a:lnTo>
                  <a:lnTo>
                    <a:pt x="32267" y="74867"/>
                  </a:lnTo>
                  <a:lnTo>
                    <a:pt x="571" y="74867"/>
                  </a:lnTo>
                  <a:lnTo>
                    <a:pt x="571" y="61722"/>
                  </a:lnTo>
                  <a:close/>
                  <a:moveTo>
                    <a:pt x="7615" y="0"/>
                  </a:moveTo>
                  <a:lnTo>
                    <a:pt x="25319" y="0"/>
                  </a:lnTo>
                  <a:lnTo>
                    <a:pt x="25319" y="14192"/>
                  </a:lnTo>
                  <a:lnTo>
                    <a:pt x="7615" y="14192"/>
                  </a:lnTo>
                  <a:lnTo>
                    <a:pt x="7615" y="0"/>
                  </a:ln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9CD79DB9-0597-3489-EF79-68BEA3774618}"/>
                </a:ext>
              </a:extLst>
            </p:cNvPr>
            <p:cNvSpPr/>
            <p:nvPr/>
          </p:nvSpPr>
          <p:spPr>
            <a:xfrm>
              <a:off x="2688422" y="5672994"/>
              <a:ext cx="32743" cy="75533"/>
            </a:xfrm>
            <a:custGeom>
              <a:avLst/>
              <a:gdLst>
                <a:gd name="connsiteX0" fmla="*/ 7329 w 32743"/>
                <a:gd name="connsiteY0" fmla="*/ 13145 h 75533"/>
                <a:gd name="connsiteX1" fmla="*/ 0 w 32743"/>
                <a:gd name="connsiteY1" fmla="*/ 13145 h 75533"/>
                <a:gd name="connsiteX2" fmla="*/ 0 w 32743"/>
                <a:gd name="connsiteY2" fmla="*/ 0 h 75533"/>
                <a:gd name="connsiteX3" fmla="*/ 25414 w 32743"/>
                <a:gd name="connsiteY3" fmla="*/ 0 h 75533"/>
                <a:gd name="connsiteX4" fmla="*/ 25414 w 32743"/>
                <a:gd name="connsiteY4" fmla="*/ 54007 h 75533"/>
                <a:gd name="connsiteX5" fmla="*/ 30459 w 32743"/>
                <a:gd name="connsiteY5" fmla="*/ 60960 h 75533"/>
                <a:gd name="connsiteX6" fmla="*/ 32077 w 32743"/>
                <a:gd name="connsiteY6" fmla="*/ 60865 h 75533"/>
                <a:gd name="connsiteX7" fmla="*/ 32743 w 32743"/>
                <a:gd name="connsiteY7" fmla="*/ 60865 h 75533"/>
                <a:gd name="connsiteX8" fmla="*/ 32743 w 32743"/>
                <a:gd name="connsiteY8" fmla="*/ 75247 h 75533"/>
                <a:gd name="connsiteX9" fmla="*/ 31125 w 32743"/>
                <a:gd name="connsiteY9" fmla="*/ 75438 h 75533"/>
                <a:gd name="connsiteX10" fmla="*/ 27223 w 32743"/>
                <a:gd name="connsiteY10" fmla="*/ 75533 h 75533"/>
                <a:gd name="connsiteX11" fmla="*/ 7329 w 32743"/>
                <a:gd name="connsiteY11" fmla="*/ 55054 h 75533"/>
                <a:gd name="connsiteX12" fmla="*/ 7329 w 32743"/>
                <a:gd name="connsiteY12" fmla="*/ 13145 h 7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43" h="75533">
                  <a:moveTo>
                    <a:pt x="7329" y="13145"/>
                  </a:moveTo>
                  <a:lnTo>
                    <a:pt x="0" y="13145"/>
                  </a:lnTo>
                  <a:lnTo>
                    <a:pt x="0" y="0"/>
                  </a:lnTo>
                  <a:lnTo>
                    <a:pt x="25414" y="0"/>
                  </a:lnTo>
                  <a:lnTo>
                    <a:pt x="25414" y="54007"/>
                  </a:lnTo>
                  <a:cubicBezTo>
                    <a:pt x="25414" y="59150"/>
                    <a:pt x="26366" y="60960"/>
                    <a:pt x="30459" y="60960"/>
                  </a:cubicBezTo>
                  <a:cubicBezTo>
                    <a:pt x="31220" y="60960"/>
                    <a:pt x="31601" y="60865"/>
                    <a:pt x="32077" y="60865"/>
                  </a:cubicBezTo>
                  <a:lnTo>
                    <a:pt x="32743" y="60865"/>
                  </a:lnTo>
                  <a:lnTo>
                    <a:pt x="32743" y="75247"/>
                  </a:lnTo>
                  <a:lnTo>
                    <a:pt x="31125" y="75438"/>
                  </a:lnTo>
                  <a:cubicBezTo>
                    <a:pt x="29983" y="75533"/>
                    <a:pt x="28841" y="75533"/>
                    <a:pt x="27223" y="75533"/>
                  </a:cubicBezTo>
                  <a:cubicBezTo>
                    <a:pt x="17704" y="75533"/>
                    <a:pt x="7329" y="73248"/>
                    <a:pt x="7329" y="55054"/>
                  </a:cubicBezTo>
                  <a:lnTo>
                    <a:pt x="7329" y="13145"/>
                  </a:ln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6102C78F-DF0B-6F88-748E-9F5BB15A98E4}"/>
                </a:ext>
              </a:extLst>
            </p:cNvPr>
            <p:cNvSpPr/>
            <p:nvPr/>
          </p:nvSpPr>
          <p:spPr>
            <a:xfrm>
              <a:off x="2727924" y="5692711"/>
              <a:ext cx="53207" cy="56483"/>
            </a:xfrm>
            <a:custGeom>
              <a:avLst/>
              <a:gdLst>
                <a:gd name="connsiteX0" fmla="*/ 28079 w 53207"/>
                <a:gd name="connsiteY0" fmla="*/ 0 h 56483"/>
                <a:gd name="connsiteX1" fmla="*/ 53208 w 53207"/>
                <a:gd name="connsiteY1" fmla="*/ 26098 h 56483"/>
                <a:gd name="connsiteX2" fmla="*/ 53017 w 53207"/>
                <a:gd name="connsiteY2" fmla="*/ 29432 h 56483"/>
                <a:gd name="connsiteX3" fmla="*/ 52827 w 53207"/>
                <a:gd name="connsiteY3" fmla="*/ 31528 h 56483"/>
                <a:gd name="connsiteX4" fmla="*/ 18561 w 53207"/>
                <a:gd name="connsiteY4" fmla="*/ 31528 h 56483"/>
                <a:gd name="connsiteX5" fmla="*/ 31125 w 53207"/>
                <a:gd name="connsiteY5" fmla="*/ 41434 h 56483"/>
                <a:gd name="connsiteX6" fmla="*/ 41690 w 53207"/>
                <a:gd name="connsiteY6" fmla="*/ 38767 h 56483"/>
                <a:gd name="connsiteX7" fmla="*/ 46259 w 53207"/>
                <a:gd name="connsiteY7" fmla="*/ 36290 h 56483"/>
                <a:gd name="connsiteX8" fmla="*/ 52827 w 53207"/>
                <a:gd name="connsiteY8" fmla="*/ 48863 h 56483"/>
                <a:gd name="connsiteX9" fmla="*/ 46640 w 53207"/>
                <a:gd name="connsiteY9" fmla="*/ 52673 h 56483"/>
                <a:gd name="connsiteX10" fmla="*/ 29602 w 53207"/>
                <a:gd name="connsiteY10" fmla="*/ 56483 h 56483"/>
                <a:gd name="connsiteX11" fmla="*/ 0 w 53207"/>
                <a:gd name="connsiteY11" fmla="*/ 28194 h 56483"/>
                <a:gd name="connsiteX12" fmla="*/ 28079 w 53207"/>
                <a:gd name="connsiteY12" fmla="*/ 0 h 56483"/>
                <a:gd name="connsiteX13" fmla="*/ 34457 w 53207"/>
                <a:gd name="connsiteY13" fmla="*/ 21622 h 56483"/>
                <a:gd name="connsiteX14" fmla="*/ 27698 w 53207"/>
                <a:gd name="connsiteY14" fmla="*/ 13621 h 56483"/>
                <a:gd name="connsiteX15" fmla="*/ 19037 w 53207"/>
                <a:gd name="connsiteY15" fmla="*/ 21622 h 56483"/>
                <a:gd name="connsiteX16" fmla="*/ 34552 w 53207"/>
                <a:gd name="connsiteY16" fmla="*/ 21622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207" h="56483">
                  <a:moveTo>
                    <a:pt x="28079" y="0"/>
                  </a:moveTo>
                  <a:cubicBezTo>
                    <a:pt x="44165" y="0"/>
                    <a:pt x="53208" y="11144"/>
                    <a:pt x="53208" y="26098"/>
                  </a:cubicBezTo>
                  <a:cubicBezTo>
                    <a:pt x="53208" y="26956"/>
                    <a:pt x="53112" y="28289"/>
                    <a:pt x="53017" y="29432"/>
                  </a:cubicBezTo>
                  <a:lnTo>
                    <a:pt x="52827" y="31528"/>
                  </a:lnTo>
                  <a:lnTo>
                    <a:pt x="18561" y="31528"/>
                  </a:lnTo>
                  <a:cubicBezTo>
                    <a:pt x="19893" y="38576"/>
                    <a:pt x="25224" y="41434"/>
                    <a:pt x="31125" y="41434"/>
                  </a:cubicBezTo>
                  <a:cubicBezTo>
                    <a:pt x="35218" y="41434"/>
                    <a:pt x="38835" y="40100"/>
                    <a:pt x="41690" y="38767"/>
                  </a:cubicBezTo>
                  <a:cubicBezTo>
                    <a:pt x="43404" y="38005"/>
                    <a:pt x="44927" y="37147"/>
                    <a:pt x="46259" y="36290"/>
                  </a:cubicBezTo>
                  <a:lnTo>
                    <a:pt x="52827" y="48863"/>
                  </a:lnTo>
                  <a:cubicBezTo>
                    <a:pt x="51018" y="50197"/>
                    <a:pt x="48924" y="51435"/>
                    <a:pt x="46640" y="52673"/>
                  </a:cubicBezTo>
                  <a:cubicBezTo>
                    <a:pt x="42547" y="54674"/>
                    <a:pt x="37026" y="56483"/>
                    <a:pt x="29602" y="56483"/>
                  </a:cubicBezTo>
                  <a:cubicBezTo>
                    <a:pt x="10375" y="56483"/>
                    <a:pt x="0" y="42577"/>
                    <a:pt x="0" y="28194"/>
                  </a:cubicBezTo>
                  <a:cubicBezTo>
                    <a:pt x="0" y="12382"/>
                    <a:pt x="10661" y="0"/>
                    <a:pt x="28079" y="0"/>
                  </a:cubicBezTo>
                  <a:close/>
                  <a:moveTo>
                    <a:pt x="34457" y="21622"/>
                  </a:moveTo>
                  <a:cubicBezTo>
                    <a:pt x="34457" y="17336"/>
                    <a:pt x="31696" y="13621"/>
                    <a:pt x="27698" y="13621"/>
                  </a:cubicBezTo>
                  <a:cubicBezTo>
                    <a:pt x="22368" y="13621"/>
                    <a:pt x="19989" y="17431"/>
                    <a:pt x="19037" y="21622"/>
                  </a:cubicBezTo>
                  <a:lnTo>
                    <a:pt x="34552" y="21622"/>
                  </a:ln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ABD2F46E-207D-7701-2E73-55CE61DB42F5}"/>
              </a:ext>
            </a:extLst>
          </p:cNvPr>
          <p:cNvGrpSpPr/>
          <p:nvPr/>
        </p:nvGrpSpPr>
        <p:grpSpPr>
          <a:xfrm>
            <a:off x="809798" y="5642966"/>
            <a:ext cx="2937378" cy="89834"/>
            <a:chOff x="5285334" y="1359030"/>
            <a:chExt cx="1396566" cy="122113"/>
          </a:xfrm>
        </p:grpSpPr>
        <p:sp>
          <p:nvSpPr>
            <p:cNvPr id="22" name="Forma libre 21">
              <a:extLst>
                <a:ext uri="{FF2B5EF4-FFF2-40B4-BE49-F238E27FC236}">
                  <a16:creationId xmlns:a16="http://schemas.microsoft.com/office/drawing/2014/main" id="{9820B287-ADB6-D28E-2F97-3A5A286ECDA6}"/>
                </a:ext>
              </a:extLst>
            </p:cNvPr>
            <p:cNvSpPr/>
            <p:nvPr/>
          </p:nvSpPr>
          <p:spPr>
            <a:xfrm>
              <a:off x="5285334" y="1359030"/>
              <a:ext cx="572591" cy="122113"/>
            </a:xfrm>
            <a:custGeom>
              <a:avLst/>
              <a:gdLst>
                <a:gd name="connsiteX0" fmla="*/ 0 w 312419"/>
                <a:gd name="connsiteY0" fmla="*/ 0 h 694372"/>
                <a:gd name="connsiteX1" fmla="*/ 312420 w 312419"/>
                <a:gd name="connsiteY1" fmla="*/ 0 h 694372"/>
                <a:gd name="connsiteX2" fmla="*/ 312420 w 312419"/>
                <a:gd name="connsiteY2" fmla="*/ 694373 h 694372"/>
                <a:gd name="connsiteX3" fmla="*/ 0 w 312419"/>
                <a:gd name="connsiteY3" fmla="*/ 694373 h 69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2419" h="694372">
                  <a:moveTo>
                    <a:pt x="0" y="0"/>
                  </a:moveTo>
                  <a:lnTo>
                    <a:pt x="312420" y="0"/>
                  </a:lnTo>
                  <a:lnTo>
                    <a:pt x="312420" y="694373"/>
                  </a:lnTo>
                  <a:lnTo>
                    <a:pt x="0" y="694373"/>
                  </a:lnTo>
                  <a:close/>
                </a:path>
              </a:pathLst>
            </a:custGeom>
            <a:solidFill>
              <a:srgbClr val="0F69B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" name="Forma libre 22">
              <a:extLst>
                <a:ext uri="{FF2B5EF4-FFF2-40B4-BE49-F238E27FC236}">
                  <a16:creationId xmlns:a16="http://schemas.microsoft.com/office/drawing/2014/main" id="{89E9DDFA-2A3B-912C-551D-E148A9BDE53C}"/>
                </a:ext>
              </a:extLst>
            </p:cNvPr>
            <p:cNvSpPr/>
            <p:nvPr/>
          </p:nvSpPr>
          <p:spPr>
            <a:xfrm>
              <a:off x="5857926" y="1359030"/>
              <a:ext cx="823974" cy="122113"/>
            </a:xfrm>
            <a:custGeom>
              <a:avLst/>
              <a:gdLst>
                <a:gd name="connsiteX0" fmla="*/ 0 w 449580"/>
                <a:gd name="connsiteY0" fmla="*/ 0 h 694372"/>
                <a:gd name="connsiteX1" fmla="*/ 449580 w 449580"/>
                <a:gd name="connsiteY1" fmla="*/ 0 h 694372"/>
                <a:gd name="connsiteX2" fmla="*/ 449580 w 449580"/>
                <a:gd name="connsiteY2" fmla="*/ 694373 h 694372"/>
                <a:gd name="connsiteX3" fmla="*/ 0 w 449580"/>
                <a:gd name="connsiteY3" fmla="*/ 694373 h 69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580" h="694372">
                  <a:moveTo>
                    <a:pt x="0" y="0"/>
                  </a:moveTo>
                  <a:lnTo>
                    <a:pt x="449580" y="0"/>
                  </a:lnTo>
                  <a:lnTo>
                    <a:pt x="449580" y="694373"/>
                  </a:lnTo>
                  <a:lnTo>
                    <a:pt x="0" y="694373"/>
                  </a:lnTo>
                  <a:close/>
                </a:path>
              </a:pathLst>
            </a:custGeom>
            <a:solidFill>
              <a:srgbClr val="EB3D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AC41F583-A0CE-B2BC-2036-53359C847F3F}"/>
              </a:ext>
            </a:extLst>
          </p:cNvPr>
          <p:cNvGrpSpPr/>
          <p:nvPr/>
        </p:nvGrpSpPr>
        <p:grpSpPr>
          <a:xfrm>
            <a:off x="318348" y="497103"/>
            <a:ext cx="5870646" cy="2382671"/>
            <a:chOff x="2492461" y="2171693"/>
            <a:chExt cx="3394779" cy="1377811"/>
          </a:xfrm>
          <a:solidFill>
            <a:schemeClr val="bg1">
              <a:alpha val="46852"/>
            </a:schemeClr>
          </a:solidFill>
        </p:grpSpPr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B07CDEF5-D03A-5958-DE26-CC22FAE48D16}"/>
                </a:ext>
              </a:extLst>
            </p:cNvPr>
            <p:cNvSpPr/>
            <p:nvPr/>
          </p:nvSpPr>
          <p:spPr>
            <a:xfrm>
              <a:off x="4403486" y="2879793"/>
              <a:ext cx="1483754" cy="314168"/>
            </a:xfrm>
            <a:custGeom>
              <a:avLst/>
              <a:gdLst>
                <a:gd name="connsiteX0" fmla="*/ 1000404 w 1483754"/>
                <a:gd name="connsiteY0" fmla="*/ 228269 h 314168"/>
                <a:gd name="connsiteX1" fmla="*/ 996880 w 1483754"/>
                <a:gd name="connsiteY1" fmla="*/ 228269 h 314168"/>
                <a:gd name="connsiteX2" fmla="*/ 976087 w 1483754"/>
                <a:gd name="connsiteY2" fmla="*/ 226161 h 314168"/>
                <a:gd name="connsiteX3" fmla="*/ 939082 w 1483754"/>
                <a:gd name="connsiteY3" fmla="*/ 204555 h 314168"/>
                <a:gd name="connsiteX4" fmla="*/ 908773 w 1483754"/>
                <a:gd name="connsiteY4" fmla="*/ 193137 h 314168"/>
                <a:gd name="connsiteX5" fmla="*/ 906482 w 1483754"/>
                <a:gd name="connsiteY5" fmla="*/ 203501 h 314168"/>
                <a:gd name="connsiteX6" fmla="*/ 842517 w 1483754"/>
                <a:gd name="connsiteY6" fmla="*/ 245484 h 314168"/>
                <a:gd name="connsiteX7" fmla="*/ 810271 w 1483754"/>
                <a:gd name="connsiteY7" fmla="*/ 266213 h 314168"/>
                <a:gd name="connsiteX8" fmla="*/ 803398 w 1483754"/>
                <a:gd name="connsiteY8" fmla="*/ 268145 h 314168"/>
                <a:gd name="connsiteX9" fmla="*/ 794588 w 1483754"/>
                <a:gd name="connsiteY9" fmla="*/ 268145 h 314168"/>
                <a:gd name="connsiteX10" fmla="*/ 793354 w 1483754"/>
                <a:gd name="connsiteY10" fmla="*/ 276753 h 314168"/>
                <a:gd name="connsiteX11" fmla="*/ 741724 w 1483754"/>
                <a:gd name="connsiteY11" fmla="*/ 313818 h 314168"/>
                <a:gd name="connsiteX12" fmla="*/ 692737 w 1483754"/>
                <a:gd name="connsiteY12" fmla="*/ 280793 h 314168"/>
                <a:gd name="connsiteX13" fmla="*/ 662957 w 1483754"/>
                <a:gd name="connsiteY13" fmla="*/ 258835 h 314168"/>
                <a:gd name="connsiteX14" fmla="*/ 632296 w 1483754"/>
                <a:gd name="connsiteY14" fmla="*/ 241093 h 314168"/>
                <a:gd name="connsiteX15" fmla="*/ 577494 w 1483754"/>
                <a:gd name="connsiteY15" fmla="*/ 210000 h 314168"/>
                <a:gd name="connsiteX16" fmla="*/ 557229 w 1483754"/>
                <a:gd name="connsiteY16" fmla="*/ 197353 h 314168"/>
                <a:gd name="connsiteX17" fmla="*/ 546657 w 1483754"/>
                <a:gd name="connsiteY17" fmla="*/ 196123 h 314168"/>
                <a:gd name="connsiteX18" fmla="*/ 506480 w 1483754"/>
                <a:gd name="connsiteY18" fmla="*/ 221945 h 314168"/>
                <a:gd name="connsiteX19" fmla="*/ 444453 w 1483754"/>
                <a:gd name="connsiteY19" fmla="*/ 263578 h 314168"/>
                <a:gd name="connsiteX20" fmla="*/ 377845 w 1483754"/>
                <a:gd name="connsiteY20" fmla="*/ 309777 h 314168"/>
                <a:gd name="connsiteX21" fmla="*/ 371325 w 1483754"/>
                <a:gd name="connsiteY21" fmla="*/ 314169 h 314168"/>
                <a:gd name="connsiteX22" fmla="*/ 359519 w 1483754"/>
                <a:gd name="connsiteY22" fmla="*/ 302224 h 314168"/>
                <a:gd name="connsiteX23" fmla="*/ 351766 w 1483754"/>
                <a:gd name="connsiteY23" fmla="*/ 300467 h 314168"/>
                <a:gd name="connsiteX24" fmla="*/ 333263 w 1483754"/>
                <a:gd name="connsiteY24" fmla="*/ 288522 h 314168"/>
                <a:gd name="connsiteX25" fmla="*/ 309122 w 1483754"/>
                <a:gd name="connsiteY25" fmla="*/ 271307 h 314168"/>
                <a:gd name="connsiteX26" fmla="*/ 284629 w 1483754"/>
                <a:gd name="connsiteY26" fmla="*/ 254443 h 314168"/>
                <a:gd name="connsiteX27" fmla="*/ 204276 w 1483754"/>
                <a:gd name="connsiteY27" fmla="*/ 208419 h 314168"/>
                <a:gd name="connsiteX28" fmla="*/ 186654 w 1483754"/>
                <a:gd name="connsiteY28" fmla="*/ 197001 h 314168"/>
                <a:gd name="connsiteX29" fmla="*/ 175377 w 1483754"/>
                <a:gd name="connsiteY29" fmla="*/ 197001 h 314168"/>
                <a:gd name="connsiteX30" fmla="*/ 145068 w 1483754"/>
                <a:gd name="connsiteY30" fmla="*/ 215797 h 314168"/>
                <a:gd name="connsiteX31" fmla="*/ 132910 w 1483754"/>
                <a:gd name="connsiteY31" fmla="*/ 223878 h 314168"/>
                <a:gd name="connsiteX32" fmla="*/ 121808 w 1483754"/>
                <a:gd name="connsiteY32" fmla="*/ 210527 h 314168"/>
                <a:gd name="connsiteX33" fmla="*/ 127623 w 1483754"/>
                <a:gd name="connsiteY33" fmla="*/ 227918 h 314168"/>
                <a:gd name="connsiteX34" fmla="*/ 91147 w 1483754"/>
                <a:gd name="connsiteY34" fmla="*/ 252862 h 314168"/>
                <a:gd name="connsiteX35" fmla="*/ 48504 w 1483754"/>
                <a:gd name="connsiteY35" fmla="*/ 280441 h 314168"/>
                <a:gd name="connsiteX36" fmla="*/ 6918 w 1483754"/>
                <a:gd name="connsiteY36" fmla="*/ 310480 h 314168"/>
                <a:gd name="connsiteX37" fmla="*/ 4275 w 1483754"/>
                <a:gd name="connsiteY37" fmla="*/ 311534 h 314168"/>
                <a:gd name="connsiteX38" fmla="*/ 222 w 1483754"/>
                <a:gd name="connsiteY38" fmla="*/ 299589 h 314168"/>
                <a:gd name="connsiteX39" fmla="*/ 222 w 1483754"/>
                <a:gd name="connsiteY39" fmla="*/ 140262 h 314168"/>
                <a:gd name="connsiteX40" fmla="*/ 13261 w 1483754"/>
                <a:gd name="connsiteY40" fmla="*/ 116196 h 314168"/>
                <a:gd name="connsiteX41" fmla="*/ 96434 w 1483754"/>
                <a:gd name="connsiteY41" fmla="*/ 57876 h 314168"/>
                <a:gd name="connsiteX42" fmla="*/ 174143 w 1483754"/>
                <a:gd name="connsiteY42" fmla="*/ 3771 h 314168"/>
                <a:gd name="connsiteX43" fmla="*/ 183835 w 1483754"/>
                <a:gd name="connsiteY43" fmla="*/ 785 h 314168"/>
                <a:gd name="connsiteX44" fmla="*/ 186126 w 1483754"/>
                <a:gd name="connsiteY44" fmla="*/ 2542 h 314168"/>
                <a:gd name="connsiteX45" fmla="*/ 183659 w 1483754"/>
                <a:gd name="connsiteY45" fmla="*/ 6933 h 314168"/>
                <a:gd name="connsiteX46" fmla="*/ 192998 w 1483754"/>
                <a:gd name="connsiteY46" fmla="*/ 6582 h 314168"/>
                <a:gd name="connsiteX47" fmla="*/ 198637 w 1483754"/>
                <a:gd name="connsiteY47" fmla="*/ 10271 h 314168"/>
                <a:gd name="connsiteX48" fmla="*/ 285862 w 1483754"/>
                <a:gd name="connsiteY48" fmla="*/ 68943 h 314168"/>
                <a:gd name="connsiteX49" fmla="*/ 346127 w 1483754"/>
                <a:gd name="connsiteY49" fmla="*/ 109696 h 314168"/>
                <a:gd name="connsiteX50" fmla="*/ 369739 w 1483754"/>
                <a:gd name="connsiteY50" fmla="*/ 124277 h 314168"/>
                <a:gd name="connsiteX51" fmla="*/ 390356 w 1483754"/>
                <a:gd name="connsiteY51" fmla="*/ 112683 h 314168"/>
                <a:gd name="connsiteX52" fmla="*/ 393528 w 1483754"/>
                <a:gd name="connsiteY52" fmla="*/ 119358 h 314168"/>
                <a:gd name="connsiteX53" fmla="*/ 395819 w 1483754"/>
                <a:gd name="connsiteY53" fmla="*/ 114966 h 314168"/>
                <a:gd name="connsiteX54" fmla="*/ 408506 w 1483754"/>
                <a:gd name="connsiteY54" fmla="*/ 99157 h 314168"/>
                <a:gd name="connsiteX55" fmla="*/ 459255 w 1483754"/>
                <a:gd name="connsiteY55" fmla="*/ 63146 h 314168"/>
                <a:gd name="connsiteX56" fmla="*/ 547185 w 1483754"/>
                <a:gd name="connsiteY56" fmla="*/ 2190 h 314168"/>
                <a:gd name="connsiteX57" fmla="*/ 558287 w 1483754"/>
                <a:gd name="connsiteY57" fmla="*/ 5528 h 314168"/>
                <a:gd name="connsiteX58" fmla="*/ 563926 w 1483754"/>
                <a:gd name="connsiteY58" fmla="*/ 9217 h 314168"/>
                <a:gd name="connsiteX59" fmla="*/ 570621 w 1483754"/>
                <a:gd name="connsiteY59" fmla="*/ 11676 h 314168"/>
                <a:gd name="connsiteX60" fmla="*/ 598639 w 1483754"/>
                <a:gd name="connsiteY60" fmla="*/ 30121 h 314168"/>
                <a:gd name="connsiteX61" fmla="*/ 645336 w 1483754"/>
                <a:gd name="connsiteY61" fmla="*/ 60335 h 314168"/>
                <a:gd name="connsiteX62" fmla="*/ 649917 w 1483754"/>
                <a:gd name="connsiteY62" fmla="*/ 69645 h 314168"/>
                <a:gd name="connsiteX63" fmla="*/ 658199 w 1483754"/>
                <a:gd name="connsiteY63" fmla="*/ 69645 h 314168"/>
                <a:gd name="connsiteX64" fmla="*/ 693442 w 1483754"/>
                <a:gd name="connsiteY64" fmla="*/ 92833 h 314168"/>
                <a:gd name="connsiteX65" fmla="*/ 690270 w 1483754"/>
                <a:gd name="connsiteY65" fmla="*/ 102670 h 314168"/>
                <a:gd name="connsiteX66" fmla="*/ 696966 w 1483754"/>
                <a:gd name="connsiteY66" fmla="*/ 95468 h 314168"/>
                <a:gd name="connsiteX67" fmla="*/ 705776 w 1483754"/>
                <a:gd name="connsiteY67" fmla="*/ 101616 h 314168"/>
                <a:gd name="connsiteX68" fmla="*/ 734499 w 1483754"/>
                <a:gd name="connsiteY68" fmla="*/ 120588 h 314168"/>
                <a:gd name="connsiteX69" fmla="*/ 745777 w 1483754"/>
                <a:gd name="connsiteY69" fmla="*/ 121115 h 314168"/>
                <a:gd name="connsiteX70" fmla="*/ 754764 w 1483754"/>
                <a:gd name="connsiteY70" fmla="*/ 120412 h 314168"/>
                <a:gd name="connsiteX71" fmla="*/ 766041 w 1483754"/>
                <a:gd name="connsiteY71" fmla="*/ 108467 h 314168"/>
                <a:gd name="connsiteX72" fmla="*/ 793354 w 1483754"/>
                <a:gd name="connsiteY72" fmla="*/ 89319 h 314168"/>
                <a:gd name="connsiteX73" fmla="*/ 822253 w 1483754"/>
                <a:gd name="connsiteY73" fmla="*/ 68943 h 314168"/>
                <a:gd name="connsiteX74" fmla="*/ 914941 w 1483754"/>
                <a:gd name="connsiteY74" fmla="*/ 2893 h 314168"/>
                <a:gd name="connsiteX75" fmla="*/ 928861 w 1483754"/>
                <a:gd name="connsiteY75" fmla="*/ 2893 h 314168"/>
                <a:gd name="connsiteX76" fmla="*/ 1012034 w 1483754"/>
                <a:gd name="connsiteY76" fmla="*/ 57876 h 314168"/>
                <a:gd name="connsiteX77" fmla="*/ 1065250 w 1483754"/>
                <a:gd name="connsiteY77" fmla="*/ 93711 h 314168"/>
                <a:gd name="connsiteX78" fmla="*/ 1099435 w 1483754"/>
                <a:gd name="connsiteY78" fmla="*/ 119709 h 314168"/>
                <a:gd name="connsiteX79" fmla="*/ 1116175 w 1483754"/>
                <a:gd name="connsiteY79" fmla="*/ 120939 h 314168"/>
                <a:gd name="connsiteX80" fmla="*/ 1194237 w 1483754"/>
                <a:gd name="connsiteY80" fmla="*/ 67186 h 314168"/>
                <a:gd name="connsiteX81" fmla="*/ 1201110 w 1483754"/>
                <a:gd name="connsiteY81" fmla="*/ 64024 h 314168"/>
                <a:gd name="connsiteX82" fmla="*/ 1213268 w 1483754"/>
                <a:gd name="connsiteY82" fmla="*/ 52606 h 314168"/>
                <a:gd name="connsiteX83" fmla="*/ 1263665 w 1483754"/>
                <a:gd name="connsiteY83" fmla="*/ 17824 h 314168"/>
                <a:gd name="connsiteX84" fmla="*/ 1286573 w 1483754"/>
                <a:gd name="connsiteY84" fmla="*/ 2190 h 314168"/>
                <a:gd name="connsiteX85" fmla="*/ 1298027 w 1483754"/>
                <a:gd name="connsiteY85" fmla="*/ 2190 h 314168"/>
                <a:gd name="connsiteX86" fmla="*/ 1400759 w 1483754"/>
                <a:gd name="connsiteY86" fmla="*/ 70699 h 314168"/>
                <a:gd name="connsiteX87" fmla="*/ 1409217 w 1483754"/>
                <a:gd name="connsiteY87" fmla="*/ 76847 h 314168"/>
                <a:gd name="connsiteX88" fmla="*/ 1409922 w 1483754"/>
                <a:gd name="connsiteY88" fmla="*/ 85279 h 314168"/>
                <a:gd name="connsiteX89" fmla="*/ 1406397 w 1483754"/>
                <a:gd name="connsiteY89" fmla="*/ 88968 h 314168"/>
                <a:gd name="connsiteX90" fmla="*/ 1420495 w 1483754"/>
                <a:gd name="connsiteY90" fmla="*/ 84225 h 314168"/>
                <a:gd name="connsiteX91" fmla="*/ 1423842 w 1483754"/>
                <a:gd name="connsiteY91" fmla="*/ 85806 h 314168"/>
                <a:gd name="connsiteX92" fmla="*/ 1476882 w 1483754"/>
                <a:gd name="connsiteY92" fmla="*/ 121993 h 314168"/>
                <a:gd name="connsiteX93" fmla="*/ 1483402 w 1483754"/>
                <a:gd name="connsiteY93" fmla="*/ 134465 h 314168"/>
                <a:gd name="connsiteX94" fmla="*/ 1483755 w 1483754"/>
                <a:gd name="connsiteY94" fmla="*/ 200690 h 314168"/>
                <a:gd name="connsiteX95" fmla="*/ 1483226 w 1483754"/>
                <a:gd name="connsiteY95" fmla="*/ 299413 h 314168"/>
                <a:gd name="connsiteX96" fmla="*/ 1482698 w 1483754"/>
                <a:gd name="connsiteY96" fmla="*/ 311710 h 314168"/>
                <a:gd name="connsiteX97" fmla="*/ 1478821 w 1483754"/>
                <a:gd name="connsiteY97" fmla="*/ 310480 h 314168"/>
                <a:gd name="connsiteX98" fmla="*/ 1408159 w 1483754"/>
                <a:gd name="connsiteY98" fmla="*/ 263051 h 314168"/>
                <a:gd name="connsiteX99" fmla="*/ 1360759 w 1483754"/>
                <a:gd name="connsiteY99" fmla="*/ 231783 h 314168"/>
                <a:gd name="connsiteX100" fmla="*/ 1330097 w 1483754"/>
                <a:gd name="connsiteY100" fmla="*/ 217027 h 314168"/>
                <a:gd name="connsiteX101" fmla="*/ 1298379 w 1483754"/>
                <a:gd name="connsiteY101" fmla="*/ 197528 h 314168"/>
                <a:gd name="connsiteX102" fmla="*/ 1286220 w 1483754"/>
                <a:gd name="connsiteY102" fmla="*/ 196299 h 314168"/>
                <a:gd name="connsiteX103" fmla="*/ 1233357 w 1483754"/>
                <a:gd name="connsiteY103" fmla="*/ 230904 h 314168"/>
                <a:gd name="connsiteX104" fmla="*/ 1113885 w 1483754"/>
                <a:gd name="connsiteY104" fmla="*/ 312412 h 314168"/>
                <a:gd name="connsiteX105" fmla="*/ 1111594 w 1483754"/>
                <a:gd name="connsiteY105" fmla="*/ 313291 h 314168"/>
                <a:gd name="connsiteX106" fmla="*/ 1075647 w 1483754"/>
                <a:gd name="connsiteY106" fmla="*/ 288873 h 314168"/>
                <a:gd name="connsiteX107" fmla="*/ 1039875 w 1483754"/>
                <a:gd name="connsiteY107" fmla="*/ 264983 h 314168"/>
                <a:gd name="connsiteX108" fmla="*/ 1004104 w 1483754"/>
                <a:gd name="connsiteY108" fmla="*/ 240390 h 314168"/>
                <a:gd name="connsiteX109" fmla="*/ 1015558 w 1483754"/>
                <a:gd name="connsiteY109" fmla="*/ 233012 h 314168"/>
                <a:gd name="connsiteX110" fmla="*/ 1000756 w 1483754"/>
                <a:gd name="connsiteY110" fmla="*/ 227742 h 31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483754" h="314168">
                  <a:moveTo>
                    <a:pt x="1000404" y="228269"/>
                  </a:moveTo>
                  <a:cubicBezTo>
                    <a:pt x="1000404" y="228269"/>
                    <a:pt x="997761" y="227918"/>
                    <a:pt x="996880" y="228269"/>
                  </a:cubicBezTo>
                  <a:cubicBezTo>
                    <a:pt x="989479" y="231783"/>
                    <a:pt x="982430" y="229850"/>
                    <a:pt x="976087" y="226161"/>
                  </a:cubicBezTo>
                  <a:cubicBezTo>
                    <a:pt x="963575" y="219135"/>
                    <a:pt x="951417" y="211581"/>
                    <a:pt x="939082" y="204555"/>
                  </a:cubicBezTo>
                  <a:cubicBezTo>
                    <a:pt x="929919" y="199285"/>
                    <a:pt x="921637" y="191907"/>
                    <a:pt x="908773" y="193137"/>
                  </a:cubicBezTo>
                  <a:cubicBezTo>
                    <a:pt x="913002" y="198231"/>
                    <a:pt x="910535" y="200866"/>
                    <a:pt x="906482" y="203501"/>
                  </a:cubicBezTo>
                  <a:cubicBezTo>
                    <a:pt x="884985" y="217378"/>
                    <a:pt x="863839" y="231607"/>
                    <a:pt x="842517" y="245484"/>
                  </a:cubicBezTo>
                  <a:cubicBezTo>
                    <a:pt x="831768" y="252511"/>
                    <a:pt x="821196" y="259537"/>
                    <a:pt x="810271" y="266213"/>
                  </a:cubicBezTo>
                  <a:cubicBezTo>
                    <a:pt x="808332" y="267442"/>
                    <a:pt x="804984" y="269023"/>
                    <a:pt x="803398" y="268145"/>
                  </a:cubicBezTo>
                  <a:cubicBezTo>
                    <a:pt x="800050" y="266388"/>
                    <a:pt x="797759" y="266740"/>
                    <a:pt x="794588" y="268145"/>
                  </a:cubicBezTo>
                  <a:cubicBezTo>
                    <a:pt x="789654" y="270604"/>
                    <a:pt x="794588" y="274645"/>
                    <a:pt x="793354" y="276753"/>
                  </a:cubicBezTo>
                  <a:cubicBezTo>
                    <a:pt x="775909" y="289225"/>
                    <a:pt x="758993" y="301345"/>
                    <a:pt x="741724" y="313818"/>
                  </a:cubicBezTo>
                  <a:cubicBezTo>
                    <a:pt x="725512" y="302926"/>
                    <a:pt x="708948" y="292035"/>
                    <a:pt x="692737" y="280793"/>
                  </a:cubicBezTo>
                  <a:cubicBezTo>
                    <a:pt x="682516" y="273766"/>
                    <a:pt x="673177" y="265686"/>
                    <a:pt x="662957" y="258835"/>
                  </a:cubicBezTo>
                  <a:cubicBezTo>
                    <a:pt x="653089" y="252335"/>
                    <a:pt x="642516" y="246890"/>
                    <a:pt x="632296" y="241093"/>
                  </a:cubicBezTo>
                  <a:cubicBezTo>
                    <a:pt x="613970" y="230729"/>
                    <a:pt x="595644" y="220540"/>
                    <a:pt x="577494" y="210000"/>
                  </a:cubicBezTo>
                  <a:cubicBezTo>
                    <a:pt x="570621" y="205960"/>
                    <a:pt x="564102" y="201569"/>
                    <a:pt x="557229" y="197353"/>
                  </a:cubicBezTo>
                  <a:cubicBezTo>
                    <a:pt x="553881" y="195245"/>
                    <a:pt x="550710" y="193488"/>
                    <a:pt x="546657" y="196123"/>
                  </a:cubicBezTo>
                  <a:cubicBezTo>
                    <a:pt x="533264" y="204730"/>
                    <a:pt x="519696" y="213162"/>
                    <a:pt x="506480" y="221945"/>
                  </a:cubicBezTo>
                  <a:cubicBezTo>
                    <a:pt x="485687" y="235647"/>
                    <a:pt x="465423" y="250227"/>
                    <a:pt x="444453" y="263578"/>
                  </a:cubicBezTo>
                  <a:cubicBezTo>
                    <a:pt x="421722" y="278158"/>
                    <a:pt x="399167" y="293089"/>
                    <a:pt x="377845" y="309777"/>
                  </a:cubicBezTo>
                  <a:cubicBezTo>
                    <a:pt x="375907" y="311358"/>
                    <a:pt x="373792" y="312588"/>
                    <a:pt x="371325" y="314169"/>
                  </a:cubicBezTo>
                  <a:cubicBezTo>
                    <a:pt x="367801" y="309075"/>
                    <a:pt x="359871" y="308723"/>
                    <a:pt x="359519" y="302224"/>
                  </a:cubicBezTo>
                  <a:cubicBezTo>
                    <a:pt x="356699" y="301697"/>
                    <a:pt x="353880" y="301697"/>
                    <a:pt x="351766" y="300467"/>
                  </a:cubicBezTo>
                  <a:cubicBezTo>
                    <a:pt x="345422" y="296778"/>
                    <a:pt x="339431" y="292738"/>
                    <a:pt x="333263" y="288522"/>
                  </a:cubicBezTo>
                  <a:cubicBezTo>
                    <a:pt x="325158" y="282901"/>
                    <a:pt x="316699" y="277631"/>
                    <a:pt x="309122" y="271307"/>
                  </a:cubicBezTo>
                  <a:cubicBezTo>
                    <a:pt x="301369" y="264983"/>
                    <a:pt x="293263" y="259362"/>
                    <a:pt x="284629" y="254443"/>
                  </a:cubicBezTo>
                  <a:cubicBezTo>
                    <a:pt x="258021" y="238809"/>
                    <a:pt x="231060" y="223702"/>
                    <a:pt x="204276" y="208419"/>
                  </a:cubicBezTo>
                  <a:cubicBezTo>
                    <a:pt x="198285" y="204906"/>
                    <a:pt x="192470" y="200866"/>
                    <a:pt x="186654" y="197001"/>
                  </a:cubicBezTo>
                  <a:cubicBezTo>
                    <a:pt x="182954" y="194542"/>
                    <a:pt x="179430" y="193839"/>
                    <a:pt x="175377" y="197001"/>
                  </a:cubicBezTo>
                  <a:cubicBezTo>
                    <a:pt x="165861" y="204379"/>
                    <a:pt x="154584" y="208595"/>
                    <a:pt x="145068" y="215797"/>
                  </a:cubicBezTo>
                  <a:cubicBezTo>
                    <a:pt x="141016" y="218784"/>
                    <a:pt x="136786" y="221419"/>
                    <a:pt x="132910" y="223878"/>
                  </a:cubicBezTo>
                  <a:cubicBezTo>
                    <a:pt x="129033" y="218959"/>
                    <a:pt x="128680" y="212284"/>
                    <a:pt x="121808" y="210527"/>
                  </a:cubicBezTo>
                  <a:cubicBezTo>
                    <a:pt x="117227" y="218959"/>
                    <a:pt x="129914" y="220189"/>
                    <a:pt x="127623" y="227918"/>
                  </a:cubicBezTo>
                  <a:cubicBezTo>
                    <a:pt x="115817" y="235999"/>
                    <a:pt x="103482" y="244606"/>
                    <a:pt x="91147" y="252862"/>
                  </a:cubicBezTo>
                  <a:cubicBezTo>
                    <a:pt x="77050" y="262172"/>
                    <a:pt x="63129" y="271834"/>
                    <a:pt x="48504" y="280441"/>
                  </a:cubicBezTo>
                  <a:cubicBezTo>
                    <a:pt x="33702" y="289225"/>
                    <a:pt x="20662" y="300291"/>
                    <a:pt x="6918" y="310480"/>
                  </a:cubicBezTo>
                  <a:cubicBezTo>
                    <a:pt x="6213" y="311007"/>
                    <a:pt x="5156" y="311183"/>
                    <a:pt x="4275" y="311534"/>
                  </a:cubicBezTo>
                  <a:cubicBezTo>
                    <a:pt x="-836" y="308723"/>
                    <a:pt x="222" y="303805"/>
                    <a:pt x="222" y="299589"/>
                  </a:cubicBezTo>
                  <a:cubicBezTo>
                    <a:pt x="222" y="246538"/>
                    <a:pt x="-131" y="193312"/>
                    <a:pt x="222" y="140262"/>
                  </a:cubicBezTo>
                  <a:cubicBezTo>
                    <a:pt x="222" y="121817"/>
                    <a:pt x="-2774" y="127087"/>
                    <a:pt x="13261" y="116196"/>
                  </a:cubicBezTo>
                  <a:cubicBezTo>
                    <a:pt x="41279" y="97224"/>
                    <a:pt x="69473" y="78604"/>
                    <a:pt x="96434" y="57876"/>
                  </a:cubicBezTo>
                  <a:cubicBezTo>
                    <a:pt x="121456" y="38553"/>
                    <a:pt x="148064" y="21513"/>
                    <a:pt x="174143" y="3771"/>
                  </a:cubicBezTo>
                  <a:cubicBezTo>
                    <a:pt x="176787" y="2015"/>
                    <a:pt x="180487" y="1663"/>
                    <a:pt x="183835" y="785"/>
                  </a:cubicBezTo>
                  <a:cubicBezTo>
                    <a:pt x="184364" y="785"/>
                    <a:pt x="185245" y="1839"/>
                    <a:pt x="186126" y="2542"/>
                  </a:cubicBezTo>
                  <a:cubicBezTo>
                    <a:pt x="185245" y="4123"/>
                    <a:pt x="184364" y="5704"/>
                    <a:pt x="183659" y="6933"/>
                  </a:cubicBezTo>
                  <a:cubicBezTo>
                    <a:pt x="187183" y="11676"/>
                    <a:pt x="190003" y="7460"/>
                    <a:pt x="192998" y="6582"/>
                  </a:cubicBezTo>
                  <a:cubicBezTo>
                    <a:pt x="194936" y="7812"/>
                    <a:pt x="196875" y="9041"/>
                    <a:pt x="198637" y="10271"/>
                  </a:cubicBezTo>
                  <a:cubicBezTo>
                    <a:pt x="227712" y="29770"/>
                    <a:pt x="256787" y="49268"/>
                    <a:pt x="285862" y="68943"/>
                  </a:cubicBezTo>
                  <a:cubicBezTo>
                    <a:pt x="305950" y="82469"/>
                    <a:pt x="325862" y="96170"/>
                    <a:pt x="346127" y="109696"/>
                  </a:cubicBezTo>
                  <a:cubicBezTo>
                    <a:pt x="354056" y="114966"/>
                    <a:pt x="362338" y="119709"/>
                    <a:pt x="369739" y="124277"/>
                  </a:cubicBezTo>
                  <a:cubicBezTo>
                    <a:pt x="377493" y="119885"/>
                    <a:pt x="383836" y="116372"/>
                    <a:pt x="390356" y="112683"/>
                  </a:cubicBezTo>
                  <a:cubicBezTo>
                    <a:pt x="391590" y="115318"/>
                    <a:pt x="392294" y="116723"/>
                    <a:pt x="393528" y="119358"/>
                  </a:cubicBezTo>
                  <a:cubicBezTo>
                    <a:pt x="394761" y="117074"/>
                    <a:pt x="395643" y="116020"/>
                    <a:pt x="395819" y="114966"/>
                  </a:cubicBezTo>
                  <a:cubicBezTo>
                    <a:pt x="396876" y="107062"/>
                    <a:pt x="402515" y="103197"/>
                    <a:pt x="408506" y="99157"/>
                  </a:cubicBezTo>
                  <a:cubicBezTo>
                    <a:pt x="425422" y="87212"/>
                    <a:pt x="442339" y="75091"/>
                    <a:pt x="459255" y="63146"/>
                  </a:cubicBezTo>
                  <a:cubicBezTo>
                    <a:pt x="488507" y="42769"/>
                    <a:pt x="517758" y="22392"/>
                    <a:pt x="547185" y="2190"/>
                  </a:cubicBezTo>
                  <a:cubicBezTo>
                    <a:pt x="552472" y="-1499"/>
                    <a:pt x="554762" y="-620"/>
                    <a:pt x="558287" y="5528"/>
                  </a:cubicBezTo>
                  <a:cubicBezTo>
                    <a:pt x="559520" y="7812"/>
                    <a:pt x="560401" y="9744"/>
                    <a:pt x="563926" y="9217"/>
                  </a:cubicBezTo>
                  <a:cubicBezTo>
                    <a:pt x="566040" y="8866"/>
                    <a:pt x="568683" y="10271"/>
                    <a:pt x="570621" y="11676"/>
                  </a:cubicBezTo>
                  <a:cubicBezTo>
                    <a:pt x="579961" y="17649"/>
                    <a:pt x="589300" y="23973"/>
                    <a:pt x="598639" y="30121"/>
                  </a:cubicBezTo>
                  <a:cubicBezTo>
                    <a:pt x="614146" y="40309"/>
                    <a:pt x="629653" y="50498"/>
                    <a:pt x="645336" y="60335"/>
                  </a:cubicBezTo>
                  <a:cubicBezTo>
                    <a:pt x="649212" y="62794"/>
                    <a:pt x="650622" y="65781"/>
                    <a:pt x="649917" y="69645"/>
                  </a:cubicBezTo>
                  <a:cubicBezTo>
                    <a:pt x="653089" y="69645"/>
                    <a:pt x="656437" y="68591"/>
                    <a:pt x="658199" y="69645"/>
                  </a:cubicBezTo>
                  <a:cubicBezTo>
                    <a:pt x="670358" y="77199"/>
                    <a:pt x="682164" y="85279"/>
                    <a:pt x="693442" y="92833"/>
                  </a:cubicBezTo>
                  <a:cubicBezTo>
                    <a:pt x="692032" y="97224"/>
                    <a:pt x="690975" y="100913"/>
                    <a:pt x="690270" y="102670"/>
                  </a:cubicBezTo>
                  <a:cubicBezTo>
                    <a:pt x="691856" y="100913"/>
                    <a:pt x="694323" y="98278"/>
                    <a:pt x="696966" y="95468"/>
                  </a:cubicBezTo>
                  <a:cubicBezTo>
                    <a:pt x="701019" y="98454"/>
                    <a:pt x="703309" y="100035"/>
                    <a:pt x="705776" y="101616"/>
                  </a:cubicBezTo>
                  <a:cubicBezTo>
                    <a:pt x="715292" y="107940"/>
                    <a:pt x="724807" y="114439"/>
                    <a:pt x="734499" y="120588"/>
                  </a:cubicBezTo>
                  <a:cubicBezTo>
                    <a:pt x="738023" y="122871"/>
                    <a:pt x="741548" y="124452"/>
                    <a:pt x="745777" y="121115"/>
                  </a:cubicBezTo>
                  <a:cubicBezTo>
                    <a:pt x="747539" y="119709"/>
                    <a:pt x="750887" y="120588"/>
                    <a:pt x="754764" y="120412"/>
                  </a:cubicBezTo>
                  <a:cubicBezTo>
                    <a:pt x="754411" y="113034"/>
                    <a:pt x="761107" y="111629"/>
                    <a:pt x="766041" y="108467"/>
                  </a:cubicBezTo>
                  <a:cubicBezTo>
                    <a:pt x="775204" y="102319"/>
                    <a:pt x="784367" y="95819"/>
                    <a:pt x="793354" y="89319"/>
                  </a:cubicBezTo>
                  <a:cubicBezTo>
                    <a:pt x="803046" y="82469"/>
                    <a:pt x="813442" y="76496"/>
                    <a:pt x="822253" y="68943"/>
                  </a:cubicBezTo>
                  <a:cubicBezTo>
                    <a:pt x="851152" y="43998"/>
                    <a:pt x="884632" y="25554"/>
                    <a:pt x="914941" y="2893"/>
                  </a:cubicBezTo>
                  <a:cubicBezTo>
                    <a:pt x="919522" y="-445"/>
                    <a:pt x="923751" y="-620"/>
                    <a:pt x="928861" y="2893"/>
                  </a:cubicBezTo>
                  <a:cubicBezTo>
                    <a:pt x="956351" y="21338"/>
                    <a:pt x="984369" y="39431"/>
                    <a:pt x="1012034" y="57876"/>
                  </a:cubicBezTo>
                  <a:cubicBezTo>
                    <a:pt x="1029831" y="69645"/>
                    <a:pt x="1047805" y="81415"/>
                    <a:pt x="1065250" y="93711"/>
                  </a:cubicBezTo>
                  <a:cubicBezTo>
                    <a:pt x="1076880" y="101967"/>
                    <a:pt x="1088158" y="110926"/>
                    <a:pt x="1099435" y="119709"/>
                  </a:cubicBezTo>
                  <a:cubicBezTo>
                    <a:pt x="1103488" y="122871"/>
                    <a:pt x="1111946" y="123750"/>
                    <a:pt x="1116175" y="120939"/>
                  </a:cubicBezTo>
                  <a:cubicBezTo>
                    <a:pt x="1142255" y="103021"/>
                    <a:pt x="1168158" y="85104"/>
                    <a:pt x="1194237" y="67186"/>
                  </a:cubicBezTo>
                  <a:cubicBezTo>
                    <a:pt x="1196704" y="65605"/>
                    <a:pt x="1199524" y="64727"/>
                    <a:pt x="1201110" y="64024"/>
                  </a:cubicBezTo>
                  <a:cubicBezTo>
                    <a:pt x="1205691" y="59632"/>
                    <a:pt x="1209040" y="55592"/>
                    <a:pt x="1213268" y="52606"/>
                  </a:cubicBezTo>
                  <a:cubicBezTo>
                    <a:pt x="1230009" y="40836"/>
                    <a:pt x="1246925" y="29418"/>
                    <a:pt x="1263665" y="17824"/>
                  </a:cubicBezTo>
                  <a:cubicBezTo>
                    <a:pt x="1271243" y="12555"/>
                    <a:pt x="1278996" y="7460"/>
                    <a:pt x="1286573" y="2190"/>
                  </a:cubicBezTo>
                  <a:cubicBezTo>
                    <a:pt x="1290450" y="-445"/>
                    <a:pt x="1293798" y="-620"/>
                    <a:pt x="1298027" y="2190"/>
                  </a:cubicBezTo>
                  <a:cubicBezTo>
                    <a:pt x="1332212" y="25027"/>
                    <a:pt x="1366573" y="47863"/>
                    <a:pt x="1400759" y="70699"/>
                  </a:cubicBezTo>
                  <a:cubicBezTo>
                    <a:pt x="1403754" y="72632"/>
                    <a:pt x="1406574" y="74564"/>
                    <a:pt x="1409217" y="76847"/>
                  </a:cubicBezTo>
                  <a:cubicBezTo>
                    <a:pt x="1412036" y="79307"/>
                    <a:pt x="1412389" y="82293"/>
                    <a:pt x="1409922" y="85279"/>
                  </a:cubicBezTo>
                  <a:cubicBezTo>
                    <a:pt x="1408864" y="86509"/>
                    <a:pt x="1407807" y="87563"/>
                    <a:pt x="1406397" y="88968"/>
                  </a:cubicBezTo>
                  <a:cubicBezTo>
                    <a:pt x="1412976" y="90959"/>
                    <a:pt x="1417675" y="89378"/>
                    <a:pt x="1420495" y="84225"/>
                  </a:cubicBezTo>
                  <a:cubicBezTo>
                    <a:pt x="1421552" y="84752"/>
                    <a:pt x="1422785" y="85104"/>
                    <a:pt x="1423842" y="85806"/>
                  </a:cubicBezTo>
                  <a:cubicBezTo>
                    <a:pt x="1441464" y="97751"/>
                    <a:pt x="1459261" y="109696"/>
                    <a:pt x="1476882" y="121993"/>
                  </a:cubicBezTo>
                  <a:cubicBezTo>
                    <a:pt x="1480935" y="124804"/>
                    <a:pt x="1483578" y="128492"/>
                    <a:pt x="1483402" y="134465"/>
                  </a:cubicBezTo>
                  <a:cubicBezTo>
                    <a:pt x="1483050" y="156599"/>
                    <a:pt x="1483755" y="178557"/>
                    <a:pt x="1483755" y="200690"/>
                  </a:cubicBezTo>
                  <a:cubicBezTo>
                    <a:pt x="1483755" y="233539"/>
                    <a:pt x="1483402" y="266564"/>
                    <a:pt x="1483226" y="299413"/>
                  </a:cubicBezTo>
                  <a:cubicBezTo>
                    <a:pt x="1483226" y="303278"/>
                    <a:pt x="1482874" y="307318"/>
                    <a:pt x="1482698" y="311710"/>
                  </a:cubicBezTo>
                  <a:cubicBezTo>
                    <a:pt x="1480583" y="311007"/>
                    <a:pt x="1479526" y="310831"/>
                    <a:pt x="1478821" y="310480"/>
                  </a:cubicBezTo>
                  <a:cubicBezTo>
                    <a:pt x="1455208" y="294846"/>
                    <a:pt x="1430891" y="279915"/>
                    <a:pt x="1408159" y="263051"/>
                  </a:cubicBezTo>
                  <a:cubicBezTo>
                    <a:pt x="1392829" y="251633"/>
                    <a:pt x="1374503" y="245309"/>
                    <a:pt x="1360759" y="231783"/>
                  </a:cubicBezTo>
                  <a:cubicBezTo>
                    <a:pt x="1348952" y="230202"/>
                    <a:pt x="1340141" y="222121"/>
                    <a:pt x="1330097" y="217027"/>
                  </a:cubicBezTo>
                  <a:cubicBezTo>
                    <a:pt x="1319172" y="211230"/>
                    <a:pt x="1308952" y="204028"/>
                    <a:pt x="1298379" y="197528"/>
                  </a:cubicBezTo>
                  <a:cubicBezTo>
                    <a:pt x="1294502" y="195069"/>
                    <a:pt x="1290978" y="193137"/>
                    <a:pt x="1286220" y="196299"/>
                  </a:cubicBezTo>
                  <a:cubicBezTo>
                    <a:pt x="1268776" y="208068"/>
                    <a:pt x="1250626" y="218959"/>
                    <a:pt x="1233357" y="230904"/>
                  </a:cubicBezTo>
                  <a:cubicBezTo>
                    <a:pt x="1193885" y="258659"/>
                    <a:pt x="1151770" y="282198"/>
                    <a:pt x="1113885" y="312412"/>
                  </a:cubicBezTo>
                  <a:cubicBezTo>
                    <a:pt x="1113356" y="312764"/>
                    <a:pt x="1112651" y="312764"/>
                    <a:pt x="1111594" y="313291"/>
                  </a:cubicBezTo>
                  <a:cubicBezTo>
                    <a:pt x="1099788" y="305210"/>
                    <a:pt x="1087629" y="296954"/>
                    <a:pt x="1075647" y="288873"/>
                  </a:cubicBezTo>
                  <a:cubicBezTo>
                    <a:pt x="1063840" y="280968"/>
                    <a:pt x="1051682" y="273064"/>
                    <a:pt x="1039875" y="264983"/>
                  </a:cubicBezTo>
                  <a:cubicBezTo>
                    <a:pt x="1028069" y="256903"/>
                    <a:pt x="1016263" y="248822"/>
                    <a:pt x="1004104" y="240390"/>
                  </a:cubicBezTo>
                  <a:cubicBezTo>
                    <a:pt x="1008157" y="237755"/>
                    <a:pt x="1010977" y="235823"/>
                    <a:pt x="1015558" y="233012"/>
                  </a:cubicBezTo>
                  <a:cubicBezTo>
                    <a:pt x="1009214" y="230377"/>
                    <a:pt x="1003223" y="234242"/>
                    <a:pt x="1000756" y="227742"/>
                  </a:cubicBezTo>
                  <a:close/>
                </a:path>
              </a:pathLst>
            </a:custGeom>
            <a:grpFill/>
            <a:ln w="17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id="{9097E5A8-E6AF-707B-4EC0-CC768FF7292F}"/>
                </a:ext>
              </a:extLst>
            </p:cNvPr>
            <p:cNvSpPr/>
            <p:nvPr/>
          </p:nvSpPr>
          <p:spPr>
            <a:xfrm>
              <a:off x="4403486" y="3233755"/>
              <a:ext cx="1483754" cy="314168"/>
            </a:xfrm>
            <a:custGeom>
              <a:avLst/>
              <a:gdLst>
                <a:gd name="connsiteX0" fmla="*/ 1000404 w 1483754"/>
                <a:gd name="connsiteY0" fmla="*/ 228269 h 314168"/>
                <a:gd name="connsiteX1" fmla="*/ 996880 w 1483754"/>
                <a:gd name="connsiteY1" fmla="*/ 228269 h 314168"/>
                <a:gd name="connsiteX2" fmla="*/ 976087 w 1483754"/>
                <a:gd name="connsiteY2" fmla="*/ 226161 h 314168"/>
                <a:gd name="connsiteX3" fmla="*/ 939082 w 1483754"/>
                <a:gd name="connsiteY3" fmla="*/ 204555 h 314168"/>
                <a:gd name="connsiteX4" fmla="*/ 908773 w 1483754"/>
                <a:gd name="connsiteY4" fmla="*/ 193137 h 314168"/>
                <a:gd name="connsiteX5" fmla="*/ 906482 w 1483754"/>
                <a:gd name="connsiteY5" fmla="*/ 203501 h 314168"/>
                <a:gd name="connsiteX6" fmla="*/ 842517 w 1483754"/>
                <a:gd name="connsiteY6" fmla="*/ 245484 h 314168"/>
                <a:gd name="connsiteX7" fmla="*/ 810271 w 1483754"/>
                <a:gd name="connsiteY7" fmla="*/ 266213 h 314168"/>
                <a:gd name="connsiteX8" fmla="*/ 803398 w 1483754"/>
                <a:gd name="connsiteY8" fmla="*/ 268145 h 314168"/>
                <a:gd name="connsiteX9" fmla="*/ 794588 w 1483754"/>
                <a:gd name="connsiteY9" fmla="*/ 268145 h 314168"/>
                <a:gd name="connsiteX10" fmla="*/ 793354 w 1483754"/>
                <a:gd name="connsiteY10" fmla="*/ 276753 h 314168"/>
                <a:gd name="connsiteX11" fmla="*/ 741724 w 1483754"/>
                <a:gd name="connsiteY11" fmla="*/ 313818 h 314168"/>
                <a:gd name="connsiteX12" fmla="*/ 692737 w 1483754"/>
                <a:gd name="connsiteY12" fmla="*/ 280793 h 314168"/>
                <a:gd name="connsiteX13" fmla="*/ 662957 w 1483754"/>
                <a:gd name="connsiteY13" fmla="*/ 258835 h 314168"/>
                <a:gd name="connsiteX14" fmla="*/ 632296 w 1483754"/>
                <a:gd name="connsiteY14" fmla="*/ 241093 h 314168"/>
                <a:gd name="connsiteX15" fmla="*/ 577494 w 1483754"/>
                <a:gd name="connsiteY15" fmla="*/ 210000 h 314168"/>
                <a:gd name="connsiteX16" fmla="*/ 557229 w 1483754"/>
                <a:gd name="connsiteY16" fmla="*/ 197353 h 314168"/>
                <a:gd name="connsiteX17" fmla="*/ 546657 w 1483754"/>
                <a:gd name="connsiteY17" fmla="*/ 196123 h 314168"/>
                <a:gd name="connsiteX18" fmla="*/ 506480 w 1483754"/>
                <a:gd name="connsiteY18" fmla="*/ 221946 h 314168"/>
                <a:gd name="connsiteX19" fmla="*/ 444453 w 1483754"/>
                <a:gd name="connsiteY19" fmla="*/ 263578 h 314168"/>
                <a:gd name="connsiteX20" fmla="*/ 377845 w 1483754"/>
                <a:gd name="connsiteY20" fmla="*/ 309777 h 314168"/>
                <a:gd name="connsiteX21" fmla="*/ 371325 w 1483754"/>
                <a:gd name="connsiteY21" fmla="*/ 314169 h 314168"/>
                <a:gd name="connsiteX22" fmla="*/ 359519 w 1483754"/>
                <a:gd name="connsiteY22" fmla="*/ 302224 h 314168"/>
                <a:gd name="connsiteX23" fmla="*/ 351766 w 1483754"/>
                <a:gd name="connsiteY23" fmla="*/ 300467 h 314168"/>
                <a:gd name="connsiteX24" fmla="*/ 333263 w 1483754"/>
                <a:gd name="connsiteY24" fmla="*/ 288522 h 314168"/>
                <a:gd name="connsiteX25" fmla="*/ 309122 w 1483754"/>
                <a:gd name="connsiteY25" fmla="*/ 271307 h 314168"/>
                <a:gd name="connsiteX26" fmla="*/ 284629 w 1483754"/>
                <a:gd name="connsiteY26" fmla="*/ 254443 h 314168"/>
                <a:gd name="connsiteX27" fmla="*/ 204276 w 1483754"/>
                <a:gd name="connsiteY27" fmla="*/ 208419 h 314168"/>
                <a:gd name="connsiteX28" fmla="*/ 186654 w 1483754"/>
                <a:gd name="connsiteY28" fmla="*/ 197001 h 314168"/>
                <a:gd name="connsiteX29" fmla="*/ 175377 w 1483754"/>
                <a:gd name="connsiteY29" fmla="*/ 197001 h 314168"/>
                <a:gd name="connsiteX30" fmla="*/ 145068 w 1483754"/>
                <a:gd name="connsiteY30" fmla="*/ 215797 h 314168"/>
                <a:gd name="connsiteX31" fmla="*/ 132910 w 1483754"/>
                <a:gd name="connsiteY31" fmla="*/ 223878 h 314168"/>
                <a:gd name="connsiteX32" fmla="*/ 121808 w 1483754"/>
                <a:gd name="connsiteY32" fmla="*/ 210527 h 314168"/>
                <a:gd name="connsiteX33" fmla="*/ 127623 w 1483754"/>
                <a:gd name="connsiteY33" fmla="*/ 227918 h 314168"/>
                <a:gd name="connsiteX34" fmla="*/ 91147 w 1483754"/>
                <a:gd name="connsiteY34" fmla="*/ 252862 h 314168"/>
                <a:gd name="connsiteX35" fmla="*/ 48504 w 1483754"/>
                <a:gd name="connsiteY35" fmla="*/ 280442 h 314168"/>
                <a:gd name="connsiteX36" fmla="*/ 6918 w 1483754"/>
                <a:gd name="connsiteY36" fmla="*/ 310480 h 314168"/>
                <a:gd name="connsiteX37" fmla="*/ 4275 w 1483754"/>
                <a:gd name="connsiteY37" fmla="*/ 311534 h 314168"/>
                <a:gd name="connsiteX38" fmla="*/ 222 w 1483754"/>
                <a:gd name="connsiteY38" fmla="*/ 299589 h 314168"/>
                <a:gd name="connsiteX39" fmla="*/ 222 w 1483754"/>
                <a:gd name="connsiteY39" fmla="*/ 140262 h 314168"/>
                <a:gd name="connsiteX40" fmla="*/ 13261 w 1483754"/>
                <a:gd name="connsiteY40" fmla="*/ 116196 h 314168"/>
                <a:gd name="connsiteX41" fmla="*/ 96434 w 1483754"/>
                <a:gd name="connsiteY41" fmla="*/ 57876 h 314168"/>
                <a:gd name="connsiteX42" fmla="*/ 174143 w 1483754"/>
                <a:gd name="connsiteY42" fmla="*/ 3771 h 314168"/>
                <a:gd name="connsiteX43" fmla="*/ 183835 w 1483754"/>
                <a:gd name="connsiteY43" fmla="*/ 785 h 314168"/>
                <a:gd name="connsiteX44" fmla="*/ 186126 w 1483754"/>
                <a:gd name="connsiteY44" fmla="*/ 2542 h 314168"/>
                <a:gd name="connsiteX45" fmla="*/ 183659 w 1483754"/>
                <a:gd name="connsiteY45" fmla="*/ 6933 h 314168"/>
                <a:gd name="connsiteX46" fmla="*/ 192998 w 1483754"/>
                <a:gd name="connsiteY46" fmla="*/ 6582 h 314168"/>
                <a:gd name="connsiteX47" fmla="*/ 198637 w 1483754"/>
                <a:gd name="connsiteY47" fmla="*/ 10271 h 314168"/>
                <a:gd name="connsiteX48" fmla="*/ 285862 w 1483754"/>
                <a:gd name="connsiteY48" fmla="*/ 68943 h 314168"/>
                <a:gd name="connsiteX49" fmla="*/ 346127 w 1483754"/>
                <a:gd name="connsiteY49" fmla="*/ 109697 h 314168"/>
                <a:gd name="connsiteX50" fmla="*/ 369739 w 1483754"/>
                <a:gd name="connsiteY50" fmla="*/ 124277 h 314168"/>
                <a:gd name="connsiteX51" fmla="*/ 390356 w 1483754"/>
                <a:gd name="connsiteY51" fmla="*/ 112683 h 314168"/>
                <a:gd name="connsiteX52" fmla="*/ 393528 w 1483754"/>
                <a:gd name="connsiteY52" fmla="*/ 119358 h 314168"/>
                <a:gd name="connsiteX53" fmla="*/ 395819 w 1483754"/>
                <a:gd name="connsiteY53" fmla="*/ 114966 h 314168"/>
                <a:gd name="connsiteX54" fmla="*/ 408506 w 1483754"/>
                <a:gd name="connsiteY54" fmla="*/ 99157 h 314168"/>
                <a:gd name="connsiteX55" fmla="*/ 459255 w 1483754"/>
                <a:gd name="connsiteY55" fmla="*/ 63146 h 314168"/>
                <a:gd name="connsiteX56" fmla="*/ 547185 w 1483754"/>
                <a:gd name="connsiteY56" fmla="*/ 2190 h 314168"/>
                <a:gd name="connsiteX57" fmla="*/ 558287 w 1483754"/>
                <a:gd name="connsiteY57" fmla="*/ 5528 h 314168"/>
                <a:gd name="connsiteX58" fmla="*/ 563926 w 1483754"/>
                <a:gd name="connsiteY58" fmla="*/ 9217 h 314168"/>
                <a:gd name="connsiteX59" fmla="*/ 570621 w 1483754"/>
                <a:gd name="connsiteY59" fmla="*/ 11676 h 314168"/>
                <a:gd name="connsiteX60" fmla="*/ 598639 w 1483754"/>
                <a:gd name="connsiteY60" fmla="*/ 30121 h 314168"/>
                <a:gd name="connsiteX61" fmla="*/ 645336 w 1483754"/>
                <a:gd name="connsiteY61" fmla="*/ 60335 h 314168"/>
                <a:gd name="connsiteX62" fmla="*/ 649917 w 1483754"/>
                <a:gd name="connsiteY62" fmla="*/ 69645 h 314168"/>
                <a:gd name="connsiteX63" fmla="*/ 658199 w 1483754"/>
                <a:gd name="connsiteY63" fmla="*/ 69645 h 314168"/>
                <a:gd name="connsiteX64" fmla="*/ 693442 w 1483754"/>
                <a:gd name="connsiteY64" fmla="*/ 92833 h 314168"/>
                <a:gd name="connsiteX65" fmla="*/ 690270 w 1483754"/>
                <a:gd name="connsiteY65" fmla="*/ 102670 h 314168"/>
                <a:gd name="connsiteX66" fmla="*/ 696966 w 1483754"/>
                <a:gd name="connsiteY66" fmla="*/ 95468 h 314168"/>
                <a:gd name="connsiteX67" fmla="*/ 705776 w 1483754"/>
                <a:gd name="connsiteY67" fmla="*/ 101616 h 314168"/>
                <a:gd name="connsiteX68" fmla="*/ 734499 w 1483754"/>
                <a:gd name="connsiteY68" fmla="*/ 120588 h 314168"/>
                <a:gd name="connsiteX69" fmla="*/ 745777 w 1483754"/>
                <a:gd name="connsiteY69" fmla="*/ 121115 h 314168"/>
                <a:gd name="connsiteX70" fmla="*/ 754764 w 1483754"/>
                <a:gd name="connsiteY70" fmla="*/ 120412 h 314168"/>
                <a:gd name="connsiteX71" fmla="*/ 766041 w 1483754"/>
                <a:gd name="connsiteY71" fmla="*/ 108467 h 314168"/>
                <a:gd name="connsiteX72" fmla="*/ 793354 w 1483754"/>
                <a:gd name="connsiteY72" fmla="*/ 89319 h 314168"/>
                <a:gd name="connsiteX73" fmla="*/ 822253 w 1483754"/>
                <a:gd name="connsiteY73" fmla="*/ 68943 h 314168"/>
                <a:gd name="connsiteX74" fmla="*/ 914941 w 1483754"/>
                <a:gd name="connsiteY74" fmla="*/ 2893 h 314168"/>
                <a:gd name="connsiteX75" fmla="*/ 928861 w 1483754"/>
                <a:gd name="connsiteY75" fmla="*/ 2893 h 314168"/>
                <a:gd name="connsiteX76" fmla="*/ 1012034 w 1483754"/>
                <a:gd name="connsiteY76" fmla="*/ 57876 h 314168"/>
                <a:gd name="connsiteX77" fmla="*/ 1065250 w 1483754"/>
                <a:gd name="connsiteY77" fmla="*/ 93711 h 314168"/>
                <a:gd name="connsiteX78" fmla="*/ 1099435 w 1483754"/>
                <a:gd name="connsiteY78" fmla="*/ 119709 h 314168"/>
                <a:gd name="connsiteX79" fmla="*/ 1116175 w 1483754"/>
                <a:gd name="connsiteY79" fmla="*/ 120939 h 314168"/>
                <a:gd name="connsiteX80" fmla="*/ 1194237 w 1483754"/>
                <a:gd name="connsiteY80" fmla="*/ 67186 h 314168"/>
                <a:gd name="connsiteX81" fmla="*/ 1201110 w 1483754"/>
                <a:gd name="connsiteY81" fmla="*/ 64024 h 314168"/>
                <a:gd name="connsiteX82" fmla="*/ 1213268 w 1483754"/>
                <a:gd name="connsiteY82" fmla="*/ 52606 h 314168"/>
                <a:gd name="connsiteX83" fmla="*/ 1263665 w 1483754"/>
                <a:gd name="connsiteY83" fmla="*/ 17824 h 314168"/>
                <a:gd name="connsiteX84" fmla="*/ 1286573 w 1483754"/>
                <a:gd name="connsiteY84" fmla="*/ 2190 h 314168"/>
                <a:gd name="connsiteX85" fmla="*/ 1298027 w 1483754"/>
                <a:gd name="connsiteY85" fmla="*/ 2190 h 314168"/>
                <a:gd name="connsiteX86" fmla="*/ 1400759 w 1483754"/>
                <a:gd name="connsiteY86" fmla="*/ 70699 h 314168"/>
                <a:gd name="connsiteX87" fmla="*/ 1409217 w 1483754"/>
                <a:gd name="connsiteY87" fmla="*/ 76847 h 314168"/>
                <a:gd name="connsiteX88" fmla="*/ 1409922 w 1483754"/>
                <a:gd name="connsiteY88" fmla="*/ 85279 h 314168"/>
                <a:gd name="connsiteX89" fmla="*/ 1406397 w 1483754"/>
                <a:gd name="connsiteY89" fmla="*/ 88968 h 314168"/>
                <a:gd name="connsiteX90" fmla="*/ 1420495 w 1483754"/>
                <a:gd name="connsiteY90" fmla="*/ 84225 h 314168"/>
                <a:gd name="connsiteX91" fmla="*/ 1423842 w 1483754"/>
                <a:gd name="connsiteY91" fmla="*/ 85806 h 314168"/>
                <a:gd name="connsiteX92" fmla="*/ 1476882 w 1483754"/>
                <a:gd name="connsiteY92" fmla="*/ 121993 h 314168"/>
                <a:gd name="connsiteX93" fmla="*/ 1483402 w 1483754"/>
                <a:gd name="connsiteY93" fmla="*/ 134465 h 314168"/>
                <a:gd name="connsiteX94" fmla="*/ 1483755 w 1483754"/>
                <a:gd name="connsiteY94" fmla="*/ 200690 h 314168"/>
                <a:gd name="connsiteX95" fmla="*/ 1483226 w 1483754"/>
                <a:gd name="connsiteY95" fmla="*/ 299413 h 314168"/>
                <a:gd name="connsiteX96" fmla="*/ 1482698 w 1483754"/>
                <a:gd name="connsiteY96" fmla="*/ 311710 h 314168"/>
                <a:gd name="connsiteX97" fmla="*/ 1478821 w 1483754"/>
                <a:gd name="connsiteY97" fmla="*/ 310480 h 314168"/>
                <a:gd name="connsiteX98" fmla="*/ 1408159 w 1483754"/>
                <a:gd name="connsiteY98" fmla="*/ 263051 h 314168"/>
                <a:gd name="connsiteX99" fmla="*/ 1360759 w 1483754"/>
                <a:gd name="connsiteY99" fmla="*/ 231783 h 314168"/>
                <a:gd name="connsiteX100" fmla="*/ 1330097 w 1483754"/>
                <a:gd name="connsiteY100" fmla="*/ 217027 h 314168"/>
                <a:gd name="connsiteX101" fmla="*/ 1298379 w 1483754"/>
                <a:gd name="connsiteY101" fmla="*/ 197528 h 314168"/>
                <a:gd name="connsiteX102" fmla="*/ 1286220 w 1483754"/>
                <a:gd name="connsiteY102" fmla="*/ 196299 h 314168"/>
                <a:gd name="connsiteX103" fmla="*/ 1233357 w 1483754"/>
                <a:gd name="connsiteY103" fmla="*/ 230904 h 314168"/>
                <a:gd name="connsiteX104" fmla="*/ 1113885 w 1483754"/>
                <a:gd name="connsiteY104" fmla="*/ 312412 h 314168"/>
                <a:gd name="connsiteX105" fmla="*/ 1111594 w 1483754"/>
                <a:gd name="connsiteY105" fmla="*/ 313291 h 314168"/>
                <a:gd name="connsiteX106" fmla="*/ 1075647 w 1483754"/>
                <a:gd name="connsiteY106" fmla="*/ 288873 h 314168"/>
                <a:gd name="connsiteX107" fmla="*/ 1039875 w 1483754"/>
                <a:gd name="connsiteY107" fmla="*/ 264983 h 314168"/>
                <a:gd name="connsiteX108" fmla="*/ 1004104 w 1483754"/>
                <a:gd name="connsiteY108" fmla="*/ 240390 h 314168"/>
                <a:gd name="connsiteX109" fmla="*/ 1015558 w 1483754"/>
                <a:gd name="connsiteY109" fmla="*/ 233012 h 314168"/>
                <a:gd name="connsiteX110" fmla="*/ 1000756 w 1483754"/>
                <a:gd name="connsiteY110" fmla="*/ 227742 h 31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483754" h="314168">
                  <a:moveTo>
                    <a:pt x="1000404" y="228269"/>
                  </a:moveTo>
                  <a:cubicBezTo>
                    <a:pt x="1000404" y="228269"/>
                    <a:pt x="997761" y="227918"/>
                    <a:pt x="996880" y="228269"/>
                  </a:cubicBezTo>
                  <a:cubicBezTo>
                    <a:pt x="989479" y="231783"/>
                    <a:pt x="982430" y="229850"/>
                    <a:pt x="976087" y="226161"/>
                  </a:cubicBezTo>
                  <a:cubicBezTo>
                    <a:pt x="963575" y="219135"/>
                    <a:pt x="951417" y="211581"/>
                    <a:pt x="939082" y="204555"/>
                  </a:cubicBezTo>
                  <a:cubicBezTo>
                    <a:pt x="929919" y="199285"/>
                    <a:pt x="921637" y="191907"/>
                    <a:pt x="908773" y="193137"/>
                  </a:cubicBezTo>
                  <a:cubicBezTo>
                    <a:pt x="913002" y="198231"/>
                    <a:pt x="910535" y="200866"/>
                    <a:pt x="906482" y="203501"/>
                  </a:cubicBezTo>
                  <a:cubicBezTo>
                    <a:pt x="884985" y="217378"/>
                    <a:pt x="863839" y="231607"/>
                    <a:pt x="842517" y="245484"/>
                  </a:cubicBezTo>
                  <a:cubicBezTo>
                    <a:pt x="831768" y="252511"/>
                    <a:pt x="821196" y="259538"/>
                    <a:pt x="810271" y="266213"/>
                  </a:cubicBezTo>
                  <a:cubicBezTo>
                    <a:pt x="808332" y="267442"/>
                    <a:pt x="804984" y="269023"/>
                    <a:pt x="803398" y="268145"/>
                  </a:cubicBezTo>
                  <a:cubicBezTo>
                    <a:pt x="800050" y="266388"/>
                    <a:pt x="797759" y="266740"/>
                    <a:pt x="794588" y="268145"/>
                  </a:cubicBezTo>
                  <a:cubicBezTo>
                    <a:pt x="789654" y="270604"/>
                    <a:pt x="794588" y="274645"/>
                    <a:pt x="793354" y="276753"/>
                  </a:cubicBezTo>
                  <a:cubicBezTo>
                    <a:pt x="775909" y="289225"/>
                    <a:pt x="758993" y="301346"/>
                    <a:pt x="741724" y="313818"/>
                  </a:cubicBezTo>
                  <a:cubicBezTo>
                    <a:pt x="725512" y="302926"/>
                    <a:pt x="708948" y="292035"/>
                    <a:pt x="692737" y="280793"/>
                  </a:cubicBezTo>
                  <a:cubicBezTo>
                    <a:pt x="682516" y="273766"/>
                    <a:pt x="673177" y="265686"/>
                    <a:pt x="662957" y="258835"/>
                  </a:cubicBezTo>
                  <a:cubicBezTo>
                    <a:pt x="653089" y="252335"/>
                    <a:pt x="642516" y="246890"/>
                    <a:pt x="632296" y="241093"/>
                  </a:cubicBezTo>
                  <a:cubicBezTo>
                    <a:pt x="613970" y="230729"/>
                    <a:pt x="595644" y="220540"/>
                    <a:pt x="577494" y="210000"/>
                  </a:cubicBezTo>
                  <a:cubicBezTo>
                    <a:pt x="570621" y="205960"/>
                    <a:pt x="564102" y="201569"/>
                    <a:pt x="557229" y="197353"/>
                  </a:cubicBezTo>
                  <a:cubicBezTo>
                    <a:pt x="553881" y="195245"/>
                    <a:pt x="550710" y="193488"/>
                    <a:pt x="546657" y="196123"/>
                  </a:cubicBezTo>
                  <a:cubicBezTo>
                    <a:pt x="533264" y="204731"/>
                    <a:pt x="519696" y="213162"/>
                    <a:pt x="506480" y="221946"/>
                  </a:cubicBezTo>
                  <a:cubicBezTo>
                    <a:pt x="485687" y="235647"/>
                    <a:pt x="465423" y="250227"/>
                    <a:pt x="444453" y="263578"/>
                  </a:cubicBezTo>
                  <a:cubicBezTo>
                    <a:pt x="421722" y="278158"/>
                    <a:pt x="399167" y="293089"/>
                    <a:pt x="377845" y="309777"/>
                  </a:cubicBezTo>
                  <a:cubicBezTo>
                    <a:pt x="375907" y="311358"/>
                    <a:pt x="373792" y="312588"/>
                    <a:pt x="371325" y="314169"/>
                  </a:cubicBezTo>
                  <a:cubicBezTo>
                    <a:pt x="367801" y="309075"/>
                    <a:pt x="359871" y="308723"/>
                    <a:pt x="359519" y="302224"/>
                  </a:cubicBezTo>
                  <a:cubicBezTo>
                    <a:pt x="356699" y="301697"/>
                    <a:pt x="353880" y="301697"/>
                    <a:pt x="351766" y="300467"/>
                  </a:cubicBezTo>
                  <a:cubicBezTo>
                    <a:pt x="345422" y="296778"/>
                    <a:pt x="339431" y="292738"/>
                    <a:pt x="333263" y="288522"/>
                  </a:cubicBezTo>
                  <a:cubicBezTo>
                    <a:pt x="325158" y="282901"/>
                    <a:pt x="316699" y="277631"/>
                    <a:pt x="309122" y="271307"/>
                  </a:cubicBezTo>
                  <a:cubicBezTo>
                    <a:pt x="301369" y="264983"/>
                    <a:pt x="293263" y="259362"/>
                    <a:pt x="284629" y="254443"/>
                  </a:cubicBezTo>
                  <a:cubicBezTo>
                    <a:pt x="258021" y="238809"/>
                    <a:pt x="231060" y="223702"/>
                    <a:pt x="204276" y="208419"/>
                  </a:cubicBezTo>
                  <a:cubicBezTo>
                    <a:pt x="198285" y="204906"/>
                    <a:pt x="192470" y="200866"/>
                    <a:pt x="186654" y="197001"/>
                  </a:cubicBezTo>
                  <a:cubicBezTo>
                    <a:pt x="182954" y="194542"/>
                    <a:pt x="179430" y="193839"/>
                    <a:pt x="175377" y="197001"/>
                  </a:cubicBezTo>
                  <a:cubicBezTo>
                    <a:pt x="165861" y="204379"/>
                    <a:pt x="154584" y="208595"/>
                    <a:pt x="145068" y="215797"/>
                  </a:cubicBezTo>
                  <a:cubicBezTo>
                    <a:pt x="141016" y="218784"/>
                    <a:pt x="136786" y="221419"/>
                    <a:pt x="132910" y="223878"/>
                  </a:cubicBezTo>
                  <a:cubicBezTo>
                    <a:pt x="129033" y="218959"/>
                    <a:pt x="128680" y="212284"/>
                    <a:pt x="121808" y="210527"/>
                  </a:cubicBezTo>
                  <a:cubicBezTo>
                    <a:pt x="117227" y="218959"/>
                    <a:pt x="129914" y="220189"/>
                    <a:pt x="127623" y="227918"/>
                  </a:cubicBezTo>
                  <a:cubicBezTo>
                    <a:pt x="115817" y="235999"/>
                    <a:pt x="103482" y="244606"/>
                    <a:pt x="91147" y="252862"/>
                  </a:cubicBezTo>
                  <a:cubicBezTo>
                    <a:pt x="77050" y="262172"/>
                    <a:pt x="63129" y="271834"/>
                    <a:pt x="48504" y="280442"/>
                  </a:cubicBezTo>
                  <a:cubicBezTo>
                    <a:pt x="33702" y="289225"/>
                    <a:pt x="20662" y="300291"/>
                    <a:pt x="6918" y="310480"/>
                  </a:cubicBezTo>
                  <a:cubicBezTo>
                    <a:pt x="6213" y="311007"/>
                    <a:pt x="5156" y="311183"/>
                    <a:pt x="4275" y="311534"/>
                  </a:cubicBezTo>
                  <a:cubicBezTo>
                    <a:pt x="-836" y="308723"/>
                    <a:pt x="222" y="303805"/>
                    <a:pt x="222" y="299589"/>
                  </a:cubicBezTo>
                  <a:cubicBezTo>
                    <a:pt x="222" y="246538"/>
                    <a:pt x="-131" y="193312"/>
                    <a:pt x="222" y="140262"/>
                  </a:cubicBezTo>
                  <a:cubicBezTo>
                    <a:pt x="222" y="121817"/>
                    <a:pt x="-2774" y="127087"/>
                    <a:pt x="13261" y="116196"/>
                  </a:cubicBezTo>
                  <a:cubicBezTo>
                    <a:pt x="41279" y="97224"/>
                    <a:pt x="69473" y="78604"/>
                    <a:pt x="96434" y="57876"/>
                  </a:cubicBezTo>
                  <a:cubicBezTo>
                    <a:pt x="121456" y="38553"/>
                    <a:pt x="148064" y="21513"/>
                    <a:pt x="174143" y="3771"/>
                  </a:cubicBezTo>
                  <a:cubicBezTo>
                    <a:pt x="176787" y="2015"/>
                    <a:pt x="180487" y="1663"/>
                    <a:pt x="183835" y="785"/>
                  </a:cubicBezTo>
                  <a:cubicBezTo>
                    <a:pt x="184364" y="785"/>
                    <a:pt x="185245" y="1839"/>
                    <a:pt x="186126" y="2542"/>
                  </a:cubicBezTo>
                  <a:cubicBezTo>
                    <a:pt x="185245" y="4123"/>
                    <a:pt x="184364" y="5704"/>
                    <a:pt x="183659" y="6933"/>
                  </a:cubicBezTo>
                  <a:cubicBezTo>
                    <a:pt x="187183" y="11676"/>
                    <a:pt x="190003" y="7460"/>
                    <a:pt x="192998" y="6582"/>
                  </a:cubicBezTo>
                  <a:cubicBezTo>
                    <a:pt x="194936" y="7812"/>
                    <a:pt x="196875" y="9041"/>
                    <a:pt x="198637" y="10271"/>
                  </a:cubicBezTo>
                  <a:cubicBezTo>
                    <a:pt x="227712" y="29770"/>
                    <a:pt x="256787" y="49268"/>
                    <a:pt x="285862" y="68943"/>
                  </a:cubicBezTo>
                  <a:cubicBezTo>
                    <a:pt x="305950" y="82469"/>
                    <a:pt x="325862" y="96170"/>
                    <a:pt x="346127" y="109697"/>
                  </a:cubicBezTo>
                  <a:cubicBezTo>
                    <a:pt x="354056" y="114966"/>
                    <a:pt x="362338" y="119709"/>
                    <a:pt x="369739" y="124277"/>
                  </a:cubicBezTo>
                  <a:cubicBezTo>
                    <a:pt x="377493" y="119885"/>
                    <a:pt x="383836" y="116372"/>
                    <a:pt x="390356" y="112683"/>
                  </a:cubicBezTo>
                  <a:cubicBezTo>
                    <a:pt x="391590" y="115318"/>
                    <a:pt x="392294" y="116723"/>
                    <a:pt x="393528" y="119358"/>
                  </a:cubicBezTo>
                  <a:cubicBezTo>
                    <a:pt x="394761" y="117074"/>
                    <a:pt x="395643" y="116020"/>
                    <a:pt x="395819" y="114966"/>
                  </a:cubicBezTo>
                  <a:cubicBezTo>
                    <a:pt x="396876" y="107062"/>
                    <a:pt x="402515" y="103197"/>
                    <a:pt x="408506" y="99157"/>
                  </a:cubicBezTo>
                  <a:cubicBezTo>
                    <a:pt x="425422" y="87212"/>
                    <a:pt x="442339" y="75091"/>
                    <a:pt x="459255" y="63146"/>
                  </a:cubicBezTo>
                  <a:cubicBezTo>
                    <a:pt x="488507" y="42769"/>
                    <a:pt x="517758" y="22392"/>
                    <a:pt x="547185" y="2190"/>
                  </a:cubicBezTo>
                  <a:cubicBezTo>
                    <a:pt x="552472" y="-1499"/>
                    <a:pt x="554762" y="-620"/>
                    <a:pt x="558287" y="5528"/>
                  </a:cubicBezTo>
                  <a:cubicBezTo>
                    <a:pt x="559520" y="7812"/>
                    <a:pt x="560401" y="9744"/>
                    <a:pt x="563926" y="9217"/>
                  </a:cubicBezTo>
                  <a:cubicBezTo>
                    <a:pt x="566040" y="8866"/>
                    <a:pt x="568683" y="10271"/>
                    <a:pt x="570621" y="11676"/>
                  </a:cubicBezTo>
                  <a:cubicBezTo>
                    <a:pt x="579961" y="17649"/>
                    <a:pt x="589300" y="23973"/>
                    <a:pt x="598639" y="30121"/>
                  </a:cubicBezTo>
                  <a:cubicBezTo>
                    <a:pt x="614146" y="40309"/>
                    <a:pt x="629653" y="50498"/>
                    <a:pt x="645336" y="60335"/>
                  </a:cubicBezTo>
                  <a:cubicBezTo>
                    <a:pt x="649212" y="62794"/>
                    <a:pt x="650622" y="65781"/>
                    <a:pt x="649917" y="69645"/>
                  </a:cubicBezTo>
                  <a:cubicBezTo>
                    <a:pt x="653089" y="69645"/>
                    <a:pt x="656437" y="68591"/>
                    <a:pt x="658199" y="69645"/>
                  </a:cubicBezTo>
                  <a:cubicBezTo>
                    <a:pt x="670358" y="77199"/>
                    <a:pt x="682164" y="85279"/>
                    <a:pt x="693442" y="92833"/>
                  </a:cubicBezTo>
                  <a:cubicBezTo>
                    <a:pt x="692032" y="97224"/>
                    <a:pt x="690975" y="100913"/>
                    <a:pt x="690270" y="102670"/>
                  </a:cubicBezTo>
                  <a:cubicBezTo>
                    <a:pt x="691856" y="100913"/>
                    <a:pt x="694323" y="98278"/>
                    <a:pt x="696966" y="95468"/>
                  </a:cubicBezTo>
                  <a:cubicBezTo>
                    <a:pt x="701019" y="98454"/>
                    <a:pt x="703309" y="100035"/>
                    <a:pt x="705776" y="101616"/>
                  </a:cubicBezTo>
                  <a:cubicBezTo>
                    <a:pt x="715292" y="107940"/>
                    <a:pt x="724807" y="114439"/>
                    <a:pt x="734499" y="120588"/>
                  </a:cubicBezTo>
                  <a:cubicBezTo>
                    <a:pt x="738023" y="122871"/>
                    <a:pt x="741548" y="124452"/>
                    <a:pt x="745777" y="121115"/>
                  </a:cubicBezTo>
                  <a:cubicBezTo>
                    <a:pt x="747539" y="119709"/>
                    <a:pt x="750887" y="120588"/>
                    <a:pt x="754764" y="120412"/>
                  </a:cubicBezTo>
                  <a:cubicBezTo>
                    <a:pt x="754411" y="113034"/>
                    <a:pt x="761107" y="111629"/>
                    <a:pt x="766041" y="108467"/>
                  </a:cubicBezTo>
                  <a:cubicBezTo>
                    <a:pt x="775204" y="102319"/>
                    <a:pt x="784367" y="95819"/>
                    <a:pt x="793354" y="89319"/>
                  </a:cubicBezTo>
                  <a:cubicBezTo>
                    <a:pt x="803046" y="82469"/>
                    <a:pt x="813442" y="76496"/>
                    <a:pt x="822253" y="68943"/>
                  </a:cubicBezTo>
                  <a:cubicBezTo>
                    <a:pt x="851152" y="43998"/>
                    <a:pt x="884632" y="25554"/>
                    <a:pt x="914941" y="2893"/>
                  </a:cubicBezTo>
                  <a:cubicBezTo>
                    <a:pt x="919522" y="-444"/>
                    <a:pt x="923751" y="-620"/>
                    <a:pt x="928861" y="2893"/>
                  </a:cubicBezTo>
                  <a:cubicBezTo>
                    <a:pt x="956351" y="21338"/>
                    <a:pt x="984369" y="39431"/>
                    <a:pt x="1012034" y="57876"/>
                  </a:cubicBezTo>
                  <a:cubicBezTo>
                    <a:pt x="1029831" y="69645"/>
                    <a:pt x="1047805" y="81415"/>
                    <a:pt x="1065250" y="93711"/>
                  </a:cubicBezTo>
                  <a:cubicBezTo>
                    <a:pt x="1076880" y="101967"/>
                    <a:pt x="1088158" y="110926"/>
                    <a:pt x="1099435" y="119709"/>
                  </a:cubicBezTo>
                  <a:cubicBezTo>
                    <a:pt x="1103488" y="122871"/>
                    <a:pt x="1111946" y="123750"/>
                    <a:pt x="1116175" y="120939"/>
                  </a:cubicBezTo>
                  <a:cubicBezTo>
                    <a:pt x="1142255" y="103021"/>
                    <a:pt x="1168158" y="85104"/>
                    <a:pt x="1194237" y="67186"/>
                  </a:cubicBezTo>
                  <a:cubicBezTo>
                    <a:pt x="1196704" y="65605"/>
                    <a:pt x="1199524" y="64727"/>
                    <a:pt x="1201110" y="64024"/>
                  </a:cubicBezTo>
                  <a:cubicBezTo>
                    <a:pt x="1205691" y="59632"/>
                    <a:pt x="1209040" y="55592"/>
                    <a:pt x="1213268" y="52606"/>
                  </a:cubicBezTo>
                  <a:cubicBezTo>
                    <a:pt x="1230009" y="40836"/>
                    <a:pt x="1246925" y="29418"/>
                    <a:pt x="1263665" y="17824"/>
                  </a:cubicBezTo>
                  <a:cubicBezTo>
                    <a:pt x="1271243" y="12555"/>
                    <a:pt x="1278996" y="7460"/>
                    <a:pt x="1286573" y="2190"/>
                  </a:cubicBezTo>
                  <a:cubicBezTo>
                    <a:pt x="1290450" y="-444"/>
                    <a:pt x="1293798" y="-620"/>
                    <a:pt x="1298027" y="2190"/>
                  </a:cubicBezTo>
                  <a:cubicBezTo>
                    <a:pt x="1332212" y="25027"/>
                    <a:pt x="1366573" y="47863"/>
                    <a:pt x="1400759" y="70699"/>
                  </a:cubicBezTo>
                  <a:cubicBezTo>
                    <a:pt x="1403754" y="72631"/>
                    <a:pt x="1406574" y="74564"/>
                    <a:pt x="1409217" y="76847"/>
                  </a:cubicBezTo>
                  <a:cubicBezTo>
                    <a:pt x="1412036" y="79307"/>
                    <a:pt x="1412389" y="82293"/>
                    <a:pt x="1409922" y="85279"/>
                  </a:cubicBezTo>
                  <a:cubicBezTo>
                    <a:pt x="1408864" y="86509"/>
                    <a:pt x="1407807" y="87563"/>
                    <a:pt x="1406397" y="88968"/>
                  </a:cubicBezTo>
                  <a:cubicBezTo>
                    <a:pt x="1412976" y="90959"/>
                    <a:pt x="1417675" y="89378"/>
                    <a:pt x="1420495" y="84225"/>
                  </a:cubicBezTo>
                  <a:cubicBezTo>
                    <a:pt x="1421552" y="84752"/>
                    <a:pt x="1422785" y="85104"/>
                    <a:pt x="1423842" y="85806"/>
                  </a:cubicBezTo>
                  <a:cubicBezTo>
                    <a:pt x="1441464" y="97751"/>
                    <a:pt x="1459261" y="109697"/>
                    <a:pt x="1476882" y="121993"/>
                  </a:cubicBezTo>
                  <a:cubicBezTo>
                    <a:pt x="1480935" y="124804"/>
                    <a:pt x="1483578" y="128493"/>
                    <a:pt x="1483402" y="134465"/>
                  </a:cubicBezTo>
                  <a:cubicBezTo>
                    <a:pt x="1483050" y="156599"/>
                    <a:pt x="1483755" y="178557"/>
                    <a:pt x="1483755" y="200690"/>
                  </a:cubicBezTo>
                  <a:cubicBezTo>
                    <a:pt x="1483755" y="233539"/>
                    <a:pt x="1483402" y="266564"/>
                    <a:pt x="1483226" y="299413"/>
                  </a:cubicBezTo>
                  <a:cubicBezTo>
                    <a:pt x="1483226" y="303278"/>
                    <a:pt x="1482874" y="307318"/>
                    <a:pt x="1482698" y="311710"/>
                  </a:cubicBezTo>
                  <a:cubicBezTo>
                    <a:pt x="1480583" y="311007"/>
                    <a:pt x="1479526" y="310831"/>
                    <a:pt x="1478821" y="310480"/>
                  </a:cubicBezTo>
                  <a:cubicBezTo>
                    <a:pt x="1455208" y="294846"/>
                    <a:pt x="1430891" y="279915"/>
                    <a:pt x="1408159" y="263051"/>
                  </a:cubicBezTo>
                  <a:cubicBezTo>
                    <a:pt x="1392829" y="251633"/>
                    <a:pt x="1374503" y="245309"/>
                    <a:pt x="1360759" y="231783"/>
                  </a:cubicBezTo>
                  <a:cubicBezTo>
                    <a:pt x="1348952" y="230202"/>
                    <a:pt x="1340141" y="222121"/>
                    <a:pt x="1330097" y="217027"/>
                  </a:cubicBezTo>
                  <a:cubicBezTo>
                    <a:pt x="1319172" y="211230"/>
                    <a:pt x="1308952" y="204028"/>
                    <a:pt x="1298379" y="197528"/>
                  </a:cubicBezTo>
                  <a:cubicBezTo>
                    <a:pt x="1294502" y="195069"/>
                    <a:pt x="1290978" y="193137"/>
                    <a:pt x="1286220" y="196299"/>
                  </a:cubicBezTo>
                  <a:cubicBezTo>
                    <a:pt x="1268776" y="208068"/>
                    <a:pt x="1250626" y="218959"/>
                    <a:pt x="1233357" y="230904"/>
                  </a:cubicBezTo>
                  <a:cubicBezTo>
                    <a:pt x="1193885" y="258659"/>
                    <a:pt x="1151770" y="282198"/>
                    <a:pt x="1113885" y="312412"/>
                  </a:cubicBezTo>
                  <a:cubicBezTo>
                    <a:pt x="1113356" y="312764"/>
                    <a:pt x="1112651" y="312764"/>
                    <a:pt x="1111594" y="313291"/>
                  </a:cubicBezTo>
                  <a:cubicBezTo>
                    <a:pt x="1099788" y="305210"/>
                    <a:pt x="1087629" y="296954"/>
                    <a:pt x="1075647" y="288873"/>
                  </a:cubicBezTo>
                  <a:cubicBezTo>
                    <a:pt x="1063840" y="280968"/>
                    <a:pt x="1051682" y="273064"/>
                    <a:pt x="1039875" y="264983"/>
                  </a:cubicBezTo>
                  <a:cubicBezTo>
                    <a:pt x="1028069" y="256903"/>
                    <a:pt x="1016263" y="248822"/>
                    <a:pt x="1004104" y="240390"/>
                  </a:cubicBezTo>
                  <a:cubicBezTo>
                    <a:pt x="1008157" y="237755"/>
                    <a:pt x="1010977" y="235823"/>
                    <a:pt x="1015558" y="233012"/>
                  </a:cubicBezTo>
                  <a:cubicBezTo>
                    <a:pt x="1009214" y="230377"/>
                    <a:pt x="1003223" y="234242"/>
                    <a:pt x="1000756" y="227742"/>
                  </a:cubicBezTo>
                  <a:close/>
                </a:path>
              </a:pathLst>
            </a:custGeom>
            <a:grpFill/>
            <a:ln w="17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id="{D594B6A2-72FF-B9D9-8069-C73827151353}"/>
                </a:ext>
              </a:extLst>
            </p:cNvPr>
            <p:cNvSpPr/>
            <p:nvPr/>
          </p:nvSpPr>
          <p:spPr>
            <a:xfrm>
              <a:off x="4403486" y="2525831"/>
              <a:ext cx="1483754" cy="314168"/>
            </a:xfrm>
            <a:custGeom>
              <a:avLst/>
              <a:gdLst>
                <a:gd name="connsiteX0" fmla="*/ 1000404 w 1483754"/>
                <a:gd name="connsiteY0" fmla="*/ 228269 h 314168"/>
                <a:gd name="connsiteX1" fmla="*/ 996880 w 1483754"/>
                <a:gd name="connsiteY1" fmla="*/ 228269 h 314168"/>
                <a:gd name="connsiteX2" fmla="*/ 976087 w 1483754"/>
                <a:gd name="connsiteY2" fmla="*/ 226161 h 314168"/>
                <a:gd name="connsiteX3" fmla="*/ 939082 w 1483754"/>
                <a:gd name="connsiteY3" fmla="*/ 204555 h 314168"/>
                <a:gd name="connsiteX4" fmla="*/ 908773 w 1483754"/>
                <a:gd name="connsiteY4" fmla="*/ 193137 h 314168"/>
                <a:gd name="connsiteX5" fmla="*/ 906482 w 1483754"/>
                <a:gd name="connsiteY5" fmla="*/ 203501 h 314168"/>
                <a:gd name="connsiteX6" fmla="*/ 842517 w 1483754"/>
                <a:gd name="connsiteY6" fmla="*/ 245484 h 314168"/>
                <a:gd name="connsiteX7" fmla="*/ 810271 w 1483754"/>
                <a:gd name="connsiteY7" fmla="*/ 266213 h 314168"/>
                <a:gd name="connsiteX8" fmla="*/ 803398 w 1483754"/>
                <a:gd name="connsiteY8" fmla="*/ 268145 h 314168"/>
                <a:gd name="connsiteX9" fmla="*/ 794588 w 1483754"/>
                <a:gd name="connsiteY9" fmla="*/ 268145 h 314168"/>
                <a:gd name="connsiteX10" fmla="*/ 793354 w 1483754"/>
                <a:gd name="connsiteY10" fmla="*/ 276753 h 314168"/>
                <a:gd name="connsiteX11" fmla="*/ 741724 w 1483754"/>
                <a:gd name="connsiteY11" fmla="*/ 313818 h 314168"/>
                <a:gd name="connsiteX12" fmla="*/ 692737 w 1483754"/>
                <a:gd name="connsiteY12" fmla="*/ 280793 h 314168"/>
                <a:gd name="connsiteX13" fmla="*/ 662957 w 1483754"/>
                <a:gd name="connsiteY13" fmla="*/ 258835 h 314168"/>
                <a:gd name="connsiteX14" fmla="*/ 632296 w 1483754"/>
                <a:gd name="connsiteY14" fmla="*/ 241093 h 314168"/>
                <a:gd name="connsiteX15" fmla="*/ 577494 w 1483754"/>
                <a:gd name="connsiteY15" fmla="*/ 210000 h 314168"/>
                <a:gd name="connsiteX16" fmla="*/ 557229 w 1483754"/>
                <a:gd name="connsiteY16" fmla="*/ 197353 h 314168"/>
                <a:gd name="connsiteX17" fmla="*/ 546657 w 1483754"/>
                <a:gd name="connsiteY17" fmla="*/ 196123 h 314168"/>
                <a:gd name="connsiteX18" fmla="*/ 506480 w 1483754"/>
                <a:gd name="connsiteY18" fmla="*/ 221945 h 314168"/>
                <a:gd name="connsiteX19" fmla="*/ 444453 w 1483754"/>
                <a:gd name="connsiteY19" fmla="*/ 263578 h 314168"/>
                <a:gd name="connsiteX20" fmla="*/ 377845 w 1483754"/>
                <a:gd name="connsiteY20" fmla="*/ 309777 h 314168"/>
                <a:gd name="connsiteX21" fmla="*/ 371325 w 1483754"/>
                <a:gd name="connsiteY21" fmla="*/ 314169 h 314168"/>
                <a:gd name="connsiteX22" fmla="*/ 359519 w 1483754"/>
                <a:gd name="connsiteY22" fmla="*/ 302224 h 314168"/>
                <a:gd name="connsiteX23" fmla="*/ 351766 w 1483754"/>
                <a:gd name="connsiteY23" fmla="*/ 300467 h 314168"/>
                <a:gd name="connsiteX24" fmla="*/ 333263 w 1483754"/>
                <a:gd name="connsiteY24" fmla="*/ 288522 h 314168"/>
                <a:gd name="connsiteX25" fmla="*/ 309122 w 1483754"/>
                <a:gd name="connsiteY25" fmla="*/ 271307 h 314168"/>
                <a:gd name="connsiteX26" fmla="*/ 284629 w 1483754"/>
                <a:gd name="connsiteY26" fmla="*/ 254443 h 314168"/>
                <a:gd name="connsiteX27" fmla="*/ 204276 w 1483754"/>
                <a:gd name="connsiteY27" fmla="*/ 208419 h 314168"/>
                <a:gd name="connsiteX28" fmla="*/ 186654 w 1483754"/>
                <a:gd name="connsiteY28" fmla="*/ 197001 h 314168"/>
                <a:gd name="connsiteX29" fmla="*/ 175377 w 1483754"/>
                <a:gd name="connsiteY29" fmla="*/ 197001 h 314168"/>
                <a:gd name="connsiteX30" fmla="*/ 145068 w 1483754"/>
                <a:gd name="connsiteY30" fmla="*/ 215797 h 314168"/>
                <a:gd name="connsiteX31" fmla="*/ 132910 w 1483754"/>
                <a:gd name="connsiteY31" fmla="*/ 223878 h 314168"/>
                <a:gd name="connsiteX32" fmla="*/ 121808 w 1483754"/>
                <a:gd name="connsiteY32" fmla="*/ 210527 h 314168"/>
                <a:gd name="connsiteX33" fmla="*/ 127623 w 1483754"/>
                <a:gd name="connsiteY33" fmla="*/ 227918 h 314168"/>
                <a:gd name="connsiteX34" fmla="*/ 91147 w 1483754"/>
                <a:gd name="connsiteY34" fmla="*/ 252862 h 314168"/>
                <a:gd name="connsiteX35" fmla="*/ 48504 w 1483754"/>
                <a:gd name="connsiteY35" fmla="*/ 280441 h 314168"/>
                <a:gd name="connsiteX36" fmla="*/ 6918 w 1483754"/>
                <a:gd name="connsiteY36" fmla="*/ 310480 h 314168"/>
                <a:gd name="connsiteX37" fmla="*/ 4275 w 1483754"/>
                <a:gd name="connsiteY37" fmla="*/ 311534 h 314168"/>
                <a:gd name="connsiteX38" fmla="*/ 222 w 1483754"/>
                <a:gd name="connsiteY38" fmla="*/ 299589 h 314168"/>
                <a:gd name="connsiteX39" fmla="*/ 222 w 1483754"/>
                <a:gd name="connsiteY39" fmla="*/ 140262 h 314168"/>
                <a:gd name="connsiteX40" fmla="*/ 13261 w 1483754"/>
                <a:gd name="connsiteY40" fmla="*/ 116196 h 314168"/>
                <a:gd name="connsiteX41" fmla="*/ 96434 w 1483754"/>
                <a:gd name="connsiteY41" fmla="*/ 57876 h 314168"/>
                <a:gd name="connsiteX42" fmla="*/ 174143 w 1483754"/>
                <a:gd name="connsiteY42" fmla="*/ 3771 h 314168"/>
                <a:gd name="connsiteX43" fmla="*/ 183835 w 1483754"/>
                <a:gd name="connsiteY43" fmla="*/ 785 h 314168"/>
                <a:gd name="connsiteX44" fmla="*/ 186126 w 1483754"/>
                <a:gd name="connsiteY44" fmla="*/ 2542 h 314168"/>
                <a:gd name="connsiteX45" fmla="*/ 183659 w 1483754"/>
                <a:gd name="connsiteY45" fmla="*/ 6933 h 314168"/>
                <a:gd name="connsiteX46" fmla="*/ 192998 w 1483754"/>
                <a:gd name="connsiteY46" fmla="*/ 6582 h 314168"/>
                <a:gd name="connsiteX47" fmla="*/ 198637 w 1483754"/>
                <a:gd name="connsiteY47" fmla="*/ 10271 h 314168"/>
                <a:gd name="connsiteX48" fmla="*/ 285862 w 1483754"/>
                <a:gd name="connsiteY48" fmla="*/ 68943 h 314168"/>
                <a:gd name="connsiteX49" fmla="*/ 346127 w 1483754"/>
                <a:gd name="connsiteY49" fmla="*/ 109696 h 314168"/>
                <a:gd name="connsiteX50" fmla="*/ 369739 w 1483754"/>
                <a:gd name="connsiteY50" fmla="*/ 124277 h 314168"/>
                <a:gd name="connsiteX51" fmla="*/ 390356 w 1483754"/>
                <a:gd name="connsiteY51" fmla="*/ 112683 h 314168"/>
                <a:gd name="connsiteX52" fmla="*/ 393528 w 1483754"/>
                <a:gd name="connsiteY52" fmla="*/ 119358 h 314168"/>
                <a:gd name="connsiteX53" fmla="*/ 395819 w 1483754"/>
                <a:gd name="connsiteY53" fmla="*/ 114966 h 314168"/>
                <a:gd name="connsiteX54" fmla="*/ 408506 w 1483754"/>
                <a:gd name="connsiteY54" fmla="*/ 99157 h 314168"/>
                <a:gd name="connsiteX55" fmla="*/ 459255 w 1483754"/>
                <a:gd name="connsiteY55" fmla="*/ 63146 h 314168"/>
                <a:gd name="connsiteX56" fmla="*/ 547185 w 1483754"/>
                <a:gd name="connsiteY56" fmla="*/ 2190 h 314168"/>
                <a:gd name="connsiteX57" fmla="*/ 558287 w 1483754"/>
                <a:gd name="connsiteY57" fmla="*/ 5528 h 314168"/>
                <a:gd name="connsiteX58" fmla="*/ 563926 w 1483754"/>
                <a:gd name="connsiteY58" fmla="*/ 9217 h 314168"/>
                <a:gd name="connsiteX59" fmla="*/ 570621 w 1483754"/>
                <a:gd name="connsiteY59" fmla="*/ 11676 h 314168"/>
                <a:gd name="connsiteX60" fmla="*/ 598639 w 1483754"/>
                <a:gd name="connsiteY60" fmla="*/ 30121 h 314168"/>
                <a:gd name="connsiteX61" fmla="*/ 645336 w 1483754"/>
                <a:gd name="connsiteY61" fmla="*/ 60335 h 314168"/>
                <a:gd name="connsiteX62" fmla="*/ 649917 w 1483754"/>
                <a:gd name="connsiteY62" fmla="*/ 69645 h 314168"/>
                <a:gd name="connsiteX63" fmla="*/ 658199 w 1483754"/>
                <a:gd name="connsiteY63" fmla="*/ 69645 h 314168"/>
                <a:gd name="connsiteX64" fmla="*/ 693442 w 1483754"/>
                <a:gd name="connsiteY64" fmla="*/ 92833 h 314168"/>
                <a:gd name="connsiteX65" fmla="*/ 690270 w 1483754"/>
                <a:gd name="connsiteY65" fmla="*/ 102670 h 314168"/>
                <a:gd name="connsiteX66" fmla="*/ 696966 w 1483754"/>
                <a:gd name="connsiteY66" fmla="*/ 95468 h 314168"/>
                <a:gd name="connsiteX67" fmla="*/ 705776 w 1483754"/>
                <a:gd name="connsiteY67" fmla="*/ 101616 h 314168"/>
                <a:gd name="connsiteX68" fmla="*/ 734499 w 1483754"/>
                <a:gd name="connsiteY68" fmla="*/ 120588 h 314168"/>
                <a:gd name="connsiteX69" fmla="*/ 745777 w 1483754"/>
                <a:gd name="connsiteY69" fmla="*/ 121115 h 314168"/>
                <a:gd name="connsiteX70" fmla="*/ 754764 w 1483754"/>
                <a:gd name="connsiteY70" fmla="*/ 120412 h 314168"/>
                <a:gd name="connsiteX71" fmla="*/ 766041 w 1483754"/>
                <a:gd name="connsiteY71" fmla="*/ 108467 h 314168"/>
                <a:gd name="connsiteX72" fmla="*/ 793354 w 1483754"/>
                <a:gd name="connsiteY72" fmla="*/ 89320 h 314168"/>
                <a:gd name="connsiteX73" fmla="*/ 822253 w 1483754"/>
                <a:gd name="connsiteY73" fmla="*/ 68943 h 314168"/>
                <a:gd name="connsiteX74" fmla="*/ 914941 w 1483754"/>
                <a:gd name="connsiteY74" fmla="*/ 2893 h 314168"/>
                <a:gd name="connsiteX75" fmla="*/ 928861 w 1483754"/>
                <a:gd name="connsiteY75" fmla="*/ 2893 h 314168"/>
                <a:gd name="connsiteX76" fmla="*/ 1012034 w 1483754"/>
                <a:gd name="connsiteY76" fmla="*/ 57876 h 314168"/>
                <a:gd name="connsiteX77" fmla="*/ 1065250 w 1483754"/>
                <a:gd name="connsiteY77" fmla="*/ 93711 h 314168"/>
                <a:gd name="connsiteX78" fmla="*/ 1099435 w 1483754"/>
                <a:gd name="connsiteY78" fmla="*/ 119709 h 314168"/>
                <a:gd name="connsiteX79" fmla="*/ 1116175 w 1483754"/>
                <a:gd name="connsiteY79" fmla="*/ 120939 h 314168"/>
                <a:gd name="connsiteX80" fmla="*/ 1194237 w 1483754"/>
                <a:gd name="connsiteY80" fmla="*/ 67186 h 314168"/>
                <a:gd name="connsiteX81" fmla="*/ 1201110 w 1483754"/>
                <a:gd name="connsiteY81" fmla="*/ 64024 h 314168"/>
                <a:gd name="connsiteX82" fmla="*/ 1213268 w 1483754"/>
                <a:gd name="connsiteY82" fmla="*/ 52606 h 314168"/>
                <a:gd name="connsiteX83" fmla="*/ 1263665 w 1483754"/>
                <a:gd name="connsiteY83" fmla="*/ 17824 h 314168"/>
                <a:gd name="connsiteX84" fmla="*/ 1286573 w 1483754"/>
                <a:gd name="connsiteY84" fmla="*/ 2190 h 314168"/>
                <a:gd name="connsiteX85" fmla="*/ 1298027 w 1483754"/>
                <a:gd name="connsiteY85" fmla="*/ 2190 h 314168"/>
                <a:gd name="connsiteX86" fmla="*/ 1400759 w 1483754"/>
                <a:gd name="connsiteY86" fmla="*/ 70699 h 314168"/>
                <a:gd name="connsiteX87" fmla="*/ 1409217 w 1483754"/>
                <a:gd name="connsiteY87" fmla="*/ 76847 h 314168"/>
                <a:gd name="connsiteX88" fmla="*/ 1409922 w 1483754"/>
                <a:gd name="connsiteY88" fmla="*/ 85279 h 314168"/>
                <a:gd name="connsiteX89" fmla="*/ 1406397 w 1483754"/>
                <a:gd name="connsiteY89" fmla="*/ 88968 h 314168"/>
                <a:gd name="connsiteX90" fmla="*/ 1420495 w 1483754"/>
                <a:gd name="connsiteY90" fmla="*/ 84225 h 314168"/>
                <a:gd name="connsiteX91" fmla="*/ 1423842 w 1483754"/>
                <a:gd name="connsiteY91" fmla="*/ 85806 h 314168"/>
                <a:gd name="connsiteX92" fmla="*/ 1476882 w 1483754"/>
                <a:gd name="connsiteY92" fmla="*/ 121993 h 314168"/>
                <a:gd name="connsiteX93" fmla="*/ 1483402 w 1483754"/>
                <a:gd name="connsiteY93" fmla="*/ 134465 h 314168"/>
                <a:gd name="connsiteX94" fmla="*/ 1483755 w 1483754"/>
                <a:gd name="connsiteY94" fmla="*/ 200690 h 314168"/>
                <a:gd name="connsiteX95" fmla="*/ 1483226 w 1483754"/>
                <a:gd name="connsiteY95" fmla="*/ 299413 h 314168"/>
                <a:gd name="connsiteX96" fmla="*/ 1482698 w 1483754"/>
                <a:gd name="connsiteY96" fmla="*/ 311710 h 314168"/>
                <a:gd name="connsiteX97" fmla="*/ 1478821 w 1483754"/>
                <a:gd name="connsiteY97" fmla="*/ 310480 h 314168"/>
                <a:gd name="connsiteX98" fmla="*/ 1408159 w 1483754"/>
                <a:gd name="connsiteY98" fmla="*/ 263051 h 314168"/>
                <a:gd name="connsiteX99" fmla="*/ 1360759 w 1483754"/>
                <a:gd name="connsiteY99" fmla="*/ 231783 h 314168"/>
                <a:gd name="connsiteX100" fmla="*/ 1330097 w 1483754"/>
                <a:gd name="connsiteY100" fmla="*/ 217027 h 314168"/>
                <a:gd name="connsiteX101" fmla="*/ 1298379 w 1483754"/>
                <a:gd name="connsiteY101" fmla="*/ 197528 h 314168"/>
                <a:gd name="connsiteX102" fmla="*/ 1286220 w 1483754"/>
                <a:gd name="connsiteY102" fmla="*/ 196299 h 314168"/>
                <a:gd name="connsiteX103" fmla="*/ 1233357 w 1483754"/>
                <a:gd name="connsiteY103" fmla="*/ 230904 h 314168"/>
                <a:gd name="connsiteX104" fmla="*/ 1113885 w 1483754"/>
                <a:gd name="connsiteY104" fmla="*/ 312412 h 314168"/>
                <a:gd name="connsiteX105" fmla="*/ 1111594 w 1483754"/>
                <a:gd name="connsiteY105" fmla="*/ 313291 h 314168"/>
                <a:gd name="connsiteX106" fmla="*/ 1075647 w 1483754"/>
                <a:gd name="connsiteY106" fmla="*/ 288873 h 314168"/>
                <a:gd name="connsiteX107" fmla="*/ 1039875 w 1483754"/>
                <a:gd name="connsiteY107" fmla="*/ 264983 h 314168"/>
                <a:gd name="connsiteX108" fmla="*/ 1004104 w 1483754"/>
                <a:gd name="connsiteY108" fmla="*/ 240390 h 314168"/>
                <a:gd name="connsiteX109" fmla="*/ 1015558 w 1483754"/>
                <a:gd name="connsiteY109" fmla="*/ 233012 h 314168"/>
                <a:gd name="connsiteX110" fmla="*/ 1000756 w 1483754"/>
                <a:gd name="connsiteY110" fmla="*/ 227742 h 31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483754" h="314168">
                  <a:moveTo>
                    <a:pt x="1000404" y="228269"/>
                  </a:moveTo>
                  <a:cubicBezTo>
                    <a:pt x="1000404" y="228269"/>
                    <a:pt x="997761" y="227918"/>
                    <a:pt x="996880" y="228269"/>
                  </a:cubicBezTo>
                  <a:cubicBezTo>
                    <a:pt x="989479" y="231783"/>
                    <a:pt x="982430" y="229850"/>
                    <a:pt x="976087" y="226161"/>
                  </a:cubicBezTo>
                  <a:cubicBezTo>
                    <a:pt x="963575" y="219135"/>
                    <a:pt x="951417" y="211581"/>
                    <a:pt x="939082" y="204555"/>
                  </a:cubicBezTo>
                  <a:cubicBezTo>
                    <a:pt x="929919" y="199285"/>
                    <a:pt x="921637" y="191907"/>
                    <a:pt x="908773" y="193137"/>
                  </a:cubicBezTo>
                  <a:cubicBezTo>
                    <a:pt x="913002" y="198231"/>
                    <a:pt x="910535" y="200866"/>
                    <a:pt x="906482" y="203501"/>
                  </a:cubicBezTo>
                  <a:cubicBezTo>
                    <a:pt x="884985" y="217378"/>
                    <a:pt x="863839" y="231607"/>
                    <a:pt x="842517" y="245484"/>
                  </a:cubicBezTo>
                  <a:cubicBezTo>
                    <a:pt x="831768" y="252511"/>
                    <a:pt x="821196" y="259537"/>
                    <a:pt x="810271" y="266213"/>
                  </a:cubicBezTo>
                  <a:cubicBezTo>
                    <a:pt x="808332" y="267442"/>
                    <a:pt x="804984" y="269023"/>
                    <a:pt x="803398" y="268145"/>
                  </a:cubicBezTo>
                  <a:cubicBezTo>
                    <a:pt x="800050" y="266388"/>
                    <a:pt x="797759" y="266740"/>
                    <a:pt x="794588" y="268145"/>
                  </a:cubicBezTo>
                  <a:cubicBezTo>
                    <a:pt x="789654" y="270604"/>
                    <a:pt x="794588" y="274645"/>
                    <a:pt x="793354" y="276753"/>
                  </a:cubicBezTo>
                  <a:cubicBezTo>
                    <a:pt x="775909" y="289225"/>
                    <a:pt x="758993" y="301345"/>
                    <a:pt x="741724" y="313818"/>
                  </a:cubicBezTo>
                  <a:cubicBezTo>
                    <a:pt x="725512" y="302926"/>
                    <a:pt x="708948" y="292035"/>
                    <a:pt x="692737" y="280793"/>
                  </a:cubicBezTo>
                  <a:cubicBezTo>
                    <a:pt x="682516" y="273766"/>
                    <a:pt x="673177" y="265686"/>
                    <a:pt x="662957" y="258835"/>
                  </a:cubicBezTo>
                  <a:cubicBezTo>
                    <a:pt x="653089" y="252335"/>
                    <a:pt x="642516" y="246890"/>
                    <a:pt x="632296" y="241093"/>
                  </a:cubicBezTo>
                  <a:cubicBezTo>
                    <a:pt x="613970" y="230729"/>
                    <a:pt x="595644" y="220540"/>
                    <a:pt x="577494" y="210000"/>
                  </a:cubicBezTo>
                  <a:cubicBezTo>
                    <a:pt x="570621" y="205960"/>
                    <a:pt x="564102" y="201569"/>
                    <a:pt x="557229" y="197353"/>
                  </a:cubicBezTo>
                  <a:cubicBezTo>
                    <a:pt x="553881" y="195245"/>
                    <a:pt x="550710" y="193488"/>
                    <a:pt x="546657" y="196123"/>
                  </a:cubicBezTo>
                  <a:cubicBezTo>
                    <a:pt x="533264" y="204730"/>
                    <a:pt x="519696" y="213162"/>
                    <a:pt x="506480" y="221945"/>
                  </a:cubicBezTo>
                  <a:cubicBezTo>
                    <a:pt x="485687" y="235647"/>
                    <a:pt x="465423" y="250227"/>
                    <a:pt x="444453" y="263578"/>
                  </a:cubicBezTo>
                  <a:cubicBezTo>
                    <a:pt x="421722" y="278158"/>
                    <a:pt x="399167" y="293089"/>
                    <a:pt x="377845" y="309777"/>
                  </a:cubicBezTo>
                  <a:cubicBezTo>
                    <a:pt x="375907" y="311358"/>
                    <a:pt x="373792" y="312588"/>
                    <a:pt x="371325" y="314169"/>
                  </a:cubicBezTo>
                  <a:cubicBezTo>
                    <a:pt x="367801" y="309075"/>
                    <a:pt x="359871" y="308723"/>
                    <a:pt x="359519" y="302224"/>
                  </a:cubicBezTo>
                  <a:cubicBezTo>
                    <a:pt x="356699" y="301697"/>
                    <a:pt x="353880" y="301697"/>
                    <a:pt x="351766" y="300467"/>
                  </a:cubicBezTo>
                  <a:cubicBezTo>
                    <a:pt x="345422" y="296778"/>
                    <a:pt x="339431" y="292738"/>
                    <a:pt x="333263" y="288522"/>
                  </a:cubicBezTo>
                  <a:cubicBezTo>
                    <a:pt x="325158" y="282901"/>
                    <a:pt x="316699" y="277631"/>
                    <a:pt x="309122" y="271307"/>
                  </a:cubicBezTo>
                  <a:cubicBezTo>
                    <a:pt x="301369" y="264983"/>
                    <a:pt x="293263" y="259362"/>
                    <a:pt x="284629" y="254443"/>
                  </a:cubicBezTo>
                  <a:cubicBezTo>
                    <a:pt x="258021" y="238809"/>
                    <a:pt x="231060" y="223702"/>
                    <a:pt x="204276" y="208419"/>
                  </a:cubicBezTo>
                  <a:cubicBezTo>
                    <a:pt x="198285" y="204906"/>
                    <a:pt x="192470" y="200866"/>
                    <a:pt x="186654" y="197001"/>
                  </a:cubicBezTo>
                  <a:cubicBezTo>
                    <a:pt x="182954" y="194542"/>
                    <a:pt x="179430" y="193839"/>
                    <a:pt x="175377" y="197001"/>
                  </a:cubicBezTo>
                  <a:cubicBezTo>
                    <a:pt x="165861" y="204379"/>
                    <a:pt x="154584" y="208595"/>
                    <a:pt x="145068" y="215797"/>
                  </a:cubicBezTo>
                  <a:cubicBezTo>
                    <a:pt x="141016" y="218784"/>
                    <a:pt x="136786" y="221419"/>
                    <a:pt x="132910" y="223878"/>
                  </a:cubicBezTo>
                  <a:cubicBezTo>
                    <a:pt x="129033" y="218959"/>
                    <a:pt x="128680" y="212284"/>
                    <a:pt x="121808" y="210527"/>
                  </a:cubicBezTo>
                  <a:cubicBezTo>
                    <a:pt x="117227" y="218959"/>
                    <a:pt x="129914" y="220189"/>
                    <a:pt x="127623" y="227918"/>
                  </a:cubicBezTo>
                  <a:cubicBezTo>
                    <a:pt x="115817" y="235999"/>
                    <a:pt x="103482" y="244606"/>
                    <a:pt x="91147" y="252862"/>
                  </a:cubicBezTo>
                  <a:cubicBezTo>
                    <a:pt x="77050" y="262172"/>
                    <a:pt x="63129" y="271834"/>
                    <a:pt x="48504" y="280441"/>
                  </a:cubicBezTo>
                  <a:cubicBezTo>
                    <a:pt x="33702" y="289225"/>
                    <a:pt x="20662" y="300291"/>
                    <a:pt x="6918" y="310480"/>
                  </a:cubicBezTo>
                  <a:cubicBezTo>
                    <a:pt x="6213" y="311007"/>
                    <a:pt x="5156" y="311183"/>
                    <a:pt x="4275" y="311534"/>
                  </a:cubicBezTo>
                  <a:cubicBezTo>
                    <a:pt x="-836" y="308723"/>
                    <a:pt x="222" y="303805"/>
                    <a:pt x="222" y="299589"/>
                  </a:cubicBezTo>
                  <a:cubicBezTo>
                    <a:pt x="222" y="246538"/>
                    <a:pt x="-131" y="193312"/>
                    <a:pt x="222" y="140262"/>
                  </a:cubicBezTo>
                  <a:cubicBezTo>
                    <a:pt x="222" y="121817"/>
                    <a:pt x="-2774" y="127087"/>
                    <a:pt x="13261" y="116196"/>
                  </a:cubicBezTo>
                  <a:cubicBezTo>
                    <a:pt x="41279" y="97224"/>
                    <a:pt x="69473" y="78604"/>
                    <a:pt x="96434" y="57876"/>
                  </a:cubicBezTo>
                  <a:cubicBezTo>
                    <a:pt x="121456" y="38553"/>
                    <a:pt x="148064" y="21513"/>
                    <a:pt x="174143" y="3771"/>
                  </a:cubicBezTo>
                  <a:cubicBezTo>
                    <a:pt x="176787" y="2015"/>
                    <a:pt x="180487" y="1663"/>
                    <a:pt x="183835" y="785"/>
                  </a:cubicBezTo>
                  <a:cubicBezTo>
                    <a:pt x="184364" y="785"/>
                    <a:pt x="185245" y="1839"/>
                    <a:pt x="186126" y="2542"/>
                  </a:cubicBezTo>
                  <a:cubicBezTo>
                    <a:pt x="185245" y="4123"/>
                    <a:pt x="184364" y="5704"/>
                    <a:pt x="183659" y="6933"/>
                  </a:cubicBezTo>
                  <a:cubicBezTo>
                    <a:pt x="187183" y="11676"/>
                    <a:pt x="190003" y="7460"/>
                    <a:pt x="192998" y="6582"/>
                  </a:cubicBezTo>
                  <a:cubicBezTo>
                    <a:pt x="194936" y="7812"/>
                    <a:pt x="196875" y="9041"/>
                    <a:pt x="198637" y="10271"/>
                  </a:cubicBezTo>
                  <a:cubicBezTo>
                    <a:pt x="227712" y="29770"/>
                    <a:pt x="256787" y="49268"/>
                    <a:pt x="285862" y="68943"/>
                  </a:cubicBezTo>
                  <a:cubicBezTo>
                    <a:pt x="305950" y="82469"/>
                    <a:pt x="325862" y="96170"/>
                    <a:pt x="346127" y="109696"/>
                  </a:cubicBezTo>
                  <a:cubicBezTo>
                    <a:pt x="354056" y="114966"/>
                    <a:pt x="362338" y="119709"/>
                    <a:pt x="369739" y="124277"/>
                  </a:cubicBezTo>
                  <a:cubicBezTo>
                    <a:pt x="377493" y="119885"/>
                    <a:pt x="383836" y="116372"/>
                    <a:pt x="390356" y="112683"/>
                  </a:cubicBezTo>
                  <a:cubicBezTo>
                    <a:pt x="391590" y="115318"/>
                    <a:pt x="392294" y="116723"/>
                    <a:pt x="393528" y="119358"/>
                  </a:cubicBezTo>
                  <a:cubicBezTo>
                    <a:pt x="394761" y="117074"/>
                    <a:pt x="395643" y="116020"/>
                    <a:pt x="395819" y="114966"/>
                  </a:cubicBezTo>
                  <a:cubicBezTo>
                    <a:pt x="396876" y="107062"/>
                    <a:pt x="402515" y="103197"/>
                    <a:pt x="408506" y="99157"/>
                  </a:cubicBezTo>
                  <a:cubicBezTo>
                    <a:pt x="425422" y="87212"/>
                    <a:pt x="442339" y="75091"/>
                    <a:pt x="459255" y="63146"/>
                  </a:cubicBezTo>
                  <a:cubicBezTo>
                    <a:pt x="488507" y="42769"/>
                    <a:pt x="517758" y="22392"/>
                    <a:pt x="547185" y="2190"/>
                  </a:cubicBezTo>
                  <a:cubicBezTo>
                    <a:pt x="552472" y="-1499"/>
                    <a:pt x="554762" y="-620"/>
                    <a:pt x="558287" y="5528"/>
                  </a:cubicBezTo>
                  <a:cubicBezTo>
                    <a:pt x="559520" y="7812"/>
                    <a:pt x="560401" y="9744"/>
                    <a:pt x="563926" y="9217"/>
                  </a:cubicBezTo>
                  <a:cubicBezTo>
                    <a:pt x="566040" y="8866"/>
                    <a:pt x="568683" y="10271"/>
                    <a:pt x="570621" y="11676"/>
                  </a:cubicBezTo>
                  <a:cubicBezTo>
                    <a:pt x="579961" y="17649"/>
                    <a:pt x="589300" y="23973"/>
                    <a:pt x="598639" y="30121"/>
                  </a:cubicBezTo>
                  <a:cubicBezTo>
                    <a:pt x="614146" y="40309"/>
                    <a:pt x="629653" y="50498"/>
                    <a:pt x="645336" y="60335"/>
                  </a:cubicBezTo>
                  <a:cubicBezTo>
                    <a:pt x="649212" y="62794"/>
                    <a:pt x="650622" y="65781"/>
                    <a:pt x="649917" y="69645"/>
                  </a:cubicBezTo>
                  <a:cubicBezTo>
                    <a:pt x="653089" y="69645"/>
                    <a:pt x="656437" y="68591"/>
                    <a:pt x="658199" y="69645"/>
                  </a:cubicBezTo>
                  <a:cubicBezTo>
                    <a:pt x="670358" y="77199"/>
                    <a:pt x="682164" y="85279"/>
                    <a:pt x="693442" y="92833"/>
                  </a:cubicBezTo>
                  <a:cubicBezTo>
                    <a:pt x="692032" y="97224"/>
                    <a:pt x="690975" y="100913"/>
                    <a:pt x="690270" y="102670"/>
                  </a:cubicBezTo>
                  <a:cubicBezTo>
                    <a:pt x="691856" y="100913"/>
                    <a:pt x="694323" y="98278"/>
                    <a:pt x="696966" y="95468"/>
                  </a:cubicBezTo>
                  <a:cubicBezTo>
                    <a:pt x="701019" y="98454"/>
                    <a:pt x="703309" y="100035"/>
                    <a:pt x="705776" y="101616"/>
                  </a:cubicBezTo>
                  <a:cubicBezTo>
                    <a:pt x="715292" y="107940"/>
                    <a:pt x="724807" y="114439"/>
                    <a:pt x="734499" y="120588"/>
                  </a:cubicBezTo>
                  <a:cubicBezTo>
                    <a:pt x="738023" y="122871"/>
                    <a:pt x="741548" y="124452"/>
                    <a:pt x="745777" y="121115"/>
                  </a:cubicBezTo>
                  <a:cubicBezTo>
                    <a:pt x="747539" y="119709"/>
                    <a:pt x="750887" y="120588"/>
                    <a:pt x="754764" y="120412"/>
                  </a:cubicBezTo>
                  <a:cubicBezTo>
                    <a:pt x="754411" y="113034"/>
                    <a:pt x="761107" y="111629"/>
                    <a:pt x="766041" y="108467"/>
                  </a:cubicBezTo>
                  <a:cubicBezTo>
                    <a:pt x="775204" y="102319"/>
                    <a:pt x="784367" y="95819"/>
                    <a:pt x="793354" y="89320"/>
                  </a:cubicBezTo>
                  <a:cubicBezTo>
                    <a:pt x="803046" y="82469"/>
                    <a:pt x="813442" y="76496"/>
                    <a:pt x="822253" y="68943"/>
                  </a:cubicBezTo>
                  <a:cubicBezTo>
                    <a:pt x="851152" y="43998"/>
                    <a:pt x="884632" y="25554"/>
                    <a:pt x="914941" y="2893"/>
                  </a:cubicBezTo>
                  <a:cubicBezTo>
                    <a:pt x="919522" y="-445"/>
                    <a:pt x="923751" y="-620"/>
                    <a:pt x="928861" y="2893"/>
                  </a:cubicBezTo>
                  <a:cubicBezTo>
                    <a:pt x="956351" y="21338"/>
                    <a:pt x="984369" y="39431"/>
                    <a:pt x="1012034" y="57876"/>
                  </a:cubicBezTo>
                  <a:cubicBezTo>
                    <a:pt x="1029831" y="69645"/>
                    <a:pt x="1047805" y="81415"/>
                    <a:pt x="1065250" y="93711"/>
                  </a:cubicBezTo>
                  <a:cubicBezTo>
                    <a:pt x="1076880" y="101967"/>
                    <a:pt x="1088158" y="110926"/>
                    <a:pt x="1099435" y="119709"/>
                  </a:cubicBezTo>
                  <a:cubicBezTo>
                    <a:pt x="1103488" y="122871"/>
                    <a:pt x="1111946" y="123750"/>
                    <a:pt x="1116175" y="120939"/>
                  </a:cubicBezTo>
                  <a:cubicBezTo>
                    <a:pt x="1142255" y="103021"/>
                    <a:pt x="1168158" y="85104"/>
                    <a:pt x="1194237" y="67186"/>
                  </a:cubicBezTo>
                  <a:cubicBezTo>
                    <a:pt x="1196704" y="65605"/>
                    <a:pt x="1199524" y="64727"/>
                    <a:pt x="1201110" y="64024"/>
                  </a:cubicBezTo>
                  <a:cubicBezTo>
                    <a:pt x="1205691" y="59632"/>
                    <a:pt x="1209040" y="55592"/>
                    <a:pt x="1213268" y="52606"/>
                  </a:cubicBezTo>
                  <a:cubicBezTo>
                    <a:pt x="1230009" y="40836"/>
                    <a:pt x="1246925" y="29418"/>
                    <a:pt x="1263665" y="17824"/>
                  </a:cubicBezTo>
                  <a:cubicBezTo>
                    <a:pt x="1271243" y="12554"/>
                    <a:pt x="1278996" y="7460"/>
                    <a:pt x="1286573" y="2190"/>
                  </a:cubicBezTo>
                  <a:cubicBezTo>
                    <a:pt x="1290450" y="-445"/>
                    <a:pt x="1293798" y="-620"/>
                    <a:pt x="1298027" y="2190"/>
                  </a:cubicBezTo>
                  <a:cubicBezTo>
                    <a:pt x="1332212" y="25027"/>
                    <a:pt x="1366573" y="47863"/>
                    <a:pt x="1400759" y="70699"/>
                  </a:cubicBezTo>
                  <a:cubicBezTo>
                    <a:pt x="1403754" y="72631"/>
                    <a:pt x="1406574" y="74564"/>
                    <a:pt x="1409217" y="76847"/>
                  </a:cubicBezTo>
                  <a:cubicBezTo>
                    <a:pt x="1412036" y="79307"/>
                    <a:pt x="1412389" y="82293"/>
                    <a:pt x="1409922" y="85279"/>
                  </a:cubicBezTo>
                  <a:cubicBezTo>
                    <a:pt x="1408864" y="86509"/>
                    <a:pt x="1407807" y="87563"/>
                    <a:pt x="1406397" y="88968"/>
                  </a:cubicBezTo>
                  <a:cubicBezTo>
                    <a:pt x="1412976" y="90959"/>
                    <a:pt x="1417675" y="89378"/>
                    <a:pt x="1420495" y="84225"/>
                  </a:cubicBezTo>
                  <a:cubicBezTo>
                    <a:pt x="1421552" y="84752"/>
                    <a:pt x="1422785" y="85104"/>
                    <a:pt x="1423842" y="85806"/>
                  </a:cubicBezTo>
                  <a:cubicBezTo>
                    <a:pt x="1441464" y="97751"/>
                    <a:pt x="1459261" y="109696"/>
                    <a:pt x="1476882" y="121993"/>
                  </a:cubicBezTo>
                  <a:cubicBezTo>
                    <a:pt x="1480935" y="124804"/>
                    <a:pt x="1483578" y="128492"/>
                    <a:pt x="1483402" y="134465"/>
                  </a:cubicBezTo>
                  <a:cubicBezTo>
                    <a:pt x="1483050" y="156599"/>
                    <a:pt x="1483755" y="178557"/>
                    <a:pt x="1483755" y="200690"/>
                  </a:cubicBezTo>
                  <a:cubicBezTo>
                    <a:pt x="1483755" y="233539"/>
                    <a:pt x="1483402" y="266564"/>
                    <a:pt x="1483226" y="299413"/>
                  </a:cubicBezTo>
                  <a:cubicBezTo>
                    <a:pt x="1483226" y="303278"/>
                    <a:pt x="1482874" y="307318"/>
                    <a:pt x="1482698" y="311710"/>
                  </a:cubicBezTo>
                  <a:cubicBezTo>
                    <a:pt x="1480583" y="311007"/>
                    <a:pt x="1479526" y="310831"/>
                    <a:pt x="1478821" y="310480"/>
                  </a:cubicBezTo>
                  <a:cubicBezTo>
                    <a:pt x="1455208" y="294846"/>
                    <a:pt x="1430891" y="279914"/>
                    <a:pt x="1408159" y="263051"/>
                  </a:cubicBezTo>
                  <a:cubicBezTo>
                    <a:pt x="1392829" y="251633"/>
                    <a:pt x="1374503" y="245309"/>
                    <a:pt x="1360759" y="231783"/>
                  </a:cubicBezTo>
                  <a:cubicBezTo>
                    <a:pt x="1348952" y="230202"/>
                    <a:pt x="1340141" y="222121"/>
                    <a:pt x="1330097" y="217027"/>
                  </a:cubicBezTo>
                  <a:cubicBezTo>
                    <a:pt x="1319172" y="211230"/>
                    <a:pt x="1308952" y="204028"/>
                    <a:pt x="1298379" y="197528"/>
                  </a:cubicBezTo>
                  <a:cubicBezTo>
                    <a:pt x="1294502" y="195069"/>
                    <a:pt x="1290978" y="193137"/>
                    <a:pt x="1286220" y="196299"/>
                  </a:cubicBezTo>
                  <a:cubicBezTo>
                    <a:pt x="1268776" y="208068"/>
                    <a:pt x="1250626" y="218959"/>
                    <a:pt x="1233357" y="230904"/>
                  </a:cubicBezTo>
                  <a:cubicBezTo>
                    <a:pt x="1193885" y="258659"/>
                    <a:pt x="1151770" y="282198"/>
                    <a:pt x="1113885" y="312412"/>
                  </a:cubicBezTo>
                  <a:cubicBezTo>
                    <a:pt x="1113356" y="312764"/>
                    <a:pt x="1112651" y="312764"/>
                    <a:pt x="1111594" y="313291"/>
                  </a:cubicBezTo>
                  <a:cubicBezTo>
                    <a:pt x="1099788" y="305210"/>
                    <a:pt x="1087629" y="296954"/>
                    <a:pt x="1075647" y="288873"/>
                  </a:cubicBezTo>
                  <a:cubicBezTo>
                    <a:pt x="1063840" y="280968"/>
                    <a:pt x="1051682" y="273064"/>
                    <a:pt x="1039875" y="264983"/>
                  </a:cubicBezTo>
                  <a:cubicBezTo>
                    <a:pt x="1028069" y="256903"/>
                    <a:pt x="1016263" y="248822"/>
                    <a:pt x="1004104" y="240390"/>
                  </a:cubicBezTo>
                  <a:cubicBezTo>
                    <a:pt x="1008157" y="237755"/>
                    <a:pt x="1010977" y="235823"/>
                    <a:pt x="1015558" y="233012"/>
                  </a:cubicBezTo>
                  <a:cubicBezTo>
                    <a:pt x="1009214" y="230377"/>
                    <a:pt x="1003223" y="234242"/>
                    <a:pt x="1000756" y="227742"/>
                  </a:cubicBezTo>
                  <a:close/>
                </a:path>
              </a:pathLst>
            </a:custGeom>
            <a:grpFill/>
            <a:ln w="17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5" name="Forma libre 34">
              <a:extLst>
                <a:ext uri="{FF2B5EF4-FFF2-40B4-BE49-F238E27FC236}">
                  <a16:creationId xmlns:a16="http://schemas.microsoft.com/office/drawing/2014/main" id="{647DFCF2-FCE6-F6ED-B4AC-C30804EF3AD0}"/>
                </a:ext>
              </a:extLst>
            </p:cNvPr>
            <p:cNvSpPr/>
            <p:nvPr/>
          </p:nvSpPr>
          <p:spPr>
            <a:xfrm>
              <a:off x="4403486" y="2171693"/>
              <a:ext cx="1483754" cy="314168"/>
            </a:xfrm>
            <a:custGeom>
              <a:avLst/>
              <a:gdLst>
                <a:gd name="connsiteX0" fmla="*/ 1000404 w 1483754"/>
                <a:gd name="connsiteY0" fmla="*/ 228269 h 314168"/>
                <a:gd name="connsiteX1" fmla="*/ 996880 w 1483754"/>
                <a:gd name="connsiteY1" fmla="*/ 228269 h 314168"/>
                <a:gd name="connsiteX2" fmla="*/ 976087 w 1483754"/>
                <a:gd name="connsiteY2" fmla="*/ 226161 h 314168"/>
                <a:gd name="connsiteX3" fmla="*/ 939082 w 1483754"/>
                <a:gd name="connsiteY3" fmla="*/ 204555 h 314168"/>
                <a:gd name="connsiteX4" fmla="*/ 908773 w 1483754"/>
                <a:gd name="connsiteY4" fmla="*/ 193137 h 314168"/>
                <a:gd name="connsiteX5" fmla="*/ 906482 w 1483754"/>
                <a:gd name="connsiteY5" fmla="*/ 203501 h 314168"/>
                <a:gd name="connsiteX6" fmla="*/ 842517 w 1483754"/>
                <a:gd name="connsiteY6" fmla="*/ 245484 h 314168"/>
                <a:gd name="connsiteX7" fmla="*/ 810271 w 1483754"/>
                <a:gd name="connsiteY7" fmla="*/ 266213 h 314168"/>
                <a:gd name="connsiteX8" fmla="*/ 803398 w 1483754"/>
                <a:gd name="connsiteY8" fmla="*/ 268145 h 314168"/>
                <a:gd name="connsiteX9" fmla="*/ 794588 w 1483754"/>
                <a:gd name="connsiteY9" fmla="*/ 268145 h 314168"/>
                <a:gd name="connsiteX10" fmla="*/ 793354 w 1483754"/>
                <a:gd name="connsiteY10" fmla="*/ 276753 h 314168"/>
                <a:gd name="connsiteX11" fmla="*/ 741724 w 1483754"/>
                <a:gd name="connsiteY11" fmla="*/ 313818 h 314168"/>
                <a:gd name="connsiteX12" fmla="*/ 692737 w 1483754"/>
                <a:gd name="connsiteY12" fmla="*/ 280793 h 314168"/>
                <a:gd name="connsiteX13" fmla="*/ 662957 w 1483754"/>
                <a:gd name="connsiteY13" fmla="*/ 258835 h 314168"/>
                <a:gd name="connsiteX14" fmla="*/ 632296 w 1483754"/>
                <a:gd name="connsiteY14" fmla="*/ 241093 h 314168"/>
                <a:gd name="connsiteX15" fmla="*/ 577494 w 1483754"/>
                <a:gd name="connsiteY15" fmla="*/ 210000 h 314168"/>
                <a:gd name="connsiteX16" fmla="*/ 557229 w 1483754"/>
                <a:gd name="connsiteY16" fmla="*/ 197353 h 314168"/>
                <a:gd name="connsiteX17" fmla="*/ 546657 w 1483754"/>
                <a:gd name="connsiteY17" fmla="*/ 196123 h 314168"/>
                <a:gd name="connsiteX18" fmla="*/ 506480 w 1483754"/>
                <a:gd name="connsiteY18" fmla="*/ 221946 h 314168"/>
                <a:gd name="connsiteX19" fmla="*/ 444453 w 1483754"/>
                <a:gd name="connsiteY19" fmla="*/ 263578 h 314168"/>
                <a:gd name="connsiteX20" fmla="*/ 377845 w 1483754"/>
                <a:gd name="connsiteY20" fmla="*/ 309777 h 314168"/>
                <a:gd name="connsiteX21" fmla="*/ 371325 w 1483754"/>
                <a:gd name="connsiteY21" fmla="*/ 314169 h 314168"/>
                <a:gd name="connsiteX22" fmla="*/ 359519 w 1483754"/>
                <a:gd name="connsiteY22" fmla="*/ 302224 h 314168"/>
                <a:gd name="connsiteX23" fmla="*/ 351766 w 1483754"/>
                <a:gd name="connsiteY23" fmla="*/ 300467 h 314168"/>
                <a:gd name="connsiteX24" fmla="*/ 333263 w 1483754"/>
                <a:gd name="connsiteY24" fmla="*/ 288522 h 314168"/>
                <a:gd name="connsiteX25" fmla="*/ 309122 w 1483754"/>
                <a:gd name="connsiteY25" fmla="*/ 271307 h 314168"/>
                <a:gd name="connsiteX26" fmla="*/ 284629 w 1483754"/>
                <a:gd name="connsiteY26" fmla="*/ 254443 h 314168"/>
                <a:gd name="connsiteX27" fmla="*/ 204276 w 1483754"/>
                <a:gd name="connsiteY27" fmla="*/ 208419 h 314168"/>
                <a:gd name="connsiteX28" fmla="*/ 186654 w 1483754"/>
                <a:gd name="connsiteY28" fmla="*/ 197001 h 314168"/>
                <a:gd name="connsiteX29" fmla="*/ 175377 w 1483754"/>
                <a:gd name="connsiteY29" fmla="*/ 197001 h 314168"/>
                <a:gd name="connsiteX30" fmla="*/ 145068 w 1483754"/>
                <a:gd name="connsiteY30" fmla="*/ 215797 h 314168"/>
                <a:gd name="connsiteX31" fmla="*/ 132910 w 1483754"/>
                <a:gd name="connsiteY31" fmla="*/ 223878 h 314168"/>
                <a:gd name="connsiteX32" fmla="*/ 121808 w 1483754"/>
                <a:gd name="connsiteY32" fmla="*/ 210527 h 314168"/>
                <a:gd name="connsiteX33" fmla="*/ 127623 w 1483754"/>
                <a:gd name="connsiteY33" fmla="*/ 227918 h 314168"/>
                <a:gd name="connsiteX34" fmla="*/ 91147 w 1483754"/>
                <a:gd name="connsiteY34" fmla="*/ 252862 h 314168"/>
                <a:gd name="connsiteX35" fmla="*/ 48504 w 1483754"/>
                <a:gd name="connsiteY35" fmla="*/ 280441 h 314168"/>
                <a:gd name="connsiteX36" fmla="*/ 6918 w 1483754"/>
                <a:gd name="connsiteY36" fmla="*/ 310480 h 314168"/>
                <a:gd name="connsiteX37" fmla="*/ 4275 w 1483754"/>
                <a:gd name="connsiteY37" fmla="*/ 311534 h 314168"/>
                <a:gd name="connsiteX38" fmla="*/ 222 w 1483754"/>
                <a:gd name="connsiteY38" fmla="*/ 299589 h 314168"/>
                <a:gd name="connsiteX39" fmla="*/ 222 w 1483754"/>
                <a:gd name="connsiteY39" fmla="*/ 140262 h 314168"/>
                <a:gd name="connsiteX40" fmla="*/ 13261 w 1483754"/>
                <a:gd name="connsiteY40" fmla="*/ 116196 h 314168"/>
                <a:gd name="connsiteX41" fmla="*/ 96434 w 1483754"/>
                <a:gd name="connsiteY41" fmla="*/ 57876 h 314168"/>
                <a:gd name="connsiteX42" fmla="*/ 174143 w 1483754"/>
                <a:gd name="connsiteY42" fmla="*/ 3771 h 314168"/>
                <a:gd name="connsiteX43" fmla="*/ 183835 w 1483754"/>
                <a:gd name="connsiteY43" fmla="*/ 785 h 314168"/>
                <a:gd name="connsiteX44" fmla="*/ 186126 w 1483754"/>
                <a:gd name="connsiteY44" fmla="*/ 2542 h 314168"/>
                <a:gd name="connsiteX45" fmla="*/ 183659 w 1483754"/>
                <a:gd name="connsiteY45" fmla="*/ 6933 h 314168"/>
                <a:gd name="connsiteX46" fmla="*/ 192998 w 1483754"/>
                <a:gd name="connsiteY46" fmla="*/ 6582 h 314168"/>
                <a:gd name="connsiteX47" fmla="*/ 198637 w 1483754"/>
                <a:gd name="connsiteY47" fmla="*/ 10271 h 314168"/>
                <a:gd name="connsiteX48" fmla="*/ 285862 w 1483754"/>
                <a:gd name="connsiteY48" fmla="*/ 68943 h 314168"/>
                <a:gd name="connsiteX49" fmla="*/ 346127 w 1483754"/>
                <a:gd name="connsiteY49" fmla="*/ 109697 h 314168"/>
                <a:gd name="connsiteX50" fmla="*/ 369739 w 1483754"/>
                <a:gd name="connsiteY50" fmla="*/ 124277 h 314168"/>
                <a:gd name="connsiteX51" fmla="*/ 390356 w 1483754"/>
                <a:gd name="connsiteY51" fmla="*/ 112683 h 314168"/>
                <a:gd name="connsiteX52" fmla="*/ 393528 w 1483754"/>
                <a:gd name="connsiteY52" fmla="*/ 119358 h 314168"/>
                <a:gd name="connsiteX53" fmla="*/ 395819 w 1483754"/>
                <a:gd name="connsiteY53" fmla="*/ 114966 h 314168"/>
                <a:gd name="connsiteX54" fmla="*/ 408506 w 1483754"/>
                <a:gd name="connsiteY54" fmla="*/ 99157 h 314168"/>
                <a:gd name="connsiteX55" fmla="*/ 459255 w 1483754"/>
                <a:gd name="connsiteY55" fmla="*/ 63146 h 314168"/>
                <a:gd name="connsiteX56" fmla="*/ 547185 w 1483754"/>
                <a:gd name="connsiteY56" fmla="*/ 2190 h 314168"/>
                <a:gd name="connsiteX57" fmla="*/ 558287 w 1483754"/>
                <a:gd name="connsiteY57" fmla="*/ 5528 h 314168"/>
                <a:gd name="connsiteX58" fmla="*/ 563926 w 1483754"/>
                <a:gd name="connsiteY58" fmla="*/ 9217 h 314168"/>
                <a:gd name="connsiteX59" fmla="*/ 570621 w 1483754"/>
                <a:gd name="connsiteY59" fmla="*/ 11676 h 314168"/>
                <a:gd name="connsiteX60" fmla="*/ 598639 w 1483754"/>
                <a:gd name="connsiteY60" fmla="*/ 30121 h 314168"/>
                <a:gd name="connsiteX61" fmla="*/ 645336 w 1483754"/>
                <a:gd name="connsiteY61" fmla="*/ 60335 h 314168"/>
                <a:gd name="connsiteX62" fmla="*/ 649917 w 1483754"/>
                <a:gd name="connsiteY62" fmla="*/ 69645 h 314168"/>
                <a:gd name="connsiteX63" fmla="*/ 658199 w 1483754"/>
                <a:gd name="connsiteY63" fmla="*/ 69645 h 314168"/>
                <a:gd name="connsiteX64" fmla="*/ 693442 w 1483754"/>
                <a:gd name="connsiteY64" fmla="*/ 92833 h 314168"/>
                <a:gd name="connsiteX65" fmla="*/ 690270 w 1483754"/>
                <a:gd name="connsiteY65" fmla="*/ 102670 h 314168"/>
                <a:gd name="connsiteX66" fmla="*/ 696966 w 1483754"/>
                <a:gd name="connsiteY66" fmla="*/ 95468 h 314168"/>
                <a:gd name="connsiteX67" fmla="*/ 705776 w 1483754"/>
                <a:gd name="connsiteY67" fmla="*/ 101616 h 314168"/>
                <a:gd name="connsiteX68" fmla="*/ 734499 w 1483754"/>
                <a:gd name="connsiteY68" fmla="*/ 120588 h 314168"/>
                <a:gd name="connsiteX69" fmla="*/ 745777 w 1483754"/>
                <a:gd name="connsiteY69" fmla="*/ 121115 h 314168"/>
                <a:gd name="connsiteX70" fmla="*/ 754764 w 1483754"/>
                <a:gd name="connsiteY70" fmla="*/ 120412 h 314168"/>
                <a:gd name="connsiteX71" fmla="*/ 766041 w 1483754"/>
                <a:gd name="connsiteY71" fmla="*/ 108467 h 314168"/>
                <a:gd name="connsiteX72" fmla="*/ 793354 w 1483754"/>
                <a:gd name="connsiteY72" fmla="*/ 89320 h 314168"/>
                <a:gd name="connsiteX73" fmla="*/ 822253 w 1483754"/>
                <a:gd name="connsiteY73" fmla="*/ 68943 h 314168"/>
                <a:gd name="connsiteX74" fmla="*/ 914941 w 1483754"/>
                <a:gd name="connsiteY74" fmla="*/ 2893 h 314168"/>
                <a:gd name="connsiteX75" fmla="*/ 928861 w 1483754"/>
                <a:gd name="connsiteY75" fmla="*/ 2893 h 314168"/>
                <a:gd name="connsiteX76" fmla="*/ 1012034 w 1483754"/>
                <a:gd name="connsiteY76" fmla="*/ 57876 h 314168"/>
                <a:gd name="connsiteX77" fmla="*/ 1065250 w 1483754"/>
                <a:gd name="connsiteY77" fmla="*/ 93711 h 314168"/>
                <a:gd name="connsiteX78" fmla="*/ 1099435 w 1483754"/>
                <a:gd name="connsiteY78" fmla="*/ 119709 h 314168"/>
                <a:gd name="connsiteX79" fmla="*/ 1116175 w 1483754"/>
                <a:gd name="connsiteY79" fmla="*/ 120939 h 314168"/>
                <a:gd name="connsiteX80" fmla="*/ 1194237 w 1483754"/>
                <a:gd name="connsiteY80" fmla="*/ 67186 h 314168"/>
                <a:gd name="connsiteX81" fmla="*/ 1201110 w 1483754"/>
                <a:gd name="connsiteY81" fmla="*/ 64024 h 314168"/>
                <a:gd name="connsiteX82" fmla="*/ 1213268 w 1483754"/>
                <a:gd name="connsiteY82" fmla="*/ 52606 h 314168"/>
                <a:gd name="connsiteX83" fmla="*/ 1263665 w 1483754"/>
                <a:gd name="connsiteY83" fmla="*/ 17824 h 314168"/>
                <a:gd name="connsiteX84" fmla="*/ 1286573 w 1483754"/>
                <a:gd name="connsiteY84" fmla="*/ 2190 h 314168"/>
                <a:gd name="connsiteX85" fmla="*/ 1298027 w 1483754"/>
                <a:gd name="connsiteY85" fmla="*/ 2190 h 314168"/>
                <a:gd name="connsiteX86" fmla="*/ 1400759 w 1483754"/>
                <a:gd name="connsiteY86" fmla="*/ 70699 h 314168"/>
                <a:gd name="connsiteX87" fmla="*/ 1409217 w 1483754"/>
                <a:gd name="connsiteY87" fmla="*/ 76847 h 314168"/>
                <a:gd name="connsiteX88" fmla="*/ 1409922 w 1483754"/>
                <a:gd name="connsiteY88" fmla="*/ 85279 h 314168"/>
                <a:gd name="connsiteX89" fmla="*/ 1406397 w 1483754"/>
                <a:gd name="connsiteY89" fmla="*/ 88968 h 314168"/>
                <a:gd name="connsiteX90" fmla="*/ 1420495 w 1483754"/>
                <a:gd name="connsiteY90" fmla="*/ 84225 h 314168"/>
                <a:gd name="connsiteX91" fmla="*/ 1423842 w 1483754"/>
                <a:gd name="connsiteY91" fmla="*/ 85806 h 314168"/>
                <a:gd name="connsiteX92" fmla="*/ 1476882 w 1483754"/>
                <a:gd name="connsiteY92" fmla="*/ 121993 h 314168"/>
                <a:gd name="connsiteX93" fmla="*/ 1483402 w 1483754"/>
                <a:gd name="connsiteY93" fmla="*/ 134465 h 314168"/>
                <a:gd name="connsiteX94" fmla="*/ 1483755 w 1483754"/>
                <a:gd name="connsiteY94" fmla="*/ 200690 h 314168"/>
                <a:gd name="connsiteX95" fmla="*/ 1483226 w 1483754"/>
                <a:gd name="connsiteY95" fmla="*/ 299413 h 314168"/>
                <a:gd name="connsiteX96" fmla="*/ 1482698 w 1483754"/>
                <a:gd name="connsiteY96" fmla="*/ 311710 h 314168"/>
                <a:gd name="connsiteX97" fmla="*/ 1478821 w 1483754"/>
                <a:gd name="connsiteY97" fmla="*/ 310480 h 314168"/>
                <a:gd name="connsiteX98" fmla="*/ 1408159 w 1483754"/>
                <a:gd name="connsiteY98" fmla="*/ 263051 h 314168"/>
                <a:gd name="connsiteX99" fmla="*/ 1360759 w 1483754"/>
                <a:gd name="connsiteY99" fmla="*/ 231783 h 314168"/>
                <a:gd name="connsiteX100" fmla="*/ 1330097 w 1483754"/>
                <a:gd name="connsiteY100" fmla="*/ 217027 h 314168"/>
                <a:gd name="connsiteX101" fmla="*/ 1298379 w 1483754"/>
                <a:gd name="connsiteY101" fmla="*/ 197528 h 314168"/>
                <a:gd name="connsiteX102" fmla="*/ 1286220 w 1483754"/>
                <a:gd name="connsiteY102" fmla="*/ 196299 h 314168"/>
                <a:gd name="connsiteX103" fmla="*/ 1233357 w 1483754"/>
                <a:gd name="connsiteY103" fmla="*/ 230904 h 314168"/>
                <a:gd name="connsiteX104" fmla="*/ 1113885 w 1483754"/>
                <a:gd name="connsiteY104" fmla="*/ 312412 h 314168"/>
                <a:gd name="connsiteX105" fmla="*/ 1111594 w 1483754"/>
                <a:gd name="connsiteY105" fmla="*/ 313291 h 314168"/>
                <a:gd name="connsiteX106" fmla="*/ 1075647 w 1483754"/>
                <a:gd name="connsiteY106" fmla="*/ 288873 h 314168"/>
                <a:gd name="connsiteX107" fmla="*/ 1039875 w 1483754"/>
                <a:gd name="connsiteY107" fmla="*/ 264983 h 314168"/>
                <a:gd name="connsiteX108" fmla="*/ 1004104 w 1483754"/>
                <a:gd name="connsiteY108" fmla="*/ 240390 h 314168"/>
                <a:gd name="connsiteX109" fmla="*/ 1015558 w 1483754"/>
                <a:gd name="connsiteY109" fmla="*/ 233012 h 314168"/>
                <a:gd name="connsiteX110" fmla="*/ 1000756 w 1483754"/>
                <a:gd name="connsiteY110" fmla="*/ 227742 h 31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483754" h="314168">
                  <a:moveTo>
                    <a:pt x="1000404" y="228269"/>
                  </a:moveTo>
                  <a:cubicBezTo>
                    <a:pt x="1000404" y="228269"/>
                    <a:pt x="997761" y="227918"/>
                    <a:pt x="996880" y="228269"/>
                  </a:cubicBezTo>
                  <a:cubicBezTo>
                    <a:pt x="989479" y="231783"/>
                    <a:pt x="982430" y="229850"/>
                    <a:pt x="976087" y="226161"/>
                  </a:cubicBezTo>
                  <a:cubicBezTo>
                    <a:pt x="963575" y="219135"/>
                    <a:pt x="951417" y="211581"/>
                    <a:pt x="939082" y="204555"/>
                  </a:cubicBezTo>
                  <a:cubicBezTo>
                    <a:pt x="929919" y="199285"/>
                    <a:pt x="921637" y="191907"/>
                    <a:pt x="908773" y="193137"/>
                  </a:cubicBezTo>
                  <a:cubicBezTo>
                    <a:pt x="913002" y="198231"/>
                    <a:pt x="910535" y="200866"/>
                    <a:pt x="906482" y="203501"/>
                  </a:cubicBezTo>
                  <a:cubicBezTo>
                    <a:pt x="884985" y="217378"/>
                    <a:pt x="863839" y="231607"/>
                    <a:pt x="842517" y="245484"/>
                  </a:cubicBezTo>
                  <a:cubicBezTo>
                    <a:pt x="831768" y="252511"/>
                    <a:pt x="821196" y="259537"/>
                    <a:pt x="810271" y="266213"/>
                  </a:cubicBezTo>
                  <a:cubicBezTo>
                    <a:pt x="808332" y="267442"/>
                    <a:pt x="804984" y="269023"/>
                    <a:pt x="803398" y="268145"/>
                  </a:cubicBezTo>
                  <a:cubicBezTo>
                    <a:pt x="800050" y="266388"/>
                    <a:pt x="797759" y="266740"/>
                    <a:pt x="794588" y="268145"/>
                  </a:cubicBezTo>
                  <a:cubicBezTo>
                    <a:pt x="789654" y="270604"/>
                    <a:pt x="794588" y="274645"/>
                    <a:pt x="793354" y="276753"/>
                  </a:cubicBezTo>
                  <a:cubicBezTo>
                    <a:pt x="775909" y="289225"/>
                    <a:pt x="758993" y="301345"/>
                    <a:pt x="741724" y="313818"/>
                  </a:cubicBezTo>
                  <a:cubicBezTo>
                    <a:pt x="725512" y="302926"/>
                    <a:pt x="708948" y="292035"/>
                    <a:pt x="692737" y="280793"/>
                  </a:cubicBezTo>
                  <a:cubicBezTo>
                    <a:pt x="682516" y="273766"/>
                    <a:pt x="673177" y="265686"/>
                    <a:pt x="662957" y="258835"/>
                  </a:cubicBezTo>
                  <a:cubicBezTo>
                    <a:pt x="653089" y="252335"/>
                    <a:pt x="642516" y="246890"/>
                    <a:pt x="632296" y="241093"/>
                  </a:cubicBezTo>
                  <a:cubicBezTo>
                    <a:pt x="613970" y="230729"/>
                    <a:pt x="595644" y="220540"/>
                    <a:pt x="577494" y="210000"/>
                  </a:cubicBezTo>
                  <a:cubicBezTo>
                    <a:pt x="570621" y="205960"/>
                    <a:pt x="564102" y="201569"/>
                    <a:pt x="557229" y="197353"/>
                  </a:cubicBezTo>
                  <a:cubicBezTo>
                    <a:pt x="553881" y="195245"/>
                    <a:pt x="550710" y="193488"/>
                    <a:pt x="546657" y="196123"/>
                  </a:cubicBezTo>
                  <a:cubicBezTo>
                    <a:pt x="533264" y="204730"/>
                    <a:pt x="519696" y="213162"/>
                    <a:pt x="506480" y="221946"/>
                  </a:cubicBezTo>
                  <a:cubicBezTo>
                    <a:pt x="485687" y="235647"/>
                    <a:pt x="465423" y="250227"/>
                    <a:pt x="444453" y="263578"/>
                  </a:cubicBezTo>
                  <a:cubicBezTo>
                    <a:pt x="421722" y="278158"/>
                    <a:pt x="399167" y="293089"/>
                    <a:pt x="377845" y="309777"/>
                  </a:cubicBezTo>
                  <a:cubicBezTo>
                    <a:pt x="375907" y="311358"/>
                    <a:pt x="373792" y="312588"/>
                    <a:pt x="371325" y="314169"/>
                  </a:cubicBezTo>
                  <a:cubicBezTo>
                    <a:pt x="367801" y="309075"/>
                    <a:pt x="359871" y="308723"/>
                    <a:pt x="359519" y="302224"/>
                  </a:cubicBezTo>
                  <a:cubicBezTo>
                    <a:pt x="356699" y="301697"/>
                    <a:pt x="353880" y="301697"/>
                    <a:pt x="351766" y="300467"/>
                  </a:cubicBezTo>
                  <a:cubicBezTo>
                    <a:pt x="345422" y="296778"/>
                    <a:pt x="339431" y="292738"/>
                    <a:pt x="333263" y="288522"/>
                  </a:cubicBezTo>
                  <a:cubicBezTo>
                    <a:pt x="325158" y="282901"/>
                    <a:pt x="316699" y="277631"/>
                    <a:pt x="309122" y="271307"/>
                  </a:cubicBezTo>
                  <a:cubicBezTo>
                    <a:pt x="301369" y="264983"/>
                    <a:pt x="293263" y="259362"/>
                    <a:pt x="284629" y="254443"/>
                  </a:cubicBezTo>
                  <a:cubicBezTo>
                    <a:pt x="258021" y="238809"/>
                    <a:pt x="231060" y="223702"/>
                    <a:pt x="204276" y="208419"/>
                  </a:cubicBezTo>
                  <a:cubicBezTo>
                    <a:pt x="198285" y="204906"/>
                    <a:pt x="192470" y="200866"/>
                    <a:pt x="186654" y="197001"/>
                  </a:cubicBezTo>
                  <a:cubicBezTo>
                    <a:pt x="182954" y="194542"/>
                    <a:pt x="179430" y="193839"/>
                    <a:pt x="175377" y="197001"/>
                  </a:cubicBezTo>
                  <a:cubicBezTo>
                    <a:pt x="165861" y="204379"/>
                    <a:pt x="154584" y="208595"/>
                    <a:pt x="145068" y="215797"/>
                  </a:cubicBezTo>
                  <a:cubicBezTo>
                    <a:pt x="141016" y="218784"/>
                    <a:pt x="136786" y="221419"/>
                    <a:pt x="132910" y="223878"/>
                  </a:cubicBezTo>
                  <a:cubicBezTo>
                    <a:pt x="129033" y="218959"/>
                    <a:pt x="128680" y="212284"/>
                    <a:pt x="121808" y="210527"/>
                  </a:cubicBezTo>
                  <a:cubicBezTo>
                    <a:pt x="117227" y="218959"/>
                    <a:pt x="129914" y="220189"/>
                    <a:pt x="127623" y="227918"/>
                  </a:cubicBezTo>
                  <a:cubicBezTo>
                    <a:pt x="115817" y="235999"/>
                    <a:pt x="103482" y="244606"/>
                    <a:pt x="91147" y="252862"/>
                  </a:cubicBezTo>
                  <a:cubicBezTo>
                    <a:pt x="77050" y="262172"/>
                    <a:pt x="63129" y="271834"/>
                    <a:pt x="48504" y="280441"/>
                  </a:cubicBezTo>
                  <a:cubicBezTo>
                    <a:pt x="33702" y="289225"/>
                    <a:pt x="20662" y="300291"/>
                    <a:pt x="6918" y="310480"/>
                  </a:cubicBezTo>
                  <a:cubicBezTo>
                    <a:pt x="6213" y="311007"/>
                    <a:pt x="5156" y="311183"/>
                    <a:pt x="4275" y="311534"/>
                  </a:cubicBezTo>
                  <a:cubicBezTo>
                    <a:pt x="-836" y="308723"/>
                    <a:pt x="222" y="303805"/>
                    <a:pt x="222" y="299589"/>
                  </a:cubicBezTo>
                  <a:cubicBezTo>
                    <a:pt x="222" y="246538"/>
                    <a:pt x="-131" y="193312"/>
                    <a:pt x="222" y="140262"/>
                  </a:cubicBezTo>
                  <a:cubicBezTo>
                    <a:pt x="222" y="121817"/>
                    <a:pt x="-2774" y="127087"/>
                    <a:pt x="13261" y="116196"/>
                  </a:cubicBezTo>
                  <a:cubicBezTo>
                    <a:pt x="41279" y="97224"/>
                    <a:pt x="69473" y="78604"/>
                    <a:pt x="96434" y="57876"/>
                  </a:cubicBezTo>
                  <a:cubicBezTo>
                    <a:pt x="121456" y="38553"/>
                    <a:pt x="148064" y="21513"/>
                    <a:pt x="174143" y="3771"/>
                  </a:cubicBezTo>
                  <a:cubicBezTo>
                    <a:pt x="176787" y="2015"/>
                    <a:pt x="180487" y="1663"/>
                    <a:pt x="183835" y="785"/>
                  </a:cubicBezTo>
                  <a:cubicBezTo>
                    <a:pt x="184364" y="785"/>
                    <a:pt x="185245" y="1839"/>
                    <a:pt x="186126" y="2542"/>
                  </a:cubicBezTo>
                  <a:cubicBezTo>
                    <a:pt x="185245" y="4123"/>
                    <a:pt x="184364" y="5704"/>
                    <a:pt x="183659" y="6933"/>
                  </a:cubicBezTo>
                  <a:cubicBezTo>
                    <a:pt x="187183" y="11676"/>
                    <a:pt x="190003" y="7460"/>
                    <a:pt x="192998" y="6582"/>
                  </a:cubicBezTo>
                  <a:cubicBezTo>
                    <a:pt x="194936" y="7812"/>
                    <a:pt x="196875" y="9041"/>
                    <a:pt x="198637" y="10271"/>
                  </a:cubicBezTo>
                  <a:cubicBezTo>
                    <a:pt x="227712" y="29770"/>
                    <a:pt x="256787" y="49268"/>
                    <a:pt x="285862" y="68943"/>
                  </a:cubicBezTo>
                  <a:cubicBezTo>
                    <a:pt x="305950" y="82469"/>
                    <a:pt x="325862" y="96170"/>
                    <a:pt x="346127" y="109697"/>
                  </a:cubicBezTo>
                  <a:cubicBezTo>
                    <a:pt x="354056" y="114966"/>
                    <a:pt x="362338" y="119709"/>
                    <a:pt x="369739" y="124277"/>
                  </a:cubicBezTo>
                  <a:cubicBezTo>
                    <a:pt x="377493" y="119885"/>
                    <a:pt x="383836" y="116372"/>
                    <a:pt x="390356" y="112683"/>
                  </a:cubicBezTo>
                  <a:cubicBezTo>
                    <a:pt x="391590" y="115318"/>
                    <a:pt x="392294" y="116723"/>
                    <a:pt x="393528" y="119358"/>
                  </a:cubicBezTo>
                  <a:cubicBezTo>
                    <a:pt x="394761" y="117074"/>
                    <a:pt x="395643" y="116020"/>
                    <a:pt x="395819" y="114966"/>
                  </a:cubicBezTo>
                  <a:cubicBezTo>
                    <a:pt x="396876" y="107062"/>
                    <a:pt x="402515" y="103197"/>
                    <a:pt x="408506" y="99157"/>
                  </a:cubicBezTo>
                  <a:cubicBezTo>
                    <a:pt x="425422" y="87212"/>
                    <a:pt x="442339" y="75091"/>
                    <a:pt x="459255" y="63146"/>
                  </a:cubicBezTo>
                  <a:cubicBezTo>
                    <a:pt x="488507" y="42769"/>
                    <a:pt x="517758" y="22392"/>
                    <a:pt x="547185" y="2190"/>
                  </a:cubicBezTo>
                  <a:cubicBezTo>
                    <a:pt x="552472" y="-1499"/>
                    <a:pt x="554762" y="-620"/>
                    <a:pt x="558287" y="5528"/>
                  </a:cubicBezTo>
                  <a:cubicBezTo>
                    <a:pt x="559520" y="7812"/>
                    <a:pt x="560401" y="9744"/>
                    <a:pt x="563926" y="9217"/>
                  </a:cubicBezTo>
                  <a:cubicBezTo>
                    <a:pt x="566040" y="8866"/>
                    <a:pt x="568683" y="10271"/>
                    <a:pt x="570621" y="11676"/>
                  </a:cubicBezTo>
                  <a:cubicBezTo>
                    <a:pt x="579961" y="17649"/>
                    <a:pt x="589300" y="23973"/>
                    <a:pt x="598639" y="30121"/>
                  </a:cubicBezTo>
                  <a:cubicBezTo>
                    <a:pt x="614146" y="40309"/>
                    <a:pt x="629653" y="50498"/>
                    <a:pt x="645336" y="60335"/>
                  </a:cubicBezTo>
                  <a:cubicBezTo>
                    <a:pt x="649212" y="62794"/>
                    <a:pt x="650622" y="65781"/>
                    <a:pt x="649917" y="69645"/>
                  </a:cubicBezTo>
                  <a:cubicBezTo>
                    <a:pt x="653089" y="69645"/>
                    <a:pt x="656437" y="68591"/>
                    <a:pt x="658199" y="69645"/>
                  </a:cubicBezTo>
                  <a:cubicBezTo>
                    <a:pt x="670358" y="77199"/>
                    <a:pt x="682164" y="85279"/>
                    <a:pt x="693442" y="92833"/>
                  </a:cubicBezTo>
                  <a:cubicBezTo>
                    <a:pt x="692032" y="97224"/>
                    <a:pt x="690975" y="100913"/>
                    <a:pt x="690270" y="102670"/>
                  </a:cubicBezTo>
                  <a:cubicBezTo>
                    <a:pt x="691856" y="100913"/>
                    <a:pt x="694323" y="98278"/>
                    <a:pt x="696966" y="95468"/>
                  </a:cubicBezTo>
                  <a:cubicBezTo>
                    <a:pt x="701019" y="98454"/>
                    <a:pt x="703309" y="100035"/>
                    <a:pt x="705776" y="101616"/>
                  </a:cubicBezTo>
                  <a:cubicBezTo>
                    <a:pt x="715292" y="107940"/>
                    <a:pt x="724807" y="114439"/>
                    <a:pt x="734499" y="120588"/>
                  </a:cubicBezTo>
                  <a:cubicBezTo>
                    <a:pt x="738023" y="122871"/>
                    <a:pt x="741548" y="124452"/>
                    <a:pt x="745777" y="121115"/>
                  </a:cubicBezTo>
                  <a:cubicBezTo>
                    <a:pt x="747539" y="119709"/>
                    <a:pt x="750887" y="120588"/>
                    <a:pt x="754764" y="120412"/>
                  </a:cubicBezTo>
                  <a:cubicBezTo>
                    <a:pt x="754411" y="113034"/>
                    <a:pt x="761107" y="111629"/>
                    <a:pt x="766041" y="108467"/>
                  </a:cubicBezTo>
                  <a:cubicBezTo>
                    <a:pt x="775204" y="102319"/>
                    <a:pt x="784367" y="95819"/>
                    <a:pt x="793354" y="89320"/>
                  </a:cubicBezTo>
                  <a:cubicBezTo>
                    <a:pt x="803046" y="82469"/>
                    <a:pt x="813442" y="76496"/>
                    <a:pt x="822253" y="68943"/>
                  </a:cubicBezTo>
                  <a:cubicBezTo>
                    <a:pt x="851152" y="43998"/>
                    <a:pt x="884632" y="25554"/>
                    <a:pt x="914941" y="2893"/>
                  </a:cubicBezTo>
                  <a:cubicBezTo>
                    <a:pt x="919522" y="-445"/>
                    <a:pt x="923751" y="-620"/>
                    <a:pt x="928861" y="2893"/>
                  </a:cubicBezTo>
                  <a:cubicBezTo>
                    <a:pt x="956351" y="21338"/>
                    <a:pt x="984369" y="39431"/>
                    <a:pt x="1012034" y="57876"/>
                  </a:cubicBezTo>
                  <a:cubicBezTo>
                    <a:pt x="1029831" y="69645"/>
                    <a:pt x="1047805" y="81415"/>
                    <a:pt x="1065250" y="93711"/>
                  </a:cubicBezTo>
                  <a:cubicBezTo>
                    <a:pt x="1076880" y="101967"/>
                    <a:pt x="1088158" y="110926"/>
                    <a:pt x="1099435" y="119709"/>
                  </a:cubicBezTo>
                  <a:cubicBezTo>
                    <a:pt x="1103488" y="122871"/>
                    <a:pt x="1111946" y="123750"/>
                    <a:pt x="1116175" y="120939"/>
                  </a:cubicBezTo>
                  <a:cubicBezTo>
                    <a:pt x="1142255" y="103021"/>
                    <a:pt x="1168158" y="85104"/>
                    <a:pt x="1194237" y="67186"/>
                  </a:cubicBezTo>
                  <a:cubicBezTo>
                    <a:pt x="1196704" y="65605"/>
                    <a:pt x="1199524" y="64727"/>
                    <a:pt x="1201110" y="64024"/>
                  </a:cubicBezTo>
                  <a:cubicBezTo>
                    <a:pt x="1205691" y="59632"/>
                    <a:pt x="1209040" y="55592"/>
                    <a:pt x="1213268" y="52606"/>
                  </a:cubicBezTo>
                  <a:cubicBezTo>
                    <a:pt x="1230009" y="40836"/>
                    <a:pt x="1246925" y="29418"/>
                    <a:pt x="1263665" y="17824"/>
                  </a:cubicBezTo>
                  <a:cubicBezTo>
                    <a:pt x="1271243" y="12555"/>
                    <a:pt x="1278996" y="7460"/>
                    <a:pt x="1286573" y="2190"/>
                  </a:cubicBezTo>
                  <a:cubicBezTo>
                    <a:pt x="1290450" y="-445"/>
                    <a:pt x="1293798" y="-620"/>
                    <a:pt x="1298027" y="2190"/>
                  </a:cubicBezTo>
                  <a:cubicBezTo>
                    <a:pt x="1332212" y="25027"/>
                    <a:pt x="1366573" y="47863"/>
                    <a:pt x="1400759" y="70699"/>
                  </a:cubicBezTo>
                  <a:cubicBezTo>
                    <a:pt x="1403754" y="72631"/>
                    <a:pt x="1406574" y="74564"/>
                    <a:pt x="1409217" y="76847"/>
                  </a:cubicBezTo>
                  <a:cubicBezTo>
                    <a:pt x="1412036" y="79307"/>
                    <a:pt x="1412389" y="82293"/>
                    <a:pt x="1409922" y="85279"/>
                  </a:cubicBezTo>
                  <a:cubicBezTo>
                    <a:pt x="1408864" y="86509"/>
                    <a:pt x="1407807" y="87563"/>
                    <a:pt x="1406397" y="88968"/>
                  </a:cubicBezTo>
                  <a:cubicBezTo>
                    <a:pt x="1412976" y="90959"/>
                    <a:pt x="1417675" y="89378"/>
                    <a:pt x="1420495" y="84225"/>
                  </a:cubicBezTo>
                  <a:cubicBezTo>
                    <a:pt x="1421552" y="84752"/>
                    <a:pt x="1422785" y="85104"/>
                    <a:pt x="1423842" y="85806"/>
                  </a:cubicBezTo>
                  <a:cubicBezTo>
                    <a:pt x="1441464" y="97751"/>
                    <a:pt x="1459261" y="109697"/>
                    <a:pt x="1476882" y="121993"/>
                  </a:cubicBezTo>
                  <a:cubicBezTo>
                    <a:pt x="1480935" y="124804"/>
                    <a:pt x="1483578" y="128493"/>
                    <a:pt x="1483402" y="134465"/>
                  </a:cubicBezTo>
                  <a:cubicBezTo>
                    <a:pt x="1483050" y="156599"/>
                    <a:pt x="1483755" y="178557"/>
                    <a:pt x="1483755" y="200690"/>
                  </a:cubicBezTo>
                  <a:cubicBezTo>
                    <a:pt x="1483755" y="233539"/>
                    <a:pt x="1483402" y="266564"/>
                    <a:pt x="1483226" y="299413"/>
                  </a:cubicBezTo>
                  <a:cubicBezTo>
                    <a:pt x="1483226" y="303278"/>
                    <a:pt x="1482874" y="307318"/>
                    <a:pt x="1482698" y="311710"/>
                  </a:cubicBezTo>
                  <a:cubicBezTo>
                    <a:pt x="1480583" y="311007"/>
                    <a:pt x="1479526" y="310831"/>
                    <a:pt x="1478821" y="310480"/>
                  </a:cubicBezTo>
                  <a:cubicBezTo>
                    <a:pt x="1455208" y="294846"/>
                    <a:pt x="1430891" y="279914"/>
                    <a:pt x="1408159" y="263051"/>
                  </a:cubicBezTo>
                  <a:cubicBezTo>
                    <a:pt x="1392829" y="251633"/>
                    <a:pt x="1374503" y="245309"/>
                    <a:pt x="1360759" y="231783"/>
                  </a:cubicBezTo>
                  <a:cubicBezTo>
                    <a:pt x="1348952" y="230202"/>
                    <a:pt x="1340141" y="222121"/>
                    <a:pt x="1330097" y="217027"/>
                  </a:cubicBezTo>
                  <a:cubicBezTo>
                    <a:pt x="1319172" y="211230"/>
                    <a:pt x="1308952" y="204028"/>
                    <a:pt x="1298379" y="197528"/>
                  </a:cubicBezTo>
                  <a:cubicBezTo>
                    <a:pt x="1294502" y="195069"/>
                    <a:pt x="1290978" y="193137"/>
                    <a:pt x="1286220" y="196299"/>
                  </a:cubicBezTo>
                  <a:cubicBezTo>
                    <a:pt x="1268776" y="208068"/>
                    <a:pt x="1250626" y="218959"/>
                    <a:pt x="1233357" y="230904"/>
                  </a:cubicBezTo>
                  <a:cubicBezTo>
                    <a:pt x="1193885" y="258659"/>
                    <a:pt x="1151770" y="282198"/>
                    <a:pt x="1113885" y="312412"/>
                  </a:cubicBezTo>
                  <a:cubicBezTo>
                    <a:pt x="1113356" y="312764"/>
                    <a:pt x="1112651" y="312764"/>
                    <a:pt x="1111594" y="313291"/>
                  </a:cubicBezTo>
                  <a:cubicBezTo>
                    <a:pt x="1099788" y="305210"/>
                    <a:pt x="1087629" y="296954"/>
                    <a:pt x="1075647" y="288873"/>
                  </a:cubicBezTo>
                  <a:cubicBezTo>
                    <a:pt x="1063840" y="280968"/>
                    <a:pt x="1051682" y="273064"/>
                    <a:pt x="1039875" y="264983"/>
                  </a:cubicBezTo>
                  <a:cubicBezTo>
                    <a:pt x="1028069" y="256903"/>
                    <a:pt x="1016263" y="248822"/>
                    <a:pt x="1004104" y="240390"/>
                  </a:cubicBezTo>
                  <a:cubicBezTo>
                    <a:pt x="1008157" y="237755"/>
                    <a:pt x="1010977" y="235823"/>
                    <a:pt x="1015558" y="233012"/>
                  </a:cubicBezTo>
                  <a:cubicBezTo>
                    <a:pt x="1009214" y="230377"/>
                    <a:pt x="1003223" y="234242"/>
                    <a:pt x="1000756" y="227742"/>
                  </a:cubicBezTo>
                  <a:close/>
                </a:path>
              </a:pathLst>
            </a:custGeom>
            <a:grpFill/>
            <a:ln w="17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CCE63F0E-DC8E-7625-5274-69CB2F545167}"/>
                </a:ext>
              </a:extLst>
            </p:cNvPr>
            <p:cNvSpPr/>
            <p:nvPr/>
          </p:nvSpPr>
          <p:spPr>
            <a:xfrm>
              <a:off x="2492461" y="2172877"/>
              <a:ext cx="361189" cy="1376627"/>
            </a:xfrm>
            <a:custGeom>
              <a:avLst/>
              <a:gdLst>
                <a:gd name="connsiteX0" fmla="*/ 12734 w 361189"/>
                <a:gd name="connsiteY0" fmla="*/ 1257527 h 1376627"/>
                <a:gd name="connsiteX1" fmla="*/ 10090 w 361189"/>
                <a:gd name="connsiteY1" fmla="*/ 1257527 h 1376627"/>
                <a:gd name="connsiteX2" fmla="*/ 5156 w 361189"/>
                <a:gd name="connsiteY2" fmla="*/ 1241015 h 1376627"/>
                <a:gd name="connsiteX3" fmla="*/ 1104 w 361189"/>
                <a:gd name="connsiteY3" fmla="*/ 1220814 h 1376627"/>
                <a:gd name="connsiteX4" fmla="*/ 46 w 361189"/>
                <a:gd name="connsiteY4" fmla="*/ 1180060 h 1376627"/>
                <a:gd name="connsiteX5" fmla="*/ 575 w 361189"/>
                <a:gd name="connsiteY5" fmla="*/ 1178479 h 1376627"/>
                <a:gd name="connsiteX6" fmla="*/ 1632 w 361189"/>
                <a:gd name="connsiteY6" fmla="*/ 1169696 h 1376627"/>
                <a:gd name="connsiteX7" fmla="*/ 5509 w 361189"/>
                <a:gd name="connsiteY7" fmla="*/ 1153359 h 1376627"/>
                <a:gd name="connsiteX8" fmla="*/ 8504 w 361189"/>
                <a:gd name="connsiteY8" fmla="*/ 1148265 h 1376627"/>
                <a:gd name="connsiteX9" fmla="*/ 12734 w 361189"/>
                <a:gd name="connsiteY9" fmla="*/ 1126482 h 1376627"/>
                <a:gd name="connsiteX10" fmla="*/ 16963 w 361189"/>
                <a:gd name="connsiteY10" fmla="*/ 1118051 h 1376627"/>
                <a:gd name="connsiteX11" fmla="*/ 19606 w 361189"/>
                <a:gd name="connsiteY11" fmla="*/ 1114010 h 1376627"/>
                <a:gd name="connsiteX12" fmla="*/ 38637 w 361189"/>
                <a:gd name="connsiteY12" fmla="*/ 1086080 h 1376627"/>
                <a:gd name="connsiteX13" fmla="*/ 40928 w 361189"/>
                <a:gd name="connsiteY13" fmla="*/ 1082742 h 1376627"/>
                <a:gd name="connsiteX14" fmla="*/ 55906 w 361189"/>
                <a:gd name="connsiteY14" fmla="*/ 1062190 h 1376627"/>
                <a:gd name="connsiteX15" fmla="*/ 62778 w 361189"/>
                <a:gd name="connsiteY15" fmla="*/ 1054285 h 1376627"/>
                <a:gd name="connsiteX16" fmla="*/ 88505 w 361189"/>
                <a:gd name="connsiteY16" fmla="*/ 1033205 h 1376627"/>
                <a:gd name="connsiteX17" fmla="*/ 92910 w 361189"/>
                <a:gd name="connsiteY17" fmla="*/ 1029516 h 1376627"/>
                <a:gd name="connsiteX18" fmla="*/ 112998 w 361189"/>
                <a:gd name="connsiteY18" fmla="*/ 1011423 h 1376627"/>
                <a:gd name="connsiteX19" fmla="*/ 118285 w 361189"/>
                <a:gd name="connsiteY19" fmla="*/ 1008085 h 1376627"/>
                <a:gd name="connsiteX20" fmla="*/ 128329 w 361189"/>
                <a:gd name="connsiteY20" fmla="*/ 1002288 h 1376627"/>
                <a:gd name="connsiteX21" fmla="*/ 141721 w 361189"/>
                <a:gd name="connsiteY21" fmla="*/ 1007207 h 1376627"/>
                <a:gd name="connsiteX22" fmla="*/ 133615 w 361189"/>
                <a:gd name="connsiteY22" fmla="*/ 997018 h 1376627"/>
                <a:gd name="connsiteX23" fmla="*/ 165510 w 361189"/>
                <a:gd name="connsiteY23" fmla="*/ 958021 h 1376627"/>
                <a:gd name="connsiteX24" fmla="*/ 172558 w 361189"/>
                <a:gd name="connsiteY24" fmla="*/ 933253 h 1376627"/>
                <a:gd name="connsiteX25" fmla="*/ 144364 w 361189"/>
                <a:gd name="connsiteY25" fmla="*/ 928861 h 1376627"/>
                <a:gd name="connsiteX26" fmla="*/ 142778 w 361189"/>
                <a:gd name="connsiteY26" fmla="*/ 920429 h 1376627"/>
                <a:gd name="connsiteX27" fmla="*/ 119342 w 361189"/>
                <a:gd name="connsiteY27" fmla="*/ 922361 h 1376627"/>
                <a:gd name="connsiteX28" fmla="*/ 90091 w 361189"/>
                <a:gd name="connsiteY28" fmla="*/ 911470 h 1376627"/>
                <a:gd name="connsiteX29" fmla="*/ 52910 w 361189"/>
                <a:gd name="connsiteY29" fmla="*/ 884594 h 1376627"/>
                <a:gd name="connsiteX30" fmla="*/ 24011 w 361189"/>
                <a:gd name="connsiteY30" fmla="*/ 843840 h 1376627"/>
                <a:gd name="connsiteX31" fmla="*/ 20487 w 361189"/>
                <a:gd name="connsiteY31" fmla="*/ 832949 h 1376627"/>
                <a:gd name="connsiteX32" fmla="*/ 15553 w 361189"/>
                <a:gd name="connsiteY32" fmla="*/ 828908 h 1376627"/>
                <a:gd name="connsiteX33" fmla="*/ 7095 w 361189"/>
                <a:gd name="connsiteY33" fmla="*/ 809234 h 1376627"/>
                <a:gd name="connsiteX34" fmla="*/ 2513 w 361189"/>
                <a:gd name="connsiteY34" fmla="*/ 787803 h 1376627"/>
                <a:gd name="connsiteX35" fmla="*/ 575 w 361189"/>
                <a:gd name="connsiteY35" fmla="*/ 764967 h 1376627"/>
                <a:gd name="connsiteX36" fmla="*/ 927 w 361189"/>
                <a:gd name="connsiteY36" fmla="*/ 747049 h 1376627"/>
                <a:gd name="connsiteX37" fmla="*/ 3570 w 361189"/>
                <a:gd name="connsiteY37" fmla="*/ 731766 h 1376627"/>
                <a:gd name="connsiteX38" fmla="*/ 14496 w 361189"/>
                <a:gd name="connsiteY38" fmla="*/ 728956 h 1376627"/>
                <a:gd name="connsiteX39" fmla="*/ 10971 w 361189"/>
                <a:gd name="connsiteY39" fmla="*/ 718065 h 1376627"/>
                <a:gd name="connsiteX40" fmla="*/ 2161 w 361189"/>
                <a:gd name="connsiteY40" fmla="*/ 719821 h 1376627"/>
                <a:gd name="connsiteX41" fmla="*/ 3042 w 361189"/>
                <a:gd name="connsiteY41" fmla="*/ 716659 h 1376627"/>
                <a:gd name="connsiteX42" fmla="*/ 8504 w 361189"/>
                <a:gd name="connsiteY42" fmla="*/ 704714 h 1376627"/>
                <a:gd name="connsiteX43" fmla="*/ 13086 w 361189"/>
                <a:gd name="connsiteY43" fmla="*/ 683986 h 1376627"/>
                <a:gd name="connsiteX44" fmla="*/ 15553 w 361189"/>
                <a:gd name="connsiteY44" fmla="*/ 678013 h 1376627"/>
                <a:gd name="connsiteX45" fmla="*/ 30179 w 361189"/>
                <a:gd name="connsiteY45" fmla="*/ 653596 h 1376627"/>
                <a:gd name="connsiteX46" fmla="*/ 35113 w 361189"/>
                <a:gd name="connsiteY46" fmla="*/ 647272 h 1376627"/>
                <a:gd name="connsiteX47" fmla="*/ 40223 w 361189"/>
                <a:gd name="connsiteY47" fmla="*/ 642002 h 1376627"/>
                <a:gd name="connsiteX48" fmla="*/ 58373 w 361189"/>
                <a:gd name="connsiteY48" fmla="*/ 617585 h 1376627"/>
                <a:gd name="connsiteX49" fmla="*/ 62073 w 361189"/>
                <a:gd name="connsiteY49" fmla="*/ 613369 h 1376627"/>
                <a:gd name="connsiteX50" fmla="*/ 83571 w 361189"/>
                <a:gd name="connsiteY50" fmla="*/ 597911 h 1376627"/>
                <a:gd name="connsiteX51" fmla="*/ 84628 w 361189"/>
                <a:gd name="connsiteY51" fmla="*/ 596681 h 1376627"/>
                <a:gd name="connsiteX52" fmla="*/ 98020 w 361189"/>
                <a:gd name="connsiteY52" fmla="*/ 584560 h 1376627"/>
                <a:gd name="connsiteX53" fmla="*/ 109827 w 361189"/>
                <a:gd name="connsiteY53" fmla="*/ 574372 h 1376627"/>
                <a:gd name="connsiteX54" fmla="*/ 122690 w 361189"/>
                <a:gd name="connsiteY54" fmla="*/ 565062 h 1376627"/>
                <a:gd name="connsiteX55" fmla="*/ 126919 w 361189"/>
                <a:gd name="connsiteY55" fmla="*/ 562602 h 1376627"/>
                <a:gd name="connsiteX56" fmla="*/ 141721 w 361189"/>
                <a:gd name="connsiteY56" fmla="*/ 547320 h 1376627"/>
                <a:gd name="connsiteX57" fmla="*/ 154585 w 361189"/>
                <a:gd name="connsiteY57" fmla="*/ 536956 h 1376627"/>
                <a:gd name="connsiteX58" fmla="*/ 157756 w 361189"/>
                <a:gd name="connsiteY58" fmla="*/ 529226 h 1376627"/>
                <a:gd name="connsiteX59" fmla="*/ 173439 w 361189"/>
                <a:gd name="connsiteY59" fmla="*/ 479338 h 1376627"/>
                <a:gd name="connsiteX60" fmla="*/ 163219 w 361189"/>
                <a:gd name="connsiteY60" fmla="*/ 476527 h 1376627"/>
                <a:gd name="connsiteX61" fmla="*/ 142778 w 361189"/>
                <a:gd name="connsiteY61" fmla="*/ 474244 h 1376627"/>
                <a:gd name="connsiteX62" fmla="*/ 99430 w 361189"/>
                <a:gd name="connsiteY62" fmla="*/ 461245 h 1376627"/>
                <a:gd name="connsiteX63" fmla="*/ 92734 w 361189"/>
                <a:gd name="connsiteY63" fmla="*/ 455975 h 1376627"/>
                <a:gd name="connsiteX64" fmla="*/ 84804 w 361189"/>
                <a:gd name="connsiteY64" fmla="*/ 454921 h 1376627"/>
                <a:gd name="connsiteX65" fmla="*/ 38989 w 361189"/>
                <a:gd name="connsiteY65" fmla="*/ 413113 h 1376627"/>
                <a:gd name="connsiteX66" fmla="*/ 23306 w 361189"/>
                <a:gd name="connsiteY66" fmla="*/ 387290 h 1376627"/>
                <a:gd name="connsiteX67" fmla="*/ 2337 w 361189"/>
                <a:gd name="connsiteY67" fmla="*/ 330375 h 1376627"/>
                <a:gd name="connsiteX68" fmla="*/ 1985 w 361189"/>
                <a:gd name="connsiteY68" fmla="*/ 295243 h 1376627"/>
                <a:gd name="connsiteX69" fmla="*/ 1985 w 361189"/>
                <a:gd name="connsiteY69" fmla="*/ 292081 h 1376627"/>
                <a:gd name="connsiteX70" fmla="*/ 1985 w 361189"/>
                <a:gd name="connsiteY70" fmla="*/ 280662 h 1376627"/>
                <a:gd name="connsiteX71" fmla="*/ 2161 w 361189"/>
                <a:gd name="connsiteY71" fmla="*/ 275041 h 1376627"/>
                <a:gd name="connsiteX72" fmla="*/ 7095 w 361189"/>
                <a:gd name="connsiteY72" fmla="*/ 254840 h 1376627"/>
                <a:gd name="connsiteX73" fmla="*/ 9209 w 361189"/>
                <a:gd name="connsiteY73" fmla="*/ 247989 h 1376627"/>
                <a:gd name="connsiteX74" fmla="*/ 13791 w 361189"/>
                <a:gd name="connsiteY74" fmla="*/ 227261 h 1376627"/>
                <a:gd name="connsiteX75" fmla="*/ 15905 w 361189"/>
                <a:gd name="connsiteY75" fmla="*/ 223923 h 1376627"/>
                <a:gd name="connsiteX76" fmla="*/ 19958 w 361189"/>
                <a:gd name="connsiteY76" fmla="*/ 217951 h 1376627"/>
                <a:gd name="connsiteX77" fmla="*/ 29826 w 361189"/>
                <a:gd name="connsiteY77" fmla="*/ 201790 h 1376627"/>
                <a:gd name="connsiteX78" fmla="*/ 31060 w 361189"/>
                <a:gd name="connsiteY78" fmla="*/ 201087 h 1376627"/>
                <a:gd name="connsiteX79" fmla="*/ 35994 w 361189"/>
                <a:gd name="connsiteY79" fmla="*/ 203195 h 1376627"/>
                <a:gd name="connsiteX80" fmla="*/ 32822 w 361189"/>
                <a:gd name="connsiteY80" fmla="*/ 196520 h 1376627"/>
                <a:gd name="connsiteX81" fmla="*/ 42513 w 361189"/>
                <a:gd name="connsiteY81" fmla="*/ 185101 h 1376627"/>
                <a:gd name="connsiteX82" fmla="*/ 57844 w 361189"/>
                <a:gd name="connsiteY82" fmla="*/ 164725 h 1376627"/>
                <a:gd name="connsiteX83" fmla="*/ 74056 w 361189"/>
                <a:gd name="connsiteY83" fmla="*/ 149617 h 1376627"/>
                <a:gd name="connsiteX84" fmla="*/ 91501 w 361189"/>
                <a:gd name="connsiteY84" fmla="*/ 135037 h 1376627"/>
                <a:gd name="connsiteX85" fmla="*/ 99606 w 361189"/>
                <a:gd name="connsiteY85" fmla="*/ 129416 h 1376627"/>
                <a:gd name="connsiteX86" fmla="*/ 107183 w 361189"/>
                <a:gd name="connsiteY86" fmla="*/ 122917 h 1376627"/>
                <a:gd name="connsiteX87" fmla="*/ 115994 w 361189"/>
                <a:gd name="connsiteY87" fmla="*/ 119228 h 1376627"/>
                <a:gd name="connsiteX88" fmla="*/ 122338 w 361189"/>
                <a:gd name="connsiteY88" fmla="*/ 114485 h 1376627"/>
                <a:gd name="connsiteX89" fmla="*/ 127095 w 361189"/>
                <a:gd name="connsiteY89" fmla="*/ 109917 h 1376627"/>
                <a:gd name="connsiteX90" fmla="*/ 129739 w 361189"/>
                <a:gd name="connsiteY90" fmla="*/ 105350 h 1376627"/>
                <a:gd name="connsiteX91" fmla="*/ 136259 w 361189"/>
                <a:gd name="connsiteY91" fmla="*/ 107634 h 1376627"/>
                <a:gd name="connsiteX92" fmla="*/ 138549 w 361189"/>
                <a:gd name="connsiteY92" fmla="*/ 106580 h 1376627"/>
                <a:gd name="connsiteX93" fmla="*/ 134144 w 361189"/>
                <a:gd name="connsiteY93" fmla="*/ 101837 h 1376627"/>
                <a:gd name="connsiteX94" fmla="*/ 161986 w 361189"/>
                <a:gd name="connsiteY94" fmla="*/ 70745 h 1376627"/>
                <a:gd name="connsiteX95" fmla="*/ 167096 w 361189"/>
                <a:gd name="connsiteY95" fmla="*/ 73028 h 1376627"/>
                <a:gd name="connsiteX96" fmla="*/ 172206 w 361189"/>
                <a:gd name="connsiteY96" fmla="*/ 63894 h 1376627"/>
                <a:gd name="connsiteX97" fmla="*/ 166038 w 361189"/>
                <a:gd name="connsiteY97" fmla="*/ 62488 h 1376627"/>
                <a:gd name="connsiteX98" fmla="*/ 173616 w 361189"/>
                <a:gd name="connsiteY98" fmla="*/ 45098 h 1376627"/>
                <a:gd name="connsiteX99" fmla="*/ 176611 w 361189"/>
                <a:gd name="connsiteY99" fmla="*/ 46152 h 1376627"/>
                <a:gd name="connsiteX100" fmla="*/ 179607 w 361189"/>
                <a:gd name="connsiteY100" fmla="*/ 46152 h 1376627"/>
                <a:gd name="connsiteX101" fmla="*/ 176435 w 361189"/>
                <a:gd name="connsiteY101" fmla="*/ 40179 h 1376627"/>
                <a:gd name="connsiteX102" fmla="*/ 173087 w 361189"/>
                <a:gd name="connsiteY102" fmla="*/ 31572 h 1376627"/>
                <a:gd name="connsiteX103" fmla="*/ 173087 w 361189"/>
                <a:gd name="connsiteY103" fmla="*/ 1006 h 1376627"/>
                <a:gd name="connsiteX104" fmla="*/ 201986 w 361189"/>
                <a:gd name="connsiteY104" fmla="*/ 1709 h 1376627"/>
                <a:gd name="connsiteX105" fmla="*/ 201986 w 361189"/>
                <a:gd name="connsiteY105" fmla="*/ 16991 h 1376627"/>
                <a:gd name="connsiteX106" fmla="*/ 204981 w 361189"/>
                <a:gd name="connsiteY106" fmla="*/ 55637 h 1376627"/>
                <a:gd name="connsiteX107" fmla="*/ 214144 w 361189"/>
                <a:gd name="connsiteY107" fmla="*/ 72852 h 1376627"/>
                <a:gd name="connsiteX108" fmla="*/ 244453 w 361189"/>
                <a:gd name="connsiteY108" fmla="*/ 109742 h 1376627"/>
                <a:gd name="connsiteX109" fmla="*/ 255378 w 361189"/>
                <a:gd name="connsiteY109" fmla="*/ 120809 h 1376627"/>
                <a:gd name="connsiteX110" fmla="*/ 267889 w 361189"/>
                <a:gd name="connsiteY110" fmla="*/ 144172 h 1376627"/>
                <a:gd name="connsiteX111" fmla="*/ 269299 w 361189"/>
                <a:gd name="connsiteY111" fmla="*/ 145929 h 1376627"/>
                <a:gd name="connsiteX112" fmla="*/ 273704 w 361189"/>
                <a:gd name="connsiteY112" fmla="*/ 139078 h 1376627"/>
                <a:gd name="connsiteX113" fmla="*/ 281281 w 361189"/>
                <a:gd name="connsiteY113" fmla="*/ 144699 h 1376627"/>
                <a:gd name="connsiteX114" fmla="*/ 293969 w 361189"/>
                <a:gd name="connsiteY114" fmla="*/ 156117 h 1376627"/>
                <a:gd name="connsiteX115" fmla="*/ 295555 w 361189"/>
                <a:gd name="connsiteY115" fmla="*/ 157874 h 1376627"/>
                <a:gd name="connsiteX116" fmla="*/ 311061 w 361189"/>
                <a:gd name="connsiteY116" fmla="*/ 173508 h 1376627"/>
                <a:gd name="connsiteX117" fmla="*/ 316524 w 361189"/>
                <a:gd name="connsiteY117" fmla="*/ 176494 h 1376627"/>
                <a:gd name="connsiteX118" fmla="*/ 324982 w 361189"/>
                <a:gd name="connsiteY118" fmla="*/ 186155 h 1376627"/>
                <a:gd name="connsiteX119" fmla="*/ 345423 w 361189"/>
                <a:gd name="connsiteY119" fmla="*/ 218126 h 1376627"/>
                <a:gd name="connsiteX120" fmla="*/ 349652 w 361189"/>
                <a:gd name="connsiteY120" fmla="*/ 228666 h 1376627"/>
                <a:gd name="connsiteX121" fmla="*/ 357758 w 361189"/>
                <a:gd name="connsiteY121" fmla="*/ 251151 h 1376627"/>
                <a:gd name="connsiteX122" fmla="*/ 360753 w 361189"/>
                <a:gd name="connsiteY122" fmla="*/ 289621 h 1376627"/>
                <a:gd name="connsiteX123" fmla="*/ 356348 w 361189"/>
                <a:gd name="connsiteY123" fmla="*/ 331254 h 1376627"/>
                <a:gd name="connsiteX124" fmla="*/ 344189 w 361189"/>
                <a:gd name="connsiteY124" fmla="*/ 374818 h 1376627"/>
                <a:gd name="connsiteX125" fmla="*/ 336788 w 361189"/>
                <a:gd name="connsiteY125" fmla="*/ 391330 h 1376627"/>
                <a:gd name="connsiteX126" fmla="*/ 325335 w 361189"/>
                <a:gd name="connsiteY126" fmla="*/ 407316 h 1376627"/>
                <a:gd name="connsiteX127" fmla="*/ 320401 w 361189"/>
                <a:gd name="connsiteY127" fmla="*/ 410654 h 1376627"/>
                <a:gd name="connsiteX128" fmla="*/ 314409 w 361189"/>
                <a:gd name="connsiteY128" fmla="*/ 422774 h 1376627"/>
                <a:gd name="connsiteX129" fmla="*/ 306304 w 361189"/>
                <a:gd name="connsiteY129" fmla="*/ 428747 h 1376627"/>
                <a:gd name="connsiteX130" fmla="*/ 285863 w 361189"/>
                <a:gd name="connsiteY130" fmla="*/ 442800 h 1376627"/>
                <a:gd name="connsiteX131" fmla="*/ 280929 w 361189"/>
                <a:gd name="connsiteY131" fmla="*/ 450705 h 1376627"/>
                <a:gd name="connsiteX132" fmla="*/ 270532 w 361189"/>
                <a:gd name="connsiteY132" fmla="*/ 455623 h 1376627"/>
                <a:gd name="connsiteX133" fmla="*/ 261898 w 361189"/>
                <a:gd name="connsiteY133" fmla="*/ 460191 h 1376627"/>
                <a:gd name="connsiteX134" fmla="*/ 253616 w 361189"/>
                <a:gd name="connsiteY134" fmla="*/ 463353 h 1376627"/>
                <a:gd name="connsiteX135" fmla="*/ 248506 w 361189"/>
                <a:gd name="connsiteY135" fmla="*/ 465636 h 1376627"/>
                <a:gd name="connsiteX136" fmla="*/ 225246 w 361189"/>
                <a:gd name="connsiteY136" fmla="*/ 469852 h 1376627"/>
                <a:gd name="connsiteX137" fmla="*/ 224189 w 361189"/>
                <a:gd name="connsiteY137" fmla="*/ 470028 h 1376627"/>
                <a:gd name="connsiteX138" fmla="*/ 221898 w 361189"/>
                <a:gd name="connsiteY138" fmla="*/ 475649 h 1376627"/>
                <a:gd name="connsiteX139" fmla="*/ 202867 w 361189"/>
                <a:gd name="connsiteY139" fmla="*/ 476879 h 1376627"/>
                <a:gd name="connsiteX140" fmla="*/ 202338 w 361189"/>
                <a:gd name="connsiteY140" fmla="*/ 481797 h 1376627"/>
                <a:gd name="connsiteX141" fmla="*/ 202867 w 361189"/>
                <a:gd name="connsiteY141" fmla="*/ 499012 h 1376627"/>
                <a:gd name="connsiteX142" fmla="*/ 203572 w 361189"/>
                <a:gd name="connsiteY142" fmla="*/ 503053 h 1376627"/>
                <a:gd name="connsiteX143" fmla="*/ 211149 w 361189"/>
                <a:gd name="connsiteY143" fmla="*/ 522903 h 1376627"/>
                <a:gd name="connsiteX144" fmla="*/ 212030 w 361189"/>
                <a:gd name="connsiteY144" fmla="*/ 526064 h 1376627"/>
                <a:gd name="connsiteX145" fmla="*/ 210268 w 361189"/>
                <a:gd name="connsiteY145" fmla="*/ 540820 h 1376627"/>
                <a:gd name="connsiteX146" fmla="*/ 218374 w 361189"/>
                <a:gd name="connsiteY146" fmla="*/ 531861 h 1376627"/>
                <a:gd name="connsiteX147" fmla="*/ 221017 w 361189"/>
                <a:gd name="connsiteY147" fmla="*/ 534321 h 1376627"/>
                <a:gd name="connsiteX148" fmla="*/ 247096 w 361189"/>
                <a:gd name="connsiteY148" fmla="*/ 567170 h 1376627"/>
                <a:gd name="connsiteX149" fmla="*/ 252911 w 361189"/>
                <a:gd name="connsiteY149" fmla="*/ 572791 h 1376627"/>
                <a:gd name="connsiteX150" fmla="*/ 269651 w 361189"/>
                <a:gd name="connsiteY150" fmla="*/ 587371 h 1376627"/>
                <a:gd name="connsiteX151" fmla="*/ 285158 w 361189"/>
                <a:gd name="connsiteY151" fmla="*/ 600019 h 1376627"/>
                <a:gd name="connsiteX152" fmla="*/ 295907 w 361189"/>
                <a:gd name="connsiteY152" fmla="*/ 619166 h 1376627"/>
                <a:gd name="connsiteX153" fmla="*/ 305775 w 361189"/>
                <a:gd name="connsiteY153" fmla="*/ 620044 h 1376627"/>
                <a:gd name="connsiteX154" fmla="*/ 323396 w 361189"/>
                <a:gd name="connsiteY154" fmla="*/ 639016 h 1376627"/>
                <a:gd name="connsiteX155" fmla="*/ 327802 w 361189"/>
                <a:gd name="connsiteY155" fmla="*/ 647272 h 1376627"/>
                <a:gd name="connsiteX156" fmla="*/ 335202 w 361189"/>
                <a:gd name="connsiteY156" fmla="*/ 649732 h 1376627"/>
                <a:gd name="connsiteX157" fmla="*/ 338198 w 361189"/>
                <a:gd name="connsiteY157" fmla="*/ 658163 h 1376627"/>
                <a:gd name="connsiteX158" fmla="*/ 345599 w 361189"/>
                <a:gd name="connsiteY158" fmla="*/ 673446 h 1376627"/>
                <a:gd name="connsiteX159" fmla="*/ 349828 w 361189"/>
                <a:gd name="connsiteY159" fmla="*/ 683283 h 1376627"/>
                <a:gd name="connsiteX160" fmla="*/ 357581 w 361189"/>
                <a:gd name="connsiteY160" fmla="*/ 704012 h 1376627"/>
                <a:gd name="connsiteX161" fmla="*/ 360753 w 361189"/>
                <a:gd name="connsiteY161" fmla="*/ 745644 h 1376627"/>
                <a:gd name="connsiteX162" fmla="*/ 355291 w 361189"/>
                <a:gd name="connsiteY162" fmla="*/ 793073 h 1376627"/>
                <a:gd name="connsiteX163" fmla="*/ 347185 w 361189"/>
                <a:gd name="connsiteY163" fmla="*/ 823990 h 1376627"/>
                <a:gd name="connsiteX164" fmla="*/ 337493 w 361189"/>
                <a:gd name="connsiteY164" fmla="*/ 844894 h 1376627"/>
                <a:gd name="connsiteX165" fmla="*/ 334850 w 361189"/>
                <a:gd name="connsiteY165" fmla="*/ 847880 h 1376627"/>
                <a:gd name="connsiteX166" fmla="*/ 326039 w 361189"/>
                <a:gd name="connsiteY166" fmla="*/ 860528 h 1376627"/>
                <a:gd name="connsiteX167" fmla="*/ 325158 w 361189"/>
                <a:gd name="connsiteY167" fmla="*/ 861757 h 1376627"/>
                <a:gd name="connsiteX168" fmla="*/ 315643 w 361189"/>
                <a:gd name="connsiteY168" fmla="*/ 875986 h 1376627"/>
                <a:gd name="connsiteX169" fmla="*/ 305951 w 361189"/>
                <a:gd name="connsiteY169" fmla="*/ 883540 h 1376627"/>
                <a:gd name="connsiteX170" fmla="*/ 286920 w 361189"/>
                <a:gd name="connsiteY170" fmla="*/ 897066 h 1376627"/>
                <a:gd name="connsiteX171" fmla="*/ 282162 w 361189"/>
                <a:gd name="connsiteY171" fmla="*/ 904971 h 1376627"/>
                <a:gd name="connsiteX172" fmla="*/ 271414 w 361189"/>
                <a:gd name="connsiteY172" fmla="*/ 910065 h 1376627"/>
                <a:gd name="connsiteX173" fmla="*/ 254497 w 361189"/>
                <a:gd name="connsiteY173" fmla="*/ 911470 h 1376627"/>
                <a:gd name="connsiteX174" fmla="*/ 248506 w 361189"/>
                <a:gd name="connsiteY174" fmla="*/ 920253 h 1376627"/>
                <a:gd name="connsiteX175" fmla="*/ 233704 w 361189"/>
                <a:gd name="connsiteY175" fmla="*/ 924821 h 1376627"/>
                <a:gd name="connsiteX176" fmla="*/ 206920 w 361189"/>
                <a:gd name="connsiteY176" fmla="*/ 931145 h 1376627"/>
                <a:gd name="connsiteX177" fmla="*/ 203572 w 361189"/>
                <a:gd name="connsiteY177" fmla="*/ 932023 h 1376627"/>
                <a:gd name="connsiteX178" fmla="*/ 216259 w 361189"/>
                <a:gd name="connsiteY178" fmla="*/ 971372 h 1376627"/>
                <a:gd name="connsiteX179" fmla="*/ 235114 w 361189"/>
                <a:gd name="connsiteY179" fmla="*/ 994384 h 1376627"/>
                <a:gd name="connsiteX180" fmla="*/ 231061 w 361189"/>
                <a:gd name="connsiteY180" fmla="*/ 997545 h 1376627"/>
                <a:gd name="connsiteX181" fmla="*/ 228770 w 361189"/>
                <a:gd name="connsiteY181" fmla="*/ 1000356 h 1376627"/>
                <a:gd name="connsiteX182" fmla="*/ 236523 w 361189"/>
                <a:gd name="connsiteY182" fmla="*/ 1001937 h 1376627"/>
                <a:gd name="connsiteX183" fmla="*/ 242867 w 361189"/>
                <a:gd name="connsiteY183" fmla="*/ 1010720 h 1376627"/>
                <a:gd name="connsiteX184" fmla="*/ 271061 w 361189"/>
                <a:gd name="connsiteY184" fmla="*/ 1030922 h 1376627"/>
                <a:gd name="connsiteX185" fmla="*/ 284101 w 361189"/>
                <a:gd name="connsiteY185" fmla="*/ 1041637 h 1376627"/>
                <a:gd name="connsiteX186" fmla="*/ 293616 w 361189"/>
                <a:gd name="connsiteY186" fmla="*/ 1050947 h 1376627"/>
                <a:gd name="connsiteX187" fmla="*/ 297317 w 361189"/>
                <a:gd name="connsiteY187" fmla="*/ 1055163 h 1376627"/>
                <a:gd name="connsiteX188" fmla="*/ 304365 w 361189"/>
                <a:gd name="connsiteY188" fmla="*/ 1060960 h 1376627"/>
                <a:gd name="connsiteX189" fmla="*/ 306656 w 361189"/>
                <a:gd name="connsiteY189" fmla="*/ 1071148 h 1376627"/>
                <a:gd name="connsiteX190" fmla="*/ 315467 w 361189"/>
                <a:gd name="connsiteY190" fmla="*/ 1073081 h 1376627"/>
                <a:gd name="connsiteX191" fmla="*/ 317757 w 361189"/>
                <a:gd name="connsiteY191" fmla="*/ 1080986 h 1376627"/>
                <a:gd name="connsiteX192" fmla="*/ 330621 w 361189"/>
                <a:gd name="connsiteY192" fmla="*/ 1087485 h 1376627"/>
                <a:gd name="connsiteX193" fmla="*/ 334850 w 361189"/>
                <a:gd name="connsiteY193" fmla="*/ 1099957 h 1376627"/>
                <a:gd name="connsiteX194" fmla="*/ 316876 w 361189"/>
                <a:gd name="connsiteY194" fmla="*/ 1107862 h 1376627"/>
                <a:gd name="connsiteX195" fmla="*/ 330269 w 361189"/>
                <a:gd name="connsiteY195" fmla="*/ 1114537 h 1376627"/>
                <a:gd name="connsiteX196" fmla="*/ 339960 w 361189"/>
                <a:gd name="connsiteY196" fmla="*/ 1124726 h 1376627"/>
                <a:gd name="connsiteX197" fmla="*/ 344542 w 361189"/>
                <a:gd name="connsiteY197" fmla="*/ 1115767 h 1376627"/>
                <a:gd name="connsiteX198" fmla="*/ 337669 w 361189"/>
                <a:gd name="connsiteY198" fmla="*/ 1112956 h 1376627"/>
                <a:gd name="connsiteX199" fmla="*/ 333088 w 361189"/>
                <a:gd name="connsiteY199" fmla="*/ 1111903 h 1376627"/>
                <a:gd name="connsiteX200" fmla="*/ 329740 w 361189"/>
                <a:gd name="connsiteY200" fmla="*/ 1107686 h 1376627"/>
                <a:gd name="connsiteX201" fmla="*/ 333969 w 361189"/>
                <a:gd name="connsiteY201" fmla="*/ 1104525 h 1376627"/>
                <a:gd name="connsiteX202" fmla="*/ 340313 w 361189"/>
                <a:gd name="connsiteY202" fmla="*/ 1103471 h 1376627"/>
                <a:gd name="connsiteX203" fmla="*/ 343661 w 361189"/>
                <a:gd name="connsiteY203" fmla="*/ 1110497 h 1376627"/>
                <a:gd name="connsiteX204" fmla="*/ 348771 w 361189"/>
                <a:gd name="connsiteY204" fmla="*/ 1124199 h 1376627"/>
                <a:gd name="connsiteX205" fmla="*/ 355643 w 361189"/>
                <a:gd name="connsiteY205" fmla="*/ 1149143 h 1376627"/>
                <a:gd name="connsiteX206" fmla="*/ 357053 w 361189"/>
                <a:gd name="connsiteY206" fmla="*/ 1151954 h 1376627"/>
                <a:gd name="connsiteX207" fmla="*/ 360401 w 361189"/>
                <a:gd name="connsiteY207" fmla="*/ 1164602 h 1376627"/>
                <a:gd name="connsiteX208" fmla="*/ 360929 w 361189"/>
                <a:gd name="connsiteY208" fmla="*/ 1182695 h 1376627"/>
                <a:gd name="connsiteX209" fmla="*/ 356524 w 361189"/>
                <a:gd name="connsiteY209" fmla="*/ 1227313 h 1376627"/>
                <a:gd name="connsiteX210" fmla="*/ 349299 w 361189"/>
                <a:gd name="connsiteY210" fmla="*/ 1228894 h 1376627"/>
                <a:gd name="connsiteX211" fmla="*/ 355643 w 361189"/>
                <a:gd name="connsiteY211" fmla="*/ 1233637 h 1376627"/>
                <a:gd name="connsiteX212" fmla="*/ 349828 w 361189"/>
                <a:gd name="connsiteY212" fmla="*/ 1261568 h 1376627"/>
                <a:gd name="connsiteX213" fmla="*/ 348418 w 361189"/>
                <a:gd name="connsiteY213" fmla="*/ 1265432 h 1376627"/>
                <a:gd name="connsiteX214" fmla="*/ 338550 w 361189"/>
                <a:gd name="connsiteY214" fmla="*/ 1282823 h 1376627"/>
                <a:gd name="connsiteX215" fmla="*/ 335379 w 361189"/>
                <a:gd name="connsiteY215" fmla="*/ 1289850 h 1376627"/>
                <a:gd name="connsiteX216" fmla="*/ 326216 w 361189"/>
                <a:gd name="connsiteY216" fmla="*/ 1302673 h 1376627"/>
                <a:gd name="connsiteX217" fmla="*/ 324806 w 361189"/>
                <a:gd name="connsiteY217" fmla="*/ 1304430 h 1376627"/>
                <a:gd name="connsiteX218" fmla="*/ 315467 w 361189"/>
                <a:gd name="connsiteY218" fmla="*/ 1318658 h 1376627"/>
                <a:gd name="connsiteX219" fmla="*/ 306304 w 361189"/>
                <a:gd name="connsiteY219" fmla="*/ 1325509 h 1376627"/>
                <a:gd name="connsiteX220" fmla="*/ 285863 w 361189"/>
                <a:gd name="connsiteY220" fmla="*/ 1340089 h 1376627"/>
                <a:gd name="connsiteX221" fmla="*/ 278638 w 361189"/>
                <a:gd name="connsiteY221" fmla="*/ 1348170 h 1376627"/>
                <a:gd name="connsiteX222" fmla="*/ 276524 w 361189"/>
                <a:gd name="connsiteY222" fmla="*/ 1349400 h 1376627"/>
                <a:gd name="connsiteX223" fmla="*/ 250268 w 361189"/>
                <a:gd name="connsiteY223" fmla="*/ 1361872 h 1376627"/>
                <a:gd name="connsiteX224" fmla="*/ 223660 w 361189"/>
                <a:gd name="connsiteY224" fmla="*/ 1371884 h 1376627"/>
                <a:gd name="connsiteX225" fmla="*/ 217316 w 361189"/>
                <a:gd name="connsiteY225" fmla="*/ 1372938 h 1376627"/>
                <a:gd name="connsiteX226" fmla="*/ 201633 w 361189"/>
                <a:gd name="connsiteY226" fmla="*/ 1373992 h 1376627"/>
                <a:gd name="connsiteX227" fmla="*/ 177316 w 361189"/>
                <a:gd name="connsiteY227" fmla="*/ 1376627 h 1376627"/>
                <a:gd name="connsiteX228" fmla="*/ 164100 w 361189"/>
                <a:gd name="connsiteY228" fmla="*/ 1373641 h 1376627"/>
                <a:gd name="connsiteX229" fmla="*/ 156347 w 361189"/>
                <a:gd name="connsiteY229" fmla="*/ 1368020 h 1376627"/>
                <a:gd name="connsiteX230" fmla="*/ 142426 w 361189"/>
                <a:gd name="connsiteY230" fmla="*/ 1371006 h 1376627"/>
                <a:gd name="connsiteX231" fmla="*/ 99783 w 361189"/>
                <a:gd name="connsiteY231" fmla="*/ 1358183 h 1376627"/>
                <a:gd name="connsiteX232" fmla="*/ 65421 w 361189"/>
                <a:gd name="connsiteY232" fmla="*/ 1339035 h 1376627"/>
                <a:gd name="connsiteX233" fmla="*/ 20134 w 361189"/>
                <a:gd name="connsiteY233" fmla="*/ 1281066 h 1376627"/>
                <a:gd name="connsiteX234" fmla="*/ 21544 w 361189"/>
                <a:gd name="connsiteY234" fmla="*/ 1272810 h 1376627"/>
                <a:gd name="connsiteX235" fmla="*/ 13791 w 361189"/>
                <a:gd name="connsiteY235" fmla="*/ 1269121 h 1376627"/>
                <a:gd name="connsiteX236" fmla="*/ 18196 w 361189"/>
                <a:gd name="connsiteY236" fmla="*/ 1263149 h 1376627"/>
                <a:gd name="connsiteX237" fmla="*/ 25949 w 361189"/>
                <a:gd name="connsiteY237" fmla="*/ 1262446 h 1376627"/>
                <a:gd name="connsiteX238" fmla="*/ 32469 w 361189"/>
                <a:gd name="connsiteY238" fmla="*/ 1255595 h 1376627"/>
                <a:gd name="connsiteX239" fmla="*/ 13262 w 361189"/>
                <a:gd name="connsiteY239" fmla="*/ 1249447 h 1376627"/>
                <a:gd name="connsiteX240" fmla="*/ 12029 w 361189"/>
                <a:gd name="connsiteY240" fmla="*/ 1258933 h 1376627"/>
                <a:gd name="connsiteX241" fmla="*/ 12029 w 361189"/>
                <a:gd name="connsiteY241" fmla="*/ 1258933 h 1376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</a:cxnLst>
              <a:rect l="l" t="t" r="r" b="b"/>
              <a:pathLst>
                <a:path w="361189" h="1376627">
                  <a:moveTo>
                    <a:pt x="12734" y="1257527"/>
                  </a:moveTo>
                  <a:cubicBezTo>
                    <a:pt x="11852" y="1257527"/>
                    <a:pt x="10090" y="1257879"/>
                    <a:pt x="10090" y="1257527"/>
                  </a:cubicBezTo>
                  <a:cubicBezTo>
                    <a:pt x="8328" y="1252082"/>
                    <a:pt x="5333" y="1246461"/>
                    <a:pt x="5156" y="1241015"/>
                  </a:cubicBezTo>
                  <a:cubicBezTo>
                    <a:pt x="5156" y="1233813"/>
                    <a:pt x="1632" y="1227489"/>
                    <a:pt x="1104" y="1220814"/>
                  </a:cubicBezTo>
                  <a:cubicBezTo>
                    <a:pt x="46" y="1207288"/>
                    <a:pt x="222" y="1193586"/>
                    <a:pt x="46" y="1180060"/>
                  </a:cubicBezTo>
                  <a:cubicBezTo>
                    <a:pt x="46" y="1179533"/>
                    <a:pt x="399" y="1179006"/>
                    <a:pt x="575" y="1178479"/>
                  </a:cubicBezTo>
                  <a:cubicBezTo>
                    <a:pt x="927" y="1175493"/>
                    <a:pt x="1456" y="1172682"/>
                    <a:pt x="1632" y="1169696"/>
                  </a:cubicBezTo>
                  <a:cubicBezTo>
                    <a:pt x="1985" y="1164074"/>
                    <a:pt x="1104" y="1157751"/>
                    <a:pt x="5509" y="1153359"/>
                  </a:cubicBezTo>
                  <a:cubicBezTo>
                    <a:pt x="7095" y="1151778"/>
                    <a:pt x="7800" y="1150373"/>
                    <a:pt x="8504" y="1148265"/>
                  </a:cubicBezTo>
                  <a:cubicBezTo>
                    <a:pt x="10619" y="1141238"/>
                    <a:pt x="10090" y="1133685"/>
                    <a:pt x="12734" y="1126482"/>
                  </a:cubicBezTo>
                  <a:cubicBezTo>
                    <a:pt x="13967" y="1123496"/>
                    <a:pt x="14143" y="1120334"/>
                    <a:pt x="16963" y="1118051"/>
                  </a:cubicBezTo>
                  <a:cubicBezTo>
                    <a:pt x="18196" y="1117172"/>
                    <a:pt x="18549" y="1115240"/>
                    <a:pt x="19606" y="1114010"/>
                  </a:cubicBezTo>
                  <a:cubicBezTo>
                    <a:pt x="26478" y="1105052"/>
                    <a:pt x="28064" y="1092404"/>
                    <a:pt x="38637" y="1086080"/>
                  </a:cubicBezTo>
                  <a:cubicBezTo>
                    <a:pt x="39694" y="1085377"/>
                    <a:pt x="40223" y="1083796"/>
                    <a:pt x="40928" y="1082742"/>
                  </a:cubicBezTo>
                  <a:cubicBezTo>
                    <a:pt x="45862" y="1075891"/>
                    <a:pt x="50795" y="1069041"/>
                    <a:pt x="55906" y="1062190"/>
                  </a:cubicBezTo>
                  <a:cubicBezTo>
                    <a:pt x="58020" y="1059379"/>
                    <a:pt x="60135" y="1056568"/>
                    <a:pt x="62778" y="1054285"/>
                  </a:cubicBezTo>
                  <a:cubicBezTo>
                    <a:pt x="71236" y="1047083"/>
                    <a:pt x="79871" y="1040232"/>
                    <a:pt x="88505" y="1033205"/>
                  </a:cubicBezTo>
                  <a:cubicBezTo>
                    <a:pt x="89915" y="1031976"/>
                    <a:pt x="91324" y="1030570"/>
                    <a:pt x="92910" y="1029516"/>
                  </a:cubicBezTo>
                  <a:cubicBezTo>
                    <a:pt x="100311" y="1024246"/>
                    <a:pt x="107712" y="1018976"/>
                    <a:pt x="112998" y="1011423"/>
                  </a:cubicBezTo>
                  <a:cubicBezTo>
                    <a:pt x="114056" y="1009842"/>
                    <a:pt x="116346" y="1008085"/>
                    <a:pt x="118285" y="1008085"/>
                  </a:cubicBezTo>
                  <a:cubicBezTo>
                    <a:pt x="123219" y="1007910"/>
                    <a:pt x="126391" y="1005275"/>
                    <a:pt x="128329" y="1002288"/>
                  </a:cubicBezTo>
                  <a:cubicBezTo>
                    <a:pt x="133087" y="1004045"/>
                    <a:pt x="137140" y="1005450"/>
                    <a:pt x="141721" y="1007207"/>
                  </a:cubicBezTo>
                  <a:cubicBezTo>
                    <a:pt x="142426" y="1000005"/>
                    <a:pt x="135025" y="1001410"/>
                    <a:pt x="133615" y="997018"/>
                  </a:cubicBezTo>
                  <a:cubicBezTo>
                    <a:pt x="145598" y="985249"/>
                    <a:pt x="157580" y="973304"/>
                    <a:pt x="165510" y="958021"/>
                  </a:cubicBezTo>
                  <a:cubicBezTo>
                    <a:pt x="169563" y="950292"/>
                    <a:pt x="173792" y="942563"/>
                    <a:pt x="172558" y="933253"/>
                  </a:cubicBezTo>
                  <a:cubicBezTo>
                    <a:pt x="163395" y="928334"/>
                    <a:pt x="153704" y="929037"/>
                    <a:pt x="144364" y="928861"/>
                  </a:cubicBezTo>
                  <a:cubicBezTo>
                    <a:pt x="143836" y="926402"/>
                    <a:pt x="143483" y="924294"/>
                    <a:pt x="142778" y="920429"/>
                  </a:cubicBezTo>
                  <a:cubicBezTo>
                    <a:pt x="134849" y="926929"/>
                    <a:pt x="126919" y="924821"/>
                    <a:pt x="119342" y="922361"/>
                  </a:cubicBezTo>
                  <a:cubicBezTo>
                    <a:pt x="109474" y="919200"/>
                    <a:pt x="99430" y="915862"/>
                    <a:pt x="90091" y="911470"/>
                  </a:cubicBezTo>
                  <a:cubicBezTo>
                    <a:pt x="75994" y="904795"/>
                    <a:pt x="63307" y="896188"/>
                    <a:pt x="52910" y="884594"/>
                  </a:cubicBezTo>
                  <a:cubicBezTo>
                    <a:pt x="41809" y="872122"/>
                    <a:pt x="31588" y="858771"/>
                    <a:pt x="24011" y="843840"/>
                  </a:cubicBezTo>
                  <a:cubicBezTo>
                    <a:pt x="22425" y="840678"/>
                    <a:pt x="21720" y="836989"/>
                    <a:pt x="20487" y="832949"/>
                  </a:cubicBezTo>
                  <a:cubicBezTo>
                    <a:pt x="19253" y="831895"/>
                    <a:pt x="16434" y="830841"/>
                    <a:pt x="15553" y="828908"/>
                  </a:cubicBezTo>
                  <a:cubicBezTo>
                    <a:pt x="12381" y="822585"/>
                    <a:pt x="9209" y="816085"/>
                    <a:pt x="7095" y="809234"/>
                  </a:cubicBezTo>
                  <a:cubicBezTo>
                    <a:pt x="4980" y="802208"/>
                    <a:pt x="3747" y="795005"/>
                    <a:pt x="2513" y="787803"/>
                  </a:cubicBezTo>
                  <a:cubicBezTo>
                    <a:pt x="1104" y="780250"/>
                    <a:pt x="-306" y="772696"/>
                    <a:pt x="575" y="764967"/>
                  </a:cubicBezTo>
                  <a:cubicBezTo>
                    <a:pt x="1280" y="758994"/>
                    <a:pt x="2337" y="752670"/>
                    <a:pt x="927" y="747049"/>
                  </a:cubicBezTo>
                  <a:cubicBezTo>
                    <a:pt x="-482" y="740901"/>
                    <a:pt x="-482" y="735982"/>
                    <a:pt x="3570" y="731766"/>
                  </a:cubicBezTo>
                  <a:cubicBezTo>
                    <a:pt x="7271" y="730888"/>
                    <a:pt x="10267" y="730010"/>
                    <a:pt x="14496" y="728956"/>
                  </a:cubicBezTo>
                  <a:cubicBezTo>
                    <a:pt x="13262" y="724916"/>
                    <a:pt x="12910" y="720875"/>
                    <a:pt x="10971" y="718065"/>
                  </a:cubicBezTo>
                  <a:cubicBezTo>
                    <a:pt x="10267" y="717186"/>
                    <a:pt x="5509" y="719119"/>
                    <a:pt x="2161" y="719821"/>
                  </a:cubicBezTo>
                  <a:cubicBezTo>
                    <a:pt x="2513" y="718592"/>
                    <a:pt x="2689" y="717538"/>
                    <a:pt x="3042" y="716659"/>
                  </a:cubicBezTo>
                  <a:cubicBezTo>
                    <a:pt x="4804" y="712619"/>
                    <a:pt x="7447" y="708930"/>
                    <a:pt x="8504" y="704714"/>
                  </a:cubicBezTo>
                  <a:cubicBezTo>
                    <a:pt x="10443" y="697863"/>
                    <a:pt x="11500" y="690837"/>
                    <a:pt x="13086" y="683986"/>
                  </a:cubicBezTo>
                  <a:cubicBezTo>
                    <a:pt x="13615" y="681878"/>
                    <a:pt x="14319" y="679770"/>
                    <a:pt x="15553" y="678013"/>
                  </a:cubicBezTo>
                  <a:cubicBezTo>
                    <a:pt x="20663" y="669933"/>
                    <a:pt x="27183" y="662906"/>
                    <a:pt x="30179" y="653596"/>
                  </a:cubicBezTo>
                  <a:cubicBezTo>
                    <a:pt x="30883" y="651313"/>
                    <a:pt x="33350" y="649380"/>
                    <a:pt x="35113" y="647272"/>
                  </a:cubicBezTo>
                  <a:cubicBezTo>
                    <a:pt x="36698" y="645516"/>
                    <a:pt x="38637" y="643935"/>
                    <a:pt x="40223" y="642002"/>
                  </a:cubicBezTo>
                  <a:cubicBezTo>
                    <a:pt x="46390" y="633922"/>
                    <a:pt x="52381" y="625666"/>
                    <a:pt x="58373" y="617585"/>
                  </a:cubicBezTo>
                  <a:cubicBezTo>
                    <a:pt x="59430" y="616004"/>
                    <a:pt x="60663" y="613721"/>
                    <a:pt x="62073" y="613369"/>
                  </a:cubicBezTo>
                  <a:cubicBezTo>
                    <a:pt x="71412" y="611086"/>
                    <a:pt x="73527" y="598965"/>
                    <a:pt x="83571" y="597911"/>
                  </a:cubicBezTo>
                  <a:cubicBezTo>
                    <a:pt x="83923" y="597911"/>
                    <a:pt x="84276" y="597033"/>
                    <a:pt x="84628" y="596681"/>
                  </a:cubicBezTo>
                  <a:cubicBezTo>
                    <a:pt x="87976" y="591411"/>
                    <a:pt x="92910" y="588074"/>
                    <a:pt x="98020" y="584560"/>
                  </a:cubicBezTo>
                  <a:cubicBezTo>
                    <a:pt x="102250" y="581574"/>
                    <a:pt x="106655" y="578412"/>
                    <a:pt x="109827" y="574372"/>
                  </a:cubicBezTo>
                  <a:cubicBezTo>
                    <a:pt x="113351" y="569805"/>
                    <a:pt x="116523" y="565940"/>
                    <a:pt x="122690" y="565062"/>
                  </a:cubicBezTo>
                  <a:cubicBezTo>
                    <a:pt x="124100" y="564886"/>
                    <a:pt x="125686" y="563656"/>
                    <a:pt x="126919" y="562602"/>
                  </a:cubicBezTo>
                  <a:cubicBezTo>
                    <a:pt x="131853" y="557508"/>
                    <a:pt x="136611" y="552238"/>
                    <a:pt x="141721" y="547320"/>
                  </a:cubicBezTo>
                  <a:cubicBezTo>
                    <a:pt x="145598" y="543631"/>
                    <a:pt x="150003" y="540645"/>
                    <a:pt x="154585" y="536956"/>
                  </a:cubicBezTo>
                  <a:cubicBezTo>
                    <a:pt x="153880" y="534672"/>
                    <a:pt x="155642" y="532213"/>
                    <a:pt x="157756" y="529226"/>
                  </a:cubicBezTo>
                  <a:cubicBezTo>
                    <a:pt x="168329" y="514822"/>
                    <a:pt x="176259" y="499364"/>
                    <a:pt x="173439" y="479338"/>
                  </a:cubicBezTo>
                  <a:cubicBezTo>
                    <a:pt x="170444" y="478460"/>
                    <a:pt x="166743" y="477054"/>
                    <a:pt x="163219" y="476527"/>
                  </a:cubicBezTo>
                  <a:cubicBezTo>
                    <a:pt x="156347" y="475473"/>
                    <a:pt x="149298" y="475825"/>
                    <a:pt x="142778" y="474244"/>
                  </a:cubicBezTo>
                  <a:cubicBezTo>
                    <a:pt x="128153" y="470555"/>
                    <a:pt x="113351" y="467393"/>
                    <a:pt x="99430" y="461245"/>
                  </a:cubicBezTo>
                  <a:cubicBezTo>
                    <a:pt x="95906" y="459664"/>
                    <a:pt x="93086" y="458610"/>
                    <a:pt x="92734" y="455975"/>
                  </a:cubicBezTo>
                  <a:cubicBezTo>
                    <a:pt x="89562" y="455623"/>
                    <a:pt x="86743" y="455975"/>
                    <a:pt x="84804" y="454921"/>
                  </a:cubicBezTo>
                  <a:cubicBezTo>
                    <a:pt x="66302" y="444557"/>
                    <a:pt x="50795" y="430855"/>
                    <a:pt x="38989" y="413113"/>
                  </a:cubicBezTo>
                  <a:cubicBezTo>
                    <a:pt x="33350" y="404681"/>
                    <a:pt x="28945" y="395371"/>
                    <a:pt x="23306" y="387290"/>
                  </a:cubicBezTo>
                  <a:cubicBezTo>
                    <a:pt x="11148" y="369900"/>
                    <a:pt x="5861" y="350577"/>
                    <a:pt x="2337" y="330375"/>
                  </a:cubicBezTo>
                  <a:cubicBezTo>
                    <a:pt x="222" y="318781"/>
                    <a:pt x="-130" y="307012"/>
                    <a:pt x="1985" y="295243"/>
                  </a:cubicBezTo>
                  <a:cubicBezTo>
                    <a:pt x="2161" y="294189"/>
                    <a:pt x="2337" y="292783"/>
                    <a:pt x="1985" y="292081"/>
                  </a:cubicBezTo>
                  <a:cubicBezTo>
                    <a:pt x="-482" y="288216"/>
                    <a:pt x="-835" y="284703"/>
                    <a:pt x="1985" y="280662"/>
                  </a:cubicBezTo>
                  <a:cubicBezTo>
                    <a:pt x="2866" y="279433"/>
                    <a:pt x="2337" y="276974"/>
                    <a:pt x="2161" y="275041"/>
                  </a:cubicBezTo>
                  <a:cubicBezTo>
                    <a:pt x="1808" y="267839"/>
                    <a:pt x="2689" y="260988"/>
                    <a:pt x="7095" y="254840"/>
                  </a:cubicBezTo>
                  <a:cubicBezTo>
                    <a:pt x="8504" y="252908"/>
                    <a:pt x="8681" y="250273"/>
                    <a:pt x="9209" y="247989"/>
                  </a:cubicBezTo>
                  <a:cubicBezTo>
                    <a:pt x="10795" y="241138"/>
                    <a:pt x="12205" y="234112"/>
                    <a:pt x="13791" y="227261"/>
                  </a:cubicBezTo>
                  <a:cubicBezTo>
                    <a:pt x="14143" y="226031"/>
                    <a:pt x="15201" y="224977"/>
                    <a:pt x="15905" y="223923"/>
                  </a:cubicBezTo>
                  <a:cubicBezTo>
                    <a:pt x="17315" y="221991"/>
                    <a:pt x="18725" y="220059"/>
                    <a:pt x="19958" y="217951"/>
                  </a:cubicBezTo>
                  <a:cubicBezTo>
                    <a:pt x="23306" y="212681"/>
                    <a:pt x="26478" y="207235"/>
                    <a:pt x="29826" y="201790"/>
                  </a:cubicBezTo>
                  <a:cubicBezTo>
                    <a:pt x="30002" y="201438"/>
                    <a:pt x="30707" y="201263"/>
                    <a:pt x="31060" y="201087"/>
                  </a:cubicBezTo>
                  <a:cubicBezTo>
                    <a:pt x="32293" y="201614"/>
                    <a:pt x="33350" y="201965"/>
                    <a:pt x="35994" y="203195"/>
                  </a:cubicBezTo>
                  <a:cubicBezTo>
                    <a:pt x="34408" y="199682"/>
                    <a:pt x="33350" y="197749"/>
                    <a:pt x="32822" y="196520"/>
                  </a:cubicBezTo>
                  <a:cubicBezTo>
                    <a:pt x="36170" y="192479"/>
                    <a:pt x="39518" y="188966"/>
                    <a:pt x="42513" y="185101"/>
                  </a:cubicBezTo>
                  <a:cubicBezTo>
                    <a:pt x="47800" y="178426"/>
                    <a:pt x="52381" y="171224"/>
                    <a:pt x="57844" y="164725"/>
                  </a:cubicBezTo>
                  <a:cubicBezTo>
                    <a:pt x="62778" y="159279"/>
                    <a:pt x="68417" y="154536"/>
                    <a:pt x="74056" y="149617"/>
                  </a:cubicBezTo>
                  <a:cubicBezTo>
                    <a:pt x="79694" y="144699"/>
                    <a:pt x="85686" y="139780"/>
                    <a:pt x="91501" y="135037"/>
                  </a:cubicBezTo>
                  <a:cubicBezTo>
                    <a:pt x="94144" y="132929"/>
                    <a:pt x="96963" y="131348"/>
                    <a:pt x="99606" y="129416"/>
                  </a:cubicBezTo>
                  <a:cubicBezTo>
                    <a:pt x="102250" y="127308"/>
                    <a:pt x="104540" y="125025"/>
                    <a:pt x="107183" y="122917"/>
                  </a:cubicBezTo>
                  <a:cubicBezTo>
                    <a:pt x="109650" y="120809"/>
                    <a:pt x="112117" y="118349"/>
                    <a:pt x="115994" y="119228"/>
                  </a:cubicBezTo>
                  <a:cubicBezTo>
                    <a:pt x="120223" y="120106"/>
                    <a:pt x="120399" y="114836"/>
                    <a:pt x="122338" y="114485"/>
                  </a:cubicBezTo>
                  <a:cubicBezTo>
                    <a:pt x="125510" y="113782"/>
                    <a:pt x="126214" y="112201"/>
                    <a:pt x="127095" y="109917"/>
                  </a:cubicBezTo>
                  <a:cubicBezTo>
                    <a:pt x="127800" y="108337"/>
                    <a:pt x="128858" y="106756"/>
                    <a:pt x="129739" y="105350"/>
                  </a:cubicBezTo>
                  <a:cubicBezTo>
                    <a:pt x="132382" y="106229"/>
                    <a:pt x="134320" y="107107"/>
                    <a:pt x="136259" y="107634"/>
                  </a:cubicBezTo>
                  <a:cubicBezTo>
                    <a:pt x="136787" y="107634"/>
                    <a:pt x="137492" y="107107"/>
                    <a:pt x="138549" y="106580"/>
                  </a:cubicBezTo>
                  <a:cubicBezTo>
                    <a:pt x="136787" y="104823"/>
                    <a:pt x="135377" y="103242"/>
                    <a:pt x="134144" y="101837"/>
                  </a:cubicBezTo>
                  <a:cubicBezTo>
                    <a:pt x="143483" y="91297"/>
                    <a:pt x="152646" y="81109"/>
                    <a:pt x="161986" y="70745"/>
                  </a:cubicBezTo>
                  <a:cubicBezTo>
                    <a:pt x="163395" y="71272"/>
                    <a:pt x="164981" y="71974"/>
                    <a:pt x="167096" y="73028"/>
                  </a:cubicBezTo>
                  <a:cubicBezTo>
                    <a:pt x="168858" y="70042"/>
                    <a:pt x="170268" y="67231"/>
                    <a:pt x="172206" y="63894"/>
                  </a:cubicBezTo>
                  <a:cubicBezTo>
                    <a:pt x="169739" y="63367"/>
                    <a:pt x="167977" y="63015"/>
                    <a:pt x="166038" y="62488"/>
                  </a:cubicBezTo>
                  <a:cubicBezTo>
                    <a:pt x="168682" y="56516"/>
                    <a:pt x="171149" y="50895"/>
                    <a:pt x="173616" y="45098"/>
                  </a:cubicBezTo>
                  <a:cubicBezTo>
                    <a:pt x="175201" y="45625"/>
                    <a:pt x="175906" y="45976"/>
                    <a:pt x="176611" y="46152"/>
                  </a:cubicBezTo>
                  <a:cubicBezTo>
                    <a:pt x="177316" y="46152"/>
                    <a:pt x="178021" y="46152"/>
                    <a:pt x="179607" y="46152"/>
                  </a:cubicBezTo>
                  <a:cubicBezTo>
                    <a:pt x="178373" y="43692"/>
                    <a:pt x="178021" y="41057"/>
                    <a:pt x="176435" y="40179"/>
                  </a:cubicBezTo>
                  <a:cubicBezTo>
                    <a:pt x="172911" y="37895"/>
                    <a:pt x="173087" y="34909"/>
                    <a:pt x="173087" y="31572"/>
                  </a:cubicBezTo>
                  <a:cubicBezTo>
                    <a:pt x="173087" y="21559"/>
                    <a:pt x="173087" y="11546"/>
                    <a:pt x="173087" y="1006"/>
                  </a:cubicBezTo>
                  <a:cubicBezTo>
                    <a:pt x="182779" y="1533"/>
                    <a:pt x="192647" y="-1980"/>
                    <a:pt x="201986" y="1709"/>
                  </a:cubicBezTo>
                  <a:cubicBezTo>
                    <a:pt x="201986" y="7330"/>
                    <a:pt x="201457" y="12249"/>
                    <a:pt x="201986" y="16991"/>
                  </a:cubicBezTo>
                  <a:cubicBezTo>
                    <a:pt x="203395" y="29815"/>
                    <a:pt x="200752" y="42814"/>
                    <a:pt x="204981" y="55637"/>
                  </a:cubicBezTo>
                  <a:cubicBezTo>
                    <a:pt x="207096" y="62137"/>
                    <a:pt x="209739" y="67758"/>
                    <a:pt x="214144" y="72852"/>
                  </a:cubicBezTo>
                  <a:cubicBezTo>
                    <a:pt x="224365" y="84973"/>
                    <a:pt x="234761" y="97094"/>
                    <a:pt x="244453" y="109742"/>
                  </a:cubicBezTo>
                  <a:cubicBezTo>
                    <a:pt x="247625" y="113958"/>
                    <a:pt x="250973" y="117647"/>
                    <a:pt x="255378" y="120809"/>
                  </a:cubicBezTo>
                  <a:cubicBezTo>
                    <a:pt x="263484" y="126430"/>
                    <a:pt x="271061" y="132402"/>
                    <a:pt x="267889" y="144172"/>
                  </a:cubicBezTo>
                  <a:cubicBezTo>
                    <a:pt x="267889" y="144523"/>
                    <a:pt x="268418" y="145050"/>
                    <a:pt x="269299" y="145929"/>
                  </a:cubicBezTo>
                  <a:cubicBezTo>
                    <a:pt x="270709" y="143645"/>
                    <a:pt x="271942" y="141713"/>
                    <a:pt x="273704" y="139078"/>
                  </a:cubicBezTo>
                  <a:cubicBezTo>
                    <a:pt x="276524" y="141186"/>
                    <a:pt x="278638" y="143645"/>
                    <a:pt x="281281" y="144699"/>
                  </a:cubicBezTo>
                  <a:cubicBezTo>
                    <a:pt x="287273" y="146807"/>
                    <a:pt x="292559" y="149090"/>
                    <a:pt x="293969" y="156117"/>
                  </a:cubicBezTo>
                  <a:cubicBezTo>
                    <a:pt x="293969" y="156820"/>
                    <a:pt x="294850" y="157522"/>
                    <a:pt x="295555" y="157874"/>
                  </a:cubicBezTo>
                  <a:cubicBezTo>
                    <a:pt x="302251" y="161563"/>
                    <a:pt x="306832" y="167359"/>
                    <a:pt x="311061" y="173508"/>
                  </a:cubicBezTo>
                  <a:cubicBezTo>
                    <a:pt x="312119" y="175089"/>
                    <a:pt x="315114" y="175089"/>
                    <a:pt x="316524" y="176494"/>
                  </a:cubicBezTo>
                  <a:cubicBezTo>
                    <a:pt x="319520" y="179480"/>
                    <a:pt x="321634" y="183521"/>
                    <a:pt x="324982" y="186155"/>
                  </a:cubicBezTo>
                  <a:cubicBezTo>
                    <a:pt x="335555" y="194587"/>
                    <a:pt x="340136" y="206532"/>
                    <a:pt x="345423" y="218126"/>
                  </a:cubicBezTo>
                  <a:cubicBezTo>
                    <a:pt x="347009" y="221639"/>
                    <a:pt x="348418" y="225153"/>
                    <a:pt x="349652" y="228666"/>
                  </a:cubicBezTo>
                  <a:cubicBezTo>
                    <a:pt x="352471" y="236044"/>
                    <a:pt x="355643" y="243422"/>
                    <a:pt x="357758" y="251151"/>
                  </a:cubicBezTo>
                  <a:cubicBezTo>
                    <a:pt x="361282" y="263623"/>
                    <a:pt x="361282" y="276798"/>
                    <a:pt x="360753" y="289621"/>
                  </a:cubicBezTo>
                  <a:cubicBezTo>
                    <a:pt x="360048" y="303499"/>
                    <a:pt x="358991" y="317552"/>
                    <a:pt x="356348" y="331254"/>
                  </a:cubicBezTo>
                  <a:cubicBezTo>
                    <a:pt x="353529" y="346009"/>
                    <a:pt x="354057" y="361819"/>
                    <a:pt x="344189" y="374818"/>
                  </a:cubicBezTo>
                  <a:cubicBezTo>
                    <a:pt x="340665" y="379561"/>
                    <a:pt x="340489" y="386763"/>
                    <a:pt x="336788" y="391330"/>
                  </a:cubicBezTo>
                  <a:cubicBezTo>
                    <a:pt x="332735" y="396600"/>
                    <a:pt x="326392" y="399938"/>
                    <a:pt x="325335" y="407316"/>
                  </a:cubicBezTo>
                  <a:cubicBezTo>
                    <a:pt x="325158" y="408721"/>
                    <a:pt x="321282" y="409073"/>
                    <a:pt x="320401" y="410654"/>
                  </a:cubicBezTo>
                  <a:cubicBezTo>
                    <a:pt x="318110" y="414518"/>
                    <a:pt x="316348" y="418734"/>
                    <a:pt x="314409" y="422774"/>
                  </a:cubicBezTo>
                  <a:cubicBezTo>
                    <a:pt x="311766" y="424707"/>
                    <a:pt x="308242" y="426112"/>
                    <a:pt x="306304" y="428747"/>
                  </a:cubicBezTo>
                  <a:cubicBezTo>
                    <a:pt x="301017" y="435773"/>
                    <a:pt x="294850" y="441043"/>
                    <a:pt x="285863" y="442800"/>
                  </a:cubicBezTo>
                  <a:cubicBezTo>
                    <a:pt x="284101" y="445259"/>
                    <a:pt x="286039" y="451056"/>
                    <a:pt x="280929" y="450705"/>
                  </a:cubicBezTo>
                  <a:cubicBezTo>
                    <a:pt x="275995" y="450353"/>
                    <a:pt x="273704" y="453164"/>
                    <a:pt x="270532" y="455623"/>
                  </a:cubicBezTo>
                  <a:cubicBezTo>
                    <a:pt x="268065" y="457556"/>
                    <a:pt x="264894" y="458785"/>
                    <a:pt x="261898" y="460191"/>
                  </a:cubicBezTo>
                  <a:cubicBezTo>
                    <a:pt x="259255" y="461420"/>
                    <a:pt x="256259" y="462299"/>
                    <a:pt x="253616" y="463353"/>
                  </a:cubicBezTo>
                  <a:cubicBezTo>
                    <a:pt x="251854" y="464055"/>
                    <a:pt x="250268" y="465461"/>
                    <a:pt x="248506" y="465636"/>
                  </a:cubicBezTo>
                  <a:cubicBezTo>
                    <a:pt x="240576" y="465988"/>
                    <a:pt x="234056" y="474068"/>
                    <a:pt x="225246" y="469852"/>
                  </a:cubicBezTo>
                  <a:cubicBezTo>
                    <a:pt x="225070" y="469852"/>
                    <a:pt x="224717" y="469852"/>
                    <a:pt x="224189" y="470028"/>
                  </a:cubicBezTo>
                  <a:cubicBezTo>
                    <a:pt x="223484" y="471784"/>
                    <a:pt x="222603" y="473717"/>
                    <a:pt x="221898" y="475649"/>
                  </a:cubicBezTo>
                  <a:cubicBezTo>
                    <a:pt x="215378" y="476000"/>
                    <a:pt x="209034" y="476352"/>
                    <a:pt x="202867" y="476879"/>
                  </a:cubicBezTo>
                  <a:cubicBezTo>
                    <a:pt x="202514" y="479162"/>
                    <a:pt x="202162" y="480392"/>
                    <a:pt x="202338" y="481797"/>
                  </a:cubicBezTo>
                  <a:cubicBezTo>
                    <a:pt x="202338" y="487594"/>
                    <a:pt x="202691" y="493215"/>
                    <a:pt x="202867" y="499012"/>
                  </a:cubicBezTo>
                  <a:cubicBezTo>
                    <a:pt x="202867" y="500418"/>
                    <a:pt x="203043" y="501823"/>
                    <a:pt x="203572" y="503053"/>
                  </a:cubicBezTo>
                  <a:cubicBezTo>
                    <a:pt x="206039" y="509728"/>
                    <a:pt x="206215" y="517106"/>
                    <a:pt x="211149" y="522903"/>
                  </a:cubicBezTo>
                  <a:cubicBezTo>
                    <a:pt x="211854" y="523605"/>
                    <a:pt x="211677" y="525010"/>
                    <a:pt x="212030" y="526064"/>
                  </a:cubicBezTo>
                  <a:cubicBezTo>
                    <a:pt x="213968" y="531159"/>
                    <a:pt x="211501" y="535902"/>
                    <a:pt x="210268" y="540820"/>
                  </a:cubicBezTo>
                  <a:cubicBezTo>
                    <a:pt x="217669" y="540820"/>
                    <a:pt x="211325" y="531686"/>
                    <a:pt x="218374" y="531861"/>
                  </a:cubicBezTo>
                  <a:cubicBezTo>
                    <a:pt x="219078" y="532388"/>
                    <a:pt x="220136" y="533267"/>
                    <a:pt x="221017" y="534321"/>
                  </a:cubicBezTo>
                  <a:cubicBezTo>
                    <a:pt x="229827" y="545212"/>
                    <a:pt x="238462" y="556279"/>
                    <a:pt x="247096" y="567170"/>
                  </a:cubicBezTo>
                  <a:cubicBezTo>
                    <a:pt x="248858" y="569278"/>
                    <a:pt x="250973" y="571034"/>
                    <a:pt x="252911" y="572791"/>
                  </a:cubicBezTo>
                  <a:cubicBezTo>
                    <a:pt x="258550" y="577710"/>
                    <a:pt x="264894" y="581750"/>
                    <a:pt x="269651" y="587371"/>
                  </a:cubicBezTo>
                  <a:cubicBezTo>
                    <a:pt x="274233" y="592641"/>
                    <a:pt x="278462" y="597384"/>
                    <a:pt x="285158" y="600019"/>
                  </a:cubicBezTo>
                  <a:cubicBezTo>
                    <a:pt x="292911" y="603005"/>
                    <a:pt x="297493" y="612315"/>
                    <a:pt x="295907" y="619166"/>
                  </a:cubicBezTo>
                  <a:cubicBezTo>
                    <a:pt x="301546" y="616707"/>
                    <a:pt x="302779" y="616883"/>
                    <a:pt x="305775" y="620044"/>
                  </a:cubicBezTo>
                  <a:cubicBezTo>
                    <a:pt x="311590" y="626368"/>
                    <a:pt x="317757" y="632517"/>
                    <a:pt x="323396" y="639016"/>
                  </a:cubicBezTo>
                  <a:cubicBezTo>
                    <a:pt x="325335" y="641300"/>
                    <a:pt x="326392" y="644462"/>
                    <a:pt x="327802" y="647272"/>
                  </a:cubicBezTo>
                  <a:cubicBezTo>
                    <a:pt x="331854" y="645164"/>
                    <a:pt x="333793" y="645691"/>
                    <a:pt x="335202" y="649732"/>
                  </a:cubicBezTo>
                  <a:cubicBezTo>
                    <a:pt x="336260" y="652542"/>
                    <a:pt x="336436" y="656055"/>
                    <a:pt x="338198" y="658163"/>
                  </a:cubicBezTo>
                  <a:cubicBezTo>
                    <a:pt x="342075" y="662731"/>
                    <a:pt x="343661" y="668176"/>
                    <a:pt x="345599" y="673446"/>
                  </a:cubicBezTo>
                  <a:cubicBezTo>
                    <a:pt x="346656" y="676784"/>
                    <a:pt x="348595" y="679946"/>
                    <a:pt x="349828" y="683283"/>
                  </a:cubicBezTo>
                  <a:cubicBezTo>
                    <a:pt x="352471" y="690134"/>
                    <a:pt x="355467" y="696985"/>
                    <a:pt x="357581" y="704012"/>
                  </a:cubicBezTo>
                  <a:cubicBezTo>
                    <a:pt x="361458" y="717538"/>
                    <a:pt x="361634" y="731766"/>
                    <a:pt x="360753" y="745644"/>
                  </a:cubicBezTo>
                  <a:cubicBezTo>
                    <a:pt x="359696" y="761454"/>
                    <a:pt x="357758" y="777439"/>
                    <a:pt x="355291" y="793073"/>
                  </a:cubicBezTo>
                  <a:cubicBezTo>
                    <a:pt x="353529" y="803613"/>
                    <a:pt x="350533" y="813801"/>
                    <a:pt x="347185" y="823990"/>
                  </a:cubicBezTo>
                  <a:cubicBezTo>
                    <a:pt x="344718" y="831192"/>
                    <a:pt x="340841" y="838043"/>
                    <a:pt x="337493" y="844894"/>
                  </a:cubicBezTo>
                  <a:cubicBezTo>
                    <a:pt x="336965" y="846123"/>
                    <a:pt x="335907" y="847002"/>
                    <a:pt x="334850" y="847880"/>
                  </a:cubicBezTo>
                  <a:cubicBezTo>
                    <a:pt x="330973" y="851393"/>
                    <a:pt x="324982" y="853501"/>
                    <a:pt x="326039" y="860528"/>
                  </a:cubicBezTo>
                  <a:cubicBezTo>
                    <a:pt x="326039" y="860879"/>
                    <a:pt x="325511" y="861757"/>
                    <a:pt x="325158" y="861757"/>
                  </a:cubicBezTo>
                  <a:cubicBezTo>
                    <a:pt x="317934" y="864568"/>
                    <a:pt x="316348" y="870716"/>
                    <a:pt x="315643" y="875986"/>
                  </a:cubicBezTo>
                  <a:cubicBezTo>
                    <a:pt x="311766" y="878973"/>
                    <a:pt x="308242" y="880729"/>
                    <a:pt x="305951" y="883540"/>
                  </a:cubicBezTo>
                  <a:cubicBezTo>
                    <a:pt x="300665" y="890039"/>
                    <a:pt x="294850" y="895485"/>
                    <a:pt x="286920" y="897066"/>
                  </a:cubicBezTo>
                  <a:cubicBezTo>
                    <a:pt x="285158" y="900052"/>
                    <a:pt x="284453" y="903390"/>
                    <a:pt x="282162" y="904971"/>
                  </a:cubicBezTo>
                  <a:cubicBezTo>
                    <a:pt x="278991" y="907254"/>
                    <a:pt x="274585" y="907781"/>
                    <a:pt x="271414" y="910065"/>
                  </a:cubicBezTo>
                  <a:cubicBezTo>
                    <a:pt x="265951" y="914105"/>
                    <a:pt x="260665" y="916213"/>
                    <a:pt x="254497" y="911470"/>
                  </a:cubicBezTo>
                  <a:cubicBezTo>
                    <a:pt x="254673" y="917970"/>
                    <a:pt x="253616" y="919024"/>
                    <a:pt x="248506" y="920253"/>
                  </a:cubicBezTo>
                  <a:cubicBezTo>
                    <a:pt x="243572" y="921483"/>
                    <a:pt x="238109" y="922361"/>
                    <a:pt x="233704" y="924821"/>
                  </a:cubicBezTo>
                  <a:cubicBezTo>
                    <a:pt x="225246" y="929739"/>
                    <a:pt x="216435" y="931320"/>
                    <a:pt x="206920" y="931145"/>
                  </a:cubicBezTo>
                  <a:cubicBezTo>
                    <a:pt x="205862" y="931145"/>
                    <a:pt x="204805" y="931672"/>
                    <a:pt x="203572" y="932023"/>
                  </a:cubicBezTo>
                  <a:cubicBezTo>
                    <a:pt x="202162" y="947130"/>
                    <a:pt x="205334" y="960305"/>
                    <a:pt x="216259" y="971372"/>
                  </a:cubicBezTo>
                  <a:cubicBezTo>
                    <a:pt x="223131" y="978398"/>
                    <a:pt x="228594" y="986479"/>
                    <a:pt x="235114" y="994384"/>
                  </a:cubicBezTo>
                  <a:cubicBezTo>
                    <a:pt x="233175" y="995964"/>
                    <a:pt x="232118" y="996667"/>
                    <a:pt x="231061" y="997545"/>
                  </a:cubicBezTo>
                  <a:cubicBezTo>
                    <a:pt x="230180" y="998424"/>
                    <a:pt x="229475" y="999302"/>
                    <a:pt x="228770" y="1000356"/>
                  </a:cubicBezTo>
                  <a:cubicBezTo>
                    <a:pt x="231766" y="1001059"/>
                    <a:pt x="234056" y="1001586"/>
                    <a:pt x="236523" y="1001937"/>
                  </a:cubicBezTo>
                  <a:cubicBezTo>
                    <a:pt x="244629" y="1002815"/>
                    <a:pt x="245158" y="1003342"/>
                    <a:pt x="242867" y="1010720"/>
                  </a:cubicBezTo>
                  <a:cubicBezTo>
                    <a:pt x="252559" y="1013706"/>
                    <a:pt x="265951" y="1023192"/>
                    <a:pt x="271061" y="1030922"/>
                  </a:cubicBezTo>
                  <a:cubicBezTo>
                    <a:pt x="274409" y="1035840"/>
                    <a:pt x="278638" y="1039353"/>
                    <a:pt x="284101" y="1041637"/>
                  </a:cubicBezTo>
                  <a:cubicBezTo>
                    <a:pt x="288330" y="1043394"/>
                    <a:pt x="292735" y="1045326"/>
                    <a:pt x="293616" y="1050947"/>
                  </a:cubicBezTo>
                  <a:cubicBezTo>
                    <a:pt x="293969" y="1052528"/>
                    <a:pt x="295907" y="1053758"/>
                    <a:pt x="297317" y="1055163"/>
                  </a:cubicBezTo>
                  <a:cubicBezTo>
                    <a:pt x="299608" y="1057095"/>
                    <a:pt x="302074" y="1058852"/>
                    <a:pt x="304365" y="1060960"/>
                  </a:cubicBezTo>
                  <a:cubicBezTo>
                    <a:pt x="307890" y="1063946"/>
                    <a:pt x="308947" y="1067635"/>
                    <a:pt x="306656" y="1071148"/>
                  </a:cubicBezTo>
                  <a:cubicBezTo>
                    <a:pt x="310004" y="1071851"/>
                    <a:pt x="313881" y="1071500"/>
                    <a:pt x="315467" y="1073081"/>
                  </a:cubicBezTo>
                  <a:cubicBezTo>
                    <a:pt x="317405" y="1075189"/>
                    <a:pt x="317405" y="1079053"/>
                    <a:pt x="317757" y="1080986"/>
                  </a:cubicBezTo>
                  <a:cubicBezTo>
                    <a:pt x="322515" y="1083445"/>
                    <a:pt x="326568" y="1085553"/>
                    <a:pt x="330621" y="1087485"/>
                  </a:cubicBezTo>
                  <a:cubicBezTo>
                    <a:pt x="329387" y="1092404"/>
                    <a:pt x="338198" y="1093282"/>
                    <a:pt x="334850" y="1099957"/>
                  </a:cubicBezTo>
                  <a:cubicBezTo>
                    <a:pt x="330092" y="1102065"/>
                    <a:pt x="324453" y="1104525"/>
                    <a:pt x="316876" y="1107862"/>
                  </a:cubicBezTo>
                  <a:cubicBezTo>
                    <a:pt x="322691" y="1109268"/>
                    <a:pt x="325158" y="1113132"/>
                    <a:pt x="330269" y="1114537"/>
                  </a:cubicBezTo>
                  <a:cubicBezTo>
                    <a:pt x="333969" y="1115591"/>
                    <a:pt x="336612" y="1121037"/>
                    <a:pt x="339960" y="1124726"/>
                  </a:cubicBezTo>
                  <a:cubicBezTo>
                    <a:pt x="341546" y="1121740"/>
                    <a:pt x="342780" y="1119105"/>
                    <a:pt x="344542" y="1115767"/>
                  </a:cubicBezTo>
                  <a:cubicBezTo>
                    <a:pt x="342075" y="1114713"/>
                    <a:pt x="339960" y="1113659"/>
                    <a:pt x="337669" y="1112956"/>
                  </a:cubicBezTo>
                  <a:cubicBezTo>
                    <a:pt x="336260" y="1112429"/>
                    <a:pt x="334321" y="1112781"/>
                    <a:pt x="333088" y="1111903"/>
                  </a:cubicBezTo>
                  <a:cubicBezTo>
                    <a:pt x="331678" y="1111024"/>
                    <a:pt x="330797" y="1109092"/>
                    <a:pt x="329740" y="1107686"/>
                  </a:cubicBezTo>
                  <a:cubicBezTo>
                    <a:pt x="331150" y="1106633"/>
                    <a:pt x="332383" y="1105227"/>
                    <a:pt x="333969" y="1104525"/>
                  </a:cubicBezTo>
                  <a:cubicBezTo>
                    <a:pt x="335731" y="1103822"/>
                    <a:pt x="337669" y="1103822"/>
                    <a:pt x="340313" y="1103471"/>
                  </a:cubicBezTo>
                  <a:cubicBezTo>
                    <a:pt x="341370" y="1105754"/>
                    <a:pt x="342603" y="1108038"/>
                    <a:pt x="343661" y="1110497"/>
                  </a:cubicBezTo>
                  <a:cubicBezTo>
                    <a:pt x="345423" y="1115064"/>
                    <a:pt x="348418" y="1119456"/>
                    <a:pt x="348771" y="1124199"/>
                  </a:cubicBezTo>
                  <a:cubicBezTo>
                    <a:pt x="349476" y="1132982"/>
                    <a:pt x="360048" y="1138955"/>
                    <a:pt x="355643" y="1149143"/>
                  </a:cubicBezTo>
                  <a:cubicBezTo>
                    <a:pt x="355291" y="1149846"/>
                    <a:pt x="356700" y="1150900"/>
                    <a:pt x="357053" y="1151954"/>
                  </a:cubicBezTo>
                  <a:cubicBezTo>
                    <a:pt x="358286" y="1156170"/>
                    <a:pt x="359872" y="1160210"/>
                    <a:pt x="360401" y="1164602"/>
                  </a:cubicBezTo>
                  <a:cubicBezTo>
                    <a:pt x="361106" y="1170574"/>
                    <a:pt x="360753" y="1176547"/>
                    <a:pt x="360929" y="1182695"/>
                  </a:cubicBezTo>
                  <a:cubicBezTo>
                    <a:pt x="361282" y="1197802"/>
                    <a:pt x="358815" y="1212733"/>
                    <a:pt x="356524" y="1227313"/>
                  </a:cubicBezTo>
                  <a:cubicBezTo>
                    <a:pt x="354057" y="1227840"/>
                    <a:pt x="352295" y="1228192"/>
                    <a:pt x="349299" y="1228894"/>
                  </a:cubicBezTo>
                  <a:cubicBezTo>
                    <a:pt x="352119" y="1231002"/>
                    <a:pt x="353881" y="1232232"/>
                    <a:pt x="355643" y="1233637"/>
                  </a:cubicBezTo>
                  <a:cubicBezTo>
                    <a:pt x="353705" y="1243299"/>
                    <a:pt x="351766" y="1252433"/>
                    <a:pt x="349828" y="1261568"/>
                  </a:cubicBezTo>
                  <a:cubicBezTo>
                    <a:pt x="349476" y="1262973"/>
                    <a:pt x="349299" y="1264378"/>
                    <a:pt x="348418" y="1265432"/>
                  </a:cubicBezTo>
                  <a:cubicBezTo>
                    <a:pt x="343661" y="1270351"/>
                    <a:pt x="342780" y="1277553"/>
                    <a:pt x="338550" y="1282823"/>
                  </a:cubicBezTo>
                  <a:cubicBezTo>
                    <a:pt x="336965" y="1284755"/>
                    <a:pt x="337141" y="1288269"/>
                    <a:pt x="335379" y="1289850"/>
                  </a:cubicBezTo>
                  <a:cubicBezTo>
                    <a:pt x="331150" y="1293539"/>
                    <a:pt x="326568" y="1296349"/>
                    <a:pt x="326216" y="1302673"/>
                  </a:cubicBezTo>
                  <a:cubicBezTo>
                    <a:pt x="326216" y="1303376"/>
                    <a:pt x="325335" y="1304254"/>
                    <a:pt x="324806" y="1304430"/>
                  </a:cubicBezTo>
                  <a:cubicBezTo>
                    <a:pt x="317934" y="1307416"/>
                    <a:pt x="315995" y="1313388"/>
                    <a:pt x="315467" y="1318658"/>
                  </a:cubicBezTo>
                  <a:cubicBezTo>
                    <a:pt x="311766" y="1321469"/>
                    <a:pt x="308242" y="1322874"/>
                    <a:pt x="306304" y="1325509"/>
                  </a:cubicBezTo>
                  <a:cubicBezTo>
                    <a:pt x="301017" y="1332536"/>
                    <a:pt x="294674" y="1337630"/>
                    <a:pt x="285863" y="1340089"/>
                  </a:cubicBezTo>
                  <a:cubicBezTo>
                    <a:pt x="285158" y="1344130"/>
                    <a:pt x="284277" y="1348170"/>
                    <a:pt x="278638" y="1348170"/>
                  </a:cubicBezTo>
                  <a:cubicBezTo>
                    <a:pt x="277933" y="1348170"/>
                    <a:pt x="277229" y="1349048"/>
                    <a:pt x="276524" y="1349400"/>
                  </a:cubicBezTo>
                  <a:cubicBezTo>
                    <a:pt x="267889" y="1353615"/>
                    <a:pt x="259431" y="1359237"/>
                    <a:pt x="250268" y="1361872"/>
                  </a:cubicBezTo>
                  <a:cubicBezTo>
                    <a:pt x="241105" y="1364507"/>
                    <a:pt x="232294" y="1368020"/>
                    <a:pt x="223660" y="1371884"/>
                  </a:cubicBezTo>
                  <a:cubicBezTo>
                    <a:pt x="221722" y="1372763"/>
                    <a:pt x="219431" y="1372938"/>
                    <a:pt x="217316" y="1372938"/>
                  </a:cubicBezTo>
                  <a:cubicBezTo>
                    <a:pt x="212030" y="1373290"/>
                    <a:pt x="206391" y="1372411"/>
                    <a:pt x="201633" y="1373992"/>
                  </a:cubicBezTo>
                  <a:cubicBezTo>
                    <a:pt x="193528" y="1376803"/>
                    <a:pt x="185422" y="1376452"/>
                    <a:pt x="177316" y="1376627"/>
                  </a:cubicBezTo>
                  <a:cubicBezTo>
                    <a:pt x="172911" y="1376627"/>
                    <a:pt x="168505" y="1373992"/>
                    <a:pt x="164100" y="1373641"/>
                  </a:cubicBezTo>
                  <a:cubicBezTo>
                    <a:pt x="160400" y="1373290"/>
                    <a:pt x="157933" y="1372411"/>
                    <a:pt x="156347" y="1368020"/>
                  </a:cubicBezTo>
                  <a:cubicBezTo>
                    <a:pt x="152118" y="1373817"/>
                    <a:pt x="147184" y="1372411"/>
                    <a:pt x="142426" y="1371006"/>
                  </a:cubicBezTo>
                  <a:cubicBezTo>
                    <a:pt x="128153" y="1366790"/>
                    <a:pt x="114056" y="1362047"/>
                    <a:pt x="99783" y="1358183"/>
                  </a:cubicBezTo>
                  <a:cubicBezTo>
                    <a:pt x="86567" y="1354670"/>
                    <a:pt x="75818" y="1346940"/>
                    <a:pt x="65421" y="1339035"/>
                  </a:cubicBezTo>
                  <a:cubicBezTo>
                    <a:pt x="45333" y="1323577"/>
                    <a:pt x="32469" y="1302497"/>
                    <a:pt x="20134" y="1281066"/>
                  </a:cubicBezTo>
                  <a:cubicBezTo>
                    <a:pt x="18372" y="1277905"/>
                    <a:pt x="19253" y="1275796"/>
                    <a:pt x="21544" y="1272810"/>
                  </a:cubicBezTo>
                  <a:cubicBezTo>
                    <a:pt x="16610" y="1275094"/>
                    <a:pt x="14672" y="1272459"/>
                    <a:pt x="13791" y="1269121"/>
                  </a:cubicBezTo>
                  <a:cubicBezTo>
                    <a:pt x="12910" y="1265608"/>
                    <a:pt x="15729" y="1264027"/>
                    <a:pt x="18196" y="1263149"/>
                  </a:cubicBezTo>
                  <a:cubicBezTo>
                    <a:pt x="20663" y="1262446"/>
                    <a:pt x="23483" y="1262622"/>
                    <a:pt x="25949" y="1262446"/>
                  </a:cubicBezTo>
                  <a:cubicBezTo>
                    <a:pt x="28240" y="1259987"/>
                    <a:pt x="30179" y="1257879"/>
                    <a:pt x="32469" y="1255595"/>
                  </a:cubicBezTo>
                  <a:cubicBezTo>
                    <a:pt x="25773" y="1253487"/>
                    <a:pt x="19782" y="1251555"/>
                    <a:pt x="13262" y="1249447"/>
                  </a:cubicBezTo>
                  <a:cubicBezTo>
                    <a:pt x="13086" y="1252258"/>
                    <a:pt x="15553" y="1256122"/>
                    <a:pt x="12029" y="1258933"/>
                  </a:cubicBezTo>
                  <a:lnTo>
                    <a:pt x="12029" y="1258933"/>
                  </a:lnTo>
                  <a:close/>
                </a:path>
              </a:pathLst>
            </a:custGeom>
            <a:grpFill/>
            <a:ln w="17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id="{5263962B-6881-45C7-8240-CEBDC129B561}"/>
                </a:ext>
              </a:extLst>
            </p:cNvPr>
            <p:cNvSpPr/>
            <p:nvPr/>
          </p:nvSpPr>
          <p:spPr>
            <a:xfrm>
              <a:off x="2943917" y="2172877"/>
              <a:ext cx="361189" cy="1376627"/>
            </a:xfrm>
            <a:custGeom>
              <a:avLst/>
              <a:gdLst>
                <a:gd name="connsiteX0" fmla="*/ 12734 w 361189"/>
                <a:gd name="connsiteY0" fmla="*/ 1257527 h 1376627"/>
                <a:gd name="connsiteX1" fmla="*/ 10090 w 361189"/>
                <a:gd name="connsiteY1" fmla="*/ 1257527 h 1376627"/>
                <a:gd name="connsiteX2" fmla="*/ 5156 w 361189"/>
                <a:gd name="connsiteY2" fmla="*/ 1241015 h 1376627"/>
                <a:gd name="connsiteX3" fmla="*/ 1104 w 361189"/>
                <a:gd name="connsiteY3" fmla="*/ 1220814 h 1376627"/>
                <a:gd name="connsiteX4" fmla="*/ 46 w 361189"/>
                <a:gd name="connsiteY4" fmla="*/ 1180060 h 1376627"/>
                <a:gd name="connsiteX5" fmla="*/ 575 w 361189"/>
                <a:gd name="connsiteY5" fmla="*/ 1178479 h 1376627"/>
                <a:gd name="connsiteX6" fmla="*/ 1632 w 361189"/>
                <a:gd name="connsiteY6" fmla="*/ 1169696 h 1376627"/>
                <a:gd name="connsiteX7" fmla="*/ 5509 w 361189"/>
                <a:gd name="connsiteY7" fmla="*/ 1153359 h 1376627"/>
                <a:gd name="connsiteX8" fmla="*/ 8504 w 361189"/>
                <a:gd name="connsiteY8" fmla="*/ 1148265 h 1376627"/>
                <a:gd name="connsiteX9" fmla="*/ 12734 w 361189"/>
                <a:gd name="connsiteY9" fmla="*/ 1126482 h 1376627"/>
                <a:gd name="connsiteX10" fmla="*/ 16963 w 361189"/>
                <a:gd name="connsiteY10" fmla="*/ 1118051 h 1376627"/>
                <a:gd name="connsiteX11" fmla="*/ 19606 w 361189"/>
                <a:gd name="connsiteY11" fmla="*/ 1114010 h 1376627"/>
                <a:gd name="connsiteX12" fmla="*/ 38637 w 361189"/>
                <a:gd name="connsiteY12" fmla="*/ 1086080 h 1376627"/>
                <a:gd name="connsiteX13" fmla="*/ 40928 w 361189"/>
                <a:gd name="connsiteY13" fmla="*/ 1082742 h 1376627"/>
                <a:gd name="connsiteX14" fmla="*/ 55906 w 361189"/>
                <a:gd name="connsiteY14" fmla="*/ 1062190 h 1376627"/>
                <a:gd name="connsiteX15" fmla="*/ 62778 w 361189"/>
                <a:gd name="connsiteY15" fmla="*/ 1054285 h 1376627"/>
                <a:gd name="connsiteX16" fmla="*/ 88505 w 361189"/>
                <a:gd name="connsiteY16" fmla="*/ 1033205 h 1376627"/>
                <a:gd name="connsiteX17" fmla="*/ 92910 w 361189"/>
                <a:gd name="connsiteY17" fmla="*/ 1029516 h 1376627"/>
                <a:gd name="connsiteX18" fmla="*/ 112998 w 361189"/>
                <a:gd name="connsiteY18" fmla="*/ 1011423 h 1376627"/>
                <a:gd name="connsiteX19" fmla="*/ 118285 w 361189"/>
                <a:gd name="connsiteY19" fmla="*/ 1008085 h 1376627"/>
                <a:gd name="connsiteX20" fmla="*/ 128329 w 361189"/>
                <a:gd name="connsiteY20" fmla="*/ 1002288 h 1376627"/>
                <a:gd name="connsiteX21" fmla="*/ 141721 w 361189"/>
                <a:gd name="connsiteY21" fmla="*/ 1007207 h 1376627"/>
                <a:gd name="connsiteX22" fmla="*/ 133615 w 361189"/>
                <a:gd name="connsiteY22" fmla="*/ 997018 h 1376627"/>
                <a:gd name="connsiteX23" fmla="*/ 165510 w 361189"/>
                <a:gd name="connsiteY23" fmla="*/ 958021 h 1376627"/>
                <a:gd name="connsiteX24" fmla="*/ 172558 w 361189"/>
                <a:gd name="connsiteY24" fmla="*/ 933253 h 1376627"/>
                <a:gd name="connsiteX25" fmla="*/ 144364 w 361189"/>
                <a:gd name="connsiteY25" fmla="*/ 928861 h 1376627"/>
                <a:gd name="connsiteX26" fmla="*/ 142778 w 361189"/>
                <a:gd name="connsiteY26" fmla="*/ 920429 h 1376627"/>
                <a:gd name="connsiteX27" fmla="*/ 119342 w 361189"/>
                <a:gd name="connsiteY27" fmla="*/ 922361 h 1376627"/>
                <a:gd name="connsiteX28" fmla="*/ 90091 w 361189"/>
                <a:gd name="connsiteY28" fmla="*/ 911470 h 1376627"/>
                <a:gd name="connsiteX29" fmla="*/ 52910 w 361189"/>
                <a:gd name="connsiteY29" fmla="*/ 884594 h 1376627"/>
                <a:gd name="connsiteX30" fmla="*/ 24011 w 361189"/>
                <a:gd name="connsiteY30" fmla="*/ 843840 h 1376627"/>
                <a:gd name="connsiteX31" fmla="*/ 20487 w 361189"/>
                <a:gd name="connsiteY31" fmla="*/ 832949 h 1376627"/>
                <a:gd name="connsiteX32" fmla="*/ 15553 w 361189"/>
                <a:gd name="connsiteY32" fmla="*/ 828908 h 1376627"/>
                <a:gd name="connsiteX33" fmla="*/ 7095 w 361189"/>
                <a:gd name="connsiteY33" fmla="*/ 809234 h 1376627"/>
                <a:gd name="connsiteX34" fmla="*/ 2513 w 361189"/>
                <a:gd name="connsiteY34" fmla="*/ 787803 h 1376627"/>
                <a:gd name="connsiteX35" fmla="*/ 575 w 361189"/>
                <a:gd name="connsiteY35" fmla="*/ 764967 h 1376627"/>
                <a:gd name="connsiteX36" fmla="*/ 927 w 361189"/>
                <a:gd name="connsiteY36" fmla="*/ 747049 h 1376627"/>
                <a:gd name="connsiteX37" fmla="*/ 3570 w 361189"/>
                <a:gd name="connsiteY37" fmla="*/ 731766 h 1376627"/>
                <a:gd name="connsiteX38" fmla="*/ 14496 w 361189"/>
                <a:gd name="connsiteY38" fmla="*/ 728956 h 1376627"/>
                <a:gd name="connsiteX39" fmla="*/ 10971 w 361189"/>
                <a:gd name="connsiteY39" fmla="*/ 718065 h 1376627"/>
                <a:gd name="connsiteX40" fmla="*/ 2161 w 361189"/>
                <a:gd name="connsiteY40" fmla="*/ 719821 h 1376627"/>
                <a:gd name="connsiteX41" fmla="*/ 3042 w 361189"/>
                <a:gd name="connsiteY41" fmla="*/ 716659 h 1376627"/>
                <a:gd name="connsiteX42" fmla="*/ 8504 w 361189"/>
                <a:gd name="connsiteY42" fmla="*/ 704714 h 1376627"/>
                <a:gd name="connsiteX43" fmla="*/ 13086 w 361189"/>
                <a:gd name="connsiteY43" fmla="*/ 683986 h 1376627"/>
                <a:gd name="connsiteX44" fmla="*/ 15553 w 361189"/>
                <a:gd name="connsiteY44" fmla="*/ 678013 h 1376627"/>
                <a:gd name="connsiteX45" fmla="*/ 30179 w 361189"/>
                <a:gd name="connsiteY45" fmla="*/ 653596 h 1376627"/>
                <a:gd name="connsiteX46" fmla="*/ 35113 w 361189"/>
                <a:gd name="connsiteY46" fmla="*/ 647272 h 1376627"/>
                <a:gd name="connsiteX47" fmla="*/ 40223 w 361189"/>
                <a:gd name="connsiteY47" fmla="*/ 642002 h 1376627"/>
                <a:gd name="connsiteX48" fmla="*/ 58373 w 361189"/>
                <a:gd name="connsiteY48" fmla="*/ 617585 h 1376627"/>
                <a:gd name="connsiteX49" fmla="*/ 62073 w 361189"/>
                <a:gd name="connsiteY49" fmla="*/ 613369 h 1376627"/>
                <a:gd name="connsiteX50" fmla="*/ 83571 w 361189"/>
                <a:gd name="connsiteY50" fmla="*/ 597911 h 1376627"/>
                <a:gd name="connsiteX51" fmla="*/ 84628 w 361189"/>
                <a:gd name="connsiteY51" fmla="*/ 596681 h 1376627"/>
                <a:gd name="connsiteX52" fmla="*/ 98020 w 361189"/>
                <a:gd name="connsiteY52" fmla="*/ 584560 h 1376627"/>
                <a:gd name="connsiteX53" fmla="*/ 109827 w 361189"/>
                <a:gd name="connsiteY53" fmla="*/ 574372 h 1376627"/>
                <a:gd name="connsiteX54" fmla="*/ 122690 w 361189"/>
                <a:gd name="connsiteY54" fmla="*/ 565062 h 1376627"/>
                <a:gd name="connsiteX55" fmla="*/ 126919 w 361189"/>
                <a:gd name="connsiteY55" fmla="*/ 562602 h 1376627"/>
                <a:gd name="connsiteX56" fmla="*/ 141721 w 361189"/>
                <a:gd name="connsiteY56" fmla="*/ 547320 h 1376627"/>
                <a:gd name="connsiteX57" fmla="*/ 154585 w 361189"/>
                <a:gd name="connsiteY57" fmla="*/ 536956 h 1376627"/>
                <a:gd name="connsiteX58" fmla="*/ 157756 w 361189"/>
                <a:gd name="connsiteY58" fmla="*/ 529226 h 1376627"/>
                <a:gd name="connsiteX59" fmla="*/ 173439 w 361189"/>
                <a:gd name="connsiteY59" fmla="*/ 479338 h 1376627"/>
                <a:gd name="connsiteX60" fmla="*/ 163219 w 361189"/>
                <a:gd name="connsiteY60" fmla="*/ 476527 h 1376627"/>
                <a:gd name="connsiteX61" fmla="*/ 142778 w 361189"/>
                <a:gd name="connsiteY61" fmla="*/ 474244 h 1376627"/>
                <a:gd name="connsiteX62" fmla="*/ 99430 w 361189"/>
                <a:gd name="connsiteY62" fmla="*/ 461245 h 1376627"/>
                <a:gd name="connsiteX63" fmla="*/ 92734 w 361189"/>
                <a:gd name="connsiteY63" fmla="*/ 455975 h 1376627"/>
                <a:gd name="connsiteX64" fmla="*/ 84804 w 361189"/>
                <a:gd name="connsiteY64" fmla="*/ 454921 h 1376627"/>
                <a:gd name="connsiteX65" fmla="*/ 38989 w 361189"/>
                <a:gd name="connsiteY65" fmla="*/ 413113 h 1376627"/>
                <a:gd name="connsiteX66" fmla="*/ 23306 w 361189"/>
                <a:gd name="connsiteY66" fmla="*/ 387290 h 1376627"/>
                <a:gd name="connsiteX67" fmla="*/ 2337 w 361189"/>
                <a:gd name="connsiteY67" fmla="*/ 330375 h 1376627"/>
                <a:gd name="connsiteX68" fmla="*/ 1985 w 361189"/>
                <a:gd name="connsiteY68" fmla="*/ 295243 h 1376627"/>
                <a:gd name="connsiteX69" fmla="*/ 1985 w 361189"/>
                <a:gd name="connsiteY69" fmla="*/ 292081 h 1376627"/>
                <a:gd name="connsiteX70" fmla="*/ 1985 w 361189"/>
                <a:gd name="connsiteY70" fmla="*/ 280662 h 1376627"/>
                <a:gd name="connsiteX71" fmla="*/ 2161 w 361189"/>
                <a:gd name="connsiteY71" fmla="*/ 275041 h 1376627"/>
                <a:gd name="connsiteX72" fmla="*/ 7095 w 361189"/>
                <a:gd name="connsiteY72" fmla="*/ 254840 h 1376627"/>
                <a:gd name="connsiteX73" fmla="*/ 9209 w 361189"/>
                <a:gd name="connsiteY73" fmla="*/ 247989 h 1376627"/>
                <a:gd name="connsiteX74" fmla="*/ 13791 w 361189"/>
                <a:gd name="connsiteY74" fmla="*/ 227261 h 1376627"/>
                <a:gd name="connsiteX75" fmla="*/ 15905 w 361189"/>
                <a:gd name="connsiteY75" fmla="*/ 223923 h 1376627"/>
                <a:gd name="connsiteX76" fmla="*/ 19958 w 361189"/>
                <a:gd name="connsiteY76" fmla="*/ 217951 h 1376627"/>
                <a:gd name="connsiteX77" fmla="*/ 29826 w 361189"/>
                <a:gd name="connsiteY77" fmla="*/ 201790 h 1376627"/>
                <a:gd name="connsiteX78" fmla="*/ 31060 w 361189"/>
                <a:gd name="connsiteY78" fmla="*/ 201087 h 1376627"/>
                <a:gd name="connsiteX79" fmla="*/ 35994 w 361189"/>
                <a:gd name="connsiteY79" fmla="*/ 203195 h 1376627"/>
                <a:gd name="connsiteX80" fmla="*/ 32822 w 361189"/>
                <a:gd name="connsiteY80" fmla="*/ 196520 h 1376627"/>
                <a:gd name="connsiteX81" fmla="*/ 42513 w 361189"/>
                <a:gd name="connsiteY81" fmla="*/ 185101 h 1376627"/>
                <a:gd name="connsiteX82" fmla="*/ 57844 w 361189"/>
                <a:gd name="connsiteY82" fmla="*/ 164725 h 1376627"/>
                <a:gd name="connsiteX83" fmla="*/ 74056 w 361189"/>
                <a:gd name="connsiteY83" fmla="*/ 149617 h 1376627"/>
                <a:gd name="connsiteX84" fmla="*/ 91501 w 361189"/>
                <a:gd name="connsiteY84" fmla="*/ 135037 h 1376627"/>
                <a:gd name="connsiteX85" fmla="*/ 99606 w 361189"/>
                <a:gd name="connsiteY85" fmla="*/ 129416 h 1376627"/>
                <a:gd name="connsiteX86" fmla="*/ 107183 w 361189"/>
                <a:gd name="connsiteY86" fmla="*/ 122917 h 1376627"/>
                <a:gd name="connsiteX87" fmla="*/ 115994 w 361189"/>
                <a:gd name="connsiteY87" fmla="*/ 119228 h 1376627"/>
                <a:gd name="connsiteX88" fmla="*/ 122338 w 361189"/>
                <a:gd name="connsiteY88" fmla="*/ 114485 h 1376627"/>
                <a:gd name="connsiteX89" fmla="*/ 127095 w 361189"/>
                <a:gd name="connsiteY89" fmla="*/ 109917 h 1376627"/>
                <a:gd name="connsiteX90" fmla="*/ 129739 w 361189"/>
                <a:gd name="connsiteY90" fmla="*/ 105350 h 1376627"/>
                <a:gd name="connsiteX91" fmla="*/ 136258 w 361189"/>
                <a:gd name="connsiteY91" fmla="*/ 107634 h 1376627"/>
                <a:gd name="connsiteX92" fmla="*/ 138549 w 361189"/>
                <a:gd name="connsiteY92" fmla="*/ 106580 h 1376627"/>
                <a:gd name="connsiteX93" fmla="*/ 134144 w 361189"/>
                <a:gd name="connsiteY93" fmla="*/ 101837 h 1376627"/>
                <a:gd name="connsiteX94" fmla="*/ 161986 w 361189"/>
                <a:gd name="connsiteY94" fmla="*/ 70745 h 1376627"/>
                <a:gd name="connsiteX95" fmla="*/ 167096 w 361189"/>
                <a:gd name="connsiteY95" fmla="*/ 73028 h 1376627"/>
                <a:gd name="connsiteX96" fmla="*/ 172206 w 361189"/>
                <a:gd name="connsiteY96" fmla="*/ 63894 h 1376627"/>
                <a:gd name="connsiteX97" fmla="*/ 166038 w 361189"/>
                <a:gd name="connsiteY97" fmla="*/ 62488 h 1376627"/>
                <a:gd name="connsiteX98" fmla="*/ 173616 w 361189"/>
                <a:gd name="connsiteY98" fmla="*/ 45098 h 1376627"/>
                <a:gd name="connsiteX99" fmla="*/ 176611 w 361189"/>
                <a:gd name="connsiteY99" fmla="*/ 46152 h 1376627"/>
                <a:gd name="connsiteX100" fmla="*/ 179607 w 361189"/>
                <a:gd name="connsiteY100" fmla="*/ 46152 h 1376627"/>
                <a:gd name="connsiteX101" fmla="*/ 176435 w 361189"/>
                <a:gd name="connsiteY101" fmla="*/ 40179 h 1376627"/>
                <a:gd name="connsiteX102" fmla="*/ 173087 w 361189"/>
                <a:gd name="connsiteY102" fmla="*/ 31572 h 1376627"/>
                <a:gd name="connsiteX103" fmla="*/ 173087 w 361189"/>
                <a:gd name="connsiteY103" fmla="*/ 1006 h 1376627"/>
                <a:gd name="connsiteX104" fmla="*/ 201986 w 361189"/>
                <a:gd name="connsiteY104" fmla="*/ 1709 h 1376627"/>
                <a:gd name="connsiteX105" fmla="*/ 201986 w 361189"/>
                <a:gd name="connsiteY105" fmla="*/ 16991 h 1376627"/>
                <a:gd name="connsiteX106" fmla="*/ 204981 w 361189"/>
                <a:gd name="connsiteY106" fmla="*/ 55637 h 1376627"/>
                <a:gd name="connsiteX107" fmla="*/ 214144 w 361189"/>
                <a:gd name="connsiteY107" fmla="*/ 72852 h 1376627"/>
                <a:gd name="connsiteX108" fmla="*/ 244453 w 361189"/>
                <a:gd name="connsiteY108" fmla="*/ 109742 h 1376627"/>
                <a:gd name="connsiteX109" fmla="*/ 255378 w 361189"/>
                <a:gd name="connsiteY109" fmla="*/ 120809 h 1376627"/>
                <a:gd name="connsiteX110" fmla="*/ 267889 w 361189"/>
                <a:gd name="connsiteY110" fmla="*/ 144172 h 1376627"/>
                <a:gd name="connsiteX111" fmla="*/ 269299 w 361189"/>
                <a:gd name="connsiteY111" fmla="*/ 145929 h 1376627"/>
                <a:gd name="connsiteX112" fmla="*/ 273704 w 361189"/>
                <a:gd name="connsiteY112" fmla="*/ 139078 h 1376627"/>
                <a:gd name="connsiteX113" fmla="*/ 281281 w 361189"/>
                <a:gd name="connsiteY113" fmla="*/ 144699 h 1376627"/>
                <a:gd name="connsiteX114" fmla="*/ 293969 w 361189"/>
                <a:gd name="connsiteY114" fmla="*/ 156117 h 1376627"/>
                <a:gd name="connsiteX115" fmla="*/ 295555 w 361189"/>
                <a:gd name="connsiteY115" fmla="*/ 157874 h 1376627"/>
                <a:gd name="connsiteX116" fmla="*/ 311061 w 361189"/>
                <a:gd name="connsiteY116" fmla="*/ 173508 h 1376627"/>
                <a:gd name="connsiteX117" fmla="*/ 316524 w 361189"/>
                <a:gd name="connsiteY117" fmla="*/ 176494 h 1376627"/>
                <a:gd name="connsiteX118" fmla="*/ 324982 w 361189"/>
                <a:gd name="connsiteY118" fmla="*/ 186155 h 1376627"/>
                <a:gd name="connsiteX119" fmla="*/ 345423 w 361189"/>
                <a:gd name="connsiteY119" fmla="*/ 218126 h 1376627"/>
                <a:gd name="connsiteX120" fmla="*/ 349652 w 361189"/>
                <a:gd name="connsiteY120" fmla="*/ 228666 h 1376627"/>
                <a:gd name="connsiteX121" fmla="*/ 357758 w 361189"/>
                <a:gd name="connsiteY121" fmla="*/ 251151 h 1376627"/>
                <a:gd name="connsiteX122" fmla="*/ 360753 w 361189"/>
                <a:gd name="connsiteY122" fmla="*/ 289621 h 1376627"/>
                <a:gd name="connsiteX123" fmla="*/ 356348 w 361189"/>
                <a:gd name="connsiteY123" fmla="*/ 331254 h 1376627"/>
                <a:gd name="connsiteX124" fmla="*/ 344189 w 361189"/>
                <a:gd name="connsiteY124" fmla="*/ 374818 h 1376627"/>
                <a:gd name="connsiteX125" fmla="*/ 336788 w 361189"/>
                <a:gd name="connsiteY125" fmla="*/ 391330 h 1376627"/>
                <a:gd name="connsiteX126" fmla="*/ 325335 w 361189"/>
                <a:gd name="connsiteY126" fmla="*/ 407316 h 1376627"/>
                <a:gd name="connsiteX127" fmla="*/ 320401 w 361189"/>
                <a:gd name="connsiteY127" fmla="*/ 410654 h 1376627"/>
                <a:gd name="connsiteX128" fmla="*/ 314409 w 361189"/>
                <a:gd name="connsiteY128" fmla="*/ 422774 h 1376627"/>
                <a:gd name="connsiteX129" fmla="*/ 306304 w 361189"/>
                <a:gd name="connsiteY129" fmla="*/ 428747 h 1376627"/>
                <a:gd name="connsiteX130" fmla="*/ 285863 w 361189"/>
                <a:gd name="connsiteY130" fmla="*/ 442800 h 1376627"/>
                <a:gd name="connsiteX131" fmla="*/ 280929 w 361189"/>
                <a:gd name="connsiteY131" fmla="*/ 450705 h 1376627"/>
                <a:gd name="connsiteX132" fmla="*/ 270532 w 361189"/>
                <a:gd name="connsiteY132" fmla="*/ 455623 h 1376627"/>
                <a:gd name="connsiteX133" fmla="*/ 261898 w 361189"/>
                <a:gd name="connsiteY133" fmla="*/ 460191 h 1376627"/>
                <a:gd name="connsiteX134" fmla="*/ 253616 w 361189"/>
                <a:gd name="connsiteY134" fmla="*/ 463353 h 1376627"/>
                <a:gd name="connsiteX135" fmla="*/ 248506 w 361189"/>
                <a:gd name="connsiteY135" fmla="*/ 465636 h 1376627"/>
                <a:gd name="connsiteX136" fmla="*/ 225246 w 361189"/>
                <a:gd name="connsiteY136" fmla="*/ 469852 h 1376627"/>
                <a:gd name="connsiteX137" fmla="*/ 224189 w 361189"/>
                <a:gd name="connsiteY137" fmla="*/ 470028 h 1376627"/>
                <a:gd name="connsiteX138" fmla="*/ 221898 w 361189"/>
                <a:gd name="connsiteY138" fmla="*/ 475649 h 1376627"/>
                <a:gd name="connsiteX139" fmla="*/ 202867 w 361189"/>
                <a:gd name="connsiteY139" fmla="*/ 476879 h 1376627"/>
                <a:gd name="connsiteX140" fmla="*/ 202338 w 361189"/>
                <a:gd name="connsiteY140" fmla="*/ 481797 h 1376627"/>
                <a:gd name="connsiteX141" fmla="*/ 202867 w 361189"/>
                <a:gd name="connsiteY141" fmla="*/ 499012 h 1376627"/>
                <a:gd name="connsiteX142" fmla="*/ 203572 w 361189"/>
                <a:gd name="connsiteY142" fmla="*/ 503053 h 1376627"/>
                <a:gd name="connsiteX143" fmla="*/ 211149 w 361189"/>
                <a:gd name="connsiteY143" fmla="*/ 522903 h 1376627"/>
                <a:gd name="connsiteX144" fmla="*/ 212030 w 361189"/>
                <a:gd name="connsiteY144" fmla="*/ 526064 h 1376627"/>
                <a:gd name="connsiteX145" fmla="*/ 210268 w 361189"/>
                <a:gd name="connsiteY145" fmla="*/ 540820 h 1376627"/>
                <a:gd name="connsiteX146" fmla="*/ 218374 w 361189"/>
                <a:gd name="connsiteY146" fmla="*/ 531861 h 1376627"/>
                <a:gd name="connsiteX147" fmla="*/ 221017 w 361189"/>
                <a:gd name="connsiteY147" fmla="*/ 534321 h 1376627"/>
                <a:gd name="connsiteX148" fmla="*/ 247096 w 361189"/>
                <a:gd name="connsiteY148" fmla="*/ 567170 h 1376627"/>
                <a:gd name="connsiteX149" fmla="*/ 252911 w 361189"/>
                <a:gd name="connsiteY149" fmla="*/ 572791 h 1376627"/>
                <a:gd name="connsiteX150" fmla="*/ 269651 w 361189"/>
                <a:gd name="connsiteY150" fmla="*/ 587371 h 1376627"/>
                <a:gd name="connsiteX151" fmla="*/ 285158 w 361189"/>
                <a:gd name="connsiteY151" fmla="*/ 600019 h 1376627"/>
                <a:gd name="connsiteX152" fmla="*/ 295907 w 361189"/>
                <a:gd name="connsiteY152" fmla="*/ 619166 h 1376627"/>
                <a:gd name="connsiteX153" fmla="*/ 305775 w 361189"/>
                <a:gd name="connsiteY153" fmla="*/ 620044 h 1376627"/>
                <a:gd name="connsiteX154" fmla="*/ 323396 w 361189"/>
                <a:gd name="connsiteY154" fmla="*/ 639016 h 1376627"/>
                <a:gd name="connsiteX155" fmla="*/ 327801 w 361189"/>
                <a:gd name="connsiteY155" fmla="*/ 647272 h 1376627"/>
                <a:gd name="connsiteX156" fmla="*/ 335202 w 361189"/>
                <a:gd name="connsiteY156" fmla="*/ 649732 h 1376627"/>
                <a:gd name="connsiteX157" fmla="*/ 338198 w 361189"/>
                <a:gd name="connsiteY157" fmla="*/ 658163 h 1376627"/>
                <a:gd name="connsiteX158" fmla="*/ 345599 w 361189"/>
                <a:gd name="connsiteY158" fmla="*/ 673446 h 1376627"/>
                <a:gd name="connsiteX159" fmla="*/ 349828 w 361189"/>
                <a:gd name="connsiteY159" fmla="*/ 683283 h 1376627"/>
                <a:gd name="connsiteX160" fmla="*/ 357581 w 361189"/>
                <a:gd name="connsiteY160" fmla="*/ 704012 h 1376627"/>
                <a:gd name="connsiteX161" fmla="*/ 360753 w 361189"/>
                <a:gd name="connsiteY161" fmla="*/ 745644 h 1376627"/>
                <a:gd name="connsiteX162" fmla="*/ 355291 w 361189"/>
                <a:gd name="connsiteY162" fmla="*/ 793073 h 1376627"/>
                <a:gd name="connsiteX163" fmla="*/ 347185 w 361189"/>
                <a:gd name="connsiteY163" fmla="*/ 823990 h 1376627"/>
                <a:gd name="connsiteX164" fmla="*/ 337493 w 361189"/>
                <a:gd name="connsiteY164" fmla="*/ 844894 h 1376627"/>
                <a:gd name="connsiteX165" fmla="*/ 334850 w 361189"/>
                <a:gd name="connsiteY165" fmla="*/ 847880 h 1376627"/>
                <a:gd name="connsiteX166" fmla="*/ 326039 w 361189"/>
                <a:gd name="connsiteY166" fmla="*/ 860528 h 1376627"/>
                <a:gd name="connsiteX167" fmla="*/ 325158 w 361189"/>
                <a:gd name="connsiteY167" fmla="*/ 861757 h 1376627"/>
                <a:gd name="connsiteX168" fmla="*/ 315643 w 361189"/>
                <a:gd name="connsiteY168" fmla="*/ 875986 h 1376627"/>
                <a:gd name="connsiteX169" fmla="*/ 305951 w 361189"/>
                <a:gd name="connsiteY169" fmla="*/ 883540 h 1376627"/>
                <a:gd name="connsiteX170" fmla="*/ 286920 w 361189"/>
                <a:gd name="connsiteY170" fmla="*/ 897066 h 1376627"/>
                <a:gd name="connsiteX171" fmla="*/ 282162 w 361189"/>
                <a:gd name="connsiteY171" fmla="*/ 904971 h 1376627"/>
                <a:gd name="connsiteX172" fmla="*/ 271414 w 361189"/>
                <a:gd name="connsiteY172" fmla="*/ 910065 h 1376627"/>
                <a:gd name="connsiteX173" fmla="*/ 254497 w 361189"/>
                <a:gd name="connsiteY173" fmla="*/ 911470 h 1376627"/>
                <a:gd name="connsiteX174" fmla="*/ 248506 w 361189"/>
                <a:gd name="connsiteY174" fmla="*/ 920253 h 1376627"/>
                <a:gd name="connsiteX175" fmla="*/ 233704 w 361189"/>
                <a:gd name="connsiteY175" fmla="*/ 924821 h 1376627"/>
                <a:gd name="connsiteX176" fmla="*/ 206920 w 361189"/>
                <a:gd name="connsiteY176" fmla="*/ 931145 h 1376627"/>
                <a:gd name="connsiteX177" fmla="*/ 203572 w 361189"/>
                <a:gd name="connsiteY177" fmla="*/ 932023 h 1376627"/>
                <a:gd name="connsiteX178" fmla="*/ 216259 w 361189"/>
                <a:gd name="connsiteY178" fmla="*/ 971372 h 1376627"/>
                <a:gd name="connsiteX179" fmla="*/ 235114 w 361189"/>
                <a:gd name="connsiteY179" fmla="*/ 994384 h 1376627"/>
                <a:gd name="connsiteX180" fmla="*/ 231061 w 361189"/>
                <a:gd name="connsiteY180" fmla="*/ 997545 h 1376627"/>
                <a:gd name="connsiteX181" fmla="*/ 228770 w 361189"/>
                <a:gd name="connsiteY181" fmla="*/ 1000356 h 1376627"/>
                <a:gd name="connsiteX182" fmla="*/ 236523 w 361189"/>
                <a:gd name="connsiteY182" fmla="*/ 1001937 h 1376627"/>
                <a:gd name="connsiteX183" fmla="*/ 242867 w 361189"/>
                <a:gd name="connsiteY183" fmla="*/ 1010720 h 1376627"/>
                <a:gd name="connsiteX184" fmla="*/ 271061 w 361189"/>
                <a:gd name="connsiteY184" fmla="*/ 1030922 h 1376627"/>
                <a:gd name="connsiteX185" fmla="*/ 284101 w 361189"/>
                <a:gd name="connsiteY185" fmla="*/ 1041637 h 1376627"/>
                <a:gd name="connsiteX186" fmla="*/ 293616 w 361189"/>
                <a:gd name="connsiteY186" fmla="*/ 1050947 h 1376627"/>
                <a:gd name="connsiteX187" fmla="*/ 297317 w 361189"/>
                <a:gd name="connsiteY187" fmla="*/ 1055163 h 1376627"/>
                <a:gd name="connsiteX188" fmla="*/ 304365 w 361189"/>
                <a:gd name="connsiteY188" fmla="*/ 1060960 h 1376627"/>
                <a:gd name="connsiteX189" fmla="*/ 306656 w 361189"/>
                <a:gd name="connsiteY189" fmla="*/ 1071148 h 1376627"/>
                <a:gd name="connsiteX190" fmla="*/ 315467 w 361189"/>
                <a:gd name="connsiteY190" fmla="*/ 1073081 h 1376627"/>
                <a:gd name="connsiteX191" fmla="*/ 317757 w 361189"/>
                <a:gd name="connsiteY191" fmla="*/ 1080986 h 1376627"/>
                <a:gd name="connsiteX192" fmla="*/ 330621 w 361189"/>
                <a:gd name="connsiteY192" fmla="*/ 1087485 h 1376627"/>
                <a:gd name="connsiteX193" fmla="*/ 334850 w 361189"/>
                <a:gd name="connsiteY193" fmla="*/ 1099957 h 1376627"/>
                <a:gd name="connsiteX194" fmla="*/ 316876 w 361189"/>
                <a:gd name="connsiteY194" fmla="*/ 1107862 h 1376627"/>
                <a:gd name="connsiteX195" fmla="*/ 330269 w 361189"/>
                <a:gd name="connsiteY195" fmla="*/ 1114537 h 1376627"/>
                <a:gd name="connsiteX196" fmla="*/ 339960 w 361189"/>
                <a:gd name="connsiteY196" fmla="*/ 1124726 h 1376627"/>
                <a:gd name="connsiteX197" fmla="*/ 344542 w 361189"/>
                <a:gd name="connsiteY197" fmla="*/ 1115767 h 1376627"/>
                <a:gd name="connsiteX198" fmla="*/ 337669 w 361189"/>
                <a:gd name="connsiteY198" fmla="*/ 1112956 h 1376627"/>
                <a:gd name="connsiteX199" fmla="*/ 333088 w 361189"/>
                <a:gd name="connsiteY199" fmla="*/ 1111903 h 1376627"/>
                <a:gd name="connsiteX200" fmla="*/ 329740 w 361189"/>
                <a:gd name="connsiteY200" fmla="*/ 1107686 h 1376627"/>
                <a:gd name="connsiteX201" fmla="*/ 333969 w 361189"/>
                <a:gd name="connsiteY201" fmla="*/ 1104525 h 1376627"/>
                <a:gd name="connsiteX202" fmla="*/ 340313 w 361189"/>
                <a:gd name="connsiteY202" fmla="*/ 1103471 h 1376627"/>
                <a:gd name="connsiteX203" fmla="*/ 343661 w 361189"/>
                <a:gd name="connsiteY203" fmla="*/ 1110497 h 1376627"/>
                <a:gd name="connsiteX204" fmla="*/ 348771 w 361189"/>
                <a:gd name="connsiteY204" fmla="*/ 1124199 h 1376627"/>
                <a:gd name="connsiteX205" fmla="*/ 355643 w 361189"/>
                <a:gd name="connsiteY205" fmla="*/ 1149143 h 1376627"/>
                <a:gd name="connsiteX206" fmla="*/ 357053 w 361189"/>
                <a:gd name="connsiteY206" fmla="*/ 1151954 h 1376627"/>
                <a:gd name="connsiteX207" fmla="*/ 360401 w 361189"/>
                <a:gd name="connsiteY207" fmla="*/ 1164602 h 1376627"/>
                <a:gd name="connsiteX208" fmla="*/ 360929 w 361189"/>
                <a:gd name="connsiteY208" fmla="*/ 1182695 h 1376627"/>
                <a:gd name="connsiteX209" fmla="*/ 356524 w 361189"/>
                <a:gd name="connsiteY209" fmla="*/ 1227313 h 1376627"/>
                <a:gd name="connsiteX210" fmla="*/ 349299 w 361189"/>
                <a:gd name="connsiteY210" fmla="*/ 1228894 h 1376627"/>
                <a:gd name="connsiteX211" fmla="*/ 355643 w 361189"/>
                <a:gd name="connsiteY211" fmla="*/ 1233637 h 1376627"/>
                <a:gd name="connsiteX212" fmla="*/ 349828 w 361189"/>
                <a:gd name="connsiteY212" fmla="*/ 1261568 h 1376627"/>
                <a:gd name="connsiteX213" fmla="*/ 348418 w 361189"/>
                <a:gd name="connsiteY213" fmla="*/ 1265432 h 1376627"/>
                <a:gd name="connsiteX214" fmla="*/ 338550 w 361189"/>
                <a:gd name="connsiteY214" fmla="*/ 1282823 h 1376627"/>
                <a:gd name="connsiteX215" fmla="*/ 335379 w 361189"/>
                <a:gd name="connsiteY215" fmla="*/ 1289850 h 1376627"/>
                <a:gd name="connsiteX216" fmla="*/ 326216 w 361189"/>
                <a:gd name="connsiteY216" fmla="*/ 1302673 h 1376627"/>
                <a:gd name="connsiteX217" fmla="*/ 324806 w 361189"/>
                <a:gd name="connsiteY217" fmla="*/ 1304430 h 1376627"/>
                <a:gd name="connsiteX218" fmla="*/ 315467 w 361189"/>
                <a:gd name="connsiteY218" fmla="*/ 1318658 h 1376627"/>
                <a:gd name="connsiteX219" fmla="*/ 306304 w 361189"/>
                <a:gd name="connsiteY219" fmla="*/ 1325509 h 1376627"/>
                <a:gd name="connsiteX220" fmla="*/ 285863 w 361189"/>
                <a:gd name="connsiteY220" fmla="*/ 1340089 h 1376627"/>
                <a:gd name="connsiteX221" fmla="*/ 278638 w 361189"/>
                <a:gd name="connsiteY221" fmla="*/ 1348170 h 1376627"/>
                <a:gd name="connsiteX222" fmla="*/ 276524 w 361189"/>
                <a:gd name="connsiteY222" fmla="*/ 1349400 h 1376627"/>
                <a:gd name="connsiteX223" fmla="*/ 250268 w 361189"/>
                <a:gd name="connsiteY223" fmla="*/ 1361872 h 1376627"/>
                <a:gd name="connsiteX224" fmla="*/ 223660 w 361189"/>
                <a:gd name="connsiteY224" fmla="*/ 1371884 h 1376627"/>
                <a:gd name="connsiteX225" fmla="*/ 217316 w 361189"/>
                <a:gd name="connsiteY225" fmla="*/ 1372938 h 1376627"/>
                <a:gd name="connsiteX226" fmla="*/ 201633 w 361189"/>
                <a:gd name="connsiteY226" fmla="*/ 1373992 h 1376627"/>
                <a:gd name="connsiteX227" fmla="*/ 177316 w 361189"/>
                <a:gd name="connsiteY227" fmla="*/ 1376627 h 1376627"/>
                <a:gd name="connsiteX228" fmla="*/ 164100 w 361189"/>
                <a:gd name="connsiteY228" fmla="*/ 1373641 h 1376627"/>
                <a:gd name="connsiteX229" fmla="*/ 156347 w 361189"/>
                <a:gd name="connsiteY229" fmla="*/ 1368020 h 1376627"/>
                <a:gd name="connsiteX230" fmla="*/ 142426 w 361189"/>
                <a:gd name="connsiteY230" fmla="*/ 1371006 h 1376627"/>
                <a:gd name="connsiteX231" fmla="*/ 99783 w 361189"/>
                <a:gd name="connsiteY231" fmla="*/ 1358183 h 1376627"/>
                <a:gd name="connsiteX232" fmla="*/ 65421 w 361189"/>
                <a:gd name="connsiteY232" fmla="*/ 1339035 h 1376627"/>
                <a:gd name="connsiteX233" fmla="*/ 20134 w 361189"/>
                <a:gd name="connsiteY233" fmla="*/ 1281066 h 1376627"/>
                <a:gd name="connsiteX234" fmla="*/ 21544 w 361189"/>
                <a:gd name="connsiteY234" fmla="*/ 1272810 h 1376627"/>
                <a:gd name="connsiteX235" fmla="*/ 13791 w 361189"/>
                <a:gd name="connsiteY235" fmla="*/ 1269121 h 1376627"/>
                <a:gd name="connsiteX236" fmla="*/ 18196 w 361189"/>
                <a:gd name="connsiteY236" fmla="*/ 1263149 h 1376627"/>
                <a:gd name="connsiteX237" fmla="*/ 25949 w 361189"/>
                <a:gd name="connsiteY237" fmla="*/ 1262446 h 1376627"/>
                <a:gd name="connsiteX238" fmla="*/ 32469 w 361189"/>
                <a:gd name="connsiteY238" fmla="*/ 1255595 h 1376627"/>
                <a:gd name="connsiteX239" fmla="*/ 13262 w 361189"/>
                <a:gd name="connsiteY239" fmla="*/ 1249447 h 1376627"/>
                <a:gd name="connsiteX240" fmla="*/ 12029 w 361189"/>
                <a:gd name="connsiteY240" fmla="*/ 1258933 h 1376627"/>
                <a:gd name="connsiteX241" fmla="*/ 12029 w 361189"/>
                <a:gd name="connsiteY241" fmla="*/ 1258933 h 1376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</a:cxnLst>
              <a:rect l="l" t="t" r="r" b="b"/>
              <a:pathLst>
                <a:path w="361189" h="1376627">
                  <a:moveTo>
                    <a:pt x="12734" y="1257527"/>
                  </a:moveTo>
                  <a:cubicBezTo>
                    <a:pt x="11853" y="1257527"/>
                    <a:pt x="10090" y="1257879"/>
                    <a:pt x="10090" y="1257527"/>
                  </a:cubicBezTo>
                  <a:cubicBezTo>
                    <a:pt x="8328" y="1252082"/>
                    <a:pt x="5333" y="1246461"/>
                    <a:pt x="5156" y="1241015"/>
                  </a:cubicBezTo>
                  <a:cubicBezTo>
                    <a:pt x="5156" y="1233813"/>
                    <a:pt x="1632" y="1227489"/>
                    <a:pt x="1104" y="1220814"/>
                  </a:cubicBezTo>
                  <a:cubicBezTo>
                    <a:pt x="46" y="1207288"/>
                    <a:pt x="222" y="1193586"/>
                    <a:pt x="46" y="1180060"/>
                  </a:cubicBezTo>
                  <a:cubicBezTo>
                    <a:pt x="46" y="1179533"/>
                    <a:pt x="399" y="1179006"/>
                    <a:pt x="575" y="1178479"/>
                  </a:cubicBezTo>
                  <a:cubicBezTo>
                    <a:pt x="927" y="1175493"/>
                    <a:pt x="1456" y="1172682"/>
                    <a:pt x="1632" y="1169696"/>
                  </a:cubicBezTo>
                  <a:cubicBezTo>
                    <a:pt x="1985" y="1164074"/>
                    <a:pt x="1104" y="1157751"/>
                    <a:pt x="5509" y="1153359"/>
                  </a:cubicBezTo>
                  <a:cubicBezTo>
                    <a:pt x="7095" y="1151778"/>
                    <a:pt x="7800" y="1150373"/>
                    <a:pt x="8504" y="1148265"/>
                  </a:cubicBezTo>
                  <a:cubicBezTo>
                    <a:pt x="10619" y="1141238"/>
                    <a:pt x="10090" y="1133685"/>
                    <a:pt x="12734" y="1126482"/>
                  </a:cubicBezTo>
                  <a:cubicBezTo>
                    <a:pt x="13967" y="1123496"/>
                    <a:pt x="14143" y="1120334"/>
                    <a:pt x="16963" y="1118051"/>
                  </a:cubicBezTo>
                  <a:cubicBezTo>
                    <a:pt x="18196" y="1117172"/>
                    <a:pt x="18549" y="1115240"/>
                    <a:pt x="19606" y="1114010"/>
                  </a:cubicBezTo>
                  <a:cubicBezTo>
                    <a:pt x="26478" y="1105052"/>
                    <a:pt x="28064" y="1092404"/>
                    <a:pt x="38637" y="1086080"/>
                  </a:cubicBezTo>
                  <a:cubicBezTo>
                    <a:pt x="39694" y="1085377"/>
                    <a:pt x="40223" y="1083796"/>
                    <a:pt x="40928" y="1082742"/>
                  </a:cubicBezTo>
                  <a:cubicBezTo>
                    <a:pt x="45861" y="1075891"/>
                    <a:pt x="50795" y="1069041"/>
                    <a:pt x="55906" y="1062190"/>
                  </a:cubicBezTo>
                  <a:cubicBezTo>
                    <a:pt x="58020" y="1059379"/>
                    <a:pt x="60135" y="1056568"/>
                    <a:pt x="62778" y="1054285"/>
                  </a:cubicBezTo>
                  <a:cubicBezTo>
                    <a:pt x="71236" y="1047083"/>
                    <a:pt x="79870" y="1040232"/>
                    <a:pt x="88505" y="1033205"/>
                  </a:cubicBezTo>
                  <a:cubicBezTo>
                    <a:pt x="89915" y="1031976"/>
                    <a:pt x="91324" y="1030570"/>
                    <a:pt x="92910" y="1029516"/>
                  </a:cubicBezTo>
                  <a:cubicBezTo>
                    <a:pt x="100311" y="1024246"/>
                    <a:pt x="107712" y="1018976"/>
                    <a:pt x="112998" y="1011423"/>
                  </a:cubicBezTo>
                  <a:cubicBezTo>
                    <a:pt x="114056" y="1009842"/>
                    <a:pt x="116346" y="1008085"/>
                    <a:pt x="118285" y="1008085"/>
                  </a:cubicBezTo>
                  <a:cubicBezTo>
                    <a:pt x="123219" y="1007910"/>
                    <a:pt x="126391" y="1005275"/>
                    <a:pt x="128329" y="1002288"/>
                  </a:cubicBezTo>
                  <a:cubicBezTo>
                    <a:pt x="133087" y="1004045"/>
                    <a:pt x="137140" y="1005450"/>
                    <a:pt x="141721" y="1007207"/>
                  </a:cubicBezTo>
                  <a:cubicBezTo>
                    <a:pt x="142426" y="1000005"/>
                    <a:pt x="135025" y="1001410"/>
                    <a:pt x="133615" y="997018"/>
                  </a:cubicBezTo>
                  <a:cubicBezTo>
                    <a:pt x="145598" y="985249"/>
                    <a:pt x="157580" y="973304"/>
                    <a:pt x="165510" y="958021"/>
                  </a:cubicBezTo>
                  <a:cubicBezTo>
                    <a:pt x="169563" y="950292"/>
                    <a:pt x="173792" y="942563"/>
                    <a:pt x="172558" y="933253"/>
                  </a:cubicBezTo>
                  <a:cubicBezTo>
                    <a:pt x="163395" y="928334"/>
                    <a:pt x="153704" y="929037"/>
                    <a:pt x="144364" y="928861"/>
                  </a:cubicBezTo>
                  <a:cubicBezTo>
                    <a:pt x="143836" y="926402"/>
                    <a:pt x="143483" y="924294"/>
                    <a:pt x="142778" y="920429"/>
                  </a:cubicBezTo>
                  <a:cubicBezTo>
                    <a:pt x="134849" y="926929"/>
                    <a:pt x="126919" y="924821"/>
                    <a:pt x="119342" y="922361"/>
                  </a:cubicBezTo>
                  <a:cubicBezTo>
                    <a:pt x="109474" y="919200"/>
                    <a:pt x="99430" y="915862"/>
                    <a:pt x="90091" y="911470"/>
                  </a:cubicBezTo>
                  <a:cubicBezTo>
                    <a:pt x="75994" y="904795"/>
                    <a:pt x="63307" y="896188"/>
                    <a:pt x="52910" y="884594"/>
                  </a:cubicBezTo>
                  <a:cubicBezTo>
                    <a:pt x="41809" y="872122"/>
                    <a:pt x="31588" y="858771"/>
                    <a:pt x="24011" y="843840"/>
                  </a:cubicBezTo>
                  <a:cubicBezTo>
                    <a:pt x="22425" y="840678"/>
                    <a:pt x="21720" y="836989"/>
                    <a:pt x="20487" y="832949"/>
                  </a:cubicBezTo>
                  <a:cubicBezTo>
                    <a:pt x="19253" y="831895"/>
                    <a:pt x="16434" y="830841"/>
                    <a:pt x="15553" y="828908"/>
                  </a:cubicBezTo>
                  <a:cubicBezTo>
                    <a:pt x="12381" y="822585"/>
                    <a:pt x="9209" y="816085"/>
                    <a:pt x="7095" y="809234"/>
                  </a:cubicBezTo>
                  <a:cubicBezTo>
                    <a:pt x="4980" y="802208"/>
                    <a:pt x="3747" y="795005"/>
                    <a:pt x="2513" y="787803"/>
                  </a:cubicBezTo>
                  <a:cubicBezTo>
                    <a:pt x="1104" y="780250"/>
                    <a:pt x="-306" y="772696"/>
                    <a:pt x="575" y="764967"/>
                  </a:cubicBezTo>
                  <a:cubicBezTo>
                    <a:pt x="1280" y="758994"/>
                    <a:pt x="2337" y="752670"/>
                    <a:pt x="927" y="747049"/>
                  </a:cubicBezTo>
                  <a:cubicBezTo>
                    <a:pt x="-482" y="740901"/>
                    <a:pt x="-482" y="735982"/>
                    <a:pt x="3570" y="731766"/>
                  </a:cubicBezTo>
                  <a:cubicBezTo>
                    <a:pt x="7271" y="730888"/>
                    <a:pt x="10267" y="730010"/>
                    <a:pt x="14496" y="728956"/>
                  </a:cubicBezTo>
                  <a:cubicBezTo>
                    <a:pt x="13262" y="724916"/>
                    <a:pt x="12910" y="720875"/>
                    <a:pt x="10971" y="718065"/>
                  </a:cubicBezTo>
                  <a:cubicBezTo>
                    <a:pt x="10267" y="717186"/>
                    <a:pt x="5509" y="719119"/>
                    <a:pt x="2161" y="719821"/>
                  </a:cubicBezTo>
                  <a:cubicBezTo>
                    <a:pt x="2513" y="718592"/>
                    <a:pt x="2689" y="717538"/>
                    <a:pt x="3042" y="716659"/>
                  </a:cubicBezTo>
                  <a:cubicBezTo>
                    <a:pt x="4804" y="712619"/>
                    <a:pt x="7447" y="708930"/>
                    <a:pt x="8504" y="704714"/>
                  </a:cubicBezTo>
                  <a:cubicBezTo>
                    <a:pt x="10443" y="697863"/>
                    <a:pt x="11500" y="690837"/>
                    <a:pt x="13086" y="683986"/>
                  </a:cubicBezTo>
                  <a:cubicBezTo>
                    <a:pt x="13615" y="681878"/>
                    <a:pt x="14319" y="679770"/>
                    <a:pt x="15553" y="678013"/>
                  </a:cubicBezTo>
                  <a:cubicBezTo>
                    <a:pt x="20663" y="669933"/>
                    <a:pt x="27183" y="662906"/>
                    <a:pt x="30179" y="653596"/>
                  </a:cubicBezTo>
                  <a:cubicBezTo>
                    <a:pt x="30883" y="651313"/>
                    <a:pt x="33350" y="649380"/>
                    <a:pt x="35113" y="647272"/>
                  </a:cubicBezTo>
                  <a:cubicBezTo>
                    <a:pt x="36698" y="645516"/>
                    <a:pt x="38637" y="643935"/>
                    <a:pt x="40223" y="642002"/>
                  </a:cubicBezTo>
                  <a:cubicBezTo>
                    <a:pt x="46390" y="633922"/>
                    <a:pt x="52381" y="625666"/>
                    <a:pt x="58373" y="617585"/>
                  </a:cubicBezTo>
                  <a:cubicBezTo>
                    <a:pt x="59430" y="616004"/>
                    <a:pt x="60663" y="613721"/>
                    <a:pt x="62073" y="613369"/>
                  </a:cubicBezTo>
                  <a:cubicBezTo>
                    <a:pt x="71412" y="611086"/>
                    <a:pt x="73527" y="598965"/>
                    <a:pt x="83571" y="597911"/>
                  </a:cubicBezTo>
                  <a:cubicBezTo>
                    <a:pt x="83923" y="597911"/>
                    <a:pt x="84276" y="597033"/>
                    <a:pt x="84628" y="596681"/>
                  </a:cubicBezTo>
                  <a:cubicBezTo>
                    <a:pt x="87976" y="591411"/>
                    <a:pt x="92910" y="588074"/>
                    <a:pt x="98020" y="584560"/>
                  </a:cubicBezTo>
                  <a:cubicBezTo>
                    <a:pt x="102249" y="581574"/>
                    <a:pt x="106655" y="578412"/>
                    <a:pt x="109827" y="574372"/>
                  </a:cubicBezTo>
                  <a:cubicBezTo>
                    <a:pt x="113351" y="569805"/>
                    <a:pt x="116523" y="565940"/>
                    <a:pt x="122690" y="565062"/>
                  </a:cubicBezTo>
                  <a:cubicBezTo>
                    <a:pt x="124100" y="564886"/>
                    <a:pt x="125686" y="563656"/>
                    <a:pt x="126919" y="562602"/>
                  </a:cubicBezTo>
                  <a:cubicBezTo>
                    <a:pt x="131853" y="557508"/>
                    <a:pt x="136611" y="552238"/>
                    <a:pt x="141721" y="547320"/>
                  </a:cubicBezTo>
                  <a:cubicBezTo>
                    <a:pt x="145598" y="543631"/>
                    <a:pt x="150003" y="540645"/>
                    <a:pt x="154585" y="536956"/>
                  </a:cubicBezTo>
                  <a:cubicBezTo>
                    <a:pt x="153880" y="534672"/>
                    <a:pt x="155642" y="532213"/>
                    <a:pt x="157756" y="529226"/>
                  </a:cubicBezTo>
                  <a:cubicBezTo>
                    <a:pt x="168329" y="514822"/>
                    <a:pt x="176259" y="499364"/>
                    <a:pt x="173439" y="479338"/>
                  </a:cubicBezTo>
                  <a:cubicBezTo>
                    <a:pt x="170444" y="478460"/>
                    <a:pt x="166743" y="477054"/>
                    <a:pt x="163219" y="476527"/>
                  </a:cubicBezTo>
                  <a:cubicBezTo>
                    <a:pt x="156347" y="475473"/>
                    <a:pt x="149298" y="475825"/>
                    <a:pt x="142778" y="474244"/>
                  </a:cubicBezTo>
                  <a:cubicBezTo>
                    <a:pt x="128153" y="470555"/>
                    <a:pt x="113351" y="467393"/>
                    <a:pt x="99430" y="461245"/>
                  </a:cubicBezTo>
                  <a:cubicBezTo>
                    <a:pt x="95906" y="459664"/>
                    <a:pt x="93086" y="458610"/>
                    <a:pt x="92734" y="455975"/>
                  </a:cubicBezTo>
                  <a:cubicBezTo>
                    <a:pt x="89562" y="455623"/>
                    <a:pt x="86743" y="455975"/>
                    <a:pt x="84804" y="454921"/>
                  </a:cubicBezTo>
                  <a:cubicBezTo>
                    <a:pt x="66302" y="444557"/>
                    <a:pt x="50795" y="430855"/>
                    <a:pt x="38989" y="413113"/>
                  </a:cubicBezTo>
                  <a:cubicBezTo>
                    <a:pt x="33350" y="404681"/>
                    <a:pt x="28945" y="395371"/>
                    <a:pt x="23306" y="387290"/>
                  </a:cubicBezTo>
                  <a:cubicBezTo>
                    <a:pt x="11148" y="369900"/>
                    <a:pt x="5861" y="350577"/>
                    <a:pt x="2337" y="330375"/>
                  </a:cubicBezTo>
                  <a:cubicBezTo>
                    <a:pt x="222" y="318781"/>
                    <a:pt x="-130" y="307012"/>
                    <a:pt x="1985" y="295243"/>
                  </a:cubicBezTo>
                  <a:cubicBezTo>
                    <a:pt x="2161" y="294189"/>
                    <a:pt x="2337" y="292783"/>
                    <a:pt x="1985" y="292081"/>
                  </a:cubicBezTo>
                  <a:cubicBezTo>
                    <a:pt x="-482" y="288216"/>
                    <a:pt x="-835" y="284703"/>
                    <a:pt x="1985" y="280662"/>
                  </a:cubicBezTo>
                  <a:cubicBezTo>
                    <a:pt x="2866" y="279433"/>
                    <a:pt x="2337" y="276974"/>
                    <a:pt x="2161" y="275041"/>
                  </a:cubicBezTo>
                  <a:cubicBezTo>
                    <a:pt x="1808" y="267839"/>
                    <a:pt x="2689" y="260988"/>
                    <a:pt x="7095" y="254840"/>
                  </a:cubicBezTo>
                  <a:cubicBezTo>
                    <a:pt x="8504" y="252908"/>
                    <a:pt x="8681" y="250273"/>
                    <a:pt x="9209" y="247989"/>
                  </a:cubicBezTo>
                  <a:cubicBezTo>
                    <a:pt x="10795" y="241138"/>
                    <a:pt x="12205" y="234112"/>
                    <a:pt x="13791" y="227261"/>
                  </a:cubicBezTo>
                  <a:cubicBezTo>
                    <a:pt x="14143" y="226031"/>
                    <a:pt x="15201" y="224977"/>
                    <a:pt x="15905" y="223923"/>
                  </a:cubicBezTo>
                  <a:cubicBezTo>
                    <a:pt x="17315" y="221991"/>
                    <a:pt x="18725" y="220059"/>
                    <a:pt x="19958" y="217951"/>
                  </a:cubicBezTo>
                  <a:cubicBezTo>
                    <a:pt x="23306" y="212681"/>
                    <a:pt x="26478" y="207235"/>
                    <a:pt x="29826" y="201790"/>
                  </a:cubicBezTo>
                  <a:cubicBezTo>
                    <a:pt x="30002" y="201438"/>
                    <a:pt x="30707" y="201263"/>
                    <a:pt x="31060" y="201087"/>
                  </a:cubicBezTo>
                  <a:cubicBezTo>
                    <a:pt x="32293" y="201614"/>
                    <a:pt x="33350" y="201965"/>
                    <a:pt x="35994" y="203195"/>
                  </a:cubicBezTo>
                  <a:cubicBezTo>
                    <a:pt x="34408" y="199682"/>
                    <a:pt x="33350" y="197749"/>
                    <a:pt x="32822" y="196520"/>
                  </a:cubicBezTo>
                  <a:cubicBezTo>
                    <a:pt x="36170" y="192479"/>
                    <a:pt x="39518" y="188966"/>
                    <a:pt x="42513" y="185101"/>
                  </a:cubicBezTo>
                  <a:cubicBezTo>
                    <a:pt x="47800" y="178426"/>
                    <a:pt x="52381" y="171224"/>
                    <a:pt x="57844" y="164725"/>
                  </a:cubicBezTo>
                  <a:cubicBezTo>
                    <a:pt x="62778" y="159279"/>
                    <a:pt x="68417" y="154536"/>
                    <a:pt x="74056" y="149617"/>
                  </a:cubicBezTo>
                  <a:cubicBezTo>
                    <a:pt x="79694" y="144699"/>
                    <a:pt x="85686" y="139780"/>
                    <a:pt x="91501" y="135037"/>
                  </a:cubicBezTo>
                  <a:cubicBezTo>
                    <a:pt x="94144" y="132929"/>
                    <a:pt x="96963" y="131348"/>
                    <a:pt x="99606" y="129416"/>
                  </a:cubicBezTo>
                  <a:cubicBezTo>
                    <a:pt x="102249" y="127308"/>
                    <a:pt x="104540" y="125025"/>
                    <a:pt x="107183" y="122917"/>
                  </a:cubicBezTo>
                  <a:cubicBezTo>
                    <a:pt x="109650" y="120809"/>
                    <a:pt x="112117" y="118349"/>
                    <a:pt x="115994" y="119228"/>
                  </a:cubicBezTo>
                  <a:cubicBezTo>
                    <a:pt x="120223" y="120106"/>
                    <a:pt x="120399" y="114836"/>
                    <a:pt x="122338" y="114485"/>
                  </a:cubicBezTo>
                  <a:cubicBezTo>
                    <a:pt x="125510" y="113782"/>
                    <a:pt x="126214" y="112201"/>
                    <a:pt x="127095" y="109917"/>
                  </a:cubicBezTo>
                  <a:cubicBezTo>
                    <a:pt x="127800" y="108337"/>
                    <a:pt x="128858" y="106756"/>
                    <a:pt x="129739" y="105350"/>
                  </a:cubicBezTo>
                  <a:cubicBezTo>
                    <a:pt x="132382" y="106229"/>
                    <a:pt x="134320" y="107107"/>
                    <a:pt x="136258" y="107634"/>
                  </a:cubicBezTo>
                  <a:cubicBezTo>
                    <a:pt x="136787" y="107634"/>
                    <a:pt x="137492" y="107107"/>
                    <a:pt x="138549" y="106580"/>
                  </a:cubicBezTo>
                  <a:cubicBezTo>
                    <a:pt x="136787" y="104823"/>
                    <a:pt x="135377" y="103242"/>
                    <a:pt x="134144" y="101837"/>
                  </a:cubicBezTo>
                  <a:cubicBezTo>
                    <a:pt x="143483" y="91297"/>
                    <a:pt x="152646" y="81109"/>
                    <a:pt x="161986" y="70745"/>
                  </a:cubicBezTo>
                  <a:cubicBezTo>
                    <a:pt x="163395" y="71272"/>
                    <a:pt x="164981" y="71974"/>
                    <a:pt x="167096" y="73028"/>
                  </a:cubicBezTo>
                  <a:cubicBezTo>
                    <a:pt x="168858" y="70042"/>
                    <a:pt x="170268" y="67231"/>
                    <a:pt x="172206" y="63894"/>
                  </a:cubicBezTo>
                  <a:cubicBezTo>
                    <a:pt x="169739" y="63367"/>
                    <a:pt x="167977" y="63015"/>
                    <a:pt x="166038" y="62488"/>
                  </a:cubicBezTo>
                  <a:cubicBezTo>
                    <a:pt x="168682" y="56516"/>
                    <a:pt x="171149" y="50895"/>
                    <a:pt x="173616" y="45098"/>
                  </a:cubicBezTo>
                  <a:cubicBezTo>
                    <a:pt x="175201" y="45625"/>
                    <a:pt x="175906" y="45976"/>
                    <a:pt x="176611" y="46152"/>
                  </a:cubicBezTo>
                  <a:cubicBezTo>
                    <a:pt x="177316" y="46152"/>
                    <a:pt x="178021" y="46152"/>
                    <a:pt x="179607" y="46152"/>
                  </a:cubicBezTo>
                  <a:cubicBezTo>
                    <a:pt x="178373" y="43692"/>
                    <a:pt x="178021" y="41057"/>
                    <a:pt x="176435" y="40179"/>
                  </a:cubicBezTo>
                  <a:cubicBezTo>
                    <a:pt x="172911" y="37895"/>
                    <a:pt x="173087" y="34909"/>
                    <a:pt x="173087" y="31572"/>
                  </a:cubicBezTo>
                  <a:cubicBezTo>
                    <a:pt x="173087" y="21559"/>
                    <a:pt x="173087" y="11546"/>
                    <a:pt x="173087" y="1006"/>
                  </a:cubicBezTo>
                  <a:cubicBezTo>
                    <a:pt x="182779" y="1533"/>
                    <a:pt x="192647" y="-1980"/>
                    <a:pt x="201986" y="1709"/>
                  </a:cubicBezTo>
                  <a:cubicBezTo>
                    <a:pt x="201986" y="7330"/>
                    <a:pt x="201457" y="12249"/>
                    <a:pt x="201986" y="16991"/>
                  </a:cubicBezTo>
                  <a:cubicBezTo>
                    <a:pt x="203395" y="29815"/>
                    <a:pt x="200752" y="42814"/>
                    <a:pt x="204981" y="55637"/>
                  </a:cubicBezTo>
                  <a:cubicBezTo>
                    <a:pt x="207096" y="62137"/>
                    <a:pt x="209739" y="67758"/>
                    <a:pt x="214144" y="72852"/>
                  </a:cubicBezTo>
                  <a:cubicBezTo>
                    <a:pt x="224365" y="84973"/>
                    <a:pt x="234761" y="97094"/>
                    <a:pt x="244453" y="109742"/>
                  </a:cubicBezTo>
                  <a:cubicBezTo>
                    <a:pt x="247625" y="113958"/>
                    <a:pt x="250973" y="117647"/>
                    <a:pt x="255378" y="120809"/>
                  </a:cubicBezTo>
                  <a:cubicBezTo>
                    <a:pt x="263484" y="126430"/>
                    <a:pt x="271061" y="132402"/>
                    <a:pt x="267889" y="144172"/>
                  </a:cubicBezTo>
                  <a:cubicBezTo>
                    <a:pt x="267889" y="144523"/>
                    <a:pt x="268418" y="145050"/>
                    <a:pt x="269299" y="145929"/>
                  </a:cubicBezTo>
                  <a:cubicBezTo>
                    <a:pt x="270709" y="143645"/>
                    <a:pt x="271942" y="141713"/>
                    <a:pt x="273704" y="139078"/>
                  </a:cubicBezTo>
                  <a:cubicBezTo>
                    <a:pt x="276524" y="141186"/>
                    <a:pt x="278638" y="143645"/>
                    <a:pt x="281281" y="144699"/>
                  </a:cubicBezTo>
                  <a:cubicBezTo>
                    <a:pt x="287273" y="146807"/>
                    <a:pt x="292559" y="149090"/>
                    <a:pt x="293969" y="156117"/>
                  </a:cubicBezTo>
                  <a:cubicBezTo>
                    <a:pt x="293969" y="156820"/>
                    <a:pt x="294850" y="157522"/>
                    <a:pt x="295555" y="157874"/>
                  </a:cubicBezTo>
                  <a:cubicBezTo>
                    <a:pt x="302251" y="161563"/>
                    <a:pt x="306832" y="167359"/>
                    <a:pt x="311061" y="173508"/>
                  </a:cubicBezTo>
                  <a:cubicBezTo>
                    <a:pt x="312119" y="175089"/>
                    <a:pt x="315114" y="175089"/>
                    <a:pt x="316524" y="176494"/>
                  </a:cubicBezTo>
                  <a:cubicBezTo>
                    <a:pt x="319520" y="179480"/>
                    <a:pt x="321634" y="183521"/>
                    <a:pt x="324982" y="186155"/>
                  </a:cubicBezTo>
                  <a:cubicBezTo>
                    <a:pt x="335555" y="194587"/>
                    <a:pt x="340136" y="206532"/>
                    <a:pt x="345423" y="218126"/>
                  </a:cubicBezTo>
                  <a:cubicBezTo>
                    <a:pt x="347009" y="221639"/>
                    <a:pt x="348418" y="225153"/>
                    <a:pt x="349652" y="228666"/>
                  </a:cubicBezTo>
                  <a:cubicBezTo>
                    <a:pt x="352471" y="236044"/>
                    <a:pt x="355643" y="243422"/>
                    <a:pt x="357758" y="251151"/>
                  </a:cubicBezTo>
                  <a:cubicBezTo>
                    <a:pt x="361282" y="263623"/>
                    <a:pt x="361282" y="276798"/>
                    <a:pt x="360753" y="289621"/>
                  </a:cubicBezTo>
                  <a:cubicBezTo>
                    <a:pt x="360048" y="303499"/>
                    <a:pt x="358991" y="317552"/>
                    <a:pt x="356348" y="331254"/>
                  </a:cubicBezTo>
                  <a:cubicBezTo>
                    <a:pt x="353529" y="346009"/>
                    <a:pt x="354057" y="361819"/>
                    <a:pt x="344189" y="374818"/>
                  </a:cubicBezTo>
                  <a:cubicBezTo>
                    <a:pt x="340665" y="379561"/>
                    <a:pt x="340489" y="386763"/>
                    <a:pt x="336788" y="391330"/>
                  </a:cubicBezTo>
                  <a:cubicBezTo>
                    <a:pt x="332735" y="396600"/>
                    <a:pt x="326392" y="399938"/>
                    <a:pt x="325335" y="407316"/>
                  </a:cubicBezTo>
                  <a:cubicBezTo>
                    <a:pt x="325158" y="408721"/>
                    <a:pt x="321282" y="409073"/>
                    <a:pt x="320401" y="410654"/>
                  </a:cubicBezTo>
                  <a:cubicBezTo>
                    <a:pt x="318110" y="414518"/>
                    <a:pt x="316348" y="418734"/>
                    <a:pt x="314409" y="422774"/>
                  </a:cubicBezTo>
                  <a:cubicBezTo>
                    <a:pt x="311766" y="424707"/>
                    <a:pt x="308242" y="426112"/>
                    <a:pt x="306304" y="428747"/>
                  </a:cubicBezTo>
                  <a:cubicBezTo>
                    <a:pt x="301017" y="435773"/>
                    <a:pt x="294850" y="441043"/>
                    <a:pt x="285863" y="442800"/>
                  </a:cubicBezTo>
                  <a:cubicBezTo>
                    <a:pt x="284101" y="445259"/>
                    <a:pt x="286039" y="451056"/>
                    <a:pt x="280929" y="450705"/>
                  </a:cubicBezTo>
                  <a:cubicBezTo>
                    <a:pt x="275995" y="450353"/>
                    <a:pt x="273704" y="453164"/>
                    <a:pt x="270532" y="455623"/>
                  </a:cubicBezTo>
                  <a:cubicBezTo>
                    <a:pt x="268065" y="457556"/>
                    <a:pt x="264894" y="458785"/>
                    <a:pt x="261898" y="460191"/>
                  </a:cubicBezTo>
                  <a:cubicBezTo>
                    <a:pt x="259255" y="461420"/>
                    <a:pt x="256259" y="462299"/>
                    <a:pt x="253616" y="463353"/>
                  </a:cubicBezTo>
                  <a:cubicBezTo>
                    <a:pt x="251854" y="464055"/>
                    <a:pt x="250268" y="465461"/>
                    <a:pt x="248506" y="465636"/>
                  </a:cubicBezTo>
                  <a:cubicBezTo>
                    <a:pt x="240576" y="465988"/>
                    <a:pt x="234056" y="474068"/>
                    <a:pt x="225246" y="469852"/>
                  </a:cubicBezTo>
                  <a:cubicBezTo>
                    <a:pt x="225070" y="469852"/>
                    <a:pt x="224717" y="469852"/>
                    <a:pt x="224189" y="470028"/>
                  </a:cubicBezTo>
                  <a:cubicBezTo>
                    <a:pt x="223484" y="471784"/>
                    <a:pt x="222603" y="473717"/>
                    <a:pt x="221898" y="475649"/>
                  </a:cubicBezTo>
                  <a:cubicBezTo>
                    <a:pt x="215378" y="476000"/>
                    <a:pt x="209034" y="476352"/>
                    <a:pt x="202867" y="476879"/>
                  </a:cubicBezTo>
                  <a:cubicBezTo>
                    <a:pt x="202514" y="479162"/>
                    <a:pt x="202162" y="480392"/>
                    <a:pt x="202338" y="481797"/>
                  </a:cubicBezTo>
                  <a:cubicBezTo>
                    <a:pt x="202338" y="487594"/>
                    <a:pt x="202691" y="493215"/>
                    <a:pt x="202867" y="499012"/>
                  </a:cubicBezTo>
                  <a:cubicBezTo>
                    <a:pt x="202867" y="500418"/>
                    <a:pt x="203043" y="501823"/>
                    <a:pt x="203572" y="503053"/>
                  </a:cubicBezTo>
                  <a:cubicBezTo>
                    <a:pt x="206039" y="509728"/>
                    <a:pt x="206215" y="517106"/>
                    <a:pt x="211149" y="522903"/>
                  </a:cubicBezTo>
                  <a:cubicBezTo>
                    <a:pt x="211854" y="523605"/>
                    <a:pt x="211677" y="525010"/>
                    <a:pt x="212030" y="526064"/>
                  </a:cubicBezTo>
                  <a:cubicBezTo>
                    <a:pt x="213968" y="531159"/>
                    <a:pt x="211501" y="535902"/>
                    <a:pt x="210268" y="540820"/>
                  </a:cubicBezTo>
                  <a:cubicBezTo>
                    <a:pt x="217669" y="540820"/>
                    <a:pt x="211325" y="531686"/>
                    <a:pt x="218374" y="531861"/>
                  </a:cubicBezTo>
                  <a:cubicBezTo>
                    <a:pt x="219078" y="532388"/>
                    <a:pt x="220136" y="533267"/>
                    <a:pt x="221017" y="534321"/>
                  </a:cubicBezTo>
                  <a:cubicBezTo>
                    <a:pt x="229827" y="545212"/>
                    <a:pt x="238462" y="556279"/>
                    <a:pt x="247096" y="567170"/>
                  </a:cubicBezTo>
                  <a:cubicBezTo>
                    <a:pt x="248858" y="569278"/>
                    <a:pt x="250973" y="571034"/>
                    <a:pt x="252911" y="572791"/>
                  </a:cubicBezTo>
                  <a:cubicBezTo>
                    <a:pt x="258550" y="577710"/>
                    <a:pt x="264894" y="581750"/>
                    <a:pt x="269651" y="587371"/>
                  </a:cubicBezTo>
                  <a:cubicBezTo>
                    <a:pt x="274233" y="592641"/>
                    <a:pt x="278462" y="597384"/>
                    <a:pt x="285158" y="600019"/>
                  </a:cubicBezTo>
                  <a:cubicBezTo>
                    <a:pt x="292911" y="603005"/>
                    <a:pt x="297493" y="612315"/>
                    <a:pt x="295907" y="619166"/>
                  </a:cubicBezTo>
                  <a:cubicBezTo>
                    <a:pt x="301546" y="616707"/>
                    <a:pt x="302779" y="616883"/>
                    <a:pt x="305775" y="620044"/>
                  </a:cubicBezTo>
                  <a:cubicBezTo>
                    <a:pt x="311590" y="626368"/>
                    <a:pt x="317757" y="632517"/>
                    <a:pt x="323396" y="639016"/>
                  </a:cubicBezTo>
                  <a:cubicBezTo>
                    <a:pt x="325335" y="641300"/>
                    <a:pt x="326392" y="644462"/>
                    <a:pt x="327801" y="647272"/>
                  </a:cubicBezTo>
                  <a:cubicBezTo>
                    <a:pt x="331854" y="645164"/>
                    <a:pt x="333793" y="645691"/>
                    <a:pt x="335202" y="649732"/>
                  </a:cubicBezTo>
                  <a:cubicBezTo>
                    <a:pt x="336260" y="652542"/>
                    <a:pt x="336436" y="656055"/>
                    <a:pt x="338198" y="658163"/>
                  </a:cubicBezTo>
                  <a:cubicBezTo>
                    <a:pt x="342075" y="662731"/>
                    <a:pt x="343661" y="668176"/>
                    <a:pt x="345599" y="673446"/>
                  </a:cubicBezTo>
                  <a:cubicBezTo>
                    <a:pt x="346656" y="676784"/>
                    <a:pt x="348595" y="679946"/>
                    <a:pt x="349828" y="683283"/>
                  </a:cubicBezTo>
                  <a:cubicBezTo>
                    <a:pt x="352471" y="690134"/>
                    <a:pt x="355467" y="696985"/>
                    <a:pt x="357581" y="704012"/>
                  </a:cubicBezTo>
                  <a:cubicBezTo>
                    <a:pt x="361458" y="717538"/>
                    <a:pt x="361634" y="731766"/>
                    <a:pt x="360753" y="745644"/>
                  </a:cubicBezTo>
                  <a:cubicBezTo>
                    <a:pt x="359696" y="761454"/>
                    <a:pt x="357758" y="777439"/>
                    <a:pt x="355291" y="793073"/>
                  </a:cubicBezTo>
                  <a:cubicBezTo>
                    <a:pt x="353529" y="803613"/>
                    <a:pt x="350533" y="813801"/>
                    <a:pt x="347185" y="823990"/>
                  </a:cubicBezTo>
                  <a:cubicBezTo>
                    <a:pt x="344718" y="831192"/>
                    <a:pt x="340841" y="838043"/>
                    <a:pt x="337493" y="844894"/>
                  </a:cubicBezTo>
                  <a:cubicBezTo>
                    <a:pt x="336965" y="846123"/>
                    <a:pt x="335907" y="847002"/>
                    <a:pt x="334850" y="847880"/>
                  </a:cubicBezTo>
                  <a:cubicBezTo>
                    <a:pt x="330973" y="851393"/>
                    <a:pt x="324982" y="853501"/>
                    <a:pt x="326039" y="860528"/>
                  </a:cubicBezTo>
                  <a:cubicBezTo>
                    <a:pt x="326039" y="860879"/>
                    <a:pt x="325511" y="861757"/>
                    <a:pt x="325158" y="861757"/>
                  </a:cubicBezTo>
                  <a:cubicBezTo>
                    <a:pt x="317934" y="864568"/>
                    <a:pt x="316348" y="870716"/>
                    <a:pt x="315643" y="875986"/>
                  </a:cubicBezTo>
                  <a:cubicBezTo>
                    <a:pt x="311766" y="878973"/>
                    <a:pt x="308242" y="880729"/>
                    <a:pt x="305951" y="883540"/>
                  </a:cubicBezTo>
                  <a:cubicBezTo>
                    <a:pt x="300665" y="890039"/>
                    <a:pt x="294850" y="895485"/>
                    <a:pt x="286920" y="897066"/>
                  </a:cubicBezTo>
                  <a:cubicBezTo>
                    <a:pt x="285158" y="900052"/>
                    <a:pt x="284453" y="903390"/>
                    <a:pt x="282162" y="904971"/>
                  </a:cubicBezTo>
                  <a:cubicBezTo>
                    <a:pt x="278991" y="907254"/>
                    <a:pt x="274585" y="907781"/>
                    <a:pt x="271414" y="910065"/>
                  </a:cubicBezTo>
                  <a:cubicBezTo>
                    <a:pt x="265951" y="914105"/>
                    <a:pt x="260665" y="916213"/>
                    <a:pt x="254497" y="911470"/>
                  </a:cubicBezTo>
                  <a:cubicBezTo>
                    <a:pt x="254673" y="917970"/>
                    <a:pt x="253616" y="919024"/>
                    <a:pt x="248506" y="920253"/>
                  </a:cubicBezTo>
                  <a:cubicBezTo>
                    <a:pt x="243572" y="921483"/>
                    <a:pt x="238109" y="922361"/>
                    <a:pt x="233704" y="924821"/>
                  </a:cubicBezTo>
                  <a:cubicBezTo>
                    <a:pt x="225246" y="929739"/>
                    <a:pt x="216435" y="931320"/>
                    <a:pt x="206920" y="931145"/>
                  </a:cubicBezTo>
                  <a:cubicBezTo>
                    <a:pt x="205862" y="931145"/>
                    <a:pt x="204805" y="931672"/>
                    <a:pt x="203572" y="932023"/>
                  </a:cubicBezTo>
                  <a:cubicBezTo>
                    <a:pt x="202162" y="947130"/>
                    <a:pt x="205334" y="960305"/>
                    <a:pt x="216259" y="971372"/>
                  </a:cubicBezTo>
                  <a:cubicBezTo>
                    <a:pt x="223131" y="978398"/>
                    <a:pt x="228594" y="986479"/>
                    <a:pt x="235114" y="994384"/>
                  </a:cubicBezTo>
                  <a:cubicBezTo>
                    <a:pt x="233175" y="995964"/>
                    <a:pt x="232118" y="996667"/>
                    <a:pt x="231061" y="997545"/>
                  </a:cubicBezTo>
                  <a:cubicBezTo>
                    <a:pt x="230180" y="998424"/>
                    <a:pt x="229475" y="999302"/>
                    <a:pt x="228770" y="1000356"/>
                  </a:cubicBezTo>
                  <a:cubicBezTo>
                    <a:pt x="231766" y="1001059"/>
                    <a:pt x="234056" y="1001586"/>
                    <a:pt x="236523" y="1001937"/>
                  </a:cubicBezTo>
                  <a:cubicBezTo>
                    <a:pt x="244629" y="1002815"/>
                    <a:pt x="245158" y="1003342"/>
                    <a:pt x="242867" y="1010720"/>
                  </a:cubicBezTo>
                  <a:cubicBezTo>
                    <a:pt x="252559" y="1013706"/>
                    <a:pt x="265951" y="1023192"/>
                    <a:pt x="271061" y="1030922"/>
                  </a:cubicBezTo>
                  <a:cubicBezTo>
                    <a:pt x="274409" y="1035840"/>
                    <a:pt x="278638" y="1039353"/>
                    <a:pt x="284101" y="1041637"/>
                  </a:cubicBezTo>
                  <a:cubicBezTo>
                    <a:pt x="288330" y="1043394"/>
                    <a:pt x="292735" y="1045326"/>
                    <a:pt x="293616" y="1050947"/>
                  </a:cubicBezTo>
                  <a:cubicBezTo>
                    <a:pt x="293969" y="1052528"/>
                    <a:pt x="295907" y="1053758"/>
                    <a:pt x="297317" y="1055163"/>
                  </a:cubicBezTo>
                  <a:cubicBezTo>
                    <a:pt x="299608" y="1057095"/>
                    <a:pt x="302074" y="1058852"/>
                    <a:pt x="304365" y="1060960"/>
                  </a:cubicBezTo>
                  <a:cubicBezTo>
                    <a:pt x="307890" y="1063946"/>
                    <a:pt x="308947" y="1067635"/>
                    <a:pt x="306656" y="1071148"/>
                  </a:cubicBezTo>
                  <a:cubicBezTo>
                    <a:pt x="310004" y="1071851"/>
                    <a:pt x="313881" y="1071500"/>
                    <a:pt x="315467" y="1073081"/>
                  </a:cubicBezTo>
                  <a:cubicBezTo>
                    <a:pt x="317405" y="1075189"/>
                    <a:pt x="317405" y="1079053"/>
                    <a:pt x="317757" y="1080986"/>
                  </a:cubicBezTo>
                  <a:cubicBezTo>
                    <a:pt x="322515" y="1083445"/>
                    <a:pt x="326568" y="1085553"/>
                    <a:pt x="330621" y="1087485"/>
                  </a:cubicBezTo>
                  <a:cubicBezTo>
                    <a:pt x="329387" y="1092404"/>
                    <a:pt x="338198" y="1093282"/>
                    <a:pt x="334850" y="1099957"/>
                  </a:cubicBezTo>
                  <a:cubicBezTo>
                    <a:pt x="330092" y="1102065"/>
                    <a:pt x="324453" y="1104525"/>
                    <a:pt x="316876" y="1107862"/>
                  </a:cubicBezTo>
                  <a:cubicBezTo>
                    <a:pt x="322691" y="1109268"/>
                    <a:pt x="325158" y="1113132"/>
                    <a:pt x="330269" y="1114537"/>
                  </a:cubicBezTo>
                  <a:cubicBezTo>
                    <a:pt x="333969" y="1115591"/>
                    <a:pt x="336612" y="1121037"/>
                    <a:pt x="339960" y="1124726"/>
                  </a:cubicBezTo>
                  <a:cubicBezTo>
                    <a:pt x="341546" y="1121740"/>
                    <a:pt x="342780" y="1119105"/>
                    <a:pt x="344542" y="1115767"/>
                  </a:cubicBezTo>
                  <a:cubicBezTo>
                    <a:pt x="342075" y="1114713"/>
                    <a:pt x="339960" y="1113659"/>
                    <a:pt x="337669" y="1112956"/>
                  </a:cubicBezTo>
                  <a:cubicBezTo>
                    <a:pt x="336260" y="1112429"/>
                    <a:pt x="334321" y="1112781"/>
                    <a:pt x="333088" y="1111903"/>
                  </a:cubicBezTo>
                  <a:cubicBezTo>
                    <a:pt x="331678" y="1111024"/>
                    <a:pt x="330797" y="1109092"/>
                    <a:pt x="329740" y="1107686"/>
                  </a:cubicBezTo>
                  <a:cubicBezTo>
                    <a:pt x="331150" y="1106633"/>
                    <a:pt x="332383" y="1105227"/>
                    <a:pt x="333969" y="1104525"/>
                  </a:cubicBezTo>
                  <a:cubicBezTo>
                    <a:pt x="335731" y="1103822"/>
                    <a:pt x="337669" y="1103822"/>
                    <a:pt x="340313" y="1103471"/>
                  </a:cubicBezTo>
                  <a:cubicBezTo>
                    <a:pt x="341370" y="1105754"/>
                    <a:pt x="342603" y="1108038"/>
                    <a:pt x="343661" y="1110497"/>
                  </a:cubicBezTo>
                  <a:cubicBezTo>
                    <a:pt x="345423" y="1115064"/>
                    <a:pt x="348418" y="1119456"/>
                    <a:pt x="348771" y="1124199"/>
                  </a:cubicBezTo>
                  <a:cubicBezTo>
                    <a:pt x="349476" y="1132982"/>
                    <a:pt x="360048" y="1138955"/>
                    <a:pt x="355643" y="1149143"/>
                  </a:cubicBezTo>
                  <a:cubicBezTo>
                    <a:pt x="355291" y="1149846"/>
                    <a:pt x="356700" y="1150900"/>
                    <a:pt x="357053" y="1151954"/>
                  </a:cubicBezTo>
                  <a:cubicBezTo>
                    <a:pt x="358286" y="1156170"/>
                    <a:pt x="359872" y="1160210"/>
                    <a:pt x="360401" y="1164602"/>
                  </a:cubicBezTo>
                  <a:cubicBezTo>
                    <a:pt x="361106" y="1170574"/>
                    <a:pt x="360753" y="1176547"/>
                    <a:pt x="360929" y="1182695"/>
                  </a:cubicBezTo>
                  <a:cubicBezTo>
                    <a:pt x="361282" y="1197802"/>
                    <a:pt x="358815" y="1212733"/>
                    <a:pt x="356524" y="1227313"/>
                  </a:cubicBezTo>
                  <a:cubicBezTo>
                    <a:pt x="354057" y="1227840"/>
                    <a:pt x="352295" y="1228192"/>
                    <a:pt x="349299" y="1228894"/>
                  </a:cubicBezTo>
                  <a:cubicBezTo>
                    <a:pt x="352119" y="1231002"/>
                    <a:pt x="353881" y="1232232"/>
                    <a:pt x="355643" y="1233637"/>
                  </a:cubicBezTo>
                  <a:cubicBezTo>
                    <a:pt x="353705" y="1243299"/>
                    <a:pt x="351766" y="1252433"/>
                    <a:pt x="349828" y="1261568"/>
                  </a:cubicBezTo>
                  <a:cubicBezTo>
                    <a:pt x="349476" y="1262973"/>
                    <a:pt x="349299" y="1264378"/>
                    <a:pt x="348418" y="1265432"/>
                  </a:cubicBezTo>
                  <a:cubicBezTo>
                    <a:pt x="343661" y="1270351"/>
                    <a:pt x="342780" y="1277553"/>
                    <a:pt x="338550" y="1282823"/>
                  </a:cubicBezTo>
                  <a:cubicBezTo>
                    <a:pt x="336965" y="1284755"/>
                    <a:pt x="337141" y="1288269"/>
                    <a:pt x="335379" y="1289850"/>
                  </a:cubicBezTo>
                  <a:cubicBezTo>
                    <a:pt x="331150" y="1293539"/>
                    <a:pt x="326568" y="1296349"/>
                    <a:pt x="326216" y="1302673"/>
                  </a:cubicBezTo>
                  <a:cubicBezTo>
                    <a:pt x="326216" y="1303376"/>
                    <a:pt x="325335" y="1304254"/>
                    <a:pt x="324806" y="1304430"/>
                  </a:cubicBezTo>
                  <a:cubicBezTo>
                    <a:pt x="317934" y="1307416"/>
                    <a:pt x="315995" y="1313388"/>
                    <a:pt x="315467" y="1318658"/>
                  </a:cubicBezTo>
                  <a:cubicBezTo>
                    <a:pt x="311766" y="1321469"/>
                    <a:pt x="308242" y="1322874"/>
                    <a:pt x="306304" y="1325509"/>
                  </a:cubicBezTo>
                  <a:cubicBezTo>
                    <a:pt x="301017" y="1332536"/>
                    <a:pt x="294674" y="1337630"/>
                    <a:pt x="285863" y="1340089"/>
                  </a:cubicBezTo>
                  <a:cubicBezTo>
                    <a:pt x="285158" y="1344130"/>
                    <a:pt x="284277" y="1348170"/>
                    <a:pt x="278638" y="1348170"/>
                  </a:cubicBezTo>
                  <a:cubicBezTo>
                    <a:pt x="277933" y="1348170"/>
                    <a:pt x="277229" y="1349048"/>
                    <a:pt x="276524" y="1349400"/>
                  </a:cubicBezTo>
                  <a:cubicBezTo>
                    <a:pt x="267889" y="1353615"/>
                    <a:pt x="259431" y="1359237"/>
                    <a:pt x="250268" y="1361872"/>
                  </a:cubicBezTo>
                  <a:cubicBezTo>
                    <a:pt x="241105" y="1364507"/>
                    <a:pt x="232294" y="1368020"/>
                    <a:pt x="223660" y="1371884"/>
                  </a:cubicBezTo>
                  <a:cubicBezTo>
                    <a:pt x="221722" y="1372763"/>
                    <a:pt x="219431" y="1372938"/>
                    <a:pt x="217316" y="1372938"/>
                  </a:cubicBezTo>
                  <a:cubicBezTo>
                    <a:pt x="212030" y="1373290"/>
                    <a:pt x="206391" y="1372411"/>
                    <a:pt x="201633" y="1373992"/>
                  </a:cubicBezTo>
                  <a:cubicBezTo>
                    <a:pt x="193528" y="1376803"/>
                    <a:pt x="185422" y="1376452"/>
                    <a:pt x="177316" y="1376627"/>
                  </a:cubicBezTo>
                  <a:cubicBezTo>
                    <a:pt x="172911" y="1376627"/>
                    <a:pt x="168505" y="1373992"/>
                    <a:pt x="164100" y="1373641"/>
                  </a:cubicBezTo>
                  <a:cubicBezTo>
                    <a:pt x="160400" y="1373290"/>
                    <a:pt x="157933" y="1372411"/>
                    <a:pt x="156347" y="1368020"/>
                  </a:cubicBezTo>
                  <a:cubicBezTo>
                    <a:pt x="152118" y="1373817"/>
                    <a:pt x="147184" y="1372411"/>
                    <a:pt x="142426" y="1371006"/>
                  </a:cubicBezTo>
                  <a:cubicBezTo>
                    <a:pt x="128153" y="1366790"/>
                    <a:pt x="114056" y="1362047"/>
                    <a:pt x="99783" y="1358183"/>
                  </a:cubicBezTo>
                  <a:cubicBezTo>
                    <a:pt x="86567" y="1354670"/>
                    <a:pt x="75818" y="1346940"/>
                    <a:pt x="65421" y="1339035"/>
                  </a:cubicBezTo>
                  <a:cubicBezTo>
                    <a:pt x="45333" y="1323577"/>
                    <a:pt x="32469" y="1302497"/>
                    <a:pt x="20134" y="1281066"/>
                  </a:cubicBezTo>
                  <a:cubicBezTo>
                    <a:pt x="18372" y="1277905"/>
                    <a:pt x="19253" y="1275796"/>
                    <a:pt x="21544" y="1272810"/>
                  </a:cubicBezTo>
                  <a:cubicBezTo>
                    <a:pt x="16610" y="1275094"/>
                    <a:pt x="14672" y="1272459"/>
                    <a:pt x="13791" y="1269121"/>
                  </a:cubicBezTo>
                  <a:cubicBezTo>
                    <a:pt x="12910" y="1265608"/>
                    <a:pt x="15729" y="1264027"/>
                    <a:pt x="18196" y="1263149"/>
                  </a:cubicBezTo>
                  <a:cubicBezTo>
                    <a:pt x="20663" y="1262446"/>
                    <a:pt x="23483" y="1262622"/>
                    <a:pt x="25949" y="1262446"/>
                  </a:cubicBezTo>
                  <a:cubicBezTo>
                    <a:pt x="28240" y="1259987"/>
                    <a:pt x="30179" y="1257879"/>
                    <a:pt x="32469" y="1255595"/>
                  </a:cubicBezTo>
                  <a:cubicBezTo>
                    <a:pt x="25773" y="1253487"/>
                    <a:pt x="19782" y="1251555"/>
                    <a:pt x="13262" y="1249447"/>
                  </a:cubicBezTo>
                  <a:cubicBezTo>
                    <a:pt x="13086" y="1252258"/>
                    <a:pt x="15553" y="1256122"/>
                    <a:pt x="12029" y="1258933"/>
                  </a:cubicBezTo>
                  <a:lnTo>
                    <a:pt x="12029" y="1258933"/>
                  </a:lnTo>
                  <a:close/>
                </a:path>
              </a:pathLst>
            </a:custGeom>
            <a:grpFill/>
            <a:ln w="17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8" name="Forma libre 37">
              <a:extLst>
                <a:ext uri="{FF2B5EF4-FFF2-40B4-BE49-F238E27FC236}">
                  <a16:creationId xmlns:a16="http://schemas.microsoft.com/office/drawing/2014/main" id="{04FA9956-B6D5-1695-4267-B238E4BE40D1}"/>
                </a:ext>
              </a:extLst>
            </p:cNvPr>
            <p:cNvSpPr/>
            <p:nvPr/>
          </p:nvSpPr>
          <p:spPr>
            <a:xfrm>
              <a:off x="3395374" y="2172877"/>
              <a:ext cx="361189" cy="1376627"/>
            </a:xfrm>
            <a:custGeom>
              <a:avLst/>
              <a:gdLst>
                <a:gd name="connsiteX0" fmla="*/ 12734 w 361189"/>
                <a:gd name="connsiteY0" fmla="*/ 1257527 h 1376627"/>
                <a:gd name="connsiteX1" fmla="*/ 10090 w 361189"/>
                <a:gd name="connsiteY1" fmla="*/ 1257527 h 1376627"/>
                <a:gd name="connsiteX2" fmla="*/ 5156 w 361189"/>
                <a:gd name="connsiteY2" fmla="*/ 1241015 h 1376627"/>
                <a:gd name="connsiteX3" fmla="*/ 1103 w 361189"/>
                <a:gd name="connsiteY3" fmla="*/ 1220814 h 1376627"/>
                <a:gd name="connsiteX4" fmla="*/ 46 w 361189"/>
                <a:gd name="connsiteY4" fmla="*/ 1180060 h 1376627"/>
                <a:gd name="connsiteX5" fmla="*/ 575 w 361189"/>
                <a:gd name="connsiteY5" fmla="*/ 1178479 h 1376627"/>
                <a:gd name="connsiteX6" fmla="*/ 1632 w 361189"/>
                <a:gd name="connsiteY6" fmla="*/ 1169696 h 1376627"/>
                <a:gd name="connsiteX7" fmla="*/ 5509 w 361189"/>
                <a:gd name="connsiteY7" fmla="*/ 1153359 h 1376627"/>
                <a:gd name="connsiteX8" fmla="*/ 8504 w 361189"/>
                <a:gd name="connsiteY8" fmla="*/ 1148265 h 1376627"/>
                <a:gd name="connsiteX9" fmla="*/ 12734 w 361189"/>
                <a:gd name="connsiteY9" fmla="*/ 1126482 h 1376627"/>
                <a:gd name="connsiteX10" fmla="*/ 16963 w 361189"/>
                <a:gd name="connsiteY10" fmla="*/ 1118051 h 1376627"/>
                <a:gd name="connsiteX11" fmla="*/ 19606 w 361189"/>
                <a:gd name="connsiteY11" fmla="*/ 1114010 h 1376627"/>
                <a:gd name="connsiteX12" fmla="*/ 38637 w 361189"/>
                <a:gd name="connsiteY12" fmla="*/ 1086080 h 1376627"/>
                <a:gd name="connsiteX13" fmla="*/ 40928 w 361189"/>
                <a:gd name="connsiteY13" fmla="*/ 1082742 h 1376627"/>
                <a:gd name="connsiteX14" fmla="*/ 55906 w 361189"/>
                <a:gd name="connsiteY14" fmla="*/ 1062190 h 1376627"/>
                <a:gd name="connsiteX15" fmla="*/ 62778 w 361189"/>
                <a:gd name="connsiteY15" fmla="*/ 1054285 h 1376627"/>
                <a:gd name="connsiteX16" fmla="*/ 88505 w 361189"/>
                <a:gd name="connsiteY16" fmla="*/ 1033205 h 1376627"/>
                <a:gd name="connsiteX17" fmla="*/ 92910 w 361189"/>
                <a:gd name="connsiteY17" fmla="*/ 1029516 h 1376627"/>
                <a:gd name="connsiteX18" fmla="*/ 112999 w 361189"/>
                <a:gd name="connsiteY18" fmla="*/ 1011423 h 1376627"/>
                <a:gd name="connsiteX19" fmla="*/ 118285 w 361189"/>
                <a:gd name="connsiteY19" fmla="*/ 1008085 h 1376627"/>
                <a:gd name="connsiteX20" fmla="*/ 128329 w 361189"/>
                <a:gd name="connsiteY20" fmla="*/ 1002288 h 1376627"/>
                <a:gd name="connsiteX21" fmla="*/ 141721 w 361189"/>
                <a:gd name="connsiteY21" fmla="*/ 1007207 h 1376627"/>
                <a:gd name="connsiteX22" fmla="*/ 133615 w 361189"/>
                <a:gd name="connsiteY22" fmla="*/ 997018 h 1376627"/>
                <a:gd name="connsiteX23" fmla="*/ 165510 w 361189"/>
                <a:gd name="connsiteY23" fmla="*/ 958021 h 1376627"/>
                <a:gd name="connsiteX24" fmla="*/ 172558 w 361189"/>
                <a:gd name="connsiteY24" fmla="*/ 933253 h 1376627"/>
                <a:gd name="connsiteX25" fmla="*/ 144364 w 361189"/>
                <a:gd name="connsiteY25" fmla="*/ 928861 h 1376627"/>
                <a:gd name="connsiteX26" fmla="*/ 142778 w 361189"/>
                <a:gd name="connsiteY26" fmla="*/ 920429 h 1376627"/>
                <a:gd name="connsiteX27" fmla="*/ 119342 w 361189"/>
                <a:gd name="connsiteY27" fmla="*/ 922361 h 1376627"/>
                <a:gd name="connsiteX28" fmla="*/ 90091 w 361189"/>
                <a:gd name="connsiteY28" fmla="*/ 911470 h 1376627"/>
                <a:gd name="connsiteX29" fmla="*/ 52910 w 361189"/>
                <a:gd name="connsiteY29" fmla="*/ 884594 h 1376627"/>
                <a:gd name="connsiteX30" fmla="*/ 24011 w 361189"/>
                <a:gd name="connsiteY30" fmla="*/ 843840 h 1376627"/>
                <a:gd name="connsiteX31" fmla="*/ 20487 w 361189"/>
                <a:gd name="connsiteY31" fmla="*/ 832949 h 1376627"/>
                <a:gd name="connsiteX32" fmla="*/ 15553 w 361189"/>
                <a:gd name="connsiteY32" fmla="*/ 828908 h 1376627"/>
                <a:gd name="connsiteX33" fmla="*/ 7095 w 361189"/>
                <a:gd name="connsiteY33" fmla="*/ 809234 h 1376627"/>
                <a:gd name="connsiteX34" fmla="*/ 2513 w 361189"/>
                <a:gd name="connsiteY34" fmla="*/ 787803 h 1376627"/>
                <a:gd name="connsiteX35" fmla="*/ 575 w 361189"/>
                <a:gd name="connsiteY35" fmla="*/ 764967 h 1376627"/>
                <a:gd name="connsiteX36" fmla="*/ 927 w 361189"/>
                <a:gd name="connsiteY36" fmla="*/ 747049 h 1376627"/>
                <a:gd name="connsiteX37" fmla="*/ 3571 w 361189"/>
                <a:gd name="connsiteY37" fmla="*/ 731766 h 1376627"/>
                <a:gd name="connsiteX38" fmla="*/ 14496 w 361189"/>
                <a:gd name="connsiteY38" fmla="*/ 728956 h 1376627"/>
                <a:gd name="connsiteX39" fmla="*/ 10971 w 361189"/>
                <a:gd name="connsiteY39" fmla="*/ 718065 h 1376627"/>
                <a:gd name="connsiteX40" fmla="*/ 2161 w 361189"/>
                <a:gd name="connsiteY40" fmla="*/ 719821 h 1376627"/>
                <a:gd name="connsiteX41" fmla="*/ 3042 w 361189"/>
                <a:gd name="connsiteY41" fmla="*/ 716659 h 1376627"/>
                <a:gd name="connsiteX42" fmla="*/ 8504 w 361189"/>
                <a:gd name="connsiteY42" fmla="*/ 704714 h 1376627"/>
                <a:gd name="connsiteX43" fmla="*/ 13086 w 361189"/>
                <a:gd name="connsiteY43" fmla="*/ 683986 h 1376627"/>
                <a:gd name="connsiteX44" fmla="*/ 15553 w 361189"/>
                <a:gd name="connsiteY44" fmla="*/ 678013 h 1376627"/>
                <a:gd name="connsiteX45" fmla="*/ 30179 w 361189"/>
                <a:gd name="connsiteY45" fmla="*/ 653596 h 1376627"/>
                <a:gd name="connsiteX46" fmla="*/ 35112 w 361189"/>
                <a:gd name="connsiteY46" fmla="*/ 647272 h 1376627"/>
                <a:gd name="connsiteX47" fmla="*/ 40223 w 361189"/>
                <a:gd name="connsiteY47" fmla="*/ 642002 h 1376627"/>
                <a:gd name="connsiteX48" fmla="*/ 58373 w 361189"/>
                <a:gd name="connsiteY48" fmla="*/ 617585 h 1376627"/>
                <a:gd name="connsiteX49" fmla="*/ 62073 w 361189"/>
                <a:gd name="connsiteY49" fmla="*/ 613369 h 1376627"/>
                <a:gd name="connsiteX50" fmla="*/ 83571 w 361189"/>
                <a:gd name="connsiteY50" fmla="*/ 597911 h 1376627"/>
                <a:gd name="connsiteX51" fmla="*/ 84628 w 361189"/>
                <a:gd name="connsiteY51" fmla="*/ 596681 h 1376627"/>
                <a:gd name="connsiteX52" fmla="*/ 98020 w 361189"/>
                <a:gd name="connsiteY52" fmla="*/ 584560 h 1376627"/>
                <a:gd name="connsiteX53" fmla="*/ 109827 w 361189"/>
                <a:gd name="connsiteY53" fmla="*/ 574372 h 1376627"/>
                <a:gd name="connsiteX54" fmla="*/ 122690 w 361189"/>
                <a:gd name="connsiteY54" fmla="*/ 565062 h 1376627"/>
                <a:gd name="connsiteX55" fmla="*/ 126919 w 361189"/>
                <a:gd name="connsiteY55" fmla="*/ 562602 h 1376627"/>
                <a:gd name="connsiteX56" fmla="*/ 141721 w 361189"/>
                <a:gd name="connsiteY56" fmla="*/ 547320 h 1376627"/>
                <a:gd name="connsiteX57" fmla="*/ 154585 w 361189"/>
                <a:gd name="connsiteY57" fmla="*/ 536956 h 1376627"/>
                <a:gd name="connsiteX58" fmla="*/ 157757 w 361189"/>
                <a:gd name="connsiteY58" fmla="*/ 529226 h 1376627"/>
                <a:gd name="connsiteX59" fmla="*/ 173439 w 361189"/>
                <a:gd name="connsiteY59" fmla="*/ 479338 h 1376627"/>
                <a:gd name="connsiteX60" fmla="*/ 163219 w 361189"/>
                <a:gd name="connsiteY60" fmla="*/ 476527 h 1376627"/>
                <a:gd name="connsiteX61" fmla="*/ 142778 w 361189"/>
                <a:gd name="connsiteY61" fmla="*/ 474244 h 1376627"/>
                <a:gd name="connsiteX62" fmla="*/ 99430 w 361189"/>
                <a:gd name="connsiteY62" fmla="*/ 461245 h 1376627"/>
                <a:gd name="connsiteX63" fmla="*/ 92734 w 361189"/>
                <a:gd name="connsiteY63" fmla="*/ 455975 h 1376627"/>
                <a:gd name="connsiteX64" fmla="*/ 84804 w 361189"/>
                <a:gd name="connsiteY64" fmla="*/ 454921 h 1376627"/>
                <a:gd name="connsiteX65" fmla="*/ 38989 w 361189"/>
                <a:gd name="connsiteY65" fmla="*/ 413113 h 1376627"/>
                <a:gd name="connsiteX66" fmla="*/ 23306 w 361189"/>
                <a:gd name="connsiteY66" fmla="*/ 387290 h 1376627"/>
                <a:gd name="connsiteX67" fmla="*/ 2337 w 361189"/>
                <a:gd name="connsiteY67" fmla="*/ 330375 h 1376627"/>
                <a:gd name="connsiteX68" fmla="*/ 1985 w 361189"/>
                <a:gd name="connsiteY68" fmla="*/ 295243 h 1376627"/>
                <a:gd name="connsiteX69" fmla="*/ 1985 w 361189"/>
                <a:gd name="connsiteY69" fmla="*/ 292081 h 1376627"/>
                <a:gd name="connsiteX70" fmla="*/ 1985 w 361189"/>
                <a:gd name="connsiteY70" fmla="*/ 280662 h 1376627"/>
                <a:gd name="connsiteX71" fmla="*/ 2161 w 361189"/>
                <a:gd name="connsiteY71" fmla="*/ 275041 h 1376627"/>
                <a:gd name="connsiteX72" fmla="*/ 7095 w 361189"/>
                <a:gd name="connsiteY72" fmla="*/ 254840 h 1376627"/>
                <a:gd name="connsiteX73" fmla="*/ 9209 w 361189"/>
                <a:gd name="connsiteY73" fmla="*/ 247989 h 1376627"/>
                <a:gd name="connsiteX74" fmla="*/ 13791 w 361189"/>
                <a:gd name="connsiteY74" fmla="*/ 227261 h 1376627"/>
                <a:gd name="connsiteX75" fmla="*/ 15905 w 361189"/>
                <a:gd name="connsiteY75" fmla="*/ 223923 h 1376627"/>
                <a:gd name="connsiteX76" fmla="*/ 19958 w 361189"/>
                <a:gd name="connsiteY76" fmla="*/ 217951 h 1376627"/>
                <a:gd name="connsiteX77" fmla="*/ 29826 w 361189"/>
                <a:gd name="connsiteY77" fmla="*/ 201790 h 1376627"/>
                <a:gd name="connsiteX78" fmla="*/ 31060 w 361189"/>
                <a:gd name="connsiteY78" fmla="*/ 201087 h 1376627"/>
                <a:gd name="connsiteX79" fmla="*/ 35994 w 361189"/>
                <a:gd name="connsiteY79" fmla="*/ 203195 h 1376627"/>
                <a:gd name="connsiteX80" fmla="*/ 32822 w 361189"/>
                <a:gd name="connsiteY80" fmla="*/ 196520 h 1376627"/>
                <a:gd name="connsiteX81" fmla="*/ 42514 w 361189"/>
                <a:gd name="connsiteY81" fmla="*/ 185101 h 1376627"/>
                <a:gd name="connsiteX82" fmla="*/ 57844 w 361189"/>
                <a:gd name="connsiteY82" fmla="*/ 164725 h 1376627"/>
                <a:gd name="connsiteX83" fmla="*/ 74056 w 361189"/>
                <a:gd name="connsiteY83" fmla="*/ 149617 h 1376627"/>
                <a:gd name="connsiteX84" fmla="*/ 91501 w 361189"/>
                <a:gd name="connsiteY84" fmla="*/ 135037 h 1376627"/>
                <a:gd name="connsiteX85" fmla="*/ 99606 w 361189"/>
                <a:gd name="connsiteY85" fmla="*/ 129416 h 1376627"/>
                <a:gd name="connsiteX86" fmla="*/ 107183 w 361189"/>
                <a:gd name="connsiteY86" fmla="*/ 122917 h 1376627"/>
                <a:gd name="connsiteX87" fmla="*/ 115994 w 361189"/>
                <a:gd name="connsiteY87" fmla="*/ 119228 h 1376627"/>
                <a:gd name="connsiteX88" fmla="*/ 122338 w 361189"/>
                <a:gd name="connsiteY88" fmla="*/ 114485 h 1376627"/>
                <a:gd name="connsiteX89" fmla="*/ 127095 w 361189"/>
                <a:gd name="connsiteY89" fmla="*/ 109917 h 1376627"/>
                <a:gd name="connsiteX90" fmla="*/ 129739 w 361189"/>
                <a:gd name="connsiteY90" fmla="*/ 105350 h 1376627"/>
                <a:gd name="connsiteX91" fmla="*/ 136259 w 361189"/>
                <a:gd name="connsiteY91" fmla="*/ 107634 h 1376627"/>
                <a:gd name="connsiteX92" fmla="*/ 138549 w 361189"/>
                <a:gd name="connsiteY92" fmla="*/ 106580 h 1376627"/>
                <a:gd name="connsiteX93" fmla="*/ 134144 w 361189"/>
                <a:gd name="connsiteY93" fmla="*/ 101837 h 1376627"/>
                <a:gd name="connsiteX94" fmla="*/ 161986 w 361189"/>
                <a:gd name="connsiteY94" fmla="*/ 70745 h 1376627"/>
                <a:gd name="connsiteX95" fmla="*/ 167096 w 361189"/>
                <a:gd name="connsiteY95" fmla="*/ 73028 h 1376627"/>
                <a:gd name="connsiteX96" fmla="*/ 172206 w 361189"/>
                <a:gd name="connsiteY96" fmla="*/ 63894 h 1376627"/>
                <a:gd name="connsiteX97" fmla="*/ 166038 w 361189"/>
                <a:gd name="connsiteY97" fmla="*/ 62488 h 1376627"/>
                <a:gd name="connsiteX98" fmla="*/ 173616 w 361189"/>
                <a:gd name="connsiteY98" fmla="*/ 45098 h 1376627"/>
                <a:gd name="connsiteX99" fmla="*/ 176611 w 361189"/>
                <a:gd name="connsiteY99" fmla="*/ 46152 h 1376627"/>
                <a:gd name="connsiteX100" fmla="*/ 179607 w 361189"/>
                <a:gd name="connsiteY100" fmla="*/ 46152 h 1376627"/>
                <a:gd name="connsiteX101" fmla="*/ 176435 w 361189"/>
                <a:gd name="connsiteY101" fmla="*/ 40179 h 1376627"/>
                <a:gd name="connsiteX102" fmla="*/ 173087 w 361189"/>
                <a:gd name="connsiteY102" fmla="*/ 31572 h 1376627"/>
                <a:gd name="connsiteX103" fmla="*/ 173087 w 361189"/>
                <a:gd name="connsiteY103" fmla="*/ 1006 h 1376627"/>
                <a:gd name="connsiteX104" fmla="*/ 201986 w 361189"/>
                <a:gd name="connsiteY104" fmla="*/ 1709 h 1376627"/>
                <a:gd name="connsiteX105" fmla="*/ 201986 w 361189"/>
                <a:gd name="connsiteY105" fmla="*/ 16991 h 1376627"/>
                <a:gd name="connsiteX106" fmla="*/ 204981 w 361189"/>
                <a:gd name="connsiteY106" fmla="*/ 55637 h 1376627"/>
                <a:gd name="connsiteX107" fmla="*/ 214144 w 361189"/>
                <a:gd name="connsiteY107" fmla="*/ 72852 h 1376627"/>
                <a:gd name="connsiteX108" fmla="*/ 244453 w 361189"/>
                <a:gd name="connsiteY108" fmla="*/ 109742 h 1376627"/>
                <a:gd name="connsiteX109" fmla="*/ 255378 w 361189"/>
                <a:gd name="connsiteY109" fmla="*/ 120809 h 1376627"/>
                <a:gd name="connsiteX110" fmla="*/ 267889 w 361189"/>
                <a:gd name="connsiteY110" fmla="*/ 144172 h 1376627"/>
                <a:gd name="connsiteX111" fmla="*/ 269299 w 361189"/>
                <a:gd name="connsiteY111" fmla="*/ 145929 h 1376627"/>
                <a:gd name="connsiteX112" fmla="*/ 273704 w 361189"/>
                <a:gd name="connsiteY112" fmla="*/ 139078 h 1376627"/>
                <a:gd name="connsiteX113" fmla="*/ 281281 w 361189"/>
                <a:gd name="connsiteY113" fmla="*/ 144699 h 1376627"/>
                <a:gd name="connsiteX114" fmla="*/ 293969 w 361189"/>
                <a:gd name="connsiteY114" fmla="*/ 156117 h 1376627"/>
                <a:gd name="connsiteX115" fmla="*/ 295555 w 361189"/>
                <a:gd name="connsiteY115" fmla="*/ 157874 h 1376627"/>
                <a:gd name="connsiteX116" fmla="*/ 311061 w 361189"/>
                <a:gd name="connsiteY116" fmla="*/ 173508 h 1376627"/>
                <a:gd name="connsiteX117" fmla="*/ 316524 w 361189"/>
                <a:gd name="connsiteY117" fmla="*/ 176494 h 1376627"/>
                <a:gd name="connsiteX118" fmla="*/ 324982 w 361189"/>
                <a:gd name="connsiteY118" fmla="*/ 186155 h 1376627"/>
                <a:gd name="connsiteX119" fmla="*/ 345423 w 361189"/>
                <a:gd name="connsiteY119" fmla="*/ 218126 h 1376627"/>
                <a:gd name="connsiteX120" fmla="*/ 349652 w 361189"/>
                <a:gd name="connsiteY120" fmla="*/ 228666 h 1376627"/>
                <a:gd name="connsiteX121" fmla="*/ 357758 w 361189"/>
                <a:gd name="connsiteY121" fmla="*/ 251151 h 1376627"/>
                <a:gd name="connsiteX122" fmla="*/ 360753 w 361189"/>
                <a:gd name="connsiteY122" fmla="*/ 289621 h 1376627"/>
                <a:gd name="connsiteX123" fmla="*/ 356348 w 361189"/>
                <a:gd name="connsiteY123" fmla="*/ 331254 h 1376627"/>
                <a:gd name="connsiteX124" fmla="*/ 344189 w 361189"/>
                <a:gd name="connsiteY124" fmla="*/ 374818 h 1376627"/>
                <a:gd name="connsiteX125" fmla="*/ 336788 w 361189"/>
                <a:gd name="connsiteY125" fmla="*/ 391330 h 1376627"/>
                <a:gd name="connsiteX126" fmla="*/ 325335 w 361189"/>
                <a:gd name="connsiteY126" fmla="*/ 407316 h 1376627"/>
                <a:gd name="connsiteX127" fmla="*/ 320401 w 361189"/>
                <a:gd name="connsiteY127" fmla="*/ 410654 h 1376627"/>
                <a:gd name="connsiteX128" fmla="*/ 314409 w 361189"/>
                <a:gd name="connsiteY128" fmla="*/ 422774 h 1376627"/>
                <a:gd name="connsiteX129" fmla="*/ 306304 w 361189"/>
                <a:gd name="connsiteY129" fmla="*/ 428747 h 1376627"/>
                <a:gd name="connsiteX130" fmla="*/ 285863 w 361189"/>
                <a:gd name="connsiteY130" fmla="*/ 442800 h 1376627"/>
                <a:gd name="connsiteX131" fmla="*/ 280929 w 361189"/>
                <a:gd name="connsiteY131" fmla="*/ 450705 h 1376627"/>
                <a:gd name="connsiteX132" fmla="*/ 270532 w 361189"/>
                <a:gd name="connsiteY132" fmla="*/ 455623 h 1376627"/>
                <a:gd name="connsiteX133" fmla="*/ 261898 w 361189"/>
                <a:gd name="connsiteY133" fmla="*/ 460191 h 1376627"/>
                <a:gd name="connsiteX134" fmla="*/ 253616 w 361189"/>
                <a:gd name="connsiteY134" fmla="*/ 463353 h 1376627"/>
                <a:gd name="connsiteX135" fmla="*/ 248506 w 361189"/>
                <a:gd name="connsiteY135" fmla="*/ 465636 h 1376627"/>
                <a:gd name="connsiteX136" fmla="*/ 225246 w 361189"/>
                <a:gd name="connsiteY136" fmla="*/ 469852 h 1376627"/>
                <a:gd name="connsiteX137" fmla="*/ 224189 w 361189"/>
                <a:gd name="connsiteY137" fmla="*/ 470028 h 1376627"/>
                <a:gd name="connsiteX138" fmla="*/ 221898 w 361189"/>
                <a:gd name="connsiteY138" fmla="*/ 475649 h 1376627"/>
                <a:gd name="connsiteX139" fmla="*/ 202867 w 361189"/>
                <a:gd name="connsiteY139" fmla="*/ 476879 h 1376627"/>
                <a:gd name="connsiteX140" fmla="*/ 202338 w 361189"/>
                <a:gd name="connsiteY140" fmla="*/ 481797 h 1376627"/>
                <a:gd name="connsiteX141" fmla="*/ 202867 w 361189"/>
                <a:gd name="connsiteY141" fmla="*/ 499012 h 1376627"/>
                <a:gd name="connsiteX142" fmla="*/ 203572 w 361189"/>
                <a:gd name="connsiteY142" fmla="*/ 503053 h 1376627"/>
                <a:gd name="connsiteX143" fmla="*/ 211149 w 361189"/>
                <a:gd name="connsiteY143" fmla="*/ 522903 h 1376627"/>
                <a:gd name="connsiteX144" fmla="*/ 212030 w 361189"/>
                <a:gd name="connsiteY144" fmla="*/ 526064 h 1376627"/>
                <a:gd name="connsiteX145" fmla="*/ 210268 w 361189"/>
                <a:gd name="connsiteY145" fmla="*/ 540820 h 1376627"/>
                <a:gd name="connsiteX146" fmla="*/ 218374 w 361189"/>
                <a:gd name="connsiteY146" fmla="*/ 531861 h 1376627"/>
                <a:gd name="connsiteX147" fmla="*/ 221017 w 361189"/>
                <a:gd name="connsiteY147" fmla="*/ 534321 h 1376627"/>
                <a:gd name="connsiteX148" fmla="*/ 247096 w 361189"/>
                <a:gd name="connsiteY148" fmla="*/ 567170 h 1376627"/>
                <a:gd name="connsiteX149" fmla="*/ 252911 w 361189"/>
                <a:gd name="connsiteY149" fmla="*/ 572791 h 1376627"/>
                <a:gd name="connsiteX150" fmla="*/ 269651 w 361189"/>
                <a:gd name="connsiteY150" fmla="*/ 587371 h 1376627"/>
                <a:gd name="connsiteX151" fmla="*/ 285158 w 361189"/>
                <a:gd name="connsiteY151" fmla="*/ 600019 h 1376627"/>
                <a:gd name="connsiteX152" fmla="*/ 295907 w 361189"/>
                <a:gd name="connsiteY152" fmla="*/ 619166 h 1376627"/>
                <a:gd name="connsiteX153" fmla="*/ 305775 w 361189"/>
                <a:gd name="connsiteY153" fmla="*/ 620044 h 1376627"/>
                <a:gd name="connsiteX154" fmla="*/ 323396 w 361189"/>
                <a:gd name="connsiteY154" fmla="*/ 639016 h 1376627"/>
                <a:gd name="connsiteX155" fmla="*/ 327801 w 361189"/>
                <a:gd name="connsiteY155" fmla="*/ 647272 h 1376627"/>
                <a:gd name="connsiteX156" fmla="*/ 335203 w 361189"/>
                <a:gd name="connsiteY156" fmla="*/ 649732 h 1376627"/>
                <a:gd name="connsiteX157" fmla="*/ 338198 w 361189"/>
                <a:gd name="connsiteY157" fmla="*/ 658163 h 1376627"/>
                <a:gd name="connsiteX158" fmla="*/ 345599 w 361189"/>
                <a:gd name="connsiteY158" fmla="*/ 673446 h 1376627"/>
                <a:gd name="connsiteX159" fmla="*/ 349828 w 361189"/>
                <a:gd name="connsiteY159" fmla="*/ 683283 h 1376627"/>
                <a:gd name="connsiteX160" fmla="*/ 357581 w 361189"/>
                <a:gd name="connsiteY160" fmla="*/ 704012 h 1376627"/>
                <a:gd name="connsiteX161" fmla="*/ 360753 w 361189"/>
                <a:gd name="connsiteY161" fmla="*/ 745644 h 1376627"/>
                <a:gd name="connsiteX162" fmla="*/ 355291 w 361189"/>
                <a:gd name="connsiteY162" fmla="*/ 793073 h 1376627"/>
                <a:gd name="connsiteX163" fmla="*/ 347185 w 361189"/>
                <a:gd name="connsiteY163" fmla="*/ 823990 h 1376627"/>
                <a:gd name="connsiteX164" fmla="*/ 337493 w 361189"/>
                <a:gd name="connsiteY164" fmla="*/ 844894 h 1376627"/>
                <a:gd name="connsiteX165" fmla="*/ 334850 w 361189"/>
                <a:gd name="connsiteY165" fmla="*/ 847880 h 1376627"/>
                <a:gd name="connsiteX166" fmla="*/ 326039 w 361189"/>
                <a:gd name="connsiteY166" fmla="*/ 860528 h 1376627"/>
                <a:gd name="connsiteX167" fmla="*/ 325158 w 361189"/>
                <a:gd name="connsiteY167" fmla="*/ 861757 h 1376627"/>
                <a:gd name="connsiteX168" fmla="*/ 315643 w 361189"/>
                <a:gd name="connsiteY168" fmla="*/ 875986 h 1376627"/>
                <a:gd name="connsiteX169" fmla="*/ 305951 w 361189"/>
                <a:gd name="connsiteY169" fmla="*/ 883540 h 1376627"/>
                <a:gd name="connsiteX170" fmla="*/ 286920 w 361189"/>
                <a:gd name="connsiteY170" fmla="*/ 897066 h 1376627"/>
                <a:gd name="connsiteX171" fmla="*/ 282163 w 361189"/>
                <a:gd name="connsiteY171" fmla="*/ 904971 h 1376627"/>
                <a:gd name="connsiteX172" fmla="*/ 271414 w 361189"/>
                <a:gd name="connsiteY172" fmla="*/ 910065 h 1376627"/>
                <a:gd name="connsiteX173" fmla="*/ 254497 w 361189"/>
                <a:gd name="connsiteY173" fmla="*/ 911470 h 1376627"/>
                <a:gd name="connsiteX174" fmla="*/ 248506 w 361189"/>
                <a:gd name="connsiteY174" fmla="*/ 920253 h 1376627"/>
                <a:gd name="connsiteX175" fmla="*/ 233704 w 361189"/>
                <a:gd name="connsiteY175" fmla="*/ 924821 h 1376627"/>
                <a:gd name="connsiteX176" fmla="*/ 206920 w 361189"/>
                <a:gd name="connsiteY176" fmla="*/ 931145 h 1376627"/>
                <a:gd name="connsiteX177" fmla="*/ 203572 w 361189"/>
                <a:gd name="connsiteY177" fmla="*/ 932023 h 1376627"/>
                <a:gd name="connsiteX178" fmla="*/ 216259 w 361189"/>
                <a:gd name="connsiteY178" fmla="*/ 971372 h 1376627"/>
                <a:gd name="connsiteX179" fmla="*/ 235114 w 361189"/>
                <a:gd name="connsiteY179" fmla="*/ 994384 h 1376627"/>
                <a:gd name="connsiteX180" fmla="*/ 231061 w 361189"/>
                <a:gd name="connsiteY180" fmla="*/ 997545 h 1376627"/>
                <a:gd name="connsiteX181" fmla="*/ 228770 w 361189"/>
                <a:gd name="connsiteY181" fmla="*/ 1000356 h 1376627"/>
                <a:gd name="connsiteX182" fmla="*/ 236523 w 361189"/>
                <a:gd name="connsiteY182" fmla="*/ 1001937 h 1376627"/>
                <a:gd name="connsiteX183" fmla="*/ 242867 w 361189"/>
                <a:gd name="connsiteY183" fmla="*/ 1010720 h 1376627"/>
                <a:gd name="connsiteX184" fmla="*/ 271061 w 361189"/>
                <a:gd name="connsiteY184" fmla="*/ 1030922 h 1376627"/>
                <a:gd name="connsiteX185" fmla="*/ 284101 w 361189"/>
                <a:gd name="connsiteY185" fmla="*/ 1041637 h 1376627"/>
                <a:gd name="connsiteX186" fmla="*/ 293616 w 361189"/>
                <a:gd name="connsiteY186" fmla="*/ 1050947 h 1376627"/>
                <a:gd name="connsiteX187" fmla="*/ 297317 w 361189"/>
                <a:gd name="connsiteY187" fmla="*/ 1055163 h 1376627"/>
                <a:gd name="connsiteX188" fmla="*/ 304365 w 361189"/>
                <a:gd name="connsiteY188" fmla="*/ 1060960 h 1376627"/>
                <a:gd name="connsiteX189" fmla="*/ 306656 w 361189"/>
                <a:gd name="connsiteY189" fmla="*/ 1071148 h 1376627"/>
                <a:gd name="connsiteX190" fmla="*/ 315467 w 361189"/>
                <a:gd name="connsiteY190" fmla="*/ 1073081 h 1376627"/>
                <a:gd name="connsiteX191" fmla="*/ 317757 w 361189"/>
                <a:gd name="connsiteY191" fmla="*/ 1080986 h 1376627"/>
                <a:gd name="connsiteX192" fmla="*/ 330621 w 361189"/>
                <a:gd name="connsiteY192" fmla="*/ 1087485 h 1376627"/>
                <a:gd name="connsiteX193" fmla="*/ 334850 w 361189"/>
                <a:gd name="connsiteY193" fmla="*/ 1099957 h 1376627"/>
                <a:gd name="connsiteX194" fmla="*/ 316876 w 361189"/>
                <a:gd name="connsiteY194" fmla="*/ 1107862 h 1376627"/>
                <a:gd name="connsiteX195" fmla="*/ 330268 w 361189"/>
                <a:gd name="connsiteY195" fmla="*/ 1114537 h 1376627"/>
                <a:gd name="connsiteX196" fmla="*/ 339960 w 361189"/>
                <a:gd name="connsiteY196" fmla="*/ 1124726 h 1376627"/>
                <a:gd name="connsiteX197" fmla="*/ 344542 w 361189"/>
                <a:gd name="connsiteY197" fmla="*/ 1115767 h 1376627"/>
                <a:gd name="connsiteX198" fmla="*/ 337669 w 361189"/>
                <a:gd name="connsiteY198" fmla="*/ 1112956 h 1376627"/>
                <a:gd name="connsiteX199" fmla="*/ 333088 w 361189"/>
                <a:gd name="connsiteY199" fmla="*/ 1111903 h 1376627"/>
                <a:gd name="connsiteX200" fmla="*/ 329740 w 361189"/>
                <a:gd name="connsiteY200" fmla="*/ 1107686 h 1376627"/>
                <a:gd name="connsiteX201" fmla="*/ 333969 w 361189"/>
                <a:gd name="connsiteY201" fmla="*/ 1104525 h 1376627"/>
                <a:gd name="connsiteX202" fmla="*/ 340313 w 361189"/>
                <a:gd name="connsiteY202" fmla="*/ 1103471 h 1376627"/>
                <a:gd name="connsiteX203" fmla="*/ 343661 w 361189"/>
                <a:gd name="connsiteY203" fmla="*/ 1110497 h 1376627"/>
                <a:gd name="connsiteX204" fmla="*/ 348771 w 361189"/>
                <a:gd name="connsiteY204" fmla="*/ 1124199 h 1376627"/>
                <a:gd name="connsiteX205" fmla="*/ 355643 w 361189"/>
                <a:gd name="connsiteY205" fmla="*/ 1149143 h 1376627"/>
                <a:gd name="connsiteX206" fmla="*/ 357053 w 361189"/>
                <a:gd name="connsiteY206" fmla="*/ 1151954 h 1376627"/>
                <a:gd name="connsiteX207" fmla="*/ 360401 w 361189"/>
                <a:gd name="connsiteY207" fmla="*/ 1164602 h 1376627"/>
                <a:gd name="connsiteX208" fmla="*/ 360930 w 361189"/>
                <a:gd name="connsiteY208" fmla="*/ 1182695 h 1376627"/>
                <a:gd name="connsiteX209" fmla="*/ 356524 w 361189"/>
                <a:gd name="connsiteY209" fmla="*/ 1227313 h 1376627"/>
                <a:gd name="connsiteX210" fmla="*/ 349299 w 361189"/>
                <a:gd name="connsiteY210" fmla="*/ 1228894 h 1376627"/>
                <a:gd name="connsiteX211" fmla="*/ 355643 w 361189"/>
                <a:gd name="connsiteY211" fmla="*/ 1233637 h 1376627"/>
                <a:gd name="connsiteX212" fmla="*/ 349828 w 361189"/>
                <a:gd name="connsiteY212" fmla="*/ 1261568 h 1376627"/>
                <a:gd name="connsiteX213" fmla="*/ 348418 w 361189"/>
                <a:gd name="connsiteY213" fmla="*/ 1265432 h 1376627"/>
                <a:gd name="connsiteX214" fmla="*/ 338550 w 361189"/>
                <a:gd name="connsiteY214" fmla="*/ 1282823 h 1376627"/>
                <a:gd name="connsiteX215" fmla="*/ 335379 w 361189"/>
                <a:gd name="connsiteY215" fmla="*/ 1289850 h 1376627"/>
                <a:gd name="connsiteX216" fmla="*/ 326216 w 361189"/>
                <a:gd name="connsiteY216" fmla="*/ 1302673 h 1376627"/>
                <a:gd name="connsiteX217" fmla="*/ 324806 w 361189"/>
                <a:gd name="connsiteY217" fmla="*/ 1304430 h 1376627"/>
                <a:gd name="connsiteX218" fmla="*/ 315467 w 361189"/>
                <a:gd name="connsiteY218" fmla="*/ 1318658 h 1376627"/>
                <a:gd name="connsiteX219" fmla="*/ 306304 w 361189"/>
                <a:gd name="connsiteY219" fmla="*/ 1325509 h 1376627"/>
                <a:gd name="connsiteX220" fmla="*/ 285863 w 361189"/>
                <a:gd name="connsiteY220" fmla="*/ 1340089 h 1376627"/>
                <a:gd name="connsiteX221" fmla="*/ 278638 w 361189"/>
                <a:gd name="connsiteY221" fmla="*/ 1348170 h 1376627"/>
                <a:gd name="connsiteX222" fmla="*/ 276524 w 361189"/>
                <a:gd name="connsiteY222" fmla="*/ 1349400 h 1376627"/>
                <a:gd name="connsiteX223" fmla="*/ 250268 w 361189"/>
                <a:gd name="connsiteY223" fmla="*/ 1361872 h 1376627"/>
                <a:gd name="connsiteX224" fmla="*/ 223660 w 361189"/>
                <a:gd name="connsiteY224" fmla="*/ 1371884 h 1376627"/>
                <a:gd name="connsiteX225" fmla="*/ 217316 w 361189"/>
                <a:gd name="connsiteY225" fmla="*/ 1372938 h 1376627"/>
                <a:gd name="connsiteX226" fmla="*/ 201633 w 361189"/>
                <a:gd name="connsiteY226" fmla="*/ 1373992 h 1376627"/>
                <a:gd name="connsiteX227" fmla="*/ 177316 w 361189"/>
                <a:gd name="connsiteY227" fmla="*/ 1376627 h 1376627"/>
                <a:gd name="connsiteX228" fmla="*/ 164100 w 361189"/>
                <a:gd name="connsiteY228" fmla="*/ 1373641 h 1376627"/>
                <a:gd name="connsiteX229" fmla="*/ 156347 w 361189"/>
                <a:gd name="connsiteY229" fmla="*/ 1368020 h 1376627"/>
                <a:gd name="connsiteX230" fmla="*/ 142426 w 361189"/>
                <a:gd name="connsiteY230" fmla="*/ 1371006 h 1376627"/>
                <a:gd name="connsiteX231" fmla="*/ 99783 w 361189"/>
                <a:gd name="connsiteY231" fmla="*/ 1358183 h 1376627"/>
                <a:gd name="connsiteX232" fmla="*/ 65421 w 361189"/>
                <a:gd name="connsiteY232" fmla="*/ 1339035 h 1376627"/>
                <a:gd name="connsiteX233" fmla="*/ 20134 w 361189"/>
                <a:gd name="connsiteY233" fmla="*/ 1281066 h 1376627"/>
                <a:gd name="connsiteX234" fmla="*/ 21544 w 361189"/>
                <a:gd name="connsiteY234" fmla="*/ 1272810 h 1376627"/>
                <a:gd name="connsiteX235" fmla="*/ 13791 w 361189"/>
                <a:gd name="connsiteY235" fmla="*/ 1269121 h 1376627"/>
                <a:gd name="connsiteX236" fmla="*/ 18196 w 361189"/>
                <a:gd name="connsiteY236" fmla="*/ 1263149 h 1376627"/>
                <a:gd name="connsiteX237" fmla="*/ 25949 w 361189"/>
                <a:gd name="connsiteY237" fmla="*/ 1262446 h 1376627"/>
                <a:gd name="connsiteX238" fmla="*/ 32469 w 361189"/>
                <a:gd name="connsiteY238" fmla="*/ 1255595 h 1376627"/>
                <a:gd name="connsiteX239" fmla="*/ 13262 w 361189"/>
                <a:gd name="connsiteY239" fmla="*/ 1249447 h 1376627"/>
                <a:gd name="connsiteX240" fmla="*/ 12029 w 361189"/>
                <a:gd name="connsiteY240" fmla="*/ 1258933 h 1376627"/>
                <a:gd name="connsiteX241" fmla="*/ 12029 w 361189"/>
                <a:gd name="connsiteY241" fmla="*/ 1258933 h 1376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</a:cxnLst>
              <a:rect l="l" t="t" r="r" b="b"/>
              <a:pathLst>
                <a:path w="361189" h="1376627">
                  <a:moveTo>
                    <a:pt x="12734" y="1257527"/>
                  </a:moveTo>
                  <a:cubicBezTo>
                    <a:pt x="11852" y="1257527"/>
                    <a:pt x="10090" y="1257879"/>
                    <a:pt x="10090" y="1257527"/>
                  </a:cubicBezTo>
                  <a:cubicBezTo>
                    <a:pt x="8328" y="1252082"/>
                    <a:pt x="5333" y="1246461"/>
                    <a:pt x="5156" y="1241015"/>
                  </a:cubicBezTo>
                  <a:cubicBezTo>
                    <a:pt x="5156" y="1233813"/>
                    <a:pt x="1632" y="1227489"/>
                    <a:pt x="1103" y="1220814"/>
                  </a:cubicBezTo>
                  <a:cubicBezTo>
                    <a:pt x="46" y="1207288"/>
                    <a:pt x="222" y="1193586"/>
                    <a:pt x="46" y="1180060"/>
                  </a:cubicBezTo>
                  <a:cubicBezTo>
                    <a:pt x="46" y="1179533"/>
                    <a:pt x="399" y="1179006"/>
                    <a:pt x="575" y="1178479"/>
                  </a:cubicBezTo>
                  <a:cubicBezTo>
                    <a:pt x="927" y="1175493"/>
                    <a:pt x="1456" y="1172682"/>
                    <a:pt x="1632" y="1169696"/>
                  </a:cubicBezTo>
                  <a:cubicBezTo>
                    <a:pt x="1985" y="1164074"/>
                    <a:pt x="1103" y="1157751"/>
                    <a:pt x="5509" y="1153359"/>
                  </a:cubicBezTo>
                  <a:cubicBezTo>
                    <a:pt x="7095" y="1151778"/>
                    <a:pt x="7800" y="1150373"/>
                    <a:pt x="8504" y="1148265"/>
                  </a:cubicBezTo>
                  <a:cubicBezTo>
                    <a:pt x="10619" y="1141238"/>
                    <a:pt x="10090" y="1133685"/>
                    <a:pt x="12734" y="1126482"/>
                  </a:cubicBezTo>
                  <a:cubicBezTo>
                    <a:pt x="13967" y="1123496"/>
                    <a:pt x="14143" y="1120334"/>
                    <a:pt x="16963" y="1118051"/>
                  </a:cubicBezTo>
                  <a:cubicBezTo>
                    <a:pt x="18196" y="1117172"/>
                    <a:pt x="18549" y="1115240"/>
                    <a:pt x="19606" y="1114010"/>
                  </a:cubicBezTo>
                  <a:cubicBezTo>
                    <a:pt x="26478" y="1105052"/>
                    <a:pt x="28064" y="1092404"/>
                    <a:pt x="38637" y="1086080"/>
                  </a:cubicBezTo>
                  <a:cubicBezTo>
                    <a:pt x="39694" y="1085377"/>
                    <a:pt x="40223" y="1083796"/>
                    <a:pt x="40928" y="1082742"/>
                  </a:cubicBezTo>
                  <a:cubicBezTo>
                    <a:pt x="45861" y="1075891"/>
                    <a:pt x="50796" y="1069041"/>
                    <a:pt x="55906" y="1062190"/>
                  </a:cubicBezTo>
                  <a:cubicBezTo>
                    <a:pt x="58020" y="1059379"/>
                    <a:pt x="60135" y="1056568"/>
                    <a:pt x="62778" y="1054285"/>
                  </a:cubicBezTo>
                  <a:cubicBezTo>
                    <a:pt x="71236" y="1047083"/>
                    <a:pt x="79870" y="1040232"/>
                    <a:pt x="88505" y="1033205"/>
                  </a:cubicBezTo>
                  <a:cubicBezTo>
                    <a:pt x="89915" y="1031976"/>
                    <a:pt x="91324" y="1030570"/>
                    <a:pt x="92910" y="1029516"/>
                  </a:cubicBezTo>
                  <a:cubicBezTo>
                    <a:pt x="100311" y="1024246"/>
                    <a:pt x="107712" y="1018976"/>
                    <a:pt x="112999" y="1011423"/>
                  </a:cubicBezTo>
                  <a:cubicBezTo>
                    <a:pt x="114056" y="1009842"/>
                    <a:pt x="116346" y="1008085"/>
                    <a:pt x="118285" y="1008085"/>
                  </a:cubicBezTo>
                  <a:cubicBezTo>
                    <a:pt x="123219" y="1007910"/>
                    <a:pt x="126391" y="1005275"/>
                    <a:pt x="128329" y="1002288"/>
                  </a:cubicBezTo>
                  <a:cubicBezTo>
                    <a:pt x="133087" y="1004045"/>
                    <a:pt x="137140" y="1005450"/>
                    <a:pt x="141721" y="1007207"/>
                  </a:cubicBezTo>
                  <a:cubicBezTo>
                    <a:pt x="142426" y="1000005"/>
                    <a:pt x="135025" y="1001410"/>
                    <a:pt x="133615" y="997018"/>
                  </a:cubicBezTo>
                  <a:cubicBezTo>
                    <a:pt x="145598" y="985249"/>
                    <a:pt x="157580" y="973304"/>
                    <a:pt x="165510" y="958021"/>
                  </a:cubicBezTo>
                  <a:cubicBezTo>
                    <a:pt x="169563" y="950292"/>
                    <a:pt x="173792" y="942563"/>
                    <a:pt x="172558" y="933253"/>
                  </a:cubicBezTo>
                  <a:cubicBezTo>
                    <a:pt x="163395" y="928334"/>
                    <a:pt x="153704" y="929037"/>
                    <a:pt x="144364" y="928861"/>
                  </a:cubicBezTo>
                  <a:cubicBezTo>
                    <a:pt x="143836" y="926402"/>
                    <a:pt x="143483" y="924294"/>
                    <a:pt x="142778" y="920429"/>
                  </a:cubicBezTo>
                  <a:cubicBezTo>
                    <a:pt x="134849" y="926929"/>
                    <a:pt x="126919" y="924821"/>
                    <a:pt x="119342" y="922361"/>
                  </a:cubicBezTo>
                  <a:cubicBezTo>
                    <a:pt x="109474" y="919200"/>
                    <a:pt x="99430" y="915862"/>
                    <a:pt x="90091" y="911470"/>
                  </a:cubicBezTo>
                  <a:cubicBezTo>
                    <a:pt x="75994" y="904795"/>
                    <a:pt x="63307" y="896188"/>
                    <a:pt x="52910" y="884594"/>
                  </a:cubicBezTo>
                  <a:cubicBezTo>
                    <a:pt x="41809" y="872122"/>
                    <a:pt x="31588" y="858771"/>
                    <a:pt x="24011" y="843840"/>
                  </a:cubicBezTo>
                  <a:cubicBezTo>
                    <a:pt x="22425" y="840678"/>
                    <a:pt x="21720" y="836989"/>
                    <a:pt x="20487" y="832949"/>
                  </a:cubicBezTo>
                  <a:cubicBezTo>
                    <a:pt x="19253" y="831895"/>
                    <a:pt x="16434" y="830841"/>
                    <a:pt x="15553" y="828908"/>
                  </a:cubicBezTo>
                  <a:cubicBezTo>
                    <a:pt x="12381" y="822585"/>
                    <a:pt x="9209" y="816085"/>
                    <a:pt x="7095" y="809234"/>
                  </a:cubicBezTo>
                  <a:cubicBezTo>
                    <a:pt x="4980" y="802208"/>
                    <a:pt x="3747" y="795005"/>
                    <a:pt x="2513" y="787803"/>
                  </a:cubicBezTo>
                  <a:cubicBezTo>
                    <a:pt x="1103" y="780250"/>
                    <a:pt x="-306" y="772696"/>
                    <a:pt x="575" y="764967"/>
                  </a:cubicBezTo>
                  <a:cubicBezTo>
                    <a:pt x="1280" y="758994"/>
                    <a:pt x="2337" y="752670"/>
                    <a:pt x="927" y="747049"/>
                  </a:cubicBezTo>
                  <a:cubicBezTo>
                    <a:pt x="-482" y="740901"/>
                    <a:pt x="-482" y="735982"/>
                    <a:pt x="3571" y="731766"/>
                  </a:cubicBezTo>
                  <a:cubicBezTo>
                    <a:pt x="7271" y="730888"/>
                    <a:pt x="10267" y="730010"/>
                    <a:pt x="14496" y="728956"/>
                  </a:cubicBezTo>
                  <a:cubicBezTo>
                    <a:pt x="13262" y="724916"/>
                    <a:pt x="12910" y="720875"/>
                    <a:pt x="10971" y="718065"/>
                  </a:cubicBezTo>
                  <a:cubicBezTo>
                    <a:pt x="10267" y="717186"/>
                    <a:pt x="5509" y="719119"/>
                    <a:pt x="2161" y="719821"/>
                  </a:cubicBezTo>
                  <a:cubicBezTo>
                    <a:pt x="2513" y="718592"/>
                    <a:pt x="2689" y="717538"/>
                    <a:pt x="3042" y="716659"/>
                  </a:cubicBezTo>
                  <a:cubicBezTo>
                    <a:pt x="4804" y="712619"/>
                    <a:pt x="7447" y="708930"/>
                    <a:pt x="8504" y="704714"/>
                  </a:cubicBezTo>
                  <a:cubicBezTo>
                    <a:pt x="10443" y="697863"/>
                    <a:pt x="11500" y="690837"/>
                    <a:pt x="13086" y="683986"/>
                  </a:cubicBezTo>
                  <a:cubicBezTo>
                    <a:pt x="13615" y="681878"/>
                    <a:pt x="14319" y="679770"/>
                    <a:pt x="15553" y="678013"/>
                  </a:cubicBezTo>
                  <a:cubicBezTo>
                    <a:pt x="20663" y="669933"/>
                    <a:pt x="27183" y="662906"/>
                    <a:pt x="30179" y="653596"/>
                  </a:cubicBezTo>
                  <a:cubicBezTo>
                    <a:pt x="30883" y="651313"/>
                    <a:pt x="33350" y="649380"/>
                    <a:pt x="35112" y="647272"/>
                  </a:cubicBezTo>
                  <a:cubicBezTo>
                    <a:pt x="36698" y="645516"/>
                    <a:pt x="38637" y="643935"/>
                    <a:pt x="40223" y="642002"/>
                  </a:cubicBezTo>
                  <a:cubicBezTo>
                    <a:pt x="46390" y="633922"/>
                    <a:pt x="52381" y="625666"/>
                    <a:pt x="58373" y="617585"/>
                  </a:cubicBezTo>
                  <a:cubicBezTo>
                    <a:pt x="59430" y="616004"/>
                    <a:pt x="60663" y="613721"/>
                    <a:pt x="62073" y="613369"/>
                  </a:cubicBezTo>
                  <a:cubicBezTo>
                    <a:pt x="71412" y="611086"/>
                    <a:pt x="73527" y="598965"/>
                    <a:pt x="83571" y="597911"/>
                  </a:cubicBezTo>
                  <a:cubicBezTo>
                    <a:pt x="83923" y="597911"/>
                    <a:pt x="84276" y="597033"/>
                    <a:pt x="84628" y="596681"/>
                  </a:cubicBezTo>
                  <a:cubicBezTo>
                    <a:pt x="87976" y="591411"/>
                    <a:pt x="92910" y="588074"/>
                    <a:pt x="98020" y="584560"/>
                  </a:cubicBezTo>
                  <a:cubicBezTo>
                    <a:pt x="102250" y="581574"/>
                    <a:pt x="106655" y="578412"/>
                    <a:pt x="109827" y="574372"/>
                  </a:cubicBezTo>
                  <a:cubicBezTo>
                    <a:pt x="113351" y="569805"/>
                    <a:pt x="116523" y="565940"/>
                    <a:pt x="122690" y="565062"/>
                  </a:cubicBezTo>
                  <a:cubicBezTo>
                    <a:pt x="124100" y="564886"/>
                    <a:pt x="125686" y="563656"/>
                    <a:pt x="126919" y="562602"/>
                  </a:cubicBezTo>
                  <a:cubicBezTo>
                    <a:pt x="131853" y="557508"/>
                    <a:pt x="136611" y="552238"/>
                    <a:pt x="141721" y="547320"/>
                  </a:cubicBezTo>
                  <a:cubicBezTo>
                    <a:pt x="145598" y="543631"/>
                    <a:pt x="150003" y="540645"/>
                    <a:pt x="154585" y="536956"/>
                  </a:cubicBezTo>
                  <a:cubicBezTo>
                    <a:pt x="153880" y="534672"/>
                    <a:pt x="155642" y="532213"/>
                    <a:pt x="157757" y="529226"/>
                  </a:cubicBezTo>
                  <a:cubicBezTo>
                    <a:pt x="168329" y="514822"/>
                    <a:pt x="176259" y="499364"/>
                    <a:pt x="173439" y="479338"/>
                  </a:cubicBezTo>
                  <a:cubicBezTo>
                    <a:pt x="170444" y="478460"/>
                    <a:pt x="166743" y="477054"/>
                    <a:pt x="163219" y="476527"/>
                  </a:cubicBezTo>
                  <a:cubicBezTo>
                    <a:pt x="156347" y="475473"/>
                    <a:pt x="149298" y="475825"/>
                    <a:pt x="142778" y="474244"/>
                  </a:cubicBezTo>
                  <a:cubicBezTo>
                    <a:pt x="128153" y="470555"/>
                    <a:pt x="113351" y="467393"/>
                    <a:pt x="99430" y="461245"/>
                  </a:cubicBezTo>
                  <a:cubicBezTo>
                    <a:pt x="95906" y="459664"/>
                    <a:pt x="93086" y="458610"/>
                    <a:pt x="92734" y="455975"/>
                  </a:cubicBezTo>
                  <a:cubicBezTo>
                    <a:pt x="89562" y="455623"/>
                    <a:pt x="86743" y="455975"/>
                    <a:pt x="84804" y="454921"/>
                  </a:cubicBezTo>
                  <a:cubicBezTo>
                    <a:pt x="66302" y="444557"/>
                    <a:pt x="50796" y="430855"/>
                    <a:pt x="38989" y="413113"/>
                  </a:cubicBezTo>
                  <a:cubicBezTo>
                    <a:pt x="33350" y="404681"/>
                    <a:pt x="28945" y="395371"/>
                    <a:pt x="23306" y="387290"/>
                  </a:cubicBezTo>
                  <a:cubicBezTo>
                    <a:pt x="11148" y="369900"/>
                    <a:pt x="5861" y="350577"/>
                    <a:pt x="2337" y="330375"/>
                  </a:cubicBezTo>
                  <a:cubicBezTo>
                    <a:pt x="222" y="318781"/>
                    <a:pt x="-130" y="307012"/>
                    <a:pt x="1985" y="295243"/>
                  </a:cubicBezTo>
                  <a:cubicBezTo>
                    <a:pt x="2161" y="294189"/>
                    <a:pt x="2337" y="292783"/>
                    <a:pt x="1985" y="292081"/>
                  </a:cubicBezTo>
                  <a:cubicBezTo>
                    <a:pt x="-482" y="288216"/>
                    <a:pt x="-835" y="284703"/>
                    <a:pt x="1985" y="280662"/>
                  </a:cubicBezTo>
                  <a:cubicBezTo>
                    <a:pt x="2866" y="279433"/>
                    <a:pt x="2337" y="276974"/>
                    <a:pt x="2161" y="275041"/>
                  </a:cubicBezTo>
                  <a:cubicBezTo>
                    <a:pt x="1808" y="267839"/>
                    <a:pt x="2689" y="260988"/>
                    <a:pt x="7095" y="254840"/>
                  </a:cubicBezTo>
                  <a:cubicBezTo>
                    <a:pt x="8504" y="252908"/>
                    <a:pt x="8681" y="250273"/>
                    <a:pt x="9209" y="247989"/>
                  </a:cubicBezTo>
                  <a:cubicBezTo>
                    <a:pt x="10795" y="241138"/>
                    <a:pt x="12205" y="234112"/>
                    <a:pt x="13791" y="227261"/>
                  </a:cubicBezTo>
                  <a:cubicBezTo>
                    <a:pt x="14143" y="226031"/>
                    <a:pt x="15201" y="224977"/>
                    <a:pt x="15905" y="223923"/>
                  </a:cubicBezTo>
                  <a:cubicBezTo>
                    <a:pt x="17315" y="221991"/>
                    <a:pt x="18725" y="220059"/>
                    <a:pt x="19958" y="217951"/>
                  </a:cubicBezTo>
                  <a:cubicBezTo>
                    <a:pt x="23306" y="212681"/>
                    <a:pt x="26478" y="207235"/>
                    <a:pt x="29826" y="201790"/>
                  </a:cubicBezTo>
                  <a:cubicBezTo>
                    <a:pt x="30002" y="201438"/>
                    <a:pt x="30707" y="201263"/>
                    <a:pt x="31060" y="201087"/>
                  </a:cubicBezTo>
                  <a:cubicBezTo>
                    <a:pt x="32293" y="201614"/>
                    <a:pt x="33350" y="201965"/>
                    <a:pt x="35994" y="203195"/>
                  </a:cubicBezTo>
                  <a:cubicBezTo>
                    <a:pt x="34408" y="199682"/>
                    <a:pt x="33350" y="197749"/>
                    <a:pt x="32822" y="196520"/>
                  </a:cubicBezTo>
                  <a:cubicBezTo>
                    <a:pt x="36170" y="192479"/>
                    <a:pt x="39518" y="188966"/>
                    <a:pt x="42514" y="185101"/>
                  </a:cubicBezTo>
                  <a:cubicBezTo>
                    <a:pt x="47800" y="178426"/>
                    <a:pt x="52381" y="171224"/>
                    <a:pt x="57844" y="164725"/>
                  </a:cubicBezTo>
                  <a:cubicBezTo>
                    <a:pt x="62778" y="159279"/>
                    <a:pt x="68417" y="154536"/>
                    <a:pt x="74056" y="149617"/>
                  </a:cubicBezTo>
                  <a:cubicBezTo>
                    <a:pt x="79694" y="144699"/>
                    <a:pt x="85686" y="139780"/>
                    <a:pt x="91501" y="135037"/>
                  </a:cubicBezTo>
                  <a:cubicBezTo>
                    <a:pt x="94144" y="132929"/>
                    <a:pt x="96963" y="131348"/>
                    <a:pt x="99606" y="129416"/>
                  </a:cubicBezTo>
                  <a:cubicBezTo>
                    <a:pt x="102250" y="127308"/>
                    <a:pt x="104540" y="125025"/>
                    <a:pt x="107183" y="122917"/>
                  </a:cubicBezTo>
                  <a:cubicBezTo>
                    <a:pt x="109650" y="120809"/>
                    <a:pt x="112117" y="118349"/>
                    <a:pt x="115994" y="119228"/>
                  </a:cubicBezTo>
                  <a:cubicBezTo>
                    <a:pt x="120223" y="120106"/>
                    <a:pt x="120399" y="114836"/>
                    <a:pt x="122338" y="114485"/>
                  </a:cubicBezTo>
                  <a:cubicBezTo>
                    <a:pt x="125510" y="113782"/>
                    <a:pt x="126214" y="112201"/>
                    <a:pt x="127095" y="109917"/>
                  </a:cubicBezTo>
                  <a:cubicBezTo>
                    <a:pt x="127800" y="108337"/>
                    <a:pt x="128858" y="106756"/>
                    <a:pt x="129739" y="105350"/>
                  </a:cubicBezTo>
                  <a:cubicBezTo>
                    <a:pt x="132382" y="106229"/>
                    <a:pt x="134320" y="107107"/>
                    <a:pt x="136259" y="107634"/>
                  </a:cubicBezTo>
                  <a:cubicBezTo>
                    <a:pt x="136787" y="107634"/>
                    <a:pt x="137492" y="107107"/>
                    <a:pt x="138549" y="106580"/>
                  </a:cubicBezTo>
                  <a:cubicBezTo>
                    <a:pt x="136787" y="104823"/>
                    <a:pt x="135377" y="103242"/>
                    <a:pt x="134144" y="101837"/>
                  </a:cubicBezTo>
                  <a:cubicBezTo>
                    <a:pt x="143483" y="91297"/>
                    <a:pt x="152646" y="81109"/>
                    <a:pt x="161986" y="70745"/>
                  </a:cubicBezTo>
                  <a:cubicBezTo>
                    <a:pt x="163395" y="71272"/>
                    <a:pt x="164981" y="71974"/>
                    <a:pt x="167096" y="73028"/>
                  </a:cubicBezTo>
                  <a:cubicBezTo>
                    <a:pt x="168858" y="70042"/>
                    <a:pt x="170268" y="67231"/>
                    <a:pt x="172206" y="63894"/>
                  </a:cubicBezTo>
                  <a:cubicBezTo>
                    <a:pt x="169739" y="63367"/>
                    <a:pt x="167977" y="63015"/>
                    <a:pt x="166038" y="62488"/>
                  </a:cubicBezTo>
                  <a:cubicBezTo>
                    <a:pt x="168682" y="56516"/>
                    <a:pt x="171149" y="50895"/>
                    <a:pt x="173616" y="45098"/>
                  </a:cubicBezTo>
                  <a:cubicBezTo>
                    <a:pt x="175202" y="45625"/>
                    <a:pt x="175906" y="45976"/>
                    <a:pt x="176611" y="46152"/>
                  </a:cubicBezTo>
                  <a:cubicBezTo>
                    <a:pt x="177316" y="46152"/>
                    <a:pt x="178021" y="46152"/>
                    <a:pt x="179607" y="46152"/>
                  </a:cubicBezTo>
                  <a:cubicBezTo>
                    <a:pt x="178373" y="43692"/>
                    <a:pt x="178021" y="41057"/>
                    <a:pt x="176435" y="40179"/>
                  </a:cubicBezTo>
                  <a:cubicBezTo>
                    <a:pt x="172911" y="37895"/>
                    <a:pt x="173087" y="34909"/>
                    <a:pt x="173087" y="31572"/>
                  </a:cubicBezTo>
                  <a:cubicBezTo>
                    <a:pt x="173087" y="21559"/>
                    <a:pt x="173087" y="11546"/>
                    <a:pt x="173087" y="1006"/>
                  </a:cubicBezTo>
                  <a:cubicBezTo>
                    <a:pt x="182779" y="1533"/>
                    <a:pt x="192647" y="-1980"/>
                    <a:pt x="201986" y="1709"/>
                  </a:cubicBezTo>
                  <a:cubicBezTo>
                    <a:pt x="201986" y="7330"/>
                    <a:pt x="201457" y="12249"/>
                    <a:pt x="201986" y="16991"/>
                  </a:cubicBezTo>
                  <a:cubicBezTo>
                    <a:pt x="203395" y="29815"/>
                    <a:pt x="200752" y="42814"/>
                    <a:pt x="204981" y="55637"/>
                  </a:cubicBezTo>
                  <a:cubicBezTo>
                    <a:pt x="207096" y="62137"/>
                    <a:pt x="209739" y="67758"/>
                    <a:pt x="214144" y="72852"/>
                  </a:cubicBezTo>
                  <a:cubicBezTo>
                    <a:pt x="224365" y="84973"/>
                    <a:pt x="234761" y="97094"/>
                    <a:pt x="244453" y="109742"/>
                  </a:cubicBezTo>
                  <a:cubicBezTo>
                    <a:pt x="247625" y="113958"/>
                    <a:pt x="250973" y="117647"/>
                    <a:pt x="255378" y="120809"/>
                  </a:cubicBezTo>
                  <a:cubicBezTo>
                    <a:pt x="263484" y="126430"/>
                    <a:pt x="271061" y="132402"/>
                    <a:pt x="267889" y="144172"/>
                  </a:cubicBezTo>
                  <a:cubicBezTo>
                    <a:pt x="267889" y="144523"/>
                    <a:pt x="268418" y="145050"/>
                    <a:pt x="269299" y="145929"/>
                  </a:cubicBezTo>
                  <a:cubicBezTo>
                    <a:pt x="270709" y="143645"/>
                    <a:pt x="271942" y="141713"/>
                    <a:pt x="273704" y="139078"/>
                  </a:cubicBezTo>
                  <a:cubicBezTo>
                    <a:pt x="276524" y="141186"/>
                    <a:pt x="278638" y="143645"/>
                    <a:pt x="281281" y="144699"/>
                  </a:cubicBezTo>
                  <a:cubicBezTo>
                    <a:pt x="287273" y="146807"/>
                    <a:pt x="292559" y="149090"/>
                    <a:pt x="293969" y="156117"/>
                  </a:cubicBezTo>
                  <a:cubicBezTo>
                    <a:pt x="293969" y="156820"/>
                    <a:pt x="294850" y="157522"/>
                    <a:pt x="295555" y="157874"/>
                  </a:cubicBezTo>
                  <a:cubicBezTo>
                    <a:pt x="302251" y="161563"/>
                    <a:pt x="306832" y="167359"/>
                    <a:pt x="311061" y="173508"/>
                  </a:cubicBezTo>
                  <a:cubicBezTo>
                    <a:pt x="312119" y="175089"/>
                    <a:pt x="315114" y="175089"/>
                    <a:pt x="316524" y="176494"/>
                  </a:cubicBezTo>
                  <a:cubicBezTo>
                    <a:pt x="319520" y="179480"/>
                    <a:pt x="321634" y="183521"/>
                    <a:pt x="324982" y="186155"/>
                  </a:cubicBezTo>
                  <a:cubicBezTo>
                    <a:pt x="335555" y="194587"/>
                    <a:pt x="340136" y="206532"/>
                    <a:pt x="345423" y="218126"/>
                  </a:cubicBezTo>
                  <a:cubicBezTo>
                    <a:pt x="347009" y="221639"/>
                    <a:pt x="348418" y="225153"/>
                    <a:pt x="349652" y="228666"/>
                  </a:cubicBezTo>
                  <a:cubicBezTo>
                    <a:pt x="352471" y="236044"/>
                    <a:pt x="355643" y="243422"/>
                    <a:pt x="357758" y="251151"/>
                  </a:cubicBezTo>
                  <a:cubicBezTo>
                    <a:pt x="361282" y="263623"/>
                    <a:pt x="361282" y="276798"/>
                    <a:pt x="360753" y="289621"/>
                  </a:cubicBezTo>
                  <a:cubicBezTo>
                    <a:pt x="360048" y="303499"/>
                    <a:pt x="358991" y="317552"/>
                    <a:pt x="356348" y="331254"/>
                  </a:cubicBezTo>
                  <a:cubicBezTo>
                    <a:pt x="353528" y="346009"/>
                    <a:pt x="354057" y="361819"/>
                    <a:pt x="344189" y="374818"/>
                  </a:cubicBezTo>
                  <a:cubicBezTo>
                    <a:pt x="340665" y="379561"/>
                    <a:pt x="340489" y="386763"/>
                    <a:pt x="336788" y="391330"/>
                  </a:cubicBezTo>
                  <a:cubicBezTo>
                    <a:pt x="332736" y="396600"/>
                    <a:pt x="326392" y="399938"/>
                    <a:pt x="325335" y="407316"/>
                  </a:cubicBezTo>
                  <a:cubicBezTo>
                    <a:pt x="325158" y="408721"/>
                    <a:pt x="321282" y="409073"/>
                    <a:pt x="320401" y="410654"/>
                  </a:cubicBezTo>
                  <a:cubicBezTo>
                    <a:pt x="318110" y="414518"/>
                    <a:pt x="316348" y="418734"/>
                    <a:pt x="314409" y="422774"/>
                  </a:cubicBezTo>
                  <a:cubicBezTo>
                    <a:pt x="311766" y="424707"/>
                    <a:pt x="308242" y="426112"/>
                    <a:pt x="306304" y="428747"/>
                  </a:cubicBezTo>
                  <a:cubicBezTo>
                    <a:pt x="301017" y="435773"/>
                    <a:pt x="294850" y="441043"/>
                    <a:pt x="285863" y="442800"/>
                  </a:cubicBezTo>
                  <a:cubicBezTo>
                    <a:pt x="284101" y="445259"/>
                    <a:pt x="286039" y="451056"/>
                    <a:pt x="280929" y="450705"/>
                  </a:cubicBezTo>
                  <a:cubicBezTo>
                    <a:pt x="275995" y="450353"/>
                    <a:pt x="273704" y="453164"/>
                    <a:pt x="270532" y="455623"/>
                  </a:cubicBezTo>
                  <a:cubicBezTo>
                    <a:pt x="268065" y="457556"/>
                    <a:pt x="264894" y="458785"/>
                    <a:pt x="261898" y="460191"/>
                  </a:cubicBezTo>
                  <a:cubicBezTo>
                    <a:pt x="259255" y="461420"/>
                    <a:pt x="256259" y="462299"/>
                    <a:pt x="253616" y="463353"/>
                  </a:cubicBezTo>
                  <a:cubicBezTo>
                    <a:pt x="251854" y="464055"/>
                    <a:pt x="250268" y="465461"/>
                    <a:pt x="248506" y="465636"/>
                  </a:cubicBezTo>
                  <a:cubicBezTo>
                    <a:pt x="240576" y="465988"/>
                    <a:pt x="234056" y="474068"/>
                    <a:pt x="225246" y="469852"/>
                  </a:cubicBezTo>
                  <a:cubicBezTo>
                    <a:pt x="225070" y="469852"/>
                    <a:pt x="224717" y="469852"/>
                    <a:pt x="224189" y="470028"/>
                  </a:cubicBezTo>
                  <a:cubicBezTo>
                    <a:pt x="223484" y="471784"/>
                    <a:pt x="222603" y="473717"/>
                    <a:pt x="221898" y="475649"/>
                  </a:cubicBezTo>
                  <a:cubicBezTo>
                    <a:pt x="215378" y="476000"/>
                    <a:pt x="209034" y="476352"/>
                    <a:pt x="202867" y="476879"/>
                  </a:cubicBezTo>
                  <a:cubicBezTo>
                    <a:pt x="202514" y="479162"/>
                    <a:pt x="202162" y="480392"/>
                    <a:pt x="202338" y="481797"/>
                  </a:cubicBezTo>
                  <a:cubicBezTo>
                    <a:pt x="202338" y="487594"/>
                    <a:pt x="202691" y="493215"/>
                    <a:pt x="202867" y="499012"/>
                  </a:cubicBezTo>
                  <a:cubicBezTo>
                    <a:pt x="202867" y="500418"/>
                    <a:pt x="203043" y="501823"/>
                    <a:pt x="203572" y="503053"/>
                  </a:cubicBezTo>
                  <a:cubicBezTo>
                    <a:pt x="206039" y="509728"/>
                    <a:pt x="206215" y="517106"/>
                    <a:pt x="211149" y="522903"/>
                  </a:cubicBezTo>
                  <a:cubicBezTo>
                    <a:pt x="211854" y="523605"/>
                    <a:pt x="211677" y="525010"/>
                    <a:pt x="212030" y="526064"/>
                  </a:cubicBezTo>
                  <a:cubicBezTo>
                    <a:pt x="213968" y="531159"/>
                    <a:pt x="211501" y="535902"/>
                    <a:pt x="210268" y="540820"/>
                  </a:cubicBezTo>
                  <a:cubicBezTo>
                    <a:pt x="217669" y="540820"/>
                    <a:pt x="211325" y="531686"/>
                    <a:pt x="218374" y="531861"/>
                  </a:cubicBezTo>
                  <a:cubicBezTo>
                    <a:pt x="219078" y="532388"/>
                    <a:pt x="220136" y="533267"/>
                    <a:pt x="221017" y="534321"/>
                  </a:cubicBezTo>
                  <a:cubicBezTo>
                    <a:pt x="229827" y="545212"/>
                    <a:pt x="238462" y="556279"/>
                    <a:pt x="247096" y="567170"/>
                  </a:cubicBezTo>
                  <a:cubicBezTo>
                    <a:pt x="248858" y="569278"/>
                    <a:pt x="250973" y="571034"/>
                    <a:pt x="252911" y="572791"/>
                  </a:cubicBezTo>
                  <a:cubicBezTo>
                    <a:pt x="258550" y="577710"/>
                    <a:pt x="264894" y="581750"/>
                    <a:pt x="269651" y="587371"/>
                  </a:cubicBezTo>
                  <a:cubicBezTo>
                    <a:pt x="274233" y="592641"/>
                    <a:pt x="278462" y="597384"/>
                    <a:pt x="285158" y="600019"/>
                  </a:cubicBezTo>
                  <a:cubicBezTo>
                    <a:pt x="292911" y="603005"/>
                    <a:pt x="297493" y="612315"/>
                    <a:pt x="295907" y="619166"/>
                  </a:cubicBezTo>
                  <a:cubicBezTo>
                    <a:pt x="301546" y="616707"/>
                    <a:pt x="302779" y="616883"/>
                    <a:pt x="305775" y="620044"/>
                  </a:cubicBezTo>
                  <a:cubicBezTo>
                    <a:pt x="311590" y="626368"/>
                    <a:pt x="317757" y="632517"/>
                    <a:pt x="323396" y="639016"/>
                  </a:cubicBezTo>
                  <a:cubicBezTo>
                    <a:pt x="325335" y="641300"/>
                    <a:pt x="326392" y="644462"/>
                    <a:pt x="327801" y="647272"/>
                  </a:cubicBezTo>
                  <a:cubicBezTo>
                    <a:pt x="331854" y="645164"/>
                    <a:pt x="333793" y="645691"/>
                    <a:pt x="335203" y="649732"/>
                  </a:cubicBezTo>
                  <a:cubicBezTo>
                    <a:pt x="336260" y="652542"/>
                    <a:pt x="336436" y="656055"/>
                    <a:pt x="338198" y="658163"/>
                  </a:cubicBezTo>
                  <a:cubicBezTo>
                    <a:pt x="342075" y="662731"/>
                    <a:pt x="343661" y="668176"/>
                    <a:pt x="345599" y="673446"/>
                  </a:cubicBezTo>
                  <a:cubicBezTo>
                    <a:pt x="346656" y="676784"/>
                    <a:pt x="348595" y="679946"/>
                    <a:pt x="349828" y="683283"/>
                  </a:cubicBezTo>
                  <a:cubicBezTo>
                    <a:pt x="352471" y="690134"/>
                    <a:pt x="355467" y="696985"/>
                    <a:pt x="357581" y="704012"/>
                  </a:cubicBezTo>
                  <a:cubicBezTo>
                    <a:pt x="361458" y="717538"/>
                    <a:pt x="361634" y="731766"/>
                    <a:pt x="360753" y="745644"/>
                  </a:cubicBezTo>
                  <a:cubicBezTo>
                    <a:pt x="359696" y="761454"/>
                    <a:pt x="357758" y="777439"/>
                    <a:pt x="355291" y="793073"/>
                  </a:cubicBezTo>
                  <a:cubicBezTo>
                    <a:pt x="353528" y="803613"/>
                    <a:pt x="350533" y="813801"/>
                    <a:pt x="347185" y="823990"/>
                  </a:cubicBezTo>
                  <a:cubicBezTo>
                    <a:pt x="344718" y="831192"/>
                    <a:pt x="340841" y="838043"/>
                    <a:pt x="337493" y="844894"/>
                  </a:cubicBezTo>
                  <a:cubicBezTo>
                    <a:pt x="336965" y="846123"/>
                    <a:pt x="335907" y="847002"/>
                    <a:pt x="334850" y="847880"/>
                  </a:cubicBezTo>
                  <a:cubicBezTo>
                    <a:pt x="330973" y="851393"/>
                    <a:pt x="324982" y="853501"/>
                    <a:pt x="326039" y="860528"/>
                  </a:cubicBezTo>
                  <a:cubicBezTo>
                    <a:pt x="326039" y="860879"/>
                    <a:pt x="325511" y="861757"/>
                    <a:pt x="325158" y="861757"/>
                  </a:cubicBezTo>
                  <a:cubicBezTo>
                    <a:pt x="317934" y="864568"/>
                    <a:pt x="316348" y="870716"/>
                    <a:pt x="315643" y="875986"/>
                  </a:cubicBezTo>
                  <a:cubicBezTo>
                    <a:pt x="311766" y="878973"/>
                    <a:pt x="308242" y="880729"/>
                    <a:pt x="305951" y="883540"/>
                  </a:cubicBezTo>
                  <a:cubicBezTo>
                    <a:pt x="300665" y="890039"/>
                    <a:pt x="294850" y="895485"/>
                    <a:pt x="286920" y="897066"/>
                  </a:cubicBezTo>
                  <a:cubicBezTo>
                    <a:pt x="285158" y="900052"/>
                    <a:pt x="284453" y="903390"/>
                    <a:pt x="282163" y="904971"/>
                  </a:cubicBezTo>
                  <a:cubicBezTo>
                    <a:pt x="278991" y="907254"/>
                    <a:pt x="274585" y="907781"/>
                    <a:pt x="271414" y="910065"/>
                  </a:cubicBezTo>
                  <a:cubicBezTo>
                    <a:pt x="265951" y="914105"/>
                    <a:pt x="260665" y="916213"/>
                    <a:pt x="254497" y="911470"/>
                  </a:cubicBezTo>
                  <a:cubicBezTo>
                    <a:pt x="254673" y="917970"/>
                    <a:pt x="253616" y="919024"/>
                    <a:pt x="248506" y="920253"/>
                  </a:cubicBezTo>
                  <a:cubicBezTo>
                    <a:pt x="243572" y="921483"/>
                    <a:pt x="238109" y="922361"/>
                    <a:pt x="233704" y="924821"/>
                  </a:cubicBezTo>
                  <a:cubicBezTo>
                    <a:pt x="225246" y="929739"/>
                    <a:pt x="216435" y="931320"/>
                    <a:pt x="206920" y="931145"/>
                  </a:cubicBezTo>
                  <a:cubicBezTo>
                    <a:pt x="205862" y="931145"/>
                    <a:pt x="204805" y="931672"/>
                    <a:pt x="203572" y="932023"/>
                  </a:cubicBezTo>
                  <a:cubicBezTo>
                    <a:pt x="202162" y="947130"/>
                    <a:pt x="205334" y="960305"/>
                    <a:pt x="216259" y="971372"/>
                  </a:cubicBezTo>
                  <a:cubicBezTo>
                    <a:pt x="223131" y="978398"/>
                    <a:pt x="228594" y="986479"/>
                    <a:pt x="235114" y="994384"/>
                  </a:cubicBezTo>
                  <a:cubicBezTo>
                    <a:pt x="233175" y="995964"/>
                    <a:pt x="232118" y="996667"/>
                    <a:pt x="231061" y="997545"/>
                  </a:cubicBezTo>
                  <a:cubicBezTo>
                    <a:pt x="230180" y="998424"/>
                    <a:pt x="229475" y="999302"/>
                    <a:pt x="228770" y="1000356"/>
                  </a:cubicBezTo>
                  <a:cubicBezTo>
                    <a:pt x="231766" y="1001059"/>
                    <a:pt x="234056" y="1001586"/>
                    <a:pt x="236523" y="1001937"/>
                  </a:cubicBezTo>
                  <a:cubicBezTo>
                    <a:pt x="244629" y="1002815"/>
                    <a:pt x="245158" y="1003342"/>
                    <a:pt x="242867" y="1010720"/>
                  </a:cubicBezTo>
                  <a:cubicBezTo>
                    <a:pt x="252559" y="1013706"/>
                    <a:pt x="265951" y="1023192"/>
                    <a:pt x="271061" y="1030922"/>
                  </a:cubicBezTo>
                  <a:cubicBezTo>
                    <a:pt x="274409" y="1035840"/>
                    <a:pt x="278638" y="1039353"/>
                    <a:pt x="284101" y="1041637"/>
                  </a:cubicBezTo>
                  <a:cubicBezTo>
                    <a:pt x="288330" y="1043394"/>
                    <a:pt x="292735" y="1045326"/>
                    <a:pt x="293616" y="1050947"/>
                  </a:cubicBezTo>
                  <a:cubicBezTo>
                    <a:pt x="293969" y="1052528"/>
                    <a:pt x="295907" y="1053758"/>
                    <a:pt x="297317" y="1055163"/>
                  </a:cubicBezTo>
                  <a:cubicBezTo>
                    <a:pt x="299608" y="1057095"/>
                    <a:pt x="302074" y="1058852"/>
                    <a:pt x="304365" y="1060960"/>
                  </a:cubicBezTo>
                  <a:cubicBezTo>
                    <a:pt x="307890" y="1063946"/>
                    <a:pt x="308947" y="1067635"/>
                    <a:pt x="306656" y="1071148"/>
                  </a:cubicBezTo>
                  <a:cubicBezTo>
                    <a:pt x="310004" y="1071851"/>
                    <a:pt x="313881" y="1071500"/>
                    <a:pt x="315467" y="1073081"/>
                  </a:cubicBezTo>
                  <a:cubicBezTo>
                    <a:pt x="317405" y="1075189"/>
                    <a:pt x="317405" y="1079053"/>
                    <a:pt x="317757" y="1080986"/>
                  </a:cubicBezTo>
                  <a:cubicBezTo>
                    <a:pt x="322515" y="1083445"/>
                    <a:pt x="326568" y="1085553"/>
                    <a:pt x="330621" y="1087485"/>
                  </a:cubicBezTo>
                  <a:cubicBezTo>
                    <a:pt x="329387" y="1092404"/>
                    <a:pt x="338198" y="1093282"/>
                    <a:pt x="334850" y="1099957"/>
                  </a:cubicBezTo>
                  <a:cubicBezTo>
                    <a:pt x="330092" y="1102065"/>
                    <a:pt x="324454" y="1104525"/>
                    <a:pt x="316876" y="1107862"/>
                  </a:cubicBezTo>
                  <a:cubicBezTo>
                    <a:pt x="322691" y="1109268"/>
                    <a:pt x="325158" y="1113132"/>
                    <a:pt x="330268" y="1114537"/>
                  </a:cubicBezTo>
                  <a:cubicBezTo>
                    <a:pt x="333969" y="1115591"/>
                    <a:pt x="336612" y="1121037"/>
                    <a:pt x="339960" y="1124726"/>
                  </a:cubicBezTo>
                  <a:cubicBezTo>
                    <a:pt x="341546" y="1121740"/>
                    <a:pt x="342780" y="1119105"/>
                    <a:pt x="344542" y="1115767"/>
                  </a:cubicBezTo>
                  <a:cubicBezTo>
                    <a:pt x="342075" y="1114713"/>
                    <a:pt x="339960" y="1113659"/>
                    <a:pt x="337669" y="1112956"/>
                  </a:cubicBezTo>
                  <a:cubicBezTo>
                    <a:pt x="336260" y="1112429"/>
                    <a:pt x="334321" y="1112781"/>
                    <a:pt x="333088" y="1111903"/>
                  </a:cubicBezTo>
                  <a:cubicBezTo>
                    <a:pt x="331678" y="1111024"/>
                    <a:pt x="330797" y="1109092"/>
                    <a:pt x="329740" y="1107686"/>
                  </a:cubicBezTo>
                  <a:cubicBezTo>
                    <a:pt x="331150" y="1106633"/>
                    <a:pt x="332383" y="1105227"/>
                    <a:pt x="333969" y="1104525"/>
                  </a:cubicBezTo>
                  <a:cubicBezTo>
                    <a:pt x="335731" y="1103822"/>
                    <a:pt x="337669" y="1103822"/>
                    <a:pt x="340313" y="1103471"/>
                  </a:cubicBezTo>
                  <a:cubicBezTo>
                    <a:pt x="341370" y="1105754"/>
                    <a:pt x="342603" y="1108038"/>
                    <a:pt x="343661" y="1110497"/>
                  </a:cubicBezTo>
                  <a:cubicBezTo>
                    <a:pt x="345423" y="1115064"/>
                    <a:pt x="348418" y="1119456"/>
                    <a:pt x="348771" y="1124199"/>
                  </a:cubicBezTo>
                  <a:cubicBezTo>
                    <a:pt x="349476" y="1132982"/>
                    <a:pt x="360048" y="1138955"/>
                    <a:pt x="355643" y="1149143"/>
                  </a:cubicBezTo>
                  <a:cubicBezTo>
                    <a:pt x="355291" y="1149846"/>
                    <a:pt x="356700" y="1150900"/>
                    <a:pt x="357053" y="1151954"/>
                  </a:cubicBezTo>
                  <a:cubicBezTo>
                    <a:pt x="358286" y="1156170"/>
                    <a:pt x="359872" y="1160210"/>
                    <a:pt x="360401" y="1164602"/>
                  </a:cubicBezTo>
                  <a:cubicBezTo>
                    <a:pt x="361106" y="1170574"/>
                    <a:pt x="360753" y="1176547"/>
                    <a:pt x="360930" y="1182695"/>
                  </a:cubicBezTo>
                  <a:cubicBezTo>
                    <a:pt x="361282" y="1197802"/>
                    <a:pt x="358815" y="1212733"/>
                    <a:pt x="356524" y="1227313"/>
                  </a:cubicBezTo>
                  <a:cubicBezTo>
                    <a:pt x="354057" y="1227840"/>
                    <a:pt x="352295" y="1228192"/>
                    <a:pt x="349299" y="1228894"/>
                  </a:cubicBezTo>
                  <a:cubicBezTo>
                    <a:pt x="352119" y="1231002"/>
                    <a:pt x="353881" y="1232232"/>
                    <a:pt x="355643" y="1233637"/>
                  </a:cubicBezTo>
                  <a:cubicBezTo>
                    <a:pt x="353705" y="1243299"/>
                    <a:pt x="351766" y="1252433"/>
                    <a:pt x="349828" y="1261568"/>
                  </a:cubicBezTo>
                  <a:cubicBezTo>
                    <a:pt x="349476" y="1262973"/>
                    <a:pt x="349299" y="1264378"/>
                    <a:pt x="348418" y="1265432"/>
                  </a:cubicBezTo>
                  <a:cubicBezTo>
                    <a:pt x="343661" y="1270351"/>
                    <a:pt x="342780" y="1277553"/>
                    <a:pt x="338550" y="1282823"/>
                  </a:cubicBezTo>
                  <a:cubicBezTo>
                    <a:pt x="336965" y="1284755"/>
                    <a:pt x="337141" y="1288269"/>
                    <a:pt x="335379" y="1289850"/>
                  </a:cubicBezTo>
                  <a:cubicBezTo>
                    <a:pt x="331150" y="1293539"/>
                    <a:pt x="326568" y="1296349"/>
                    <a:pt x="326216" y="1302673"/>
                  </a:cubicBezTo>
                  <a:cubicBezTo>
                    <a:pt x="326216" y="1303376"/>
                    <a:pt x="325335" y="1304254"/>
                    <a:pt x="324806" y="1304430"/>
                  </a:cubicBezTo>
                  <a:cubicBezTo>
                    <a:pt x="317934" y="1307416"/>
                    <a:pt x="315995" y="1313388"/>
                    <a:pt x="315467" y="1318658"/>
                  </a:cubicBezTo>
                  <a:cubicBezTo>
                    <a:pt x="311766" y="1321469"/>
                    <a:pt x="308242" y="1322874"/>
                    <a:pt x="306304" y="1325509"/>
                  </a:cubicBezTo>
                  <a:cubicBezTo>
                    <a:pt x="301017" y="1332536"/>
                    <a:pt x="294674" y="1337630"/>
                    <a:pt x="285863" y="1340089"/>
                  </a:cubicBezTo>
                  <a:cubicBezTo>
                    <a:pt x="285158" y="1344130"/>
                    <a:pt x="284277" y="1348170"/>
                    <a:pt x="278638" y="1348170"/>
                  </a:cubicBezTo>
                  <a:cubicBezTo>
                    <a:pt x="277933" y="1348170"/>
                    <a:pt x="277229" y="1349048"/>
                    <a:pt x="276524" y="1349400"/>
                  </a:cubicBezTo>
                  <a:cubicBezTo>
                    <a:pt x="267889" y="1353615"/>
                    <a:pt x="259431" y="1359237"/>
                    <a:pt x="250268" y="1361872"/>
                  </a:cubicBezTo>
                  <a:cubicBezTo>
                    <a:pt x="241105" y="1364507"/>
                    <a:pt x="232294" y="1368020"/>
                    <a:pt x="223660" y="1371884"/>
                  </a:cubicBezTo>
                  <a:cubicBezTo>
                    <a:pt x="221722" y="1372763"/>
                    <a:pt x="219431" y="1372938"/>
                    <a:pt x="217316" y="1372938"/>
                  </a:cubicBezTo>
                  <a:cubicBezTo>
                    <a:pt x="212030" y="1373290"/>
                    <a:pt x="206391" y="1372411"/>
                    <a:pt x="201633" y="1373992"/>
                  </a:cubicBezTo>
                  <a:cubicBezTo>
                    <a:pt x="193528" y="1376803"/>
                    <a:pt x="185422" y="1376452"/>
                    <a:pt x="177316" y="1376627"/>
                  </a:cubicBezTo>
                  <a:cubicBezTo>
                    <a:pt x="172911" y="1376627"/>
                    <a:pt x="168505" y="1373992"/>
                    <a:pt x="164100" y="1373641"/>
                  </a:cubicBezTo>
                  <a:cubicBezTo>
                    <a:pt x="160400" y="1373290"/>
                    <a:pt x="157933" y="1372411"/>
                    <a:pt x="156347" y="1368020"/>
                  </a:cubicBezTo>
                  <a:cubicBezTo>
                    <a:pt x="152118" y="1373817"/>
                    <a:pt x="147184" y="1372411"/>
                    <a:pt x="142426" y="1371006"/>
                  </a:cubicBezTo>
                  <a:cubicBezTo>
                    <a:pt x="128153" y="1366790"/>
                    <a:pt x="114056" y="1362047"/>
                    <a:pt x="99783" y="1358183"/>
                  </a:cubicBezTo>
                  <a:cubicBezTo>
                    <a:pt x="86567" y="1354670"/>
                    <a:pt x="75818" y="1346940"/>
                    <a:pt x="65421" y="1339035"/>
                  </a:cubicBezTo>
                  <a:cubicBezTo>
                    <a:pt x="45333" y="1323577"/>
                    <a:pt x="32469" y="1302497"/>
                    <a:pt x="20134" y="1281066"/>
                  </a:cubicBezTo>
                  <a:cubicBezTo>
                    <a:pt x="18372" y="1277905"/>
                    <a:pt x="19253" y="1275796"/>
                    <a:pt x="21544" y="1272810"/>
                  </a:cubicBezTo>
                  <a:cubicBezTo>
                    <a:pt x="16610" y="1275094"/>
                    <a:pt x="14672" y="1272459"/>
                    <a:pt x="13791" y="1269121"/>
                  </a:cubicBezTo>
                  <a:cubicBezTo>
                    <a:pt x="12910" y="1265608"/>
                    <a:pt x="15729" y="1264027"/>
                    <a:pt x="18196" y="1263149"/>
                  </a:cubicBezTo>
                  <a:cubicBezTo>
                    <a:pt x="20663" y="1262446"/>
                    <a:pt x="23483" y="1262622"/>
                    <a:pt x="25949" y="1262446"/>
                  </a:cubicBezTo>
                  <a:cubicBezTo>
                    <a:pt x="28240" y="1259987"/>
                    <a:pt x="30179" y="1257879"/>
                    <a:pt x="32469" y="1255595"/>
                  </a:cubicBezTo>
                  <a:cubicBezTo>
                    <a:pt x="25773" y="1253487"/>
                    <a:pt x="19782" y="1251555"/>
                    <a:pt x="13262" y="1249447"/>
                  </a:cubicBezTo>
                  <a:cubicBezTo>
                    <a:pt x="13086" y="1252258"/>
                    <a:pt x="15553" y="1256122"/>
                    <a:pt x="12029" y="1258933"/>
                  </a:cubicBezTo>
                  <a:lnTo>
                    <a:pt x="12029" y="1258933"/>
                  </a:lnTo>
                  <a:close/>
                </a:path>
              </a:pathLst>
            </a:custGeom>
            <a:grpFill/>
            <a:ln w="17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9" name="Forma libre 38">
              <a:extLst>
                <a:ext uri="{FF2B5EF4-FFF2-40B4-BE49-F238E27FC236}">
                  <a16:creationId xmlns:a16="http://schemas.microsoft.com/office/drawing/2014/main" id="{63343DEB-84EB-E499-06D4-F42DFC8E4040}"/>
                </a:ext>
              </a:extLst>
            </p:cNvPr>
            <p:cNvSpPr/>
            <p:nvPr/>
          </p:nvSpPr>
          <p:spPr>
            <a:xfrm>
              <a:off x="3911343" y="2171775"/>
              <a:ext cx="330935" cy="659419"/>
            </a:xfrm>
            <a:custGeom>
              <a:avLst/>
              <a:gdLst>
                <a:gd name="connsiteX0" fmla="*/ 288487 w 330935"/>
                <a:gd name="connsiteY0" fmla="*/ 561069 h 659419"/>
                <a:gd name="connsiteX1" fmla="*/ 284082 w 330935"/>
                <a:gd name="connsiteY1" fmla="*/ 553867 h 659419"/>
                <a:gd name="connsiteX2" fmla="*/ 278443 w 330935"/>
                <a:gd name="connsiteY2" fmla="*/ 560542 h 659419"/>
                <a:gd name="connsiteX3" fmla="*/ 278443 w 330935"/>
                <a:gd name="connsiteY3" fmla="*/ 577406 h 659419"/>
                <a:gd name="connsiteX4" fmla="*/ 237385 w 330935"/>
                <a:gd name="connsiteY4" fmla="*/ 625889 h 659419"/>
                <a:gd name="connsiteX5" fmla="*/ 234742 w 330935"/>
                <a:gd name="connsiteY5" fmla="*/ 626943 h 659419"/>
                <a:gd name="connsiteX6" fmla="*/ 230866 w 330935"/>
                <a:gd name="connsiteY6" fmla="*/ 625011 h 659419"/>
                <a:gd name="connsiteX7" fmla="*/ 226813 w 330935"/>
                <a:gd name="connsiteY7" fmla="*/ 622376 h 659419"/>
                <a:gd name="connsiteX8" fmla="*/ 217474 w 330935"/>
                <a:gd name="connsiteY8" fmla="*/ 628173 h 659419"/>
                <a:gd name="connsiteX9" fmla="*/ 228399 w 330935"/>
                <a:gd name="connsiteY9" fmla="*/ 630281 h 659419"/>
                <a:gd name="connsiteX10" fmla="*/ 226284 w 330935"/>
                <a:gd name="connsiteY10" fmla="*/ 633794 h 659419"/>
                <a:gd name="connsiteX11" fmla="*/ 182583 w 330935"/>
                <a:gd name="connsiteY11" fmla="*/ 654522 h 659419"/>
                <a:gd name="connsiteX12" fmla="*/ 174654 w 330935"/>
                <a:gd name="connsiteY12" fmla="*/ 656982 h 659419"/>
                <a:gd name="connsiteX13" fmla="*/ 154566 w 330935"/>
                <a:gd name="connsiteY13" fmla="*/ 656982 h 659419"/>
                <a:gd name="connsiteX14" fmla="*/ 141526 w 330935"/>
                <a:gd name="connsiteY14" fmla="*/ 653117 h 659419"/>
                <a:gd name="connsiteX15" fmla="*/ 100821 w 330935"/>
                <a:gd name="connsiteY15" fmla="*/ 632037 h 659419"/>
                <a:gd name="connsiteX16" fmla="*/ 59235 w 330935"/>
                <a:gd name="connsiteY16" fmla="*/ 589703 h 659419"/>
                <a:gd name="connsiteX17" fmla="*/ 46195 w 330935"/>
                <a:gd name="connsiteY17" fmla="*/ 569150 h 659419"/>
                <a:gd name="connsiteX18" fmla="*/ 32627 w 330935"/>
                <a:gd name="connsiteY18" fmla="*/ 548070 h 659419"/>
                <a:gd name="connsiteX19" fmla="*/ 20468 w 330935"/>
                <a:gd name="connsiteY19" fmla="*/ 526288 h 659419"/>
                <a:gd name="connsiteX20" fmla="*/ 11834 w 330935"/>
                <a:gd name="connsiteY20" fmla="*/ 502749 h 659419"/>
                <a:gd name="connsiteX21" fmla="*/ 2318 w 330935"/>
                <a:gd name="connsiteY21" fmla="*/ 447591 h 659419"/>
                <a:gd name="connsiteX22" fmla="*/ 203 w 330935"/>
                <a:gd name="connsiteY22" fmla="*/ 401918 h 659419"/>
                <a:gd name="connsiteX23" fmla="*/ 203 w 330935"/>
                <a:gd name="connsiteY23" fmla="*/ 358705 h 659419"/>
                <a:gd name="connsiteX24" fmla="*/ 1261 w 330935"/>
                <a:gd name="connsiteY24" fmla="*/ 317951 h 659419"/>
                <a:gd name="connsiteX25" fmla="*/ 732 w 330935"/>
                <a:gd name="connsiteY25" fmla="*/ 279656 h 659419"/>
                <a:gd name="connsiteX26" fmla="*/ 380 w 330935"/>
                <a:gd name="connsiteY26" fmla="*/ 238727 h 659419"/>
                <a:gd name="connsiteX27" fmla="*/ 2142 w 330935"/>
                <a:gd name="connsiteY27" fmla="*/ 216944 h 659419"/>
                <a:gd name="connsiteX28" fmla="*/ 732 w 330935"/>
                <a:gd name="connsiteY28" fmla="*/ 196743 h 659419"/>
                <a:gd name="connsiteX29" fmla="*/ 203 w 330935"/>
                <a:gd name="connsiteY29" fmla="*/ 154584 h 659419"/>
                <a:gd name="connsiteX30" fmla="*/ 6723 w 330935"/>
                <a:gd name="connsiteY30" fmla="*/ 141936 h 659419"/>
                <a:gd name="connsiteX31" fmla="*/ 908 w 330935"/>
                <a:gd name="connsiteY31" fmla="*/ 138599 h 659419"/>
                <a:gd name="connsiteX32" fmla="*/ 203 w 330935"/>
                <a:gd name="connsiteY32" fmla="*/ 133856 h 659419"/>
                <a:gd name="connsiteX33" fmla="*/ 1966 w 330935"/>
                <a:gd name="connsiteY33" fmla="*/ 91521 h 659419"/>
                <a:gd name="connsiteX34" fmla="*/ 556 w 330935"/>
                <a:gd name="connsiteY34" fmla="*/ 79576 h 659419"/>
                <a:gd name="connsiteX35" fmla="*/ 2670 w 330935"/>
                <a:gd name="connsiteY35" fmla="*/ 34957 h 659419"/>
                <a:gd name="connsiteX36" fmla="*/ 4961 w 330935"/>
                <a:gd name="connsiteY36" fmla="*/ 351 h 659419"/>
                <a:gd name="connsiteX37" fmla="*/ 10776 w 330935"/>
                <a:gd name="connsiteY37" fmla="*/ 2459 h 659419"/>
                <a:gd name="connsiteX38" fmla="*/ 11305 w 330935"/>
                <a:gd name="connsiteY38" fmla="*/ 3162 h 659419"/>
                <a:gd name="connsiteX39" fmla="*/ 21878 w 330935"/>
                <a:gd name="connsiteY39" fmla="*/ 19323 h 659419"/>
                <a:gd name="connsiteX40" fmla="*/ 35975 w 330935"/>
                <a:gd name="connsiteY40" fmla="*/ 35660 h 659419"/>
                <a:gd name="connsiteX41" fmla="*/ 48662 w 330935"/>
                <a:gd name="connsiteY41" fmla="*/ 51821 h 659419"/>
                <a:gd name="connsiteX42" fmla="*/ 66283 w 330935"/>
                <a:gd name="connsiteY42" fmla="*/ 78697 h 659419"/>
                <a:gd name="connsiteX43" fmla="*/ 64873 w 330935"/>
                <a:gd name="connsiteY43" fmla="*/ 86778 h 659419"/>
                <a:gd name="connsiteX44" fmla="*/ 58530 w 330935"/>
                <a:gd name="connsiteY44" fmla="*/ 95385 h 659419"/>
                <a:gd name="connsiteX45" fmla="*/ 46019 w 330935"/>
                <a:gd name="connsiteY45" fmla="*/ 91696 h 659419"/>
                <a:gd name="connsiteX46" fmla="*/ 43023 w 330935"/>
                <a:gd name="connsiteY46" fmla="*/ 104168 h 659419"/>
                <a:gd name="connsiteX47" fmla="*/ 53772 w 330935"/>
                <a:gd name="connsiteY47" fmla="*/ 99250 h 659419"/>
                <a:gd name="connsiteX48" fmla="*/ 62054 w 330935"/>
                <a:gd name="connsiteY48" fmla="*/ 101885 h 659419"/>
                <a:gd name="connsiteX49" fmla="*/ 72627 w 330935"/>
                <a:gd name="connsiteY49" fmla="*/ 90467 h 659419"/>
                <a:gd name="connsiteX50" fmla="*/ 92715 w 330935"/>
                <a:gd name="connsiteY50" fmla="*/ 117168 h 659419"/>
                <a:gd name="connsiteX51" fmla="*/ 99059 w 330935"/>
                <a:gd name="connsiteY51" fmla="*/ 110844 h 659419"/>
                <a:gd name="connsiteX52" fmla="*/ 111746 w 330935"/>
                <a:gd name="connsiteY52" fmla="*/ 83967 h 659419"/>
                <a:gd name="connsiteX53" fmla="*/ 133773 w 330935"/>
                <a:gd name="connsiteY53" fmla="*/ 47780 h 659419"/>
                <a:gd name="connsiteX54" fmla="*/ 154037 w 330935"/>
                <a:gd name="connsiteY54" fmla="*/ 19147 h 659419"/>
                <a:gd name="connsiteX55" fmla="*/ 154742 w 330935"/>
                <a:gd name="connsiteY55" fmla="*/ 14404 h 659419"/>
                <a:gd name="connsiteX56" fmla="*/ 155094 w 330935"/>
                <a:gd name="connsiteY56" fmla="*/ 9661 h 659419"/>
                <a:gd name="connsiteX57" fmla="*/ 165315 w 330935"/>
                <a:gd name="connsiteY57" fmla="*/ 3689 h 659419"/>
                <a:gd name="connsiteX58" fmla="*/ 174301 w 330935"/>
                <a:gd name="connsiteY58" fmla="*/ 10715 h 659419"/>
                <a:gd name="connsiteX59" fmla="*/ 187870 w 330935"/>
                <a:gd name="connsiteY59" fmla="*/ 36538 h 659419"/>
                <a:gd name="connsiteX60" fmla="*/ 191218 w 330935"/>
                <a:gd name="connsiteY60" fmla="*/ 42511 h 659419"/>
                <a:gd name="connsiteX61" fmla="*/ 192980 w 330935"/>
                <a:gd name="connsiteY61" fmla="*/ 47078 h 659419"/>
                <a:gd name="connsiteX62" fmla="*/ 209544 w 330935"/>
                <a:gd name="connsiteY62" fmla="*/ 71671 h 659419"/>
                <a:gd name="connsiteX63" fmla="*/ 220645 w 330935"/>
                <a:gd name="connsiteY63" fmla="*/ 93629 h 659419"/>
                <a:gd name="connsiteX64" fmla="*/ 230689 w 330935"/>
                <a:gd name="connsiteY64" fmla="*/ 112776 h 659419"/>
                <a:gd name="connsiteX65" fmla="*/ 234390 w 330935"/>
                <a:gd name="connsiteY65" fmla="*/ 117695 h 659419"/>
                <a:gd name="connsiteX66" fmla="*/ 247430 w 330935"/>
                <a:gd name="connsiteY66" fmla="*/ 102061 h 659419"/>
                <a:gd name="connsiteX67" fmla="*/ 271747 w 330935"/>
                <a:gd name="connsiteY67" fmla="*/ 64820 h 659419"/>
                <a:gd name="connsiteX68" fmla="*/ 294831 w 330935"/>
                <a:gd name="connsiteY68" fmla="*/ 34430 h 659419"/>
                <a:gd name="connsiteX69" fmla="*/ 301527 w 330935"/>
                <a:gd name="connsiteY69" fmla="*/ 28106 h 659419"/>
                <a:gd name="connsiteX70" fmla="*/ 307870 w 330935"/>
                <a:gd name="connsiteY70" fmla="*/ 20728 h 659419"/>
                <a:gd name="connsiteX71" fmla="*/ 319501 w 330935"/>
                <a:gd name="connsiteY71" fmla="*/ 2284 h 659419"/>
                <a:gd name="connsiteX72" fmla="*/ 325315 w 330935"/>
                <a:gd name="connsiteY72" fmla="*/ 0 h 659419"/>
                <a:gd name="connsiteX73" fmla="*/ 326901 w 330935"/>
                <a:gd name="connsiteY73" fmla="*/ 48834 h 659419"/>
                <a:gd name="connsiteX74" fmla="*/ 317210 w 330935"/>
                <a:gd name="connsiteY74" fmla="*/ 51294 h 659419"/>
                <a:gd name="connsiteX75" fmla="*/ 323201 w 330935"/>
                <a:gd name="connsiteY75" fmla="*/ 57618 h 659419"/>
                <a:gd name="connsiteX76" fmla="*/ 327606 w 330935"/>
                <a:gd name="connsiteY76" fmla="*/ 61658 h 659419"/>
                <a:gd name="connsiteX77" fmla="*/ 327783 w 330935"/>
                <a:gd name="connsiteY77" fmla="*/ 85548 h 659419"/>
                <a:gd name="connsiteX78" fmla="*/ 318443 w 330935"/>
                <a:gd name="connsiteY78" fmla="*/ 86251 h 659419"/>
                <a:gd name="connsiteX79" fmla="*/ 329192 w 330935"/>
                <a:gd name="connsiteY79" fmla="*/ 111898 h 659419"/>
                <a:gd name="connsiteX80" fmla="*/ 318972 w 330935"/>
                <a:gd name="connsiteY80" fmla="*/ 109263 h 659419"/>
                <a:gd name="connsiteX81" fmla="*/ 322849 w 330935"/>
                <a:gd name="connsiteY81" fmla="*/ 119978 h 659419"/>
                <a:gd name="connsiteX82" fmla="*/ 329545 w 330935"/>
                <a:gd name="connsiteY82" fmla="*/ 133856 h 659419"/>
                <a:gd name="connsiteX83" fmla="*/ 328664 w 330935"/>
                <a:gd name="connsiteY83" fmla="*/ 165475 h 659419"/>
                <a:gd name="connsiteX84" fmla="*/ 329368 w 330935"/>
                <a:gd name="connsiteY84" fmla="*/ 172853 h 659419"/>
                <a:gd name="connsiteX85" fmla="*/ 329545 w 330935"/>
                <a:gd name="connsiteY85" fmla="*/ 180933 h 659419"/>
                <a:gd name="connsiteX86" fmla="*/ 330602 w 330935"/>
                <a:gd name="connsiteY86" fmla="*/ 204121 h 659419"/>
                <a:gd name="connsiteX87" fmla="*/ 330602 w 330935"/>
                <a:gd name="connsiteY87" fmla="*/ 207283 h 659419"/>
                <a:gd name="connsiteX88" fmla="*/ 328664 w 330935"/>
                <a:gd name="connsiteY88" fmla="*/ 219052 h 659419"/>
                <a:gd name="connsiteX89" fmla="*/ 330778 w 330935"/>
                <a:gd name="connsiteY89" fmla="*/ 273157 h 659419"/>
                <a:gd name="connsiteX90" fmla="*/ 329016 w 330935"/>
                <a:gd name="connsiteY90" fmla="*/ 288440 h 659419"/>
                <a:gd name="connsiteX91" fmla="*/ 328664 w 330935"/>
                <a:gd name="connsiteY91" fmla="*/ 316019 h 659419"/>
                <a:gd name="connsiteX92" fmla="*/ 329545 w 330935"/>
                <a:gd name="connsiteY92" fmla="*/ 338504 h 659419"/>
                <a:gd name="connsiteX93" fmla="*/ 329192 w 330935"/>
                <a:gd name="connsiteY93" fmla="*/ 372407 h 659419"/>
                <a:gd name="connsiteX94" fmla="*/ 330073 w 330935"/>
                <a:gd name="connsiteY94" fmla="*/ 402445 h 659419"/>
                <a:gd name="connsiteX95" fmla="*/ 324435 w 330935"/>
                <a:gd name="connsiteY95" fmla="*/ 470778 h 659419"/>
                <a:gd name="connsiteX96" fmla="*/ 319148 w 330935"/>
                <a:gd name="connsiteY96" fmla="*/ 500817 h 659419"/>
                <a:gd name="connsiteX97" fmla="*/ 308223 w 330935"/>
                <a:gd name="connsiteY97" fmla="*/ 527869 h 659419"/>
                <a:gd name="connsiteX98" fmla="*/ 298707 w 330935"/>
                <a:gd name="connsiteY98" fmla="*/ 546841 h 659419"/>
                <a:gd name="connsiteX99" fmla="*/ 287782 w 330935"/>
                <a:gd name="connsiteY99" fmla="*/ 561772 h 659419"/>
                <a:gd name="connsiteX100" fmla="*/ 300998 w 330935"/>
                <a:gd name="connsiteY100" fmla="*/ 164245 h 659419"/>
                <a:gd name="connsiteX101" fmla="*/ 296769 w 330935"/>
                <a:gd name="connsiteY101" fmla="*/ 186906 h 659419"/>
                <a:gd name="connsiteX102" fmla="*/ 300646 w 330935"/>
                <a:gd name="connsiteY102" fmla="*/ 189892 h 659419"/>
                <a:gd name="connsiteX103" fmla="*/ 303465 w 330935"/>
                <a:gd name="connsiteY103" fmla="*/ 187082 h 659419"/>
                <a:gd name="connsiteX104" fmla="*/ 309104 w 330935"/>
                <a:gd name="connsiteY104" fmla="*/ 177245 h 659419"/>
                <a:gd name="connsiteX105" fmla="*/ 315271 w 330935"/>
                <a:gd name="connsiteY105" fmla="*/ 168637 h 659419"/>
                <a:gd name="connsiteX106" fmla="*/ 300822 w 330935"/>
                <a:gd name="connsiteY106" fmla="*/ 164245 h 659419"/>
                <a:gd name="connsiteX107" fmla="*/ 189456 w 330935"/>
                <a:gd name="connsiteY107" fmla="*/ 171096 h 659419"/>
                <a:gd name="connsiteX108" fmla="*/ 192275 w 330935"/>
                <a:gd name="connsiteY108" fmla="*/ 169164 h 659419"/>
                <a:gd name="connsiteX109" fmla="*/ 182760 w 330935"/>
                <a:gd name="connsiteY109" fmla="*/ 153354 h 659419"/>
                <a:gd name="connsiteX110" fmla="*/ 175182 w 330935"/>
                <a:gd name="connsiteY110" fmla="*/ 151071 h 659419"/>
                <a:gd name="connsiteX111" fmla="*/ 172011 w 330935"/>
                <a:gd name="connsiteY111" fmla="*/ 157570 h 659419"/>
                <a:gd name="connsiteX112" fmla="*/ 182936 w 330935"/>
                <a:gd name="connsiteY112" fmla="*/ 168461 h 659419"/>
                <a:gd name="connsiteX113" fmla="*/ 189456 w 330935"/>
                <a:gd name="connsiteY113" fmla="*/ 171096 h 659419"/>
                <a:gd name="connsiteX114" fmla="*/ 278443 w 330935"/>
                <a:gd name="connsiteY114" fmla="*/ 321464 h 659419"/>
                <a:gd name="connsiteX115" fmla="*/ 293245 w 330935"/>
                <a:gd name="connsiteY115" fmla="*/ 317600 h 659419"/>
                <a:gd name="connsiteX116" fmla="*/ 298707 w 330935"/>
                <a:gd name="connsiteY116" fmla="*/ 314965 h 659419"/>
                <a:gd name="connsiteX117" fmla="*/ 298179 w 330935"/>
                <a:gd name="connsiteY117" fmla="*/ 312154 h 659419"/>
                <a:gd name="connsiteX118" fmla="*/ 291483 w 330935"/>
                <a:gd name="connsiteY118" fmla="*/ 312154 h 659419"/>
                <a:gd name="connsiteX119" fmla="*/ 275271 w 330935"/>
                <a:gd name="connsiteY119" fmla="*/ 310749 h 659419"/>
                <a:gd name="connsiteX120" fmla="*/ 268575 w 330935"/>
                <a:gd name="connsiteY120" fmla="*/ 312505 h 659419"/>
                <a:gd name="connsiteX121" fmla="*/ 278443 w 330935"/>
                <a:gd name="connsiteY121" fmla="*/ 321816 h 659419"/>
                <a:gd name="connsiteX122" fmla="*/ 34741 w 330935"/>
                <a:gd name="connsiteY122" fmla="*/ 402972 h 659419"/>
                <a:gd name="connsiteX123" fmla="*/ 21878 w 330935"/>
                <a:gd name="connsiteY123" fmla="*/ 395770 h 659419"/>
                <a:gd name="connsiteX124" fmla="*/ 11834 w 330935"/>
                <a:gd name="connsiteY124" fmla="*/ 404729 h 659419"/>
                <a:gd name="connsiteX125" fmla="*/ 34741 w 330935"/>
                <a:gd name="connsiteY125" fmla="*/ 402972 h 659419"/>
                <a:gd name="connsiteX126" fmla="*/ 283201 w 330935"/>
                <a:gd name="connsiteY126" fmla="*/ 88710 h 659419"/>
                <a:gd name="connsiteX127" fmla="*/ 298355 w 330935"/>
                <a:gd name="connsiteY127" fmla="*/ 93102 h 659419"/>
                <a:gd name="connsiteX128" fmla="*/ 305227 w 330935"/>
                <a:gd name="connsiteY128" fmla="*/ 90291 h 659419"/>
                <a:gd name="connsiteX129" fmla="*/ 294478 w 330935"/>
                <a:gd name="connsiteY129" fmla="*/ 84845 h 659419"/>
                <a:gd name="connsiteX130" fmla="*/ 282848 w 330935"/>
                <a:gd name="connsiteY130" fmla="*/ 87129 h 659419"/>
                <a:gd name="connsiteX131" fmla="*/ 283025 w 330935"/>
                <a:gd name="connsiteY131" fmla="*/ 88710 h 659419"/>
                <a:gd name="connsiteX132" fmla="*/ 185403 w 330935"/>
                <a:gd name="connsiteY132" fmla="*/ 184095 h 659419"/>
                <a:gd name="connsiteX133" fmla="*/ 172539 w 330935"/>
                <a:gd name="connsiteY133" fmla="*/ 180933 h 659419"/>
                <a:gd name="connsiteX134" fmla="*/ 166548 w 330935"/>
                <a:gd name="connsiteY134" fmla="*/ 188487 h 659419"/>
                <a:gd name="connsiteX135" fmla="*/ 185403 w 330935"/>
                <a:gd name="connsiteY135" fmla="*/ 184095 h 659419"/>
                <a:gd name="connsiteX136" fmla="*/ 221879 w 330935"/>
                <a:gd name="connsiteY136" fmla="*/ 351854 h 659419"/>
                <a:gd name="connsiteX137" fmla="*/ 233685 w 330935"/>
                <a:gd name="connsiteY137" fmla="*/ 346936 h 659419"/>
                <a:gd name="connsiteX138" fmla="*/ 237209 w 330935"/>
                <a:gd name="connsiteY138" fmla="*/ 342544 h 659419"/>
                <a:gd name="connsiteX139" fmla="*/ 232980 w 330935"/>
                <a:gd name="connsiteY139" fmla="*/ 339558 h 659419"/>
                <a:gd name="connsiteX140" fmla="*/ 221879 w 330935"/>
                <a:gd name="connsiteY140" fmla="*/ 345706 h 659419"/>
                <a:gd name="connsiteX141" fmla="*/ 221879 w 330935"/>
                <a:gd name="connsiteY141" fmla="*/ 351854 h 659419"/>
                <a:gd name="connsiteX142" fmla="*/ 232980 w 330935"/>
                <a:gd name="connsiteY142" fmla="*/ 433362 h 659419"/>
                <a:gd name="connsiteX143" fmla="*/ 216064 w 330935"/>
                <a:gd name="connsiteY143" fmla="*/ 437754 h 659419"/>
                <a:gd name="connsiteX144" fmla="*/ 216064 w 330935"/>
                <a:gd name="connsiteY144" fmla="*/ 441969 h 659419"/>
                <a:gd name="connsiteX145" fmla="*/ 222407 w 330935"/>
                <a:gd name="connsiteY145" fmla="*/ 442321 h 659419"/>
                <a:gd name="connsiteX146" fmla="*/ 232980 w 330935"/>
                <a:gd name="connsiteY146" fmla="*/ 433362 h 659419"/>
                <a:gd name="connsiteX147" fmla="*/ 146284 w 330935"/>
                <a:gd name="connsiteY147" fmla="*/ 508019 h 659419"/>
                <a:gd name="connsiteX148" fmla="*/ 143112 w 330935"/>
                <a:gd name="connsiteY148" fmla="*/ 500114 h 659419"/>
                <a:gd name="connsiteX149" fmla="*/ 136768 w 330935"/>
                <a:gd name="connsiteY149" fmla="*/ 496425 h 659419"/>
                <a:gd name="connsiteX150" fmla="*/ 134125 w 330935"/>
                <a:gd name="connsiteY150" fmla="*/ 503452 h 659419"/>
                <a:gd name="connsiteX151" fmla="*/ 146284 w 330935"/>
                <a:gd name="connsiteY151" fmla="*/ 508019 h 659419"/>
                <a:gd name="connsiteX152" fmla="*/ 291835 w 330935"/>
                <a:gd name="connsiteY152" fmla="*/ 295642 h 659419"/>
                <a:gd name="connsiteX153" fmla="*/ 302232 w 330935"/>
                <a:gd name="connsiteY153" fmla="*/ 284224 h 659419"/>
                <a:gd name="connsiteX154" fmla="*/ 291835 w 330935"/>
                <a:gd name="connsiteY154" fmla="*/ 295642 h 659419"/>
                <a:gd name="connsiteX155" fmla="*/ 143112 w 330935"/>
                <a:gd name="connsiteY155" fmla="*/ 203594 h 659419"/>
                <a:gd name="connsiteX156" fmla="*/ 129191 w 330935"/>
                <a:gd name="connsiteY156" fmla="*/ 214485 h 659419"/>
                <a:gd name="connsiteX157" fmla="*/ 143112 w 330935"/>
                <a:gd name="connsiteY157" fmla="*/ 203594 h 659419"/>
                <a:gd name="connsiteX158" fmla="*/ 110865 w 330935"/>
                <a:gd name="connsiteY158" fmla="*/ 589351 h 659419"/>
                <a:gd name="connsiteX159" fmla="*/ 100821 w 330935"/>
                <a:gd name="connsiteY159" fmla="*/ 585311 h 659419"/>
                <a:gd name="connsiteX160" fmla="*/ 95887 w 330935"/>
                <a:gd name="connsiteY160" fmla="*/ 587243 h 659419"/>
                <a:gd name="connsiteX161" fmla="*/ 96592 w 330935"/>
                <a:gd name="connsiteY161" fmla="*/ 591459 h 659419"/>
                <a:gd name="connsiteX162" fmla="*/ 111041 w 330935"/>
                <a:gd name="connsiteY162" fmla="*/ 589351 h 659419"/>
                <a:gd name="connsiteX163" fmla="*/ 232275 w 330935"/>
                <a:gd name="connsiteY163" fmla="*/ 176191 h 659419"/>
                <a:gd name="connsiteX164" fmla="*/ 243024 w 330935"/>
                <a:gd name="connsiteY164" fmla="*/ 180933 h 659419"/>
                <a:gd name="connsiteX165" fmla="*/ 238795 w 330935"/>
                <a:gd name="connsiteY165" fmla="*/ 168813 h 659419"/>
                <a:gd name="connsiteX166" fmla="*/ 232275 w 330935"/>
                <a:gd name="connsiteY166" fmla="*/ 176191 h 659419"/>
                <a:gd name="connsiteX167" fmla="*/ 99764 w 330935"/>
                <a:gd name="connsiteY167" fmla="*/ 286332 h 659419"/>
                <a:gd name="connsiteX168" fmla="*/ 90953 w 330935"/>
                <a:gd name="connsiteY168" fmla="*/ 282291 h 659419"/>
                <a:gd name="connsiteX169" fmla="*/ 85314 w 330935"/>
                <a:gd name="connsiteY169" fmla="*/ 282818 h 659419"/>
                <a:gd name="connsiteX170" fmla="*/ 87429 w 330935"/>
                <a:gd name="connsiteY170" fmla="*/ 287561 h 659419"/>
                <a:gd name="connsiteX171" fmla="*/ 91658 w 330935"/>
                <a:gd name="connsiteY171" fmla="*/ 290021 h 659419"/>
                <a:gd name="connsiteX172" fmla="*/ 99940 w 330935"/>
                <a:gd name="connsiteY172" fmla="*/ 286507 h 659419"/>
                <a:gd name="connsiteX173" fmla="*/ 158266 w 330935"/>
                <a:gd name="connsiteY173" fmla="*/ 233808 h 659419"/>
                <a:gd name="connsiteX174" fmla="*/ 168134 w 330935"/>
                <a:gd name="connsiteY174" fmla="*/ 246105 h 659419"/>
                <a:gd name="connsiteX175" fmla="*/ 172716 w 330935"/>
                <a:gd name="connsiteY175" fmla="*/ 246632 h 659419"/>
                <a:gd name="connsiteX176" fmla="*/ 174125 w 330935"/>
                <a:gd name="connsiteY176" fmla="*/ 243997 h 659419"/>
                <a:gd name="connsiteX177" fmla="*/ 158266 w 330935"/>
                <a:gd name="connsiteY177" fmla="*/ 233633 h 659419"/>
                <a:gd name="connsiteX178" fmla="*/ 181526 w 330935"/>
                <a:gd name="connsiteY178" fmla="*/ 610255 h 659419"/>
                <a:gd name="connsiteX179" fmla="*/ 187165 w 330935"/>
                <a:gd name="connsiteY179" fmla="*/ 603756 h 659419"/>
                <a:gd name="connsiteX180" fmla="*/ 174125 w 330935"/>
                <a:gd name="connsiteY180" fmla="*/ 604985 h 659419"/>
                <a:gd name="connsiteX181" fmla="*/ 181526 w 330935"/>
                <a:gd name="connsiteY181" fmla="*/ 610080 h 659419"/>
                <a:gd name="connsiteX182" fmla="*/ 37032 w 330935"/>
                <a:gd name="connsiteY182" fmla="*/ 152476 h 659419"/>
                <a:gd name="connsiteX183" fmla="*/ 55887 w 330935"/>
                <a:gd name="connsiteY183" fmla="*/ 148963 h 659419"/>
                <a:gd name="connsiteX184" fmla="*/ 37032 w 330935"/>
                <a:gd name="connsiteY184" fmla="*/ 152476 h 659419"/>
                <a:gd name="connsiteX185" fmla="*/ 159852 w 330935"/>
                <a:gd name="connsiteY185" fmla="*/ 417377 h 659419"/>
                <a:gd name="connsiteX186" fmla="*/ 165138 w 330935"/>
                <a:gd name="connsiteY186" fmla="*/ 408769 h 659419"/>
                <a:gd name="connsiteX187" fmla="*/ 162671 w 330935"/>
                <a:gd name="connsiteY187" fmla="*/ 405783 h 659419"/>
                <a:gd name="connsiteX188" fmla="*/ 159147 w 330935"/>
                <a:gd name="connsiteY188" fmla="*/ 406661 h 659419"/>
                <a:gd name="connsiteX189" fmla="*/ 160028 w 330935"/>
                <a:gd name="connsiteY189" fmla="*/ 417377 h 659419"/>
                <a:gd name="connsiteX190" fmla="*/ 174830 w 330935"/>
                <a:gd name="connsiteY190" fmla="*/ 114533 h 659419"/>
                <a:gd name="connsiteX191" fmla="*/ 193156 w 330935"/>
                <a:gd name="connsiteY191" fmla="*/ 117870 h 659419"/>
                <a:gd name="connsiteX192" fmla="*/ 174830 w 330935"/>
                <a:gd name="connsiteY192" fmla="*/ 114533 h 659419"/>
                <a:gd name="connsiteX193" fmla="*/ 205843 w 330935"/>
                <a:gd name="connsiteY193" fmla="*/ 117695 h 659419"/>
                <a:gd name="connsiteX194" fmla="*/ 203729 w 330935"/>
                <a:gd name="connsiteY194" fmla="*/ 119451 h 659419"/>
                <a:gd name="connsiteX195" fmla="*/ 213949 w 330935"/>
                <a:gd name="connsiteY195" fmla="*/ 129991 h 659419"/>
                <a:gd name="connsiteX196" fmla="*/ 219236 w 330935"/>
                <a:gd name="connsiteY196" fmla="*/ 125424 h 659419"/>
                <a:gd name="connsiteX197" fmla="*/ 205667 w 330935"/>
                <a:gd name="connsiteY197" fmla="*/ 117870 h 659419"/>
                <a:gd name="connsiteX198" fmla="*/ 259588 w 330935"/>
                <a:gd name="connsiteY198" fmla="*/ 589527 h 659419"/>
                <a:gd name="connsiteX199" fmla="*/ 244786 w 330935"/>
                <a:gd name="connsiteY199" fmla="*/ 582149 h 659419"/>
                <a:gd name="connsiteX200" fmla="*/ 259588 w 330935"/>
                <a:gd name="connsiteY200" fmla="*/ 589527 h 659419"/>
                <a:gd name="connsiteX201" fmla="*/ 244258 w 330935"/>
                <a:gd name="connsiteY201" fmla="*/ 441443 h 659419"/>
                <a:gd name="connsiteX202" fmla="*/ 238267 w 330935"/>
                <a:gd name="connsiteY202" fmla="*/ 449172 h 659419"/>
                <a:gd name="connsiteX203" fmla="*/ 247958 w 330935"/>
                <a:gd name="connsiteY203" fmla="*/ 450401 h 659419"/>
                <a:gd name="connsiteX204" fmla="*/ 244258 w 330935"/>
                <a:gd name="connsiteY204" fmla="*/ 441443 h 659419"/>
                <a:gd name="connsiteX205" fmla="*/ 106812 w 330935"/>
                <a:gd name="connsiteY205" fmla="*/ 370299 h 659419"/>
                <a:gd name="connsiteX206" fmla="*/ 100468 w 330935"/>
                <a:gd name="connsiteY206" fmla="*/ 372407 h 659419"/>
                <a:gd name="connsiteX207" fmla="*/ 96063 w 330935"/>
                <a:gd name="connsiteY207" fmla="*/ 376096 h 659419"/>
                <a:gd name="connsiteX208" fmla="*/ 102583 w 330935"/>
                <a:gd name="connsiteY208" fmla="*/ 379609 h 659419"/>
                <a:gd name="connsiteX209" fmla="*/ 106812 w 330935"/>
                <a:gd name="connsiteY209" fmla="*/ 370299 h 659419"/>
                <a:gd name="connsiteX210" fmla="*/ 265403 w 330935"/>
                <a:gd name="connsiteY210" fmla="*/ 276319 h 659419"/>
                <a:gd name="connsiteX211" fmla="*/ 263289 w 330935"/>
                <a:gd name="connsiteY211" fmla="*/ 278075 h 659419"/>
                <a:gd name="connsiteX212" fmla="*/ 277033 w 330935"/>
                <a:gd name="connsiteY212" fmla="*/ 286507 h 659419"/>
                <a:gd name="connsiteX213" fmla="*/ 281615 w 330935"/>
                <a:gd name="connsiteY213" fmla="*/ 285102 h 659419"/>
                <a:gd name="connsiteX214" fmla="*/ 265403 w 330935"/>
                <a:gd name="connsiteY214" fmla="*/ 276319 h 659419"/>
                <a:gd name="connsiteX215" fmla="*/ 231570 w 330935"/>
                <a:gd name="connsiteY215" fmla="*/ 379785 h 659419"/>
                <a:gd name="connsiteX216" fmla="*/ 239676 w 330935"/>
                <a:gd name="connsiteY216" fmla="*/ 389446 h 659419"/>
                <a:gd name="connsiteX217" fmla="*/ 239148 w 330935"/>
                <a:gd name="connsiteY217" fmla="*/ 380839 h 659419"/>
                <a:gd name="connsiteX218" fmla="*/ 231570 w 330935"/>
                <a:gd name="connsiteY218" fmla="*/ 379785 h 659419"/>
                <a:gd name="connsiteX219" fmla="*/ 198266 w 330935"/>
                <a:gd name="connsiteY219" fmla="*/ 411931 h 659419"/>
                <a:gd name="connsiteX220" fmla="*/ 186460 w 330935"/>
                <a:gd name="connsiteY220" fmla="*/ 409823 h 659419"/>
                <a:gd name="connsiteX221" fmla="*/ 188398 w 330935"/>
                <a:gd name="connsiteY221" fmla="*/ 416850 h 659419"/>
                <a:gd name="connsiteX222" fmla="*/ 198443 w 330935"/>
                <a:gd name="connsiteY222" fmla="*/ 411931 h 659419"/>
                <a:gd name="connsiteX223" fmla="*/ 99059 w 330935"/>
                <a:gd name="connsiteY223" fmla="*/ 306182 h 659419"/>
                <a:gd name="connsiteX224" fmla="*/ 100292 w 330935"/>
                <a:gd name="connsiteY224" fmla="*/ 314086 h 659419"/>
                <a:gd name="connsiteX225" fmla="*/ 105931 w 330935"/>
                <a:gd name="connsiteY225" fmla="*/ 314789 h 659419"/>
                <a:gd name="connsiteX226" fmla="*/ 105579 w 330935"/>
                <a:gd name="connsiteY226" fmla="*/ 309871 h 659419"/>
                <a:gd name="connsiteX227" fmla="*/ 99059 w 330935"/>
                <a:gd name="connsiteY227" fmla="*/ 306006 h 659419"/>
                <a:gd name="connsiteX228" fmla="*/ 81966 w 330935"/>
                <a:gd name="connsiteY228" fmla="*/ 275265 h 659419"/>
                <a:gd name="connsiteX229" fmla="*/ 89543 w 330935"/>
                <a:gd name="connsiteY229" fmla="*/ 268238 h 659419"/>
                <a:gd name="connsiteX230" fmla="*/ 84433 w 330935"/>
                <a:gd name="connsiteY230" fmla="*/ 267009 h 659419"/>
                <a:gd name="connsiteX231" fmla="*/ 82142 w 330935"/>
                <a:gd name="connsiteY231" fmla="*/ 275265 h 659419"/>
                <a:gd name="connsiteX232" fmla="*/ 61878 w 330935"/>
                <a:gd name="connsiteY232" fmla="*/ 518559 h 659419"/>
                <a:gd name="connsiteX233" fmla="*/ 68750 w 330935"/>
                <a:gd name="connsiteY233" fmla="*/ 510654 h 659419"/>
                <a:gd name="connsiteX234" fmla="*/ 61878 w 330935"/>
                <a:gd name="connsiteY234" fmla="*/ 508546 h 659419"/>
                <a:gd name="connsiteX235" fmla="*/ 61878 w 330935"/>
                <a:gd name="connsiteY235" fmla="*/ 518559 h 659419"/>
                <a:gd name="connsiteX236" fmla="*/ 46547 w 330935"/>
                <a:gd name="connsiteY236" fmla="*/ 290021 h 659419"/>
                <a:gd name="connsiteX237" fmla="*/ 54301 w 330935"/>
                <a:gd name="connsiteY237" fmla="*/ 284926 h 659419"/>
                <a:gd name="connsiteX238" fmla="*/ 51657 w 330935"/>
                <a:gd name="connsiteY238" fmla="*/ 281940 h 659419"/>
                <a:gd name="connsiteX239" fmla="*/ 46371 w 330935"/>
                <a:gd name="connsiteY239" fmla="*/ 286859 h 659419"/>
                <a:gd name="connsiteX240" fmla="*/ 46547 w 330935"/>
                <a:gd name="connsiteY240" fmla="*/ 289845 h 659419"/>
                <a:gd name="connsiteX241" fmla="*/ 193509 w 330935"/>
                <a:gd name="connsiteY241" fmla="*/ 553165 h 659419"/>
                <a:gd name="connsiteX242" fmla="*/ 192627 w 330935"/>
                <a:gd name="connsiteY242" fmla="*/ 555097 h 659419"/>
                <a:gd name="connsiteX243" fmla="*/ 198795 w 330935"/>
                <a:gd name="connsiteY243" fmla="*/ 558610 h 659419"/>
                <a:gd name="connsiteX244" fmla="*/ 204786 w 330935"/>
                <a:gd name="connsiteY244" fmla="*/ 556853 h 659419"/>
                <a:gd name="connsiteX245" fmla="*/ 201438 w 330935"/>
                <a:gd name="connsiteY245" fmla="*/ 553516 h 659419"/>
                <a:gd name="connsiteX246" fmla="*/ 193509 w 330935"/>
                <a:gd name="connsiteY246" fmla="*/ 552989 h 659419"/>
                <a:gd name="connsiteX247" fmla="*/ 33860 w 330935"/>
                <a:gd name="connsiteY247" fmla="*/ 70792 h 659419"/>
                <a:gd name="connsiteX248" fmla="*/ 24873 w 330935"/>
                <a:gd name="connsiteY248" fmla="*/ 80278 h 659419"/>
                <a:gd name="connsiteX249" fmla="*/ 33860 w 330935"/>
                <a:gd name="connsiteY249" fmla="*/ 70792 h 659419"/>
                <a:gd name="connsiteX250" fmla="*/ 313509 w 330935"/>
                <a:gd name="connsiteY250" fmla="*/ 241713 h 659419"/>
                <a:gd name="connsiteX251" fmla="*/ 317915 w 330935"/>
                <a:gd name="connsiteY251" fmla="*/ 248213 h 659419"/>
                <a:gd name="connsiteX252" fmla="*/ 321615 w 330935"/>
                <a:gd name="connsiteY252" fmla="*/ 245226 h 659419"/>
                <a:gd name="connsiteX253" fmla="*/ 313686 w 330935"/>
                <a:gd name="connsiteY253" fmla="*/ 241713 h 659419"/>
                <a:gd name="connsiteX254" fmla="*/ 122495 w 330935"/>
                <a:gd name="connsiteY254" fmla="*/ 546489 h 659419"/>
                <a:gd name="connsiteX255" fmla="*/ 136768 w 330935"/>
                <a:gd name="connsiteY255" fmla="*/ 545962 h 659419"/>
                <a:gd name="connsiteX256" fmla="*/ 122495 w 330935"/>
                <a:gd name="connsiteY256" fmla="*/ 546489 h 659419"/>
                <a:gd name="connsiteX257" fmla="*/ 277210 w 330935"/>
                <a:gd name="connsiteY257" fmla="*/ 133329 h 659419"/>
                <a:gd name="connsiteX258" fmla="*/ 284963 w 330935"/>
                <a:gd name="connsiteY258" fmla="*/ 126653 h 659419"/>
                <a:gd name="connsiteX259" fmla="*/ 277210 w 330935"/>
                <a:gd name="connsiteY259" fmla="*/ 133329 h 659419"/>
                <a:gd name="connsiteX260" fmla="*/ 24873 w 330935"/>
                <a:gd name="connsiteY260" fmla="*/ 327964 h 659419"/>
                <a:gd name="connsiteX261" fmla="*/ 35094 w 330935"/>
                <a:gd name="connsiteY261" fmla="*/ 329896 h 659419"/>
                <a:gd name="connsiteX262" fmla="*/ 36151 w 330935"/>
                <a:gd name="connsiteY262" fmla="*/ 327086 h 659419"/>
                <a:gd name="connsiteX263" fmla="*/ 26812 w 330935"/>
                <a:gd name="connsiteY263" fmla="*/ 326032 h 659419"/>
                <a:gd name="connsiteX264" fmla="*/ 25049 w 330935"/>
                <a:gd name="connsiteY264" fmla="*/ 327964 h 659419"/>
                <a:gd name="connsiteX265" fmla="*/ 41085 w 330935"/>
                <a:gd name="connsiteY265" fmla="*/ 385933 h 659419"/>
                <a:gd name="connsiteX266" fmla="*/ 30688 w 330935"/>
                <a:gd name="connsiteY266" fmla="*/ 393311 h 659419"/>
                <a:gd name="connsiteX267" fmla="*/ 41085 w 330935"/>
                <a:gd name="connsiteY267" fmla="*/ 385933 h 659419"/>
                <a:gd name="connsiteX268" fmla="*/ 271395 w 330935"/>
                <a:gd name="connsiteY268" fmla="*/ 188311 h 659419"/>
                <a:gd name="connsiteX269" fmla="*/ 265227 w 330935"/>
                <a:gd name="connsiteY269" fmla="*/ 184974 h 659419"/>
                <a:gd name="connsiteX270" fmla="*/ 261703 w 330935"/>
                <a:gd name="connsiteY270" fmla="*/ 187960 h 659419"/>
                <a:gd name="connsiteX271" fmla="*/ 266989 w 330935"/>
                <a:gd name="connsiteY271" fmla="*/ 190771 h 659419"/>
                <a:gd name="connsiteX272" fmla="*/ 271571 w 330935"/>
                <a:gd name="connsiteY272" fmla="*/ 188311 h 659419"/>
                <a:gd name="connsiteX273" fmla="*/ 119852 w 330935"/>
                <a:gd name="connsiteY273" fmla="*/ 606918 h 659419"/>
                <a:gd name="connsiteX274" fmla="*/ 126372 w 330935"/>
                <a:gd name="connsiteY274" fmla="*/ 609904 h 659419"/>
                <a:gd name="connsiteX275" fmla="*/ 129191 w 330935"/>
                <a:gd name="connsiteY275" fmla="*/ 607445 h 659419"/>
                <a:gd name="connsiteX276" fmla="*/ 124257 w 330935"/>
                <a:gd name="connsiteY276" fmla="*/ 604107 h 659419"/>
                <a:gd name="connsiteX277" fmla="*/ 120028 w 330935"/>
                <a:gd name="connsiteY277" fmla="*/ 606918 h 659419"/>
                <a:gd name="connsiteX278" fmla="*/ 233156 w 330935"/>
                <a:gd name="connsiteY278" fmla="*/ 278075 h 659419"/>
                <a:gd name="connsiteX279" fmla="*/ 230161 w 330935"/>
                <a:gd name="connsiteY279" fmla="*/ 276846 h 659419"/>
                <a:gd name="connsiteX280" fmla="*/ 228399 w 330935"/>
                <a:gd name="connsiteY280" fmla="*/ 285102 h 659419"/>
                <a:gd name="connsiteX281" fmla="*/ 233156 w 330935"/>
                <a:gd name="connsiteY281" fmla="*/ 278075 h 659419"/>
                <a:gd name="connsiteX282" fmla="*/ 222936 w 330935"/>
                <a:gd name="connsiteY282" fmla="*/ 326032 h 659419"/>
                <a:gd name="connsiteX283" fmla="*/ 228575 w 330935"/>
                <a:gd name="connsiteY283" fmla="*/ 334990 h 659419"/>
                <a:gd name="connsiteX284" fmla="*/ 222936 w 330935"/>
                <a:gd name="connsiteY284" fmla="*/ 326032 h 659419"/>
                <a:gd name="connsiteX285" fmla="*/ 218002 w 330935"/>
                <a:gd name="connsiteY285" fmla="*/ 317073 h 659419"/>
                <a:gd name="connsiteX286" fmla="*/ 212187 w 330935"/>
                <a:gd name="connsiteY286" fmla="*/ 312681 h 659419"/>
                <a:gd name="connsiteX287" fmla="*/ 206196 w 330935"/>
                <a:gd name="connsiteY287" fmla="*/ 317073 h 659419"/>
                <a:gd name="connsiteX288" fmla="*/ 218002 w 330935"/>
                <a:gd name="connsiteY288" fmla="*/ 317073 h 659419"/>
                <a:gd name="connsiteX289" fmla="*/ 315095 w 330935"/>
                <a:gd name="connsiteY289" fmla="*/ 317775 h 659419"/>
                <a:gd name="connsiteX290" fmla="*/ 309456 w 330935"/>
                <a:gd name="connsiteY290" fmla="*/ 309344 h 659419"/>
                <a:gd name="connsiteX291" fmla="*/ 315095 w 330935"/>
                <a:gd name="connsiteY291" fmla="*/ 317775 h 659419"/>
                <a:gd name="connsiteX292" fmla="*/ 79675 w 330935"/>
                <a:gd name="connsiteY292" fmla="*/ 479737 h 659419"/>
                <a:gd name="connsiteX293" fmla="*/ 92891 w 330935"/>
                <a:gd name="connsiteY293" fmla="*/ 473765 h 659419"/>
                <a:gd name="connsiteX294" fmla="*/ 79675 w 330935"/>
                <a:gd name="connsiteY294" fmla="*/ 479737 h 659419"/>
                <a:gd name="connsiteX295" fmla="*/ 171482 w 330935"/>
                <a:gd name="connsiteY295" fmla="*/ 349570 h 659419"/>
                <a:gd name="connsiteX296" fmla="*/ 175182 w 330935"/>
                <a:gd name="connsiteY296" fmla="*/ 345530 h 659419"/>
                <a:gd name="connsiteX297" fmla="*/ 171834 w 330935"/>
                <a:gd name="connsiteY297" fmla="*/ 343247 h 659419"/>
                <a:gd name="connsiteX298" fmla="*/ 167253 w 330935"/>
                <a:gd name="connsiteY298" fmla="*/ 345706 h 659419"/>
                <a:gd name="connsiteX299" fmla="*/ 171482 w 330935"/>
                <a:gd name="connsiteY299" fmla="*/ 349395 h 659419"/>
                <a:gd name="connsiteX300" fmla="*/ 257474 w 330935"/>
                <a:gd name="connsiteY300" fmla="*/ 224674 h 659419"/>
                <a:gd name="connsiteX301" fmla="*/ 261879 w 330935"/>
                <a:gd name="connsiteY301" fmla="*/ 220985 h 659419"/>
                <a:gd name="connsiteX302" fmla="*/ 259060 w 330935"/>
                <a:gd name="connsiteY302" fmla="*/ 217471 h 659419"/>
                <a:gd name="connsiteX303" fmla="*/ 255007 w 330935"/>
                <a:gd name="connsiteY303" fmla="*/ 220282 h 659419"/>
                <a:gd name="connsiteX304" fmla="*/ 257650 w 330935"/>
                <a:gd name="connsiteY304" fmla="*/ 224849 h 659419"/>
                <a:gd name="connsiteX305" fmla="*/ 36151 w 330935"/>
                <a:gd name="connsiteY305" fmla="*/ 381541 h 659419"/>
                <a:gd name="connsiteX306" fmla="*/ 39323 w 330935"/>
                <a:gd name="connsiteY306" fmla="*/ 374339 h 659419"/>
                <a:gd name="connsiteX307" fmla="*/ 36151 w 330935"/>
                <a:gd name="connsiteY307" fmla="*/ 381541 h 659419"/>
                <a:gd name="connsiteX308" fmla="*/ 106988 w 330935"/>
                <a:gd name="connsiteY308" fmla="*/ 230471 h 659419"/>
                <a:gd name="connsiteX309" fmla="*/ 109631 w 330935"/>
                <a:gd name="connsiteY309" fmla="*/ 228890 h 659419"/>
                <a:gd name="connsiteX310" fmla="*/ 101349 w 330935"/>
                <a:gd name="connsiteY310" fmla="*/ 224322 h 659419"/>
                <a:gd name="connsiteX311" fmla="*/ 107164 w 330935"/>
                <a:gd name="connsiteY311" fmla="*/ 230471 h 659419"/>
                <a:gd name="connsiteX312" fmla="*/ 122142 w 330935"/>
                <a:gd name="connsiteY312" fmla="*/ 281062 h 659419"/>
                <a:gd name="connsiteX313" fmla="*/ 122671 w 330935"/>
                <a:gd name="connsiteY313" fmla="*/ 286507 h 659419"/>
                <a:gd name="connsiteX314" fmla="*/ 126019 w 330935"/>
                <a:gd name="connsiteY314" fmla="*/ 285629 h 659419"/>
                <a:gd name="connsiteX315" fmla="*/ 122142 w 330935"/>
                <a:gd name="connsiteY315" fmla="*/ 281237 h 659419"/>
                <a:gd name="connsiteX316" fmla="*/ 254654 w 330935"/>
                <a:gd name="connsiteY316" fmla="*/ 126653 h 659419"/>
                <a:gd name="connsiteX317" fmla="*/ 250425 w 330935"/>
                <a:gd name="connsiteY317" fmla="*/ 122964 h 659419"/>
                <a:gd name="connsiteX318" fmla="*/ 247253 w 330935"/>
                <a:gd name="connsiteY318" fmla="*/ 125072 h 659419"/>
                <a:gd name="connsiteX319" fmla="*/ 250425 w 330935"/>
                <a:gd name="connsiteY319" fmla="*/ 128761 h 659419"/>
                <a:gd name="connsiteX320" fmla="*/ 254830 w 330935"/>
                <a:gd name="connsiteY320" fmla="*/ 126653 h 659419"/>
                <a:gd name="connsiteX321" fmla="*/ 242672 w 330935"/>
                <a:gd name="connsiteY321" fmla="*/ 476927 h 659419"/>
                <a:gd name="connsiteX322" fmla="*/ 247782 w 330935"/>
                <a:gd name="connsiteY322" fmla="*/ 473238 h 659419"/>
                <a:gd name="connsiteX323" fmla="*/ 244786 w 330935"/>
                <a:gd name="connsiteY323" fmla="*/ 471657 h 659419"/>
                <a:gd name="connsiteX324" fmla="*/ 242496 w 330935"/>
                <a:gd name="connsiteY324" fmla="*/ 476751 h 659419"/>
                <a:gd name="connsiteX325" fmla="*/ 178002 w 330935"/>
                <a:gd name="connsiteY325" fmla="*/ 265603 h 659419"/>
                <a:gd name="connsiteX326" fmla="*/ 172011 w 330935"/>
                <a:gd name="connsiteY326" fmla="*/ 268590 h 659419"/>
                <a:gd name="connsiteX327" fmla="*/ 173068 w 330935"/>
                <a:gd name="connsiteY327" fmla="*/ 270522 h 659419"/>
                <a:gd name="connsiteX328" fmla="*/ 178178 w 330935"/>
                <a:gd name="connsiteY328" fmla="*/ 265603 h 659419"/>
                <a:gd name="connsiteX329" fmla="*/ 200733 w 330935"/>
                <a:gd name="connsiteY329" fmla="*/ 144922 h 659419"/>
                <a:gd name="connsiteX330" fmla="*/ 200205 w 330935"/>
                <a:gd name="connsiteY330" fmla="*/ 138950 h 659419"/>
                <a:gd name="connsiteX331" fmla="*/ 196152 w 330935"/>
                <a:gd name="connsiteY331" fmla="*/ 139477 h 659419"/>
                <a:gd name="connsiteX332" fmla="*/ 200733 w 330935"/>
                <a:gd name="connsiteY332" fmla="*/ 144747 h 659419"/>
                <a:gd name="connsiteX333" fmla="*/ 225051 w 330935"/>
                <a:gd name="connsiteY333" fmla="*/ 519437 h 659419"/>
                <a:gd name="connsiteX334" fmla="*/ 217826 w 330935"/>
                <a:gd name="connsiteY334" fmla="*/ 515046 h 659419"/>
                <a:gd name="connsiteX335" fmla="*/ 225051 w 330935"/>
                <a:gd name="connsiteY335" fmla="*/ 519437 h 659419"/>
                <a:gd name="connsiteX336" fmla="*/ 249368 w 330935"/>
                <a:gd name="connsiteY336" fmla="*/ 498182 h 659419"/>
                <a:gd name="connsiteX337" fmla="*/ 252187 w 330935"/>
                <a:gd name="connsiteY337" fmla="*/ 494493 h 659419"/>
                <a:gd name="connsiteX338" fmla="*/ 248839 w 330935"/>
                <a:gd name="connsiteY338" fmla="*/ 492561 h 659419"/>
                <a:gd name="connsiteX339" fmla="*/ 246020 w 330935"/>
                <a:gd name="connsiteY339" fmla="*/ 495020 h 659419"/>
                <a:gd name="connsiteX340" fmla="*/ 249368 w 330935"/>
                <a:gd name="connsiteY340" fmla="*/ 498182 h 659419"/>
                <a:gd name="connsiteX341" fmla="*/ 134125 w 330935"/>
                <a:gd name="connsiteY341" fmla="*/ 365556 h 659419"/>
                <a:gd name="connsiteX342" fmla="*/ 137121 w 330935"/>
                <a:gd name="connsiteY342" fmla="*/ 365380 h 659419"/>
                <a:gd name="connsiteX343" fmla="*/ 135887 w 330935"/>
                <a:gd name="connsiteY343" fmla="*/ 358354 h 659419"/>
                <a:gd name="connsiteX344" fmla="*/ 134125 w 330935"/>
                <a:gd name="connsiteY344" fmla="*/ 365732 h 659419"/>
                <a:gd name="connsiteX345" fmla="*/ 131658 w 330935"/>
                <a:gd name="connsiteY345" fmla="*/ 202716 h 659419"/>
                <a:gd name="connsiteX346" fmla="*/ 134830 w 330935"/>
                <a:gd name="connsiteY346" fmla="*/ 200081 h 659419"/>
                <a:gd name="connsiteX347" fmla="*/ 130953 w 330935"/>
                <a:gd name="connsiteY347" fmla="*/ 196919 h 659419"/>
                <a:gd name="connsiteX348" fmla="*/ 128134 w 330935"/>
                <a:gd name="connsiteY348" fmla="*/ 198675 h 659419"/>
                <a:gd name="connsiteX349" fmla="*/ 131482 w 330935"/>
                <a:gd name="connsiteY349" fmla="*/ 202716 h 659419"/>
                <a:gd name="connsiteX350" fmla="*/ 84609 w 330935"/>
                <a:gd name="connsiteY350" fmla="*/ 451807 h 659419"/>
                <a:gd name="connsiteX351" fmla="*/ 79147 w 330935"/>
                <a:gd name="connsiteY351" fmla="*/ 455671 h 659419"/>
                <a:gd name="connsiteX352" fmla="*/ 80556 w 330935"/>
                <a:gd name="connsiteY352" fmla="*/ 456550 h 659419"/>
                <a:gd name="connsiteX353" fmla="*/ 84433 w 330935"/>
                <a:gd name="connsiteY353" fmla="*/ 451807 h 659419"/>
                <a:gd name="connsiteX354" fmla="*/ 69455 w 330935"/>
                <a:gd name="connsiteY354" fmla="*/ 310749 h 659419"/>
                <a:gd name="connsiteX355" fmla="*/ 67164 w 330935"/>
                <a:gd name="connsiteY355" fmla="*/ 305128 h 659419"/>
                <a:gd name="connsiteX356" fmla="*/ 63816 w 330935"/>
                <a:gd name="connsiteY356" fmla="*/ 306357 h 659419"/>
                <a:gd name="connsiteX357" fmla="*/ 69455 w 330935"/>
                <a:gd name="connsiteY357" fmla="*/ 310749 h 659419"/>
                <a:gd name="connsiteX358" fmla="*/ 31393 w 330935"/>
                <a:gd name="connsiteY358" fmla="*/ 297574 h 659419"/>
                <a:gd name="connsiteX359" fmla="*/ 35270 w 330935"/>
                <a:gd name="connsiteY359" fmla="*/ 294588 h 659419"/>
                <a:gd name="connsiteX360" fmla="*/ 33331 w 330935"/>
                <a:gd name="connsiteY360" fmla="*/ 292655 h 659419"/>
                <a:gd name="connsiteX361" fmla="*/ 29455 w 330935"/>
                <a:gd name="connsiteY361" fmla="*/ 294588 h 659419"/>
                <a:gd name="connsiteX362" fmla="*/ 31217 w 330935"/>
                <a:gd name="connsiteY362" fmla="*/ 297574 h 659419"/>
                <a:gd name="connsiteX363" fmla="*/ 66636 w 330935"/>
                <a:gd name="connsiteY363" fmla="*/ 226782 h 659419"/>
                <a:gd name="connsiteX364" fmla="*/ 73860 w 330935"/>
                <a:gd name="connsiteY364" fmla="*/ 227133 h 659419"/>
                <a:gd name="connsiteX365" fmla="*/ 66636 w 330935"/>
                <a:gd name="connsiteY365" fmla="*/ 226782 h 659419"/>
                <a:gd name="connsiteX366" fmla="*/ 155975 w 330935"/>
                <a:gd name="connsiteY366" fmla="*/ 591108 h 659419"/>
                <a:gd name="connsiteX367" fmla="*/ 157737 w 330935"/>
                <a:gd name="connsiteY367" fmla="*/ 589176 h 659419"/>
                <a:gd name="connsiteX368" fmla="*/ 152980 w 330935"/>
                <a:gd name="connsiteY368" fmla="*/ 586716 h 659419"/>
                <a:gd name="connsiteX369" fmla="*/ 151218 w 330935"/>
                <a:gd name="connsiteY369" fmla="*/ 588473 h 659419"/>
                <a:gd name="connsiteX370" fmla="*/ 155975 w 330935"/>
                <a:gd name="connsiteY370" fmla="*/ 591108 h 659419"/>
                <a:gd name="connsiteX371" fmla="*/ 178707 w 330935"/>
                <a:gd name="connsiteY371" fmla="*/ 395770 h 659419"/>
                <a:gd name="connsiteX372" fmla="*/ 181350 w 330935"/>
                <a:gd name="connsiteY372" fmla="*/ 397000 h 659419"/>
                <a:gd name="connsiteX373" fmla="*/ 182231 w 330935"/>
                <a:gd name="connsiteY373" fmla="*/ 393838 h 659419"/>
                <a:gd name="connsiteX374" fmla="*/ 179412 w 330935"/>
                <a:gd name="connsiteY374" fmla="*/ 391203 h 659419"/>
                <a:gd name="connsiteX375" fmla="*/ 176592 w 330935"/>
                <a:gd name="connsiteY375" fmla="*/ 392608 h 659419"/>
                <a:gd name="connsiteX376" fmla="*/ 178707 w 330935"/>
                <a:gd name="connsiteY376" fmla="*/ 395770 h 659419"/>
                <a:gd name="connsiteX377" fmla="*/ 58882 w 330935"/>
                <a:gd name="connsiteY377" fmla="*/ 391730 h 659419"/>
                <a:gd name="connsiteX378" fmla="*/ 50424 w 330935"/>
                <a:gd name="connsiteY378" fmla="*/ 391730 h 659419"/>
                <a:gd name="connsiteX379" fmla="*/ 58882 w 330935"/>
                <a:gd name="connsiteY379" fmla="*/ 391730 h 659419"/>
                <a:gd name="connsiteX380" fmla="*/ 17472 w 330935"/>
                <a:gd name="connsiteY380" fmla="*/ 339558 h 659419"/>
                <a:gd name="connsiteX381" fmla="*/ 20468 w 330935"/>
                <a:gd name="connsiteY381" fmla="*/ 341139 h 659419"/>
                <a:gd name="connsiteX382" fmla="*/ 23464 w 330935"/>
                <a:gd name="connsiteY382" fmla="*/ 339558 h 659419"/>
                <a:gd name="connsiteX383" fmla="*/ 21349 w 330935"/>
                <a:gd name="connsiteY383" fmla="*/ 338152 h 659419"/>
                <a:gd name="connsiteX384" fmla="*/ 17472 w 330935"/>
                <a:gd name="connsiteY384" fmla="*/ 339558 h 659419"/>
                <a:gd name="connsiteX385" fmla="*/ 18706 w 330935"/>
                <a:gd name="connsiteY385" fmla="*/ 413863 h 659419"/>
                <a:gd name="connsiteX386" fmla="*/ 19763 w 330935"/>
                <a:gd name="connsiteY386" fmla="*/ 412282 h 659419"/>
                <a:gd name="connsiteX387" fmla="*/ 15886 w 330935"/>
                <a:gd name="connsiteY387" fmla="*/ 410877 h 659419"/>
                <a:gd name="connsiteX388" fmla="*/ 14653 w 330935"/>
                <a:gd name="connsiteY388" fmla="*/ 412634 h 659419"/>
                <a:gd name="connsiteX389" fmla="*/ 18706 w 330935"/>
                <a:gd name="connsiteY389" fmla="*/ 413863 h 659419"/>
                <a:gd name="connsiteX390" fmla="*/ 45138 w 330935"/>
                <a:gd name="connsiteY390" fmla="*/ 108911 h 659419"/>
                <a:gd name="connsiteX391" fmla="*/ 42142 w 330935"/>
                <a:gd name="connsiteY391" fmla="*/ 106276 h 659419"/>
                <a:gd name="connsiteX392" fmla="*/ 39675 w 330935"/>
                <a:gd name="connsiteY392" fmla="*/ 108033 h 659419"/>
                <a:gd name="connsiteX393" fmla="*/ 41613 w 330935"/>
                <a:gd name="connsiteY393" fmla="*/ 110141 h 659419"/>
                <a:gd name="connsiteX394" fmla="*/ 45138 w 330935"/>
                <a:gd name="connsiteY394" fmla="*/ 108736 h 659419"/>
                <a:gd name="connsiteX395" fmla="*/ 77737 w 330935"/>
                <a:gd name="connsiteY395" fmla="*/ 199905 h 659419"/>
                <a:gd name="connsiteX396" fmla="*/ 80204 w 330935"/>
                <a:gd name="connsiteY396" fmla="*/ 196216 h 659419"/>
                <a:gd name="connsiteX397" fmla="*/ 78618 w 330935"/>
                <a:gd name="connsiteY397" fmla="*/ 194811 h 659419"/>
                <a:gd name="connsiteX398" fmla="*/ 75270 w 330935"/>
                <a:gd name="connsiteY398" fmla="*/ 196919 h 659419"/>
                <a:gd name="connsiteX399" fmla="*/ 77737 w 330935"/>
                <a:gd name="connsiteY399" fmla="*/ 199905 h 659419"/>
                <a:gd name="connsiteX400" fmla="*/ 134301 w 330935"/>
                <a:gd name="connsiteY400" fmla="*/ 82386 h 659419"/>
                <a:gd name="connsiteX401" fmla="*/ 138002 w 330935"/>
                <a:gd name="connsiteY401" fmla="*/ 83616 h 659419"/>
                <a:gd name="connsiteX402" fmla="*/ 139588 w 330935"/>
                <a:gd name="connsiteY402" fmla="*/ 82035 h 659419"/>
                <a:gd name="connsiteX403" fmla="*/ 136592 w 330935"/>
                <a:gd name="connsiteY403" fmla="*/ 80630 h 659419"/>
                <a:gd name="connsiteX404" fmla="*/ 134477 w 330935"/>
                <a:gd name="connsiteY404" fmla="*/ 82386 h 659419"/>
                <a:gd name="connsiteX405" fmla="*/ 280734 w 330935"/>
                <a:gd name="connsiteY405" fmla="*/ 530855 h 659419"/>
                <a:gd name="connsiteX406" fmla="*/ 279853 w 330935"/>
                <a:gd name="connsiteY406" fmla="*/ 528045 h 659419"/>
                <a:gd name="connsiteX407" fmla="*/ 274743 w 330935"/>
                <a:gd name="connsiteY407" fmla="*/ 529977 h 659419"/>
                <a:gd name="connsiteX408" fmla="*/ 275447 w 330935"/>
                <a:gd name="connsiteY408" fmla="*/ 531207 h 659419"/>
                <a:gd name="connsiteX409" fmla="*/ 280910 w 330935"/>
                <a:gd name="connsiteY409" fmla="*/ 530855 h 659419"/>
                <a:gd name="connsiteX410" fmla="*/ 298003 w 330935"/>
                <a:gd name="connsiteY410" fmla="*/ 148260 h 659419"/>
                <a:gd name="connsiteX411" fmla="*/ 300646 w 330935"/>
                <a:gd name="connsiteY411" fmla="*/ 149490 h 659419"/>
                <a:gd name="connsiteX412" fmla="*/ 301879 w 330935"/>
                <a:gd name="connsiteY412" fmla="*/ 147557 h 659419"/>
                <a:gd name="connsiteX413" fmla="*/ 299941 w 330935"/>
                <a:gd name="connsiteY413" fmla="*/ 146328 h 659419"/>
                <a:gd name="connsiteX414" fmla="*/ 298003 w 330935"/>
                <a:gd name="connsiteY414" fmla="*/ 148260 h 659419"/>
                <a:gd name="connsiteX415" fmla="*/ 135535 w 330935"/>
                <a:gd name="connsiteY415" fmla="*/ 382595 h 659419"/>
                <a:gd name="connsiteX416" fmla="*/ 133068 w 330935"/>
                <a:gd name="connsiteY416" fmla="*/ 381190 h 659419"/>
                <a:gd name="connsiteX417" fmla="*/ 131129 w 330935"/>
                <a:gd name="connsiteY417" fmla="*/ 382595 h 659419"/>
                <a:gd name="connsiteX418" fmla="*/ 132891 w 330935"/>
                <a:gd name="connsiteY418" fmla="*/ 384001 h 659419"/>
                <a:gd name="connsiteX419" fmla="*/ 135358 w 330935"/>
                <a:gd name="connsiteY419" fmla="*/ 382595 h 65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</a:cxnLst>
              <a:rect l="l" t="t" r="r" b="b"/>
              <a:pathLst>
                <a:path w="330935" h="659419">
                  <a:moveTo>
                    <a:pt x="288487" y="561069"/>
                  </a:moveTo>
                  <a:cubicBezTo>
                    <a:pt x="286725" y="558083"/>
                    <a:pt x="285315" y="555975"/>
                    <a:pt x="284082" y="553867"/>
                  </a:cubicBezTo>
                  <a:cubicBezTo>
                    <a:pt x="276505" y="556151"/>
                    <a:pt x="274919" y="557380"/>
                    <a:pt x="278443" y="560542"/>
                  </a:cubicBezTo>
                  <a:cubicBezTo>
                    <a:pt x="284963" y="566515"/>
                    <a:pt x="281615" y="572488"/>
                    <a:pt x="278443" y="577406"/>
                  </a:cubicBezTo>
                  <a:cubicBezTo>
                    <a:pt x="267518" y="594797"/>
                    <a:pt x="256593" y="612363"/>
                    <a:pt x="237385" y="625889"/>
                  </a:cubicBezTo>
                  <a:cubicBezTo>
                    <a:pt x="236857" y="626241"/>
                    <a:pt x="236152" y="626416"/>
                    <a:pt x="234742" y="626943"/>
                  </a:cubicBezTo>
                  <a:cubicBezTo>
                    <a:pt x="233685" y="626416"/>
                    <a:pt x="232275" y="625714"/>
                    <a:pt x="230866" y="625011"/>
                  </a:cubicBezTo>
                  <a:cubicBezTo>
                    <a:pt x="229808" y="624308"/>
                    <a:pt x="228751" y="623606"/>
                    <a:pt x="226813" y="622376"/>
                  </a:cubicBezTo>
                  <a:cubicBezTo>
                    <a:pt x="224170" y="624133"/>
                    <a:pt x="221526" y="625714"/>
                    <a:pt x="217474" y="628173"/>
                  </a:cubicBezTo>
                  <a:cubicBezTo>
                    <a:pt x="222055" y="629051"/>
                    <a:pt x="224874" y="629578"/>
                    <a:pt x="228399" y="630281"/>
                  </a:cubicBezTo>
                  <a:cubicBezTo>
                    <a:pt x="227694" y="631686"/>
                    <a:pt x="227341" y="633091"/>
                    <a:pt x="226284" y="633794"/>
                  </a:cubicBezTo>
                  <a:cubicBezTo>
                    <a:pt x="212892" y="642050"/>
                    <a:pt x="199500" y="650306"/>
                    <a:pt x="182583" y="654522"/>
                  </a:cubicBezTo>
                  <a:cubicBezTo>
                    <a:pt x="179940" y="655225"/>
                    <a:pt x="176945" y="655752"/>
                    <a:pt x="174654" y="656982"/>
                  </a:cubicBezTo>
                  <a:cubicBezTo>
                    <a:pt x="167782" y="660319"/>
                    <a:pt x="161614" y="660144"/>
                    <a:pt x="154566" y="656982"/>
                  </a:cubicBezTo>
                  <a:cubicBezTo>
                    <a:pt x="150689" y="655049"/>
                    <a:pt x="145931" y="654522"/>
                    <a:pt x="141526" y="653117"/>
                  </a:cubicBezTo>
                  <a:cubicBezTo>
                    <a:pt x="126372" y="647847"/>
                    <a:pt x="112979" y="640645"/>
                    <a:pt x="100821" y="632037"/>
                  </a:cubicBezTo>
                  <a:cubicBezTo>
                    <a:pt x="83552" y="619917"/>
                    <a:pt x="68926" y="606215"/>
                    <a:pt x="59235" y="589703"/>
                  </a:cubicBezTo>
                  <a:cubicBezTo>
                    <a:pt x="55182" y="582852"/>
                    <a:pt x="53772" y="575298"/>
                    <a:pt x="46195" y="569150"/>
                  </a:cubicBezTo>
                  <a:cubicBezTo>
                    <a:pt x="39499" y="563529"/>
                    <a:pt x="36856" y="555273"/>
                    <a:pt x="32627" y="548070"/>
                  </a:cubicBezTo>
                  <a:cubicBezTo>
                    <a:pt x="28397" y="540868"/>
                    <a:pt x="23992" y="533666"/>
                    <a:pt x="20468" y="526288"/>
                  </a:cubicBezTo>
                  <a:cubicBezTo>
                    <a:pt x="16944" y="518559"/>
                    <a:pt x="13596" y="510830"/>
                    <a:pt x="11834" y="502749"/>
                  </a:cubicBezTo>
                  <a:cubicBezTo>
                    <a:pt x="7957" y="484480"/>
                    <a:pt x="4433" y="466035"/>
                    <a:pt x="2318" y="447591"/>
                  </a:cubicBezTo>
                  <a:cubicBezTo>
                    <a:pt x="556" y="432484"/>
                    <a:pt x="556" y="417201"/>
                    <a:pt x="203" y="401918"/>
                  </a:cubicBezTo>
                  <a:cubicBezTo>
                    <a:pt x="-149" y="387514"/>
                    <a:pt x="27" y="373109"/>
                    <a:pt x="203" y="358705"/>
                  </a:cubicBezTo>
                  <a:cubicBezTo>
                    <a:pt x="380" y="345179"/>
                    <a:pt x="1085" y="331653"/>
                    <a:pt x="1261" y="317951"/>
                  </a:cubicBezTo>
                  <a:cubicBezTo>
                    <a:pt x="1261" y="305128"/>
                    <a:pt x="908" y="292304"/>
                    <a:pt x="732" y="279656"/>
                  </a:cubicBezTo>
                  <a:cubicBezTo>
                    <a:pt x="556" y="265955"/>
                    <a:pt x="203" y="252429"/>
                    <a:pt x="380" y="238727"/>
                  </a:cubicBezTo>
                  <a:cubicBezTo>
                    <a:pt x="380" y="231349"/>
                    <a:pt x="2142" y="224147"/>
                    <a:pt x="2142" y="216944"/>
                  </a:cubicBezTo>
                  <a:cubicBezTo>
                    <a:pt x="2142" y="210269"/>
                    <a:pt x="908" y="203418"/>
                    <a:pt x="732" y="196743"/>
                  </a:cubicBezTo>
                  <a:cubicBezTo>
                    <a:pt x="380" y="182690"/>
                    <a:pt x="732" y="168637"/>
                    <a:pt x="203" y="154584"/>
                  </a:cubicBezTo>
                  <a:cubicBezTo>
                    <a:pt x="27" y="149665"/>
                    <a:pt x="1437" y="145449"/>
                    <a:pt x="6723" y="141936"/>
                  </a:cubicBezTo>
                  <a:cubicBezTo>
                    <a:pt x="4433" y="140706"/>
                    <a:pt x="1966" y="140004"/>
                    <a:pt x="908" y="138599"/>
                  </a:cubicBezTo>
                  <a:cubicBezTo>
                    <a:pt x="-149" y="137369"/>
                    <a:pt x="27" y="135437"/>
                    <a:pt x="203" y="133856"/>
                  </a:cubicBezTo>
                  <a:cubicBezTo>
                    <a:pt x="732" y="119803"/>
                    <a:pt x="1613" y="105574"/>
                    <a:pt x="1966" y="91521"/>
                  </a:cubicBezTo>
                  <a:cubicBezTo>
                    <a:pt x="1966" y="87480"/>
                    <a:pt x="203" y="83440"/>
                    <a:pt x="556" y="79576"/>
                  </a:cubicBezTo>
                  <a:cubicBezTo>
                    <a:pt x="2318" y="64644"/>
                    <a:pt x="380" y="49713"/>
                    <a:pt x="2670" y="34957"/>
                  </a:cubicBezTo>
                  <a:cubicBezTo>
                    <a:pt x="4433" y="23715"/>
                    <a:pt x="732" y="12472"/>
                    <a:pt x="4961" y="351"/>
                  </a:cubicBezTo>
                  <a:cubicBezTo>
                    <a:pt x="7076" y="1054"/>
                    <a:pt x="9014" y="1757"/>
                    <a:pt x="10776" y="2459"/>
                  </a:cubicBezTo>
                  <a:cubicBezTo>
                    <a:pt x="10952" y="2459"/>
                    <a:pt x="11129" y="2986"/>
                    <a:pt x="11305" y="3162"/>
                  </a:cubicBezTo>
                  <a:cubicBezTo>
                    <a:pt x="16063" y="7905"/>
                    <a:pt x="15005" y="14580"/>
                    <a:pt x="21878" y="19323"/>
                  </a:cubicBezTo>
                  <a:cubicBezTo>
                    <a:pt x="28045" y="23539"/>
                    <a:pt x="31393" y="30038"/>
                    <a:pt x="35975" y="35660"/>
                  </a:cubicBezTo>
                  <a:cubicBezTo>
                    <a:pt x="40380" y="40930"/>
                    <a:pt x="44785" y="46200"/>
                    <a:pt x="48662" y="51821"/>
                  </a:cubicBezTo>
                  <a:cubicBezTo>
                    <a:pt x="54829" y="60780"/>
                    <a:pt x="60468" y="69738"/>
                    <a:pt x="66283" y="78697"/>
                  </a:cubicBezTo>
                  <a:cubicBezTo>
                    <a:pt x="68221" y="81684"/>
                    <a:pt x="68045" y="84143"/>
                    <a:pt x="64873" y="86778"/>
                  </a:cubicBezTo>
                  <a:cubicBezTo>
                    <a:pt x="62230" y="89061"/>
                    <a:pt x="60821" y="92223"/>
                    <a:pt x="58530" y="95385"/>
                  </a:cubicBezTo>
                  <a:cubicBezTo>
                    <a:pt x="55182" y="94331"/>
                    <a:pt x="51305" y="93277"/>
                    <a:pt x="46019" y="91696"/>
                  </a:cubicBezTo>
                  <a:cubicBezTo>
                    <a:pt x="44961" y="96264"/>
                    <a:pt x="43904" y="100304"/>
                    <a:pt x="43023" y="104168"/>
                  </a:cubicBezTo>
                  <a:cubicBezTo>
                    <a:pt x="50072" y="105574"/>
                    <a:pt x="49191" y="100304"/>
                    <a:pt x="53772" y="99250"/>
                  </a:cubicBezTo>
                  <a:cubicBezTo>
                    <a:pt x="55887" y="99953"/>
                    <a:pt x="58706" y="100831"/>
                    <a:pt x="62054" y="101885"/>
                  </a:cubicBezTo>
                  <a:cubicBezTo>
                    <a:pt x="64521" y="97493"/>
                    <a:pt x="64697" y="92223"/>
                    <a:pt x="72627" y="90467"/>
                  </a:cubicBezTo>
                  <a:cubicBezTo>
                    <a:pt x="82319" y="97493"/>
                    <a:pt x="83023" y="108560"/>
                    <a:pt x="92715" y="117168"/>
                  </a:cubicBezTo>
                  <a:cubicBezTo>
                    <a:pt x="95182" y="114884"/>
                    <a:pt x="97825" y="113127"/>
                    <a:pt x="99059" y="110844"/>
                  </a:cubicBezTo>
                  <a:cubicBezTo>
                    <a:pt x="103464" y="101885"/>
                    <a:pt x="106988" y="92750"/>
                    <a:pt x="111746" y="83967"/>
                  </a:cubicBezTo>
                  <a:cubicBezTo>
                    <a:pt x="118618" y="71671"/>
                    <a:pt x="126019" y="59726"/>
                    <a:pt x="133773" y="47780"/>
                  </a:cubicBezTo>
                  <a:cubicBezTo>
                    <a:pt x="140116" y="38119"/>
                    <a:pt x="147517" y="28633"/>
                    <a:pt x="154037" y="19147"/>
                  </a:cubicBezTo>
                  <a:cubicBezTo>
                    <a:pt x="154918" y="17918"/>
                    <a:pt x="154566" y="15985"/>
                    <a:pt x="154742" y="14404"/>
                  </a:cubicBezTo>
                  <a:cubicBezTo>
                    <a:pt x="154742" y="12823"/>
                    <a:pt x="154566" y="11067"/>
                    <a:pt x="155094" y="9661"/>
                  </a:cubicBezTo>
                  <a:cubicBezTo>
                    <a:pt x="156680" y="5621"/>
                    <a:pt x="160909" y="3162"/>
                    <a:pt x="165315" y="3689"/>
                  </a:cubicBezTo>
                  <a:cubicBezTo>
                    <a:pt x="170601" y="4392"/>
                    <a:pt x="174478" y="7202"/>
                    <a:pt x="174301" y="10715"/>
                  </a:cubicBezTo>
                  <a:cubicBezTo>
                    <a:pt x="173597" y="21080"/>
                    <a:pt x="182055" y="28282"/>
                    <a:pt x="187870" y="36538"/>
                  </a:cubicBezTo>
                  <a:cubicBezTo>
                    <a:pt x="189280" y="38470"/>
                    <a:pt x="190161" y="40403"/>
                    <a:pt x="191218" y="42511"/>
                  </a:cubicBezTo>
                  <a:cubicBezTo>
                    <a:pt x="191923" y="44092"/>
                    <a:pt x="191747" y="46024"/>
                    <a:pt x="192980" y="47078"/>
                  </a:cubicBezTo>
                  <a:cubicBezTo>
                    <a:pt x="201791" y="54104"/>
                    <a:pt x="204786" y="63239"/>
                    <a:pt x="209544" y="71671"/>
                  </a:cubicBezTo>
                  <a:cubicBezTo>
                    <a:pt x="213597" y="78873"/>
                    <a:pt x="219059" y="86075"/>
                    <a:pt x="220645" y="93629"/>
                  </a:cubicBezTo>
                  <a:cubicBezTo>
                    <a:pt x="222231" y="100831"/>
                    <a:pt x="228399" y="106101"/>
                    <a:pt x="230689" y="112776"/>
                  </a:cubicBezTo>
                  <a:cubicBezTo>
                    <a:pt x="231218" y="114533"/>
                    <a:pt x="233156" y="115938"/>
                    <a:pt x="234390" y="117695"/>
                  </a:cubicBezTo>
                  <a:cubicBezTo>
                    <a:pt x="242848" y="112952"/>
                    <a:pt x="244082" y="106979"/>
                    <a:pt x="247430" y="102061"/>
                  </a:cubicBezTo>
                  <a:cubicBezTo>
                    <a:pt x="255888" y="89764"/>
                    <a:pt x="264346" y="77468"/>
                    <a:pt x="271747" y="64820"/>
                  </a:cubicBezTo>
                  <a:cubicBezTo>
                    <a:pt x="277914" y="53929"/>
                    <a:pt x="286196" y="44267"/>
                    <a:pt x="294831" y="34430"/>
                  </a:cubicBezTo>
                  <a:cubicBezTo>
                    <a:pt x="296769" y="32146"/>
                    <a:pt x="299412" y="30390"/>
                    <a:pt x="301527" y="28106"/>
                  </a:cubicBezTo>
                  <a:cubicBezTo>
                    <a:pt x="303818" y="25647"/>
                    <a:pt x="306108" y="23363"/>
                    <a:pt x="307870" y="20728"/>
                  </a:cubicBezTo>
                  <a:cubicBezTo>
                    <a:pt x="311923" y="14580"/>
                    <a:pt x="315448" y="8432"/>
                    <a:pt x="319501" y="2284"/>
                  </a:cubicBezTo>
                  <a:cubicBezTo>
                    <a:pt x="320205" y="1230"/>
                    <a:pt x="322672" y="1054"/>
                    <a:pt x="325315" y="0"/>
                  </a:cubicBezTo>
                  <a:cubicBezTo>
                    <a:pt x="327606" y="16864"/>
                    <a:pt x="328135" y="32673"/>
                    <a:pt x="326901" y="48834"/>
                  </a:cubicBezTo>
                  <a:cubicBezTo>
                    <a:pt x="323377" y="49713"/>
                    <a:pt x="320382" y="50415"/>
                    <a:pt x="317210" y="51294"/>
                  </a:cubicBezTo>
                  <a:cubicBezTo>
                    <a:pt x="317386" y="54807"/>
                    <a:pt x="320029" y="56212"/>
                    <a:pt x="323201" y="57618"/>
                  </a:cubicBezTo>
                  <a:cubicBezTo>
                    <a:pt x="325139" y="58496"/>
                    <a:pt x="327430" y="60253"/>
                    <a:pt x="327606" y="61658"/>
                  </a:cubicBezTo>
                  <a:cubicBezTo>
                    <a:pt x="327959" y="69387"/>
                    <a:pt x="327783" y="77292"/>
                    <a:pt x="327783" y="85548"/>
                  </a:cubicBezTo>
                  <a:cubicBezTo>
                    <a:pt x="325668" y="85548"/>
                    <a:pt x="323025" y="85899"/>
                    <a:pt x="318443" y="86251"/>
                  </a:cubicBezTo>
                  <a:cubicBezTo>
                    <a:pt x="331307" y="93277"/>
                    <a:pt x="328311" y="102412"/>
                    <a:pt x="329192" y="111898"/>
                  </a:cubicBezTo>
                  <a:cubicBezTo>
                    <a:pt x="324787" y="110668"/>
                    <a:pt x="322144" y="109965"/>
                    <a:pt x="318972" y="109263"/>
                  </a:cubicBezTo>
                  <a:cubicBezTo>
                    <a:pt x="316505" y="114006"/>
                    <a:pt x="320205" y="118397"/>
                    <a:pt x="322849" y="119978"/>
                  </a:cubicBezTo>
                  <a:cubicBezTo>
                    <a:pt x="329545" y="123843"/>
                    <a:pt x="329368" y="129113"/>
                    <a:pt x="329545" y="133856"/>
                  </a:cubicBezTo>
                  <a:cubicBezTo>
                    <a:pt x="329897" y="144395"/>
                    <a:pt x="329016" y="154935"/>
                    <a:pt x="328664" y="165475"/>
                  </a:cubicBezTo>
                  <a:cubicBezTo>
                    <a:pt x="328664" y="167934"/>
                    <a:pt x="329192" y="170394"/>
                    <a:pt x="329368" y="172853"/>
                  </a:cubicBezTo>
                  <a:cubicBezTo>
                    <a:pt x="329368" y="175488"/>
                    <a:pt x="330250" y="178299"/>
                    <a:pt x="329545" y="180933"/>
                  </a:cubicBezTo>
                  <a:cubicBezTo>
                    <a:pt x="327606" y="188838"/>
                    <a:pt x="328487" y="196392"/>
                    <a:pt x="330602" y="204121"/>
                  </a:cubicBezTo>
                  <a:cubicBezTo>
                    <a:pt x="330954" y="205175"/>
                    <a:pt x="331131" y="206580"/>
                    <a:pt x="330602" y="207283"/>
                  </a:cubicBezTo>
                  <a:cubicBezTo>
                    <a:pt x="326373" y="210972"/>
                    <a:pt x="328135" y="215364"/>
                    <a:pt x="328664" y="219052"/>
                  </a:cubicBezTo>
                  <a:cubicBezTo>
                    <a:pt x="331835" y="236970"/>
                    <a:pt x="328311" y="255239"/>
                    <a:pt x="330778" y="273157"/>
                  </a:cubicBezTo>
                  <a:cubicBezTo>
                    <a:pt x="331483" y="278075"/>
                    <a:pt x="329192" y="283345"/>
                    <a:pt x="329016" y="288440"/>
                  </a:cubicBezTo>
                  <a:cubicBezTo>
                    <a:pt x="328664" y="297574"/>
                    <a:pt x="328487" y="306884"/>
                    <a:pt x="328664" y="316019"/>
                  </a:cubicBezTo>
                  <a:cubicBezTo>
                    <a:pt x="328664" y="323572"/>
                    <a:pt x="329545" y="330950"/>
                    <a:pt x="329545" y="338504"/>
                  </a:cubicBezTo>
                  <a:cubicBezTo>
                    <a:pt x="329545" y="349746"/>
                    <a:pt x="329016" y="361164"/>
                    <a:pt x="329192" y="372407"/>
                  </a:cubicBezTo>
                  <a:cubicBezTo>
                    <a:pt x="329192" y="382420"/>
                    <a:pt x="330426" y="392432"/>
                    <a:pt x="330073" y="402445"/>
                  </a:cubicBezTo>
                  <a:cubicBezTo>
                    <a:pt x="329192" y="425281"/>
                    <a:pt x="329721" y="448118"/>
                    <a:pt x="324435" y="470778"/>
                  </a:cubicBezTo>
                  <a:cubicBezTo>
                    <a:pt x="322144" y="480615"/>
                    <a:pt x="321086" y="490804"/>
                    <a:pt x="319148" y="500817"/>
                  </a:cubicBezTo>
                  <a:cubicBezTo>
                    <a:pt x="317386" y="510127"/>
                    <a:pt x="315448" y="519437"/>
                    <a:pt x="308223" y="527869"/>
                  </a:cubicBezTo>
                  <a:cubicBezTo>
                    <a:pt x="303465" y="533315"/>
                    <a:pt x="302232" y="540517"/>
                    <a:pt x="298707" y="546841"/>
                  </a:cubicBezTo>
                  <a:cubicBezTo>
                    <a:pt x="295888" y="551759"/>
                    <a:pt x="294302" y="557029"/>
                    <a:pt x="287782" y="561772"/>
                  </a:cubicBezTo>
                  <a:close/>
                  <a:moveTo>
                    <a:pt x="300998" y="164245"/>
                  </a:moveTo>
                  <a:cubicBezTo>
                    <a:pt x="299236" y="172677"/>
                    <a:pt x="297826" y="179704"/>
                    <a:pt x="296769" y="186906"/>
                  </a:cubicBezTo>
                  <a:cubicBezTo>
                    <a:pt x="296769" y="187784"/>
                    <a:pt x="299236" y="188838"/>
                    <a:pt x="300646" y="189892"/>
                  </a:cubicBezTo>
                  <a:cubicBezTo>
                    <a:pt x="301703" y="189014"/>
                    <a:pt x="303641" y="187960"/>
                    <a:pt x="303465" y="187082"/>
                  </a:cubicBezTo>
                  <a:cubicBezTo>
                    <a:pt x="302584" y="182690"/>
                    <a:pt x="305404" y="180231"/>
                    <a:pt x="309104" y="177245"/>
                  </a:cubicBezTo>
                  <a:cubicBezTo>
                    <a:pt x="311747" y="175137"/>
                    <a:pt x="312981" y="171975"/>
                    <a:pt x="315271" y="168637"/>
                  </a:cubicBezTo>
                  <a:cubicBezTo>
                    <a:pt x="310337" y="167056"/>
                    <a:pt x="306813" y="166002"/>
                    <a:pt x="300822" y="164245"/>
                  </a:cubicBezTo>
                  <a:close/>
                  <a:moveTo>
                    <a:pt x="189456" y="171096"/>
                  </a:moveTo>
                  <a:cubicBezTo>
                    <a:pt x="190337" y="170394"/>
                    <a:pt x="191218" y="169691"/>
                    <a:pt x="192275" y="169164"/>
                  </a:cubicBezTo>
                  <a:cubicBezTo>
                    <a:pt x="186284" y="164772"/>
                    <a:pt x="182760" y="159678"/>
                    <a:pt x="182760" y="153354"/>
                  </a:cubicBezTo>
                  <a:cubicBezTo>
                    <a:pt x="182760" y="151246"/>
                    <a:pt x="178707" y="149490"/>
                    <a:pt x="175182" y="151071"/>
                  </a:cubicBezTo>
                  <a:cubicBezTo>
                    <a:pt x="172011" y="152476"/>
                    <a:pt x="169191" y="154408"/>
                    <a:pt x="172011" y="157570"/>
                  </a:cubicBezTo>
                  <a:cubicBezTo>
                    <a:pt x="175535" y="161259"/>
                    <a:pt x="179059" y="164948"/>
                    <a:pt x="182936" y="168461"/>
                  </a:cubicBezTo>
                  <a:cubicBezTo>
                    <a:pt x="184522" y="169867"/>
                    <a:pt x="187341" y="170218"/>
                    <a:pt x="189456" y="171096"/>
                  </a:cubicBezTo>
                  <a:close/>
                  <a:moveTo>
                    <a:pt x="278443" y="321464"/>
                  </a:moveTo>
                  <a:cubicBezTo>
                    <a:pt x="284082" y="319532"/>
                    <a:pt x="287254" y="315492"/>
                    <a:pt x="293245" y="317600"/>
                  </a:cubicBezTo>
                  <a:cubicBezTo>
                    <a:pt x="294302" y="317951"/>
                    <a:pt x="297298" y="316019"/>
                    <a:pt x="298707" y="314965"/>
                  </a:cubicBezTo>
                  <a:cubicBezTo>
                    <a:pt x="299236" y="314438"/>
                    <a:pt x="298707" y="312154"/>
                    <a:pt x="298179" y="312154"/>
                  </a:cubicBezTo>
                  <a:cubicBezTo>
                    <a:pt x="296064" y="311803"/>
                    <a:pt x="293245" y="311452"/>
                    <a:pt x="291483" y="312154"/>
                  </a:cubicBezTo>
                  <a:cubicBezTo>
                    <a:pt x="285492" y="314438"/>
                    <a:pt x="280381" y="315316"/>
                    <a:pt x="275271" y="310749"/>
                  </a:cubicBezTo>
                  <a:cubicBezTo>
                    <a:pt x="273157" y="308817"/>
                    <a:pt x="269985" y="309871"/>
                    <a:pt x="268575" y="312505"/>
                  </a:cubicBezTo>
                  <a:cubicBezTo>
                    <a:pt x="271923" y="315492"/>
                    <a:pt x="275095" y="318654"/>
                    <a:pt x="278443" y="321816"/>
                  </a:cubicBezTo>
                  <a:close/>
                  <a:moveTo>
                    <a:pt x="34741" y="402972"/>
                  </a:moveTo>
                  <a:cubicBezTo>
                    <a:pt x="30512" y="395946"/>
                    <a:pt x="28750" y="394892"/>
                    <a:pt x="21878" y="395770"/>
                  </a:cubicBezTo>
                  <a:cubicBezTo>
                    <a:pt x="15710" y="396473"/>
                    <a:pt x="12715" y="398932"/>
                    <a:pt x="11834" y="404729"/>
                  </a:cubicBezTo>
                  <a:cubicBezTo>
                    <a:pt x="19234" y="404202"/>
                    <a:pt x="26459" y="403675"/>
                    <a:pt x="34741" y="402972"/>
                  </a:cubicBezTo>
                  <a:close/>
                  <a:moveTo>
                    <a:pt x="283201" y="88710"/>
                  </a:moveTo>
                  <a:cubicBezTo>
                    <a:pt x="288840" y="90291"/>
                    <a:pt x="293597" y="91872"/>
                    <a:pt x="298355" y="93102"/>
                  </a:cubicBezTo>
                  <a:cubicBezTo>
                    <a:pt x="302232" y="94156"/>
                    <a:pt x="305932" y="92750"/>
                    <a:pt x="305227" y="90291"/>
                  </a:cubicBezTo>
                  <a:cubicBezTo>
                    <a:pt x="303818" y="86251"/>
                    <a:pt x="299060" y="85197"/>
                    <a:pt x="294478" y="84845"/>
                  </a:cubicBezTo>
                  <a:cubicBezTo>
                    <a:pt x="290425" y="84670"/>
                    <a:pt x="285139" y="81684"/>
                    <a:pt x="282848" y="87129"/>
                  </a:cubicBezTo>
                  <a:cubicBezTo>
                    <a:pt x="282672" y="87656"/>
                    <a:pt x="282848" y="88183"/>
                    <a:pt x="283025" y="88710"/>
                  </a:cubicBezTo>
                  <a:close/>
                  <a:moveTo>
                    <a:pt x="185403" y="184095"/>
                  </a:moveTo>
                  <a:cubicBezTo>
                    <a:pt x="180645" y="182866"/>
                    <a:pt x="176592" y="181987"/>
                    <a:pt x="172539" y="180933"/>
                  </a:cubicBezTo>
                  <a:cubicBezTo>
                    <a:pt x="170425" y="183568"/>
                    <a:pt x="168486" y="186028"/>
                    <a:pt x="166548" y="188487"/>
                  </a:cubicBezTo>
                  <a:cubicBezTo>
                    <a:pt x="176592" y="192879"/>
                    <a:pt x="180469" y="192000"/>
                    <a:pt x="185403" y="184095"/>
                  </a:cubicBezTo>
                  <a:close/>
                  <a:moveTo>
                    <a:pt x="221879" y="351854"/>
                  </a:moveTo>
                  <a:cubicBezTo>
                    <a:pt x="226284" y="350097"/>
                    <a:pt x="230161" y="348868"/>
                    <a:pt x="233685" y="346936"/>
                  </a:cubicBezTo>
                  <a:cubicBezTo>
                    <a:pt x="235447" y="346057"/>
                    <a:pt x="237385" y="343949"/>
                    <a:pt x="237209" y="342544"/>
                  </a:cubicBezTo>
                  <a:cubicBezTo>
                    <a:pt x="237209" y="341314"/>
                    <a:pt x="234214" y="340260"/>
                    <a:pt x="232980" y="339558"/>
                  </a:cubicBezTo>
                  <a:cubicBezTo>
                    <a:pt x="228751" y="342017"/>
                    <a:pt x="225403" y="343949"/>
                    <a:pt x="221879" y="345706"/>
                  </a:cubicBezTo>
                  <a:cubicBezTo>
                    <a:pt x="218178" y="347638"/>
                    <a:pt x="218354" y="349395"/>
                    <a:pt x="221879" y="351854"/>
                  </a:cubicBezTo>
                  <a:close/>
                  <a:moveTo>
                    <a:pt x="232980" y="433362"/>
                  </a:moveTo>
                  <a:cubicBezTo>
                    <a:pt x="223641" y="431078"/>
                    <a:pt x="219764" y="434767"/>
                    <a:pt x="216064" y="437754"/>
                  </a:cubicBezTo>
                  <a:cubicBezTo>
                    <a:pt x="215007" y="438632"/>
                    <a:pt x="215183" y="441618"/>
                    <a:pt x="216064" y="441969"/>
                  </a:cubicBezTo>
                  <a:cubicBezTo>
                    <a:pt x="217826" y="442672"/>
                    <a:pt x="221174" y="443023"/>
                    <a:pt x="222407" y="442321"/>
                  </a:cubicBezTo>
                  <a:cubicBezTo>
                    <a:pt x="226108" y="440037"/>
                    <a:pt x="228927" y="436875"/>
                    <a:pt x="232980" y="433362"/>
                  </a:cubicBezTo>
                  <a:close/>
                  <a:moveTo>
                    <a:pt x="146284" y="508019"/>
                  </a:moveTo>
                  <a:cubicBezTo>
                    <a:pt x="145050" y="505033"/>
                    <a:pt x="143993" y="502573"/>
                    <a:pt x="143112" y="500114"/>
                  </a:cubicBezTo>
                  <a:cubicBezTo>
                    <a:pt x="142231" y="497479"/>
                    <a:pt x="140821" y="495020"/>
                    <a:pt x="136768" y="496425"/>
                  </a:cubicBezTo>
                  <a:cubicBezTo>
                    <a:pt x="133068" y="497655"/>
                    <a:pt x="132187" y="500641"/>
                    <a:pt x="134125" y="503452"/>
                  </a:cubicBezTo>
                  <a:cubicBezTo>
                    <a:pt x="136416" y="506789"/>
                    <a:pt x="140469" y="508370"/>
                    <a:pt x="146284" y="508019"/>
                  </a:cubicBezTo>
                  <a:close/>
                  <a:moveTo>
                    <a:pt x="291835" y="295642"/>
                  </a:moveTo>
                  <a:cubicBezTo>
                    <a:pt x="304170" y="292129"/>
                    <a:pt x="305756" y="290196"/>
                    <a:pt x="302232" y="284224"/>
                  </a:cubicBezTo>
                  <a:cubicBezTo>
                    <a:pt x="296006" y="285512"/>
                    <a:pt x="292540" y="289318"/>
                    <a:pt x="291835" y="295642"/>
                  </a:cubicBezTo>
                  <a:close/>
                  <a:moveTo>
                    <a:pt x="143112" y="203594"/>
                  </a:moveTo>
                  <a:cubicBezTo>
                    <a:pt x="131306" y="203594"/>
                    <a:pt x="127781" y="206756"/>
                    <a:pt x="129191" y="214485"/>
                  </a:cubicBezTo>
                  <a:cubicBezTo>
                    <a:pt x="137649" y="213958"/>
                    <a:pt x="139235" y="208688"/>
                    <a:pt x="143112" y="203594"/>
                  </a:cubicBezTo>
                  <a:close/>
                  <a:moveTo>
                    <a:pt x="110865" y="589351"/>
                  </a:moveTo>
                  <a:cubicBezTo>
                    <a:pt x="106812" y="587595"/>
                    <a:pt x="103993" y="586014"/>
                    <a:pt x="100821" y="585311"/>
                  </a:cubicBezTo>
                  <a:cubicBezTo>
                    <a:pt x="99411" y="584960"/>
                    <a:pt x="96592" y="586189"/>
                    <a:pt x="95887" y="587243"/>
                  </a:cubicBezTo>
                  <a:cubicBezTo>
                    <a:pt x="95182" y="588297"/>
                    <a:pt x="95534" y="590581"/>
                    <a:pt x="96592" y="591459"/>
                  </a:cubicBezTo>
                  <a:cubicBezTo>
                    <a:pt x="99940" y="594270"/>
                    <a:pt x="105226" y="593567"/>
                    <a:pt x="111041" y="589351"/>
                  </a:cubicBezTo>
                  <a:close/>
                  <a:moveTo>
                    <a:pt x="232275" y="176191"/>
                  </a:moveTo>
                  <a:cubicBezTo>
                    <a:pt x="235095" y="178650"/>
                    <a:pt x="237033" y="181812"/>
                    <a:pt x="243024" y="180933"/>
                  </a:cubicBezTo>
                  <a:cubicBezTo>
                    <a:pt x="245315" y="176191"/>
                    <a:pt x="242143" y="172853"/>
                    <a:pt x="238795" y="168813"/>
                  </a:cubicBezTo>
                  <a:cubicBezTo>
                    <a:pt x="236328" y="171623"/>
                    <a:pt x="234390" y="173907"/>
                    <a:pt x="232275" y="176191"/>
                  </a:cubicBezTo>
                  <a:close/>
                  <a:moveTo>
                    <a:pt x="99764" y="286332"/>
                  </a:moveTo>
                  <a:cubicBezTo>
                    <a:pt x="96944" y="284926"/>
                    <a:pt x="94125" y="283345"/>
                    <a:pt x="90953" y="282291"/>
                  </a:cubicBezTo>
                  <a:cubicBezTo>
                    <a:pt x="89367" y="281764"/>
                    <a:pt x="87252" y="282467"/>
                    <a:pt x="85314" y="282818"/>
                  </a:cubicBezTo>
                  <a:cubicBezTo>
                    <a:pt x="86019" y="284399"/>
                    <a:pt x="86195" y="286156"/>
                    <a:pt x="87429" y="287561"/>
                  </a:cubicBezTo>
                  <a:cubicBezTo>
                    <a:pt x="88310" y="288615"/>
                    <a:pt x="90248" y="289142"/>
                    <a:pt x="91658" y="290021"/>
                  </a:cubicBezTo>
                  <a:cubicBezTo>
                    <a:pt x="96415" y="292480"/>
                    <a:pt x="96768" y="292304"/>
                    <a:pt x="99940" y="286507"/>
                  </a:cubicBezTo>
                  <a:close/>
                  <a:moveTo>
                    <a:pt x="158266" y="233808"/>
                  </a:moveTo>
                  <a:cubicBezTo>
                    <a:pt x="162319" y="237673"/>
                    <a:pt x="167077" y="241010"/>
                    <a:pt x="168134" y="246105"/>
                  </a:cubicBezTo>
                  <a:cubicBezTo>
                    <a:pt x="168134" y="246456"/>
                    <a:pt x="171306" y="246983"/>
                    <a:pt x="172716" y="246632"/>
                  </a:cubicBezTo>
                  <a:cubicBezTo>
                    <a:pt x="173420" y="246632"/>
                    <a:pt x="174478" y="244524"/>
                    <a:pt x="174125" y="243997"/>
                  </a:cubicBezTo>
                  <a:cubicBezTo>
                    <a:pt x="170425" y="239429"/>
                    <a:pt x="166548" y="234687"/>
                    <a:pt x="158266" y="233633"/>
                  </a:cubicBezTo>
                  <a:close/>
                  <a:moveTo>
                    <a:pt x="181526" y="610255"/>
                  </a:moveTo>
                  <a:cubicBezTo>
                    <a:pt x="186284" y="609026"/>
                    <a:pt x="189632" y="607620"/>
                    <a:pt x="187165" y="603756"/>
                  </a:cubicBezTo>
                  <a:cubicBezTo>
                    <a:pt x="185050" y="600418"/>
                    <a:pt x="180821" y="600945"/>
                    <a:pt x="174125" y="604985"/>
                  </a:cubicBezTo>
                  <a:cubicBezTo>
                    <a:pt x="176416" y="606566"/>
                    <a:pt x="178707" y="608147"/>
                    <a:pt x="181526" y="610080"/>
                  </a:cubicBezTo>
                  <a:close/>
                  <a:moveTo>
                    <a:pt x="37032" y="152476"/>
                  </a:moveTo>
                  <a:cubicBezTo>
                    <a:pt x="44609" y="151949"/>
                    <a:pt x="50953" y="153530"/>
                    <a:pt x="55887" y="148963"/>
                  </a:cubicBezTo>
                  <a:cubicBezTo>
                    <a:pt x="45490" y="146855"/>
                    <a:pt x="41790" y="147382"/>
                    <a:pt x="37032" y="152476"/>
                  </a:cubicBezTo>
                  <a:close/>
                  <a:moveTo>
                    <a:pt x="159852" y="417377"/>
                  </a:moveTo>
                  <a:cubicBezTo>
                    <a:pt x="161614" y="414566"/>
                    <a:pt x="163729" y="411755"/>
                    <a:pt x="165138" y="408769"/>
                  </a:cubicBezTo>
                  <a:cubicBezTo>
                    <a:pt x="165491" y="408066"/>
                    <a:pt x="163905" y="406485"/>
                    <a:pt x="162671" y="405783"/>
                  </a:cubicBezTo>
                  <a:cubicBezTo>
                    <a:pt x="161967" y="405432"/>
                    <a:pt x="159323" y="405958"/>
                    <a:pt x="159147" y="406661"/>
                  </a:cubicBezTo>
                  <a:cubicBezTo>
                    <a:pt x="157385" y="409999"/>
                    <a:pt x="154566" y="413336"/>
                    <a:pt x="160028" y="417377"/>
                  </a:cubicBezTo>
                  <a:close/>
                  <a:moveTo>
                    <a:pt x="174830" y="114533"/>
                  </a:moveTo>
                  <a:cubicBezTo>
                    <a:pt x="181526" y="119451"/>
                    <a:pt x="185579" y="120154"/>
                    <a:pt x="193156" y="117870"/>
                  </a:cubicBezTo>
                  <a:cubicBezTo>
                    <a:pt x="186636" y="118749"/>
                    <a:pt x="183288" y="109965"/>
                    <a:pt x="174830" y="114533"/>
                  </a:cubicBezTo>
                  <a:close/>
                  <a:moveTo>
                    <a:pt x="205843" y="117695"/>
                  </a:moveTo>
                  <a:cubicBezTo>
                    <a:pt x="205843" y="117695"/>
                    <a:pt x="204434" y="118749"/>
                    <a:pt x="203729" y="119451"/>
                  </a:cubicBezTo>
                  <a:cubicBezTo>
                    <a:pt x="206901" y="122789"/>
                    <a:pt x="210249" y="126126"/>
                    <a:pt x="213949" y="129991"/>
                  </a:cubicBezTo>
                  <a:cubicBezTo>
                    <a:pt x="216064" y="128059"/>
                    <a:pt x="217650" y="126829"/>
                    <a:pt x="219236" y="125424"/>
                  </a:cubicBezTo>
                  <a:cubicBezTo>
                    <a:pt x="214302" y="122613"/>
                    <a:pt x="209896" y="120330"/>
                    <a:pt x="205667" y="117870"/>
                  </a:cubicBezTo>
                  <a:close/>
                  <a:moveTo>
                    <a:pt x="259588" y="589527"/>
                  </a:moveTo>
                  <a:cubicBezTo>
                    <a:pt x="253068" y="581446"/>
                    <a:pt x="250073" y="579865"/>
                    <a:pt x="244786" y="582149"/>
                  </a:cubicBezTo>
                  <a:cubicBezTo>
                    <a:pt x="249897" y="584081"/>
                    <a:pt x="250425" y="590405"/>
                    <a:pt x="259588" y="589527"/>
                  </a:cubicBezTo>
                  <a:close/>
                  <a:moveTo>
                    <a:pt x="244258" y="441443"/>
                  </a:moveTo>
                  <a:cubicBezTo>
                    <a:pt x="238795" y="443726"/>
                    <a:pt x="236504" y="446185"/>
                    <a:pt x="238267" y="449172"/>
                  </a:cubicBezTo>
                  <a:cubicBezTo>
                    <a:pt x="240029" y="452334"/>
                    <a:pt x="243729" y="451982"/>
                    <a:pt x="247958" y="450401"/>
                  </a:cubicBezTo>
                  <a:cubicBezTo>
                    <a:pt x="246901" y="447766"/>
                    <a:pt x="245667" y="444956"/>
                    <a:pt x="244258" y="441443"/>
                  </a:cubicBezTo>
                  <a:close/>
                  <a:moveTo>
                    <a:pt x="106812" y="370299"/>
                  </a:moveTo>
                  <a:cubicBezTo>
                    <a:pt x="104697" y="371001"/>
                    <a:pt x="102407" y="371353"/>
                    <a:pt x="100468" y="372407"/>
                  </a:cubicBezTo>
                  <a:cubicBezTo>
                    <a:pt x="98706" y="373285"/>
                    <a:pt x="96063" y="374866"/>
                    <a:pt x="96063" y="376096"/>
                  </a:cubicBezTo>
                  <a:cubicBezTo>
                    <a:pt x="96063" y="378906"/>
                    <a:pt x="98706" y="380312"/>
                    <a:pt x="102583" y="379609"/>
                  </a:cubicBezTo>
                  <a:cubicBezTo>
                    <a:pt x="103993" y="376623"/>
                    <a:pt x="105402" y="373636"/>
                    <a:pt x="106812" y="370299"/>
                  </a:cubicBezTo>
                  <a:close/>
                  <a:moveTo>
                    <a:pt x="265403" y="276319"/>
                  </a:moveTo>
                  <a:lnTo>
                    <a:pt x="263289" y="278075"/>
                  </a:lnTo>
                  <a:cubicBezTo>
                    <a:pt x="267870" y="280886"/>
                    <a:pt x="272276" y="283872"/>
                    <a:pt x="277033" y="286507"/>
                  </a:cubicBezTo>
                  <a:cubicBezTo>
                    <a:pt x="277562" y="286859"/>
                    <a:pt x="279148" y="285805"/>
                    <a:pt x="281615" y="285102"/>
                  </a:cubicBezTo>
                  <a:cubicBezTo>
                    <a:pt x="275447" y="281764"/>
                    <a:pt x="270514" y="278954"/>
                    <a:pt x="265403" y="276319"/>
                  </a:cubicBezTo>
                  <a:close/>
                  <a:moveTo>
                    <a:pt x="231570" y="379785"/>
                  </a:moveTo>
                  <a:cubicBezTo>
                    <a:pt x="234566" y="383298"/>
                    <a:pt x="237033" y="386284"/>
                    <a:pt x="239676" y="389446"/>
                  </a:cubicBezTo>
                  <a:cubicBezTo>
                    <a:pt x="243553" y="386987"/>
                    <a:pt x="243377" y="387162"/>
                    <a:pt x="239148" y="380839"/>
                  </a:cubicBezTo>
                  <a:cubicBezTo>
                    <a:pt x="237209" y="378028"/>
                    <a:pt x="235623" y="377150"/>
                    <a:pt x="231570" y="379785"/>
                  </a:cubicBezTo>
                  <a:close/>
                  <a:moveTo>
                    <a:pt x="198266" y="411931"/>
                  </a:moveTo>
                  <a:cubicBezTo>
                    <a:pt x="193332" y="409472"/>
                    <a:pt x="189984" y="407188"/>
                    <a:pt x="186460" y="409823"/>
                  </a:cubicBezTo>
                  <a:cubicBezTo>
                    <a:pt x="183641" y="411931"/>
                    <a:pt x="184169" y="414742"/>
                    <a:pt x="188398" y="416850"/>
                  </a:cubicBezTo>
                  <a:cubicBezTo>
                    <a:pt x="191218" y="415444"/>
                    <a:pt x="194037" y="414039"/>
                    <a:pt x="198443" y="411931"/>
                  </a:cubicBezTo>
                  <a:close/>
                  <a:moveTo>
                    <a:pt x="99059" y="306182"/>
                  </a:moveTo>
                  <a:cubicBezTo>
                    <a:pt x="95182" y="309695"/>
                    <a:pt x="97120" y="312154"/>
                    <a:pt x="100292" y="314086"/>
                  </a:cubicBezTo>
                  <a:cubicBezTo>
                    <a:pt x="101526" y="314965"/>
                    <a:pt x="103993" y="314613"/>
                    <a:pt x="105931" y="314789"/>
                  </a:cubicBezTo>
                  <a:cubicBezTo>
                    <a:pt x="105931" y="313208"/>
                    <a:pt x="106636" y="311100"/>
                    <a:pt x="105579" y="309871"/>
                  </a:cubicBezTo>
                  <a:cubicBezTo>
                    <a:pt x="104169" y="308290"/>
                    <a:pt x="101526" y="307411"/>
                    <a:pt x="99059" y="306006"/>
                  </a:cubicBezTo>
                  <a:close/>
                  <a:moveTo>
                    <a:pt x="81966" y="275265"/>
                  </a:moveTo>
                  <a:cubicBezTo>
                    <a:pt x="87781" y="274211"/>
                    <a:pt x="90600" y="272103"/>
                    <a:pt x="89543" y="268238"/>
                  </a:cubicBezTo>
                  <a:cubicBezTo>
                    <a:pt x="89367" y="267536"/>
                    <a:pt x="85843" y="266657"/>
                    <a:pt x="84433" y="267009"/>
                  </a:cubicBezTo>
                  <a:cubicBezTo>
                    <a:pt x="78794" y="268414"/>
                    <a:pt x="79675" y="271576"/>
                    <a:pt x="82142" y="275265"/>
                  </a:cubicBezTo>
                  <a:close/>
                  <a:moveTo>
                    <a:pt x="61878" y="518559"/>
                  </a:moveTo>
                  <a:cubicBezTo>
                    <a:pt x="68221" y="516978"/>
                    <a:pt x="69279" y="513640"/>
                    <a:pt x="68750" y="510654"/>
                  </a:cubicBezTo>
                  <a:cubicBezTo>
                    <a:pt x="68221" y="508370"/>
                    <a:pt x="65402" y="507492"/>
                    <a:pt x="61878" y="508546"/>
                  </a:cubicBezTo>
                  <a:lnTo>
                    <a:pt x="61878" y="518559"/>
                  </a:lnTo>
                  <a:close/>
                  <a:moveTo>
                    <a:pt x="46547" y="290021"/>
                  </a:moveTo>
                  <a:cubicBezTo>
                    <a:pt x="52891" y="290899"/>
                    <a:pt x="54124" y="288088"/>
                    <a:pt x="54301" y="284926"/>
                  </a:cubicBezTo>
                  <a:cubicBezTo>
                    <a:pt x="54301" y="283872"/>
                    <a:pt x="52715" y="282116"/>
                    <a:pt x="51657" y="281940"/>
                  </a:cubicBezTo>
                  <a:cubicBezTo>
                    <a:pt x="47076" y="281589"/>
                    <a:pt x="47076" y="284575"/>
                    <a:pt x="46371" y="286859"/>
                  </a:cubicBezTo>
                  <a:cubicBezTo>
                    <a:pt x="46195" y="287561"/>
                    <a:pt x="46371" y="288440"/>
                    <a:pt x="46547" y="289845"/>
                  </a:cubicBezTo>
                  <a:close/>
                  <a:moveTo>
                    <a:pt x="193509" y="553165"/>
                  </a:moveTo>
                  <a:cubicBezTo>
                    <a:pt x="193509" y="553165"/>
                    <a:pt x="192980" y="554570"/>
                    <a:pt x="192627" y="555097"/>
                  </a:cubicBezTo>
                  <a:cubicBezTo>
                    <a:pt x="194742" y="556327"/>
                    <a:pt x="196504" y="558083"/>
                    <a:pt x="198795" y="558610"/>
                  </a:cubicBezTo>
                  <a:cubicBezTo>
                    <a:pt x="200381" y="558961"/>
                    <a:pt x="202672" y="557556"/>
                    <a:pt x="204786" y="556853"/>
                  </a:cubicBezTo>
                  <a:cubicBezTo>
                    <a:pt x="203729" y="555624"/>
                    <a:pt x="202848" y="553867"/>
                    <a:pt x="201438" y="553516"/>
                  </a:cubicBezTo>
                  <a:cubicBezTo>
                    <a:pt x="198971" y="552813"/>
                    <a:pt x="196152" y="553165"/>
                    <a:pt x="193509" y="552989"/>
                  </a:cubicBezTo>
                  <a:close/>
                  <a:moveTo>
                    <a:pt x="33860" y="70792"/>
                  </a:moveTo>
                  <a:cubicBezTo>
                    <a:pt x="26224" y="73954"/>
                    <a:pt x="23229" y="77116"/>
                    <a:pt x="24873" y="80278"/>
                  </a:cubicBezTo>
                  <a:cubicBezTo>
                    <a:pt x="28045" y="76941"/>
                    <a:pt x="31041" y="73779"/>
                    <a:pt x="33860" y="70792"/>
                  </a:cubicBezTo>
                  <a:close/>
                  <a:moveTo>
                    <a:pt x="313509" y="241713"/>
                  </a:moveTo>
                  <a:cubicBezTo>
                    <a:pt x="312804" y="245402"/>
                    <a:pt x="313157" y="248037"/>
                    <a:pt x="317915" y="248213"/>
                  </a:cubicBezTo>
                  <a:cubicBezTo>
                    <a:pt x="319148" y="248213"/>
                    <a:pt x="321615" y="246280"/>
                    <a:pt x="321615" y="245226"/>
                  </a:cubicBezTo>
                  <a:cubicBezTo>
                    <a:pt x="321615" y="241713"/>
                    <a:pt x="318091" y="241362"/>
                    <a:pt x="313686" y="241713"/>
                  </a:cubicBezTo>
                  <a:close/>
                  <a:moveTo>
                    <a:pt x="122495" y="546489"/>
                  </a:moveTo>
                  <a:cubicBezTo>
                    <a:pt x="127605" y="546314"/>
                    <a:pt x="131834" y="546138"/>
                    <a:pt x="136768" y="545962"/>
                  </a:cubicBezTo>
                  <a:cubicBezTo>
                    <a:pt x="130953" y="540341"/>
                    <a:pt x="129367" y="540341"/>
                    <a:pt x="122495" y="546489"/>
                  </a:cubicBezTo>
                  <a:close/>
                  <a:moveTo>
                    <a:pt x="277210" y="133329"/>
                  </a:moveTo>
                  <a:cubicBezTo>
                    <a:pt x="282672" y="132275"/>
                    <a:pt x="285139" y="130342"/>
                    <a:pt x="284963" y="126653"/>
                  </a:cubicBezTo>
                  <a:cubicBezTo>
                    <a:pt x="279324" y="126302"/>
                    <a:pt x="276740" y="128527"/>
                    <a:pt x="277210" y="133329"/>
                  </a:cubicBezTo>
                  <a:close/>
                  <a:moveTo>
                    <a:pt x="24873" y="327964"/>
                  </a:moveTo>
                  <a:cubicBezTo>
                    <a:pt x="27693" y="331477"/>
                    <a:pt x="31041" y="331828"/>
                    <a:pt x="35094" y="329896"/>
                  </a:cubicBezTo>
                  <a:cubicBezTo>
                    <a:pt x="35975" y="329545"/>
                    <a:pt x="36503" y="327613"/>
                    <a:pt x="36151" y="327086"/>
                  </a:cubicBezTo>
                  <a:cubicBezTo>
                    <a:pt x="33684" y="324099"/>
                    <a:pt x="30160" y="324978"/>
                    <a:pt x="26812" y="326032"/>
                  </a:cubicBezTo>
                  <a:cubicBezTo>
                    <a:pt x="26283" y="326032"/>
                    <a:pt x="25930" y="326910"/>
                    <a:pt x="25049" y="327964"/>
                  </a:cubicBezTo>
                  <a:close/>
                  <a:moveTo>
                    <a:pt x="41085" y="385933"/>
                  </a:moveTo>
                  <a:cubicBezTo>
                    <a:pt x="37208" y="388743"/>
                    <a:pt x="34389" y="390676"/>
                    <a:pt x="30688" y="393311"/>
                  </a:cubicBezTo>
                  <a:cubicBezTo>
                    <a:pt x="39146" y="393838"/>
                    <a:pt x="39851" y="393311"/>
                    <a:pt x="41085" y="385933"/>
                  </a:cubicBezTo>
                  <a:close/>
                  <a:moveTo>
                    <a:pt x="271395" y="188311"/>
                  </a:moveTo>
                  <a:cubicBezTo>
                    <a:pt x="268751" y="186906"/>
                    <a:pt x="267165" y="185501"/>
                    <a:pt x="265227" y="184974"/>
                  </a:cubicBezTo>
                  <a:cubicBezTo>
                    <a:pt x="264522" y="184974"/>
                    <a:pt x="262936" y="186906"/>
                    <a:pt x="261703" y="187960"/>
                  </a:cubicBezTo>
                  <a:cubicBezTo>
                    <a:pt x="263465" y="189014"/>
                    <a:pt x="265051" y="190244"/>
                    <a:pt x="266989" y="190771"/>
                  </a:cubicBezTo>
                  <a:cubicBezTo>
                    <a:pt x="267694" y="190946"/>
                    <a:pt x="269456" y="189541"/>
                    <a:pt x="271571" y="188311"/>
                  </a:cubicBezTo>
                  <a:close/>
                  <a:moveTo>
                    <a:pt x="119852" y="606918"/>
                  </a:moveTo>
                  <a:cubicBezTo>
                    <a:pt x="122495" y="608323"/>
                    <a:pt x="124257" y="609377"/>
                    <a:pt x="126372" y="609904"/>
                  </a:cubicBezTo>
                  <a:cubicBezTo>
                    <a:pt x="126900" y="609904"/>
                    <a:pt x="129367" y="607620"/>
                    <a:pt x="129191" y="607445"/>
                  </a:cubicBezTo>
                  <a:cubicBezTo>
                    <a:pt x="127781" y="606215"/>
                    <a:pt x="126195" y="604985"/>
                    <a:pt x="124257" y="604107"/>
                  </a:cubicBezTo>
                  <a:cubicBezTo>
                    <a:pt x="123728" y="603931"/>
                    <a:pt x="121966" y="605512"/>
                    <a:pt x="120028" y="606918"/>
                  </a:cubicBezTo>
                  <a:close/>
                  <a:moveTo>
                    <a:pt x="233156" y="278075"/>
                  </a:moveTo>
                  <a:cubicBezTo>
                    <a:pt x="232099" y="277724"/>
                    <a:pt x="231218" y="277373"/>
                    <a:pt x="230161" y="276846"/>
                  </a:cubicBezTo>
                  <a:cubicBezTo>
                    <a:pt x="226108" y="278251"/>
                    <a:pt x="223289" y="280008"/>
                    <a:pt x="228399" y="285102"/>
                  </a:cubicBezTo>
                  <a:cubicBezTo>
                    <a:pt x="230337" y="282116"/>
                    <a:pt x="231747" y="280008"/>
                    <a:pt x="233156" y="278075"/>
                  </a:cubicBezTo>
                  <a:close/>
                  <a:moveTo>
                    <a:pt x="222936" y="326032"/>
                  </a:moveTo>
                  <a:cubicBezTo>
                    <a:pt x="223817" y="330599"/>
                    <a:pt x="221879" y="334112"/>
                    <a:pt x="228575" y="334990"/>
                  </a:cubicBezTo>
                  <a:cubicBezTo>
                    <a:pt x="231042" y="331126"/>
                    <a:pt x="228927" y="329018"/>
                    <a:pt x="222936" y="326032"/>
                  </a:cubicBezTo>
                  <a:close/>
                  <a:moveTo>
                    <a:pt x="218002" y="317073"/>
                  </a:moveTo>
                  <a:cubicBezTo>
                    <a:pt x="217474" y="313208"/>
                    <a:pt x="215359" y="311978"/>
                    <a:pt x="212187" y="312681"/>
                  </a:cubicBezTo>
                  <a:cubicBezTo>
                    <a:pt x="210425" y="313032"/>
                    <a:pt x="209192" y="314789"/>
                    <a:pt x="206196" y="317073"/>
                  </a:cubicBezTo>
                  <a:lnTo>
                    <a:pt x="218002" y="317073"/>
                  </a:lnTo>
                  <a:close/>
                  <a:moveTo>
                    <a:pt x="315095" y="317775"/>
                  </a:moveTo>
                  <a:cubicBezTo>
                    <a:pt x="315976" y="313559"/>
                    <a:pt x="314390" y="311276"/>
                    <a:pt x="309456" y="309344"/>
                  </a:cubicBezTo>
                  <a:cubicBezTo>
                    <a:pt x="307694" y="313911"/>
                    <a:pt x="309456" y="316194"/>
                    <a:pt x="315095" y="317775"/>
                  </a:cubicBezTo>
                  <a:close/>
                  <a:moveTo>
                    <a:pt x="79675" y="479737"/>
                  </a:moveTo>
                  <a:cubicBezTo>
                    <a:pt x="86136" y="479737"/>
                    <a:pt x="90542" y="477746"/>
                    <a:pt x="92891" y="473765"/>
                  </a:cubicBezTo>
                  <a:cubicBezTo>
                    <a:pt x="87781" y="476048"/>
                    <a:pt x="84433" y="477454"/>
                    <a:pt x="79675" y="479737"/>
                  </a:cubicBezTo>
                  <a:close/>
                  <a:moveTo>
                    <a:pt x="171482" y="349570"/>
                  </a:moveTo>
                  <a:cubicBezTo>
                    <a:pt x="173244" y="347814"/>
                    <a:pt x="174830" y="346760"/>
                    <a:pt x="175182" y="345530"/>
                  </a:cubicBezTo>
                  <a:cubicBezTo>
                    <a:pt x="175182" y="344828"/>
                    <a:pt x="172892" y="343247"/>
                    <a:pt x="171834" y="343247"/>
                  </a:cubicBezTo>
                  <a:cubicBezTo>
                    <a:pt x="170249" y="343422"/>
                    <a:pt x="168839" y="344828"/>
                    <a:pt x="167253" y="345706"/>
                  </a:cubicBezTo>
                  <a:cubicBezTo>
                    <a:pt x="168486" y="346760"/>
                    <a:pt x="169544" y="347814"/>
                    <a:pt x="171482" y="349395"/>
                  </a:cubicBezTo>
                  <a:close/>
                  <a:moveTo>
                    <a:pt x="257474" y="224674"/>
                  </a:moveTo>
                  <a:cubicBezTo>
                    <a:pt x="259588" y="222917"/>
                    <a:pt x="261703" y="222039"/>
                    <a:pt x="261879" y="220985"/>
                  </a:cubicBezTo>
                  <a:cubicBezTo>
                    <a:pt x="261879" y="219931"/>
                    <a:pt x="260117" y="218701"/>
                    <a:pt x="259060" y="217471"/>
                  </a:cubicBezTo>
                  <a:cubicBezTo>
                    <a:pt x="257650" y="218350"/>
                    <a:pt x="255359" y="219052"/>
                    <a:pt x="255007" y="220282"/>
                  </a:cubicBezTo>
                  <a:cubicBezTo>
                    <a:pt x="254654" y="221336"/>
                    <a:pt x="256240" y="222741"/>
                    <a:pt x="257650" y="224849"/>
                  </a:cubicBezTo>
                  <a:close/>
                  <a:moveTo>
                    <a:pt x="36151" y="381541"/>
                  </a:moveTo>
                  <a:cubicBezTo>
                    <a:pt x="39851" y="379433"/>
                    <a:pt x="41790" y="377677"/>
                    <a:pt x="39323" y="374339"/>
                  </a:cubicBezTo>
                  <a:cubicBezTo>
                    <a:pt x="35094" y="375920"/>
                    <a:pt x="31922" y="377150"/>
                    <a:pt x="36151" y="381541"/>
                  </a:cubicBezTo>
                  <a:close/>
                  <a:moveTo>
                    <a:pt x="106988" y="230471"/>
                  </a:moveTo>
                  <a:lnTo>
                    <a:pt x="109631" y="228890"/>
                  </a:lnTo>
                  <a:cubicBezTo>
                    <a:pt x="108398" y="226782"/>
                    <a:pt x="108398" y="223971"/>
                    <a:pt x="101349" y="224322"/>
                  </a:cubicBezTo>
                  <a:cubicBezTo>
                    <a:pt x="103816" y="226957"/>
                    <a:pt x="105402" y="228714"/>
                    <a:pt x="107164" y="230471"/>
                  </a:cubicBezTo>
                  <a:close/>
                  <a:moveTo>
                    <a:pt x="122142" y="281062"/>
                  </a:moveTo>
                  <a:cubicBezTo>
                    <a:pt x="119499" y="283170"/>
                    <a:pt x="120204" y="284926"/>
                    <a:pt x="122671" y="286507"/>
                  </a:cubicBezTo>
                  <a:cubicBezTo>
                    <a:pt x="123200" y="286859"/>
                    <a:pt x="125667" y="286156"/>
                    <a:pt x="126019" y="285629"/>
                  </a:cubicBezTo>
                  <a:cubicBezTo>
                    <a:pt x="127076" y="283170"/>
                    <a:pt x="125491" y="281589"/>
                    <a:pt x="122142" y="281237"/>
                  </a:cubicBezTo>
                  <a:close/>
                  <a:moveTo>
                    <a:pt x="254654" y="126653"/>
                  </a:moveTo>
                  <a:cubicBezTo>
                    <a:pt x="252892" y="125072"/>
                    <a:pt x="251835" y="123843"/>
                    <a:pt x="250425" y="122964"/>
                  </a:cubicBezTo>
                  <a:cubicBezTo>
                    <a:pt x="250073" y="122789"/>
                    <a:pt x="247077" y="124545"/>
                    <a:pt x="247253" y="125072"/>
                  </a:cubicBezTo>
                  <a:cubicBezTo>
                    <a:pt x="247782" y="126478"/>
                    <a:pt x="249016" y="127707"/>
                    <a:pt x="250425" y="128761"/>
                  </a:cubicBezTo>
                  <a:cubicBezTo>
                    <a:pt x="250778" y="128937"/>
                    <a:pt x="252892" y="127707"/>
                    <a:pt x="254830" y="126653"/>
                  </a:cubicBezTo>
                  <a:close/>
                  <a:moveTo>
                    <a:pt x="242672" y="476927"/>
                  </a:moveTo>
                  <a:cubicBezTo>
                    <a:pt x="246372" y="476927"/>
                    <a:pt x="248487" y="476048"/>
                    <a:pt x="247782" y="473238"/>
                  </a:cubicBezTo>
                  <a:cubicBezTo>
                    <a:pt x="247782" y="472535"/>
                    <a:pt x="245667" y="471481"/>
                    <a:pt x="244786" y="471657"/>
                  </a:cubicBezTo>
                  <a:cubicBezTo>
                    <a:pt x="241086" y="472184"/>
                    <a:pt x="240734" y="473940"/>
                    <a:pt x="242496" y="476751"/>
                  </a:cubicBezTo>
                  <a:close/>
                  <a:moveTo>
                    <a:pt x="178002" y="265603"/>
                  </a:moveTo>
                  <a:cubicBezTo>
                    <a:pt x="175887" y="266657"/>
                    <a:pt x="173773" y="267536"/>
                    <a:pt x="172011" y="268590"/>
                  </a:cubicBezTo>
                  <a:cubicBezTo>
                    <a:pt x="171834" y="268590"/>
                    <a:pt x="172363" y="270346"/>
                    <a:pt x="173068" y="270522"/>
                  </a:cubicBezTo>
                  <a:cubicBezTo>
                    <a:pt x="177121" y="271576"/>
                    <a:pt x="178707" y="269644"/>
                    <a:pt x="178178" y="265603"/>
                  </a:cubicBezTo>
                  <a:close/>
                  <a:moveTo>
                    <a:pt x="200733" y="144922"/>
                  </a:moveTo>
                  <a:cubicBezTo>
                    <a:pt x="203553" y="142112"/>
                    <a:pt x="203376" y="140355"/>
                    <a:pt x="200205" y="138950"/>
                  </a:cubicBezTo>
                  <a:cubicBezTo>
                    <a:pt x="199500" y="138599"/>
                    <a:pt x="198266" y="139126"/>
                    <a:pt x="196152" y="139477"/>
                  </a:cubicBezTo>
                  <a:cubicBezTo>
                    <a:pt x="197914" y="141409"/>
                    <a:pt x="199147" y="142990"/>
                    <a:pt x="200733" y="144747"/>
                  </a:cubicBezTo>
                  <a:close/>
                  <a:moveTo>
                    <a:pt x="225051" y="519437"/>
                  </a:moveTo>
                  <a:cubicBezTo>
                    <a:pt x="223465" y="516451"/>
                    <a:pt x="222407" y="514343"/>
                    <a:pt x="217826" y="515046"/>
                  </a:cubicBezTo>
                  <a:cubicBezTo>
                    <a:pt x="217474" y="518735"/>
                    <a:pt x="220469" y="519261"/>
                    <a:pt x="225051" y="519437"/>
                  </a:cubicBezTo>
                  <a:close/>
                  <a:moveTo>
                    <a:pt x="249368" y="498182"/>
                  </a:moveTo>
                  <a:cubicBezTo>
                    <a:pt x="250778" y="496601"/>
                    <a:pt x="252364" y="495547"/>
                    <a:pt x="252187" y="494493"/>
                  </a:cubicBezTo>
                  <a:cubicBezTo>
                    <a:pt x="252187" y="493790"/>
                    <a:pt x="249897" y="492385"/>
                    <a:pt x="248839" y="492561"/>
                  </a:cubicBezTo>
                  <a:cubicBezTo>
                    <a:pt x="247606" y="492561"/>
                    <a:pt x="246020" y="494142"/>
                    <a:pt x="246020" y="495020"/>
                  </a:cubicBezTo>
                  <a:cubicBezTo>
                    <a:pt x="246020" y="495898"/>
                    <a:pt x="247782" y="496777"/>
                    <a:pt x="249368" y="498182"/>
                  </a:cubicBezTo>
                  <a:close/>
                  <a:moveTo>
                    <a:pt x="134125" y="365556"/>
                  </a:moveTo>
                  <a:cubicBezTo>
                    <a:pt x="135182" y="365556"/>
                    <a:pt x="136063" y="365556"/>
                    <a:pt x="137121" y="365380"/>
                  </a:cubicBezTo>
                  <a:cubicBezTo>
                    <a:pt x="136768" y="363272"/>
                    <a:pt x="136416" y="361340"/>
                    <a:pt x="135887" y="358354"/>
                  </a:cubicBezTo>
                  <a:cubicBezTo>
                    <a:pt x="131129" y="361516"/>
                    <a:pt x="130777" y="363624"/>
                    <a:pt x="134125" y="365732"/>
                  </a:cubicBezTo>
                  <a:close/>
                  <a:moveTo>
                    <a:pt x="131658" y="202716"/>
                  </a:moveTo>
                  <a:cubicBezTo>
                    <a:pt x="133244" y="201486"/>
                    <a:pt x="135006" y="200256"/>
                    <a:pt x="134830" y="200081"/>
                  </a:cubicBezTo>
                  <a:cubicBezTo>
                    <a:pt x="133773" y="198851"/>
                    <a:pt x="132539" y="197797"/>
                    <a:pt x="130953" y="196919"/>
                  </a:cubicBezTo>
                  <a:cubicBezTo>
                    <a:pt x="130601" y="196919"/>
                    <a:pt x="128134" y="198324"/>
                    <a:pt x="128134" y="198675"/>
                  </a:cubicBezTo>
                  <a:cubicBezTo>
                    <a:pt x="128839" y="199905"/>
                    <a:pt x="130072" y="200959"/>
                    <a:pt x="131482" y="202716"/>
                  </a:cubicBezTo>
                  <a:close/>
                  <a:moveTo>
                    <a:pt x="84609" y="451807"/>
                  </a:moveTo>
                  <a:cubicBezTo>
                    <a:pt x="80733" y="451982"/>
                    <a:pt x="78618" y="453036"/>
                    <a:pt x="79147" y="455671"/>
                  </a:cubicBezTo>
                  <a:cubicBezTo>
                    <a:pt x="79147" y="456023"/>
                    <a:pt x="80028" y="456550"/>
                    <a:pt x="80556" y="456550"/>
                  </a:cubicBezTo>
                  <a:cubicBezTo>
                    <a:pt x="84257" y="456550"/>
                    <a:pt x="84962" y="454793"/>
                    <a:pt x="84433" y="451807"/>
                  </a:cubicBezTo>
                  <a:close/>
                  <a:moveTo>
                    <a:pt x="69455" y="310749"/>
                  </a:moveTo>
                  <a:cubicBezTo>
                    <a:pt x="69807" y="308114"/>
                    <a:pt x="71041" y="306006"/>
                    <a:pt x="67164" y="305128"/>
                  </a:cubicBezTo>
                  <a:cubicBezTo>
                    <a:pt x="66283" y="304952"/>
                    <a:pt x="64169" y="305655"/>
                    <a:pt x="63816" y="306357"/>
                  </a:cubicBezTo>
                  <a:cubicBezTo>
                    <a:pt x="62406" y="309168"/>
                    <a:pt x="65050" y="310046"/>
                    <a:pt x="69455" y="310749"/>
                  </a:cubicBezTo>
                  <a:close/>
                  <a:moveTo>
                    <a:pt x="31393" y="297574"/>
                  </a:moveTo>
                  <a:cubicBezTo>
                    <a:pt x="33155" y="296344"/>
                    <a:pt x="34565" y="295642"/>
                    <a:pt x="35270" y="294588"/>
                  </a:cubicBezTo>
                  <a:cubicBezTo>
                    <a:pt x="35446" y="294236"/>
                    <a:pt x="33684" y="292480"/>
                    <a:pt x="33331" y="292655"/>
                  </a:cubicBezTo>
                  <a:cubicBezTo>
                    <a:pt x="31922" y="293007"/>
                    <a:pt x="30336" y="293709"/>
                    <a:pt x="29455" y="294588"/>
                  </a:cubicBezTo>
                  <a:cubicBezTo>
                    <a:pt x="29102" y="294939"/>
                    <a:pt x="30336" y="296169"/>
                    <a:pt x="31217" y="297574"/>
                  </a:cubicBezTo>
                  <a:close/>
                  <a:moveTo>
                    <a:pt x="66636" y="226782"/>
                  </a:moveTo>
                  <a:cubicBezTo>
                    <a:pt x="68574" y="230471"/>
                    <a:pt x="70865" y="230998"/>
                    <a:pt x="73860" y="227133"/>
                  </a:cubicBezTo>
                  <a:cubicBezTo>
                    <a:pt x="70688" y="227133"/>
                    <a:pt x="68750" y="226957"/>
                    <a:pt x="66636" y="226782"/>
                  </a:cubicBezTo>
                  <a:close/>
                  <a:moveTo>
                    <a:pt x="155975" y="591108"/>
                  </a:moveTo>
                  <a:cubicBezTo>
                    <a:pt x="155975" y="591108"/>
                    <a:pt x="157209" y="589878"/>
                    <a:pt x="157737" y="589176"/>
                  </a:cubicBezTo>
                  <a:cubicBezTo>
                    <a:pt x="156152" y="588297"/>
                    <a:pt x="154566" y="587419"/>
                    <a:pt x="152980" y="586716"/>
                  </a:cubicBezTo>
                  <a:cubicBezTo>
                    <a:pt x="152980" y="586716"/>
                    <a:pt x="151922" y="587770"/>
                    <a:pt x="151218" y="588473"/>
                  </a:cubicBezTo>
                  <a:cubicBezTo>
                    <a:pt x="152804" y="589351"/>
                    <a:pt x="154389" y="590230"/>
                    <a:pt x="155975" y="591108"/>
                  </a:cubicBezTo>
                  <a:close/>
                  <a:moveTo>
                    <a:pt x="178707" y="395770"/>
                  </a:moveTo>
                  <a:cubicBezTo>
                    <a:pt x="179588" y="396121"/>
                    <a:pt x="180469" y="396648"/>
                    <a:pt x="181350" y="397000"/>
                  </a:cubicBezTo>
                  <a:cubicBezTo>
                    <a:pt x="181702" y="395946"/>
                    <a:pt x="182583" y="394716"/>
                    <a:pt x="182231" y="393838"/>
                  </a:cubicBezTo>
                  <a:cubicBezTo>
                    <a:pt x="181879" y="392784"/>
                    <a:pt x="180645" y="391730"/>
                    <a:pt x="179412" y="391203"/>
                  </a:cubicBezTo>
                  <a:cubicBezTo>
                    <a:pt x="178883" y="391027"/>
                    <a:pt x="176416" y="392257"/>
                    <a:pt x="176592" y="392608"/>
                  </a:cubicBezTo>
                  <a:cubicBezTo>
                    <a:pt x="176945" y="393662"/>
                    <a:pt x="178002" y="394716"/>
                    <a:pt x="178707" y="395770"/>
                  </a:cubicBezTo>
                  <a:close/>
                  <a:moveTo>
                    <a:pt x="58882" y="391730"/>
                  </a:moveTo>
                  <a:cubicBezTo>
                    <a:pt x="56239" y="388216"/>
                    <a:pt x="53948" y="388216"/>
                    <a:pt x="50424" y="391730"/>
                  </a:cubicBezTo>
                  <a:lnTo>
                    <a:pt x="58882" y="391730"/>
                  </a:lnTo>
                  <a:close/>
                  <a:moveTo>
                    <a:pt x="17472" y="339558"/>
                  </a:moveTo>
                  <a:cubicBezTo>
                    <a:pt x="19058" y="340436"/>
                    <a:pt x="19939" y="341314"/>
                    <a:pt x="20468" y="341139"/>
                  </a:cubicBezTo>
                  <a:cubicBezTo>
                    <a:pt x="21525" y="340787"/>
                    <a:pt x="22406" y="340085"/>
                    <a:pt x="23464" y="339558"/>
                  </a:cubicBezTo>
                  <a:cubicBezTo>
                    <a:pt x="22759" y="339031"/>
                    <a:pt x="22054" y="338152"/>
                    <a:pt x="21349" y="338152"/>
                  </a:cubicBezTo>
                  <a:cubicBezTo>
                    <a:pt x="20292" y="338152"/>
                    <a:pt x="19234" y="338855"/>
                    <a:pt x="17472" y="339558"/>
                  </a:cubicBezTo>
                  <a:close/>
                  <a:moveTo>
                    <a:pt x="18706" y="413863"/>
                  </a:moveTo>
                  <a:cubicBezTo>
                    <a:pt x="18706" y="413863"/>
                    <a:pt x="19411" y="412809"/>
                    <a:pt x="19763" y="412282"/>
                  </a:cubicBezTo>
                  <a:cubicBezTo>
                    <a:pt x="18530" y="411755"/>
                    <a:pt x="17120" y="411228"/>
                    <a:pt x="15886" y="410877"/>
                  </a:cubicBezTo>
                  <a:cubicBezTo>
                    <a:pt x="15886" y="410877"/>
                    <a:pt x="15181" y="411931"/>
                    <a:pt x="14653" y="412634"/>
                  </a:cubicBezTo>
                  <a:cubicBezTo>
                    <a:pt x="16063" y="412985"/>
                    <a:pt x="17296" y="413512"/>
                    <a:pt x="18706" y="413863"/>
                  </a:cubicBezTo>
                  <a:close/>
                  <a:moveTo>
                    <a:pt x="45138" y="108911"/>
                  </a:moveTo>
                  <a:cubicBezTo>
                    <a:pt x="43728" y="107682"/>
                    <a:pt x="43023" y="106979"/>
                    <a:pt x="42142" y="106276"/>
                  </a:cubicBezTo>
                  <a:cubicBezTo>
                    <a:pt x="41261" y="106803"/>
                    <a:pt x="39675" y="107506"/>
                    <a:pt x="39675" y="108033"/>
                  </a:cubicBezTo>
                  <a:cubicBezTo>
                    <a:pt x="39675" y="108736"/>
                    <a:pt x="40732" y="109965"/>
                    <a:pt x="41613" y="110141"/>
                  </a:cubicBezTo>
                  <a:cubicBezTo>
                    <a:pt x="42318" y="110317"/>
                    <a:pt x="43552" y="109438"/>
                    <a:pt x="45138" y="108736"/>
                  </a:cubicBezTo>
                  <a:close/>
                  <a:moveTo>
                    <a:pt x="77737" y="199905"/>
                  </a:moveTo>
                  <a:cubicBezTo>
                    <a:pt x="78970" y="198148"/>
                    <a:pt x="79851" y="197270"/>
                    <a:pt x="80204" y="196216"/>
                  </a:cubicBezTo>
                  <a:cubicBezTo>
                    <a:pt x="80204" y="195865"/>
                    <a:pt x="78618" y="194635"/>
                    <a:pt x="78618" y="194811"/>
                  </a:cubicBezTo>
                  <a:cubicBezTo>
                    <a:pt x="77384" y="195338"/>
                    <a:pt x="75975" y="196041"/>
                    <a:pt x="75270" y="196919"/>
                  </a:cubicBezTo>
                  <a:cubicBezTo>
                    <a:pt x="74918" y="197270"/>
                    <a:pt x="76504" y="198324"/>
                    <a:pt x="77737" y="199905"/>
                  </a:cubicBezTo>
                  <a:close/>
                  <a:moveTo>
                    <a:pt x="134301" y="82386"/>
                  </a:moveTo>
                  <a:cubicBezTo>
                    <a:pt x="135887" y="82913"/>
                    <a:pt x="136944" y="83440"/>
                    <a:pt x="138002" y="83616"/>
                  </a:cubicBezTo>
                  <a:cubicBezTo>
                    <a:pt x="138354" y="83616"/>
                    <a:pt x="139059" y="82562"/>
                    <a:pt x="139588" y="82035"/>
                  </a:cubicBezTo>
                  <a:cubicBezTo>
                    <a:pt x="138530" y="81508"/>
                    <a:pt x="137649" y="80805"/>
                    <a:pt x="136592" y="80630"/>
                  </a:cubicBezTo>
                  <a:cubicBezTo>
                    <a:pt x="136240" y="80630"/>
                    <a:pt x="135535" y="81508"/>
                    <a:pt x="134477" y="82386"/>
                  </a:cubicBezTo>
                  <a:close/>
                  <a:moveTo>
                    <a:pt x="280734" y="530855"/>
                  </a:moveTo>
                  <a:cubicBezTo>
                    <a:pt x="280381" y="529977"/>
                    <a:pt x="280205" y="528923"/>
                    <a:pt x="279853" y="528045"/>
                  </a:cubicBezTo>
                  <a:cubicBezTo>
                    <a:pt x="278091" y="528747"/>
                    <a:pt x="276328" y="529274"/>
                    <a:pt x="274743" y="529977"/>
                  </a:cubicBezTo>
                  <a:cubicBezTo>
                    <a:pt x="274743" y="529977"/>
                    <a:pt x="275095" y="531207"/>
                    <a:pt x="275447" y="531207"/>
                  </a:cubicBezTo>
                  <a:cubicBezTo>
                    <a:pt x="277210" y="531207"/>
                    <a:pt x="278972" y="531031"/>
                    <a:pt x="280910" y="530855"/>
                  </a:cubicBezTo>
                  <a:close/>
                  <a:moveTo>
                    <a:pt x="298003" y="148260"/>
                  </a:moveTo>
                  <a:cubicBezTo>
                    <a:pt x="299060" y="148787"/>
                    <a:pt x="299941" y="149138"/>
                    <a:pt x="300646" y="149490"/>
                  </a:cubicBezTo>
                  <a:cubicBezTo>
                    <a:pt x="301174" y="148787"/>
                    <a:pt x="302055" y="148260"/>
                    <a:pt x="301879" y="147557"/>
                  </a:cubicBezTo>
                  <a:cubicBezTo>
                    <a:pt x="301879" y="147030"/>
                    <a:pt x="300646" y="146679"/>
                    <a:pt x="299941" y="146328"/>
                  </a:cubicBezTo>
                  <a:cubicBezTo>
                    <a:pt x="299412" y="146855"/>
                    <a:pt x="298884" y="147557"/>
                    <a:pt x="298003" y="148260"/>
                  </a:cubicBezTo>
                  <a:close/>
                  <a:moveTo>
                    <a:pt x="135535" y="382595"/>
                  </a:moveTo>
                  <a:cubicBezTo>
                    <a:pt x="134477" y="381893"/>
                    <a:pt x="133596" y="381190"/>
                    <a:pt x="133068" y="381190"/>
                  </a:cubicBezTo>
                  <a:cubicBezTo>
                    <a:pt x="132363" y="381190"/>
                    <a:pt x="131306" y="382068"/>
                    <a:pt x="131129" y="382595"/>
                  </a:cubicBezTo>
                  <a:cubicBezTo>
                    <a:pt x="131129" y="383122"/>
                    <a:pt x="132363" y="384001"/>
                    <a:pt x="132891" y="384001"/>
                  </a:cubicBezTo>
                  <a:cubicBezTo>
                    <a:pt x="133596" y="384001"/>
                    <a:pt x="134301" y="383298"/>
                    <a:pt x="135358" y="382595"/>
                  </a:cubicBezTo>
                  <a:close/>
                </a:path>
              </a:pathLst>
            </a:custGeom>
            <a:grpFill/>
            <a:ln w="17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0" name="Forma libre 39">
              <a:extLst>
                <a:ext uri="{FF2B5EF4-FFF2-40B4-BE49-F238E27FC236}">
                  <a16:creationId xmlns:a16="http://schemas.microsoft.com/office/drawing/2014/main" id="{3B0B7E09-A8BC-CF8F-E766-31D09DFACB44}"/>
                </a:ext>
              </a:extLst>
            </p:cNvPr>
            <p:cNvSpPr/>
            <p:nvPr/>
          </p:nvSpPr>
          <p:spPr>
            <a:xfrm>
              <a:off x="3911343" y="2886023"/>
              <a:ext cx="330935" cy="659419"/>
            </a:xfrm>
            <a:custGeom>
              <a:avLst/>
              <a:gdLst>
                <a:gd name="connsiteX0" fmla="*/ 288487 w 330935"/>
                <a:gd name="connsiteY0" fmla="*/ 561069 h 659419"/>
                <a:gd name="connsiteX1" fmla="*/ 284082 w 330935"/>
                <a:gd name="connsiteY1" fmla="*/ 553867 h 659419"/>
                <a:gd name="connsiteX2" fmla="*/ 278443 w 330935"/>
                <a:gd name="connsiteY2" fmla="*/ 560542 h 659419"/>
                <a:gd name="connsiteX3" fmla="*/ 278443 w 330935"/>
                <a:gd name="connsiteY3" fmla="*/ 577406 h 659419"/>
                <a:gd name="connsiteX4" fmla="*/ 237385 w 330935"/>
                <a:gd name="connsiteY4" fmla="*/ 625889 h 659419"/>
                <a:gd name="connsiteX5" fmla="*/ 234742 w 330935"/>
                <a:gd name="connsiteY5" fmla="*/ 626943 h 659419"/>
                <a:gd name="connsiteX6" fmla="*/ 230866 w 330935"/>
                <a:gd name="connsiteY6" fmla="*/ 625011 h 659419"/>
                <a:gd name="connsiteX7" fmla="*/ 226813 w 330935"/>
                <a:gd name="connsiteY7" fmla="*/ 622376 h 659419"/>
                <a:gd name="connsiteX8" fmla="*/ 217474 w 330935"/>
                <a:gd name="connsiteY8" fmla="*/ 628173 h 659419"/>
                <a:gd name="connsiteX9" fmla="*/ 228399 w 330935"/>
                <a:gd name="connsiteY9" fmla="*/ 630281 h 659419"/>
                <a:gd name="connsiteX10" fmla="*/ 226284 w 330935"/>
                <a:gd name="connsiteY10" fmla="*/ 633794 h 659419"/>
                <a:gd name="connsiteX11" fmla="*/ 182583 w 330935"/>
                <a:gd name="connsiteY11" fmla="*/ 654522 h 659419"/>
                <a:gd name="connsiteX12" fmla="*/ 174654 w 330935"/>
                <a:gd name="connsiteY12" fmla="*/ 656982 h 659419"/>
                <a:gd name="connsiteX13" fmla="*/ 154566 w 330935"/>
                <a:gd name="connsiteY13" fmla="*/ 656982 h 659419"/>
                <a:gd name="connsiteX14" fmla="*/ 141526 w 330935"/>
                <a:gd name="connsiteY14" fmla="*/ 653117 h 659419"/>
                <a:gd name="connsiteX15" fmla="*/ 100821 w 330935"/>
                <a:gd name="connsiteY15" fmla="*/ 632038 h 659419"/>
                <a:gd name="connsiteX16" fmla="*/ 59235 w 330935"/>
                <a:gd name="connsiteY16" fmla="*/ 589703 h 659419"/>
                <a:gd name="connsiteX17" fmla="*/ 46195 w 330935"/>
                <a:gd name="connsiteY17" fmla="*/ 569150 h 659419"/>
                <a:gd name="connsiteX18" fmla="*/ 32627 w 330935"/>
                <a:gd name="connsiteY18" fmla="*/ 548070 h 659419"/>
                <a:gd name="connsiteX19" fmla="*/ 20468 w 330935"/>
                <a:gd name="connsiteY19" fmla="*/ 526288 h 659419"/>
                <a:gd name="connsiteX20" fmla="*/ 11834 w 330935"/>
                <a:gd name="connsiteY20" fmla="*/ 502749 h 659419"/>
                <a:gd name="connsiteX21" fmla="*/ 2318 w 330935"/>
                <a:gd name="connsiteY21" fmla="*/ 447591 h 659419"/>
                <a:gd name="connsiteX22" fmla="*/ 203 w 330935"/>
                <a:gd name="connsiteY22" fmla="*/ 401918 h 659419"/>
                <a:gd name="connsiteX23" fmla="*/ 203 w 330935"/>
                <a:gd name="connsiteY23" fmla="*/ 358705 h 659419"/>
                <a:gd name="connsiteX24" fmla="*/ 1261 w 330935"/>
                <a:gd name="connsiteY24" fmla="*/ 317951 h 659419"/>
                <a:gd name="connsiteX25" fmla="*/ 732 w 330935"/>
                <a:gd name="connsiteY25" fmla="*/ 279656 h 659419"/>
                <a:gd name="connsiteX26" fmla="*/ 380 w 330935"/>
                <a:gd name="connsiteY26" fmla="*/ 238727 h 659419"/>
                <a:gd name="connsiteX27" fmla="*/ 2142 w 330935"/>
                <a:gd name="connsiteY27" fmla="*/ 216944 h 659419"/>
                <a:gd name="connsiteX28" fmla="*/ 732 w 330935"/>
                <a:gd name="connsiteY28" fmla="*/ 196743 h 659419"/>
                <a:gd name="connsiteX29" fmla="*/ 203 w 330935"/>
                <a:gd name="connsiteY29" fmla="*/ 154584 h 659419"/>
                <a:gd name="connsiteX30" fmla="*/ 6723 w 330935"/>
                <a:gd name="connsiteY30" fmla="*/ 141936 h 659419"/>
                <a:gd name="connsiteX31" fmla="*/ 908 w 330935"/>
                <a:gd name="connsiteY31" fmla="*/ 138599 h 659419"/>
                <a:gd name="connsiteX32" fmla="*/ 203 w 330935"/>
                <a:gd name="connsiteY32" fmla="*/ 133856 h 659419"/>
                <a:gd name="connsiteX33" fmla="*/ 1966 w 330935"/>
                <a:gd name="connsiteY33" fmla="*/ 91521 h 659419"/>
                <a:gd name="connsiteX34" fmla="*/ 556 w 330935"/>
                <a:gd name="connsiteY34" fmla="*/ 79576 h 659419"/>
                <a:gd name="connsiteX35" fmla="*/ 2670 w 330935"/>
                <a:gd name="connsiteY35" fmla="*/ 34957 h 659419"/>
                <a:gd name="connsiteX36" fmla="*/ 4961 w 330935"/>
                <a:gd name="connsiteY36" fmla="*/ 351 h 659419"/>
                <a:gd name="connsiteX37" fmla="*/ 10776 w 330935"/>
                <a:gd name="connsiteY37" fmla="*/ 2459 h 659419"/>
                <a:gd name="connsiteX38" fmla="*/ 11305 w 330935"/>
                <a:gd name="connsiteY38" fmla="*/ 3162 h 659419"/>
                <a:gd name="connsiteX39" fmla="*/ 21878 w 330935"/>
                <a:gd name="connsiteY39" fmla="*/ 19323 h 659419"/>
                <a:gd name="connsiteX40" fmla="*/ 35975 w 330935"/>
                <a:gd name="connsiteY40" fmla="*/ 35660 h 659419"/>
                <a:gd name="connsiteX41" fmla="*/ 48662 w 330935"/>
                <a:gd name="connsiteY41" fmla="*/ 51821 h 659419"/>
                <a:gd name="connsiteX42" fmla="*/ 66283 w 330935"/>
                <a:gd name="connsiteY42" fmla="*/ 78697 h 659419"/>
                <a:gd name="connsiteX43" fmla="*/ 64873 w 330935"/>
                <a:gd name="connsiteY43" fmla="*/ 86778 h 659419"/>
                <a:gd name="connsiteX44" fmla="*/ 58530 w 330935"/>
                <a:gd name="connsiteY44" fmla="*/ 95385 h 659419"/>
                <a:gd name="connsiteX45" fmla="*/ 46019 w 330935"/>
                <a:gd name="connsiteY45" fmla="*/ 91696 h 659419"/>
                <a:gd name="connsiteX46" fmla="*/ 43023 w 330935"/>
                <a:gd name="connsiteY46" fmla="*/ 104168 h 659419"/>
                <a:gd name="connsiteX47" fmla="*/ 53772 w 330935"/>
                <a:gd name="connsiteY47" fmla="*/ 99250 h 659419"/>
                <a:gd name="connsiteX48" fmla="*/ 62054 w 330935"/>
                <a:gd name="connsiteY48" fmla="*/ 101885 h 659419"/>
                <a:gd name="connsiteX49" fmla="*/ 72627 w 330935"/>
                <a:gd name="connsiteY49" fmla="*/ 90467 h 659419"/>
                <a:gd name="connsiteX50" fmla="*/ 92715 w 330935"/>
                <a:gd name="connsiteY50" fmla="*/ 117168 h 659419"/>
                <a:gd name="connsiteX51" fmla="*/ 99059 w 330935"/>
                <a:gd name="connsiteY51" fmla="*/ 110844 h 659419"/>
                <a:gd name="connsiteX52" fmla="*/ 111746 w 330935"/>
                <a:gd name="connsiteY52" fmla="*/ 83967 h 659419"/>
                <a:gd name="connsiteX53" fmla="*/ 133773 w 330935"/>
                <a:gd name="connsiteY53" fmla="*/ 47781 h 659419"/>
                <a:gd name="connsiteX54" fmla="*/ 154037 w 330935"/>
                <a:gd name="connsiteY54" fmla="*/ 19147 h 659419"/>
                <a:gd name="connsiteX55" fmla="*/ 154742 w 330935"/>
                <a:gd name="connsiteY55" fmla="*/ 14404 h 659419"/>
                <a:gd name="connsiteX56" fmla="*/ 155094 w 330935"/>
                <a:gd name="connsiteY56" fmla="*/ 9661 h 659419"/>
                <a:gd name="connsiteX57" fmla="*/ 165315 w 330935"/>
                <a:gd name="connsiteY57" fmla="*/ 3689 h 659419"/>
                <a:gd name="connsiteX58" fmla="*/ 174301 w 330935"/>
                <a:gd name="connsiteY58" fmla="*/ 10715 h 659419"/>
                <a:gd name="connsiteX59" fmla="*/ 187870 w 330935"/>
                <a:gd name="connsiteY59" fmla="*/ 36538 h 659419"/>
                <a:gd name="connsiteX60" fmla="*/ 191218 w 330935"/>
                <a:gd name="connsiteY60" fmla="*/ 42511 h 659419"/>
                <a:gd name="connsiteX61" fmla="*/ 192980 w 330935"/>
                <a:gd name="connsiteY61" fmla="*/ 47078 h 659419"/>
                <a:gd name="connsiteX62" fmla="*/ 209544 w 330935"/>
                <a:gd name="connsiteY62" fmla="*/ 71671 h 659419"/>
                <a:gd name="connsiteX63" fmla="*/ 220645 w 330935"/>
                <a:gd name="connsiteY63" fmla="*/ 93629 h 659419"/>
                <a:gd name="connsiteX64" fmla="*/ 230689 w 330935"/>
                <a:gd name="connsiteY64" fmla="*/ 112776 h 659419"/>
                <a:gd name="connsiteX65" fmla="*/ 234390 w 330935"/>
                <a:gd name="connsiteY65" fmla="*/ 117695 h 659419"/>
                <a:gd name="connsiteX66" fmla="*/ 247430 w 330935"/>
                <a:gd name="connsiteY66" fmla="*/ 102061 h 659419"/>
                <a:gd name="connsiteX67" fmla="*/ 271747 w 330935"/>
                <a:gd name="connsiteY67" fmla="*/ 64820 h 659419"/>
                <a:gd name="connsiteX68" fmla="*/ 294831 w 330935"/>
                <a:gd name="connsiteY68" fmla="*/ 34430 h 659419"/>
                <a:gd name="connsiteX69" fmla="*/ 301527 w 330935"/>
                <a:gd name="connsiteY69" fmla="*/ 28106 h 659419"/>
                <a:gd name="connsiteX70" fmla="*/ 307870 w 330935"/>
                <a:gd name="connsiteY70" fmla="*/ 20728 h 659419"/>
                <a:gd name="connsiteX71" fmla="*/ 319501 w 330935"/>
                <a:gd name="connsiteY71" fmla="*/ 2284 h 659419"/>
                <a:gd name="connsiteX72" fmla="*/ 325315 w 330935"/>
                <a:gd name="connsiteY72" fmla="*/ 0 h 659419"/>
                <a:gd name="connsiteX73" fmla="*/ 326901 w 330935"/>
                <a:gd name="connsiteY73" fmla="*/ 48835 h 659419"/>
                <a:gd name="connsiteX74" fmla="*/ 317210 w 330935"/>
                <a:gd name="connsiteY74" fmla="*/ 51294 h 659419"/>
                <a:gd name="connsiteX75" fmla="*/ 323201 w 330935"/>
                <a:gd name="connsiteY75" fmla="*/ 57618 h 659419"/>
                <a:gd name="connsiteX76" fmla="*/ 327606 w 330935"/>
                <a:gd name="connsiteY76" fmla="*/ 61658 h 659419"/>
                <a:gd name="connsiteX77" fmla="*/ 327783 w 330935"/>
                <a:gd name="connsiteY77" fmla="*/ 85548 h 659419"/>
                <a:gd name="connsiteX78" fmla="*/ 318443 w 330935"/>
                <a:gd name="connsiteY78" fmla="*/ 86251 h 659419"/>
                <a:gd name="connsiteX79" fmla="*/ 329192 w 330935"/>
                <a:gd name="connsiteY79" fmla="*/ 111898 h 659419"/>
                <a:gd name="connsiteX80" fmla="*/ 318972 w 330935"/>
                <a:gd name="connsiteY80" fmla="*/ 109263 h 659419"/>
                <a:gd name="connsiteX81" fmla="*/ 322849 w 330935"/>
                <a:gd name="connsiteY81" fmla="*/ 119978 h 659419"/>
                <a:gd name="connsiteX82" fmla="*/ 329545 w 330935"/>
                <a:gd name="connsiteY82" fmla="*/ 133856 h 659419"/>
                <a:gd name="connsiteX83" fmla="*/ 328664 w 330935"/>
                <a:gd name="connsiteY83" fmla="*/ 165475 h 659419"/>
                <a:gd name="connsiteX84" fmla="*/ 329368 w 330935"/>
                <a:gd name="connsiteY84" fmla="*/ 172853 h 659419"/>
                <a:gd name="connsiteX85" fmla="*/ 329545 w 330935"/>
                <a:gd name="connsiteY85" fmla="*/ 180933 h 659419"/>
                <a:gd name="connsiteX86" fmla="*/ 330602 w 330935"/>
                <a:gd name="connsiteY86" fmla="*/ 204121 h 659419"/>
                <a:gd name="connsiteX87" fmla="*/ 330602 w 330935"/>
                <a:gd name="connsiteY87" fmla="*/ 207283 h 659419"/>
                <a:gd name="connsiteX88" fmla="*/ 328664 w 330935"/>
                <a:gd name="connsiteY88" fmla="*/ 219052 h 659419"/>
                <a:gd name="connsiteX89" fmla="*/ 330778 w 330935"/>
                <a:gd name="connsiteY89" fmla="*/ 273157 h 659419"/>
                <a:gd name="connsiteX90" fmla="*/ 329016 w 330935"/>
                <a:gd name="connsiteY90" fmla="*/ 288440 h 659419"/>
                <a:gd name="connsiteX91" fmla="*/ 328664 w 330935"/>
                <a:gd name="connsiteY91" fmla="*/ 316019 h 659419"/>
                <a:gd name="connsiteX92" fmla="*/ 329545 w 330935"/>
                <a:gd name="connsiteY92" fmla="*/ 338504 h 659419"/>
                <a:gd name="connsiteX93" fmla="*/ 329192 w 330935"/>
                <a:gd name="connsiteY93" fmla="*/ 372407 h 659419"/>
                <a:gd name="connsiteX94" fmla="*/ 330073 w 330935"/>
                <a:gd name="connsiteY94" fmla="*/ 402445 h 659419"/>
                <a:gd name="connsiteX95" fmla="*/ 324435 w 330935"/>
                <a:gd name="connsiteY95" fmla="*/ 470778 h 659419"/>
                <a:gd name="connsiteX96" fmla="*/ 319148 w 330935"/>
                <a:gd name="connsiteY96" fmla="*/ 500817 h 659419"/>
                <a:gd name="connsiteX97" fmla="*/ 308223 w 330935"/>
                <a:gd name="connsiteY97" fmla="*/ 527869 h 659419"/>
                <a:gd name="connsiteX98" fmla="*/ 298707 w 330935"/>
                <a:gd name="connsiteY98" fmla="*/ 546841 h 659419"/>
                <a:gd name="connsiteX99" fmla="*/ 287782 w 330935"/>
                <a:gd name="connsiteY99" fmla="*/ 561772 h 659419"/>
                <a:gd name="connsiteX100" fmla="*/ 300998 w 330935"/>
                <a:gd name="connsiteY100" fmla="*/ 164245 h 659419"/>
                <a:gd name="connsiteX101" fmla="*/ 296769 w 330935"/>
                <a:gd name="connsiteY101" fmla="*/ 186906 h 659419"/>
                <a:gd name="connsiteX102" fmla="*/ 300646 w 330935"/>
                <a:gd name="connsiteY102" fmla="*/ 189892 h 659419"/>
                <a:gd name="connsiteX103" fmla="*/ 303465 w 330935"/>
                <a:gd name="connsiteY103" fmla="*/ 187082 h 659419"/>
                <a:gd name="connsiteX104" fmla="*/ 309104 w 330935"/>
                <a:gd name="connsiteY104" fmla="*/ 177245 h 659419"/>
                <a:gd name="connsiteX105" fmla="*/ 315271 w 330935"/>
                <a:gd name="connsiteY105" fmla="*/ 168637 h 659419"/>
                <a:gd name="connsiteX106" fmla="*/ 300822 w 330935"/>
                <a:gd name="connsiteY106" fmla="*/ 164245 h 659419"/>
                <a:gd name="connsiteX107" fmla="*/ 189456 w 330935"/>
                <a:gd name="connsiteY107" fmla="*/ 171096 h 659419"/>
                <a:gd name="connsiteX108" fmla="*/ 192275 w 330935"/>
                <a:gd name="connsiteY108" fmla="*/ 169164 h 659419"/>
                <a:gd name="connsiteX109" fmla="*/ 182760 w 330935"/>
                <a:gd name="connsiteY109" fmla="*/ 153354 h 659419"/>
                <a:gd name="connsiteX110" fmla="*/ 175182 w 330935"/>
                <a:gd name="connsiteY110" fmla="*/ 151071 h 659419"/>
                <a:gd name="connsiteX111" fmla="*/ 172011 w 330935"/>
                <a:gd name="connsiteY111" fmla="*/ 157570 h 659419"/>
                <a:gd name="connsiteX112" fmla="*/ 182936 w 330935"/>
                <a:gd name="connsiteY112" fmla="*/ 168461 h 659419"/>
                <a:gd name="connsiteX113" fmla="*/ 189456 w 330935"/>
                <a:gd name="connsiteY113" fmla="*/ 171096 h 659419"/>
                <a:gd name="connsiteX114" fmla="*/ 278443 w 330935"/>
                <a:gd name="connsiteY114" fmla="*/ 321464 h 659419"/>
                <a:gd name="connsiteX115" fmla="*/ 293245 w 330935"/>
                <a:gd name="connsiteY115" fmla="*/ 317600 h 659419"/>
                <a:gd name="connsiteX116" fmla="*/ 298707 w 330935"/>
                <a:gd name="connsiteY116" fmla="*/ 314965 h 659419"/>
                <a:gd name="connsiteX117" fmla="*/ 298179 w 330935"/>
                <a:gd name="connsiteY117" fmla="*/ 312154 h 659419"/>
                <a:gd name="connsiteX118" fmla="*/ 291483 w 330935"/>
                <a:gd name="connsiteY118" fmla="*/ 312154 h 659419"/>
                <a:gd name="connsiteX119" fmla="*/ 275271 w 330935"/>
                <a:gd name="connsiteY119" fmla="*/ 310749 h 659419"/>
                <a:gd name="connsiteX120" fmla="*/ 268575 w 330935"/>
                <a:gd name="connsiteY120" fmla="*/ 312505 h 659419"/>
                <a:gd name="connsiteX121" fmla="*/ 278443 w 330935"/>
                <a:gd name="connsiteY121" fmla="*/ 321816 h 659419"/>
                <a:gd name="connsiteX122" fmla="*/ 34741 w 330935"/>
                <a:gd name="connsiteY122" fmla="*/ 402972 h 659419"/>
                <a:gd name="connsiteX123" fmla="*/ 21878 w 330935"/>
                <a:gd name="connsiteY123" fmla="*/ 395770 h 659419"/>
                <a:gd name="connsiteX124" fmla="*/ 11834 w 330935"/>
                <a:gd name="connsiteY124" fmla="*/ 404729 h 659419"/>
                <a:gd name="connsiteX125" fmla="*/ 34741 w 330935"/>
                <a:gd name="connsiteY125" fmla="*/ 402972 h 659419"/>
                <a:gd name="connsiteX126" fmla="*/ 283201 w 330935"/>
                <a:gd name="connsiteY126" fmla="*/ 88710 h 659419"/>
                <a:gd name="connsiteX127" fmla="*/ 298355 w 330935"/>
                <a:gd name="connsiteY127" fmla="*/ 93102 h 659419"/>
                <a:gd name="connsiteX128" fmla="*/ 305227 w 330935"/>
                <a:gd name="connsiteY128" fmla="*/ 90291 h 659419"/>
                <a:gd name="connsiteX129" fmla="*/ 294478 w 330935"/>
                <a:gd name="connsiteY129" fmla="*/ 84846 h 659419"/>
                <a:gd name="connsiteX130" fmla="*/ 282848 w 330935"/>
                <a:gd name="connsiteY130" fmla="*/ 87129 h 659419"/>
                <a:gd name="connsiteX131" fmla="*/ 283025 w 330935"/>
                <a:gd name="connsiteY131" fmla="*/ 88710 h 659419"/>
                <a:gd name="connsiteX132" fmla="*/ 185403 w 330935"/>
                <a:gd name="connsiteY132" fmla="*/ 184095 h 659419"/>
                <a:gd name="connsiteX133" fmla="*/ 172539 w 330935"/>
                <a:gd name="connsiteY133" fmla="*/ 180933 h 659419"/>
                <a:gd name="connsiteX134" fmla="*/ 166548 w 330935"/>
                <a:gd name="connsiteY134" fmla="*/ 188487 h 659419"/>
                <a:gd name="connsiteX135" fmla="*/ 185403 w 330935"/>
                <a:gd name="connsiteY135" fmla="*/ 184095 h 659419"/>
                <a:gd name="connsiteX136" fmla="*/ 221879 w 330935"/>
                <a:gd name="connsiteY136" fmla="*/ 351854 h 659419"/>
                <a:gd name="connsiteX137" fmla="*/ 233685 w 330935"/>
                <a:gd name="connsiteY137" fmla="*/ 346936 h 659419"/>
                <a:gd name="connsiteX138" fmla="*/ 237209 w 330935"/>
                <a:gd name="connsiteY138" fmla="*/ 342544 h 659419"/>
                <a:gd name="connsiteX139" fmla="*/ 232980 w 330935"/>
                <a:gd name="connsiteY139" fmla="*/ 339558 h 659419"/>
                <a:gd name="connsiteX140" fmla="*/ 221879 w 330935"/>
                <a:gd name="connsiteY140" fmla="*/ 345706 h 659419"/>
                <a:gd name="connsiteX141" fmla="*/ 221879 w 330935"/>
                <a:gd name="connsiteY141" fmla="*/ 351854 h 659419"/>
                <a:gd name="connsiteX142" fmla="*/ 232980 w 330935"/>
                <a:gd name="connsiteY142" fmla="*/ 433362 h 659419"/>
                <a:gd name="connsiteX143" fmla="*/ 216064 w 330935"/>
                <a:gd name="connsiteY143" fmla="*/ 437754 h 659419"/>
                <a:gd name="connsiteX144" fmla="*/ 216064 w 330935"/>
                <a:gd name="connsiteY144" fmla="*/ 441970 h 659419"/>
                <a:gd name="connsiteX145" fmla="*/ 222407 w 330935"/>
                <a:gd name="connsiteY145" fmla="*/ 442321 h 659419"/>
                <a:gd name="connsiteX146" fmla="*/ 232980 w 330935"/>
                <a:gd name="connsiteY146" fmla="*/ 433362 h 659419"/>
                <a:gd name="connsiteX147" fmla="*/ 146284 w 330935"/>
                <a:gd name="connsiteY147" fmla="*/ 508019 h 659419"/>
                <a:gd name="connsiteX148" fmla="*/ 143112 w 330935"/>
                <a:gd name="connsiteY148" fmla="*/ 500114 h 659419"/>
                <a:gd name="connsiteX149" fmla="*/ 136768 w 330935"/>
                <a:gd name="connsiteY149" fmla="*/ 496425 h 659419"/>
                <a:gd name="connsiteX150" fmla="*/ 134125 w 330935"/>
                <a:gd name="connsiteY150" fmla="*/ 503452 h 659419"/>
                <a:gd name="connsiteX151" fmla="*/ 146284 w 330935"/>
                <a:gd name="connsiteY151" fmla="*/ 508019 h 659419"/>
                <a:gd name="connsiteX152" fmla="*/ 291835 w 330935"/>
                <a:gd name="connsiteY152" fmla="*/ 295642 h 659419"/>
                <a:gd name="connsiteX153" fmla="*/ 302232 w 330935"/>
                <a:gd name="connsiteY153" fmla="*/ 284224 h 659419"/>
                <a:gd name="connsiteX154" fmla="*/ 291835 w 330935"/>
                <a:gd name="connsiteY154" fmla="*/ 295642 h 659419"/>
                <a:gd name="connsiteX155" fmla="*/ 143112 w 330935"/>
                <a:gd name="connsiteY155" fmla="*/ 203594 h 659419"/>
                <a:gd name="connsiteX156" fmla="*/ 129191 w 330935"/>
                <a:gd name="connsiteY156" fmla="*/ 214485 h 659419"/>
                <a:gd name="connsiteX157" fmla="*/ 143112 w 330935"/>
                <a:gd name="connsiteY157" fmla="*/ 203594 h 659419"/>
                <a:gd name="connsiteX158" fmla="*/ 110865 w 330935"/>
                <a:gd name="connsiteY158" fmla="*/ 589351 h 659419"/>
                <a:gd name="connsiteX159" fmla="*/ 100821 w 330935"/>
                <a:gd name="connsiteY159" fmla="*/ 585311 h 659419"/>
                <a:gd name="connsiteX160" fmla="*/ 95887 w 330935"/>
                <a:gd name="connsiteY160" fmla="*/ 587243 h 659419"/>
                <a:gd name="connsiteX161" fmla="*/ 96592 w 330935"/>
                <a:gd name="connsiteY161" fmla="*/ 591459 h 659419"/>
                <a:gd name="connsiteX162" fmla="*/ 111041 w 330935"/>
                <a:gd name="connsiteY162" fmla="*/ 589351 h 659419"/>
                <a:gd name="connsiteX163" fmla="*/ 232275 w 330935"/>
                <a:gd name="connsiteY163" fmla="*/ 176191 h 659419"/>
                <a:gd name="connsiteX164" fmla="*/ 243024 w 330935"/>
                <a:gd name="connsiteY164" fmla="*/ 180933 h 659419"/>
                <a:gd name="connsiteX165" fmla="*/ 238795 w 330935"/>
                <a:gd name="connsiteY165" fmla="*/ 168813 h 659419"/>
                <a:gd name="connsiteX166" fmla="*/ 232275 w 330935"/>
                <a:gd name="connsiteY166" fmla="*/ 176191 h 659419"/>
                <a:gd name="connsiteX167" fmla="*/ 99764 w 330935"/>
                <a:gd name="connsiteY167" fmla="*/ 286332 h 659419"/>
                <a:gd name="connsiteX168" fmla="*/ 90953 w 330935"/>
                <a:gd name="connsiteY168" fmla="*/ 282291 h 659419"/>
                <a:gd name="connsiteX169" fmla="*/ 85314 w 330935"/>
                <a:gd name="connsiteY169" fmla="*/ 282818 h 659419"/>
                <a:gd name="connsiteX170" fmla="*/ 87429 w 330935"/>
                <a:gd name="connsiteY170" fmla="*/ 287561 h 659419"/>
                <a:gd name="connsiteX171" fmla="*/ 91658 w 330935"/>
                <a:gd name="connsiteY171" fmla="*/ 290021 h 659419"/>
                <a:gd name="connsiteX172" fmla="*/ 99940 w 330935"/>
                <a:gd name="connsiteY172" fmla="*/ 286507 h 659419"/>
                <a:gd name="connsiteX173" fmla="*/ 158266 w 330935"/>
                <a:gd name="connsiteY173" fmla="*/ 233808 h 659419"/>
                <a:gd name="connsiteX174" fmla="*/ 168134 w 330935"/>
                <a:gd name="connsiteY174" fmla="*/ 246105 h 659419"/>
                <a:gd name="connsiteX175" fmla="*/ 172716 w 330935"/>
                <a:gd name="connsiteY175" fmla="*/ 246632 h 659419"/>
                <a:gd name="connsiteX176" fmla="*/ 174125 w 330935"/>
                <a:gd name="connsiteY176" fmla="*/ 243997 h 659419"/>
                <a:gd name="connsiteX177" fmla="*/ 158266 w 330935"/>
                <a:gd name="connsiteY177" fmla="*/ 233633 h 659419"/>
                <a:gd name="connsiteX178" fmla="*/ 181526 w 330935"/>
                <a:gd name="connsiteY178" fmla="*/ 610255 h 659419"/>
                <a:gd name="connsiteX179" fmla="*/ 187165 w 330935"/>
                <a:gd name="connsiteY179" fmla="*/ 603756 h 659419"/>
                <a:gd name="connsiteX180" fmla="*/ 174125 w 330935"/>
                <a:gd name="connsiteY180" fmla="*/ 604985 h 659419"/>
                <a:gd name="connsiteX181" fmla="*/ 181526 w 330935"/>
                <a:gd name="connsiteY181" fmla="*/ 610080 h 659419"/>
                <a:gd name="connsiteX182" fmla="*/ 37032 w 330935"/>
                <a:gd name="connsiteY182" fmla="*/ 152476 h 659419"/>
                <a:gd name="connsiteX183" fmla="*/ 55887 w 330935"/>
                <a:gd name="connsiteY183" fmla="*/ 148963 h 659419"/>
                <a:gd name="connsiteX184" fmla="*/ 37032 w 330935"/>
                <a:gd name="connsiteY184" fmla="*/ 152476 h 659419"/>
                <a:gd name="connsiteX185" fmla="*/ 159852 w 330935"/>
                <a:gd name="connsiteY185" fmla="*/ 417377 h 659419"/>
                <a:gd name="connsiteX186" fmla="*/ 165138 w 330935"/>
                <a:gd name="connsiteY186" fmla="*/ 408769 h 659419"/>
                <a:gd name="connsiteX187" fmla="*/ 162671 w 330935"/>
                <a:gd name="connsiteY187" fmla="*/ 405783 h 659419"/>
                <a:gd name="connsiteX188" fmla="*/ 159147 w 330935"/>
                <a:gd name="connsiteY188" fmla="*/ 406661 h 659419"/>
                <a:gd name="connsiteX189" fmla="*/ 160028 w 330935"/>
                <a:gd name="connsiteY189" fmla="*/ 417377 h 659419"/>
                <a:gd name="connsiteX190" fmla="*/ 174830 w 330935"/>
                <a:gd name="connsiteY190" fmla="*/ 114533 h 659419"/>
                <a:gd name="connsiteX191" fmla="*/ 193156 w 330935"/>
                <a:gd name="connsiteY191" fmla="*/ 117870 h 659419"/>
                <a:gd name="connsiteX192" fmla="*/ 174830 w 330935"/>
                <a:gd name="connsiteY192" fmla="*/ 114533 h 659419"/>
                <a:gd name="connsiteX193" fmla="*/ 205843 w 330935"/>
                <a:gd name="connsiteY193" fmla="*/ 117695 h 659419"/>
                <a:gd name="connsiteX194" fmla="*/ 203729 w 330935"/>
                <a:gd name="connsiteY194" fmla="*/ 119451 h 659419"/>
                <a:gd name="connsiteX195" fmla="*/ 213949 w 330935"/>
                <a:gd name="connsiteY195" fmla="*/ 129991 h 659419"/>
                <a:gd name="connsiteX196" fmla="*/ 219236 w 330935"/>
                <a:gd name="connsiteY196" fmla="*/ 125424 h 659419"/>
                <a:gd name="connsiteX197" fmla="*/ 205667 w 330935"/>
                <a:gd name="connsiteY197" fmla="*/ 117870 h 659419"/>
                <a:gd name="connsiteX198" fmla="*/ 259588 w 330935"/>
                <a:gd name="connsiteY198" fmla="*/ 589527 h 659419"/>
                <a:gd name="connsiteX199" fmla="*/ 244786 w 330935"/>
                <a:gd name="connsiteY199" fmla="*/ 582149 h 659419"/>
                <a:gd name="connsiteX200" fmla="*/ 259588 w 330935"/>
                <a:gd name="connsiteY200" fmla="*/ 589527 h 659419"/>
                <a:gd name="connsiteX201" fmla="*/ 244258 w 330935"/>
                <a:gd name="connsiteY201" fmla="*/ 441442 h 659419"/>
                <a:gd name="connsiteX202" fmla="*/ 238267 w 330935"/>
                <a:gd name="connsiteY202" fmla="*/ 449172 h 659419"/>
                <a:gd name="connsiteX203" fmla="*/ 247958 w 330935"/>
                <a:gd name="connsiteY203" fmla="*/ 450401 h 659419"/>
                <a:gd name="connsiteX204" fmla="*/ 244258 w 330935"/>
                <a:gd name="connsiteY204" fmla="*/ 441442 h 659419"/>
                <a:gd name="connsiteX205" fmla="*/ 106812 w 330935"/>
                <a:gd name="connsiteY205" fmla="*/ 370299 h 659419"/>
                <a:gd name="connsiteX206" fmla="*/ 100468 w 330935"/>
                <a:gd name="connsiteY206" fmla="*/ 372407 h 659419"/>
                <a:gd name="connsiteX207" fmla="*/ 96063 w 330935"/>
                <a:gd name="connsiteY207" fmla="*/ 376096 h 659419"/>
                <a:gd name="connsiteX208" fmla="*/ 102583 w 330935"/>
                <a:gd name="connsiteY208" fmla="*/ 379609 h 659419"/>
                <a:gd name="connsiteX209" fmla="*/ 106812 w 330935"/>
                <a:gd name="connsiteY209" fmla="*/ 370299 h 659419"/>
                <a:gd name="connsiteX210" fmla="*/ 265403 w 330935"/>
                <a:gd name="connsiteY210" fmla="*/ 276319 h 659419"/>
                <a:gd name="connsiteX211" fmla="*/ 263289 w 330935"/>
                <a:gd name="connsiteY211" fmla="*/ 278075 h 659419"/>
                <a:gd name="connsiteX212" fmla="*/ 277033 w 330935"/>
                <a:gd name="connsiteY212" fmla="*/ 286507 h 659419"/>
                <a:gd name="connsiteX213" fmla="*/ 281615 w 330935"/>
                <a:gd name="connsiteY213" fmla="*/ 285102 h 659419"/>
                <a:gd name="connsiteX214" fmla="*/ 265403 w 330935"/>
                <a:gd name="connsiteY214" fmla="*/ 276319 h 659419"/>
                <a:gd name="connsiteX215" fmla="*/ 231570 w 330935"/>
                <a:gd name="connsiteY215" fmla="*/ 379785 h 659419"/>
                <a:gd name="connsiteX216" fmla="*/ 239676 w 330935"/>
                <a:gd name="connsiteY216" fmla="*/ 389446 h 659419"/>
                <a:gd name="connsiteX217" fmla="*/ 239148 w 330935"/>
                <a:gd name="connsiteY217" fmla="*/ 380839 h 659419"/>
                <a:gd name="connsiteX218" fmla="*/ 231570 w 330935"/>
                <a:gd name="connsiteY218" fmla="*/ 379785 h 659419"/>
                <a:gd name="connsiteX219" fmla="*/ 198266 w 330935"/>
                <a:gd name="connsiteY219" fmla="*/ 411931 h 659419"/>
                <a:gd name="connsiteX220" fmla="*/ 186460 w 330935"/>
                <a:gd name="connsiteY220" fmla="*/ 409823 h 659419"/>
                <a:gd name="connsiteX221" fmla="*/ 188398 w 330935"/>
                <a:gd name="connsiteY221" fmla="*/ 416850 h 659419"/>
                <a:gd name="connsiteX222" fmla="*/ 198443 w 330935"/>
                <a:gd name="connsiteY222" fmla="*/ 411931 h 659419"/>
                <a:gd name="connsiteX223" fmla="*/ 99059 w 330935"/>
                <a:gd name="connsiteY223" fmla="*/ 306182 h 659419"/>
                <a:gd name="connsiteX224" fmla="*/ 100292 w 330935"/>
                <a:gd name="connsiteY224" fmla="*/ 314086 h 659419"/>
                <a:gd name="connsiteX225" fmla="*/ 105931 w 330935"/>
                <a:gd name="connsiteY225" fmla="*/ 314789 h 659419"/>
                <a:gd name="connsiteX226" fmla="*/ 105579 w 330935"/>
                <a:gd name="connsiteY226" fmla="*/ 309871 h 659419"/>
                <a:gd name="connsiteX227" fmla="*/ 99059 w 330935"/>
                <a:gd name="connsiteY227" fmla="*/ 306006 h 659419"/>
                <a:gd name="connsiteX228" fmla="*/ 81966 w 330935"/>
                <a:gd name="connsiteY228" fmla="*/ 275265 h 659419"/>
                <a:gd name="connsiteX229" fmla="*/ 89543 w 330935"/>
                <a:gd name="connsiteY229" fmla="*/ 268238 h 659419"/>
                <a:gd name="connsiteX230" fmla="*/ 84433 w 330935"/>
                <a:gd name="connsiteY230" fmla="*/ 267009 h 659419"/>
                <a:gd name="connsiteX231" fmla="*/ 82142 w 330935"/>
                <a:gd name="connsiteY231" fmla="*/ 275265 h 659419"/>
                <a:gd name="connsiteX232" fmla="*/ 61878 w 330935"/>
                <a:gd name="connsiteY232" fmla="*/ 518559 h 659419"/>
                <a:gd name="connsiteX233" fmla="*/ 68750 w 330935"/>
                <a:gd name="connsiteY233" fmla="*/ 510654 h 659419"/>
                <a:gd name="connsiteX234" fmla="*/ 61878 w 330935"/>
                <a:gd name="connsiteY234" fmla="*/ 508546 h 659419"/>
                <a:gd name="connsiteX235" fmla="*/ 61878 w 330935"/>
                <a:gd name="connsiteY235" fmla="*/ 518559 h 659419"/>
                <a:gd name="connsiteX236" fmla="*/ 46547 w 330935"/>
                <a:gd name="connsiteY236" fmla="*/ 290021 h 659419"/>
                <a:gd name="connsiteX237" fmla="*/ 54301 w 330935"/>
                <a:gd name="connsiteY237" fmla="*/ 284926 h 659419"/>
                <a:gd name="connsiteX238" fmla="*/ 51657 w 330935"/>
                <a:gd name="connsiteY238" fmla="*/ 281940 h 659419"/>
                <a:gd name="connsiteX239" fmla="*/ 46371 w 330935"/>
                <a:gd name="connsiteY239" fmla="*/ 286859 h 659419"/>
                <a:gd name="connsiteX240" fmla="*/ 46547 w 330935"/>
                <a:gd name="connsiteY240" fmla="*/ 289845 h 659419"/>
                <a:gd name="connsiteX241" fmla="*/ 193509 w 330935"/>
                <a:gd name="connsiteY241" fmla="*/ 553165 h 659419"/>
                <a:gd name="connsiteX242" fmla="*/ 192627 w 330935"/>
                <a:gd name="connsiteY242" fmla="*/ 555097 h 659419"/>
                <a:gd name="connsiteX243" fmla="*/ 198795 w 330935"/>
                <a:gd name="connsiteY243" fmla="*/ 558610 h 659419"/>
                <a:gd name="connsiteX244" fmla="*/ 204786 w 330935"/>
                <a:gd name="connsiteY244" fmla="*/ 556854 h 659419"/>
                <a:gd name="connsiteX245" fmla="*/ 201438 w 330935"/>
                <a:gd name="connsiteY245" fmla="*/ 553516 h 659419"/>
                <a:gd name="connsiteX246" fmla="*/ 193509 w 330935"/>
                <a:gd name="connsiteY246" fmla="*/ 552989 h 659419"/>
                <a:gd name="connsiteX247" fmla="*/ 33860 w 330935"/>
                <a:gd name="connsiteY247" fmla="*/ 70792 h 659419"/>
                <a:gd name="connsiteX248" fmla="*/ 24873 w 330935"/>
                <a:gd name="connsiteY248" fmla="*/ 80278 h 659419"/>
                <a:gd name="connsiteX249" fmla="*/ 33860 w 330935"/>
                <a:gd name="connsiteY249" fmla="*/ 70792 h 659419"/>
                <a:gd name="connsiteX250" fmla="*/ 313509 w 330935"/>
                <a:gd name="connsiteY250" fmla="*/ 241713 h 659419"/>
                <a:gd name="connsiteX251" fmla="*/ 317915 w 330935"/>
                <a:gd name="connsiteY251" fmla="*/ 248213 h 659419"/>
                <a:gd name="connsiteX252" fmla="*/ 321615 w 330935"/>
                <a:gd name="connsiteY252" fmla="*/ 245226 h 659419"/>
                <a:gd name="connsiteX253" fmla="*/ 313686 w 330935"/>
                <a:gd name="connsiteY253" fmla="*/ 241713 h 659419"/>
                <a:gd name="connsiteX254" fmla="*/ 122495 w 330935"/>
                <a:gd name="connsiteY254" fmla="*/ 546489 h 659419"/>
                <a:gd name="connsiteX255" fmla="*/ 136768 w 330935"/>
                <a:gd name="connsiteY255" fmla="*/ 545962 h 659419"/>
                <a:gd name="connsiteX256" fmla="*/ 122495 w 330935"/>
                <a:gd name="connsiteY256" fmla="*/ 546489 h 659419"/>
                <a:gd name="connsiteX257" fmla="*/ 277210 w 330935"/>
                <a:gd name="connsiteY257" fmla="*/ 133329 h 659419"/>
                <a:gd name="connsiteX258" fmla="*/ 284963 w 330935"/>
                <a:gd name="connsiteY258" fmla="*/ 126653 h 659419"/>
                <a:gd name="connsiteX259" fmla="*/ 277210 w 330935"/>
                <a:gd name="connsiteY259" fmla="*/ 133329 h 659419"/>
                <a:gd name="connsiteX260" fmla="*/ 24873 w 330935"/>
                <a:gd name="connsiteY260" fmla="*/ 327964 h 659419"/>
                <a:gd name="connsiteX261" fmla="*/ 35094 w 330935"/>
                <a:gd name="connsiteY261" fmla="*/ 329896 h 659419"/>
                <a:gd name="connsiteX262" fmla="*/ 36151 w 330935"/>
                <a:gd name="connsiteY262" fmla="*/ 327086 h 659419"/>
                <a:gd name="connsiteX263" fmla="*/ 26812 w 330935"/>
                <a:gd name="connsiteY263" fmla="*/ 326032 h 659419"/>
                <a:gd name="connsiteX264" fmla="*/ 25049 w 330935"/>
                <a:gd name="connsiteY264" fmla="*/ 327964 h 659419"/>
                <a:gd name="connsiteX265" fmla="*/ 41085 w 330935"/>
                <a:gd name="connsiteY265" fmla="*/ 385933 h 659419"/>
                <a:gd name="connsiteX266" fmla="*/ 30688 w 330935"/>
                <a:gd name="connsiteY266" fmla="*/ 393311 h 659419"/>
                <a:gd name="connsiteX267" fmla="*/ 41085 w 330935"/>
                <a:gd name="connsiteY267" fmla="*/ 385933 h 659419"/>
                <a:gd name="connsiteX268" fmla="*/ 271395 w 330935"/>
                <a:gd name="connsiteY268" fmla="*/ 188311 h 659419"/>
                <a:gd name="connsiteX269" fmla="*/ 265227 w 330935"/>
                <a:gd name="connsiteY269" fmla="*/ 184974 h 659419"/>
                <a:gd name="connsiteX270" fmla="*/ 261703 w 330935"/>
                <a:gd name="connsiteY270" fmla="*/ 187960 h 659419"/>
                <a:gd name="connsiteX271" fmla="*/ 266989 w 330935"/>
                <a:gd name="connsiteY271" fmla="*/ 190771 h 659419"/>
                <a:gd name="connsiteX272" fmla="*/ 271571 w 330935"/>
                <a:gd name="connsiteY272" fmla="*/ 188311 h 659419"/>
                <a:gd name="connsiteX273" fmla="*/ 119852 w 330935"/>
                <a:gd name="connsiteY273" fmla="*/ 606918 h 659419"/>
                <a:gd name="connsiteX274" fmla="*/ 126372 w 330935"/>
                <a:gd name="connsiteY274" fmla="*/ 609904 h 659419"/>
                <a:gd name="connsiteX275" fmla="*/ 129191 w 330935"/>
                <a:gd name="connsiteY275" fmla="*/ 607445 h 659419"/>
                <a:gd name="connsiteX276" fmla="*/ 124257 w 330935"/>
                <a:gd name="connsiteY276" fmla="*/ 604107 h 659419"/>
                <a:gd name="connsiteX277" fmla="*/ 120028 w 330935"/>
                <a:gd name="connsiteY277" fmla="*/ 606918 h 659419"/>
                <a:gd name="connsiteX278" fmla="*/ 233156 w 330935"/>
                <a:gd name="connsiteY278" fmla="*/ 278075 h 659419"/>
                <a:gd name="connsiteX279" fmla="*/ 230161 w 330935"/>
                <a:gd name="connsiteY279" fmla="*/ 276846 h 659419"/>
                <a:gd name="connsiteX280" fmla="*/ 228399 w 330935"/>
                <a:gd name="connsiteY280" fmla="*/ 285102 h 659419"/>
                <a:gd name="connsiteX281" fmla="*/ 233156 w 330935"/>
                <a:gd name="connsiteY281" fmla="*/ 278075 h 659419"/>
                <a:gd name="connsiteX282" fmla="*/ 222936 w 330935"/>
                <a:gd name="connsiteY282" fmla="*/ 326032 h 659419"/>
                <a:gd name="connsiteX283" fmla="*/ 228575 w 330935"/>
                <a:gd name="connsiteY283" fmla="*/ 334990 h 659419"/>
                <a:gd name="connsiteX284" fmla="*/ 222936 w 330935"/>
                <a:gd name="connsiteY284" fmla="*/ 326032 h 659419"/>
                <a:gd name="connsiteX285" fmla="*/ 218002 w 330935"/>
                <a:gd name="connsiteY285" fmla="*/ 317073 h 659419"/>
                <a:gd name="connsiteX286" fmla="*/ 212187 w 330935"/>
                <a:gd name="connsiteY286" fmla="*/ 312681 h 659419"/>
                <a:gd name="connsiteX287" fmla="*/ 206196 w 330935"/>
                <a:gd name="connsiteY287" fmla="*/ 317073 h 659419"/>
                <a:gd name="connsiteX288" fmla="*/ 218002 w 330935"/>
                <a:gd name="connsiteY288" fmla="*/ 317073 h 659419"/>
                <a:gd name="connsiteX289" fmla="*/ 315095 w 330935"/>
                <a:gd name="connsiteY289" fmla="*/ 317775 h 659419"/>
                <a:gd name="connsiteX290" fmla="*/ 309456 w 330935"/>
                <a:gd name="connsiteY290" fmla="*/ 309344 h 659419"/>
                <a:gd name="connsiteX291" fmla="*/ 315095 w 330935"/>
                <a:gd name="connsiteY291" fmla="*/ 317775 h 659419"/>
                <a:gd name="connsiteX292" fmla="*/ 79675 w 330935"/>
                <a:gd name="connsiteY292" fmla="*/ 479737 h 659419"/>
                <a:gd name="connsiteX293" fmla="*/ 92891 w 330935"/>
                <a:gd name="connsiteY293" fmla="*/ 473765 h 659419"/>
                <a:gd name="connsiteX294" fmla="*/ 79675 w 330935"/>
                <a:gd name="connsiteY294" fmla="*/ 479737 h 659419"/>
                <a:gd name="connsiteX295" fmla="*/ 171482 w 330935"/>
                <a:gd name="connsiteY295" fmla="*/ 349571 h 659419"/>
                <a:gd name="connsiteX296" fmla="*/ 175182 w 330935"/>
                <a:gd name="connsiteY296" fmla="*/ 345530 h 659419"/>
                <a:gd name="connsiteX297" fmla="*/ 171834 w 330935"/>
                <a:gd name="connsiteY297" fmla="*/ 343247 h 659419"/>
                <a:gd name="connsiteX298" fmla="*/ 167253 w 330935"/>
                <a:gd name="connsiteY298" fmla="*/ 345706 h 659419"/>
                <a:gd name="connsiteX299" fmla="*/ 171482 w 330935"/>
                <a:gd name="connsiteY299" fmla="*/ 349395 h 659419"/>
                <a:gd name="connsiteX300" fmla="*/ 257474 w 330935"/>
                <a:gd name="connsiteY300" fmla="*/ 224674 h 659419"/>
                <a:gd name="connsiteX301" fmla="*/ 261879 w 330935"/>
                <a:gd name="connsiteY301" fmla="*/ 220985 h 659419"/>
                <a:gd name="connsiteX302" fmla="*/ 259060 w 330935"/>
                <a:gd name="connsiteY302" fmla="*/ 217471 h 659419"/>
                <a:gd name="connsiteX303" fmla="*/ 255007 w 330935"/>
                <a:gd name="connsiteY303" fmla="*/ 220282 h 659419"/>
                <a:gd name="connsiteX304" fmla="*/ 257650 w 330935"/>
                <a:gd name="connsiteY304" fmla="*/ 224849 h 659419"/>
                <a:gd name="connsiteX305" fmla="*/ 36151 w 330935"/>
                <a:gd name="connsiteY305" fmla="*/ 381541 h 659419"/>
                <a:gd name="connsiteX306" fmla="*/ 39323 w 330935"/>
                <a:gd name="connsiteY306" fmla="*/ 374339 h 659419"/>
                <a:gd name="connsiteX307" fmla="*/ 36151 w 330935"/>
                <a:gd name="connsiteY307" fmla="*/ 381541 h 659419"/>
                <a:gd name="connsiteX308" fmla="*/ 106988 w 330935"/>
                <a:gd name="connsiteY308" fmla="*/ 230471 h 659419"/>
                <a:gd name="connsiteX309" fmla="*/ 109631 w 330935"/>
                <a:gd name="connsiteY309" fmla="*/ 228890 h 659419"/>
                <a:gd name="connsiteX310" fmla="*/ 101349 w 330935"/>
                <a:gd name="connsiteY310" fmla="*/ 224322 h 659419"/>
                <a:gd name="connsiteX311" fmla="*/ 107164 w 330935"/>
                <a:gd name="connsiteY311" fmla="*/ 230471 h 659419"/>
                <a:gd name="connsiteX312" fmla="*/ 122142 w 330935"/>
                <a:gd name="connsiteY312" fmla="*/ 281062 h 659419"/>
                <a:gd name="connsiteX313" fmla="*/ 122671 w 330935"/>
                <a:gd name="connsiteY313" fmla="*/ 286507 h 659419"/>
                <a:gd name="connsiteX314" fmla="*/ 126019 w 330935"/>
                <a:gd name="connsiteY314" fmla="*/ 285629 h 659419"/>
                <a:gd name="connsiteX315" fmla="*/ 122142 w 330935"/>
                <a:gd name="connsiteY315" fmla="*/ 281237 h 659419"/>
                <a:gd name="connsiteX316" fmla="*/ 254654 w 330935"/>
                <a:gd name="connsiteY316" fmla="*/ 126653 h 659419"/>
                <a:gd name="connsiteX317" fmla="*/ 250425 w 330935"/>
                <a:gd name="connsiteY317" fmla="*/ 122964 h 659419"/>
                <a:gd name="connsiteX318" fmla="*/ 247253 w 330935"/>
                <a:gd name="connsiteY318" fmla="*/ 125073 h 659419"/>
                <a:gd name="connsiteX319" fmla="*/ 250425 w 330935"/>
                <a:gd name="connsiteY319" fmla="*/ 128761 h 659419"/>
                <a:gd name="connsiteX320" fmla="*/ 254830 w 330935"/>
                <a:gd name="connsiteY320" fmla="*/ 126653 h 659419"/>
                <a:gd name="connsiteX321" fmla="*/ 242672 w 330935"/>
                <a:gd name="connsiteY321" fmla="*/ 476927 h 659419"/>
                <a:gd name="connsiteX322" fmla="*/ 247782 w 330935"/>
                <a:gd name="connsiteY322" fmla="*/ 473238 h 659419"/>
                <a:gd name="connsiteX323" fmla="*/ 244786 w 330935"/>
                <a:gd name="connsiteY323" fmla="*/ 471657 h 659419"/>
                <a:gd name="connsiteX324" fmla="*/ 242496 w 330935"/>
                <a:gd name="connsiteY324" fmla="*/ 476751 h 659419"/>
                <a:gd name="connsiteX325" fmla="*/ 178002 w 330935"/>
                <a:gd name="connsiteY325" fmla="*/ 265603 h 659419"/>
                <a:gd name="connsiteX326" fmla="*/ 172011 w 330935"/>
                <a:gd name="connsiteY326" fmla="*/ 268590 h 659419"/>
                <a:gd name="connsiteX327" fmla="*/ 173068 w 330935"/>
                <a:gd name="connsiteY327" fmla="*/ 270522 h 659419"/>
                <a:gd name="connsiteX328" fmla="*/ 178178 w 330935"/>
                <a:gd name="connsiteY328" fmla="*/ 265603 h 659419"/>
                <a:gd name="connsiteX329" fmla="*/ 200733 w 330935"/>
                <a:gd name="connsiteY329" fmla="*/ 144922 h 659419"/>
                <a:gd name="connsiteX330" fmla="*/ 200205 w 330935"/>
                <a:gd name="connsiteY330" fmla="*/ 138950 h 659419"/>
                <a:gd name="connsiteX331" fmla="*/ 196152 w 330935"/>
                <a:gd name="connsiteY331" fmla="*/ 139477 h 659419"/>
                <a:gd name="connsiteX332" fmla="*/ 200733 w 330935"/>
                <a:gd name="connsiteY332" fmla="*/ 144747 h 659419"/>
                <a:gd name="connsiteX333" fmla="*/ 225051 w 330935"/>
                <a:gd name="connsiteY333" fmla="*/ 519437 h 659419"/>
                <a:gd name="connsiteX334" fmla="*/ 217826 w 330935"/>
                <a:gd name="connsiteY334" fmla="*/ 515046 h 659419"/>
                <a:gd name="connsiteX335" fmla="*/ 225051 w 330935"/>
                <a:gd name="connsiteY335" fmla="*/ 519437 h 659419"/>
                <a:gd name="connsiteX336" fmla="*/ 249368 w 330935"/>
                <a:gd name="connsiteY336" fmla="*/ 498182 h 659419"/>
                <a:gd name="connsiteX337" fmla="*/ 252187 w 330935"/>
                <a:gd name="connsiteY337" fmla="*/ 494493 h 659419"/>
                <a:gd name="connsiteX338" fmla="*/ 248839 w 330935"/>
                <a:gd name="connsiteY338" fmla="*/ 492561 h 659419"/>
                <a:gd name="connsiteX339" fmla="*/ 246020 w 330935"/>
                <a:gd name="connsiteY339" fmla="*/ 495020 h 659419"/>
                <a:gd name="connsiteX340" fmla="*/ 249368 w 330935"/>
                <a:gd name="connsiteY340" fmla="*/ 498182 h 659419"/>
                <a:gd name="connsiteX341" fmla="*/ 134125 w 330935"/>
                <a:gd name="connsiteY341" fmla="*/ 365556 h 659419"/>
                <a:gd name="connsiteX342" fmla="*/ 137121 w 330935"/>
                <a:gd name="connsiteY342" fmla="*/ 365380 h 659419"/>
                <a:gd name="connsiteX343" fmla="*/ 135887 w 330935"/>
                <a:gd name="connsiteY343" fmla="*/ 358354 h 659419"/>
                <a:gd name="connsiteX344" fmla="*/ 134125 w 330935"/>
                <a:gd name="connsiteY344" fmla="*/ 365732 h 659419"/>
                <a:gd name="connsiteX345" fmla="*/ 131658 w 330935"/>
                <a:gd name="connsiteY345" fmla="*/ 202716 h 659419"/>
                <a:gd name="connsiteX346" fmla="*/ 134830 w 330935"/>
                <a:gd name="connsiteY346" fmla="*/ 200081 h 659419"/>
                <a:gd name="connsiteX347" fmla="*/ 130953 w 330935"/>
                <a:gd name="connsiteY347" fmla="*/ 196919 h 659419"/>
                <a:gd name="connsiteX348" fmla="*/ 128134 w 330935"/>
                <a:gd name="connsiteY348" fmla="*/ 198676 h 659419"/>
                <a:gd name="connsiteX349" fmla="*/ 131482 w 330935"/>
                <a:gd name="connsiteY349" fmla="*/ 202716 h 659419"/>
                <a:gd name="connsiteX350" fmla="*/ 84609 w 330935"/>
                <a:gd name="connsiteY350" fmla="*/ 451807 h 659419"/>
                <a:gd name="connsiteX351" fmla="*/ 79147 w 330935"/>
                <a:gd name="connsiteY351" fmla="*/ 455671 h 659419"/>
                <a:gd name="connsiteX352" fmla="*/ 80556 w 330935"/>
                <a:gd name="connsiteY352" fmla="*/ 456550 h 659419"/>
                <a:gd name="connsiteX353" fmla="*/ 84433 w 330935"/>
                <a:gd name="connsiteY353" fmla="*/ 451807 h 659419"/>
                <a:gd name="connsiteX354" fmla="*/ 69455 w 330935"/>
                <a:gd name="connsiteY354" fmla="*/ 310749 h 659419"/>
                <a:gd name="connsiteX355" fmla="*/ 67164 w 330935"/>
                <a:gd name="connsiteY355" fmla="*/ 305128 h 659419"/>
                <a:gd name="connsiteX356" fmla="*/ 63816 w 330935"/>
                <a:gd name="connsiteY356" fmla="*/ 306357 h 659419"/>
                <a:gd name="connsiteX357" fmla="*/ 69455 w 330935"/>
                <a:gd name="connsiteY357" fmla="*/ 310749 h 659419"/>
                <a:gd name="connsiteX358" fmla="*/ 31393 w 330935"/>
                <a:gd name="connsiteY358" fmla="*/ 297574 h 659419"/>
                <a:gd name="connsiteX359" fmla="*/ 35270 w 330935"/>
                <a:gd name="connsiteY359" fmla="*/ 294588 h 659419"/>
                <a:gd name="connsiteX360" fmla="*/ 33331 w 330935"/>
                <a:gd name="connsiteY360" fmla="*/ 292656 h 659419"/>
                <a:gd name="connsiteX361" fmla="*/ 29455 w 330935"/>
                <a:gd name="connsiteY361" fmla="*/ 294588 h 659419"/>
                <a:gd name="connsiteX362" fmla="*/ 31217 w 330935"/>
                <a:gd name="connsiteY362" fmla="*/ 297574 h 659419"/>
                <a:gd name="connsiteX363" fmla="*/ 66636 w 330935"/>
                <a:gd name="connsiteY363" fmla="*/ 226782 h 659419"/>
                <a:gd name="connsiteX364" fmla="*/ 73860 w 330935"/>
                <a:gd name="connsiteY364" fmla="*/ 227133 h 659419"/>
                <a:gd name="connsiteX365" fmla="*/ 66636 w 330935"/>
                <a:gd name="connsiteY365" fmla="*/ 226782 h 659419"/>
                <a:gd name="connsiteX366" fmla="*/ 155975 w 330935"/>
                <a:gd name="connsiteY366" fmla="*/ 591108 h 659419"/>
                <a:gd name="connsiteX367" fmla="*/ 157737 w 330935"/>
                <a:gd name="connsiteY367" fmla="*/ 589176 h 659419"/>
                <a:gd name="connsiteX368" fmla="*/ 152980 w 330935"/>
                <a:gd name="connsiteY368" fmla="*/ 586716 h 659419"/>
                <a:gd name="connsiteX369" fmla="*/ 151218 w 330935"/>
                <a:gd name="connsiteY369" fmla="*/ 588473 h 659419"/>
                <a:gd name="connsiteX370" fmla="*/ 155975 w 330935"/>
                <a:gd name="connsiteY370" fmla="*/ 591108 h 659419"/>
                <a:gd name="connsiteX371" fmla="*/ 178707 w 330935"/>
                <a:gd name="connsiteY371" fmla="*/ 395770 h 659419"/>
                <a:gd name="connsiteX372" fmla="*/ 181350 w 330935"/>
                <a:gd name="connsiteY372" fmla="*/ 397000 h 659419"/>
                <a:gd name="connsiteX373" fmla="*/ 182231 w 330935"/>
                <a:gd name="connsiteY373" fmla="*/ 393838 h 659419"/>
                <a:gd name="connsiteX374" fmla="*/ 179412 w 330935"/>
                <a:gd name="connsiteY374" fmla="*/ 391203 h 659419"/>
                <a:gd name="connsiteX375" fmla="*/ 176592 w 330935"/>
                <a:gd name="connsiteY375" fmla="*/ 392608 h 659419"/>
                <a:gd name="connsiteX376" fmla="*/ 178707 w 330935"/>
                <a:gd name="connsiteY376" fmla="*/ 395770 h 659419"/>
                <a:gd name="connsiteX377" fmla="*/ 58882 w 330935"/>
                <a:gd name="connsiteY377" fmla="*/ 391730 h 659419"/>
                <a:gd name="connsiteX378" fmla="*/ 50424 w 330935"/>
                <a:gd name="connsiteY378" fmla="*/ 391730 h 659419"/>
                <a:gd name="connsiteX379" fmla="*/ 58882 w 330935"/>
                <a:gd name="connsiteY379" fmla="*/ 391730 h 659419"/>
                <a:gd name="connsiteX380" fmla="*/ 17472 w 330935"/>
                <a:gd name="connsiteY380" fmla="*/ 339558 h 659419"/>
                <a:gd name="connsiteX381" fmla="*/ 20468 w 330935"/>
                <a:gd name="connsiteY381" fmla="*/ 341139 h 659419"/>
                <a:gd name="connsiteX382" fmla="*/ 23464 w 330935"/>
                <a:gd name="connsiteY382" fmla="*/ 339558 h 659419"/>
                <a:gd name="connsiteX383" fmla="*/ 21349 w 330935"/>
                <a:gd name="connsiteY383" fmla="*/ 338152 h 659419"/>
                <a:gd name="connsiteX384" fmla="*/ 17472 w 330935"/>
                <a:gd name="connsiteY384" fmla="*/ 339558 h 659419"/>
                <a:gd name="connsiteX385" fmla="*/ 18706 w 330935"/>
                <a:gd name="connsiteY385" fmla="*/ 413863 h 659419"/>
                <a:gd name="connsiteX386" fmla="*/ 19763 w 330935"/>
                <a:gd name="connsiteY386" fmla="*/ 412282 h 659419"/>
                <a:gd name="connsiteX387" fmla="*/ 15886 w 330935"/>
                <a:gd name="connsiteY387" fmla="*/ 410877 h 659419"/>
                <a:gd name="connsiteX388" fmla="*/ 14653 w 330935"/>
                <a:gd name="connsiteY388" fmla="*/ 412634 h 659419"/>
                <a:gd name="connsiteX389" fmla="*/ 18706 w 330935"/>
                <a:gd name="connsiteY389" fmla="*/ 413863 h 659419"/>
                <a:gd name="connsiteX390" fmla="*/ 45138 w 330935"/>
                <a:gd name="connsiteY390" fmla="*/ 108911 h 659419"/>
                <a:gd name="connsiteX391" fmla="*/ 42142 w 330935"/>
                <a:gd name="connsiteY391" fmla="*/ 106276 h 659419"/>
                <a:gd name="connsiteX392" fmla="*/ 39675 w 330935"/>
                <a:gd name="connsiteY392" fmla="*/ 108033 h 659419"/>
                <a:gd name="connsiteX393" fmla="*/ 41613 w 330935"/>
                <a:gd name="connsiteY393" fmla="*/ 110141 h 659419"/>
                <a:gd name="connsiteX394" fmla="*/ 45138 w 330935"/>
                <a:gd name="connsiteY394" fmla="*/ 108736 h 659419"/>
                <a:gd name="connsiteX395" fmla="*/ 77737 w 330935"/>
                <a:gd name="connsiteY395" fmla="*/ 199905 h 659419"/>
                <a:gd name="connsiteX396" fmla="*/ 80204 w 330935"/>
                <a:gd name="connsiteY396" fmla="*/ 196216 h 659419"/>
                <a:gd name="connsiteX397" fmla="*/ 78618 w 330935"/>
                <a:gd name="connsiteY397" fmla="*/ 194811 h 659419"/>
                <a:gd name="connsiteX398" fmla="*/ 75270 w 330935"/>
                <a:gd name="connsiteY398" fmla="*/ 196919 h 659419"/>
                <a:gd name="connsiteX399" fmla="*/ 77737 w 330935"/>
                <a:gd name="connsiteY399" fmla="*/ 199905 h 659419"/>
                <a:gd name="connsiteX400" fmla="*/ 134301 w 330935"/>
                <a:gd name="connsiteY400" fmla="*/ 82386 h 659419"/>
                <a:gd name="connsiteX401" fmla="*/ 138002 w 330935"/>
                <a:gd name="connsiteY401" fmla="*/ 83616 h 659419"/>
                <a:gd name="connsiteX402" fmla="*/ 139588 w 330935"/>
                <a:gd name="connsiteY402" fmla="*/ 82035 h 659419"/>
                <a:gd name="connsiteX403" fmla="*/ 136592 w 330935"/>
                <a:gd name="connsiteY403" fmla="*/ 80630 h 659419"/>
                <a:gd name="connsiteX404" fmla="*/ 134477 w 330935"/>
                <a:gd name="connsiteY404" fmla="*/ 82386 h 659419"/>
                <a:gd name="connsiteX405" fmla="*/ 280734 w 330935"/>
                <a:gd name="connsiteY405" fmla="*/ 530855 h 659419"/>
                <a:gd name="connsiteX406" fmla="*/ 279853 w 330935"/>
                <a:gd name="connsiteY406" fmla="*/ 528045 h 659419"/>
                <a:gd name="connsiteX407" fmla="*/ 274743 w 330935"/>
                <a:gd name="connsiteY407" fmla="*/ 529977 h 659419"/>
                <a:gd name="connsiteX408" fmla="*/ 275447 w 330935"/>
                <a:gd name="connsiteY408" fmla="*/ 531207 h 659419"/>
                <a:gd name="connsiteX409" fmla="*/ 280910 w 330935"/>
                <a:gd name="connsiteY409" fmla="*/ 530855 h 659419"/>
                <a:gd name="connsiteX410" fmla="*/ 298003 w 330935"/>
                <a:gd name="connsiteY410" fmla="*/ 148260 h 659419"/>
                <a:gd name="connsiteX411" fmla="*/ 300646 w 330935"/>
                <a:gd name="connsiteY411" fmla="*/ 149490 h 659419"/>
                <a:gd name="connsiteX412" fmla="*/ 301879 w 330935"/>
                <a:gd name="connsiteY412" fmla="*/ 147557 h 659419"/>
                <a:gd name="connsiteX413" fmla="*/ 299941 w 330935"/>
                <a:gd name="connsiteY413" fmla="*/ 146328 h 659419"/>
                <a:gd name="connsiteX414" fmla="*/ 298003 w 330935"/>
                <a:gd name="connsiteY414" fmla="*/ 148260 h 659419"/>
                <a:gd name="connsiteX415" fmla="*/ 135535 w 330935"/>
                <a:gd name="connsiteY415" fmla="*/ 382595 h 659419"/>
                <a:gd name="connsiteX416" fmla="*/ 133068 w 330935"/>
                <a:gd name="connsiteY416" fmla="*/ 381190 h 659419"/>
                <a:gd name="connsiteX417" fmla="*/ 131129 w 330935"/>
                <a:gd name="connsiteY417" fmla="*/ 382595 h 659419"/>
                <a:gd name="connsiteX418" fmla="*/ 132891 w 330935"/>
                <a:gd name="connsiteY418" fmla="*/ 384001 h 659419"/>
                <a:gd name="connsiteX419" fmla="*/ 135358 w 330935"/>
                <a:gd name="connsiteY419" fmla="*/ 382595 h 65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</a:cxnLst>
              <a:rect l="l" t="t" r="r" b="b"/>
              <a:pathLst>
                <a:path w="330935" h="659419">
                  <a:moveTo>
                    <a:pt x="288487" y="561069"/>
                  </a:moveTo>
                  <a:cubicBezTo>
                    <a:pt x="286725" y="558083"/>
                    <a:pt x="285315" y="555975"/>
                    <a:pt x="284082" y="553867"/>
                  </a:cubicBezTo>
                  <a:cubicBezTo>
                    <a:pt x="276505" y="556151"/>
                    <a:pt x="274919" y="557381"/>
                    <a:pt x="278443" y="560542"/>
                  </a:cubicBezTo>
                  <a:cubicBezTo>
                    <a:pt x="284963" y="566515"/>
                    <a:pt x="281615" y="572488"/>
                    <a:pt x="278443" y="577406"/>
                  </a:cubicBezTo>
                  <a:cubicBezTo>
                    <a:pt x="267518" y="594797"/>
                    <a:pt x="256593" y="612363"/>
                    <a:pt x="237385" y="625889"/>
                  </a:cubicBezTo>
                  <a:cubicBezTo>
                    <a:pt x="236857" y="626241"/>
                    <a:pt x="236152" y="626416"/>
                    <a:pt x="234742" y="626943"/>
                  </a:cubicBezTo>
                  <a:cubicBezTo>
                    <a:pt x="233685" y="626416"/>
                    <a:pt x="232275" y="625714"/>
                    <a:pt x="230866" y="625011"/>
                  </a:cubicBezTo>
                  <a:cubicBezTo>
                    <a:pt x="229808" y="624308"/>
                    <a:pt x="228751" y="623606"/>
                    <a:pt x="226813" y="622376"/>
                  </a:cubicBezTo>
                  <a:cubicBezTo>
                    <a:pt x="224170" y="624133"/>
                    <a:pt x="221526" y="625714"/>
                    <a:pt x="217474" y="628173"/>
                  </a:cubicBezTo>
                  <a:cubicBezTo>
                    <a:pt x="222055" y="629051"/>
                    <a:pt x="224874" y="629578"/>
                    <a:pt x="228399" y="630281"/>
                  </a:cubicBezTo>
                  <a:cubicBezTo>
                    <a:pt x="227694" y="631686"/>
                    <a:pt x="227341" y="633091"/>
                    <a:pt x="226284" y="633794"/>
                  </a:cubicBezTo>
                  <a:cubicBezTo>
                    <a:pt x="212892" y="642050"/>
                    <a:pt x="199500" y="650307"/>
                    <a:pt x="182583" y="654522"/>
                  </a:cubicBezTo>
                  <a:cubicBezTo>
                    <a:pt x="179940" y="655225"/>
                    <a:pt x="176945" y="655752"/>
                    <a:pt x="174654" y="656982"/>
                  </a:cubicBezTo>
                  <a:cubicBezTo>
                    <a:pt x="167782" y="660319"/>
                    <a:pt x="161614" y="660144"/>
                    <a:pt x="154566" y="656982"/>
                  </a:cubicBezTo>
                  <a:cubicBezTo>
                    <a:pt x="150689" y="655049"/>
                    <a:pt x="145931" y="654522"/>
                    <a:pt x="141526" y="653117"/>
                  </a:cubicBezTo>
                  <a:cubicBezTo>
                    <a:pt x="126372" y="647847"/>
                    <a:pt x="112979" y="640645"/>
                    <a:pt x="100821" y="632038"/>
                  </a:cubicBezTo>
                  <a:cubicBezTo>
                    <a:pt x="83552" y="619917"/>
                    <a:pt x="68926" y="606215"/>
                    <a:pt x="59235" y="589703"/>
                  </a:cubicBezTo>
                  <a:cubicBezTo>
                    <a:pt x="55182" y="582852"/>
                    <a:pt x="53772" y="575298"/>
                    <a:pt x="46195" y="569150"/>
                  </a:cubicBezTo>
                  <a:cubicBezTo>
                    <a:pt x="39499" y="563529"/>
                    <a:pt x="36856" y="555273"/>
                    <a:pt x="32627" y="548070"/>
                  </a:cubicBezTo>
                  <a:cubicBezTo>
                    <a:pt x="28397" y="540868"/>
                    <a:pt x="23992" y="533666"/>
                    <a:pt x="20468" y="526288"/>
                  </a:cubicBezTo>
                  <a:cubicBezTo>
                    <a:pt x="16944" y="518559"/>
                    <a:pt x="13596" y="510830"/>
                    <a:pt x="11834" y="502749"/>
                  </a:cubicBezTo>
                  <a:cubicBezTo>
                    <a:pt x="7957" y="484480"/>
                    <a:pt x="4433" y="466035"/>
                    <a:pt x="2318" y="447591"/>
                  </a:cubicBezTo>
                  <a:cubicBezTo>
                    <a:pt x="556" y="432484"/>
                    <a:pt x="556" y="417201"/>
                    <a:pt x="203" y="401918"/>
                  </a:cubicBezTo>
                  <a:cubicBezTo>
                    <a:pt x="-149" y="387514"/>
                    <a:pt x="27" y="373109"/>
                    <a:pt x="203" y="358705"/>
                  </a:cubicBezTo>
                  <a:cubicBezTo>
                    <a:pt x="380" y="345179"/>
                    <a:pt x="1085" y="331653"/>
                    <a:pt x="1261" y="317951"/>
                  </a:cubicBezTo>
                  <a:cubicBezTo>
                    <a:pt x="1261" y="305128"/>
                    <a:pt x="908" y="292304"/>
                    <a:pt x="732" y="279656"/>
                  </a:cubicBezTo>
                  <a:cubicBezTo>
                    <a:pt x="556" y="265955"/>
                    <a:pt x="203" y="252429"/>
                    <a:pt x="380" y="238727"/>
                  </a:cubicBezTo>
                  <a:cubicBezTo>
                    <a:pt x="380" y="231349"/>
                    <a:pt x="2142" y="224147"/>
                    <a:pt x="2142" y="216944"/>
                  </a:cubicBezTo>
                  <a:cubicBezTo>
                    <a:pt x="2142" y="210269"/>
                    <a:pt x="908" y="203418"/>
                    <a:pt x="732" y="196743"/>
                  </a:cubicBezTo>
                  <a:cubicBezTo>
                    <a:pt x="380" y="182690"/>
                    <a:pt x="732" y="168637"/>
                    <a:pt x="203" y="154584"/>
                  </a:cubicBezTo>
                  <a:cubicBezTo>
                    <a:pt x="27" y="149665"/>
                    <a:pt x="1437" y="145449"/>
                    <a:pt x="6723" y="141936"/>
                  </a:cubicBezTo>
                  <a:cubicBezTo>
                    <a:pt x="4433" y="140707"/>
                    <a:pt x="1966" y="140004"/>
                    <a:pt x="908" y="138599"/>
                  </a:cubicBezTo>
                  <a:cubicBezTo>
                    <a:pt x="-149" y="137369"/>
                    <a:pt x="27" y="135437"/>
                    <a:pt x="203" y="133856"/>
                  </a:cubicBezTo>
                  <a:cubicBezTo>
                    <a:pt x="732" y="119803"/>
                    <a:pt x="1613" y="105574"/>
                    <a:pt x="1966" y="91521"/>
                  </a:cubicBezTo>
                  <a:cubicBezTo>
                    <a:pt x="1966" y="87480"/>
                    <a:pt x="203" y="83440"/>
                    <a:pt x="556" y="79576"/>
                  </a:cubicBezTo>
                  <a:cubicBezTo>
                    <a:pt x="2318" y="64644"/>
                    <a:pt x="380" y="49713"/>
                    <a:pt x="2670" y="34957"/>
                  </a:cubicBezTo>
                  <a:cubicBezTo>
                    <a:pt x="4433" y="23715"/>
                    <a:pt x="732" y="12472"/>
                    <a:pt x="4961" y="351"/>
                  </a:cubicBezTo>
                  <a:cubicBezTo>
                    <a:pt x="7076" y="1054"/>
                    <a:pt x="9014" y="1757"/>
                    <a:pt x="10776" y="2459"/>
                  </a:cubicBezTo>
                  <a:cubicBezTo>
                    <a:pt x="10952" y="2459"/>
                    <a:pt x="11129" y="2986"/>
                    <a:pt x="11305" y="3162"/>
                  </a:cubicBezTo>
                  <a:cubicBezTo>
                    <a:pt x="16063" y="7905"/>
                    <a:pt x="15005" y="14580"/>
                    <a:pt x="21878" y="19323"/>
                  </a:cubicBezTo>
                  <a:cubicBezTo>
                    <a:pt x="28045" y="23539"/>
                    <a:pt x="31393" y="30038"/>
                    <a:pt x="35975" y="35660"/>
                  </a:cubicBezTo>
                  <a:cubicBezTo>
                    <a:pt x="40380" y="40930"/>
                    <a:pt x="44785" y="46200"/>
                    <a:pt x="48662" y="51821"/>
                  </a:cubicBezTo>
                  <a:cubicBezTo>
                    <a:pt x="54829" y="60780"/>
                    <a:pt x="60468" y="69738"/>
                    <a:pt x="66283" y="78697"/>
                  </a:cubicBezTo>
                  <a:cubicBezTo>
                    <a:pt x="68221" y="81684"/>
                    <a:pt x="68045" y="84143"/>
                    <a:pt x="64873" y="86778"/>
                  </a:cubicBezTo>
                  <a:cubicBezTo>
                    <a:pt x="62230" y="89061"/>
                    <a:pt x="60821" y="92223"/>
                    <a:pt x="58530" y="95385"/>
                  </a:cubicBezTo>
                  <a:cubicBezTo>
                    <a:pt x="55182" y="94331"/>
                    <a:pt x="51305" y="93277"/>
                    <a:pt x="46019" y="91696"/>
                  </a:cubicBezTo>
                  <a:cubicBezTo>
                    <a:pt x="44961" y="96264"/>
                    <a:pt x="43904" y="100304"/>
                    <a:pt x="43023" y="104168"/>
                  </a:cubicBezTo>
                  <a:cubicBezTo>
                    <a:pt x="50072" y="105574"/>
                    <a:pt x="49191" y="100304"/>
                    <a:pt x="53772" y="99250"/>
                  </a:cubicBezTo>
                  <a:cubicBezTo>
                    <a:pt x="55887" y="99953"/>
                    <a:pt x="58706" y="100831"/>
                    <a:pt x="62054" y="101885"/>
                  </a:cubicBezTo>
                  <a:cubicBezTo>
                    <a:pt x="64521" y="97493"/>
                    <a:pt x="64697" y="92223"/>
                    <a:pt x="72627" y="90467"/>
                  </a:cubicBezTo>
                  <a:cubicBezTo>
                    <a:pt x="82319" y="97493"/>
                    <a:pt x="83023" y="108560"/>
                    <a:pt x="92715" y="117168"/>
                  </a:cubicBezTo>
                  <a:cubicBezTo>
                    <a:pt x="95182" y="114884"/>
                    <a:pt x="97825" y="113127"/>
                    <a:pt x="99059" y="110844"/>
                  </a:cubicBezTo>
                  <a:cubicBezTo>
                    <a:pt x="103464" y="101885"/>
                    <a:pt x="106988" y="92750"/>
                    <a:pt x="111746" y="83967"/>
                  </a:cubicBezTo>
                  <a:cubicBezTo>
                    <a:pt x="118618" y="71671"/>
                    <a:pt x="126019" y="59726"/>
                    <a:pt x="133773" y="47781"/>
                  </a:cubicBezTo>
                  <a:cubicBezTo>
                    <a:pt x="140116" y="38119"/>
                    <a:pt x="147517" y="28633"/>
                    <a:pt x="154037" y="19147"/>
                  </a:cubicBezTo>
                  <a:cubicBezTo>
                    <a:pt x="154918" y="17918"/>
                    <a:pt x="154566" y="15985"/>
                    <a:pt x="154742" y="14404"/>
                  </a:cubicBezTo>
                  <a:cubicBezTo>
                    <a:pt x="154742" y="12823"/>
                    <a:pt x="154566" y="11067"/>
                    <a:pt x="155094" y="9661"/>
                  </a:cubicBezTo>
                  <a:cubicBezTo>
                    <a:pt x="156680" y="5621"/>
                    <a:pt x="160909" y="3162"/>
                    <a:pt x="165315" y="3689"/>
                  </a:cubicBezTo>
                  <a:cubicBezTo>
                    <a:pt x="170601" y="4392"/>
                    <a:pt x="174478" y="7202"/>
                    <a:pt x="174301" y="10715"/>
                  </a:cubicBezTo>
                  <a:cubicBezTo>
                    <a:pt x="173597" y="21080"/>
                    <a:pt x="182055" y="28282"/>
                    <a:pt x="187870" y="36538"/>
                  </a:cubicBezTo>
                  <a:cubicBezTo>
                    <a:pt x="189280" y="38470"/>
                    <a:pt x="190161" y="40403"/>
                    <a:pt x="191218" y="42511"/>
                  </a:cubicBezTo>
                  <a:cubicBezTo>
                    <a:pt x="191923" y="44092"/>
                    <a:pt x="191747" y="46024"/>
                    <a:pt x="192980" y="47078"/>
                  </a:cubicBezTo>
                  <a:cubicBezTo>
                    <a:pt x="201791" y="54104"/>
                    <a:pt x="204786" y="63239"/>
                    <a:pt x="209544" y="71671"/>
                  </a:cubicBezTo>
                  <a:cubicBezTo>
                    <a:pt x="213597" y="78873"/>
                    <a:pt x="219059" y="86075"/>
                    <a:pt x="220645" y="93629"/>
                  </a:cubicBezTo>
                  <a:cubicBezTo>
                    <a:pt x="222231" y="100831"/>
                    <a:pt x="228399" y="106101"/>
                    <a:pt x="230689" y="112776"/>
                  </a:cubicBezTo>
                  <a:cubicBezTo>
                    <a:pt x="231218" y="114533"/>
                    <a:pt x="233156" y="115938"/>
                    <a:pt x="234390" y="117695"/>
                  </a:cubicBezTo>
                  <a:cubicBezTo>
                    <a:pt x="242848" y="112952"/>
                    <a:pt x="244082" y="106979"/>
                    <a:pt x="247430" y="102061"/>
                  </a:cubicBezTo>
                  <a:cubicBezTo>
                    <a:pt x="255888" y="89764"/>
                    <a:pt x="264346" y="77468"/>
                    <a:pt x="271747" y="64820"/>
                  </a:cubicBezTo>
                  <a:cubicBezTo>
                    <a:pt x="277914" y="53929"/>
                    <a:pt x="286196" y="44267"/>
                    <a:pt x="294831" y="34430"/>
                  </a:cubicBezTo>
                  <a:cubicBezTo>
                    <a:pt x="296769" y="32146"/>
                    <a:pt x="299412" y="30390"/>
                    <a:pt x="301527" y="28106"/>
                  </a:cubicBezTo>
                  <a:cubicBezTo>
                    <a:pt x="303818" y="25647"/>
                    <a:pt x="306108" y="23363"/>
                    <a:pt x="307870" y="20728"/>
                  </a:cubicBezTo>
                  <a:cubicBezTo>
                    <a:pt x="311923" y="14580"/>
                    <a:pt x="315448" y="8432"/>
                    <a:pt x="319501" y="2284"/>
                  </a:cubicBezTo>
                  <a:cubicBezTo>
                    <a:pt x="320205" y="1230"/>
                    <a:pt x="322672" y="1054"/>
                    <a:pt x="325315" y="0"/>
                  </a:cubicBezTo>
                  <a:cubicBezTo>
                    <a:pt x="327606" y="16864"/>
                    <a:pt x="328135" y="32673"/>
                    <a:pt x="326901" y="48835"/>
                  </a:cubicBezTo>
                  <a:cubicBezTo>
                    <a:pt x="323377" y="49713"/>
                    <a:pt x="320382" y="50415"/>
                    <a:pt x="317210" y="51294"/>
                  </a:cubicBezTo>
                  <a:cubicBezTo>
                    <a:pt x="317386" y="54807"/>
                    <a:pt x="320029" y="56212"/>
                    <a:pt x="323201" y="57618"/>
                  </a:cubicBezTo>
                  <a:cubicBezTo>
                    <a:pt x="325139" y="58496"/>
                    <a:pt x="327430" y="60253"/>
                    <a:pt x="327606" y="61658"/>
                  </a:cubicBezTo>
                  <a:cubicBezTo>
                    <a:pt x="327959" y="69387"/>
                    <a:pt x="327783" y="77292"/>
                    <a:pt x="327783" y="85548"/>
                  </a:cubicBezTo>
                  <a:cubicBezTo>
                    <a:pt x="325668" y="85548"/>
                    <a:pt x="323025" y="85899"/>
                    <a:pt x="318443" y="86251"/>
                  </a:cubicBezTo>
                  <a:cubicBezTo>
                    <a:pt x="331307" y="93277"/>
                    <a:pt x="328311" y="102412"/>
                    <a:pt x="329192" y="111898"/>
                  </a:cubicBezTo>
                  <a:cubicBezTo>
                    <a:pt x="324787" y="110668"/>
                    <a:pt x="322144" y="109965"/>
                    <a:pt x="318972" y="109263"/>
                  </a:cubicBezTo>
                  <a:cubicBezTo>
                    <a:pt x="316505" y="114006"/>
                    <a:pt x="320205" y="118397"/>
                    <a:pt x="322849" y="119978"/>
                  </a:cubicBezTo>
                  <a:cubicBezTo>
                    <a:pt x="329545" y="123843"/>
                    <a:pt x="329368" y="129113"/>
                    <a:pt x="329545" y="133856"/>
                  </a:cubicBezTo>
                  <a:cubicBezTo>
                    <a:pt x="329897" y="144395"/>
                    <a:pt x="329016" y="154935"/>
                    <a:pt x="328664" y="165475"/>
                  </a:cubicBezTo>
                  <a:cubicBezTo>
                    <a:pt x="328664" y="167934"/>
                    <a:pt x="329192" y="170394"/>
                    <a:pt x="329368" y="172853"/>
                  </a:cubicBezTo>
                  <a:cubicBezTo>
                    <a:pt x="329368" y="175488"/>
                    <a:pt x="330250" y="178299"/>
                    <a:pt x="329545" y="180933"/>
                  </a:cubicBezTo>
                  <a:cubicBezTo>
                    <a:pt x="327606" y="188838"/>
                    <a:pt x="328487" y="196392"/>
                    <a:pt x="330602" y="204121"/>
                  </a:cubicBezTo>
                  <a:cubicBezTo>
                    <a:pt x="330954" y="205175"/>
                    <a:pt x="331131" y="206580"/>
                    <a:pt x="330602" y="207283"/>
                  </a:cubicBezTo>
                  <a:cubicBezTo>
                    <a:pt x="326373" y="210972"/>
                    <a:pt x="328135" y="215364"/>
                    <a:pt x="328664" y="219052"/>
                  </a:cubicBezTo>
                  <a:cubicBezTo>
                    <a:pt x="331835" y="236970"/>
                    <a:pt x="328311" y="255239"/>
                    <a:pt x="330778" y="273157"/>
                  </a:cubicBezTo>
                  <a:cubicBezTo>
                    <a:pt x="331483" y="278075"/>
                    <a:pt x="329192" y="283345"/>
                    <a:pt x="329016" y="288440"/>
                  </a:cubicBezTo>
                  <a:cubicBezTo>
                    <a:pt x="328664" y="297574"/>
                    <a:pt x="328487" y="306884"/>
                    <a:pt x="328664" y="316019"/>
                  </a:cubicBezTo>
                  <a:cubicBezTo>
                    <a:pt x="328664" y="323572"/>
                    <a:pt x="329545" y="330950"/>
                    <a:pt x="329545" y="338504"/>
                  </a:cubicBezTo>
                  <a:cubicBezTo>
                    <a:pt x="329545" y="349746"/>
                    <a:pt x="329016" y="361164"/>
                    <a:pt x="329192" y="372407"/>
                  </a:cubicBezTo>
                  <a:cubicBezTo>
                    <a:pt x="329192" y="382420"/>
                    <a:pt x="330426" y="392432"/>
                    <a:pt x="330073" y="402445"/>
                  </a:cubicBezTo>
                  <a:cubicBezTo>
                    <a:pt x="329192" y="425281"/>
                    <a:pt x="329721" y="448118"/>
                    <a:pt x="324435" y="470778"/>
                  </a:cubicBezTo>
                  <a:cubicBezTo>
                    <a:pt x="322144" y="480616"/>
                    <a:pt x="321086" y="490804"/>
                    <a:pt x="319148" y="500817"/>
                  </a:cubicBezTo>
                  <a:cubicBezTo>
                    <a:pt x="317386" y="510127"/>
                    <a:pt x="315448" y="519437"/>
                    <a:pt x="308223" y="527869"/>
                  </a:cubicBezTo>
                  <a:cubicBezTo>
                    <a:pt x="303465" y="533315"/>
                    <a:pt x="302232" y="540517"/>
                    <a:pt x="298707" y="546841"/>
                  </a:cubicBezTo>
                  <a:cubicBezTo>
                    <a:pt x="295888" y="551759"/>
                    <a:pt x="294302" y="557029"/>
                    <a:pt x="287782" y="561772"/>
                  </a:cubicBezTo>
                  <a:close/>
                  <a:moveTo>
                    <a:pt x="300998" y="164245"/>
                  </a:moveTo>
                  <a:cubicBezTo>
                    <a:pt x="299236" y="172677"/>
                    <a:pt x="297826" y="179704"/>
                    <a:pt x="296769" y="186906"/>
                  </a:cubicBezTo>
                  <a:cubicBezTo>
                    <a:pt x="296769" y="187784"/>
                    <a:pt x="299236" y="188838"/>
                    <a:pt x="300646" y="189892"/>
                  </a:cubicBezTo>
                  <a:cubicBezTo>
                    <a:pt x="301703" y="189014"/>
                    <a:pt x="303641" y="187960"/>
                    <a:pt x="303465" y="187082"/>
                  </a:cubicBezTo>
                  <a:cubicBezTo>
                    <a:pt x="302584" y="182690"/>
                    <a:pt x="305404" y="180231"/>
                    <a:pt x="309104" y="177245"/>
                  </a:cubicBezTo>
                  <a:cubicBezTo>
                    <a:pt x="311747" y="175137"/>
                    <a:pt x="312981" y="171975"/>
                    <a:pt x="315271" y="168637"/>
                  </a:cubicBezTo>
                  <a:cubicBezTo>
                    <a:pt x="310337" y="167056"/>
                    <a:pt x="306813" y="166002"/>
                    <a:pt x="300822" y="164245"/>
                  </a:cubicBezTo>
                  <a:close/>
                  <a:moveTo>
                    <a:pt x="189456" y="171096"/>
                  </a:moveTo>
                  <a:cubicBezTo>
                    <a:pt x="190337" y="170394"/>
                    <a:pt x="191218" y="169691"/>
                    <a:pt x="192275" y="169164"/>
                  </a:cubicBezTo>
                  <a:cubicBezTo>
                    <a:pt x="186284" y="164772"/>
                    <a:pt x="182760" y="159678"/>
                    <a:pt x="182760" y="153354"/>
                  </a:cubicBezTo>
                  <a:cubicBezTo>
                    <a:pt x="182760" y="151246"/>
                    <a:pt x="178707" y="149490"/>
                    <a:pt x="175182" y="151071"/>
                  </a:cubicBezTo>
                  <a:cubicBezTo>
                    <a:pt x="172011" y="152476"/>
                    <a:pt x="169191" y="154408"/>
                    <a:pt x="172011" y="157570"/>
                  </a:cubicBezTo>
                  <a:cubicBezTo>
                    <a:pt x="175535" y="161259"/>
                    <a:pt x="179059" y="164948"/>
                    <a:pt x="182936" y="168461"/>
                  </a:cubicBezTo>
                  <a:cubicBezTo>
                    <a:pt x="184522" y="169867"/>
                    <a:pt x="187341" y="170218"/>
                    <a:pt x="189456" y="171096"/>
                  </a:cubicBezTo>
                  <a:close/>
                  <a:moveTo>
                    <a:pt x="278443" y="321464"/>
                  </a:moveTo>
                  <a:cubicBezTo>
                    <a:pt x="284082" y="319532"/>
                    <a:pt x="287254" y="315492"/>
                    <a:pt x="293245" y="317600"/>
                  </a:cubicBezTo>
                  <a:cubicBezTo>
                    <a:pt x="294302" y="317951"/>
                    <a:pt x="297298" y="316019"/>
                    <a:pt x="298707" y="314965"/>
                  </a:cubicBezTo>
                  <a:cubicBezTo>
                    <a:pt x="299236" y="314438"/>
                    <a:pt x="298707" y="312154"/>
                    <a:pt x="298179" y="312154"/>
                  </a:cubicBezTo>
                  <a:cubicBezTo>
                    <a:pt x="296064" y="311803"/>
                    <a:pt x="293245" y="311452"/>
                    <a:pt x="291483" y="312154"/>
                  </a:cubicBezTo>
                  <a:cubicBezTo>
                    <a:pt x="285492" y="314438"/>
                    <a:pt x="280381" y="315316"/>
                    <a:pt x="275271" y="310749"/>
                  </a:cubicBezTo>
                  <a:cubicBezTo>
                    <a:pt x="273157" y="308817"/>
                    <a:pt x="269985" y="309871"/>
                    <a:pt x="268575" y="312505"/>
                  </a:cubicBezTo>
                  <a:cubicBezTo>
                    <a:pt x="271923" y="315492"/>
                    <a:pt x="275095" y="318654"/>
                    <a:pt x="278443" y="321816"/>
                  </a:cubicBezTo>
                  <a:close/>
                  <a:moveTo>
                    <a:pt x="34741" y="402972"/>
                  </a:moveTo>
                  <a:cubicBezTo>
                    <a:pt x="30512" y="395946"/>
                    <a:pt x="28750" y="394892"/>
                    <a:pt x="21878" y="395770"/>
                  </a:cubicBezTo>
                  <a:cubicBezTo>
                    <a:pt x="15710" y="396473"/>
                    <a:pt x="12715" y="398932"/>
                    <a:pt x="11834" y="404729"/>
                  </a:cubicBezTo>
                  <a:cubicBezTo>
                    <a:pt x="19234" y="404202"/>
                    <a:pt x="26459" y="403675"/>
                    <a:pt x="34741" y="402972"/>
                  </a:cubicBezTo>
                  <a:close/>
                  <a:moveTo>
                    <a:pt x="283201" y="88710"/>
                  </a:moveTo>
                  <a:cubicBezTo>
                    <a:pt x="288840" y="90291"/>
                    <a:pt x="293597" y="91872"/>
                    <a:pt x="298355" y="93102"/>
                  </a:cubicBezTo>
                  <a:cubicBezTo>
                    <a:pt x="302232" y="94156"/>
                    <a:pt x="305932" y="92750"/>
                    <a:pt x="305227" y="90291"/>
                  </a:cubicBezTo>
                  <a:cubicBezTo>
                    <a:pt x="303818" y="86251"/>
                    <a:pt x="299060" y="85197"/>
                    <a:pt x="294478" y="84846"/>
                  </a:cubicBezTo>
                  <a:cubicBezTo>
                    <a:pt x="290425" y="84670"/>
                    <a:pt x="285139" y="81684"/>
                    <a:pt x="282848" y="87129"/>
                  </a:cubicBezTo>
                  <a:cubicBezTo>
                    <a:pt x="282672" y="87656"/>
                    <a:pt x="282848" y="88183"/>
                    <a:pt x="283025" y="88710"/>
                  </a:cubicBezTo>
                  <a:close/>
                  <a:moveTo>
                    <a:pt x="185403" y="184095"/>
                  </a:moveTo>
                  <a:cubicBezTo>
                    <a:pt x="180645" y="182866"/>
                    <a:pt x="176592" y="181987"/>
                    <a:pt x="172539" y="180933"/>
                  </a:cubicBezTo>
                  <a:cubicBezTo>
                    <a:pt x="170425" y="183568"/>
                    <a:pt x="168486" y="186028"/>
                    <a:pt x="166548" y="188487"/>
                  </a:cubicBezTo>
                  <a:cubicBezTo>
                    <a:pt x="176592" y="192879"/>
                    <a:pt x="180469" y="192000"/>
                    <a:pt x="185403" y="184095"/>
                  </a:cubicBezTo>
                  <a:close/>
                  <a:moveTo>
                    <a:pt x="221879" y="351854"/>
                  </a:moveTo>
                  <a:cubicBezTo>
                    <a:pt x="226284" y="350097"/>
                    <a:pt x="230161" y="348868"/>
                    <a:pt x="233685" y="346936"/>
                  </a:cubicBezTo>
                  <a:cubicBezTo>
                    <a:pt x="235447" y="346057"/>
                    <a:pt x="237385" y="343949"/>
                    <a:pt x="237209" y="342544"/>
                  </a:cubicBezTo>
                  <a:cubicBezTo>
                    <a:pt x="237209" y="341314"/>
                    <a:pt x="234214" y="340260"/>
                    <a:pt x="232980" y="339558"/>
                  </a:cubicBezTo>
                  <a:cubicBezTo>
                    <a:pt x="228751" y="342017"/>
                    <a:pt x="225403" y="343949"/>
                    <a:pt x="221879" y="345706"/>
                  </a:cubicBezTo>
                  <a:cubicBezTo>
                    <a:pt x="218178" y="347638"/>
                    <a:pt x="218354" y="349395"/>
                    <a:pt x="221879" y="351854"/>
                  </a:cubicBezTo>
                  <a:close/>
                  <a:moveTo>
                    <a:pt x="232980" y="433362"/>
                  </a:moveTo>
                  <a:cubicBezTo>
                    <a:pt x="223641" y="431078"/>
                    <a:pt x="219764" y="434767"/>
                    <a:pt x="216064" y="437754"/>
                  </a:cubicBezTo>
                  <a:cubicBezTo>
                    <a:pt x="215007" y="438632"/>
                    <a:pt x="215183" y="441618"/>
                    <a:pt x="216064" y="441970"/>
                  </a:cubicBezTo>
                  <a:cubicBezTo>
                    <a:pt x="217826" y="442672"/>
                    <a:pt x="221174" y="443024"/>
                    <a:pt x="222407" y="442321"/>
                  </a:cubicBezTo>
                  <a:cubicBezTo>
                    <a:pt x="226108" y="440037"/>
                    <a:pt x="228927" y="436875"/>
                    <a:pt x="232980" y="433362"/>
                  </a:cubicBezTo>
                  <a:close/>
                  <a:moveTo>
                    <a:pt x="146284" y="508019"/>
                  </a:moveTo>
                  <a:cubicBezTo>
                    <a:pt x="145050" y="505033"/>
                    <a:pt x="143993" y="502573"/>
                    <a:pt x="143112" y="500114"/>
                  </a:cubicBezTo>
                  <a:cubicBezTo>
                    <a:pt x="142231" y="497479"/>
                    <a:pt x="140821" y="495020"/>
                    <a:pt x="136768" y="496425"/>
                  </a:cubicBezTo>
                  <a:cubicBezTo>
                    <a:pt x="133068" y="497655"/>
                    <a:pt x="132187" y="500641"/>
                    <a:pt x="134125" y="503452"/>
                  </a:cubicBezTo>
                  <a:cubicBezTo>
                    <a:pt x="136416" y="506789"/>
                    <a:pt x="140469" y="508370"/>
                    <a:pt x="146284" y="508019"/>
                  </a:cubicBezTo>
                  <a:close/>
                  <a:moveTo>
                    <a:pt x="291835" y="295642"/>
                  </a:moveTo>
                  <a:cubicBezTo>
                    <a:pt x="304170" y="292128"/>
                    <a:pt x="305756" y="290196"/>
                    <a:pt x="302232" y="284224"/>
                  </a:cubicBezTo>
                  <a:cubicBezTo>
                    <a:pt x="296006" y="285512"/>
                    <a:pt x="292540" y="289318"/>
                    <a:pt x="291835" y="295642"/>
                  </a:cubicBezTo>
                  <a:close/>
                  <a:moveTo>
                    <a:pt x="143112" y="203594"/>
                  </a:moveTo>
                  <a:cubicBezTo>
                    <a:pt x="131306" y="203594"/>
                    <a:pt x="127781" y="206756"/>
                    <a:pt x="129191" y="214485"/>
                  </a:cubicBezTo>
                  <a:cubicBezTo>
                    <a:pt x="137649" y="213958"/>
                    <a:pt x="139235" y="208688"/>
                    <a:pt x="143112" y="203594"/>
                  </a:cubicBezTo>
                  <a:close/>
                  <a:moveTo>
                    <a:pt x="110865" y="589351"/>
                  </a:moveTo>
                  <a:cubicBezTo>
                    <a:pt x="106812" y="587595"/>
                    <a:pt x="103993" y="586014"/>
                    <a:pt x="100821" y="585311"/>
                  </a:cubicBezTo>
                  <a:cubicBezTo>
                    <a:pt x="99411" y="584960"/>
                    <a:pt x="96592" y="586189"/>
                    <a:pt x="95887" y="587243"/>
                  </a:cubicBezTo>
                  <a:cubicBezTo>
                    <a:pt x="95182" y="588297"/>
                    <a:pt x="95534" y="590581"/>
                    <a:pt x="96592" y="591459"/>
                  </a:cubicBezTo>
                  <a:cubicBezTo>
                    <a:pt x="99940" y="594270"/>
                    <a:pt x="105226" y="593567"/>
                    <a:pt x="111041" y="589351"/>
                  </a:cubicBezTo>
                  <a:close/>
                  <a:moveTo>
                    <a:pt x="232275" y="176191"/>
                  </a:moveTo>
                  <a:cubicBezTo>
                    <a:pt x="235095" y="178650"/>
                    <a:pt x="237033" y="181812"/>
                    <a:pt x="243024" y="180933"/>
                  </a:cubicBezTo>
                  <a:cubicBezTo>
                    <a:pt x="245315" y="176191"/>
                    <a:pt x="242143" y="172853"/>
                    <a:pt x="238795" y="168813"/>
                  </a:cubicBezTo>
                  <a:cubicBezTo>
                    <a:pt x="236328" y="171623"/>
                    <a:pt x="234390" y="173907"/>
                    <a:pt x="232275" y="176191"/>
                  </a:cubicBezTo>
                  <a:close/>
                  <a:moveTo>
                    <a:pt x="99764" y="286332"/>
                  </a:moveTo>
                  <a:cubicBezTo>
                    <a:pt x="96944" y="284926"/>
                    <a:pt x="94125" y="283345"/>
                    <a:pt x="90953" y="282291"/>
                  </a:cubicBezTo>
                  <a:cubicBezTo>
                    <a:pt x="89367" y="281764"/>
                    <a:pt x="87252" y="282467"/>
                    <a:pt x="85314" y="282818"/>
                  </a:cubicBezTo>
                  <a:cubicBezTo>
                    <a:pt x="86019" y="284399"/>
                    <a:pt x="86195" y="286156"/>
                    <a:pt x="87429" y="287561"/>
                  </a:cubicBezTo>
                  <a:cubicBezTo>
                    <a:pt x="88310" y="288615"/>
                    <a:pt x="90248" y="289142"/>
                    <a:pt x="91658" y="290021"/>
                  </a:cubicBezTo>
                  <a:cubicBezTo>
                    <a:pt x="96415" y="292480"/>
                    <a:pt x="96768" y="292304"/>
                    <a:pt x="99940" y="286507"/>
                  </a:cubicBezTo>
                  <a:close/>
                  <a:moveTo>
                    <a:pt x="158266" y="233808"/>
                  </a:moveTo>
                  <a:cubicBezTo>
                    <a:pt x="162319" y="237673"/>
                    <a:pt x="167077" y="241010"/>
                    <a:pt x="168134" y="246105"/>
                  </a:cubicBezTo>
                  <a:cubicBezTo>
                    <a:pt x="168134" y="246456"/>
                    <a:pt x="171306" y="246983"/>
                    <a:pt x="172716" y="246632"/>
                  </a:cubicBezTo>
                  <a:cubicBezTo>
                    <a:pt x="173420" y="246632"/>
                    <a:pt x="174478" y="244524"/>
                    <a:pt x="174125" y="243997"/>
                  </a:cubicBezTo>
                  <a:cubicBezTo>
                    <a:pt x="170425" y="239429"/>
                    <a:pt x="166548" y="234687"/>
                    <a:pt x="158266" y="233633"/>
                  </a:cubicBezTo>
                  <a:close/>
                  <a:moveTo>
                    <a:pt x="181526" y="610255"/>
                  </a:moveTo>
                  <a:cubicBezTo>
                    <a:pt x="186284" y="609026"/>
                    <a:pt x="189632" y="607620"/>
                    <a:pt x="187165" y="603756"/>
                  </a:cubicBezTo>
                  <a:cubicBezTo>
                    <a:pt x="185050" y="600418"/>
                    <a:pt x="180821" y="600945"/>
                    <a:pt x="174125" y="604985"/>
                  </a:cubicBezTo>
                  <a:cubicBezTo>
                    <a:pt x="176416" y="606566"/>
                    <a:pt x="178707" y="608147"/>
                    <a:pt x="181526" y="610080"/>
                  </a:cubicBezTo>
                  <a:close/>
                  <a:moveTo>
                    <a:pt x="37032" y="152476"/>
                  </a:moveTo>
                  <a:cubicBezTo>
                    <a:pt x="44609" y="151949"/>
                    <a:pt x="50953" y="153530"/>
                    <a:pt x="55887" y="148963"/>
                  </a:cubicBezTo>
                  <a:cubicBezTo>
                    <a:pt x="45490" y="146855"/>
                    <a:pt x="41790" y="147382"/>
                    <a:pt x="37032" y="152476"/>
                  </a:cubicBezTo>
                  <a:close/>
                  <a:moveTo>
                    <a:pt x="159852" y="417377"/>
                  </a:moveTo>
                  <a:cubicBezTo>
                    <a:pt x="161614" y="414566"/>
                    <a:pt x="163729" y="411755"/>
                    <a:pt x="165138" y="408769"/>
                  </a:cubicBezTo>
                  <a:cubicBezTo>
                    <a:pt x="165491" y="408067"/>
                    <a:pt x="163905" y="406485"/>
                    <a:pt x="162671" y="405783"/>
                  </a:cubicBezTo>
                  <a:cubicBezTo>
                    <a:pt x="161967" y="405432"/>
                    <a:pt x="159323" y="405958"/>
                    <a:pt x="159147" y="406661"/>
                  </a:cubicBezTo>
                  <a:cubicBezTo>
                    <a:pt x="157385" y="409999"/>
                    <a:pt x="154566" y="413336"/>
                    <a:pt x="160028" y="417377"/>
                  </a:cubicBezTo>
                  <a:close/>
                  <a:moveTo>
                    <a:pt x="174830" y="114533"/>
                  </a:moveTo>
                  <a:cubicBezTo>
                    <a:pt x="181526" y="119451"/>
                    <a:pt x="185579" y="120154"/>
                    <a:pt x="193156" y="117870"/>
                  </a:cubicBezTo>
                  <a:cubicBezTo>
                    <a:pt x="186636" y="118749"/>
                    <a:pt x="183288" y="109965"/>
                    <a:pt x="174830" y="114533"/>
                  </a:cubicBezTo>
                  <a:close/>
                  <a:moveTo>
                    <a:pt x="205843" y="117695"/>
                  </a:moveTo>
                  <a:cubicBezTo>
                    <a:pt x="205843" y="117695"/>
                    <a:pt x="204434" y="118749"/>
                    <a:pt x="203729" y="119451"/>
                  </a:cubicBezTo>
                  <a:cubicBezTo>
                    <a:pt x="206901" y="122789"/>
                    <a:pt x="210249" y="126126"/>
                    <a:pt x="213949" y="129991"/>
                  </a:cubicBezTo>
                  <a:cubicBezTo>
                    <a:pt x="216064" y="128059"/>
                    <a:pt x="217650" y="126829"/>
                    <a:pt x="219236" y="125424"/>
                  </a:cubicBezTo>
                  <a:cubicBezTo>
                    <a:pt x="214302" y="122613"/>
                    <a:pt x="209896" y="120330"/>
                    <a:pt x="205667" y="117870"/>
                  </a:cubicBezTo>
                  <a:close/>
                  <a:moveTo>
                    <a:pt x="259588" y="589527"/>
                  </a:moveTo>
                  <a:cubicBezTo>
                    <a:pt x="253068" y="581446"/>
                    <a:pt x="250073" y="579865"/>
                    <a:pt x="244786" y="582149"/>
                  </a:cubicBezTo>
                  <a:cubicBezTo>
                    <a:pt x="249897" y="584081"/>
                    <a:pt x="250425" y="590405"/>
                    <a:pt x="259588" y="589527"/>
                  </a:cubicBezTo>
                  <a:close/>
                  <a:moveTo>
                    <a:pt x="244258" y="441442"/>
                  </a:moveTo>
                  <a:cubicBezTo>
                    <a:pt x="238795" y="443726"/>
                    <a:pt x="236504" y="446185"/>
                    <a:pt x="238267" y="449172"/>
                  </a:cubicBezTo>
                  <a:cubicBezTo>
                    <a:pt x="240029" y="452334"/>
                    <a:pt x="243729" y="451982"/>
                    <a:pt x="247958" y="450401"/>
                  </a:cubicBezTo>
                  <a:cubicBezTo>
                    <a:pt x="246901" y="447766"/>
                    <a:pt x="245667" y="444956"/>
                    <a:pt x="244258" y="441442"/>
                  </a:cubicBezTo>
                  <a:close/>
                  <a:moveTo>
                    <a:pt x="106812" y="370299"/>
                  </a:moveTo>
                  <a:cubicBezTo>
                    <a:pt x="104697" y="371001"/>
                    <a:pt x="102407" y="371353"/>
                    <a:pt x="100468" y="372407"/>
                  </a:cubicBezTo>
                  <a:cubicBezTo>
                    <a:pt x="98706" y="373285"/>
                    <a:pt x="96063" y="374866"/>
                    <a:pt x="96063" y="376096"/>
                  </a:cubicBezTo>
                  <a:cubicBezTo>
                    <a:pt x="96063" y="378906"/>
                    <a:pt x="98706" y="380312"/>
                    <a:pt x="102583" y="379609"/>
                  </a:cubicBezTo>
                  <a:cubicBezTo>
                    <a:pt x="103993" y="376623"/>
                    <a:pt x="105402" y="373636"/>
                    <a:pt x="106812" y="370299"/>
                  </a:cubicBezTo>
                  <a:close/>
                  <a:moveTo>
                    <a:pt x="265403" y="276319"/>
                  </a:moveTo>
                  <a:lnTo>
                    <a:pt x="263289" y="278075"/>
                  </a:lnTo>
                  <a:cubicBezTo>
                    <a:pt x="267870" y="280886"/>
                    <a:pt x="272276" y="283872"/>
                    <a:pt x="277033" y="286507"/>
                  </a:cubicBezTo>
                  <a:cubicBezTo>
                    <a:pt x="277562" y="286859"/>
                    <a:pt x="279148" y="285805"/>
                    <a:pt x="281615" y="285102"/>
                  </a:cubicBezTo>
                  <a:cubicBezTo>
                    <a:pt x="275447" y="281764"/>
                    <a:pt x="270514" y="278954"/>
                    <a:pt x="265403" y="276319"/>
                  </a:cubicBezTo>
                  <a:close/>
                  <a:moveTo>
                    <a:pt x="231570" y="379785"/>
                  </a:moveTo>
                  <a:cubicBezTo>
                    <a:pt x="234566" y="383298"/>
                    <a:pt x="237033" y="386284"/>
                    <a:pt x="239676" y="389446"/>
                  </a:cubicBezTo>
                  <a:cubicBezTo>
                    <a:pt x="243553" y="386987"/>
                    <a:pt x="243377" y="387162"/>
                    <a:pt x="239148" y="380839"/>
                  </a:cubicBezTo>
                  <a:cubicBezTo>
                    <a:pt x="237209" y="378028"/>
                    <a:pt x="235623" y="377150"/>
                    <a:pt x="231570" y="379785"/>
                  </a:cubicBezTo>
                  <a:close/>
                  <a:moveTo>
                    <a:pt x="198266" y="411931"/>
                  </a:moveTo>
                  <a:cubicBezTo>
                    <a:pt x="193332" y="409472"/>
                    <a:pt x="189984" y="407188"/>
                    <a:pt x="186460" y="409823"/>
                  </a:cubicBezTo>
                  <a:cubicBezTo>
                    <a:pt x="183641" y="411931"/>
                    <a:pt x="184169" y="414742"/>
                    <a:pt x="188398" y="416850"/>
                  </a:cubicBezTo>
                  <a:cubicBezTo>
                    <a:pt x="191218" y="415444"/>
                    <a:pt x="194037" y="414039"/>
                    <a:pt x="198443" y="411931"/>
                  </a:cubicBezTo>
                  <a:close/>
                  <a:moveTo>
                    <a:pt x="99059" y="306182"/>
                  </a:moveTo>
                  <a:cubicBezTo>
                    <a:pt x="95182" y="309695"/>
                    <a:pt x="97120" y="312154"/>
                    <a:pt x="100292" y="314086"/>
                  </a:cubicBezTo>
                  <a:cubicBezTo>
                    <a:pt x="101526" y="314965"/>
                    <a:pt x="103993" y="314614"/>
                    <a:pt x="105931" y="314789"/>
                  </a:cubicBezTo>
                  <a:cubicBezTo>
                    <a:pt x="105931" y="313208"/>
                    <a:pt x="106636" y="311100"/>
                    <a:pt x="105579" y="309871"/>
                  </a:cubicBezTo>
                  <a:cubicBezTo>
                    <a:pt x="104169" y="308290"/>
                    <a:pt x="101526" y="307411"/>
                    <a:pt x="99059" y="306006"/>
                  </a:cubicBezTo>
                  <a:close/>
                  <a:moveTo>
                    <a:pt x="81966" y="275265"/>
                  </a:moveTo>
                  <a:cubicBezTo>
                    <a:pt x="87781" y="274211"/>
                    <a:pt x="90600" y="272103"/>
                    <a:pt x="89543" y="268238"/>
                  </a:cubicBezTo>
                  <a:cubicBezTo>
                    <a:pt x="89367" y="267536"/>
                    <a:pt x="85843" y="266657"/>
                    <a:pt x="84433" y="267009"/>
                  </a:cubicBezTo>
                  <a:cubicBezTo>
                    <a:pt x="78794" y="268414"/>
                    <a:pt x="79675" y="271576"/>
                    <a:pt x="82142" y="275265"/>
                  </a:cubicBezTo>
                  <a:close/>
                  <a:moveTo>
                    <a:pt x="61878" y="518559"/>
                  </a:moveTo>
                  <a:cubicBezTo>
                    <a:pt x="68221" y="516978"/>
                    <a:pt x="69279" y="513640"/>
                    <a:pt x="68750" y="510654"/>
                  </a:cubicBezTo>
                  <a:cubicBezTo>
                    <a:pt x="68221" y="508370"/>
                    <a:pt x="65402" y="507492"/>
                    <a:pt x="61878" y="508546"/>
                  </a:cubicBezTo>
                  <a:lnTo>
                    <a:pt x="61878" y="518559"/>
                  </a:lnTo>
                  <a:close/>
                  <a:moveTo>
                    <a:pt x="46547" y="290021"/>
                  </a:moveTo>
                  <a:cubicBezTo>
                    <a:pt x="52891" y="290899"/>
                    <a:pt x="54124" y="288088"/>
                    <a:pt x="54301" y="284926"/>
                  </a:cubicBezTo>
                  <a:cubicBezTo>
                    <a:pt x="54301" y="283872"/>
                    <a:pt x="52715" y="282116"/>
                    <a:pt x="51657" y="281940"/>
                  </a:cubicBezTo>
                  <a:cubicBezTo>
                    <a:pt x="47076" y="281589"/>
                    <a:pt x="47076" y="284575"/>
                    <a:pt x="46371" y="286859"/>
                  </a:cubicBezTo>
                  <a:cubicBezTo>
                    <a:pt x="46195" y="287561"/>
                    <a:pt x="46371" y="288440"/>
                    <a:pt x="46547" y="289845"/>
                  </a:cubicBezTo>
                  <a:close/>
                  <a:moveTo>
                    <a:pt x="193509" y="553165"/>
                  </a:moveTo>
                  <a:cubicBezTo>
                    <a:pt x="193509" y="553165"/>
                    <a:pt x="192980" y="554570"/>
                    <a:pt x="192627" y="555097"/>
                  </a:cubicBezTo>
                  <a:cubicBezTo>
                    <a:pt x="194742" y="556326"/>
                    <a:pt x="196504" y="558083"/>
                    <a:pt x="198795" y="558610"/>
                  </a:cubicBezTo>
                  <a:cubicBezTo>
                    <a:pt x="200381" y="558961"/>
                    <a:pt x="202672" y="557556"/>
                    <a:pt x="204786" y="556854"/>
                  </a:cubicBezTo>
                  <a:cubicBezTo>
                    <a:pt x="203729" y="555624"/>
                    <a:pt x="202848" y="553867"/>
                    <a:pt x="201438" y="553516"/>
                  </a:cubicBezTo>
                  <a:cubicBezTo>
                    <a:pt x="198971" y="552813"/>
                    <a:pt x="196152" y="553165"/>
                    <a:pt x="193509" y="552989"/>
                  </a:cubicBezTo>
                  <a:close/>
                  <a:moveTo>
                    <a:pt x="33860" y="70792"/>
                  </a:moveTo>
                  <a:cubicBezTo>
                    <a:pt x="26224" y="73954"/>
                    <a:pt x="23229" y="77116"/>
                    <a:pt x="24873" y="80278"/>
                  </a:cubicBezTo>
                  <a:cubicBezTo>
                    <a:pt x="28045" y="76941"/>
                    <a:pt x="31041" y="73779"/>
                    <a:pt x="33860" y="70792"/>
                  </a:cubicBezTo>
                  <a:close/>
                  <a:moveTo>
                    <a:pt x="313509" y="241713"/>
                  </a:moveTo>
                  <a:cubicBezTo>
                    <a:pt x="312804" y="245402"/>
                    <a:pt x="313157" y="248037"/>
                    <a:pt x="317915" y="248213"/>
                  </a:cubicBezTo>
                  <a:cubicBezTo>
                    <a:pt x="319148" y="248213"/>
                    <a:pt x="321615" y="246280"/>
                    <a:pt x="321615" y="245226"/>
                  </a:cubicBezTo>
                  <a:cubicBezTo>
                    <a:pt x="321615" y="241713"/>
                    <a:pt x="318091" y="241362"/>
                    <a:pt x="313686" y="241713"/>
                  </a:cubicBezTo>
                  <a:close/>
                  <a:moveTo>
                    <a:pt x="122495" y="546489"/>
                  </a:moveTo>
                  <a:cubicBezTo>
                    <a:pt x="127605" y="546314"/>
                    <a:pt x="131834" y="546138"/>
                    <a:pt x="136768" y="545962"/>
                  </a:cubicBezTo>
                  <a:cubicBezTo>
                    <a:pt x="130953" y="540341"/>
                    <a:pt x="129367" y="540341"/>
                    <a:pt x="122495" y="546489"/>
                  </a:cubicBezTo>
                  <a:close/>
                  <a:moveTo>
                    <a:pt x="277210" y="133329"/>
                  </a:moveTo>
                  <a:cubicBezTo>
                    <a:pt x="282672" y="132275"/>
                    <a:pt x="285139" y="130342"/>
                    <a:pt x="284963" y="126653"/>
                  </a:cubicBezTo>
                  <a:cubicBezTo>
                    <a:pt x="279324" y="126302"/>
                    <a:pt x="276740" y="128527"/>
                    <a:pt x="277210" y="133329"/>
                  </a:cubicBezTo>
                  <a:close/>
                  <a:moveTo>
                    <a:pt x="24873" y="327964"/>
                  </a:moveTo>
                  <a:cubicBezTo>
                    <a:pt x="27693" y="331477"/>
                    <a:pt x="31041" y="331828"/>
                    <a:pt x="35094" y="329896"/>
                  </a:cubicBezTo>
                  <a:cubicBezTo>
                    <a:pt x="35975" y="329545"/>
                    <a:pt x="36503" y="327613"/>
                    <a:pt x="36151" y="327086"/>
                  </a:cubicBezTo>
                  <a:cubicBezTo>
                    <a:pt x="33684" y="324099"/>
                    <a:pt x="30160" y="324978"/>
                    <a:pt x="26812" y="326032"/>
                  </a:cubicBezTo>
                  <a:cubicBezTo>
                    <a:pt x="26283" y="326032"/>
                    <a:pt x="25930" y="326910"/>
                    <a:pt x="25049" y="327964"/>
                  </a:cubicBezTo>
                  <a:close/>
                  <a:moveTo>
                    <a:pt x="41085" y="385933"/>
                  </a:moveTo>
                  <a:cubicBezTo>
                    <a:pt x="37208" y="388743"/>
                    <a:pt x="34389" y="390676"/>
                    <a:pt x="30688" y="393311"/>
                  </a:cubicBezTo>
                  <a:cubicBezTo>
                    <a:pt x="39146" y="393838"/>
                    <a:pt x="39851" y="393311"/>
                    <a:pt x="41085" y="385933"/>
                  </a:cubicBezTo>
                  <a:close/>
                  <a:moveTo>
                    <a:pt x="271395" y="188311"/>
                  </a:moveTo>
                  <a:cubicBezTo>
                    <a:pt x="268751" y="186906"/>
                    <a:pt x="267165" y="185501"/>
                    <a:pt x="265227" y="184974"/>
                  </a:cubicBezTo>
                  <a:cubicBezTo>
                    <a:pt x="264522" y="184974"/>
                    <a:pt x="262936" y="186906"/>
                    <a:pt x="261703" y="187960"/>
                  </a:cubicBezTo>
                  <a:cubicBezTo>
                    <a:pt x="263465" y="189014"/>
                    <a:pt x="265051" y="190244"/>
                    <a:pt x="266989" y="190771"/>
                  </a:cubicBezTo>
                  <a:cubicBezTo>
                    <a:pt x="267694" y="190946"/>
                    <a:pt x="269456" y="189541"/>
                    <a:pt x="271571" y="188311"/>
                  </a:cubicBezTo>
                  <a:close/>
                  <a:moveTo>
                    <a:pt x="119852" y="606918"/>
                  </a:moveTo>
                  <a:cubicBezTo>
                    <a:pt x="122495" y="608323"/>
                    <a:pt x="124257" y="609377"/>
                    <a:pt x="126372" y="609904"/>
                  </a:cubicBezTo>
                  <a:cubicBezTo>
                    <a:pt x="126900" y="609904"/>
                    <a:pt x="129367" y="607620"/>
                    <a:pt x="129191" y="607445"/>
                  </a:cubicBezTo>
                  <a:cubicBezTo>
                    <a:pt x="127781" y="606215"/>
                    <a:pt x="126195" y="604985"/>
                    <a:pt x="124257" y="604107"/>
                  </a:cubicBezTo>
                  <a:cubicBezTo>
                    <a:pt x="123728" y="603931"/>
                    <a:pt x="121966" y="605512"/>
                    <a:pt x="120028" y="606918"/>
                  </a:cubicBezTo>
                  <a:close/>
                  <a:moveTo>
                    <a:pt x="233156" y="278075"/>
                  </a:moveTo>
                  <a:cubicBezTo>
                    <a:pt x="232099" y="277724"/>
                    <a:pt x="231218" y="277373"/>
                    <a:pt x="230161" y="276846"/>
                  </a:cubicBezTo>
                  <a:cubicBezTo>
                    <a:pt x="226108" y="278251"/>
                    <a:pt x="223289" y="280008"/>
                    <a:pt x="228399" y="285102"/>
                  </a:cubicBezTo>
                  <a:cubicBezTo>
                    <a:pt x="230337" y="282116"/>
                    <a:pt x="231747" y="280008"/>
                    <a:pt x="233156" y="278075"/>
                  </a:cubicBezTo>
                  <a:close/>
                  <a:moveTo>
                    <a:pt x="222936" y="326032"/>
                  </a:moveTo>
                  <a:cubicBezTo>
                    <a:pt x="223817" y="330599"/>
                    <a:pt x="221879" y="334112"/>
                    <a:pt x="228575" y="334990"/>
                  </a:cubicBezTo>
                  <a:cubicBezTo>
                    <a:pt x="231042" y="331126"/>
                    <a:pt x="228927" y="329018"/>
                    <a:pt x="222936" y="326032"/>
                  </a:cubicBezTo>
                  <a:close/>
                  <a:moveTo>
                    <a:pt x="218002" y="317073"/>
                  </a:moveTo>
                  <a:cubicBezTo>
                    <a:pt x="217474" y="313208"/>
                    <a:pt x="215359" y="311979"/>
                    <a:pt x="212187" y="312681"/>
                  </a:cubicBezTo>
                  <a:cubicBezTo>
                    <a:pt x="210425" y="313032"/>
                    <a:pt x="209192" y="314789"/>
                    <a:pt x="206196" y="317073"/>
                  </a:cubicBezTo>
                  <a:lnTo>
                    <a:pt x="218002" y="317073"/>
                  </a:lnTo>
                  <a:close/>
                  <a:moveTo>
                    <a:pt x="315095" y="317775"/>
                  </a:moveTo>
                  <a:cubicBezTo>
                    <a:pt x="315976" y="313559"/>
                    <a:pt x="314390" y="311276"/>
                    <a:pt x="309456" y="309344"/>
                  </a:cubicBezTo>
                  <a:cubicBezTo>
                    <a:pt x="307694" y="313911"/>
                    <a:pt x="309456" y="316194"/>
                    <a:pt x="315095" y="317775"/>
                  </a:cubicBezTo>
                  <a:close/>
                  <a:moveTo>
                    <a:pt x="79675" y="479737"/>
                  </a:moveTo>
                  <a:cubicBezTo>
                    <a:pt x="86136" y="479737"/>
                    <a:pt x="90542" y="477746"/>
                    <a:pt x="92891" y="473765"/>
                  </a:cubicBezTo>
                  <a:cubicBezTo>
                    <a:pt x="87781" y="476048"/>
                    <a:pt x="84433" y="477454"/>
                    <a:pt x="79675" y="479737"/>
                  </a:cubicBezTo>
                  <a:close/>
                  <a:moveTo>
                    <a:pt x="171482" y="349571"/>
                  </a:moveTo>
                  <a:cubicBezTo>
                    <a:pt x="173244" y="347814"/>
                    <a:pt x="174830" y="346760"/>
                    <a:pt x="175182" y="345530"/>
                  </a:cubicBezTo>
                  <a:cubicBezTo>
                    <a:pt x="175182" y="344828"/>
                    <a:pt x="172892" y="343247"/>
                    <a:pt x="171834" y="343247"/>
                  </a:cubicBezTo>
                  <a:cubicBezTo>
                    <a:pt x="170249" y="343422"/>
                    <a:pt x="168839" y="344828"/>
                    <a:pt x="167253" y="345706"/>
                  </a:cubicBezTo>
                  <a:cubicBezTo>
                    <a:pt x="168486" y="346760"/>
                    <a:pt x="169544" y="347814"/>
                    <a:pt x="171482" y="349395"/>
                  </a:cubicBezTo>
                  <a:close/>
                  <a:moveTo>
                    <a:pt x="257474" y="224674"/>
                  </a:moveTo>
                  <a:cubicBezTo>
                    <a:pt x="259588" y="222917"/>
                    <a:pt x="261703" y="222039"/>
                    <a:pt x="261879" y="220985"/>
                  </a:cubicBezTo>
                  <a:cubicBezTo>
                    <a:pt x="261879" y="219931"/>
                    <a:pt x="260117" y="218701"/>
                    <a:pt x="259060" y="217471"/>
                  </a:cubicBezTo>
                  <a:cubicBezTo>
                    <a:pt x="257650" y="218350"/>
                    <a:pt x="255359" y="219052"/>
                    <a:pt x="255007" y="220282"/>
                  </a:cubicBezTo>
                  <a:cubicBezTo>
                    <a:pt x="254654" y="221336"/>
                    <a:pt x="256240" y="222741"/>
                    <a:pt x="257650" y="224849"/>
                  </a:cubicBezTo>
                  <a:close/>
                  <a:moveTo>
                    <a:pt x="36151" y="381541"/>
                  </a:moveTo>
                  <a:cubicBezTo>
                    <a:pt x="39851" y="379433"/>
                    <a:pt x="41790" y="377677"/>
                    <a:pt x="39323" y="374339"/>
                  </a:cubicBezTo>
                  <a:cubicBezTo>
                    <a:pt x="35094" y="375920"/>
                    <a:pt x="31922" y="377150"/>
                    <a:pt x="36151" y="381541"/>
                  </a:cubicBezTo>
                  <a:close/>
                  <a:moveTo>
                    <a:pt x="106988" y="230471"/>
                  </a:moveTo>
                  <a:lnTo>
                    <a:pt x="109631" y="228890"/>
                  </a:lnTo>
                  <a:cubicBezTo>
                    <a:pt x="108398" y="226782"/>
                    <a:pt x="108398" y="223971"/>
                    <a:pt x="101349" y="224322"/>
                  </a:cubicBezTo>
                  <a:cubicBezTo>
                    <a:pt x="103816" y="226957"/>
                    <a:pt x="105402" y="228714"/>
                    <a:pt x="107164" y="230471"/>
                  </a:cubicBezTo>
                  <a:close/>
                  <a:moveTo>
                    <a:pt x="122142" y="281062"/>
                  </a:moveTo>
                  <a:cubicBezTo>
                    <a:pt x="119499" y="283170"/>
                    <a:pt x="120204" y="284926"/>
                    <a:pt x="122671" y="286507"/>
                  </a:cubicBezTo>
                  <a:cubicBezTo>
                    <a:pt x="123200" y="286859"/>
                    <a:pt x="125667" y="286156"/>
                    <a:pt x="126019" y="285629"/>
                  </a:cubicBezTo>
                  <a:cubicBezTo>
                    <a:pt x="127076" y="283170"/>
                    <a:pt x="125491" y="281589"/>
                    <a:pt x="122142" y="281237"/>
                  </a:cubicBezTo>
                  <a:close/>
                  <a:moveTo>
                    <a:pt x="254654" y="126653"/>
                  </a:moveTo>
                  <a:cubicBezTo>
                    <a:pt x="252892" y="125073"/>
                    <a:pt x="251835" y="123843"/>
                    <a:pt x="250425" y="122964"/>
                  </a:cubicBezTo>
                  <a:cubicBezTo>
                    <a:pt x="250073" y="122789"/>
                    <a:pt x="247077" y="124545"/>
                    <a:pt x="247253" y="125073"/>
                  </a:cubicBezTo>
                  <a:cubicBezTo>
                    <a:pt x="247782" y="126478"/>
                    <a:pt x="249016" y="127707"/>
                    <a:pt x="250425" y="128761"/>
                  </a:cubicBezTo>
                  <a:cubicBezTo>
                    <a:pt x="250778" y="128937"/>
                    <a:pt x="252892" y="127707"/>
                    <a:pt x="254830" y="126653"/>
                  </a:cubicBezTo>
                  <a:close/>
                  <a:moveTo>
                    <a:pt x="242672" y="476927"/>
                  </a:moveTo>
                  <a:cubicBezTo>
                    <a:pt x="246372" y="476927"/>
                    <a:pt x="248487" y="476048"/>
                    <a:pt x="247782" y="473238"/>
                  </a:cubicBezTo>
                  <a:cubicBezTo>
                    <a:pt x="247782" y="472535"/>
                    <a:pt x="245667" y="471481"/>
                    <a:pt x="244786" y="471657"/>
                  </a:cubicBezTo>
                  <a:cubicBezTo>
                    <a:pt x="241086" y="472184"/>
                    <a:pt x="240734" y="473940"/>
                    <a:pt x="242496" y="476751"/>
                  </a:cubicBezTo>
                  <a:close/>
                  <a:moveTo>
                    <a:pt x="178002" y="265603"/>
                  </a:moveTo>
                  <a:cubicBezTo>
                    <a:pt x="175887" y="266657"/>
                    <a:pt x="173773" y="267536"/>
                    <a:pt x="172011" y="268590"/>
                  </a:cubicBezTo>
                  <a:cubicBezTo>
                    <a:pt x="171834" y="268590"/>
                    <a:pt x="172363" y="270346"/>
                    <a:pt x="173068" y="270522"/>
                  </a:cubicBezTo>
                  <a:cubicBezTo>
                    <a:pt x="177121" y="271576"/>
                    <a:pt x="178707" y="269644"/>
                    <a:pt x="178178" y="265603"/>
                  </a:cubicBezTo>
                  <a:close/>
                  <a:moveTo>
                    <a:pt x="200733" y="144922"/>
                  </a:moveTo>
                  <a:cubicBezTo>
                    <a:pt x="203553" y="142112"/>
                    <a:pt x="203376" y="140355"/>
                    <a:pt x="200205" y="138950"/>
                  </a:cubicBezTo>
                  <a:cubicBezTo>
                    <a:pt x="199500" y="138599"/>
                    <a:pt x="198266" y="139126"/>
                    <a:pt x="196152" y="139477"/>
                  </a:cubicBezTo>
                  <a:cubicBezTo>
                    <a:pt x="197914" y="141409"/>
                    <a:pt x="199147" y="142990"/>
                    <a:pt x="200733" y="144747"/>
                  </a:cubicBezTo>
                  <a:close/>
                  <a:moveTo>
                    <a:pt x="225051" y="519437"/>
                  </a:moveTo>
                  <a:cubicBezTo>
                    <a:pt x="223465" y="516451"/>
                    <a:pt x="222407" y="514343"/>
                    <a:pt x="217826" y="515046"/>
                  </a:cubicBezTo>
                  <a:cubicBezTo>
                    <a:pt x="217474" y="518734"/>
                    <a:pt x="220469" y="519261"/>
                    <a:pt x="225051" y="519437"/>
                  </a:cubicBezTo>
                  <a:close/>
                  <a:moveTo>
                    <a:pt x="249368" y="498182"/>
                  </a:moveTo>
                  <a:cubicBezTo>
                    <a:pt x="250778" y="496601"/>
                    <a:pt x="252364" y="495547"/>
                    <a:pt x="252187" y="494493"/>
                  </a:cubicBezTo>
                  <a:cubicBezTo>
                    <a:pt x="252187" y="493790"/>
                    <a:pt x="249897" y="492385"/>
                    <a:pt x="248839" y="492561"/>
                  </a:cubicBezTo>
                  <a:cubicBezTo>
                    <a:pt x="247606" y="492561"/>
                    <a:pt x="246020" y="494142"/>
                    <a:pt x="246020" y="495020"/>
                  </a:cubicBezTo>
                  <a:cubicBezTo>
                    <a:pt x="246020" y="495898"/>
                    <a:pt x="247782" y="496777"/>
                    <a:pt x="249368" y="498182"/>
                  </a:cubicBezTo>
                  <a:close/>
                  <a:moveTo>
                    <a:pt x="134125" y="365556"/>
                  </a:moveTo>
                  <a:cubicBezTo>
                    <a:pt x="135182" y="365556"/>
                    <a:pt x="136063" y="365556"/>
                    <a:pt x="137121" y="365380"/>
                  </a:cubicBezTo>
                  <a:cubicBezTo>
                    <a:pt x="136768" y="363272"/>
                    <a:pt x="136416" y="361340"/>
                    <a:pt x="135887" y="358354"/>
                  </a:cubicBezTo>
                  <a:cubicBezTo>
                    <a:pt x="131129" y="361516"/>
                    <a:pt x="130777" y="363624"/>
                    <a:pt x="134125" y="365732"/>
                  </a:cubicBezTo>
                  <a:close/>
                  <a:moveTo>
                    <a:pt x="131658" y="202716"/>
                  </a:moveTo>
                  <a:cubicBezTo>
                    <a:pt x="133244" y="201486"/>
                    <a:pt x="135006" y="200256"/>
                    <a:pt x="134830" y="200081"/>
                  </a:cubicBezTo>
                  <a:cubicBezTo>
                    <a:pt x="133773" y="198851"/>
                    <a:pt x="132539" y="197797"/>
                    <a:pt x="130953" y="196919"/>
                  </a:cubicBezTo>
                  <a:cubicBezTo>
                    <a:pt x="130601" y="196919"/>
                    <a:pt x="128134" y="198324"/>
                    <a:pt x="128134" y="198676"/>
                  </a:cubicBezTo>
                  <a:cubicBezTo>
                    <a:pt x="128839" y="199905"/>
                    <a:pt x="130072" y="200959"/>
                    <a:pt x="131482" y="202716"/>
                  </a:cubicBezTo>
                  <a:close/>
                  <a:moveTo>
                    <a:pt x="84609" y="451807"/>
                  </a:moveTo>
                  <a:cubicBezTo>
                    <a:pt x="80733" y="451982"/>
                    <a:pt x="78618" y="453036"/>
                    <a:pt x="79147" y="455671"/>
                  </a:cubicBezTo>
                  <a:cubicBezTo>
                    <a:pt x="79147" y="456023"/>
                    <a:pt x="80028" y="456550"/>
                    <a:pt x="80556" y="456550"/>
                  </a:cubicBezTo>
                  <a:cubicBezTo>
                    <a:pt x="84257" y="456550"/>
                    <a:pt x="84962" y="454793"/>
                    <a:pt x="84433" y="451807"/>
                  </a:cubicBezTo>
                  <a:close/>
                  <a:moveTo>
                    <a:pt x="69455" y="310749"/>
                  </a:moveTo>
                  <a:cubicBezTo>
                    <a:pt x="69807" y="308114"/>
                    <a:pt x="71041" y="306006"/>
                    <a:pt x="67164" y="305128"/>
                  </a:cubicBezTo>
                  <a:cubicBezTo>
                    <a:pt x="66283" y="304952"/>
                    <a:pt x="64169" y="305655"/>
                    <a:pt x="63816" y="306357"/>
                  </a:cubicBezTo>
                  <a:cubicBezTo>
                    <a:pt x="62406" y="309168"/>
                    <a:pt x="65050" y="310046"/>
                    <a:pt x="69455" y="310749"/>
                  </a:cubicBezTo>
                  <a:close/>
                  <a:moveTo>
                    <a:pt x="31393" y="297574"/>
                  </a:moveTo>
                  <a:cubicBezTo>
                    <a:pt x="33155" y="296344"/>
                    <a:pt x="34565" y="295642"/>
                    <a:pt x="35270" y="294588"/>
                  </a:cubicBezTo>
                  <a:cubicBezTo>
                    <a:pt x="35446" y="294236"/>
                    <a:pt x="33684" y="292480"/>
                    <a:pt x="33331" y="292656"/>
                  </a:cubicBezTo>
                  <a:cubicBezTo>
                    <a:pt x="31922" y="293007"/>
                    <a:pt x="30336" y="293709"/>
                    <a:pt x="29455" y="294588"/>
                  </a:cubicBezTo>
                  <a:cubicBezTo>
                    <a:pt x="29102" y="294939"/>
                    <a:pt x="30336" y="296169"/>
                    <a:pt x="31217" y="297574"/>
                  </a:cubicBezTo>
                  <a:close/>
                  <a:moveTo>
                    <a:pt x="66636" y="226782"/>
                  </a:moveTo>
                  <a:cubicBezTo>
                    <a:pt x="68574" y="230471"/>
                    <a:pt x="70865" y="230998"/>
                    <a:pt x="73860" y="227133"/>
                  </a:cubicBezTo>
                  <a:cubicBezTo>
                    <a:pt x="70688" y="227133"/>
                    <a:pt x="68750" y="226957"/>
                    <a:pt x="66636" y="226782"/>
                  </a:cubicBezTo>
                  <a:close/>
                  <a:moveTo>
                    <a:pt x="155975" y="591108"/>
                  </a:moveTo>
                  <a:cubicBezTo>
                    <a:pt x="155975" y="591108"/>
                    <a:pt x="157209" y="589878"/>
                    <a:pt x="157737" y="589176"/>
                  </a:cubicBezTo>
                  <a:cubicBezTo>
                    <a:pt x="156152" y="588297"/>
                    <a:pt x="154566" y="587419"/>
                    <a:pt x="152980" y="586716"/>
                  </a:cubicBezTo>
                  <a:cubicBezTo>
                    <a:pt x="152980" y="586716"/>
                    <a:pt x="151922" y="587770"/>
                    <a:pt x="151218" y="588473"/>
                  </a:cubicBezTo>
                  <a:cubicBezTo>
                    <a:pt x="152804" y="589351"/>
                    <a:pt x="154389" y="590230"/>
                    <a:pt x="155975" y="591108"/>
                  </a:cubicBezTo>
                  <a:close/>
                  <a:moveTo>
                    <a:pt x="178707" y="395770"/>
                  </a:moveTo>
                  <a:cubicBezTo>
                    <a:pt x="179588" y="396121"/>
                    <a:pt x="180469" y="396648"/>
                    <a:pt x="181350" y="397000"/>
                  </a:cubicBezTo>
                  <a:cubicBezTo>
                    <a:pt x="181702" y="395946"/>
                    <a:pt x="182583" y="394716"/>
                    <a:pt x="182231" y="393838"/>
                  </a:cubicBezTo>
                  <a:cubicBezTo>
                    <a:pt x="181879" y="392784"/>
                    <a:pt x="180645" y="391730"/>
                    <a:pt x="179412" y="391203"/>
                  </a:cubicBezTo>
                  <a:cubicBezTo>
                    <a:pt x="178883" y="391027"/>
                    <a:pt x="176416" y="392257"/>
                    <a:pt x="176592" y="392608"/>
                  </a:cubicBezTo>
                  <a:cubicBezTo>
                    <a:pt x="176945" y="393662"/>
                    <a:pt x="178002" y="394716"/>
                    <a:pt x="178707" y="395770"/>
                  </a:cubicBezTo>
                  <a:close/>
                  <a:moveTo>
                    <a:pt x="58882" y="391730"/>
                  </a:moveTo>
                  <a:cubicBezTo>
                    <a:pt x="56239" y="388216"/>
                    <a:pt x="53948" y="388216"/>
                    <a:pt x="50424" y="391730"/>
                  </a:cubicBezTo>
                  <a:lnTo>
                    <a:pt x="58882" y="391730"/>
                  </a:lnTo>
                  <a:close/>
                  <a:moveTo>
                    <a:pt x="17472" y="339558"/>
                  </a:moveTo>
                  <a:cubicBezTo>
                    <a:pt x="19058" y="340436"/>
                    <a:pt x="19939" y="341314"/>
                    <a:pt x="20468" y="341139"/>
                  </a:cubicBezTo>
                  <a:cubicBezTo>
                    <a:pt x="21525" y="340787"/>
                    <a:pt x="22406" y="340085"/>
                    <a:pt x="23464" y="339558"/>
                  </a:cubicBezTo>
                  <a:cubicBezTo>
                    <a:pt x="22759" y="339031"/>
                    <a:pt x="22054" y="338152"/>
                    <a:pt x="21349" y="338152"/>
                  </a:cubicBezTo>
                  <a:cubicBezTo>
                    <a:pt x="20292" y="338152"/>
                    <a:pt x="19234" y="338855"/>
                    <a:pt x="17472" y="339558"/>
                  </a:cubicBezTo>
                  <a:close/>
                  <a:moveTo>
                    <a:pt x="18706" y="413863"/>
                  </a:moveTo>
                  <a:cubicBezTo>
                    <a:pt x="18706" y="413863"/>
                    <a:pt x="19411" y="412809"/>
                    <a:pt x="19763" y="412282"/>
                  </a:cubicBezTo>
                  <a:cubicBezTo>
                    <a:pt x="18530" y="411755"/>
                    <a:pt x="17120" y="411228"/>
                    <a:pt x="15886" y="410877"/>
                  </a:cubicBezTo>
                  <a:cubicBezTo>
                    <a:pt x="15886" y="410877"/>
                    <a:pt x="15181" y="411931"/>
                    <a:pt x="14653" y="412634"/>
                  </a:cubicBezTo>
                  <a:cubicBezTo>
                    <a:pt x="16063" y="412985"/>
                    <a:pt x="17296" y="413512"/>
                    <a:pt x="18706" y="413863"/>
                  </a:cubicBezTo>
                  <a:close/>
                  <a:moveTo>
                    <a:pt x="45138" y="108911"/>
                  </a:moveTo>
                  <a:cubicBezTo>
                    <a:pt x="43728" y="107682"/>
                    <a:pt x="43023" y="106979"/>
                    <a:pt x="42142" y="106276"/>
                  </a:cubicBezTo>
                  <a:cubicBezTo>
                    <a:pt x="41261" y="106803"/>
                    <a:pt x="39675" y="107506"/>
                    <a:pt x="39675" y="108033"/>
                  </a:cubicBezTo>
                  <a:cubicBezTo>
                    <a:pt x="39675" y="108736"/>
                    <a:pt x="40732" y="109965"/>
                    <a:pt x="41613" y="110141"/>
                  </a:cubicBezTo>
                  <a:cubicBezTo>
                    <a:pt x="42318" y="110317"/>
                    <a:pt x="43552" y="109438"/>
                    <a:pt x="45138" y="108736"/>
                  </a:cubicBezTo>
                  <a:close/>
                  <a:moveTo>
                    <a:pt x="77737" y="199905"/>
                  </a:moveTo>
                  <a:cubicBezTo>
                    <a:pt x="78970" y="198149"/>
                    <a:pt x="79851" y="197270"/>
                    <a:pt x="80204" y="196216"/>
                  </a:cubicBezTo>
                  <a:cubicBezTo>
                    <a:pt x="80204" y="195865"/>
                    <a:pt x="78618" y="194635"/>
                    <a:pt x="78618" y="194811"/>
                  </a:cubicBezTo>
                  <a:cubicBezTo>
                    <a:pt x="77384" y="195338"/>
                    <a:pt x="75975" y="196041"/>
                    <a:pt x="75270" y="196919"/>
                  </a:cubicBezTo>
                  <a:cubicBezTo>
                    <a:pt x="74918" y="197270"/>
                    <a:pt x="76504" y="198324"/>
                    <a:pt x="77737" y="199905"/>
                  </a:cubicBezTo>
                  <a:close/>
                  <a:moveTo>
                    <a:pt x="134301" y="82386"/>
                  </a:moveTo>
                  <a:cubicBezTo>
                    <a:pt x="135887" y="82913"/>
                    <a:pt x="136944" y="83440"/>
                    <a:pt x="138002" y="83616"/>
                  </a:cubicBezTo>
                  <a:cubicBezTo>
                    <a:pt x="138354" y="83616"/>
                    <a:pt x="139059" y="82562"/>
                    <a:pt x="139588" y="82035"/>
                  </a:cubicBezTo>
                  <a:cubicBezTo>
                    <a:pt x="138530" y="81508"/>
                    <a:pt x="137649" y="80805"/>
                    <a:pt x="136592" y="80630"/>
                  </a:cubicBezTo>
                  <a:cubicBezTo>
                    <a:pt x="136240" y="80630"/>
                    <a:pt x="135535" y="81508"/>
                    <a:pt x="134477" y="82386"/>
                  </a:cubicBezTo>
                  <a:close/>
                  <a:moveTo>
                    <a:pt x="280734" y="530855"/>
                  </a:moveTo>
                  <a:cubicBezTo>
                    <a:pt x="280381" y="529977"/>
                    <a:pt x="280205" y="528923"/>
                    <a:pt x="279853" y="528045"/>
                  </a:cubicBezTo>
                  <a:cubicBezTo>
                    <a:pt x="278091" y="528747"/>
                    <a:pt x="276328" y="529274"/>
                    <a:pt x="274743" y="529977"/>
                  </a:cubicBezTo>
                  <a:cubicBezTo>
                    <a:pt x="274743" y="529977"/>
                    <a:pt x="275095" y="531207"/>
                    <a:pt x="275447" y="531207"/>
                  </a:cubicBezTo>
                  <a:cubicBezTo>
                    <a:pt x="277210" y="531207"/>
                    <a:pt x="278972" y="531031"/>
                    <a:pt x="280910" y="530855"/>
                  </a:cubicBezTo>
                  <a:close/>
                  <a:moveTo>
                    <a:pt x="298003" y="148260"/>
                  </a:moveTo>
                  <a:cubicBezTo>
                    <a:pt x="299060" y="148787"/>
                    <a:pt x="299941" y="149138"/>
                    <a:pt x="300646" y="149490"/>
                  </a:cubicBezTo>
                  <a:cubicBezTo>
                    <a:pt x="301174" y="148787"/>
                    <a:pt x="302055" y="148260"/>
                    <a:pt x="301879" y="147557"/>
                  </a:cubicBezTo>
                  <a:cubicBezTo>
                    <a:pt x="301879" y="147030"/>
                    <a:pt x="300646" y="146679"/>
                    <a:pt x="299941" y="146328"/>
                  </a:cubicBezTo>
                  <a:cubicBezTo>
                    <a:pt x="299412" y="146855"/>
                    <a:pt x="298884" y="147557"/>
                    <a:pt x="298003" y="148260"/>
                  </a:cubicBezTo>
                  <a:close/>
                  <a:moveTo>
                    <a:pt x="135535" y="382595"/>
                  </a:moveTo>
                  <a:cubicBezTo>
                    <a:pt x="134477" y="381893"/>
                    <a:pt x="133596" y="381190"/>
                    <a:pt x="133068" y="381190"/>
                  </a:cubicBezTo>
                  <a:cubicBezTo>
                    <a:pt x="132363" y="381190"/>
                    <a:pt x="131306" y="382068"/>
                    <a:pt x="131129" y="382595"/>
                  </a:cubicBezTo>
                  <a:cubicBezTo>
                    <a:pt x="131129" y="383122"/>
                    <a:pt x="132363" y="384001"/>
                    <a:pt x="132891" y="384001"/>
                  </a:cubicBezTo>
                  <a:cubicBezTo>
                    <a:pt x="133596" y="384001"/>
                    <a:pt x="134301" y="383298"/>
                    <a:pt x="135358" y="382595"/>
                  </a:cubicBezTo>
                  <a:close/>
                </a:path>
              </a:pathLst>
            </a:custGeom>
            <a:grpFill/>
            <a:ln w="17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</p:grpSp>
      <p:pic>
        <p:nvPicPr>
          <p:cNvPr id="24" name="Gráfico 23">
            <a:extLst>
              <a:ext uri="{FF2B5EF4-FFF2-40B4-BE49-F238E27FC236}">
                <a16:creationId xmlns:a16="http://schemas.microsoft.com/office/drawing/2014/main" id="{0D592483-16C4-06FA-7443-9611C1319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3710" y="687659"/>
            <a:ext cx="1437381" cy="1305621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0CE3A686-8CD8-9796-3B2F-0801119287EA}"/>
              </a:ext>
            </a:extLst>
          </p:cNvPr>
          <p:cNvSpPr txBox="1"/>
          <p:nvPr/>
        </p:nvSpPr>
        <p:spPr>
          <a:xfrm>
            <a:off x="301930" y="3027836"/>
            <a:ext cx="3155680" cy="646331"/>
          </a:xfrm>
          <a:prstGeom prst="rect">
            <a:avLst/>
          </a:prstGeom>
          <a:solidFill>
            <a:srgbClr val="006D98"/>
          </a:solidFill>
        </p:spPr>
        <p:txBody>
          <a:bodyPr wrap="square">
            <a:spAutoFit/>
          </a:bodyPr>
          <a:lstStyle/>
          <a:p>
            <a:r>
              <a:rPr lang="es-CL" sz="180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Presentación Guía 1 y </a:t>
            </a:r>
            <a:r>
              <a:rPr lang="es-CL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Guía 2  Enfoque Intercultural </a:t>
            </a:r>
            <a:r>
              <a:rPr lang="es-CL" sz="180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CL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2799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0" y="12290"/>
            <a:ext cx="12142839" cy="683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7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B4F037F-4068-5AF3-B9B4-0355E570E1F1}"/>
              </a:ext>
            </a:extLst>
          </p:cNvPr>
          <p:cNvSpPr/>
          <p:nvPr/>
        </p:nvSpPr>
        <p:spPr>
          <a:xfrm>
            <a:off x="0" y="-7005"/>
            <a:ext cx="6507342" cy="6858000"/>
          </a:xfrm>
          <a:prstGeom prst="rect">
            <a:avLst/>
          </a:prstGeom>
          <a:solidFill>
            <a:srgbClr val="006D98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8848" y="3754186"/>
            <a:ext cx="6284471" cy="1515533"/>
          </a:xfrm>
        </p:spPr>
        <p:txBody>
          <a:bodyPr>
            <a:noAutofit/>
          </a:bodyPr>
          <a:lstStyle/>
          <a:p>
            <a:pPr algn="l"/>
            <a:r>
              <a:rPr lang="es-CL" sz="3200" b="1" dirty="0" smtClean="0">
                <a:solidFill>
                  <a:srgbClr val="006D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s-CL" sz="3200" b="1" dirty="0">
              <a:solidFill>
                <a:srgbClr val="006D9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áfico 6">
            <a:extLst>
              <a:ext uri="{FF2B5EF4-FFF2-40B4-BE49-F238E27FC236}">
                <a16:creationId xmlns:a16="http://schemas.microsoft.com/office/drawing/2014/main" id="{AB7D6880-EDD9-444B-8E0A-F3702928E713}"/>
              </a:ext>
            </a:extLst>
          </p:cNvPr>
          <p:cNvGrpSpPr/>
          <p:nvPr/>
        </p:nvGrpSpPr>
        <p:grpSpPr>
          <a:xfrm>
            <a:off x="809491" y="5855021"/>
            <a:ext cx="2886885" cy="230792"/>
            <a:chOff x="1808925" y="5671566"/>
            <a:chExt cx="972206" cy="77723"/>
          </a:xfrm>
          <a:solidFill>
            <a:srgbClr val="007196"/>
          </a:solidFill>
        </p:grpSpPr>
        <p:sp>
          <p:nvSpPr>
            <p:cNvPr id="6" name="Forma libre 5">
              <a:extLst>
                <a:ext uri="{FF2B5EF4-FFF2-40B4-BE49-F238E27FC236}">
                  <a16:creationId xmlns:a16="http://schemas.microsoft.com/office/drawing/2014/main" id="{96ECC6B5-9D59-43C9-C54B-2C6F73E6BA10}"/>
                </a:ext>
              </a:extLst>
            </p:cNvPr>
            <p:cNvSpPr/>
            <p:nvPr/>
          </p:nvSpPr>
          <p:spPr>
            <a:xfrm>
              <a:off x="1808925" y="5671756"/>
              <a:ext cx="71958" cy="77533"/>
            </a:xfrm>
            <a:custGeom>
              <a:avLst/>
              <a:gdLst>
                <a:gd name="connsiteX0" fmla="*/ 40168 w 71958"/>
                <a:gd name="connsiteY0" fmla="*/ 0 h 77533"/>
                <a:gd name="connsiteX1" fmla="*/ 70341 w 71958"/>
                <a:gd name="connsiteY1" fmla="*/ 14669 h 77533"/>
                <a:gd name="connsiteX2" fmla="*/ 70341 w 71958"/>
                <a:gd name="connsiteY2" fmla="*/ 26861 h 77533"/>
                <a:gd name="connsiteX3" fmla="*/ 53588 w 71958"/>
                <a:gd name="connsiteY3" fmla="*/ 26861 h 77533"/>
                <a:gd name="connsiteX4" fmla="*/ 53588 w 71958"/>
                <a:gd name="connsiteY4" fmla="*/ 21431 h 77533"/>
                <a:gd name="connsiteX5" fmla="*/ 41215 w 71958"/>
                <a:gd name="connsiteY5" fmla="*/ 15812 h 77533"/>
                <a:gd name="connsiteX6" fmla="*/ 19417 w 71958"/>
                <a:gd name="connsiteY6" fmla="*/ 37529 h 77533"/>
                <a:gd name="connsiteX7" fmla="*/ 42262 w 71958"/>
                <a:gd name="connsiteY7" fmla="*/ 61817 h 77533"/>
                <a:gd name="connsiteX8" fmla="*/ 55207 w 71958"/>
                <a:gd name="connsiteY8" fmla="*/ 56388 h 77533"/>
                <a:gd name="connsiteX9" fmla="*/ 55207 w 71958"/>
                <a:gd name="connsiteY9" fmla="*/ 51245 h 77533"/>
                <a:gd name="connsiteX10" fmla="*/ 43118 w 71958"/>
                <a:gd name="connsiteY10" fmla="*/ 51245 h 77533"/>
                <a:gd name="connsiteX11" fmla="*/ 43118 w 71958"/>
                <a:gd name="connsiteY11" fmla="*/ 37624 h 77533"/>
                <a:gd name="connsiteX12" fmla="*/ 71959 w 71958"/>
                <a:gd name="connsiteY12" fmla="*/ 37624 h 77533"/>
                <a:gd name="connsiteX13" fmla="*/ 71959 w 71958"/>
                <a:gd name="connsiteY13" fmla="*/ 62580 h 77533"/>
                <a:gd name="connsiteX14" fmla="*/ 39882 w 71958"/>
                <a:gd name="connsiteY14" fmla="*/ 77533 h 77533"/>
                <a:gd name="connsiteX15" fmla="*/ 0 w 71958"/>
                <a:gd name="connsiteY15" fmla="*/ 38386 h 77533"/>
                <a:gd name="connsiteX16" fmla="*/ 40072 w 71958"/>
                <a:gd name="connsiteY16" fmla="*/ 95 h 7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958" h="77533">
                  <a:moveTo>
                    <a:pt x="40168" y="0"/>
                  </a:moveTo>
                  <a:cubicBezTo>
                    <a:pt x="53874" y="0"/>
                    <a:pt x="70341" y="5144"/>
                    <a:pt x="70341" y="14669"/>
                  </a:cubicBezTo>
                  <a:lnTo>
                    <a:pt x="70341" y="26861"/>
                  </a:lnTo>
                  <a:lnTo>
                    <a:pt x="53588" y="26861"/>
                  </a:lnTo>
                  <a:lnTo>
                    <a:pt x="53588" y="21431"/>
                  </a:lnTo>
                  <a:cubicBezTo>
                    <a:pt x="53588" y="17621"/>
                    <a:pt x="48068" y="15812"/>
                    <a:pt x="41215" y="15812"/>
                  </a:cubicBezTo>
                  <a:cubicBezTo>
                    <a:pt x="27508" y="15812"/>
                    <a:pt x="19417" y="23336"/>
                    <a:pt x="19417" y="37529"/>
                  </a:cubicBezTo>
                  <a:cubicBezTo>
                    <a:pt x="19417" y="51721"/>
                    <a:pt x="27508" y="61817"/>
                    <a:pt x="42262" y="61817"/>
                  </a:cubicBezTo>
                  <a:cubicBezTo>
                    <a:pt x="47306" y="61817"/>
                    <a:pt x="55207" y="60579"/>
                    <a:pt x="55207" y="56388"/>
                  </a:cubicBezTo>
                  <a:lnTo>
                    <a:pt x="55207" y="51245"/>
                  </a:lnTo>
                  <a:lnTo>
                    <a:pt x="43118" y="51245"/>
                  </a:lnTo>
                  <a:lnTo>
                    <a:pt x="43118" y="37624"/>
                  </a:lnTo>
                  <a:lnTo>
                    <a:pt x="71959" y="37624"/>
                  </a:lnTo>
                  <a:lnTo>
                    <a:pt x="71959" y="62580"/>
                  </a:lnTo>
                  <a:cubicBezTo>
                    <a:pt x="71959" y="73819"/>
                    <a:pt x="50828" y="77533"/>
                    <a:pt x="39882" y="77533"/>
                  </a:cubicBezTo>
                  <a:cubicBezTo>
                    <a:pt x="16848" y="77533"/>
                    <a:pt x="0" y="60960"/>
                    <a:pt x="0" y="38386"/>
                  </a:cubicBezTo>
                  <a:cubicBezTo>
                    <a:pt x="0" y="15812"/>
                    <a:pt x="16657" y="95"/>
                    <a:pt x="40072" y="95"/>
                  </a:cubicBez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7" name="Forma libre 6">
              <a:extLst>
                <a:ext uri="{FF2B5EF4-FFF2-40B4-BE49-F238E27FC236}">
                  <a16:creationId xmlns:a16="http://schemas.microsoft.com/office/drawing/2014/main" id="{779B9D71-505F-C66C-BD75-9AF5667E058D}"/>
                </a:ext>
              </a:extLst>
            </p:cNvPr>
            <p:cNvSpPr/>
            <p:nvPr/>
          </p:nvSpPr>
          <p:spPr>
            <a:xfrm>
              <a:off x="1889546" y="5692711"/>
              <a:ext cx="61107" cy="56483"/>
            </a:xfrm>
            <a:custGeom>
              <a:avLst/>
              <a:gdLst>
                <a:gd name="connsiteX0" fmla="*/ 30459 w 61107"/>
                <a:gd name="connsiteY0" fmla="*/ 0 h 56483"/>
                <a:gd name="connsiteX1" fmla="*/ 61108 w 61107"/>
                <a:gd name="connsiteY1" fmla="*/ 28385 h 56483"/>
                <a:gd name="connsiteX2" fmla="*/ 30554 w 61107"/>
                <a:gd name="connsiteY2" fmla="*/ 56483 h 56483"/>
                <a:gd name="connsiteX3" fmla="*/ 0 w 61107"/>
                <a:gd name="connsiteY3" fmla="*/ 28385 h 56483"/>
                <a:gd name="connsiteX4" fmla="*/ 30459 w 61107"/>
                <a:gd name="connsiteY4" fmla="*/ 0 h 56483"/>
                <a:gd name="connsiteX5" fmla="*/ 30554 w 61107"/>
                <a:gd name="connsiteY5" fmla="*/ 41434 h 56483"/>
                <a:gd name="connsiteX6" fmla="*/ 42833 w 61107"/>
                <a:gd name="connsiteY6" fmla="*/ 28480 h 56483"/>
                <a:gd name="connsiteX7" fmla="*/ 30554 w 61107"/>
                <a:gd name="connsiteY7" fmla="*/ 15145 h 56483"/>
                <a:gd name="connsiteX8" fmla="*/ 18275 w 61107"/>
                <a:gd name="connsiteY8" fmla="*/ 28480 h 56483"/>
                <a:gd name="connsiteX9" fmla="*/ 30554 w 61107"/>
                <a:gd name="connsiteY9" fmla="*/ 41434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07" h="56483">
                  <a:moveTo>
                    <a:pt x="30459" y="0"/>
                  </a:moveTo>
                  <a:cubicBezTo>
                    <a:pt x="47497" y="0"/>
                    <a:pt x="61108" y="11335"/>
                    <a:pt x="61108" y="28385"/>
                  </a:cubicBezTo>
                  <a:cubicBezTo>
                    <a:pt x="61108" y="45434"/>
                    <a:pt x="47497" y="56483"/>
                    <a:pt x="30554" y="56483"/>
                  </a:cubicBezTo>
                  <a:cubicBezTo>
                    <a:pt x="13611" y="56483"/>
                    <a:pt x="0" y="45243"/>
                    <a:pt x="0" y="28385"/>
                  </a:cubicBezTo>
                  <a:cubicBezTo>
                    <a:pt x="0" y="11525"/>
                    <a:pt x="13706" y="0"/>
                    <a:pt x="30459" y="0"/>
                  </a:cubicBezTo>
                  <a:close/>
                  <a:moveTo>
                    <a:pt x="30554" y="41434"/>
                  </a:moveTo>
                  <a:cubicBezTo>
                    <a:pt x="37122" y="41434"/>
                    <a:pt x="42833" y="36481"/>
                    <a:pt x="42833" y="28480"/>
                  </a:cubicBezTo>
                  <a:cubicBezTo>
                    <a:pt x="42833" y="20479"/>
                    <a:pt x="37217" y="15145"/>
                    <a:pt x="30554" y="15145"/>
                  </a:cubicBezTo>
                  <a:cubicBezTo>
                    <a:pt x="23891" y="15145"/>
                    <a:pt x="18275" y="20383"/>
                    <a:pt x="18275" y="28480"/>
                  </a:cubicBezTo>
                  <a:cubicBezTo>
                    <a:pt x="18275" y="36576"/>
                    <a:pt x="23891" y="41434"/>
                    <a:pt x="30554" y="41434"/>
                  </a:cubicBez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D07349E6-3CDB-62B7-FECC-0DE4DF796518}"/>
                </a:ext>
              </a:extLst>
            </p:cNvPr>
            <p:cNvSpPr/>
            <p:nvPr/>
          </p:nvSpPr>
          <p:spPr>
            <a:xfrm>
              <a:off x="1954366" y="5672994"/>
              <a:ext cx="64153" cy="76104"/>
            </a:xfrm>
            <a:custGeom>
              <a:avLst/>
              <a:gdLst>
                <a:gd name="connsiteX0" fmla="*/ 7329 w 64153"/>
                <a:gd name="connsiteY0" fmla="*/ 13145 h 76104"/>
                <a:gd name="connsiteX1" fmla="*/ 0 w 64153"/>
                <a:gd name="connsiteY1" fmla="*/ 13145 h 76104"/>
                <a:gd name="connsiteX2" fmla="*/ 0 w 64153"/>
                <a:gd name="connsiteY2" fmla="*/ 0 h 76104"/>
                <a:gd name="connsiteX3" fmla="*/ 25414 w 64153"/>
                <a:gd name="connsiteY3" fmla="*/ 0 h 76104"/>
                <a:gd name="connsiteX4" fmla="*/ 25414 w 64153"/>
                <a:gd name="connsiteY4" fmla="*/ 20860 h 76104"/>
                <a:gd name="connsiteX5" fmla="*/ 25319 w 64153"/>
                <a:gd name="connsiteY5" fmla="*/ 24194 h 76104"/>
                <a:gd name="connsiteX6" fmla="*/ 25224 w 64153"/>
                <a:gd name="connsiteY6" fmla="*/ 25432 h 76104"/>
                <a:gd name="connsiteX7" fmla="*/ 25414 w 64153"/>
                <a:gd name="connsiteY7" fmla="*/ 25432 h 76104"/>
                <a:gd name="connsiteX8" fmla="*/ 29031 w 64153"/>
                <a:gd name="connsiteY8" fmla="*/ 22479 h 76104"/>
                <a:gd name="connsiteX9" fmla="*/ 39882 w 64153"/>
                <a:gd name="connsiteY9" fmla="*/ 19621 h 76104"/>
                <a:gd name="connsiteX10" fmla="*/ 64154 w 64153"/>
                <a:gd name="connsiteY10" fmla="*/ 47911 h 76104"/>
                <a:gd name="connsiteX11" fmla="*/ 39025 w 64153"/>
                <a:gd name="connsiteY11" fmla="*/ 76105 h 76104"/>
                <a:gd name="connsiteX12" fmla="*/ 27603 w 64153"/>
                <a:gd name="connsiteY12" fmla="*/ 72771 h 76104"/>
                <a:gd name="connsiteX13" fmla="*/ 24272 w 64153"/>
                <a:gd name="connsiteY13" fmla="*/ 69533 h 76104"/>
                <a:gd name="connsiteX14" fmla="*/ 24081 w 64153"/>
                <a:gd name="connsiteY14" fmla="*/ 69533 h 76104"/>
                <a:gd name="connsiteX15" fmla="*/ 24177 w 64153"/>
                <a:gd name="connsiteY15" fmla="*/ 70676 h 76104"/>
                <a:gd name="connsiteX16" fmla="*/ 24177 w 64153"/>
                <a:gd name="connsiteY16" fmla="*/ 74867 h 76104"/>
                <a:gd name="connsiteX17" fmla="*/ 7234 w 64153"/>
                <a:gd name="connsiteY17" fmla="*/ 74867 h 76104"/>
                <a:gd name="connsiteX18" fmla="*/ 7234 w 64153"/>
                <a:gd name="connsiteY18" fmla="*/ 13049 h 76104"/>
                <a:gd name="connsiteX19" fmla="*/ 35504 w 64153"/>
                <a:gd name="connsiteY19" fmla="*/ 61246 h 76104"/>
                <a:gd name="connsiteX20" fmla="*/ 46069 w 64153"/>
                <a:gd name="connsiteY20" fmla="*/ 48387 h 76104"/>
                <a:gd name="connsiteX21" fmla="*/ 35504 w 64153"/>
                <a:gd name="connsiteY21" fmla="*/ 35052 h 76104"/>
                <a:gd name="connsiteX22" fmla="*/ 24938 w 64153"/>
                <a:gd name="connsiteY22" fmla="*/ 48387 h 76104"/>
                <a:gd name="connsiteX23" fmla="*/ 35504 w 64153"/>
                <a:gd name="connsiteY23" fmla="*/ 61246 h 7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153" h="76104">
                  <a:moveTo>
                    <a:pt x="7329" y="13145"/>
                  </a:moveTo>
                  <a:lnTo>
                    <a:pt x="0" y="13145"/>
                  </a:lnTo>
                  <a:lnTo>
                    <a:pt x="0" y="0"/>
                  </a:lnTo>
                  <a:lnTo>
                    <a:pt x="25414" y="0"/>
                  </a:lnTo>
                  <a:lnTo>
                    <a:pt x="25414" y="20860"/>
                  </a:lnTo>
                  <a:cubicBezTo>
                    <a:pt x="25414" y="22193"/>
                    <a:pt x="25414" y="23336"/>
                    <a:pt x="25319" y="24194"/>
                  </a:cubicBezTo>
                  <a:cubicBezTo>
                    <a:pt x="25224" y="24765"/>
                    <a:pt x="25224" y="25146"/>
                    <a:pt x="25224" y="25432"/>
                  </a:cubicBezTo>
                  <a:lnTo>
                    <a:pt x="25414" y="25432"/>
                  </a:lnTo>
                  <a:cubicBezTo>
                    <a:pt x="26461" y="24289"/>
                    <a:pt x="27698" y="23336"/>
                    <a:pt x="29031" y="22479"/>
                  </a:cubicBezTo>
                  <a:cubicBezTo>
                    <a:pt x="31411" y="20860"/>
                    <a:pt x="35218" y="19621"/>
                    <a:pt x="39882" y="19621"/>
                  </a:cubicBezTo>
                  <a:cubicBezTo>
                    <a:pt x="54540" y="19621"/>
                    <a:pt x="64154" y="31147"/>
                    <a:pt x="64154" y="47911"/>
                  </a:cubicBezTo>
                  <a:cubicBezTo>
                    <a:pt x="64154" y="64675"/>
                    <a:pt x="53398" y="76105"/>
                    <a:pt x="39025" y="76105"/>
                  </a:cubicBezTo>
                  <a:cubicBezTo>
                    <a:pt x="33600" y="76105"/>
                    <a:pt x="29983" y="74391"/>
                    <a:pt x="27603" y="72771"/>
                  </a:cubicBezTo>
                  <a:cubicBezTo>
                    <a:pt x="26271" y="71819"/>
                    <a:pt x="25224" y="70676"/>
                    <a:pt x="24272" y="69533"/>
                  </a:cubicBezTo>
                  <a:lnTo>
                    <a:pt x="24081" y="69533"/>
                  </a:lnTo>
                  <a:cubicBezTo>
                    <a:pt x="24081" y="69533"/>
                    <a:pt x="24177" y="70294"/>
                    <a:pt x="24177" y="70676"/>
                  </a:cubicBezTo>
                  <a:lnTo>
                    <a:pt x="24177" y="74867"/>
                  </a:lnTo>
                  <a:lnTo>
                    <a:pt x="7234" y="74867"/>
                  </a:lnTo>
                  <a:lnTo>
                    <a:pt x="7234" y="13049"/>
                  </a:lnTo>
                  <a:close/>
                  <a:moveTo>
                    <a:pt x="35504" y="61246"/>
                  </a:moveTo>
                  <a:cubicBezTo>
                    <a:pt x="41310" y="61246"/>
                    <a:pt x="46069" y="56769"/>
                    <a:pt x="46069" y="48387"/>
                  </a:cubicBezTo>
                  <a:cubicBezTo>
                    <a:pt x="46069" y="40005"/>
                    <a:pt x="41786" y="35052"/>
                    <a:pt x="35504" y="35052"/>
                  </a:cubicBezTo>
                  <a:cubicBezTo>
                    <a:pt x="30078" y="35052"/>
                    <a:pt x="24938" y="39148"/>
                    <a:pt x="24938" y="48387"/>
                  </a:cubicBezTo>
                  <a:cubicBezTo>
                    <a:pt x="24938" y="54769"/>
                    <a:pt x="28365" y="61246"/>
                    <a:pt x="35504" y="61246"/>
                  </a:cubicBez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ADE825F2-C926-1F57-C2D4-5141ED0AC37B}"/>
                </a:ext>
              </a:extLst>
            </p:cNvPr>
            <p:cNvSpPr/>
            <p:nvPr/>
          </p:nvSpPr>
          <p:spPr>
            <a:xfrm>
              <a:off x="2026420" y="5672994"/>
              <a:ext cx="32267" cy="74866"/>
            </a:xfrm>
            <a:custGeom>
              <a:avLst/>
              <a:gdLst>
                <a:gd name="connsiteX0" fmla="*/ 571 w 32267"/>
                <a:gd name="connsiteY0" fmla="*/ 61817 h 74866"/>
                <a:gd name="connsiteX1" fmla="*/ 7329 w 32267"/>
                <a:gd name="connsiteY1" fmla="*/ 61817 h 74866"/>
                <a:gd name="connsiteX2" fmla="*/ 7329 w 32267"/>
                <a:gd name="connsiteY2" fmla="*/ 34004 h 74866"/>
                <a:gd name="connsiteX3" fmla="*/ 0 w 32267"/>
                <a:gd name="connsiteY3" fmla="*/ 34004 h 74866"/>
                <a:gd name="connsiteX4" fmla="*/ 0 w 32267"/>
                <a:gd name="connsiteY4" fmla="*/ 20860 h 74866"/>
                <a:gd name="connsiteX5" fmla="*/ 25414 w 32267"/>
                <a:gd name="connsiteY5" fmla="*/ 20860 h 74866"/>
                <a:gd name="connsiteX6" fmla="*/ 25414 w 32267"/>
                <a:gd name="connsiteY6" fmla="*/ 61722 h 74866"/>
                <a:gd name="connsiteX7" fmla="*/ 32267 w 32267"/>
                <a:gd name="connsiteY7" fmla="*/ 61722 h 74866"/>
                <a:gd name="connsiteX8" fmla="*/ 32267 w 32267"/>
                <a:gd name="connsiteY8" fmla="*/ 74867 h 74866"/>
                <a:gd name="connsiteX9" fmla="*/ 571 w 32267"/>
                <a:gd name="connsiteY9" fmla="*/ 74867 h 74866"/>
                <a:gd name="connsiteX10" fmla="*/ 571 w 32267"/>
                <a:gd name="connsiteY10" fmla="*/ 61722 h 74866"/>
                <a:gd name="connsiteX11" fmla="*/ 7615 w 32267"/>
                <a:gd name="connsiteY11" fmla="*/ 0 h 74866"/>
                <a:gd name="connsiteX12" fmla="*/ 25319 w 32267"/>
                <a:gd name="connsiteY12" fmla="*/ 0 h 74866"/>
                <a:gd name="connsiteX13" fmla="*/ 25319 w 32267"/>
                <a:gd name="connsiteY13" fmla="*/ 14192 h 74866"/>
                <a:gd name="connsiteX14" fmla="*/ 7615 w 32267"/>
                <a:gd name="connsiteY14" fmla="*/ 14192 h 74866"/>
                <a:gd name="connsiteX15" fmla="*/ 7615 w 32267"/>
                <a:gd name="connsiteY15" fmla="*/ 0 h 7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267" h="74866">
                  <a:moveTo>
                    <a:pt x="571" y="61817"/>
                  </a:moveTo>
                  <a:lnTo>
                    <a:pt x="7329" y="61817"/>
                  </a:lnTo>
                  <a:lnTo>
                    <a:pt x="7329" y="34004"/>
                  </a:lnTo>
                  <a:lnTo>
                    <a:pt x="0" y="34004"/>
                  </a:lnTo>
                  <a:lnTo>
                    <a:pt x="0" y="20860"/>
                  </a:lnTo>
                  <a:lnTo>
                    <a:pt x="25414" y="20860"/>
                  </a:lnTo>
                  <a:lnTo>
                    <a:pt x="25414" y="61722"/>
                  </a:lnTo>
                  <a:lnTo>
                    <a:pt x="32267" y="61722"/>
                  </a:lnTo>
                  <a:lnTo>
                    <a:pt x="32267" y="74867"/>
                  </a:lnTo>
                  <a:lnTo>
                    <a:pt x="571" y="74867"/>
                  </a:lnTo>
                  <a:lnTo>
                    <a:pt x="571" y="61722"/>
                  </a:lnTo>
                  <a:close/>
                  <a:moveTo>
                    <a:pt x="7615" y="0"/>
                  </a:moveTo>
                  <a:lnTo>
                    <a:pt x="25319" y="0"/>
                  </a:lnTo>
                  <a:lnTo>
                    <a:pt x="25319" y="14192"/>
                  </a:lnTo>
                  <a:lnTo>
                    <a:pt x="7615" y="14192"/>
                  </a:lnTo>
                  <a:lnTo>
                    <a:pt x="7615" y="0"/>
                  </a:ln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5BA4F2EE-C95C-EE2C-5BE8-9D50570DBCF7}"/>
                </a:ext>
              </a:extLst>
            </p:cNvPr>
            <p:cNvSpPr/>
            <p:nvPr/>
          </p:nvSpPr>
          <p:spPr>
            <a:xfrm>
              <a:off x="2065255" y="5692711"/>
              <a:ext cx="53207" cy="56483"/>
            </a:xfrm>
            <a:custGeom>
              <a:avLst/>
              <a:gdLst>
                <a:gd name="connsiteX0" fmla="*/ 28079 w 53207"/>
                <a:gd name="connsiteY0" fmla="*/ 0 h 56483"/>
                <a:gd name="connsiteX1" fmla="*/ 53208 w 53207"/>
                <a:gd name="connsiteY1" fmla="*/ 26098 h 56483"/>
                <a:gd name="connsiteX2" fmla="*/ 53017 w 53207"/>
                <a:gd name="connsiteY2" fmla="*/ 29432 h 56483"/>
                <a:gd name="connsiteX3" fmla="*/ 52827 w 53207"/>
                <a:gd name="connsiteY3" fmla="*/ 31528 h 56483"/>
                <a:gd name="connsiteX4" fmla="*/ 18561 w 53207"/>
                <a:gd name="connsiteY4" fmla="*/ 31528 h 56483"/>
                <a:gd name="connsiteX5" fmla="*/ 31125 w 53207"/>
                <a:gd name="connsiteY5" fmla="*/ 41434 h 56483"/>
                <a:gd name="connsiteX6" fmla="*/ 41690 w 53207"/>
                <a:gd name="connsiteY6" fmla="*/ 38767 h 56483"/>
                <a:gd name="connsiteX7" fmla="*/ 46259 w 53207"/>
                <a:gd name="connsiteY7" fmla="*/ 36290 h 56483"/>
                <a:gd name="connsiteX8" fmla="*/ 52827 w 53207"/>
                <a:gd name="connsiteY8" fmla="*/ 48863 h 56483"/>
                <a:gd name="connsiteX9" fmla="*/ 46640 w 53207"/>
                <a:gd name="connsiteY9" fmla="*/ 52673 h 56483"/>
                <a:gd name="connsiteX10" fmla="*/ 29602 w 53207"/>
                <a:gd name="connsiteY10" fmla="*/ 56483 h 56483"/>
                <a:gd name="connsiteX11" fmla="*/ 0 w 53207"/>
                <a:gd name="connsiteY11" fmla="*/ 28194 h 56483"/>
                <a:gd name="connsiteX12" fmla="*/ 28079 w 53207"/>
                <a:gd name="connsiteY12" fmla="*/ 0 h 56483"/>
                <a:gd name="connsiteX13" fmla="*/ 34457 w 53207"/>
                <a:gd name="connsiteY13" fmla="*/ 21622 h 56483"/>
                <a:gd name="connsiteX14" fmla="*/ 27698 w 53207"/>
                <a:gd name="connsiteY14" fmla="*/ 13621 h 56483"/>
                <a:gd name="connsiteX15" fmla="*/ 19037 w 53207"/>
                <a:gd name="connsiteY15" fmla="*/ 21622 h 56483"/>
                <a:gd name="connsiteX16" fmla="*/ 34552 w 53207"/>
                <a:gd name="connsiteY16" fmla="*/ 21622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207" h="56483">
                  <a:moveTo>
                    <a:pt x="28079" y="0"/>
                  </a:moveTo>
                  <a:cubicBezTo>
                    <a:pt x="44165" y="0"/>
                    <a:pt x="53208" y="11144"/>
                    <a:pt x="53208" y="26098"/>
                  </a:cubicBezTo>
                  <a:cubicBezTo>
                    <a:pt x="53208" y="26956"/>
                    <a:pt x="53113" y="28289"/>
                    <a:pt x="53017" y="29432"/>
                  </a:cubicBezTo>
                  <a:lnTo>
                    <a:pt x="52827" y="31528"/>
                  </a:lnTo>
                  <a:lnTo>
                    <a:pt x="18561" y="31528"/>
                  </a:lnTo>
                  <a:cubicBezTo>
                    <a:pt x="19893" y="38576"/>
                    <a:pt x="25224" y="41434"/>
                    <a:pt x="31125" y="41434"/>
                  </a:cubicBezTo>
                  <a:cubicBezTo>
                    <a:pt x="35218" y="41434"/>
                    <a:pt x="38835" y="40100"/>
                    <a:pt x="41690" y="38767"/>
                  </a:cubicBezTo>
                  <a:cubicBezTo>
                    <a:pt x="43404" y="38005"/>
                    <a:pt x="44927" y="37147"/>
                    <a:pt x="46259" y="36290"/>
                  </a:cubicBezTo>
                  <a:lnTo>
                    <a:pt x="52827" y="48863"/>
                  </a:lnTo>
                  <a:cubicBezTo>
                    <a:pt x="51018" y="50197"/>
                    <a:pt x="48924" y="51435"/>
                    <a:pt x="46640" y="52673"/>
                  </a:cubicBezTo>
                  <a:cubicBezTo>
                    <a:pt x="42547" y="54674"/>
                    <a:pt x="37026" y="56483"/>
                    <a:pt x="29602" y="56483"/>
                  </a:cubicBezTo>
                  <a:cubicBezTo>
                    <a:pt x="10375" y="56483"/>
                    <a:pt x="0" y="42577"/>
                    <a:pt x="0" y="28194"/>
                  </a:cubicBezTo>
                  <a:cubicBezTo>
                    <a:pt x="0" y="12382"/>
                    <a:pt x="10661" y="0"/>
                    <a:pt x="28079" y="0"/>
                  </a:cubicBezTo>
                  <a:close/>
                  <a:moveTo>
                    <a:pt x="34457" y="21622"/>
                  </a:moveTo>
                  <a:cubicBezTo>
                    <a:pt x="34457" y="17336"/>
                    <a:pt x="31696" y="13621"/>
                    <a:pt x="27698" y="13621"/>
                  </a:cubicBezTo>
                  <a:cubicBezTo>
                    <a:pt x="22368" y="13621"/>
                    <a:pt x="19989" y="17431"/>
                    <a:pt x="19037" y="21622"/>
                  </a:cubicBezTo>
                  <a:lnTo>
                    <a:pt x="34552" y="21622"/>
                  </a:ln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AACACDF7-0432-21F0-9545-23469DDE28E8}"/>
                </a:ext>
              </a:extLst>
            </p:cNvPr>
            <p:cNvSpPr/>
            <p:nvPr/>
          </p:nvSpPr>
          <p:spPr>
            <a:xfrm>
              <a:off x="2126648" y="5693092"/>
              <a:ext cx="43879" cy="55054"/>
            </a:xfrm>
            <a:custGeom>
              <a:avLst/>
              <a:gdLst>
                <a:gd name="connsiteX0" fmla="*/ 0 w 43879"/>
                <a:gd name="connsiteY0" fmla="*/ 41720 h 55054"/>
                <a:gd name="connsiteX1" fmla="*/ 7329 w 43879"/>
                <a:gd name="connsiteY1" fmla="*/ 41720 h 55054"/>
                <a:gd name="connsiteX2" fmla="*/ 7329 w 43879"/>
                <a:gd name="connsiteY2" fmla="*/ 16288 h 55054"/>
                <a:gd name="connsiteX3" fmla="*/ 5045 w 43879"/>
                <a:gd name="connsiteY3" fmla="*/ 14002 h 55054"/>
                <a:gd name="connsiteX4" fmla="*/ 0 w 43879"/>
                <a:gd name="connsiteY4" fmla="*/ 14002 h 55054"/>
                <a:gd name="connsiteX5" fmla="*/ 0 w 43879"/>
                <a:gd name="connsiteY5" fmla="*/ 857 h 55054"/>
                <a:gd name="connsiteX6" fmla="*/ 17038 w 43879"/>
                <a:gd name="connsiteY6" fmla="*/ 857 h 55054"/>
                <a:gd name="connsiteX7" fmla="*/ 24653 w 43879"/>
                <a:gd name="connsiteY7" fmla="*/ 7810 h 55054"/>
                <a:gd name="connsiteX8" fmla="*/ 24653 w 43879"/>
                <a:gd name="connsiteY8" fmla="*/ 10668 h 55054"/>
                <a:gd name="connsiteX9" fmla="*/ 24557 w 43879"/>
                <a:gd name="connsiteY9" fmla="*/ 12668 h 55054"/>
                <a:gd name="connsiteX10" fmla="*/ 24462 w 43879"/>
                <a:gd name="connsiteY10" fmla="*/ 13430 h 55054"/>
                <a:gd name="connsiteX11" fmla="*/ 24653 w 43879"/>
                <a:gd name="connsiteY11" fmla="*/ 13430 h 55054"/>
                <a:gd name="connsiteX12" fmla="*/ 41786 w 43879"/>
                <a:gd name="connsiteY12" fmla="*/ 0 h 55054"/>
                <a:gd name="connsiteX13" fmla="*/ 43213 w 43879"/>
                <a:gd name="connsiteY13" fmla="*/ 95 h 55054"/>
                <a:gd name="connsiteX14" fmla="*/ 43880 w 43879"/>
                <a:gd name="connsiteY14" fmla="*/ 190 h 55054"/>
                <a:gd name="connsiteX15" fmla="*/ 43880 w 43879"/>
                <a:gd name="connsiteY15" fmla="*/ 18002 h 55054"/>
                <a:gd name="connsiteX16" fmla="*/ 42833 w 43879"/>
                <a:gd name="connsiteY16" fmla="*/ 17812 h 55054"/>
                <a:gd name="connsiteX17" fmla="*/ 40263 w 43879"/>
                <a:gd name="connsiteY17" fmla="*/ 17716 h 55054"/>
                <a:gd name="connsiteX18" fmla="*/ 25414 w 43879"/>
                <a:gd name="connsiteY18" fmla="*/ 34004 h 55054"/>
                <a:gd name="connsiteX19" fmla="*/ 25414 w 43879"/>
                <a:gd name="connsiteY19" fmla="*/ 41910 h 55054"/>
                <a:gd name="connsiteX20" fmla="*/ 32743 w 43879"/>
                <a:gd name="connsiteY20" fmla="*/ 41910 h 55054"/>
                <a:gd name="connsiteX21" fmla="*/ 32743 w 43879"/>
                <a:gd name="connsiteY21" fmla="*/ 55054 h 55054"/>
                <a:gd name="connsiteX22" fmla="*/ 0 w 43879"/>
                <a:gd name="connsiteY22" fmla="*/ 55054 h 55054"/>
                <a:gd name="connsiteX23" fmla="*/ 0 w 43879"/>
                <a:gd name="connsiteY23" fmla="*/ 41910 h 5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879" h="55054">
                  <a:moveTo>
                    <a:pt x="0" y="41720"/>
                  </a:moveTo>
                  <a:lnTo>
                    <a:pt x="7329" y="41720"/>
                  </a:lnTo>
                  <a:lnTo>
                    <a:pt x="7329" y="16288"/>
                  </a:lnTo>
                  <a:cubicBezTo>
                    <a:pt x="7329" y="14668"/>
                    <a:pt x="6568" y="14002"/>
                    <a:pt x="5045" y="14002"/>
                  </a:cubicBezTo>
                  <a:lnTo>
                    <a:pt x="0" y="14002"/>
                  </a:lnTo>
                  <a:lnTo>
                    <a:pt x="0" y="857"/>
                  </a:lnTo>
                  <a:lnTo>
                    <a:pt x="17038" y="857"/>
                  </a:lnTo>
                  <a:cubicBezTo>
                    <a:pt x="21987" y="857"/>
                    <a:pt x="24653" y="2857"/>
                    <a:pt x="24653" y="7810"/>
                  </a:cubicBezTo>
                  <a:lnTo>
                    <a:pt x="24653" y="10668"/>
                  </a:lnTo>
                  <a:cubicBezTo>
                    <a:pt x="24653" y="11621"/>
                    <a:pt x="24653" y="12382"/>
                    <a:pt x="24557" y="12668"/>
                  </a:cubicBezTo>
                  <a:cubicBezTo>
                    <a:pt x="24462" y="12954"/>
                    <a:pt x="24462" y="13144"/>
                    <a:pt x="24462" y="13430"/>
                  </a:cubicBezTo>
                  <a:lnTo>
                    <a:pt x="24653" y="13430"/>
                  </a:lnTo>
                  <a:cubicBezTo>
                    <a:pt x="26937" y="6096"/>
                    <a:pt x="33790" y="0"/>
                    <a:pt x="41786" y="0"/>
                  </a:cubicBezTo>
                  <a:cubicBezTo>
                    <a:pt x="42547" y="0"/>
                    <a:pt x="42928" y="0"/>
                    <a:pt x="43213" y="95"/>
                  </a:cubicBezTo>
                  <a:cubicBezTo>
                    <a:pt x="43499" y="190"/>
                    <a:pt x="43785" y="190"/>
                    <a:pt x="43880" y="190"/>
                  </a:cubicBezTo>
                  <a:lnTo>
                    <a:pt x="43880" y="18002"/>
                  </a:lnTo>
                  <a:lnTo>
                    <a:pt x="42833" y="17812"/>
                  </a:lnTo>
                  <a:cubicBezTo>
                    <a:pt x="42071" y="17716"/>
                    <a:pt x="41405" y="17716"/>
                    <a:pt x="40263" y="17716"/>
                  </a:cubicBezTo>
                  <a:cubicBezTo>
                    <a:pt x="30173" y="17716"/>
                    <a:pt x="25414" y="24003"/>
                    <a:pt x="25414" y="34004"/>
                  </a:cubicBezTo>
                  <a:lnTo>
                    <a:pt x="25414" y="41910"/>
                  </a:lnTo>
                  <a:lnTo>
                    <a:pt x="32743" y="41910"/>
                  </a:lnTo>
                  <a:lnTo>
                    <a:pt x="32743" y="55054"/>
                  </a:lnTo>
                  <a:lnTo>
                    <a:pt x="0" y="55054"/>
                  </a:lnTo>
                  <a:lnTo>
                    <a:pt x="0" y="41910"/>
                  </a:ln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2" name="Forma libre 11">
              <a:extLst>
                <a:ext uri="{FF2B5EF4-FFF2-40B4-BE49-F238E27FC236}">
                  <a16:creationId xmlns:a16="http://schemas.microsoft.com/office/drawing/2014/main" id="{E5F6C8C7-BA77-58AB-803C-377D22DBB35F}"/>
                </a:ext>
              </a:extLst>
            </p:cNvPr>
            <p:cNvSpPr/>
            <p:nvPr/>
          </p:nvSpPr>
          <p:spPr>
            <a:xfrm>
              <a:off x="2177286" y="5692711"/>
              <a:ext cx="67961" cy="55245"/>
            </a:xfrm>
            <a:custGeom>
              <a:avLst/>
              <a:gdLst>
                <a:gd name="connsiteX0" fmla="*/ 571 w 67961"/>
                <a:gd name="connsiteY0" fmla="*/ 42101 h 55245"/>
                <a:gd name="connsiteX1" fmla="*/ 7329 w 67961"/>
                <a:gd name="connsiteY1" fmla="*/ 42101 h 55245"/>
                <a:gd name="connsiteX2" fmla="*/ 7329 w 67961"/>
                <a:gd name="connsiteY2" fmla="*/ 16669 h 55245"/>
                <a:gd name="connsiteX3" fmla="*/ 5045 w 67961"/>
                <a:gd name="connsiteY3" fmla="*/ 14383 h 55245"/>
                <a:gd name="connsiteX4" fmla="*/ 0 w 67961"/>
                <a:gd name="connsiteY4" fmla="*/ 14383 h 55245"/>
                <a:gd name="connsiteX5" fmla="*/ 0 w 67961"/>
                <a:gd name="connsiteY5" fmla="*/ 1238 h 55245"/>
                <a:gd name="connsiteX6" fmla="*/ 17133 w 67961"/>
                <a:gd name="connsiteY6" fmla="*/ 1238 h 55245"/>
                <a:gd name="connsiteX7" fmla="*/ 24557 w 67961"/>
                <a:gd name="connsiteY7" fmla="*/ 7334 h 55245"/>
                <a:gd name="connsiteX8" fmla="*/ 24557 w 67961"/>
                <a:gd name="connsiteY8" fmla="*/ 10001 h 55245"/>
                <a:gd name="connsiteX9" fmla="*/ 24462 w 67961"/>
                <a:gd name="connsiteY9" fmla="*/ 10382 h 55245"/>
                <a:gd name="connsiteX10" fmla="*/ 24653 w 67961"/>
                <a:gd name="connsiteY10" fmla="*/ 10382 h 55245"/>
                <a:gd name="connsiteX11" fmla="*/ 28745 w 67961"/>
                <a:gd name="connsiteY11" fmla="*/ 5144 h 55245"/>
                <a:gd name="connsiteX12" fmla="*/ 43023 w 67961"/>
                <a:gd name="connsiteY12" fmla="*/ 0 h 55245"/>
                <a:gd name="connsiteX13" fmla="*/ 61203 w 67961"/>
                <a:gd name="connsiteY13" fmla="*/ 20193 h 55245"/>
                <a:gd name="connsiteX14" fmla="*/ 61203 w 67961"/>
                <a:gd name="connsiteY14" fmla="*/ 42101 h 55245"/>
                <a:gd name="connsiteX15" fmla="*/ 67961 w 67961"/>
                <a:gd name="connsiteY15" fmla="*/ 42101 h 55245"/>
                <a:gd name="connsiteX16" fmla="*/ 67961 w 67961"/>
                <a:gd name="connsiteY16" fmla="*/ 55245 h 55245"/>
                <a:gd name="connsiteX17" fmla="*/ 43023 w 67961"/>
                <a:gd name="connsiteY17" fmla="*/ 55245 h 55245"/>
                <a:gd name="connsiteX18" fmla="*/ 43023 w 67961"/>
                <a:gd name="connsiteY18" fmla="*/ 23622 h 55245"/>
                <a:gd name="connsiteX19" fmla="*/ 36931 w 67961"/>
                <a:gd name="connsiteY19" fmla="*/ 16478 h 55245"/>
                <a:gd name="connsiteX20" fmla="*/ 25319 w 67961"/>
                <a:gd name="connsiteY20" fmla="*/ 32385 h 55245"/>
                <a:gd name="connsiteX21" fmla="*/ 25319 w 67961"/>
                <a:gd name="connsiteY21" fmla="*/ 42101 h 55245"/>
                <a:gd name="connsiteX22" fmla="*/ 32172 w 67961"/>
                <a:gd name="connsiteY22" fmla="*/ 42101 h 55245"/>
                <a:gd name="connsiteX23" fmla="*/ 32172 w 67961"/>
                <a:gd name="connsiteY23" fmla="*/ 55245 h 55245"/>
                <a:gd name="connsiteX24" fmla="*/ 476 w 67961"/>
                <a:gd name="connsiteY24" fmla="*/ 55245 h 55245"/>
                <a:gd name="connsiteX25" fmla="*/ 476 w 67961"/>
                <a:gd name="connsiteY25" fmla="*/ 42101 h 5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7961" h="55245">
                  <a:moveTo>
                    <a:pt x="571" y="42101"/>
                  </a:moveTo>
                  <a:lnTo>
                    <a:pt x="7329" y="42101"/>
                  </a:lnTo>
                  <a:lnTo>
                    <a:pt x="7329" y="16669"/>
                  </a:lnTo>
                  <a:cubicBezTo>
                    <a:pt x="7329" y="15049"/>
                    <a:pt x="6568" y="14383"/>
                    <a:pt x="5045" y="14383"/>
                  </a:cubicBezTo>
                  <a:lnTo>
                    <a:pt x="0" y="14383"/>
                  </a:lnTo>
                  <a:lnTo>
                    <a:pt x="0" y="1238"/>
                  </a:lnTo>
                  <a:lnTo>
                    <a:pt x="17133" y="1238"/>
                  </a:lnTo>
                  <a:cubicBezTo>
                    <a:pt x="22083" y="1238"/>
                    <a:pt x="24557" y="3620"/>
                    <a:pt x="24557" y="7334"/>
                  </a:cubicBezTo>
                  <a:lnTo>
                    <a:pt x="24557" y="10001"/>
                  </a:lnTo>
                  <a:cubicBezTo>
                    <a:pt x="24557" y="10001"/>
                    <a:pt x="24557" y="10287"/>
                    <a:pt x="24462" y="10382"/>
                  </a:cubicBezTo>
                  <a:lnTo>
                    <a:pt x="24653" y="10382"/>
                  </a:lnTo>
                  <a:cubicBezTo>
                    <a:pt x="25604" y="8382"/>
                    <a:pt x="26937" y="6763"/>
                    <a:pt x="28745" y="5144"/>
                  </a:cubicBezTo>
                  <a:cubicBezTo>
                    <a:pt x="31696" y="2477"/>
                    <a:pt x="36170" y="0"/>
                    <a:pt x="43023" y="0"/>
                  </a:cubicBezTo>
                  <a:cubicBezTo>
                    <a:pt x="53208" y="0"/>
                    <a:pt x="61203" y="5144"/>
                    <a:pt x="61203" y="20193"/>
                  </a:cubicBezTo>
                  <a:lnTo>
                    <a:pt x="61203" y="42101"/>
                  </a:lnTo>
                  <a:lnTo>
                    <a:pt x="67961" y="42101"/>
                  </a:lnTo>
                  <a:lnTo>
                    <a:pt x="67961" y="55245"/>
                  </a:lnTo>
                  <a:lnTo>
                    <a:pt x="43023" y="55245"/>
                  </a:lnTo>
                  <a:lnTo>
                    <a:pt x="43023" y="23622"/>
                  </a:lnTo>
                  <a:cubicBezTo>
                    <a:pt x="43023" y="18574"/>
                    <a:pt x="41024" y="16478"/>
                    <a:pt x="36931" y="16478"/>
                  </a:cubicBezTo>
                  <a:cubicBezTo>
                    <a:pt x="28841" y="16478"/>
                    <a:pt x="25319" y="24860"/>
                    <a:pt x="25319" y="32385"/>
                  </a:cubicBezTo>
                  <a:lnTo>
                    <a:pt x="25319" y="42101"/>
                  </a:lnTo>
                  <a:lnTo>
                    <a:pt x="32172" y="42101"/>
                  </a:lnTo>
                  <a:lnTo>
                    <a:pt x="32172" y="55245"/>
                  </a:lnTo>
                  <a:lnTo>
                    <a:pt x="476" y="55245"/>
                  </a:lnTo>
                  <a:lnTo>
                    <a:pt x="476" y="42101"/>
                  </a:ln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032D6231-CECA-14E9-C5A5-46036D248296}"/>
                </a:ext>
              </a:extLst>
            </p:cNvPr>
            <p:cNvSpPr/>
            <p:nvPr/>
          </p:nvSpPr>
          <p:spPr>
            <a:xfrm>
              <a:off x="2251244" y="5692711"/>
              <a:ext cx="61107" cy="56483"/>
            </a:xfrm>
            <a:custGeom>
              <a:avLst/>
              <a:gdLst>
                <a:gd name="connsiteX0" fmla="*/ 30459 w 61107"/>
                <a:gd name="connsiteY0" fmla="*/ 0 h 56483"/>
                <a:gd name="connsiteX1" fmla="*/ 61108 w 61107"/>
                <a:gd name="connsiteY1" fmla="*/ 28385 h 56483"/>
                <a:gd name="connsiteX2" fmla="*/ 30554 w 61107"/>
                <a:gd name="connsiteY2" fmla="*/ 56483 h 56483"/>
                <a:gd name="connsiteX3" fmla="*/ 0 w 61107"/>
                <a:gd name="connsiteY3" fmla="*/ 28385 h 56483"/>
                <a:gd name="connsiteX4" fmla="*/ 30459 w 61107"/>
                <a:gd name="connsiteY4" fmla="*/ 0 h 56483"/>
                <a:gd name="connsiteX5" fmla="*/ 30554 w 61107"/>
                <a:gd name="connsiteY5" fmla="*/ 41434 h 56483"/>
                <a:gd name="connsiteX6" fmla="*/ 42833 w 61107"/>
                <a:gd name="connsiteY6" fmla="*/ 28480 h 56483"/>
                <a:gd name="connsiteX7" fmla="*/ 30554 w 61107"/>
                <a:gd name="connsiteY7" fmla="*/ 15145 h 56483"/>
                <a:gd name="connsiteX8" fmla="*/ 18275 w 61107"/>
                <a:gd name="connsiteY8" fmla="*/ 28480 h 56483"/>
                <a:gd name="connsiteX9" fmla="*/ 30554 w 61107"/>
                <a:gd name="connsiteY9" fmla="*/ 41434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07" h="56483">
                  <a:moveTo>
                    <a:pt x="30459" y="0"/>
                  </a:moveTo>
                  <a:cubicBezTo>
                    <a:pt x="47497" y="0"/>
                    <a:pt x="61108" y="11335"/>
                    <a:pt x="61108" y="28385"/>
                  </a:cubicBezTo>
                  <a:cubicBezTo>
                    <a:pt x="61108" y="45434"/>
                    <a:pt x="47497" y="56483"/>
                    <a:pt x="30554" y="56483"/>
                  </a:cubicBezTo>
                  <a:cubicBezTo>
                    <a:pt x="13611" y="56483"/>
                    <a:pt x="0" y="45243"/>
                    <a:pt x="0" y="28385"/>
                  </a:cubicBezTo>
                  <a:cubicBezTo>
                    <a:pt x="0" y="11525"/>
                    <a:pt x="13706" y="0"/>
                    <a:pt x="30459" y="0"/>
                  </a:cubicBezTo>
                  <a:close/>
                  <a:moveTo>
                    <a:pt x="30554" y="41434"/>
                  </a:moveTo>
                  <a:cubicBezTo>
                    <a:pt x="37122" y="41434"/>
                    <a:pt x="42833" y="36481"/>
                    <a:pt x="42833" y="28480"/>
                  </a:cubicBezTo>
                  <a:cubicBezTo>
                    <a:pt x="42833" y="20479"/>
                    <a:pt x="37217" y="15145"/>
                    <a:pt x="30554" y="15145"/>
                  </a:cubicBezTo>
                  <a:cubicBezTo>
                    <a:pt x="23891" y="15145"/>
                    <a:pt x="18275" y="20383"/>
                    <a:pt x="18275" y="28480"/>
                  </a:cubicBezTo>
                  <a:cubicBezTo>
                    <a:pt x="18275" y="36576"/>
                    <a:pt x="23891" y="41434"/>
                    <a:pt x="30554" y="41434"/>
                  </a:cubicBez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3AF9F898-B193-79AB-68C9-CF2054B9021D}"/>
                </a:ext>
              </a:extLst>
            </p:cNvPr>
            <p:cNvSpPr/>
            <p:nvPr/>
          </p:nvSpPr>
          <p:spPr>
            <a:xfrm>
              <a:off x="2347760" y="5673947"/>
              <a:ext cx="58062" cy="75152"/>
            </a:xfrm>
            <a:custGeom>
              <a:avLst/>
              <a:gdLst>
                <a:gd name="connsiteX0" fmla="*/ 23986 w 58062"/>
                <a:gd name="connsiteY0" fmla="*/ 19717 h 75152"/>
                <a:gd name="connsiteX1" fmla="*/ 40358 w 58062"/>
                <a:gd name="connsiteY1" fmla="*/ 28670 h 75152"/>
                <a:gd name="connsiteX2" fmla="*/ 40548 w 58062"/>
                <a:gd name="connsiteY2" fmla="*/ 28670 h 75152"/>
                <a:gd name="connsiteX3" fmla="*/ 40263 w 58062"/>
                <a:gd name="connsiteY3" fmla="*/ 24670 h 75152"/>
                <a:gd name="connsiteX4" fmla="*/ 40263 w 58062"/>
                <a:gd name="connsiteY4" fmla="*/ 7906 h 75152"/>
                <a:gd name="connsiteX5" fmla="*/ 31506 w 58062"/>
                <a:gd name="connsiteY5" fmla="*/ 7906 h 75152"/>
                <a:gd name="connsiteX6" fmla="*/ 31506 w 58062"/>
                <a:gd name="connsiteY6" fmla="*/ 0 h 75152"/>
                <a:gd name="connsiteX7" fmla="*/ 50447 w 58062"/>
                <a:gd name="connsiteY7" fmla="*/ 0 h 75152"/>
                <a:gd name="connsiteX8" fmla="*/ 50447 w 58062"/>
                <a:gd name="connsiteY8" fmla="*/ 63818 h 75152"/>
                <a:gd name="connsiteX9" fmla="*/ 52732 w 58062"/>
                <a:gd name="connsiteY9" fmla="*/ 66104 h 75152"/>
                <a:gd name="connsiteX10" fmla="*/ 58062 w 58062"/>
                <a:gd name="connsiteY10" fmla="*/ 66104 h 75152"/>
                <a:gd name="connsiteX11" fmla="*/ 58062 w 58062"/>
                <a:gd name="connsiteY11" fmla="*/ 74009 h 75152"/>
                <a:gd name="connsiteX12" fmla="*/ 47497 w 58062"/>
                <a:gd name="connsiteY12" fmla="*/ 74009 h 75152"/>
                <a:gd name="connsiteX13" fmla="*/ 40929 w 58062"/>
                <a:gd name="connsiteY13" fmla="*/ 68199 h 75152"/>
                <a:gd name="connsiteX14" fmla="*/ 40929 w 58062"/>
                <a:gd name="connsiteY14" fmla="*/ 67437 h 75152"/>
                <a:gd name="connsiteX15" fmla="*/ 41215 w 58062"/>
                <a:gd name="connsiteY15" fmla="*/ 64579 h 75152"/>
                <a:gd name="connsiteX16" fmla="*/ 41024 w 58062"/>
                <a:gd name="connsiteY16" fmla="*/ 64579 h 75152"/>
                <a:gd name="connsiteX17" fmla="*/ 23130 w 58062"/>
                <a:gd name="connsiteY17" fmla="*/ 75152 h 75152"/>
                <a:gd name="connsiteX18" fmla="*/ 0 w 58062"/>
                <a:gd name="connsiteY18" fmla="*/ 47339 h 75152"/>
                <a:gd name="connsiteX19" fmla="*/ 24081 w 58062"/>
                <a:gd name="connsiteY19" fmla="*/ 19526 h 75152"/>
                <a:gd name="connsiteX20" fmla="*/ 25224 w 58062"/>
                <a:gd name="connsiteY20" fmla="*/ 66484 h 75152"/>
                <a:gd name="connsiteX21" fmla="*/ 40548 w 58062"/>
                <a:gd name="connsiteY21" fmla="*/ 47625 h 75152"/>
                <a:gd name="connsiteX22" fmla="*/ 25604 w 58062"/>
                <a:gd name="connsiteY22" fmla="*/ 28670 h 75152"/>
                <a:gd name="connsiteX23" fmla="*/ 10280 w 58062"/>
                <a:gd name="connsiteY23" fmla="*/ 47530 h 75152"/>
                <a:gd name="connsiteX24" fmla="*/ 25224 w 58062"/>
                <a:gd name="connsiteY24" fmla="*/ 66484 h 7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8062" h="75152">
                  <a:moveTo>
                    <a:pt x="23986" y="19717"/>
                  </a:moveTo>
                  <a:cubicBezTo>
                    <a:pt x="36075" y="19717"/>
                    <a:pt x="40358" y="28670"/>
                    <a:pt x="40358" y="28670"/>
                  </a:cubicBezTo>
                  <a:lnTo>
                    <a:pt x="40548" y="28670"/>
                  </a:lnTo>
                  <a:cubicBezTo>
                    <a:pt x="40548" y="28670"/>
                    <a:pt x="40263" y="26956"/>
                    <a:pt x="40263" y="24670"/>
                  </a:cubicBezTo>
                  <a:lnTo>
                    <a:pt x="40263" y="7906"/>
                  </a:lnTo>
                  <a:lnTo>
                    <a:pt x="31506" y="7906"/>
                  </a:lnTo>
                  <a:lnTo>
                    <a:pt x="31506" y="0"/>
                  </a:lnTo>
                  <a:lnTo>
                    <a:pt x="50447" y="0"/>
                  </a:lnTo>
                  <a:lnTo>
                    <a:pt x="50447" y="63818"/>
                  </a:lnTo>
                  <a:cubicBezTo>
                    <a:pt x="50447" y="65437"/>
                    <a:pt x="51304" y="66104"/>
                    <a:pt x="52732" y="66104"/>
                  </a:cubicBezTo>
                  <a:lnTo>
                    <a:pt x="58062" y="66104"/>
                  </a:lnTo>
                  <a:lnTo>
                    <a:pt x="58062" y="74009"/>
                  </a:lnTo>
                  <a:lnTo>
                    <a:pt x="47497" y="74009"/>
                  </a:lnTo>
                  <a:cubicBezTo>
                    <a:pt x="42737" y="74009"/>
                    <a:pt x="40929" y="71723"/>
                    <a:pt x="40929" y="68199"/>
                  </a:cubicBezTo>
                  <a:lnTo>
                    <a:pt x="40929" y="67437"/>
                  </a:lnTo>
                  <a:cubicBezTo>
                    <a:pt x="40929" y="65627"/>
                    <a:pt x="41215" y="64579"/>
                    <a:pt x="41215" y="64579"/>
                  </a:cubicBezTo>
                  <a:lnTo>
                    <a:pt x="41024" y="64579"/>
                  </a:lnTo>
                  <a:cubicBezTo>
                    <a:pt x="41024" y="64579"/>
                    <a:pt x="36741" y="75152"/>
                    <a:pt x="23130" y="75152"/>
                  </a:cubicBezTo>
                  <a:cubicBezTo>
                    <a:pt x="9518" y="75152"/>
                    <a:pt x="0" y="63818"/>
                    <a:pt x="0" y="47339"/>
                  </a:cubicBezTo>
                  <a:cubicBezTo>
                    <a:pt x="0" y="30861"/>
                    <a:pt x="9804" y="19526"/>
                    <a:pt x="24081" y="19526"/>
                  </a:cubicBezTo>
                  <a:close/>
                  <a:moveTo>
                    <a:pt x="25224" y="66484"/>
                  </a:moveTo>
                  <a:cubicBezTo>
                    <a:pt x="33124" y="66484"/>
                    <a:pt x="40548" y="60865"/>
                    <a:pt x="40548" y="47625"/>
                  </a:cubicBezTo>
                  <a:cubicBezTo>
                    <a:pt x="40548" y="37910"/>
                    <a:pt x="35599" y="28670"/>
                    <a:pt x="25604" y="28670"/>
                  </a:cubicBezTo>
                  <a:cubicBezTo>
                    <a:pt x="17133" y="28670"/>
                    <a:pt x="10280" y="35433"/>
                    <a:pt x="10280" y="47530"/>
                  </a:cubicBezTo>
                  <a:cubicBezTo>
                    <a:pt x="10280" y="59627"/>
                    <a:pt x="16467" y="66484"/>
                    <a:pt x="25224" y="66484"/>
                  </a:cubicBez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B72D10F5-9F6A-17A7-33C2-83FE64DF3ADA}"/>
                </a:ext>
              </a:extLst>
            </p:cNvPr>
            <p:cNvSpPr/>
            <p:nvPr/>
          </p:nvSpPr>
          <p:spPr>
            <a:xfrm>
              <a:off x="2414484" y="5693568"/>
              <a:ext cx="49400" cy="55626"/>
            </a:xfrm>
            <a:custGeom>
              <a:avLst/>
              <a:gdLst>
                <a:gd name="connsiteX0" fmla="*/ 26461 w 49400"/>
                <a:gd name="connsiteY0" fmla="*/ 95 h 55626"/>
                <a:gd name="connsiteX1" fmla="*/ 49400 w 49400"/>
                <a:gd name="connsiteY1" fmla="*/ 24955 h 55626"/>
                <a:gd name="connsiteX2" fmla="*/ 49115 w 49400"/>
                <a:gd name="connsiteY2" fmla="*/ 28861 h 55626"/>
                <a:gd name="connsiteX3" fmla="*/ 10375 w 49400"/>
                <a:gd name="connsiteY3" fmla="*/ 28861 h 55626"/>
                <a:gd name="connsiteX4" fmla="*/ 28745 w 49400"/>
                <a:gd name="connsiteY4" fmla="*/ 46863 h 55626"/>
                <a:gd name="connsiteX5" fmla="*/ 44546 w 49400"/>
                <a:gd name="connsiteY5" fmla="*/ 40862 h 55626"/>
                <a:gd name="connsiteX6" fmla="*/ 48734 w 49400"/>
                <a:gd name="connsiteY6" fmla="*/ 48292 h 55626"/>
                <a:gd name="connsiteX7" fmla="*/ 28079 w 49400"/>
                <a:gd name="connsiteY7" fmla="*/ 55626 h 55626"/>
                <a:gd name="connsiteX8" fmla="*/ 0 w 49400"/>
                <a:gd name="connsiteY8" fmla="*/ 27813 h 55626"/>
                <a:gd name="connsiteX9" fmla="*/ 26461 w 49400"/>
                <a:gd name="connsiteY9" fmla="*/ 0 h 55626"/>
                <a:gd name="connsiteX10" fmla="*/ 38930 w 49400"/>
                <a:gd name="connsiteY10" fmla="*/ 22288 h 55626"/>
                <a:gd name="connsiteX11" fmla="*/ 26271 w 49400"/>
                <a:gd name="connsiteY11" fmla="*/ 8191 h 55626"/>
                <a:gd name="connsiteX12" fmla="*/ 10756 w 49400"/>
                <a:gd name="connsiteY12" fmla="*/ 22288 h 55626"/>
                <a:gd name="connsiteX13" fmla="*/ 38930 w 49400"/>
                <a:gd name="connsiteY13" fmla="*/ 22288 h 55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400" h="55626">
                  <a:moveTo>
                    <a:pt x="26461" y="95"/>
                  </a:moveTo>
                  <a:cubicBezTo>
                    <a:pt x="41500" y="95"/>
                    <a:pt x="49400" y="11239"/>
                    <a:pt x="49400" y="24955"/>
                  </a:cubicBezTo>
                  <a:cubicBezTo>
                    <a:pt x="49400" y="26289"/>
                    <a:pt x="49115" y="28861"/>
                    <a:pt x="49115" y="28861"/>
                  </a:cubicBezTo>
                  <a:lnTo>
                    <a:pt x="10375" y="28861"/>
                  </a:lnTo>
                  <a:cubicBezTo>
                    <a:pt x="11041" y="40577"/>
                    <a:pt x="19322" y="46863"/>
                    <a:pt x="28745" y="46863"/>
                  </a:cubicBezTo>
                  <a:cubicBezTo>
                    <a:pt x="38169" y="46863"/>
                    <a:pt x="44546" y="40862"/>
                    <a:pt x="44546" y="40862"/>
                  </a:cubicBezTo>
                  <a:lnTo>
                    <a:pt x="48734" y="48292"/>
                  </a:lnTo>
                  <a:cubicBezTo>
                    <a:pt x="48734" y="48292"/>
                    <a:pt x="40739" y="55626"/>
                    <a:pt x="28079" y="55626"/>
                  </a:cubicBezTo>
                  <a:cubicBezTo>
                    <a:pt x="11422" y="55626"/>
                    <a:pt x="0" y="43529"/>
                    <a:pt x="0" y="27813"/>
                  </a:cubicBezTo>
                  <a:cubicBezTo>
                    <a:pt x="0" y="10954"/>
                    <a:pt x="11422" y="0"/>
                    <a:pt x="26461" y="0"/>
                  </a:cubicBezTo>
                  <a:close/>
                  <a:moveTo>
                    <a:pt x="38930" y="22288"/>
                  </a:moveTo>
                  <a:cubicBezTo>
                    <a:pt x="38645" y="12954"/>
                    <a:pt x="32934" y="8191"/>
                    <a:pt x="26271" y="8191"/>
                  </a:cubicBezTo>
                  <a:cubicBezTo>
                    <a:pt x="18561" y="8191"/>
                    <a:pt x="12279" y="13430"/>
                    <a:pt x="10756" y="22288"/>
                  </a:cubicBezTo>
                  <a:lnTo>
                    <a:pt x="38930" y="22288"/>
                  </a:ln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AD437B20-5B09-F423-4497-96E51FBA15E2}"/>
                </a:ext>
              </a:extLst>
            </p:cNvPr>
            <p:cNvSpPr/>
            <p:nvPr/>
          </p:nvSpPr>
          <p:spPr>
            <a:xfrm>
              <a:off x="2500149" y="5671566"/>
              <a:ext cx="70245" cy="77438"/>
            </a:xfrm>
            <a:custGeom>
              <a:avLst/>
              <a:gdLst>
                <a:gd name="connsiteX0" fmla="*/ 39121 w 70245"/>
                <a:gd name="connsiteY0" fmla="*/ 190 h 77438"/>
                <a:gd name="connsiteX1" fmla="*/ 69389 w 70245"/>
                <a:gd name="connsiteY1" fmla="*/ 15145 h 77438"/>
                <a:gd name="connsiteX2" fmla="*/ 69389 w 70245"/>
                <a:gd name="connsiteY2" fmla="*/ 26956 h 77438"/>
                <a:gd name="connsiteX3" fmla="*/ 52637 w 70245"/>
                <a:gd name="connsiteY3" fmla="*/ 26956 h 77438"/>
                <a:gd name="connsiteX4" fmla="*/ 52637 w 70245"/>
                <a:gd name="connsiteY4" fmla="*/ 21146 h 77438"/>
                <a:gd name="connsiteX5" fmla="*/ 39977 w 70245"/>
                <a:gd name="connsiteY5" fmla="*/ 15812 h 77438"/>
                <a:gd name="connsiteX6" fmla="*/ 19322 w 70245"/>
                <a:gd name="connsiteY6" fmla="*/ 37624 h 77438"/>
                <a:gd name="connsiteX7" fmla="*/ 41024 w 70245"/>
                <a:gd name="connsiteY7" fmla="*/ 61817 h 77438"/>
                <a:gd name="connsiteX8" fmla="*/ 53493 w 70245"/>
                <a:gd name="connsiteY8" fmla="*/ 56483 h 77438"/>
                <a:gd name="connsiteX9" fmla="*/ 53493 w 70245"/>
                <a:gd name="connsiteY9" fmla="*/ 50673 h 77438"/>
                <a:gd name="connsiteX10" fmla="*/ 70246 w 70245"/>
                <a:gd name="connsiteY10" fmla="*/ 50673 h 77438"/>
                <a:gd name="connsiteX11" fmla="*/ 70246 w 70245"/>
                <a:gd name="connsiteY11" fmla="*/ 62675 h 77438"/>
                <a:gd name="connsiteX12" fmla="*/ 39692 w 70245"/>
                <a:gd name="connsiteY12" fmla="*/ 77438 h 77438"/>
                <a:gd name="connsiteX13" fmla="*/ 0 w 70245"/>
                <a:gd name="connsiteY13" fmla="*/ 38576 h 77438"/>
                <a:gd name="connsiteX14" fmla="*/ 39121 w 70245"/>
                <a:gd name="connsiteY14" fmla="*/ 0 h 7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245" h="77438">
                  <a:moveTo>
                    <a:pt x="39121" y="190"/>
                  </a:moveTo>
                  <a:cubicBezTo>
                    <a:pt x="48258" y="190"/>
                    <a:pt x="69389" y="3048"/>
                    <a:pt x="69389" y="15145"/>
                  </a:cubicBezTo>
                  <a:lnTo>
                    <a:pt x="69389" y="26956"/>
                  </a:lnTo>
                  <a:lnTo>
                    <a:pt x="52637" y="26956"/>
                  </a:lnTo>
                  <a:lnTo>
                    <a:pt x="52637" y="21146"/>
                  </a:lnTo>
                  <a:cubicBezTo>
                    <a:pt x="52637" y="16954"/>
                    <a:pt x="45022" y="15812"/>
                    <a:pt x="39977" y="15812"/>
                  </a:cubicBezTo>
                  <a:cubicBezTo>
                    <a:pt x="27794" y="15812"/>
                    <a:pt x="19322" y="23813"/>
                    <a:pt x="19322" y="37624"/>
                  </a:cubicBezTo>
                  <a:cubicBezTo>
                    <a:pt x="19322" y="53149"/>
                    <a:pt x="28555" y="61817"/>
                    <a:pt x="41024" y="61817"/>
                  </a:cubicBezTo>
                  <a:cubicBezTo>
                    <a:pt x="44356" y="61817"/>
                    <a:pt x="53493" y="60960"/>
                    <a:pt x="53493" y="56483"/>
                  </a:cubicBezTo>
                  <a:lnTo>
                    <a:pt x="53493" y="50673"/>
                  </a:lnTo>
                  <a:lnTo>
                    <a:pt x="70246" y="50673"/>
                  </a:lnTo>
                  <a:lnTo>
                    <a:pt x="70246" y="62675"/>
                  </a:lnTo>
                  <a:cubicBezTo>
                    <a:pt x="70246" y="74104"/>
                    <a:pt x="50067" y="77438"/>
                    <a:pt x="39692" y="77438"/>
                  </a:cubicBezTo>
                  <a:cubicBezTo>
                    <a:pt x="16752" y="77438"/>
                    <a:pt x="0" y="60484"/>
                    <a:pt x="0" y="38576"/>
                  </a:cubicBezTo>
                  <a:cubicBezTo>
                    <a:pt x="0" y="16669"/>
                    <a:pt x="17323" y="0"/>
                    <a:pt x="39121" y="0"/>
                  </a:cubicBez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D0BE2FA9-14FD-52ED-EBC6-52D040B0EA2C}"/>
                </a:ext>
              </a:extLst>
            </p:cNvPr>
            <p:cNvSpPr/>
            <p:nvPr/>
          </p:nvSpPr>
          <p:spPr>
            <a:xfrm>
              <a:off x="2578390" y="5672899"/>
              <a:ext cx="68056" cy="74961"/>
            </a:xfrm>
            <a:custGeom>
              <a:avLst/>
              <a:gdLst>
                <a:gd name="connsiteX0" fmla="*/ 476 w 68056"/>
                <a:gd name="connsiteY0" fmla="*/ 61913 h 74961"/>
                <a:gd name="connsiteX1" fmla="*/ 7329 w 68056"/>
                <a:gd name="connsiteY1" fmla="*/ 61913 h 74961"/>
                <a:gd name="connsiteX2" fmla="*/ 7329 w 68056"/>
                <a:gd name="connsiteY2" fmla="*/ 13145 h 74961"/>
                <a:gd name="connsiteX3" fmla="*/ 0 w 68056"/>
                <a:gd name="connsiteY3" fmla="*/ 13145 h 74961"/>
                <a:gd name="connsiteX4" fmla="*/ 0 w 68056"/>
                <a:gd name="connsiteY4" fmla="*/ 0 h 74961"/>
                <a:gd name="connsiteX5" fmla="*/ 25414 w 68056"/>
                <a:gd name="connsiteY5" fmla="*/ 0 h 74961"/>
                <a:gd name="connsiteX6" fmla="*/ 25414 w 68056"/>
                <a:gd name="connsiteY6" fmla="*/ 23717 h 74961"/>
                <a:gd name="connsiteX7" fmla="*/ 25319 w 68056"/>
                <a:gd name="connsiteY7" fmla="*/ 27051 h 74961"/>
                <a:gd name="connsiteX8" fmla="*/ 25224 w 68056"/>
                <a:gd name="connsiteY8" fmla="*/ 28289 h 74961"/>
                <a:gd name="connsiteX9" fmla="*/ 25414 w 68056"/>
                <a:gd name="connsiteY9" fmla="*/ 28289 h 74961"/>
                <a:gd name="connsiteX10" fmla="*/ 41881 w 68056"/>
                <a:gd name="connsiteY10" fmla="*/ 19717 h 74961"/>
                <a:gd name="connsiteX11" fmla="*/ 61298 w 68056"/>
                <a:gd name="connsiteY11" fmla="*/ 39910 h 74961"/>
                <a:gd name="connsiteX12" fmla="*/ 61298 w 68056"/>
                <a:gd name="connsiteY12" fmla="*/ 61817 h 74961"/>
                <a:gd name="connsiteX13" fmla="*/ 68056 w 68056"/>
                <a:gd name="connsiteY13" fmla="*/ 61817 h 74961"/>
                <a:gd name="connsiteX14" fmla="*/ 68056 w 68056"/>
                <a:gd name="connsiteY14" fmla="*/ 74962 h 74961"/>
                <a:gd name="connsiteX15" fmla="*/ 43118 w 68056"/>
                <a:gd name="connsiteY15" fmla="*/ 74962 h 74961"/>
                <a:gd name="connsiteX16" fmla="*/ 43118 w 68056"/>
                <a:gd name="connsiteY16" fmla="*/ 43339 h 74961"/>
                <a:gd name="connsiteX17" fmla="*/ 37122 w 68056"/>
                <a:gd name="connsiteY17" fmla="*/ 36195 h 74961"/>
                <a:gd name="connsiteX18" fmla="*/ 25414 w 68056"/>
                <a:gd name="connsiteY18" fmla="*/ 51054 h 74961"/>
                <a:gd name="connsiteX19" fmla="*/ 25414 w 68056"/>
                <a:gd name="connsiteY19" fmla="*/ 61817 h 74961"/>
                <a:gd name="connsiteX20" fmla="*/ 32172 w 68056"/>
                <a:gd name="connsiteY20" fmla="*/ 61817 h 74961"/>
                <a:gd name="connsiteX21" fmla="*/ 32172 w 68056"/>
                <a:gd name="connsiteY21" fmla="*/ 74962 h 74961"/>
                <a:gd name="connsiteX22" fmla="*/ 476 w 68056"/>
                <a:gd name="connsiteY22" fmla="*/ 74962 h 74961"/>
                <a:gd name="connsiteX23" fmla="*/ 476 w 68056"/>
                <a:gd name="connsiteY23" fmla="*/ 61817 h 7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56" h="74961">
                  <a:moveTo>
                    <a:pt x="476" y="61913"/>
                  </a:moveTo>
                  <a:lnTo>
                    <a:pt x="7329" y="61913"/>
                  </a:lnTo>
                  <a:lnTo>
                    <a:pt x="7329" y="13145"/>
                  </a:lnTo>
                  <a:lnTo>
                    <a:pt x="0" y="13145"/>
                  </a:lnTo>
                  <a:lnTo>
                    <a:pt x="0" y="0"/>
                  </a:lnTo>
                  <a:lnTo>
                    <a:pt x="25414" y="0"/>
                  </a:lnTo>
                  <a:lnTo>
                    <a:pt x="25414" y="23717"/>
                  </a:lnTo>
                  <a:cubicBezTo>
                    <a:pt x="25414" y="25051"/>
                    <a:pt x="25414" y="26194"/>
                    <a:pt x="25319" y="27051"/>
                  </a:cubicBezTo>
                  <a:cubicBezTo>
                    <a:pt x="25224" y="27623"/>
                    <a:pt x="25224" y="28004"/>
                    <a:pt x="25224" y="28289"/>
                  </a:cubicBezTo>
                  <a:lnTo>
                    <a:pt x="25414" y="28289"/>
                  </a:lnTo>
                  <a:cubicBezTo>
                    <a:pt x="28460" y="22955"/>
                    <a:pt x="34742" y="19717"/>
                    <a:pt x="41881" y="19717"/>
                  </a:cubicBezTo>
                  <a:cubicBezTo>
                    <a:pt x="52732" y="19717"/>
                    <a:pt x="61298" y="24860"/>
                    <a:pt x="61298" y="39910"/>
                  </a:cubicBezTo>
                  <a:lnTo>
                    <a:pt x="61298" y="61817"/>
                  </a:lnTo>
                  <a:lnTo>
                    <a:pt x="68056" y="61817"/>
                  </a:lnTo>
                  <a:lnTo>
                    <a:pt x="68056" y="74962"/>
                  </a:lnTo>
                  <a:lnTo>
                    <a:pt x="43118" y="74962"/>
                  </a:lnTo>
                  <a:lnTo>
                    <a:pt x="43118" y="43339"/>
                  </a:lnTo>
                  <a:cubicBezTo>
                    <a:pt x="43118" y="38291"/>
                    <a:pt x="41214" y="36195"/>
                    <a:pt x="37122" y="36195"/>
                  </a:cubicBezTo>
                  <a:cubicBezTo>
                    <a:pt x="29126" y="36195"/>
                    <a:pt x="25414" y="43339"/>
                    <a:pt x="25414" y="51054"/>
                  </a:cubicBezTo>
                  <a:lnTo>
                    <a:pt x="25414" y="61817"/>
                  </a:lnTo>
                  <a:lnTo>
                    <a:pt x="32172" y="61817"/>
                  </a:lnTo>
                  <a:lnTo>
                    <a:pt x="32172" y="74962"/>
                  </a:lnTo>
                  <a:lnTo>
                    <a:pt x="476" y="74962"/>
                  </a:lnTo>
                  <a:lnTo>
                    <a:pt x="476" y="61817"/>
                  </a:ln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F0D7CF01-90B3-4843-9DB8-CD3303E87064}"/>
                </a:ext>
              </a:extLst>
            </p:cNvPr>
            <p:cNvSpPr/>
            <p:nvPr/>
          </p:nvSpPr>
          <p:spPr>
            <a:xfrm>
              <a:off x="2653395" y="5672994"/>
              <a:ext cx="32267" cy="74866"/>
            </a:xfrm>
            <a:custGeom>
              <a:avLst/>
              <a:gdLst>
                <a:gd name="connsiteX0" fmla="*/ 571 w 32267"/>
                <a:gd name="connsiteY0" fmla="*/ 61817 h 74866"/>
                <a:gd name="connsiteX1" fmla="*/ 7329 w 32267"/>
                <a:gd name="connsiteY1" fmla="*/ 61817 h 74866"/>
                <a:gd name="connsiteX2" fmla="*/ 7329 w 32267"/>
                <a:gd name="connsiteY2" fmla="*/ 34004 h 74866"/>
                <a:gd name="connsiteX3" fmla="*/ 0 w 32267"/>
                <a:gd name="connsiteY3" fmla="*/ 34004 h 74866"/>
                <a:gd name="connsiteX4" fmla="*/ 0 w 32267"/>
                <a:gd name="connsiteY4" fmla="*/ 20860 h 74866"/>
                <a:gd name="connsiteX5" fmla="*/ 25414 w 32267"/>
                <a:gd name="connsiteY5" fmla="*/ 20860 h 74866"/>
                <a:gd name="connsiteX6" fmla="*/ 25414 w 32267"/>
                <a:gd name="connsiteY6" fmla="*/ 61722 h 74866"/>
                <a:gd name="connsiteX7" fmla="*/ 32267 w 32267"/>
                <a:gd name="connsiteY7" fmla="*/ 61722 h 74866"/>
                <a:gd name="connsiteX8" fmla="*/ 32267 w 32267"/>
                <a:gd name="connsiteY8" fmla="*/ 74867 h 74866"/>
                <a:gd name="connsiteX9" fmla="*/ 571 w 32267"/>
                <a:gd name="connsiteY9" fmla="*/ 74867 h 74866"/>
                <a:gd name="connsiteX10" fmla="*/ 571 w 32267"/>
                <a:gd name="connsiteY10" fmla="*/ 61722 h 74866"/>
                <a:gd name="connsiteX11" fmla="*/ 7615 w 32267"/>
                <a:gd name="connsiteY11" fmla="*/ 0 h 74866"/>
                <a:gd name="connsiteX12" fmla="*/ 25319 w 32267"/>
                <a:gd name="connsiteY12" fmla="*/ 0 h 74866"/>
                <a:gd name="connsiteX13" fmla="*/ 25319 w 32267"/>
                <a:gd name="connsiteY13" fmla="*/ 14192 h 74866"/>
                <a:gd name="connsiteX14" fmla="*/ 7615 w 32267"/>
                <a:gd name="connsiteY14" fmla="*/ 14192 h 74866"/>
                <a:gd name="connsiteX15" fmla="*/ 7615 w 32267"/>
                <a:gd name="connsiteY15" fmla="*/ 0 h 7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267" h="74866">
                  <a:moveTo>
                    <a:pt x="571" y="61817"/>
                  </a:moveTo>
                  <a:lnTo>
                    <a:pt x="7329" y="61817"/>
                  </a:lnTo>
                  <a:lnTo>
                    <a:pt x="7329" y="34004"/>
                  </a:lnTo>
                  <a:lnTo>
                    <a:pt x="0" y="34004"/>
                  </a:lnTo>
                  <a:lnTo>
                    <a:pt x="0" y="20860"/>
                  </a:lnTo>
                  <a:lnTo>
                    <a:pt x="25414" y="20860"/>
                  </a:lnTo>
                  <a:lnTo>
                    <a:pt x="25414" y="61722"/>
                  </a:lnTo>
                  <a:lnTo>
                    <a:pt x="32267" y="61722"/>
                  </a:lnTo>
                  <a:lnTo>
                    <a:pt x="32267" y="74867"/>
                  </a:lnTo>
                  <a:lnTo>
                    <a:pt x="571" y="74867"/>
                  </a:lnTo>
                  <a:lnTo>
                    <a:pt x="571" y="61722"/>
                  </a:lnTo>
                  <a:close/>
                  <a:moveTo>
                    <a:pt x="7615" y="0"/>
                  </a:moveTo>
                  <a:lnTo>
                    <a:pt x="25319" y="0"/>
                  </a:lnTo>
                  <a:lnTo>
                    <a:pt x="25319" y="14192"/>
                  </a:lnTo>
                  <a:lnTo>
                    <a:pt x="7615" y="14192"/>
                  </a:lnTo>
                  <a:lnTo>
                    <a:pt x="7615" y="0"/>
                  </a:ln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9CD79DB9-0597-3489-EF79-68BEA3774618}"/>
                </a:ext>
              </a:extLst>
            </p:cNvPr>
            <p:cNvSpPr/>
            <p:nvPr/>
          </p:nvSpPr>
          <p:spPr>
            <a:xfrm>
              <a:off x="2688422" y="5672994"/>
              <a:ext cx="32743" cy="75533"/>
            </a:xfrm>
            <a:custGeom>
              <a:avLst/>
              <a:gdLst>
                <a:gd name="connsiteX0" fmla="*/ 7329 w 32743"/>
                <a:gd name="connsiteY0" fmla="*/ 13145 h 75533"/>
                <a:gd name="connsiteX1" fmla="*/ 0 w 32743"/>
                <a:gd name="connsiteY1" fmla="*/ 13145 h 75533"/>
                <a:gd name="connsiteX2" fmla="*/ 0 w 32743"/>
                <a:gd name="connsiteY2" fmla="*/ 0 h 75533"/>
                <a:gd name="connsiteX3" fmla="*/ 25414 w 32743"/>
                <a:gd name="connsiteY3" fmla="*/ 0 h 75533"/>
                <a:gd name="connsiteX4" fmla="*/ 25414 w 32743"/>
                <a:gd name="connsiteY4" fmla="*/ 54007 h 75533"/>
                <a:gd name="connsiteX5" fmla="*/ 30459 w 32743"/>
                <a:gd name="connsiteY5" fmla="*/ 60960 h 75533"/>
                <a:gd name="connsiteX6" fmla="*/ 32077 w 32743"/>
                <a:gd name="connsiteY6" fmla="*/ 60865 h 75533"/>
                <a:gd name="connsiteX7" fmla="*/ 32743 w 32743"/>
                <a:gd name="connsiteY7" fmla="*/ 60865 h 75533"/>
                <a:gd name="connsiteX8" fmla="*/ 32743 w 32743"/>
                <a:gd name="connsiteY8" fmla="*/ 75247 h 75533"/>
                <a:gd name="connsiteX9" fmla="*/ 31125 w 32743"/>
                <a:gd name="connsiteY9" fmla="*/ 75438 h 75533"/>
                <a:gd name="connsiteX10" fmla="*/ 27223 w 32743"/>
                <a:gd name="connsiteY10" fmla="*/ 75533 h 75533"/>
                <a:gd name="connsiteX11" fmla="*/ 7329 w 32743"/>
                <a:gd name="connsiteY11" fmla="*/ 55054 h 75533"/>
                <a:gd name="connsiteX12" fmla="*/ 7329 w 32743"/>
                <a:gd name="connsiteY12" fmla="*/ 13145 h 7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43" h="75533">
                  <a:moveTo>
                    <a:pt x="7329" y="13145"/>
                  </a:moveTo>
                  <a:lnTo>
                    <a:pt x="0" y="13145"/>
                  </a:lnTo>
                  <a:lnTo>
                    <a:pt x="0" y="0"/>
                  </a:lnTo>
                  <a:lnTo>
                    <a:pt x="25414" y="0"/>
                  </a:lnTo>
                  <a:lnTo>
                    <a:pt x="25414" y="54007"/>
                  </a:lnTo>
                  <a:cubicBezTo>
                    <a:pt x="25414" y="59150"/>
                    <a:pt x="26366" y="60960"/>
                    <a:pt x="30459" y="60960"/>
                  </a:cubicBezTo>
                  <a:cubicBezTo>
                    <a:pt x="31220" y="60960"/>
                    <a:pt x="31601" y="60865"/>
                    <a:pt x="32077" y="60865"/>
                  </a:cubicBezTo>
                  <a:lnTo>
                    <a:pt x="32743" y="60865"/>
                  </a:lnTo>
                  <a:lnTo>
                    <a:pt x="32743" y="75247"/>
                  </a:lnTo>
                  <a:lnTo>
                    <a:pt x="31125" y="75438"/>
                  </a:lnTo>
                  <a:cubicBezTo>
                    <a:pt x="29983" y="75533"/>
                    <a:pt x="28841" y="75533"/>
                    <a:pt x="27223" y="75533"/>
                  </a:cubicBezTo>
                  <a:cubicBezTo>
                    <a:pt x="17704" y="75533"/>
                    <a:pt x="7329" y="73248"/>
                    <a:pt x="7329" y="55054"/>
                  </a:cubicBezTo>
                  <a:lnTo>
                    <a:pt x="7329" y="13145"/>
                  </a:ln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6102C78F-DF0B-6F88-748E-9F5BB15A98E4}"/>
                </a:ext>
              </a:extLst>
            </p:cNvPr>
            <p:cNvSpPr/>
            <p:nvPr/>
          </p:nvSpPr>
          <p:spPr>
            <a:xfrm>
              <a:off x="2727924" y="5692711"/>
              <a:ext cx="53207" cy="56483"/>
            </a:xfrm>
            <a:custGeom>
              <a:avLst/>
              <a:gdLst>
                <a:gd name="connsiteX0" fmla="*/ 28079 w 53207"/>
                <a:gd name="connsiteY0" fmla="*/ 0 h 56483"/>
                <a:gd name="connsiteX1" fmla="*/ 53208 w 53207"/>
                <a:gd name="connsiteY1" fmla="*/ 26098 h 56483"/>
                <a:gd name="connsiteX2" fmla="*/ 53017 w 53207"/>
                <a:gd name="connsiteY2" fmla="*/ 29432 h 56483"/>
                <a:gd name="connsiteX3" fmla="*/ 52827 w 53207"/>
                <a:gd name="connsiteY3" fmla="*/ 31528 h 56483"/>
                <a:gd name="connsiteX4" fmla="*/ 18561 w 53207"/>
                <a:gd name="connsiteY4" fmla="*/ 31528 h 56483"/>
                <a:gd name="connsiteX5" fmla="*/ 31125 w 53207"/>
                <a:gd name="connsiteY5" fmla="*/ 41434 h 56483"/>
                <a:gd name="connsiteX6" fmla="*/ 41690 w 53207"/>
                <a:gd name="connsiteY6" fmla="*/ 38767 h 56483"/>
                <a:gd name="connsiteX7" fmla="*/ 46259 w 53207"/>
                <a:gd name="connsiteY7" fmla="*/ 36290 h 56483"/>
                <a:gd name="connsiteX8" fmla="*/ 52827 w 53207"/>
                <a:gd name="connsiteY8" fmla="*/ 48863 h 56483"/>
                <a:gd name="connsiteX9" fmla="*/ 46640 w 53207"/>
                <a:gd name="connsiteY9" fmla="*/ 52673 h 56483"/>
                <a:gd name="connsiteX10" fmla="*/ 29602 w 53207"/>
                <a:gd name="connsiteY10" fmla="*/ 56483 h 56483"/>
                <a:gd name="connsiteX11" fmla="*/ 0 w 53207"/>
                <a:gd name="connsiteY11" fmla="*/ 28194 h 56483"/>
                <a:gd name="connsiteX12" fmla="*/ 28079 w 53207"/>
                <a:gd name="connsiteY12" fmla="*/ 0 h 56483"/>
                <a:gd name="connsiteX13" fmla="*/ 34457 w 53207"/>
                <a:gd name="connsiteY13" fmla="*/ 21622 h 56483"/>
                <a:gd name="connsiteX14" fmla="*/ 27698 w 53207"/>
                <a:gd name="connsiteY14" fmla="*/ 13621 h 56483"/>
                <a:gd name="connsiteX15" fmla="*/ 19037 w 53207"/>
                <a:gd name="connsiteY15" fmla="*/ 21622 h 56483"/>
                <a:gd name="connsiteX16" fmla="*/ 34552 w 53207"/>
                <a:gd name="connsiteY16" fmla="*/ 21622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207" h="56483">
                  <a:moveTo>
                    <a:pt x="28079" y="0"/>
                  </a:moveTo>
                  <a:cubicBezTo>
                    <a:pt x="44165" y="0"/>
                    <a:pt x="53208" y="11144"/>
                    <a:pt x="53208" y="26098"/>
                  </a:cubicBezTo>
                  <a:cubicBezTo>
                    <a:pt x="53208" y="26956"/>
                    <a:pt x="53112" y="28289"/>
                    <a:pt x="53017" y="29432"/>
                  </a:cubicBezTo>
                  <a:lnTo>
                    <a:pt x="52827" y="31528"/>
                  </a:lnTo>
                  <a:lnTo>
                    <a:pt x="18561" y="31528"/>
                  </a:lnTo>
                  <a:cubicBezTo>
                    <a:pt x="19893" y="38576"/>
                    <a:pt x="25224" y="41434"/>
                    <a:pt x="31125" y="41434"/>
                  </a:cubicBezTo>
                  <a:cubicBezTo>
                    <a:pt x="35218" y="41434"/>
                    <a:pt x="38835" y="40100"/>
                    <a:pt x="41690" y="38767"/>
                  </a:cubicBezTo>
                  <a:cubicBezTo>
                    <a:pt x="43404" y="38005"/>
                    <a:pt x="44927" y="37147"/>
                    <a:pt x="46259" y="36290"/>
                  </a:cubicBezTo>
                  <a:lnTo>
                    <a:pt x="52827" y="48863"/>
                  </a:lnTo>
                  <a:cubicBezTo>
                    <a:pt x="51018" y="50197"/>
                    <a:pt x="48924" y="51435"/>
                    <a:pt x="46640" y="52673"/>
                  </a:cubicBezTo>
                  <a:cubicBezTo>
                    <a:pt x="42547" y="54674"/>
                    <a:pt x="37026" y="56483"/>
                    <a:pt x="29602" y="56483"/>
                  </a:cubicBezTo>
                  <a:cubicBezTo>
                    <a:pt x="10375" y="56483"/>
                    <a:pt x="0" y="42577"/>
                    <a:pt x="0" y="28194"/>
                  </a:cubicBezTo>
                  <a:cubicBezTo>
                    <a:pt x="0" y="12382"/>
                    <a:pt x="10661" y="0"/>
                    <a:pt x="28079" y="0"/>
                  </a:cubicBezTo>
                  <a:close/>
                  <a:moveTo>
                    <a:pt x="34457" y="21622"/>
                  </a:moveTo>
                  <a:cubicBezTo>
                    <a:pt x="34457" y="17336"/>
                    <a:pt x="31696" y="13621"/>
                    <a:pt x="27698" y="13621"/>
                  </a:cubicBezTo>
                  <a:cubicBezTo>
                    <a:pt x="22368" y="13621"/>
                    <a:pt x="19989" y="17431"/>
                    <a:pt x="19037" y="21622"/>
                  </a:cubicBezTo>
                  <a:lnTo>
                    <a:pt x="34552" y="21622"/>
                  </a:lnTo>
                  <a:close/>
                </a:path>
              </a:pathLst>
            </a:custGeom>
            <a:grpFill/>
            <a:ln w="9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ABD2F46E-207D-7701-2E73-55CE61DB42F5}"/>
              </a:ext>
            </a:extLst>
          </p:cNvPr>
          <p:cNvGrpSpPr/>
          <p:nvPr/>
        </p:nvGrpSpPr>
        <p:grpSpPr>
          <a:xfrm>
            <a:off x="809798" y="5642966"/>
            <a:ext cx="2937378" cy="89834"/>
            <a:chOff x="5285334" y="1359030"/>
            <a:chExt cx="1396566" cy="122113"/>
          </a:xfrm>
        </p:grpSpPr>
        <p:sp>
          <p:nvSpPr>
            <p:cNvPr id="22" name="Forma libre 21">
              <a:extLst>
                <a:ext uri="{FF2B5EF4-FFF2-40B4-BE49-F238E27FC236}">
                  <a16:creationId xmlns:a16="http://schemas.microsoft.com/office/drawing/2014/main" id="{9820B287-ADB6-D28E-2F97-3A5A286ECDA6}"/>
                </a:ext>
              </a:extLst>
            </p:cNvPr>
            <p:cNvSpPr/>
            <p:nvPr/>
          </p:nvSpPr>
          <p:spPr>
            <a:xfrm>
              <a:off x="5285334" y="1359030"/>
              <a:ext cx="572591" cy="122113"/>
            </a:xfrm>
            <a:custGeom>
              <a:avLst/>
              <a:gdLst>
                <a:gd name="connsiteX0" fmla="*/ 0 w 312419"/>
                <a:gd name="connsiteY0" fmla="*/ 0 h 694372"/>
                <a:gd name="connsiteX1" fmla="*/ 312420 w 312419"/>
                <a:gd name="connsiteY1" fmla="*/ 0 h 694372"/>
                <a:gd name="connsiteX2" fmla="*/ 312420 w 312419"/>
                <a:gd name="connsiteY2" fmla="*/ 694373 h 694372"/>
                <a:gd name="connsiteX3" fmla="*/ 0 w 312419"/>
                <a:gd name="connsiteY3" fmla="*/ 694373 h 69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2419" h="694372">
                  <a:moveTo>
                    <a:pt x="0" y="0"/>
                  </a:moveTo>
                  <a:lnTo>
                    <a:pt x="312420" y="0"/>
                  </a:lnTo>
                  <a:lnTo>
                    <a:pt x="312420" y="694373"/>
                  </a:lnTo>
                  <a:lnTo>
                    <a:pt x="0" y="694373"/>
                  </a:lnTo>
                  <a:close/>
                </a:path>
              </a:pathLst>
            </a:custGeom>
            <a:solidFill>
              <a:srgbClr val="0F69B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23" name="Forma libre 22">
              <a:extLst>
                <a:ext uri="{FF2B5EF4-FFF2-40B4-BE49-F238E27FC236}">
                  <a16:creationId xmlns:a16="http://schemas.microsoft.com/office/drawing/2014/main" id="{89E9DDFA-2A3B-912C-551D-E148A9BDE53C}"/>
                </a:ext>
              </a:extLst>
            </p:cNvPr>
            <p:cNvSpPr/>
            <p:nvPr/>
          </p:nvSpPr>
          <p:spPr>
            <a:xfrm>
              <a:off x="5857926" y="1359030"/>
              <a:ext cx="823974" cy="122113"/>
            </a:xfrm>
            <a:custGeom>
              <a:avLst/>
              <a:gdLst>
                <a:gd name="connsiteX0" fmla="*/ 0 w 449580"/>
                <a:gd name="connsiteY0" fmla="*/ 0 h 694372"/>
                <a:gd name="connsiteX1" fmla="*/ 449580 w 449580"/>
                <a:gd name="connsiteY1" fmla="*/ 0 h 694372"/>
                <a:gd name="connsiteX2" fmla="*/ 449580 w 449580"/>
                <a:gd name="connsiteY2" fmla="*/ 694373 h 694372"/>
                <a:gd name="connsiteX3" fmla="*/ 0 w 449580"/>
                <a:gd name="connsiteY3" fmla="*/ 694373 h 69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9580" h="694372">
                  <a:moveTo>
                    <a:pt x="0" y="0"/>
                  </a:moveTo>
                  <a:lnTo>
                    <a:pt x="449580" y="0"/>
                  </a:lnTo>
                  <a:lnTo>
                    <a:pt x="449580" y="694373"/>
                  </a:lnTo>
                  <a:lnTo>
                    <a:pt x="0" y="694373"/>
                  </a:lnTo>
                  <a:close/>
                </a:path>
              </a:pathLst>
            </a:custGeom>
            <a:solidFill>
              <a:srgbClr val="EB3D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AC41F583-A0CE-B2BC-2036-53359C847F3F}"/>
              </a:ext>
            </a:extLst>
          </p:cNvPr>
          <p:cNvGrpSpPr/>
          <p:nvPr/>
        </p:nvGrpSpPr>
        <p:grpSpPr>
          <a:xfrm>
            <a:off x="318348" y="497103"/>
            <a:ext cx="5870646" cy="2382671"/>
            <a:chOff x="2492461" y="2171693"/>
            <a:chExt cx="3394779" cy="1377811"/>
          </a:xfrm>
          <a:solidFill>
            <a:schemeClr val="bg1">
              <a:alpha val="46852"/>
            </a:schemeClr>
          </a:solidFill>
        </p:grpSpPr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B07CDEF5-D03A-5958-DE26-CC22FAE48D16}"/>
                </a:ext>
              </a:extLst>
            </p:cNvPr>
            <p:cNvSpPr/>
            <p:nvPr/>
          </p:nvSpPr>
          <p:spPr>
            <a:xfrm>
              <a:off x="4403486" y="2879793"/>
              <a:ext cx="1483754" cy="314168"/>
            </a:xfrm>
            <a:custGeom>
              <a:avLst/>
              <a:gdLst>
                <a:gd name="connsiteX0" fmla="*/ 1000404 w 1483754"/>
                <a:gd name="connsiteY0" fmla="*/ 228269 h 314168"/>
                <a:gd name="connsiteX1" fmla="*/ 996880 w 1483754"/>
                <a:gd name="connsiteY1" fmla="*/ 228269 h 314168"/>
                <a:gd name="connsiteX2" fmla="*/ 976087 w 1483754"/>
                <a:gd name="connsiteY2" fmla="*/ 226161 h 314168"/>
                <a:gd name="connsiteX3" fmla="*/ 939082 w 1483754"/>
                <a:gd name="connsiteY3" fmla="*/ 204555 h 314168"/>
                <a:gd name="connsiteX4" fmla="*/ 908773 w 1483754"/>
                <a:gd name="connsiteY4" fmla="*/ 193137 h 314168"/>
                <a:gd name="connsiteX5" fmla="*/ 906482 w 1483754"/>
                <a:gd name="connsiteY5" fmla="*/ 203501 h 314168"/>
                <a:gd name="connsiteX6" fmla="*/ 842517 w 1483754"/>
                <a:gd name="connsiteY6" fmla="*/ 245484 h 314168"/>
                <a:gd name="connsiteX7" fmla="*/ 810271 w 1483754"/>
                <a:gd name="connsiteY7" fmla="*/ 266213 h 314168"/>
                <a:gd name="connsiteX8" fmla="*/ 803398 w 1483754"/>
                <a:gd name="connsiteY8" fmla="*/ 268145 h 314168"/>
                <a:gd name="connsiteX9" fmla="*/ 794588 w 1483754"/>
                <a:gd name="connsiteY9" fmla="*/ 268145 h 314168"/>
                <a:gd name="connsiteX10" fmla="*/ 793354 w 1483754"/>
                <a:gd name="connsiteY10" fmla="*/ 276753 h 314168"/>
                <a:gd name="connsiteX11" fmla="*/ 741724 w 1483754"/>
                <a:gd name="connsiteY11" fmla="*/ 313818 h 314168"/>
                <a:gd name="connsiteX12" fmla="*/ 692737 w 1483754"/>
                <a:gd name="connsiteY12" fmla="*/ 280793 h 314168"/>
                <a:gd name="connsiteX13" fmla="*/ 662957 w 1483754"/>
                <a:gd name="connsiteY13" fmla="*/ 258835 h 314168"/>
                <a:gd name="connsiteX14" fmla="*/ 632296 w 1483754"/>
                <a:gd name="connsiteY14" fmla="*/ 241093 h 314168"/>
                <a:gd name="connsiteX15" fmla="*/ 577494 w 1483754"/>
                <a:gd name="connsiteY15" fmla="*/ 210000 h 314168"/>
                <a:gd name="connsiteX16" fmla="*/ 557229 w 1483754"/>
                <a:gd name="connsiteY16" fmla="*/ 197353 h 314168"/>
                <a:gd name="connsiteX17" fmla="*/ 546657 w 1483754"/>
                <a:gd name="connsiteY17" fmla="*/ 196123 h 314168"/>
                <a:gd name="connsiteX18" fmla="*/ 506480 w 1483754"/>
                <a:gd name="connsiteY18" fmla="*/ 221945 h 314168"/>
                <a:gd name="connsiteX19" fmla="*/ 444453 w 1483754"/>
                <a:gd name="connsiteY19" fmla="*/ 263578 h 314168"/>
                <a:gd name="connsiteX20" fmla="*/ 377845 w 1483754"/>
                <a:gd name="connsiteY20" fmla="*/ 309777 h 314168"/>
                <a:gd name="connsiteX21" fmla="*/ 371325 w 1483754"/>
                <a:gd name="connsiteY21" fmla="*/ 314169 h 314168"/>
                <a:gd name="connsiteX22" fmla="*/ 359519 w 1483754"/>
                <a:gd name="connsiteY22" fmla="*/ 302224 h 314168"/>
                <a:gd name="connsiteX23" fmla="*/ 351766 w 1483754"/>
                <a:gd name="connsiteY23" fmla="*/ 300467 h 314168"/>
                <a:gd name="connsiteX24" fmla="*/ 333263 w 1483754"/>
                <a:gd name="connsiteY24" fmla="*/ 288522 h 314168"/>
                <a:gd name="connsiteX25" fmla="*/ 309122 w 1483754"/>
                <a:gd name="connsiteY25" fmla="*/ 271307 h 314168"/>
                <a:gd name="connsiteX26" fmla="*/ 284629 w 1483754"/>
                <a:gd name="connsiteY26" fmla="*/ 254443 h 314168"/>
                <a:gd name="connsiteX27" fmla="*/ 204276 w 1483754"/>
                <a:gd name="connsiteY27" fmla="*/ 208419 h 314168"/>
                <a:gd name="connsiteX28" fmla="*/ 186654 w 1483754"/>
                <a:gd name="connsiteY28" fmla="*/ 197001 h 314168"/>
                <a:gd name="connsiteX29" fmla="*/ 175377 w 1483754"/>
                <a:gd name="connsiteY29" fmla="*/ 197001 h 314168"/>
                <a:gd name="connsiteX30" fmla="*/ 145068 w 1483754"/>
                <a:gd name="connsiteY30" fmla="*/ 215797 h 314168"/>
                <a:gd name="connsiteX31" fmla="*/ 132910 w 1483754"/>
                <a:gd name="connsiteY31" fmla="*/ 223878 h 314168"/>
                <a:gd name="connsiteX32" fmla="*/ 121808 w 1483754"/>
                <a:gd name="connsiteY32" fmla="*/ 210527 h 314168"/>
                <a:gd name="connsiteX33" fmla="*/ 127623 w 1483754"/>
                <a:gd name="connsiteY33" fmla="*/ 227918 h 314168"/>
                <a:gd name="connsiteX34" fmla="*/ 91147 w 1483754"/>
                <a:gd name="connsiteY34" fmla="*/ 252862 h 314168"/>
                <a:gd name="connsiteX35" fmla="*/ 48504 w 1483754"/>
                <a:gd name="connsiteY35" fmla="*/ 280441 h 314168"/>
                <a:gd name="connsiteX36" fmla="*/ 6918 w 1483754"/>
                <a:gd name="connsiteY36" fmla="*/ 310480 h 314168"/>
                <a:gd name="connsiteX37" fmla="*/ 4275 w 1483754"/>
                <a:gd name="connsiteY37" fmla="*/ 311534 h 314168"/>
                <a:gd name="connsiteX38" fmla="*/ 222 w 1483754"/>
                <a:gd name="connsiteY38" fmla="*/ 299589 h 314168"/>
                <a:gd name="connsiteX39" fmla="*/ 222 w 1483754"/>
                <a:gd name="connsiteY39" fmla="*/ 140262 h 314168"/>
                <a:gd name="connsiteX40" fmla="*/ 13261 w 1483754"/>
                <a:gd name="connsiteY40" fmla="*/ 116196 h 314168"/>
                <a:gd name="connsiteX41" fmla="*/ 96434 w 1483754"/>
                <a:gd name="connsiteY41" fmla="*/ 57876 h 314168"/>
                <a:gd name="connsiteX42" fmla="*/ 174143 w 1483754"/>
                <a:gd name="connsiteY42" fmla="*/ 3771 h 314168"/>
                <a:gd name="connsiteX43" fmla="*/ 183835 w 1483754"/>
                <a:gd name="connsiteY43" fmla="*/ 785 h 314168"/>
                <a:gd name="connsiteX44" fmla="*/ 186126 w 1483754"/>
                <a:gd name="connsiteY44" fmla="*/ 2542 h 314168"/>
                <a:gd name="connsiteX45" fmla="*/ 183659 w 1483754"/>
                <a:gd name="connsiteY45" fmla="*/ 6933 h 314168"/>
                <a:gd name="connsiteX46" fmla="*/ 192998 w 1483754"/>
                <a:gd name="connsiteY46" fmla="*/ 6582 h 314168"/>
                <a:gd name="connsiteX47" fmla="*/ 198637 w 1483754"/>
                <a:gd name="connsiteY47" fmla="*/ 10271 h 314168"/>
                <a:gd name="connsiteX48" fmla="*/ 285862 w 1483754"/>
                <a:gd name="connsiteY48" fmla="*/ 68943 h 314168"/>
                <a:gd name="connsiteX49" fmla="*/ 346127 w 1483754"/>
                <a:gd name="connsiteY49" fmla="*/ 109696 h 314168"/>
                <a:gd name="connsiteX50" fmla="*/ 369739 w 1483754"/>
                <a:gd name="connsiteY50" fmla="*/ 124277 h 314168"/>
                <a:gd name="connsiteX51" fmla="*/ 390356 w 1483754"/>
                <a:gd name="connsiteY51" fmla="*/ 112683 h 314168"/>
                <a:gd name="connsiteX52" fmla="*/ 393528 w 1483754"/>
                <a:gd name="connsiteY52" fmla="*/ 119358 h 314168"/>
                <a:gd name="connsiteX53" fmla="*/ 395819 w 1483754"/>
                <a:gd name="connsiteY53" fmla="*/ 114966 h 314168"/>
                <a:gd name="connsiteX54" fmla="*/ 408506 w 1483754"/>
                <a:gd name="connsiteY54" fmla="*/ 99157 h 314168"/>
                <a:gd name="connsiteX55" fmla="*/ 459255 w 1483754"/>
                <a:gd name="connsiteY55" fmla="*/ 63146 h 314168"/>
                <a:gd name="connsiteX56" fmla="*/ 547185 w 1483754"/>
                <a:gd name="connsiteY56" fmla="*/ 2190 h 314168"/>
                <a:gd name="connsiteX57" fmla="*/ 558287 w 1483754"/>
                <a:gd name="connsiteY57" fmla="*/ 5528 h 314168"/>
                <a:gd name="connsiteX58" fmla="*/ 563926 w 1483754"/>
                <a:gd name="connsiteY58" fmla="*/ 9217 h 314168"/>
                <a:gd name="connsiteX59" fmla="*/ 570621 w 1483754"/>
                <a:gd name="connsiteY59" fmla="*/ 11676 h 314168"/>
                <a:gd name="connsiteX60" fmla="*/ 598639 w 1483754"/>
                <a:gd name="connsiteY60" fmla="*/ 30121 h 314168"/>
                <a:gd name="connsiteX61" fmla="*/ 645336 w 1483754"/>
                <a:gd name="connsiteY61" fmla="*/ 60335 h 314168"/>
                <a:gd name="connsiteX62" fmla="*/ 649917 w 1483754"/>
                <a:gd name="connsiteY62" fmla="*/ 69645 h 314168"/>
                <a:gd name="connsiteX63" fmla="*/ 658199 w 1483754"/>
                <a:gd name="connsiteY63" fmla="*/ 69645 h 314168"/>
                <a:gd name="connsiteX64" fmla="*/ 693442 w 1483754"/>
                <a:gd name="connsiteY64" fmla="*/ 92833 h 314168"/>
                <a:gd name="connsiteX65" fmla="*/ 690270 w 1483754"/>
                <a:gd name="connsiteY65" fmla="*/ 102670 h 314168"/>
                <a:gd name="connsiteX66" fmla="*/ 696966 w 1483754"/>
                <a:gd name="connsiteY66" fmla="*/ 95468 h 314168"/>
                <a:gd name="connsiteX67" fmla="*/ 705776 w 1483754"/>
                <a:gd name="connsiteY67" fmla="*/ 101616 h 314168"/>
                <a:gd name="connsiteX68" fmla="*/ 734499 w 1483754"/>
                <a:gd name="connsiteY68" fmla="*/ 120588 h 314168"/>
                <a:gd name="connsiteX69" fmla="*/ 745777 w 1483754"/>
                <a:gd name="connsiteY69" fmla="*/ 121115 h 314168"/>
                <a:gd name="connsiteX70" fmla="*/ 754764 w 1483754"/>
                <a:gd name="connsiteY70" fmla="*/ 120412 h 314168"/>
                <a:gd name="connsiteX71" fmla="*/ 766041 w 1483754"/>
                <a:gd name="connsiteY71" fmla="*/ 108467 h 314168"/>
                <a:gd name="connsiteX72" fmla="*/ 793354 w 1483754"/>
                <a:gd name="connsiteY72" fmla="*/ 89319 h 314168"/>
                <a:gd name="connsiteX73" fmla="*/ 822253 w 1483754"/>
                <a:gd name="connsiteY73" fmla="*/ 68943 h 314168"/>
                <a:gd name="connsiteX74" fmla="*/ 914941 w 1483754"/>
                <a:gd name="connsiteY74" fmla="*/ 2893 h 314168"/>
                <a:gd name="connsiteX75" fmla="*/ 928861 w 1483754"/>
                <a:gd name="connsiteY75" fmla="*/ 2893 h 314168"/>
                <a:gd name="connsiteX76" fmla="*/ 1012034 w 1483754"/>
                <a:gd name="connsiteY76" fmla="*/ 57876 h 314168"/>
                <a:gd name="connsiteX77" fmla="*/ 1065250 w 1483754"/>
                <a:gd name="connsiteY77" fmla="*/ 93711 h 314168"/>
                <a:gd name="connsiteX78" fmla="*/ 1099435 w 1483754"/>
                <a:gd name="connsiteY78" fmla="*/ 119709 h 314168"/>
                <a:gd name="connsiteX79" fmla="*/ 1116175 w 1483754"/>
                <a:gd name="connsiteY79" fmla="*/ 120939 h 314168"/>
                <a:gd name="connsiteX80" fmla="*/ 1194237 w 1483754"/>
                <a:gd name="connsiteY80" fmla="*/ 67186 h 314168"/>
                <a:gd name="connsiteX81" fmla="*/ 1201110 w 1483754"/>
                <a:gd name="connsiteY81" fmla="*/ 64024 h 314168"/>
                <a:gd name="connsiteX82" fmla="*/ 1213268 w 1483754"/>
                <a:gd name="connsiteY82" fmla="*/ 52606 h 314168"/>
                <a:gd name="connsiteX83" fmla="*/ 1263665 w 1483754"/>
                <a:gd name="connsiteY83" fmla="*/ 17824 h 314168"/>
                <a:gd name="connsiteX84" fmla="*/ 1286573 w 1483754"/>
                <a:gd name="connsiteY84" fmla="*/ 2190 h 314168"/>
                <a:gd name="connsiteX85" fmla="*/ 1298027 w 1483754"/>
                <a:gd name="connsiteY85" fmla="*/ 2190 h 314168"/>
                <a:gd name="connsiteX86" fmla="*/ 1400759 w 1483754"/>
                <a:gd name="connsiteY86" fmla="*/ 70699 h 314168"/>
                <a:gd name="connsiteX87" fmla="*/ 1409217 w 1483754"/>
                <a:gd name="connsiteY87" fmla="*/ 76847 h 314168"/>
                <a:gd name="connsiteX88" fmla="*/ 1409922 w 1483754"/>
                <a:gd name="connsiteY88" fmla="*/ 85279 h 314168"/>
                <a:gd name="connsiteX89" fmla="*/ 1406397 w 1483754"/>
                <a:gd name="connsiteY89" fmla="*/ 88968 h 314168"/>
                <a:gd name="connsiteX90" fmla="*/ 1420495 w 1483754"/>
                <a:gd name="connsiteY90" fmla="*/ 84225 h 314168"/>
                <a:gd name="connsiteX91" fmla="*/ 1423842 w 1483754"/>
                <a:gd name="connsiteY91" fmla="*/ 85806 h 314168"/>
                <a:gd name="connsiteX92" fmla="*/ 1476882 w 1483754"/>
                <a:gd name="connsiteY92" fmla="*/ 121993 h 314168"/>
                <a:gd name="connsiteX93" fmla="*/ 1483402 w 1483754"/>
                <a:gd name="connsiteY93" fmla="*/ 134465 h 314168"/>
                <a:gd name="connsiteX94" fmla="*/ 1483755 w 1483754"/>
                <a:gd name="connsiteY94" fmla="*/ 200690 h 314168"/>
                <a:gd name="connsiteX95" fmla="*/ 1483226 w 1483754"/>
                <a:gd name="connsiteY95" fmla="*/ 299413 h 314168"/>
                <a:gd name="connsiteX96" fmla="*/ 1482698 w 1483754"/>
                <a:gd name="connsiteY96" fmla="*/ 311710 h 314168"/>
                <a:gd name="connsiteX97" fmla="*/ 1478821 w 1483754"/>
                <a:gd name="connsiteY97" fmla="*/ 310480 h 314168"/>
                <a:gd name="connsiteX98" fmla="*/ 1408159 w 1483754"/>
                <a:gd name="connsiteY98" fmla="*/ 263051 h 314168"/>
                <a:gd name="connsiteX99" fmla="*/ 1360759 w 1483754"/>
                <a:gd name="connsiteY99" fmla="*/ 231783 h 314168"/>
                <a:gd name="connsiteX100" fmla="*/ 1330097 w 1483754"/>
                <a:gd name="connsiteY100" fmla="*/ 217027 h 314168"/>
                <a:gd name="connsiteX101" fmla="*/ 1298379 w 1483754"/>
                <a:gd name="connsiteY101" fmla="*/ 197528 h 314168"/>
                <a:gd name="connsiteX102" fmla="*/ 1286220 w 1483754"/>
                <a:gd name="connsiteY102" fmla="*/ 196299 h 314168"/>
                <a:gd name="connsiteX103" fmla="*/ 1233357 w 1483754"/>
                <a:gd name="connsiteY103" fmla="*/ 230904 h 314168"/>
                <a:gd name="connsiteX104" fmla="*/ 1113885 w 1483754"/>
                <a:gd name="connsiteY104" fmla="*/ 312412 h 314168"/>
                <a:gd name="connsiteX105" fmla="*/ 1111594 w 1483754"/>
                <a:gd name="connsiteY105" fmla="*/ 313291 h 314168"/>
                <a:gd name="connsiteX106" fmla="*/ 1075647 w 1483754"/>
                <a:gd name="connsiteY106" fmla="*/ 288873 h 314168"/>
                <a:gd name="connsiteX107" fmla="*/ 1039875 w 1483754"/>
                <a:gd name="connsiteY107" fmla="*/ 264983 h 314168"/>
                <a:gd name="connsiteX108" fmla="*/ 1004104 w 1483754"/>
                <a:gd name="connsiteY108" fmla="*/ 240390 h 314168"/>
                <a:gd name="connsiteX109" fmla="*/ 1015558 w 1483754"/>
                <a:gd name="connsiteY109" fmla="*/ 233012 h 314168"/>
                <a:gd name="connsiteX110" fmla="*/ 1000756 w 1483754"/>
                <a:gd name="connsiteY110" fmla="*/ 227742 h 31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483754" h="314168">
                  <a:moveTo>
                    <a:pt x="1000404" y="228269"/>
                  </a:moveTo>
                  <a:cubicBezTo>
                    <a:pt x="1000404" y="228269"/>
                    <a:pt x="997761" y="227918"/>
                    <a:pt x="996880" y="228269"/>
                  </a:cubicBezTo>
                  <a:cubicBezTo>
                    <a:pt x="989479" y="231783"/>
                    <a:pt x="982430" y="229850"/>
                    <a:pt x="976087" y="226161"/>
                  </a:cubicBezTo>
                  <a:cubicBezTo>
                    <a:pt x="963575" y="219135"/>
                    <a:pt x="951417" y="211581"/>
                    <a:pt x="939082" y="204555"/>
                  </a:cubicBezTo>
                  <a:cubicBezTo>
                    <a:pt x="929919" y="199285"/>
                    <a:pt x="921637" y="191907"/>
                    <a:pt x="908773" y="193137"/>
                  </a:cubicBezTo>
                  <a:cubicBezTo>
                    <a:pt x="913002" y="198231"/>
                    <a:pt x="910535" y="200866"/>
                    <a:pt x="906482" y="203501"/>
                  </a:cubicBezTo>
                  <a:cubicBezTo>
                    <a:pt x="884985" y="217378"/>
                    <a:pt x="863839" y="231607"/>
                    <a:pt x="842517" y="245484"/>
                  </a:cubicBezTo>
                  <a:cubicBezTo>
                    <a:pt x="831768" y="252511"/>
                    <a:pt x="821196" y="259537"/>
                    <a:pt x="810271" y="266213"/>
                  </a:cubicBezTo>
                  <a:cubicBezTo>
                    <a:pt x="808332" y="267442"/>
                    <a:pt x="804984" y="269023"/>
                    <a:pt x="803398" y="268145"/>
                  </a:cubicBezTo>
                  <a:cubicBezTo>
                    <a:pt x="800050" y="266388"/>
                    <a:pt x="797759" y="266740"/>
                    <a:pt x="794588" y="268145"/>
                  </a:cubicBezTo>
                  <a:cubicBezTo>
                    <a:pt x="789654" y="270604"/>
                    <a:pt x="794588" y="274645"/>
                    <a:pt x="793354" y="276753"/>
                  </a:cubicBezTo>
                  <a:cubicBezTo>
                    <a:pt x="775909" y="289225"/>
                    <a:pt x="758993" y="301345"/>
                    <a:pt x="741724" y="313818"/>
                  </a:cubicBezTo>
                  <a:cubicBezTo>
                    <a:pt x="725512" y="302926"/>
                    <a:pt x="708948" y="292035"/>
                    <a:pt x="692737" y="280793"/>
                  </a:cubicBezTo>
                  <a:cubicBezTo>
                    <a:pt x="682516" y="273766"/>
                    <a:pt x="673177" y="265686"/>
                    <a:pt x="662957" y="258835"/>
                  </a:cubicBezTo>
                  <a:cubicBezTo>
                    <a:pt x="653089" y="252335"/>
                    <a:pt x="642516" y="246890"/>
                    <a:pt x="632296" y="241093"/>
                  </a:cubicBezTo>
                  <a:cubicBezTo>
                    <a:pt x="613970" y="230729"/>
                    <a:pt x="595644" y="220540"/>
                    <a:pt x="577494" y="210000"/>
                  </a:cubicBezTo>
                  <a:cubicBezTo>
                    <a:pt x="570621" y="205960"/>
                    <a:pt x="564102" y="201569"/>
                    <a:pt x="557229" y="197353"/>
                  </a:cubicBezTo>
                  <a:cubicBezTo>
                    <a:pt x="553881" y="195245"/>
                    <a:pt x="550710" y="193488"/>
                    <a:pt x="546657" y="196123"/>
                  </a:cubicBezTo>
                  <a:cubicBezTo>
                    <a:pt x="533264" y="204730"/>
                    <a:pt x="519696" y="213162"/>
                    <a:pt x="506480" y="221945"/>
                  </a:cubicBezTo>
                  <a:cubicBezTo>
                    <a:pt x="485687" y="235647"/>
                    <a:pt x="465423" y="250227"/>
                    <a:pt x="444453" y="263578"/>
                  </a:cubicBezTo>
                  <a:cubicBezTo>
                    <a:pt x="421722" y="278158"/>
                    <a:pt x="399167" y="293089"/>
                    <a:pt x="377845" y="309777"/>
                  </a:cubicBezTo>
                  <a:cubicBezTo>
                    <a:pt x="375907" y="311358"/>
                    <a:pt x="373792" y="312588"/>
                    <a:pt x="371325" y="314169"/>
                  </a:cubicBezTo>
                  <a:cubicBezTo>
                    <a:pt x="367801" y="309075"/>
                    <a:pt x="359871" y="308723"/>
                    <a:pt x="359519" y="302224"/>
                  </a:cubicBezTo>
                  <a:cubicBezTo>
                    <a:pt x="356699" y="301697"/>
                    <a:pt x="353880" y="301697"/>
                    <a:pt x="351766" y="300467"/>
                  </a:cubicBezTo>
                  <a:cubicBezTo>
                    <a:pt x="345422" y="296778"/>
                    <a:pt x="339431" y="292738"/>
                    <a:pt x="333263" y="288522"/>
                  </a:cubicBezTo>
                  <a:cubicBezTo>
                    <a:pt x="325158" y="282901"/>
                    <a:pt x="316699" y="277631"/>
                    <a:pt x="309122" y="271307"/>
                  </a:cubicBezTo>
                  <a:cubicBezTo>
                    <a:pt x="301369" y="264983"/>
                    <a:pt x="293263" y="259362"/>
                    <a:pt x="284629" y="254443"/>
                  </a:cubicBezTo>
                  <a:cubicBezTo>
                    <a:pt x="258021" y="238809"/>
                    <a:pt x="231060" y="223702"/>
                    <a:pt x="204276" y="208419"/>
                  </a:cubicBezTo>
                  <a:cubicBezTo>
                    <a:pt x="198285" y="204906"/>
                    <a:pt x="192470" y="200866"/>
                    <a:pt x="186654" y="197001"/>
                  </a:cubicBezTo>
                  <a:cubicBezTo>
                    <a:pt x="182954" y="194542"/>
                    <a:pt x="179430" y="193839"/>
                    <a:pt x="175377" y="197001"/>
                  </a:cubicBezTo>
                  <a:cubicBezTo>
                    <a:pt x="165861" y="204379"/>
                    <a:pt x="154584" y="208595"/>
                    <a:pt x="145068" y="215797"/>
                  </a:cubicBezTo>
                  <a:cubicBezTo>
                    <a:pt x="141016" y="218784"/>
                    <a:pt x="136786" y="221419"/>
                    <a:pt x="132910" y="223878"/>
                  </a:cubicBezTo>
                  <a:cubicBezTo>
                    <a:pt x="129033" y="218959"/>
                    <a:pt x="128680" y="212284"/>
                    <a:pt x="121808" y="210527"/>
                  </a:cubicBezTo>
                  <a:cubicBezTo>
                    <a:pt x="117227" y="218959"/>
                    <a:pt x="129914" y="220189"/>
                    <a:pt x="127623" y="227918"/>
                  </a:cubicBezTo>
                  <a:cubicBezTo>
                    <a:pt x="115817" y="235999"/>
                    <a:pt x="103482" y="244606"/>
                    <a:pt x="91147" y="252862"/>
                  </a:cubicBezTo>
                  <a:cubicBezTo>
                    <a:pt x="77050" y="262172"/>
                    <a:pt x="63129" y="271834"/>
                    <a:pt x="48504" y="280441"/>
                  </a:cubicBezTo>
                  <a:cubicBezTo>
                    <a:pt x="33702" y="289225"/>
                    <a:pt x="20662" y="300291"/>
                    <a:pt x="6918" y="310480"/>
                  </a:cubicBezTo>
                  <a:cubicBezTo>
                    <a:pt x="6213" y="311007"/>
                    <a:pt x="5156" y="311183"/>
                    <a:pt x="4275" y="311534"/>
                  </a:cubicBezTo>
                  <a:cubicBezTo>
                    <a:pt x="-836" y="308723"/>
                    <a:pt x="222" y="303805"/>
                    <a:pt x="222" y="299589"/>
                  </a:cubicBezTo>
                  <a:cubicBezTo>
                    <a:pt x="222" y="246538"/>
                    <a:pt x="-131" y="193312"/>
                    <a:pt x="222" y="140262"/>
                  </a:cubicBezTo>
                  <a:cubicBezTo>
                    <a:pt x="222" y="121817"/>
                    <a:pt x="-2774" y="127087"/>
                    <a:pt x="13261" y="116196"/>
                  </a:cubicBezTo>
                  <a:cubicBezTo>
                    <a:pt x="41279" y="97224"/>
                    <a:pt x="69473" y="78604"/>
                    <a:pt x="96434" y="57876"/>
                  </a:cubicBezTo>
                  <a:cubicBezTo>
                    <a:pt x="121456" y="38553"/>
                    <a:pt x="148064" y="21513"/>
                    <a:pt x="174143" y="3771"/>
                  </a:cubicBezTo>
                  <a:cubicBezTo>
                    <a:pt x="176787" y="2015"/>
                    <a:pt x="180487" y="1663"/>
                    <a:pt x="183835" y="785"/>
                  </a:cubicBezTo>
                  <a:cubicBezTo>
                    <a:pt x="184364" y="785"/>
                    <a:pt x="185245" y="1839"/>
                    <a:pt x="186126" y="2542"/>
                  </a:cubicBezTo>
                  <a:cubicBezTo>
                    <a:pt x="185245" y="4123"/>
                    <a:pt x="184364" y="5704"/>
                    <a:pt x="183659" y="6933"/>
                  </a:cubicBezTo>
                  <a:cubicBezTo>
                    <a:pt x="187183" y="11676"/>
                    <a:pt x="190003" y="7460"/>
                    <a:pt x="192998" y="6582"/>
                  </a:cubicBezTo>
                  <a:cubicBezTo>
                    <a:pt x="194936" y="7812"/>
                    <a:pt x="196875" y="9041"/>
                    <a:pt x="198637" y="10271"/>
                  </a:cubicBezTo>
                  <a:cubicBezTo>
                    <a:pt x="227712" y="29770"/>
                    <a:pt x="256787" y="49268"/>
                    <a:pt x="285862" y="68943"/>
                  </a:cubicBezTo>
                  <a:cubicBezTo>
                    <a:pt x="305950" y="82469"/>
                    <a:pt x="325862" y="96170"/>
                    <a:pt x="346127" y="109696"/>
                  </a:cubicBezTo>
                  <a:cubicBezTo>
                    <a:pt x="354056" y="114966"/>
                    <a:pt x="362338" y="119709"/>
                    <a:pt x="369739" y="124277"/>
                  </a:cubicBezTo>
                  <a:cubicBezTo>
                    <a:pt x="377493" y="119885"/>
                    <a:pt x="383836" y="116372"/>
                    <a:pt x="390356" y="112683"/>
                  </a:cubicBezTo>
                  <a:cubicBezTo>
                    <a:pt x="391590" y="115318"/>
                    <a:pt x="392294" y="116723"/>
                    <a:pt x="393528" y="119358"/>
                  </a:cubicBezTo>
                  <a:cubicBezTo>
                    <a:pt x="394761" y="117074"/>
                    <a:pt x="395643" y="116020"/>
                    <a:pt x="395819" y="114966"/>
                  </a:cubicBezTo>
                  <a:cubicBezTo>
                    <a:pt x="396876" y="107062"/>
                    <a:pt x="402515" y="103197"/>
                    <a:pt x="408506" y="99157"/>
                  </a:cubicBezTo>
                  <a:cubicBezTo>
                    <a:pt x="425422" y="87212"/>
                    <a:pt x="442339" y="75091"/>
                    <a:pt x="459255" y="63146"/>
                  </a:cubicBezTo>
                  <a:cubicBezTo>
                    <a:pt x="488507" y="42769"/>
                    <a:pt x="517758" y="22392"/>
                    <a:pt x="547185" y="2190"/>
                  </a:cubicBezTo>
                  <a:cubicBezTo>
                    <a:pt x="552472" y="-1499"/>
                    <a:pt x="554762" y="-620"/>
                    <a:pt x="558287" y="5528"/>
                  </a:cubicBezTo>
                  <a:cubicBezTo>
                    <a:pt x="559520" y="7812"/>
                    <a:pt x="560401" y="9744"/>
                    <a:pt x="563926" y="9217"/>
                  </a:cubicBezTo>
                  <a:cubicBezTo>
                    <a:pt x="566040" y="8866"/>
                    <a:pt x="568683" y="10271"/>
                    <a:pt x="570621" y="11676"/>
                  </a:cubicBezTo>
                  <a:cubicBezTo>
                    <a:pt x="579961" y="17649"/>
                    <a:pt x="589300" y="23973"/>
                    <a:pt x="598639" y="30121"/>
                  </a:cubicBezTo>
                  <a:cubicBezTo>
                    <a:pt x="614146" y="40309"/>
                    <a:pt x="629653" y="50498"/>
                    <a:pt x="645336" y="60335"/>
                  </a:cubicBezTo>
                  <a:cubicBezTo>
                    <a:pt x="649212" y="62794"/>
                    <a:pt x="650622" y="65781"/>
                    <a:pt x="649917" y="69645"/>
                  </a:cubicBezTo>
                  <a:cubicBezTo>
                    <a:pt x="653089" y="69645"/>
                    <a:pt x="656437" y="68591"/>
                    <a:pt x="658199" y="69645"/>
                  </a:cubicBezTo>
                  <a:cubicBezTo>
                    <a:pt x="670358" y="77199"/>
                    <a:pt x="682164" y="85279"/>
                    <a:pt x="693442" y="92833"/>
                  </a:cubicBezTo>
                  <a:cubicBezTo>
                    <a:pt x="692032" y="97224"/>
                    <a:pt x="690975" y="100913"/>
                    <a:pt x="690270" y="102670"/>
                  </a:cubicBezTo>
                  <a:cubicBezTo>
                    <a:pt x="691856" y="100913"/>
                    <a:pt x="694323" y="98278"/>
                    <a:pt x="696966" y="95468"/>
                  </a:cubicBezTo>
                  <a:cubicBezTo>
                    <a:pt x="701019" y="98454"/>
                    <a:pt x="703309" y="100035"/>
                    <a:pt x="705776" y="101616"/>
                  </a:cubicBezTo>
                  <a:cubicBezTo>
                    <a:pt x="715292" y="107940"/>
                    <a:pt x="724807" y="114439"/>
                    <a:pt x="734499" y="120588"/>
                  </a:cubicBezTo>
                  <a:cubicBezTo>
                    <a:pt x="738023" y="122871"/>
                    <a:pt x="741548" y="124452"/>
                    <a:pt x="745777" y="121115"/>
                  </a:cubicBezTo>
                  <a:cubicBezTo>
                    <a:pt x="747539" y="119709"/>
                    <a:pt x="750887" y="120588"/>
                    <a:pt x="754764" y="120412"/>
                  </a:cubicBezTo>
                  <a:cubicBezTo>
                    <a:pt x="754411" y="113034"/>
                    <a:pt x="761107" y="111629"/>
                    <a:pt x="766041" y="108467"/>
                  </a:cubicBezTo>
                  <a:cubicBezTo>
                    <a:pt x="775204" y="102319"/>
                    <a:pt x="784367" y="95819"/>
                    <a:pt x="793354" y="89319"/>
                  </a:cubicBezTo>
                  <a:cubicBezTo>
                    <a:pt x="803046" y="82469"/>
                    <a:pt x="813442" y="76496"/>
                    <a:pt x="822253" y="68943"/>
                  </a:cubicBezTo>
                  <a:cubicBezTo>
                    <a:pt x="851152" y="43998"/>
                    <a:pt x="884632" y="25554"/>
                    <a:pt x="914941" y="2893"/>
                  </a:cubicBezTo>
                  <a:cubicBezTo>
                    <a:pt x="919522" y="-445"/>
                    <a:pt x="923751" y="-620"/>
                    <a:pt x="928861" y="2893"/>
                  </a:cubicBezTo>
                  <a:cubicBezTo>
                    <a:pt x="956351" y="21338"/>
                    <a:pt x="984369" y="39431"/>
                    <a:pt x="1012034" y="57876"/>
                  </a:cubicBezTo>
                  <a:cubicBezTo>
                    <a:pt x="1029831" y="69645"/>
                    <a:pt x="1047805" y="81415"/>
                    <a:pt x="1065250" y="93711"/>
                  </a:cubicBezTo>
                  <a:cubicBezTo>
                    <a:pt x="1076880" y="101967"/>
                    <a:pt x="1088158" y="110926"/>
                    <a:pt x="1099435" y="119709"/>
                  </a:cubicBezTo>
                  <a:cubicBezTo>
                    <a:pt x="1103488" y="122871"/>
                    <a:pt x="1111946" y="123750"/>
                    <a:pt x="1116175" y="120939"/>
                  </a:cubicBezTo>
                  <a:cubicBezTo>
                    <a:pt x="1142255" y="103021"/>
                    <a:pt x="1168158" y="85104"/>
                    <a:pt x="1194237" y="67186"/>
                  </a:cubicBezTo>
                  <a:cubicBezTo>
                    <a:pt x="1196704" y="65605"/>
                    <a:pt x="1199524" y="64727"/>
                    <a:pt x="1201110" y="64024"/>
                  </a:cubicBezTo>
                  <a:cubicBezTo>
                    <a:pt x="1205691" y="59632"/>
                    <a:pt x="1209040" y="55592"/>
                    <a:pt x="1213268" y="52606"/>
                  </a:cubicBezTo>
                  <a:cubicBezTo>
                    <a:pt x="1230009" y="40836"/>
                    <a:pt x="1246925" y="29418"/>
                    <a:pt x="1263665" y="17824"/>
                  </a:cubicBezTo>
                  <a:cubicBezTo>
                    <a:pt x="1271243" y="12555"/>
                    <a:pt x="1278996" y="7460"/>
                    <a:pt x="1286573" y="2190"/>
                  </a:cubicBezTo>
                  <a:cubicBezTo>
                    <a:pt x="1290450" y="-445"/>
                    <a:pt x="1293798" y="-620"/>
                    <a:pt x="1298027" y="2190"/>
                  </a:cubicBezTo>
                  <a:cubicBezTo>
                    <a:pt x="1332212" y="25027"/>
                    <a:pt x="1366573" y="47863"/>
                    <a:pt x="1400759" y="70699"/>
                  </a:cubicBezTo>
                  <a:cubicBezTo>
                    <a:pt x="1403754" y="72632"/>
                    <a:pt x="1406574" y="74564"/>
                    <a:pt x="1409217" y="76847"/>
                  </a:cubicBezTo>
                  <a:cubicBezTo>
                    <a:pt x="1412036" y="79307"/>
                    <a:pt x="1412389" y="82293"/>
                    <a:pt x="1409922" y="85279"/>
                  </a:cubicBezTo>
                  <a:cubicBezTo>
                    <a:pt x="1408864" y="86509"/>
                    <a:pt x="1407807" y="87563"/>
                    <a:pt x="1406397" y="88968"/>
                  </a:cubicBezTo>
                  <a:cubicBezTo>
                    <a:pt x="1412976" y="90959"/>
                    <a:pt x="1417675" y="89378"/>
                    <a:pt x="1420495" y="84225"/>
                  </a:cubicBezTo>
                  <a:cubicBezTo>
                    <a:pt x="1421552" y="84752"/>
                    <a:pt x="1422785" y="85104"/>
                    <a:pt x="1423842" y="85806"/>
                  </a:cubicBezTo>
                  <a:cubicBezTo>
                    <a:pt x="1441464" y="97751"/>
                    <a:pt x="1459261" y="109696"/>
                    <a:pt x="1476882" y="121993"/>
                  </a:cubicBezTo>
                  <a:cubicBezTo>
                    <a:pt x="1480935" y="124804"/>
                    <a:pt x="1483578" y="128492"/>
                    <a:pt x="1483402" y="134465"/>
                  </a:cubicBezTo>
                  <a:cubicBezTo>
                    <a:pt x="1483050" y="156599"/>
                    <a:pt x="1483755" y="178557"/>
                    <a:pt x="1483755" y="200690"/>
                  </a:cubicBezTo>
                  <a:cubicBezTo>
                    <a:pt x="1483755" y="233539"/>
                    <a:pt x="1483402" y="266564"/>
                    <a:pt x="1483226" y="299413"/>
                  </a:cubicBezTo>
                  <a:cubicBezTo>
                    <a:pt x="1483226" y="303278"/>
                    <a:pt x="1482874" y="307318"/>
                    <a:pt x="1482698" y="311710"/>
                  </a:cubicBezTo>
                  <a:cubicBezTo>
                    <a:pt x="1480583" y="311007"/>
                    <a:pt x="1479526" y="310831"/>
                    <a:pt x="1478821" y="310480"/>
                  </a:cubicBezTo>
                  <a:cubicBezTo>
                    <a:pt x="1455208" y="294846"/>
                    <a:pt x="1430891" y="279915"/>
                    <a:pt x="1408159" y="263051"/>
                  </a:cubicBezTo>
                  <a:cubicBezTo>
                    <a:pt x="1392829" y="251633"/>
                    <a:pt x="1374503" y="245309"/>
                    <a:pt x="1360759" y="231783"/>
                  </a:cubicBezTo>
                  <a:cubicBezTo>
                    <a:pt x="1348952" y="230202"/>
                    <a:pt x="1340141" y="222121"/>
                    <a:pt x="1330097" y="217027"/>
                  </a:cubicBezTo>
                  <a:cubicBezTo>
                    <a:pt x="1319172" y="211230"/>
                    <a:pt x="1308952" y="204028"/>
                    <a:pt x="1298379" y="197528"/>
                  </a:cubicBezTo>
                  <a:cubicBezTo>
                    <a:pt x="1294502" y="195069"/>
                    <a:pt x="1290978" y="193137"/>
                    <a:pt x="1286220" y="196299"/>
                  </a:cubicBezTo>
                  <a:cubicBezTo>
                    <a:pt x="1268776" y="208068"/>
                    <a:pt x="1250626" y="218959"/>
                    <a:pt x="1233357" y="230904"/>
                  </a:cubicBezTo>
                  <a:cubicBezTo>
                    <a:pt x="1193885" y="258659"/>
                    <a:pt x="1151770" y="282198"/>
                    <a:pt x="1113885" y="312412"/>
                  </a:cubicBezTo>
                  <a:cubicBezTo>
                    <a:pt x="1113356" y="312764"/>
                    <a:pt x="1112651" y="312764"/>
                    <a:pt x="1111594" y="313291"/>
                  </a:cubicBezTo>
                  <a:cubicBezTo>
                    <a:pt x="1099788" y="305210"/>
                    <a:pt x="1087629" y="296954"/>
                    <a:pt x="1075647" y="288873"/>
                  </a:cubicBezTo>
                  <a:cubicBezTo>
                    <a:pt x="1063840" y="280968"/>
                    <a:pt x="1051682" y="273064"/>
                    <a:pt x="1039875" y="264983"/>
                  </a:cubicBezTo>
                  <a:cubicBezTo>
                    <a:pt x="1028069" y="256903"/>
                    <a:pt x="1016263" y="248822"/>
                    <a:pt x="1004104" y="240390"/>
                  </a:cubicBezTo>
                  <a:cubicBezTo>
                    <a:pt x="1008157" y="237755"/>
                    <a:pt x="1010977" y="235823"/>
                    <a:pt x="1015558" y="233012"/>
                  </a:cubicBezTo>
                  <a:cubicBezTo>
                    <a:pt x="1009214" y="230377"/>
                    <a:pt x="1003223" y="234242"/>
                    <a:pt x="1000756" y="227742"/>
                  </a:cubicBezTo>
                  <a:close/>
                </a:path>
              </a:pathLst>
            </a:custGeom>
            <a:grpFill/>
            <a:ln w="17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id="{9097E5A8-E6AF-707B-4EC0-CC768FF7292F}"/>
                </a:ext>
              </a:extLst>
            </p:cNvPr>
            <p:cNvSpPr/>
            <p:nvPr/>
          </p:nvSpPr>
          <p:spPr>
            <a:xfrm>
              <a:off x="4403486" y="3233755"/>
              <a:ext cx="1483754" cy="314168"/>
            </a:xfrm>
            <a:custGeom>
              <a:avLst/>
              <a:gdLst>
                <a:gd name="connsiteX0" fmla="*/ 1000404 w 1483754"/>
                <a:gd name="connsiteY0" fmla="*/ 228269 h 314168"/>
                <a:gd name="connsiteX1" fmla="*/ 996880 w 1483754"/>
                <a:gd name="connsiteY1" fmla="*/ 228269 h 314168"/>
                <a:gd name="connsiteX2" fmla="*/ 976087 w 1483754"/>
                <a:gd name="connsiteY2" fmla="*/ 226161 h 314168"/>
                <a:gd name="connsiteX3" fmla="*/ 939082 w 1483754"/>
                <a:gd name="connsiteY3" fmla="*/ 204555 h 314168"/>
                <a:gd name="connsiteX4" fmla="*/ 908773 w 1483754"/>
                <a:gd name="connsiteY4" fmla="*/ 193137 h 314168"/>
                <a:gd name="connsiteX5" fmla="*/ 906482 w 1483754"/>
                <a:gd name="connsiteY5" fmla="*/ 203501 h 314168"/>
                <a:gd name="connsiteX6" fmla="*/ 842517 w 1483754"/>
                <a:gd name="connsiteY6" fmla="*/ 245484 h 314168"/>
                <a:gd name="connsiteX7" fmla="*/ 810271 w 1483754"/>
                <a:gd name="connsiteY7" fmla="*/ 266213 h 314168"/>
                <a:gd name="connsiteX8" fmla="*/ 803398 w 1483754"/>
                <a:gd name="connsiteY8" fmla="*/ 268145 h 314168"/>
                <a:gd name="connsiteX9" fmla="*/ 794588 w 1483754"/>
                <a:gd name="connsiteY9" fmla="*/ 268145 h 314168"/>
                <a:gd name="connsiteX10" fmla="*/ 793354 w 1483754"/>
                <a:gd name="connsiteY10" fmla="*/ 276753 h 314168"/>
                <a:gd name="connsiteX11" fmla="*/ 741724 w 1483754"/>
                <a:gd name="connsiteY11" fmla="*/ 313818 h 314168"/>
                <a:gd name="connsiteX12" fmla="*/ 692737 w 1483754"/>
                <a:gd name="connsiteY12" fmla="*/ 280793 h 314168"/>
                <a:gd name="connsiteX13" fmla="*/ 662957 w 1483754"/>
                <a:gd name="connsiteY13" fmla="*/ 258835 h 314168"/>
                <a:gd name="connsiteX14" fmla="*/ 632296 w 1483754"/>
                <a:gd name="connsiteY14" fmla="*/ 241093 h 314168"/>
                <a:gd name="connsiteX15" fmla="*/ 577494 w 1483754"/>
                <a:gd name="connsiteY15" fmla="*/ 210000 h 314168"/>
                <a:gd name="connsiteX16" fmla="*/ 557229 w 1483754"/>
                <a:gd name="connsiteY16" fmla="*/ 197353 h 314168"/>
                <a:gd name="connsiteX17" fmla="*/ 546657 w 1483754"/>
                <a:gd name="connsiteY17" fmla="*/ 196123 h 314168"/>
                <a:gd name="connsiteX18" fmla="*/ 506480 w 1483754"/>
                <a:gd name="connsiteY18" fmla="*/ 221946 h 314168"/>
                <a:gd name="connsiteX19" fmla="*/ 444453 w 1483754"/>
                <a:gd name="connsiteY19" fmla="*/ 263578 h 314168"/>
                <a:gd name="connsiteX20" fmla="*/ 377845 w 1483754"/>
                <a:gd name="connsiteY20" fmla="*/ 309777 h 314168"/>
                <a:gd name="connsiteX21" fmla="*/ 371325 w 1483754"/>
                <a:gd name="connsiteY21" fmla="*/ 314169 h 314168"/>
                <a:gd name="connsiteX22" fmla="*/ 359519 w 1483754"/>
                <a:gd name="connsiteY22" fmla="*/ 302224 h 314168"/>
                <a:gd name="connsiteX23" fmla="*/ 351766 w 1483754"/>
                <a:gd name="connsiteY23" fmla="*/ 300467 h 314168"/>
                <a:gd name="connsiteX24" fmla="*/ 333263 w 1483754"/>
                <a:gd name="connsiteY24" fmla="*/ 288522 h 314168"/>
                <a:gd name="connsiteX25" fmla="*/ 309122 w 1483754"/>
                <a:gd name="connsiteY25" fmla="*/ 271307 h 314168"/>
                <a:gd name="connsiteX26" fmla="*/ 284629 w 1483754"/>
                <a:gd name="connsiteY26" fmla="*/ 254443 h 314168"/>
                <a:gd name="connsiteX27" fmla="*/ 204276 w 1483754"/>
                <a:gd name="connsiteY27" fmla="*/ 208419 h 314168"/>
                <a:gd name="connsiteX28" fmla="*/ 186654 w 1483754"/>
                <a:gd name="connsiteY28" fmla="*/ 197001 h 314168"/>
                <a:gd name="connsiteX29" fmla="*/ 175377 w 1483754"/>
                <a:gd name="connsiteY29" fmla="*/ 197001 h 314168"/>
                <a:gd name="connsiteX30" fmla="*/ 145068 w 1483754"/>
                <a:gd name="connsiteY30" fmla="*/ 215797 h 314168"/>
                <a:gd name="connsiteX31" fmla="*/ 132910 w 1483754"/>
                <a:gd name="connsiteY31" fmla="*/ 223878 h 314168"/>
                <a:gd name="connsiteX32" fmla="*/ 121808 w 1483754"/>
                <a:gd name="connsiteY32" fmla="*/ 210527 h 314168"/>
                <a:gd name="connsiteX33" fmla="*/ 127623 w 1483754"/>
                <a:gd name="connsiteY33" fmla="*/ 227918 h 314168"/>
                <a:gd name="connsiteX34" fmla="*/ 91147 w 1483754"/>
                <a:gd name="connsiteY34" fmla="*/ 252862 h 314168"/>
                <a:gd name="connsiteX35" fmla="*/ 48504 w 1483754"/>
                <a:gd name="connsiteY35" fmla="*/ 280442 h 314168"/>
                <a:gd name="connsiteX36" fmla="*/ 6918 w 1483754"/>
                <a:gd name="connsiteY36" fmla="*/ 310480 h 314168"/>
                <a:gd name="connsiteX37" fmla="*/ 4275 w 1483754"/>
                <a:gd name="connsiteY37" fmla="*/ 311534 h 314168"/>
                <a:gd name="connsiteX38" fmla="*/ 222 w 1483754"/>
                <a:gd name="connsiteY38" fmla="*/ 299589 h 314168"/>
                <a:gd name="connsiteX39" fmla="*/ 222 w 1483754"/>
                <a:gd name="connsiteY39" fmla="*/ 140262 h 314168"/>
                <a:gd name="connsiteX40" fmla="*/ 13261 w 1483754"/>
                <a:gd name="connsiteY40" fmla="*/ 116196 h 314168"/>
                <a:gd name="connsiteX41" fmla="*/ 96434 w 1483754"/>
                <a:gd name="connsiteY41" fmla="*/ 57876 h 314168"/>
                <a:gd name="connsiteX42" fmla="*/ 174143 w 1483754"/>
                <a:gd name="connsiteY42" fmla="*/ 3771 h 314168"/>
                <a:gd name="connsiteX43" fmla="*/ 183835 w 1483754"/>
                <a:gd name="connsiteY43" fmla="*/ 785 h 314168"/>
                <a:gd name="connsiteX44" fmla="*/ 186126 w 1483754"/>
                <a:gd name="connsiteY44" fmla="*/ 2542 h 314168"/>
                <a:gd name="connsiteX45" fmla="*/ 183659 w 1483754"/>
                <a:gd name="connsiteY45" fmla="*/ 6933 h 314168"/>
                <a:gd name="connsiteX46" fmla="*/ 192998 w 1483754"/>
                <a:gd name="connsiteY46" fmla="*/ 6582 h 314168"/>
                <a:gd name="connsiteX47" fmla="*/ 198637 w 1483754"/>
                <a:gd name="connsiteY47" fmla="*/ 10271 h 314168"/>
                <a:gd name="connsiteX48" fmla="*/ 285862 w 1483754"/>
                <a:gd name="connsiteY48" fmla="*/ 68943 h 314168"/>
                <a:gd name="connsiteX49" fmla="*/ 346127 w 1483754"/>
                <a:gd name="connsiteY49" fmla="*/ 109697 h 314168"/>
                <a:gd name="connsiteX50" fmla="*/ 369739 w 1483754"/>
                <a:gd name="connsiteY50" fmla="*/ 124277 h 314168"/>
                <a:gd name="connsiteX51" fmla="*/ 390356 w 1483754"/>
                <a:gd name="connsiteY51" fmla="*/ 112683 h 314168"/>
                <a:gd name="connsiteX52" fmla="*/ 393528 w 1483754"/>
                <a:gd name="connsiteY52" fmla="*/ 119358 h 314168"/>
                <a:gd name="connsiteX53" fmla="*/ 395819 w 1483754"/>
                <a:gd name="connsiteY53" fmla="*/ 114966 h 314168"/>
                <a:gd name="connsiteX54" fmla="*/ 408506 w 1483754"/>
                <a:gd name="connsiteY54" fmla="*/ 99157 h 314168"/>
                <a:gd name="connsiteX55" fmla="*/ 459255 w 1483754"/>
                <a:gd name="connsiteY55" fmla="*/ 63146 h 314168"/>
                <a:gd name="connsiteX56" fmla="*/ 547185 w 1483754"/>
                <a:gd name="connsiteY56" fmla="*/ 2190 h 314168"/>
                <a:gd name="connsiteX57" fmla="*/ 558287 w 1483754"/>
                <a:gd name="connsiteY57" fmla="*/ 5528 h 314168"/>
                <a:gd name="connsiteX58" fmla="*/ 563926 w 1483754"/>
                <a:gd name="connsiteY58" fmla="*/ 9217 h 314168"/>
                <a:gd name="connsiteX59" fmla="*/ 570621 w 1483754"/>
                <a:gd name="connsiteY59" fmla="*/ 11676 h 314168"/>
                <a:gd name="connsiteX60" fmla="*/ 598639 w 1483754"/>
                <a:gd name="connsiteY60" fmla="*/ 30121 h 314168"/>
                <a:gd name="connsiteX61" fmla="*/ 645336 w 1483754"/>
                <a:gd name="connsiteY61" fmla="*/ 60335 h 314168"/>
                <a:gd name="connsiteX62" fmla="*/ 649917 w 1483754"/>
                <a:gd name="connsiteY62" fmla="*/ 69645 h 314168"/>
                <a:gd name="connsiteX63" fmla="*/ 658199 w 1483754"/>
                <a:gd name="connsiteY63" fmla="*/ 69645 h 314168"/>
                <a:gd name="connsiteX64" fmla="*/ 693442 w 1483754"/>
                <a:gd name="connsiteY64" fmla="*/ 92833 h 314168"/>
                <a:gd name="connsiteX65" fmla="*/ 690270 w 1483754"/>
                <a:gd name="connsiteY65" fmla="*/ 102670 h 314168"/>
                <a:gd name="connsiteX66" fmla="*/ 696966 w 1483754"/>
                <a:gd name="connsiteY66" fmla="*/ 95468 h 314168"/>
                <a:gd name="connsiteX67" fmla="*/ 705776 w 1483754"/>
                <a:gd name="connsiteY67" fmla="*/ 101616 h 314168"/>
                <a:gd name="connsiteX68" fmla="*/ 734499 w 1483754"/>
                <a:gd name="connsiteY68" fmla="*/ 120588 h 314168"/>
                <a:gd name="connsiteX69" fmla="*/ 745777 w 1483754"/>
                <a:gd name="connsiteY69" fmla="*/ 121115 h 314168"/>
                <a:gd name="connsiteX70" fmla="*/ 754764 w 1483754"/>
                <a:gd name="connsiteY70" fmla="*/ 120412 h 314168"/>
                <a:gd name="connsiteX71" fmla="*/ 766041 w 1483754"/>
                <a:gd name="connsiteY71" fmla="*/ 108467 h 314168"/>
                <a:gd name="connsiteX72" fmla="*/ 793354 w 1483754"/>
                <a:gd name="connsiteY72" fmla="*/ 89319 h 314168"/>
                <a:gd name="connsiteX73" fmla="*/ 822253 w 1483754"/>
                <a:gd name="connsiteY73" fmla="*/ 68943 h 314168"/>
                <a:gd name="connsiteX74" fmla="*/ 914941 w 1483754"/>
                <a:gd name="connsiteY74" fmla="*/ 2893 h 314168"/>
                <a:gd name="connsiteX75" fmla="*/ 928861 w 1483754"/>
                <a:gd name="connsiteY75" fmla="*/ 2893 h 314168"/>
                <a:gd name="connsiteX76" fmla="*/ 1012034 w 1483754"/>
                <a:gd name="connsiteY76" fmla="*/ 57876 h 314168"/>
                <a:gd name="connsiteX77" fmla="*/ 1065250 w 1483754"/>
                <a:gd name="connsiteY77" fmla="*/ 93711 h 314168"/>
                <a:gd name="connsiteX78" fmla="*/ 1099435 w 1483754"/>
                <a:gd name="connsiteY78" fmla="*/ 119709 h 314168"/>
                <a:gd name="connsiteX79" fmla="*/ 1116175 w 1483754"/>
                <a:gd name="connsiteY79" fmla="*/ 120939 h 314168"/>
                <a:gd name="connsiteX80" fmla="*/ 1194237 w 1483754"/>
                <a:gd name="connsiteY80" fmla="*/ 67186 h 314168"/>
                <a:gd name="connsiteX81" fmla="*/ 1201110 w 1483754"/>
                <a:gd name="connsiteY81" fmla="*/ 64024 h 314168"/>
                <a:gd name="connsiteX82" fmla="*/ 1213268 w 1483754"/>
                <a:gd name="connsiteY82" fmla="*/ 52606 h 314168"/>
                <a:gd name="connsiteX83" fmla="*/ 1263665 w 1483754"/>
                <a:gd name="connsiteY83" fmla="*/ 17824 h 314168"/>
                <a:gd name="connsiteX84" fmla="*/ 1286573 w 1483754"/>
                <a:gd name="connsiteY84" fmla="*/ 2190 h 314168"/>
                <a:gd name="connsiteX85" fmla="*/ 1298027 w 1483754"/>
                <a:gd name="connsiteY85" fmla="*/ 2190 h 314168"/>
                <a:gd name="connsiteX86" fmla="*/ 1400759 w 1483754"/>
                <a:gd name="connsiteY86" fmla="*/ 70699 h 314168"/>
                <a:gd name="connsiteX87" fmla="*/ 1409217 w 1483754"/>
                <a:gd name="connsiteY87" fmla="*/ 76847 h 314168"/>
                <a:gd name="connsiteX88" fmla="*/ 1409922 w 1483754"/>
                <a:gd name="connsiteY88" fmla="*/ 85279 h 314168"/>
                <a:gd name="connsiteX89" fmla="*/ 1406397 w 1483754"/>
                <a:gd name="connsiteY89" fmla="*/ 88968 h 314168"/>
                <a:gd name="connsiteX90" fmla="*/ 1420495 w 1483754"/>
                <a:gd name="connsiteY90" fmla="*/ 84225 h 314168"/>
                <a:gd name="connsiteX91" fmla="*/ 1423842 w 1483754"/>
                <a:gd name="connsiteY91" fmla="*/ 85806 h 314168"/>
                <a:gd name="connsiteX92" fmla="*/ 1476882 w 1483754"/>
                <a:gd name="connsiteY92" fmla="*/ 121993 h 314168"/>
                <a:gd name="connsiteX93" fmla="*/ 1483402 w 1483754"/>
                <a:gd name="connsiteY93" fmla="*/ 134465 h 314168"/>
                <a:gd name="connsiteX94" fmla="*/ 1483755 w 1483754"/>
                <a:gd name="connsiteY94" fmla="*/ 200690 h 314168"/>
                <a:gd name="connsiteX95" fmla="*/ 1483226 w 1483754"/>
                <a:gd name="connsiteY95" fmla="*/ 299413 h 314168"/>
                <a:gd name="connsiteX96" fmla="*/ 1482698 w 1483754"/>
                <a:gd name="connsiteY96" fmla="*/ 311710 h 314168"/>
                <a:gd name="connsiteX97" fmla="*/ 1478821 w 1483754"/>
                <a:gd name="connsiteY97" fmla="*/ 310480 h 314168"/>
                <a:gd name="connsiteX98" fmla="*/ 1408159 w 1483754"/>
                <a:gd name="connsiteY98" fmla="*/ 263051 h 314168"/>
                <a:gd name="connsiteX99" fmla="*/ 1360759 w 1483754"/>
                <a:gd name="connsiteY99" fmla="*/ 231783 h 314168"/>
                <a:gd name="connsiteX100" fmla="*/ 1330097 w 1483754"/>
                <a:gd name="connsiteY100" fmla="*/ 217027 h 314168"/>
                <a:gd name="connsiteX101" fmla="*/ 1298379 w 1483754"/>
                <a:gd name="connsiteY101" fmla="*/ 197528 h 314168"/>
                <a:gd name="connsiteX102" fmla="*/ 1286220 w 1483754"/>
                <a:gd name="connsiteY102" fmla="*/ 196299 h 314168"/>
                <a:gd name="connsiteX103" fmla="*/ 1233357 w 1483754"/>
                <a:gd name="connsiteY103" fmla="*/ 230904 h 314168"/>
                <a:gd name="connsiteX104" fmla="*/ 1113885 w 1483754"/>
                <a:gd name="connsiteY104" fmla="*/ 312412 h 314168"/>
                <a:gd name="connsiteX105" fmla="*/ 1111594 w 1483754"/>
                <a:gd name="connsiteY105" fmla="*/ 313291 h 314168"/>
                <a:gd name="connsiteX106" fmla="*/ 1075647 w 1483754"/>
                <a:gd name="connsiteY106" fmla="*/ 288873 h 314168"/>
                <a:gd name="connsiteX107" fmla="*/ 1039875 w 1483754"/>
                <a:gd name="connsiteY107" fmla="*/ 264983 h 314168"/>
                <a:gd name="connsiteX108" fmla="*/ 1004104 w 1483754"/>
                <a:gd name="connsiteY108" fmla="*/ 240390 h 314168"/>
                <a:gd name="connsiteX109" fmla="*/ 1015558 w 1483754"/>
                <a:gd name="connsiteY109" fmla="*/ 233012 h 314168"/>
                <a:gd name="connsiteX110" fmla="*/ 1000756 w 1483754"/>
                <a:gd name="connsiteY110" fmla="*/ 227742 h 31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483754" h="314168">
                  <a:moveTo>
                    <a:pt x="1000404" y="228269"/>
                  </a:moveTo>
                  <a:cubicBezTo>
                    <a:pt x="1000404" y="228269"/>
                    <a:pt x="997761" y="227918"/>
                    <a:pt x="996880" y="228269"/>
                  </a:cubicBezTo>
                  <a:cubicBezTo>
                    <a:pt x="989479" y="231783"/>
                    <a:pt x="982430" y="229850"/>
                    <a:pt x="976087" y="226161"/>
                  </a:cubicBezTo>
                  <a:cubicBezTo>
                    <a:pt x="963575" y="219135"/>
                    <a:pt x="951417" y="211581"/>
                    <a:pt x="939082" y="204555"/>
                  </a:cubicBezTo>
                  <a:cubicBezTo>
                    <a:pt x="929919" y="199285"/>
                    <a:pt x="921637" y="191907"/>
                    <a:pt x="908773" y="193137"/>
                  </a:cubicBezTo>
                  <a:cubicBezTo>
                    <a:pt x="913002" y="198231"/>
                    <a:pt x="910535" y="200866"/>
                    <a:pt x="906482" y="203501"/>
                  </a:cubicBezTo>
                  <a:cubicBezTo>
                    <a:pt x="884985" y="217378"/>
                    <a:pt x="863839" y="231607"/>
                    <a:pt x="842517" y="245484"/>
                  </a:cubicBezTo>
                  <a:cubicBezTo>
                    <a:pt x="831768" y="252511"/>
                    <a:pt x="821196" y="259538"/>
                    <a:pt x="810271" y="266213"/>
                  </a:cubicBezTo>
                  <a:cubicBezTo>
                    <a:pt x="808332" y="267442"/>
                    <a:pt x="804984" y="269023"/>
                    <a:pt x="803398" y="268145"/>
                  </a:cubicBezTo>
                  <a:cubicBezTo>
                    <a:pt x="800050" y="266388"/>
                    <a:pt x="797759" y="266740"/>
                    <a:pt x="794588" y="268145"/>
                  </a:cubicBezTo>
                  <a:cubicBezTo>
                    <a:pt x="789654" y="270604"/>
                    <a:pt x="794588" y="274645"/>
                    <a:pt x="793354" y="276753"/>
                  </a:cubicBezTo>
                  <a:cubicBezTo>
                    <a:pt x="775909" y="289225"/>
                    <a:pt x="758993" y="301346"/>
                    <a:pt x="741724" y="313818"/>
                  </a:cubicBezTo>
                  <a:cubicBezTo>
                    <a:pt x="725512" y="302926"/>
                    <a:pt x="708948" y="292035"/>
                    <a:pt x="692737" y="280793"/>
                  </a:cubicBezTo>
                  <a:cubicBezTo>
                    <a:pt x="682516" y="273766"/>
                    <a:pt x="673177" y="265686"/>
                    <a:pt x="662957" y="258835"/>
                  </a:cubicBezTo>
                  <a:cubicBezTo>
                    <a:pt x="653089" y="252335"/>
                    <a:pt x="642516" y="246890"/>
                    <a:pt x="632296" y="241093"/>
                  </a:cubicBezTo>
                  <a:cubicBezTo>
                    <a:pt x="613970" y="230729"/>
                    <a:pt x="595644" y="220540"/>
                    <a:pt x="577494" y="210000"/>
                  </a:cubicBezTo>
                  <a:cubicBezTo>
                    <a:pt x="570621" y="205960"/>
                    <a:pt x="564102" y="201569"/>
                    <a:pt x="557229" y="197353"/>
                  </a:cubicBezTo>
                  <a:cubicBezTo>
                    <a:pt x="553881" y="195245"/>
                    <a:pt x="550710" y="193488"/>
                    <a:pt x="546657" y="196123"/>
                  </a:cubicBezTo>
                  <a:cubicBezTo>
                    <a:pt x="533264" y="204731"/>
                    <a:pt x="519696" y="213162"/>
                    <a:pt x="506480" y="221946"/>
                  </a:cubicBezTo>
                  <a:cubicBezTo>
                    <a:pt x="485687" y="235647"/>
                    <a:pt x="465423" y="250227"/>
                    <a:pt x="444453" y="263578"/>
                  </a:cubicBezTo>
                  <a:cubicBezTo>
                    <a:pt x="421722" y="278158"/>
                    <a:pt x="399167" y="293089"/>
                    <a:pt x="377845" y="309777"/>
                  </a:cubicBezTo>
                  <a:cubicBezTo>
                    <a:pt x="375907" y="311358"/>
                    <a:pt x="373792" y="312588"/>
                    <a:pt x="371325" y="314169"/>
                  </a:cubicBezTo>
                  <a:cubicBezTo>
                    <a:pt x="367801" y="309075"/>
                    <a:pt x="359871" y="308723"/>
                    <a:pt x="359519" y="302224"/>
                  </a:cubicBezTo>
                  <a:cubicBezTo>
                    <a:pt x="356699" y="301697"/>
                    <a:pt x="353880" y="301697"/>
                    <a:pt x="351766" y="300467"/>
                  </a:cubicBezTo>
                  <a:cubicBezTo>
                    <a:pt x="345422" y="296778"/>
                    <a:pt x="339431" y="292738"/>
                    <a:pt x="333263" y="288522"/>
                  </a:cubicBezTo>
                  <a:cubicBezTo>
                    <a:pt x="325158" y="282901"/>
                    <a:pt x="316699" y="277631"/>
                    <a:pt x="309122" y="271307"/>
                  </a:cubicBezTo>
                  <a:cubicBezTo>
                    <a:pt x="301369" y="264983"/>
                    <a:pt x="293263" y="259362"/>
                    <a:pt x="284629" y="254443"/>
                  </a:cubicBezTo>
                  <a:cubicBezTo>
                    <a:pt x="258021" y="238809"/>
                    <a:pt x="231060" y="223702"/>
                    <a:pt x="204276" y="208419"/>
                  </a:cubicBezTo>
                  <a:cubicBezTo>
                    <a:pt x="198285" y="204906"/>
                    <a:pt x="192470" y="200866"/>
                    <a:pt x="186654" y="197001"/>
                  </a:cubicBezTo>
                  <a:cubicBezTo>
                    <a:pt x="182954" y="194542"/>
                    <a:pt x="179430" y="193839"/>
                    <a:pt x="175377" y="197001"/>
                  </a:cubicBezTo>
                  <a:cubicBezTo>
                    <a:pt x="165861" y="204379"/>
                    <a:pt x="154584" y="208595"/>
                    <a:pt x="145068" y="215797"/>
                  </a:cubicBezTo>
                  <a:cubicBezTo>
                    <a:pt x="141016" y="218784"/>
                    <a:pt x="136786" y="221419"/>
                    <a:pt x="132910" y="223878"/>
                  </a:cubicBezTo>
                  <a:cubicBezTo>
                    <a:pt x="129033" y="218959"/>
                    <a:pt x="128680" y="212284"/>
                    <a:pt x="121808" y="210527"/>
                  </a:cubicBezTo>
                  <a:cubicBezTo>
                    <a:pt x="117227" y="218959"/>
                    <a:pt x="129914" y="220189"/>
                    <a:pt x="127623" y="227918"/>
                  </a:cubicBezTo>
                  <a:cubicBezTo>
                    <a:pt x="115817" y="235999"/>
                    <a:pt x="103482" y="244606"/>
                    <a:pt x="91147" y="252862"/>
                  </a:cubicBezTo>
                  <a:cubicBezTo>
                    <a:pt x="77050" y="262172"/>
                    <a:pt x="63129" y="271834"/>
                    <a:pt x="48504" y="280442"/>
                  </a:cubicBezTo>
                  <a:cubicBezTo>
                    <a:pt x="33702" y="289225"/>
                    <a:pt x="20662" y="300291"/>
                    <a:pt x="6918" y="310480"/>
                  </a:cubicBezTo>
                  <a:cubicBezTo>
                    <a:pt x="6213" y="311007"/>
                    <a:pt x="5156" y="311183"/>
                    <a:pt x="4275" y="311534"/>
                  </a:cubicBezTo>
                  <a:cubicBezTo>
                    <a:pt x="-836" y="308723"/>
                    <a:pt x="222" y="303805"/>
                    <a:pt x="222" y="299589"/>
                  </a:cubicBezTo>
                  <a:cubicBezTo>
                    <a:pt x="222" y="246538"/>
                    <a:pt x="-131" y="193312"/>
                    <a:pt x="222" y="140262"/>
                  </a:cubicBezTo>
                  <a:cubicBezTo>
                    <a:pt x="222" y="121817"/>
                    <a:pt x="-2774" y="127087"/>
                    <a:pt x="13261" y="116196"/>
                  </a:cubicBezTo>
                  <a:cubicBezTo>
                    <a:pt x="41279" y="97224"/>
                    <a:pt x="69473" y="78604"/>
                    <a:pt x="96434" y="57876"/>
                  </a:cubicBezTo>
                  <a:cubicBezTo>
                    <a:pt x="121456" y="38553"/>
                    <a:pt x="148064" y="21513"/>
                    <a:pt x="174143" y="3771"/>
                  </a:cubicBezTo>
                  <a:cubicBezTo>
                    <a:pt x="176787" y="2015"/>
                    <a:pt x="180487" y="1663"/>
                    <a:pt x="183835" y="785"/>
                  </a:cubicBezTo>
                  <a:cubicBezTo>
                    <a:pt x="184364" y="785"/>
                    <a:pt x="185245" y="1839"/>
                    <a:pt x="186126" y="2542"/>
                  </a:cubicBezTo>
                  <a:cubicBezTo>
                    <a:pt x="185245" y="4123"/>
                    <a:pt x="184364" y="5704"/>
                    <a:pt x="183659" y="6933"/>
                  </a:cubicBezTo>
                  <a:cubicBezTo>
                    <a:pt x="187183" y="11676"/>
                    <a:pt x="190003" y="7460"/>
                    <a:pt x="192998" y="6582"/>
                  </a:cubicBezTo>
                  <a:cubicBezTo>
                    <a:pt x="194936" y="7812"/>
                    <a:pt x="196875" y="9041"/>
                    <a:pt x="198637" y="10271"/>
                  </a:cubicBezTo>
                  <a:cubicBezTo>
                    <a:pt x="227712" y="29770"/>
                    <a:pt x="256787" y="49268"/>
                    <a:pt x="285862" y="68943"/>
                  </a:cubicBezTo>
                  <a:cubicBezTo>
                    <a:pt x="305950" y="82469"/>
                    <a:pt x="325862" y="96170"/>
                    <a:pt x="346127" y="109697"/>
                  </a:cubicBezTo>
                  <a:cubicBezTo>
                    <a:pt x="354056" y="114966"/>
                    <a:pt x="362338" y="119709"/>
                    <a:pt x="369739" y="124277"/>
                  </a:cubicBezTo>
                  <a:cubicBezTo>
                    <a:pt x="377493" y="119885"/>
                    <a:pt x="383836" y="116372"/>
                    <a:pt x="390356" y="112683"/>
                  </a:cubicBezTo>
                  <a:cubicBezTo>
                    <a:pt x="391590" y="115318"/>
                    <a:pt x="392294" y="116723"/>
                    <a:pt x="393528" y="119358"/>
                  </a:cubicBezTo>
                  <a:cubicBezTo>
                    <a:pt x="394761" y="117074"/>
                    <a:pt x="395643" y="116020"/>
                    <a:pt x="395819" y="114966"/>
                  </a:cubicBezTo>
                  <a:cubicBezTo>
                    <a:pt x="396876" y="107062"/>
                    <a:pt x="402515" y="103197"/>
                    <a:pt x="408506" y="99157"/>
                  </a:cubicBezTo>
                  <a:cubicBezTo>
                    <a:pt x="425422" y="87212"/>
                    <a:pt x="442339" y="75091"/>
                    <a:pt x="459255" y="63146"/>
                  </a:cubicBezTo>
                  <a:cubicBezTo>
                    <a:pt x="488507" y="42769"/>
                    <a:pt x="517758" y="22392"/>
                    <a:pt x="547185" y="2190"/>
                  </a:cubicBezTo>
                  <a:cubicBezTo>
                    <a:pt x="552472" y="-1499"/>
                    <a:pt x="554762" y="-620"/>
                    <a:pt x="558287" y="5528"/>
                  </a:cubicBezTo>
                  <a:cubicBezTo>
                    <a:pt x="559520" y="7812"/>
                    <a:pt x="560401" y="9744"/>
                    <a:pt x="563926" y="9217"/>
                  </a:cubicBezTo>
                  <a:cubicBezTo>
                    <a:pt x="566040" y="8866"/>
                    <a:pt x="568683" y="10271"/>
                    <a:pt x="570621" y="11676"/>
                  </a:cubicBezTo>
                  <a:cubicBezTo>
                    <a:pt x="579961" y="17649"/>
                    <a:pt x="589300" y="23973"/>
                    <a:pt x="598639" y="30121"/>
                  </a:cubicBezTo>
                  <a:cubicBezTo>
                    <a:pt x="614146" y="40309"/>
                    <a:pt x="629653" y="50498"/>
                    <a:pt x="645336" y="60335"/>
                  </a:cubicBezTo>
                  <a:cubicBezTo>
                    <a:pt x="649212" y="62794"/>
                    <a:pt x="650622" y="65781"/>
                    <a:pt x="649917" y="69645"/>
                  </a:cubicBezTo>
                  <a:cubicBezTo>
                    <a:pt x="653089" y="69645"/>
                    <a:pt x="656437" y="68591"/>
                    <a:pt x="658199" y="69645"/>
                  </a:cubicBezTo>
                  <a:cubicBezTo>
                    <a:pt x="670358" y="77199"/>
                    <a:pt x="682164" y="85279"/>
                    <a:pt x="693442" y="92833"/>
                  </a:cubicBezTo>
                  <a:cubicBezTo>
                    <a:pt x="692032" y="97224"/>
                    <a:pt x="690975" y="100913"/>
                    <a:pt x="690270" y="102670"/>
                  </a:cubicBezTo>
                  <a:cubicBezTo>
                    <a:pt x="691856" y="100913"/>
                    <a:pt x="694323" y="98278"/>
                    <a:pt x="696966" y="95468"/>
                  </a:cubicBezTo>
                  <a:cubicBezTo>
                    <a:pt x="701019" y="98454"/>
                    <a:pt x="703309" y="100035"/>
                    <a:pt x="705776" y="101616"/>
                  </a:cubicBezTo>
                  <a:cubicBezTo>
                    <a:pt x="715292" y="107940"/>
                    <a:pt x="724807" y="114439"/>
                    <a:pt x="734499" y="120588"/>
                  </a:cubicBezTo>
                  <a:cubicBezTo>
                    <a:pt x="738023" y="122871"/>
                    <a:pt x="741548" y="124452"/>
                    <a:pt x="745777" y="121115"/>
                  </a:cubicBezTo>
                  <a:cubicBezTo>
                    <a:pt x="747539" y="119709"/>
                    <a:pt x="750887" y="120588"/>
                    <a:pt x="754764" y="120412"/>
                  </a:cubicBezTo>
                  <a:cubicBezTo>
                    <a:pt x="754411" y="113034"/>
                    <a:pt x="761107" y="111629"/>
                    <a:pt x="766041" y="108467"/>
                  </a:cubicBezTo>
                  <a:cubicBezTo>
                    <a:pt x="775204" y="102319"/>
                    <a:pt x="784367" y="95819"/>
                    <a:pt x="793354" y="89319"/>
                  </a:cubicBezTo>
                  <a:cubicBezTo>
                    <a:pt x="803046" y="82469"/>
                    <a:pt x="813442" y="76496"/>
                    <a:pt x="822253" y="68943"/>
                  </a:cubicBezTo>
                  <a:cubicBezTo>
                    <a:pt x="851152" y="43998"/>
                    <a:pt x="884632" y="25554"/>
                    <a:pt x="914941" y="2893"/>
                  </a:cubicBezTo>
                  <a:cubicBezTo>
                    <a:pt x="919522" y="-444"/>
                    <a:pt x="923751" y="-620"/>
                    <a:pt x="928861" y="2893"/>
                  </a:cubicBezTo>
                  <a:cubicBezTo>
                    <a:pt x="956351" y="21338"/>
                    <a:pt x="984369" y="39431"/>
                    <a:pt x="1012034" y="57876"/>
                  </a:cubicBezTo>
                  <a:cubicBezTo>
                    <a:pt x="1029831" y="69645"/>
                    <a:pt x="1047805" y="81415"/>
                    <a:pt x="1065250" y="93711"/>
                  </a:cubicBezTo>
                  <a:cubicBezTo>
                    <a:pt x="1076880" y="101967"/>
                    <a:pt x="1088158" y="110926"/>
                    <a:pt x="1099435" y="119709"/>
                  </a:cubicBezTo>
                  <a:cubicBezTo>
                    <a:pt x="1103488" y="122871"/>
                    <a:pt x="1111946" y="123750"/>
                    <a:pt x="1116175" y="120939"/>
                  </a:cubicBezTo>
                  <a:cubicBezTo>
                    <a:pt x="1142255" y="103021"/>
                    <a:pt x="1168158" y="85104"/>
                    <a:pt x="1194237" y="67186"/>
                  </a:cubicBezTo>
                  <a:cubicBezTo>
                    <a:pt x="1196704" y="65605"/>
                    <a:pt x="1199524" y="64727"/>
                    <a:pt x="1201110" y="64024"/>
                  </a:cubicBezTo>
                  <a:cubicBezTo>
                    <a:pt x="1205691" y="59632"/>
                    <a:pt x="1209040" y="55592"/>
                    <a:pt x="1213268" y="52606"/>
                  </a:cubicBezTo>
                  <a:cubicBezTo>
                    <a:pt x="1230009" y="40836"/>
                    <a:pt x="1246925" y="29418"/>
                    <a:pt x="1263665" y="17824"/>
                  </a:cubicBezTo>
                  <a:cubicBezTo>
                    <a:pt x="1271243" y="12555"/>
                    <a:pt x="1278996" y="7460"/>
                    <a:pt x="1286573" y="2190"/>
                  </a:cubicBezTo>
                  <a:cubicBezTo>
                    <a:pt x="1290450" y="-444"/>
                    <a:pt x="1293798" y="-620"/>
                    <a:pt x="1298027" y="2190"/>
                  </a:cubicBezTo>
                  <a:cubicBezTo>
                    <a:pt x="1332212" y="25027"/>
                    <a:pt x="1366573" y="47863"/>
                    <a:pt x="1400759" y="70699"/>
                  </a:cubicBezTo>
                  <a:cubicBezTo>
                    <a:pt x="1403754" y="72631"/>
                    <a:pt x="1406574" y="74564"/>
                    <a:pt x="1409217" y="76847"/>
                  </a:cubicBezTo>
                  <a:cubicBezTo>
                    <a:pt x="1412036" y="79307"/>
                    <a:pt x="1412389" y="82293"/>
                    <a:pt x="1409922" y="85279"/>
                  </a:cubicBezTo>
                  <a:cubicBezTo>
                    <a:pt x="1408864" y="86509"/>
                    <a:pt x="1407807" y="87563"/>
                    <a:pt x="1406397" y="88968"/>
                  </a:cubicBezTo>
                  <a:cubicBezTo>
                    <a:pt x="1412976" y="90959"/>
                    <a:pt x="1417675" y="89378"/>
                    <a:pt x="1420495" y="84225"/>
                  </a:cubicBezTo>
                  <a:cubicBezTo>
                    <a:pt x="1421552" y="84752"/>
                    <a:pt x="1422785" y="85104"/>
                    <a:pt x="1423842" y="85806"/>
                  </a:cubicBezTo>
                  <a:cubicBezTo>
                    <a:pt x="1441464" y="97751"/>
                    <a:pt x="1459261" y="109697"/>
                    <a:pt x="1476882" y="121993"/>
                  </a:cubicBezTo>
                  <a:cubicBezTo>
                    <a:pt x="1480935" y="124804"/>
                    <a:pt x="1483578" y="128493"/>
                    <a:pt x="1483402" y="134465"/>
                  </a:cubicBezTo>
                  <a:cubicBezTo>
                    <a:pt x="1483050" y="156599"/>
                    <a:pt x="1483755" y="178557"/>
                    <a:pt x="1483755" y="200690"/>
                  </a:cubicBezTo>
                  <a:cubicBezTo>
                    <a:pt x="1483755" y="233539"/>
                    <a:pt x="1483402" y="266564"/>
                    <a:pt x="1483226" y="299413"/>
                  </a:cubicBezTo>
                  <a:cubicBezTo>
                    <a:pt x="1483226" y="303278"/>
                    <a:pt x="1482874" y="307318"/>
                    <a:pt x="1482698" y="311710"/>
                  </a:cubicBezTo>
                  <a:cubicBezTo>
                    <a:pt x="1480583" y="311007"/>
                    <a:pt x="1479526" y="310831"/>
                    <a:pt x="1478821" y="310480"/>
                  </a:cubicBezTo>
                  <a:cubicBezTo>
                    <a:pt x="1455208" y="294846"/>
                    <a:pt x="1430891" y="279915"/>
                    <a:pt x="1408159" y="263051"/>
                  </a:cubicBezTo>
                  <a:cubicBezTo>
                    <a:pt x="1392829" y="251633"/>
                    <a:pt x="1374503" y="245309"/>
                    <a:pt x="1360759" y="231783"/>
                  </a:cubicBezTo>
                  <a:cubicBezTo>
                    <a:pt x="1348952" y="230202"/>
                    <a:pt x="1340141" y="222121"/>
                    <a:pt x="1330097" y="217027"/>
                  </a:cubicBezTo>
                  <a:cubicBezTo>
                    <a:pt x="1319172" y="211230"/>
                    <a:pt x="1308952" y="204028"/>
                    <a:pt x="1298379" y="197528"/>
                  </a:cubicBezTo>
                  <a:cubicBezTo>
                    <a:pt x="1294502" y="195069"/>
                    <a:pt x="1290978" y="193137"/>
                    <a:pt x="1286220" y="196299"/>
                  </a:cubicBezTo>
                  <a:cubicBezTo>
                    <a:pt x="1268776" y="208068"/>
                    <a:pt x="1250626" y="218959"/>
                    <a:pt x="1233357" y="230904"/>
                  </a:cubicBezTo>
                  <a:cubicBezTo>
                    <a:pt x="1193885" y="258659"/>
                    <a:pt x="1151770" y="282198"/>
                    <a:pt x="1113885" y="312412"/>
                  </a:cubicBezTo>
                  <a:cubicBezTo>
                    <a:pt x="1113356" y="312764"/>
                    <a:pt x="1112651" y="312764"/>
                    <a:pt x="1111594" y="313291"/>
                  </a:cubicBezTo>
                  <a:cubicBezTo>
                    <a:pt x="1099788" y="305210"/>
                    <a:pt x="1087629" y="296954"/>
                    <a:pt x="1075647" y="288873"/>
                  </a:cubicBezTo>
                  <a:cubicBezTo>
                    <a:pt x="1063840" y="280968"/>
                    <a:pt x="1051682" y="273064"/>
                    <a:pt x="1039875" y="264983"/>
                  </a:cubicBezTo>
                  <a:cubicBezTo>
                    <a:pt x="1028069" y="256903"/>
                    <a:pt x="1016263" y="248822"/>
                    <a:pt x="1004104" y="240390"/>
                  </a:cubicBezTo>
                  <a:cubicBezTo>
                    <a:pt x="1008157" y="237755"/>
                    <a:pt x="1010977" y="235823"/>
                    <a:pt x="1015558" y="233012"/>
                  </a:cubicBezTo>
                  <a:cubicBezTo>
                    <a:pt x="1009214" y="230377"/>
                    <a:pt x="1003223" y="234242"/>
                    <a:pt x="1000756" y="227742"/>
                  </a:cubicBezTo>
                  <a:close/>
                </a:path>
              </a:pathLst>
            </a:custGeom>
            <a:grpFill/>
            <a:ln w="17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id="{D594B6A2-72FF-B9D9-8069-C73827151353}"/>
                </a:ext>
              </a:extLst>
            </p:cNvPr>
            <p:cNvSpPr/>
            <p:nvPr/>
          </p:nvSpPr>
          <p:spPr>
            <a:xfrm>
              <a:off x="4403486" y="2525831"/>
              <a:ext cx="1483754" cy="314168"/>
            </a:xfrm>
            <a:custGeom>
              <a:avLst/>
              <a:gdLst>
                <a:gd name="connsiteX0" fmla="*/ 1000404 w 1483754"/>
                <a:gd name="connsiteY0" fmla="*/ 228269 h 314168"/>
                <a:gd name="connsiteX1" fmla="*/ 996880 w 1483754"/>
                <a:gd name="connsiteY1" fmla="*/ 228269 h 314168"/>
                <a:gd name="connsiteX2" fmla="*/ 976087 w 1483754"/>
                <a:gd name="connsiteY2" fmla="*/ 226161 h 314168"/>
                <a:gd name="connsiteX3" fmla="*/ 939082 w 1483754"/>
                <a:gd name="connsiteY3" fmla="*/ 204555 h 314168"/>
                <a:gd name="connsiteX4" fmla="*/ 908773 w 1483754"/>
                <a:gd name="connsiteY4" fmla="*/ 193137 h 314168"/>
                <a:gd name="connsiteX5" fmla="*/ 906482 w 1483754"/>
                <a:gd name="connsiteY5" fmla="*/ 203501 h 314168"/>
                <a:gd name="connsiteX6" fmla="*/ 842517 w 1483754"/>
                <a:gd name="connsiteY6" fmla="*/ 245484 h 314168"/>
                <a:gd name="connsiteX7" fmla="*/ 810271 w 1483754"/>
                <a:gd name="connsiteY7" fmla="*/ 266213 h 314168"/>
                <a:gd name="connsiteX8" fmla="*/ 803398 w 1483754"/>
                <a:gd name="connsiteY8" fmla="*/ 268145 h 314168"/>
                <a:gd name="connsiteX9" fmla="*/ 794588 w 1483754"/>
                <a:gd name="connsiteY9" fmla="*/ 268145 h 314168"/>
                <a:gd name="connsiteX10" fmla="*/ 793354 w 1483754"/>
                <a:gd name="connsiteY10" fmla="*/ 276753 h 314168"/>
                <a:gd name="connsiteX11" fmla="*/ 741724 w 1483754"/>
                <a:gd name="connsiteY11" fmla="*/ 313818 h 314168"/>
                <a:gd name="connsiteX12" fmla="*/ 692737 w 1483754"/>
                <a:gd name="connsiteY12" fmla="*/ 280793 h 314168"/>
                <a:gd name="connsiteX13" fmla="*/ 662957 w 1483754"/>
                <a:gd name="connsiteY13" fmla="*/ 258835 h 314168"/>
                <a:gd name="connsiteX14" fmla="*/ 632296 w 1483754"/>
                <a:gd name="connsiteY14" fmla="*/ 241093 h 314168"/>
                <a:gd name="connsiteX15" fmla="*/ 577494 w 1483754"/>
                <a:gd name="connsiteY15" fmla="*/ 210000 h 314168"/>
                <a:gd name="connsiteX16" fmla="*/ 557229 w 1483754"/>
                <a:gd name="connsiteY16" fmla="*/ 197353 h 314168"/>
                <a:gd name="connsiteX17" fmla="*/ 546657 w 1483754"/>
                <a:gd name="connsiteY17" fmla="*/ 196123 h 314168"/>
                <a:gd name="connsiteX18" fmla="*/ 506480 w 1483754"/>
                <a:gd name="connsiteY18" fmla="*/ 221945 h 314168"/>
                <a:gd name="connsiteX19" fmla="*/ 444453 w 1483754"/>
                <a:gd name="connsiteY19" fmla="*/ 263578 h 314168"/>
                <a:gd name="connsiteX20" fmla="*/ 377845 w 1483754"/>
                <a:gd name="connsiteY20" fmla="*/ 309777 h 314168"/>
                <a:gd name="connsiteX21" fmla="*/ 371325 w 1483754"/>
                <a:gd name="connsiteY21" fmla="*/ 314169 h 314168"/>
                <a:gd name="connsiteX22" fmla="*/ 359519 w 1483754"/>
                <a:gd name="connsiteY22" fmla="*/ 302224 h 314168"/>
                <a:gd name="connsiteX23" fmla="*/ 351766 w 1483754"/>
                <a:gd name="connsiteY23" fmla="*/ 300467 h 314168"/>
                <a:gd name="connsiteX24" fmla="*/ 333263 w 1483754"/>
                <a:gd name="connsiteY24" fmla="*/ 288522 h 314168"/>
                <a:gd name="connsiteX25" fmla="*/ 309122 w 1483754"/>
                <a:gd name="connsiteY25" fmla="*/ 271307 h 314168"/>
                <a:gd name="connsiteX26" fmla="*/ 284629 w 1483754"/>
                <a:gd name="connsiteY26" fmla="*/ 254443 h 314168"/>
                <a:gd name="connsiteX27" fmla="*/ 204276 w 1483754"/>
                <a:gd name="connsiteY27" fmla="*/ 208419 h 314168"/>
                <a:gd name="connsiteX28" fmla="*/ 186654 w 1483754"/>
                <a:gd name="connsiteY28" fmla="*/ 197001 h 314168"/>
                <a:gd name="connsiteX29" fmla="*/ 175377 w 1483754"/>
                <a:gd name="connsiteY29" fmla="*/ 197001 h 314168"/>
                <a:gd name="connsiteX30" fmla="*/ 145068 w 1483754"/>
                <a:gd name="connsiteY30" fmla="*/ 215797 h 314168"/>
                <a:gd name="connsiteX31" fmla="*/ 132910 w 1483754"/>
                <a:gd name="connsiteY31" fmla="*/ 223878 h 314168"/>
                <a:gd name="connsiteX32" fmla="*/ 121808 w 1483754"/>
                <a:gd name="connsiteY32" fmla="*/ 210527 h 314168"/>
                <a:gd name="connsiteX33" fmla="*/ 127623 w 1483754"/>
                <a:gd name="connsiteY33" fmla="*/ 227918 h 314168"/>
                <a:gd name="connsiteX34" fmla="*/ 91147 w 1483754"/>
                <a:gd name="connsiteY34" fmla="*/ 252862 h 314168"/>
                <a:gd name="connsiteX35" fmla="*/ 48504 w 1483754"/>
                <a:gd name="connsiteY35" fmla="*/ 280441 h 314168"/>
                <a:gd name="connsiteX36" fmla="*/ 6918 w 1483754"/>
                <a:gd name="connsiteY36" fmla="*/ 310480 h 314168"/>
                <a:gd name="connsiteX37" fmla="*/ 4275 w 1483754"/>
                <a:gd name="connsiteY37" fmla="*/ 311534 h 314168"/>
                <a:gd name="connsiteX38" fmla="*/ 222 w 1483754"/>
                <a:gd name="connsiteY38" fmla="*/ 299589 h 314168"/>
                <a:gd name="connsiteX39" fmla="*/ 222 w 1483754"/>
                <a:gd name="connsiteY39" fmla="*/ 140262 h 314168"/>
                <a:gd name="connsiteX40" fmla="*/ 13261 w 1483754"/>
                <a:gd name="connsiteY40" fmla="*/ 116196 h 314168"/>
                <a:gd name="connsiteX41" fmla="*/ 96434 w 1483754"/>
                <a:gd name="connsiteY41" fmla="*/ 57876 h 314168"/>
                <a:gd name="connsiteX42" fmla="*/ 174143 w 1483754"/>
                <a:gd name="connsiteY42" fmla="*/ 3771 h 314168"/>
                <a:gd name="connsiteX43" fmla="*/ 183835 w 1483754"/>
                <a:gd name="connsiteY43" fmla="*/ 785 h 314168"/>
                <a:gd name="connsiteX44" fmla="*/ 186126 w 1483754"/>
                <a:gd name="connsiteY44" fmla="*/ 2542 h 314168"/>
                <a:gd name="connsiteX45" fmla="*/ 183659 w 1483754"/>
                <a:gd name="connsiteY45" fmla="*/ 6933 h 314168"/>
                <a:gd name="connsiteX46" fmla="*/ 192998 w 1483754"/>
                <a:gd name="connsiteY46" fmla="*/ 6582 h 314168"/>
                <a:gd name="connsiteX47" fmla="*/ 198637 w 1483754"/>
                <a:gd name="connsiteY47" fmla="*/ 10271 h 314168"/>
                <a:gd name="connsiteX48" fmla="*/ 285862 w 1483754"/>
                <a:gd name="connsiteY48" fmla="*/ 68943 h 314168"/>
                <a:gd name="connsiteX49" fmla="*/ 346127 w 1483754"/>
                <a:gd name="connsiteY49" fmla="*/ 109696 h 314168"/>
                <a:gd name="connsiteX50" fmla="*/ 369739 w 1483754"/>
                <a:gd name="connsiteY50" fmla="*/ 124277 h 314168"/>
                <a:gd name="connsiteX51" fmla="*/ 390356 w 1483754"/>
                <a:gd name="connsiteY51" fmla="*/ 112683 h 314168"/>
                <a:gd name="connsiteX52" fmla="*/ 393528 w 1483754"/>
                <a:gd name="connsiteY52" fmla="*/ 119358 h 314168"/>
                <a:gd name="connsiteX53" fmla="*/ 395819 w 1483754"/>
                <a:gd name="connsiteY53" fmla="*/ 114966 h 314168"/>
                <a:gd name="connsiteX54" fmla="*/ 408506 w 1483754"/>
                <a:gd name="connsiteY54" fmla="*/ 99157 h 314168"/>
                <a:gd name="connsiteX55" fmla="*/ 459255 w 1483754"/>
                <a:gd name="connsiteY55" fmla="*/ 63146 h 314168"/>
                <a:gd name="connsiteX56" fmla="*/ 547185 w 1483754"/>
                <a:gd name="connsiteY56" fmla="*/ 2190 h 314168"/>
                <a:gd name="connsiteX57" fmla="*/ 558287 w 1483754"/>
                <a:gd name="connsiteY57" fmla="*/ 5528 h 314168"/>
                <a:gd name="connsiteX58" fmla="*/ 563926 w 1483754"/>
                <a:gd name="connsiteY58" fmla="*/ 9217 h 314168"/>
                <a:gd name="connsiteX59" fmla="*/ 570621 w 1483754"/>
                <a:gd name="connsiteY59" fmla="*/ 11676 h 314168"/>
                <a:gd name="connsiteX60" fmla="*/ 598639 w 1483754"/>
                <a:gd name="connsiteY60" fmla="*/ 30121 h 314168"/>
                <a:gd name="connsiteX61" fmla="*/ 645336 w 1483754"/>
                <a:gd name="connsiteY61" fmla="*/ 60335 h 314168"/>
                <a:gd name="connsiteX62" fmla="*/ 649917 w 1483754"/>
                <a:gd name="connsiteY62" fmla="*/ 69645 h 314168"/>
                <a:gd name="connsiteX63" fmla="*/ 658199 w 1483754"/>
                <a:gd name="connsiteY63" fmla="*/ 69645 h 314168"/>
                <a:gd name="connsiteX64" fmla="*/ 693442 w 1483754"/>
                <a:gd name="connsiteY64" fmla="*/ 92833 h 314168"/>
                <a:gd name="connsiteX65" fmla="*/ 690270 w 1483754"/>
                <a:gd name="connsiteY65" fmla="*/ 102670 h 314168"/>
                <a:gd name="connsiteX66" fmla="*/ 696966 w 1483754"/>
                <a:gd name="connsiteY66" fmla="*/ 95468 h 314168"/>
                <a:gd name="connsiteX67" fmla="*/ 705776 w 1483754"/>
                <a:gd name="connsiteY67" fmla="*/ 101616 h 314168"/>
                <a:gd name="connsiteX68" fmla="*/ 734499 w 1483754"/>
                <a:gd name="connsiteY68" fmla="*/ 120588 h 314168"/>
                <a:gd name="connsiteX69" fmla="*/ 745777 w 1483754"/>
                <a:gd name="connsiteY69" fmla="*/ 121115 h 314168"/>
                <a:gd name="connsiteX70" fmla="*/ 754764 w 1483754"/>
                <a:gd name="connsiteY70" fmla="*/ 120412 h 314168"/>
                <a:gd name="connsiteX71" fmla="*/ 766041 w 1483754"/>
                <a:gd name="connsiteY71" fmla="*/ 108467 h 314168"/>
                <a:gd name="connsiteX72" fmla="*/ 793354 w 1483754"/>
                <a:gd name="connsiteY72" fmla="*/ 89320 h 314168"/>
                <a:gd name="connsiteX73" fmla="*/ 822253 w 1483754"/>
                <a:gd name="connsiteY73" fmla="*/ 68943 h 314168"/>
                <a:gd name="connsiteX74" fmla="*/ 914941 w 1483754"/>
                <a:gd name="connsiteY74" fmla="*/ 2893 h 314168"/>
                <a:gd name="connsiteX75" fmla="*/ 928861 w 1483754"/>
                <a:gd name="connsiteY75" fmla="*/ 2893 h 314168"/>
                <a:gd name="connsiteX76" fmla="*/ 1012034 w 1483754"/>
                <a:gd name="connsiteY76" fmla="*/ 57876 h 314168"/>
                <a:gd name="connsiteX77" fmla="*/ 1065250 w 1483754"/>
                <a:gd name="connsiteY77" fmla="*/ 93711 h 314168"/>
                <a:gd name="connsiteX78" fmla="*/ 1099435 w 1483754"/>
                <a:gd name="connsiteY78" fmla="*/ 119709 h 314168"/>
                <a:gd name="connsiteX79" fmla="*/ 1116175 w 1483754"/>
                <a:gd name="connsiteY79" fmla="*/ 120939 h 314168"/>
                <a:gd name="connsiteX80" fmla="*/ 1194237 w 1483754"/>
                <a:gd name="connsiteY80" fmla="*/ 67186 h 314168"/>
                <a:gd name="connsiteX81" fmla="*/ 1201110 w 1483754"/>
                <a:gd name="connsiteY81" fmla="*/ 64024 h 314168"/>
                <a:gd name="connsiteX82" fmla="*/ 1213268 w 1483754"/>
                <a:gd name="connsiteY82" fmla="*/ 52606 h 314168"/>
                <a:gd name="connsiteX83" fmla="*/ 1263665 w 1483754"/>
                <a:gd name="connsiteY83" fmla="*/ 17824 h 314168"/>
                <a:gd name="connsiteX84" fmla="*/ 1286573 w 1483754"/>
                <a:gd name="connsiteY84" fmla="*/ 2190 h 314168"/>
                <a:gd name="connsiteX85" fmla="*/ 1298027 w 1483754"/>
                <a:gd name="connsiteY85" fmla="*/ 2190 h 314168"/>
                <a:gd name="connsiteX86" fmla="*/ 1400759 w 1483754"/>
                <a:gd name="connsiteY86" fmla="*/ 70699 h 314168"/>
                <a:gd name="connsiteX87" fmla="*/ 1409217 w 1483754"/>
                <a:gd name="connsiteY87" fmla="*/ 76847 h 314168"/>
                <a:gd name="connsiteX88" fmla="*/ 1409922 w 1483754"/>
                <a:gd name="connsiteY88" fmla="*/ 85279 h 314168"/>
                <a:gd name="connsiteX89" fmla="*/ 1406397 w 1483754"/>
                <a:gd name="connsiteY89" fmla="*/ 88968 h 314168"/>
                <a:gd name="connsiteX90" fmla="*/ 1420495 w 1483754"/>
                <a:gd name="connsiteY90" fmla="*/ 84225 h 314168"/>
                <a:gd name="connsiteX91" fmla="*/ 1423842 w 1483754"/>
                <a:gd name="connsiteY91" fmla="*/ 85806 h 314168"/>
                <a:gd name="connsiteX92" fmla="*/ 1476882 w 1483754"/>
                <a:gd name="connsiteY92" fmla="*/ 121993 h 314168"/>
                <a:gd name="connsiteX93" fmla="*/ 1483402 w 1483754"/>
                <a:gd name="connsiteY93" fmla="*/ 134465 h 314168"/>
                <a:gd name="connsiteX94" fmla="*/ 1483755 w 1483754"/>
                <a:gd name="connsiteY94" fmla="*/ 200690 h 314168"/>
                <a:gd name="connsiteX95" fmla="*/ 1483226 w 1483754"/>
                <a:gd name="connsiteY95" fmla="*/ 299413 h 314168"/>
                <a:gd name="connsiteX96" fmla="*/ 1482698 w 1483754"/>
                <a:gd name="connsiteY96" fmla="*/ 311710 h 314168"/>
                <a:gd name="connsiteX97" fmla="*/ 1478821 w 1483754"/>
                <a:gd name="connsiteY97" fmla="*/ 310480 h 314168"/>
                <a:gd name="connsiteX98" fmla="*/ 1408159 w 1483754"/>
                <a:gd name="connsiteY98" fmla="*/ 263051 h 314168"/>
                <a:gd name="connsiteX99" fmla="*/ 1360759 w 1483754"/>
                <a:gd name="connsiteY99" fmla="*/ 231783 h 314168"/>
                <a:gd name="connsiteX100" fmla="*/ 1330097 w 1483754"/>
                <a:gd name="connsiteY100" fmla="*/ 217027 h 314168"/>
                <a:gd name="connsiteX101" fmla="*/ 1298379 w 1483754"/>
                <a:gd name="connsiteY101" fmla="*/ 197528 h 314168"/>
                <a:gd name="connsiteX102" fmla="*/ 1286220 w 1483754"/>
                <a:gd name="connsiteY102" fmla="*/ 196299 h 314168"/>
                <a:gd name="connsiteX103" fmla="*/ 1233357 w 1483754"/>
                <a:gd name="connsiteY103" fmla="*/ 230904 h 314168"/>
                <a:gd name="connsiteX104" fmla="*/ 1113885 w 1483754"/>
                <a:gd name="connsiteY104" fmla="*/ 312412 h 314168"/>
                <a:gd name="connsiteX105" fmla="*/ 1111594 w 1483754"/>
                <a:gd name="connsiteY105" fmla="*/ 313291 h 314168"/>
                <a:gd name="connsiteX106" fmla="*/ 1075647 w 1483754"/>
                <a:gd name="connsiteY106" fmla="*/ 288873 h 314168"/>
                <a:gd name="connsiteX107" fmla="*/ 1039875 w 1483754"/>
                <a:gd name="connsiteY107" fmla="*/ 264983 h 314168"/>
                <a:gd name="connsiteX108" fmla="*/ 1004104 w 1483754"/>
                <a:gd name="connsiteY108" fmla="*/ 240390 h 314168"/>
                <a:gd name="connsiteX109" fmla="*/ 1015558 w 1483754"/>
                <a:gd name="connsiteY109" fmla="*/ 233012 h 314168"/>
                <a:gd name="connsiteX110" fmla="*/ 1000756 w 1483754"/>
                <a:gd name="connsiteY110" fmla="*/ 227742 h 31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483754" h="314168">
                  <a:moveTo>
                    <a:pt x="1000404" y="228269"/>
                  </a:moveTo>
                  <a:cubicBezTo>
                    <a:pt x="1000404" y="228269"/>
                    <a:pt x="997761" y="227918"/>
                    <a:pt x="996880" y="228269"/>
                  </a:cubicBezTo>
                  <a:cubicBezTo>
                    <a:pt x="989479" y="231783"/>
                    <a:pt x="982430" y="229850"/>
                    <a:pt x="976087" y="226161"/>
                  </a:cubicBezTo>
                  <a:cubicBezTo>
                    <a:pt x="963575" y="219135"/>
                    <a:pt x="951417" y="211581"/>
                    <a:pt x="939082" y="204555"/>
                  </a:cubicBezTo>
                  <a:cubicBezTo>
                    <a:pt x="929919" y="199285"/>
                    <a:pt x="921637" y="191907"/>
                    <a:pt x="908773" y="193137"/>
                  </a:cubicBezTo>
                  <a:cubicBezTo>
                    <a:pt x="913002" y="198231"/>
                    <a:pt x="910535" y="200866"/>
                    <a:pt x="906482" y="203501"/>
                  </a:cubicBezTo>
                  <a:cubicBezTo>
                    <a:pt x="884985" y="217378"/>
                    <a:pt x="863839" y="231607"/>
                    <a:pt x="842517" y="245484"/>
                  </a:cubicBezTo>
                  <a:cubicBezTo>
                    <a:pt x="831768" y="252511"/>
                    <a:pt x="821196" y="259537"/>
                    <a:pt x="810271" y="266213"/>
                  </a:cubicBezTo>
                  <a:cubicBezTo>
                    <a:pt x="808332" y="267442"/>
                    <a:pt x="804984" y="269023"/>
                    <a:pt x="803398" y="268145"/>
                  </a:cubicBezTo>
                  <a:cubicBezTo>
                    <a:pt x="800050" y="266388"/>
                    <a:pt x="797759" y="266740"/>
                    <a:pt x="794588" y="268145"/>
                  </a:cubicBezTo>
                  <a:cubicBezTo>
                    <a:pt x="789654" y="270604"/>
                    <a:pt x="794588" y="274645"/>
                    <a:pt x="793354" y="276753"/>
                  </a:cubicBezTo>
                  <a:cubicBezTo>
                    <a:pt x="775909" y="289225"/>
                    <a:pt x="758993" y="301345"/>
                    <a:pt x="741724" y="313818"/>
                  </a:cubicBezTo>
                  <a:cubicBezTo>
                    <a:pt x="725512" y="302926"/>
                    <a:pt x="708948" y="292035"/>
                    <a:pt x="692737" y="280793"/>
                  </a:cubicBezTo>
                  <a:cubicBezTo>
                    <a:pt x="682516" y="273766"/>
                    <a:pt x="673177" y="265686"/>
                    <a:pt x="662957" y="258835"/>
                  </a:cubicBezTo>
                  <a:cubicBezTo>
                    <a:pt x="653089" y="252335"/>
                    <a:pt x="642516" y="246890"/>
                    <a:pt x="632296" y="241093"/>
                  </a:cubicBezTo>
                  <a:cubicBezTo>
                    <a:pt x="613970" y="230729"/>
                    <a:pt x="595644" y="220540"/>
                    <a:pt x="577494" y="210000"/>
                  </a:cubicBezTo>
                  <a:cubicBezTo>
                    <a:pt x="570621" y="205960"/>
                    <a:pt x="564102" y="201569"/>
                    <a:pt x="557229" y="197353"/>
                  </a:cubicBezTo>
                  <a:cubicBezTo>
                    <a:pt x="553881" y="195245"/>
                    <a:pt x="550710" y="193488"/>
                    <a:pt x="546657" y="196123"/>
                  </a:cubicBezTo>
                  <a:cubicBezTo>
                    <a:pt x="533264" y="204730"/>
                    <a:pt x="519696" y="213162"/>
                    <a:pt x="506480" y="221945"/>
                  </a:cubicBezTo>
                  <a:cubicBezTo>
                    <a:pt x="485687" y="235647"/>
                    <a:pt x="465423" y="250227"/>
                    <a:pt x="444453" y="263578"/>
                  </a:cubicBezTo>
                  <a:cubicBezTo>
                    <a:pt x="421722" y="278158"/>
                    <a:pt x="399167" y="293089"/>
                    <a:pt x="377845" y="309777"/>
                  </a:cubicBezTo>
                  <a:cubicBezTo>
                    <a:pt x="375907" y="311358"/>
                    <a:pt x="373792" y="312588"/>
                    <a:pt x="371325" y="314169"/>
                  </a:cubicBezTo>
                  <a:cubicBezTo>
                    <a:pt x="367801" y="309075"/>
                    <a:pt x="359871" y="308723"/>
                    <a:pt x="359519" y="302224"/>
                  </a:cubicBezTo>
                  <a:cubicBezTo>
                    <a:pt x="356699" y="301697"/>
                    <a:pt x="353880" y="301697"/>
                    <a:pt x="351766" y="300467"/>
                  </a:cubicBezTo>
                  <a:cubicBezTo>
                    <a:pt x="345422" y="296778"/>
                    <a:pt x="339431" y="292738"/>
                    <a:pt x="333263" y="288522"/>
                  </a:cubicBezTo>
                  <a:cubicBezTo>
                    <a:pt x="325158" y="282901"/>
                    <a:pt x="316699" y="277631"/>
                    <a:pt x="309122" y="271307"/>
                  </a:cubicBezTo>
                  <a:cubicBezTo>
                    <a:pt x="301369" y="264983"/>
                    <a:pt x="293263" y="259362"/>
                    <a:pt x="284629" y="254443"/>
                  </a:cubicBezTo>
                  <a:cubicBezTo>
                    <a:pt x="258021" y="238809"/>
                    <a:pt x="231060" y="223702"/>
                    <a:pt x="204276" y="208419"/>
                  </a:cubicBezTo>
                  <a:cubicBezTo>
                    <a:pt x="198285" y="204906"/>
                    <a:pt x="192470" y="200866"/>
                    <a:pt x="186654" y="197001"/>
                  </a:cubicBezTo>
                  <a:cubicBezTo>
                    <a:pt x="182954" y="194542"/>
                    <a:pt x="179430" y="193839"/>
                    <a:pt x="175377" y="197001"/>
                  </a:cubicBezTo>
                  <a:cubicBezTo>
                    <a:pt x="165861" y="204379"/>
                    <a:pt x="154584" y="208595"/>
                    <a:pt x="145068" y="215797"/>
                  </a:cubicBezTo>
                  <a:cubicBezTo>
                    <a:pt x="141016" y="218784"/>
                    <a:pt x="136786" y="221419"/>
                    <a:pt x="132910" y="223878"/>
                  </a:cubicBezTo>
                  <a:cubicBezTo>
                    <a:pt x="129033" y="218959"/>
                    <a:pt x="128680" y="212284"/>
                    <a:pt x="121808" y="210527"/>
                  </a:cubicBezTo>
                  <a:cubicBezTo>
                    <a:pt x="117227" y="218959"/>
                    <a:pt x="129914" y="220189"/>
                    <a:pt x="127623" y="227918"/>
                  </a:cubicBezTo>
                  <a:cubicBezTo>
                    <a:pt x="115817" y="235999"/>
                    <a:pt x="103482" y="244606"/>
                    <a:pt x="91147" y="252862"/>
                  </a:cubicBezTo>
                  <a:cubicBezTo>
                    <a:pt x="77050" y="262172"/>
                    <a:pt x="63129" y="271834"/>
                    <a:pt x="48504" y="280441"/>
                  </a:cubicBezTo>
                  <a:cubicBezTo>
                    <a:pt x="33702" y="289225"/>
                    <a:pt x="20662" y="300291"/>
                    <a:pt x="6918" y="310480"/>
                  </a:cubicBezTo>
                  <a:cubicBezTo>
                    <a:pt x="6213" y="311007"/>
                    <a:pt x="5156" y="311183"/>
                    <a:pt x="4275" y="311534"/>
                  </a:cubicBezTo>
                  <a:cubicBezTo>
                    <a:pt x="-836" y="308723"/>
                    <a:pt x="222" y="303805"/>
                    <a:pt x="222" y="299589"/>
                  </a:cubicBezTo>
                  <a:cubicBezTo>
                    <a:pt x="222" y="246538"/>
                    <a:pt x="-131" y="193312"/>
                    <a:pt x="222" y="140262"/>
                  </a:cubicBezTo>
                  <a:cubicBezTo>
                    <a:pt x="222" y="121817"/>
                    <a:pt x="-2774" y="127087"/>
                    <a:pt x="13261" y="116196"/>
                  </a:cubicBezTo>
                  <a:cubicBezTo>
                    <a:pt x="41279" y="97224"/>
                    <a:pt x="69473" y="78604"/>
                    <a:pt x="96434" y="57876"/>
                  </a:cubicBezTo>
                  <a:cubicBezTo>
                    <a:pt x="121456" y="38553"/>
                    <a:pt x="148064" y="21513"/>
                    <a:pt x="174143" y="3771"/>
                  </a:cubicBezTo>
                  <a:cubicBezTo>
                    <a:pt x="176787" y="2015"/>
                    <a:pt x="180487" y="1663"/>
                    <a:pt x="183835" y="785"/>
                  </a:cubicBezTo>
                  <a:cubicBezTo>
                    <a:pt x="184364" y="785"/>
                    <a:pt x="185245" y="1839"/>
                    <a:pt x="186126" y="2542"/>
                  </a:cubicBezTo>
                  <a:cubicBezTo>
                    <a:pt x="185245" y="4123"/>
                    <a:pt x="184364" y="5704"/>
                    <a:pt x="183659" y="6933"/>
                  </a:cubicBezTo>
                  <a:cubicBezTo>
                    <a:pt x="187183" y="11676"/>
                    <a:pt x="190003" y="7460"/>
                    <a:pt x="192998" y="6582"/>
                  </a:cubicBezTo>
                  <a:cubicBezTo>
                    <a:pt x="194936" y="7812"/>
                    <a:pt x="196875" y="9041"/>
                    <a:pt x="198637" y="10271"/>
                  </a:cubicBezTo>
                  <a:cubicBezTo>
                    <a:pt x="227712" y="29770"/>
                    <a:pt x="256787" y="49268"/>
                    <a:pt x="285862" y="68943"/>
                  </a:cubicBezTo>
                  <a:cubicBezTo>
                    <a:pt x="305950" y="82469"/>
                    <a:pt x="325862" y="96170"/>
                    <a:pt x="346127" y="109696"/>
                  </a:cubicBezTo>
                  <a:cubicBezTo>
                    <a:pt x="354056" y="114966"/>
                    <a:pt x="362338" y="119709"/>
                    <a:pt x="369739" y="124277"/>
                  </a:cubicBezTo>
                  <a:cubicBezTo>
                    <a:pt x="377493" y="119885"/>
                    <a:pt x="383836" y="116372"/>
                    <a:pt x="390356" y="112683"/>
                  </a:cubicBezTo>
                  <a:cubicBezTo>
                    <a:pt x="391590" y="115318"/>
                    <a:pt x="392294" y="116723"/>
                    <a:pt x="393528" y="119358"/>
                  </a:cubicBezTo>
                  <a:cubicBezTo>
                    <a:pt x="394761" y="117074"/>
                    <a:pt x="395643" y="116020"/>
                    <a:pt x="395819" y="114966"/>
                  </a:cubicBezTo>
                  <a:cubicBezTo>
                    <a:pt x="396876" y="107062"/>
                    <a:pt x="402515" y="103197"/>
                    <a:pt x="408506" y="99157"/>
                  </a:cubicBezTo>
                  <a:cubicBezTo>
                    <a:pt x="425422" y="87212"/>
                    <a:pt x="442339" y="75091"/>
                    <a:pt x="459255" y="63146"/>
                  </a:cubicBezTo>
                  <a:cubicBezTo>
                    <a:pt x="488507" y="42769"/>
                    <a:pt x="517758" y="22392"/>
                    <a:pt x="547185" y="2190"/>
                  </a:cubicBezTo>
                  <a:cubicBezTo>
                    <a:pt x="552472" y="-1499"/>
                    <a:pt x="554762" y="-620"/>
                    <a:pt x="558287" y="5528"/>
                  </a:cubicBezTo>
                  <a:cubicBezTo>
                    <a:pt x="559520" y="7812"/>
                    <a:pt x="560401" y="9744"/>
                    <a:pt x="563926" y="9217"/>
                  </a:cubicBezTo>
                  <a:cubicBezTo>
                    <a:pt x="566040" y="8866"/>
                    <a:pt x="568683" y="10271"/>
                    <a:pt x="570621" y="11676"/>
                  </a:cubicBezTo>
                  <a:cubicBezTo>
                    <a:pt x="579961" y="17649"/>
                    <a:pt x="589300" y="23973"/>
                    <a:pt x="598639" y="30121"/>
                  </a:cubicBezTo>
                  <a:cubicBezTo>
                    <a:pt x="614146" y="40309"/>
                    <a:pt x="629653" y="50498"/>
                    <a:pt x="645336" y="60335"/>
                  </a:cubicBezTo>
                  <a:cubicBezTo>
                    <a:pt x="649212" y="62794"/>
                    <a:pt x="650622" y="65781"/>
                    <a:pt x="649917" y="69645"/>
                  </a:cubicBezTo>
                  <a:cubicBezTo>
                    <a:pt x="653089" y="69645"/>
                    <a:pt x="656437" y="68591"/>
                    <a:pt x="658199" y="69645"/>
                  </a:cubicBezTo>
                  <a:cubicBezTo>
                    <a:pt x="670358" y="77199"/>
                    <a:pt x="682164" y="85279"/>
                    <a:pt x="693442" y="92833"/>
                  </a:cubicBezTo>
                  <a:cubicBezTo>
                    <a:pt x="692032" y="97224"/>
                    <a:pt x="690975" y="100913"/>
                    <a:pt x="690270" y="102670"/>
                  </a:cubicBezTo>
                  <a:cubicBezTo>
                    <a:pt x="691856" y="100913"/>
                    <a:pt x="694323" y="98278"/>
                    <a:pt x="696966" y="95468"/>
                  </a:cubicBezTo>
                  <a:cubicBezTo>
                    <a:pt x="701019" y="98454"/>
                    <a:pt x="703309" y="100035"/>
                    <a:pt x="705776" y="101616"/>
                  </a:cubicBezTo>
                  <a:cubicBezTo>
                    <a:pt x="715292" y="107940"/>
                    <a:pt x="724807" y="114439"/>
                    <a:pt x="734499" y="120588"/>
                  </a:cubicBezTo>
                  <a:cubicBezTo>
                    <a:pt x="738023" y="122871"/>
                    <a:pt x="741548" y="124452"/>
                    <a:pt x="745777" y="121115"/>
                  </a:cubicBezTo>
                  <a:cubicBezTo>
                    <a:pt x="747539" y="119709"/>
                    <a:pt x="750887" y="120588"/>
                    <a:pt x="754764" y="120412"/>
                  </a:cubicBezTo>
                  <a:cubicBezTo>
                    <a:pt x="754411" y="113034"/>
                    <a:pt x="761107" y="111629"/>
                    <a:pt x="766041" y="108467"/>
                  </a:cubicBezTo>
                  <a:cubicBezTo>
                    <a:pt x="775204" y="102319"/>
                    <a:pt x="784367" y="95819"/>
                    <a:pt x="793354" y="89320"/>
                  </a:cubicBezTo>
                  <a:cubicBezTo>
                    <a:pt x="803046" y="82469"/>
                    <a:pt x="813442" y="76496"/>
                    <a:pt x="822253" y="68943"/>
                  </a:cubicBezTo>
                  <a:cubicBezTo>
                    <a:pt x="851152" y="43998"/>
                    <a:pt x="884632" y="25554"/>
                    <a:pt x="914941" y="2893"/>
                  </a:cubicBezTo>
                  <a:cubicBezTo>
                    <a:pt x="919522" y="-445"/>
                    <a:pt x="923751" y="-620"/>
                    <a:pt x="928861" y="2893"/>
                  </a:cubicBezTo>
                  <a:cubicBezTo>
                    <a:pt x="956351" y="21338"/>
                    <a:pt x="984369" y="39431"/>
                    <a:pt x="1012034" y="57876"/>
                  </a:cubicBezTo>
                  <a:cubicBezTo>
                    <a:pt x="1029831" y="69645"/>
                    <a:pt x="1047805" y="81415"/>
                    <a:pt x="1065250" y="93711"/>
                  </a:cubicBezTo>
                  <a:cubicBezTo>
                    <a:pt x="1076880" y="101967"/>
                    <a:pt x="1088158" y="110926"/>
                    <a:pt x="1099435" y="119709"/>
                  </a:cubicBezTo>
                  <a:cubicBezTo>
                    <a:pt x="1103488" y="122871"/>
                    <a:pt x="1111946" y="123750"/>
                    <a:pt x="1116175" y="120939"/>
                  </a:cubicBezTo>
                  <a:cubicBezTo>
                    <a:pt x="1142255" y="103021"/>
                    <a:pt x="1168158" y="85104"/>
                    <a:pt x="1194237" y="67186"/>
                  </a:cubicBezTo>
                  <a:cubicBezTo>
                    <a:pt x="1196704" y="65605"/>
                    <a:pt x="1199524" y="64727"/>
                    <a:pt x="1201110" y="64024"/>
                  </a:cubicBezTo>
                  <a:cubicBezTo>
                    <a:pt x="1205691" y="59632"/>
                    <a:pt x="1209040" y="55592"/>
                    <a:pt x="1213268" y="52606"/>
                  </a:cubicBezTo>
                  <a:cubicBezTo>
                    <a:pt x="1230009" y="40836"/>
                    <a:pt x="1246925" y="29418"/>
                    <a:pt x="1263665" y="17824"/>
                  </a:cubicBezTo>
                  <a:cubicBezTo>
                    <a:pt x="1271243" y="12554"/>
                    <a:pt x="1278996" y="7460"/>
                    <a:pt x="1286573" y="2190"/>
                  </a:cubicBezTo>
                  <a:cubicBezTo>
                    <a:pt x="1290450" y="-445"/>
                    <a:pt x="1293798" y="-620"/>
                    <a:pt x="1298027" y="2190"/>
                  </a:cubicBezTo>
                  <a:cubicBezTo>
                    <a:pt x="1332212" y="25027"/>
                    <a:pt x="1366573" y="47863"/>
                    <a:pt x="1400759" y="70699"/>
                  </a:cubicBezTo>
                  <a:cubicBezTo>
                    <a:pt x="1403754" y="72631"/>
                    <a:pt x="1406574" y="74564"/>
                    <a:pt x="1409217" y="76847"/>
                  </a:cubicBezTo>
                  <a:cubicBezTo>
                    <a:pt x="1412036" y="79307"/>
                    <a:pt x="1412389" y="82293"/>
                    <a:pt x="1409922" y="85279"/>
                  </a:cubicBezTo>
                  <a:cubicBezTo>
                    <a:pt x="1408864" y="86509"/>
                    <a:pt x="1407807" y="87563"/>
                    <a:pt x="1406397" y="88968"/>
                  </a:cubicBezTo>
                  <a:cubicBezTo>
                    <a:pt x="1412976" y="90959"/>
                    <a:pt x="1417675" y="89378"/>
                    <a:pt x="1420495" y="84225"/>
                  </a:cubicBezTo>
                  <a:cubicBezTo>
                    <a:pt x="1421552" y="84752"/>
                    <a:pt x="1422785" y="85104"/>
                    <a:pt x="1423842" y="85806"/>
                  </a:cubicBezTo>
                  <a:cubicBezTo>
                    <a:pt x="1441464" y="97751"/>
                    <a:pt x="1459261" y="109696"/>
                    <a:pt x="1476882" y="121993"/>
                  </a:cubicBezTo>
                  <a:cubicBezTo>
                    <a:pt x="1480935" y="124804"/>
                    <a:pt x="1483578" y="128492"/>
                    <a:pt x="1483402" y="134465"/>
                  </a:cubicBezTo>
                  <a:cubicBezTo>
                    <a:pt x="1483050" y="156599"/>
                    <a:pt x="1483755" y="178557"/>
                    <a:pt x="1483755" y="200690"/>
                  </a:cubicBezTo>
                  <a:cubicBezTo>
                    <a:pt x="1483755" y="233539"/>
                    <a:pt x="1483402" y="266564"/>
                    <a:pt x="1483226" y="299413"/>
                  </a:cubicBezTo>
                  <a:cubicBezTo>
                    <a:pt x="1483226" y="303278"/>
                    <a:pt x="1482874" y="307318"/>
                    <a:pt x="1482698" y="311710"/>
                  </a:cubicBezTo>
                  <a:cubicBezTo>
                    <a:pt x="1480583" y="311007"/>
                    <a:pt x="1479526" y="310831"/>
                    <a:pt x="1478821" y="310480"/>
                  </a:cubicBezTo>
                  <a:cubicBezTo>
                    <a:pt x="1455208" y="294846"/>
                    <a:pt x="1430891" y="279914"/>
                    <a:pt x="1408159" y="263051"/>
                  </a:cubicBezTo>
                  <a:cubicBezTo>
                    <a:pt x="1392829" y="251633"/>
                    <a:pt x="1374503" y="245309"/>
                    <a:pt x="1360759" y="231783"/>
                  </a:cubicBezTo>
                  <a:cubicBezTo>
                    <a:pt x="1348952" y="230202"/>
                    <a:pt x="1340141" y="222121"/>
                    <a:pt x="1330097" y="217027"/>
                  </a:cubicBezTo>
                  <a:cubicBezTo>
                    <a:pt x="1319172" y="211230"/>
                    <a:pt x="1308952" y="204028"/>
                    <a:pt x="1298379" y="197528"/>
                  </a:cubicBezTo>
                  <a:cubicBezTo>
                    <a:pt x="1294502" y="195069"/>
                    <a:pt x="1290978" y="193137"/>
                    <a:pt x="1286220" y="196299"/>
                  </a:cubicBezTo>
                  <a:cubicBezTo>
                    <a:pt x="1268776" y="208068"/>
                    <a:pt x="1250626" y="218959"/>
                    <a:pt x="1233357" y="230904"/>
                  </a:cubicBezTo>
                  <a:cubicBezTo>
                    <a:pt x="1193885" y="258659"/>
                    <a:pt x="1151770" y="282198"/>
                    <a:pt x="1113885" y="312412"/>
                  </a:cubicBezTo>
                  <a:cubicBezTo>
                    <a:pt x="1113356" y="312764"/>
                    <a:pt x="1112651" y="312764"/>
                    <a:pt x="1111594" y="313291"/>
                  </a:cubicBezTo>
                  <a:cubicBezTo>
                    <a:pt x="1099788" y="305210"/>
                    <a:pt x="1087629" y="296954"/>
                    <a:pt x="1075647" y="288873"/>
                  </a:cubicBezTo>
                  <a:cubicBezTo>
                    <a:pt x="1063840" y="280968"/>
                    <a:pt x="1051682" y="273064"/>
                    <a:pt x="1039875" y="264983"/>
                  </a:cubicBezTo>
                  <a:cubicBezTo>
                    <a:pt x="1028069" y="256903"/>
                    <a:pt x="1016263" y="248822"/>
                    <a:pt x="1004104" y="240390"/>
                  </a:cubicBezTo>
                  <a:cubicBezTo>
                    <a:pt x="1008157" y="237755"/>
                    <a:pt x="1010977" y="235823"/>
                    <a:pt x="1015558" y="233012"/>
                  </a:cubicBezTo>
                  <a:cubicBezTo>
                    <a:pt x="1009214" y="230377"/>
                    <a:pt x="1003223" y="234242"/>
                    <a:pt x="1000756" y="227742"/>
                  </a:cubicBezTo>
                  <a:close/>
                </a:path>
              </a:pathLst>
            </a:custGeom>
            <a:grpFill/>
            <a:ln w="17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5" name="Forma libre 34">
              <a:extLst>
                <a:ext uri="{FF2B5EF4-FFF2-40B4-BE49-F238E27FC236}">
                  <a16:creationId xmlns:a16="http://schemas.microsoft.com/office/drawing/2014/main" id="{647DFCF2-FCE6-F6ED-B4AC-C30804EF3AD0}"/>
                </a:ext>
              </a:extLst>
            </p:cNvPr>
            <p:cNvSpPr/>
            <p:nvPr/>
          </p:nvSpPr>
          <p:spPr>
            <a:xfrm>
              <a:off x="4403486" y="2171693"/>
              <a:ext cx="1483754" cy="314168"/>
            </a:xfrm>
            <a:custGeom>
              <a:avLst/>
              <a:gdLst>
                <a:gd name="connsiteX0" fmla="*/ 1000404 w 1483754"/>
                <a:gd name="connsiteY0" fmla="*/ 228269 h 314168"/>
                <a:gd name="connsiteX1" fmla="*/ 996880 w 1483754"/>
                <a:gd name="connsiteY1" fmla="*/ 228269 h 314168"/>
                <a:gd name="connsiteX2" fmla="*/ 976087 w 1483754"/>
                <a:gd name="connsiteY2" fmla="*/ 226161 h 314168"/>
                <a:gd name="connsiteX3" fmla="*/ 939082 w 1483754"/>
                <a:gd name="connsiteY3" fmla="*/ 204555 h 314168"/>
                <a:gd name="connsiteX4" fmla="*/ 908773 w 1483754"/>
                <a:gd name="connsiteY4" fmla="*/ 193137 h 314168"/>
                <a:gd name="connsiteX5" fmla="*/ 906482 w 1483754"/>
                <a:gd name="connsiteY5" fmla="*/ 203501 h 314168"/>
                <a:gd name="connsiteX6" fmla="*/ 842517 w 1483754"/>
                <a:gd name="connsiteY6" fmla="*/ 245484 h 314168"/>
                <a:gd name="connsiteX7" fmla="*/ 810271 w 1483754"/>
                <a:gd name="connsiteY7" fmla="*/ 266213 h 314168"/>
                <a:gd name="connsiteX8" fmla="*/ 803398 w 1483754"/>
                <a:gd name="connsiteY8" fmla="*/ 268145 h 314168"/>
                <a:gd name="connsiteX9" fmla="*/ 794588 w 1483754"/>
                <a:gd name="connsiteY9" fmla="*/ 268145 h 314168"/>
                <a:gd name="connsiteX10" fmla="*/ 793354 w 1483754"/>
                <a:gd name="connsiteY10" fmla="*/ 276753 h 314168"/>
                <a:gd name="connsiteX11" fmla="*/ 741724 w 1483754"/>
                <a:gd name="connsiteY11" fmla="*/ 313818 h 314168"/>
                <a:gd name="connsiteX12" fmla="*/ 692737 w 1483754"/>
                <a:gd name="connsiteY12" fmla="*/ 280793 h 314168"/>
                <a:gd name="connsiteX13" fmla="*/ 662957 w 1483754"/>
                <a:gd name="connsiteY13" fmla="*/ 258835 h 314168"/>
                <a:gd name="connsiteX14" fmla="*/ 632296 w 1483754"/>
                <a:gd name="connsiteY14" fmla="*/ 241093 h 314168"/>
                <a:gd name="connsiteX15" fmla="*/ 577494 w 1483754"/>
                <a:gd name="connsiteY15" fmla="*/ 210000 h 314168"/>
                <a:gd name="connsiteX16" fmla="*/ 557229 w 1483754"/>
                <a:gd name="connsiteY16" fmla="*/ 197353 h 314168"/>
                <a:gd name="connsiteX17" fmla="*/ 546657 w 1483754"/>
                <a:gd name="connsiteY17" fmla="*/ 196123 h 314168"/>
                <a:gd name="connsiteX18" fmla="*/ 506480 w 1483754"/>
                <a:gd name="connsiteY18" fmla="*/ 221946 h 314168"/>
                <a:gd name="connsiteX19" fmla="*/ 444453 w 1483754"/>
                <a:gd name="connsiteY19" fmla="*/ 263578 h 314168"/>
                <a:gd name="connsiteX20" fmla="*/ 377845 w 1483754"/>
                <a:gd name="connsiteY20" fmla="*/ 309777 h 314168"/>
                <a:gd name="connsiteX21" fmla="*/ 371325 w 1483754"/>
                <a:gd name="connsiteY21" fmla="*/ 314169 h 314168"/>
                <a:gd name="connsiteX22" fmla="*/ 359519 w 1483754"/>
                <a:gd name="connsiteY22" fmla="*/ 302224 h 314168"/>
                <a:gd name="connsiteX23" fmla="*/ 351766 w 1483754"/>
                <a:gd name="connsiteY23" fmla="*/ 300467 h 314168"/>
                <a:gd name="connsiteX24" fmla="*/ 333263 w 1483754"/>
                <a:gd name="connsiteY24" fmla="*/ 288522 h 314168"/>
                <a:gd name="connsiteX25" fmla="*/ 309122 w 1483754"/>
                <a:gd name="connsiteY25" fmla="*/ 271307 h 314168"/>
                <a:gd name="connsiteX26" fmla="*/ 284629 w 1483754"/>
                <a:gd name="connsiteY26" fmla="*/ 254443 h 314168"/>
                <a:gd name="connsiteX27" fmla="*/ 204276 w 1483754"/>
                <a:gd name="connsiteY27" fmla="*/ 208419 h 314168"/>
                <a:gd name="connsiteX28" fmla="*/ 186654 w 1483754"/>
                <a:gd name="connsiteY28" fmla="*/ 197001 h 314168"/>
                <a:gd name="connsiteX29" fmla="*/ 175377 w 1483754"/>
                <a:gd name="connsiteY29" fmla="*/ 197001 h 314168"/>
                <a:gd name="connsiteX30" fmla="*/ 145068 w 1483754"/>
                <a:gd name="connsiteY30" fmla="*/ 215797 h 314168"/>
                <a:gd name="connsiteX31" fmla="*/ 132910 w 1483754"/>
                <a:gd name="connsiteY31" fmla="*/ 223878 h 314168"/>
                <a:gd name="connsiteX32" fmla="*/ 121808 w 1483754"/>
                <a:gd name="connsiteY32" fmla="*/ 210527 h 314168"/>
                <a:gd name="connsiteX33" fmla="*/ 127623 w 1483754"/>
                <a:gd name="connsiteY33" fmla="*/ 227918 h 314168"/>
                <a:gd name="connsiteX34" fmla="*/ 91147 w 1483754"/>
                <a:gd name="connsiteY34" fmla="*/ 252862 h 314168"/>
                <a:gd name="connsiteX35" fmla="*/ 48504 w 1483754"/>
                <a:gd name="connsiteY35" fmla="*/ 280441 h 314168"/>
                <a:gd name="connsiteX36" fmla="*/ 6918 w 1483754"/>
                <a:gd name="connsiteY36" fmla="*/ 310480 h 314168"/>
                <a:gd name="connsiteX37" fmla="*/ 4275 w 1483754"/>
                <a:gd name="connsiteY37" fmla="*/ 311534 h 314168"/>
                <a:gd name="connsiteX38" fmla="*/ 222 w 1483754"/>
                <a:gd name="connsiteY38" fmla="*/ 299589 h 314168"/>
                <a:gd name="connsiteX39" fmla="*/ 222 w 1483754"/>
                <a:gd name="connsiteY39" fmla="*/ 140262 h 314168"/>
                <a:gd name="connsiteX40" fmla="*/ 13261 w 1483754"/>
                <a:gd name="connsiteY40" fmla="*/ 116196 h 314168"/>
                <a:gd name="connsiteX41" fmla="*/ 96434 w 1483754"/>
                <a:gd name="connsiteY41" fmla="*/ 57876 h 314168"/>
                <a:gd name="connsiteX42" fmla="*/ 174143 w 1483754"/>
                <a:gd name="connsiteY42" fmla="*/ 3771 h 314168"/>
                <a:gd name="connsiteX43" fmla="*/ 183835 w 1483754"/>
                <a:gd name="connsiteY43" fmla="*/ 785 h 314168"/>
                <a:gd name="connsiteX44" fmla="*/ 186126 w 1483754"/>
                <a:gd name="connsiteY44" fmla="*/ 2542 h 314168"/>
                <a:gd name="connsiteX45" fmla="*/ 183659 w 1483754"/>
                <a:gd name="connsiteY45" fmla="*/ 6933 h 314168"/>
                <a:gd name="connsiteX46" fmla="*/ 192998 w 1483754"/>
                <a:gd name="connsiteY46" fmla="*/ 6582 h 314168"/>
                <a:gd name="connsiteX47" fmla="*/ 198637 w 1483754"/>
                <a:gd name="connsiteY47" fmla="*/ 10271 h 314168"/>
                <a:gd name="connsiteX48" fmla="*/ 285862 w 1483754"/>
                <a:gd name="connsiteY48" fmla="*/ 68943 h 314168"/>
                <a:gd name="connsiteX49" fmla="*/ 346127 w 1483754"/>
                <a:gd name="connsiteY49" fmla="*/ 109697 h 314168"/>
                <a:gd name="connsiteX50" fmla="*/ 369739 w 1483754"/>
                <a:gd name="connsiteY50" fmla="*/ 124277 h 314168"/>
                <a:gd name="connsiteX51" fmla="*/ 390356 w 1483754"/>
                <a:gd name="connsiteY51" fmla="*/ 112683 h 314168"/>
                <a:gd name="connsiteX52" fmla="*/ 393528 w 1483754"/>
                <a:gd name="connsiteY52" fmla="*/ 119358 h 314168"/>
                <a:gd name="connsiteX53" fmla="*/ 395819 w 1483754"/>
                <a:gd name="connsiteY53" fmla="*/ 114966 h 314168"/>
                <a:gd name="connsiteX54" fmla="*/ 408506 w 1483754"/>
                <a:gd name="connsiteY54" fmla="*/ 99157 h 314168"/>
                <a:gd name="connsiteX55" fmla="*/ 459255 w 1483754"/>
                <a:gd name="connsiteY55" fmla="*/ 63146 h 314168"/>
                <a:gd name="connsiteX56" fmla="*/ 547185 w 1483754"/>
                <a:gd name="connsiteY56" fmla="*/ 2190 h 314168"/>
                <a:gd name="connsiteX57" fmla="*/ 558287 w 1483754"/>
                <a:gd name="connsiteY57" fmla="*/ 5528 h 314168"/>
                <a:gd name="connsiteX58" fmla="*/ 563926 w 1483754"/>
                <a:gd name="connsiteY58" fmla="*/ 9217 h 314168"/>
                <a:gd name="connsiteX59" fmla="*/ 570621 w 1483754"/>
                <a:gd name="connsiteY59" fmla="*/ 11676 h 314168"/>
                <a:gd name="connsiteX60" fmla="*/ 598639 w 1483754"/>
                <a:gd name="connsiteY60" fmla="*/ 30121 h 314168"/>
                <a:gd name="connsiteX61" fmla="*/ 645336 w 1483754"/>
                <a:gd name="connsiteY61" fmla="*/ 60335 h 314168"/>
                <a:gd name="connsiteX62" fmla="*/ 649917 w 1483754"/>
                <a:gd name="connsiteY62" fmla="*/ 69645 h 314168"/>
                <a:gd name="connsiteX63" fmla="*/ 658199 w 1483754"/>
                <a:gd name="connsiteY63" fmla="*/ 69645 h 314168"/>
                <a:gd name="connsiteX64" fmla="*/ 693442 w 1483754"/>
                <a:gd name="connsiteY64" fmla="*/ 92833 h 314168"/>
                <a:gd name="connsiteX65" fmla="*/ 690270 w 1483754"/>
                <a:gd name="connsiteY65" fmla="*/ 102670 h 314168"/>
                <a:gd name="connsiteX66" fmla="*/ 696966 w 1483754"/>
                <a:gd name="connsiteY66" fmla="*/ 95468 h 314168"/>
                <a:gd name="connsiteX67" fmla="*/ 705776 w 1483754"/>
                <a:gd name="connsiteY67" fmla="*/ 101616 h 314168"/>
                <a:gd name="connsiteX68" fmla="*/ 734499 w 1483754"/>
                <a:gd name="connsiteY68" fmla="*/ 120588 h 314168"/>
                <a:gd name="connsiteX69" fmla="*/ 745777 w 1483754"/>
                <a:gd name="connsiteY69" fmla="*/ 121115 h 314168"/>
                <a:gd name="connsiteX70" fmla="*/ 754764 w 1483754"/>
                <a:gd name="connsiteY70" fmla="*/ 120412 h 314168"/>
                <a:gd name="connsiteX71" fmla="*/ 766041 w 1483754"/>
                <a:gd name="connsiteY71" fmla="*/ 108467 h 314168"/>
                <a:gd name="connsiteX72" fmla="*/ 793354 w 1483754"/>
                <a:gd name="connsiteY72" fmla="*/ 89320 h 314168"/>
                <a:gd name="connsiteX73" fmla="*/ 822253 w 1483754"/>
                <a:gd name="connsiteY73" fmla="*/ 68943 h 314168"/>
                <a:gd name="connsiteX74" fmla="*/ 914941 w 1483754"/>
                <a:gd name="connsiteY74" fmla="*/ 2893 h 314168"/>
                <a:gd name="connsiteX75" fmla="*/ 928861 w 1483754"/>
                <a:gd name="connsiteY75" fmla="*/ 2893 h 314168"/>
                <a:gd name="connsiteX76" fmla="*/ 1012034 w 1483754"/>
                <a:gd name="connsiteY76" fmla="*/ 57876 h 314168"/>
                <a:gd name="connsiteX77" fmla="*/ 1065250 w 1483754"/>
                <a:gd name="connsiteY77" fmla="*/ 93711 h 314168"/>
                <a:gd name="connsiteX78" fmla="*/ 1099435 w 1483754"/>
                <a:gd name="connsiteY78" fmla="*/ 119709 h 314168"/>
                <a:gd name="connsiteX79" fmla="*/ 1116175 w 1483754"/>
                <a:gd name="connsiteY79" fmla="*/ 120939 h 314168"/>
                <a:gd name="connsiteX80" fmla="*/ 1194237 w 1483754"/>
                <a:gd name="connsiteY80" fmla="*/ 67186 h 314168"/>
                <a:gd name="connsiteX81" fmla="*/ 1201110 w 1483754"/>
                <a:gd name="connsiteY81" fmla="*/ 64024 h 314168"/>
                <a:gd name="connsiteX82" fmla="*/ 1213268 w 1483754"/>
                <a:gd name="connsiteY82" fmla="*/ 52606 h 314168"/>
                <a:gd name="connsiteX83" fmla="*/ 1263665 w 1483754"/>
                <a:gd name="connsiteY83" fmla="*/ 17824 h 314168"/>
                <a:gd name="connsiteX84" fmla="*/ 1286573 w 1483754"/>
                <a:gd name="connsiteY84" fmla="*/ 2190 h 314168"/>
                <a:gd name="connsiteX85" fmla="*/ 1298027 w 1483754"/>
                <a:gd name="connsiteY85" fmla="*/ 2190 h 314168"/>
                <a:gd name="connsiteX86" fmla="*/ 1400759 w 1483754"/>
                <a:gd name="connsiteY86" fmla="*/ 70699 h 314168"/>
                <a:gd name="connsiteX87" fmla="*/ 1409217 w 1483754"/>
                <a:gd name="connsiteY87" fmla="*/ 76847 h 314168"/>
                <a:gd name="connsiteX88" fmla="*/ 1409922 w 1483754"/>
                <a:gd name="connsiteY88" fmla="*/ 85279 h 314168"/>
                <a:gd name="connsiteX89" fmla="*/ 1406397 w 1483754"/>
                <a:gd name="connsiteY89" fmla="*/ 88968 h 314168"/>
                <a:gd name="connsiteX90" fmla="*/ 1420495 w 1483754"/>
                <a:gd name="connsiteY90" fmla="*/ 84225 h 314168"/>
                <a:gd name="connsiteX91" fmla="*/ 1423842 w 1483754"/>
                <a:gd name="connsiteY91" fmla="*/ 85806 h 314168"/>
                <a:gd name="connsiteX92" fmla="*/ 1476882 w 1483754"/>
                <a:gd name="connsiteY92" fmla="*/ 121993 h 314168"/>
                <a:gd name="connsiteX93" fmla="*/ 1483402 w 1483754"/>
                <a:gd name="connsiteY93" fmla="*/ 134465 h 314168"/>
                <a:gd name="connsiteX94" fmla="*/ 1483755 w 1483754"/>
                <a:gd name="connsiteY94" fmla="*/ 200690 h 314168"/>
                <a:gd name="connsiteX95" fmla="*/ 1483226 w 1483754"/>
                <a:gd name="connsiteY95" fmla="*/ 299413 h 314168"/>
                <a:gd name="connsiteX96" fmla="*/ 1482698 w 1483754"/>
                <a:gd name="connsiteY96" fmla="*/ 311710 h 314168"/>
                <a:gd name="connsiteX97" fmla="*/ 1478821 w 1483754"/>
                <a:gd name="connsiteY97" fmla="*/ 310480 h 314168"/>
                <a:gd name="connsiteX98" fmla="*/ 1408159 w 1483754"/>
                <a:gd name="connsiteY98" fmla="*/ 263051 h 314168"/>
                <a:gd name="connsiteX99" fmla="*/ 1360759 w 1483754"/>
                <a:gd name="connsiteY99" fmla="*/ 231783 h 314168"/>
                <a:gd name="connsiteX100" fmla="*/ 1330097 w 1483754"/>
                <a:gd name="connsiteY100" fmla="*/ 217027 h 314168"/>
                <a:gd name="connsiteX101" fmla="*/ 1298379 w 1483754"/>
                <a:gd name="connsiteY101" fmla="*/ 197528 h 314168"/>
                <a:gd name="connsiteX102" fmla="*/ 1286220 w 1483754"/>
                <a:gd name="connsiteY102" fmla="*/ 196299 h 314168"/>
                <a:gd name="connsiteX103" fmla="*/ 1233357 w 1483754"/>
                <a:gd name="connsiteY103" fmla="*/ 230904 h 314168"/>
                <a:gd name="connsiteX104" fmla="*/ 1113885 w 1483754"/>
                <a:gd name="connsiteY104" fmla="*/ 312412 h 314168"/>
                <a:gd name="connsiteX105" fmla="*/ 1111594 w 1483754"/>
                <a:gd name="connsiteY105" fmla="*/ 313291 h 314168"/>
                <a:gd name="connsiteX106" fmla="*/ 1075647 w 1483754"/>
                <a:gd name="connsiteY106" fmla="*/ 288873 h 314168"/>
                <a:gd name="connsiteX107" fmla="*/ 1039875 w 1483754"/>
                <a:gd name="connsiteY107" fmla="*/ 264983 h 314168"/>
                <a:gd name="connsiteX108" fmla="*/ 1004104 w 1483754"/>
                <a:gd name="connsiteY108" fmla="*/ 240390 h 314168"/>
                <a:gd name="connsiteX109" fmla="*/ 1015558 w 1483754"/>
                <a:gd name="connsiteY109" fmla="*/ 233012 h 314168"/>
                <a:gd name="connsiteX110" fmla="*/ 1000756 w 1483754"/>
                <a:gd name="connsiteY110" fmla="*/ 227742 h 31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483754" h="314168">
                  <a:moveTo>
                    <a:pt x="1000404" y="228269"/>
                  </a:moveTo>
                  <a:cubicBezTo>
                    <a:pt x="1000404" y="228269"/>
                    <a:pt x="997761" y="227918"/>
                    <a:pt x="996880" y="228269"/>
                  </a:cubicBezTo>
                  <a:cubicBezTo>
                    <a:pt x="989479" y="231783"/>
                    <a:pt x="982430" y="229850"/>
                    <a:pt x="976087" y="226161"/>
                  </a:cubicBezTo>
                  <a:cubicBezTo>
                    <a:pt x="963575" y="219135"/>
                    <a:pt x="951417" y="211581"/>
                    <a:pt x="939082" y="204555"/>
                  </a:cubicBezTo>
                  <a:cubicBezTo>
                    <a:pt x="929919" y="199285"/>
                    <a:pt x="921637" y="191907"/>
                    <a:pt x="908773" y="193137"/>
                  </a:cubicBezTo>
                  <a:cubicBezTo>
                    <a:pt x="913002" y="198231"/>
                    <a:pt x="910535" y="200866"/>
                    <a:pt x="906482" y="203501"/>
                  </a:cubicBezTo>
                  <a:cubicBezTo>
                    <a:pt x="884985" y="217378"/>
                    <a:pt x="863839" y="231607"/>
                    <a:pt x="842517" y="245484"/>
                  </a:cubicBezTo>
                  <a:cubicBezTo>
                    <a:pt x="831768" y="252511"/>
                    <a:pt x="821196" y="259537"/>
                    <a:pt x="810271" y="266213"/>
                  </a:cubicBezTo>
                  <a:cubicBezTo>
                    <a:pt x="808332" y="267442"/>
                    <a:pt x="804984" y="269023"/>
                    <a:pt x="803398" y="268145"/>
                  </a:cubicBezTo>
                  <a:cubicBezTo>
                    <a:pt x="800050" y="266388"/>
                    <a:pt x="797759" y="266740"/>
                    <a:pt x="794588" y="268145"/>
                  </a:cubicBezTo>
                  <a:cubicBezTo>
                    <a:pt x="789654" y="270604"/>
                    <a:pt x="794588" y="274645"/>
                    <a:pt x="793354" y="276753"/>
                  </a:cubicBezTo>
                  <a:cubicBezTo>
                    <a:pt x="775909" y="289225"/>
                    <a:pt x="758993" y="301345"/>
                    <a:pt x="741724" y="313818"/>
                  </a:cubicBezTo>
                  <a:cubicBezTo>
                    <a:pt x="725512" y="302926"/>
                    <a:pt x="708948" y="292035"/>
                    <a:pt x="692737" y="280793"/>
                  </a:cubicBezTo>
                  <a:cubicBezTo>
                    <a:pt x="682516" y="273766"/>
                    <a:pt x="673177" y="265686"/>
                    <a:pt x="662957" y="258835"/>
                  </a:cubicBezTo>
                  <a:cubicBezTo>
                    <a:pt x="653089" y="252335"/>
                    <a:pt x="642516" y="246890"/>
                    <a:pt x="632296" y="241093"/>
                  </a:cubicBezTo>
                  <a:cubicBezTo>
                    <a:pt x="613970" y="230729"/>
                    <a:pt x="595644" y="220540"/>
                    <a:pt x="577494" y="210000"/>
                  </a:cubicBezTo>
                  <a:cubicBezTo>
                    <a:pt x="570621" y="205960"/>
                    <a:pt x="564102" y="201569"/>
                    <a:pt x="557229" y="197353"/>
                  </a:cubicBezTo>
                  <a:cubicBezTo>
                    <a:pt x="553881" y="195245"/>
                    <a:pt x="550710" y="193488"/>
                    <a:pt x="546657" y="196123"/>
                  </a:cubicBezTo>
                  <a:cubicBezTo>
                    <a:pt x="533264" y="204730"/>
                    <a:pt x="519696" y="213162"/>
                    <a:pt x="506480" y="221946"/>
                  </a:cubicBezTo>
                  <a:cubicBezTo>
                    <a:pt x="485687" y="235647"/>
                    <a:pt x="465423" y="250227"/>
                    <a:pt x="444453" y="263578"/>
                  </a:cubicBezTo>
                  <a:cubicBezTo>
                    <a:pt x="421722" y="278158"/>
                    <a:pt x="399167" y="293089"/>
                    <a:pt x="377845" y="309777"/>
                  </a:cubicBezTo>
                  <a:cubicBezTo>
                    <a:pt x="375907" y="311358"/>
                    <a:pt x="373792" y="312588"/>
                    <a:pt x="371325" y="314169"/>
                  </a:cubicBezTo>
                  <a:cubicBezTo>
                    <a:pt x="367801" y="309075"/>
                    <a:pt x="359871" y="308723"/>
                    <a:pt x="359519" y="302224"/>
                  </a:cubicBezTo>
                  <a:cubicBezTo>
                    <a:pt x="356699" y="301697"/>
                    <a:pt x="353880" y="301697"/>
                    <a:pt x="351766" y="300467"/>
                  </a:cubicBezTo>
                  <a:cubicBezTo>
                    <a:pt x="345422" y="296778"/>
                    <a:pt x="339431" y="292738"/>
                    <a:pt x="333263" y="288522"/>
                  </a:cubicBezTo>
                  <a:cubicBezTo>
                    <a:pt x="325158" y="282901"/>
                    <a:pt x="316699" y="277631"/>
                    <a:pt x="309122" y="271307"/>
                  </a:cubicBezTo>
                  <a:cubicBezTo>
                    <a:pt x="301369" y="264983"/>
                    <a:pt x="293263" y="259362"/>
                    <a:pt x="284629" y="254443"/>
                  </a:cubicBezTo>
                  <a:cubicBezTo>
                    <a:pt x="258021" y="238809"/>
                    <a:pt x="231060" y="223702"/>
                    <a:pt x="204276" y="208419"/>
                  </a:cubicBezTo>
                  <a:cubicBezTo>
                    <a:pt x="198285" y="204906"/>
                    <a:pt x="192470" y="200866"/>
                    <a:pt x="186654" y="197001"/>
                  </a:cubicBezTo>
                  <a:cubicBezTo>
                    <a:pt x="182954" y="194542"/>
                    <a:pt x="179430" y="193839"/>
                    <a:pt x="175377" y="197001"/>
                  </a:cubicBezTo>
                  <a:cubicBezTo>
                    <a:pt x="165861" y="204379"/>
                    <a:pt x="154584" y="208595"/>
                    <a:pt x="145068" y="215797"/>
                  </a:cubicBezTo>
                  <a:cubicBezTo>
                    <a:pt x="141016" y="218784"/>
                    <a:pt x="136786" y="221419"/>
                    <a:pt x="132910" y="223878"/>
                  </a:cubicBezTo>
                  <a:cubicBezTo>
                    <a:pt x="129033" y="218959"/>
                    <a:pt x="128680" y="212284"/>
                    <a:pt x="121808" y="210527"/>
                  </a:cubicBezTo>
                  <a:cubicBezTo>
                    <a:pt x="117227" y="218959"/>
                    <a:pt x="129914" y="220189"/>
                    <a:pt x="127623" y="227918"/>
                  </a:cubicBezTo>
                  <a:cubicBezTo>
                    <a:pt x="115817" y="235999"/>
                    <a:pt x="103482" y="244606"/>
                    <a:pt x="91147" y="252862"/>
                  </a:cubicBezTo>
                  <a:cubicBezTo>
                    <a:pt x="77050" y="262172"/>
                    <a:pt x="63129" y="271834"/>
                    <a:pt x="48504" y="280441"/>
                  </a:cubicBezTo>
                  <a:cubicBezTo>
                    <a:pt x="33702" y="289225"/>
                    <a:pt x="20662" y="300291"/>
                    <a:pt x="6918" y="310480"/>
                  </a:cubicBezTo>
                  <a:cubicBezTo>
                    <a:pt x="6213" y="311007"/>
                    <a:pt x="5156" y="311183"/>
                    <a:pt x="4275" y="311534"/>
                  </a:cubicBezTo>
                  <a:cubicBezTo>
                    <a:pt x="-836" y="308723"/>
                    <a:pt x="222" y="303805"/>
                    <a:pt x="222" y="299589"/>
                  </a:cubicBezTo>
                  <a:cubicBezTo>
                    <a:pt x="222" y="246538"/>
                    <a:pt x="-131" y="193312"/>
                    <a:pt x="222" y="140262"/>
                  </a:cubicBezTo>
                  <a:cubicBezTo>
                    <a:pt x="222" y="121817"/>
                    <a:pt x="-2774" y="127087"/>
                    <a:pt x="13261" y="116196"/>
                  </a:cubicBezTo>
                  <a:cubicBezTo>
                    <a:pt x="41279" y="97224"/>
                    <a:pt x="69473" y="78604"/>
                    <a:pt x="96434" y="57876"/>
                  </a:cubicBezTo>
                  <a:cubicBezTo>
                    <a:pt x="121456" y="38553"/>
                    <a:pt x="148064" y="21513"/>
                    <a:pt x="174143" y="3771"/>
                  </a:cubicBezTo>
                  <a:cubicBezTo>
                    <a:pt x="176787" y="2015"/>
                    <a:pt x="180487" y="1663"/>
                    <a:pt x="183835" y="785"/>
                  </a:cubicBezTo>
                  <a:cubicBezTo>
                    <a:pt x="184364" y="785"/>
                    <a:pt x="185245" y="1839"/>
                    <a:pt x="186126" y="2542"/>
                  </a:cubicBezTo>
                  <a:cubicBezTo>
                    <a:pt x="185245" y="4123"/>
                    <a:pt x="184364" y="5704"/>
                    <a:pt x="183659" y="6933"/>
                  </a:cubicBezTo>
                  <a:cubicBezTo>
                    <a:pt x="187183" y="11676"/>
                    <a:pt x="190003" y="7460"/>
                    <a:pt x="192998" y="6582"/>
                  </a:cubicBezTo>
                  <a:cubicBezTo>
                    <a:pt x="194936" y="7812"/>
                    <a:pt x="196875" y="9041"/>
                    <a:pt x="198637" y="10271"/>
                  </a:cubicBezTo>
                  <a:cubicBezTo>
                    <a:pt x="227712" y="29770"/>
                    <a:pt x="256787" y="49268"/>
                    <a:pt x="285862" y="68943"/>
                  </a:cubicBezTo>
                  <a:cubicBezTo>
                    <a:pt x="305950" y="82469"/>
                    <a:pt x="325862" y="96170"/>
                    <a:pt x="346127" y="109697"/>
                  </a:cubicBezTo>
                  <a:cubicBezTo>
                    <a:pt x="354056" y="114966"/>
                    <a:pt x="362338" y="119709"/>
                    <a:pt x="369739" y="124277"/>
                  </a:cubicBezTo>
                  <a:cubicBezTo>
                    <a:pt x="377493" y="119885"/>
                    <a:pt x="383836" y="116372"/>
                    <a:pt x="390356" y="112683"/>
                  </a:cubicBezTo>
                  <a:cubicBezTo>
                    <a:pt x="391590" y="115318"/>
                    <a:pt x="392294" y="116723"/>
                    <a:pt x="393528" y="119358"/>
                  </a:cubicBezTo>
                  <a:cubicBezTo>
                    <a:pt x="394761" y="117074"/>
                    <a:pt x="395643" y="116020"/>
                    <a:pt x="395819" y="114966"/>
                  </a:cubicBezTo>
                  <a:cubicBezTo>
                    <a:pt x="396876" y="107062"/>
                    <a:pt x="402515" y="103197"/>
                    <a:pt x="408506" y="99157"/>
                  </a:cubicBezTo>
                  <a:cubicBezTo>
                    <a:pt x="425422" y="87212"/>
                    <a:pt x="442339" y="75091"/>
                    <a:pt x="459255" y="63146"/>
                  </a:cubicBezTo>
                  <a:cubicBezTo>
                    <a:pt x="488507" y="42769"/>
                    <a:pt x="517758" y="22392"/>
                    <a:pt x="547185" y="2190"/>
                  </a:cubicBezTo>
                  <a:cubicBezTo>
                    <a:pt x="552472" y="-1499"/>
                    <a:pt x="554762" y="-620"/>
                    <a:pt x="558287" y="5528"/>
                  </a:cubicBezTo>
                  <a:cubicBezTo>
                    <a:pt x="559520" y="7812"/>
                    <a:pt x="560401" y="9744"/>
                    <a:pt x="563926" y="9217"/>
                  </a:cubicBezTo>
                  <a:cubicBezTo>
                    <a:pt x="566040" y="8866"/>
                    <a:pt x="568683" y="10271"/>
                    <a:pt x="570621" y="11676"/>
                  </a:cubicBezTo>
                  <a:cubicBezTo>
                    <a:pt x="579961" y="17649"/>
                    <a:pt x="589300" y="23973"/>
                    <a:pt x="598639" y="30121"/>
                  </a:cubicBezTo>
                  <a:cubicBezTo>
                    <a:pt x="614146" y="40309"/>
                    <a:pt x="629653" y="50498"/>
                    <a:pt x="645336" y="60335"/>
                  </a:cubicBezTo>
                  <a:cubicBezTo>
                    <a:pt x="649212" y="62794"/>
                    <a:pt x="650622" y="65781"/>
                    <a:pt x="649917" y="69645"/>
                  </a:cubicBezTo>
                  <a:cubicBezTo>
                    <a:pt x="653089" y="69645"/>
                    <a:pt x="656437" y="68591"/>
                    <a:pt x="658199" y="69645"/>
                  </a:cubicBezTo>
                  <a:cubicBezTo>
                    <a:pt x="670358" y="77199"/>
                    <a:pt x="682164" y="85279"/>
                    <a:pt x="693442" y="92833"/>
                  </a:cubicBezTo>
                  <a:cubicBezTo>
                    <a:pt x="692032" y="97224"/>
                    <a:pt x="690975" y="100913"/>
                    <a:pt x="690270" y="102670"/>
                  </a:cubicBezTo>
                  <a:cubicBezTo>
                    <a:pt x="691856" y="100913"/>
                    <a:pt x="694323" y="98278"/>
                    <a:pt x="696966" y="95468"/>
                  </a:cubicBezTo>
                  <a:cubicBezTo>
                    <a:pt x="701019" y="98454"/>
                    <a:pt x="703309" y="100035"/>
                    <a:pt x="705776" y="101616"/>
                  </a:cubicBezTo>
                  <a:cubicBezTo>
                    <a:pt x="715292" y="107940"/>
                    <a:pt x="724807" y="114439"/>
                    <a:pt x="734499" y="120588"/>
                  </a:cubicBezTo>
                  <a:cubicBezTo>
                    <a:pt x="738023" y="122871"/>
                    <a:pt x="741548" y="124452"/>
                    <a:pt x="745777" y="121115"/>
                  </a:cubicBezTo>
                  <a:cubicBezTo>
                    <a:pt x="747539" y="119709"/>
                    <a:pt x="750887" y="120588"/>
                    <a:pt x="754764" y="120412"/>
                  </a:cubicBezTo>
                  <a:cubicBezTo>
                    <a:pt x="754411" y="113034"/>
                    <a:pt x="761107" y="111629"/>
                    <a:pt x="766041" y="108467"/>
                  </a:cubicBezTo>
                  <a:cubicBezTo>
                    <a:pt x="775204" y="102319"/>
                    <a:pt x="784367" y="95819"/>
                    <a:pt x="793354" y="89320"/>
                  </a:cubicBezTo>
                  <a:cubicBezTo>
                    <a:pt x="803046" y="82469"/>
                    <a:pt x="813442" y="76496"/>
                    <a:pt x="822253" y="68943"/>
                  </a:cubicBezTo>
                  <a:cubicBezTo>
                    <a:pt x="851152" y="43998"/>
                    <a:pt x="884632" y="25554"/>
                    <a:pt x="914941" y="2893"/>
                  </a:cubicBezTo>
                  <a:cubicBezTo>
                    <a:pt x="919522" y="-445"/>
                    <a:pt x="923751" y="-620"/>
                    <a:pt x="928861" y="2893"/>
                  </a:cubicBezTo>
                  <a:cubicBezTo>
                    <a:pt x="956351" y="21338"/>
                    <a:pt x="984369" y="39431"/>
                    <a:pt x="1012034" y="57876"/>
                  </a:cubicBezTo>
                  <a:cubicBezTo>
                    <a:pt x="1029831" y="69645"/>
                    <a:pt x="1047805" y="81415"/>
                    <a:pt x="1065250" y="93711"/>
                  </a:cubicBezTo>
                  <a:cubicBezTo>
                    <a:pt x="1076880" y="101967"/>
                    <a:pt x="1088158" y="110926"/>
                    <a:pt x="1099435" y="119709"/>
                  </a:cubicBezTo>
                  <a:cubicBezTo>
                    <a:pt x="1103488" y="122871"/>
                    <a:pt x="1111946" y="123750"/>
                    <a:pt x="1116175" y="120939"/>
                  </a:cubicBezTo>
                  <a:cubicBezTo>
                    <a:pt x="1142255" y="103021"/>
                    <a:pt x="1168158" y="85104"/>
                    <a:pt x="1194237" y="67186"/>
                  </a:cubicBezTo>
                  <a:cubicBezTo>
                    <a:pt x="1196704" y="65605"/>
                    <a:pt x="1199524" y="64727"/>
                    <a:pt x="1201110" y="64024"/>
                  </a:cubicBezTo>
                  <a:cubicBezTo>
                    <a:pt x="1205691" y="59632"/>
                    <a:pt x="1209040" y="55592"/>
                    <a:pt x="1213268" y="52606"/>
                  </a:cubicBezTo>
                  <a:cubicBezTo>
                    <a:pt x="1230009" y="40836"/>
                    <a:pt x="1246925" y="29418"/>
                    <a:pt x="1263665" y="17824"/>
                  </a:cubicBezTo>
                  <a:cubicBezTo>
                    <a:pt x="1271243" y="12555"/>
                    <a:pt x="1278996" y="7460"/>
                    <a:pt x="1286573" y="2190"/>
                  </a:cubicBezTo>
                  <a:cubicBezTo>
                    <a:pt x="1290450" y="-445"/>
                    <a:pt x="1293798" y="-620"/>
                    <a:pt x="1298027" y="2190"/>
                  </a:cubicBezTo>
                  <a:cubicBezTo>
                    <a:pt x="1332212" y="25027"/>
                    <a:pt x="1366573" y="47863"/>
                    <a:pt x="1400759" y="70699"/>
                  </a:cubicBezTo>
                  <a:cubicBezTo>
                    <a:pt x="1403754" y="72631"/>
                    <a:pt x="1406574" y="74564"/>
                    <a:pt x="1409217" y="76847"/>
                  </a:cubicBezTo>
                  <a:cubicBezTo>
                    <a:pt x="1412036" y="79307"/>
                    <a:pt x="1412389" y="82293"/>
                    <a:pt x="1409922" y="85279"/>
                  </a:cubicBezTo>
                  <a:cubicBezTo>
                    <a:pt x="1408864" y="86509"/>
                    <a:pt x="1407807" y="87563"/>
                    <a:pt x="1406397" y="88968"/>
                  </a:cubicBezTo>
                  <a:cubicBezTo>
                    <a:pt x="1412976" y="90959"/>
                    <a:pt x="1417675" y="89378"/>
                    <a:pt x="1420495" y="84225"/>
                  </a:cubicBezTo>
                  <a:cubicBezTo>
                    <a:pt x="1421552" y="84752"/>
                    <a:pt x="1422785" y="85104"/>
                    <a:pt x="1423842" y="85806"/>
                  </a:cubicBezTo>
                  <a:cubicBezTo>
                    <a:pt x="1441464" y="97751"/>
                    <a:pt x="1459261" y="109697"/>
                    <a:pt x="1476882" y="121993"/>
                  </a:cubicBezTo>
                  <a:cubicBezTo>
                    <a:pt x="1480935" y="124804"/>
                    <a:pt x="1483578" y="128493"/>
                    <a:pt x="1483402" y="134465"/>
                  </a:cubicBezTo>
                  <a:cubicBezTo>
                    <a:pt x="1483050" y="156599"/>
                    <a:pt x="1483755" y="178557"/>
                    <a:pt x="1483755" y="200690"/>
                  </a:cubicBezTo>
                  <a:cubicBezTo>
                    <a:pt x="1483755" y="233539"/>
                    <a:pt x="1483402" y="266564"/>
                    <a:pt x="1483226" y="299413"/>
                  </a:cubicBezTo>
                  <a:cubicBezTo>
                    <a:pt x="1483226" y="303278"/>
                    <a:pt x="1482874" y="307318"/>
                    <a:pt x="1482698" y="311710"/>
                  </a:cubicBezTo>
                  <a:cubicBezTo>
                    <a:pt x="1480583" y="311007"/>
                    <a:pt x="1479526" y="310831"/>
                    <a:pt x="1478821" y="310480"/>
                  </a:cubicBezTo>
                  <a:cubicBezTo>
                    <a:pt x="1455208" y="294846"/>
                    <a:pt x="1430891" y="279914"/>
                    <a:pt x="1408159" y="263051"/>
                  </a:cubicBezTo>
                  <a:cubicBezTo>
                    <a:pt x="1392829" y="251633"/>
                    <a:pt x="1374503" y="245309"/>
                    <a:pt x="1360759" y="231783"/>
                  </a:cubicBezTo>
                  <a:cubicBezTo>
                    <a:pt x="1348952" y="230202"/>
                    <a:pt x="1340141" y="222121"/>
                    <a:pt x="1330097" y="217027"/>
                  </a:cubicBezTo>
                  <a:cubicBezTo>
                    <a:pt x="1319172" y="211230"/>
                    <a:pt x="1308952" y="204028"/>
                    <a:pt x="1298379" y="197528"/>
                  </a:cubicBezTo>
                  <a:cubicBezTo>
                    <a:pt x="1294502" y="195069"/>
                    <a:pt x="1290978" y="193137"/>
                    <a:pt x="1286220" y="196299"/>
                  </a:cubicBezTo>
                  <a:cubicBezTo>
                    <a:pt x="1268776" y="208068"/>
                    <a:pt x="1250626" y="218959"/>
                    <a:pt x="1233357" y="230904"/>
                  </a:cubicBezTo>
                  <a:cubicBezTo>
                    <a:pt x="1193885" y="258659"/>
                    <a:pt x="1151770" y="282198"/>
                    <a:pt x="1113885" y="312412"/>
                  </a:cubicBezTo>
                  <a:cubicBezTo>
                    <a:pt x="1113356" y="312764"/>
                    <a:pt x="1112651" y="312764"/>
                    <a:pt x="1111594" y="313291"/>
                  </a:cubicBezTo>
                  <a:cubicBezTo>
                    <a:pt x="1099788" y="305210"/>
                    <a:pt x="1087629" y="296954"/>
                    <a:pt x="1075647" y="288873"/>
                  </a:cubicBezTo>
                  <a:cubicBezTo>
                    <a:pt x="1063840" y="280968"/>
                    <a:pt x="1051682" y="273064"/>
                    <a:pt x="1039875" y="264983"/>
                  </a:cubicBezTo>
                  <a:cubicBezTo>
                    <a:pt x="1028069" y="256903"/>
                    <a:pt x="1016263" y="248822"/>
                    <a:pt x="1004104" y="240390"/>
                  </a:cubicBezTo>
                  <a:cubicBezTo>
                    <a:pt x="1008157" y="237755"/>
                    <a:pt x="1010977" y="235823"/>
                    <a:pt x="1015558" y="233012"/>
                  </a:cubicBezTo>
                  <a:cubicBezTo>
                    <a:pt x="1009214" y="230377"/>
                    <a:pt x="1003223" y="234242"/>
                    <a:pt x="1000756" y="227742"/>
                  </a:cubicBezTo>
                  <a:close/>
                </a:path>
              </a:pathLst>
            </a:custGeom>
            <a:grpFill/>
            <a:ln w="17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CCE63F0E-DC8E-7625-5274-69CB2F545167}"/>
                </a:ext>
              </a:extLst>
            </p:cNvPr>
            <p:cNvSpPr/>
            <p:nvPr/>
          </p:nvSpPr>
          <p:spPr>
            <a:xfrm>
              <a:off x="2492461" y="2172877"/>
              <a:ext cx="361189" cy="1376627"/>
            </a:xfrm>
            <a:custGeom>
              <a:avLst/>
              <a:gdLst>
                <a:gd name="connsiteX0" fmla="*/ 12734 w 361189"/>
                <a:gd name="connsiteY0" fmla="*/ 1257527 h 1376627"/>
                <a:gd name="connsiteX1" fmla="*/ 10090 w 361189"/>
                <a:gd name="connsiteY1" fmla="*/ 1257527 h 1376627"/>
                <a:gd name="connsiteX2" fmla="*/ 5156 w 361189"/>
                <a:gd name="connsiteY2" fmla="*/ 1241015 h 1376627"/>
                <a:gd name="connsiteX3" fmla="*/ 1104 w 361189"/>
                <a:gd name="connsiteY3" fmla="*/ 1220814 h 1376627"/>
                <a:gd name="connsiteX4" fmla="*/ 46 w 361189"/>
                <a:gd name="connsiteY4" fmla="*/ 1180060 h 1376627"/>
                <a:gd name="connsiteX5" fmla="*/ 575 w 361189"/>
                <a:gd name="connsiteY5" fmla="*/ 1178479 h 1376627"/>
                <a:gd name="connsiteX6" fmla="*/ 1632 w 361189"/>
                <a:gd name="connsiteY6" fmla="*/ 1169696 h 1376627"/>
                <a:gd name="connsiteX7" fmla="*/ 5509 w 361189"/>
                <a:gd name="connsiteY7" fmla="*/ 1153359 h 1376627"/>
                <a:gd name="connsiteX8" fmla="*/ 8504 w 361189"/>
                <a:gd name="connsiteY8" fmla="*/ 1148265 h 1376627"/>
                <a:gd name="connsiteX9" fmla="*/ 12734 w 361189"/>
                <a:gd name="connsiteY9" fmla="*/ 1126482 h 1376627"/>
                <a:gd name="connsiteX10" fmla="*/ 16963 w 361189"/>
                <a:gd name="connsiteY10" fmla="*/ 1118051 h 1376627"/>
                <a:gd name="connsiteX11" fmla="*/ 19606 w 361189"/>
                <a:gd name="connsiteY11" fmla="*/ 1114010 h 1376627"/>
                <a:gd name="connsiteX12" fmla="*/ 38637 w 361189"/>
                <a:gd name="connsiteY12" fmla="*/ 1086080 h 1376627"/>
                <a:gd name="connsiteX13" fmla="*/ 40928 w 361189"/>
                <a:gd name="connsiteY13" fmla="*/ 1082742 h 1376627"/>
                <a:gd name="connsiteX14" fmla="*/ 55906 w 361189"/>
                <a:gd name="connsiteY14" fmla="*/ 1062190 h 1376627"/>
                <a:gd name="connsiteX15" fmla="*/ 62778 w 361189"/>
                <a:gd name="connsiteY15" fmla="*/ 1054285 h 1376627"/>
                <a:gd name="connsiteX16" fmla="*/ 88505 w 361189"/>
                <a:gd name="connsiteY16" fmla="*/ 1033205 h 1376627"/>
                <a:gd name="connsiteX17" fmla="*/ 92910 w 361189"/>
                <a:gd name="connsiteY17" fmla="*/ 1029516 h 1376627"/>
                <a:gd name="connsiteX18" fmla="*/ 112998 w 361189"/>
                <a:gd name="connsiteY18" fmla="*/ 1011423 h 1376627"/>
                <a:gd name="connsiteX19" fmla="*/ 118285 w 361189"/>
                <a:gd name="connsiteY19" fmla="*/ 1008085 h 1376627"/>
                <a:gd name="connsiteX20" fmla="*/ 128329 w 361189"/>
                <a:gd name="connsiteY20" fmla="*/ 1002288 h 1376627"/>
                <a:gd name="connsiteX21" fmla="*/ 141721 w 361189"/>
                <a:gd name="connsiteY21" fmla="*/ 1007207 h 1376627"/>
                <a:gd name="connsiteX22" fmla="*/ 133615 w 361189"/>
                <a:gd name="connsiteY22" fmla="*/ 997018 h 1376627"/>
                <a:gd name="connsiteX23" fmla="*/ 165510 w 361189"/>
                <a:gd name="connsiteY23" fmla="*/ 958021 h 1376627"/>
                <a:gd name="connsiteX24" fmla="*/ 172558 w 361189"/>
                <a:gd name="connsiteY24" fmla="*/ 933253 h 1376627"/>
                <a:gd name="connsiteX25" fmla="*/ 144364 w 361189"/>
                <a:gd name="connsiteY25" fmla="*/ 928861 h 1376627"/>
                <a:gd name="connsiteX26" fmla="*/ 142778 w 361189"/>
                <a:gd name="connsiteY26" fmla="*/ 920429 h 1376627"/>
                <a:gd name="connsiteX27" fmla="*/ 119342 w 361189"/>
                <a:gd name="connsiteY27" fmla="*/ 922361 h 1376627"/>
                <a:gd name="connsiteX28" fmla="*/ 90091 w 361189"/>
                <a:gd name="connsiteY28" fmla="*/ 911470 h 1376627"/>
                <a:gd name="connsiteX29" fmla="*/ 52910 w 361189"/>
                <a:gd name="connsiteY29" fmla="*/ 884594 h 1376627"/>
                <a:gd name="connsiteX30" fmla="*/ 24011 w 361189"/>
                <a:gd name="connsiteY30" fmla="*/ 843840 h 1376627"/>
                <a:gd name="connsiteX31" fmla="*/ 20487 w 361189"/>
                <a:gd name="connsiteY31" fmla="*/ 832949 h 1376627"/>
                <a:gd name="connsiteX32" fmla="*/ 15553 w 361189"/>
                <a:gd name="connsiteY32" fmla="*/ 828908 h 1376627"/>
                <a:gd name="connsiteX33" fmla="*/ 7095 w 361189"/>
                <a:gd name="connsiteY33" fmla="*/ 809234 h 1376627"/>
                <a:gd name="connsiteX34" fmla="*/ 2513 w 361189"/>
                <a:gd name="connsiteY34" fmla="*/ 787803 h 1376627"/>
                <a:gd name="connsiteX35" fmla="*/ 575 w 361189"/>
                <a:gd name="connsiteY35" fmla="*/ 764967 h 1376627"/>
                <a:gd name="connsiteX36" fmla="*/ 927 w 361189"/>
                <a:gd name="connsiteY36" fmla="*/ 747049 h 1376627"/>
                <a:gd name="connsiteX37" fmla="*/ 3570 w 361189"/>
                <a:gd name="connsiteY37" fmla="*/ 731766 h 1376627"/>
                <a:gd name="connsiteX38" fmla="*/ 14496 w 361189"/>
                <a:gd name="connsiteY38" fmla="*/ 728956 h 1376627"/>
                <a:gd name="connsiteX39" fmla="*/ 10971 w 361189"/>
                <a:gd name="connsiteY39" fmla="*/ 718065 h 1376627"/>
                <a:gd name="connsiteX40" fmla="*/ 2161 w 361189"/>
                <a:gd name="connsiteY40" fmla="*/ 719821 h 1376627"/>
                <a:gd name="connsiteX41" fmla="*/ 3042 w 361189"/>
                <a:gd name="connsiteY41" fmla="*/ 716659 h 1376627"/>
                <a:gd name="connsiteX42" fmla="*/ 8504 w 361189"/>
                <a:gd name="connsiteY42" fmla="*/ 704714 h 1376627"/>
                <a:gd name="connsiteX43" fmla="*/ 13086 w 361189"/>
                <a:gd name="connsiteY43" fmla="*/ 683986 h 1376627"/>
                <a:gd name="connsiteX44" fmla="*/ 15553 w 361189"/>
                <a:gd name="connsiteY44" fmla="*/ 678013 h 1376627"/>
                <a:gd name="connsiteX45" fmla="*/ 30179 w 361189"/>
                <a:gd name="connsiteY45" fmla="*/ 653596 h 1376627"/>
                <a:gd name="connsiteX46" fmla="*/ 35113 w 361189"/>
                <a:gd name="connsiteY46" fmla="*/ 647272 h 1376627"/>
                <a:gd name="connsiteX47" fmla="*/ 40223 w 361189"/>
                <a:gd name="connsiteY47" fmla="*/ 642002 h 1376627"/>
                <a:gd name="connsiteX48" fmla="*/ 58373 w 361189"/>
                <a:gd name="connsiteY48" fmla="*/ 617585 h 1376627"/>
                <a:gd name="connsiteX49" fmla="*/ 62073 w 361189"/>
                <a:gd name="connsiteY49" fmla="*/ 613369 h 1376627"/>
                <a:gd name="connsiteX50" fmla="*/ 83571 w 361189"/>
                <a:gd name="connsiteY50" fmla="*/ 597911 h 1376627"/>
                <a:gd name="connsiteX51" fmla="*/ 84628 w 361189"/>
                <a:gd name="connsiteY51" fmla="*/ 596681 h 1376627"/>
                <a:gd name="connsiteX52" fmla="*/ 98020 w 361189"/>
                <a:gd name="connsiteY52" fmla="*/ 584560 h 1376627"/>
                <a:gd name="connsiteX53" fmla="*/ 109827 w 361189"/>
                <a:gd name="connsiteY53" fmla="*/ 574372 h 1376627"/>
                <a:gd name="connsiteX54" fmla="*/ 122690 w 361189"/>
                <a:gd name="connsiteY54" fmla="*/ 565062 h 1376627"/>
                <a:gd name="connsiteX55" fmla="*/ 126919 w 361189"/>
                <a:gd name="connsiteY55" fmla="*/ 562602 h 1376627"/>
                <a:gd name="connsiteX56" fmla="*/ 141721 w 361189"/>
                <a:gd name="connsiteY56" fmla="*/ 547320 h 1376627"/>
                <a:gd name="connsiteX57" fmla="*/ 154585 w 361189"/>
                <a:gd name="connsiteY57" fmla="*/ 536956 h 1376627"/>
                <a:gd name="connsiteX58" fmla="*/ 157756 w 361189"/>
                <a:gd name="connsiteY58" fmla="*/ 529226 h 1376627"/>
                <a:gd name="connsiteX59" fmla="*/ 173439 w 361189"/>
                <a:gd name="connsiteY59" fmla="*/ 479338 h 1376627"/>
                <a:gd name="connsiteX60" fmla="*/ 163219 w 361189"/>
                <a:gd name="connsiteY60" fmla="*/ 476527 h 1376627"/>
                <a:gd name="connsiteX61" fmla="*/ 142778 w 361189"/>
                <a:gd name="connsiteY61" fmla="*/ 474244 h 1376627"/>
                <a:gd name="connsiteX62" fmla="*/ 99430 w 361189"/>
                <a:gd name="connsiteY62" fmla="*/ 461245 h 1376627"/>
                <a:gd name="connsiteX63" fmla="*/ 92734 w 361189"/>
                <a:gd name="connsiteY63" fmla="*/ 455975 h 1376627"/>
                <a:gd name="connsiteX64" fmla="*/ 84804 w 361189"/>
                <a:gd name="connsiteY64" fmla="*/ 454921 h 1376627"/>
                <a:gd name="connsiteX65" fmla="*/ 38989 w 361189"/>
                <a:gd name="connsiteY65" fmla="*/ 413113 h 1376627"/>
                <a:gd name="connsiteX66" fmla="*/ 23306 w 361189"/>
                <a:gd name="connsiteY66" fmla="*/ 387290 h 1376627"/>
                <a:gd name="connsiteX67" fmla="*/ 2337 w 361189"/>
                <a:gd name="connsiteY67" fmla="*/ 330375 h 1376627"/>
                <a:gd name="connsiteX68" fmla="*/ 1985 w 361189"/>
                <a:gd name="connsiteY68" fmla="*/ 295243 h 1376627"/>
                <a:gd name="connsiteX69" fmla="*/ 1985 w 361189"/>
                <a:gd name="connsiteY69" fmla="*/ 292081 h 1376627"/>
                <a:gd name="connsiteX70" fmla="*/ 1985 w 361189"/>
                <a:gd name="connsiteY70" fmla="*/ 280662 h 1376627"/>
                <a:gd name="connsiteX71" fmla="*/ 2161 w 361189"/>
                <a:gd name="connsiteY71" fmla="*/ 275041 h 1376627"/>
                <a:gd name="connsiteX72" fmla="*/ 7095 w 361189"/>
                <a:gd name="connsiteY72" fmla="*/ 254840 h 1376627"/>
                <a:gd name="connsiteX73" fmla="*/ 9209 w 361189"/>
                <a:gd name="connsiteY73" fmla="*/ 247989 h 1376627"/>
                <a:gd name="connsiteX74" fmla="*/ 13791 w 361189"/>
                <a:gd name="connsiteY74" fmla="*/ 227261 h 1376627"/>
                <a:gd name="connsiteX75" fmla="*/ 15905 w 361189"/>
                <a:gd name="connsiteY75" fmla="*/ 223923 h 1376627"/>
                <a:gd name="connsiteX76" fmla="*/ 19958 w 361189"/>
                <a:gd name="connsiteY76" fmla="*/ 217951 h 1376627"/>
                <a:gd name="connsiteX77" fmla="*/ 29826 w 361189"/>
                <a:gd name="connsiteY77" fmla="*/ 201790 h 1376627"/>
                <a:gd name="connsiteX78" fmla="*/ 31060 w 361189"/>
                <a:gd name="connsiteY78" fmla="*/ 201087 h 1376627"/>
                <a:gd name="connsiteX79" fmla="*/ 35994 w 361189"/>
                <a:gd name="connsiteY79" fmla="*/ 203195 h 1376627"/>
                <a:gd name="connsiteX80" fmla="*/ 32822 w 361189"/>
                <a:gd name="connsiteY80" fmla="*/ 196520 h 1376627"/>
                <a:gd name="connsiteX81" fmla="*/ 42513 w 361189"/>
                <a:gd name="connsiteY81" fmla="*/ 185101 h 1376627"/>
                <a:gd name="connsiteX82" fmla="*/ 57844 w 361189"/>
                <a:gd name="connsiteY82" fmla="*/ 164725 h 1376627"/>
                <a:gd name="connsiteX83" fmla="*/ 74056 w 361189"/>
                <a:gd name="connsiteY83" fmla="*/ 149617 h 1376627"/>
                <a:gd name="connsiteX84" fmla="*/ 91501 w 361189"/>
                <a:gd name="connsiteY84" fmla="*/ 135037 h 1376627"/>
                <a:gd name="connsiteX85" fmla="*/ 99606 w 361189"/>
                <a:gd name="connsiteY85" fmla="*/ 129416 h 1376627"/>
                <a:gd name="connsiteX86" fmla="*/ 107183 w 361189"/>
                <a:gd name="connsiteY86" fmla="*/ 122917 h 1376627"/>
                <a:gd name="connsiteX87" fmla="*/ 115994 w 361189"/>
                <a:gd name="connsiteY87" fmla="*/ 119228 h 1376627"/>
                <a:gd name="connsiteX88" fmla="*/ 122338 w 361189"/>
                <a:gd name="connsiteY88" fmla="*/ 114485 h 1376627"/>
                <a:gd name="connsiteX89" fmla="*/ 127095 w 361189"/>
                <a:gd name="connsiteY89" fmla="*/ 109917 h 1376627"/>
                <a:gd name="connsiteX90" fmla="*/ 129739 w 361189"/>
                <a:gd name="connsiteY90" fmla="*/ 105350 h 1376627"/>
                <a:gd name="connsiteX91" fmla="*/ 136259 w 361189"/>
                <a:gd name="connsiteY91" fmla="*/ 107634 h 1376627"/>
                <a:gd name="connsiteX92" fmla="*/ 138549 w 361189"/>
                <a:gd name="connsiteY92" fmla="*/ 106580 h 1376627"/>
                <a:gd name="connsiteX93" fmla="*/ 134144 w 361189"/>
                <a:gd name="connsiteY93" fmla="*/ 101837 h 1376627"/>
                <a:gd name="connsiteX94" fmla="*/ 161986 w 361189"/>
                <a:gd name="connsiteY94" fmla="*/ 70745 h 1376627"/>
                <a:gd name="connsiteX95" fmla="*/ 167096 w 361189"/>
                <a:gd name="connsiteY95" fmla="*/ 73028 h 1376627"/>
                <a:gd name="connsiteX96" fmla="*/ 172206 w 361189"/>
                <a:gd name="connsiteY96" fmla="*/ 63894 h 1376627"/>
                <a:gd name="connsiteX97" fmla="*/ 166038 w 361189"/>
                <a:gd name="connsiteY97" fmla="*/ 62488 h 1376627"/>
                <a:gd name="connsiteX98" fmla="*/ 173616 w 361189"/>
                <a:gd name="connsiteY98" fmla="*/ 45098 h 1376627"/>
                <a:gd name="connsiteX99" fmla="*/ 176611 w 361189"/>
                <a:gd name="connsiteY99" fmla="*/ 46152 h 1376627"/>
                <a:gd name="connsiteX100" fmla="*/ 179607 w 361189"/>
                <a:gd name="connsiteY100" fmla="*/ 46152 h 1376627"/>
                <a:gd name="connsiteX101" fmla="*/ 176435 w 361189"/>
                <a:gd name="connsiteY101" fmla="*/ 40179 h 1376627"/>
                <a:gd name="connsiteX102" fmla="*/ 173087 w 361189"/>
                <a:gd name="connsiteY102" fmla="*/ 31572 h 1376627"/>
                <a:gd name="connsiteX103" fmla="*/ 173087 w 361189"/>
                <a:gd name="connsiteY103" fmla="*/ 1006 h 1376627"/>
                <a:gd name="connsiteX104" fmla="*/ 201986 w 361189"/>
                <a:gd name="connsiteY104" fmla="*/ 1709 h 1376627"/>
                <a:gd name="connsiteX105" fmla="*/ 201986 w 361189"/>
                <a:gd name="connsiteY105" fmla="*/ 16991 h 1376627"/>
                <a:gd name="connsiteX106" fmla="*/ 204981 w 361189"/>
                <a:gd name="connsiteY106" fmla="*/ 55637 h 1376627"/>
                <a:gd name="connsiteX107" fmla="*/ 214144 w 361189"/>
                <a:gd name="connsiteY107" fmla="*/ 72852 h 1376627"/>
                <a:gd name="connsiteX108" fmla="*/ 244453 w 361189"/>
                <a:gd name="connsiteY108" fmla="*/ 109742 h 1376627"/>
                <a:gd name="connsiteX109" fmla="*/ 255378 w 361189"/>
                <a:gd name="connsiteY109" fmla="*/ 120809 h 1376627"/>
                <a:gd name="connsiteX110" fmla="*/ 267889 w 361189"/>
                <a:gd name="connsiteY110" fmla="*/ 144172 h 1376627"/>
                <a:gd name="connsiteX111" fmla="*/ 269299 w 361189"/>
                <a:gd name="connsiteY111" fmla="*/ 145929 h 1376627"/>
                <a:gd name="connsiteX112" fmla="*/ 273704 w 361189"/>
                <a:gd name="connsiteY112" fmla="*/ 139078 h 1376627"/>
                <a:gd name="connsiteX113" fmla="*/ 281281 w 361189"/>
                <a:gd name="connsiteY113" fmla="*/ 144699 h 1376627"/>
                <a:gd name="connsiteX114" fmla="*/ 293969 w 361189"/>
                <a:gd name="connsiteY114" fmla="*/ 156117 h 1376627"/>
                <a:gd name="connsiteX115" fmla="*/ 295555 w 361189"/>
                <a:gd name="connsiteY115" fmla="*/ 157874 h 1376627"/>
                <a:gd name="connsiteX116" fmla="*/ 311061 w 361189"/>
                <a:gd name="connsiteY116" fmla="*/ 173508 h 1376627"/>
                <a:gd name="connsiteX117" fmla="*/ 316524 w 361189"/>
                <a:gd name="connsiteY117" fmla="*/ 176494 h 1376627"/>
                <a:gd name="connsiteX118" fmla="*/ 324982 w 361189"/>
                <a:gd name="connsiteY118" fmla="*/ 186155 h 1376627"/>
                <a:gd name="connsiteX119" fmla="*/ 345423 w 361189"/>
                <a:gd name="connsiteY119" fmla="*/ 218126 h 1376627"/>
                <a:gd name="connsiteX120" fmla="*/ 349652 w 361189"/>
                <a:gd name="connsiteY120" fmla="*/ 228666 h 1376627"/>
                <a:gd name="connsiteX121" fmla="*/ 357758 w 361189"/>
                <a:gd name="connsiteY121" fmla="*/ 251151 h 1376627"/>
                <a:gd name="connsiteX122" fmla="*/ 360753 w 361189"/>
                <a:gd name="connsiteY122" fmla="*/ 289621 h 1376627"/>
                <a:gd name="connsiteX123" fmla="*/ 356348 w 361189"/>
                <a:gd name="connsiteY123" fmla="*/ 331254 h 1376627"/>
                <a:gd name="connsiteX124" fmla="*/ 344189 w 361189"/>
                <a:gd name="connsiteY124" fmla="*/ 374818 h 1376627"/>
                <a:gd name="connsiteX125" fmla="*/ 336788 w 361189"/>
                <a:gd name="connsiteY125" fmla="*/ 391330 h 1376627"/>
                <a:gd name="connsiteX126" fmla="*/ 325335 w 361189"/>
                <a:gd name="connsiteY126" fmla="*/ 407316 h 1376627"/>
                <a:gd name="connsiteX127" fmla="*/ 320401 w 361189"/>
                <a:gd name="connsiteY127" fmla="*/ 410654 h 1376627"/>
                <a:gd name="connsiteX128" fmla="*/ 314409 w 361189"/>
                <a:gd name="connsiteY128" fmla="*/ 422774 h 1376627"/>
                <a:gd name="connsiteX129" fmla="*/ 306304 w 361189"/>
                <a:gd name="connsiteY129" fmla="*/ 428747 h 1376627"/>
                <a:gd name="connsiteX130" fmla="*/ 285863 w 361189"/>
                <a:gd name="connsiteY130" fmla="*/ 442800 h 1376627"/>
                <a:gd name="connsiteX131" fmla="*/ 280929 w 361189"/>
                <a:gd name="connsiteY131" fmla="*/ 450705 h 1376627"/>
                <a:gd name="connsiteX132" fmla="*/ 270532 w 361189"/>
                <a:gd name="connsiteY132" fmla="*/ 455623 h 1376627"/>
                <a:gd name="connsiteX133" fmla="*/ 261898 w 361189"/>
                <a:gd name="connsiteY133" fmla="*/ 460191 h 1376627"/>
                <a:gd name="connsiteX134" fmla="*/ 253616 w 361189"/>
                <a:gd name="connsiteY134" fmla="*/ 463353 h 1376627"/>
                <a:gd name="connsiteX135" fmla="*/ 248506 w 361189"/>
                <a:gd name="connsiteY135" fmla="*/ 465636 h 1376627"/>
                <a:gd name="connsiteX136" fmla="*/ 225246 w 361189"/>
                <a:gd name="connsiteY136" fmla="*/ 469852 h 1376627"/>
                <a:gd name="connsiteX137" fmla="*/ 224189 w 361189"/>
                <a:gd name="connsiteY137" fmla="*/ 470028 h 1376627"/>
                <a:gd name="connsiteX138" fmla="*/ 221898 w 361189"/>
                <a:gd name="connsiteY138" fmla="*/ 475649 h 1376627"/>
                <a:gd name="connsiteX139" fmla="*/ 202867 w 361189"/>
                <a:gd name="connsiteY139" fmla="*/ 476879 h 1376627"/>
                <a:gd name="connsiteX140" fmla="*/ 202338 w 361189"/>
                <a:gd name="connsiteY140" fmla="*/ 481797 h 1376627"/>
                <a:gd name="connsiteX141" fmla="*/ 202867 w 361189"/>
                <a:gd name="connsiteY141" fmla="*/ 499012 h 1376627"/>
                <a:gd name="connsiteX142" fmla="*/ 203572 w 361189"/>
                <a:gd name="connsiteY142" fmla="*/ 503053 h 1376627"/>
                <a:gd name="connsiteX143" fmla="*/ 211149 w 361189"/>
                <a:gd name="connsiteY143" fmla="*/ 522903 h 1376627"/>
                <a:gd name="connsiteX144" fmla="*/ 212030 w 361189"/>
                <a:gd name="connsiteY144" fmla="*/ 526064 h 1376627"/>
                <a:gd name="connsiteX145" fmla="*/ 210268 w 361189"/>
                <a:gd name="connsiteY145" fmla="*/ 540820 h 1376627"/>
                <a:gd name="connsiteX146" fmla="*/ 218374 w 361189"/>
                <a:gd name="connsiteY146" fmla="*/ 531861 h 1376627"/>
                <a:gd name="connsiteX147" fmla="*/ 221017 w 361189"/>
                <a:gd name="connsiteY147" fmla="*/ 534321 h 1376627"/>
                <a:gd name="connsiteX148" fmla="*/ 247096 w 361189"/>
                <a:gd name="connsiteY148" fmla="*/ 567170 h 1376627"/>
                <a:gd name="connsiteX149" fmla="*/ 252911 w 361189"/>
                <a:gd name="connsiteY149" fmla="*/ 572791 h 1376627"/>
                <a:gd name="connsiteX150" fmla="*/ 269651 w 361189"/>
                <a:gd name="connsiteY150" fmla="*/ 587371 h 1376627"/>
                <a:gd name="connsiteX151" fmla="*/ 285158 w 361189"/>
                <a:gd name="connsiteY151" fmla="*/ 600019 h 1376627"/>
                <a:gd name="connsiteX152" fmla="*/ 295907 w 361189"/>
                <a:gd name="connsiteY152" fmla="*/ 619166 h 1376627"/>
                <a:gd name="connsiteX153" fmla="*/ 305775 w 361189"/>
                <a:gd name="connsiteY153" fmla="*/ 620044 h 1376627"/>
                <a:gd name="connsiteX154" fmla="*/ 323396 w 361189"/>
                <a:gd name="connsiteY154" fmla="*/ 639016 h 1376627"/>
                <a:gd name="connsiteX155" fmla="*/ 327802 w 361189"/>
                <a:gd name="connsiteY155" fmla="*/ 647272 h 1376627"/>
                <a:gd name="connsiteX156" fmla="*/ 335202 w 361189"/>
                <a:gd name="connsiteY156" fmla="*/ 649732 h 1376627"/>
                <a:gd name="connsiteX157" fmla="*/ 338198 w 361189"/>
                <a:gd name="connsiteY157" fmla="*/ 658163 h 1376627"/>
                <a:gd name="connsiteX158" fmla="*/ 345599 w 361189"/>
                <a:gd name="connsiteY158" fmla="*/ 673446 h 1376627"/>
                <a:gd name="connsiteX159" fmla="*/ 349828 w 361189"/>
                <a:gd name="connsiteY159" fmla="*/ 683283 h 1376627"/>
                <a:gd name="connsiteX160" fmla="*/ 357581 w 361189"/>
                <a:gd name="connsiteY160" fmla="*/ 704012 h 1376627"/>
                <a:gd name="connsiteX161" fmla="*/ 360753 w 361189"/>
                <a:gd name="connsiteY161" fmla="*/ 745644 h 1376627"/>
                <a:gd name="connsiteX162" fmla="*/ 355291 w 361189"/>
                <a:gd name="connsiteY162" fmla="*/ 793073 h 1376627"/>
                <a:gd name="connsiteX163" fmla="*/ 347185 w 361189"/>
                <a:gd name="connsiteY163" fmla="*/ 823990 h 1376627"/>
                <a:gd name="connsiteX164" fmla="*/ 337493 w 361189"/>
                <a:gd name="connsiteY164" fmla="*/ 844894 h 1376627"/>
                <a:gd name="connsiteX165" fmla="*/ 334850 w 361189"/>
                <a:gd name="connsiteY165" fmla="*/ 847880 h 1376627"/>
                <a:gd name="connsiteX166" fmla="*/ 326039 w 361189"/>
                <a:gd name="connsiteY166" fmla="*/ 860528 h 1376627"/>
                <a:gd name="connsiteX167" fmla="*/ 325158 w 361189"/>
                <a:gd name="connsiteY167" fmla="*/ 861757 h 1376627"/>
                <a:gd name="connsiteX168" fmla="*/ 315643 w 361189"/>
                <a:gd name="connsiteY168" fmla="*/ 875986 h 1376627"/>
                <a:gd name="connsiteX169" fmla="*/ 305951 w 361189"/>
                <a:gd name="connsiteY169" fmla="*/ 883540 h 1376627"/>
                <a:gd name="connsiteX170" fmla="*/ 286920 w 361189"/>
                <a:gd name="connsiteY170" fmla="*/ 897066 h 1376627"/>
                <a:gd name="connsiteX171" fmla="*/ 282162 w 361189"/>
                <a:gd name="connsiteY171" fmla="*/ 904971 h 1376627"/>
                <a:gd name="connsiteX172" fmla="*/ 271414 w 361189"/>
                <a:gd name="connsiteY172" fmla="*/ 910065 h 1376627"/>
                <a:gd name="connsiteX173" fmla="*/ 254497 w 361189"/>
                <a:gd name="connsiteY173" fmla="*/ 911470 h 1376627"/>
                <a:gd name="connsiteX174" fmla="*/ 248506 w 361189"/>
                <a:gd name="connsiteY174" fmla="*/ 920253 h 1376627"/>
                <a:gd name="connsiteX175" fmla="*/ 233704 w 361189"/>
                <a:gd name="connsiteY175" fmla="*/ 924821 h 1376627"/>
                <a:gd name="connsiteX176" fmla="*/ 206920 w 361189"/>
                <a:gd name="connsiteY176" fmla="*/ 931145 h 1376627"/>
                <a:gd name="connsiteX177" fmla="*/ 203572 w 361189"/>
                <a:gd name="connsiteY177" fmla="*/ 932023 h 1376627"/>
                <a:gd name="connsiteX178" fmla="*/ 216259 w 361189"/>
                <a:gd name="connsiteY178" fmla="*/ 971372 h 1376627"/>
                <a:gd name="connsiteX179" fmla="*/ 235114 w 361189"/>
                <a:gd name="connsiteY179" fmla="*/ 994384 h 1376627"/>
                <a:gd name="connsiteX180" fmla="*/ 231061 w 361189"/>
                <a:gd name="connsiteY180" fmla="*/ 997545 h 1376627"/>
                <a:gd name="connsiteX181" fmla="*/ 228770 w 361189"/>
                <a:gd name="connsiteY181" fmla="*/ 1000356 h 1376627"/>
                <a:gd name="connsiteX182" fmla="*/ 236523 w 361189"/>
                <a:gd name="connsiteY182" fmla="*/ 1001937 h 1376627"/>
                <a:gd name="connsiteX183" fmla="*/ 242867 w 361189"/>
                <a:gd name="connsiteY183" fmla="*/ 1010720 h 1376627"/>
                <a:gd name="connsiteX184" fmla="*/ 271061 w 361189"/>
                <a:gd name="connsiteY184" fmla="*/ 1030922 h 1376627"/>
                <a:gd name="connsiteX185" fmla="*/ 284101 w 361189"/>
                <a:gd name="connsiteY185" fmla="*/ 1041637 h 1376627"/>
                <a:gd name="connsiteX186" fmla="*/ 293616 w 361189"/>
                <a:gd name="connsiteY186" fmla="*/ 1050947 h 1376627"/>
                <a:gd name="connsiteX187" fmla="*/ 297317 w 361189"/>
                <a:gd name="connsiteY187" fmla="*/ 1055163 h 1376627"/>
                <a:gd name="connsiteX188" fmla="*/ 304365 w 361189"/>
                <a:gd name="connsiteY188" fmla="*/ 1060960 h 1376627"/>
                <a:gd name="connsiteX189" fmla="*/ 306656 w 361189"/>
                <a:gd name="connsiteY189" fmla="*/ 1071148 h 1376627"/>
                <a:gd name="connsiteX190" fmla="*/ 315467 w 361189"/>
                <a:gd name="connsiteY190" fmla="*/ 1073081 h 1376627"/>
                <a:gd name="connsiteX191" fmla="*/ 317757 w 361189"/>
                <a:gd name="connsiteY191" fmla="*/ 1080986 h 1376627"/>
                <a:gd name="connsiteX192" fmla="*/ 330621 w 361189"/>
                <a:gd name="connsiteY192" fmla="*/ 1087485 h 1376627"/>
                <a:gd name="connsiteX193" fmla="*/ 334850 w 361189"/>
                <a:gd name="connsiteY193" fmla="*/ 1099957 h 1376627"/>
                <a:gd name="connsiteX194" fmla="*/ 316876 w 361189"/>
                <a:gd name="connsiteY194" fmla="*/ 1107862 h 1376627"/>
                <a:gd name="connsiteX195" fmla="*/ 330269 w 361189"/>
                <a:gd name="connsiteY195" fmla="*/ 1114537 h 1376627"/>
                <a:gd name="connsiteX196" fmla="*/ 339960 w 361189"/>
                <a:gd name="connsiteY196" fmla="*/ 1124726 h 1376627"/>
                <a:gd name="connsiteX197" fmla="*/ 344542 w 361189"/>
                <a:gd name="connsiteY197" fmla="*/ 1115767 h 1376627"/>
                <a:gd name="connsiteX198" fmla="*/ 337669 w 361189"/>
                <a:gd name="connsiteY198" fmla="*/ 1112956 h 1376627"/>
                <a:gd name="connsiteX199" fmla="*/ 333088 w 361189"/>
                <a:gd name="connsiteY199" fmla="*/ 1111903 h 1376627"/>
                <a:gd name="connsiteX200" fmla="*/ 329740 w 361189"/>
                <a:gd name="connsiteY200" fmla="*/ 1107686 h 1376627"/>
                <a:gd name="connsiteX201" fmla="*/ 333969 w 361189"/>
                <a:gd name="connsiteY201" fmla="*/ 1104525 h 1376627"/>
                <a:gd name="connsiteX202" fmla="*/ 340313 w 361189"/>
                <a:gd name="connsiteY202" fmla="*/ 1103471 h 1376627"/>
                <a:gd name="connsiteX203" fmla="*/ 343661 w 361189"/>
                <a:gd name="connsiteY203" fmla="*/ 1110497 h 1376627"/>
                <a:gd name="connsiteX204" fmla="*/ 348771 w 361189"/>
                <a:gd name="connsiteY204" fmla="*/ 1124199 h 1376627"/>
                <a:gd name="connsiteX205" fmla="*/ 355643 w 361189"/>
                <a:gd name="connsiteY205" fmla="*/ 1149143 h 1376627"/>
                <a:gd name="connsiteX206" fmla="*/ 357053 w 361189"/>
                <a:gd name="connsiteY206" fmla="*/ 1151954 h 1376627"/>
                <a:gd name="connsiteX207" fmla="*/ 360401 w 361189"/>
                <a:gd name="connsiteY207" fmla="*/ 1164602 h 1376627"/>
                <a:gd name="connsiteX208" fmla="*/ 360929 w 361189"/>
                <a:gd name="connsiteY208" fmla="*/ 1182695 h 1376627"/>
                <a:gd name="connsiteX209" fmla="*/ 356524 w 361189"/>
                <a:gd name="connsiteY209" fmla="*/ 1227313 h 1376627"/>
                <a:gd name="connsiteX210" fmla="*/ 349299 w 361189"/>
                <a:gd name="connsiteY210" fmla="*/ 1228894 h 1376627"/>
                <a:gd name="connsiteX211" fmla="*/ 355643 w 361189"/>
                <a:gd name="connsiteY211" fmla="*/ 1233637 h 1376627"/>
                <a:gd name="connsiteX212" fmla="*/ 349828 w 361189"/>
                <a:gd name="connsiteY212" fmla="*/ 1261568 h 1376627"/>
                <a:gd name="connsiteX213" fmla="*/ 348418 w 361189"/>
                <a:gd name="connsiteY213" fmla="*/ 1265432 h 1376627"/>
                <a:gd name="connsiteX214" fmla="*/ 338550 w 361189"/>
                <a:gd name="connsiteY214" fmla="*/ 1282823 h 1376627"/>
                <a:gd name="connsiteX215" fmla="*/ 335379 w 361189"/>
                <a:gd name="connsiteY215" fmla="*/ 1289850 h 1376627"/>
                <a:gd name="connsiteX216" fmla="*/ 326216 w 361189"/>
                <a:gd name="connsiteY216" fmla="*/ 1302673 h 1376627"/>
                <a:gd name="connsiteX217" fmla="*/ 324806 w 361189"/>
                <a:gd name="connsiteY217" fmla="*/ 1304430 h 1376627"/>
                <a:gd name="connsiteX218" fmla="*/ 315467 w 361189"/>
                <a:gd name="connsiteY218" fmla="*/ 1318658 h 1376627"/>
                <a:gd name="connsiteX219" fmla="*/ 306304 w 361189"/>
                <a:gd name="connsiteY219" fmla="*/ 1325509 h 1376627"/>
                <a:gd name="connsiteX220" fmla="*/ 285863 w 361189"/>
                <a:gd name="connsiteY220" fmla="*/ 1340089 h 1376627"/>
                <a:gd name="connsiteX221" fmla="*/ 278638 w 361189"/>
                <a:gd name="connsiteY221" fmla="*/ 1348170 h 1376627"/>
                <a:gd name="connsiteX222" fmla="*/ 276524 w 361189"/>
                <a:gd name="connsiteY222" fmla="*/ 1349400 h 1376627"/>
                <a:gd name="connsiteX223" fmla="*/ 250268 w 361189"/>
                <a:gd name="connsiteY223" fmla="*/ 1361872 h 1376627"/>
                <a:gd name="connsiteX224" fmla="*/ 223660 w 361189"/>
                <a:gd name="connsiteY224" fmla="*/ 1371884 h 1376627"/>
                <a:gd name="connsiteX225" fmla="*/ 217316 w 361189"/>
                <a:gd name="connsiteY225" fmla="*/ 1372938 h 1376627"/>
                <a:gd name="connsiteX226" fmla="*/ 201633 w 361189"/>
                <a:gd name="connsiteY226" fmla="*/ 1373992 h 1376627"/>
                <a:gd name="connsiteX227" fmla="*/ 177316 w 361189"/>
                <a:gd name="connsiteY227" fmla="*/ 1376627 h 1376627"/>
                <a:gd name="connsiteX228" fmla="*/ 164100 w 361189"/>
                <a:gd name="connsiteY228" fmla="*/ 1373641 h 1376627"/>
                <a:gd name="connsiteX229" fmla="*/ 156347 w 361189"/>
                <a:gd name="connsiteY229" fmla="*/ 1368020 h 1376627"/>
                <a:gd name="connsiteX230" fmla="*/ 142426 w 361189"/>
                <a:gd name="connsiteY230" fmla="*/ 1371006 h 1376627"/>
                <a:gd name="connsiteX231" fmla="*/ 99783 w 361189"/>
                <a:gd name="connsiteY231" fmla="*/ 1358183 h 1376627"/>
                <a:gd name="connsiteX232" fmla="*/ 65421 w 361189"/>
                <a:gd name="connsiteY232" fmla="*/ 1339035 h 1376627"/>
                <a:gd name="connsiteX233" fmla="*/ 20134 w 361189"/>
                <a:gd name="connsiteY233" fmla="*/ 1281066 h 1376627"/>
                <a:gd name="connsiteX234" fmla="*/ 21544 w 361189"/>
                <a:gd name="connsiteY234" fmla="*/ 1272810 h 1376627"/>
                <a:gd name="connsiteX235" fmla="*/ 13791 w 361189"/>
                <a:gd name="connsiteY235" fmla="*/ 1269121 h 1376627"/>
                <a:gd name="connsiteX236" fmla="*/ 18196 w 361189"/>
                <a:gd name="connsiteY236" fmla="*/ 1263149 h 1376627"/>
                <a:gd name="connsiteX237" fmla="*/ 25949 w 361189"/>
                <a:gd name="connsiteY237" fmla="*/ 1262446 h 1376627"/>
                <a:gd name="connsiteX238" fmla="*/ 32469 w 361189"/>
                <a:gd name="connsiteY238" fmla="*/ 1255595 h 1376627"/>
                <a:gd name="connsiteX239" fmla="*/ 13262 w 361189"/>
                <a:gd name="connsiteY239" fmla="*/ 1249447 h 1376627"/>
                <a:gd name="connsiteX240" fmla="*/ 12029 w 361189"/>
                <a:gd name="connsiteY240" fmla="*/ 1258933 h 1376627"/>
                <a:gd name="connsiteX241" fmla="*/ 12029 w 361189"/>
                <a:gd name="connsiteY241" fmla="*/ 1258933 h 1376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</a:cxnLst>
              <a:rect l="l" t="t" r="r" b="b"/>
              <a:pathLst>
                <a:path w="361189" h="1376627">
                  <a:moveTo>
                    <a:pt x="12734" y="1257527"/>
                  </a:moveTo>
                  <a:cubicBezTo>
                    <a:pt x="11852" y="1257527"/>
                    <a:pt x="10090" y="1257879"/>
                    <a:pt x="10090" y="1257527"/>
                  </a:cubicBezTo>
                  <a:cubicBezTo>
                    <a:pt x="8328" y="1252082"/>
                    <a:pt x="5333" y="1246461"/>
                    <a:pt x="5156" y="1241015"/>
                  </a:cubicBezTo>
                  <a:cubicBezTo>
                    <a:pt x="5156" y="1233813"/>
                    <a:pt x="1632" y="1227489"/>
                    <a:pt x="1104" y="1220814"/>
                  </a:cubicBezTo>
                  <a:cubicBezTo>
                    <a:pt x="46" y="1207288"/>
                    <a:pt x="222" y="1193586"/>
                    <a:pt x="46" y="1180060"/>
                  </a:cubicBezTo>
                  <a:cubicBezTo>
                    <a:pt x="46" y="1179533"/>
                    <a:pt x="399" y="1179006"/>
                    <a:pt x="575" y="1178479"/>
                  </a:cubicBezTo>
                  <a:cubicBezTo>
                    <a:pt x="927" y="1175493"/>
                    <a:pt x="1456" y="1172682"/>
                    <a:pt x="1632" y="1169696"/>
                  </a:cubicBezTo>
                  <a:cubicBezTo>
                    <a:pt x="1985" y="1164074"/>
                    <a:pt x="1104" y="1157751"/>
                    <a:pt x="5509" y="1153359"/>
                  </a:cubicBezTo>
                  <a:cubicBezTo>
                    <a:pt x="7095" y="1151778"/>
                    <a:pt x="7800" y="1150373"/>
                    <a:pt x="8504" y="1148265"/>
                  </a:cubicBezTo>
                  <a:cubicBezTo>
                    <a:pt x="10619" y="1141238"/>
                    <a:pt x="10090" y="1133685"/>
                    <a:pt x="12734" y="1126482"/>
                  </a:cubicBezTo>
                  <a:cubicBezTo>
                    <a:pt x="13967" y="1123496"/>
                    <a:pt x="14143" y="1120334"/>
                    <a:pt x="16963" y="1118051"/>
                  </a:cubicBezTo>
                  <a:cubicBezTo>
                    <a:pt x="18196" y="1117172"/>
                    <a:pt x="18549" y="1115240"/>
                    <a:pt x="19606" y="1114010"/>
                  </a:cubicBezTo>
                  <a:cubicBezTo>
                    <a:pt x="26478" y="1105052"/>
                    <a:pt x="28064" y="1092404"/>
                    <a:pt x="38637" y="1086080"/>
                  </a:cubicBezTo>
                  <a:cubicBezTo>
                    <a:pt x="39694" y="1085377"/>
                    <a:pt x="40223" y="1083796"/>
                    <a:pt x="40928" y="1082742"/>
                  </a:cubicBezTo>
                  <a:cubicBezTo>
                    <a:pt x="45862" y="1075891"/>
                    <a:pt x="50795" y="1069041"/>
                    <a:pt x="55906" y="1062190"/>
                  </a:cubicBezTo>
                  <a:cubicBezTo>
                    <a:pt x="58020" y="1059379"/>
                    <a:pt x="60135" y="1056568"/>
                    <a:pt x="62778" y="1054285"/>
                  </a:cubicBezTo>
                  <a:cubicBezTo>
                    <a:pt x="71236" y="1047083"/>
                    <a:pt x="79871" y="1040232"/>
                    <a:pt x="88505" y="1033205"/>
                  </a:cubicBezTo>
                  <a:cubicBezTo>
                    <a:pt x="89915" y="1031976"/>
                    <a:pt x="91324" y="1030570"/>
                    <a:pt x="92910" y="1029516"/>
                  </a:cubicBezTo>
                  <a:cubicBezTo>
                    <a:pt x="100311" y="1024246"/>
                    <a:pt x="107712" y="1018976"/>
                    <a:pt x="112998" y="1011423"/>
                  </a:cubicBezTo>
                  <a:cubicBezTo>
                    <a:pt x="114056" y="1009842"/>
                    <a:pt x="116346" y="1008085"/>
                    <a:pt x="118285" y="1008085"/>
                  </a:cubicBezTo>
                  <a:cubicBezTo>
                    <a:pt x="123219" y="1007910"/>
                    <a:pt x="126391" y="1005275"/>
                    <a:pt x="128329" y="1002288"/>
                  </a:cubicBezTo>
                  <a:cubicBezTo>
                    <a:pt x="133087" y="1004045"/>
                    <a:pt x="137140" y="1005450"/>
                    <a:pt x="141721" y="1007207"/>
                  </a:cubicBezTo>
                  <a:cubicBezTo>
                    <a:pt x="142426" y="1000005"/>
                    <a:pt x="135025" y="1001410"/>
                    <a:pt x="133615" y="997018"/>
                  </a:cubicBezTo>
                  <a:cubicBezTo>
                    <a:pt x="145598" y="985249"/>
                    <a:pt x="157580" y="973304"/>
                    <a:pt x="165510" y="958021"/>
                  </a:cubicBezTo>
                  <a:cubicBezTo>
                    <a:pt x="169563" y="950292"/>
                    <a:pt x="173792" y="942563"/>
                    <a:pt x="172558" y="933253"/>
                  </a:cubicBezTo>
                  <a:cubicBezTo>
                    <a:pt x="163395" y="928334"/>
                    <a:pt x="153704" y="929037"/>
                    <a:pt x="144364" y="928861"/>
                  </a:cubicBezTo>
                  <a:cubicBezTo>
                    <a:pt x="143836" y="926402"/>
                    <a:pt x="143483" y="924294"/>
                    <a:pt x="142778" y="920429"/>
                  </a:cubicBezTo>
                  <a:cubicBezTo>
                    <a:pt x="134849" y="926929"/>
                    <a:pt x="126919" y="924821"/>
                    <a:pt x="119342" y="922361"/>
                  </a:cubicBezTo>
                  <a:cubicBezTo>
                    <a:pt x="109474" y="919200"/>
                    <a:pt x="99430" y="915862"/>
                    <a:pt x="90091" y="911470"/>
                  </a:cubicBezTo>
                  <a:cubicBezTo>
                    <a:pt x="75994" y="904795"/>
                    <a:pt x="63307" y="896188"/>
                    <a:pt x="52910" y="884594"/>
                  </a:cubicBezTo>
                  <a:cubicBezTo>
                    <a:pt x="41809" y="872122"/>
                    <a:pt x="31588" y="858771"/>
                    <a:pt x="24011" y="843840"/>
                  </a:cubicBezTo>
                  <a:cubicBezTo>
                    <a:pt x="22425" y="840678"/>
                    <a:pt x="21720" y="836989"/>
                    <a:pt x="20487" y="832949"/>
                  </a:cubicBezTo>
                  <a:cubicBezTo>
                    <a:pt x="19253" y="831895"/>
                    <a:pt x="16434" y="830841"/>
                    <a:pt x="15553" y="828908"/>
                  </a:cubicBezTo>
                  <a:cubicBezTo>
                    <a:pt x="12381" y="822585"/>
                    <a:pt x="9209" y="816085"/>
                    <a:pt x="7095" y="809234"/>
                  </a:cubicBezTo>
                  <a:cubicBezTo>
                    <a:pt x="4980" y="802208"/>
                    <a:pt x="3747" y="795005"/>
                    <a:pt x="2513" y="787803"/>
                  </a:cubicBezTo>
                  <a:cubicBezTo>
                    <a:pt x="1104" y="780250"/>
                    <a:pt x="-306" y="772696"/>
                    <a:pt x="575" y="764967"/>
                  </a:cubicBezTo>
                  <a:cubicBezTo>
                    <a:pt x="1280" y="758994"/>
                    <a:pt x="2337" y="752670"/>
                    <a:pt x="927" y="747049"/>
                  </a:cubicBezTo>
                  <a:cubicBezTo>
                    <a:pt x="-482" y="740901"/>
                    <a:pt x="-482" y="735982"/>
                    <a:pt x="3570" y="731766"/>
                  </a:cubicBezTo>
                  <a:cubicBezTo>
                    <a:pt x="7271" y="730888"/>
                    <a:pt x="10267" y="730010"/>
                    <a:pt x="14496" y="728956"/>
                  </a:cubicBezTo>
                  <a:cubicBezTo>
                    <a:pt x="13262" y="724916"/>
                    <a:pt x="12910" y="720875"/>
                    <a:pt x="10971" y="718065"/>
                  </a:cubicBezTo>
                  <a:cubicBezTo>
                    <a:pt x="10267" y="717186"/>
                    <a:pt x="5509" y="719119"/>
                    <a:pt x="2161" y="719821"/>
                  </a:cubicBezTo>
                  <a:cubicBezTo>
                    <a:pt x="2513" y="718592"/>
                    <a:pt x="2689" y="717538"/>
                    <a:pt x="3042" y="716659"/>
                  </a:cubicBezTo>
                  <a:cubicBezTo>
                    <a:pt x="4804" y="712619"/>
                    <a:pt x="7447" y="708930"/>
                    <a:pt x="8504" y="704714"/>
                  </a:cubicBezTo>
                  <a:cubicBezTo>
                    <a:pt x="10443" y="697863"/>
                    <a:pt x="11500" y="690837"/>
                    <a:pt x="13086" y="683986"/>
                  </a:cubicBezTo>
                  <a:cubicBezTo>
                    <a:pt x="13615" y="681878"/>
                    <a:pt x="14319" y="679770"/>
                    <a:pt x="15553" y="678013"/>
                  </a:cubicBezTo>
                  <a:cubicBezTo>
                    <a:pt x="20663" y="669933"/>
                    <a:pt x="27183" y="662906"/>
                    <a:pt x="30179" y="653596"/>
                  </a:cubicBezTo>
                  <a:cubicBezTo>
                    <a:pt x="30883" y="651313"/>
                    <a:pt x="33350" y="649380"/>
                    <a:pt x="35113" y="647272"/>
                  </a:cubicBezTo>
                  <a:cubicBezTo>
                    <a:pt x="36698" y="645516"/>
                    <a:pt x="38637" y="643935"/>
                    <a:pt x="40223" y="642002"/>
                  </a:cubicBezTo>
                  <a:cubicBezTo>
                    <a:pt x="46390" y="633922"/>
                    <a:pt x="52381" y="625666"/>
                    <a:pt x="58373" y="617585"/>
                  </a:cubicBezTo>
                  <a:cubicBezTo>
                    <a:pt x="59430" y="616004"/>
                    <a:pt x="60663" y="613721"/>
                    <a:pt x="62073" y="613369"/>
                  </a:cubicBezTo>
                  <a:cubicBezTo>
                    <a:pt x="71412" y="611086"/>
                    <a:pt x="73527" y="598965"/>
                    <a:pt x="83571" y="597911"/>
                  </a:cubicBezTo>
                  <a:cubicBezTo>
                    <a:pt x="83923" y="597911"/>
                    <a:pt x="84276" y="597033"/>
                    <a:pt x="84628" y="596681"/>
                  </a:cubicBezTo>
                  <a:cubicBezTo>
                    <a:pt x="87976" y="591411"/>
                    <a:pt x="92910" y="588074"/>
                    <a:pt x="98020" y="584560"/>
                  </a:cubicBezTo>
                  <a:cubicBezTo>
                    <a:pt x="102250" y="581574"/>
                    <a:pt x="106655" y="578412"/>
                    <a:pt x="109827" y="574372"/>
                  </a:cubicBezTo>
                  <a:cubicBezTo>
                    <a:pt x="113351" y="569805"/>
                    <a:pt x="116523" y="565940"/>
                    <a:pt x="122690" y="565062"/>
                  </a:cubicBezTo>
                  <a:cubicBezTo>
                    <a:pt x="124100" y="564886"/>
                    <a:pt x="125686" y="563656"/>
                    <a:pt x="126919" y="562602"/>
                  </a:cubicBezTo>
                  <a:cubicBezTo>
                    <a:pt x="131853" y="557508"/>
                    <a:pt x="136611" y="552238"/>
                    <a:pt x="141721" y="547320"/>
                  </a:cubicBezTo>
                  <a:cubicBezTo>
                    <a:pt x="145598" y="543631"/>
                    <a:pt x="150003" y="540645"/>
                    <a:pt x="154585" y="536956"/>
                  </a:cubicBezTo>
                  <a:cubicBezTo>
                    <a:pt x="153880" y="534672"/>
                    <a:pt x="155642" y="532213"/>
                    <a:pt x="157756" y="529226"/>
                  </a:cubicBezTo>
                  <a:cubicBezTo>
                    <a:pt x="168329" y="514822"/>
                    <a:pt x="176259" y="499364"/>
                    <a:pt x="173439" y="479338"/>
                  </a:cubicBezTo>
                  <a:cubicBezTo>
                    <a:pt x="170444" y="478460"/>
                    <a:pt x="166743" y="477054"/>
                    <a:pt x="163219" y="476527"/>
                  </a:cubicBezTo>
                  <a:cubicBezTo>
                    <a:pt x="156347" y="475473"/>
                    <a:pt x="149298" y="475825"/>
                    <a:pt x="142778" y="474244"/>
                  </a:cubicBezTo>
                  <a:cubicBezTo>
                    <a:pt x="128153" y="470555"/>
                    <a:pt x="113351" y="467393"/>
                    <a:pt x="99430" y="461245"/>
                  </a:cubicBezTo>
                  <a:cubicBezTo>
                    <a:pt x="95906" y="459664"/>
                    <a:pt x="93086" y="458610"/>
                    <a:pt x="92734" y="455975"/>
                  </a:cubicBezTo>
                  <a:cubicBezTo>
                    <a:pt x="89562" y="455623"/>
                    <a:pt x="86743" y="455975"/>
                    <a:pt x="84804" y="454921"/>
                  </a:cubicBezTo>
                  <a:cubicBezTo>
                    <a:pt x="66302" y="444557"/>
                    <a:pt x="50795" y="430855"/>
                    <a:pt x="38989" y="413113"/>
                  </a:cubicBezTo>
                  <a:cubicBezTo>
                    <a:pt x="33350" y="404681"/>
                    <a:pt x="28945" y="395371"/>
                    <a:pt x="23306" y="387290"/>
                  </a:cubicBezTo>
                  <a:cubicBezTo>
                    <a:pt x="11148" y="369900"/>
                    <a:pt x="5861" y="350577"/>
                    <a:pt x="2337" y="330375"/>
                  </a:cubicBezTo>
                  <a:cubicBezTo>
                    <a:pt x="222" y="318781"/>
                    <a:pt x="-130" y="307012"/>
                    <a:pt x="1985" y="295243"/>
                  </a:cubicBezTo>
                  <a:cubicBezTo>
                    <a:pt x="2161" y="294189"/>
                    <a:pt x="2337" y="292783"/>
                    <a:pt x="1985" y="292081"/>
                  </a:cubicBezTo>
                  <a:cubicBezTo>
                    <a:pt x="-482" y="288216"/>
                    <a:pt x="-835" y="284703"/>
                    <a:pt x="1985" y="280662"/>
                  </a:cubicBezTo>
                  <a:cubicBezTo>
                    <a:pt x="2866" y="279433"/>
                    <a:pt x="2337" y="276974"/>
                    <a:pt x="2161" y="275041"/>
                  </a:cubicBezTo>
                  <a:cubicBezTo>
                    <a:pt x="1808" y="267839"/>
                    <a:pt x="2689" y="260988"/>
                    <a:pt x="7095" y="254840"/>
                  </a:cubicBezTo>
                  <a:cubicBezTo>
                    <a:pt x="8504" y="252908"/>
                    <a:pt x="8681" y="250273"/>
                    <a:pt x="9209" y="247989"/>
                  </a:cubicBezTo>
                  <a:cubicBezTo>
                    <a:pt x="10795" y="241138"/>
                    <a:pt x="12205" y="234112"/>
                    <a:pt x="13791" y="227261"/>
                  </a:cubicBezTo>
                  <a:cubicBezTo>
                    <a:pt x="14143" y="226031"/>
                    <a:pt x="15201" y="224977"/>
                    <a:pt x="15905" y="223923"/>
                  </a:cubicBezTo>
                  <a:cubicBezTo>
                    <a:pt x="17315" y="221991"/>
                    <a:pt x="18725" y="220059"/>
                    <a:pt x="19958" y="217951"/>
                  </a:cubicBezTo>
                  <a:cubicBezTo>
                    <a:pt x="23306" y="212681"/>
                    <a:pt x="26478" y="207235"/>
                    <a:pt x="29826" y="201790"/>
                  </a:cubicBezTo>
                  <a:cubicBezTo>
                    <a:pt x="30002" y="201438"/>
                    <a:pt x="30707" y="201263"/>
                    <a:pt x="31060" y="201087"/>
                  </a:cubicBezTo>
                  <a:cubicBezTo>
                    <a:pt x="32293" y="201614"/>
                    <a:pt x="33350" y="201965"/>
                    <a:pt x="35994" y="203195"/>
                  </a:cubicBezTo>
                  <a:cubicBezTo>
                    <a:pt x="34408" y="199682"/>
                    <a:pt x="33350" y="197749"/>
                    <a:pt x="32822" y="196520"/>
                  </a:cubicBezTo>
                  <a:cubicBezTo>
                    <a:pt x="36170" y="192479"/>
                    <a:pt x="39518" y="188966"/>
                    <a:pt x="42513" y="185101"/>
                  </a:cubicBezTo>
                  <a:cubicBezTo>
                    <a:pt x="47800" y="178426"/>
                    <a:pt x="52381" y="171224"/>
                    <a:pt x="57844" y="164725"/>
                  </a:cubicBezTo>
                  <a:cubicBezTo>
                    <a:pt x="62778" y="159279"/>
                    <a:pt x="68417" y="154536"/>
                    <a:pt x="74056" y="149617"/>
                  </a:cubicBezTo>
                  <a:cubicBezTo>
                    <a:pt x="79694" y="144699"/>
                    <a:pt x="85686" y="139780"/>
                    <a:pt x="91501" y="135037"/>
                  </a:cubicBezTo>
                  <a:cubicBezTo>
                    <a:pt x="94144" y="132929"/>
                    <a:pt x="96963" y="131348"/>
                    <a:pt x="99606" y="129416"/>
                  </a:cubicBezTo>
                  <a:cubicBezTo>
                    <a:pt x="102250" y="127308"/>
                    <a:pt x="104540" y="125025"/>
                    <a:pt x="107183" y="122917"/>
                  </a:cubicBezTo>
                  <a:cubicBezTo>
                    <a:pt x="109650" y="120809"/>
                    <a:pt x="112117" y="118349"/>
                    <a:pt x="115994" y="119228"/>
                  </a:cubicBezTo>
                  <a:cubicBezTo>
                    <a:pt x="120223" y="120106"/>
                    <a:pt x="120399" y="114836"/>
                    <a:pt x="122338" y="114485"/>
                  </a:cubicBezTo>
                  <a:cubicBezTo>
                    <a:pt x="125510" y="113782"/>
                    <a:pt x="126214" y="112201"/>
                    <a:pt x="127095" y="109917"/>
                  </a:cubicBezTo>
                  <a:cubicBezTo>
                    <a:pt x="127800" y="108337"/>
                    <a:pt x="128858" y="106756"/>
                    <a:pt x="129739" y="105350"/>
                  </a:cubicBezTo>
                  <a:cubicBezTo>
                    <a:pt x="132382" y="106229"/>
                    <a:pt x="134320" y="107107"/>
                    <a:pt x="136259" y="107634"/>
                  </a:cubicBezTo>
                  <a:cubicBezTo>
                    <a:pt x="136787" y="107634"/>
                    <a:pt x="137492" y="107107"/>
                    <a:pt x="138549" y="106580"/>
                  </a:cubicBezTo>
                  <a:cubicBezTo>
                    <a:pt x="136787" y="104823"/>
                    <a:pt x="135377" y="103242"/>
                    <a:pt x="134144" y="101837"/>
                  </a:cubicBezTo>
                  <a:cubicBezTo>
                    <a:pt x="143483" y="91297"/>
                    <a:pt x="152646" y="81109"/>
                    <a:pt x="161986" y="70745"/>
                  </a:cubicBezTo>
                  <a:cubicBezTo>
                    <a:pt x="163395" y="71272"/>
                    <a:pt x="164981" y="71974"/>
                    <a:pt x="167096" y="73028"/>
                  </a:cubicBezTo>
                  <a:cubicBezTo>
                    <a:pt x="168858" y="70042"/>
                    <a:pt x="170268" y="67231"/>
                    <a:pt x="172206" y="63894"/>
                  </a:cubicBezTo>
                  <a:cubicBezTo>
                    <a:pt x="169739" y="63367"/>
                    <a:pt x="167977" y="63015"/>
                    <a:pt x="166038" y="62488"/>
                  </a:cubicBezTo>
                  <a:cubicBezTo>
                    <a:pt x="168682" y="56516"/>
                    <a:pt x="171149" y="50895"/>
                    <a:pt x="173616" y="45098"/>
                  </a:cubicBezTo>
                  <a:cubicBezTo>
                    <a:pt x="175201" y="45625"/>
                    <a:pt x="175906" y="45976"/>
                    <a:pt x="176611" y="46152"/>
                  </a:cubicBezTo>
                  <a:cubicBezTo>
                    <a:pt x="177316" y="46152"/>
                    <a:pt x="178021" y="46152"/>
                    <a:pt x="179607" y="46152"/>
                  </a:cubicBezTo>
                  <a:cubicBezTo>
                    <a:pt x="178373" y="43692"/>
                    <a:pt x="178021" y="41057"/>
                    <a:pt x="176435" y="40179"/>
                  </a:cubicBezTo>
                  <a:cubicBezTo>
                    <a:pt x="172911" y="37895"/>
                    <a:pt x="173087" y="34909"/>
                    <a:pt x="173087" y="31572"/>
                  </a:cubicBezTo>
                  <a:cubicBezTo>
                    <a:pt x="173087" y="21559"/>
                    <a:pt x="173087" y="11546"/>
                    <a:pt x="173087" y="1006"/>
                  </a:cubicBezTo>
                  <a:cubicBezTo>
                    <a:pt x="182779" y="1533"/>
                    <a:pt x="192647" y="-1980"/>
                    <a:pt x="201986" y="1709"/>
                  </a:cubicBezTo>
                  <a:cubicBezTo>
                    <a:pt x="201986" y="7330"/>
                    <a:pt x="201457" y="12249"/>
                    <a:pt x="201986" y="16991"/>
                  </a:cubicBezTo>
                  <a:cubicBezTo>
                    <a:pt x="203395" y="29815"/>
                    <a:pt x="200752" y="42814"/>
                    <a:pt x="204981" y="55637"/>
                  </a:cubicBezTo>
                  <a:cubicBezTo>
                    <a:pt x="207096" y="62137"/>
                    <a:pt x="209739" y="67758"/>
                    <a:pt x="214144" y="72852"/>
                  </a:cubicBezTo>
                  <a:cubicBezTo>
                    <a:pt x="224365" y="84973"/>
                    <a:pt x="234761" y="97094"/>
                    <a:pt x="244453" y="109742"/>
                  </a:cubicBezTo>
                  <a:cubicBezTo>
                    <a:pt x="247625" y="113958"/>
                    <a:pt x="250973" y="117647"/>
                    <a:pt x="255378" y="120809"/>
                  </a:cubicBezTo>
                  <a:cubicBezTo>
                    <a:pt x="263484" y="126430"/>
                    <a:pt x="271061" y="132402"/>
                    <a:pt x="267889" y="144172"/>
                  </a:cubicBezTo>
                  <a:cubicBezTo>
                    <a:pt x="267889" y="144523"/>
                    <a:pt x="268418" y="145050"/>
                    <a:pt x="269299" y="145929"/>
                  </a:cubicBezTo>
                  <a:cubicBezTo>
                    <a:pt x="270709" y="143645"/>
                    <a:pt x="271942" y="141713"/>
                    <a:pt x="273704" y="139078"/>
                  </a:cubicBezTo>
                  <a:cubicBezTo>
                    <a:pt x="276524" y="141186"/>
                    <a:pt x="278638" y="143645"/>
                    <a:pt x="281281" y="144699"/>
                  </a:cubicBezTo>
                  <a:cubicBezTo>
                    <a:pt x="287273" y="146807"/>
                    <a:pt x="292559" y="149090"/>
                    <a:pt x="293969" y="156117"/>
                  </a:cubicBezTo>
                  <a:cubicBezTo>
                    <a:pt x="293969" y="156820"/>
                    <a:pt x="294850" y="157522"/>
                    <a:pt x="295555" y="157874"/>
                  </a:cubicBezTo>
                  <a:cubicBezTo>
                    <a:pt x="302251" y="161563"/>
                    <a:pt x="306832" y="167359"/>
                    <a:pt x="311061" y="173508"/>
                  </a:cubicBezTo>
                  <a:cubicBezTo>
                    <a:pt x="312119" y="175089"/>
                    <a:pt x="315114" y="175089"/>
                    <a:pt x="316524" y="176494"/>
                  </a:cubicBezTo>
                  <a:cubicBezTo>
                    <a:pt x="319520" y="179480"/>
                    <a:pt x="321634" y="183521"/>
                    <a:pt x="324982" y="186155"/>
                  </a:cubicBezTo>
                  <a:cubicBezTo>
                    <a:pt x="335555" y="194587"/>
                    <a:pt x="340136" y="206532"/>
                    <a:pt x="345423" y="218126"/>
                  </a:cubicBezTo>
                  <a:cubicBezTo>
                    <a:pt x="347009" y="221639"/>
                    <a:pt x="348418" y="225153"/>
                    <a:pt x="349652" y="228666"/>
                  </a:cubicBezTo>
                  <a:cubicBezTo>
                    <a:pt x="352471" y="236044"/>
                    <a:pt x="355643" y="243422"/>
                    <a:pt x="357758" y="251151"/>
                  </a:cubicBezTo>
                  <a:cubicBezTo>
                    <a:pt x="361282" y="263623"/>
                    <a:pt x="361282" y="276798"/>
                    <a:pt x="360753" y="289621"/>
                  </a:cubicBezTo>
                  <a:cubicBezTo>
                    <a:pt x="360048" y="303499"/>
                    <a:pt x="358991" y="317552"/>
                    <a:pt x="356348" y="331254"/>
                  </a:cubicBezTo>
                  <a:cubicBezTo>
                    <a:pt x="353529" y="346009"/>
                    <a:pt x="354057" y="361819"/>
                    <a:pt x="344189" y="374818"/>
                  </a:cubicBezTo>
                  <a:cubicBezTo>
                    <a:pt x="340665" y="379561"/>
                    <a:pt x="340489" y="386763"/>
                    <a:pt x="336788" y="391330"/>
                  </a:cubicBezTo>
                  <a:cubicBezTo>
                    <a:pt x="332735" y="396600"/>
                    <a:pt x="326392" y="399938"/>
                    <a:pt x="325335" y="407316"/>
                  </a:cubicBezTo>
                  <a:cubicBezTo>
                    <a:pt x="325158" y="408721"/>
                    <a:pt x="321282" y="409073"/>
                    <a:pt x="320401" y="410654"/>
                  </a:cubicBezTo>
                  <a:cubicBezTo>
                    <a:pt x="318110" y="414518"/>
                    <a:pt x="316348" y="418734"/>
                    <a:pt x="314409" y="422774"/>
                  </a:cubicBezTo>
                  <a:cubicBezTo>
                    <a:pt x="311766" y="424707"/>
                    <a:pt x="308242" y="426112"/>
                    <a:pt x="306304" y="428747"/>
                  </a:cubicBezTo>
                  <a:cubicBezTo>
                    <a:pt x="301017" y="435773"/>
                    <a:pt x="294850" y="441043"/>
                    <a:pt x="285863" y="442800"/>
                  </a:cubicBezTo>
                  <a:cubicBezTo>
                    <a:pt x="284101" y="445259"/>
                    <a:pt x="286039" y="451056"/>
                    <a:pt x="280929" y="450705"/>
                  </a:cubicBezTo>
                  <a:cubicBezTo>
                    <a:pt x="275995" y="450353"/>
                    <a:pt x="273704" y="453164"/>
                    <a:pt x="270532" y="455623"/>
                  </a:cubicBezTo>
                  <a:cubicBezTo>
                    <a:pt x="268065" y="457556"/>
                    <a:pt x="264894" y="458785"/>
                    <a:pt x="261898" y="460191"/>
                  </a:cubicBezTo>
                  <a:cubicBezTo>
                    <a:pt x="259255" y="461420"/>
                    <a:pt x="256259" y="462299"/>
                    <a:pt x="253616" y="463353"/>
                  </a:cubicBezTo>
                  <a:cubicBezTo>
                    <a:pt x="251854" y="464055"/>
                    <a:pt x="250268" y="465461"/>
                    <a:pt x="248506" y="465636"/>
                  </a:cubicBezTo>
                  <a:cubicBezTo>
                    <a:pt x="240576" y="465988"/>
                    <a:pt x="234056" y="474068"/>
                    <a:pt x="225246" y="469852"/>
                  </a:cubicBezTo>
                  <a:cubicBezTo>
                    <a:pt x="225070" y="469852"/>
                    <a:pt x="224717" y="469852"/>
                    <a:pt x="224189" y="470028"/>
                  </a:cubicBezTo>
                  <a:cubicBezTo>
                    <a:pt x="223484" y="471784"/>
                    <a:pt x="222603" y="473717"/>
                    <a:pt x="221898" y="475649"/>
                  </a:cubicBezTo>
                  <a:cubicBezTo>
                    <a:pt x="215378" y="476000"/>
                    <a:pt x="209034" y="476352"/>
                    <a:pt x="202867" y="476879"/>
                  </a:cubicBezTo>
                  <a:cubicBezTo>
                    <a:pt x="202514" y="479162"/>
                    <a:pt x="202162" y="480392"/>
                    <a:pt x="202338" y="481797"/>
                  </a:cubicBezTo>
                  <a:cubicBezTo>
                    <a:pt x="202338" y="487594"/>
                    <a:pt x="202691" y="493215"/>
                    <a:pt x="202867" y="499012"/>
                  </a:cubicBezTo>
                  <a:cubicBezTo>
                    <a:pt x="202867" y="500418"/>
                    <a:pt x="203043" y="501823"/>
                    <a:pt x="203572" y="503053"/>
                  </a:cubicBezTo>
                  <a:cubicBezTo>
                    <a:pt x="206039" y="509728"/>
                    <a:pt x="206215" y="517106"/>
                    <a:pt x="211149" y="522903"/>
                  </a:cubicBezTo>
                  <a:cubicBezTo>
                    <a:pt x="211854" y="523605"/>
                    <a:pt x="211677" y="525010"/>
                    <a:pt x="212030" y="526064"/>
                  </a:cubicBezTo>
                  <a:cubicBezTo>
                    <a:pt x="213968" y="531159"/>
                    <a:pt x="211501" y="535902"/>
                    <a:pt x="210268" y="540820"/>
                  </a:cubicBezTo>
                  <a:cubicBezTo>
                    <a:pt x="217669" y="540820"/>
                    <a:pt x="211325" y="531686"/>
                    <a:pt x="218374" y="531861"/>
                  </a:cubicBezTo>
                  <a:cubicBezTo>
                    <a:pt x="219078" y="532388"/>
                    <a:pt x="220136" y="533267"/>
                    <a:pt x="221017" y="534321"/>
                  </a:cubicBezTo>
                  <a:cubicBezTo>
                    <a:pt x="229827" y="545212"/>
                    <a:pt x="238462" y="556279"/>
                    <a:pt x="247096" y="567170"/>
                  </a:cubicBezTo>
                  <a:cubicBezTo>
                    <a:pt x="248858" y="569278"/>
                    <a:pt x="250973" y="571034"/>
                    <a:pt x="252911" y="572791"/>
                  </a:cubicBezTo>
                  <a:cubicBezTo>
                    <a:pt x="258550" y="577710"/>
                    <a:pt x="264894" y="581750"/>
                    <a:pt x="269651" y="587371"/>
                  </a:cubicBezTo>
                  <a:cubicBezTo>
                    <a:pt x="274233" y="592641"/>
                    <a:pt x="278462" y="597384"/>
                    <a:pt x="285158" y="600019"/>
                  </a:cubicBezTo>
                  <a:cubicBezTo>
                    <a:pt x="292911" y="603005"/>
                    <a:pt x="297493" y="612315"/>
                    <a:pt x="295907" y="619166"/>
                  </a:cubicBezTo>
                  <a:cubicBezTo>
                    <a:pt x="301546" y="616707"/>
                    <a:pt x="302779" y="616883"/>
                    <a:pt x="305775" y="620044"/>
                  </a:cubicBezTo>
                  <a:cubicBezTo>
                    <a:pt x="311590" y="626368"/>
                    <a:pt x="317757" y="632517"/>
                    <a:pt x="323396" y="639016"/>
                  </a:cubicBezTo>
                  <a:cubicBezTo>
                    <a:pt x="325335" y="641300"/>
                    <a:pt x="326392" y="644462"/>
                    <a:pt x="327802" y="647272"/>
                  </a:cubicBezTo>
                  <a:cubicBezTo>
                    <a:pt x="331854" y="645164"/>
                    <a:pt x="333793" y="645691"/>
                    <a:pt x="335202" y="649732"/>
                  </a:cubicBezTo>
                  <a:cubicBezTo>
                    <a:pt x="336260" y="652542"/>
                    <a:pt x="336436" y="656055"/>
                    <a:pt x="338198" y="658163"/>
                  </a:cubicBezTo>
                  <a:cubicBezTo>
                    <a:pt x="342075" y="662731"/>
                    <a:pt x="343661" y="668176"/>
                    <a:pt x="345599" y="673446"/>
                  </a:cubicBezTo>
                  <a:cubicBezTo>
                    <a:pt x="346656" y="676784"/>
                    <a:pt x="348595" y="679946"/>
                    <a:pt x="349828" y="683283"/>
                  </a:cubicBezTo>
                  <a:cubicBezTo>
                    <a:pt x="352471" y="690134"/>
                    <a:pt x="355467" y="696985"/>
                    <a:pt x="357581" y="704012"/>
                  </a:cubicBezTo>
                  <a:cubicBezTo>
                    <a:pt x="361458" y="717538"/>
                    <a:pt x="361634" y="731766"/>
                    <a:pt x="360753" y="745644"/>
                  </a:cubicBezTo>
                  <a:cubicBezTo>
                    <a:pt x="359696" y="761454"/>
                    <a:pt x="357758" y="777439"/>
                    <a:pt x="355291" y="793073"/>
                  </a:cubicBezTo>
                  <a:cubicBezTo>
                    <a:pt x="353529" y="803613"/>
                    <a:pt x="350533" y="813801"/>
                    <a:pt x="347185" y="823990"/>
                  </a:cubicBezTo>
                  <a:cubicBezTo>
                    <a:pt x="344718" y="831192"/>
                    <a:pt x="340841" y="838043"/>
                    <a:pt x="337493" y="844894"/>
                  </a:cubicBezTo>
                  <a:cubicBezTo>
                    <a:pt x="336965" y="846123"/>
                    <a:pt x="335907" y="847002"/>
                    <a:pt x="334850" y="847880"/>
                  </a:cubicBezTo>
                  <a:cubicBezTo>
                    <a:pt x="330973" y="851393"/>
                    <a:pt x="324982" y="853501"/>
                    <a:pt x="326039" y="860528"/>
                  </a:cubicBezTo>
                  <a:cubicBezTo>
                    <a:pt x="326039" y="860879"/>
                    <a:pt x="325511" y="861757"/>
                    <a:pt x="325158" y="861757"/>
                  </a:cubicBezTo>
                  <a:cubicBezTo>
                    <a:pt x="317934" y="864568"/>
                    <a:pt x="316348" y="870716"/>
                    <a:pt x="315643" y="875986"/>
                  </a:cubicBezTo>
                  <a:cubicBezTo>
                    <a:pt x="311766" y="878973"/>
                    <a:pt x="308242" y="880729"/>
                    <a:pt x="305951" y="883540"/>
                  </a:cubicBezTo>
                  <a:cubicBezTo>
                    <a:pt x="300665" y="890039"/>
                    <a:pt x="294850" y="895485"/>
                    <a:pt x="286920" y="897066"/>
                  </a:cubicBezTo>
                  <a:cubicBezTo>
                    <a:pt x="285158" y="900052"/>
                    <a:pt x="284453" y="903390"/>
                    <a:pt x="282162" y="904971"/>
                  </a:cubicBezTo>
                  <a:cubicBezTo>
                    <a:pt x="278991" y="907254"/>
                    <a:pt x="274585" y="907781"/>
                    <a:pt x="271414" y="910065"/>
                  </a:cubicBezTo>
                  <a:cubicBezTo>
                    <a:pt x="265951" y="914105"/>
                    <a:pt x="260665" y="916213"/>
                    <a:pt x="254497" y="911470"/>
                  </a:cubicBezTo>
                  <a:cubicBezTo>
                    <a:pt x="254673" y="917970"/>
                    <a:pt x="253616" y="919024"/>
                    <a:pt x="248506" y="920253"/>
                  </a:cubicBezTo>
                  <a:cubicBezTo>
                    <a:pt x="243572" y="921483"/>
                    <a:pt x="238109" y="922361"/>
                    <a:pt x="233704" y="924821"/>
                  </a:cubicBezTo>
                  <a:cubicBezTo>
                    <a:pt x="225246" y="929739"/>
                    <a:pt x="216435" y="931320"/>
                    <a:pt x="206920" y="931145"/>
                  </a:cubicBezTo>
                  <a:cubicBezTo>
                    <a:pt x="205862" y="931145"/>
                    <a:pt x="204805" y="931672"/>
                    <a:pt x="203572" y="932023"/>
                  </a:cubicBezTo>
                  <a:cubicBezTo>
                    <a:pt x="202162" y="947130"/>
                    <a:pt x="205334" y="960305"/>
                    <a:pt x="216259" y="971372"/>
                  </a:cubicBezTo>
                  <a:cubicBezTo>
                    <a:pt x="223131" y="978398"/>
                    <a:pt x="228594" y="986479"/>
                    <a:pt x="235114" y="994384"/>
                  </a:cubicBezTo>
                  <a:cubicBezTo>
                    <a:pt x="233175" y="995964"/>
                    <a:pt x="232118" y="996667"/>
                    <a:pt x="231061" y="997545"/>
                  </a:cubicBezTo>
                  <a:cubicBezTo>
                    <a:pt x="230180" y="998424"/>
                    <a:pt x="229475" y="999302"/>
                    <a:pt x="228770" y="1000356"/>
                  </a:cubicBezTo>
                  <a:cubicBezTo>
                    <a:pt x="231766" y="1001059"/>
                    <a:pt x="234056" y="1001586"/>
                    <a:pt x="236523" y="1001937"/>
                  </a:cubicBezTo>
                  <a:cubicBezTo>
                    <a:pt x="244629" y="1002815"/>
                    <a:pt x="245158" y="1003342"/>
                    <a:pt x="242867" y="1010720"/>
                  </a:cubicBezTo>
                  <a:cubicBezTo>
                    <a:pt x="252559" y="1013706"/>
                    <a:pt x="265951" y="1023192"/>
                    <a:pt x="271061" y="1030922"/>
                  </a:cubicBezTo>
                  <a:cubicBezTo>
                    <a:pt x="274409" y="1035840"/>
                    <a:pt x="278638" y="1039353"/>
                    <a:pt x="284101" y="1041637"/>
                  </a:cubicBezTo>
                  <a:cubicBezTo>
                    <a:pt x="288330" y="1043394"/>
                    <a:pt x="292735" y="1045326"/>
                    <a:pt x="293616" y="1050947"/>
                  </a:cubicBezTo>
                  <a:cubicBezTo>
                    <a:pt x="293969" y="1052528"/>
                    <a:pt x="295907" y="1053758"/>
                    <a:pt x="297317" y="1055163"/>
                  </a:cubicBezTo>
                  <a:cubicBezTo>
                    <a:pt x="299608" y="1057095"/>
                    <a:pt x="302074" y="1058852"/>
                    <a:pt x="304365" y="1060960"/>
                  </a:cubicBezTo>
                  <a:cubicBezTo>
                    <a:pt x="307890" y="1063946"/>
                    <a:pt x="308947" y="1067635"/>
                    <a:pt x="306656" y="1071148"/>
                  </a:cubicBezTo>
                  <a:cubicBezTo>
                    <a:pt x="310004" y="1071851"/>
                    <a:pt x="313881" y="1071500"/>
                    <a:pt x="315467" y="1073081"/>
                  </a:cubicBezTo>
                  <a:cubicBezTo>
                    <a:pt x="317405" y="1075189"/>
                    <a:pt x="317405" y="1079053"/>
                    <a:pt x="317757" y="1080986"/>
                  </a:cubicBezTo>
                  <a:cubicBezTo>
                    <a:pt x="322515" y="1083445"/>
                    <a:pt x="326568" y="1085553"/>
                    <a:pt x="330621" y="1087485"/>
                  </a:cubicBezTo>
                  <a:cubicBezTo>
                    <a:pt x="329387" y="1092404"/>
                    <a:pt x="338198" y="1093282"/>
                    <a:pt x="334850" y="1099957"/>
                  </a:cubicBezTo>
                  <a:cubicBezTo>
                    <a:pt x="330092" y="1102065"/>
                    <a:pt x="324453" y="1104525"/>
                    <a:pt x="316876" y="1107862"/>
                  </a:cubicBezTo>
                  <a:cubicBezTo>
                    <a:pt x="322691" y="1109268"/>
                    <a:pt x="325158" y="1113132"/>
                    <a:pt x="330269" y="1114537"/>
                  </a:cubicBezTo>
                  <a:cubicBezTo>
                    <a:pt x="333969" y="1115591"/>
                    <a:pt x="336612" y="1121037"/>
                    <a:pt x="339960" y="1124726"/>
                  </a:cubicBezTo>
                  <a:cubicBezTo>
                    <a:pt x="341546" y="1121740"/>
                    <a:pt x="342780" y="1119105"/>
                    <a:pt x="344542" y="1115767"/>
                  </a:cubicBezTo>
                  <a:cubicBezTo>
                    <a:pt x="342075" y="1114713"/>
                    <a:pt x="339960" y="1113659"/>
                    <a:pt x="337669" y="1112956"/>
                  </a:cubicBezTo>
                  <a:cubicBezTo>
                    <a:pt x="336260" y="1112429"/>
                    <a:pt x="334321" y="1112781"/>
                    <a:pt x="333088" y="1111903"/>
                  </a:cubicBezTo>
                  <a:cubicBezTo>
                    <a:pt x="331678" y="1111024"/>
                    <a:pt x="330797" y="1109092"/>
                    <a:pt x="329740" y="1107686"/>
                  </a:cubicBezTo>
                  <a:cubicBezTo>
                    <a:pt x="331150" y="1106633"/>
                    <a:pt x="332383" y="1105227"/>
                    <a:pt x="333969" y="1104525"/>
                  </a:cubicBezTo>
                  <a:cubicBezTo>
                    <a:pt x="335731" y="1103822"/>
                    <a:pt x="337669" y="1103822"/>
                    <a:pt x="340313" y="1103471"/>
                  </a:cubicBezTo>
                  <a:cubicBezTo>
                    <a:pt x="341370" y="1105754"/>
                    <a:pt x="342603" y="1108038"/>
                    <a:pt x="343661" y="1110497"/>
                  </a:cubicBezTo>
                  <a:cubicBezTo>
                    <a:pt x="345423" y="1115064"/>
                    <a:pt x="348418" y="1119456"/>
                    <a:pt x="348771" y="1124199"/>
                  </a:cubicBezTo>
                  <a:cubicBezTo>
                    <a:pt x="349476" y="1132982"/>
                    <a:pt x="360048" y="1138955"/>
                    <a:pt x="355643" y="1149143"/>
                  </a:cubicBezTo>
                  <a:cubicBezTo>
                    <a:pt x="355291" y="1149846"/>
                    <a:pt x="356700" y="1150900"/>
                    <a:pt x="357053" y="1151954"/>
                  </a:cubicBezTo>
                  <a:cubicBezTo>
                    <a:pt x="358286" y="1156170"/>
                    <a:pt x="359872" y="1160210"/>
                    <a:pt x="360401" y="1164602"/>
                  </a:cubicBezTo>
                  <a:cubicBezTo>
                    <a:pt x="361106" y="1170574"/>
                    <a:pt x="360753" y="1176547"/>
                    <a:pt x="360929" y="1182695"/>
                  </a:cubicBezTo>
                  <a:cubicBezTo>
                    <a:pt x="361282" y="1197802"/>
                    <a:pt x="358815" y="1212733"/>
                    <a:pt x="356524" y="1227313"/>
                  </a:cubicBezTo>
                  <a:cubicBezTo>
                    <a:pt x="354057" y="1227840"/>
                    <a:pt x="352295" y="1228192"/>
                    <a:pt x="349299" y="1228894"/>
                  </a:cubicBezTo>
                  <a:cubicBezTo>
                    <a:pt x="352119" y="1231002"/>
                    <a:pt x="353881" y="1232232"/>
                    <a:pt x="355643" y="1233637"/>
                  </a:cubicBezTo>
                  <a:cubicBezTo>
                    <a:pt x="353705" y="1243299"/>
                    <a:pt x="351766" y="1252433"/>
                    <a:pt x="349828" y="1261568"/>
                  </a:cubicBezTo>
                  <a:cubicBezTo>
                    <a:pt x="349476" y="1262973"/>
                    <a:pt x="349299" y="1264378"/>
                    <a:pt x="348418" y="1265432"/>
                  </a:cubicBezTo>
                  <a:cubicBezTo>
                    <a:pt x="343661" y="1270351"/>
                    <a:pt x="342780" y="1277553"/>
                    <a:pt x="338550" y="1282823"/>
                  </a:cubicBezTo>
                  <a:cubicBezTo>
                    <a:pt x="336965" y="1284755"/>
                    <a:pt x="337141" y="1288269"/>
                    <a:pt x="335379" y="1289850"/>
                  </a:cubicBezTo>
                  <a:cubicBezTo>
                    <a:pt x="331150" y="1293539"/>
                    <a:pt x="326568" y="1296349"/>
                    <a:pt x="326216" y="1302673"/>
                  </a:cubicBezTo>
                  <a:cubicBezTo>
                    <a:pt x="326216" y="1303376"/>
                    <a:pt x="325335" y="1304254"/>
                    <a:pt x="324806" y="1304430"/>
                  </a:cubicBezTo>
                  <a:cubicBezTo>
                    <a:pt x="317934" y="1307416"/>
                    <a:pt x="315995" y="1313388"/>
                    <a:pt x="315467" y="1318658"/>
                  </a:cubicBezTo>
                  <a:cubicBezTo>
                    <a:pt x="311766" y="1321469"/>
                    <a:pt x="308242" y="1322874"/>
                    <a:pt x="306304" y="1325509"/>
                  </a:cubicBezTo>
                  <a:cubicBezTo>
                    <a:pt x="301017" y="1332536"/>
                    <a:pt x="294674" y="1337630"/>
                    <a:pt x="285863" y="1340089"/>
                  </a:cubicBezTo>
                  <a:cubicBezTo>
                    <a:pt x="285158" y="1344130"/>
                    <a:pt x="284277" y="1348170"/>
                    <a:pt x="278638" y="1348170"/>
                  </a:cubicBezTo>
                  <a:cubicBezTo>
                    <a:pt x="277933" y="1348170"/>
                    <a:pt x="277229" y="1349048"/>
                    <a:pt x="276524" y="1349400"/>
                  </a:cubicBezTo>
                  <a:cubicBezTo>
                    <a:pt x="267889" y="1353615"/>
                    <a:pt x="259431" y="1359237"/>
                    <a:pt x="250268" y="1361872"/>
                  </a:cubicBezTo>
                  <a:cubicBezTo>
                    <a:pt x="241105" y="1364507"/>
                    <a:pt x="232294" y="1368020"/>
                    <a:pt x="223660" y="1371884"/>
                  </a:cubicBezTo>
                  <a:cubicBezTo>
                    <a:pt x="221722" y="1372763"/>
                    <a:pt x="219431" y="1372938"/>
                    <a:pt x="217316" y="1372938"/>
                  </a:cubicBezTo>
                  <a:cubicBezTo>
                    <a:pt x="212030" y="1373290"/>
                    <a:pt x="206391" y="1372411"/>
                    <a:pt x="201633" y="1373992"/>
                  </a:cubicBezTo>
                  <a:cubicBezTo>
                    <a:pt x="193528" y="1376803"/>
                    <a:pt x="185422" y="1376452"/>
                    <a:pt x="177316" y="1376627"/>
                  </a:cubicBezTo>
                  <a:cubicBezTo>
                    <a:pt x="172911" y="1376627"/>
                    <a:pt x="168505" y="1373992"/>
                    <a:pt x="164100" y="1373641"/>
                  </a:cubicBezTo>
                  <a:cubicBezTo>
                    <a:pt x="160400" y="1373290"/>
                    <a:pt x="157933" y="1372411"/>
                    <a:pt x="156347" y="1368020"/>
                  </a:cubicBezTo>
                  <a:cubicBezTo>
                    <a:pt x="152118" y="1373817"/>
                    <a:pt x="147184" y="1372411"/>
                    <a:pt x="142426" y="1371006"/>
                  </a:cubicBezTo>
                  <a:cubicBezTo>
                    <a:pt x="128153" y="1366790"/>
                    <a:pt x="114056" y="1362047"/>
                    <a:pt x="99783" y="1358183"/>
                  </a:cubicBezTo>
                  <a:cubicBezTo>
                    <a:pt x="86567" y="1354670"/>
                    <a:pt x="75818" y="1346940"/>
                    <a:pt x="65421" y="1339035"/>
                  </a:cubicBezTo>
                  <a:cubicBezTo>
                    <a:pt x="45333" y="1323577"/>
                    <a:pt x="32469" y="1302497"/>
                    <a:pt x="20134" y="1281066"/>
                  </a:cubicBezTo>
                  <a:cubicBezTo>
                    <a:pt x="18372" y="1277905"/>
                    <a:pt x="19253" y="1275796"/>
                    <a:pt x="21544" y="1272810"/>
                  </a:cubicBezTo>
                  <a:cubicBezTo>
                    <a:pt x="16610" y="1275094"/>
                    <a:pt x="14672" y="1272459"/>
                    <a:pt x="13791" y="1269121"/>
                  </a:cubicBezTo>
                  <a:cubicBezTo>
                    <a:pt x="12910" y="1265608"/>
                    <a:pt x="15729" y="1264027"/>
                    <a:pt x="18196" y="1263149"/>
                  </a:cubicBezTo>
                  <a:cubicBezTo>
                    <a:pt x="20663" y="1262446"/>
                    <a:pt x="23483" y="1262622"/>
                    <a:pt x="25949" y="1262446"/>
                  </a:cubicBezTo>
                  <a:cubicBezTo>
                    <a:pt x="28240" y="1259987"/>
                    <a:pt x="30179" y="1257879"/>
                    <a:pt x="32469" y="1255595"/>
                  </a:cubicBezTo>
                  <a:cubicBezTo>
                    <a:pt x="25773" y="1253487"/>
                    <a:pt x="19782" y="1251555"/>
                    <a:pt x="13262" y="1249447"/>
                  </a:cubicBezTo>
                  <a:cubicBezTo>
                    <a:pt x="13086" y="1252258"/>
                    <a:pt x="15553" y="1256122"/>
                    <a:pt x="12029" y="1258933"/>
                  </a:cubicBezTo>
                  <a:lnTo>
                    <a:pt x="12029" y="1258933"/>
                  </a:lnTo>
                  <a:close/>
                </a:path>
              </a:pathLst>
            </a:custGeom>
            <a:grpFill/>
            <a:ln w="17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id="{5263962B-6881-45C7-8240-CEBDC129B561}"/>
                </a:ext>
              </a:extLst>
            </p:cNvPr>
            <p:cNvSpPr/>
            <p:nvPr/>
          </p:nvSpPr>
          <p:spPr>
            <a:xfrm>
              <a:off x="2943917" y="2172877"/>
              <a:ext cx="361189" cy="1376627"/>
            </a:xfrm>
            <a:custGeom>
              <a:avLst/>
              <a:gdLst>
                <a:gd name="connsiteX0" fmla="*/ 12734 w 361189"/>
                <a:gd name="connsiteY0" fmla="*/ 1257527 h 1376627"/>
                <a:gd name="connsiteX1" fmla="*/ 10090 w 361189"/>
                <a:gd name="connsiteY1" fmla="*/ 1257527 h 1376627"/>
                <a:gd name="connsiteX2" fmla="*/ 5156 w 361189"/>
                <a:gd name="connsiteY2" fmla="*/ 1241015 h 1376627"/>
                <a:gd name="connsiteX3" fmla="*/ 1104 w 361189"/>
                <a:gd name="connsiteY3" fmla="*/ 1220814 h 1376627"/>
                <a:gd name="connsiteX4" fmla="*/ 46 w 361189"/>
                <a:gd name="connsiteY4" fmla="*/ 1180060 h 1376627"/>
                <a:gd name="connsiteX5" fmla="*/ 575 w 361189"/>
                <a:gd name="connsiteY5" fmla="*/ 1178479 h 1376627"/>
                <a:gd name="connsiteX6" fmla="*/ 1632 w 361189"/>
                <a:gd name="connsiteY6" fmla="*/ 1169696 h 1376627"/>
                <a:gd name="connsiteX7" fmla="*/ 5509 w 361189"/>
                <a:gd name="connsiteY7" fmla="*/ 1153359 h 1376627"/>
                <a:gd name="connsiteX8" fmla="*/ 8504 w 361189"/>
                <a:gd name="connsiteY8" fmla="*/ 1148265 h 1376627"/>
                <a:gd name="connsiteX9" fmla="*/ 12734 w 361189"/>
                <a:gd name="connsiteY9" fmla="*/ 1126482 h 1376627"/>
                <a:gd name="connsiteX10" fmla="*/ 16963 w 361189"/>
                <a:gd name="connsiteY10" fmla="*/ 1118051 h 1376627"/>
                <a:gd name="connsiteX11" fmla="*/ 19606 w 361189"/>
                <a:gd name="connsiteY11" fmla="*/ 1114010 h 1376627"/>
                <a:gd name="connsiteX12" fmla="*/ 38637 w 361189"/>
                <a:gd name="connsiteY12" fmla="*/ 1086080 h 1376627"/>
                <a:gd name="connsiteX13" fmla="*/ 40928 w 361189"/>
                <a:gd name="connsiteY13" fmla="*/ 1082742 h 1376627"/>
                <a:gd name="connsiteX14" fmla="*/ 55906 w 361189"/>
                <a:gd name="connsiteY14" fmla="*/ 1062190 h 1376627"/>
                <a:gd name="connsiteX15" fmla="*/ 62778 w 361189"/>
                <a:gd name="connsiteY15" fmla="*/ 1054285 h 1376627"/>
                <a:gd name="connsiteX16" fmla="*/ 88505 w 361189"/>
                <a:gd name="connsiteY16" fmla="*/ 1033205 h 1376627"/>
                <a:gd name="connsiteX17" fmla="*/ 92910 w 361189"/>
                <a:gd name="connsiteY17" fmla="*/ 1029516 h 1376627"/>
                <a:gd name="connsiteX18" fmla="*/ 112998 w 361189"/>
                <a:gd name="connsiteY18" fmla="*/ 1011423 h 1376627"/>
                <a:gd name="connsiteX19" fmla="*/ 118285 w 361189"/>
                <a:gd name="connsiteY19" fmla="*/ 1008085 h 1376627"/>
                <a:gd name="connsiteX20" fmla="*/ 128329 w 361189"/>
                <a:gd name="connsiteY20" fmla="*/ 1002288 h 1376627"/>
                <a:gd name="connsiteX21" fmla="*/ 141721 w 361189"/>
                <a:gd name="connsiteY21" fmla="*/ 1007207 h 1376627"/>
                <a:gd name="connsiteX22" fmla="*/ 133615 w 361189"/>
                <a:gd name="connsiteY22" fmla="*/ 997018 h 1376627"/>
                <a:gd name="connsiteX23" fmla="*/ 165510 w 361189"/>
                <a:gd name="connsiteY23" fmla="*/ 958021 h 1376627"/>
                <a:gd name="connsiteX24" fmla="*/ 172558 w 361189"/>
                <a:gd name="connsiteY24" fmla="*/ 933253 h 1376627"/>
                <a:gd name="connsiteX25" fmla="*/ 144364 w 361189"/>
                <a:gd name="connsiteY25" fmla="*/ 928861 h 1376627"/>
                <a:gd name="connsiteX26" fmla="*/ 142778 w 361189"/>
                <a:gd name="connsiteY26" fmla="*/ 920429 h 1376627"/>
                <a:gd name="connsiteX27" fmla="*/ 119342 w 361189"/>
                <a:gd name="connsiteY27" fmla="*/ 922361 h 1376627"/>
                <a:gd name="connsiteX28" fmla="*/ 90091 w 361189"/>
                <a:gd name="connsiteY28" fmla="*/ 911470 h 1376627"/>
                <a:gd name="connsiteX29" fmla="*/ 52910 w 361189"/>
                <a:gd name="connsiteY29" fmla="*/ 884594 h 1376627"/>
                <a:gd name="connsiteX30" fmla="*/ 24011 w 361189"/>
                <a:gd name="connsiteY30" fmla="*/ 843840 h 1376627"/>
                <a:gd name="connsiteX31" fmla="*/ 20487 w 361189"/>
                <a:gd name="connsiteY31" fmla="*/ 832949 h 1376627"/>
                <a:gd name="connsiteX32" fmla="*/ 15553 w 361189"/>
                <a:gd name="connsiteY32" fmla="*/ 828908 h 1376627"/>
                <a:gd name="connsiteX33" fmla="*/ 7095 w 361189"/>
                <a:gd name="connsiteY33" fmla="*/ 809234 h 1376627"/>
                <a:gd name="connsiteX34" fmla="*/ 2513 w 361189"/>
                <a:gd name="connsiteY34" fmla="*/ 787803 h 1376627"/>
                <a:gd name="connsiteX35" fmla="*/ 575 w 361189"/>
                <a:gd name="connsiteY35" fmla="*/ 764967 h 1376627"/>
                <a:gd name="connsiteX36" fmla="*/ 927 w 361189"/>
                <a:gd name="connsiteY36" fmla="*/ 747049 h 1376627"/>
                <a:gd name="connsiteX37" fmla="*/ 3570 w 361189"/>
                <a:gd name="connsiteY37" fmla="*/ 731766 h 1376627"/>
                <a:gd name="connsiteX38" fmla="*/ 14496 w 361189"/>
                <a:gd name="connsiteY38" fmla="*/ 728956 h 1376627"/>
                <a:gd name="connsiteX39" fmla="*/ 10971 w 361189"/>
                <a:gd name="connsiteY39" fmla="*/ 718065 h 1376627"/>
                <a:gd name="connsiteX40" fmla="*/ 2161 w 361189"/>
                <a:gd name="connsiteY40" fmla="*/ 719821 h 1376627"/>
                <a:gd name="connsiteX41" fmla="*/ 3042 w 361189"/>
                <a:gd name="connsiteY41" fmla="*/ 716659 h 1376627"/>
                <a:gd name="connsiteX42" fmla="*/ 8504 w 361189"/>
                <a:gd name="connsiteY42" fmla="*/ 704714 h 1376627"/>
                <a:gd name="connsiteX43" fmla="*/ 13086 w 361189"/>
                <a:gd name="connsiteY43" fmla="*/ 683986 h 1376627"/>
                <a:gd name="connsiteX44" fmla="*/ 15553 w 361189"/>
                <a:gd name="connsiteY44" fmla="*/ 678013 h 1376627"/>
                <a:gd name="connsiteX45" fmla="*/ 30179 w 361189"/>
                <a:gd name="connsiteY45" fmla="*/ 653596 h 1376627"/>
                <a:gd name="connsiteX46" fmla="*/ 35113 w 361189"/>
                <a:gd name="connsiteY46" fmla="*/ 647272 h 1376627"/>
                <a:gd name="connsiteX47" fmla="*/ 40223 w 361189"/>
                <a:gd name="connsiteY47" fmla="*/ 642002 h 1376627"/>
                <a:gd name="connsiteX48" fmla="*/ 58373 w 361189"/>
                <a:gd name="connsiteY48" fmla="*/ 617585 h 1376627"/>
                <a:gd name="connsiteX49" fmla="*/ 62073 w 361189"/>
                <a:gd name="connsiteY49" fmla="*/ 613369 h 1376627"/>
                <a:gd name="connsiteX50" fmla="*/ 83571 w 361189"/>
                <a:gd name="connsiteY50" fmla="*/ 597911 h 1376627"/>
                <a:gd name="connsiteX51" fmla="*/ 84628 w 361189"/>
                <a:gd name="connsiteY51" fmla="*/ 596681 h 1376627"/>
                <a:gd name="connsiteX52" fmla="*/ 98020 w 361189"/>
                <a:gd name="connsiteY52" fmla="*/ 584560 h 1376627"/>
                <a:gd name="connsiteX53" fmla="*/ 109827 w 361189"/>
                <a:gd name="connsiteY53" fmla="*/ 574372 h 1376627"/>
                <a:gd name="connsiteX54" fmla="*/ 122690 w 361189"/>
                <a:gd name="connsiteY54" fmla="*/ 565062 h 1376627"/>
                <a:gd name="connsiteX55" fmla="*/ 126919 w 361189"/>
                <a:gd name="connsiteY55" fmla="*/ 562602 h 1376627"/>
                <a:gd name="connsiteX56" fmla="*/ 141721 w 361189"/>
                <a:gd name="connsiteY56" fmla="*/ 547320 h 1376627"/>
                <a:gd name="connsiteX57" fmla="*/ 154585 w 361189"/>
                <a:gd name="connsiteY57" fmla="*/ 536956 h 1376627"/>
                <a:gd name="connsiteX58" fmla="*/ 157756 w 361189"/>
                <a:gd name="connsiteY58" fmla="*/ 529226 h 1376627"/>
                <a:gd name="connsiteX59" fmla="*/ 173439 w 361189"/>
                <a:gd name="connsiteY59" fmla="*/ 479338 h 1376627"/>
                <a:gd name="connsiteX60" fmla="*/ 163219 w 361189"/>
                <a:gd name="connsiteY60" fmla="*/ 476527 h 1376627"/>
                <a:gd name="connsiteX61" fmla="*/ 142778 w 361189"/>
                <a:gd name="connsiteY61" fmla="*/ 474244 h 1376627"/>
                <a:gd name="connsiteX62" fmla="*/ 99430 w 361189"/>
                <a:gd name="connsiteY62" fmla="*/ 461245 h 1376627"/>
                <a:gd name="connsiteX63" fmla="*/ 92734 w 361189"/>
                <a:gd name="connsiteY63" fmla="*/ 455975 h 1376627"/>
                <a:gd name="connsiteX64" fmla="*/ 84804 w 361189"/>
                <a:gd name="connsiteY64" fmla="*/ 454921 h 1376627"/>
                <a:gd name="connsiteX65" fmla="*/ 38989 w 361189"/>
                <a:gd name="connsiteY65" fmla="*/ 413113 h 1376627"/>
                <a:gd name="connsiteX66" fmla="*/ 23306 w 361189"/>
                <a:gd name="connsiteY66" fmla="*/ 387290 h 1376627"/>
                <a:gd name="connsiteX67" fmla="*/ 2337 w 361189"/>
                <a:gd name="connsiteY67" fmla="*/ 330375 h 1376627"/>
                <a:gd name="connsiteX68" fmla="*/ 1985 w 361189"/>
                <a:gd name="connsiteY68" fmla="*/ 295243 h 1376627"/>
                <a:gd name="connsiteX69" fmla="*/ 1985 w 361189"/>
                <a:gd name="connsiteY69" fmla="*/ 292081 h 1376627"/>
                <a:gd name="connsiteX70" fmla="*/ 1985 w 361189"/>
                <a:gd name="connsiteY70" fmla="*/ 280662 h 1376627"/>
                <a:gd name="connsiteX71" fmla="*/ 2161 w 361189"/>
                <a:gd name="connsiteY71" fmla="*/ 275041 h 1376627"/>
                <a:gd name="connsiteX72" fmla="*/ 7095 w 361189"/>
                <a:gd name="connsiteY72" fmla="*/ 254840 h 1376627"/>
                <a:gd name="connsiteX73" fmla="*/ 9209 w 361189"/>
                <a:gd name="connsiteY73" fmla="*/ 247989 h 1376627"/>
                <a:gd name="connsiteX74" fmla="*/ 13791 w 361189"/>
                <a:gd name="connsiteY74" fmla="*/ 227261 h 1376627"/>
                <a:gd name="connsiteX75" fmla="*/ 15905 w 361189"/>
                <a:gd name="connsiteY75" fmla="*/ 223923 h 1376627"/>
                <a:gd name="connsiteX76" fmla="*/ 19958 w 361189"/>
                <a:gd name="connsiteY76" fmla="*/ 217951 h 1376627"/>
                <a:gd name="connsiteX77" fmla="*/ 29826 w 361189"/>
                <a:gd name="connsiteY77" fmla="*/ 201790 h 1376627"/>
                <a:gd name="connsiteX78" fmla="*/ 31060 w 361189"/>
                <a:gd name="connsiteY78" fmla="*/ 201087 h 1376627"/>
                <a:gd name="connsiteX79" fmla="*/ 35994 w 361189"/>
                <a:gd name="connsiteY79" fmla="*/ 203195 h 1376627"/>
                <a:gd name="connsiteX80" fmla="*/ 32822 w 361189"/>
                <a:gd name="connsiteY80" fmla="*/ 196520 h 1376627"/>
                <a:gd name="connsiteX81" fmla="*/ 42513 w 361189"/>
                <a:gd name="connsiteY81" fmla="*/ 185101 h 1376627"/>
                <a:gd name="connsiteX82" fmla="*/ 57844 w 361189"/>
                <a:gd name="connsiteY82" fmla="*/ 164725 h 1376627"/>
                <a:gd name="connsiteX83" fmla="*/ 74056 w 361189"/>
                <a:gd name="connsiteY83" fmla="*/ 149617 h 1376627"/>
                <a:gd name="connsiteX84" fmla="*/ 91501 w 361189"/>
                <a:gd name="connsiteY84" fmla="*/ 135037 h 1376627"/>
                <a:gd name="connsiteX85" fmla="*/ 99606 w 361189"/>
                <a:gd name="connsiteY85" fmla="*/ 129416 h 1376627"/>
                <a:gd name="connsiteX86" fmla="*/ 107183 w 361189"/>
                <a:gd name="connsiteY86" fmla="*/ 122917 h 1376627"/>
                <a:gd name="connsiteX87" fmla="*/ 115994 w 361189"/>
                <a:gd name="connsiteY87" fmla="*/ 119228 h 1376627"/>
                <a:gd name="connsiteX88" fmla="*/ 122338 w 361189"/>
                <a:gd name="connsiteY88" fmla="*/ 114485 h 1376627"/>
                <a:gd name="connsiteX89" fmla="*/ 127095 w 361189"/>
                <a:gd name="connsiteY89" fmla="*/ 109917 h 1376627"/>
                <a:gd name="connsiteX90" fmla="*/ 129739 w 361189"/>
                <a:gd name="connsiteY90" fmla="*/ 105350 h 1376627"/>
                <a:gd name="connsiteX91" fmla="*/ 136258 w 361189"/>
                <a:gd name="connsiteY91" fmla="*/ 107634 h 1376627"/>
                <a:gd name="connsiteX92" fmla="*/ 138549 w 361189"/>
                <a:gd name="connsiteY92" fmla="*/ 106580 h 1376627"/>
                <a:gd name="connsiteX93" fmla="*/ 134144 w 361189"/>
                <a:gd name="connsiteY93" fmla="*/ 101837 h 1376627"/>
                <a:gd name="connsiteX94" fmla="*/ 161986 w 361189"/>
                <a:gd name="connsiteY94" fmla="*/ 70745 h 1376627"/>
                <a:gd name="connsiteX95" fmla="*/ 167096 w 361189"/>
                <a:gd name="connsiteY95" fmla="*/ 73028 h 1376627"/>
                <a:gd name="connsiteX96" fmla="*/ 172206 w 361189"/>
                <a:gd name="connsiteY96" fmla="*/ 63894 h 1376627"/>
                <a:gd name="connsiteX97" fmla="*/ 166038 w 361189"/>
                <a:gd name="connsiteY97" fmla="*/ 62488 h 1376627"/>
                <a:gd name="connsiteX98" fmla="*/ 173616 w 361189"/>
                <a:gd name="connsiteY98" fmla="*/ 45098 h 1376627"/>
                <a:gd name="connsiteX99" fmla="*/ 176611 w 361189"/>
                <a:gd name="connsiteY99" fmla="*/ 46152 h 1376627"/>
                <a:gd name="connsiteX100" fmla="*/ 179607 w 361189"/>
                <a:gd name="connsiteY100" fmla="*/ 46152 h 1376627"/>
                <a:gd name="connsiteX101" fmla="*/ 176435 w 361189"/>
                <a:gd name="connsiteY101" fmla="*/ 40179 h 1376627"/>
                <a:gd name="connsiteX102" fmla="*/ 173087 w 361189"/>
                <a:gd name="connsiteY102" fmla="*/ 31572 h 1376627"/>
                <a:gd name="connsiteX103" fmla="*/ 173087 w 361189"/>
                <a:gd name="connsiteY103" fmla="*/ 1006 h 1376627"/>
                <a:gd name="connsiteX104" fmla="*/ 201986 w 361189"/>
                <a:gd name="connsiteY104" fmla="*/ 1709 h 1376627"/>
                <a:gd name="connsiteX105" fmla="*/ 201986 w 361189"/>
                <a:gd name="connsiteY105" fmla="*/ 16991 h 1376627"/>
                <a:gd name="connsiteX106" fmla="*/ 204981 w 361189"/>
                <a:gd name="connsiteY106" fmla="*/ 55637 h 1376627"/>
                <a:gd name="connsiteX107" fmla="*/ 214144 w 361189"/>
                <a:gd name="connsiteY107" fmla="*/ 72852 h 1376627"/>
                <a:gd name="connsiteX108" fmla="*/ 244453 w 361189"/>
                <a:gd name="connsiteY108" fmla="*/ 109742 h 1376627"/>
                <a:gd name="connsiteX109" fmla="*/ 255378 w 361189"/>
                <a:gd name="connsiteY109" fmla="*/ 120809 h 1376627"/>
                <a:gd name="connsiteX110" fmla="*/ 267889 w 361189"/>
                <a:gd name="connsiteY110" fmla="*/ 144172 h 1376627"/>
                <a:gd name="connsiteX111" fmla="*/ 269299 w 361189"/>
                <a:gd name="connsiteY111" fmla="*/ 145929 h 1376627"/>
                <a:gd name="connsiteX112" fmla="*/ 273704 w 361189"/>
                <a:gd name="connsiteY112" fmla="*/ 139078 h 1376627"/>
                <a:gd name="connsiteX113" fmla="*/ 281281 w 361189"/>
                <a:gd name="connsiteY113" fmla="*/ 144699 h 1376627"/>
                <a:gd name="connsiteX114" fmla="*/ 293969 w 361189"/>
                <a:gd name="connsiteY114" fmla="*/ 156117 h 1376627"/>
                <a:gd name="connsiteX115" fmla="*/ 295555 w 361189"/>
                <a:gd name="connsiteY115" fmla="*/ 157874 h 1376627"/>
                <a:gd name="connsiteX116" fmla="*/ 311061 w 361189"/>
                <a:gd name="connsiteY116" fmla="*/ 173508 h 1376627"/>
                <a:gd name="connsiteX117" fmla="*/ 316524 w 361189"/>
                <a:gd name="connsiteY117" fmla="*/ 176494 h 1376627"/>
                <a:gd name="connsiteX118" fmla="*/ 324982 w 361189"/>
                <a:gd name="connsiteY118" fmla="*/ 186155 h 1376627"/>
                <a:gd name="connsiteX119" fmla="*/ 345423 w 361189"/>
                <a:gd name="connsiteY119" fmla="*/ 218126 h 1376627"/>
                <a:gd name="connsiteX120" fmla="*/ 349652 w 361189"/>
                <a:gd name="connsiteY120" fmla="*/ 228666 h 1376627"/>
                <a:gd name="connsiteX121" fmla="*/ 357758 w 361189"/>
                <a:gd name="connsiteY121" fmla="*/ 251151 h 1376627"/>
                <a:gd name="connsiteX122" fmla="*/ 360753 w 361189"/>
                <a:gd name="connsiteY122" fmla="*/ 289621 h 1376627"/>
                <a:gd name="connsiteX123" fmla="*/ 356348 w 361189"/>
                <a:gd name="connsiteY123" fmla="*/ 331254 h 1376627"/>
                <a:gd name="connsiteX124" fmla="*/ 344189 w 361189"/>
                <a:gd name="connsiteY124" fmla="*/ 374818 h 1376627"/>
                <a:gd name="connsiteX125" fmla="*/ 336788 w 361189"/>
                <a:gd name="connsiteY125" fmla="*/ 391330 h 1376627"/>
                <a:gd name="connsiteX126" fmla="*/ 325335 w 361189"/>
                <a:gd name="connsiteY126" fmla="*/ 407316 h 1376627"/>
                <a:gd name="connsiteX127" fmla="*/ 320401 w 361189"/>
                <a:gd name="connsiteY127" fmla="*/ 410654 h 1376627"/>
                <a:gd name="connsiteX128" fmla="*/ 314409 w 361189"/>
                <a:gd name="connsiteY128" fmla="*/ 422774 h 1376627"/>
                <a:gd name="connsiteX129" fmla="*/ 306304 w 361189"/>
                <a:gd name="connsiteY129" fmla="*/ 428747 h 1376627"/>
                <a:gd name="connsiteX130" fmla="*/ 285863 w 361189"/>
                <a:gd name="connsiteY130" fmla="*/ 442800 h 1376627"/>
                <a:gd name="connsiteX131" fmla="*/ 280929 w 361189"/>
                <a:gd name="connsiteY131" fmla="*/ 450705 h 1376627"/>
                <a:gd name="connsiteX132" fmla="*/ 270532 w 361189"/>
                <a:gd name="connsiteY132" fmla="*/ 455623 h 1376627"/>
                <a:gd name="connsiteX133" fmla="*/ 261898 w 361189"/>
                <a:gd name="connsiteY133" fmla="*/ 460191 h 1376627"/>
                <a:gd name="connsiteX134" fmla="*/ 253616 w 361189"/>
                <a:gd name="connsiteY134" fmla="*/ 463353 h 1376627"/>
                <a:gd name="connsiteX135" fmla="*/ 248506 w 361189"/>
                <a:gd name="connsiteY135" fmla="*/ 465636 h 1376627"/>
                <a:gd name="connsiteX136" fmla="*/ 225246 w 361189"/>
                <a:gd name="connsiteY136" fmla="*/ 469852 h 1376627"/>
                <a:gd name="connsiteX137" fmla="*/ 224189 w 361189"/>
                <a:gd name="connsiteY137" fmla="*/ 470028 h 1376627"/>
                <a:gd name="connsiteX138" fmla="*/ 221898 w 361189"/>
                <a:gd name="connsiteY138" fmla="*/ 475649 h 1376627"/>
                <a:gd name="connsiteX139" fmla="*/ 202867 w 361189"/>
                <a:gd name="connsiteY139" fmla="*/ 476879 h 1376627"/>
                <a:gd name="connsiteX140" fmla="*/ 202338 w 361189"/>
                <a:gd name="connsiteY140" fmla="*/ 481797 h 1376627"/>
                <a:gd name="connsiteX141" fmla="*/ 202867 w 361189"/>
                <a:gd name="connsiteY141" fmla="*/ 499012 h 1376627"/>
                <a:gd name="connsiteX142" fmla="*/ 203572 w 361189"/>
                <a:gd name="connsiteY142" fmla="*/ 503053 h 1376627"/>
                <a:gd name="connsiteX143" fmla="*/ 211149 w 361189"/>
                <a:gd name="connsiteY143" fmla="*/ 522903 h 1376627"/>
                <a:gd name="connsiteX144" fmla="*/ 212030 w 361189"/>
                <a:gd name="connsiteY144" fmla="*/ 526064 h 1376627"/>
                <a:gd name="connsiteX145" fmla="*/ 210268 w 361189"/>
                <a:gd name="connsiteY145" fmla="*/ 540820 h 1376627"/>
                <a:gd name="connsiteX146" fmla="*/ 218374 w 361189"/>
                <a:gd name="connsiteY146" fmla="*/ 531861 h 1376627"/>
                <a:gd name="connsiteX147" fmla="*/ 221017 w 361189"/>
                <a:gd name="connsiteY147" fmla="*/ 534321 h 1376627"/>
                <a:gd name="connsiteX148" fmla="*/ 247096 w 361189"/>
                <a:gd name="connsiteY148" fmla="*/ 567170 h 1376627"/>
                <a:gd name="connsiteX149" fmla="*/ 252911 w 361189"/>
                <a:gd name="connsiteY149" fmla="*/ 572791 h 1376627"/>
                <a:gd name="connsiteX150" fmla="*/ 269651 w 361189"/>
                <a:gd name="connsiteY150" fmla="*/ 587371 h 1376627"/>
                <a:gd name="connsiteX151" fmla="*/ 285158 w 361189"/>
                <a:gd name="connsiteY151" fmla="*/ 600019 h 1376627"/>
                <a:gd name="connsiteX152" fmla="*/ 295907 w 361189"/>
                <a:gd name="connsiteY152" fmla="*/ 619166 h 1376627"/>
                <a:gd name="connsiteX153" fmla="*/ 305775 w 361189"/>
                <a:gd name="connsiteY153" fmla="*/ 620044 h 1376627"/>
                <a:gd name="connsiteX154" fmla="*/ 323396 w 361189"/>
                <a:gd name="connsiteY154" fmla="*/ 639016 h 1376627"/>
                <a:gd name="connsiteX155" fmla="*/ 327801 w 361189"/>
                <a:gd name="connsiteY155" fmla="*/ 647272 h 1376627"/>
                <a:gd name="connsiteX156" fmla="*/ 335202 w 361189"/>
                <a:gd name="connsiteY156" fmla="*/ 649732 h 1376627"/>
                <a:gd name="connsiteX157" fmla="*/ 338198 w 361189"/>
                <a:gd name="connsiteY157" fmla="*/ 658163 h 1376627"/>
                <a:gd name="connsiteX158" fmla="*/ 345599 w 361189"/>
                <a:gd name="connsiteY158" fmla="*/ 673446 h 1376627"/>
                <a:gd name="connsiteX159" fmla="*/ 349828 w 361189"/>
                <a:gd name="connsiteY159" fmla="*/ 683283 h 1376627"/>
                <a:gd name="connsiteX160" fmla="*/ 357581 w 361189"/>
                <a:gd name="connsiteY160" fmla="*/ 704012 h 1376627"/>
                <a:gd name="connsiteX161" fmla="*/ 360753 w 361189"/>
                <a:gd name="connsiteY161" fmla="*/ 745644 h 1376627"/>
                <a:gd name="connsiteX162" fmla="*/ 355291 w 361189"/>
                <a:gd name="connsiteY162" fmla="*/ 793073 h 1376627"/>
                <a:gd name="connsiteX163" fmla="*/ 347185 w 361189"/>
                <a:gd name="connsiteY163" fmla="*/ 823990 h 1376627"/>
                <a:gd name="connsiteX164" fmla="*/ 337493 w 361189"/>
                <a:gd name="connsiteY164" fmla="*/ 844894 h 1376627"/>
                <a:gd name="connsiteX165" fmla="*/ 334850 w 361189"/>
                <a:gd name="connsiteY165" fmla="*/ 847880 h 1376627"/>
                <a:gd name="connsiteX166" fmla="*/ 326039 w 361189"/>
                <a:gd name="connsiteY166" fmla="*/ 860528 h 1376627"/>
                <a:gd name="connsiteX167" fmla="*/ 325158 w 361189"/>
                <a:gd name="connsiteY167" fmla="*/ 861757 h 1376627"/>
                <a:gd name="connsiteX168" fmla="*/ 315643 w 361189"/>
                <a:gd name="connsiteY168" fmla="*/ 875986 h 1376627"/>
                <a:gd name="connsiteX169" fmla="*/ 305951 w 361189"/>
                <a:gd name="connsiteY169" fmla="*/ 883540 h 1376627"/>
                <a:gd name="connsiteX170" fmla="*/ 286920 w 361189"/>
                <a:gd name="connsiteY170" fmla="*/ 897066 h 1376627"/>
                <a:gd name="connsiteX171" fmla="*/ 282162 w 361189"/>
                <a:gd name="connsiteY171" fmla="*/ 904971 h 1376627"/>
                <a:gd name="connsiteX172" fmla="*/ 271414 w 361189"/>
                <a:gd name="connsiteY172" fmla="*/ 910065 h 1376627"/>
                <a:gd name="connsiteX173" fmla="*/ 254497 w 361189"/>
                <a:gd name="connsiteY173" fmla="*/ 911470 h 1376627"/>
                <a:gd name="connsiteX174" fmla="*/ 248506 w 361189"/>
                <a:gd name="connsiteY174" fmla="*/ 920253 h 1376627"/>
                <a:gd name="connsiteX175" fmla="*/ 233704 w 361189"/>
                <a:gd name="connsiteY175" fmla="*/ 924821 h 1376627"/>
                <a:gd name="connsiteX176" fmla="*/ 206920 w 361189"/>
                <a:gd name="connsiteY176" fmla="*/ 931145 h 1376627"/>
                <a:gd name="connsiteX177" fmla="*/ 203572 w 361189"/>
                <a:gd name="connsiteY177" fmla="*/ 932023 h 1376627"/>
                <a:gd name="connsiteX178" fmla="*/ 216259 w 361189"/>
                <a:gd name="connsiteY178" fmla="*/ 971372 h 1376627"/>
                <a:gd name="connsiteX179" fmla="*/ 235114 w 361189"/>
                <a:gd name="connsiteY179" fmla="*/ 994384 h 1376627"/>
                <a:gd name="connsiteX180" fmla="*/ 231061 w 361189"/>
                <a:gd name="connsiteY180" fmla="*/ 997545 h 1376627"/>
                <a:gd name="connsiteX181" fmla="*/ 228770 w 361189"/>
                <a:gd name="connsiteY181" fmla="*/ 1000356 h 1376627"/>
                <a:gd name="connsiteX182" fmla="*/ 236523 w 361189"/>
                <a:gd name="connsiteY182" fmla="*/ 1001937 h 1376627"/>
                <a:gd name="connsiteX183" fmla="*/ 242867 w 361189"/>
                <a:gd name="connsiteY183" fmla="*/ 1010720 h 1376627"/>
                <a:gd name="connsiteX184" fmla="*/ 271061 w 361189"/>
                <a:gd name="connsiteY184" fmla="*/ 1030922 h 1376627"/>
                <a:gd name="connsiteX185" fmla="*/ 284101 w 361189"/>
                <a:gd name="connsiteY185" fmla="*/ 1041637 h 1376627"/>
                <a:gd name="connsiteX186" fmla="*/ 293616 w 361189"/>
                <a:gd name="connsiteY186" fmla="*/ 1050947 h 1376627"/>
                <a:gd name="connsiteX187" fmla="*/ 297317 w 361189"/>
                <a:gd name="connsiteY187" fmla="*/ 1055163 h 1376627"/>
                <a:gd name="connsiteX188" fmla="*/ 304365 w 361189"/>
                <a:gd name="connsiteY188" fmla="*/ 1060960 h 1376627"/>
                <a:gd name="connsiteX189" fmla="*/ 306656 w 361189"/>
                <a:gd name="connsiteY189" fmla="*/ 1071148 h 1376627"/>
                <a:gd name="connsiteX190" fmla="*/ 315467 w 361189"/>
                <a:gd name="connsiteY190" fmla="*/ 1073081 h 1376627"/>
                <a:gd name="connsiteX191" fmla="*/ 317757 w 361189"/>
                <a:gd name="connsiteY191" fmla="*/ 1080986 h 1376627"/>
                <a:gd name="connsiteX192" fmla="*/ 330621 w 361189"/>
                <a:gd name="connsiteY192" fmla="*/ 1087485 h 1376627"/>
                <a:gd name="connsiteX193" fmla="*/ 334850 w 361189"/>
                <a:gd name="connsiteY193" fmla="*/ 1099957 h 1376627"/>
                <a:gd name="connsiteX194" fmla="*/ 316876 w 361189"/>
                <a:gd name="connsiteY194" fmla="*/ 1107862 h 1376627"/>
                <a:gd name="connsiteX195" fmla="*/ 330269 w 361189"/>
                <a:gd name="connsiteY195" fmla="*/ 1114537 h 1376627"/>
                <a:gd name="connsiteX196" fmla="*/ 339960 w 361189"/>
                <a:gd name="connsiteY196" fmla="*/ 1124726 h 1376627"/>
                <a:gd name="connsiteX197" fmla="*/ 344542 w 361189"/>
                <a:gd name="connsiteY197" fmla="*/ 1115767 h 1376627"/>
                <a:gd name="connsiteX198" fmla="*/ 337669 w 361189"/>
                <a:gd name="connsiteY198" fmla="*/ 1112956 h 1376627"/>
                <a:gd name="connsiteX199" fmla="*/ 333088 w 361189"/>
                <a:gd name="connsiteY199" fmla="*/ 1111903 h 1376627"/>
                <a:gd name="connsiteX200" fmla="*/ 329740 w 361189"/>
                <a:gd name="connsiteY200" fmla="*/ 1107686 h 1376627"/>
                <a:gd name="connsiteX201" fmla="*/ 333969 w 361189"/>
                <a:gd name="connsiteY201" fmla="*/ 1104525 h 1376627"/>
                <a:gd name="connsiteX202" fmla="*/ 340313 w 361189"/>
                <a:gd name="connsiteY202" fmla="*/ 1103471 h 1376627"/>
                <a:gd name="connsiteX203" fmla="*/ 343661 w 361189"/>
                <a:gd name="connsiteY203" fmla="*/ 1110497 h 1376627"/>
                <a:gd name="connsiteX204" fmla="*/ 348771 w 361189"/>
                <a:gd name="connsiteY204" fmla="*/ 1124199 h 1376627"/>
                <a:gd name="connsiteX205" fmla="*/ 355643 w 361189"/>
                <a:gd name="connsiteY205" fmla="*/ 1149143 h 1376627"/>
                <a:gd name="connsiteX206" fmla="*/ 357053 w 361189"/>
                <a:gd name="connsiteY206" fmla="*/ 1151954 h 1376627"/>
                <a:gd name="connsiteX207" fmla="*/ 360401 w 361189"/>
                <a:gd name="connsiteY207" fmla="*/ 1164602 h 1376627"/>
                <a:gd name="connsiteX208" fmla="*/ 360929 w 361189"/>
                <a:gd name="connsiteY208" fmla="*/ 1182695 h 1376627"/>
                <a:gd name="connsiteX209" fmla="*/ 356524 w 361189"/>
                <a:gd name="connsiteY209" fmla="*/ 1227313 h 1376627"/>
                <a:gd name="connsiteX210" fmla="*/ 349299 w 361189"/>
                <a:gd name="connsiteY210" fmla="*/ 1228894 h 1376627"/>
                <a:gd name="connsiteX211" fmla="*/ 355643 w 361189"/>
                <a:gd name="connsiteY211" fmla="*/ 1233637 h 1376627"/>
                <a:gd name="connsiteX212" fmla="*/ 349828 w 361189"/>
                <a:gd name="connsiteY212" fmla="*/ 1261568 h 1376627"/>
                <a:gd name="connsiteX213" fmla="*/ 348418 w 361189"/>
                <a:gd name="connsiteY213" fmla="*/ 1265432 h 1376627"/>
                <a:gd name="connsiteX214" fmla="*/ 338550 w 361189"/>
                <a:gd name="connsiteY214" fmla="*/ 1282823 h 1376627"/>
                <a:gd name="connsiteX215" fmla="*/ 335379 w 361189"/>
                <a:gd name="connsiteY215" fmla="*/ 1289850 h 1376627"/>
                <a:gd name="connsiteX216" fmla="*/ 326216 w 361189"/>
                <a:gd name="connsiteY216" fmla="*/ 1302673 h 1376627"/>
                <a:gd name="connsiteX217" fmla="*/ 324806 w 361189"/>
                <a:gd name="connsiteY217" fmla="*/ 1304430 h 1376627"/>
                <a:gd name="connsiteX218" fmla="*/ 315467 w 361189"/>
                <a:gd name="connsiteY218" fmla="*/ 1318658 h 1376627"/>
                <a:gd name="connsiteX219" fmla="*/ 306304 w 361189"/>
                <a:gd name="connsiteY219" fmla="*/ 1325509 h 1376627"/>
                <a:gd name="connsiteX220" fmla="*/ 285863 w 361189"/>
                <a:gd name="connsiteY220" fmla="*/ 1340089 h 1376627"/>
                <a:gd name="connsiteX221" fmla="*/ 278638 w 361189"/>
                <a:gd name="connsiteY221" fmla="*/ 1348170 h 1376627"/>
                <a:gd name="connsiteX222" fmla="*/ 276524 w 361189"/>
                <a:gd name="connsiteY222" fmla="*/ 1349400 h 1376627"/>
                <a:gd name="connsiteX223" fmla="*/ 250268 w 361189"/>
                <a:gd name="connsiteY223" fmla="*/ 1361872 h 1376627"/>
                <a:gd name="connsiteX224" fmla="*/ 223660 w 361189"/>
                <a:gd name="connsiteY224" fmla="*/ 1371884 h 1376627"/>
                <a:gd name="connsiteX225" fmla="*/ 217316 w 361189"/>
                <a:gd name="connsiteY225" fmla="*/ 1372938 h 1376627"/>
                <a:gd name="connsiteX226" fmla="*/ 201633 w 361189"/>
                <a:gd name="connsiteY226" fmla="*/ 1373992 h 1376627"/>
                <a:gd name="connsiteX227" fmla="*/ 177316 w 361189"/>
                <a:gd name="connsiteY227" fmla="*/ 1376627 h 1376627"/>
                <a:gd name="connsiteX228" fmla="*/ 164100 w 361189"/>
                <a:gd name="connsiteY228" fmla="*/ 1373641 h 1376627"/>
                <a:gd name="connsiteX229" fmla="*/ 156347 w 361189"/>
                <a:gd name="connsiteY229" fmla="*/ 1368020 h 1376627"/>
                <a:gd name="connsiteX230" fmla="*/ 142426 w 361189"/>
                <a:gd name="connsiteY230" fmla="*/ 1371006 h 1376627"/>
                <a:gd name="connsiteX231" fmla="*/ 99783 w 361189"/>
                <a:gd name="connsiteY231" fmla="*/ 1358183 h 1376627"/>
                <a:gd name="connsiteX232" fmla="*/ 65421 w 361189"/>
                <a:gd name="connsiteY232" fmla="*/ 1339035 h 1376627"/>
                <a:gd name="connsiteX233" fmla="*/ 20134 w 361189"/>
                <a:gd name="connsiteY233" fmla="*/ 1281066 h 1376627"/>
                <a:gd name="connsiteX234" fmla="*/ 21544 w 361189"/>
                <a:gd name="connsiteY234" fmla="*/ 1272810 h 1376627"/>
                <a:gd name="connsiteX235" fmla="*/ 13791 w 361189"/>
                <a:gd name="connsiteY235" fmla="*/ 1269121 h 1376627"/>
                <a:gd name="connsiteX236" fmla="*/ 18196 w 361189"/>
                <a:gd name="connsiteY236" fmla="*/ 1263149 h 1376627"/>
                <a:gd name="connsiteX237" fmla="*/ 25949 w 361189"/>
                <a:gd name="connsiteY237" fmla="*/ 1262446 h 1376627"/>
                <a:gd name="connsiteX238" fmla="*/ 32469 w 361189"/>
                <a:gd name="connsiteY238" fmla="*/ 1255595 h 1376627"/>
                <a:gd name="connsiteX239" fmla="*/ 13262 w 361189"/>
                <a:gd name="connsiteY239" fmla="*/ 1249447 h 1376627"/>
                <a:gd name="connsiteX240" fmla="*/ 12029 w 361189"/>
                <a:gd name="connsiteY240" fmla="*/ 1258933 h 1376627"/>
                <a:gd name="connsiteX241" fmla="*/ 12029 w 361189"/>
                <a:gd name="connsiteY241" fmla="*/ 1258933 h 1376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</a:cxnLst>
              <a:rect l="l" t="t" r="r" b="b"/>
              <a:pathLst>
                <a:path w="361189" h="1376627">
                  <a:moveTo>
                    <a:pt x="12734" y="1257527"/>
                  </a:moveTo>
                  <a:cubicBezTo>
                    <a:pt x="11853" y="1257527"/>
                    <a:pt x="10090" y="1257879"/>
                    <a:pt x="10090" y="1257527"/>
                  </a:cubicBezTo>
                  <a:cubicBezTo>
                    <a:pt x="8328" y="1252082"/>
                    <a:pt x="5333" y="1246461"/>
                    <a:pt x="5156" y="1241015"/>
                  </a:cubicBezTo>
                  <a:cubicBezTo>
                    <a:pt x="5156" y="1233813"/>
                    <a:pt x="1632" y="1227489"/>
                    <a:pt x="1104" y="1220814"/>
                  </a:cubicBezTo>
                  <a:cubicBezTo>
                    <a:pt x="46" y="1207288"/>
                    <a:pt x="222" y="1193586"/>
                    <a:pt x="46" y="1180060"/>
                  </a:cubicBezTo>
                  <a:cubicBezTo>
                    <a:pt x="46" y="1179533"/>
                    <a:pt x="399" y="1179006"/>
                    <a:pt x="575" y="1178479"/>
                  </a:cubicBezTo>
                  <a:cubicBezTo>
                    <a:pt x="927" y="1175493"/>
                    <a:pt x="1456" y="1172682"/>
                    <a:pt x="1632" y="1169696"/>
                  </a:cubicBezTo>
                  <a:cubicBezTo>
                    <a:pt x="1985" y="1164074"/>
                    <a:pt x="1104" y="1157751"/>
                    <a:pt x="5509" y="1153359"/>
                  </a:cubicBezTo>
                  <a:cubicBezTo>
                    <a:pt x="7095" y="1151778"/>
                    <a:pt x="7800" y="1150373"/>
                    <a:pt x="8504" y="1148265"/>
                  </a:cubicBezTo>
                  <a:cubicBezTo>
                    <a:pt x="10619" y="1141238"/>
                    <a:pt x="10090" y="1133685"/>
                    <a:pt x="12734" y="1126482"/>
                  </a:cubicBezTo>
                  <a:cubicBezTo>
                    <a:pt x="13967" y="1123496"/>
                    <a:pt x="14143" y="1120334"/>
                    <a:pt x="16963" y="1118051"/>
                  </a:cubicBezTo>
                  <a:cubicBezTo>
                    <a:pt x="18196" y="1117172"/>
                    <a:pt x="18549" y="1115240"/>
                    <a:pt x="19606" y="1114010"/>
                  </a:cubicBezTo>
                  <a:cubicBezTo>
                    <a:pt x="26478" y="1105052"/>
                    <a:pt x="28064" y="1092404"/>
                    <a:pt x="38637" y="1086080"/>
                  </a:cubicBezTo>
                  <a:cubicBezTo>
                    <a:pt x="39694" y="1085377"/>
                    <a:pt x="40223" y="1083796"/>
                    <a:pt x="40928" y="1082742"/>
                  </a:cubicBezTo>
                  <a:cubicBezTo>
                    <a:pt x="45861" y="1075891"/>
                    <a:pt x="50795" y="1069041"/>
                    <a:pt x="55906" y="1062190"/>
                  </a:cubicBezTo>
                  <a:cubicBezTo>
                    <a:pt x="58020" y="1059379"/>
                    <a:pt x="60135" y="1056568"/>
                    <a:pt x="62778" y="1054285"/>
                  </a:cubicBezTo>
                  <a:cubicBezTo>
                    <a:pt x="71236" y="1047083"/>
                    <a:pt x="79870" y="1040232"/>
                    <a:pt x="88505" y="1033205"/>
                  </a:cubicBezTo>
                  <a:cubicBezTo>
                    <a:pt x="89915" y="1031976"/>
                    <a:pt x="91324" y="1030570"/>
                    <a:pt x="92910" y="1029516"/>
                  </a:cubicBezTo>
                  <a:cubicBezTo>
                    <a:pt x="100311" y="1024246"/>
                    <a:pt x="107712" y="1018976"/>
                    <a:pt x="112998" y="1011423"/>
                  </a:cubicBezTo>
                  <a:cubicBezTo>
                    <a:pt x="114056" y="1009842"/>
                    <a:pt x="116346" y="1008085"/>
                    <a:pt x="118285" y="1008085"/>
                  </a:cubicBezTo>
                  <a:cubicBezTo>
                    <a:pt x="123219" y="1007910"/>
                    <a:pt x="126391" y="1005275"/>
                    <a:pt x="128329" y="1002288"/>
                  </a:cubicBezTo>
                  <a:cubicBezTo>
                    <a:pt x="133087" y="1004045"/>
                    <a:pt x="137140" y="1005450"/>
                    <a:pt x="141721" y="1007207"/>
                  </a:cubicBezTo>
                  <a:cubicBezTo>
                    <a:pt x="142426" y="1000005"/>
                    <a:pt x="135025" y="1001410"/>
                    <a:pt x="133615" y="997018"/>
                  </a:cubicBezTo>
                  <a:cubicBezTo>
                    <a:pt x="145598" y="985249"/>
                    <a:pt x="157580" y="973304"/>
                    <a:pt x="165510" y="958021"/>
                  </a:cubicBezTo>
                  <a:cubicBezTo>
                    <a:pt x="169563" y="950292"/>
                    <a:pt x="173792" y="942563"/>
                    <a:pt x="172558" y="933253"/>
                  </a:cubicBezTo>
                  <a:cubicBezTo>
                    <a:pt x="163395" y="928334"/>
                    <a:pt x="153704" y="929037"/>
                    <a:pt x="144364" y="928861"/>
                  </a:cubicBezTo>
                  <a:cubicBezTo>
                    <a:pt x="143836" y="926402"/>
                    <a:pt x="143483" y="924294"/>
                    <a:pt x="142778" y="920429"/>
                  </a:cubicBezTo>
                  <a:cubicBezTo>
                    <a:pt x="134849" y="926929"/>
                    <a:pt x="126919" y="924821"/>
                    <a:pt x="119342" y="922361"/>
                  </a:cubicBezTo>
                  <a:cubicBezTo>
                    <a:pt x="109474" y="919200"/>
                    <a:pt x="99430" y="915862"/>
                    <a:pt x="90091" y="911470"/>
                  </a:cubicBezTo>
                  <a:cubicBezTo>
                    <a:pt x="75994" y="904795"/>
                    <a:pt x="63307" y="896188"/>
                    <a:pt x="52910" y="884594"/>
                  </a:cubicBezTo>
                  <a:cubicBezTo>
                    <a:pt x="41809" y="872122"/>
                    <a:pt x="31588" y="858771"/>
                    <a:pt x="24011" y="843840"/>
                  </a:cubicBezTo>
                  <a:cubicBezTo>
                    <a:pt x="22425" y="840678"/>
                    <a:pt x="21720" y="836989"/>
                    <a:pt x="20487" y="832949"/>
                  </a:cubicBezTo>
                  <a:cubicBezTo>
                    <a:pt x="19253" y="831895"/>
                    <a:pt x="16434" y="830841"/>
                    <a:pt x="15553" y="828908"/>
                  </a:cubicBezTo>
                  <a:cubicBezTo>
                    <a:pt x="12381" y="822585"/>
                    <a:pt x="9209" y="816085"/>
                    <a:pt x="7095" y="809234"/>
                  </a:cubicBezTo>
                  <a:cubicBezTo>
                    <a:pt x="4980" y="802208"/>
                    <a:pt x="3747" y="795005"/>
                    <a:pt x="2513" y="787803"/>
                  </a:cubicBezTo>
                  <a:cubicBezTo>
                    <a:pt x="1104" y="780250"/>
                    <a:pt x="-306" y="772696"/>
                    <a:pt x="575" y="764967"/>
                  </a:cubicBezTo>
                  <a:cubicBezTo>
                    <a:pt x="1280" y="758994"/>
                    <a:pt x="2337" y="752670"/>
                    <a:pt x="927" y="747049"/>
                  </a:cubicBezTo>
                  <a:cubicBezTo>
                    <a:pt x="-482" y="740901"/>
                    <a:pt x="-482" y="735982"/>
                    <a:pt x="3570" y="731766"/>
                  </a:cubicBezTo>
                  <a:cubicBezTo>
                    <a:pt x="7271" y="730888"/>
                    <a:pt x="10267" y="730010"/>
                    <a:pt x="14496" y="728956"/>
                  </a:cubicBezTo>
                  <a:cubicBezTo>
                    <a:pt x="13262" y="724916"/>
                    <a:pt x="12910" y="720875"/>
                    <a:pt x="10971" y="718065"/>
                  </a:cubicBezTo>
                  <a:cubicBezTo>
                    <a:pt x="10267" y="717186"/>
                    <a:pt x="5509" y="719119"/>
                    <a:pt x="2161" y="719821"/>
                  </a:cubicBezTo>
                  <a:cubicBezTo>
                    <a:pt x="2513" y="718592"/>
                    <a:pt x="2689" y="717538"/>
                    <a:pt x="3042" y="716659"/>
                  </a:cubicBezTo>
                  <a:cubicBezTo>
                    <a:pt x="4804" y="712619"/>
                    <a:pt x="7447" y="708930"/>
                    <a:pt x="8504" y="704714"/>
                  </a:cubicBezTo>
                  <a:cubicBezTo>
                    <a:pt x="10443" y="697863"/>
                    <a:pt x="11500" y="690837"/>
                    <a:pt x="13086" y="683986"/>
                  </a:cubicBezTo>
                  <a:cubicBezTo>
                    <a:pt x="13615" y="681878"/>
                    <a:pt x="14319" y="679770"/>
                    <a:pt x="15553" y="678013"/>
                  </a:cubicBezTo>
                  <a:cubicBezTo>
                    <a:pt x="20663" y="669933"/>
                    <a:pt x="27183" y="662906"/>
                    <a:pt x="30179" y="653596"/>
                  </a:cubicBezTo>
                  <a:cubicBezTo>
                    <a:pt x="30883" y="651313"/>
                    <a:pt x="33350" y="649380"/>
                    <a:pt x="35113" y="647272"/>
                  </a:cubicBezTo>
                  <a:cubicBezTo>
                    <a:pt x="36698" y="645516"/>
                    <a:pt x="38637" y="643935"/>
                    <a:pt x="40223" y="642002"/>
                  </a:cubicBezTo>
                  <a:cubicBezTo>
                    <a:pt x="46390" y="633922"/>
                    <a:pt x="52381" y="625666"/>
                    <a:pt x="58373" y="617585"/>
                  </a:cubicBezTo>
                  <a:cubicBezTo>
                    <a:pt x="59430" y="616004"/>
                    <a:pt x="60663" y="613721"/>
                    <a:pt x="62073" y="613369"/>
                  </a:cubicBezTo>
                  <a:cubicBezTo>
                    <a:pt x="71412" y="611086"/>
                    <a:pt x="73527" y="598965"/>
                    <a:pt x="83571" y="597911"/>
                  </a:cubicBezTo>
                  <a:cubicBezTo>
                    <a:pt x="83923" y="597911"/>
                    <a:pt x="84276" y="597033"/>
                    <a:pt x="84628" y="596681"/>
                  </a:cubicBezTo>
                  <a:cubicBezTo>
                    <a:pt x="87976" y="591411"/>
                    <a:pt x="92910" y="588074"/>
                    <a:pt x="98020" y="584560"/>
                  </a:cubicBezTo>
                  <a:cubicBezTo>
                    <a:pt x="102249" y="581574"/>
                    <a:pt x="106655" y="578412"/>
                    <a:pt x="109827" y="574372"/>
                  </a:cubicBezTo>
                  <a:cubicBezTo>
                    <a:pt x="113351" y="569805"/>
                    <a:pt x="116523" y="565940"/>
                    <a:pt x="122690" y="565062"/>
                  </a:cubicBezTo>
                  <a:cubicBezTo>
                    <a:pt x="124100" y="564886"/>
                    <a:pt x="125686" y="563656"/>
                    <a:pt x="126919" y="562602"/>
                  </a:cubicBezTo>
                  <a:cubicBezTo>
                    <a:pt x="131853" y="557508"/>
                    <a:pt x="136611" y="552238"/>
                    <a:pt x="141721" y="547320"/>
                  </a:cubicBezTo>
                  <a:cubicBezTo>
                    <a:pt x="145598" y="543631"/>
                    <a:pt x="150003" y="540645"/>
                    <a:pt x="154585" y="536956"/>
                  </a:cubicBezTo>
                  <a:cubicBezTo>
                    <a:pt x="153880" y="534672"/>
                    <a:pt x="155642" y="532213"/>
                    <a:pt x="157756" y="529226"/>
                  </a:cubicBezTo>
                  <a:cubicBezTo>
                    <a:pt x="168329" y="514822"/>
                    <a:pt x="176259" y="499364"/>
                    <a:pt x="173439" y="479338"/>
                  </a:cubicBezTo>
                  <a:cubicBezTo>
                    <a:pt x="170444" y="478460"/>
                    <a:pt x="166743" y="477054"/>
                    <a:pt x="163219" y="476527"/>
                  </a:cubicBezTo>
                  <a:cubicBezTo>
                    <a:pt x="156347" y="475473"/>
                    <a:pt x="149298" y="475825"/>
                    <a:pt x="142778" y="474244"/>
                  </a:cubicBezTo>
                  <a:cubicBezTo>
                    <a:pt x="128153" y="470555"/>
                    <a:pt x="113351" y="467393"/>
                    <a:pt x="99430" y="461245"/>
                  </a:cubicBezTo>
                  <a:cubicBezTo>
                    <a:pt x="95906" y="459664"/>
                    <a:pt x="93086" y="458610"/>
                    <a:pt x="92734" y="455975"/>
                  </a:cubicBezTo>
                  <a:cubicBezTo>
                    <a:pt x="89562" y="455623"/>
                    <a:pt x="86743" y="455975"/>
                    <a:pt x="84804" y="454921"/>
                  </a:cubicBezTo>
                  <a:cubicBezTo>
                    <a:pt x="66302" y="444557"/>
                    <a:pt x="50795" y="430855"/>
                    <a:pt x="38989" y="413113"/>
                  </a:cubicBezTo>
                  <a:cubicBezTo>
                    <a:pt x="33350" y="404681"/>
                    <a:pt x="28945" y="395371"/>
                    <a:pt x="23306" y="387290"/>
                  </a:cubicBezTo>
                  <a:cubicBezTo>
                    <a:pt x="11148" y="369900"/>
                    <a:pt x="5861" y="350577"/>
                    <a:pt x="2337" y="330375"/>
                  </a:cubicBezTo>
                  <a:cubicBezTo>
                    <a:pt x="222" y="318781"/>
                    <a:pt x="-130" y="307012"/>
                    <a:pt x="1985" y="295243"/>
                  </a:cubicBezTo>
                  <a:cubicBezTo>
                    <a:pt x="2161" y="294189"/>
                    <a:pt x="2337" y="292783"/>
                    <a:pt x="1985" y="292081"/>
                  </a:cubicBezTo>
                  <a:cubicBezTo>
                    <a:pt x="-482" y="288216"/>
                    <a:pt x="-835" y="284703"/>
                    <a:pt x="1985" y="280662"/>
                  </a:cubicBezTo>
                  <a:cubicBezTo>
                    <a:pt x="2866" y="279433"/>
                    <a:pt x="2337" y="276974"/>
                    <a:pt x="2161" y="275041"/>
                  </a:cubicBezTo>
                  <a:cubicBezTo>
                    <a:pt x="1808" y="267839"/>
                    <a:pt x="2689" y="260988"/>
                    <a:pt x="7095" y="254840"/>
                  </a:cubicBezTo>
                  <a:cubicBezTo>
                    <a:pt x="8504" y="252908"/>
                    <a:pt x="8681" y="250273"/>
                    <a:pt x="9209" y="247989"/>
                  </a:cubicBezTo>
                  <a:cubicBezTo>
                    <a:pt x="10795" y="241138"/>
                    <a:pt x="12205" y="234112"/>
                    <a:pt x="13791" y="227261"/>
                  </a:cubicBezTo>
                  <a:cubicBezTo>
                    <a:pt x="14143" y="226031"/>
                    <a:pt x="15201" y="224977"/>
                    <a:pt x="15905" y="223923"/>
                  </a:cubicBezTo>
                  <a:cubicBezTo>
                    <a:pt x="17315" y="221991"/>
                    <a:pt x="18725" y="220059"/>
                    <a:pt x="19958" y="217951"/>
                  </a:cubicBezTo>
                  <a:cubicBezTo>
                    <a:pt x="23306" y="212681"/>
                    <a:pt x="26478" y="207235"/>
                    <a:pt x="29826" y="201790"/>
                  </a:cubicBezTo>
                  <a:cubicBezTo>
                    <a:pt x="30002" y="201438"/>
                    <a:pt x="30707" y="201263"/>
                    <a:pt x="31060" y="201087"/>
                  </a:cubicBezTo>
                  <a:cubicBezTo>
                    <a:pt x="32293" y="201614"/>
                    <a:pt x="33350" y="201965"/>
                    <a:pt x="35994" y="203195"/>
                  </a:cubicBezTo>
                  <a:cubicBezTo>
                    <a:pt x="34408" y="199682"/>
                    <a:pt x="33350" y="197749"/>
                    <a:pt x="32822" y="196520"/>
                  </a:cubicBezTo>
                  <a:cubicBezTo>
                    <a:pt x="36170" y="192479"/>
                    <a:pt x="39518" y="188966"/>
                    <a:pt x="42513" y="185101"/>
                  </a:cubicBezTo>
                  <a:cubicBezTo>
                    <a:pt x="47800" y="178426"/>
                    <a:pt x="52381" y="171224"/>
                    <a:pt x="57844" y="164725"/>
                  </a:cubicBezTo>
                  <a:cubicBezTo>
                    <a:pt x="62778" y="159279"/>
                    <a:pt x="68417" y="154536"/>
                    <a:pt x="74056" y="149617"/>
                  </a:cubicBezTo>
                  <a:cubicBezTo>
                    <a:pt x="79694" y="144699"/>
                    <a:pt x="85686" y="139780"/>
                    <a:pt x="91501" y="135037"/>
                  </a:cubicBezTo>
                  <a:cubicBezTo>
                    <a:pt x="94144" y="132929"/>
                    <a:pt x="96963" y="131348"/>
                    <a:pt x="99606" y="129416"/>
                  </a:cubicBezTo>
                  <a:cubicBezTo>
                    <a:pt x="102249" y="127308"/>
                    <a:pt x="104540" y="125025"/>
                    <a:pt x="107183" y="122917"/>
                  </a:cubicBezTo>
                  <a:cubicBezTo>
                    <a:pt x="109650" y="120809"/>
                    <a:pt x="112117" y="118349"/>
                    <a:pt x="115994" y="119228"/>
                  </a:cubicBezTo>
                  <a:cubicBezTo>
                    <a:pt x="120223" y="120106"/>
                    <a:pt x="120399" y="114836"/>
                    <a:pt x="122338" y="114485"/>
                  </a:cubicBezTo>
                  <a:cubicBezTo>
                    <a:pt x="125510" y="113782"/>
                    <a:pt x="126214" y="112201"/>
                    <a:pt x="127095" y="109917"/>
                  </a:cubicBezTo>
                  <a:cubicBezTo>
                    <a:pt x="127800" y="108337"/>
                    <a:pt x="128858" y="106756"/>
                    <a:pt x="129739" y="105350"/>
                  </a:cubicBezTo>
                  <a:cubicBezTo>
                    <a:pt x="132382" y="106229"/>
                    <a:pt x="134320" y="107107"/>
                    <a:pt x="136258" y="107634"/>
                  </a:cubicBezTo>
                  <a:cubicBezTo>
                    <a:pt x="136787" y="107634"/>
                    <a:pt x="137492" y="107107"/>
                    <a:pt x="138549" y="106580"/>
                  </a:cubicBezTo>
                  <a:cubicBezTo>
                    <a:pt x="136787" y="104823"/>
                    <a:pt x="135377" y="103242"/>
                    <a:pt x="134144" y="101837"/>
                  </a:cubicBezTo>
                  <a:cubicBezTo>
                    <a:pt x="143483" y="91297"/>
                    <a:pt x="152646" y="81109"/>
                    <a:pt x="161986" y="70745"/>
                  </a:cubicBezTo>
                  <a:cubicBezTo>
                    <a:pt x="163395" y="71272"/>
                    <a:pt x="164981" y="71974"/>
                    <a:pt x="167096" y="73028"/>
                  </a:cubicBezTo>
                  <a:cubicBezTo>
                    <a:pt x="168858" y="70042"/>
                    <a:pt x="170268" y="67231"/>
                    <a:pt x="172206" y="63894"/>
                  </a:cubicBezTo>
                  <a:cubicBezTo>
                    <a:pt x="169739" y="63367"/>
                    <a:pt x="167977" y="63015"/>
                    <a:pt x="166038" y="62488"/>
                  </a:cubicBezTo>
                  <a:cubicBezTo>
                    <a:pt x="168682" y="56516"/>
                    <a:pt x="171149" y="50895"/>
                    <a:pt x="173616" y="45098"/>
                  </a:cubicBezTo>
                  <a:cubicBezTo>
                    <a:pt x="175201" y="45625"/>
                    <a:pt x="175906" y="45976"/>
                    <a:pt x="176611" y="46152"/>
                  </a:cubicBezTo>
                  <a:cubicBezTo>
                    <a:pt x="177316" y="46152"/>
                    <a:pt x="178021" y="46152"/>
                    <a:pt x="179607" y="46152"/>
                  </a:cubicBezTo>
                  <a:cubicBezTo>
                    <a:pt x="178373" y="43692"/>
                    <a:pt x="178021" y="41057"/>
                    <a:pt x="176435" y="40179"/>
                  </a:cubicBezTo>
                  <a:cubicBezTo>
                    <a:pt x="172911" y="37895"/>
                    <a:pt x="173087" y="34909"/>
                    <a:pt x="173087" y="31572"/>
                  </a:cubicBezTo>
                  <a:cubicBezTo>
                    <a:pt x="173087" y="21559"/>
                    <a:pt x="173087" y="11546"/>
                    <a:pt x="173087" y="1006"/>
                  </a:cubicBezTo>
                  <a:cubicBezTo>
                    <a:pt x="182779" y="1533"/>
                    <a:pt x="192647" y="-1980"/>
                    <a:pt x="201986" y="1709"/>
                  </a:cubicBezTo>
                  <a:cubicBezTo>
                    <a:pt x="201986" y="7330"/>
                    <a:pt x="201457" y="12249"/>
                    <a:pt x="201986" y="16991"/>
                  </a:cubicBezTo>
                  <a:cubicBezTo>
                    <a:pt x="203395" y="29815"/>
                    <a:pt x="200752" y="42814"/>
                    <a:pt x="204981" y="55637"/>
                  </a:cubicBezTo>
                  <a:cubicBezTo>
                    <a:pt x="207096" y="62137"/>
                    <a:pt x="209739" y="67758"/>
                    <a:pt x="214144" y="72852"/>
                  </a:cubicBezTo>
                  <a:cubicBezTo>
                    <a:pt x="224365" y="84973"/>
                    <a:pt x="234761" y="97094"/>
                    <a:pt x="244453" y="109742"/>
                  </a:cubicBezTo>
                  <a:cubicBezTo>
                    <a:pt x="247625" y="113958"/>
                    <a:pt x="250973" y="117647"/>
                    <a:pt x="255378" y="120809"/>
                  </a:cubicBezTo>
                  <a:cubicBezTo>
                    <a:pt x="263484" y="126430"/>
                    <a:pt x="271061" y="132402"/>
                    <a:pt x="267889" y="144172"/>
                  </a:cubicBezTo>
                  <a:cubicBezTo>
                    <a:pt x="267889" y="144523"/>
                    <a:pt x="268418" y="145050"/>
                    <a:pt x="269299" y="145929"/>
                  </a:cubicBezTo>
                  <a:cubicBezTo>
                    <a:pt x="270709" y="143645"/>
                    <a:pt x="271942" y="141713"/>
                    <a:pt x="273704" y="139078"/>
                  </a:cubicBezTo>
                  <a:cubicBezTo>
                    <a:pt x="276524" y="141186"/>
                    <a:pt x="278638" y="143645"/>
                    <a:pt x="281281" y="144699"/>
                  </a:cubicBezTo>
                  <a:cubicBezTo>
                    <a:pt x="287273" y="146807"/>
                    <a:pt x="292559" y="149090"/>
                    <a:pt x="293969" y="156117"/>
                  </a:cubicBezTo>
                  <a:cubicBezTo>
                    <a:pt x="293969" y="156820"/>
                    <a:pt x="294850" y="157522"/>
                    <a:pt x="295555" y="157874"/>
                  </a:cubicBezTo>
                  <a:cubicBezTo>
                    <a:pt x="302251" y="161563"/>
                    <a:pt x="306832" y="167359"/>
                    <a:pt x="311061" y="173508"/>
                  </a:cubicBezTo>
                  <a:cubicBezTo>
                    <a:pt x="312119" y="175089"/>
                    <a:pt x="315114" y="175089"/>
                    <a:pt x="316524" y="176494"/>
                  </a:cubicBezTo>
                  <a:cubicBezTo>
                    <a:pt x="319520" y="179480"/>
                    <a:pt x="321634" y="183521"/>
                    <a:pt x="324982" y="186155"/>
                  </a:cubicBezTo>
                  <a:cubicBezTo>
                    <a:pt x="335555" y="194587"/>
                    <a:pt x="340136" y="206532"/>
                    <a:pt x="345423" y="218126"/>
                  </a:cubicBezTo>
                  <a:cubicBezTo>
                    <a:pt x="347009" y="221639"/>
                    <a:pt x="348418" y="225153"/>
                    <a:pt x="349652" y="228666"/>
                  </a:cubicBezTo>
                  <a:cubicBezTo>
                    <a:pt x="352471" y="236044"/>
                    <a:pt x="355643" y="243422"/>
                    <a:pt x="357758" y="251151"/>
                  </a:cubicBezTo>
                  <a:cubicBezTo>
                    <a:pt x="361282" y="263623"/>
                    <a:pt x="361282" y="276798"/>
                    <a:pt x="360753" y="289621"/>
                  </a:cubicBezTo>
                  <a:cubicBezTo>
                    <a:pt x="360048" y="303499"/>
                    <a:pt x="358991" y="317552"/>
                    <a:pt x="356348" y="331254"/>
                  </a:cubicBezTo>
                  <a:cubicBezTo>
                    <a:pt x="353529" y="346009"/>
                    <a:pt x="354057" y="361819"/>
                    <a:pt x="344189" y="374818"/>
                  </a:cubicBezTo>
                  <a:cubicBezTo>
                    <a:pt x="340665" y="379561"/>
                    <a:pt x="340489" y="386763"/>
                    <a:pt x="336788" y="391330"/>
                  </a:cubicBezTo>
                  <a:cubicBezTo>
                    <a:pt x="332735" y="396600"/>
                    <a:pt x="326392" y="399938"/>
                    <a:pt x="325335" y="407316"/>
                  </a:cubicBezTo>
                  <a:cubicBezTo>
                    <a:pt x="325158" y="408721"/>
                    <a:pt x="321282" y="409073"/>
                    <a:pt x="320401" y="410654"/>
                  </a:cubicBezTo>
                  <a:cubicBezTo>
                    <a:pt x="318110" y="414518"/>
                    <a:pt x="316348" y="418734"/>
                    <a:pt x="314409" y="422774"/>
                  </a:cubicBezTo>
                  <a:cubicBezTo>
                    <a:pt x="311766" y="424707"/>
                    <a:pt x="308242" y="426112"/>
                    <a:pt x="306304" y="428747"/>
                  </a:cubicBezTo>
                  <a:cubicBezTo>
                    <a:pt x="301017" y="435773"/>
                    <a:pt x="294850" y="441043"/>
                    <a:pt x="285863" y="442800"/>
                  </a:cubicBezTo>
                  <a:cubicBezTo>
                    <a:pt x="284101" y="445259"/>
                    <a:pt x="286039" y="451056"/>
                    <a:pt x="280929" y="450705"/>
                  </a:cubicBezTo>
                  <a:cubicBezTo>
                    <a:pt x="275995" y="450353"/>
                    <a:pt x="273704" y="453164"/>
                    <a:pt x="270532" y="455623"/>
                  </a:cubicBezTo>
                  <a:cubicBezTo>
                    <a:pt x="268065" y="457556"/>
                    <a:pt x="264894" y="458785"/>
                    <a:pt x="261898" y="460191"/>
                  </a:cubicBezTo>
                  <a:cubicBezTo>
                    <a:pt x="259255" y="461420"/>
                    <a:pt x="256259" y="462299"/>
                    <a:pt x="253616" y="463353"/>
                  </a:cubicBezTo>
                  <a:cubicBezTo>
                    <a:pt x="251854" y="464055"/>
                    <a:pt x="250268" y="465461"/>
                    <a:pt x="248506" y="465636"/>
                  </a:cubicBezTo>
                  <a:cubicBezTo>
                    <a:pt x="240576" y="465988"/>
                    <a:pt x="234056" y="474068"/>
                    <a:pt x="225246" y="469852"/>
                  </a:cubicBezTo>
                  <a:cubicBezTo>
                    <a:pt x="225070" y="469852"/>
                    <a:pt x="224717" y="469852"/>
                    <a:pt x="224189" y="470028"/>
                  </a:cubicBezTo>
                  <a:cubicBezTo>
                    <a:pt x="223484" y="471784"/>
                    <a:pt x="222603" y="473717"/>
                    <a:pt x="221898" y="475649"/>
                  </a:cubicBezTo>
                  <a:cubicBezTo>
                    <a:pt x="215378" y="476000"/>
                    <a:pt x="209034" y="476352"/>
                    <a:pt x="202867" y="476879"/>
                  </a:cubicBezTo>
                  <a:cubicBezTo>
                    <a:pt x="202514" y="479162"/>
                    <a:pt x="202162" y="480392"/>
                    <a:pt x="202338" y="481797"/>
                  </a:cubicBezTo>
                  <a:cubicBezTo>
                    <a:pt x="202338" y="487594"/>
                    <a:pt x="202691" y="493215"/>
                    <a:pt x="202867" y="499012"/>
                  </a:cubicBezTo>
                  <a:cubicBezTo>
                    <a:pt x="202867" y="500418"/>
                    <a:pt x="203043" y="501823"/>
                    <a:pt x="203572" y="503053"/>
                  </a:cubicBezTo>
                  <a:cubicBezTo>
                    <a:pt x="206039" y="509728"/>
                    <a:pt x="206215" y="517106"/>
                    <a:pt x="211149" y="522903"/>
                  </a:cubicBezTo>
                  <a:cubicBezTo>
                    <a:pt x="211854" y="523605"/>
                    <a:pt x="211677" y="525010"/>
                    <a:pt x="212030" y="526064"/>
                  </a:cubicBezTo>
                  <a:cubicBezTo>
                    <a:pt x="213968" y="531159"/>
                    <a:pt x="211501" y="535902"/>
                    <a:pt x="210268" y="540820"/>
                  </a:cubicBezTo>
                  <a:cubicBezTo>
                    <a:pt x="217669" y="540820"/>
                    <a:pt x="211325" y="531686"/>
                    <a:pt x="218374" y="531861"/>
                  </a:cubicBezTo>
                  <a:cubicBezTo>
                    <a:pt x="219078" y="532388"/>
                    <a:pt x="220136" y="533267"/>
                    <a:pt x="221017" y="534321"/>
                  </a:cubicBezTo>
                  <a:cubicBezTo>
                    <a:pt x="229827" y="545212"/>
                    <a:pt x="238462" y="556279"/>
                    <a:pt x="247096" y="567170"/>
                  </a:cubicBezTo>
                  <a:cubicBezTo>
                    <a:pt x="248858" y="569278"/>
                    <a:pt x="250973" y="571034"/>
                    <a:pt x="252911" y="572791"/>
                  </a:cubicBezTo>
                  <a:cubicBezTo>
                    <a:pt x="258550" y="577710"/>
                    <a:pt x="264894" y="581750"/>
                    <a:pt x="269651" y="587371"/>
                  </a:cubicBezTo>
                  <a:cubicBezTo>
                    <a:pt x="274233" y="592641"/>
                    <a:pt x="278462" y="597384"/>
                    <a:pt x="285158" y="600019"/>
                  </a:cubicBezTo>
                  <a:cubicBezTo>
                    <a:pt x="292911" y="603005"/>
                    <a:pt x="297493" y="612315"/>
                    <a:pt x="295907" y="619166"/>
                  </a:cubicBezTo>
                  <a:cubicBezTo>
                    <a:pt x="301546" y="616707"/>
                    <a:pt x="302779" y="616883"/>
                    <a:pt x="305775" y="620044"/>
                  </a:cubicBezTo>
                  <a:cubicBezTo>
                    <a:pt x="311590" y="626368"/>
                    <a:pt x="317757" y="632517"/>
                    <a:pt x="323396" y="639016"/>
                  </a:cubicBezTo>
                  <a:cubicBezTo>
                    <a:pt x="325335" y="641300"/>
                    <a:pt x="326392" y="644462"/>
                    <a:pt x="327801" y="647272"/>
                  </a:cubicBezTo>
                  <a:cubicBezTo>
                    <a:pt x="331854" y="645164"/>
                    <a:pt x="333793" y="645691"/>
                    <a:pt x="335202" y="649732"/>
                  </a:cubicBezTo>
                  <a:cubicBezTo>
                    <a:pt x="336260" y="652542"/>
                    <a:pt x="336436" y="656055"/>
                    <a:pt x="338198" y="658163"/>
                  </a:cubicBezTo>
                  <a:cubicBezTo>
                    <a:pt x="342075" y="662731"/>
                    <a:pt x="343661" y="668176"/>
                    <a:pt x="345599" y="673446"/>
                  </a:cubicBezTo>
                  <a:cubicBezTo>
                    <a:pt x="346656" y="676784"/>
                    <a:pt x="348595" y="679946"/>
                    <a:pt x="349828" y="683283"/>
                  </a:cubicBezTo>
                  <a:cubicBezTo>
                    <a:pt x="352471" y="690134"/>
                    <a:pt x="355467" y="696985"/>
                    <a:pt x="357581" y="704012"/>
                  </a:cubicBezTo>
                  <a:cubicBezTo>
                    <a:pt x="361458" y="717538"/>
                    <a:pt x="361634" y="731766"/>
                    <a:pt x="360753" y="745644"/>
                  </a:cubicBezTo>
                  <a:cubicBezTo>
                    <a:pt x="359696" y="761454"/>
                    <a:pt x="357758" y="777439"/>
                    <a:pt x="355291" y="793073"/>
                  </a:cubicBezTo>
                  <a:cubicBezTo>
                    <a:pt x="353529" y="803613"/>
                    <a:pt x="350533" y="813801"/>
                    <a:pt x="347185" y="823990"/>
                  </a:cubicBezTo>
                  <a:cubicBezTo>
                    <a:pt x="344718" y="831192"/>
                    <a:pt x="340841" y="838043"/>
                    <a:pt x="337493" y="844894"/>
                  </a:cubicBezTo>
                  <a:cubicBezTo>
                    <a:pt x="336965" y="846123"/>
                    <a:pt x="335907" y="847002"/>
                    <a:pt x="334850" y="847880"/>
                  </a:cubicBezTo>
                  <a:cubicBezTo>
                    <a:pt x="330973" y="851393"/>
                    <a:pt x="324982" y="853501"/>
                    <a:pt x="326039" y="860528"/>
                  </a:cubicBezTo>
                  <a:cubicBezTo>
                    <a:pt x="326039" y="860879"/>
                    <a:pt x="325511" y="861757"/>
                    <a:pt x="325158" y="861757"/>
                  </a:cubicBezTo>
                  <a:cubicBezTo>
                    <a:pt x="317934" y="864568"/>
                    <a:pt x="316348" y="870716"/>
                    <a:pt x="315643" y="875986"/>
                  </a:cubicBezTo>
                  <a:cubicBezTo>
                    <a:pt x="311766" y="878973"/>
                    <a:pt x="308242" y="880729"/>
                    <a:pt x="305951" y="883540"/>
                  </a:cubicBezTo>
                  <a:cubicBezTo>
                    <a:pt x="300665" y="890039"/>
                    <a:pt x="294850" y="895485"/>
                    <a:pt x="286920" y="897066"/>
                  </a:cubicBezTo>
                  <a:cubicBezTo>
                    <a:pt x="285158" y="900052"/>
                    <a:pt x="284453" y="903390"/>
                    <a:pt x="282162" y="904971"/>
                  </a:cubicBezTo>
                  <a:cubicBezTo>
                    <a:pt x="278991" y="907254"/>
                    <a:pt x="274585" y="907781"/>
                    <a:pt x="271414" y="910065"/>
                  </a:cubicBezTo>
                  <a:cubicBezTo>
                    <a:pt x="265951" y="914105"/>
                    <a:pt x="260665" y="916213"/>
                    <a:pt x="254497" y="911470"/>
                  </a:cubicBezTo>
                  <a:cubicBezTo>
                    <a:pt x="254673" y="917970"/>
                    <a:pt x="253616" y="919024"/>
                    <a:pt x="248506" y="920253"/>
                  </a:cubicBezTo>
                  <a:cubicBezTo>
                    <a:pt x="243572" y="921483"/>
                    <a:pt x="238109" y="922361"/>
                    <a:pt x="233704" y="924821"/>
                  </a:cubicBezTo>
                  <a:cubicBezTo>
                    <a:pt x="225246" y="929739"/>
                    <a:pt x="216435" y="931320"/>
                    <a:pt x="206920" y="931145"/>
                  </a:cubicBezTo>
                  <a:cubicBezTo>
                    <a:pt x="205862" y="931145"/>
                    <a:pt x="204805" y="931672"/>
                    <a:pt x="203572" y="932023"/>
                  </a:cubicBezTo>
                  <a:cubicBezTo>
                    <a:pt x="202162" y="947130"/>
                    <a:pt x="205334" y="960305"/>
                    <a:pt x="216259" y="971372"/>
                  </a:cubicBezTo>
                  <a:cubicBezTo>
                    <a:pt x="223131" y="978398"/>
                    <a:pt x="228594" y="986479"/>
                    <a:pt x="235114" y="994384"/>
                  </a:cubicBezTo>
                  <a:cubicBezTo>
                    <a:pt x="233175" y="995964"/>
                    <a:pt x="232118" y="996667"/>
                    <a:pt x="231061" y="997545"/>
                  </a:cubicBezTo>
                  <a:cubicBezTo>
                    <a:pt x="230180" y="998424"/>
                    <a:pt x="229475" y="999302"/>
                    <a:pt x="228770" y="1000356"/>
                  </a:cubicBezTo>
                  <a:cubicBezTo>
                    <a:pt x="231766" y="1001059"/>
                    <a:pt x="234056" y="1001586"/>
                    <a:pt x="236523" y="1001937"/>
                  </a:cubicBezTo>
                  <a:cubicBezTo>
                    <a:pt x="244629" y="1002815"/>
                    <a:pt x="245158" y="1003342"/>
                    <a:pt x="242867" y="1010720"/>
                  </a:cubicBezTo>
                  <a:cubicBezTo>
                    <a:pt x="252559" y="1013706"/>
                    <a:pt x="265951" y="1023192"/>
                    <a:pt x="271061" y="1030922"/>
                  </a:cubicBezTo>
                  <a:cubicBezTo>
                    <a:pt x="274409" y="1035840"/>
                    <a:pt x="278638" y="1039353"/>
                    <a:pt x="284101" y="1041637"/>
                  </a:cubicBezTo>
                  <a:cubicBezTo>
                    <a:pt x="288330" y="1043394"/>
                    <a:pt x="292735" y="1045326"/>
                    <a:pt x="293616" y="1050947"/>
                  </a:cubicBezTo>
                  <a:cubicBezTo>
                    <a:pt x="293969" y="1052528"/>
                    <a:pt x="295907" y="1053758"/>
                    <a:pt x="297317" y="1055163"/>
                  </a:cubicBezTo>
                  <a:cubicBezTo>
                    <a:pt x="299608" y="1057095"/>
                    <a:pt x="302074" y="1058852"/>
                    <a:pt x="304365" y="1060960"/>
                  </a:cubicBezTo>
                  <a:cubicBezTo>
                    <a:pt x="307890" y="1063946"/>
                    <a:pt x="308947" y="1067635"/>
                    <a:pt x="306656" y="1071148"/>
                  </a:cubicBezTo>
                  <a:cubicBezTo>
                    <a:pt x="310004" y="1071851"/>
                    <a:pt x="313881" y="1071500"/>
                    <a:pt x="315467" y="1073081"/>
                  </a:cubicBezTo>
                  <a:cubicBezTo>
                    <a:pt x="317405" y="1075189"/>
                    <a:pt x="317405" y="1079053"/>
                    <a:pt x="317757" y="1080986"/>
                  </a:cubicBezTo>
                  <a:cubicBezTo>
                    <a:pt x="322515" y="1083445"/>
                    <a:pt x="326568" y="1085553"/>
                    <a:pt x="330621" y="1087485"/>
                  </a:cubicBezTo>
                  <a:cubicBezTo>
                    <a:pt x="329387" y="1092404"/>
                    <a:pt x="338198" y="1093282"/>
                    <a:pt x="334850" y="1099957"/>
                  </a:cubicBezTo>
                  <a:cubicBezTo>
                    <a:pt x="330092" y="1102065"/>
                    <a:pt x="324453" y="1104525"/>
                    <a:pt x="316876" y="1107862"/>
                  </a:cubicBezTo>
                  <a:cubicBezTo>
                    <a:pt x="322691" y="1109268"/>
                    <a:pt x="325158" y="1113132"/>
                    <a:pt x="330269" y="1114537"/>
                  </a:cubicBezTo>
                  <a:cubicBezTo>
                    <a:pt x="333969" y="1115591"/>
                    <a:pt x="336612" y="1121037"/>
                    <a:pt x="339960" y="1124726"/>
                  </a:cubicBezTo>
                  <a:cubicBezTo>
                    <a:pt x="341546" y="1121740"/>
                    <a:pt x="342780" y="1119105"/>
                    <a:pt x="344542" y="1115767"/>
                  </a:cubicBezTo>
                  <a:cubicBezTo>
                    <a:pt x="342075" y="1114713"/>
                    <a:pt x="339960" y="1113659"/>
                    <a:pt x="337669" y="1112956"/>
                  </a:cubicBezTo>
                  <a:cubicBezTo>
                    <a:pt x="336260" y="1112429"/>
                    <a:pt x="334321" y="1112781"/>
                    <a:pt x="333088" y="1111903"/>
                  </a:cubicBezTo>
                  <a:cubicBezTo>
                    <a:pt x="331678" y="1111024"/>
                    <a:pt x="330797" y="1109092"/>
                    <a:pt x="329740" y="1107686"/>
                  </a:cubicBezTo>
                  <a:cubicBezTo>
                    <a:pt x="331150" y="1106633"/>
                    <a:pt x="332383" y="1105227"/>
                    <a:pt x="333969" y="1104525"/>
                  </a:cubicBezTo>
                  <a:cubicBezTo>
                    <a:pt x="335731" y="1103822"/>
                    <a:pt x="337669" y="1103822"/>
                    <a:pt x="340313" y="1103471"/>
                  </a:cubicBezTo>
                  <a:cubicBezTo>
                    <a:pt x="341370" y="1105754"/>
                    <a:pt x="342603" y="1108038"/>
                    <a:pt x="343661" y="1110497"/>
                  </a:cubicBezTo>
                  <a:cubicBezTo>
                    <a:pt x="345423" y="1115064"/>
                    <a:pt x="348418" y="1119456"/>
                    <a:pt x="348771" y="1124199"/>
                  </a:cubicBezTo>
                  <a:cubicBezTo>
                    <a:pt x="349476" y="1132982"/>
                    <a:pt x="360048" y="1138955"/>
                    <a:pt x="355643" y="1149143"/>
                  </a:cubicBezTo>
                  <a:cubicBezTo>
                    <a:pt x="355291" y="1149846"/>
                    <a:pt x="356700" y="1150900"/>
                    <a:pt x="357053" y="1151954"/>
                  </a:cubicBezTo>
                  <a:cubicBezTo>
                    <a:pt x="358286" y="1156170"/>
                    <a:pt x="359872" y="1160210"/>
                    <a:pt x="360401" y="1164602"/>
                  </a:cubicBezTo>
                  <a:cubicBezTo>
                    <a:pt x="361106" y="1170574"/>
                    <a:pt x="360753" y="1176547"/>
                    <a:pt x="360929" y="1182695"/>
                  </a:cubicBezTo>
                  <a:cubicBezTo>
                    <a:pt x="361282" y="1197802"/>
                    <a:pt x="358815" y="1212733"/>
                    <a:pt x="356524" y="1227313"/>
                  </a:cubicBezTo>
                  <a:cubicBezTo>
                    <a:pt x="354057" y="1227840"/>
                    <a:pt x="352295" y="1228192"/>
                    <a:pt x="349299" y="1228894"/>
                  </a:cubicBezTo>
                  <a:cubicBezTo>
                    <a:pt x="352119" y="1231002"/>
                    <a:pt x="353881" y="1232232"/>
                    <a:pt x="355643" y="1233637"/>
                  </a:cubicBezTo>
                  <a:cubicBezTo>
                    <a:pt x="353705" y="1243299"/>
                    <a:pt x="351766" y="1252433"/>
                    <a:pt x="349828" y="1261568"/>
                  </a:cubicBezTo>
                  <a:cubicBezTo>
                    <a:pt x="349476" y="1262973"/>
                    <a:pt x="349299" y="1264378"/>
                    <a:pt x="348418" y="1265432"/>
                  </a:cubicBezTo>
                  <a:cubicBezTo>
                    <a:pt x="343661" y="1270351"/>
                    <a:pt x="342780" y="1277553"/>
                    <a:pt x="338550" y="1282823"/>
                  </a:cubicBezTo>
                  <a:cubicBezTo>
                    <a:pt x="336965" y="1284755"/>
                    <a:pt x="337141" y="1288269"/>
                    <a:pt x="335379" y="1289850"/>
                  </a:cubicBezTo>
                  <a:cubicBezTo>
                    <a:pt x="331150" y="1293539"/>
                    <a:pt x="326568" y="1296349"/>
                    <a:pt x="326216" y="1302673"/>
                  </a:cubicBezTo>
                  <a:cubicBezTo>
                    <a:pt x="326216" y="1303376"/>
                    <a:pt x="325335" y="1304254"/>
                    <a:pt x="324806" y="1304430"/>
                  </a:cubicBezTo>
                  <a:cubicBezTo>
                    <a:pt x="317934" y="1307416"/>
                    <a:pt x="315995" y="1313388"/>
                    <a:pt x="315467" y="1318658"/>
                  </a:cubicBezTo>
                  <a:cubicBezTo>
                    <a:pt x="311766" y="1321469"/>
                    <a:pt x="308242" y="1322874"/>
                    <a:pt x="306304" y="1325509"/>
                  </a:cubicBezTo>
                  <a:cubicBezTo>
                    <a:pt x="301017" y="1332536"/>
                    <a:pt x="294674" y="1337630"/>
                    <a:pt x="285863" y="1340089"/>
                  </a:cubicBezTo>
                  <a:cubicBezTo>
                    <a:pt x="285158" y="1344130"/>
                    <a:pt x="284277" y="1348170"/>
                    <a:pt x="278638" y="1348170"/>
                  </a:cubicBezTo>
                  <a:cubicBezTo>
                    <a:pt x="277933" y="1348170"/>
                    <a:pt x="277229" y="1349048"/>
                    <a:pt x="276524" y="1349400"/>
                  </a:cubicBezTo>
                  <a:cubicBezTo>
                    <a:pt x="267889" y="1353615"/>
                    <a:pt x="259431" y="1359237"/>
                    <a:pt x="250268" y="1361872"/>
                  </a:cubicBezTo>
                  <a:cubicBezTo>
                    <a:pt x="241105" y="1364507"/>
                    <a:pt x="232294" y="1368020"/>
                    <a:pt x="223660" y="1371884"/>
                  </a:cubicBezTo>
                  <a:cubicBezTo>
                    <a:pt x="221722" y="1372763"/>
                    <a:pt x="219431" y="1372938"/>
                    <a:pt x="217316" y="1372938"/>
                  </a:cubicBezTo>
                  <a:cubicBezTo>
                    <a:pt x="212030" y="1373290"/>
                    <a:pt x="206391" y="1372411"/>
                    <a:pt x="201633" y="1373992"/>
                  </a:cubicBezTo>
                  <a:cubicBezTo>
                    <a:pt x="193528" y="1376803"/>
                    <a:pt x="185422" y="1376452"/>
                    <a:pt x="177316" y="1376627"/>
                  </a:cubicBezTo>
                  <a:cubicBezTo>
                    <a:pt x="172911" y="1376627"/>
                    <a:pt x="168505" y="1373992"/>
                    <a:pt x="164100" y="1373641"/>
                  </a:cubicBezTo>
                  <a:cubicBezTo>
                    <a:pt x="160400" y="1373290"/>
                    <a:pt x="157933" y="1372411"/>
                    <a:pt x="156347" y="1368020"/>
                  </a:cubicBezTo>
                  <a:cubicBezTo>
                    <a:pt x="152118" y="1373817"/>
                    <a:pt x="147184" y="1372411"/>
                    <a:pt x="142426" y="1371006"/>
                  </a:cubicBezTo>
                  <a:cubicBezTo>
                    <a:pt x="128153" y="1366790"/>
                    <a:pt x="114056" y="1362047"/>
                    <a:pt x="99783" y="1358183"/>
                  </a:cubicBezTo>
                  <a:cubicBezTo>
                    <a:pt x="86567" y="1354670"/>
                    <a:pt x="75818" y="1346940"/>
                    <a:pt x="65421" y="1339035"/>
                  </a:cubicBezTo>
                  <a:cubicBezTo>
                    <a:pt x="45333" y="1323577"/>
                    <a:pt x="32469" y="1302497"/>
                    <a:pt x="20134" y="1281066"/>
                  </a:cubicBezTo>
                  <a:cubicBezTo>
                    <a:pt x="18372" y="1277905"/>
                    <a:pt x="19253" y="1275796"/>
                    <a:pt x="21544" y="1272810"/>
                  </a:cubicBezTo>
                  <a:cubicBezTo>
                    <a:pt x="16610" y="1275094"/>
                    <a:pt x="14672" y="1272459"/>
                    <a:pt x="13791" y="1269121"/>
                  </a:cubicBezTo>
                  <a:cubicBezTo>
                    <a:pt x="12910" y="1265608"/>
                    <a:pt x="15729" y="1264027"/>
                    <a:pt x="18196" y="1263149"/>
                  </a:cubicBezTo>
                  <a:cubicBezTo>
                    <a:pt x="20663" y="1262446"/>
                    <a:pt x="23483" y="1262622"/>
                    <a:pt x="25949" y="1262446"/>
                  </a:cubicBezTo>
                  <a:cubicBezTo>
                    <a:pt x="28240" y="1259987"/>
                    <a:pt x="30179" y="1257879"/>
                    <a:pt x="32469" y="1255595"/>
                  </a:cubicBezTo>
                  <a:cubicBezTo>
                    <a:pt x="25773" y="1253487"/>
                    <a:pt x="19782" y="1251555"/>
                    <a:pt x="13262" y="1249447"/>
                  </a:cubicBezTo>
                  <a:cubicBezTo>
                    <a:pt x="13086" y="1252258"/>
                    <a:pt x="15553" y="1256122"/>
                    <a:pt x="12029" y="1258933"/>
                  </a:cubicBezTo>
                  <a:lnTo>
                    <a:pt x="12029" y="1258933"/>
                  </a:lnTo>
                  <a:close/>
                </a:path>
              </a:pathLst>
            </a:custGeom>
            <a:grpFill/>
            <a:ln w="17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8" name="Forma libre 37">
              <a:extLst>
                <a:ext uri="{FF2B5EF4-FFF2-40B4-BE49-F238E27FC236}">
                  <a16:creationId xmlns:a16="http://schemas.microsoft.com/office/drawing/2014/main" id="{04FA9956-B6D5-1695-4267-B238E4BE40D1}"/>
                </a:ext>
              </a:extLst>
            </p:cNvPr>
            <p:cNvSpPr/>
            <p:nvPr/>
          </p:nvSpPr>
          <p:spPr>
            <a:xfrm>
              <a:off x="3395374" y="2172877"/>
              <a:ext cx="361189" cy="1376627"/>
            </a:xfrm>
            <a:custGeom>
              <a:avLst/>
              <a:gdLst>
                <a:gd name="connsiteX0" fmla="*/ 12734 w 361189"/>
                <a:gd name="connsiteY0" fmla="*/ 1257527 h 1376627"/>
                <a:gd name="connsiteX1" fmla="*/ 10090 w 361189"/>
                <a:gd name="connsiteY1" fmla="*/ 1257527 h 1376627"/>
                <a:gd name="connsiteX2" fmla="*/ 5156 w 361189"/>
                <a:gd name="connsiteY2" fmla="*/ 1241015 h 1376627"/>
                <a:gd name="connsiteX3" fmla="*/ 1103 w 361189"/>
                <a:gd name="connsiteY3" fmla="*/ 1220814 h 1376627"/>
                <a:gd name="connsiteX4" fmla="*/ 46 w 361189"/>
                <a:gd name="connsiteY4" fmla="*/ 1180060 h 1376627"/>
                <a:gd name="connsiteX5" fmla="*/ 575 w 361189"/>
                <a:gd name="connsiteY5" fmla="*/ 1178479 h 1376627"/>
                <a:gd name="connsiteX6" fmla="*/ 1632 w 361189"/>
                <a:gd name="connsiteY6" fmla="*/ 1169696 h 1376627"/>
                <a:gd name="connsiteX7" fmla="*/ 5509 w 361189"/>
                <a:gd name="connsiteY7" fmla="*/ 1153359 h 1376627"/>
                <a:gd name="connsiteX8" fmla="*/ 8504 w 361189"/>
                <a:gd name="connsiteY8" fmla="*/ 1148265 h 1376627"/>
                <a:gd name="connsiteX9" fmla="*/ 12734 w 361189"/>
                <a:gd name="connsiteY9" fmla="*/ 1126482 h 1376627"/>
                <a:gd name="connsiteX10" fmla="*/ 16963 w 361189"/>
                <a:gd name="connsiteY10" fmla="*/ 1118051 h 1376627"/>
                <a:gd name="connsiteX11" fmla="*/ 19606 w 361189"/>
                <a:gd name="connsiteY11" fmla="*/ 1114010 h 1376627"/>
                <a:gd name="connsiteX12" fmla="*/ 38637 w 361189"/>
                <a:gd name="connsiteY12" fmla="*/ 1086080 h 1376627"/>
                <a:gd name="connsiteX13" fmla="*/ 40928 w 361189"/>
                <a:gd name="connsiteY13" fmla="*/ 1082742 h 1376627"/>
                <a:gd name="connsiteX14" fmla="*/ 55906 w 361189"/>
                <a:gd name="connsiteY14" fmla="*/ 1062190 h 1376627"/>
                <a:gd name="connsiteX15" fmla="*/ 62778 w 361189"/>
                <a:gd name="connsiteY15" fmla="*/ 1054285 h 1376627"/>
                <a:gd name="connsiteX16" fmla="*/ 88505 w 361189"/>
                <a:gd name="connsiteY16" fmla="*/ 1033205 h 1376627"/>
                <a:gd name="connsiteX17" fmla="*/ 92910 w 361189"/>
                <a:gd name="connsiteY17" fmla="*/ 1029516 h 1376627"/>
                <a:gd name="connsiteX18" fmla="*/ 112999 w 361189"/>
                <a:gd name="connsiteY18" fmla="*/ 1011423 h 1376627"/>
                <a:gd name="connsiteX19" fmla="*/ 118285 w 361189"/>
                <a:gd name="connsiteY19" fmla="*/ 1008085 h 1376627"/>
                <a:gd name="connsiteX20" fmla="*/ 128329 w 361189"/>
                <a:gd name="connsiteY20" fmla="*/ 1002288 h 1376627"/>
                <a:gd name="connsiteX21" fmla="*/ 141721 w 361189"/>
                <a:gd name="connsiteY21" fmla="*/ 1007207 h 1376627"/>
                <a:gd name="connsiteX22" fmla="*/ 133615 w 361189"/>
                <a:gd name="connsiteY22" fmla="*/ 997018 h 1376627"/>
                <a:gd name="connsiteX23" fmla="*/ 165510 w 361189"/>
                <a:gd name="connsiteY23" fmla="*/ 958021 h 1376627"/>
                <a:gd name="connsiteX24" fmla="*/ 172558 w 361189"/>
                <a:gd name="connsiteY24" fmla="*/ 933253 h 1376627"/>
                <a:gd name="connsiteX25" fmla="*/ 144364 w 361189"/>
                <a:gd name="connsiteY25" fmla="*/ 928861 h 1376627"/>
                <a:gd name="connsiteX26" fmla="*/ 142778 w 361189"/>
                <a:gd name="connsiteY26" fmla="*/ 920429 h 1376627"/>
                <a:gd name="connsiteX27" fmla="*/ 119342 w 361189"/>
                <a:gd name="connsiteY27" fmla="*/ 922361 h 1376627"/>
                <a:gd name="connsiteX28" fmla="*/ 90091 w 361189"/>
                <a:gd name="connsiteY28" fmla="*/ 911470 h 1376627"/>
                <a:gd name="connsiteX29" fmla="*/ 52910 w 361189"/>
                <a:gd name="connsiteY29" fmla="*/ 884594 h 1376627"/>
                <a:gd name="connsiteX30" fmla="*/ 24011 w 361189"/>
                <a:gd name="connsiteY30" fmla="*/ 843840 h 1376627"/>
                <a:gd name="connsiteX31" fmla="*/ 20487 w 361189"/>
                <a:gd name="connsiteY31" fmla="*/ 832949 h 1376627"/>
                <a:gd name="connsiteX32" fmla="*/ 15553 w 361189"/>
                <a:gd name="connsiteY32" fmla="*/ 828908 h 1376627"/>
                <a:gd name="connsiteX33" fmla="*/ 7095 w 361189"/>
                <a:gd name="connsiteY33" fmla="*/ 809234 h 1376627"/>
                <a:gd name="connsiteX34" fmla="*/ 2513 w 361189"/>
                <a:gd name="connsiteY34" fmla="*/ 787803 h 1376627"/>
                <a:gd name="connsiteX35" fmla="*/ 575 w 361189"/>
                <a:gd name="connsiteY35" fmla="*/ 764967 h 1376627"/>
                <a:gd name="connsiteX36" fmla="*/ 927 w 361189"/>
                <a:gd name="connsiteY36" fmla="*/ 747049 h 1376627"/>
                <a:gd name="connsiteX37" fmla="*/ 3571 w 361189"/>
                <a:gd name="connsiteY37" fmla="*/ 731766 h 1376627"/>
                <a:gd name="connsiteX38" fmla="*/ 14496 w 361189"/>
                <a:gd name="connsiteY38" fmla="*/ 728956 h 1376627"/>
                <a:gd name="connsiteX39" fmla="*/ 10971 w 361189"/>
                <a:gd name="connsiteY39" fmla="*/ 718065 h 1376627"/>
                <a:gd name="connsiteX40" fmla="*/ 2161 w 361189"/>
                <a:gd name="connsiteY40" fmla="*/ 719821 h 1376627"/>
                <a:gd name="connsiteX41" fmla="*/ 3042 w 361189"/>
                <a:gd name="connsiteY41" fmla="*/ 716659 h 1376627"/>
                <a:gd name="connsiteX42" fmla="*/ 8504 w 361189"/>
                <a:gd name="connsiteY42" fmla="*/ 704714 h 1376627"/>
                <a:gd name="connsiteX43" fmla="*/ 13086 w 361189"/>
                <a:gd name="connsiteY43" fmla="*/ 683986 h 1376627"/>
                <a:gd name="connsiteX44" fmla="*/ 15553 w 361189"/>
                <a:gd name="connsiteY44" fmla="*/ 678013 h 1376627"/>
                <a:gd name="connsiteX45" fmla="*/ 30179 w 361189"/>
                <a:gd name="connsiteY45" fmla="*/ 653596 h 1376627"/>
                <a:gd name="connsiteX46" fmla="*/ 35112 w 361189"/>
                <a:gd name="connsiteY46" fmla="*/ 647272 h 1376627"/>
                <a:gd name="connsiteX47" fmla="*/ 40223 w 361189"/>
                <a:gd name="connsiteY47" fmla="*/ 642002 h 1376627"/>
                <a:gd name="connsiteX48" fmla="*/ 58373 w 361189"/>
                <a:gd name="connsiteY48" fmla="*/ 617585 h 1376627"/>
                <a:gd name="connsiteX49" fmla="*/ 62073 w 361189"/>
                <a:gd name="connsiteY49" fmla="*/ 613369 h 1376627"/>
                <a:gd name="connsiteX50" fmla="*/ 83571 w 361189"/>
                <a:gd name="connsiteY50" fmla="*/ 597911 h 1376627"/>
                <a:gd name="connsiteX51" fmla="*/ 84628 w 361189"/>
                <a:gd name="connsiteY51" fmla="*/ 596681 h 1376627"/>
                <a:gd name="connsiteX52" fmla="*/ 98020 w 361189"/>
                <a:gd name="connsiteY52" fmla="*/ 584560 h 1376627"/>
                <a:gd name="connsiteX53" fmla="*/ 109827 w 361189"/>
                <a:gd name="connsiteY53" fmla="*/ 574372 h 1376627"/>
                <a:gd name="connsiteX54" fmla="*/ 122690 w 361189"/>
                <a:gd name="connsiteY54" fmla="*/ 565062 h 1376627"/>
                <a:gd name="connsiteX55" fmla="*/ 126919 w 361189"/>
                <a:gd name="connsiteY55" fmla="*/ 562602 h 1376627"/>
                <a:gd name="connsiteX56" fmla="*/ 141721 w 361189"/>
                <a:gd name="connsiteY56" fmla="*/ 547320 h 1376627"/>
                <a:gd name="connsiteX57" fmla="*/ 154585 w 361189"/>
                <a:gd name="connsiteY57" fmla="*/ 536956 h 1376627"/>
                <a:gd name="connsiteX58" fmla="*/ 157757 w 361189"/>
                <a:gd name="connsiteY58" fmla="*/ 529226 h 1376627"/>
                <a:gd name="connsiteX59" fmla="*/ 173439 w 361189"/>
                <a:gd name="connsiteY59" fmla="*/ 479338 h 1376627"/>
                <a:gd name="connsiteX60" fmla="*/ 163219 w 361189"/>
                <a:gd name="connsiteY60" fmla="*/ 476527 h 1376627"/>
                <a:gd name="connsiteX61" fmla="*/ 142778 w 361189"/>
                <a:gd name="connsiteY61" fmla="*/ 474244 h 1376627"/>
                <a:gd name="connsiteX62" fmla="*/ 99430 w 361189"/>
                <a:gd name="connsiteY62" fmla="*/ 461245 h 1376627"/>
                <a:gd name="connsiteX63" fmla="*/ 92734 w 361189"/>
                <a:gd name="connsiteY63" fmla="*/ 455975 h 1376627"/>
                <a:gd name="connsiteX64" fmla="*/ 84804 w 361189"/>
                <a:gd name="connsiteY64" fmla="*/ 454921 h 1376627"/>
                <a:gd name="connsiteX65" fmla="*/ 38989 w 361189"/>
                <a:gd name="connsiteY65" fmla="*/ 413113 h 1376627"/>
                <a:gd name="connsiteX66" fmla="*/ 23306 w 361189"/>
                <a:gd name="connsiteY66" fmla="*/ 387290 h 1376627"/>
                <a:gd name="connsiteX67" fmla="*/ 2337 w 361189"/>
                <a:gd name="connsiteY67" fmla="*/ 330375 h 1376627"/>
                <a:gd name="connsiteX68" fmla="*/ 1985 w 361189"/>
                <a:gd name="connsiteY68" fmla="*/ 295243 h 1376627"/>
                <a:gd name="connsiteX69" fmla="*/ 1985 w 361189"/>
                <a:gd name="connsiteY69" fmla="*/ 292081 h 1376627"/>
                <a:gd name="connsiteX70" fmla="*/ 1985 w 361189"/>
                <a:gd name="connsiteY70" fmla="*/ 280662 h 1376627"/>
                <a:gd name="connsiteX71" fmla="*/ 2161 w 361189"/>
                <a:gd name="connsiteY71" fmla="*/ 275041 h 1376627"/>
                <a:gd name="connsiteX72" fmla="*/ 7095 w 361189"/>
                <a:gd name="connsiteY72" fmla="*/ 254840 h 1376627"/>
                <a:gd name="connsiteX73" fmla="*/ 9209 w 361189"/>
                <a:gd name="connsiteY73" fmla="*/ 247989 h 1376627"/>
                <a:gd name="connsiteX74" fmla="*/ 13791 w 361189"/>
                <a:gd name="connsiteY74" fmla="*/ 227261 h 1376627"/>
                <a:gd name="connsiteX75" fmla="*/ 15905 w 361189"/>
                <a:gd name="connsiteY75" fmla="*/ 223923 h 1376627"/>
                <a:gd name="connsiteX76" fmla="*/ 19958 w 361189"/>
                <a:gd name="connsiteY76" fmla="*/ 217951 h 1376627"/>
                <a:gd name="connsiteX77" fmla="*/ 29826 w 361189"/>
                <a:gd name="connsiteY77" fmla="*/ 201790 h 1376627"/>
                <a:gd name="connsiteX78" fmla="*/ 31060 w 361189"/>
                <a:gd name="connsiteY78" fmla="*/ 201087 h 1376627"/>
                <a:gd name="connsiteX79" fmla="*/ 35994 w 361189"/>
                <a:gd name="connsiteY79" fmla="*/ 203195 h 1376627"/>
                <a:gd name="connsiteX80" fmla="*/ 32822 w 361189"/>
                <a:gd name="connsiteY80" fmla="*/ 196520 h 1376627"/>
                <a:gd name="connsiteX81" fmla="*/ 42514 w 361189"/>
                <a:gd name="connsiteY81" fmla="*/ 185101 h 1376627"/>
                <a:gd name="connsiteX82" fmla="*/ 57844 w 361189"/>
                <a:gd name="connsiteY82" fmla="*/ 164725 h 1376627"/>
                <a:gd name="connsiteX83" fmla="*/ 74056 w 361189"/>
                <a:gd name="connsiteY83" fmla="*/ 149617 h 1376627"/>
                <a:gd name="connsiteX84" fmla="*/ 91501 w 361189"/>
                <a:gd name="connsiteY84" fmla="*/ 135037 h 1376627"/>
                <a:gd name="connsiteX85" fmla="*/ 99606 w 361189"/>
                <a:gd name="connsiteY85" fmla="*/ 129416 h 1376627"/>
                <a:gd name="connsiteX86" fmla="*/ 107183 w 361189"/>
                <a:gd name="connsiteY86" fmla="*/ 122917 h 1376627"/>
                <a:gd name="connsiteX87" fmla="*/ 115994 w 361189"/>
                <a:gd name="connsiteY87" fmla="*/ 119228 h 1376627"/>
                <a:gd name="connsiteX88" fmla="*/ 122338 w 361189"/>
                <a:gd name="connsiteY88" fmla="*/ 114485 h 1376627"/>
                <a:gd name="connsiteX89" fmla="*/ 127095 w 361189"/>
                <a:gd name="connsiteY89" fmla="*/ 109917 h 1376627"/>
                <a:gd name="connsiteX90" fmla="*/ 129739 w 361189"/>
                <a:gd name="connsiteY90" fmla="*/ 105350 h 1376627"/>
                <a:gd name="connsiteX91" fmla="*/ 136259 w 361189"/>
                <a:gd name="connsiteY91" fmla="*/ 107634 h 1376627"/>
                <a:gd name="connsiteX92" fmla="*/ 138549 w 361189"/>
                <a:gd name="connsiteY92" fmla="*/ 106580 h 1376627"/>
                <a:gd name="connsiteX93" fmla="*/ 134144 w 361189"/>
                <a:gd name="connsiteY93" fmla="*/ 101837 h 1376627"/>
                <a:gd name="connsiteX94" fmla="*/ 161986 w 361189"/>
                <a:gd name="connsiteY94" fmla="*/ 70745 h 1376627"/>
                <a:gd name="connsiteX95" fmla="*/ 167096 w 361189"/>
                <a:gd name="connsiteY95" fmla="*/ 73028 h 1376627"/>
                <a:gd name="connsiteX96" fmla="*/ 172206 w 361189"/>
                <a:gd name="connsiteY96" fmla="*/ 63894 h 1376627"/>
                <a:gd name="connsiteX97" fmla="*/ 166038 w 361189"/>
                <a:gd name="connsiteY97" fmla="*/ 62488 h 1376627"/>
                <a:gd name="connsiteX98" fmla="*/ 173616 w 361189"/>
                <a:gd name="connsiteY98" fmla="*/ 45098 h 1376627"/>
                <a:gd name="connsiteX99" fmla="*/ 176611 w 361189"/>
                <a:gd name="connsiteY99" fmla="*/ 46152 h 1376627"/>
                <a:gd name="connsiteX100" fmla="*/ 179607 w 361189"/>
                <a:gd name="connsiteY100" fmla="*/ 46152 h 1376627"/>
                <a:gd name="connsiteX101" fmla="*/ 176435 w 361189"/>
                <a:gd name="connsiteY101" fmla="*/ 40179 h 1376627"/>
                <a:gd name="connsiteX102" fmla="*/ 173087 w 361189"/>
                <a:gd name="connsiteY102" fmla="*/ 31572 h 1376627"/>
                <a:gd name="connsiteX103" fmla="*/ 173087 w 361189"/>
                <a:gd name="connsiteY103" fmla="*/ 1006 h 1376627"/>
                <a:gd name="connsiteX104" fmla="*/ 201986 w 361189"/>
                <a:gd name="connsiteY104" fmla="*/ 1709 h 1376627"/>
                <a:gd name="connsiteX105" fmla="*/ 201986 w 361189"/>
                <a:gd name="connsiteY105" fmla="*/ 16991 h 1376627"/>
                <a:gd name="connsiteX106" fmla="*/ 204981 w 361189"/>
                <a:gd name="connsiteY106" fmla="*/ 55637 h 1376627"/>
                <a:gd name="connsiteX107" fmla="*/ 214144 w 361189"/>
                <a:gd name="connsiteY107" fmla="*/ 72852 h 1376627"/>
                <a:gd name="connsiteX108" fmla="*/ 244453 w 361189"/>
                <a:gd name="connsiteY108" fmla="*/ 109742 h 1376627"/>
                <a:gd name="connsiteX109" fmla="*/ 255378 w 361189"/>
                <a:gd name="connsiteY109" fmla="*/ 120809 h 1376627"/>
                <a:gd name="connsiteX110" fmla="*/ 267889 w 361189"/>
                <a:gd name="connsiteY110" fmla="*/ 144172 h 1376627"/>
                <a:gd name="connsiteX111" fmla="*/ 269299 w 361189"/>
                <a:gd name="connsiteY111" fmla="*/ 145929 h 1376627"/>
                <a:gd name="connsiteX112" fmla="*/ 273704 w 361189"/>
                <a:gd name="connsiteY112" fmla="*/ 139078 h 1376627"/>
                <a:gd name="connsiteX113" fmla="*/ 281281 w 361189"/>
                <a:gd name="connsiteY113" fmla="*/ 144699 h 1376627"/>
                <a:gd name="connsiteX114" fmla="*/ 293969 w 361189"/>
                <a:gd name="connsiteY114" fmla="*/ 156117 h 1376627"/>
                <a:gd name="connsiteX115" fmla="*/ 295555 w 361189"/>
                <a:gd name="connsiteY115" fmla="*/ 157874 h 1376627"/>
                <a:gd name="connsiteX116" fmla="*/ 311061 w 361189"/>
                <a:gd name="connsiteY116" fmla="*/ 173508 h 1376627"/>
                <a:gd name="connsiteX117" fmla="*/ 316524 w 361189"/>
                <a:gd name="connsiteY117" fmla="*/ 176494 h 1376627"/>
                <a:gd name="connsiteX118" fmla="*/ 324982 w 361189"/>
                <a:gd name="connsiteY118" fmla="*/ 186155 h 1376627"/>
                <a:gd name="connsiteX119" fmla="*/ 345423 w 361189"/>
                <a:gd name="connsiteY119" fmla="*/ 218126 h 1376627"/>
                <a:gd name="connsiteX120" fmla="*/ 349652 w 361189"/>
                <a:gd name="connsiteY120" fmla="*/ 228666 h 1376627"/>
                <a:gd name="connsiteX121" fmla="*/ 357758 w 361189"/>
                <a:gd name="connsiteY121" fmla="*/ 251151 h 1376627"/>
                <a:gd name="connsiteX122" fmla="*/ 360753 w 361189"/>
                <a:gd name="connsiteY122" fmla="*/ 289621 h 1376627"/>
                <a:gd name="connsiteX123" fmla="*/ 356348 w 361189"/>
                <a:gd name="connsiteY123" fmla="*/ 331254 h 1376627"/>
                <a:gd name="connsiteX124" fmla="*/ 344189 w 361189"/>
                <a:gd name="connsiteY124" fmla="*/ 374818 h 1376627"/>
                <a:gd name="connsiteX125" fmla="*/ 336788 w 361189"/>
                <a:gd name="connsiteY125" fmla="*/ 391330 h 1376627"/>
                <a:gd name="connsiteX126" fmla="*/ 325335 w 361189"/>
                <a:gd name="connsiteY126" fmla="*/ 407316 h 1376627"/>
                <a:gd name="connsiteX127" fmla="*/ 320401 w 361189"/>
                <a:gd name="connsiteY127" fmla="*/ 410654 h 1376627"/>
                <a:gd name="connsiteX128" fmla="*/ 314409 w 361189"/>
                <a:gd name="connsiteY128" fmla="*/ 422774 h 1376627"/>
                <a:gd name="connsiteX129" fmla="*/ 306304 w 361189"/>
                <a:gd name="connsiteY129" fmla="*/ 428747 h 1376627"/>
                <a:gd name="connsiteX130" fmla="*/ 285863 w 361189"/>
                <a:gd name="connsiteY130" fmla="*/ 442800 h 1376627"/>
                <a:gd name="connsiteX131" fmla="*/ 280929 w 361189"/>
                <a:gd name="connsiteY131" fmla="*/ 450705 h 1376627"/>
                <a:gd name="connsiteX132" fmla="*/ 270532 w 361189"/>
                <a:gd name="connsiteY132" fmla="*/ 455623 h 1376627"/>
                <a:gd name="connsiteX133" fmla="*/ 261898 w 361189"/>
                <a:gd name="connsiteY133" fmla="*/ 460191 h 1376627"/>
                <a:gd name="connsiteX134" fmla="*/ 253616 w 361189"/>
                <a:gd name="connsiteY134" fmla="*/ 463353 h 1376627"/>
                <a:gd name="connsiteX135" fmla="*/ 248506 w 361189"/>
                <a:gd name="connsiteY135" fmla="*/ 465636 h 1376627"/>
                <a:gd name="connsiteX136" fmla="*/ 225246 w 361189"/>
                <a:gd name="connsiteY136" fmla="*/ 469852 h 1376627"/>
                <a:gd name="connsiteX137" fmla="*/ 224189 w 361189"/>
                <a:gd name="connsiteY137" fmla="*/ 470028 h 1376627"/>
                <a:gd name="connsiteX138" fmla="*/ 221898 w 361189"/>
                <a:gd name="connsiteY138" fmla="*/ 475649 h 1376627"/>
                <a:gd name="connsiteX139" fmla="*/ 202867 w 361189"/>
                <a:gd name="connsiteY139" fmla="*/ 476879 h 1376627"/>
                <a:gd name="connsiteX140" fmla="*/ 202338 w 361189"/>
                <a:gd name="connsiteY140" fmla="*/ 481797 h 1376627"/>
                <a:gd name="connsiteX141" fmla="*/ 202867 w 361189"/>
                <a:gd name="connsiteY141" fmla="*/ 499012 h 1376627"/>
                <a:gd name="connsiteX142" fmla="*/ 203572 w 361189"/>
                <a:gd name="connsiteY142" fmla="*/ 503053 h 1376627"/>
                <a:gd name="connsiteX143" fmla="*/ 211149 w 361189"/>
                <a:gd name="connsiteY143" fmla="*/ 522903 h 1376627"/>
                <a:gd name="connsiteX144" fmla="*/ 212030 w 361189"/>
                <a:gd name="connsiteY144" fmla="*/ 526064 h 1376627"/>
                <a:gd name="connsiteX145" fmla="*/ 210268 w 361189"/>
                <a:gd name="connsiteY145" fmla="*/ 540820 h 1376627"/>
                <a:gd name="connsiteX146" fmla="*/ 218374 w 361189"/>
                <a:gd name="connsiteY146" fmla="*/ 531861 h 1376627"/>
                <a:gd name="connsiteX147" fmla="*/ 221017 w 361189"/>
                <a:gd name="connsiteY147" fmla="*/ 534321 h 1376627"/>
                <a:gd name="connsiteX148" fmla="*/ 247096 w 361189"/>
                <a:gd name="connsiteY148" fmla="*/ 567170 h 1376627"/>
                <a:gd name="connsiteX149" fmla="*/ 252911 w 361189"/>
                <a:gd name="connsiteY149" fmla="*/ 572791 h 1376627"/>
                <a:gd name="connsiteX150" fmla="*/ 269651 w 361189"/>
                <a:gd name="connsiteY150" fmla="*/ 587371 h 1376627"/>
                <a:gd name="connsiteX151" fmla="*/ 285158 w 361189"/>
                <a:gd name="connsiteY151" fmla="*/ 600019 h 1376627"/>
                <a:gd name="connsiteX152" fmla="*/ 295907 w 361189"/>
                <a:gd name="connsiteY152" fmla="*/ 619166 h 1376627"/>
                <a:gd name="connsiteX153" fmla="*/ 305775 w 361189"/>
                <a:gd name="connsiteY153" fmla="*/ 620044 h 1376627"/>
                <a:gd name="connsiteX154" fmla="*/ 323396 w 361189"/>
                <a:gd name="connsiteY154" fmla="*/ 639016 h 1376627"/>
                <a:gd name="connsiteX155" fmla="*/ 327801 w 361189"/>
                <a:gd name="connsiteY155" fmla="*/ 647272 h 1376627"/>
                <a:gd name="connsiteX156" fmla="*/ 335203 w 361189"/>
                <a:gd name="connsiteY156" fmla="*/ 649732 h 1376627"/>
                <a:gd name="connsiteX157" fmla="*/ 338198 w 361189"/>
                <a:gd name="connsiteY157" fmla="*/ 658163 h 1376627"/>
                <a:gd name="connsiteX158" fmla="*/ 345599 w 361189"/>
                <a:gd name="connsiteY158" fmla="*/ 673446 h 1376627"/>
                <a:gd name="connsiteX159" fmla="*/ 349828 w 361189"/>
                <a:gd name="connsiteY159" fmla="*/ 683283 h 1376627"/>
                <a:gd name="connsiteX160" fmla="*/ 357581 w 361189"/>
                <a:gd name="connsiteY160" fmla="*/ 704012 h 1376627"/>
                <a:gd name="connsiteX161" fmla="*/ 360753 w 361189"/>
                <a:gd name="connsiteY161" fmla="*/ 745644 h 1376627"/>
                <a:gd name="connsiteX162" fmla="*/ 355291 w 361189"/>
                <a:gd name="connsiteY162" fmla="*/ 793073 h 1376627"/>
                <a:gd name="connsiteX163" fmla="*/ 347185 w 361189"/>
                <a:gd name="connsiteY163" fmla="*/ 823990 h 1376627"/>
                <a:gd name="connsiteX164" fmla="*/ 337493 w 361189"/>
                <a:gd name="connsiteY164" fmla="*/ 844894 h 1376627"/>
                <a:gd name="connsiteX165" fmla="*/ 334850 w 361189"/>
                <a:gd name="connsiteY165" fmla="*/ 847880 h 1376627"/>
                <a:gd name="connsiteX166" fmla="*/ 326039 w 361189"/>
                <a:gd name="connsiteY166" fmla="*/ 860528 h 1376627"/>
                <a:gd name="connsiteX167" fmla="*/ 325158 w 361189"/>
                <a:gd name="connsiteY167" fmla="*/ 861757 h 1376627"/>
                <a:gd name="connsiteX168" fmla="*/ 315643 w 361189"/>
                <a:gd name="connsiteY168" fmla="*/ 875986 h 1376627"/>
                <a:gd name="connsiteX169" fmla="*/ 305951 w 361189"/>
                <a:gd name="connsiteY169" fmla="*/ 883540 h 1376627"/>
                <a:gd name="connsiteX170" fmla="*/ 286920 w 361189"/>
                <a:gd name="connsiteY170" fmla="*/ 897066 h 1376627"/>
                <a:gd name="connsiteX171" fmla="*/ 282163 w 361189"/>
                <a:gd name="connsiteY171" fmla="*/ 904971 h 1376627"/>
                <a:gd name="connsiteX172" fmla="*/ 271414 w 361189"/>
                <a:gd name="connsiteY172" fmla="*/ 910065 h 1376627"/>
                <a:gd name="connsiteX173" fmla="*/ 254497 w 361189"/>
                <a:gd name="connsiteY173" fmla="*/ 911470 h 1376627"/>
                <a:gd name="connsiteX174" fmla="*/ 248506 w 361189"/>
                <a:gd name="connsiteY174" fmla="*/ 920253 h 1376627"/>
                <a:gd name="connsiteX175" fmla="*/ 233704 w 361189"/>
                <a:gd name="connsiteY175" fmla="*/ 924821 h 1376627"/>
                <a:gd name="connsiteX176" fmla="*/ 206920 w 361189"/>
                <a:gd name="connsiteY176" fmla="*/ 931145 h 1376627"/>
                <a:gd name="connsiteX177" fmla="*/ 203572 w 361189"/>
                <a:gd name="connsiteY177" fmla="*/ 932023 h 1376627"/>
                <a:gd name="connsiteX178" fmla="*/ 216259 w 361189"/>
                <a:gd name="connsiteY178" fmla="*/ 971372 h 1376627"/>
                <a:gd name="connsiteX179" fmla="*/ 235114 w 361189"/>
                <a:gd name="connsiteY179" fmla="*/ 994384 h 1376627"/>
                <a:gd name="connsiteX180" fmla="*/ 231061 w 361189"/>
                <a:gd name="connsiteY180" fmla="*/ 997545 h 1376627"/>
                <a:gd name="connsiteX181" fmla="*/ 228770 w 361189"/>
                <a:gd name="connsiteY181" fmla="*/ 1000356 h 1376627"/>
                <a:gd name="connsiteX182" fmla="*/ 236523 w 361189"/>
                <a:gd name="connsiteY182" fmla="*/ 1001937 h 1376627"/>
                <a:gd name="connsiteX183" fmla="*/ 242867 w 361189"/>
                <a:gd name="connsiteY183" fmla="*/ 1010720 h 1376627"/>
                <a:gd name="connsiteX184" fmla="*/ 271061 w 361189"/>
                <a:gd name="connsiteY184" fmla="*/ 1030922 h 1376627"/>
                <a:gd name="connsiteX185" fmla="*/ 284101 w 361189"/>
                <a:gd name="connsiteY185" fmla="*/ 1041637 h 1376627"/>
                <a:gd name="connsiteX186" fmla="*/ 293616 w 361189"/>
                <a:gd name="connsiteY186" fmla="*/ 1050947 h 1376627"/>
                <a:gd name="connsiteX187" fmla="*/ 297317 w 361189"/>
                <a:gd name="connsiteY187" fmla="*/ 1055163 h 1376627"/>
                <a:gd name="connsiteX188" fmla="*/ 304365 w 361189"/>
                <a:gd name="connsiteY188" fmla="*/ 1060960 h 1376627"/>
                <a:gd name="connsiteX189" fmla="*/ 306656 w 361189"/>
                <a:gd name="connsiteY189" fmla="*/ 1071148 h 1376627"/>
                <a:gd name="connsiteX190" fmla="*/ 315467 w 361189"/>
                <a:gd name="connsiteY190" fmla="*/ 1073081 h 1376627"/>
                <a:gd name="connsiteX191" fmla="*/ 317757 w 361189"/>
                <a:gd name="connsiteY191" fmla="*/ 1080986 h 1376627"/>
                <a:gd name="connsiteX192" fmla="*/ 330621 w 361189"/>
                <a:gd name="connsiteY192" fmla="*/ 1087485 h 1376627"/>
                <a:gd name="connsiteX193" fmla="*/ 334850 w 361189"/>
                <a:gd name="connsiteY193" fmla="*/ 1099957 h 1376627"/>
                <a:gd name="connsiteX194" fmla="*/ 316876 w 361189"/>
                <a:gd name="connsiteY194" fmla="*/ 1107862 h 1376627"/>
                <a:gd name="connsiteX195" fmla="*/ 330268 w 361189"/>
                <a:gd name="connsiteY195" fmla="*/ 1114537 h 1376627"/>
                <a:gd name="connsiteX196" fmla="*/ 339960 w 361189"/>
                <a:gd name="connsiteY196" fmla="*/ 1124726 h 1376627"/>
                <a:gd name="connsiteX197" fmla="*/ 344542 w 361189"/>
                <a:gd name="connsiteY197" fmla="*/ 1115767 h 1376627"/>
                <a:gd name="connsiteX198" fmla="*/ 337669 w 361189"/>
                <a:gd name="connsiteY198" fmla="*/ 1112956 h 1376627"/>
                <a:gd name="connsiteX199" fmla="*/ 333088 w 361189"/>
                <a:gd name="connsiteY199" fmla="*/ 1111903 h 1376627"/>
                <a:gd name="connsiteX200" fmla="*/ 329740 w 361189"/>
                <a:gd name="connsiteY200" fmla="*/ 1107686 h 1376627"/>
                <a:gd name="connsiteX201" fmla="*/ 333969 w 361189"/>
                <a:gd name="connsiteY201" fmla="*/ 1104525 h 1376627"/>
                <a:gd name="connsiteX202" fmla="*/ 340313 w 361189"/>
                <a:gd name="connsiteY202" fmla="*/ 1103471 h 1376627"/>
                <a:gd name="connsiteX203" fmla="*/ 343661 w 361189"/>
                <a:gd name="connsiteY203" fmla="*/ 1110497 h 1376627"/>
                <a:gd name="connsiteX204" fmla="*/ 348771 w 361189"/>
                <a:gd name="connsiteY204" fmla="*/ 1124199 h 1376627"/>
                <a:gd name="connsiteX205" fmla="*/ 355643 w 361189"/>
                <a:gd name="connsiteY205" fmla="*/ 1149143 h 1376627"/>
                <a:gd name="connsiteX206" fmla="*/ 357053 w 361189"/>
                <a:gd name="connsiteY206" fmla="*/ 1151954 h 1376627"/>
                <a:gd name="connsiteX207" fmla="*/ 360401 w 361189"/>
                <a:gd name="connsiteY207" fmla="*/ 1164602 h 1376627"/>
                <a:gd name="connsiteX208" fmla="*/ 360930 w 361189"/>
                <a:gd name="connsiteY208" fmla="*/ 1182695 h 1376627"/>
                <a:gd name="connsiteX209" fmla="*/ 356524 w 361189"/>
                <a:gd name="connsiteY209" fmla="*/ 1227313 h 1376627"/>
                <a:gd name="connsiteX210" fmla="*/ 349299 w 361189"/>
                <a:gd name="connsiteY210" fmla="*/ 1228894 h 1376627"/>
                <a:gd name="connsiteX211" fmla="*/ 355643 w 361189"/>
                <a:gd name="connsiteY211" fmla="*/ 1233637 h 1376627"/>
                <a:gd name="connsiteX212" fmla="*/ 349828 w 361189"/>
                <a:gd name="connsiteY212" fmla="*/ 1261568 h 1376627"/>
                <a:gd name="connsiteX213" fmla="*/ 348418 w 361189"/>
                <a:gd name="connsiteY213" fmla="*/ 1265432 h 1376627"/>
                <a:gd name="connsiteX214" fmla="*/ 338550 w 361189"/>
                <a:gd name="connsiteY214" fmla="*/ 1282823 h 1376627"/>
                <a:gd name="connsiteX215" fmla="*/ 335379 w 361189"/>
                <a:gd name="connsiteY215" fmla="*/ 1289850 h 1376627"/>
                <a:gd name="connsiteX216" fmla="*/ 326216 w 361189"/>
                <a:gd name="connsiteY216" fmla="*/ 1302673 h 1376627"/>
                <a:gd name="connsiteX217" fmla="*/ 324806 w 361189"/>
                <a:gd name="connsiteY217" fmla="*/ 1304430 h 1376627"/>
                <a:gd name="connsiteX218" fmla="*/ 315467 w 361189"/>
                <a:gd name="connsiteY218" fmla="*/ 1318658 h 1376627"/>
                <a:gd name="connsiteX219" fmla="*/ 306304 w 361189"/>
                <a:gd name="connsiteY219" fmla="*/ 1325509 h 1376627"/>
                <a:gd name="connsiteX220" fmla="*/ 285863 w 361189"/>
                <a:gd name="connsiteY220" fmla="*/ 1340089 h 1376627"/>
                <a:gd name="connsiteX221" fmla="*/ 278638 w 361189"/>
                <a:gd name="connsiteY221" fmla="*/ 1348170 h 1376627"/>
                <a:gd name="connsiteX222" fmla="*/ 276524 w 361189"/>
                <a:gd name="connsiteY222" fmla="*/ 1349400 h 1376627"/>
                <a:gd name="connsiteX223" fmla="*/ 250268 w 361189"/>
                <a:gd name="connsiteY223" fmla="*/ 1361872 h 1376627"/>
                <a:gd name="connsiteX224" fmla="*/ 223660 w 361189"/>
                <a:gd name="connsiteY224" fmla="*/ 1371884 h 1376627"/>
                <a:gd name="connsiteX225" fmla="*/ 217316 w 361189"/>
                <a:gd name="connsiteY225" fmla="*/ 1372938 h 1376627"/>
                <a:gd name="connsiteX226" fmla="*/ 201633 w 361189"/>
                <a:gd name="connsiteY226" fmla="*/ 1373992 h 1376627"/>
                <a:gd name="connsiteX227" fmla="*/ 177316 w 361189"/>
                <a:gd name="connsiteY227" fmla="*/ 1376627 h 1376627"/>
                <a:gd name="connsiteX228" fmla="*/ 164100 w 361189"/>
                <a:gd name="connsiteY228" fmla="*/ 1373641 h 1376627"/>
                <a:gd name="connsiteX229" fmla="*/ 156347 w 361189"/>
                <a:gd name="connsiteY229" fmla="*/ 1368020 h 1376627"/>
                <a:gd name="connsiteX230" fmla="*/ 142426 w 361189"/>
                <a:gd name="connsiteY230" fmla="*/ 1371006 h 1376627"/>
                <a:gd name="connsiteX231" fmla="*/ 99783 w 361189"/>
                <a:gd name="connsiteY231" fmla="*/ 1358183 h 1376627"/>
                <a:gd name="connsiteX232" fmla="*/ 65421 w 361189"/>
                <a:gd name="connsiteY232" fmla="*/ 1339035 h 1376627"/>
                <a:gd name="connsiteX233" fmla="*/ 20134 w 361189"/>
                <a:gd name="connsiteY233" fmla="*/ 1281066 h 1376627"/>
                <a:gd name="connsiteX234" fmla="*/ 21544 w 361189"/>
                <a:gd name="connsiteY234" fmla="*/ 1272810 h 1376627"/>
                <a:gd name="connsiteX235" fmla="*/ 13791 w 361189"/>
                <a:gd name="connsiteY235" fmla="*/ 1269121 h 1376627"/>
                <a:gd name="connsiteX236" fmla="*/ 18196 w 361189"/>
                <a:gd name="connsiteY236" fmla="*/ 1263149 h 1376627"/>
                <a:gd name="connsiteX237" fmla="*/ 25949 w 361189"/>
                <a:gd name="connsiteY237" fmla="*/ 1262446 h 1376627"/>
                <a:gd name="connsiteX238" fmla="*/ 32469 w 361189"/>
                <a:gd name="connsiteY238" fmla="*/ 1255595 h 1376627"/>
                <a:gd name="connsiteX239" fmla="*/ 13262 w 361189"/>
                <a:gd name="connsiteY239" fmla="*/ 1249447 h 1376627"/>
                <a:gd name="connsiteX240" fmla="*/ 12029 w 361189"/>
                <a:gd name="connsiteY240" fmla="*/ 1258933 h 1376627"/>
                <a:gd name="connsiteX241" fmla="*/ 12029 w 361189"/>
                <a:gd name="connsiteY241" fmla="*/ 1258933 h 1376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</a:cxnLst>
              <a:rect l="l" t="t" r="r" b="b"/>
              <a:pathLst>
                <a:path w="361189" h="1376627">
                  <a:moveTo>
                    <a:pt x="12734" y="1257527"/>
                  </a:moveTo>
                  <a:cubicBezTo>
                    <a:pt x="11852" y="1257527"/>
                    <a:pt x="10090" y="1257879"/>
                    <a:pt x="10090" y="1257527"/>
                  </a:cubicBezTo>
                  <a:cubicBezTo>
                    <a:pt x="8328" y="1252082"/>
                    <a:pt x="5333" y="1246461"/>
                    <a:pt x="5156" y="1241015"/>
                  </a:cubicBezTo>
                  <a:cubicBezTo>
                    <a:pt x="5156" y="1233813"/>
                    <a:pt x="1632" y="1227489"/>
                    <a:pt x="1103" y="1220814"/>
                  </a:cubicBezTo>
                  <a:cubicBezTo>
                    <a:pt x="46" y="1207288"/>
                    <a:pt x="222" y="1193586"/>
                    <a:pt x="46" y="1180060"/>
                  </a:cubicBezTo>
                  <a:cubicBezTo>
                    <a:pt x="46" y="1179533"/>
                    <a:pt x="399" y="1179006"/>
                    <a:pt x="575" y="1178479"/>
                  </a:cubicBezTo>
                  <a:cubicBezTo>
                    <a:pt x="927" y="1175493"/>
                    <a:pt x="1456" y="1172682"/>
                    <a:pt x="1632" y="1169696"/>
                  </a:cubicBezTo>
                  <a:cubicBezTo>
                    <a:pt x="1985" y="1164074"/>
                    <a:pt x="1103" y="1157751"/>
                    <a:pt x="5509" y="1153359"/>
                  </a:cubicBezTo>
                  <a:cubicBezTo>
                    <a:pt x="7095" y="1151778"/>
                    <a:pt x="7800" y="1150373"/>
                    <a:pt x="8504" y="1148265"/>
                  </a:cubicBezTo>
                  <a:cubicBezTo>
                    <a:pt x="10619" y="1141238"/>
                    <a:pt x="10090" y="1133685"/>
                    <a:pt x="12734" y="1126482"/>
                  </a:cubicBezTo>
                  <a:cubicBezTo>
                    <a:pt x="13967" y="1123496"/>
                    <a:pt x="14143" y="1120334"/>
                    <a:pt x="16963" y="1118051"/>
                  </a:cubicBezTo>
                  <a:cubicBezTo>
                    <a:pt x="18196" y="1117172"/>
                    <a:pt x="18549" y="1115240"/>
                    <a:pt x="19606" y="1114010"/>
                  </a:cubicBezTo>
                  <a:cubicBezTo>
                    <a:pt x="26478" y="1105052"/>
                    <a:pt x="28064" y="1092404"/>
                    <a:pt x="38637" y="1086080"/>
                  </a:cubicBezTo>
                  <a:cubicBezTo>
                    <a:pt x="39694" y="1085377"/>
                    <a:pt x="40223" y="1083796"/>
                    <a:pt x="40928" y="1082742"/>
                  </a:cubicBezTo>
                  <a:cubicBezTo>
                    <a:pt x="45861" y="1075891"/>
                    <a:pt x="50796" y="1069041"/>
                    <a:pt x="55906" y="1062190"/>
                  </a:cubicBezTo>
                  <a:cubicBezTo>
                    <a:pt x="58020" y="1059379"/>
                    <a:pt x="60135" y="1056568"/>
                    <a:pt x="62778" y="1054285"/>
                  </a:cubicBezTo>
                  <a:cubicBezTo>
                    <a:pt x="71236" y="1047083"/>
                    <a:pt x="79870" y="1040232"/>
                    <a:pt x="88505" y="1033205"/>
                  </a:cubicBezTo>
                  <a:cubicBezTo>
                    <a:pt x="89915" y="1031976"/>
                    <a:pt x="91324" y="1030570"/>
                    <a:pt x="92910" y="1029516"/>
                  </a:cubicBezTo>
                  <a:cubicBezTo>
                    <a:pt x="100311" y="1024246"/>
                    <a:pt x="107712" y="1018976"/>
                    <a:pt x="112999" y="1011423"/>
                  </a:cubicBezTo>
                  <a:cubicBezTo>
                    <a:pt x="114056" y="1009842"/>
                    <a:pt x="116346" y="1008085"/>
                    <a:pt x="118285" y="1008085"/>
                  </a:cubicBezTo>
                  <a:cubicBezTo>
                    <a:pt x="123219" y="1007910"/>
                    <a:pt x="126391" y="1005275"/>
                    <a:pt x="128329" y="1002288"/>
                  </a:cubicBezTo>
                  <a:cubicBezTo>
                    <a:pt x="133087" y="1004045"/>
                    <a:pt x="137140" y="1005450"/>
                    <a:pt x="141721" y="1007207"/>
                  </a:cubicBezTo>
                  <a:cubicBezTo>
                    <a:pt x="142426" y="1000005"/>
                    <a:pt x="135025" y="1001410"/>
                    <a:pt x="133615" y="997018"/>
                  </a:cubicBezTo>
                  <a:cubicBezTo>
                    <a:pt x="145598" y="985249"/>
                    <a:pt x="157580" y="973304"/>
                    <a:pt x="165510" y="958021"/>
                  </a:cubicBezTo>
                  <a:cubicBezTo>
                    <a:pt x="169563" y="950292"/>
                    <a:pt x="173792" y="942563"/>
                    <a:pt x="172558" y="933253"/>
                  </a:cubicBezTo>
                  <a:cubicBezTo>
                    <a:pt x="163395" y="928334"/>
                    <a:pt x="153704" y="929037"/>
                    <a:pt x="144364" y="928861"/>
                  </a:cubicBezTo>
                  <a:cubicBezTo>
                    <a:pt x="143836" y="926402"/>
                    <a:pt x="143483" y="924294"/>
                    <a:pt x="142778" y="920429"/>
                  </a:cubicBezTo>
                  <a:cubicBezTo>
                    <a:pt x="134849" y="926929"/>
                    <a:pt x="126919" y="924821"/>
                    <a:pt x="119342" y="922361"/>
                  </a:cubicBezTo>
                  <a:cubicBezTo>
                    <a:pt x="109474" y="919200"/>
                    <a:pt x="99430" y="915862"/>
                    <a:pt x="90091" y="911470"/>
                  </a:cubicBezTo>
                  <a:cubicBezTo>
                    <a:pt x="75994" y="904795"/>
                    <a:pt x="63307" y="896188"/>
                    <a:pt x="52910" y="884594"/>
                  </a:cubicBezTo>
                  <a:cubicBezTo>
                    <a:pt x="41809" y="872122"/>
                    <a:pt x="31588" y="858771"/>
                    <a:pt x="24011" y="843840"/>
                  </a:cubicBezTo>
                  <a:cubicBezTo>
                    <a:pt x="22425" y="840678"/>
                    <a:pt x="21720" y="836989"/>
                    <a:pt x="20487" y="832949"/>
                  </a:cubicBezTo>
                  <a:cubicBezTo>
                    <a:pt x="19253" y="831895"/>
                    <a:pt x="16434" y="830841"/>
                    <a:pt x="15553" y="828908"/>
                  </a:cubicBezTo>
                  <a:cubicBezTo>
                    <a:pt x="12381" y="822585"/>
                    <a:pt x="9209" y="816085"/>
                    <a:pt x="7095" y="809234"/>
                  </a:cubicBezTo>
                  <a:cubicBezTo>
                    <a:pt x="4980" y="802208"/>
                    <a:pt x="3747" y="795005"/>
                    <a:pt x="2513" y="787803"/>
                  </a:cubicBezTo>
                  <a:cubicBezTo>
                    <a:pt x="1103" y="780250"/>
                    <a:pt x="-306" y="772696"/>
                    <a:pt x="575" y="764967"/>
                  </a:cubicBezTo>
                  <a:cubicBezTo>
                    <a:pt x="1280" y="758994"/>
                    <a:pt x="2337" y="752670"/>
                    <a:pt x="927" y="747049"/>
                  </a:cubicBezTo>
                  <a:cubicBezTo>
                    <a:pt x="-482" y="740901"/>
                    <a:pt x="-482" y="735982"/>
                    <a:pt x="3571" y="731766"/>
                  </a:cubicBezTo>
                  <a:cubicBezTo>
                    <a:pt x="7271" y="730888"/>
                    <a:pt x="10267" y="730010"/>
                    <a:pt x="14496" y="728956"/>
                  </a:cubicBezTo>
                  <a:cubicBezTo>
                    <a:pt x="13262" y="724916"/>
                    <a:pt x="12910" y="720875"/>
                    <a:pt x="10971" y="718065"/>
                  </a:cubicBezTo>
                  <a:cubicBezTo>
                    <a:pt x="10267" y="717186"/>
                    <a:pt x="5509" y="719119"/>
                    <a:pt x="2161" y="719821"/>
                  </a:cubicBezTo>
                  <a:cubicBezTo>
                    <a:pt x="2513" y="718592"/>
                    <a:pt x="2689" y="717538"/>
                    <a:pt x="3042" y="716659"/>
                  </a:cubicBezTo>
                  <a:cubicBezTo>
                    <a:pt x="4804" y="712619"/>
                    <a:pt x="7447" y="708930"/>
                    <a:pt x="8504" y="704714"/>
                  </a:cubicBezTo>
                  <a:cubicBezTo>
                    <a:pt x="10443" y="697863"/>
                    <a:pt x="11500" y="690837"/>
                    <a:pt x="13086" y="683986"/>
                  </a:cubicBezTo>
                  <a:cubicBezTo>
                    <a:pt x="13615" y="681878"/>
                    <a:pt x="14319" y="679770"/>
                    <a:pt x="15553" y="678013"/>
                  </a:cubicBezTo>
                  <a:cubicBezTo>
                    <a:pt x="20663" y="669933"/>
                    <a:pt x="27183" y="662906"/>
                    <a:pt x="30179" y="653596"/>
                  </a:cubicBezTo>
                  <a:cubicBezTo>
                    <a:pt x="30883" y="651313"/>
                    <a:pt x="33350" y="649380"/>
                    <a:pt x="35112" y="647272"/>
                  </a:cubicBezTo>
                  <a:cubicBezTo>
                    <a:pt x="36698" y="645516"/>
                    <a:pt x="38637" y="643935"/>
                    <a:pt x="40223" y="642002"/>
                  </a:cubicBezTo>
                  <a:cubicBezTo>
                    <a:pt x="46390" y="633922"/>
                    <a:pt x="52381" y="625666"/>
                    <a:pt x="58373" y="617585"/>
                  </a:cubicBezTo>
                  <a:cubicBezTo>
                    <a:pt x="59430" y="616004"/>
                    <a:pt x="60663" y="613721"/>
                    <a:pt x="62073" y="613369"/>
                  </a:cubicBezTo>
                  <a:cubicBezTo>
                    <a:pt x="71412" y="611086"/>
                    <a:pt x="73527" y="598965"/>
                    <a:pt x="83571" y="597911"/>
                  </a:cubicBezTo>
                  <a:cubicBezTo>
                    <a:pt x="83923" y="597911"/>
                    <a:pt x="84276" y="597033"/>
                    <a:pt x="84628" y="596681"/>
                  </a:cubicBezTo>
                  <a:cubicBezTo>
                    <a:pt x="87976" y="591411"/>
                    <a:pt x="92910" y="588074"/>
                    <a:pt x="98020" y="584560"/>
                  </a:cubicBezTo>
                  <a:cubicBezTo>
                    <a:pt x="102250" y="581574"/>
                    <a:pt x="106655" y="578412"/>
                    <a:pt x="109827" y="574372"/>
                  </a:cubicBezTo>
                  <a:cubicBezTo>
                    <a:pt x="113351" y="569805"/>
                    <a:pt x="116523" y="565940"/>
                    <a:pt x="122690" y="565062"/>
                  </a:cubicBezTo>
                  <a:cubicBezTo>
                    <a:pt x="124100" y="564886"/>
                    <a:pt x="125686" y="563656"/>
                    <a:pt x="126919" y="562602"/>
                  </a:cubicBezTo>
                  <a:cubicBezTo>
                    <a:pt x="131853" y="557508"/>
                    <a:pt x="136611" y="552238"/>
                    <a:pt x="141721" y="547320"/>
                  </a:cubicBezTo>
                  <a:cubicBezTo>
                    <a:pt x="145598" y="543631"/>
                    <a:pt x="150003" y="540645"/>
                    <a:pt x="154585" y="536956"/>
                  </a:cubicBezTo>
                  <a:cubicBezTo>
                    <a:pt x="153880" y="534672"/>
                    <a:pt x="155642" y="532213"/>
                    <a:pt x="157757" y="529226"/>
                  </a:cubicBezTo>
                  <a:cubicBezTo>
                    <a:pt x="168329" y="514822"/>
                    <a:pt x="176259" y="499364"/>
                    <a:pt x="173439" y="479338"/>
                  </a:cubicBezTo>
                  <a:cubicBezTo>
                    <a:pt x="170444" y="478460"/>
                    <a:pt x="166743" y="477054"/>
                    <a:pt x="163219" y="476527"/>
                  </a:cubicBezTo>
                  <a:cubicBezTo>
                    <a:pt x="156347" y="475473"/>
                    <a:pt x="149298" y="475825"/>
                    <a:pt x="142778" y="474244"/>
                  </a:cubicBezTo>
                  <a:cubicBezTo>
                    <a:pt x="128153" y="470555"/>
                    <a:pt x="113351" y="467393"/>
                    <a:pt x="99430" y="461245"/>
                  </a:cubicBezTo>
                  <a:cubicBezTo>
                    <a:pt x="95906" y="459664"/>
                    <a:pt x="93086" y="458610"/>
                    <a:pt x="92734" y="455975"/>
                  </a:cubicBezTo>
                  <a:cubicBezTo>
                    <a:pt x="89562" y="455623"/>
                    <a:pt x="86743" y="455975"/>
                    <a:pt x="84804" y="454921"/>
                  </a:cubicBezTo>
                  <a:cubicBezTo>
                    <a:pt x="66302" y="444557"/>
                    <a:pt x="50796" y="430855"/>
                    <a:pt x="38989" y="413113"/>
                  </a:cubicBezTo>
                  <a:cubicBezTo>
                    <a:pt x="33350" y="404681"/>
                    <a:pt x="28945" y="395371"/>
                    <a:pt x="23306" y="387290"/>
                  </a:cubicBezTo>
                  <a:cubicBezTo>
                    <a:pt x="11148" y="369900"/>
                    <a:pt x="5861" y="350577"/>
                    <a:pt x="2337" y="330375"/>
                  </a:cubicBezTo>
                  <a:cubicBezTo>
                    <a:pt x="222" y="318781"/>
                    <a:pt x="-130" y="307012"/>
                    <a:pt x="1985" y="295243"/>
                  </a:cubicBezTo>
                  <a:cubicBezTo>
                    <a:pt x="2161" y="294189"/>
                    <a:pt x="2337" y="292783"/>
                    <a:pt x="1985" y="292081"/>
                  </a:cubicBezTo>
                  <a:cubicBezTo>
                    <a:pt x="-482" y="288216"/>
                    <a:pt x="-835" y="284703"/>
                    <a:pt x="1985" y="280662"/>
                  </a:cubicBezTo>
                  <a:cubicBezTo>
                    <a:pt x="2866" y="279433"/>
                    <a:pt x="2337" y="276974"/>
                    <a:pt x="2161" y="275041"/>
                  </a:cubicBezTo>
                  <a:cubicBezTo>
                    <a:pt x="1808" y="267839"/>
                    <a:pt x="2689" y="260988"/>
                    <a:pt x="7095" y="254840"/>
                  </a:cubicBezTo>
                  <a:cubicBezTo>
                    <a:pt x="8504" y="252908"/>
                    <a:pt x="8681" y="250273"/>
                    <a:pt x="9209" y="247989"/>
                  </a:cubicBezTo>
                  <a:cubicBezTo>
                    <a:pt x="10795" y="241138"/>
                    <a:pt x="12205" y="234112"/>
                    <a:pt x="13791" y="227261"/>
                  </a:cubicBezTo>
                  <a:cubicBezTo>
                    <a:pt x="14143" y="226031"/>
                    <a:pt x="15201" y="224977"/>
                    <a:pt x="15905" y="223923"/>
                  </a:cubicBezTo>
                  <a:cubicBezTo>
                    <a:pt x="17315" y="221991"/>
                    <a:pt x="18725" y="220059"/>
                    <a:pt x="19958" y="217951"/>
                  </a:cubicBezTo>
                  <a:cubicBezTo>
                    <a:pt x="23306" y="212681"/>
                    <a:pt x="26478" y="207235"/>
                    <a:pt x="29826" y="201790"/>
                  </a:cubicBezTo>
                  <a:cubicBezTo>
                    <a:pt x="30002" y="201438"/>
                    <a:pt x="30707" y="201263"/>
                    <a:pt x="31060" y="201087"/>
                  </a:cubicBezTo>
                  <a:cubicBezTo>
                    <a:pt x="32293" y="201614"/>
                    <a:pt x="33350" y="201965"/>
                    <a:pt x="35994" y="203195"/>
                  </a:cubicBezTo>
                  <a:cubicBezTo>
                    <a:pt x="34408" y="199682"/>
                    <a:pt x="33350" y="197749"/>
                    <a:pt x="32822" y="196520"/>
                  </a:cubicBezTo>
                  <a:cubicBezTo>
                    <a:pt x="36170" y="192479"/>
                    <a:pt x="39518" y="188966"/>
                    <a:pt x="42514" y="185101"/>
                  </a:cubicBezTo>
                  <a:cubicBezTo>
                    <a:pt x="47800" y="178426"/>
                    <a:pt x="52381" y="171224"/>
                    <a:pt x="57844" y="164725"/>
                  </a:cubicBezTo>
                  <a:cubicBezTo>
                    <a:pt x="62778" y="159279"/>
                    <a:pt x="68417" y="154536"/>
                    <a:pt x="74056" y="149617"/>
                  </a:cubicBezTo>
                  <a:cubicBezTo>
                    <a:pt x="79694" y="144699"/>
                    <a:pt x="85686" y="139780"/>
                    <a:pt x="91501" y="135037"/>
                  </a:cubicBezTo>
                  <a:cubicBezTo>
                    <a:pt x="94144" y="132929"/>
                    <a:pt x="96963" y="131348"/>
                    <a:pt x="99606" y="129416"/>
                  </a:cubicBezTo>
                  <a:cubicBezTo>
                    <a:pt x="102250" y="127308"/>
                    <a:pt x="104540" y="125025"/>
                    <a:pt x="107183" y="122917"/>
                  </a:cubicBezTo>
                  <a:cubicBezTo>
                    <a:pt x="109650" y="120809"/>
                    <a:pt x="112117" y="118349"/>
                    <a:pt x="115994" y="119228"/>
                  </a:cubicBezTo>
                  <a:cubicBezTo>
                    <a:pt x="120223" y="120106"/>
                    <a:pt x="120399" y="114836"/>
                    <a:pt x="122338" y="114485"/>
                  </a:cubicBezTo>
                  <a:cubicBezTo>
                    <a:pt x="125510" y="113782"/>
                    <a:pt x="126214" y="112201"/>
                    <a:pt x="127095" y="109917"/>
                  </a:cubicBezTo>
                  <a:cubicBezTo>
                    <a:pt x="127800" y="108337"/>
                    <a:pt x="128858" y="106756"/>
                    <a:pt x="129739" y="105350"/>
                  </a:cubicBezTo>
                  <a:cubicBezTo>
                    <a:pt x="132382" y="106229"/>
                    <a:pt x="134320" y="107107"/>
                    <a:pt x="136259" y="107634"/>
                  </a:cubicBezTo>
                  <a:cubicBezTo>
                    <a:pt x="136787" y="107634"/>
                    <a:pt x="137492" y="107107"/>
                    <a:pt x="138549" y="106580"/>
                  </a:cubicBezTo>
                  <a:cubicBezTo>
                    <a:pt x="136787" y="104823"/>
                    <a:pt x="135377" y="103242"/>
                    <a:pt x="134144" y="101837"/>
                  </a:cubicBezTo>
                  <a:cubicBezTo>
                    <a:pt x="143483" y="91297"/>
                    <a:pt x="152646" y="81109"/>
                    <a:pt x="161986" y="70745"/>
                  </a:cubicBezTo>
                  <a:cubicBezTo>
                    <a:pt x="163395" y="71272"/>
                    <a:pt x="164981" y="71974"/>
                    <a:pt x="167096" y="73028"/>
                  </a:cubicBezTo>
                  <a:cubicBezTo>
                    <a:pt x="168858" y="70042"/>
                    <a:pt x="170268" y="67231"/>
                    <a:pt x="172206" y="63894"/>
                  </a:cubicBezTo>
                  <a:cubicBezTo>
                    <a:pt x="169739" y="63367"/>
                    <a:pt x="167977" y="63015"/>
                    <a:pt x="166038" y="62488"/>
                  </a:cubicBezTo>
                  <a:cubicBezTo>
                    <a:pt x="168682" y="56516"/>
                    <a:pt x="171149" y="50895"/>
                    <a:pt x="173616" y="45098"/>
                  </a:cubicBezTo>
                  <a:cubicBezTo>
                    <a:pt x="175202" y="45625"/>
                    <a:pt x="175906" y="45976"/>
                    <a:pt x="176611" y="46152"/>
                  </a:cubicBezTo>
                  <a:cubicBezTo>
                    <a:pt x="177316" y="46152"/>
                    <a:pt x="178021" y="46152"/>
                    <a:pt x="179607" y="46152"/>
                  </a:cubicBezTo>
                  <a:cubicBezTo>
                    <a:pt x="178373" y="43692"/>
                    <a:pt x="178021" y="41057"/>
                    <a:pt x="176435" y="40179"/>
                  </a:cubicBezTo>
                  <a:cubicBezTo>
                    <a:pt x="172911" y="37895"/>
                    <a:pt x="173087" y="34909"/>
                    <a:pt x="173087" y="31572"/>
                  </a:cubicBezTo>
                  <a:cubicBezTo>
                    <a:pt x="173087" y="21559"/>
                    <a:pt x="173087" y="11546"/>
                    <a:pt x="173087" y="1006"/>
                  </a:cubicBezTo>
                  <a:cubicBezTo>
                    <a:pt x="182779" y="1533"/>
                    <a:pt x="192647" y="-1980"/>
                    <a:pt x="201986" y="1709"/>
                  </a:cubicBezTo>
                  <a:cubicBezTo>
                    <a:pt x="201986" y="7330"/>
                    <a:pt x="201457" y="12249"/>
                    <a:pt x="201986" y="16991"/>
                  </a:cubicBezTo>
                  <a:cubicBezTo>
                    <a:pt x="203395" y="29815"/>
                    <a:pt x="200752" y="42814"/>
                    <a:pt x="204981" y="55637"/>
                  </a:cubicBezTo>
                  <a:cubicBezTo>
                    <a:pt x="207096" y="62137"/>
                    <a:pt x="209739" y="67758"/>
                    <a:pt x="214144" y="72852"/>
                  </a:cubicBezTo>
                  <a:cubicBezTo>
                    <a:pt x="224365" y="84973"/>
                    <a:pt x="234761" y="97094"/>
                    <a:pt x="244453" y="109742"/>
                  </a:cubicBezTo>
                  <a:cubicBezTo>
                    <a:pt x="247625" y="113958"/>
                    <a:pt x="250973" y="117647"/>
                    <a:pt x="255378" y="120809"/>
                  </a:cubicBezTo>
                  <a:cubicBezTo>
                    <a:pt x="263484" y="126430"/>
                    <a:pt x="271061" y="132402"/>
                    <a:pt x="267889" y="144172"/>
                  </a:cubicBezTo>
                  <a:cubicBezTo>
                    <a:pt x="267889" y="144523"/>
                    <a:pt x="268418" y="145050"/>
                    <a:pt x="269299" y="145929"/>
                  </a:cubicBezTo>
                  <a:cubicBezTo>
                    <a:pt x="270709" y="143645"/>
                    <a:pt x="271942" y="141713"/>
                    <a:pt x="273704" y="139078"/>
                  </a:cubicBezTo>
                  <a:cubicBezTo>
                    <a:pt x="276524" y="141186"/>
                    <a:pt x="278638" y="143645"/>
                    <a:pt x="281281" y="144699"/>
                  </a:cubicBezTo>
                  <a:cubicBezTo>
                    <a:pt x="287273" y="146807"/>
                    <a:pt x="292559" y="149090"/>
                    <a:pt x="293969" y="156117"/>
                  </a:cubicBezTo>
                  <a:cubicBezTo>
                    <a:pt x="293969" y="156820"/>
                    <a:pt x="294850" y="157522"/>
                    <a:pt x="295555" y="157874"/>
                  </a:cubicBezTo>
                  <a:cubicBezTo>
                    <a:pt x="302251" y="161563"/>
                    <a:pt x="306832" y="167359"/>
                    <a:pt x="311061" y="173508"/>
                  </a:cubicBezTo>
                  <a:cubicBezTo>
                    <a:pt x="312119" y="175089"/>
                    <a:pt x="315114" y="175089"/>
                    <a:pt x="316524" y="176494"/>
                  </a:cubicBezTo>
                  <a:cubicBezTo>
                    <a:pt x="319520" y="179480"/>
                    <a:pt x="321634" y="183521"/>
                    <a:pt x="324982" y="186155"/>
                  </a:cubicBezTo>
                  <a:cubicBezTo>
                    <a:pt x="335555" y="194587"/>
                    <a:pt x="340136" y="206532"/>
                    <a:pt x="345423" y="218126"/>
                  </a:cubicBezTo>
                  <a:cubicBezTo>
                    <a:pt x="347009" y="221639"/>
                    <a:pt x="348418" y="225153"/>
                    <a:pt x="349652" y="228666"/>
                  </a:cubicBezTo>
                  <a:cubicBezTo>
                    <a:pt x="352471" y="236044"/>
                    <a:pt x="355643" y="243422"/>
                    <a:pt x="357758" y="251151"/>
                  </a:cubicBezTo>
                  <a:cubicBezTo>
                    <a:pt x="361282" y="263623"/>
                    <a:pt x="361282" y="276798"/>
                    <a:pt x="360753" y="289621"/>
                  </a:cubicBezTo>
                  <a:cubicBezTo>
                    <a:pt x="360048" y="303499"/>
                    <a:pt x="358991" y="317552"/>
                    <a:pt x="356348" y="331254"/>
                  </a:cubicBezTo>
                  <a:cubicBezTo>
                    <a:pt x="353528" y="346009"/>
                    <a:pt x="354057" y="361819"/>
                    <a:pt x="344189" y="374818"/>
                  </a:cubicBezTo>
                  <a:cubicBezTo>
                    <a:pt x="340665" y="379561"/>
                    <a:pt x="340489" y="386763"/>
                    <a:pt x="336788" y="391330"/>
                  </a:cubicBezTo>
                  <a:cubicBezTo>
                    <a:pt x="332736" y="396600"/>
                    <a:pt x="326392" y="399938"/>
                    <a:pt x="325335" y="407316"/>
                  </a:cubicBezTo>
                  <a:cubicBezTo>
                    <a:pt x="325158" y="408721"/>
                    <a:pt x="321282" y="409073"/>
                    <a:pt x="320401" y="410654"/>
                  </a:cubicBezTo>
                  <a:cubicBezTo>
                    <a:pt x="318110" y="414518"/>
                    <a:pt x="316348" y="418734"/>
                    <a:pt x="314409" y="422774"/>
                  </a:cubicBezTo>
                  <a:cubicBezTo>
                    <a:pt x="311766" y="424707"/>
                    <a:pt x="308242" y="426112"/>
                    <a:pt x="306304" y="428747"/>
                  </a:cubicBezTo>
                  <a:cubicBezTo>
                    <a:pt x="301017" y="435773"/>
                    <a:pt x="294850" y="441043"/>
                    <a:pt x="285863" y="442800"/>
                  </a:cubicBezTo>
                  <a:cubicBezTo>
                    <a:pt x="284101" y="445259"/>
                    <a:pt x="286039" y="451056"/>
                    <a:pt x="280929" y="450705"/>
                  </a:cubicBezTo>
                  <a:cubicBezTo>
                    <a:pt x="275995" y="450353"/>
                    <a:pt x="273704" y="453164"/>
                    <a:pt x="270532" y="455623"/>
                  </a:cubicBezTo>
                  <a:cubicBezTo>
                    <a:pt x="268065" y="457556"/>
                    <a:pt x="264894" y="458785"/>
                    <a:pt x="261898" y="460191"/>
                  </a:cubicBezTo>
                  <a:cubicBezTo>
                    <a:pt x="259255" y="461420"/>
                    <a:pt x="256259" y="462299"/>
                    <a:pt x="253616" y="463353"/>
                  </a:cubicBezTo>
                  <a:cubicBezTo>
                    <a:pt x="251854" y="464055"/>
                    <a:pt x="250268" y="465461"/>
                    <a:pt x="248506" y="465636"/>
                  </a:cubicBezTo>
                  <a:cubicBezTo>
                    <a:pt x="240576" y="465988"/>
                    <a:pt x="234056" y="474068"/>
                    <a:pt x="225246" y="469852"/>
                  </a:cubicBezTo>
                  <a:cubicBezTo>
                    <a:pt x="225070" y="469852"/>
                    <a:pt x="224717" y="469852"/>
                    <a:pt x="224189" y="470028"/>
                  </a:cubicBezTo>
                  <a:cubicBezTo>
                    <a:pt x="223484" y="471784"/>
                    <a:pt x="222603" y="473717"/>
                    <a:pt x="221898" y="475649"/>
                  </a:cubicBezTo>
                  <a:cubicBezTo>
                    <a:pt x="215378" y="476000"/>
                    <a:pt x="209034" y="476352"/>
                    <a:pt x="202867" y="476879"/>
                  </a:cubicBezTo>
                  <a:cubicBezTo>
                    <a:pt x="202514" y="479162"/>
                    <a:pt x="202162" y="480392"/>
                    <a:pt x="202338" y="481797"/>
                  </a:cubicBezTo>
                  <a:cubicBezTo>
                    <a:pt x="202338" y="487594"/>
                    <a:pt x="202691" y="493215"/>
                    <a:pt x="202867" y="499012"/>
                  </a:cubicBezTo>
                  <a:cubicBezTo>
                    <a:pt x="202867" y="500418"/>
                    <a:pt x="203043" y="501823"/>
                    <a:pt x="203572" y="503053"/>
                  </a:cubicBezTo>
                  <a:cubicBezTo>
                    <a:pt x="206039" y="509728"/>
                    <a:pt x="206215" y="517106"/>
                    <a:pt x="211149" y="522903"/>
                  </a:cubicBezTo>
                  <a:cubicBezTo>
                    <a:pt x="211854" y="523605"/>
                    <a:pt x="211677" y="525010"/>
                    <a:pt x="212030" y="526064"/>
                  </a:cubicBezTo>
                  <a:cubicBezTo>
                    <a:pt x="213968" y="531159"/>
                    <a:pt x="211501" y="535902"/>
                    <a:pt x="210268" y="540820"/>
                  </a:cubicBezTo>
                  <a:cubicBezTo>
                    <a:pt x="217669" y="540820"/>
                    <a:pt x="211325" y="531686"/>
                    <a:pt x="218374" y="531861"/>
                  </a:cubicBezTo>
                  <a:cubicBezTo>
                    <a:pt x="219078" y="532388"/>
                    <a:pt x="220136" y="533267"/>
                    <a:pt x="221017" y="534321"/>
                  </a:cubicBezTo>
                  <a:cubicBezTo>
                    <a:pt x="229827" y="545212"/>
                    <a:pt x="238462" y="556279"/>
                    <a:pt x="247096" y="567170"/>
                  </a:cubicBezTo>
                  <a:cubicBezTo>
                    <a:pt x="248858" y="569278"/>
                    <a:pt x="250973" y="571034"/>
                    <a:pt x="252911" y="572791"/>
                  </a:cubicBezTo>
                  <a:cubicBezTo>
                    <a:pt x="258550" y="577710"/>
                    <a:pt x="264894" y="581750"/>
                    <a:pt x="269651" y="587371"/>
                  </a:cubicBezTo>
                  <a:cubicBezTo>
                    <a:pt x="274233" y="592641"/>
                    <a:pt x="278462" y="597384"/>
                    <a:pt x="285158" y="600019"/>
                  </a:cubicBezTo>
                  <a:cubicBezTo>
                    <a:pt x="292911" y="603005"/>
                    <a:pt x="297493" y="612315"/>
                    <a:pt x="295907" y="619166"/>
                  </a:cubicBezTo>
                  <a:cubicBezTo>
                    <a:pt x="301546" y="616707"/>
                    <a:pt x="302779" y="616883"/>
                    <a:pt x="305775" y="620044"/>
                  </a:cubicBezTo>
                  <a:cubicBezTo>
                    <a:pt x="311590" y="626368"/>
                    <a:pt x="317757" y="632517"/>
                    <a:pt x="323396" y="639016"/>
                  </a:cubicBezTo>
                  <a:cubicBezTo>
                    <a:pt x="325335" y="641300"/>
                    <a:pt x="326392" y="644462"/>
                    <a:pt x="327801" y="647272"/>
                  </a:cubicBezTo>
                  <a:cubicBezTo>
                    <a:pt x="331854" y="645164"/>
                    <a:pt x="333793" y="645691"/>
                    <a:pt x="335203" y="649732"/>
                  </a:cubicBezTo>
                  <a:cubicBezTo>
                    <a:pt x="336260" y="652542"/>
                    <a:pt x="336436" y="656055"/>
                    <a:pt x="338198" y="658163"/>
                  </a:cubicBezTo>
                  <a:cubicBezTo>
                    <a:pt x="342075" y="662731"/>
                    <a:pt x="343661" y="668176"/>
                    <a:pt x="345599" y="673446"/>
                  </a:cubicBezTo>
                  <a:cubicBezTo>
                    <a:pt x="346656" y="676784"/>
                    <a:pt x="348595" y="679946"/>
                    <a:pt x="349828" y="683283"/>
                  </a:cubicBezTo>
                  <a:cubicBezTo>
                    <a:pt x="352471" y="690134"/>
                    <a:pt x="355467" y="696985"/>
                    <a:pt x="357581" y="704012"/>
                  </a:cubicBezTo>
                  <a:cubicBezTo>
                    <a:pt x="361458" y="717538"/>
                    <a:pt x="361634" y="731766"/>
                    <a:pt x="360753" y="745644"/>
                  </a:cubicBezTo>
                  <a:cubicBezTo>
                    <a:pt x="359696" y="761454"/>
                    <a:pt x="357758" y="777439"/>
                    <a:pt x="355291" y="793073"/>
                  </a:cubicBezTo>
                  <a:cubicBezTo>
                    <a:pt x="353528" y="803613"/>
                    <a:pt x="350533" y="813801"/>
                    <a:pt x="347185" y="823990"/>
                  </a:cubicBezTo>
                  <a:cubicBezTo>
                    <a:pt x="344718" y="831192"/>
                    <a:pt x="340841" y="838043"/>
                    <a:pt x="337493" y="844894"/>
                  </a:cubicBezTo>
                  <a:cubicBezTo>
                    <a:pt x="336965" y="846123"/>
                    <a:pt x="335907" y="847002"/>
                    <a:pt x="334850" y="847880"/>
                  </a:cubicBezTo>
                  <a:cubicBezTo>
                    <a:pt x="330973" y="851393"/>
                    <a:pt x="324982" y="853501"/>
                    <a:pt x="326039" y="860528"/>
                  </a:cubicBezTo>
                  <a:cubicBezTo>
                    <a:pt x="326039" y="860879"/>
                    <a:pt x="325511" y="861757"/>
                    <a:pt x="325158" y="861757"/>
                  </a:cubicBezTo>
                  <a:cubicBezTo>
                    <a:pt x="317934" y="864568"/>
                    <a:pt x="316348" y="870716"/>
                    <a:pt x="315643" y="875986"/>
                  </a:cubicBezTo>
                  <a:cubicBezTo>
                    <a:pt x="311766" y="878973"/>
                    <a:pt x="308242" y="880729"/>
                    <a:pt x="305951" y="883540"/>
                  </a:cubicBezTo>
                  <a:cubicBezTo>
                    <a:pt x="300665" y="890039"/>
                    <a:pt x="294850" y="895485"/>
                    <a:pt x="286920" y="897066"/>
                  </a:cubicBezTo>
                  <a:cubicBezTo>
                    <a:pt x="285158" y="900052"/>
                    <a:pt x="284453" y="903390"/>
                    <a:pt x="282163" y="904971"/>
                  </a:cubicBezTo>
                  <a:cubicBezTo>
                    <a:pt x="278991" y="907254"/>
                    <a:pt x="274585" y="907781"/>
                    <a:pt x="271414" y="910065"/>
                  </a:cubicBezTo>
                  <a:cubicBezTo>
                    <a:pt x="265951" y="914105"/>
                    <a:pt x="260665" y="916213"/>
                    <a:pt x="254497" y="911470"/>
                  </a:cubicBezTo>
                  <a:cubicBezTo>
                    <a:pt x="254673" y="917970"/>
                    <a:pt x="253616" y="919024"/>
                    <a:pt x="248506" y="920253"/>
                  </a:cubicBezTo>
                  <a:cubicBezTo>
                    <a:pt x="243572" y="921483"/>
                    <a:pt x="238109" y="922361"/>
                    <a:pt x="233704" y="924821"/>
                  </a:cubicBezTo>
                  <a:cubicBezTo>
                    <a:pt x="225246" y="929739"/>
                    <a:pt x="216435" y="931320"/>
                    <a:pt x="206920" y="931145"/>
                  </a:cubicBezTo>
                  <a:cubicBezTo>
                    <a:pt x="205862" y="931145"/>
                    <a:pt x="204805" y="931672"/>
                    <a:pt x="203572" y="932023"/>
                  </a:cubicBezTo>
                  <a:cubicBezTo>
                    <a:pt x="202162" y="947130"/>
                    <a:pt x="205334" y="960305"/>
                    <a:pt x="216259" y="971372"/>
                  </a:cubicBezTo>
                  <a:cubicBezTo>
                    <a:pt x="223131" y="978398"/>
                    <a:pt x="228594" y="986479"/>
                    <a:pt x="235114" y="994384"/>
                  </a:cubicBezTo>
                  <a:cubicBezTo>
                    <a:pt x="233175" y="995964"/>
                    <a:pt x="232118" y="996667"/>
                    <a:pt x="231061" y="997545"/>
                  </a:cubicBezTo>
                  <a:cubicBezTo>
                    <a:pt x="230180" y="998424"/>
                    <a:pt x="229475" y="999302"/>
                    <a:pt x="228770" y="1000356"/>
                  </a:cubicBezTo>
                  <a:cubicBezTo>
                    <a:pt x="231766" y="1001059"/>
                    <a:pt x="234056" y="1001586"/>
                    <a:pt x="236523" y="1001937"/>
                  </a:cubicBezTo>
                  <a:cubicBezTo>
                    <a:pt x="244629" y="1002815"/>
                    <a:pt x="245158" y="1003342"/>
                    <a:pt x="242867" y="1010720"/>
                  </a:cubicBezTo>
                  <a:cubicBezTo>
                    <a:pt x="252559" y="1013706"/>
                    <a:pt x="265951" y="1023192"/>
                    <a:pt x="271061" y="1030922"/>
                  </a:cubicBezTo>
                  <a:cubicBezTo>
                    <a:pt x="274409" y="1035840"/>
                    <a:pt x="278638" y="1039353"/>
                    <a:pt x="284101" y="1041637"/>
                  </a:cubicBezTo>
                  <a:cubicBezTo>
                    <a:pt x="288330" y="1043394"/>
                    <a:pt x="292735" y="1045326"/>
                    <a:pt x="293616" y="1050947"/>
                  </a:cubicBezTo>
                  <a:cubicBezTo>
                    <a:pt x="293969" y="1052528"/>
                    <a:pt x="295907" y="1053758"/>
                    <a:pt x="297317" y="1055163"/>
                  </a:cubicBezTo>
                  <a:cubicBezTo>
                    <a:pt x="299608" y="1057095"/>
                    <a:pt x="302074" y="1058852"/>
                    <a:pt x="304365" y="1060960"/>
                  </a:cubicBezTo>
                  <a:cubicBezTo>
                    <a:pt x="307890" y="1063946"/>
                    <a:pt x="308947" y="1067635"/>
                    <a:pt x="306656" y="1071148"/>
                  </a:cubicBezTo>
                  <a:cubicBezTo>
                    <a:pt x="310004" y="1071851"/>
                    <a:pt x="313881" y="1071500"/>
                    <a:pt x="315467" y="1073081"/>
                  </a:cubicBezTo>
                  <a:cubicBezTo>
                    <a:pt x="317405" y="1075189"/>
                    <a:pt x="317405" y="1079053"/>
                    <a:pt x="317757" y="1080986"/>
                  </a:cubicBezTo>
                  <a:cubicBezTo>
                    <a:pt x="322515" y="1083445"/>
                    <a:pt x="326568" y="1085553"/>
                    <a:pt x="330621" y="1087485"/>
                  </a:cubicBezTo>
                  <a:cubicBezTo>
                    <a:pt x="329387" y="1092404"/>
                    <a:pt x="338198" y="1093282"/>
                    <a:pt x="334850" y="1099957"/>
                  </a:cubicBezTo>
                  <a:cubicBezTo>
                    <a:pt x="330092" y="1102065"/>
                    <a:pt x="324454" y="1104525"/>
                    <a:pt x="316876" y="1107862"/>
                  </a:cubicBezTo>
                  <a:cubicBezTo>
                    <a:pt x="322691" y="1109268"/>
                    <a:pt x="325158" y="1113132"/>
                    <a:pt x="330268" y="1114537"/>
                  </a:cubicBezTo>
                  <a:cubicBezTo>
                    <a:pt x="333969" y="1115591"/>
                    <a:pt x="336612" y="1121037"/>
                    <a:pt x="339960" y="1124726"/>
                  </a:cubicBezTo>
                  <a:cubicBezTo>
                    <a:pt x="341546" y="1121740"/>
                    <a:pt x="342780" y="1119105"/>
                    <a:pt x="344542" y="1115767"/>
                  </a:cubicBezTo>
                  <a:cubicBezTo>
                    <a:pt x="342075" y="1114713"/>
                    <a:pt x="339960" y="1113659"/>
                    <a:pt x="337669" y="1112956"/>
                  </a:cubicBezTo>
                  <a:cubicBezTo>
                    <a:pt x="336260" y="1112429"/>
                    <a:pt x="334321" y="1112781"/>
                    <a:pt x="333088" y="1111903"/>
                  </a:cubicBezTo>
                  <a:cubicBezTo>
                    <a:pt x="331678" y="1111024"/>
                    <a:pt x="330797" y="1109092"/>
                    <a:pt x="329740" y="1107686"/>
                  </a:cubicBezTo>
                  <a:cubicBezTo>
                    <a:pt x="331150" y="1106633"/>
                    <a:pt x="332383" y="1105227"/>
                    <a:pt x="333969" y="1104525"/>
                  </a:cubicBezTo>
                  <a:cubicBezTo>
                    <a:pt x="335731" y="1103822"/>
                    <a:pt x="337669" y="1103822"/>
                    <a:pt x="340313" y="1103471"/>
                  </a:cubicBezTo>
                  <a:cubicBezTo>
                    <a:pt x="341370" y="1105754"/>
                    <a:pt x="342603" y="1108038"/>
                    <a:pt x="343661" y="1110497"/>
                  </a:cubicBezTo>
                  <a:cubicBezTo>
                    <a:pt x="345423" y="1115064"/>
                    <a:pt x="348418" y="1119456"/>
                    <a:pt x="348771" y="1124199"/>
                  </a:cubicBezTo>
                  <a:cubicBezTo>
                    <a:pt x="349476" y="1132982"/>
                    <a:pt x="360048" y="1138955"/>
                    <a:pt x="355643" y="1149143"/>
                  </a:cubicBezTo>
                  <a:cubicBezTo>
                    <a:pt x="355291" y="1149846"/>
                    <a:pt x="356700" y="1150900"/>
                    <a:pt x="357053" y="1151954"/>
                  </a:cubicBezTo>
                  <a:cubicBezTo>
                    <a:pt x="358286" y="1156170"/>
                    <a:pt x="359872" y="1160210"/>
                    <a:pt x="360401" y="1164602"/>
                  </a:cubicBezTo>
                  <a:cubicBezTo>
                    <a:pt x="361106" y="1170574"/>
                    <a:pt x="360753" y="1176547"/>
                    <a:pt x="360930" y="1182695"/>
                  </a:cubicBezTo>
                  <a:cubicBezTo>
                    <a:pt x="361282" y="1197802"/>
                    <a:pt x="358815" y="1212733"/>
                    <a:pt x="356524" y="1227313"/>
                  </a:cubicBezTo>
                  <a:cubicBezTo>
                    <a:pt x="354057" y="1227840"/>
                    <a:pt x="352295" y="1228192"/>
                    <a:pt x="349299" y="1228894"/>
                  </a:cubicBezTo>
                  <a:cubicBezTo>
                    <a:pt x="352119" y="1231002"/>
                    <a:pt x="353881" y="1232232"/>
                    <a:pt x="355643" y="1233637"/>
                  </a:cubicBezTo>
                  <a:cubicBezTo>
                    <a:pt x="353705" y="1243299"/>
                    <a:pt x="351766" y="1252433"/>
                    <a:pt x="349828" y="1261568"/>
                  </a:cubicBezTo>
                  <a:cubicBezTo>
                    <a:pt x="349476" y="1262973"/>
                    <a:pt x="349299" y="1264378"/>
                    <a:pt x="348418" y="1265432"/>
                  </a:cubicBezTo>
                  <a:cubicBezTo>
                    <a:pt x="343661" y="1270351"/>
                    <a:pt x="342780" y="1277553"/>
                    <a:pt x="338550" y="1282823"/>
                  </a:cubicBezTo>
                  <a:cubicBezTo>
                    <a:pt x="336965" y="1284755"/>
                    <a:pt x="337141" y="1288269"/>
                    <a:pt x="335379" y="1289850"/>
                  </a:cubicBezTo>
                  <a:cubicBezTo>
                    <a:pt x="331150" y="1293539"/>
                    <a:pt x="326568" y="1296349"/>
                    <a:pt x="326216" y="1302673"/>
                  </a:cubicBezTo>
                  <a:cubicBezTo>
                    <a:pt x="326216" y="1303376"/>
                    <a:pt x="325335" y="1304254"/>
                    <a:pt x="324806" y="1304430"/>
                  </a:cubicBezTo>
                  <a:cubicBezTo>
                    <a:pt x="317934" y="1307416"/>
                    <a:pt x="315995" y="1313388"/>
                    <a:pt x="315467" y="1318658"/>
                  </a:cubicBezTo>
                  <a:cubicBezTo>
                    <a:pt x="311766" y="1321469"/>
                    <a:pt x="308242" y="1322874"/>
                    <a:pt x="306304" y="1325509"/>
                  </a:cubicBezTo>
                  <a:cubicBezTo>
                    <a:pt x="301017" y="1332536"/>
                    <a:pt x="294674" y="1337630"/>
                    <a:pt x="285863" y="1340089"/>
                  </a:cubicBezTo>
                  <a:cubicBezTo>
                    <a:pt x="285158" y="1344130"/>
                    <a:pt x="284277" y="1348170"/>
                    <a:pt x="278638" y="1348170"/>
                  </a:cubicBezTo>
                  <a:cubicBezTo>
                    <a:pt x="277933" y="1348170"/>
                    <a:pt x="277229" y="1349048"/>
                    <a:pt x="276524" y="1349400"/>
                  </a:cubicBezTo>
                  <a:cubicBezTo>
                    <a:pt x="267889" y="1353615"/>
                    <a:pt x="259431" y="1359237"/>
                    <a:pt x="250268" y="1361872"/>
                  </a:cubicBezTo>
                  <a:cubicBezTo>
                    <a:pt x="241105" y="1364507"/>
                    <a:pt x="232294" y="1368020"/>
                    <a:pt x="223660" y="1371884"/>
                  </a:cubicBezTo>
                  <a:cubicBezTo>
                    <a:pt x="221722" y="1372763"/>
                    <a:pt x="219431" y="1372938"/>
                    <a:pt x="217316" y="1372938"/>
                  </a:cubicBezTo>
                  <a:cubicBezTo>
                    <a:pt x="212030" y="1373290"/>
                    <a:pt x="206391" y="1372411"/>
                    <a:pt x="201633" y="1373992"/>
                  </a:cubicBezTo>
                  <a:cubicBezTo>
                    <a:pt x="193528" y="1376803"/>
                    <a:pt x="185422" y="1376452"/>
                    <a:pt x="177316" y="1376627"/>
                  </a:cubicBezTo>
                  <a:cubicBezTo>
                    <a:pt x="172911" y="1376627"/>
                    <a:pt x="168505" y="1373992"/>
                    <a:pt x="164100" y="1373641"/>
                  </a:cubicBezTo>
                  <a:cubicBezTo>
                    <a:pt x="160400" y="1373290"/>
                    <a:pt x="157933" y="1372411"/>
                    <a:pt x="156347" y="1368020"/>
                  </a:cubicBezTo>
                  <a:cubicBezTo>
                    <a:pt x="152118" y="1373817"/>
                    <a:pt x="147184" y="1372411"/>
                    <a:pt x="142426" y="1371006"/>
                  </a:cubicBezTo>
                  <a:cubicBezTo>
                    <a:pt x="128153" y="1366790"/>
                    <a:pt x="114056" y="1362047"/>
                    <a:pt x="99783" y="1358183"/>
                  </a:cubicBezTo>
                  <a:cubicBezTo>
                    <a:pt x="86567" y="1354670"/>
                    <a:pt x="75818" y="1346940"/>
                    <a:pt x="65421" y="1339035"/>
                  </a:cubicBezTo>
                  <a:cubicBezTo>
                    <a:pt x="45333" y="1323577"/>
                    <a:pt x="32469" y="1302497"/>
                    <a:pt x="20134" y="1281066"/>
                  </a:cubicBezTo>
                  <a:cubicBezTo>
                    <a:pt x="18372" y="1277905"/>
                    <a:pt x="19253" y="1275796"/>
                    <a:pt x="21544" y="1272810"/>
                  </a:cubicBezTo>
                  <a:cubicBezTo>
                    <a:pt x="16610" y="1275094"/>
                    <a:pt x="14672" y="1272459"/>
                    <a:pt x="13791" y="1269121"/>
                  </a:cubicBezTo>
                  <a:cubicBezTo>
                    <a:pt x="12910" y="1265608"/>
                    <a:pt x="15729" y="1264027"/>
                    <a:pt x="18196" y="1263149"/>
                  </a:cubicBezTo>
                  <a:cubicBezTo>
                    <a:pt x="20663" y="1262446"/>
                    <a:pt x="23483" y="1262622"/>
                    <a:pt x="25949" y="1262446"/>
                  </a:cubicBezTo>
                  <a:cubicBezTo>
                    <a:pt x="28240" y="1259987"/>
                    <a:pt x="30179" y="1257879"/>
                    <a:pt x="32469" y="1255595"/>
                  </a:cubicBezTo>
                  <a:cubicBezTo>
                    <a:pt x="25773" y="1253487"/>
                    <a:pt x="19782" y="1251555"/>
                    <a:pt x="13262" y="1249447"/>
                  </a:cubicBezTo>
                  <a:cubicBezTo>
                    <a:pt x="13086" y="1252258"/>
                    <a:pt x="15553" y="1256122"/>
                    <a:pt x="12029" y="1258933"/>
                  </a:cubicBezTo>
                  <a:lnTo>
                    <a:pt x="12029" y="1258933"/>
                  </a:lnTo>
                  <a:close/>
                </a:path>
              </a:pathLst>
            </a:custGeom>
            <a:grpFill/>
            <a:ln w="17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39" name="Forma libre 38">
              <a:extLst>
                <a:ext uri="{FF2B5EF4-FFF2-40B4-BE49-F238E27FC236}">
                  <a16:creationId xmlns:a16="http://schemas.microsoft.com/office/drawing/2014/main" id="{63343DEB-84EB-E499-06D4-F42DFC8E4040}"/>
                </a:ext>
              </a:extLst>
            </p:cNvPr>
            <p:cNvSpPr/>
            <p:nvPr/>
          </p:nvSpPr>
          <p:spPr>
            <a:xfrm>
              <a:off x="3911343" y="2171775"/>
              <a:ext cx="330935" cy="659419"/>
            </a:xfrm>
            <a:custGeom>
              <a:avLst/>
              <a:gdLst>
                <a:gd name="connsiteX0" fmla="*/ 288487 w 330935"/>
                <a:gd name="connsiteY0" fmla="*/ 561069 h 659419"/>
                <a:gd name="connsiteX1" fmla="*/ 284082 w 330935"/>
                <a:gd name="connsiteY1" fmla="*/ 553867 h 659419"/>
                <a:gd name="connsiteX2" fmla="*/ 278443 w 330935"/>
                <a:gd name="connsiteY2" fmla="*/ 560542 h 659419"/>
                <a:gd name="connsiteX3" fmla="*/ 278443 w 330935"/>
                <a:gd name="connsiteY3" fmla="*/ 577406 h 659419"/>
                <a:gd name="connsiteX4" fmla="*/ 237385 w 330935"/>
                <a:gd name="connsiteY4" fmla="*/ 625889 h 659419"/>
                <a:gd name="connsiteX5" fmla="*/ 234742 w 330935"/>
                <a:gd name="connsiteY5" fmla="*/ 626943 h 659419"/>
                <a:gd name="connsiteX6" fmla="*/ 230866 w 330935"/>
                <a:gd name="connsiteY6" fmla="*/ 625011 h 659419"/>
                <a:gd name="connsiteX7" fmla="*/ 226813 w 330935"/>
                <a:gd name="connsiteY7" fmla="*/ 622376 h 659419"/>
                <a:gd name="connsiteX8" fmla="*/ 217474 w 330935"/>
                <a:gd name="connsiteY8" fmla="*/ 628173 h 659419"/>
                <a:gd name="connsiteX9" fmla="*/ 228399 w 330935"/>
                <a:gd name="connsiteY9" fmla="*/ 630281 h 659419"/>
                <a:gd name="connsiteX10" fmla="*/ 226284 w 330935"/>
                <a:gd name="connsiteY10" fmla="*/ 633794 h 659419"/>
                <a:gd name="connsiteX11" fmla="*/ 182583 w 330935"/>
                <a:gd name="connsiteY11" fmla="*/ 654522 h 659419"/>
                <a:gd name="connsiteX12" fmla="*/ 174654 w 330935"/>
                <a:gd name="connsiteY12" fmla="*/ 656982 h 659419"/>
                <a:gd name="connsiteX13" fmla="*/ 154566 w 330935"/>
                <a:gd name="connsiteY13" fmla="*/ 656982 h 659419"/>
                <a:gd name="connsiteX14" fmla="*/ 141526 w 330935"/>
                <a:gd name="connsiteY14" fmla="*/ 653117 h 659419"/>
                <a:gd name="connsiteX15" fmla="*/ 100821 w 330935"/>
                <a:gd name="connsiteY15" fmla="*/ 632037 h 659419"/>
                <a:gd name="connsiteX16" fmla="*/ 59235 w 330935"/>
                <a:gd name="connsiteY16" fmla="*/ 589703 h 659419"/>
                <a:gd name="connsiteX17" fmla="*/ 46195 w 330935"/>
                <a:gd name="connsiteY17" fmla="*/ 569150 h 659419"/>
                <a:gd name="connsiteX18" fmla="*/ 32627 w 330935"/>
                <a:gd name="connsiteY18" fmla="*/ 548070 h 659419"/>
                <a:gd name="connsiteX19" fmla="*/ 20468 w 330935"/>
                <a:gd name="connsiteY19" fmla="*/ 526288 h 659419"/>
                <a:gd name="connsiteX20" fmla="*/ 11834 w 330935"/>
                <a:gd name="connsiteY20" fmla="*/ 502749 h 659419"/>
                <a:gd name="connsiteX21" fmla="*/ 2318 w 330935"/>
                <a:gd name="connsiteY21" fmla="*/ 447591 h 659419"/>
                <a:gd name="connsiteX22" fmla="*/ 203 w 330935"/>
                <a:gd name="connsiteY22" fmla="*/ 401918 h 659419"/>
                <a:gd name="connsiteX23" fmla="*/ 203 w 330935"/>
                <a:gd name="connsiteY23" fmla="*/ 358705 h 659419"/>
                <a:gd name="connsiteX24" fmla="*/ 1261 w 330935"/>
                <a:gd name="connsiteY24" fmla="*/ 317951 h 659419"/>
                <a:gd name="connsiteX25" fmla="*/ 732 w 330935"/>
                <a:gd name="connsiteY25" fmla="*/ 279656 h 659419"/>
                <a:gd name="connsiteX26" fmla="*/ 380 w 330935"/>
                <a:gd name="connsiteY26" fmla="*/ 238727 h 659419"/>
                <a:gd name="connsiteX27" fmla="*/ 2142 w 330935"/>
                <a:gd name="connsiteY27" fmla="*/ 216944 h 659419"/>
                <a:gd name="connsiteX28" fmla="*/ 732 w 330935"/>
                <a:gd name="connsiteY28" fmla="*/ 196743 h 659419"/>
                <a:gd name="connsiteX29" fmla="*/ 203 w 330935"/>
                <a:gd name="connsiteY29" fmla="*/ 154584 h 659419"/>
                <a:gd name="connsiteX30" fmla="*/ 6723 w 330935"/>
                <a:gd name="connsiteY30" fmla="*/ 141936 h 659419"/>
                <a:gd name="connsiteX31" fmla="*/ 908 w 330935"/>
                <a:gd name="connsiteY31" fmla="*/ 138599 h 659419"/>
                <a:gd name="connsiteX32" fmla="*/ 203 w 330935"/>
                <a:gd name="connsiteY32" fmla="*/ 133856 h 659419"/>
                <a:gd name="connsiteX33" fmla="*/ 1966 w 330935"/>
                <a:gd name="connsiteY33" fmla="*/ 91521 h 659419"/>
                <a:gd name="connsiteX34" fmla="*/ 556 w 330935"/>
                <a:gd name="connsiteY34" fmla="*/ 79576 h 659419"/>
                <a:gd name="connsiteX35" fmla="*/ 2670 w 330935"/>
                <a:gd name="connsiteY35" fmla="*/ 34957 h 659419"/>
                <a:gd name="connsiteX36" fmla="*/ 4961 w 330935"/>
                <a:gd name="connsiteY36" fmla="*/ 351 h 659419"/>
                <a:gd name="connsiteX37" fmla="*/ 10776 w 330935"/>
                <a:gd name="connsiteY37" fmla="*/ 2459 h 659419"/>
                <a:gd name="connsiteX38" fmla="*/ 11305 w 330935"/>
                <a:gd name="connsiteY38" fmla="*/ 3162 h 659419"/>
                <a:gd name="connsiteX39" fmla="*/ 21878 w 330935"/>
                <a:gd name="connsiteY39" fmla="*/ 19323 h 659419"/>
                <a:gd name="connsiteX40" fmla="*/ 35975 w 330935"/>
                <a:gd name="connsiteY40" fmla="*/ 35660 h 659419"/>
                <a:gd name="connsiteX41" fmla="*/ 48662 w 330935"/>
                <a:gd name="connsiteY41" fmla="*/ 51821 h 659419"/>
                <a:gd name="connsiteX42" fmla="*/ 66283 w 330935"/>
                <a:gd name="connsiteY42" fmla="*/ 78697 h 659419"/>
                <a:gd name="connsiteX43" fmla="*/ 64873 w 330935"/>
                <a:gd name="connsiteY43" fmla="*/ 86778 h 659419"/>
                <a:gd name="connsiteX44" fmla="*/ 58530 w 330935"/>
                <a:gd name="connsiteY44" fmla="*/ 95385 h 659419"/>
                <a:gd name="connsiteX45" fmla="*/ 46019 w 330935"/>
                <a:gd name="connsiteY45" fmla="*/ 91696 h 659419"/>
                <a:gd name="connsiteX46" fmla="*/ 43023 w 330935"/>
                <a:gd name="connsiteY46" fmla="*/ 104168 h 659419"/>
                <a:gd name="connsiteX47" fmla="*/ 53772 w 330935"/>
                <a:gd name="connsiteY47" fmla="*/ 99250 h 659419"/>
                <a:gd name="connsiteX48" fmla="*/ 62054 w 330935"/>
                <a:gd name="connsiteY48" fmla="*/ 101885 h 659419"/>
                <a:gd name="connsiteX49" fmla="*/ 72627 w 330935"/>
                <a:gd name="connsiteY49" fmla="*/ 90467 h 659419"/>
                <a:gd name="connsiteX50" fmla="*/ 92715 w 330935"/>
                <a:gd name="connsiteY50" fmla="*/ 117168 h 659419"/>
                <a:gd name="connsiteX51" fmla="*/ 99059 w 330935"/>
                <a:gd name="connsiteY51" fmla="*/ 110844 h 659419"/>
                <a:gd name="connsiteX52" fmla="*/ 111746 w 330935"/>
                <a:gd name="connsiteY52" fmla="*/ 83967 h 659419"/>
                <a:gd name="connsiteX53" fmla="*/ 133773 w 330935"/>
                <a:gd name="connsiteY53" fmla="*/ 47780 h 659419"/>
                <a:gd name="connsiteX54" fmla="*/ 154037 w 330935"/>
                <a:gd name="connsiteY54" fmla="*/ 19147 h 659419"/>
                <a:gd name="connsiteX55" fmla="*/ 154742 w 330935"/>
                <a:gd name="connsiteY55" fmla="*/ 14404 h 659419"/>
                <a:gd name="connsiteX56" fmla="*/ 155094 w 330935"/>
                <a:gd name="connsiteY56" fmla="*/ 9661 h 659419"/>
                <a:gd name="connsiteX57" fmla="*/ 165315 w 330935"/>
                <a:gd name="connsiteY57" fmla="*/ 3689 h 659419"/>
                <a:gd name="connsiteX58" fmla="*/ 174301 w 330935"/>
                <a:gd name="connsiteY58" fmla="*/ 10715 h 659419"/>
                <a:gd name="connsiteX59" fmla="*/ 187870 w 330935"/>
                <a:gd name="connsiteY59" fmla="*/ 36538 h 659419"/>
                <a:gd name="connsiteX60" fmla="*/ 191218 w 330935"/>
                <a:gd name="connsiteY60" fmla="*/ 42511 h 659419"/>
                <a:gd name="connsiteX61" fmla="*/ 192980 w 330935"/>
                <a:gd name="connsiteY61" fmla="*/ 47078 h 659419"/>
                <a:gd name="connsiteX62" fmla="*/ 209544 w 330935"/>
                <a:gd name="connsiteY62" fmla="*/ 71671 h 659419"/>
                <a:gd name="connsiteX63" fmla="*/ 220645 w 330935"/>
                <a:gd name="connsiteY63" fmla="*/ 93629 h 659419"/>
                <a:gd name="connsiteX64" fmla="*/ 230689 w 330935"/>
                <a:gd name="connsiteY64" fmla="*/ 112776 h 659419"/>
                <a:gd name="connsiteX65" fmla="*/ 234390 w 330935"/>
                <a:gd name="connsiteY65" fmla="*/ 117695 h 659419"/>
                <a:gd name="connsiteX66" fmla="*/ 247430 w 330935"/>
                <a:gd name="connsiteY66" fmla="*/ 102061 h 659419"/>
                <a:gd name="connsiteX67" fmla="*/ 271747 w 330935"/>
                <a:gd name="connsiteY67" fmla="*/ 64820 h 659419"/>
                <a:gd name="connsiteX68" fmla="*/ 294831 w 330935"/>
                <a:gd name="connsiteY68" fmla="*/ 34430 h 659419"/>
                <a:gd name="connsiteX69" fmla="*/ 301527 w 330935"/>
                <a:gd name="connsiteY69" fmla="*/ 28106 h 659419"/>
                <a:gd name="connsiteX70" fmla="*/ 307870 w 330935"/>
                <a:gd name="connsiteY70" fmla="*/ 20728 h 659419"/>
                <a:gd name="connsiteX71" fmla="*/ 319501 w 330935"/>
                <a:gd name="connsiteY71" fmla="*/ 2284 h 659419"/>
                <a:gd name="connsiteX72" fmla="*/ 325315 w 330935"/>
                <a:gd name="connsiteY72" fmla="*/ 0 h 659419"/>
                <a:gd name="connsiteX73" fmla="*/ 326901 w 330935"/>
                <a:gd name="connsiteY73" fmla="*/ 48834 h 659419"/>
                <a:gd name="connsiteX74" fmla="*/ 317210 w 330935"/>
                <a:gd name="connsiteY74" fmla="*/ 51294 h 659419"/>
                <a:gd name="connsiteX75" fmla="*/ 323201 w 330935"/>
                <a:gd name="connsiteY75" fmla="*/ 57618 h 659419"/>
                <a:gd name="connsiteX76" fmla="*/ 327606 w 330935"/>
                <a:gd name="connsiteY76" fmla="*/ 61658 h 659419"/>
                <a:gd name="connsiteX77" fmla="*/ 327783 w 330935"/>
                <a:gd name="connsiteY77" fmla="*/ 85548 h 659419"/>
                <a:gd name="connsiteX78" fmla="*/ 318443 w 330935"/>
                <a:gd name="connsiteY78" fmla="*/ 86251 h 659419"/>
                <a:gd name="connsiteX79" fmla="*/ 329192 w 330935"/>
                <a:gd name="connsiteY79" fmla="*/ 111898 h 659419"/>
                <a:gd name="connsiteX80" fmla="*/ 318972 w 330935"/>
                <a:gd name="connsiteY80" fmla="*/ 109263 h 659419"/>
                <a:gd name="connsiteX81" fmla="*/ 322849 w 330935"/>
                <a:gd name="connsiteY81" fmla="*/ 119978 h 659419"/>
                <a:gd name="connsiteX82" fmla="*/ 329545 w 330935"/>
                <a:gd name="connsiteY82" fmla="*/ 133856 h 659419"/>
                <a:gd name="connsiteX83" fmla="*/ 328664 w 330935"/>
                <a:gd name="connsiteY83" fmla="*/ 165475 h 659419"/>
                <a:gd name="connsiteX84" fmla="*/ 329368 w 330935"/>
                <a:gd name="connsiteY84" fmla="*/ 172853 h 659419"/>
                <a:gd name="connsiteX85" fmla="*/ 329545 w 330935"/>
                <a:gd name="connsiteY85" fmla="*/ 180933 h 659419"/>
                <a:gd name="connsiteX86" fmla="*/ 330602 w 330935"/>
                <a:gd name="connsiteY86" fmla="*/ 204121 h 659419"/>
                <a:gd name="connsiteX87" fmla="*/ 330602 w 330935"/>
                <a:gd name="connsiteY87" fmla="*/ 207283 h 659419"/>
                <a:gd name="connsiteX88" fmla="*/ 328664 w 330935"/>
                <a:gd name="connsiteY88" fmla="*/ 219052 h 659419"/>
                <a:gd name="connsiteX89" fmla="*/ 330778 w 330935"/>
                <a:gd name="connsiteY89" fmla="*/ 273157 h 659419"/>
                <a:gd name="connsiteX90" fmla="*/ 329016 w 330935"/>
                <a:gd name="connsiteY90" fmla="*/ 288440 h 659419"/>
                <a:gd name="connsiteX91" fmla="*/ 328664 w 330935"/>
                <a:gd name="connsiteY91" fmla="*/ 316019 h 659419"/>
                <a:gd name="connsiteX92" fmla="*/ 329545 w 330935"/>
                <a:gd name="connsiteY92" fmla="*/ 338504 h 659419"/>
                <a:gd name="connsiteX93" fmla="*/ 329192 w 330935"/>
                <a:gd name="connsiteY93" fmla="*/ 372407 h 659419"/>
                <a:gd name="connsiteX94" fmla="*/ 330073 w 330935"/>
                <a:gd name="connsiteY94" fmla="*/ 402445 h 659419"/>
                <a:gd name="connsiteX95" fmla="*/ 324435 w 330935"/>
                <a:gd name="connsiteY95" fmla="*/ 470778 h 659419"/>
                <a:gd name="connsiteX96" fmla="*/ 319148 w 330935"/>
                <a:gd name="connsiteY96" fmla="*/ 500817 h 659419"/>
                <a:gd name="connsiteX97" fmla="*/ 308223 w 330935"/>
                <a:gd name="connsiteY97" fmla="*/ 527869 h 659419"/>
                <a:gd name="connsiteX98" fmla="*/ 298707 w 330935"/>
                <a:gd name="connsiteY98" fmla="*/ 546841 h 659419"/>
                <a:gd name="connsiteX99" fmla="*/ 287782 w 330935"/>
                <a:gd name="connsiteY99" fmla="*/ 561772 h 659419"/>
                <a:gd name="connsiteX100" fmla="*/ 300998 w 330935"/>
                <a:gd name="connsiteY100" fmla="*/ 164245 h 659419"/>
                <a:gd name="connsiteX101" fmla="*/ 296769 w 330935"/>
                <a:gd name="connsiteY101" fmla="*/ 186906 h 659419"/>
                <a:gd name="connsiteX102" fmla="*/ 300646 w 330935"/>
                <a:gd name="connsiteY102" fmla="*/ 189892 h 659419"/>
                <a:gd name="connsiteX103" fmla="*/ 303465 w 330935"/>
                <a:gd name="connsiteY103" fmla="*/ 187082 h 659419"/>
                <a:gd name="connsiteX104" fmla="*/ 309104 w 330935"/>
                <a:gd name="connsiteY104" fmla="*/ 177245 h 659419"/>
                <a:gd name="connsiteX105" fmla="*/ 315271 w 330935"/>
                <a:gd name="connsiteY105" fmla="*/ 168637 h 659419"/>
                <a:gd name="connsiteX106" fmla="*/ 300822 w 330935"/>
                <a:gd name="connsiteY106" fmla="*/ 164245 h 659419"/>
                <a:gd name="connsiteX107" fmla="*/ 189456 w 330935"/>
                <a:gd name="connsiteY107" fmla="*/ 171096 h 659419"/>
                <a:gd name="connsiteX108" fmla="*/ 192275 w 330935"/>
                <a:gd name="connsiteY108" fmla="*/ 169164 h 659419"/>
                <a:gd name="connsiteX109" fmla="*/ 182760 w 330935"/>
                <a:gd name="connsiteY109" fmla="*/ 153354 h 659419"/>
                <a:gd name="connsiteX110" fmla="*/ 175182 w 330935"/>
                <a:gd name="connsiteY110" fmla="*/ 151071 h 659419"/>
                <a:gd name="connsiteX111" fmla="*/ 172011 w 330935"/>
                <a:gd name="connsiteY111" fmla="*/ 157570 h 659419"/>
                <a:gd name="connsiteX112" fmla="*/ 182936 w 330935"/>
                <a:gd name="connsiteY112" fmla="*/ 168461 h 659419"/>
                <a:gd name="connsiteX113" fmla="*/ 189456 w 330935"/>
                <a:gd name="connsiteY113" fmla="*/ 171096 h 659419"/>
                <a:gd name="connsiteX114" fmla="*/ 278443 w 330935"/>
                <a:gd name="connsiteY114" fmla="*/ 321464 h 659419"/>
                <a:gd name="connsiteX115" fmla="*/ 293245 w 330935"/>
                <a:gd name="connsiteY115" fmla="*/ 317600 h 659419"/>
                <a:gd name="connsiteX116" fmla="*/ 298707 w 330935"/>
                <a:gd name="connsiteY116" fmla="*/ 314965 h 659419"/>
                <a:gd name="connsiteX117" fmla="*/ 298179 w 330935"/>
                <a:gd name="connsiteY117" fmla="*/ 312154 h 659419"/>
                <a:gd name="connsiteX118" fmla="*/ 291483 w 330935"/>
                <a:gd name="connsiteY118" fmla="*/ 312154 h 659419"/>
                <a:gd name="connsiteX119" fmla="*/ 275271 w 330935"/>
                <a:gd name="connsiteY119" fmla="*/ 310749 h 659419"/>
                <a:gd name="connsiteX120" fmla="*/ 268575 w 330935"/>
                <a:gd name="connsiteY120" fmla="*/ 312505 h 659419"/>
                <a:gd name="connsiteX121" fmla="*/ 278443 w 330935"/>
                <a:gd name="connsiteY121" fmla="*/ 321816 h 659419"/>
                <a:gd name="connsiteX122" fmla="*/ 34741 w 330935"/>
                <a:gd name="connsiteY122" fmla="*/ 402972 h 659419"/>
                <a:gd name="connsiteX123" fmla="*/ 21878 w 330935"/>
                <a:gd name="connsiteY123" fmla="*/ 395770 h 659419"/>
                <a:gd name="connsiteX124" fmla="*/ 11834 w 330935"/>
                <a:gd name="connsiteY124" fmla="*/ 404729 h 659419"/>
                <a:gd name="connsiteX125" fmla="*/ 34741 w 330935"/>
                <a:gd name="connsiteY125" fmla="*/ 402972 h 659419"/>
                <a:gd name="connsiteX126" fmla="*/ 283201 w 330935"/>
                <a:gd name="connsiteY126" fmla="*/ 88710 h 659419"/>
                <a:gd name="connsiteX127" fmla="*/ 298355 w 330935"/>
                <a:gd name="connsiteY127" fmla="*/ 93102 h 659419"/>
                <a:gd name="connsiteX128" fmla="*/ 305227 w 330935"/>
                <a:gd name="connsiteY128" fmla="*/ 90291 h 659419"/>
                <a:gd name="connsiteX129" fmla="*/ 294478 w 330935"/>
                <a:gd name="connsiteY129" fmla="*/ 84845 h 659419"/>
                <a:gd name="connsiteX130" fmla="*/ 282848 w 330935"/>
                <a:gd name="connsiteY130" fmla="*/ 87129 h 659419"/>
                <a:gd name="connsiteX131" fmla="*/ 283025 w 330935"/>
                <a:gd name="connsiteY131" fmla="*/ 88710 h 659419"/>
                <a:gd name="connsiteX132" fmla="*/ 185403 w 330935"/>
                <a:gd name="connsiteY132" fmla="*/ 184095 h 659419"/>
                <a:gd name="connsiteX133" fmla="*/ 172539 w 330935"/>
                <a:gd name="connsiteY133" fmla="*/ 180933 h 659419"/>
                <a:gd name="connsiteX134" fmla="*/ 166548 w 330935"/>
                <a:gd name="connsiteY134" fmla="*/ 188487 h 659419"/>
                <a:gd name="connsiteX135" fmla="*/ 185403 w 330935"/>
                <a:gd name="connsiteY135" fmla="*/ 184095 h 659419"/>
                <a:gd name="connsiteX136" fmla="*/ 221879 w 330935"/>
                <a:gd name="connsiteY136" fmla="*/ 351854 h 659419"/>
                <a:gd name="connsiteX137" fmla="*/ 233685 w 330935"/>
                <a:gd name="connsiteY137" fmla="*/ 346936 h 659419"/>
                <a:gd name="connsiteX138" fmla="*/ 237209 w 330935"/>
                <a:gd name="connsiteY138" fmla="*/ 342544 h 659419"/>
                <a:gd name="connsiteX139" fmla="*/ 232980 w 330935"/>
                <a:gd name="connsiteY139" fmla="*/ 339558 h 659419"/>
                <a:gd name="connsiteX140" fmla="*/ 221879 w 330935"/>
                <a:gd name="connsiteY140" fmla="*/ 345706 h 659419"/>
                <a:gd name="connsiteX141" fmla="*/ 221879 w 330935"/>
                <a:gd name="connsiteY141" fmla="*/ 351854 h 659419"/>
                <a:gd name="connsiteX142" fmla="*/ 232980 w 330935"/>
                <a:gd name="connsiteY142" fmla="*/ 433362 h 659419"/>
                <a:gd name="connsiteX143" fmla="*/ 216064 w 330935"/>
                <a:gd name="connsiteY143" fmla="*/ 437754 h 659419"/>
                <a:gd name="connsiteX144" fmla="*/ 216064 w 330935"/>
                <a:gd name="connsiteY144" fmla="*/ 441969 h 659419"/>
                <a:gd name="connsiteX145" fmla="*/ 222407 w 330935"/>
                <a:gd name="connsiteY145" fmla="*/ 442321 h 659419"/>
                <a:gd name="connsiteX146" fmla="*/ 232980 w 330935"/>
                <a:gd name="connsiteY146" fmla="*/ 433362 h 659419"/>
                <a:gd name="connsiteX147" fmla="*/ 146284 w 330935"/>
                <a:gd name="connsiteY147" fmla="*/ 508019 h 659419"/>
                <a:gd name="connsiteX148" fmla="*/ 143112 w 330935"/>
                <a:gd name="connsiteY148" fmla="*/ 500114 h 659419"/>
                <a:gd name="connsiteX149" fmla="*/ 136768 w 330935"/>
                <a:gd name="connsiteY149" fmla="*/ 496425 h 659419"/>
                <a:gd name="connsiteX150" fmla="*/ 134125 w 330935"/>
                <a:gd name="connsiteY150" fmla="*/ 503452 h 659419"/>
                <a:gd name="connsiteX151" fmla="*/ 146284 w 330935"/>
                <a:gd name="connsiteY151" fmla="*/ 508019 h 659419"/>
                <a:gd name="connsiteX152" fmla="*/ 291835 w 330935"/>
                <a:gd name="connsiteY152" fmla="*/ 295642 h 659419"/>
                <a:gd name="connsiteX153" fmla="*/ 302232 w 330935"/>
                <a:gd name="connsiteY153" fmla="*/ 284224 h 659419"/>
                <a:gd name="connsiteX154" fmla="*/ 291835 w 330935"/>
                <a:gd name="connsiteY154" fmla="*/ 295642 h 659419"/>
                <a:gd name="connsiteX155" fmla="*/ 143112 w 330935"/>
                <a:gd name="connsiteY155" fmla="*/ 203594 h 659419"/>
                <a:gd name="connsiteX156" fmla="*/ 129191 w 330935"/>
                <a:gd name="connsiteY156" fmla="*/ 214485 h 659419"/>
                <a:gd name="connsiteX157" fmla="*/ 143112 w 330935"/>
                <a:gd name="connsiteY157" fmla="*/ 203594 h 659419"/>
                <a:gd name="connsiteX158" fmla="*/ 110865 w 330935"/>
                <a:gd name="connsiteY158" fmla="*/ 589351 h 659419"/>
                <a:gd name="connsiteX159" fmla="*/ 100821 w 330935"/>
                <a:gd name="connsiteY159" fmla="*/ 585311 h 659419"/>
                <a:gd name="connsiteX160" fmla="*/ 95887 w 330935"/>
                <a:gd name="connsiteY160" fmla="*/ 587243 h 659419"/>
                <a:gd name="connsiteX161" fmla="*/ 96592 w 330935"/>
                <a:gd name="connsiteY161" fmla="*/ 591459 h 659419"/>
                <a:gd name="connsiteX162" fmla="*/ 111041 w 330935"/>
                <a:gd name="connsiteY162" fmla="*/ 589351 h 659419"/>
                <a:gd name="connsiteX163" fmla="*/ 232275 w 330935"/>
                <a:gd name="connsiteY163" fmla="*/ 176191 h 659419"/>
                <a:gd name="connsiteX164" fmla="*/ 243024 w 330935"/>
                <a:gd name="connsiteY164" fmla="*/ 180933 h 659419"/>
                <a:gd name="connsiteX165" fmla="*/ 238795 w 330935"/>
                <a:gd name="connsiteY165" fmla="*/ 168813 h 659419"/>
                <a:gd name="connsiteX166" fmla="*/ 232275 w 330935"/>
                <a:gd name="connsiteY166" fmla="*/ 176191 h 659419"/>
                <a:gd name="connsiteX167" fmla="*/ 99764 w 330935"/>
                <a:gd name="connsiteY167" fmla="*/ 286332 h 659419"/>
                <a:gd name="connsiteX168" fmla="*/ 90953 w 330935"/>
                <a:gd name="connsiteY168" fmla="*/ 282291 h 659419"/>
                <a:gd name="connsiteX169" fmla="*/ 85314 w 330935"/>
                <a:gd name="connsiteY169" fmla="*/ 282818 h 659419"/>
                <a:gd name="connsiteX170" fmla="*/ 87429 w 330935"/>
                <a:gd name="connsiteY170" fmla="*/ 287561 h 659419"/>
                <a:gd name="connsiteX171" fmla="*/ 91658 w 330935"/>
                <a:gd name="connsiteY171" fmla="*/ 290021 h 659419"/>
                <a:gd name="connsiteX172" fmla="*/ 99940 w 330935"/>
                <a:gd name="connsiteY172" fmla="*/ 286507 h 659419"/>
                <a:gd name="connsiteX173" fmla="*/ 158266 w 330935"/>
                <a:gd name="connsiteY173" fmla="*/ 233808 h 659419"/>
                <a:gd name="connsiteX174" fmla="*/ 168134 w 330935"/>
                <a:gd name="connsiteY174" fmla="*/ 246105 h 659419"/>
                <a:gd name="connsiteX175" fmla="*/ 172716 w 330935"/>
                <a:gd name="connsiteY175" fmla="*/ 246632 h 659419"/>
                <a:gd name="connsiteX176" fmla="*/ 174125 w 330935"/>
                <a:gd name="connsiteY176" fmla="*/ 243997 h 659419"/>
                <a:gd name="connsiteX177" fmla="*/ 158266 w 330935"/>
                <a:gd name="connsiteY177" fmla="*/ 233633 h 659419"/>
                <a:gd name="connsiteX178" fmla="*/ 181526 w 330935"/>
                <a:gd name="connsiteY178" fmla="*/ 610255 h 659419"/>
                <a:gd name="connsiteX179" fmla="*/ 187165 w 330935"/>
                <a:gd name="connsiteY179" fmla="*/ 603756 h 659419"/>
                <a:gd name="connsiteX180" fmla="*/ 174125 w 330935"/>
                <a:gd name="connsiteY180" fmla="*/ 604985 h 659419"/>
                <a:gd name="connsiteX181" fmla="*/ 181526 w 330935"/>
                <a:gd name="connsiteY181" fmla="*/ 610080 h 659419"/>
                <a:gd name="connsiteX182" fmla="*/ 37032 w 330935"/>
                <a:gd name="connsiteY182" fmla="*/ 152476 h 659419"/>
                <a:gd name="connsiteX183" fmla="*/ 55887 w 330935"/>
                <a:gd name="connsiteY183" fmla="*/ 148963 h 659419"/>
                <a:gd name="connsiteX184" fmla="*/ 37032 w 330935"/>
                <a:gd name="connsiteY184" fmla="*/ 152476 h 659419"/>
                <a:gd name="connsiteX185" fmla="*/ 159852 w 330935"/>
                <a:gd name="connsiteY185" fmla="*/ 417377 h 659419"/>
                <a:gd name="connsiteX186" fmla="*/ 165138 w 330935"/>
                <a:gd name="connsiteY186" fmla="*/ 408769 h 659419"/>
                <a:gd name="connsiteX187" fmla="*/ 162671 w 330935"/>
                <a:gd name="connsiteY187" fmla="*/ 405783 h 659419"/>
                <a:gd name="connsiteX188" fmla="*/ 159147 w 330935"/>
                <a:gd name="connsiteY188" fmla="*/ 406661 h 659419"/>
                <a:gd name="connsiteX189" fmla="*/ 160028 w 330935"/>
                <a:gd name="connsiteY189" fmla="*/ 417377 h 659419"/>
                <a:gd name="connsiteX190" fmla="*/ 174830 w 330935"/>
                <a:gd name="connsiteY190" fmla="*/ 114533 h 659419"/>
                <a:gd name="connsiteX191" fmla="*/ 193156 w 330935"/>
                <a:gd name="connsiteY191" fmla="*/ 117870 h 659419"/>
                <a:gd name="connsiteX192" fmla="*/ 174830 w 330935"/>
                <a:gd name="connsiteY192" fmla="*/ 114533 h 659419"/>
                <a:gd name="connsiteX193" fmla="*/ 205843 w 330935"/>
                <a:gd name="connsiteY193" fmla="*/ 117695 h 659419"/>
                <a:gd name="connsiteX194" fmla="*/ 203729 w 330935"/>
                <a:gd name="connsiteY194" fmla="*/ 119451 h 659419"/>
                <a:gd name="connsiteX195" fmla="*/ 213949 w 330935"/>
                <a:gd name="connsiteY195" fmla="*/ 129991 h 659419"/>
                <a:gd name="connsiteX196" fmla="*/ 219236 w 330935"/>
                <a:gd name="connsiteY196" fmla="*/ 125424 h 659419"/>
                <a:gd name="connsiteX197" fmla="*/ 205667 w 330935"/>
                <a:gd name="connsiteY197" fmla="*/ 117870 h 659419"/>
                <a:gd name="connsiteX198" fmla="*/ 259588 w 330935"/>
                <a:gd name="connsiteY198" fmla="*/ 589527 h 659419"/>
                <a:gd name="connsiteX199" fmla="*/ 244786 w 330935"/>
                <a:gd name="connsiteY199" fmla="*/ 582149 h 659419"/>
                <a:gd name="connsiteX200" fmla="*/ 259588 w 330935"/>
                <a:gd name="connsiteY200" fmla="*/ 589527 h 659419"/>
                <a:gd name="connsiteX201" fmla="*/ 244258 w 330935"/>
                <a:gd name="connsiteY201" fmla="*/ 441443 h 659419"/>
                <a:gd name="connsiteX202" fmla="*/ 238267 w 330935"/>
                <a:gd name="connsiteY202" fmla="*/ 449172 h 659419"/>
                <a:gd name="connsiteX203" fmla="*/ 247958 w 330935"/>
                <a:gd name="connsiteY203" fmla="*/ 450401 h 659419"/>
                <a:gd name="connsiteX204" fmla="*/ 244258 w 330935"/>
                <a:gd name="connsiteY204" fmla="*/ 441443 h 659419"/>
                <a:gd name="connsiteX205" fmla="*/ 106812 w 330935"/>
                <a:gd name="connsiteY205" fmla="*/ 370299 h 659419"/>
                <a:gd name="connsiteX206" fmla="*/ 100468 w 330935"/>
                <a:gd name="connsiteY206" fmla="*/ 372407 h 659419"/>
                <a:gd name="connsiteX207" fmla="*/ 96063 w 330935"/>
                <a:gd name="connsiteY207" fmla="*/ 376096 h 659419"/>
                <a:gd name="connsiteX208" fmla="*/ 102583 w 330935"/>
                <a:gd name="connsiteY208" fmla="*/ 379609 h 659419"/>
                <a:gd name="connsiteX209" fmla="*/ 106812 w 330935"/>
                <a:gd name="connsiteY209" fmla="*/ 370299 h 659419"/>
                <a:gd name="connsiteX210" fmla="*/ 265403 w 330935"/>
                <a:gd name="connsiteY210" fmla="*/ 276319 h 659419"/>
                <a:gd name="connsiteX211" fmla="*/ 263289 w 330935"/>
                <a:gd name="connsiteY211" fmla="*/ 278075 h 659419"/>
                <a:gd name="connsiteX212" fmla="*/ 277033 w 330935"/>
                <a:gd name="connsiteY212" fmla="*/ 286507 h 659419"/>
                <a:gd name="connsiteX213" fmla="*/ 281615 w 330935"/>
                <a:gd name="connsiteY213" fmla="*/ 285102 h 659419"/>
                <a:gd name="connsiteX214" fmla="*/ 265403 w 330935"/>
                <a:gd name="connsiteY214" fmla="*/ 276319 h 659419"/>
                <a:gd name="connsiteX215" fmla="*/ 231570 w 330935"/>
                <a:gd name="connsiteY215" fmla="*/ 379785 h 659419"/>
                <a:gd name="connsiteX216" fmla="*/ 239676 w 330935"/>
                <a:gd name="connsiteY216" fmla="*/ 389446 h 659419"/>
                <a:gd name="connsiteX217" fmla="*/ 239148 w 330935"/>
                <a:gd name="connsiteY217" fmla="*/ 380839 h 659419"/>
                <a:gd name="connsiteX218" fmla="*/ 231570 w 330935"/>
                <a:gd name="connsiteY218" fmla="*/ 379785 h 659419"/>
                <a:gd name="connsiteX219" fmla="*/ 198266 w 330935"/>
                <a:gd name="connsiteY219" fmla="*/ 411931 h 659419"/>
                <a:gd name="connsiteX220" fmla="*/ 186460 w 330935"/>
                <a:gd name="connsiteY220" fmla="*/ 409823 h 659419"/>
                <a:gd name="connsiteX221" fmla="*/ 188398 w 330935"/>
                <a:gd name="connsiteY221" fmla="*/ 416850 h 659419"/>
                <a:gd name="connsiteX222" fmla="*/ 198443 w 330935"/>
                <a:gd name="connsiteY222" fmla="*/ 411931 h 659419"/>
                <a:gd name="connsiteX223" fmla="*/ 99059 w 330935"/>
                <a:gd name="connsiteY223" fmla="*/ 306182 h 659419"/>
                <a:gd name="connsiteX224" fmla="*/ 100292 w 330935"/>
                <a:gd name="connsiteY224" fmla="*/ 314086 h 659419"/>
                <a:gd name="connsiteX225" fmla="*/ 105931 w 330935"/>
                <a:gd name="connsiteY225" fmla="*/ 314789 h 659419"/>
                <a:gd name="connsiteX226" fmla="*/ 105579 w 330935"/>
                <a:gd name="connsiteY226" fmla="*/ 309871 h 659419"/>
                <a:gd name="connsiteX227" fmla="*/ 99059 w 330935"/>
                <a:gd name="connsiteY227" fmla="*/ 306006 h 659419"/>
                <a:gd name="connsiteX228" fmla="*/ 81966 w 330935"/>
                <a:gd name="connsiteY228" fmla="*/ 275265 h 659419"/>
                <a:gd name="connsiteX229" fmla="*/ 89543 w 330935"/>
                <a:gd name="connsiteY229" fmla="*/ 268238 h 659419"/>
                <a:gd name="connsiteX230" fmla="*/ 84433 w 330935"/>
                <a:gd name="connsiteY230" fmla="*/ 267009 h 659419"/>
                <a:gd name="connsiteX231" fmla="*/ 82142 w 330935"/>
                <a:gd name="connsiteY231" fmla="*/ 275265 h 659419"/>
                <a:gd name="connsiteX232" fmla="*/ 61878 w 330935"/>
                <a:gd name="connsiteY232" fmla="*/ 518559 h 659419"/>
                <a:gd name="connsiteX233" fmla="*/ 68750 w 330935"/>
                <a:gd name="connsiteY233" fmla="*/ 510654 h 659419"/>
                <a:gd name="connsiteX234" fmla="*/ 61878 w 330935"/>
                <a:gd name="connsiteY234" fmla="*/ 508546 h 659419"/>
                <a:gd name="connsiteX235" fmla="*/ 61878 w 330935"/>
                <a:gd name="connsiteY235" fmla="*/ 518559 h 659419"/>
                <a:gd name="connsiteX236" fmla="*/ 46547 w 330935"/>
                <a:gd name="connsiteY236" fmla="*/ 290021 h 659419"/>
                <a:gd name="connsiteX237" fmla="*/ 54301 w 330935"/>
                <a:gd name="connsiteY237" fmla="*/ 284926 h 659419"/>
                <a:gd name="connsiteX238" fmla="*/ 51657 w 330935"/>
                <a:gd name="connsiteY238" fmla="*/ 281940 h 659419"/>
                <a:gd name="connsiteX239" fmla="*/ 46371 w 330935"/>
                <a:gd name="connsiteY239" fmla="*/ 286859 h 659419"/>
                <a:gd name="connsiteX240" fmla="*/ 46547 w 330935"/>
                <a:gd name="connsiteY240" fmla="*/ 289845 h 659419"/>
                <a:gd name="connsiteX241" fmla="*/ 193509 w 330935"/>
                <a:gd name="connsiteY241" fmla="*/ 553165 h 659419"/>
                <a:gd name="connsiteX242" fmla="*/ 192627 w 330935"/>
                <a:gd name="connsiteY242" fmla="*/ 555097 h 659419"/>
                <a:gd name="connsiteX243" fmla="*/ 198795 w 330935"/>
                <a:gd name="connsiteY243" fmla="*/ 558610 h 659419"/>
                <a:gd name="connsiteX244" fmla="*/ 204786 w 330935"/>
                <a:gd name="connsiteY244" fmla="*/ 556853 h 659419"/>
                <a:gd name="connsiteX245" fmla="*/ 201438 w 330935"/>
                <a:gd name="connsiteY245" fmla="*/ 553516 h 659419"/>
                <a:gd name="connsiteX246" fmla="*/ 193509 w 330935"/>
                <a:gd name="connsiteY246" fmla="*/ 552989 h 659419"/>
                <a:gd name="connsiteX247" fmla="*/ 33860 w 330935"/>
                <a:gd name="connsiteY247" fmla="*/ 70792 h 659419"/>
                <a:gd name="connsiteX248" fmla="*/ 24873 w 330935"/>
                <a:gd name="connsiteY248" fmla="*/ 80278 h 659419"/>
                <a:gd name="connsiteX249" fmla="*/ 33860 w 330935"/>
                <a:gd name="connsiteY249" fmla="*/ 70792 h 659419"/>
                <a:gd name="connsiteX250" fmla="*/ 313509 w 330935"/>
                <a:gd name="connsiteY250" fmla="*/ 241713 h 659419"/>
                <a:gd name="connsiteX251" fmla="*/ 317915 w 330935"/>
                <a:gd name="connsiteY251" fmla="*/ 248213 h 659419"/>
                <a:gd name="connsiteX252" fmla="*/ 321615 w 330935"/>
                <a:gd name="connsiteY252" fmla="*/ 245226 h 659419"/>
                <a:gd name="connsiteX253" fmla="*/ 313686 w 330935"/>
                <a:gd name="connsiteY253" fmla="*/ 241713 h 659419"/>
                <a:gd name="connsiteX254" fmla="*/ 122495 w 330935"/>
                <a:gd name="connsiteY254" fmla="*/ 546489 h 659419"/>
                <a:gd name="connsiteX255" fmla="*/ 136768 w 330935"/>
                <a:gd name="connsiteY255" fmla="*/ 545962 h 659419"/>
                <a:gd name="connsiteX256" fmla="*/ 122495 w 330935"/>
                <a:gd name="connsiteY256" fmla="*/ 546489 h 659419"/>
                <a:gd name="connsiteX257" fmla="*/ 277210 w 330935"/>
                <a:gd name="connsiteY257" fmla="*/ 133329 h 659419"/>
                <a:gd name="connsiteX258" fmla="*/ 284963 w 330935"/>
                <a:gd name="connsiteY258" fmla="*/ 126653 h 659419"/>
                <a:gd name="connsiteX259" fmla="*/ 277210 w 330935"/>
                <a:gd name="connsiteY259" fmla="*/ 133329 h 659419"/>
                <a:gd name="connsiteX260" fmla="*/ 24873 w 330935"/>
                <a:gd name="connsiteY260" fmla="*/ 327964 h 659419"/>
                <a:gd name="connsiteX261" fmla="*/ 35094 w 330935"/>
                <a:gd name="connsiteY261" fmla="*/ 329896 h 659419"/>
                <a:gd name="connsiteX262" fmla="*/ 36151 w 330935"/>
                <a:gd name="connsiteY262" fmla="*/ 327086 h 659419"/>
                <a:gd name="connsiteX263" fmla="*/ 26812 w 330935"/>
                <a:gd name="connsiteY263" fmla="*/ 326032 h 659419"/>
                <a:gd name="connsiteX264" fmla="*/ 25049 w 330935"/>
                <a:gd name="connsiteY264" fmla="*/ 327964 h 659419"/>
                <a:gd name="connsiteX265" fmla="*/ 41085 w 330935"/>
                <a:gd name="connsiteY265" fmla="*/ 385933 h 659419"/>
                <a:gd name="connsiteX266" fmla="*/ 30688 w 330935"/>
                <a:gd name="connsiteY266" fmla="*/ 393311 h 659419"/>
                <a:gd name="connsiteX267" fmla="*/ 41085 w 330935"/>
                <a:gd name="connsiteY267" fmla="*/ 385933 h 659419"/>
                <a:gd name="connsiteX268" fmla="*/ 271395 w 330935"/>
                <a:gd name="connsiteY268" fmla="*/ 188311 h 659419"/>
                <a:gd name="connsiteX269" fmla="*/ 265227 w 330935"/>
                <a:gd name="connsiteY269" fmla="*/ 184974 h 659419"/>
                <a:gd name="connsiteX270" fmla="*/ 261703 w 330935"/>
                <a:gd name="connsiteY270" fmla="*/ 187960 h 659419"/>
                <a:gd name="connsiteX271" fmla="*/ 266989 w 330935"/>
                <a:gd name="connsiteY271" fmla="*/ 190771 h 659419"/>
                <a:gd name="connsiteX272" fmla="*/ 271571 w 330935"/>
                <a:gd name="connsiteY272" fmla="*/ 188311 h 659419"/>
                <a:gd name="connsiteX273" fmla="*/ 119852 w 330935"/>
                <a:gd name="connsiteY273" fmla="*/ 606918 h 659419"/>
                <a:gd name="connsiteX274" fmla="*/ 126372 w 330935"/>
                <a:gd name="connsiteY274" fmla="*/ 609904 h 659419"/>
                <a:gd name="connsiteX275" fmla="*/ 129191 w 330935"/>
                <a:gd name="connsiteY275" fmla="*/ 607445 h 659419"/>
                <a:gd name="connsiteX276" fmla="*/ 124257 w 330935"/>
                <a:gd name="connsiteY276" fmla="*/ 604107 h 659419"/>
                <a:gd name="connsiteX277" fmla="*/ 120028 w 330935"/>
                <a:gd name="connsiteY277" fmla="*/ 606918 h 659419"/>
                <a:gd name="connsiteX278" fmla="*/ 233156 w 330935"/>
                <a:gd name="connsiteY278" fmla="*/ 278075 h 659419"/>
                <a:gd name="connsiteX279" fmla="*/ 230161 w 330935"/>
                <a:gd name="connsiteY279" fmla="*/ 276846 h 659419"/>
                <a:gd name="connsiteX280" fmla="*/ 228399 w 330935"/>
                <a:gd name="connsiteY280" fmla="*/ 285102 h 659419"/>
                <a:gd name="connsiteX281" fmla="*/ 233156 w 330935"/>
                <a:gd name="connsiteY281" fmla="*/ 278075 h 659419"/>
                <a:gd name="connsiteX282" fmla="*/ 222936 w 330935"/>
                <a:gd name="connsiteY282" fmla="*/ 326032 h 659419"/>
                <a:gd name="connsiteX283" fmla="*/ 228575 w 330935"/>
                <a:gd name="connsiteY283" fmla="*/ 334990 h 659419"/>
                <a:gd name="connsiteX284" fmla="*/ 222936 w 330935"/>
                <a:gd name="connsiteY284" fmla="*/ 326032 h 659419"/>
                <a:gd name="connsiteX285" fmla="*/ 218002 w 330935"/>
                <a:gd name="connsiteY285" fmla="*/ 317073 h 659419"/>
                <a:gd name="connsiteX286" fmla="*/ 212187 w 330935"/>
                <a:gd name="connsiteY286" fmla="*/ 312681 h 659419"/>
                <a:gd name="connsiteX287" fmla="*/ 206196 w 330935"/>
                <a:gd name="connsiteY287" fmla="*/ 317073 h 659419"/>
                <a:gd name="connsiteX288" fmla="*/ 218002 w 330935"/>
                <a:gd name="connsiteY288" fmla="*/ 317073 h 659419"/>
                <a:gd name="connsiteX289" fmla="*/ 315095 w 330935"/>
                <a:gd name="connsiteY289" fmla="*/ 317775 h 659419"/>
                <a:gd name="connsiteX290" fmla="*/ 309456 w 330935"/>
                <a:gd name="connsiteY290" fmla="*/ 309344 h 659419"/>
                <a:gd name="connsiteX291" fmla="*/ 315095 w 330935"/>
                <a:gd name="connsiteY291" fmla="*/ 317775 h 659419"/>
                <a:gd name="connsiteX292" fmla="*/ 79675 w 330935"/>
                <a:gd name="connsiteY292" fmla="*/ 479737 h 659419"/>
                <a:gd name="connsiteX293" fmla="*/ 92891 w 330935"/>
                <a:gd name="connsiteY293" fmla="*/ 473765 h 659419"/>
                <a:gd name="connsiteX294" fmla="*/ 79675 w 330935"/>
                <a:gd name="connsiteY294" fmla="*/ 479737 h 659419"/>
                <a:gd name="connsiteX295" fmla="*/ 171482 w 330935"/>
                <a:gd name="connsiteY295" fmla="*/ 349570 h 659419"/>
                <a:gd name="connsiteX296" fmla="*/ 175182 w 330935"/>
                <a:gd name="connsiteY296" fmla="*/ 345530 h 659419"/>
                <a:gd name="connsiteX297" fmla="*/ 171834 w 330935"/>
                <a:gd name="connsiteY297" fmla="*/ 343247 h 659419"/>
                <a:gd name="connsiteX298" fmla="*/ 167253 w 330935"/>
                <a:gd name="connsiteY298" fmla="*/ 345706 h 659419"/>
                <a:gd name="connsiteX299" fmla="*/ 171482 w 330935"/>
                <a:gd name="connsiteY299" fmla="*/ 349395 h 659419"/>
                <a:gd name="connsiteX300" fmla="*/ 257474 w 330935"/>
                <a:gd name="connsiteY300" fmla="*/ 224674 h 659419"/>
                <a:gd name="connsiteX301" fmla="*/ 261879 w 330935"/>
                <a:gd name="connsiteY301" fmla="*/ 220985 h 659419"/>
                <a:gd name="connsiteX302" fmla="*/ 259060 w 330935"/>
                <a:gd name="connsiteY302" fmla="*/ 217471 h 659419"/>
                <a:gd name="connsiteX303" fmla="*/ 255007 w 330935"/>
                <a:gd name="connsiteY303" fmla="*/ 220282 h 659419"/>
                <a:gd name="connsiteX304" fmla="*/ 257650 w 330935"/>
                <a:gd name="connsiteY304" fmla="*/ 224849 h 659419"/>
                <a:gd name="connsiteX305" fmla="*/ 36151 w 330935"/>
                <a:gd name="connsiteY305" fmla="*/ 381541 h 659419"/>
                <a:gd name="connsiteX306" fmla="*/ 39323 w 330935"/>
                <a:gd name="connsiteY306" fmla="*/ 374339 h 659419"/>
                <a:gd name="connsiteX307" fmla="*/ 36151 w 330935"/>
                <a:gd name="connsiteY307" fmla="*/ 381541 h 659419"/>
                <a:gd name="connsiteX308" fmla="*/ 106988 w 330935"/>
                <a:gd name="connsiteY308" fmla="*/ 230471 h 659419"/>
                <a:gd name="connsiteX309" fmla="*/ 109631 w 330935"/>
                <a:gd name="connsiteY309" fmla="*/ 228890 h 659419"/>
                <a:gd name="connsiteX310" fmla="*/ 101349 w 330935"/>
                <a:gd name="connsiteY310" fmla="*/ 224322 h 659419"/>
                <a:gd name="connsiteX311" fmla="*/ 107164 w 330935"/>
                <a:gd name="connsiteY311" fmla="*/ 230471 h 659419"/>
                <a:gd name="connsiteX312" fmla="*/ 122142 w 330935"/>
                <a:gd name="connsiteY312" fmla="*/ 281062 h 659419"/>
                <a:gd name="connsiteX313" fmla="*/ 122671 w 330935"/>
                <a:gd name="connsiteY313" fmla="*/ 286507 h 659419"/>
                <a:gd name="connsiteX314" fmla="*/ 126019 w 330935"/>
                <a:gd name="connsiteY314" fmla="*/ 285629 h 659419"/>
                <a:gd name="connsiteX315" fmla="*/ 122142 w 330935"/>
                <a:gd name="connsiteY315" fmla="*/ 281237 h 659419"/>
                <a:gd name="connsiteX316" fmla="*/ 254654 w 330935"/>
                <a:gd name="connsiteY316" fmla="*/ 126653 h 659419"/>
                <a:gd name="connsiteX317" fmla="*/ 250425 w 330935"/>
                <a:gd name="connsiteY317" fmla="*/ 122964 h 659419"/>
                <a:gd name="connsiteX318" fmla="*/ 247253 w 330935"/>
                <a:gd name="connsiteY318" fmla="*/ 125072 h 659419"/>
                <a:gd name="connsiteX319" fmla="*/ 250425 w 330935"/>
                <a:gd name="connsiteY319" fmla="*/ 128761 h 659419"/>
                <a:gd name="connsiteX320" fmla="*/ 254830 w 330935"/>
                <a:gd name="connsiteY320" fmla="*/ 126653 h 659419"/>
                <a:gd name="connsiteX321" fmla="*/ 242672 w 330935"/>
                <a:gd name="connsiteY321" fmla="*/ 476927 h 659419"/>
                <a:gd name="connsiteX322" fmla="*/ 247782 w 330935"/>
                <a:gd name="connsiteY322" fmla="*/ 473238 h 659419"/>
                <a:gd name="connsiteX323" fmla="*/ 244786 w 330935"/>
                <a:gd name="connsiteY323" fmla="*/ 471657 h 659419"/>
                <a:gd name="connsiteX324" fmla="*/ 242496 w 330935"/>
                <a:gd name="connsiteY324" fmla="*/ 476751 h 659419"/>
                <a:gd name="connsiteX325" fmla="*/ 178002 w 330935"/>
                <a:gd name="connsiteY325" fmla="*/ 265603 h 659419"/>
                <a:gd name="connsiteX326" fmla="*/ 172011 w 330935"/>
                <a:gd name="connsiteY326" fmla="*/ 268590 h 659419"/>
                <a:gd name="connsiteX327" fmla="*/ 173068 w 330935"/>
                <a:gd name="connsiteY327" fmla="*/ 270522 h 659419"/>
                <a:gd name="connsiteX328" fmla="*/ 178178 w 330935"/>
                <a:gd name="connsiteY328" fmla="*/ 265603 h 659419"/>
                <a:gd name="connsiteX329" fmla="*/ 200733 w 330935"/>
                <a:gd name="connsiteY329" fmla="*/ 144922 h 659419"/>
                <a:gd name="connsiteX330" fmla="*/ 200205 w 330935"/>
                <a:gd name="connsiteY330" fmla="*/ 138950 h 659419"/>
                <a:gd name="connsiteX331" fmla="*/ 196152 w 330935"/>
                <a:gd name="connsiteY331" fmla="*/ 139477 h 659419"/>
                <a:gd name="connsiteX332" fmla="*/ 200733 w 330935"/>
                <a:gd name="connsiteY332" fmla="*/ 144747 h 659419"/>
                <a:gd name="connsiteX333" fmla="*/ 225051 w 330935"/>
                <a:gd name="connsiteY333" fmla="*/ 519437 h 659419"/>
                <a:gd name="connsiteX334" fmla="*/ 217826 w 330935"/>
                <a:gd name="connsiteY334" fmla="*/ 515046 h 659419"/>
                <a:gd name="connsiteX335" fmla="*/ 225051 w 330935"/>
                <a:gd name="connsiteY335" fmla="*/ 519437 h 659419"/>
                <a:gd name="connsiteX336" fmla="*/ 249368 w 330935"/>
                <a:gd name="connsiteY336" fmla="*/ 498182 h 659419"/>
                <a:gd name="connsiteX337" fmla="*/ 252187 w 330935"/>
                <a:gd name="connsiteY337" fmla="*/ 494493 h 659419"/>
                <a:gd name="connsiteX338" fmla="*/ 248839 w 330935"/>
                <a:gd name="connsiteY338" fmla="*/ 492561 h 659419"/>
                <a:gd name="connsiteX339" fmla="*/ 246020 w 330935"/>
                <a:gd name="connsiteY339" fmla="*/ 495020 h 659419"/>
                <a:gd name="connsiteX340" fmla="*/ 249368 w 330935"/>
                <a:gd name="connsiteY340" fmla="*/ 498182 h 659419"/>
                <a:gd name="connsiteX341" fmla="*/ 134125 w 330935"/>
                <a:gd name="connsiteY341" fmla="*/ 365556 h 659419"/>
                <a:gd name="connsiteX342" fmla="*/ 137121 w 330935"/>
                <a:gd name="connsiteY342" fmla="*/ 365380 h 659419"/>
                <a:gd name="connsiteX343" fmla="*/ 135887 w 330935"/>
                <a:gd name="connsiteY343" fmla="*/ 358354 h 659419"/>
                <a:gd name="connsiteX344" fmla="*/ 134125 w 330935"/>
                <a:gd name="connsiteY344" fmla="*/ 365732 h 659419"/>
                <a:gd name="connsiteX345" fmla="*/ 131658 w 330935"/>
                <a:gd name="connsiteY345" fmla="*/ 202716 h 659419"/>
                <a:gd name="connsiteX346" fmla="*/ 134830 w 330935"/>
                <a:gd name="connsiteY346" fmla="*/ 200081 h 659419"/>
                <a:gd name="connsiteX347" fmla="*/ 130953 w 330935"/>
                <a:gd name="connsiteY347" fmla="*/ 196919 h 659419"/>
                <a:gd name="connsiteX348" fmla="*/ 128134 w 330935"/>
                <a:gd name="connsiteY348" fmla="*/ 198675 h 659419"/>
                <a:gd name="connsiteX349" fmla="*/ 131482 w 330935"/>
                <a:gd name="connsiteY349" fmla="*/ 202716 h 659419"/>
                <a:gd name="connsiteX350" fmla="*/ 84609 w 330935"/>
                <a:gd name="connsiteY350" fmla="*/ 451807 h 659419"/>
                <a:gd name="connsiteX351" fmla="*/ 79147 w 330935"/>
                <a:gd name="connsiteY351" fmla="*/ 455671 h 659419"/>
                <a:gd name="connsiteX352" fmla="*/ 80556 w 330935"/>
                <a:gd name="connsiteY352" fmla="*/ 456550 h 659419"/>
                <a:gd name="connsiteX353" fmla="*/ 84433 w 330935"/>
                <a:gd name="connsiteY353" fmla="*/ 451807 h 659419"/>
                <a:gd name="connsiteX354" fmla="*/ 69455 w 330935"/>
                <a:gd name="connsiteY354" fmla="*/ 310749 h 659419"/>
                <a:gd name="connsiteX355" fmla="*/ 67164 w 330935"/>
                <a:gd name="connsiteY355" fmla="*/ 305128 h 659419"/>
                <a:gd name="connsiteX356" fmla="*/ 63816 w 330935"/>
                <a:gd name="connsiteY356" fmla="*/ 306357 h 659419"/>
                <a:gd name="connsiteX357" fmla="*/ 69455 w 330935"/>
                <a:gd name="connsiteY357" fmla="*/ 310749 h 659419"/>
                <a:gd name="connsiteX358" fmla="*/ 31393 w 330935"/>
                <a:gd name="connsiteY358" fmla="*/ 297574 h 659419"/>
                <a:gd name="connsiteX359" fmla="*/ 35270 w 330935"/>
                <a:gd name="connsiteY359" fmla="*/ 294588 h 659419"/>
                <a:gd name="connsiteX360" fmla="*/ 33331 w 330935"/>
                <a:gd name="connsiteY360" fmla="*/ 292655 h 659419"/>
                <a:gd name="connsiteX361" fmla="*/ 29455 w 330935"/>
                <a:gd name="connsiteY361" fmla="*/ 294588 h 659419"/>
                <a:gd name="connsiteX362" fmla="*/ 31217 w 330935"/>
                <a:gd name="connsiteY362" fmla="*/ 297574 h 659419"/>
                <a:gd name="connsiteX363" fmla="*/ 66636 w 330935"/>
                <a:gd name="connsiteY363" fmla="*/ 226782 h 659419"/>
                <a:gd name="connsiteX364" fmla="*/ 73860 w 330935"/>
                <a:gd name="connsiteY364" fmla="*/ 227133 h 659419"/>
                <a:gd name="connsiteX365" fmla="*/ 66636 w 330935"/>
                <a:gd name="connsiteY365" fmla="*/ 226782 h 659419"/>
                <a:gd name="connsiteX366" fmla="*/ 155975 w 330935"/>
                <a:gd name="connsiteY366" fmla="*/ 591108 h 659419"/>
                <a:gd name="connsiteX367" fmla="*/ 157737 w 330935"/>
                <a:gd name="connsiteY367" fmla="*/ 589176 h 659419"/>
                <a:gd name="connsiteX368" fmla="*/ 152980 w 330935"/>
                <a:gd name="connsiteY368" fmla="*/ 586716 h 659419"/>
                <a:gd name="connsiteX369" fmla="*/ 151218 w 330935"/>
                <a:gd name="connsiteY369" fmla="*/ 588473 h 659419"/>
                <a:gd name="connsiteX370" fmla="*/ 155975 w 330935"/>
                <a:gd name="connsiteY370" fmla="*/ 591108 h 659419"/>
                <a:gd name="connsiteX371" fmla="*/ 178707 w 330935"/>
                <a:gd name="connsiteY371" fmla="*/ 395770 h 659419"/>
                <a:gd name="connsiteX372" fmla="*/ 181350 w 330935"/>
                <a:gd name="connsiteY372" fmla="*/ 397000 h 659419"/>
                <a:gd name="connsiteX373" fmla="*/ 182231 w 330935"/>
                <a:gd name="connsiteY373" fmla="*/ 393838 h 659419"/>
                <a:gd name="connsiteX374" fmla="*/ 179412 w 330935"/>
                <a:gd name="connsiteY374" fmla="*/ 391203 h 659419"/>
                <a:gd name="connsiteX375" fmla="*/ 176592 w 330935"/>
                <a:gd name="connsiteY375" fmla="*/ 392608 h 659419"/>
                <a:gd name="connsiteX376" fmla="*/ 178707 w 330935"/>
                <a:gd name="connsiteY376" fmla="*/ 395770 h 659419"/>
                <a:gd name="connsiteX377" fmla="*/ 58882 w 330935"/>
                <a:gd name="connsiteY377" fmla="*/ 391730 h 659419"/>
                <a:gd name="connsiteX378" fmla="*/ 50424 w 330935"/>
                <a:gd name="connsiteY378" fmla="*/ 391730 h 659419"/>
                <a:gd name="connsiteX379" fmla="*/ 58882 w 330935"/>
                <a:gd name="connsiteY379" fmla="*/ 391730 h 659419"/>
                <a:gd name="connsiteX380" fmla="*/ 17472 w 330935"/>
                <a:gd name="connsiteY380" fmla="*/ 339558 h 659419"/>
                <a:gd name="connsiteX381" fmla="*/ 20468 w 330935"/>
                <a:gd name="connsiteY381" fmla="*/ 341139 h 659419"/>
                <a:gd name="connsiteX382" fmla="*/ 23464 w 330935"/>
                <a:gd name="connsiteY382" fmla="*/ 339558 h 659419"/>
                <a:gd name="connsiteX383" fmla="*/ 21349 w 330935"/>
                <a:gd name="connsiteY383" fmla="*/ 338152 h 659419"/>
                <a:gd name="connsiteX384" fmla="*/ 17472 w 330935"/>
                <a:gd name="connsiteY384" fmla="*/ 339558 h 659419"/>
                <a:gd name="connsiteX385" fmla="*/ 18706 w 330935"/>
                <a:gd name="connsiteY385" fmla="*/ 413863 h 659419"/>
                <a:gd name="connsiteX386" fmla="*/ 19763 w 330935"/>
                <a:gd name="connsiteY386" fmla="*/ 412282 h 659419"/>
                <a:gd name="connsiteX387" fmla="*/ 15886 w 330935"/>
                <a:gd name="connsiteY387" fmla="*/ 410877 h 659419"/>
                <a:gd name="connsiteX388" fmla="*/ 14653 w 330935"/>
                <a:gd name="connsiteY388" fmla="*/ 412634 h 659419"/>
                <a:gd name="connsiteX389" fmla="*/ 18706 w 330935"/>
                <a:gd name="connsiteY389" fmla="*/ 413863 h 659419"/>
                <a:gd name="connsiteX390" fmla="*/ 45138 w 330935"/>
                <a:gd name="connsiteY390" fmla="*/ 108911 h 659419"/>
                <a:gd name="connsiteX391" fmla="*/ 42142 w 330935"/>
                <a:gd name="connsiteY391" fmla="*/ 106276 h 659419"/>
                <a:gd name="connsiteX392" fmla="*/ 39675 w 330935"/>
                <a:gd name="connsiteY392" fmla="*/ 108033 h 659419"/>
                <a:gd name="connsiteX393" fmla="*/ 41613 w 330935"/>
                <a:gd name="connsiteY393" fmla="*/ 110141 h 659419"/>
                <a:gd name="connsiteX394" fmla="*/ 45138 w 330935"/>
                <a:gd name="connsiteY394" fmla="*/ 108736 h 659419"/>
                <a:gd name="connsiteX395" fmla="*/ 77737 w 330935"/>
                <a:gd name="connsiteY395" fmla="*/ 199905 h 659419"/>
                <a:gd name="connsiteX396" fmla="*/ 80204 w 330935"/>
                <a:gd name="connsiteY396" fmla="*/ 196216 h 659419"/>
                <a:gd name="connsiteX397" fmla="*/ 78618 w 330935"/>
                <a:gd name="connsiteY397" fmla="*/ 194811 h 659419"/>
                <a:gd name="connsiteX398" fmla="*/ 75270 w 330935"/>
                <a:gd name="connsiteY398" fmla="*/ 196919 h 659419"/>
                <a:gd name="connsiteX399" fmla="*/ 77737 w 330935"/>
                <a:gd name="connsiteY399" fmla="*/ 199905 h 659419"/>
                <a:gd name="connsiteX400" fmla="*/ 134301 w 330935"/>
                <a:gd name="connsiteY400" fmla="*/ 82386 h 659419"/>
                <a:gd name="connsiteX401" fmla="*/ 138002 w 330935"/>
                <a:gd name="connsiteY401" fmla="*/ 83616 h 659419"/>
                <a:gd name="connsiteX402" fmla="*/ 139588 w 330935"/>
                <a:gd name="connsiteY402" fmla="*/ 82035 h 659419"/>
                <a:gd name="connsiteX403" fmla="*/ 136592 w 330935"/>
                <a:gd name="connsiteY403" fmla="*/ 80630 h 659419"/>
                <a:gd name="connsiteX404" fmla="*/ 134477 w 330935"/>
                <a:gd name="connsiteY404" fmla="*/ 82386 h 659419"/>
                <a:gd name="connsiteX405" fmla="*/ 280734 w 330935"/>
                <a:gd name="connsiteY405" fmla="*/ 530855 h 659419"/>
                <a:gd name="connsiteX406" fmla="*/ 279853 w 330935"/>
                <a:gd name="connsiteY406" fmla="*/ 528045 h 659419"/>
                <a:gd name="connsiteX407" fmla="*/ 274743 w 330935"/>
                <a:gd name="connsiteY407" fmla="*/ 529977 h 659419"/>
                <a:gd name="connsiteX408" fmla="*/ 275447 w 330935"/>
                <a:gd name="connsiteY408" fmla="*/ 531207 h 659419"/>
                <a:gd name="connsiteX409" fmla="*/ 280910 w 330935"/>
                <a:gd name="connsiteY409" fmla="*/ 530855 h 659419"/>
                <a:gd name="connsiteX410" fmla="*/ 298003 w 330935"/>
                <a:gd name="connsiteY410" fmla="*/ 148260 h 659419"/>
                <a:gd name="connsiteX411" fmla="*/ 300646 w 330935"/>
                <a:gd name="connsiteY411" fmla="*/ 149490 h 659419"/>
                <a:gd name="connsiteX412" fmla="*/ 301879 w 330935"/>
                <a:gd name="connsiteY412" fmla="*/ 147557 h 659419"/>
                <a:gd name="connsiteX413" fmla="*/ 299941 w 330935"/>
                <a:gd name="connsiteY413" fmla="*/ 146328 h 659419"/>
                <a:gd name="connsiteX414" fmla="*/ 298003 w 330935"/>
                <a:gd name="connsiteY414" fmla="*/ 148260 h 659419"/>
                <a:gd name="connsiteX415" fmla="*/ 135535 w 330935"/>
                <a:gd name="connsiteY415" fmla="*/ 382595 h 659419"/>
                <a:gd name="connsiteX416" fmla="*/ 133068 w 330935"/>
                <a:gd name="connsiteY416" fmla="*/ 381190 h 659419"/>
                <a:gd name="connsiteX417" fmla="*/ 131129 w 330935"/>
                <a:gd name="connsiteY417" fmla="*/ 382595 h 659419"/>
                <a:gd name="connsiteX418" fmla="*/ 132891 w 330935"/>
                <a:gd name="connsiteY418" fmla="*/ 384001 h 659419"/>
                <a:gd name="connsiteX419" fmla="*/ 135358 w 330935"/>
                <a:gd name="connsiteY419" fmla="*/ 382595 h 65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</a:cxnLst>
              <a:rect l="l" t="t" r="r" b="b"/>
              <a:pathLst>
                <a:path w="330935" h="659419">
                  <a:moveTo>
                    <a:pt x="288487" y="561069"/>
                  </a:moveTo>
                  <a:cubicBezTo>
                    <a:pt x="286725" y="558083"/>
                    <a:pt x="285315" y="555975"/>
                    <a:pt x="284082" y="553867"/>
                  </a:cubicBezTo>
                  <a:cubicBezTo>
                    <a:pt x="276505" y="556151"/>
                    <a:pt x="274919" y="557380"/>
                    <a:pt x="278443" y="560542"/>
                  </a:cubicBezTo>
                  <a:cubicBezTo>
                    <a:pt x="284963" y="566515"/>
                    <a:pt x="281615" y="572488"/>
                    <a:pt x="278443" y="577406"/>
                  </a:cubicBezTo>
                  <a:cubicBezTo>
                    <a:pt x="267518" y="594797"/>
                    <a:pt x="256593" y="612363"/>
                    <a:pt x="237385" y="625889"/>
                  </a:cubicBezTo>
                  <a:cubicBezTo>
                    <a:pt x="236857" y="626241"/>
                    <a:pt x="236152" y="626416"/>
                    <a:pt x="234742" y="626943"/>
                  </a:cubicBezTo>
                  <a:cubicBezTo>
                    <a:pt x="233685" y="626416"/>
                    <a:pt x="232275" y="625714"/>
                    <a:pt x="230866" y="625011"/>
                  </a:cubicBezTo>
                  <a:cubicBezTo>
                    <a:pt x="229808" y="624308"/>
                    <a:pt x="228751" y="623606"/>
                    <a:pt x="226813" y="622376"/>
                  </a:cubicBezTo>
                  <a:cubicBezTo>
                    <a:pt x="224170" y="624133"/>
                    <a:pt x="221526" y="625714"/>
                    <a:pt x="217474" y="628173"/>
                  </a:cubicBezTo>
                  <a:cubicBezTo>
                    <a:pt x="222055" y="629051"/>
                    <a:pt x="224874" y="629578"/>
                    <a:pt x="228399" y="630281"/>
                  </a:cubicBezTo>
                  <a:cubicBezTo>
                    <a:pt x="227694" y="631686"/>
                    <a:pt x="227341" y="633091"/>
                    <a:pt x="226284" y="633794"/>
                  </a:cubicBezTo>
                  <a:cubicBezTo>
                    <a:pt x="212892" y="642050"/>
                    <a:pt x="199500" y="650306"/>
                    <a:pt x="182583" y="654522"/>
                  </a:cubicBezTo>
                  <a:cubicBezTo>
                    <a:pt x="179940" y="655225"/>
                    <a:pt x="176945" y="655752"/>
                    <a:pt x="174654" y="656982"/>
                  </a:cubicBezTo>
                  <a:cubicBezTo>
                    <a:pt x="167782" y="660319"/>
                    <a:pt x="161614" y="660144"/>
                    <a:pt x="154566" y="656982"/>
                  </a:cubicBezTo>
                  <a:cubicBezTo>
                    <a:pt x="150689" y="655049"/>
                    <a:pt x="145931" y="654522"/>
                    <a:pt x="141526" y="653117"/>
                  </a:cubicBezTo>
                  <a:cubicBezTo>
                    <a:pt x="126372" y="647847"/>
                    <a:pt x="112979" y="640645"/>
                    <a:pt x="100821" y="632037"/>
                  </a:cubicBezTo>
                  <a:cubicBezTo>
                    <a:pt x="83552" y="619917"/>
                    <a:pt x="68926" y="606215"/>
                    <a:pt x="59235" y="589703"/>
                  </a:cubicBezTo>
                  <a:cubicBezTo>
                    <a:pt x="55182" y="582852"/>
                    <a:pt x="53772" y="575298"/>
                    <a:pt x="46195" y="569150"/>
                  </a:cubicBezTo>
                  <a:cubicBezTo>
                    <a:pt x="39499" y="563529"/>
                    <a:pt x="36856" y="555273"/>
                    <a:pt x="32627" y="548070"/>
                  </a:cubicBezTo>
                  <a:cubicBezTo>
                    <a:pt x="28397" y="540868"/>
                    <a:pt x="23992" y="533666"/>
                    <a:pt x="20468" y="526288"/>
                  </a:cubicBezTo>
                  <a:cubicBezTo>
                    <a:pt x="16944" y="518559"/>
                    <a:pt x="13596" y="510830"/>
                    <a:pt x="11834" y="502749"/>
                  </a:cubicBezTo>
                  <a:cubicBezTo>
                    <a:pt x="7957" y="484480"/>
                    <a:pt x="4433" y="466035"/>
                    <a:pt x="2318" y="447591"/>
                  </a:cubicBezTo>
                  <a:cubicBezTo>
                    <a:pt x="556" y="432484"/>
                    <a:pt x="556" y="417201"/>
                    <a:pt x="203" y="401918"/>
                  </a:cubicBezTo>
                  <a:cubicBezTo>
                    <a:pt x="-149" y="387514"/>
                    <a:pt x="27" y="373109"/>
                    <a:pt x="203" y="358705"/>
                  </a:cubicBezTo>
                  <a:cubicBezTo>
                    <a:pt x="380" y="345179"/>
                    <a:pt x="1085" y="331653"/>
                    <a:pt x="1261" y="317951"/>
                  </a:cubicBezTo>
                  <a:cubicBezTo>
                    <a:pt x="1261" y="305128"/>
                    <a:pt x="908" y="292304"/>
                    <a:pt x="732" y="279656"/>
                  </a:cubicBezTo>
                  <a:cubicBezTo>
                    <a:pt x="556" y="265955"/>
                    <a:pt x="203" y="252429"/>
                    <a:pt x="380" y="238727"/>
                  </a:cubicBezTo>
                  <a:cubicBezTo>
                    <a:pt x="380" y="231349"/>
                    <a:pt x="2142" y="224147"/>
                    <a:pt x="2142" y="216944"/>
                  </a:cubicBezTo>
                  <a:cubicBezTo>
                    <a:pt x="2142" y="210269"/>
                    <a:pt x="908" y="203418"/>
                    <a:pt x="732" y="196743"/>
                  </a:cubicBezTo>
                  <a:cubicBezTo>
                    <a:pt x="380" y="182690"/>
                    <a:pt x="732" y="168637"/>
                    <a:pt x="203" y="154584"/>
                  </a:cubicBezTo>
                  <a:cubicBezTo>
                    <a:pt x="27" y="149665"/>
                    <a:pt x="1437" y="145449"/>
                    <a:pt x="6723" y="141936"/>
                  </a:cubicBezTo>
                  <a:cubicBezTo>
                    <a:pt x="4433" y="140706"/>
                    <a:pt x="1966" y="140004"/>
                    <a:pt x="908" y="138599"/>
                  </a:cubicBezTo>
                  <a:cubicBezTo>
                    <a:pt x="-149" y="137369"/>
                    <a:pt x="27" y="135437"/>
                    <a:pt x="203" y="133856"/>
                  </a:cubicBezTo>
                  <a:cubicBezTo>
                    <a:pt x="732" y="119803"/>
                    <a:pt x="1613" y="105574"/>
                    <a:pt x="1966" y="91521"/>
                  </a:cubicBezTo>
                  <a:cubicBezTo>
                    <a:pt x="1966" y="87480"/>
                    <a:pt x="203" y="83440"/>
                    <a:pt x="556" y="79576"/>
                  </a:cubicBezTo>
                  <a:cubicBezTo>
                    <a:pt x="2318" y="64644"/>
                    <a:pt x="380" y="49713"/>
                    <a:pt x="2670" y="34957"/>
                  </a:cubicBezTo>
                  <a:cubicBezTo>
                    <a:pt x="4433" y="23715"/>
                    <a:pt x="732" y="12472"/>
                    <a:pt x="4961" y="351"/>
                  </a:cubicBezTo>
                  <a:cubicBezTo>
                    <a:pt x="7076" y="1054"/>
                    <a:pt x="9014" y="1757"/>
                    <a:pt x="10776" y="2459"/>
                  </a:cubicBezTo>
                  <a:cubicBezTo>
                    <a:pt x="10952" y="2459"/>
                    <a:pt x="11129" y="2986"/>
                    <a:pt x="11305" y="3162"/>
                  </a:cubicBezTo>
                  <a:cubicBezTo>
                    <a:pt x="16063" y="7905"/>
                    <a:pt x="15005" y="14580"/>
                    <a:pt x="21878" y="19323"/>
                  </a:cubicBezTo>
                  <a:cubicBezTo>
                    <a:pt x="28045" y="23539"/>
                    <a:pt x="31393" y="30038"/>
                    <a:pt x="35975" y="35660"/>
                  </a:cubicBezTo>
                  <a:cubicBezTo>
                    <a:pt x="40380" y="40930"/>
                    <a:pt x="44785" y="46200"/>
                    <a:pt x="48662" y="51821"/>
                  </a:cubicBezTo>
                  <a:cubicBezTo>
                    <a:pt x="54829" y="60780"/>
                    <a:pt x="60468" y="69738"/>
                    <a:pt x="66283" y="78697"/>
                  </a:cubicBezTo>
                  <a:cubicBezTo>
                    <a:pt x="68221" y="81684"/>
                    <a:pt x="68045" y="84143"/>
                    <a:pt x="64873" y="86778"/>
                  </a:cubicBezTo>
                  <a:cubicBezTo>
                    <a:pt x="62230" y="89061"/>
                    <a:pt x="60821" y="92223"/>
                    <a:pt x="58530" y="95385"/>
                  </a:cubicBezTo>
                  <a:cubicBezTo>
                    <a:pt x="55182" y="94331"/>
                    <a:pt x="51305" y="93277"/>
                    <a:pt x="46019" y="91696"/>
                  </a:cubicBezTo>
                  <a:cubicBezTo>
                    <a:pt x="44961" y="96264"/>
                    <a:pt x="43904" y="100304"/>
                    <a:pt x="43023" y="104168"/>
                  </a:cubicBezTo>
                  <a:cubicBezTo>
                    <a:pt x="50072" y="105574"/>
                    <a:pt x="49191" y="100304"/>
                    <a:pt x="53772" y="99250"/>
                  </a:cubicBezTo>
                  <a:cubicBezTo>
                    <a:pt x="55887" y="99953"/>
                    <a:pt x="58706" y="100831"/>
                    <a:pt x="62054" y="101885"/>
                  </a:cubicBezTo>
                  <a:cubicBezTo>
                    <a:pt x="64521" y="97493"/>
                    <a:pt x="64697" y="92223"/>
                    <a:pt x="72627" y="90467"/>
                  </a:cubicBezTo>
                  <a:cubicBezTo>
                    <a:pt x="82319" y="97493"/>
                    <a:pt x="83023" y="108560"/>
                    <a:pt x="92715" y="117168"/>
                  </a:cubicBezTo>
                  <a:cubicBezTo>
                    <a:pt x="95182" y="114884"/>
                    <a:pt x="97825" y="113127"/>
                    <a:pt x="99059" y="110844"/>
                  </a:cubicBezTo>
                  <a:cubicBezTo>
                    <a:pt x="103464" y="101885"/>
                    <a:pt x="106988" y="92750"/>
                    <a:pt x="111746" y="83967"/>
                  </a:cubicBezTo>
                  <a:cubicBezTo>
                    <a:pt x="118618" y="71671"/>
                    <a:pt x="126019" y="59726"/>
                    <a:pt x="133773" y="47780"/>
                  </a:cubicBezTo>
                  <a:cubicBezTo>
                    <a:pt x="140116" y="38119"/>
                    <a:pt x="147517" y="28633"/>
                    <a:pt x="154037" y="19147"/>
                  </a:cubicBezTo>
                  <a:cubicBezTo>
                    <a:pt x="154918" y="17918"/>
                    <a:pt x="154566" y="15985"/>
                    <a:pt x="154742" y="14404"/>
                  </a:cubicBezTo>
                  <a:cubicBezTo>
                    <a:pt x="154742" y="12823"/>
                    <a:pt x="154566" y="11067"/>
                    <a:pt x="155094" y="9661"/>
                  </a:cubicBezTo>
                  <a:cubicBezTo>
                    <a:pt x="156680" y="5621"/>
                    <a:pt x="160909" y="3162"/>
                    <a:pt x="165315" y="3689"/>
                  </a:cubicBezTo>
                  <a:cubicBezTo>
                    <a:pt x="170601" y="4392"/>
                    <a:pt x="174478" y="7202"/>
                    <a:pt x="174301" y="10715"/>
                  </a:cubicBezTo>
                  <a:cubicBezTo>
                    <a:pt x="173597" y="21080"/>
                    <a:pt x="182055" y="28282"/>
                    <a:pt x="187870" y="36538"/>
                  </a:cubicBezTo>
                  <a:cubicBezTo>
                    <a:pt x="189280" y="38470"/>
                    <a:pt x="190161" y="40403"/>
                    <a:pt x="191218" y="42511"/>
                  </a:cubicBezTo>
                  <a:cubicBezTo>
                    <a:pt x="191923" y="44092"/>
                    <a:pt x="191747" y="46024"/>
                    <a:pt x="192980" y="47078"/>
                  </a:cubicBezTo>
                  <a:cubicBezTo>
                    <a:pt x="201791" y="54104"/>
                    <a:pt x="204786" y="63239"/>
                    <a:pt x="209544" y="71671"/>
                  </a:cubicBezTo>
                  <a:cubicBezTo>
                    <a:pt x="213597" y="78873"/>
                    <a:pt x="219059" y="86075"/>
                    <a:pt x="220645" y="93629"/>
                  </a:cubicBezTo>
                  <a:cubicBezTo>
                    <a:pt x="222231" y="100831"/>
                    <a:pt x="228399" y="106101"/>
                    <a:pt x="230689" y="112776"/>
                  </a:cubicBezTo>
                  <a:cubicBezTo>
                    <a:pt x="231218" y="114533"/>
                    <a:pt x="233156" y="115938"/>
                    <a:pt x="234390" y="117695"/>
                  </a:cubicBezTo>
                  <a:cubicBezTo>
                    <a:pt x="242848" y="112952"/>
                    <a:pt x="244082" y="106979"/>
                    <a:pt x="247430" y="102061"/>
                  </a:cubicBezTo>
                  <a:cubicBezTo>
                    <a:pt x="255888" y="89764"/>
                    <a:pt x="264346" y="77468"/>
                    <a:pt x="271747" y="64820"/>
                  </a:cubicBezTo>
                  <a:cubicBezTo>
                    <a:pt x="277914" y="53929"/>
                    <a:pt x="286196" y="44267"/>
                    <a:pt x="294831" y="34430"/>
                  </a:cubicBezTo>
                  <a:cubicBezTo>
                    <a:pt x="296769" y="32146"/>
                    <a:pt x="299412" y="30390"/>
                    <a:pt x="301527" y="28106"/>
                  </a:cubicBezTo>
                  <a:cubicBezTo>
                    <a:pt x="303818" y="25647"/>
                    <a:pt x="306108" y="23363"/>
                    <a:pt x="307870" y="20728"/>
                  </a:cubicBezTo>
                  <a:cubicBezTo>
                    <a:pt x="311923" y="14580"/>
                    <a:pt x="315448" y="8432"/>
                    <a:pt x="319501" y="2284"/>
                  </a:cubicBezTo>
                  <a:cubicBezTo>
                    <a:pt x="320205" y="1230"/>
                    <a:pt x="322672" y="1054"/>
                    <a:pt x="325315" y="0"/>
                  </a:cubicBezTo>
                  <a:cubicBezTo>
                    <a:pt x="327606" y="16864"/>
                    <a:pt x="328135" y="32673"/>
                    <a:pt x="326901" y="48834"/>
                  </a:cubicBezTo>
                  <a:cubicBezTo>
                    <a:pt x="323377" y="49713"/>
                    <a:pt x="320382" y="50415"/>
                    <a:pt x="317210" y="51294"/>
                  </a:cubicBezTo>
                  <a:cubicBezTo>
                    <a:pt x="317386" y="54807"/>
                    <a:pt x="320029" y="56212"/>
                    <a:pt x="323201" y="57618"/>
                  </a:cubicBezTo>
                  <a:cubicBezTo>
                    <a:pt x="325139" y="58496"/>
                    <a:pt x="327430" y="60253"/>
                    <a:pt x="327606" y="61658"/>
                  </a:cubicBezTo>
                  <a:cubicBezTo>
                    <a:pt x="327959" y="69387"/>
                    <a:pt x="327783" y="77292"/>
                    <a:pt x="327783" y="85548"/>
                  </a:cubicBezTo>
                  <a:cubicBezTo>
                    <a:pt x="325668" y="85548"/>
                    <a:pt x="323025" y="85899"/>
                    <a:pt x="318443" y="86251"/>
                  </a:cubicBezTo>
                  <a:cubicBezTo>
                    <a:pt x="331307" y="93277"/>
                    <a:pt x="328311" y="102412"/>
                    <a:pt x="329192" y="111898"/>
                  </a:cubicBezTo>
                  <a:cubicBezTo>
                    <a:pt x="324787" y="110668"/>
                    <a:pt x="322144" y="109965"/>
                    <a:pt x="318972" y="109263"/>
                  </a:cubicBezTo>
                  <a:cubicBezTo>
                    <a:pt x="316505" y="114006"/>
                    <a:pt x="320205" y="118397"/>
                    <a:pt x="322849" y="119978"/>
                  </a:cubicBezTo>
                  <a:cubicBezTo>
                    <a:pt x="329545" y="123843"/>
                    <a:pt x="329368" y="129113"/>
                    <a:pt x="329545" y="133856"/>
                  </a:cubicBezTo>
                  <a:cubicBezTo>
                    <a:pt x="329897" y="144395"/>
                    <a:pt x="329016" y="154935"/>
                    <a:pt x="328664" y="165475"/>
                  </a:cubicBezTo>
                  <a:cubicBezTo>
                    <a:pt x="328664" y="167934"/>
                    <a:pt x="329192" y="170394"/>
                    <a:pt x="329368" y="172853"/>
                  </a:cubicBezTo>
                  <a:cubicBezTo>
                    <a:pt x="329368" y="175488"/>
                    <a:pt x="330250" y="178299"/>
                    <a:pt x="329545" y="180933"/>
                  </a:cubicBezTo>
                  <a:cubicBezTo>
                    <a:pt x="327606" y="188838"/>
                    <a:pt x="328487" y="196392"/>
                    <a:pt x="330602" y="204121"/>
                  </a:cubicBezTo>
                  <a:cubicBezTo>
                    <a:pt x="330954" y="205175"/>
                    <a:pt x="331131" y="206580"/>
                    <a:pt x="330602" y="207283"/>
                  </a:cubicBezTo>
                  <a:cubicBezTo>
                    <a:pt x="326373" y="210972"/>
                    <a:pt x="328135" y="215364"/>
                    <a:pt x="328664" y="219052"/>
                  </a:cubicBezTo>
                  <a:cubicBezTo>
                    <a:pt x="331835" y="236970"/>
                    <a:pt x="328311" y="255239"/>
                    <a:pt x="330778" y="273157"/>
                  </a:cubicBezTo>
                  <a:cubicBezTo>
                    <a:pt x="331483" y="278075"/>
                    <a:pt x="329192" y="283345"/>
                    <a:pt x="329016" y="288440"/>
                  </a:cubicBezTo>
                  <a:cubicBezTo>
                    <a:pt x="328664" y="297574"/>
                    <a:pt x="328487" y="306884"/>
                    <a:pt x="328664" y="316019"/>
                  </a:cubicBezTo>
                  <a:cubicBezTo>
                    <a:pt x="328664" y="323572"/>
                    <a:pt x="329545" y="330950"/>
                    <a:pt x="329545" y="338504"/>
                  </a:cubicBezTo>
                  <a:cubicBezTo>
                    <a:pt x="329545" y="349746"/>
                    <a:pt x="329016" y="361164"/>
                    <a:pt x="329192" y="372407"/>
                  </a:cubicBezTo>
                  <a:cubicBezTo>
                    <a:pt x="329192" y="382420"/>
                    <a:pt x="330426" y="392432"/>
                    <a:pt x="330073" y="402445"/>
                  </a:cubicBezTo>
                  <a:cubicBezTo>
                    <a:pt x="329192" y="425281"/>
                    <a:pt x="329721" y="448118"/>
                    <a:pt x="324435" y="470778"/>
                  </a:cubicBezTo>
                  <a:cubicBezTo>
                    <a:pt x="322144" y="480615"/>
                    <a:pt x="321086" y="490804"/>
                    <a:pt x="319148" y="500817"/>
                  </a:cubicBezTo>
                  <a:cubicBezTo>
                    <a:pt x="317386" y="510127"/>
                    <a:pt x="315448" y="519437"/>
                    <a:pt x="308223" y="527869"/>
                  </a:cubicBezTo>
                  <a:cubicBezTo>
                    <a:pt x="303465" y="533315"/>
                    <a:pt x="302232" y="540517"/>
                    <a:pt x="298707" y="546841"/>
                  </a:cubicBezTo>
                  <a:cubicBezTo>
                    <a:pt x="295888" y="551759"/>
                    <a:pt x="294302" y="557029"/>
                    <a:pt x="287782" y="561772"/>
                  </a:cubicBezTo>
                  <a:close/>
                  <a:moveTo>
                    <a:pt x="300998" y="164245"/>
                  </a:moveTo>
                  <a:cubicBezTo>
                    <a:pt x="299236" y="172677"/>
                    <a:pt x="297826" y="179704"/>
                    <a:pt x="296769" y="186906"/>
                  </a:cubicBezTo>
                  <a:cubicBezTo>
                    <a:pt x="296769" y="187784"/>
                    <a:pt x="299236" y="188838"/>
                    <a:pt x="300646" y="189892"/>
                  </a:cubicBezTo>
                  <a:cubicBezTo>
                    <a:pt x="301703" y="189014"/>
                    <a:pt x="303641" y="187960"/>
                    <a:pt x="303465" y="187082"/>
                  </a:cubicBezTo>
                  <a:cubicBezTo>
                    <a:pt x="302584" y="182690"/>
                    <a:pt x="305404" y="180231"/>
                    <a:pt x="309104" y="177245"/>
                  </a:cubicBezTo>
                  <a:cubicBezTo>
                    <a:pt x="311747" y="175137"/>
                    <a:pt x="312981" y="171975"/>
                    <a:pt x="315271" y="168637"/>
                  </a:cubicBezTo>
                  <a:cubicBezTo>
                    <a:pt x="310337" y="167056"/>
                    <a:pt x="306813" y="166002"/>
                    <a:pt x="300822" y="164245"/>
                  </a:cubicBezTo>
                  <a:close/>
                  <a:moveTo>
                    <a:pt x="189456" y="171096"/>
                  </a:moveTo>
                  <a:cubicBezTo>
                    <a:pt x="190337" y="170394"/>
                    <a:pt x="191218" y="169691"/>
                    <a:pt x="192275" y="169164"/>
                  </a:cubicBezTo>
                  <a:cubicBezTo>
                    <a:pt x="186284" y="164772"/>
                    <a:pt x="182760" y="159678"/>
                    <a:pt x="182760" y="153354"/>
                  </a:cubicBezTo>
                  <a:cubicBezTo>
                    <a:pt x="182760" y="151246"/>
                    <a:pt x="178707" y="149490"/>
                    <a:pt x="175182" y="151071"/>
                  </a:cubicBezTo>
                  <a:cubicBezTo>
                    <a:pt x="172011" y="152476"/>
                    <a:pt x="169191" y="154408"/>
                    <a:pt x="172011" y="157570"/>
                  </a:cubicBezTo>
                  <a:cubicBezTo>
                    <a:pt x="175535" y="161259"/>
                    <a:pt x="179059" y="164948"/>
                    <a:pt x="182936" y="168461"/>
                  </a:cubicBezTo>
                  <a:cubicBezTo>
                    <a:pt x="184522" y="169867"/>
                    <a:pt x="187341" y="170218"/>
                    <a:pt x="189456" y="171096"/>
                  </a:cubicBezTo>
                  <a:close/>
                  <a:moveTo>
                    <a:pt x="278443" y="321464"/>
                  </a:moveTo>
                  <a:cubicBezTo>
                    <a:pt x="284082" y="319532"/>
                    <a:pt x="287254" y="315492"/>
                    <a:pt x="293245" y="317600"/>
                  </a:cubicBezTo>
                  <a:cubicBezTo>
                    <a:pt x="294302" y="317951"/>
                    <a:pt x="297298" y="316019"/>
                    <a:pt x="298707" y="314965"/>
                  </a:cubicBezTo>
                  <a:cubicBezTo>
                    <a:pt x="299236" y="314438"/>
                    <a:pt x="298707" y="312154"/>
                    <a:pt x="298179" y="312154"/>
                  </a:cubicBezTo>
                  <a:cubicBezTo>
                    <a:pt x="296064" y="311803"/>
                    <a:pt x="293245" y="311452"/>
                    <a:pt x="291483" y="312154"/>
                  </a:cubicBezTo>
                  <a:cubicBezTo>
                    <a:pt x="285492" y="314438"/>
                    <a:pt x="280381" y="315316"/>
                    <a:pt x="275271" y="310749"/>
                  </a:cubicBezTo>
                  <a:cubicBezTo>
                    <a:pt x="273157" y="308817"/>
                    <a:pt x="269985" y="309871"/>
                    <a:pt x="268575" y="312505"/>
                  </a:cubicBezTo>
                  <a:cubicBezTo>
                    <a:pt x="271923" y="315492"/>
                    <a:pt x="275095" y="318654"/>
                    <a:pt x="278443" y="321816"/>
                  </a:cubicBezTo>
                  <a:close/>
                  <a:moveTo>
                    <a:pt x="34741" y="402972"/>
                  </a:moveTo>
                  <a:cubicBezTo>
                    <a:pt x="30512" y="395946"/>
                    <a:pt x="28750" y="394892"/>
                    <a:pt x="21878" y="395770"/>
                  </a:cubicBezTo>
                  <a:cubicBezTo>
                    <a:pt x="15710" y="396473"/>
                    <a:pt x="12715" y="398932"/>
                    <a:pt x="11834" y="404729"/>
                  </a:cubicBezTo>
                  <a:cubicBezTo>
                    <a:pt x="19234" y="404202"/>
                    <a:pt x="26459" y="403675"/>
                    <a:pt x="34741" y="402972"/>
                  </a:cubicBezTo>
                  <a:close/>
                  <a:moveTo>
                    <a:pt x="283201" y="88710"/>
                  </a:moveTo>
                  <a:cubicBezTo>
                    <a:pt x="288840" y="90291"/>
                    <a:pt x="293597" y="91872"/>
                    <a:pt x="298355" y="93102"/>
                  </a:cubicBezTo>
                  <a:cubicBezTo>
                    <a:pt x="302232" y="94156"/>
                    <a:pt x="305932" y="92750"/>
                    <a:pt x="305227" y="90291"/>
                  </a:cubicBezTo>
                  <a:cubicBezTo>
                    <a:pt x="303818" y="86251"/>
                    <a:pt x="299060" y="85197"/>
                    <a:pt x="294478" y="84845"/>
                  </a:cubicBezTo>
                  <a:cubicBezTo>
                    <a:pt x="290425" y="84670"/>
                    <a:pt x="285139" y="81684"/>
                    <a:pt x="282848" y="87129"/>
                  </a:cubicBezTo>
                  <a:cubicBezTo>
                    <a:pt x="282672" y="87656"/>
                    <a:pt x="282848" y="88183"/>
                    <a:pt x="283025" y="88710"/>
                  </a:cubicBezTo>
                  <a:close/>
                  <a:moveTo>
                    <a:pt x="185403" y="184095"/>
                  </a:moveTo>
                  <a:cubicBezTo>
                    <a:pt x="180645" y="182866"/>
                    <a:pt x="176592" y="181987"/>
                    <a:pt x="172539" y="180933"/>
                  </a:cubicBezTo>
                  <a:cubicBezTo>
                    <a:pt x="170425" y="183568"/>
                    <a:pt x="168486" y="186028"/>
                    <a:pt x="166548" y="188487"/>
                  </a:cubicBezTo>
                  <a:cubicBezTo>
                    <a:pt x="176592" y="192879"/>
                    <a:pt x="180469" y="192000"/>
                    <a:pt x="185403" y="184095"/>
                  </a:cubicBezTo>
                  <a:close/>
                  <a:moveTo>
                    <a:pt x="221879" y="351854"/>
                  </a:moveTo>
                  <a:cubicBezTo>
                    <a:pt x="226284" y="350097"/>
                    <a:pt x="230161" y="348868"/>
                    <a:pt x="233685" y="346936"/>
                  </a:cubicBezTo>
                  <a:cubicBezTo>
                    <a:pt x="235447" y="346057"/>
                    <a:pt x="237385" y="343949"/>
                    <a:pt x="237209" y="342544"/>
                  </a:cubicBezTo>
                  <a:cubicBezTo>
                    <a:pt x="237209" y="341314"/>
                    <a:pt x="234214" y="340260"/>
                    <a:pt x="232980" y="339558"/>
                  </a:cubicBezTo>
                  <a:cubicBezTo>
                    <a:pt x="228751" y="342017"/>
                    <a:pt x="225403" y="343949"/>
                    <a:pt x="221879" y="345706"/>
                  </a:cubicBezTo>
                  <a:cubicBezTo>
                    <a:pt x="218178" y="347638"/>
                    <a:pt x="218354" y="349395"/>
                    <a:pt x="221879" y="351854"/>
                  </a:cubicBezTo>
                  <a:close/>
                  <a:moveTo>
                    <a:pt x="232980" y="433362"/>
                  </a:moveTo>
                  <a:cubicBezTo>
                    <a:pt x="223641" y="431078"/>
                    <a:pt x="219764" y="434767"/>
                    <a:pt x="216064" y="437754"/>
                  </a:cubicBezTo>
                  <a:cubicBezTo>
                    <a:pt x="215007" y="438632"/>
                    <a:pt x="215183" y="441618"/>
                    <a:pt x="216064" y="441969"/>
                  </a:cubicBezTo>
                  <a:cubicBezTo>
                    <a:pt x="217826" y="442672"/>
                    <a:pt x="221174" y="443023"/>
                    <a:pt x="222407" y="442321"/>
                  </a:cubicBezTo>
                  <a:cubicBezTo>
                    <a:pt x="226108" y="440037"/>
                    <a:pt x="228927" y="436875"/>
                    <a:pt x="232980" y="433362"/>
                  </a:cubicBezTo>
                  <a:close/>
                  <a:moveTo>
                    <a:pt x="146284" y="508019"/>
                  </a:moveTo>
                  <a:cubicBezTo>
                    <a:pt x="145050" y="505033"/>
                    <a:pt x="143993" y="502573"/>
                    <a:pt x="143112" y="500114"/>
                  </a:cubicBezTo>
                  <a:cubicBezTo>
                    <a:pt x="142231" y="497479"/>
                    <a:pt x="140821" y="495020"/>
                    <a:pt x="136768" y="496425"/>
                  </a:cubicBezTo>
                  <a:cubicBezTo>
                    <a:pt x="133068" y="497655"/>
                    <a:pt x="132187" y="500641"/>
                    <a:pt x="134125" y="503452"/>
                  </a:cubicBezTo>
                  <a:cubicBezTo>
                    <a:pt x="136416" y="506789"/>
                    <a:pt x="140469" y="508370"/>
                    <a:pt x="146284" y="508019"/>
                  </a:cubicBezTo>
                  <a:close/>
                  <a:moveTo>
                    <a:pt x="291835" y="295642"/>
                  </a:moveTo>
                  <a:cubicBezTo>
                    <a:pt x="304170" y="292129"/>
                    <a:pt x="305756" y="290196"/>
                    <a:pt x="302232" y="284224"/>
                  </a:cubicBezTo>
                  <a:cubicBezTo>
                    <a:pt x="296006" y="285512"/>
                    <a:pt x="292540" y="289318"/>
                    <a:pt x="291835" y="295642"/>
                  </a:cubicBezTo>
                  <a:close/>
                  <a:moveTo>
                    <a:pt x="143112" y="203594"/>
                  </a:moveTo>
                  <a:cubicBezTo>
                    <a:pt x="131306" y="203594"/>
                    <a:pt x="127781" y="206756"/>
                    <a:pt x="129191" y="214485"/>
                  </a:cubicBezTo>
                  <a:cubicBezTo>
                    <a:pt x="137649" y="213958"/>
                    <a:pt x="139235" y="208688"/>
                    <a:pt x="143112" y="203594"/>
                  </a:cubicBezTo>
                  <a:close/>
                  <a:moveTo>
                    <a:pt x="110865" y="589351"/>
                  </a:moveTo>
                  <a:cubicBezTo>
                    <a:pt x="106812" y="587595"/>
                    <a:pt x="103993" y="586014"/>
                    <a:pt x="100821" y="585311"/>
                  </a:cubicBezTo>
                  <a:cubicBezTo>
                    <a:pt x="99411" y="584960"/>
                    <a:pt x="96592" y="586189"/>
                    <a:pt x="95887" y="587243"/>
                  </a:cubicBezTo>
                  <a:cubicBezTo>
                    <a:pt x="95182" y="588297"/>
                    <a:pt x="95534" y="590581"/>
                    <a:pt x="96592" y="591459"/>
                  </a:cubicBezTo>
                  <a:cubicBezTo>
                    <a:pt x="99940" y="594270"/>
                    <a:pt x="105226" y="593567"/>
                    <a:pt x="111041" y="589351"/>
                  </a:cubicBezTo>
                  <a:close/>
                  <a:moveTo>
                    <a:pt x="232275" y="176191"/>
                  </a:moveTo>
                  <a:cubicBezTo>
                    <a:pt x="235095" y="178650"/>
                    <a:pt x="237033" y="181812"/>
                    <a:pt x="243024" y="180933"/>
                  </a:cubicBezTo>
                  <a:cubicBezTo>
                    <a:pt x="245315" y="176191"/>
                    <a:pt x="242143" y="172853"/>
                    <a:pt x="238795" y="168813"/>
                  </a:cubicBezTo>
                  <a:cubicBezTo>
                    <a:pt x="236328" y="171623"/>
                    <a:pt x="234390" y="173907"/>
                    <a:pt x="232275" y="176191"/>
                  </a:cubicBezTo>
                  <a:close/>
                  <a:moveTo>
                    <a:pt x="99764" y="286332"/>
                  </a:moveTo>
                  <a:cubicBezTo>
                    <a:pt x="96944" y="284926"/>
                    <a:pt x="94125" y="283345"/>
                    <a:pt x="90953" y="282291"/>
                  </a:cubicBezTo>
                  <a:cubicBezTo>
                    <a:pt x="89367" y="281764"/>
                    <a:pt x="87252" y="282467"/>
                    <a:pt x="85314" y="282818"/>
                  </a:cubicBezTo>
                  <a:cubicBezTo>
                    <a:pt x="86019" y="284399"/>
                    <a:pt x="86195" y="286156"/>
                    <a:pt x="87429" y="287561"/>
                  </a:cubicBezTo>
                  <a:cubicBezTo>
                    <a:pt x="88310" y="288615"/>
                    <a:pt x="90248" y="289142"/>
                    <a:pt x="91658" y="290021"/>
                  </a:cubicBezTo>
                  <a:cubicBezTo>
                    <a:pt x="96415" y="292480"/>
                    <a:pt x="96768" y="292304"/>
                    <a:pt x="99940" y="286507"/>
                  </a:cubicBezTo>
                  <a:close/>
                  <a:moveTo>
                    <a:pt x="158266" y="233808"/>
                  </a:moveTo>
                  <a:cubicBezTo>
                    <a:pt x="162319" y="237673"/>
                    <a:pt x="167077" y="241010"/>
                    <a:pt x="168134" y="246105"/>
                  </a:cubicBezTo>
                  <a:cubicBezTo>
                    <a:pt x="168134" y="246456"/>
                    <a:pt x="171306" y="246983"/>
                    <a:pt x="172716" y="246632"/>
                  </a:cubicBezTo>
                  <a:cubicBezTo>
                    <a:pt x="173420" y="246632"/>
                    <a:pt x="174478" y="244524"/>
                    <a:pt x="174125" y="243997"/>
                  </a:cubicBezTo>
                  <a:cubicBezTo>
                    <a:pt x="170425" y="239429"/>
                    <a:pt x="166548" y="234687"/>
                    <a:pt x="158266" y="233633"/>
                  </a:cubicBezTo>
                  <a:close/>
                  <a:moveTo>
                    <a:pt x="181526" y="610255"/>
                  </a:moveTo>
                  <a:cubicBezTo>
                    <a:pt x="186284" y="609026"/>
                    <a:pt x="189632" y="607620"/>
                    <a:pt x="187165" y="603756"/>
                  </a:cubicBezTo>
                  <a:cubicBezTo>
                    <a:pt x="185050" y="600418"/>
                    <a:pt x="180821" y="600945"/>
                    <a:pt x="174125" y="604985"/>
                  </a:cubicBezTo>
                  <a:cubicBezTo>
                    <a:pt x="176416" y="606566"/>
                    <a:pt x="178707" y="608147"/>
                    <a:pt x="181526" y="610080"/>
                  </a:cubicBezTo>
                  <a:close/>
                  <a:moveTo>
                    <a:pt x="37032" y="152476"/>
                  </a:moveTo>
                  <a:cubicBezTo>
                    <a:pt x="44609" y="151949"/>
                    <a:pt x="50953" y="153530"/>
                    <a:pt x="55887" y="148963"/>
                  </a:cubicBezTo>
                  <a:cubicBezTo>
                    <a:pt x="45490" y="146855"/>
                    <a:pt x="41790" y="147382"/>
                    <a:pt x="37032" y="152476"/>
                  </a:cubicBezTo>
                  <a:close/>
                  <a:moveTo>
                    <a:pt x="159852" y="417377"/>
                  </a:moveTo>
                  <a:cubicBezTo>
                    <a:pt x="161614" y="414566"/>
                    <a:pt x="163729" y="411755"/>
                    <a:pt x="165138" y="408769"/>
                  </a:cubicBezTo>
                  <a:cubicBezTo>
                    <a:pt x="165491" y="408066"/>
                    <a:pt x="163905" y="406485"/>
                    <a:pt x="162671" y="405783"/>
                  </a:cubicBezTo>
                  <a:cubicBezTo>
                    <a:pt x="161967" y="405432"/>
                    <a:pt x="159323" y="405958"/>
                    <a:pt x="159147" y="406661"/>
                  </a:cubicBezTo>
                  <a:cubicBezTo>
                    <a:pt x="157385" y="409999"/>
                    <a:pt x="154566" y="413336"/>
                    <a:pt x="160028" y="417377"/>
                  </a:cubicBezTo>
                  <a:close/>
                  <a:moveTo>
                    <a:pt x="174830" y="114533"/>
                  </a:moveTo>
                  <a:cubicBezTo>
                    <a:pt x="181526" y="119451"/>
                    <a:pt x="185579" y="120154"/>
                    <a:pt x="193156" y="117870"/>
                  </a:cubicBezTo>
                  <a:cubicBezTo>
                    <a:pt x="186636" y="118749"/>
                    <a:pt x="183288" y="109965"/>
                    <a:pt x="174830" y="114533"/>
                  </a:cubicBezTo>
                  <a:close/>
                  <a:moveTo>
                    <a:pt x="205843" y="117695"/>
                  </a:moveTo>
                  <a:cubicBezTo>
                    <a:pt x="205843" y="117695"/>
                    <a:pt x="204434" y="118749"/>
                    <a:pt x="203729" y="119451"/>
                  </a:cubicBezTo>
                  <a:cubicBezTo>
                    <a:pt x="206901" y="122789"/>
                    <a:pt x="210249" y="126126"/>
                    <a:pt x="213949" y="129991"/>
                  </a:cubicBezTo>
                  <a:cubicBezTo>
                    <a:pt x="216064" y="128059"/>
                    <a:pt x="217650" y="126829"/>
                    <a:pt x="219236" y="125424"/>
                  </a:cubicBezTo>
                  <a:cubicBezTo>
                    <a:pt x="214302" y="122613"/>
                    <a:pt x="209896" y="120330"/>
                    <a:pt x="205667" y="117870"/>
                  </a:cubicBezTo>
                  <a:close/>
                  <a:moveTo>
                    <a:pt x="259588" y="589527"/>
                  </a:moveTo>
                  <a:cubicBezTo>
                    <a:pt x="253068" y="581446"/>
                    <a:pt x="250073" y="579865"/>
                    <a:pt x="244786" y="582149"/>
                  </a:cubicBezTo>
                  <a:cubicBezTo>
                    <a:pt x="249897" y="584081"/>
                    <a:pt x="250425" y="590405"/>
                    <a:pt x="259588" y="589527"/>
                  </a:cubicBezTo>
                  <a:close/>
                  <a:moveTo>
                    <a:pt x="244258" y="441443"/>
                  </a:moveTo>
                  <a:cubicBezTo>
                    <a:pt x="238795" y="443726"/>
                    <a:pt x="236504" y="446185"/>
                    <a:pt x="238267" y="449172"/>
                  </a:cubicBezTo>
                  <a:cubicBezTo>
                    <a:pt x="240029" y="452334"/>
                    <a:pt x="243729" y="451982"/>
                    <a:pt x="247958" y="450401"/>
                  </a:cubicBezTo>
                  <a:cubicBezTo>
                    <a:pt x="246901" y="447766"/>
                    <a:pt x="245667" y="444956"/>
                    <a:pt x="244258" y="441443"/>
                  </a:cubicBezTo>
                  <a:close/>
                  <a:moveTo>
                    <a:pt x="106812" y="370299"/>
                  </a:moveTo>
                  <a:cubicBezTo>
                    <a:pt x="104697" y="371001"/>
                    <a:pt x="102407" y="371353"/>
                    <a:pt x="100468" y="372407"/>
                  </a:cubicBezTo>
                  <a:cubicBezTo>
                    <a:pt x="98706" y="373285"/>
                    <a:pt x="96063" y="374866"/>
                    <a:pt x="96063" y="376096"/>
                  </a:cubicBezTo>
                  <a:cubicBezTo>
                    <a:pt x="96063" y="378906"/>
                    <a:pt x="98706" y="380312"/>
                    <a:pt x="102583" y="379609"/>
                  </a:cubicBezTo>
                  <a:cubicBezTo>
                    <a:pt x="103993" y="376623"/>
                    <a:pt x="105402" y="373636"/>
                    <a:pt x="106812" y="370299"/>
                  </a:cubicBezTo>
                  <a:close/>
                  <a:moveTo>
                    <a:pt x="265403" y="276319"/>
                  </a:moveTo>
                  <a:lnTo>
                    <a:pt x="263289" y="278075"/>
                  </a:lnTo>
                  <a:cubicBezTo>
                    <a:pt x="267870" y="280886"/>
                    <a:pt x="272276" y="283872"/>
                    <a:pt x="277033" y="286507"/>
                  </a:cubicBezTo>
                  <a:cubicBezTo>
                    <a:pt x="277562" y="286859"/>
                    <a:pt x="279148" y="285805"/>
                    <a:pt x="281615" y="285102"/>
                  </a:cubicBezTo>
                  <a:cubicBezTo>
                    <a:pt x="275447" y="281764"/>
                    <a:pt x="270514" y="278954"/>
                    <a:pt x="265403" y="276319"/>
                  </a:cubicBezTo>
                  <a:close/>
                  <a:moveTo>
                    <a:pt x="231570" y="379785"/>
                  </a:moveTo>
                  <a:cubicBezTo>
                    <a:pt x="234566" y="383298"/>
                    <a:pt x="237033" y="386284"/>
                    <a:pt x="239676" y="389446"/>
                  </a:cubicBezTo>
                  <a:cubicBezTo>
                    <a:pt x="243553" y="386987"/>
                    <a:pt x="243377" y="387162"/>
                    <a:pt x="239148" y="380839"/>
                  </a:cubicBezTo>
                  <a:cubicBezTo>
                    <a:pt x="237209" y="378028"/>
                    <a:pt x="235623" y="377150"/>
                    <a:pt x="231570" y="379785"/>
                  </a:cubicBezTo>
                  <a:close/>
                  <a:moveTo>
                    <a:pt x="198266" y="411931"/>
                  </a:moveTo>
                  <a:cubicBezTo>
                    <a:pt x="193332" y="409472"/>
                    <a:pt x="189984" y="407188"/>
                    <a:pt x="186460" y="409823"/>
                  </a:cubicBezTo>
                  <a:cubicBezTo>
                    <a:pt x="183641" y="411931"/>
                    <a:pt x="184169" y="414742"/>
                    <a:pt x="188398" y="416850"/>
                  </a:cubicBezTo>
                  <a:cubicBezTo>
                    <a:pt x="191218" y="415444"/>
                    <a:pt x="194037" y="414039"/>
                    <a:pt x="198443" y="411931"/>
                  </a:cubicBezTo>
                  <a:close/>
                  <a:moveTo>
                    <a:pt x="99059" y="306182"/>
                  </a:moveTo>
                  <a:cubicBezTo>
                    <a:pt x="95182" y="309695"/>
                    <a:pt x="97120" y="312154"/>
                    <a:pt x="100292" y="314086"/>
                  </a:cubicBezTo>
                  <a:cubicBezTo>
                    <a:pt x="101526" y="314965"/>
                    <a:pt x="103993" y="314613"/>
                    <a:pt x="105931" y="314789"/>
                  </a:cubicBezTo>
                  <a:cubicBezTo>
                    <a:pt x="105931" y="313208"/>
                    <a:pt x="106636" y="311100"/>
                    <a:pt x="105579" y="309871"/>
                  </a:cubicBezTo>
                  <a:cubicBezTo>
                    <a:pt x="104169" y="308290"/>
                    <a:pt x="101526" y="307411"/>
                    <a:pt x="99059" y="306006"/>
                  </a:cubicBezTo>
                  <a:close/>
                  <a:moveTo>
                    <a:pt x="81966" y="275265"/>
                  </a:moveTo>
                  <a:cubicBezTo>
                    <a:pt x="87781" y="274211"/>
                    <a:pt x="90600" y="272103"/>
                    <a:pt x="89543" y="268238"/>
                  </a:cubicBezTo>
                  <a:cubicBezTo>
                    <a:pt x="89367" y="267536"/>
                    <a:pt x="85843" y="266657"/>
                    <a:pt x="84433" y="267009"/>
                  </a:cubicBezTo>
                  <a:cubicBezTo>
                    <a:pt x="78794" y="268414"/>
                    <a:pt x="79675" y="271576"/>
                    <a:pt x="82142" y="275265"/>
                  </a:cubicBezTo>
                  <a:close/>
                  <a:moveTo>
                    <a:pt x="61878" y="518559"/>
                  </a:moveTo>
                  <a:cubicBezTo>
                    <a:pt x="68221" y="516978"/>
                    <a:pt x="69279" y="513640"/>
                    <a:pt x="68750" y="510654"/>
                  </a:cubicBezTo>
                  <a:cubicBezTo>
                    <a:pt x="68221" y="508370"/>
                    <a:pt x="65402" y="507492"/>
                    <a:pt x="61878" y="508546"/>
                  </a:cubicBezTo>
                  <a:lnTo>
                    <a:pt x="61878" y="518559"/>
                  </a:lnTo>
                  <a:close/>
                  <a:moveTo>
                    <a:pt x="46547" y="290021"/>
                  </a:moveTo>
                  <a:cubicBezTo>
                    <a:pt x="52891" y="290899"/>
                    <a:pt x="54124" y="288088"/>
                    <a:pt x="54301" y="284926"/>
                  </a:cubicBezTo>
                  <a:cubicBezTo>
                    <a:pt x="54301" y="283872"/>
                    <a:pt x="52715" y="282116"/>
                    <a:pt x="51657" y="281940"/>
                  </a:cubicBezTo>
                  <a:cubicBezTo>
                    <a:pt x="47076" y="281589"/>
                    <a:pt x="47076" y="284575"/>
                    <a:pt x="46371" y="286859"/>
                  </a:cubicBezTo>
                  <a:cubicBezTo>
                    <a:pt x="46195" y="287561"/>
                    <a:pt x="46371" y="288440"/>
                    <a:pt x="46547" y="289845"/>
                  </a:cubicBezTo>
                  <a:close/>
                  <a:moveTo>
                    <a:pt x="193509" y="553165"/>
                  </a:moveTo>
                  <a:cubicBezTo>
                    <a:pt x="193509" y="553165"/>
                    <a:pt x="192980" y="554570"/>
                    <a:pt x="192627" y="555097"/>
                  </a:cubicBezTo>
                  <a:cubicBezTo>
                    <a:pt x="194742" y="556327"/>
                    <a:pt x="196504" y="558083"/>
                    <a:pt x="198795" y="558610"/>
                  </a:cubicBezTo>
                  <a:cubicBezTo>
                    <a:pt x="200381" y="558961"/>
                    <a:pt x="202672" y="557556"/>
                    <a:pt x="204786" y="556853"/>
                  </a:cubicBezTo>
                  <a:cubicBezTo>
                    <a:pt x="203729" y="555624"/>
                    <a:pt x="202848" y="553867"/>
                    <a:pt x="201438" y="553516"/>
                  </a:cubicBezTo>
                  <a:cubicBezTo>
                    <a:pt x="198971" y="552813"/>
                    <a:pt x="196152" y="553165"/>
                    <a:pt x="193509" y="552989"/>
                  </a:cubicBezTo>
                  <a:close/>
                  <a:moveTo>
                    <a:pt x="33860" y="70792"/>
                  </a:moveTo>
                  <a:cubicBezTo>
                    <a:pt x="26224" y="73954"/>
                    <a:pt x="23229" y="77116"/>
                    <a:pt x="24873" y="80278"/>
                  </a:cubicBezTo>
                  <a:cubicBezTo>
                    <a:pt x="28045" y="76941"/>
                    <a:pt x="31041" y="73779"/>
                    <a:pt x="33860" y="70792"/>
                  </a:cubicBezTo>
                  <a:close/>
                  <a:moveTo>
                    <a:pt x="313509" y="241713"/>
                  </a:moveTo>
                  <a:cubicBezTo>
                    <a:pt x="312804" y="245402"/>
                    <a:pt x="313157" y="248037"/>
                    <a:pt x="317915" y="248213"/>
                  </a:cubicBezTo>
                  <a:cubicBezTo>
                    <a:pt x="319148" y="248213"/>
                    <a:pt x="321615" y="246280"/>
                    <a:pt x="321615" y="245226"/>
                  </a:cubicBezTo>
                  <a:cubicBezTo>
                    <a:pt x="321615" y="241713"/>
                    <a:pt x="318091" y="241362"/>
                    <a:pt x="313686" y="241713"/>
                  </a:cubicBezTo>
                  <a:close/>
                  <a:moveTo>
                    <a:pt x="122495" y="546489"/>
                  </a:moveTo>
                  <a:cubicBezTo>
                    <a:pt x="127605" y="546314"/>
                    <a:pt x="131834" y="546138"/>
                    <a:pt x="136768" y="545962"/>
                  </a:cubicBezTo>
                  <a:cubicBezTo>
                    <a:pt x="130953" y="540341"/>
                    <a:pt x="129367" y="540341"/>
                    <a:pt x="122495" y="546489"/>
                  </a:cubicBezTo>
                  <a:close/>
                  <a:moveTo>
                    <a:pt x="277210" y="133329"/>
                  </a:moveTo>
                  <a:cubicBezTo>
                    <a:pt x="282672" y="132275"/>
                    <a:pt x="285139" y="130342"/>
                    <a:pt x="284963" y="126653"/>
                  </a:cubicBezTo>
                  <a:cubicBezTo>
                    <a:pt x="279324" y="126302"/>
                    <a:pt x="276740" y="128527"/>
                    <a:pt x="277210" y="133329"/>
                  </a:cubicBezTo>
                  <a:close/>
                  <a:moveTo>
                    <a:pt x="24873" y="327964"/>
                  </a:moveTo>
                  <a:cubicBezTo>
                    <a:pt x="27693" y="331477"/>
                    <a:pt x="31041" y="331828"/>
                    <a:pt x="35094" y="329896"/>
                  </a:cubicBezTo>
                  <a:cubicBezTo>
                    <a:pt x="35975" y="329545"/>
                    <a:pt x="36503" y="327613"/>
                    <a:pt x="36151" y="327086"/>
                  </a:cubicBezTo>
                  <a:cubicBezTo>
                    <a:pt x="33684" y="324099"/>
                    <a:pt x="30160" y="324978"/>
                    <a:pt x="26812" y="326032"/>
                  </a:cubicBezTo>
                  <a:cubicBezTo>
                    <a:pt x="26283" y="326032"/>
                    <a:pt x="25930" y="326910"/>
                    <a:pt x="25049" y="327964"/>
                  </a:cubicBezTo>
                  <a:close/>
                  <a:moveTo>
                    <a:pt x="41085" y="385933"/>
                  </a:moveTo>
                  <a:cubicBezTo>
                    <a:pt x="37208" y="388743"/>
                    <a:pt x="34389" y="390676"/>
                    <a:pt x="30688" y="393311"/>
                  </a:cubicBezTo>
                  <a:cubicBezTo>
                    <a:pt x="39146" y="393838"/>
                    <a:pt x="39851" y="393311"/>
                    <a:pt x="41085" y="385933"/>
                  </a:cubicBezTo>
                  <a:close/>
                  <a:moveTo>
                    <a:pt x="271395" y="188311"/>
                  </a:moveTo>
                  <a:cubicBezTo>
                    <a:pt x="268751" y="186906"/>
                    <a:pt x="267165" y="185501"/>
                    <a:pt x="265227" y="184974"/>
                  </a:cubicBezTo>
                  <a:cubicBezTo>
                    <a:pt x="264522" y="184974"/>
                    <a:pt x="262936" y="186906"/>
                    <a:pt x="261703" y="187960"/>
                  </a:cubicBezTo>
                  <a:cubicBezTo>
                    <a:pt x="263465" y="189014"/>
                    <a:pt x="265051" y="190244"/>
                    <a:pt x="266989" y="190771"/>
                  </a:cubicBezTo>
                  <a:cubicBezTo>
                    <a:pt x="267694" y="190946"/>
                    <a:pt x="269456" y="189541"/>
                    <a:pt x="271571" y="188311"/>
                  </a:cubicBezTo>
                  <a:close/>
                  <a:moveTo>
                    <a:pt x="119852" y="606918"/>
                  </a:moveTo>
                  <a:cubicBezTo>
                    <a:pt x="122495" y="608323"/>
                    <a:pt x="124257" y="609377"/>
                    <a:pt x="126372" y="609904"/>
                  </a:cubicBezTo>
                  <a:cubicBezTo>
                    <a:pt x="126900" y="609904"/>
                    <a:pt x="129367" y="607620"/>
                    <a:pt x="129191" y="607445"/>
                  </a:cubicBezTo>
                  <a:cubicBezTo>
                    <a:pt x="127781" y="606215"/>
                    <a:pt x="126195" y="604985"/>
                    <a:pt x="124257" y="604107"/>
                  </a:cubicBezTo>
                  <a:cubicBezTo>
                    <a:pt x="123728" y="603931"/>
                    <a:pt x="121966" y="605512"/>
                    <a:pt x="120028" y="606918"/>
                  </a:cubicBezTo>
                  <a:close/>
                  <a:moveTo>
                    <a:pt x="233156" y="278075"/>
                  </a:moveTo>
                  <a:cubicBezTo>
                    <a:pt x="232099" y="277724"/>
                    <a:pt x="231218" y="277373"/>
                    <a:pt x="230161" y="276846"/>
                  </a:cubicBezTo>
                  <a:cubicBezTo>
                    <a:pt x="226108" y="278251"/>
                    <a:pt x="223289" y="280008"/>
                    <a:pt x="228399" y="285102"/>
                  </a:cubicBezTo>
                  <a:cubicBezTo>
                    <a:pt x="230337" y="282116"/>
                    <a:pt x="231747" y="280008"/>
                    <a:pt x="233156" y="278075"/>
                  </a:cubicBezTo>
                  <a:close/>
                  <a:moveTo>
                    <a:pt x="222936" y="326032"/>
                  </a:moveTo>
                  <a:cubicBezTo>
                    <a:pt x="223817" y="330599"/>
                    <a:pt x="221879" y="334112"/>
                    <a:pt x="228575" y="334990"/>
                  </a:cubicBezTo>
                  <a:cubicBezTo>
                    <a:pt x="231042" y="331126"/>
                    <a:pt x="228927" y="329018"/>
                    <a:pt x="222936" y="326032"/>
                  </a:cubicBezTo>
                  <a:close/>
                  <a:moveTo>
                    <a:pt x="218002" y="317073"/>
                  </a:moveTo>
                  <a:cubicBezTo>
                    <a:pt x="217474" y="313208"/>
                    <a:pt x="215359" y="311978"/>
                    <a:pt x="212187" y="312681"/>
                  </a:cubicBezTo>
                  <a:cubicBezTo>
                    <a:pt x="210425" y="313032"/>
                    <a:pt x="209192" y="314789"/>
                    <a:pt x="206196" y="317073"/>
                  </a:cubicBezTo>
                  <a:lnTo>
                    <a:pt x="218002" y="317073"/>
                  </a:lnTo>
                  <a:close/>
                  <a:moveTo>
                    <a:pt x="315095" y="317775"/>
                  </a:moveTo>
                  <a:cubicBezTo>
                    <a:pt x="315976" y="313559"/>
                    <a:pt x="314390" y="311276"/>
                    <a:pt x="309456" y="309344"/>
                  </a:cubicBezTo>
                  <a:cubicBezTo>
                    <a:pt x="307694" y="313911"/>
                    <a:pt x="309456" y="316194"/>
                    <a:pt x="315095" y="317775"/>
                  </a:cubicBezTo>
                  <a:close/>
                  <a:moveTo>
                    <a:pt x="79675" y="479737"/>
                  </a:moveTo>
                  <a:cubicBezTo>
                    <a:pt x="86136" y="479737"/>
                    <a:pt x="90542" y="477746"/>
                    <a:pt x="92891" y="473765"/>
                  </a:cubicBezTo>
                  <a:cubicBezTo>
                    <a:pt x="87781" y="476048"/>
                    <a:pt x="84433" y="477454"/>
                    <a:pt x="79675" y="479737"/>
                  </a:cubicBezTo>
                  <a:close/>
                  <a:moveTo>
                    <a:pt x="171482" y="349570"/>
                  </a:moveTo>
                  <a:cubicBezTo>
                    <a:pt x="173244" y="347814"/>
                    <a:pt x="174830" y="346760"/>
                    <a:pt x="175182" y="345530"/>
                  </a:cubicBezTo>
                  <a:cubicBezTo>
                    <a:pt x="175182" y="344828"/>
                    <a:pt x="172892" y="343247"/>
                    <a:pt x="171834" y="343247"/>
                  </a:cubicBezTo>
                  <a:cubicBezTo>
                    <a:pt x="170249" y="343422"/>
                    <a:pt x="168839" y="344828"/>
                    <a:pt x="167253" y="345706"/>
                  </a:cubicBezTo>
                  <a:cubicBezTo>
                    <a:pt x="168486" y="346760"/>
                    <a:pt x="169544" y="347814"/>
                    <a:pt x="171482" y="349395"/>
                  </a:cubicBezTo>
                  <a:close/>
                  <a:moveTo>
                    <a:pt x="257474" y="224674"/>
                  </a:moveTo>
                  <a:cubicBezTo>
                    <a:pt x="259588" y="222917"/>
                    <a:pt x="261703" y="222039"/>
                    <a:pt x="261879" y="220985"/>
                  </a:cubicBezTo>
                  <a:cubicBezTo>
                    <a:pt x="261879" y="219931"/>
                    <a:pt x="260117" y="218701"/>
                    <a:pt x="259060" y="217471"/>
                  </a:cubicBezTo>
                  <a:cubicBezTo>
                    <a:pt x="257650" y="218350"/>
                    <a:pt x="255359" y="219052"/>
                    <a:pt x="255007" y="220282"/>
                  </a:cubicBezTo>
                  <a:cubicBezTo>
                    <a:pt x="254654" y="221336"/>
                    <a:pt x="256240" y="222741"/>
                    <a:pt x="257650" y="224849"/>
                  </a:cubicBezTo>
                  <a:close/>
                  <a:moveTo>
                    <a:pt x="36151" y="381541"/>
                  </a:moveTo>
                  <a:cubicBezTo>
                    <a:pt x="39851" y="379433"/>
                    <a:pt x="41790" y="377677"/>
                    <a:pt x="39323" y="374339"/>
                  </a:cubicBezTo>
                  <a:cubicBezTo>
                    <a:pt x="35094" y="375920"/>
                    <a:pt x="31922" y="377150"/>
                    <a:pt x="36151" y="381541"/>
                  </a:cubicBezTo>
                  <a:close/>
                  <a:moveTo>
                    <a:pt x="106988" y="230471"/>
                  </a:moveTo>
                  <a:lnTo>
                    <a:pt x="109631" y="228890"/>
                  </a:lnTo>
                  <a:cubicBezTo>
                    <a:pt x="108398" y="226782"/>
                    <a:pt x="108398" y="223971"/>
                    <a:pt x="101349" y="224322"/>
                  </a:cubicBezTo>
                  <a:cubicBezTo>
                    <a:pt x="103816" y="226957"/>
                    <a:pt x="105402" y="228714"/>
                    <a:pt x="107164" y="230471"/>
                  </a:cubicBezTo>
                  <a:close/>
                  <a:moveTo>
                    <a:pt x="122142" y="281062"/>
                  </a:moveTo>
                  <a:cubicBezTo>
                    <a:pt x="119499" y="283170"/>
                    <a:pt x="120204" y="284926"/>
                    <a:pt x="122671" y="286507"/>
                  </a:cubicBezTo>
                  <a:cubicBezTo>
                    <a:pt x="123200" y="286859"/>
                    <a:pt x="125667" y="286156"/>
                    <a:pt x="126019" y="285629"/>
                  </a:cubicBezTo>
                  <a:cubicBezTo>
                    <a:pt x="127076" y="283170"/>
                    <a:pt x="125491" y="281589"/>
                    <a:pt x="122142" y="281237"/>
                  </a:cubicBezTo>
                  <a:close/>
                  <a:moveTo>
                    <a:pt x="254654" y="126653"/>
                  </a:moveTo>
                  <a:cubicBezTo>
                    <a:pt x="252892" y="125072"/>
                    <a:pt x="251835" y="123843"/>
                    <a:pt x="250425" y="122964"/>
                  </a:cubicBezTo>
                  <a:cubicBezTo>
                    <a:pt x="250073" y="122789"/>
                    <a:pt x="247077" y="124545"/>
                    <a:pt x="247253" y="125072"/>
                  </a:cubicBezTo>
                  <a:cubicBezTo>
                    <a:pt x="247782" y="126478"/>
                    <a:pt x="249016" y="127707"/>
                    <a:pt x="250425" y="128761"/>
                  </a:cubicBezTo>
                  <a:cubicBezTo>
                    <a:pt x="250778" y="128937"/>
                    <a:pt x="252892" y="127707"/>
                    <a:pt x="254830" y="126653"/>
                  </a:cubicBezTo>
                  <a:close/>
                  <a:moveTo>
                    <a:pt x="242672" y="476927"/>
                  </a:moveTo>
                  <a:cubicBezTo>
                    <a:pt x="246372" y="476927"/>
                    <a:pt x="248487" y="476048"/>
                    <a:pt x="247782" y="473238"/>
                  </a:cubicBezTo>
                  <a:cubicBezTo>
                    <a:pt x="247782" y="472535"/>
                    <a:pt x="245667" y="471481"/>
                    <a:pt x="244786" y="471657"/>
                  </a:cubicBezTo>
                  <a:cubicBezTo>
                    <a:pt x="241086" y="472184"/>
                    <a:pt x="240734" y="473940"/>
                    <a:pt x="242496" y="476751"/>
                  </a:cubicBezTo>
                  <a:close/>
                  <a:moveTo>
                    <a:pt x="178002" y="265603"/>
                  </a:moveTo>
                  <a:cubicBezTo>
                    <a:pt x="175887" y="266657"/>
                    <a:pt x="173773" y="267536"/>
                    <a:pt x="172011" y="268590"/>
                  </a:cubicBezTo>
                  <a:cubicBezTo>
                    <a:pt x="171834" y="268590"/>
                    <a:pt x="172363" y="270346"/>
                    <a:pt x="173068" y="270522"/>
                  </a:cubicBezTo>
                  <a:cubicBezTo>
                    <a:pt x="177121" y="271576"/>
                    <a:pt x="178707" y="269644"/>
                    <a:pt x="178178" y="265603"/>
                  </a:cubicBezTo>
                  <a:close/>
                  <a:moveTo>
                    <a:pt x="200733" y="144922"/>
                  </a:moveTo>
                  <a:cubicBezTo>
                    <a:pt x="203553" y="142112"/>
                    <a:pt x="203376" y="140355"/>
                    <a:pt x="200205" y="138950"/>
                  </a:cubicBezTo>
                  <a:cubicBezTo>
                    <a:pt x="199500" y="138599"/>
                    <a:pt x="198266" y="139126"/>
                    <a:pt x="196152" y="139477"/>
                  </a:cubicBezTo>
                  <a:cubicBezTo>
                    <a:pt x="197914" y="141409"/>
                    <a:pt x="199147" y="142990"/>
                    <a:pt x="200733" y="144747"/>
                  </a:cubicBezTo>
                  <a:close/>
                  <a:moveTo>
                    <a:pt x="225051" y="519437"/>
                  </a:moveTo>
                  <a:cubicBezTo>
                    <a:pt x="223465" y="516451"/>
                    <a:pt x="222407" y="514343"/>
                    <a:pt x="217826" y="515046"/>
                  </a:cubicBezTo>
                  <a:cubicBezTo>
                    <a:pt x="217474" y="518735"/>
                    <a:pt x="220469" y="519261"/>
                    <a:pt x="225051" y="519437"/>
                  </a:cubicBezTo>
                  <a:close/>
                  <a:moveTo>
                    <a:pt x="249368" y="498182"/>
                  </a:moveTo>
                  <a:cubicBezTo>
                    <a:pt x="250778" y="496601"/>
                    <a:pt x="252364" y="495547"/>
                    <a:pt x="252187" y="494493"/>
                  </a:cubicBezTo>
                  <a:cubicBezTo>
                    <a:pt x="252187" y="493790"/>
                    <a:pt x="249897" y="492385"/>
                    <a:pt x="248839" y="492561"/>
                  </a:cubicBezTo>
                  <a:cubicBezTo>
                    <a:pt x="247606" y="492561"/>
                    <a:pt x="246020" y="494142"/>
                    <a:pt x="246020" y="495020"/>
                  </a:cubicBezTo>
                  <a:cubicBezTo>
                    <a:pt x="246020" y="495898"/>
                    <a:pt x="247782" y="496777"/>
                    <a:pt x="249368" y="498182"/>
                  </a:cubicBezTo>
                  <a:close/>
                  <a:moveTo>
                    <a:pt x="134125" y="365556"/>
                  </a:moveTo>
                  <a:cubicBezTo>
                    <a:pt x="135182" y="365556"/>
                    <a:pt x="136063" y="365556"/>
                    <a:pt x="137121" y="365380"/>
                  </a:cubicBezTo>
                  <a:cubicBezTo>
                    <a:pt x="136768" y="363272"/>
                    <a:pt x="136416" y="361340"/>
                    <a:pt x="135887" y="358354"/>
                  </a:cubicBezTo>
                  <a:cubicBezTo>
                    <a:pt x="131129" y="361516"/>
                    <a:pt x="130777" y="363624"/>
                    <a:pt x="134125" y="365732"/>
                  </a:cubicBezTo>
                  <a:close/>
                  <a:moveTo>
                    <a:pt x="131658" y="202716"/>
                  </a:moveTo>
                  <a:cubicBezTo>
                    <a:pt x="133244" y="201486"/>
                    <a:pt x="135006" y="200256"/>
                    <a:pt x="134830" y="200081"/>
                  </a:cubicBezTo>
                  <a:cubicBezTo>
                    <a:pt x="133773" y="198851"/>
                    <a:pt x="132539" y="197797"/>
                    <a:pt x="130953" y="196919"/>
                  </a:cubicBezTo>
                  <a:cubicBezTo>
                    <a:pt x="130601" y="196919"/>
                    <a:pt x="128134" y="198324"/>
                    <a:pt x="128134" y="198675"/>
                  </a:cubicBezTo>
                  <a:cubicBezTo>
                    <a:pt x="128839" y="199905"/>
                    <a:pt x="130072" y="200959"/>
                    <a:pt x="131482" y="202716"/>
                  </a:cubicBezTo>
                  <a:close/>
                  <a:moveTo>
                    <a:pt x="84609" y="451807"/>
                  </a:moveTo>
                  <a:cubicBezTo>
                    <a:pt x="80733" y="451982"/>
                    <a:pt x="78618" y="453036"/>
                    <a:pt x="79147" y="455671"/>
                  </a:cubicBezTo>
                  <a:cubicBezTo>
                    <a:pt x="79147" y="456023"/>
                    <a:pt x="80028" y="456550"/>
                    <a:pt x="80556" y="456550"/>
                  </a:cubicBezTo>
                  <a:cubicBezTo>
                    <a:pt x="84257" y="456550"/>
                    <a:pt x="84962" y="454793"/>
                    <a:pt x="84433" y="451807"/>
                  </a:cubicBezTo>
                  <a:close/>
                  <a:moveTo>
                    <a:pt x="69455" y="310749"/>
                  </a:moveTo>
                  <a:cubicBezTo>
                    <a:pt x="69807" y="308114"/>
                    <a:pt x="71041" y="306006"/>
                    <a:pt x="67164" y="305128"/>
                  </a:cubicBezTo>
                  <a:cubicBezTo>
                    <a:pt x="66283" y="304952"/>
                    <a:pt x="64169" y="305655"/>
                    <a:pt x="63816" y="306357"/>
                  </a:cubicBezTo>
                  <a:cubicBezTo>
                    <a:pt x="62406" y="309168"/>
                    <a:pt x="65050" y="310046"/>
                    <a:pt x="69455" y="310749"/>
                  </a:cubicBezTo>
                  <a:close/>
                  <a:moveTo>
                    <a:pt x="31393" y="297574"/>
                  </a:moveTo>
                  <a:cubicBezTo>
                    <a:pt x="33155" y="296344"/>
                    <a:pt x="34565" y="295642"/>
                    <a:pt x="35270" y="294588"/>
                  </a:cubicBezTo>
                  <a:cubicBezTo>
                    <a:pt x="35446" y="294236"/>
                    <a:pt x="33684" y="292480"/>
                    <a:pt x="33331" y="292655"/>
                  </a:cubicBezTo>
                  <a:cubicBezTo>
                    <a:pt x="31922" y="293007"/>
                    <a:pt x="30336" y="293709"/>
                    <a:pt x="29455" y="294588"/>
                  </a:cubicBezTo>
                  <a:cubicBezTo>
                    <a:pt x="29102" y="294939"/>
                    <a:pt x="30336" y="296169"/>
                    <a:pt x="31217" y="297574"/>
                  </a:cubicBezTo>
                  <a:close/>
                  <a:moveTo>
                    <a:pt x="66636" y="226782"/>
                  </a:moveTo>
                  <a:cubicBezTo>
                    <a:pt x="68574" y="230471"/>
                    <a:pt x="70865" y="230998"/>
                    <a:pt x="73860" y="227133"/>
                  </a:cubicBezTo>
                  <a:cubicBezTo>
                    <a:pt x="70688" y="227133"/>
                    <a:pt x="68750" y="226957"/>
                    <a:pt x="66636" y="226782"/>
                  </a:cubicBezTo>
                  <a:close/>
                  <a:moveTo>
                    <a:pt x="155975" y="591108"/>
                  </a:moveTo>
                  <a:cubicBezTo>
                    <a:pt x="155975" y="591108"/>
                    <a:pt x="157209" y="589878"/>
                    <a:pt x="157737" y="589176"/>
                  </a:cubicBezTo>
                  <a:cubicBezTo>
                    <a:pt x="156152" y="588297"/>
                    <a:pt x="154566" y="587419"/>
                    <a:pt x="152980" y="586716"/>
                  </a:cubicBezTo>
                  <a:cubicBezTo>
                    <a:pt x="152980" y="586716"/>
                    <a:pt x="151922" y="587770"/>
                    <a:pt x="151218" y="588473"/>
                  </a:cubicBezTo>
                  <a:cubicBezTo>
                    <a:pt x="152804" y="589351"/>
                    <a:pt x="154389" y="590230"/>
                    <a:pt x="155975" y="591108"/>
                  </a:cubicBezTo>
                  <a:close/>
                  <a:moveTo>
                    <a:pt x="178707" y="395770"/>
                  </a:moveTo>
                  <a:cubicBezTo>
                    <a:pt x="179588" y="396121"/>
                    <a:pt x="180469" y="396648"/>
                    <a:pt x="181350" y="397000"/>
                  </a:cubicBezTo>
                  <a:cubicBezTo>
                    <a:pt x="181702" y="395946"/>
                    <a:pt x="182583" y="394716"/>
                    <a:pt x="182231" y="393838"/>
                  </a:cubicBezTo>
                  <a:cubicBezTo>
                    <a:pt x="181879" y="392784"/>
                    <a:pt x="180645" y="391730"/>
                    <a:pt x="179412" y="391203"/>
                  </a:cubicBezTo>
                  <a:cubicBezTo>
                    <a:pt x="178883" y="391027"/>
                    <a:pt x="176416" y="392257"/>
                    <a:pt x="176592" y="392608"/>
                  </a:cubicBezTo>
                  <a:cubicBezTo>
                    <a:pt x="176945" y="393662"/>
                    <a:pt x="178002" y="394716"/>
                    <a:pt x="178707" y="395770"/>
                  </a:cubicBezTo>
                  <a:close/>
                  <a:moveTo>
                    <a:pt x="58882" y="391730"/>
                  </a:moveTo>
                  <a:cubicBezTo>
                    <a:pt x="56239" y="388216"/>
                    <a:pt x="53948" y="388216"/>
                    <a:pt x="50424" y="391730"/>
                  </a:cubicBezTo>
                  <a:lnTo>
                    <a:pt x="58882" y="391730"/>
                  </a:lnTo>
                  <a:close/>
                  <a:moveTo>
                    <a:pt x="17472" y="339558"/>
                  </a:moveTo>
                  <a:cubicBezTo>
                    <a:pt x="19058" y="340436"/>
                    <a:pt x="19939" y="341314"/>
                    <a:pt x="20468" y="341139"/>
                  </a:cubicBezTo>
                  <a:cubicBezTo>
                    <a:pt x="21525" y="340787"/>
                    <a:pt x="22406" y="340085"/>
                    <a:pt x="23464" y="339558"/>
                  </a:cubicBezTo>
                  <a:cubicBezTo>
                    <a:pt x="22759" y="339031"/>
                    <a:pt x="22054" y="338152"/>
                    <a:pt x="21349" y="338152"/>
                  </a:cubicBezTo>
                  <a:cubicBezTo>
                    <a:pt x="20292" y="338152"/>
                    <a:pt x="19234" y="338855"/>
                    <a:pt x="17472" y="339558"/>
                  </a:cubicBezTo>
                  <a:close/>
                  <a:moveTo>
                    <a:pt x="18706" y="413863"/>
                  </a:moveTo>
                  <a:cubicBezTo>
                    <a:pt x="18706" y="413863"/>
                    <a:pt x="19411" y="412809"/>
                    <a:pt x="19763" y="412282"/>
                  </a:cubicBezTo>
                  <a:cubicBezTo>
                    <a:pt x="18530" y="411755"/>
                    <a:pt x="17120" y="411228"/>
                    <a:pt x="15886" y="410877"/>
                  </a:cubicBezTo>
                  <a:cubicBezTo>
                    <a:pt x="15886" y="410877"/>
                    <a:pt x="15181" y="411931"/>
                    <a:pt x="14653" y="412634"/>
                  </a:cubicBezTo>
                  <a:cubicBezTo>
                    <a:pt x="16063" y="412985"/>
                    <a:pt x="17296" y="413512"/>
                    <a:pt x="18706" y="413863"/>
                  </a:cubicBezTo>
                  <a:close/>
                  <a:moveTo>
                    <a:pt x="45138" y="108911"/>
                  </a:moveTo>
                  <a:cubicBezTo>
                    <a:pt x="43728" y="107682"/>
                    <a:pt x="43023" y="106979"/>
                    <a:pt x="42142" y="106276"/>
                  </a:cubicBezTo>
                  <a:cubicBezTo>
                    <a:pt x="41261" y="106803"/>
                    <a:pt x="39675" y="107506"/>
                    <a:pt x="39675" y="108033"/>
                  </a:cubicBezTo>
                  <a:cubicBezTo>
                    <a:pt x="39675" y="108736"/>
                    <a:pt x="40732" y="109965"/>
                    <a:pt x="41613" y="110141"/>
                  </a:cubicBezTo>
                  <a:cubicBezTo>
                    <a:pt x="42318" y="110317"/>
                    <a:pt x="43552" y="109438"/>
                    <a:pt x="45138" y="108736"/>
                  </a:cubicBezTo>
                  <a:close/>
                  <a:moveTo>
                    <a:pt x="77737" y="199905"/>
                  </a:moveTo>
                  <a:cubicBezTo>
                    <a:pt x="78970" y="198148"/>
                    <a:pt x="79851" y="197270"/>
                    <a:pt x="80204" y="196216"/>
                  </a:cubicBezTo>
                  <a:cubicBezTo>
                    <a:pt x="80204" y="195865"/>
                    <a:pt x="78618" y="194635"/>
                    <a:pt x="78618" y="194811"/>
                  </a:cubicBezTo>
                  <a:cubicBezTo>
                    <a:pt x="77384" y="195338"/>
                    <a:pt x="75975" y="196041"/>
                    <a:pt x="75270" y="196919"/>
                  </a:cubicBezTo>
                  <a:cubicBezTo>
                    <a:pt x="74918" y="197270"/>
                    <a:pt x="76504" y="198324"/>
                    <a:pt x="77737" y="199905"/>
                  </a:cubicBezTo>
                  <a:close/>
                  <a:moveTo>
                    <a:pt x="134301" y="82386"/>
                  </a:moveTo>
                  <a:cubicBezTo>
                    <a:pt x="135887" y="82913"/>
                    <a:pt x="136944" y="83440"/>
                    <a:pt x="138002" y="83616"/>
                  </a:cubicBezTo>
                  <a:cubicBezTo>
                    <a:pt x="138354" y="83616"/>
                    <a:pt x="139059" y="82562"/>
                    <a:pt x="139588" y="82035"/>
                  </a:cubicBezTo>
                  <a:cubicBezTo>
                    <a:pt x="138530" y="81508"/>
                    <a:pt x="137649" y="80805"/>
                    <a:pt x="136592" y="80630"/>
                  </a:cubicBezTo>
                  <a:cubicBezTo>
                    <a:pt x="136240" y="80630"/>
                    <a:pt x="135535" y="81508"/>
                    <a:pt x="134477" y="82386"/>
                  </a:cubicBezTo>
                  <a:close/>
                  <a:moveTo>
                    <a:pt x="280734" y="530855"/>
                  </a:moveTo>
                  <a:cubicBezTo>
                    <a:pt x="280381" y="529977"/>
                    <a:pt x="280205" y="528923"/>
                    <a:pt x="279853" y="528045"/>
                  </a:cubicBezTo>
                  <a:cubicBezTo>
                    <a:pt x="278091" y="528747"/>
                    <a:pt x="276328" y="529274"/>
                    <a:pt x="274743" y="529977"/>
                  </a:cubicBezTo>
                  <a:cubicBezTo>
                    <a:pt x="274743" y="529977"/>
                    <a:pt x="275095" y="531207"/>
                    <a:pt x="275447" y="531207"/>
                  </a:cubicBezTo>
                  <a:cubicBezTo>
                    <a:pt x="277210" y="531207"/>
                    <a:pt x="278972" y="531031"/>
                    <a:pt x="280910" y="530855"/>
                  </a:cubicBezTo>
                  <a:close/>
                  <a:moveTo>
                    <a:pt x="298003" y="148260"/>
                  </a:moveTo>
                  <a:cubicBezTo>
                    <a:pt x="299060" y="148787"/>
                    <a:pt x="299941" y="149138"/>
                    <a:pt x="300646" y="149490"/>
                  </a:cubicBezTo>
                  <a:cubicBezTo>
                    <a:pt x="301174" y="148787"/>
                    <a:pt x="302055" y="148260"/>
                    <a:pt x="301879" y="147557"/>
                  </a:cubicBezTo>
                  <a:cubicBezTo>
                    <a:pt x="301879" y="147030"/>
                    <a:pt x="300646" y="146679"/>
                    <a:pt x="299941" y="146328"/>
                  </a:cubicBezTo>
                  <a:cubicBezTo>
                    <a:pt x="299412" y="146855"/>
                    <a:pt x="298884" y="147557"/>
                    <a:pt x="298003" y="148260"/>
                  </a:cubicBezTo>
                  <a:close/>
                  <a:moveTo>
                    <a:pt x="135535" y="382595"/>
                  </a:moveTo>
                  <a:cubicBezTo>
                    <a:pt x="134477" y="381893"/>
                    <a:pt x="133596" y="381190"/>
                    <a:pt x="133068" y="381190"/>
                  </a:cubicBezTo>
                  <a:cubicBezTo>
                    <a:pt x="132363" y="381190"/>
                    <a:pt x="131306" y="382068"/>
                    <a:pt x="131129" y="382595"/>
                  </a:cubicBezTo>
                  <a:cubicBezTo>
                    <a:pt x="131129" y="383122"/>
                    <a:pt x="132363" y="384001"/>
                    <a:pt x="132891" y="384001"/>
                  </a:cubicBezTo>
                  <a:cubicBezTo>
                    <a:pt x="133596" y="384001"/>
                    <a:pt x="134301" y="383298"/>
                    <a:pt x="135358" y="382595"/>
                  </a:cubicBezTo>
                  <a:close/>
                </a:path>
              </a:pathLst>
            </a:custGeom>
            <a:grpFill/>
            <a:ln w="17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  <p:sp>
          <p:nvSpPr>
            <p:cNvPr id="40" name="Forma libre 39">
              <a:extLst>
                <a:ext uri="{FF2B5EF4-FFF2-40B4-BE49-F238E27FC236}">
                  <a16:creationId xmlns:a16="http://schemas.microsoft.com/office/drawing/2014/main" id="{3B0B7E09-A8BC-CF8F-E766-31D09DFACB44}"/>
                </a:ext>
              </a:extLst>
            </p:cNvPr>
            <p:cNvSpPr/>
            <p:nvPr/>
          </p:nvSpPr>
          <p:spPr>
            <a:xfrm>
              <a:off x="3911343" y="2886023"/>
              <a:ext cx="330935" cy="659419"/>
            </a:xfrm>
            <a:custGeom>
              <a:avLst/>
              <a:gdLst>
                <a:gd name="connsiteX0" fmla="*/ 288487 w 330935"/>
                <a:gd name="connsiteY0" fmla="*/ 561069 h 659419"/>
                <a:gd name="connsiteX1" fmla="*/ 284082 w 330935"/>
                <a:gd name="connsiteY1" fmla="*/ 553867 h 659419"/>
                <a:gd name="connsiteX2" fmla="*/ 278443 w 330935"/>
                <a:gd name="connsiteY2" fmla="*/ 560542 h 659419"/>
                <a:gd name="connsiteX3" fmla="*/ 278443 w 330935"/>
                <a:gd name="connsiteY3" fmla="*/ 577406 h 659419"/>
                <a:gd name="connsiteX4" fmla="*/ 237385 w 330935"/>
                <a:gd name="connsiteY4" fmla="*/ 625889 h 659419"/>
                <a:gd name="connsiteX5" fmla="*/ 234742 w 330935"/>
                <a:gd name="connsiteY5" fmla="*/ 626943 h 659419"/>
                <a:gd name="connsiteX6" fmla="*/ 230866 w 330935"/>
                <a:gd name="connsiteY6" fmla="*/ 625011 h 659419"/>
                <a:gd name="connsiteX7" fmla="*/ 226813 w 330935"/>
                <a:gd name="connsiteY7" fmla="*/ 622376 h 659419"/>
                <a:gd name="connsiteX8" fmla="*/ 217474 w 330935"/>
                <a:gd name="connsiteY8" fmla="*/ 628173 h 659419"/>
                <a:gd name="connsiteX9" fmla="*/ 228399 w 330935"/>
                <a:gd name="connsiteY9" fmla="*/ 630281 h 659419"/>
                <a:gd name="connsiteX10" fmla="*/ 226284 w 330935"/>
                <a:gd name="connsiteY10" fmla="*/ 633794 h 659419"/>
                <a:gd name="connsiteX11" fmla="*/ 182583 w 330935"/>
                <a:gd name="connsiteY11" fmla="*/ 654522 h 659419"/>
                <a:gd name="connsiteX12" fmla="*/ 174654 w 330935"/>
                <a:gd name="connsiteY12" fmla="*/ 656982 h 659419"/>
                <a:gd name="connsiteX13" fmla="*/ 154566 w 330935"/>
                <a:gd name="connsiteY13" fmla="*/ 656982 h 659419"/>
                <a:gd name="connsiteX14" fmla="*/ 141526 w 330935"/>
                <a:gd name="connsiteY14" fmla="*/ 653117 h 659419"/>
                <a:gd name="connsiteX15" fmla="*/ 100821 w 330935"/>
                <a:gd name="connsiteY15" fmla="*/ 632038 h 659419"/>
                <a:gd name="connsiteX16" fmla="*/ 59235 w 330935"/>
                <a:gd name="connsiteY16" fmla="*/ 589703 h 659419"/>
                <a:gd name="connsiteX17" fmla="*/ 46195 w 330935"/>
                <a:gd name="connsiteY17" fmla="*/ 569150 h 659419"/>
                <a:gd name="connsiteX18" fmla="*/ 32627 w 330935"/>
                <a:gd name="connsiteY18" fmla="*/ 548070 h 659419"/>
                <a:gd name="connsiteX19" fmla="*/ 20468 w 330935"/>
                <a:gd name="connsiteY19" fmla="*/ 526288 h 659419"/>
                <a:gd name="connsiteX20" fmla="*/ 11834 w 330935"/>
                <a:gd name="connsiteY20" fmla="*/ 502749 h 659419"/>
                <a:gd name="connsiteX21" fmla="*/ 2318 w 330935"/>
                <a:gd name="connsiteY21" fmla="*/ 447591 h 659419"/>
                <a:gd name="connsiteX22" fmla="*/ 203 w 330935"/>
                <a:gd name="connsiteY22" fmla="*/ 401918 h 659419"/>
                <a:gd name="connsiteX23" fmla="*/ 203 w 330935"/>
                <a:gd name="connsiteY23" fmla="*/ 358705 h 659419"/>
                <a:gd name="connsiteX24" fmla="*/ 1261 w 330935"/>
                <a:gd name="connsiteY24" fmla="*/ 317951 h 659419"/>
                <a:gd name="connsiteX25" fmla="*/ 732 w 330935"/>
                <a:gd name="connsiteY25" fmla="*/ 279656 h 659419"/>
                <a:gd name="connsiteX26" fmla="*/ 380 w 330935"/>
                <a:gd name="connsiteY26" fmla="*/ 238727 h 659419"/>
                <a:gd name="connsiteX27" fmla="*/ 2142 w 330935"/>
                <a:gd name="connsiteY27" fmla="*/ 216944 h 659419"/>
                <a:gd name="connsiteX28" fmla="*/ 732 w 330935"/>
                <a:gd name="connsiteY28" fmla="*/ 196743 h 659419"/>
                <a:gd name="connsiteX29" fmla="*/ 203 w 330935"/>
                <a:gd name="connsiteY29" fmla="*/ 154584 h 659419"/>
                <a:gd name="connsiteX30" fmla="*/ 6723 w 330935"/>
                <a:gd name="connsiteY30" fmla="*/ 141936 h 659419"/>
                <a:gd name="connsiteX31" fmla="*/ 908 w 330935"/>
                <a:gd name="connsiteY31" fmla="*/ 138599 h 659419"/>
                <a:gd name="connsiteX32" fmla="*/ 203 w 330935"/>
                <a:gd name="connsiteY32" fmla="*/ 133856 h 659419"/>
                <a:gd name="connsiteX33" fmla="*/ 1966 w 330935"/>
                <a:gd name="connsiteY33" fmla="*/ 91521 h 659419"/>
                <a:gd name="connsiteX34" fmla="*/ 556 w 330935"/>
                <a:gd name="connsiteY34" fmla="*/ 79576 h 659419"/>
                <a:gd name="connsiteX35" fmla="*/ 2670 w 330935"/>
                <a:gd name="connsiteY35" fmla="*/ 34957 h 659419"/>
                <a:gd name="connsiteX36" fmla="*/ 4961 w 330935"/>
                <a:gd name="connsiteY36" fmla="*/ 351 h 659419"/>
                <a:gd name="connsiteX37" fmla="*/ 10776 w 330935"/>
                <a:gd name="connsiteY37" fmla="*/ 2459 h 659419"/>
                <a:gd name="connsiteX38" fmla="*/ 11305 w 330935"/>
                <a:gd name="connsiteY38" fmla="*/ 3162 h 659419"/>
                <a:gd name="connsiteX39" fmla="*/ 21878 w 330935"/>
                <a:gd name="connsiteY39" fmla="*/ 19323 h 659419"/>
                <a:gd name="connsiteX40" fmla="*/ 35975 w 330935"/>
                <a:gd name="connsiteY40" fmla="*/ 35660 h 659419"/>
                <a:gd name="connsiteX41" fmla="*/ 48662 w 330935"/>
                <a:gd name="connsiteY41" fmla="*/ 51821 h 659419"/>
                <a:gd name="connsiteX42" fmla="*/ 66283 w 330935"/>
                <a:gd name="connsiteY42" fmla="*/ 78697 h 659419"/>
                <a:gd name="connsiteX43" fmla="*/ 64873 w 330935"/>
                <a:gd name="connsiteY43" fmla="*/ 86778 h 659419"/>
                <a:gd name="connsiteX44" fmla="*/ 58530 w 330935"/>
                <a:gd name="connsiteY44" fmla="*/ 95385 h 659419"/>
                <a:gd name="connsiteX45" fmla="*/ 46019 w 330935"/>
                <a:gd name="connsiteY45" fmla="*/ 91696 h 659419"/>
                <a:gd name="connsiteX46" fmla="*/ 43023 w 330935"/>
                <a:gd name="connsiteY46" fmla="*/ 104168 h 659419"/>
                <a:gd name="connsiteX47" fmla="*/ 53772 w 330935"/>
                <a:gd name="connsiteY47" fmla="*/ 99250 h 659419"/>
                <a:gd name="connsiteX48" fmla="*/ 62054 w 330935"/>
                <a:gd name="connsiteY48" fmla="*/ 101885 h 659419"/>
                <a:gd name="connsiteX49" fmla="*/ 72627 w 330935"/>
                <a:gd name="connsiteY49" fmla="*/ 90467 h 659419"/>
                <a:gd name="connsiteX50" fmla="*/ 92715 w 330935"/>
                <a:gd name="connsiteY50" fmla="*/ 117168 h 659419"/>
                <a:gd name="connsiteX51" fmla="*/ 99059 w 330935"/>
                <a:gd name="connsiteY51" fmla="*/ 110844 h 659419"/>
                <a:gd name="connsiteX52" fmla="*/ 111746 w 330935"/>
                <a:gd name="connsiteY52" fmla="*/ 83967 h 659419"/>
                <a:gd name="connsiteX53" fmla="*/ 133773 w 330935"/>
                <a:gd name="connsiteY53" fmla="*/ 47781 h 659419"/>
                <a:gd name="connsiteX54" fmla="*/ 154037 w 330935"/>
                <a:gd name="connsiteY54" fmla="*/ 19147 h 659419"/>
                <a:gd name="connsiteX55" fmla="*/ 154742 w 330935"/>
                <a:gd name="connsiteY55" fmla="*/ 14404 h 659419"/>
                <a:gd name="connsiteX56" fmla="*/ 155094 w 330935"/>
                <a:gd name="connsiteY56" fmla="*/ 9661 h 659419"/>
                <a:gd name="connsiteX57" fmla="*/ 165315 w 330935"/>
                <a:gd name="connsiteY57" fmla="*/ 3689 h 659419"/>
                <a:gd name="connsiteX58" fmla="*/ 174301 w 330935"/>
                <a:gd name="connsiteY58" fmla="*/ 10715 h 659419"/>
                <a:gd name="connsiteX59" fmla="*/ 187870 w 330935"/>
                <a:gd name="connsiteY59" fmla="*/ 36538 h 659419"/>
                <a:gd name="connsiteX60" fmla="*/ 191218 w 330935"/>
                <a:gd name="connsiteY60" fmla="*/ 42511 h 659419"/>
                <a:gd name="connsiteX61" fmla="*/ 192980 w 330935"/>
                <a:gd name="connsiteY61" fmla="*/ 47078 h 659419"/>
                <a:gd name="connsiteX62" fmla="*/ 209544 w 330935"/>
                <a:gd name="connsiteY62" fmla="*/ 71671 h 659419"/>
                <a:gd name="connsiteX63" fmla="*/ 220645 w 330935"/>
                <a:gd name="connsiteY63" fmla="*/ 93629 h 659419"/>
                <a:gd name="connsiteX64" fmla="*/ 230689 w 330935"/>
                <a:gd name="connsiteY64" fmla="*/ 112776 h 659419"/>
                <a:gd name="connsiteX65" fmla="*/ 234390 w 330935"/>
                <a:gd name="connsiteY65" fmla="*/ 117695 h 659419"/>
                <a:gd name="connsiteX66" fmla="*/ 247430 w 330935"/>
                <a:gd name="connsiteY66" fmla="*/ 102061 h 659419"/>
                <a:gd name="connsiteX67" fmla="*/ 271747 w 330935"/>
                <a:gd name="connsiteY67" fmla="*/ 64820 h 659419"/>
                <a:gd name="connsiteX68" fmla="*/ 294831 w 330935"/>
                <a:gd name="connsiteY68" fmla="*/ 34430 h 659419"/>
                <a:gd name="connsiteX69" fmla="*/ 301527 w 330935"/>
                <a:gd name="connsiteY69" fmla="*/ 28106 h 659419"/>
                <a:gd name="connsiteX70" fmla="*/ 307870 w 330935"/>
                <a:gd name="connsiteY70" fmla="*/ 20728 h 659419"/>
                <a:gd name="connsiteX71" fmla="*/ 319501 w 330935"/>
                <a:gd name="connsiteY71" fmla="*/ 2284 h 659419"/>
                <a:gd name="connsiteX72" fmla="*/ 325315 w 330935"/>
                <a:gd name="connsiteY72" fmla="*/ 0 h 659419"/>
                <a:gd name="connsiteX73" fmla="*/ 326901 w 330935"/>
                <a:gd name="connsiteY73" fmla="*/ 48835 h 659419"/>
                <a:gd name="connsiteX74" fmla="*/ 317210 w 330935"/>
                <a:gd name="connsiteY74" fmla="*/ 51294 h 659419"/>
                <a:gd name="connsiteX75" fmla="*/ 323201 w 330935"/>
                <a:gd name="connsiteY75" fmla="*/ 57618 h 659419"/>
                <a:gd name="connsiteX76" fmla="*/ 327606 w 330935"/>
                <a:gd name="connsiteY76" fmla="*/ 61658 h 659419"/>
                <a:gd name="connsiteX77" fmla="*/ 327783 w 330935"/>
                <a:gd name="connsiteY77" fmla="*/ 85548 h 659419"/>
                <a:gd name="connsiteX78" fmla="*/ 318443 w 330935"/>
                <a:gd name="connsiteY78" fmla="*/ 86251 h 659419"/>
                <a:gd name="connsiteX79" fmla="*/ 329192 w 330935"/>
                <a:gd name="connsiteY79" fmla="*/ 111898 h 659419"/>
                <a:gd name="connsiteX80" fmla="*/ 318972 w 330935"/>
                <a:gd name="connsiteY80" fmla="*/ 109263 h 659419"/>
                <a:gd name="connsiteX81" fmla="*/ 322849 w 330935"/>
                <a:gd name="connsiteY81" fmla="*/ 119978 h 659419"/>
                <a:gd name="connsiteX82" fmla="*/ 329545 w 330935"/>
                <a:gd name="connsiteY82" fmla="*/ 133856 h 659419"/>
                <a:gd name="connsiteX83" fmla="*/ 328664 w 330935"/>
                <a:gd name="connsiteY83" fmla="*/ 165475 h 659419"/>
                <a:gd name="connsiteX84" fmla="*/ 329368 w 330935"/>
                <a:gd name="connsiteY84" fmla="*/ 172853 h 659419"/>
                <a:gd name="connsiteX85" fmla="*/ 329545 w 330935"/>
                <a:gd name="connsiteY85" fmla="*/ 180933 h 659419"/>
                <a:gd name="connsiteX86" fmla="*/ 330602 w 330935"/>
                <a:gd name="connsiteY86" fmla="*/ 204121 h 659419"/>
                <a:gd name="connsiteX87" fmla="*/ 330602 w 330935"/>
                <a:gd name="connsiteY87" fmla="*/ 207283 h 659419"/>
                <a:gd name="connsiteX88" fmla="*/ 328664 w 330935"/>
                <a:gd name="connsiteY88" fmla="*/ 219052 h 659419"/>
                <a:gd name="connsiteX89" fmla="*/ 330778 w 330935"/>
                <a:gd name="connsiteY89" fmla="*/ 273157 h 659419"/>
                <a:gd name="connsiteX90" fmla="*/ 329016 w 330935"/>
                <a:gd name="connsiteY90" fmla="*/ 288440 h 659419"/>
                <a:gd name="connsiteX91" fmla="*/ 328664 w 330935"/>
                <a:gd name="connsiteY91" fmla="*/ 316019 h 659419"/>
                <a:gd name="connsiteX92" fmla="*/ 329545 w 330935"/>
                <a:gd name="connsiteY92" fmla="*/ 338504 h 659419"/>
                <a:gd name="connsiteX93" fmla="*/ 329192 w 330935"/>
                <a:gd name="connsiteY93" fmla="*/ 372407 h 659419"/>
                <a:gd name="connsiteX94" fmla="*/ 330073 w 330935"/>
                <a:gd name="connsiteY94" fmla="*/ 402445 h 659419"/>
                <a:gd name="connsiteX95" fmla="*/ 324435 w 330935"/>
                <a:gd name="connsiteY95" fmla="*/ 470778 h 659419"/>
                <a:gd name="connsiteX96" fmla="*/ 319148 w 330935"/>
                <a:gd name="connsiteY96" fmla="*/ 500817 h 659419"/>
                <a:gd name="connsiteX97" fmla="*/ 308223 w 330935"/>
                <a:gd name="connsiteY97" fmla="*/ 527869 h 659419"/>
                <a:gd name="connsiteX98" fmla="*/ 298707 w 330935"/>
                <a:gd name="connsiteY98" fmla="*/ 546841 h 659419"/>
                <a:gd name="connsiteX99" fmla="*/ 287782 w 330935"/>
                <a:gd name="connsiteY99" fmla="*/ 561772 h 659419"/>
                <a:gd name="connsiteX100" fmla="*/ 300998 w 330935"/>
                <a:gd name="connsiteY100" fmla="*/ 164245 h 659419"/>
                <a:gd name="connsiteX101" fmla="*/ 296769 w 330935"/>
                <a:gd name="connsiteY101" fmla="*/ 186906 h 659419"/>
                <a:gd name="connsiteX102" fmla="*/ 300646 w 330935"/>
                <a:gd name="connsiteY102" fmla="*/ 189892 h 659419"/>
                <a:gd name="connsiteX103" fmla="*/ 303465 w 330935"/>
                <a:gd name="connsiteY103" fmla="*/ 187082 h 659419"/>
                <a:gd name="connsiteX104" fmla="*/ 309104 w 330935"/>
                <a:gd name="connsiteY104" fmla="*/ 177245 h 659419"/>
                <a:gd name="connsiteX105" fmla="*/ 315271 w 330935"/>
                <a:gd name="connsiteY105" fmla="*/ 168637 h 659419"/>
                <a:gd name="connsiteX106" fmla="*/ 300822 w 330935"/>
                <a:gd name="connsiteY106" fmla="*/ 164245 h 659419"/>
                <a:gd name="connsiteX107" fmla="*/ 189456 w 330935"/>
                <a:gd name="connsiteY107" fmla="*/ 171096 h 659419"/>
                <a:gd name="connsiteX108" fmla="*/ 192275 w 330935"/>
                <a:gd name="connsiteY108" fmla="*/ 169164 h 659419"/>
                <a:gd name="connsiteX109" fmla="*/ 182760 w 330935"/>
                <a:gd name="connsiteY109" fmla="*/ 153354 h 659419"/>
                <a:gd name="connsiteX110" fmla="*/ 175182 w 330935"/>
                <a:gd name="connsiteY110" fmla="*/ 151071 h 659419"/>
                <a:gd name="connsiteX111" fmla="*/ 172011 w 330935"/>
                <a:gd name="connsiteY111" fmla="*/ 157570 h 659419"/>
                <a:gd name="connsiteX112" fmla="*/ 182936 w 330935"/>
                <a:gd name="connsiteY112" fmla="*/ 168461 h 659419"/>
                <a:gd name="connsiteX113" fmla="*/ 189456 w 330935"/>
                <a:gd name="connsiteY113" fmla="*/ 171096 h 659419"/>
                <a:gd name="connsiteX114" fmla="*/ 278443 w 330935"/>
                <a:gd name="connsiteY114" fmla="*/ 321464 h 659419"/>
                <a:gd name="connsiteX115" fmla="*/ 293245 w 330935"/>
                <a:gd name="connsiteY115" fmla="*/ 317600 h 659419"/>
                <a:gd name="connsiteX116" fmla="*/ 298707 w 330935"/>
                <a:gd name="connsiteY116" fmla="*/ 314965 h 659419"/>
                <a:gd name="connsiteX117" fmla="*/ 298179 w 330935"/>
                <a:gd name="connsiteY117" fmla="*/ 312154 h 659419"/>
                <a:gd name="connsiteX118" fmla="*/ 291483 w 330935"/>
                <a:gd name="connsiteY118" fmla="*/ 312154 h 659419"/>
                <a:gd name="connsiteX119" fmla="*/ 275271 w 330935"/>
                <a:gd name="connsiteY119" fmla="*/ 310749 h 659419"/>
                <a:gd name="connsiteX120" fmla="*/ 268575 w 330935"/>
                <a:gd name="connsiteY120" fmla="*/ 312505 h 659419"/>
                <a:gd name="connsiteX121" fmla="*/ 278443 w 330935"/>
                <a:gd name="connsiteY121" fmla="*/ 321816 h 659419"/>
                <a:gd name="connsiteX122" fmla="*/ 34741 w 330935"/>
                <a:gd name="connsiteY122" fmla="*/ 402972 h 659419"/>
                <a:gd name="connsiteX123" fmla="*/ 21878 w 330935"/>
                <a:gd name="connsiteY123" fmla="*/ 395770 h 659419"/>
                <a:gd name="connsiteX124" fmla="*/ 11834 w 330935"/>
                <a:gd name="connsiteY124" fmla="*/ 404729 h 659419"/>
                <a:gd name="connsiteX125" fmla="*/ 34741 w 330935"/>
                <a:gd name="connsiteY125" fmla="*/ 402972 h 659419"/>
                <a:gd name="connsiteX126" fmla="*/ 283201 w 330935"/>
                <a:gd name="connsiteY126" fmla="*/ 88710 h 659419"/>
                <a:gd name="connsiteX127" fmla="*/ 298355 w 330935"/>
                <a:gd name="connsiteY127" fmla="*/ 93102 h 659419"/>
                <a:gd name="connsiteX128" fmla="*/ 305227 w 330935"/>
                <a:gd name="connsiteY128" fmla="*/ 90291 h 659419"/>
                <a:gd name="connsiteX129" fmla="*/ 294478 w 330935"/>
                <a:gd name="connsiteY129" fmla="*/ 84846 h 659419"/>
                <a:gd name="connsiteX130" fmla="*/ 282848 w 330935"/>
                <a:gd name="connsiteY130" fmla="*/ 87129 h 659419"/>
                <a:gd name="connsiteX131" fmla="*/ 283025 w 330935"/>
                <a:gd name="connsiteY131" fmla="*/ 88710 h 659419"/>
                <a:gd name="connsiteX132" fmla="*/ 185403 w 330935"/>
                <a:gd name="connsiteY132" fmla="*/ 184095 h 659419"/>
                <a:gd name="connsiteX133" fmla="*/ 172539 w 330935"/>
                <a:gd name="connsiteY133" fmla="*/ 180933 h 659419"/>
                <a:gd name="connsiteX134" fmla="*/ 166548 w 330935"/>
                <a:gd name="connsiteY134" fmla="*/ 188487 h 659419"/>
                <a:gd name="connsiteX135" fmla="*/ 185403 w 330935"/>
                <a:gd name="connsiteY135" fmla="*/ 184095 h 659419"/>
                <a:gd name="connsiteX136" fmla="*/ 221879 w 330935"/>
                <a:gd name="connsiteY136" fmla="*/ 351854 h 659419"/>
                <a:gd name="connsiteX137" fmla="*/ 233685 w 330935"/>
                <a:gd name="connsiteY137" fmla="*/ 346936 h 659419"/>
                <a:gd name="connsiteX138" fmla="*/ 237209 w 330935"/>
                <a:gd name="connsiteY138" fmla="*/ 342544 h 659419"/>
                <a:gd name="connsiteX139" fmla="*/ 232980 w 330935"/>
                <a:gd name="connsiteY139" fmla="*/ 339558 h 659419"/>
                <a:gd name="connsiteX140" fmla="*/ 221879 w 330935"/>
                <a:gd name="connsiteY140" fmla="*/ 345706 h 659419"/>
                <a:gd name="connsiteX141" fmla="*/ 221879 w 330935"/>
                <a:gd name="connsiteY141" fmla="*/ 351854 h 659419"/>
                <a:gd name="connsiteX142" fmla="*/ 232980 w 330935"/>
                <a:gd name="connsiteY142" fmla="*/ 433362 h 659419"/>
                <a:gd name="connsiteX143" fmla="*/ 216064 w 330935"/>
                <a:gd name="connsiteY143" fmla="*/ 437754 h 659419"/>
                <a:gd name="connsiteX144" fmla="*/ 216064 w 330935"/>
                <a:gd name="connsiteY144" fmla="*/ 441970 h 659419"/>
                <a:gd name="connsiteX145" fmla="*/ 222407 w 330935"/>
                <a:gd name="connsiteY145" fmla="*/ 442321 h 659419"/>
                <a:gd name="connsiteX146" fmla="*/ 232980 w 330935"/>
                <a:gd name="connsiteY146" fmla="*/ 433362 h 659419"/>
                <a:gd name="connsiteX147" fmla="*/ 146284 w 330935"/>
                <a:gd name="connsiteY147" fmla="*/ 508019 h 659419"/>
                <a:gd name="connsiteX148" fmla="*/ 143112 w 330935"/>
                <a:gd name="connsiteY148" fmla="*/ 500114 h 659419"/>
                <a:gd name="connsiteX149" fmla="*/ 136768 w 330935"/>
                <a:gd name="connsiteY149" fmla="*/ 496425 h 659419"/>
                <a:gd name="connsiteX150" fmla="*/ 134125 w 330935"/>
                <a:gd name="connsiteY150" fmla="*/ 503452 h 659419"/>
                <a:gd name="connsiteX151" fmla="*/ 146284 w 330935"/>
                <a:gd name="connsiteY151" fmla="*/ 508019 h 659419"/>
                <a:gd name="connsiteX152" fmla="*/ 291835 w 330935"/>
                <a:gd name="connsiteY152" fmla="*/ 295642 h 659419"/>
                <a:gd name="connsiteX153" fmla="*/ 302232 w 330935"/>
                <a:gd name="connsiteY153" fmla="*/ 284224 h 659419"/>
                <a:gd name="connsiteX154" fmla="*/ 291835 w 330935"/>
                <a:gd name="connsiteY154" fmla="*/ 295642 h 659419"/>
                <a:gd name="connsiteX155" fmla="*/ 143112 w 330935"/>
                <a:gd name="connsiteY155" fmla="*/ 203594 h 659419"/>
                <a:gd name="connsiteX156" fmla="*/ 129191 w 330935"/>
                <a:gd name="connsiteY156" fmla="*/ 214485 h 659419"/>
                <a:gd name="connsiteX157" fmla="*/ 143112 w 330935"/>
                <a:gd name="connsiteY157" fmla="*/ 203594 h 659419"/>
                <a:gd name="connsiteX158" fmla="*/ 110865 w 330935"/>
                <a:gd name="connsiteY158" fmla="*/ 589351 h 659419"/>
                <a:gd name="connsiteX159" fmla="*/ 100821 w 330935"/>
                <a:gd name="connsiteY159" fmla="*/ 585311 h 659419"/>
                <a:gd name="connsiteX160" fmla="*/ 95887 w 330935"/>
                <a:gd name="connsiteY160" fmla="*/ 587243 h 659419"/>
                <a:gd name="connsiteX161" fmla="*/ 96592 w 330935"/>
                <a:gd name="connsiteY161" fmla="*/ 591459 h 659419"/>
                <a:gd name="connsiteX162" fmla="*/ 111041 w 330935"/>
                <a:gd name="connsiteY162" fmla="*/ 589351 h 659419"/>
                <a:gd name="connsiteX163" fmla="*/ 232275 w 330935"/>
                <a:gd name="connsiteY163" fmla="*/ 176191 h 659419"/>
                <a:gd name="connsiteX164" fmla="*/ 243024 w 330935"/>
                <a:gd name="connsiteY164" fmla="*/ 180933 h 659419"/>
                <a:gd name="connsiteX165" fmla="*/ 238795 w 330935"/>
                <a:gd name="connsiteY165" fmla="*/ 168813 h 659419"/>
                <a:gd name="connsiteX166" fmla="*/ 232275 w 330935"/>
                <a:gd name="connsiteY166" fmla="*/ 176191 h 659419"/>
                <a:gd name="connsiteX167" fmla="*/ 99764 w 330935"/>
                <a:gd name="connsiteY167" fmla="*/ 286332 h 659419"/>
                <a:gd name="connsiteX168" fmla="*/ 90953 w 330935"/>
                <a:gd name="connsiteY168" fmla="*/ 282291 h 659419"/>
                <a:gd name="connsiteX169" fmla="*/ 85314 w 330935"/>
                <a:gd name="connsiteY169" fmla="*/ 282818 h 659419"/>
                <a:gd name="connsiteX170" fmla="*/ 87429 w 330935"/>
                <a:gd name="connsiteY170" fmla="*/ 287561 h 659419"/>
                <a:gd name="connsiteX171" fmla="*/ 91658 w 330935"/>
                <a:gd name="connsiteY171" fmla="*/ 290021 h 659419"/>
                <a:gd name="connsiteX172" fmla="*/ 99940 w 330935"/>
                <a:gd name="connsiteY172" fmla="*/ 286507 h 659419"/>
                <a:gd name="connsiteX173" fmla="*/ 158266 w 330935"/>
                <a:gd name="connsiteY173" fmla="*/ 233808 h 659419"/>
                <a:gd name="connsiteX174" fmla="*/ 168134 w 330935"/>
                <a:gd name="connsiteY174" fmla="*/ 246105 h 659419"/>
                <a:gd name="connsiteX175" fmla="*/ 172716 w 330935"/>
                <a:gd name="connsiteY175" fmla="*/ 246632 h 659419"/>
                <a:gd name="connsiteX176" fmla="*/ 174125 w 330935"/>
                <a:gd name="connsiteY176" fmla="*/ 243997 h 659419"/>
                <a:gd name="connsiteX177" fmla="*/ 158266 w 330935"/>
                <a:gd name="connsiteY177" fmla="*/ 233633 h 659419"/>
                <a:gd name="connsiteX178" fmla="*/ 181526 w 330935"/>
                <a:gd name="connsiteY178" fmla="*/ 610255 h 659419"/>
                <a:gd name="connsiteX179" fmla="*/ 187165 w 330935"/>
                <a:gd name="connsiteY179" fmla="*/ 603756 h 659419"/>
                <a:gd name="connsiteX180" fmla="*/ 174125 w 330935"/>
                <a:gd name="connsiteY180" fmla="*/ 604985 h 659419"/>
                <a:gd name="connsiteX181" fmla="*/ 181526 w 330935"/>
                <a:gd name="connsiteY181" fmla="*/ 610080 h 659419"/>
                <a:gd name="connsiteX182" fmla="*/ 37032 w 330935"/>
                <a:gd name="connsiteY182" fmla="*/ 152476 h 659419"/>
                <a:gd name="connsiteX183" fmla="*/ 55887 w 330935"/>
                <a:gd name="connsiteY183" fmla="*/ 148963 h 659419"/>
                <a:gd name="connsiteX184" fmla="*/ 37032 w 330935"/>
                <a:gd name="connsiteY184" fmla="*/ 152476 h 659419"/>
                <a:gd name="connsiteX185" fmla="*/ 159852 w 330935"/>
                <a:gd name="connsiteY185" fmla="*/ 417377 h 659419"/>
                <a:gd name="connsiteX186" fmla="*/ 165138 w 330935"/>
                <a:gd name="connsiteY186" fmla="*/ 408769 h 659419"/>
                <a:gd name="connsiteX187" fmla="*/ 162671 w 330935"/>
                <a:gd name="connsiteY187" fmla="*/ 405783 h 659419"/>
                <a:gd name="connsiteX188" fmla="*/ 159147 w 330935"/>
                <a:gd name="connsiteY188" fmla="*/ 406661 h 659419"/>
                <a:gd name="connsiteX189" fmla="*/ 160028 w 330935"/>
                <a:gd name="connsiteY189" fmla="*/ 417377 h 659419"/>
                <a:gd name="connsiteX190" fmla="*/ 174830 w 330935"/>
                <a:gd name="connsiteY190" fmla="*/ 114533 h 659419"/>
                <a:gd name="connsiteX191" fmla="*/ 193156 w 330935"/>
                <a:gd name="connsiteY191" fmla="*/ 117870 h 659419"/>
                <a:gd name="connsiteX192" fmla="*/ 174830 w 330935"/>
                <a:gd name="connsiteY192" fmla="*/ 114533 h 659419"/>
                <a:gd name="connsiteX193" fmla="*/ 205843 w 330935"/>
                <a:gd name="connsiteY193" fmla="*/ 117695 h 659419"/>
                <a:gd name="connsiteX194" fmla="*/ 203729 w 330935"/>
                <a:gd name="connsiteY194" fmla="*/ 119451 h 659419"/>
                <a:gd name="connsiteX195" fmla="*/ 213949 w 330935"/>
                <a:gd name="connsiteY195" fmla="*/ 129991 h 659419"/>
                <a:gd name="connsiteX196" fmla="*/ 219236 w 330935"/>
                <a:gd name="connsiteY196" fmla="*/ 125424 h 659419"/>
                <a:gd name="connsiteX197" fmla="*/ 205667 w 330935"/>
                <a:gd name="connsiteY197" fmla="*/ 117870 h 659419"/>
                <a:gd name="connsiteX198" fmla="*/ 259588 w 330935"/>
                <a:gd name="connsiteY198" fmla="*/ 589527 h 659419"/>
                <a:gd name="connsiteX199" fmla="*/ 244786 w 330935"/>
                <a:gd name="connsiteY199" fmla="*/ 582149 h 659419"/>
                <a:gd name="connsiteX200" fmla="*/ 259588 w 330935"/>
                <a:gd name="connsiteY200" fmla="*/ 589527 h 659419"/>
                <a:gd name="connsiteX201" fmla="*/ 244258 w 330935"/>
                <a:gd name="connsiteY201" fmla="*/ 441442 h 659419"/>
                <a:gd name="connsiteX202" fmla="*/ 238267 w 330935"/>
                <a:gd name="connsiteY202" fmla="*/ 449172 h 659419"/>
                <a:gd name="connsiteX203" fmla="*/ 247958 w 330935"/>
                <a:gd name="connsiteY203" fmla="*/ 450401 h 659419"/>
                <a:gd name="connsiteX204" fmla="*/ 244258 w 330935"/>
                <a:gd name="connsiteY204" fmla="*/ 441442 h 659419"/>
                <a:gd name="connsiteX205" fmla="*/ 106812 w 330935"/>
                <a:gd name="connsiteY205" fmla="*/ 370299 h 659419"/>
                <a:gd name="connsiteX206" fmla="*/ 100468 w 330935"/>
                <a:gd name="connsiteY206" fmla="*/ 372407 h 659419"/>
                <a:gd name="connsiteX207" fmla="*/ 96063 w 330935"/>
                <a:gd name="connsiteY207" fmla="*/ 376096 h 659419"/>
                <a:gd name="connsiteX208" fmla="*/ 102583 w 330935"/>
                <a:gd name="connsiteY208" fmla="*/ 379609 h 659419"/>
                <a:gd name="connsiteX209" fmla="*/ 106812 w 330935"/>
                <a:gd name="connsiteY209" fmla="*/ 370299 h 659419"/>
                <a:gd name="connsiteX210" fmla="*/ 265403 w 330935"/>
                <a:gd name="connsiteY210" fmla="*/ 276319 h 659419"/>
                <a:gd name="connsiteX211" fmla="*/ 263289 w 330935"/>
                <a:gd name="connsiteY211" fmla="*/ 278075 h 659419"/>
                <a:gd name="connsiteX212" fmla="*/ 277033 w 330935"/>
                <a:gd name="connsiteY212" fmla="*/ 286507 h 659419"/>
                <a:gd name="connsiteX213" fmla="*/ 281615 w 330935"/>
                <a:gd name="connsiteY213" fmla="*/ 285102 h 659419"/>
                <a:gd name="connsiteX214" fmla="*/ 265403 w 330935"/>
                <a:gd name="connsiteY214" fmla="*/ 276319 h 659419"/>
                <a:gd name="connsiteX215" fmla="*/ 231570 w 330935"/>
                <a:gd name="connsiteY215" fmla="*/ 379785 h 659419"/>
                <a:gd name="connsiteX216" fmla="*/ 239676 w 330935"/>
                <a:gd name="connsiteY216" fmla="*/ 389446 h 659419"/>
                <a:gd name="connsiteX217" fmla="*/ 239148 w 330935"/>
                <a:gd name="connsiteY217" fmla="*/ 380839 h 659419"/>
                <a:gd name="connsiteX218" fmla="*/ 231570 w 330935"/>
                <a:gd name="connsiteY218" fmla="*/ 379785 h 659419"/>
                <a:gd name="connsiteX219" fmla="*/ 198266 w 330935"/>
                <a:gd name="connsiteY219" fmla="*/ 411931 h 659419"/>
                <a:gd name="connsiteX220" fmla="*/ 186460 w 330935"/>
                <a:gd name="connsiteY220" fmla="*/ 409823 h 659419"/>
                <a:gd name="connsiteX221" fmla="*/ 188398 w 330935"/>
                <a:gd name="connsiteY221" fmla="*/ 416850 h 659419"/>
                <a:gd name="connsiteX222" fmla="*/ 198443 w 330935"/>
                <a:gd name="connsiteY222" fmla="*/ 411931 h 659419"/>
                <a:gd name="connsiteX223" fmla="*/ 99059 w 330935"/>
                <a:gd name="connsiteY223" fmla="*/ 306182 h 659419"/>
                <a:gd name="connsiteX224" fmla="*/ 100292 w 330935"/>
                <a:gd name="connsiteY224" fmla="*/ 314086 h 659419"/>
                <a:gd name="connsiteX225" fmla="*/ 105931 w 330935"/>
                <a:gd name="connsiteY225" fmla="*/ 314789 h 659419"/>
                <a:gd name="connsiteX226" fmla="*/ 105579 w 330935"/>
                <a:gd name="connsiteY226" fmla="*/ 309871 h 659419"/>
                <a:gd name="connsiteX227" fmla="*/ 99059 w 330935"/>
                <a:gd name="connsiteY227" fmla="*/ 306006 h 659419"/>
                <a:gd name="connsiteX228" fmla="*/ 81966 w 330935"/>
                <a:gd name="connsiteY228" fmla="*/ 275265 h 659419"/>
                <a:gd name="connsiteX229" fmla="*/ 89543 w 330935"/>
                <a:gd name="connsiteY229" fmla="*/ 268238 h 659419"/>
                <a:gd name="connsiteX230" fmla="*/ 84433 w 330935"/>
                <a:gd name="connsiteY230" fmla="*/ 267009 h 659419"/>
                <a:gd name="connsiteX231" fmla="*/ 82142 w 330935"/>
                <a:gd name="connsiteY231" fmla="*/ 275265 h 659419"/>
                <a:gd name="connsiteX232" fmla="*/ 61878 w 330935"/>
                <a:gd name="connsiteY232" fmla="*/ 518559 h 659419"/>
                <a:gd name="connsiteX233" fmla="*/ 68750 w 330935"/>
                <a:gd name="connsiteY233" fmla="*/ 510654 h 659419"/>
                <a:gd name="connsiteX234" fmla="*/ 61878 w 330935"/>
                <a:gd name="connsiteY234" fmla="*/ 508546 h 659419"/>
                <a:gd name="connsiteX235" fmla="*/ 61878 w 330935"/>
                <a:gd name="connsiteY235" fmla="*/ 518559 h 659419"/>
                <a:gd name="connsiteX236" fmla="*/ 46547 w 330935"/>
                <a:gd name="connsiteY236" fmla="*/ 290021 h 659419"/>
                <a:gd name="connsiteX237" fmla="*/ 54301 w 330935"/>
                <a:gd name="connsiteY237" fmla="*/ 284926 h 659419"/>
                <a:gd name="connsiteX238" fmla="*/ 51657 w 330935"/>
                <a:gd name="connsiteY238" fmla="*/ 281940 h 659419"/>
                <a:gd name="connsiteX239" fmla="*/ 46371 w 330935"/>
                <a:gd name="connsiteY239" fmla="*/ 286859 h 659419"/>
                <a:gd name="connsiteX240" fmla="*/ 46547 w 330935"/>
                <a:gd name="connsiteY240" fmla="*/ 289845 h 659419"/>
                <a:gd name="connsiteX241" fmla="*/ 193509 w 330935"/>
                <a:gd name="connsiteY241" fmla="*/ 553165 h 659419"/>
                <a:gd name="connsiteX242" fmla="*/ 192627 w 330935"/>
                <a:gd name="connsiteY242" fmla="*/ 555097 h 659419"/>
                <a:gd name="connsiteX243" fmla="*/ 198795 w 330935"/>
                <a:gd name="connsiteY243" fmla="*/ 558610 h 659419"/>
                <a:gd name="connsiteX244" fmla="*/ 204786 w 330935"/>
                <a:gd name="connsiteY244" fmla="*/ 556854 h 659419"/>
                <a:gd name="connsiteX245" fmla="*/ 201438 w 330935"/>
                <a:gd name="connsiteY245" fmla="*/ 553516 h 659419"/>
                <a:gd name="connsiteX246" fmla="*/ 193509 w 330935"/>
                <a:gd name="connsiteY246" fmla="*/ 552989 h 659419"/>
                <a:gd name="connsiteX247" fmla="*/ 33860 w 330935"/>
                <a:gd name="connsiteY247" fmla="*/ 70792 h 659419"/>
                <a:gd name="connsiteX248" fmla="*/ 24873 w 330935"/>
                <a:gd name="connsiteY248" fmla="*/ 80278 h 659419"/>
                <a:gd name="connsiteX249" fmla="*/ 33860 w 330935"/>
                <a:gd name="connsiteY249" fmla="*/ 70792 h 659419"/>
                <a:gd name="connsiteX250" fmla="*/ 313509 w 330935"/>
                <a:gd name="connsiteY250" fmla="*/ 241713 h 659419"/>
                <a:gd name="connsiteX251" fmla="*/ 317915 w 330935"/>
                <a:gd name="connsiteY251" fmla="*/ 248213 h 659419"/>
                <a:gd name="connsiteX252" fmla="*/ 321615 w 330935"/>
                <a:gd name="connsiteY252" fmla="*/ 245226 h 659419"/>
                <a:gd name="connsiteX253" fmla="*/ 313686 w 330935"/>
                <a:gd name="connsiteY253" fmla="*/ 241713 h 659419"/>
                <a:gd name="connsiteX254" fmla="*/ 122495 w 330935"/>
                <a:gd name="connsiteY254" fmla="*/ 546489 h 659419"/>
                <a:gd name="connsiteX255" fmla="*/ 136768 w 330935"/>
                <a:gd name="connsiteY255" fmla="*/ 545962 h 659419"/>
                <a:gd name="connsiteX256" fmla="*/ 122495 w 330935"/>
                <a:gd name="connsiteY256" fmla="*/ 546489 h 659419"/>
                <a:gd name="connsiteX257" fmla="*/ 277210 w 330935"/>
                <a:gd name="connsiteY257" fmla="*/ 133329 h 659419"/>
                <a:gd name="connsiteX258" fmla="*/ 284963 w 330935"/>
                <a:gd name="connsiteY258" fmla="*/ 126653 h 659419"/>
                <a:gd name="connsiteX259" fmla="*/ 277210 w 330935"/>
                <a:gd name="connsiteY259" fmla="*/ 133329 h 659419"/>
                <a:gd name="connsiteX260" fmla="*/ 24873 w 330935"/>
                <a:gd name="connsiteY260" fmla="*/ 327964 h 659419"/>
                <a:gd name="connsiteX261" fmla="*/ 35094 w 330935"/>
                <a:gd name="connsiteY261" fmla="*/ 329896 h 659419"/>
                <a:gd name="connsiteX262" fmla="*/ 36151 w 330935"/>
                <a:gd name="connsiteY262" fmla="*/ 327086 h 659419"/>
                <a:gd name="connsiteX263" fmla="*/ 26812 w 330935"/>
                <a:gd name="connsiteY263" fmla="*/ 326032 h 659419"/>
                <a:gd name="connsiteX264" fmla="*/ 25049 w 330935"/>
                <a:gd name="connsiteY264" fmla="*/ 327964 h 659419"/>
                <a:gd name="connsiteX265" fmla="*/ 41085 w 330935"/>
                <a:gd name="connsiteY265" fmla="*/ 385933 h 659419"/>
                <a:gd name="connsiteX266" fmla="*/ 30688 w 330935"/>
                <a:gd name="connsiteY266" fmla="*/ 393311 h 659419"/>
                <a:gd name="connsiteX267" fmla="*/ 41085 w 330935"/>
                <a:gd name="connsiteY267" fmla="*/ 385933 h 659419"/>
                <a:gd name="connsiteX268" fmla="*/ 271395 w 330935"/>
                <a:gd name="connsiteY268" fmla="*/ 188311 h 659419"/>
                <a:gd name="connsiteX269" fmla="*/ 265227 w 330935"/>
                <a:gd name="connsiteY269" fmla="*/ 184974 h 659419"/>
                <a:gd name="connsiteX270" fmla="*/ 261703 w 330935"/>
                <a:gd name="connsiteY270" fmla="*/ 187960 h 659419"/>
                <a:gd name="connsiteX271" fmla="*/ 266989 w 330935"/>
                <a:gd name="connsiteY271" fmla="*/ 190771 h 659419"/>
                <a:gd name="connsiteX272" fmla="*/ 271571 w 330935"/>
                <a:gd name="connsiteY272" fmla="*/ 188311 h 659419"/>
                <a:gd name="connsiteX273" fmla="*/ 119852 w 330935"/>
                <a:gd name="connsiteY273" fmla="*/ 606918 h 659419"/>
                <a:gd name="connsiteX274" fmla="*/ 126372 w 330935"/>
                <a:gd name="connsiteY274" fmla="*/ 609904 h 659419"/>
                <a:gd name="connsiteX275" fmla="*/ 129191 w 330935"/>
                <a:gd name="connsiteY275" fmla="*/ 607445 h 659419"/>
                <a:gd name="connsiteX276" fmla="*/ 124257 w 330935"/>
                <a:gd name="connsiteY276" fmla="*/ 604107 h 659419"/>
                <a:gd name="connsiteX277" fmla="*/ 120028 w 330935"/>
                <a:gd name="connsiteY277" fmla="*/ 606918 h 659419"/>
                <a:gd name="connsiteX278" fmla="*/ 233156 w 330935"/>
                <a:gd name="connsiteY278" fmla="*/ 278075 h 659419"/>
                <a:gd name="connsiteX279" fmla="*/ 230161 w 330935"/>
                <a:gd name="connsiteY279" fmla="*/ 276846 h 659419"/>
                <a:gd name="connsiteX280" fmla="*/ 228399 w 330935"/>
                <a:gd name="connsiteY280" fmla="*/ 285102 h 659419"/>
                <a:gd name="connsiteX281" fmla="*/ 233156 w 330935"/>
                <a:gd name="connsiteY281" fmla="*/ 278075 h 659419"/>
                <a:gd name="connsiteX282" fmla="*/ 222936 w 330935"/>
                <a:gd name="connsiteY282" fmla="*/ 326032 h 659419"/>
                <a:gd name="connsiteX283" fmla="*/ 228575 w 330935"/>
                <a:gd name="connsiteY283" fmla="*/ 334990 h 659419"/>
                <a:gd name="connsiteX284" fmla="*/ 222936 w 330935"/>
                <a:gd name="connsiteY284" fmla="*/ 326032 h 659419"/>
                <a:gd name="connsiteX285" fmla="*/ 218002 w 330935"/>
                <a:gd name="connsiteY285" fmla="*/ 317073 h 659419"/>
                <a:gd name="connsiteX286" fmla="*/ 212187 w 330935"/>
                <a:gd name="connsiteY286" fmla="*/ 312681 h 659419"/>
                <a:gd name="connsiteX287" fmla="*/ 206196 w 330935"/>
                <a:gd name="connsiteY287" fmla="*/ 317073 h 659419"/>
                <a:gd name="connsiteX288" fmla="*/ 218002 w 330935"/>
                <a:gd name="connsiteY288" fmla="*/ 317073 h 659419"/>
                <a:gd name="connsiteX289" fmla="*/ 315095 w 330935"/>
                <a:gd name="connsiteY289" fmla="*/ 317775 h 659419"/>
                <a:gd name="connsiteX290" fmla="*/ 309456 w 330935"/>
                <a:gd name="connsiteY290" fmla="*/ 309344 h 659419"/>
                <a:gd name="connsiteX291" fmla="*/ 315095 w 330935"/>
                <a:gd name="connsiteY291" fmla="*/ 317775 h 659419"/>
                <a:gd name="connsiteX292" fmla="*/ 79675 w 330935"/>
                <a:gd name="connsiteY292" fmla="*/ 479737 h 659419"/>
                <a:gd name="connsiteX293" fmla="*/ 92891 w 330935"/>
                <a:gd name="connsiteY293" fmla="*/ 473765 h 659419"/>
                <a:gd name="connsiteX294" fmla="*/ 79675 w 330935"/>
                <a:gd name="connsiteY294" fmla="*/ 479737 h 659419"/>
                <a:gd name="connsiteX295" fmla="*/ 171482 w 330935"/>
                <a:gd name="connsiteY295" fmla="*/ 349571 h 659419"/>
                <a:gd name="connsiteX296" fmla="*/ 175182 w 330935"/>
                <a:gd name="connsiteY296" fmla="*/ 345530 h 659419"/>
                <a:gd name="connsiteX297" fmla="*/ 171834 w 330935"/>
                <a:gd name="connsiteY297" fmla="*/ 343247 h 659419"/>
                <a:gd name="connsiteX298" fmla="*/ 167253 w 330935"/>
                <a:gd name="connsiteY298" fmla="*/ 345706 h 659419"/>
                <a:gd name="connsiteX299" fmla="*/ 171482 w 330935"/>
                <a:gd name="connsiteY299" fmla="*/ 349395 h 659419"/>
                <a:gd name="connsiteX300" fmla="*/ 257474 w 330935"/>
                <a:gd name="connsiteY300" fmla="*/ 224674 h 659419"/>
                <a:gd name="connsiteX301" fmla="*/ 261879 w 330935"/>
                <a:gd name="connsiteY301" fmla="*/ 220985 h 659419"/>
                <a:gd name="connsiteX302" fmla="*/ 259060 w 330935"/>
                <a:gd name="connsiteY302" fmla="*/ 217471 h 659419"/>
                <a:gd name="connsiteX303" fmla="*/ 255007 w 330935"/>
                <a:gd name="connsiteY303" fmla="*/ 220282 h 659419"/>
                <a:gd name="connsiteX304" fmla="*/ 257650 w 330935"/>
                <a:gd name="connsiteY304" fmla="*/ 224849 h 659419"/>
                <a:gd name="connsiteX305" fmla="*/ 36151 w 330935"/>
                <a:gd name="connsiteY305" fmla="*/ 381541 h 659419"/>
                <a:gd name="connsiteX306" fmla="*/ 39323 w 330935"/>
                <a:gd name="connsiteY306" fmla="*/ 374339 h 659419"/>
                <a:gd name="connsiteX307" fmla="*/ 36151 w 330935"/>
                <a:gd name="connsiteY307" fmla="*/ 381541 h 659419"/>
                <a:gd name="connsiteX308" fmla="*/ 106988 w 330935"/>
                <a:gd name="connsiteY308" fmla="*/ 230471 h 659419"/>
                <a:gd name="connsiteX309" fmla="*/ 109631 w 330935"/>
                <a:gd name="connsiteY309" fmla="*/ 228890 h 659419"/>
                <a:gd name="connsiteX310" fmla="*/ 101349 w 330935"/>
                <a:gd name="connsiteY310" fmla="*/ 224322 h 659419"/>
                <a:gd name="connsiteX311" fmla="*/ 107164 w 330935"/>
                <a:gd name="connsiteY311" fmla="*/ 230471 h 659419"/>
                <a:gd name="connsiteX312" fmla="*/ 122142 w 330935"/>
                <a:gd name="connsiteY312" fmla="*/ 281062 h 659419"/>
                <a:gd name="connsiteX313" fmla="*/ 122671 w 330935"/>
                <a:gd name="connsiteY313" fmla="*/ 286507 h 659419"/>
                <a:gd name="connsiteX314" fmla="*/ 126019 w 330935"/>
                <a:gd name="connsiteY314" fmla="*/ 285629 h 659419"/>
                <a:gd name="connsiteX315" fmla="*/ 122142 w 330935"/>
                <a:gd name="connsiteY315" fmla="*/ 281237 h 659419"/>
                <a:gd name="connsiteX316" fmla="*/ 254654 w 330935"/>
                <a:gd name="connsiteY316" fmla="*/ 126653 h 659419"/>
                <a:gd name="connsiteX317" fmla="*/ 250425 w 330935"/>
                <a:gd name="connsiteY317" fmla="*/ 122964 h 659419"/>
                <a:gd name="connsiteX318" fmla="*/ 247253 w 330935"/>
                <a:gd name="connsiteY318" fmla="*/ 125073 h 659419"/>
                <a:gd name="connsiteX319" fmla="*/ 250425 w 330935"/>
                <a:gd name="connsiteY319" fmla="*/ 128761 h 659419"/>
                <a:gd name="connsiteX320" fmla="*/ 254830 w 330935"/>
                <a:gd name="connsiteY320" fmla="*/ 126653 h 659419"/>
                <a:gd name="connsiteX321" fmla="*/ 242672 w 330935"/>
                <a:gd name="connsiteY321" fmla="*/ 476927 h 659419"/>
                <a:gd name="connsiteX322" fmla="*/ 247782 w 330935"/>
                <a:gd name="connsiteY322" fmla="*/ 473238 h 659419"/>
                <a:gd name="connsiteX323" fmla="*/ 244786 w 330935"/>
                <a:gd name="connsiteY323" fmla="*/ 471657 h 659419"/>
                <a:gd name="connsiteX324" fmla="*/ 242496 w 330935"/>
                <a:gd name="connsiteY324" fmla="*/ 476751 h 659419"/>
                <a:gd name="connsiteX325" fmla="*/ 178002 w 330935"/>
                <a:gd name="connsiteY325" fmla="*/ 265603 h 659419"/>
                <a:gd name="connsiteX326" fmla="*/ 172011 w 330935"/>
                <a:gd name="connsiteY326" fmla="*/ 268590 h 659419"/>
                <a:gd name="connsiteX327" fmla="*/ 173068 w 330935"/>
                <a:gd name="connsiteY327" fmla="*/ 270522 h 659419"/>
                <a:gd name="connsiteX328" fmla="*/ 178178 w 330935"/>
                <a:gd name="connsiteY328" fmla="*/ 265603 h 659419"/>
                <a:gd name="connsiteX329" fmla="*/ 200733 w 330935"/>
                <a:gd name="connsiteY329" fmla="*/ 144922 h 659419"/>
                <a:gd name="connsiteX330" fmla="*/ 200205 w 330935"/>
                <a:gd name="connsiteY330" fmla="*/ 138950 h 659419"/>
                <a:gd name="connsiteX331" fmla="*/ 196152 w 330935"/>
                <a:gd name="connsiteY331" fmla="*/ 139477 h 659419"/>
                <a:gd name="connsiteX332" fmla="*/ 200733 w 330935"/>
                <a:gd name="connsiteY332" fmla="*/ 144747 h 659419"/>
                <a:gd name="connsiteX333" fmla="*/ 225051 w 330935"/>
                <a:gd name="connsiteY333" fmla="*/ 519437 h 659419"/>
                <a:gd name="connsiteX334" fmla="*/ 217826 w 330935"/>
                <a:gd name="connsiteY334" fmla="*/ 515046 h 659419"/>
                <a:gd name="connsiteX335" fmla="*/ 225051 w 330935"/>
                <a:gd name="connsiteY335" fmla="*/ 519437 h 659419"/>
                <a:gd name="connsiteX336" fmla="*/ 249368 w 330935"/>
                <a:gd name="connsiteY336" fmla="*/ 498182 h 659419"/>
                <a:gd name="connsiteX337" fmla="*/ 252187 w 330935"/>
                <a:gd name="connsiteY337" fmla="*/ 494493 h 659419"/>
                <a:gd name="connsiteX338" fmla="*/ 248839 w 330935"/>
                <a:gd name="connsiteY338" fmla="*/ 492561 h 659419"/>
                <a:gd name="connsiteX339" fmla="*/ 246020 w 330935"/>
                <a:gd name="connsiteY339" fmla="*/ 495020 h 659419"/>
                <a:gd name="connsiteX340" fmla="*/ 249368 w 330935"/>
                <a:gd name="connsiteY340" fmla="*/ 498182 h 659419"/>
                <a:gd name="connsiteX341" fmla="*/ 134125 w 330935"/>
                <a:gd name="connsiteY341" fmla="*/ 365556 h 659419"/>
                <a:gd name="connsiteX342" fmla="*/ 137121 w 330935"/>
                <a:gd name="connsiteY342" fmla="*/ 365380 h 659419"/>
                <a:gd name="connsiteX343" fmla="*/ 135887 w 330935"/>
                <a:gd name="connsiteY343" fmla="*/ 358354 h 659419"/>
                <a:gd name="connsiteX344" fmla="*/ 134125 w 330935"/>
                <a:gd name="connsiteY344" fmla="*/ 365732 h 659419"/>
                <a:gd name="connsiteX345" fmla="*/ 131658 w 330935"/>
                <a:gd name="connsiteY345" fmla="*/ 202716 h 659419"/>
                <a:gd name="connsiteX346" fmla="*/ 134830 w 330935"/>
                <a:gd name="connsiteY346" fmla="*/ 200081 h 659419"/>
                <a:gd name="connsiteX347" fmla="*/ 130953 w 330935"/>
                <a:gd name="connsiteY347" fmla="*/ 196919 h 659419"/>
                <a:gd name="connsiteX348" fmla="*/ 128134 w 330935"/>
                <a:gd name="connsiteY348" fmla="*/ 198676 h 659419"/>
                <a:gd name="connsiteX349" fmla="*/ 131482 w 330935"/>
                <a:gd name="connsiteY349" fmla="*/ 202716 h 659419"/>
                <a:gd name="connsiteX350" fmla="*/ 84609 w 330935"/>
                <a:gd name="connsiteY350" fmla="*/ 451807 h 659419"/>
                <a:gd name="connsiteX351" fmla="*/ 79147 w 330935"/>
                <a:gd name="connsiteY351" fmla="*/ 455671 h 659419"/>
                <a:gd name="connsiteX352" fmla="*/ 80556 w 330935"/>
                <a:gd name="connsiteY352" fmla="*/ 456550 h 659419"/>
                <a:gd name="connsiteX353" fmla="*/ 84433 w 330935"/>
                <a:gd name="connsiteY353" fmla="*/ 451807 h 659419"/>
                <a:gd name="connsiteX354" fmla="*/ 69455 w 330935"/>
                <a:gd name="connsiteY354" fmla="*/ 310749 h 659419"/>
                <a:gd name="connsiteX355" fmla="*/ 67164 w 330935"/>
                <a:gd name="connsiteY355" fmla="*/ 305128 h 659419"/>
                <a:gd name="connsiteX356" fmla="*/ 63816 w 330935"/>
                <a:gd name="connsiteY356" fmla="*/ 306357 h 659419"/>
                <a:gd name="connsiteX357" fmla="*/ 69455 w 330935"/>
                <a:gd name="connsiteY357" fmla="*/ 310749 h 659419"/>
                <a:gd name="connsiteX358" fmla="*/ 31393 w 330935"/>
                <a:gd name="connsiteY358" fmla="*/ 297574 h 659419"/>
                <a:gd name="connsiteX359" fmla="*/ 35270 w 330935"/>
                <a:gd name="connsiteY359" fmla="*/ 294588 h 659419"/>
                <a:gd name="connsiteX360" fmla="*/ 33331 w 330935"/>
                <a:gd name="connsiteY360" fmla="*/ 292656 h 659419"/>
                <a:gd name="connsiteX361" fmla="*/ 29455 w 330935"/>
                <a:gd name="connsiteY361" fmla="*/ 294588 h 659419"/>
                <a:gd name="connsiteX362" fmla="*/ 31217 w 330935"/>
                <a:gd name="connsiteY362" fmla="*/ 297574 h 659419"/>
                <a:gd name="connsiteX363" fmla="*/ 66636 w 330935"/>
                <a:gd name="connsiteY363" fmla="*/ 226782 h 659419"/>
                <a:gd name="connsiteX364" fmla="*/ 73860 w 330935"/>
                <a:gd name="connsiteY364" fmla="*/ 227133 h 659419"/>
                <a:gd name="connsiteX365" fmla="*/ 66636 w 330935"/>
                <a:gd name="connsiteY365" fmla="*/ 226782 h 659419"/>
                <a:gd name="connsiteX366" fmla="*/ 155975 w 330935"/>
                <a:gd name="connsiteY366" fmla="*/ 591108 h 659419"/>
                <a:gd name="connsiteX367" fmla="*/ 157737 w 330935"/>
                <a:gd name="connsiteY367" fmla="*/ 589176 h 659419"/>
                <a:gd name="connsiteX368" fmla="*/ 152980 w 330935"/>
                <a:gd name="connsiteY368" fmla="*/ 586716 h 659419"/>
                <a:gd name="connsiteX369" fmla="*/ 151218 w 330935"/>
                <a:gd name="connsiteY369" fmla="*/ 588473 h 659419"/>
                <a:gd name="connsiteX370" fmla="*/ 155975 w 330935"/>
                <a:gd name="connsiteY370" fmla="*/ 591108 h 659419"/>
                <a:gd name="connsiteX371" fmla="*/ 178707 w 330935"/>
                <a:gd name="connsiteY371" fmla="*/ 395770 h 659419"/>
                <a:gd name="connsiteX372" fmla="*/ 181350 w 330935"/>
                <a:gd name="connsiteY372" fmla="*/ 397000 h 659419"/>
                <a:gd name="connsiteX373" fmla="*/ 182231 w 330935"/>
                <a:gd name="connsiteY373" fmla="*/ 393838 h 659419"/>
                <a:gd name="connsiteX374" fmla="*/ 179412 w 330935"/>
                <a:gd name="connsiteY374" fmla="*/ 391203 h 659419"/>
                <a:gd name="connsiteX375" fmla="*/ 176592 w 330935"/>
                <a:gd name="connsiteY375" fmla="*/ 392608 h 659419"/>
                <a:gd name="connsiteX376" fmla="*/ 178707 w 330935"/>
                <a:gd name="connsiteY376" fmla="*/ 395770 h 659419"/>
                <a:gd name="connsiteX377" fmla="*/ 58882 w 330935"/>
                <a:gd name="connsiteY377" fmla="*/ 391730 h 659419"/>
                <a:gd name="connsiteX378" fmla="*/ 50424 w 330935"/>
                <a:gd name="connsiteY378" fmla="*/ 391730 h 659419"/>
                <a:gd name="connsiteX379" fmla="*/ 58882 w 330935"/>
                <a:gd name="connsiteY379" fmla="*/ 391730 h 659419"/>
                <a:gd name="connsiteX380" fmla="*/ 17472 w 330935"/>
                <a:gd name="connsiteY380" fmla="*/ 339558 h 659419"/>
                <a:gd name="connsiteX381" fmla="*/ 20468 w 330935"/>
                <a:gd name="connsiteY381" fmla="*/ 341139 h 659419"/>
                <a:gd name="connsiteX382" fmla="*/ 23464 w 330935"/>
                <a:gd name="connsiteY382" fmla="*/ 339558 h 659419"/>
                <a:gd name="connsiteX383" fmla="*/ 21349 w 330935"/>
                <a:gd name="connsiteY383" fmla="*/ 338152 h 659419"/>
                <a:gd name="connsiteX384" fmla="*/ 17472 w 330935"/>
                <a:gd name="connsiteY384" fmla="*/ 339558 h 659419"/>
                <a:gd name="connsiteX385" fmla="*/ 18706 w 330935"/>
                <a:gd name="connsiteY385" fmla="*/ 413863 h 659419"/>
                <a:gd name="connsiteX386" fmla="*/ 19763 w 330935"/>
                <a:gd name="connsiteY386" fmla="*/ 412282 h 659419"/>
                <a:gd name="connsiteX387" fmla="*/ 15886 w 330935"/>
                <a:gd name="connsiteY387" fmla="*/ 410877 h 659419"/>
                <a:gd name="connsiteX388" fmla="*/ 14653 w 330935"/>
                <a:gd name="connsiteY388" fmla="*/ 412634 h 659419"/>
                <a:gd name="connsiteX389" fmla="*/ 18706 w 330935"/>
                <a:gd name="connsiteY389" fmla="*/ 413863 h 659419"/>
                <a:gd name="connsiteX390" fmla="*/ 45138 w 330935"/>
                <a:gd name="connsiteY390" fmla="*/ 108911 h 659419"/>
                <a:gd name="connsiteX391" fmla="*/ 42142 w 330935"/>
                <a:gd name="connsiteY391" fmla="*/ 106276 h 659419"/>
                <a:gd name="connsiteX392" fmla="*/ 39675 w 330935"/>
                <a:gd name="connsiteY392" fmla="*/ 108033 h 659419"/>
                <a:gd name="connsiteX393" fmla="*/ 41613 w 330935"/>
                <a:gd name="connsiteY393" fmla="*/ 110141 h 659419"/>
                <a:gd name="connsiteX394" fmla="*/ 45138 w 330935"/>
                <a:gd name="connsiteY394" fmla="*/ 108736 h 659419"/>
                <a:gd name="connsiteX395" fmla="*/ 77737 w 330935"/>
                <a:gd name="connsiteY395" fmla="*/ 199905 h 659419"/>
                <a:gd name="connsiteX396" fmla="*/ 80204 w 330935"/>
                <a:gd name="connsiteY396" fmla="*/ 196216 h 659419"/>
                <a:gd name="connsiteX397" fmla="*/ 78618 w 330935"/>
                <a:gd name="connsiteY397" fmla="*/ 194811 h 659419"/>
                <a:gd name="connsiteX398" fmla="*/ 75270 w 330935"/>
                <a:gd name="connsiteY398" fmla="*/ 196919 h 659419"/>
                <a:gd name="connsiteX399" fmla="*/ 77737 w 330935"/>
                <a:gd name="connsiteY399" fmla="*/ 199905 h 659419"/>
                <a:gd name="connsiteX400" fmla="*/ 134301 w 330935"/>
                <a:gd name="connsiteY400" fmla="*/ 82386 h 659419"/>
                <a:gd name="connsiteX401" fmla="*/ 138002 w 330935"/>
                <a:gd name="connsiteY401" fmla="*/ 83616 h 659419"/>
                <a:gd name="connsiteX402" fmla="*/ 139588 w 330935"/>
                <a:gd name="connsiteY402" fmla="*/ 82035 h 659419"/>
                <a:gd name="connsiteX403" fmla="*/ 136592 w 330935"/>
                <a:gd name="connsiteY403" fmla="*/ 80630 h 659419"/>
                <a:gd name="connsiteX404" fmla="*/ 134477 w 330935"/>
                <a:gd name="connsiteY404" fmla="*/ 82386 h 659419"/>
                <a:gd name="connsiteX405" fmla="*/ 280734 w 330935"/>
                <a:gd name="connsiteY405" fmla="*/ 530855 h 659419"/>
                <a:gd name="connsiteX406" fmla="*/ 279853 w 330935"/>
                <a:gd name="connsiteY406" fmla="*/ 528045 h 659419"/>
                <a:gd name="connsiteX407" fmla="*/ 274743 w 330935"/>
                <a:gd name="connsiteY407" fmla="*/ 529977 h 659419"/>
                <a:gd name="connsiteX408" fmla="*/ 275447 w 330935"/>
                <a:gd name="connsiteY408" fmla="*/ 531207 h 659419"/>
                <a:gd name="connsiteX409" fmla="*/ 280910 w 330935"/>
                <a:gd name="connsiteY409" fmla="*/ 530855 h 659419"/>
                <a:gd name="connsiteX410" fmla="*/ 298003 w 330935"/>
                <a:gd name="connsiteY410" fmla="*/ 148260 h 659419"/>
                <a:gd name="connsiteX411" fmla="*/ 300646 w 330935"/>
                <a:gd name="connsiteY411" fmla="*/ 149490 h 659419"/>
                <a:gd name="connsiteX412" fmla="*/ 301879 w 330935"/>
                <a:gd name="connsiteY412" fmla="*/ 147557 h 659419"/>
                <a:gd name="connsiteX413" fmla="*/ 299941 w 330935"/>
                <a:gd name="connsiteY413" fmla="*/ 146328 h 659419"/>
                <a:gd name="connsiteX414" fmla="*/ 298003 w 330935"/>
                <a:gd name="connsiteY414" fmla="*/ 148260 h 659419"/>
                <a:gd name="connsiteX415" fmla="*/ 135535 w 330935"/>
                <a:gd name="connsiteY415" fmla="*/ 382595 h 659419"/>
                <a:gd name="connsiteX416" fmla="*/ 133068 w 330935"/>
                <a:gd name="connsiteY416" fmla="*/ 381190 h 659419"/>
                <a:gd name="connsiteX417" fmla="*/ 131129 w 330935"/>
                <a:gd name="connsiteY417" fmla="*/ 382595 h 659419"/>
                <a:gd name="connsiteX418" fmla="*/ 132891 w 330935"/>
                <a:gd name="connsiteY418" fmla="*/ 384001 h 659419"/>
                <a:gd name="connsiteX419" fmla="*/ 135358 w 330935"/>
                <a:gd name="connsiteY419" fmla="*/ 382595 h 65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</a:cxnLst>
              <a:rect l="l" t="t" r="r" b="b"/>
              <a:pathLst>
                <a:path w="330935" h="659419">
                  <a:moveTo>
                    <a:pt x="288487" y="561069"/>
                  </a:moveTo>
                  <a:cubicBezTo>
                    <a:pt x="286725" y="558083"/>
                    <a:pt x="285315" y="555975"/>
                    <a:pt x="284082" y="553867"/>
                  </a:cubicBezTo>
                  <a:cubicBezTo>
                    <a:pt x="276505" y="556151"/>
                    <a:pt x="274919" y="557381"/>
                    <a:pt x="278443" y="560542"/>
                  </a:cubicBezTo>
                  <a:cubicBezTo>
                    <a:pt x="284963" y="566515"/>
                    <a:pt x="281615" y="572488"/>
                    <a:pt x="278443" y="577406"/>
                  </a:cubicBezTo>
                  <a:cubicBezTo>
                    <a:pt x="267518" y="594797"/>
                    <a:pt x="256593" y="612363"/>
                    <a:pt x="237385" y="625889"/>
                  </a:cubicBezTo>
                  <a:cubicBezTo>
                    <a:pt x="236857" y="626241"/>
                    <a:pt x="236152" y="626416"/>
                    <a:pt x="234742" y="626943"/>
                  </a:cubicBezTo>
                  <a:cubicBezTo>
                    <a:pt x="233685" y="626416"/>
                    <a:pt x="232275" y="625714"/>
                    <a:pt x="230866" y="625011"/>
                  </a:cubicBezTo>
                  <a:cubicBezTo>
                    <a:pt x="229808" y="624308"/>
                    <a:pt x="228751" y="623606"/>
                    <a:pt x="226813" y="622376"/>
                  </a:cubicBezTo>
                  <a:cubicBezTo>
                    <a:pt x="224170" y="624133"/>
                    <a:pt x="221526" y="625714"/>
                    <a:pt x="217474" y="628173"/>
                  </a:cubicBezTo>
                  <a:cubicBezTo>
                    <a:pt x="222055" y="629051"/>
                    <a:pt x="224874" y="629578"/>
                    <a:pt x="228399" y="630281"/>
                  </a:cubicBezTo>
                  <a:cubicBezTo>
                    <a:pt x="227694" y="631686"/>
                    <a:pt x="227341" y="633091"/>
                    <a:pt x="226284" y="633794"/>
                  </a:cubicBezTo>
                  <a:cubicBezTo>
                    <a:pt x="212892" y="642050"/>
                    <a:pt x="199500" y="650307"/>
                    <a:pt x="182583" y="654522"/>
                  </a:cubicBezTo>
                  <a:cubicBezTo>
                    <a:pt x="179940" y="655225"/>
                    <a:pt x="176945" y="655752"/>
                    <a:pt x="174654" y="656982"/>
                  </a:cubicBezTo>
                  <a:cubicBezTo>
                    <a:pt x="167782" y="660319"/>
                    <a:pt x="161614" y="660144"/>
                    <a:pt x="154566" y="656982"/>
                  </a:cubicBezTo>
                  <a:cubicBezTo>
                    <a:pt x="150689" y="655049"/>
                    <a:pt x="145931" y="654522"/>
                    <a:pt x="141526" y="653117"/>
                  </a:cubicBezTo>
                  <a:cubicBezTo>
                    <a:pt x="126372" y="647847"/>
                    <a:pt x="112979" y="640645"/>
                    <a:pt x="100821" y="632038"/>
                  </a:cubicBezTo>
                  <a:cubicBezTo>
                    <a:pt x="83552" y="619917"/>
                    <a:pt x="68926" y="606215"/>
                    <a:pt x="59235" y="589703"/>
                  </a:cubicBezTo>
                  <a:cubicBezTo>
                    <a:pt x="55182" y="582852"/>
                    <a:pt x="53772" y="575298"/>
                    <a:pt x="46195" y="569150"/>
                  </a:cubicBezTo>
                  <a:cubicBezTo>
                    <a:pt x="39499" y="563529"/>
                    <a:pt x="36856" y="555273"/>
                    <a:pt x="32627" y="548070"/>
                  </a:cubicBezTo>
                  <a:cubicBezTo>
                    <a:pt x="28397" y="540868"/>
                    <a:pt x="23992" y="533666"/>
                    <a:pt x="20468" y="526288"/>
                  </a:cubicBezTo>
                  <a:cubicBezTo>
                    <a:pt x="16944" y="518559"/>
                    <a:pt x="13596" y="510830"/>
                    <a:pt x="11834" y="502749"/>
                  </a:cubicBezTo>
                  <a:cubicBezTo>
                    <a:pt x="7957" y="484480"/>
                    <a:pt x="4433" y="466035"/>
                    <a:pt x="2318" y="447591"/>
                  </a:cubicBezTo>
                  <a:cubicBezTo>
                    <a:pt x="556" y="432484"/>
                    <a:pt x="556" y="417201"/>
                    <a:pt x="203" y="401918"/>
                  </a:cubicBezTo>
                  <a:cubicBezTo>
                    <a:pt x="-149" y="387514"/>
                    <a:pt x="27" y="373109"/>
                    <a:pt x="203" y="358705"/>
                  </a:cubicBezTo>
                  <a:cubicBezTo>
                    <a:pt x="380" y="345179"/>
                    <a:pt x="1085" y="331653"/>
                    <a:pt x="1261" y="317951"/>
                  </a:cubicBezTo>
                  <a:cubicBezTo>
                    <a:pt x="1261" y="305128"/>
                    <a:pt x="908" y="292304"/>
                    <a:pt x="732" y="279656"/>
                  </a:cubicBezTo>
                  <a:cubicBezTo>
                    <a:pt x="556" y="265955"/>
                    <a:pt x="203" y="252429"/>
                    <a:pt x="380" y="238727"/>
                  </a:cubicBezTo>
                  <a:cubicBezTo>
                    <a:pt x="380" y="231349"/>
                    <a:pt x="2142" y="224147"/>
                    <a:pt x="2142" y="216944"/>
                  </a:cubicBezTo>
                  <a:cubicBezTo>
                    <a:pt x="2142" y="210269"/>
                    <a:pt x="908" y="203418"/>
                    <a:pt x="732" y="196743"/>
                  </a:cubicBezTo>
                  <a:cubicBezTo>
                    <a:pt x="380" y="182690"/>
                    <a:pt x="732" y="168637"/>
                    <a:pt x="203" y="154584"/>
                  </a:cubicBezTo>
                  <a:cubicBezTo>
                    <a:pt x="27" y="149665"/>
                    <a:pt x="1437" y="145449"/>
                    <a:pt x="6723" y="141936"/>
                  </a:cubicBezTo>
                  <a:cubicBezTo>
                    <a:pt x="4433" y="140707"/>
                    <a:pt x="1966" y="140004"/>
                    <a:pt x="908" y="138599"/>
                  </a:cubicBezTo>
                  <a:cubicBezTo>
                    <a:pt x="-149" y="137369"/>
                    <a:pt x="27" y="135437"/>
                    <a:pt x="203" y="133856"/>
                  </a:cubicBezTo>
                  <a:cubicBezTo>
                    <a:pt x="732" y="119803"/>
                    <a:pt x="1613" y="105574"/>
                    <a:pt x="1966" y="91521"/>
                  </a:cubicBezTo>
                  <a:cubicBezTo>
                    <a:pt x="1966" y="87480"/>
                    <a:pt x="203" y="83440"/>
                    <a:pt x="556" y="79576"/>
                  </a:cubicBezTo>
                  <a:cubicBezTo>
                    <a:pt x="2318" y="64644"/>
                    <a:pt x="380" y="49713"/>
                    <a:pt x="2670" y="34957"/>
                  </a:cubicBezTo>
                  <a:cubicBezTo>
                    <a:pt x="4433" y="23715"/>
                    <a:pt x="732" y="12472"/>
                    <a:pt x="4961" y="351"/>
                  </a:cubicBezTo>
                  <a:cubicBezTo>
                    <a:pt x="7076" y="1054"/>
                    <a:pt x="9014" y="1757"/>
                    <a:pt x="10776" y="2459"/>
                  </a:cubicBezTo>
                  <a:cubicBezTo>
                    <a:pt x="10952" y="2459"/>
                    <a:pt x="11129" y="2986"/>
                    <a:pt x="11305" y="3162"/>
                  </a:cubicBezTo>
                  <a:cubicBezTo>
                    <a:pt x="16063" y="7905"/>
                    <a:pt x="15005" y="14580"/>
                    <a:pt x="21878" y="19323"/>
                  </a:cubicBezTo>
                  <a:cubicBezTo>
                    <a:pt x="28045" y="23539"/>
                    <a:pt x="31393" y="30038"/>
                    <a:pt x="35975" y="35660"/>
                  </a:cubicBezTo>
                  <a:cubicBezTo>
                    <a:pt x="40380" y="40930"/>
                    <a:pt x="44785" y="46200"/>
                    <a:pt x="48662" y="51821"/>
                  </a:cubicBezTo>
                  <a:cubicBezTo>
                    <a:pt x="54829" y="60780"/>
                    <a:pt x="60468" y="69738"/>
                    <a:pt x="66283" y="78697"/>
                  </a:cubicBezTo>
                  <a:cubicBezTo>
                    <a:pt x="68221" y="81684"/>
                    <a:pt x="68045" y="84143"/>
                    <a:pt x="64873" y="86778"/>
                  </a:cubicBezTo>
                  <a:cubicBezTo>
                    <a:pt x="62230" y="89061"/>
                    <a:pt x="60821" y="92223"/>
                    <a:pt x="58530" y="95385"/>
                  </a:cubicBezTo>
                  <a:cubicBezTo>
                    <a:pt x="55182" y="94331"/>
                    <a:pt x="51305" y="93277"/>
                    <a:pt x="46019" y="91696"/>
                  </a:cubicBezTo>
                  <a:cubicBezTo>
                    <a:pt x="44961" y="96264"/>
                    <a:pt x="43904" y="100304"/>
                    <a:pt x="43023" y="104168"/>
                  </a:cubicBezTo>
                  <a:cubicBezTo>
                    <a:pt x="50072" y="105574"/>
                    <a:pt x="49191" y="100304"/>
                    <a:pt x="53772" y="99250"/>
                  </a:cubicBezTo>
                  <a:cubicBezTo>
                    <a:pt x="55887" y="99953"/>
                    <a:pt x="58706" y="100831"/>
                    <a:pt x="62054" y="101885"/>
                  </a:cubicBezTo>
                  <a:cubicBezTo>
                    <a:pt x="64521" y="97493"/>
                    <a:pt x="64697" y="92223"/>
                    <a:pt x="72627" y="90467"/>
                  </a:cubicBezTo>
                  <a:cubicBezTo>
                    <a:pt x="82319" y="97493"/>
                    <a:pt x="83023" y="108560"/>
                    <a:pt x="92715" y="117168"/>
                  </a:cubicBezTo>
                  <a:cubicBezTo>
                    <a:pt x="95182" y="114884"/>
                    <a:pt x="97825" y="113127"/>
                    <a:pt x="99059" y="110844"/>
                  </a:cubicBezTo>
                  <a:cubicBezTo>
                    <a:pt x="103464" y="101885"/>
                    <a:pt x="106988" y="92750"/>
                    <a:pt x="111746" y="83967"/>
                  </a:cubicBezTo>
                  <a:cubicBezTo>
                    <a:pt x="118618" y="71671"/>
                    <a:pt x="126019" y="59726"/>
                    <a:pt x="133773" y="47781"/>
                  </a:cubicBezTo>
                  <a:cubicBezTo>
                    <a:pt x="140116" y="38119"/>
                    <a:pt x="147517" y="28633"/>
                    <a:pt x="154037" y="19147"/>
                  </a:cubicBezTo>
                  <a:cubicBezTo>
                    <a:pt x="154918" y="17918"/>
                    <a:pt x="154566" y="15985"/>
                    <a:pt x="154742" y="14404"/>
                  </a:cubicBezTo>
                  <a:cubicBezTo>
                    <a:pt x="154742" y="12823"/>
                    <a:pt x="154566" y="11067"/>
                    <a:pt x="155094" y="9661"/>
                  </a:cubicBezTo>
                  <a:cubicBezTo>
                    <a:pt x="156680" y="5621"/>
                    <a:pt x="160909" y="3162"/>
                    <a:pt x="165315" y="3689"/>
                  </a:cubicBezTo>
                  <a:cubicBezTo>
                    <a:pt x="170601" y="4392"/>
                    <a:pt x="174478" y="7202"/>
                    <a:pt x="174301" y="10715"/>
                  </a:cubicBezTo>
                  <a:cubicBezTo>
                    <a:pt x="173597" y="21080"/>
                    <a:pt x="182055" y="28282"/>
                    <a:pt x="187870" y="36538"/>
                  </a:cubicBezTo>
                  <a:cubicBezTo>
                    <a:pt x="189280" y="38470"/>
                    <a:pt x="190161" y="40403"/>
                    <a:pt x="191218" y="42511"/>
                  </a:cubicBezTo>
                  <a:cubicBezTo>
                    <a:pt x="191923" y="44092"/>
                    <a:pt x="191747" y="46024"/>
                    <a:pt x="192980" y="47078"/>
                  </a:cubicBezTo>
                  <a:cubicBezTo>
                    <a:pt x="201791" y="54104"/>
                    <a:pt x="204786" y="63239"/>
                    <a:pt x="209544" y="71671"/>
                  </a:cubicBezTo>
                  <a:cubicBezTo>
                    <a:pt x="213597" y="78873"/>
                    <a:pt x="219059" y="86075"/>
                    <a:pt x="220645" y="93629"/>
                  </a:cubicBezTo>
                  <a:cubicBezTo>
                    <a:pt x="222231" y="100831"/>
                    <a:pt x="228399" y="106101"/>
                    <a:pt x="230689" y="112776"/>
                  </a:cubicBezTo>
                  <a:cubicBezTo>
                    <a:pt x="231218" y="114533"/>
                    <a:pt x="233156" y="115938"/>
                    <a:pt x="234390" y="117695"/>
                  </a:cubicBezTo>
                  <a:cubicBezTo>
                    <a:pt x="242848" y="112952"/>
                    <a:pt x="244082" y="106979"/>
                    <a:pt x="247430" y="102061"/>
                  </a:cubicBezTo>
                  <a:cubicBezTo>
                    <a:pt x="255888" y="89764"/>
                    <a:pt x="264346" y="77468"/>
                    <a:pt x="271747" y="64820"/>
                  </a:cubicBezTo>
                  <a:cubicBezTo>
                    <a:pt x="277914" y="53929"/>
                    <a:pt x="286196" y="44267"/>
                    <a:pt x="294831" y="34430"/>
                  </a:cubicBezTo>
                  <a:cubicBezTo>
                    <a:pt x="296769" y="32146"/>
                    <a:pt x="299412" y="30390"/>
                    <a:pt x="301527" y="28106"/>
                  </a:cubicBezTo>
                  <a:cubicBezTo>
                    <a:pt x="303818" y="25647"/>
                    <a:pt x="306108" y="23363"/>
                    <a:pt x="307870" y="20728"/>
                  </a:cubicBezTo>
                  <a:cubicBezTo>
                    <a:pt x="311923" y="14580"/>
                    <a:pt x="315448" y="8432"/>
                    <a:pt x="319501" y="2284"/>
                  </a:cubicBezTo>
                  <a:cubicBezTo>
                    <a:pt x="320205" y="1230"/>
                    <a:pt x="322672" y="1054"/>
                    <a:pt x="325315" y="0"/>
                  </a:cubicBezTo>
                  <a:cubicBezTo>
                    <a:pt x="327606" y="16864"/>
                    <a:pt x="328135" y="32673"/>
                    <a:pt x="326901" y="48835"/>
                  </a:cubicBezTo>
                  <a:cubicBezTo>
                    <a:pt x="323377" y="49713"/>
                    <a:pt x="320382" y="50415"/>
                    <a:pt x="317210" y="51294"/>
                  </a:cubicBezTo>
                  <a:cubicBezTo>
                    <a:pt x="317386" y="54807"/>
                    <a:pt x="320029" y="56212"/>
                    <a:pt x="323201" y="57618"/>
                  </a:cubicBezTo>
                  <a:cubicBezTo>
                    <a:pt x="325139" y="58496"/>
                    <a:pt x="327430" y="60253"/>
                    <a:pt x="327606" y="61658"/>
                  </a:cubicBezTo>
                  <a:cubicBezTo>
                    <a:pt x="327959" y="69387"/>
                    <a:pt x="327783" y="77292"/>
                    <a:pt x="327783" y="85548"/>
                  </a:cubicBezTo>
                  <a:cubicBezTo>
                    <a:pt x="325668" y="85548"/>
                    <a:pt x="323025" y="85899"/>
                    <a:pt x="318443" y="86251"/>
                  </a:cubicBezTo>
                  <a:cubicBezTo>
                    <a:pt x="331307" y="93277"/>
                    <a:pt x="328311" y="102412"/>
                    <a:pt x="329192" y="111898"/>
                  </a:cubicBezTo>
                  <a:cubicBezTo>
                    <a:pt x="324787" y="110668"/>
                    <a:pt x="322144" y="109965"/>
                    <a:pt x="318972" y="109263"/>
                  </a:cubicBezTo>
                  <a:cubicBezTo>
                    <a:pt x="316505" y="114006"/>
                    <a:pt x="320205" y="118397"/>
                    <a:pt x="322849" y="119978"/>
                  </a:cubicBezTo>
                  <a:cubicBezTo>
                    <a:pt x="329545" y="123843"/>
                    <a:pt x="329368" y="129113"/>
                    <a:pt x="329545" y="133856"/>
                  </a:cubicBezTo>
                  <a:cubicBezTo>
                    <a:pt x="329897" y="144395"/>
                    <a:pt x="329016" y="154935"/>
                    <a:pt x="328664" y="165475"/>
                  </a:cubicBezTo>
                  <a:cubicBezTo>
                    <a:pt x="328664" y="167934"/>
                    <a:pt x="329192" y="170394"/>
                    <a:pt x="329368" y="172853"/>
                  </a:cubicBezTo>
                  <a:cubicBezTo>
                    <a:pt x="329368" y="175488"/>
                    <a:pt x="330250" y="178299"/>
                    <a:pt x="329545" y="180933"/>
                  </a:cubicBezTo>
                  <a:cubicBezTo>
                    <a:pt x="327606" y="188838"/>
                    <a:pt x="328487" y="196392"/>
                    <a:pt x="330602" y="204121"/>
                  </a:cubicBezTo>
                  <a:cubicBezTo>
                    <a:pt x="330954" y="205175"/>
                    <a:pt x="331131" y="206580"/>
                    <a:pt x="330602" y="207283"/>
                  </a:cubicBezTo>
                  <a:cubicBezTo>
                    <a:pt x="326373" y="210972"/>
                    <a:pt x="328135" y="215364"/>
                    <a:pt x="328664" y="219052"/>
                  </a:cubicBezTo>
                  <a:cubicBezTo>
                    <a:pt x="331835" y="236970"/>
                    <a:pt x="328311" y="255239"/>
                    <a:pt x="330778" y="273157"/>
                  </a:cubicBezTo>
                  <a:cubicBezTo>
                    <a:pt x="331483" y="278075"/>
                    <a:pt x="329192" y="283345"/>
                    <a:pt x="329016" y="288440"/>
                  </a:cubicBezTo>
                  <a:cubicBezTo>
                    <a:pt x="328664" y="297574"/>
                    <a:pt x="328487" y="306884"/>
                    <a:pt x="328664" y="316019"/>
                  </a:cubicBezTo>
                  <a:cubicBezTo>
                    <a:pt x="328664" y="323572"/>
                    <a:pt x="329545" y="330950"/>
                    <a:pt x="329545" y="338504"/>
                  </a:cubicBezTo>
                  <a:cubicBezTo>
                    <a:pt x="329545" y="349746"/>
                    <a:pt x="329016" y="361164"/>
                    <a:pt x="329192" y="372407"/>
                  </a:cubicBezTo>
                  <a:cubicBezTo>
                    <a:pt x="329192" y="382420"/>
                    <a:pt x="330426" y="392432"/>
                    <a:pt x="330073" y="402445"/>
                  </a:cubicBezTo>
                  <a:cubicBezTo>
                    <a:pt x="329192" y="425281"/>
                    <a:pt x="329721" y="448118"/>
                    <a:pt x="324435" y="470778"/>
                  </a:cubicBezTo>
                  <a:cubicBezTo>
                    <a:pt x="322144" y="480616"/>
                    <a:pt x="321086" y="490804"/>
                    <a:pt x="319148" y="500817"/>
                  </a:cubicBezTo>
                  <a:cubicBezTo>
                    <a:pt x="317386" y="510127"/>
                    <a:pt x="315448" y="519437"/>
                    <a:pt x="308223" y="527869"/>
                  </a:cubicBezTo>
                  <a:cubicBezTo>
                    <a:pt x="303465" y="533315"/>
                    <a:pt x="302232" y="540517"/>
                    <a:pt x="298707" y="546841"/>
                  </a:cubicBezTo>
                  <a:cubicBezTo>
                    <a:pt x="295888" y="551759"/>
                    <a:pt x="294302" y="557029"/>
                    <a:pt x="287782" y="561772"/>
                  </a:cubicBezTo>
                  <a:close/>
                  <a:moveTo>
                    <a:pt x="300998" y="164245"/>
                  </a:moveTo>
                  <a:cubicBezTo>
                    <a:pt x="299236" y="172677"/>
                    <a:pt x="297826" y="179704"/>
                    <a:pt x="296769" y="186906"/>
                  </a:cubicBezTo>
                  <a:cubicBezTo>
                    <a:pt x="296769" y="187784"/>
                    <a:pt x="299236" y="188838"/>
                    <a:pt x="300646" y="189892"/>
                  </a:cubicBezTo>
                  <a:cubicBezTo>
                    <a:pt x="301703" y="189014"/>
                    <a:pt x="303641" y="187960"/>
                    <a:pt x="303465" y="187082"/>
                  </a:cubicBezTo>
                  <a:cubicBezTo>
                    <a:pt x="302584" y="182690"/>
                    <a:pt x="305404" y="180231"/>
                    <a:pt x="309104" y="177245"/>
                  </a:cubicBezTo>
                  <a:cubicBezTo>
                    <a:pt x="311747" y="175137"/>
                    <a:pt x="312981" y="171975"/>
                    <a:pt x="315271" y="168637"/>
                  </a:cubicBezTo>
                  <a:cubicBezTo>
                    <a:pt x="310337" y="167056"/>
                    <a:pt x="306813" y="166002"/>
                    <a:pt x="300822" y="164245"/>
                  </a:cubicBezTo>
                  <a:close/>
                  <a:moveTo>
                    <a:pt x="189456" y="171096"/>
                  </a:moveTo>
                  <a:cubicBezTo>
                    <a:pt x="190337" y="170394"/>
                    <a:pt x="191218" y="169691"/>
                    <a:pt x="192275" y="169164"/>
                  </a:cubicBezTo>
                  <a:cubicBezTo>
                    <a:pt x="186284" y="164772"/>
                    <a:pt x="182760" y="159678"/>
                    <a:pt x="182760" y="153354"/>
                  </a:cubicBezTo>
                  <a:cubicBezTo>
                    <a:pt x="182760" y="151246"/>
                    <a:pt x="178707" y="149490"/>
                    <a:pt x="175182" y="151071"/>
                  </a:cubicBezTo>
                  <a:cubicBezTo>
                    <a:pt x="172011" y="152476"/>
                    <a:pt x="169191" y="154408"/>
                    <a:pt x="172011" y="157570"/>
                  </a:cubicBezTo>
                  <a:cubicBezTo>
                    <a:pt x="175535" y="161259"/>
                    <a:pt x="179059" y="164948"/>
                    <a:pt x="182936" y="168461"/>
                  </a:cubicBezTo>
                  <a:cubicBezTo>
                    <a:pt x="184522" y="169867"/>
                    <a:pt x="187341" y="170218"/>
                    <a:pt x="189456" y="171096"/>
                  </a:cubicBezTo>
                  <a:close/>
                  <a:moveTo>
                    <a:pt x="278443" y="321464"/>
                  </a:moveTo>
                  <a:cubicBezTo>
                    <a:pt x="284082" y="319532"/>
                    <a:pt x="287254" y="315492"/>
                    <a:pt x="293245" y="317600"/>
                  </a:cubicBezTo>
                  <a:cubicBezTo>
                    <a:pt x="294302" y="317951"/>
                    <a:pt x="297298" y="316019"/>
                    <a:pt x="298707" y="314965"/>
                  </a:cubicBezTo>
                  <a:cubicBezTo>
                    <a:pt x="299236" y="314438"/>
                    <a:pt x="298707" y="312154"/>
                    <a:pt x="298179" y="312154"/>
                  </a:cubicBezTo>
                  <a:cubicBezTo>
                    <a:pt x="296064" y="311803"/>
                    <a:pt x="293245" y="311452"/>
                    <a:pt x="291483" y="312154"/>
                  </a:cubicBezTo>
                  <a:cubicBezTo>
                    <a:pt x="285492" y="314438"/>
                    <a:pt x="280381" y="315316"/>
                    <a:pt x="275271" y="310749"/>
                  </a:cubicBezTo>
                  <a:cubicBezTo>
                    <a:pt x="273157" y="308817"/>
                    <a:pt x="269985" y="309871"/>
                    <a:pt x="268575" y="312505"/>
                  </a:cubicBezTo>
                  <a:cubicBezTo>
                    <a:pt x="271923" y="315492"/>
                    <a:pt x="275095" y="318654"/>
                    <a:pt x="278443" y="321816"/>
                  </a:cubicBezTo>
                  <a:close/>
                  <a:moveTo>
                    <a:pt x="34741" y="402972"/>
                  </a:moveTo>
                  <a:cubicBezTo>
                    <a:pt x="30512" y="395946"/>
                    <a:pt x="28750" y="394892"/>
                    <a:pt x="21878" y="395770"/>
                  </a:cubicBezTo>
                  <a:cubicBezTo>
                    <a:pt x="15710" y="396473"/>
                    <a:pt x="12715" y="398932"/>
                    <a:pt x="11834" y="404729"/>
                  </a:cubicBezTo>
                  <a:cubicBezTo>
                    <a:pt x="19234" y="404202"/>
                    <a:pt x="26459" y="403675"/>
                    <a:pt x="34741" y="402972"/>
                  </a:cubicBezTo>
                  <a:close/>
                  <a:moveTo>
                    <a:pt x="283201" y="88710"/>
                  </a:moveTo>
                  <a:cubicBezTo>
                    <a:pt x="288840" y="90291"/>
                    <a:pt x="293597" y="91872"/>
                    <a:pt x="298355" y="93102"/>
                  </a:cubicBezTo>
                  <a:cubicBezTo>
                    <a:pt x="302232" y="94156"/>
                    <a:pt x="305932" y="92750"/>
                    <a:pt x="305227" y="90291"/>
                  </a:cubicBezTo>
                  <a:cubicBezTo>
                    <a:pt x="303818" y="86251"/>
                    <a:pt x="299060" y="85197"/>
                    <a:pt x="294478" y="84846"/>
                  </a:cubicBezTo>
                  <a:cubicBezTo>
                    <a:pt x="290425" y="84670"/>
                    <a:pt x="285139" y="81684"/>
                    <a:pt x="282848" y="87129"/>
                  </a:cubicBezTo>
                  <a:cubicBezTo>
                    <a:pt x="282672" y="87656"/>
                    <a:pt x="282848" y="88183"/>
                    <a:pt x="283025" y="88710"/>
                  </a:cubicBezTo>
                  <a:close/>
                  <a:moveTo>
                    <a:pt x="185403" y="184095"/>
                  </a:moveTo>
                  <a:cubicBezTo>
                    <a:pt x="180645" y="182866"/>
                    <a:pt x="176592" y="181987"/>
                    <a:pt x="172539" y="180933"/>
                  </a:cubicBezTo>
                  <a:cubicBezTo>
                    <a:pt x="170425" y="183568"/>
                    <a:pt x="168486" y="186028"/>
                    <a:pt x="166548" y="188487"/>
                  </a:cubicBezTo>
                  <a:cubicBezTo>
                    <a:pt x="176592" y="192879"/>
                    <a:pt x="180469" y="192000"/>
                    <a:pt x="185403" y="184095"/>
                  </a:cubicBezTo>
                  <a:close/>
                  <a:moveTo>
                    <a:pt x="221879" y="351854"/>
                  </a:moveTo>
                  <a:cubicBezTo>
                    <a:pt x="226284" y="350097"/>
                    <a:pt x="230161" y="348868"/>
                    <a:pt x="233685" y="346936"/>
                  </a:cubicBezTo>
                  <a:cubicBezTo>
                    <a:pt x="235447" y="346057"/>
                    <a:pt x="237385" y="343949"/>
                    <a:pt x="237209" y="342544"/>
                  </a:cubicBezTo>
                  <a:cubicBezTo>
                    <a:pt x="237209" y="341314"/>
                    <a:pt x="234214" y="340260"/>
                    <a:pt x="232980" y="339558"/>
                  </a:cubicBezTo>
                  <a:cubicBezTo>
                    <a:pt x="228751" y="342017"/>
                    <a:pt x="225403" y="343949"/>
                    <a:pt x="221879" y="345706"/>
                  </a:cubicBezTo>
                  <a:cubicBezTo>
                    <a:pt x="218178" y="347638"/>
                    <a:pt x="218354" y="349395"/>
                    <a:pt x="221879" y="351854"/>
                  </a:cubicBezTo>
                  <a:close/>
                  <a:moveTo>
                    <a:pt x="232980" y="433362"/>
                  </a:moveTo>
                  <a:cubicBezTo>
                    <a:pt x="223641" y="431078"/>
                    <a:pt x="219764" y="434767"/>
                    <a:pt x="216064" y="437754"/>
                  </a:cubicBezTo>
                  <a:cubicBezTo>
                    <a:pt x="215007" y="438632"/>
                    <a:pt x="215183" y="441618"/>
                    <a:pt x="216064" y="441970"/>
                  </a:cubicBezTo>
                  <a:cubicBezTo>
                    <a:pt x="217826" y="442672"/>
                    <a:pt x="221174" y="443024"/>
                    <a:pt x="222407" y="442321"/>
                  </a:cubicBezTo>
                  <a:cubicBezTo>
                    <a:pt x="226108" y="440037"/>
                    <a:pt x="228927" y="436875"/>
                    <a:pt x="232980" y="433362"/>
                  </a:cubicBezTo>
                  <a:close/>
                  <a:moveTo>
                    <a:pt x="146284" y="508019"/>
                  </a:moveTo>
                  <a:cubicBezTo>
                    <a:pt x="145050" y="505033"/>
                    <a:pt x="143993" y="502573"/>
                    <a:pt x="143112" y="500114"/>
                  </a:cubicBezTo>
                  <a:cubicBezTo>
                    <a:pt x="142231" y="497479"/>
                    <a:pt x="140821" y="495020"/>
                    <a:pt x="136768" y="496425"/>
                  </a:cubicBezTo>
                  <a:cubicBezTo>
                    <a:pt x="133068" y="497655"/>
                    <a:pt x="132187" y="500641"/>
                    <a:pt x="134125" y="503452"/>
                  </a:cubicBezTo>
                  <a:cubicBezTo>
                    <a:pt x="136416" y="506789"/>
                    <a:pt x="140469" y="508370"/>
                    <a:pt x="146284" y="508019"/>
                  </a:cubicBezTo>
                  <a:close/>
                  <a:moveTo>
                    <a:pt x="291835" y="295642"/>
                  </a:moveTo>
                  <a:cubicBezTo>
                    <a:pt x="304170" y="292128"/>
                    <a:pt x="305756" y="290196"/>
                    <a:pt x="302232" y="284224"/>
                  </a:cubicBezTo>
                  <a:cubicBezTo>
                    <a:pt x="296006" y="285512"/>
                    <a:pt x="292540" y="289318"/>
                    <a:pt x="291835" y="295642"/>
                  </a:cubicBezTo>
                  <a:close/>
                  <a:moveTo>
                    <a:pt x="143112" y="203594"/>
                  </a:moveTo>
                  <a:cubicBezTo>
                    <a:pt x="131306" y="203594"/>
                    <a:pt x="127781" y="206756"/>
                    <a:pt x="129191" y="214485"/>
                  </a:cubicBezTo>
                  <a:cubicBezTo>
                    <a:pt x="137649" y="213958"/>
                    <a:pt x="139235" y="208688"/>
                    <a:pt x="143112" y="203594"/>
                  </a:cubicBezTo>
                  <a:close/>
                  <a:moveTo>
                    <a:pt x="110865" y="589351"/>
                  </a:moveTo>
                  <a:cubicBezTo>
                    <a:pt x="106812" y="587595"/>
                    <a:pt x="103993" y="586014"/>
                    <a:pt x="100821" y="585311"/>
                  </a:cubicBezTo>
                  <a:cubicBezTo>
                    <a:pt x="99411" y="584960"/>
                    <a:pt x="96592" y="586189"/>
                    <a:pt x="95887" y="587243"/>
                  </a:cubicBezTo>
                  <a:cubicBezTo>
                    <a:pt x="95182" y="588297"/>
                    <a:pt x="95534" y="590581"/>
                    <a:pt x="96592" y="591459"/>
                  </a:cubicBezTo>
                  <a:cubicBezTo>
                    <a:pt x="99940" y="594270"/>
                    <a:pt x="105226" y="593567"/>
                    <a:pt x="111041" y="589351"/>
                  </a:cubicBezTo>
                  <a:close/>
                  <a:moveTo>
                    <a:pt x="232275" y="176191"/>
                  </a:moveTo>
                  <a:cubicBezTo>
                    <a:pt x="235095" y="178650"/>
                    <a:pt x="237033" y="181812"/>
                    <a:pt x="243024" y="180933"/>
                  </a:cubicBezTo>
                  <a:cubicBezTo>
                    <a:pt x="245315" y="176191"/>
                    <a:pt x="242143" y="172853"/>
                    <a:pt x="238795" y="168813"/>
                  </a:cubicBezTo>
                  <a:cubicBezTo>
                    <a:pt x="236328" y="171623"/>
                    <a:pt x="234390" y="173907"/>
                    <a:pt x="232275" y="176191"/>
                  </a:cubicBezTo>
                  <a:close/>
                  <a:moveTo>
                    <a:pt x="99764" y="286332"/>
                  </a:moveTo>
                  <a:cubicBezTo>
                    <a:pt x="96944" y="284926"/>
                    <a:pt x="94125" y="283345"/>
                    <a:pt x="90953" y="282291"/>
                  </a:cubicBezTo>
                  <a:cubicBezTo>
                    <a:pt x="89367" y="281764"/>
                    <a:pt x="87252" y="282467"/>
                    <a:pt x="85314" y="282818"/>
                  </a:cubicBezTo>
                  <a:cubicBezTo>
                    <a:pt x="86019" y="284399"/>
                    <a:pt x="86195" y="286156"/>
                    <a:pt x="87429" y="287561"/>
                  </a:cubicBezTo>
                  <a:cubicBezTo>
                    <a:pt x="88310" y="288615"/>
                    <a:pt x="90248" y="289142"/>
                    <a:pt x="91658" y="290021"/>
                  </a:cubicBezTo>
                  <a:cubicBezTo>
                    <a:pt x="96415" y="292480"/>
                    <a:pt x="96768" y="292304"/>
                    <a:pt x="99940" y="286507"/>
                  </a:cubicBezTo>
                  <a:close/>
                  <a:moveTo>
                    <a:pt x="158266" y="233808"/>
                  </a:moveTo>
                  <a:cubicBezTo>
                    <a:pt x="162319" y="237673"/>
                    <a:pt x="167077" y="241010"/>
                    <a:pt x="168134" y="246105"/>
                  </a:cubicBezTo>
                  <a:cubicBezTo>
                    <a:pt x="168134" y="246456"/>
                    <a:pt x="171306" y="246983"/>
                    <a:pt x="172716" y="246632"/>
                  </a:cubicBezTo>
                  <a:cubicBezTo>
                    <a:pt x="173420" y="246632"/>
                    <a:pt x="174478" y="244524"/>
                    <a:pt x="174125" y="243997"/>
                  </a:cubicBezTo>
                  <a:cubicBezTo>
                    <a:pt x="170425" y="239429"/>
                    <a:pt x="166548" y="234687"/>
                    <a:pt x="158266" y="233633"/>
                  </a:cubicBezTo>
                  <a:close/>
                  <a:moveTo>
                    <a:pt x="181526" y="610255"/>
                  </a:moveTo>
                  <a:cubicBezTo>
                    <a:pt x="186284" y="609026"/>
                    <a:pt x="189632" y="607620"/>
                    <a:pt x="187165" y="603756"/>
                  </a:cubicBezTo>
                  <a:cubicBezTo>
                    <a:pt x="185050" y="600418"/>
                    <a:pt x="180821" y="600945"/>
                    <a:pt x="174125" y="604985"/>
                  </a:cubicBezTo>
                  <a:cubicBezTo>
                    <a:pt x="176416" y="606566"/>
                    <a:pt x="178707" y="608147"/>
                    <a:pt x="181526" y="610080"/>
                  </a:cubicBezTo>
                  <a:close/>
                  <a:moveTo>
                    <a:pt x="37032" y="152476"/>
                  </a:moveTo>
                  <a:cubicBezTo>
                    <a:pt x="44609" y="151949"/>
                    <a:pt x="50953" y="153530"/>
                    <a:pt x="55887" y="148963"/>
                  </a:cubicBezTo>
                  <a:cubicBezTo>
                    <a:pt x="45490" y="146855"/>
                    <a:pt x="41790" y="147382"/>
                    <a:pt x="37032" y="152476"/>
                  </a:cubicBezTo>
                  <a:close/>
                  <a:moveTo>
                    <a:pt x="159852" y="417377"/>
                  </a:moveTo>
                  <a:cubicBezTo>
                    <a:pt x="161614" y="414566"/>
                    <a:pt x="163729" y="411755"/>
                    <a:pt x="165138" y="408769"/>
                  </a:cubicBezTo>
                  <a:cubicBezTo>
                    <a:pt x="165491" y="408067"/>
                    <a:pt x="163905" y="406485"/>
                    <a:pt x="162671" y="405783"/>
                  </a:cubicBezTo>
                  <a:cubicBezTo>
                    <a:pt x="161967" y="405432"/>
                    <a:pt x="159323" y="405958"/>
                    <a:pt x="159147" y="406661"/>
                  </a:cubicBezTo>
                  <a:cubicBezTo>
                    <a:pt x="157385" y="409999"/>
                    <a:pt x="154566" y="413336"/>
                    <a:pt x="160028" y="417377"/>
                  </a:cubicBezTo>
                  <a:close/>
                  <a:moveTo>
                    <a:pt x="174830" y="114533"/>
                  </a:moveTo>
                  <a:cubicBezTo>
                    <a:pt x="181526" y="119451"/>
                    <a:pt x="185579" y="120154"/>
                    <a:pt x="193156" y="117870"/>
                  </a:cubicBezTo>
                  <a:cubicBezTo>
                    <a:pt x="186636" y="118749"/>
                    <a:pt x="183288" y="109965"/>
                    <a:pt x="174830" y="114533"/>
                  </a:cubicBezTo>
                  <a:close/>
                  <a:moveTo>
                    <a:pt x="205843" y="117695"/>
                  </a:moveTo>
                  <a:cubicBezTo>
                    <a:pt x="205843" y="117695"/>
                    <a:pt x="204434" y="118749"/>
                    <a:pt x="203729" y="119451"/>
                  </a:cubicBezTo>
                  <a:cubicBezTo>
                    <a:pt x="206901" y="122789"/>
                    <a:pt x="210249" y="126126"/>
                    <a:pt x="213949" y="129991"/>
                  </a:cubicBezTo>
                  <a:cubicBezTo>
                    <a:pt x="216064" y="128059"/>
                    <a:pt x="217650" y="126829"/>
                    <a:pt x="219236" y="125424"/>
                  </a:cubicBezTo>
                  <a:cubicBezTo>
                    <a:pt x="214302" y="122613"/>
                    <a:pt x="209896" y="120330"/>
                    <a:pt x="205667" y="117870"/>
                  </a:cubicBezTo>
                  <a:close/>
                  <a:moveTo>
                    <a:pt x="259588" y="589527"/>
                  </a:moveTo>
                  <a:cubicBezTo>
                    <a:pt x="253068" y="581446"/>
                    <a:pt x="250073" y="579865"/>
                    <a:pt x="244786" y="582149"/>
                  </a:cubicBezTo>
                  <a:cubicBezTo>
                    <a:pt x="249897" y="584081"/>
                    <a:pt x="250425" y="590405"/>
                    <a:pt x="259588" y="589527"/>
                  </a:cubicBezTo>
                  <a:close/>
                  <a:moveTo>
                    <a:pt x="244258" y="441442"/>
                  </a:moveTo>
                  <a:cubicBezTo>
                    <a:pt x="238795" y="443726"/>
                    <a:pt x="236504" y="446185"/>
                    <a:pt x="238267" y="449172"/>
                  </a:cubicBezTo>
                  <a:cubicBezTo>
                    <a:pt x="240029" y="452334"/>
                    <a:pt x="243729" y="451982"/>
                    <a:pt x="247958" y="450401"/>
                  </a:cubicBezTo>
                  <a:cubicBezTo>
                    <a:pt x="246901" y="447766"/>
                    <a:pt x="245667" y="444956"/>
                    <a:pt x="244258" y="441442"/>
                  </a:cubicBezTo>
                  <a:close/>
                  <a:moveTo>
                    <a:pt x="106812" y="370299"/>
                  </a:moveTo>
                  <a:cubicBezTo>
                    <a:pt x="104697" y="371001"/>
                    <a:pt x="102407" y="371353"/>
                    <a:pt x="100468" y="372407"/>
                  </a:cubicBezTo>
                  <a:cubicBezTo>
                    <a:pt x="98706" y="373285"/>
                    <a:pt x="96063" y="374866"/>
                    <a:pt x="96063" y="376096"/>
                  </a:cubicBezTo>
                  <a:cubicBezTo>
                    <a:pt x="96063" y="378906"/>
                    <a:pt x="98706" y="380312"/>
                    <a:pt x="102583" y="379609"/>
                  </a:cubicBezTo>
                  <a:cubicBezTo>
                    <a:pt x="103993" y="376623"/>
                    <a:pt x="105402" y="373636"/>
                    <a:pt x="106812" y="370299"/>
                  </a:cubicBezTo>
                  <a:close/>
                  <a:moveTo>
                    <a:pt x="265403" y="276319"/>
                  </a:moveTo>
                  <a:lnTo>
                    <a:pt x="263289" y="278075"/>
                  </a:lnTo>
                  <a:cubicBezTo>
                    <a:pt x="267870" y="280886"/>
                    <a:pt x="272276" y="283872"/>
                    <a:pt x="277033" y="286507"/>
                  </a:cubicBezTo>
                  <a:cubicBezTo>
                    <a:pt x="277562" y="286859"/>
                    <a:pt x="279148" y="285805"/>
                    <a:pt x="281615" y="285102"/>
                  </a:cubicBezTo>
                  <a:cubicBezTo>
                    <a:pt x="275447" y="281764"/>
                    <a:pt x="270514" y="278954"/>
                    <a:pt x="265403" y="276319"/>
                  </a:cubicBezTo>
                  <a:close/>
                  <a:moveTo>
                    <a:pt x="231570" y="379785"/>
                  </a:moveTo>
                  <a:cubicBezTo>
                    <a:pt x="234566" y="383298"/>
                    <a:pt x="237033" y="386284"/>
                    <a:pt x="239676" y="389446"/>
                  </a:cubicBezTo>
                  <a:cubicBezTo>
                    <a:pt x="243553" y="386987"/>
                    <a:pt x="243377" y="387162"/>
                    <a:pt x="239148" y="380839"/>
                  </a:cubicBezTo>
                  <a:cubicBezTo>
                    <a:pt x="237209" y="378028"/>
                    <a:pt x="235623" y="377150"/>
                    <a:pt x="231570" y="379785"/>
                  </a:cubicBezTo>
                  <a:close/>
                  <a:moveTo>
                    <a:pt x="198266" y="411931"/>
                  </a:moveTo>
                  <a:cubicBezTo>
                    <a:pt x="193332" y="409472"/>
                    <a:pt x="189984" y="407188"/>
                    <a:pt x="186460" y="409823"/>
                  </a:cubicBezTo>
                  <a:cubicBezTo>
                    <a:pt x="183641" y="411931"/>
                    <a:pt x="184169" y="414742"/>
                    <a:pt x="188398" y="416850"/>
                  </a:cubicBezTo>
                  <a:cubicBezTo>
                    <a:pt x="191218" y="415444"/>
                    <a:pt x="194037" y="414039"/>
                    <a:pt x="198443" y="411931"/>
                  </a:cubicBezTo>
                  <a:close/>
                  <a:moveTo>
                    <a:pt x="99059" y="306182"/>
                  </a:moveTo>
                  <a:cubicBezTo>
                    <a:pt x="95182" y="309695"/>
                    <a:pt x="97120" y="312154"/>
                    <a:pt x="100292" y="314086"/>
                  </a:cubicBezTo>
                  <a:cubicBezTo>
                    <a:pt x="101526" y="314965"/>
                    <a:pt x="103993" y="314614"/>
                    <a:pt x="105931" y="314789"/>
                  </a:cubicBezTo>
                  <a:cubicBezTo>
                    <a:pt x="105931" y="313208"/>
                    <a:pt x="106636" y="311100"/>
                    <a:pt x="105579" y="309871"/>
                  </a:cubicBezTo>
                  <a:cubicBezTo>
                    <a:pt x="104169" y="308290"/>
                    <a:pt x="101526" y="307411"/>
                    <a:pt x="99059" y="306006"/>
                  </a:cubicBezTo>
                  <a:close/>
                  <a:moveTo>
                    <a:pt x="81966" y="275265"/>
                  </a:moveTo>
                  <a:cubicBezTo>
                    <a:pt x="87781" y="274211"/>
                    <a:pt x="90600" y="272103"/>
                    <a:pt x="89543" y="268238"/>
                  </a:cubicBezTo>
                  <a:cubicBezTo>
                    <a:pt x="89367" y="267536"/>
                    <a:pt x="85843" y="266657"/>
                    <a:pt x="84433" y="267009"/>
                  </a:cubicBezTo>
                  <a:cubicBezTo>
                    <a:pt x="78794" y="268414"/>
                    <a:pt x="79675" y="271576"/>
                    <a:pt x="82142" y="275265"/>
                  </a:cubicBezTo>
                  <a:close/>
                  <a:moveTo>
                    <a:pt x="61878" y="518559"/>
                  </a:moveTo>
                  <a:cubicBezTo>
                    <a:pt x="68221" y="516978"/>
                    <a:pt x="69279" y="513640"/>
                    <a:pt x="68750" y="510654"/>
                  </a:cubicBezTo>
                  <a:cubicBezTo>
                    <a:pt x="68221" y="508370"/>
                    <a:pt x="65402" y="507492"/>
                    <a:pt x="61878" y="508546"/>
                  </a:cubicBezTo>
                  <a:lnTo>
                    <a:pt x="61878" y="518559"/>
                  </a:lnTo>
                  <a:close/>
                  <a:moveTo>
                    <a:pt x="46547" y="290021"/>
                  </a:moveTo>
                  <a:cubicBezTo>
                    <a:pt x="52891" y="290899"/>
                    <a:pt x="54124" y="288088"/>
                    <a:pt x="54301" y="284926"/>
                  </a:cubicBezTo>
                  <a:cubicBezTo>
                    <a:pt x="54301" y="283872"/>
                    <a:pt x="52715" y="282116"/>
                    <a:pt x="51657" y="281940"/>
                  </a:cubicBezTo>
                  <a:cubicBezTo>
                    <a:pt x="47076" y="281589"/>
                    <a:pt x="47076" y="284575"/>
                    <a:pt x="46371" y="286859"/>
                  </a:cubicBezTo>
                  <a:cubicBezTo>
                    <a:pt x="46195" y="287561"/>
                    <a:pt x="46371" y="288440"/>
                    <a:pt x="46547" y="289845"/>
                  </a:cubicBezTo>
                  <a:close/>
                  <a:moveTo>
                    <a:pt x="193509" y="553165"/>
                  </a:moveTo>
                  <a:cubicBezTo>
                    <a:pt x="193509" y="553165"/>
                    <a:pt x="192980" y="554570"/>
                    <a:pt x="192627" y="555097"/>
                  </a:cubicBezTo>
                  <a:cubicBezTo>
                    <a:pt x="194742" y="556326"/>
                    <a:pt x="196504" y="558083"/>
                    <a:pt x="198795" y="558610"/>
                  </a:cubicBezTo>
                  <a:cubicBezTo>
                    <a:pt x="200381" y="558961"/>
                    <a:pt x="202672" y="557556"/>
                    <a:pt x="204786" y="556854"/>
                  </a:cubicBezTo>
                  <a:cubicBezTo>
                    <a:pt x="203729" y="555624"/>
                    <a:pt x="202848" y="553867"/>
                    <a:pt x="201438" y="553516"/>
                  </a:cubicBezTo>
                  <a:cubicBezTo>
                    <a:pt x="198971" y="552813"/>
                    <a:pt x="196152" y="553165"/>
                    <a:pt x="193509" y="552989"/>
                  </a:cubicBezTo>
                  <a:close/>
                  <a:moveTo>
                    <a:pt x="33860" y="70792"/>
                  </a:moveTo>
                  <a:cubicBezTo>
                    <a:pt x="26224" y="73954"/>
                    <a:pt x="23229" y="77116"/>
                    <a:pt x="24873" y="80278"/>
                  </a:cubicBezTo>
                  <a:cubicBezTo>
                    <a:pt x="28045" y="76941"/>
                    <a:pt x="31041" y="73779"/>
                    <a:pt x="33860" y="70792"/>
                  </a:cubicBezTo>
                  <a:close/>
                  <a:moveTo>
                    <a:pt x="313509" y="241713"/>
                  </a:moveTo>
                  <a:cubicBezTo>
                    <a:pt x="312804" y="245402"/>
                    <a:pt x="313157" y="248037"/>
                    <a:pt x="317915" y="248213"/>
                  </a:cubicBezTo>
                  <a:cubicBezTo>
                    <a:pt x="319148" y="248213"/>
                    <a:pt x="321615" y="246280"/>
                    <a:pt x="321615" y="245226"/>
                  </a:cubicBezTo>
                  <a:cubicBezTo>
                    <a:pt x="321615" y="241713"/>
                    <a:pt x="318091" y="241362"/>
                    <a:pt x="313686" y="241713"/>
                  </a:cubicBezTo>
                  <a:close/>
                  <a:moveTo>
                    <a:pt x="122495" y="546489"/>
                  </a:moveTo>
                  <a:cubicBezTo>
                    <a:pt x="127605" y="546314"/>
                    <a:pt x="131834" y="546138"/>
                    <a:pt x="136768" y="545962"/>
                  </a:cubicBezTo>
                  <a:cubicBezTo>
                    <a:pt x="130953" y="540341"/>
                    <a:pt x="129367" y="540341"/>
                    <a:pt x="122495" y="546489"/>
                  </a:cubicBezTo>
                  <a:close/>
                  <a:moveTo>
                    <a:pt x="277210" y="133329"/>
                  </a:moveTo>
                  <a:cubicBezTo>
                    <a:pt x="282672" y="132275"/>
                    <a:pt x="285139" y="130342"/>
                    <a:pt x="284963" y="126653"/>
                  </a:cubicBezTo>
                  <a:cubicBezTo>
                    <a:pt x="279324" y="126302"/>
                    <a:pt x="276740" y="128527"/>
                    <a:pt x="277210" y="133329"/>
                  </a:cubicBezTo>
                  <a:close/>
                  <a:moveTo>
                    <a:pt x="24873" y="327964"/>
                  </a:moveTo>
                  <a:cubicBezTo>
                    <a:pt x="27693" y="331477"/>
                    <a:pt x="31041" y="331828"/>
                    <a:pt x="35094" y="329896"/>
                  </a:cubicBezTo>
                  <a:cubicBezTo>
                    <a:pt x="35975" y="329545"/>
                    <a:pt x="36503" y="327613"/>
                    <a:pt x="36151" y="327086"/>
                  </a:cubicBezTo>
                  <a:cubicBezTo>
                    <a:pt x="33684" y="324099"/>
                    <a:pt x="30160" y="324978"/>
                    <a:pt x="26812" y="326032"/>
                  </a:cubicBezTo>
                  <a:cubicBezTo>
                    <a:pt x="26283" y="326032"/>
                    <a:pt x="25930" y="326910"/>
                    <a:pt x="25049" y="327964"/>
                  </a:cubicBezTo>
                  <a:close/>
                  <a:moveTo>
                    <a:pt x="41085" y="385933"/>
                  </a:moveTo>
                  <a:cubicBezTo>
                    <a:pt x="37208" y="388743"/>
                    <a:pt x="34389" y="390676"/>
                    <a:pt x="30688" y="393311"/>
                  </a:cubicBezTo>
                  <a:cubicBezTo>
                    <a:pt x="39146" y="393838"/>
                    <a:pt x="39851" y="393311"/>
                    <a:pt x="41085" y="385933"/>
                  </a:cubicBezTo>
                  <a:close/>
                  <a:moveTo>
                    <a:pt x="271395" y="188311"/>
                  </a:moveTo>
                  <a:cubicBezTo>
                    <a:pt x="268751" y="186906"/>
                    <a:pt x="267165" y="185501"/>
                    <a:pt x="265227" y="184974"/>
                  </a:cubicBezTo>
                  <a:cubicBezTo>
                    <a:pt x="264522" y="184974"/>
                    <a:pt x="262936" y="186906"/>
                    <a:pt x="261703" y="187960"/>
                  </a:cubicBezTo>
                  <a:cubicBezTo>
                    <a:pt x="263465" y="189014"/>
                    <a:pt x="265051" y="190244"/>
                    <a:pt x="266989" y="190771"/>
                  </a:cubicBezTo>
                  <a:cubicBezTo>
                    <a:pt x="267694" y="190946"/>
                    <a:pt x="269456" y="189541"/>
                    <a:pt x="271571" y="188311"/>
                  </a:cubicBezTo>
                  <a:close/>
                  <a:moveTo>
                    <a:pt x="119852" y="606918"/>
                  </a:moveTo>
                  <a:cubicBezTo>
                    <a:pt x="122495" y="608323"/>
                    <a:pt x="124257" y="609377"/>
                    <a:pt x="126372" y="609904"/>
                  </a:cubicBezTo>
                  <a:cubicBezTo>
                    <a:pt x="126900" y="609904"/>
                    <a:pt x="129367" y="607620"/>
                    <a:pt x="129191" y="607445"/>
                  </a:cubicBezTo>
                  <a:cubicBezTo>
                    <a:pt x="127781" y="606215"/>
                    <a:pt x="126195" y="604985"/>
                    <a:pt x="124257" y="604107"/>
                  </a:cubicBezTo>
                  <a:cubicBezTo>
                    <a:pt x="123728" y="603931"/>
                    <a:pt x="121966" y="605512"/>
                    <a:pt x="120028" y="606918"/>
                  </a:cubicBezTo>
                  <a:close/>
                  <a:moveTo>
                    <a:pt x="233156" y="278075"/>
                  </a:moveTo>
                  <a:cubicBezTo>
                    <a:pt x="232099" y="277724"/>
                    <a:pt x="231218" y="277373"/>
                    <a:pt x="230161" y="276846"/>
                  </a:cubicBezTo>
                  <a:cubicBezTo>
                    <a:pt x="226108" y="278251"/>
                    <a:pt x="223289" y="280008"/>
                    <a:pt x="228399" y="285102"/>
                  </a:cubicBezTo>
                  <a:cubicBezTo>
                    <a:pt x="230337" y="282116"/>
                    <a:pt x="231747" y="280008"/>
                    <a:pt x="233156" y="278075"/>
                  </a:cubicBezTo>
                  <a:close/>
                  <a:moveTo>
                    <a:pt x="222936" y="326032"/>
                  </a:moveTo>
                  <a:cubicBezTo>
                    <a:pt x="223817" y="330599"/>
                    <a:pt x="221879" y="334112"/>
                    <a:pt x="228575" y="334990"/>
                  </a:cubicBezTo>
                  <a:cubicBezTo>
                    <a:pt x="231042" y="331126"/>
                    <a:pt x="228927" y="329018"/>
                    <a:pt x="222936" y="326032"/>
                  </a:cubicBezTo>
                  <a:close/>
                  <a:moveTo>
                    <a:pt x="218002" y="317073"/>
                  </a:moveTo>
                  <a:cubicBezTo>
                    <a:pt x="217474" y="313208"/>
                    <a:pt x="215359" y="311979"/>
                    <a:pt x="212187" y="312681"/>
                  </a:cubicBezTo>
                  <a:cubicBezTo>
                    <a:pt x="210425" y="313032"/>
                    <a:pt x="209192" y="314789"/>
                    <a:pt x="206196" y="317073"/>
                  </a:cubicBezTo>
                  <a:lnTo>
                    <a:pt x="218002" y="317073"/>
                  </a:lnTo>
                  <a:close/>
                  <a:moveTo>
                    <a:pt x="315095" y="317775"/>
                  </a:moveTo>
                  <a:cubicBezTo>
                    <a:pt x="315976" y="313559"/>
                    <a:pt x="314390" y="311276"/>
                    <a:pt x="309456" y="309344"/>
                  </a:cubicBezTo>
                  <a:cubicBezTo>
                    <a:pt x="307694" y="313911"/>
                    <a:pt x="309456" y="316194"/>
                    <a:pt x="315095" y="317775"/>
                  </a:cubicBezTo>
                  <a:close/>
                  <a:moveTo>
                    <a:pt x="79675" y="479737"/>
                  </a:moveTo>
                  <a:cubicBezTo>
                    <a:pt x="86136" y="479737"/>
                    <a:pt x="90542" y="477746"/>
                    <a:pt x="92891" y="473765"/>
                  </a:cubicBezTo>
                  <a:cubicBezTo>
                    <a:pt x="87781" y="476048"/>
                    <a:pt x="84433" y="477454"/>
                    <a:pt x="79675" y="479737"/>
                  </a:cubicBezTo>
                  <a:close/>
                  <a:moveTo>
                    <a:pt x="171482" y="349571"/>
                  </a:moveTo>
                  <a:cubicBezTo>
                    <a:pt x="173244" y="347814"/>
                    <a:pt x="174830" y="346760"/>
                    <a:pt x="175182" y="345530"/>
                  </a:cubicBezTo>
                  <a:cubicBezTo>
                    <a:pt x="175182" y="344828"/>
                    <a:pt x="172892" y="343247"/>
                    <a:pt x="171834" y="343247"/>
                  </a:cubicBezTo>
                  <a:cubicBezTo>
                    <a:pt x="170249" y="343422"/>
                    <a:pt x="168839" y="344828"/>
                    <a:pt x="167253" y="345706"/>
                  </a:cubicBezTo>
                  <a:cubicBezTo>
                    <a:pt x="168486" y="346760"/>
                    <a:pt x="169544" y="347814"/>
                    <a:pt x="171482" y="349395"/>
                  </a:cubicBezTo>
                  <a:close/>
                  <a:moveTo>
                    <a:pt x="257474" y="224674"/>
                  </a:moveTo>
                  <a:cubicBezTo>
                    <a:pt x="259588" y="222917"/>
                    <a:pt x="261703" y="222039"/>
                    <a:pt x="261879" y="220985"/>
                  </a:cubicBezTo>
                  <a:cubicBezTo>
                    <a:pt x="261879" y="219931"/>
                    <a:pt x="260117" y="218701"/>
                    <a:pt x="259060" y="217471"/>
                  </a:cubicBezTo>
                  <a:cubicBezTo>
                    <a:pt x="257650" y="218350"/>
                    <a:pt x="255359" y="219052"/>
                    <a:pt x="255007" y="220282"/>
                  </a:cubicBezTo>
                  <a:cubicBezTo>
                    <a:pt x="254654" y="221336"/>
                    <a:pt x="256240" y="222741"/>
                    <a:pt x="257650" y="224849"/>
                  </a:cubicBezTo>
                  <a:close/>
                  <a:moveTo>
                    <a:pt x="36151" y="381541"/>
                  </a:moveTo>
                  <a:cubicBezTo>
                    <a:pt x="39851" y="379433"/>
                    <a:pt x="41790" y="377677"/>
                    <a:pt x="39323" y="374339"/>
                  </a:cubicBezTo>
                  <a:cubicBezTo>
                    <a:pt x="35094" y="375920"/>
                    <a:pt x="31922" y="377150"/>
                    <a:pt x="36151" y="381541"/>
                  </a:cubicBezTo>
                  <a:close/>
                  <a:moveTo>
                    <a:pt x="106988" y="230471"/>
                  </a:moveTo>
                  <a:lnTo>
                    <a:pt x="109631" y="228890"/>
                  </a:lnTo>
                  <a:cubicBezTo>
                    <a:pt x="108398" y="226782"/>
                    <a:pt x="108398" y="223971"/>
                    <a:pt x="101349" y="224322"/>
                  </a:cubicBezTo>
                  <a:cubicBezTo>
                    <a:pt x="103816" y="226957"/>
                    <a:pt x="105402" y="228714"/>
                    <a:pt x="107164" y="230471"/>
                  </a:cubicBezTo>
                  <a:close/>
                  <a:moveTo>
                    <a:pt x="122142" y="281062"/>
                  </a:moveTo>
                  <a:cubicBezTo>
                    <a:pt x="119499" y="283170"/>
                    <a:pt x="120204" y="284926"/>
                    <a:pt x="122671" y="286507"/>
                  </a:cubicBezTo>
                  <a:cubicBezTo>
                    <a:pt x="123200" y="286859"/>
                    <a:pt x="125667" y="286156"/>
                    <a:pt x="126019" y="285629"/>
                  </a:cubicBezTo>
                  <a:cubicBezTo>
                    <a:pt x="127076" y="283170"/>
                    <a:pt x="125491" y="281589"/>
                    <a:pt x="122142" y="281237"/>
                  </a:cubicBezTo>
                  <a:close/>
                  <a:moveTo>
                    <a:pt x="254654" y="126653"/>
                  </a:moveTo>
                  <a:cubicBezTo>
                    <a:pt x="252892" y="125073"/>
                    <a:pt x="251835" y="123843"/>
                    <a:pt x="250425" y="122964"/>
                  </a:cubicBezTo>
                  <a:cubicBezTo>
                    <a:pt x="250073" y="122789"/>
                    <a:pt x="247077" y="124545"/>
                    <a:pt x="247253" y="125073"/>
                  </a:cubicBezTo>
                  <a:cubicBezTo>
                    <a:pt x="247782" y="126478"/>
                    <a:pt x="249016" y="127707"/>
                    <a:pt x="250425" y="128761"/>
                  </a:cubicBezTo>
                  <a:cubicBezTo>
                    <a:pt x="250778" y="128937"/>
                    <a:pt x="252892" y="127707"/>
                    <a:pt x="254830" y="126653"/>
                  </a:cubicBezTo>
                  <a:close/>
                  <a:moveTo>
                    <a:pt x="242672" y="476927"/>
                  </a:moveTo>
                  <a:cubicBezTo>
                    <a:pt x="246372" y="476927"/>
                    <a:pt x="248487" y="476048"/>
                    <a:pt x="247782" y="473238"/>
                  </a:cubicBezTo>
                  <a:cubicBezTo>
                    <a:pt x="247782" y="472535"/>
                    <a:pt x="245667" y="471481"/>
                    <a:pt x="244786" y="471657"/>
                  </a:cubicBezTo>
                  <a:cubicBezTo>
                    <a:pt x="241086" y="472184"/>
                    <a:pt x="240734" y="473940"/>
                    <a:pt x="242496" y="476751"/>
                  </a:cubicBezTo>
                  <a:close/>
                  <a:moveTo>
                    <a:pt x="178002" y="265603"/>
                  </a:moveTo>
                  <a:cubicBezTo>
                    <a:pt x="175887" y="266657"/>
                    <a:pt x="173773" y="267536"/>
                    <a:pt x="172011" y="268590"/>
                  </a:cubicBezTo>
                  <a:cubicBezTo>
                    <a:pt x="171834" y="268590"/>
                    <a:pt x="172363" y="270346"/>
                    <a:pt x="173068" y="270522"/>
                  </a:cubicBezTo>
                  <a:cubicBezTo>
                    <a:pt x="177121" y="271576"/>
                    <a:pt x="178707" y="269644"/>
                    <a:pt x="178178" y="265603"/>
                  </a:cubicBezTo>
                  <a:close/>
                  <a:moveTo>
                    <a:pt x="200733" y="144922"/>
                  </a:moveTo>
                  <a:cubicBezTo>
                    <a:pt x="203553" y="142112"/>
                    <a:pt x="203376" y="140355"/>
                    <a:pt x="200205" y="138950"/>
                  </a:cubicBezTo>
                  <a:cubicBezTo>
                    <a:pt x="199500" y="138599"/>
                    <a:pt x="198266" y="139126"/>
                    <a:pt x="196152" y="139477"/>
                  </a:cubicBezTo>
                  <a:cubicBezTo>
                    <a:pt x="197914" y="141409"/>
                    <a:pt x="199147" y="142990"/>
                    <a:pt x="200733" y="144747"/>
                  </a:cubicBezTo>
                  <a:close/>
                  <a:moveTo>
                    <a:pt x="225051" y="519437"/>
                  </a:moveTo>
                  <a:cubicBezTo>
                    <a:pt x="223465" y="516451"/>
                    <a:pt x="222407" y="514343"/>
                    <a:pt x="217826" y="515046"/>
                  </a:cubicBezTo>
                  <a:cubicBezTo>
                    <a:pt x="217474" y="518734"/>
                    <a:pt x="220469" y="519261"/>
                    <a:pt x="225051" y="519437"/>
                  </a:cubicBezTo>
                  <a:close/>
                  <a:moveTo>
                    <a:pt x="249368" y="498182"/>
                  </a:moveTo>
                  <a:cubicBezTo>
                    <a:pt x="250778" y="496601"/>
                    <a:pt x="252364" y="495547"/>
                    <a:pt x="252187" y="494493"/>
                  </a:cubicBezTo>
                  <a:cubicBezTo>
                    <a:pt x="252187" y="493790"/>
                    <a:pt x="249897" y="492385"/>
                    <a:pt x="248839" y="492561"/>
                  </a:cubicBezTo>
                  <a:cubicBezTo>
                    <a:pt x="247606" y="492561"/>
                    <a:pt x="246020" y="494142"/>
                    <a:pt x="246020" y="495020"/>
                  </a:cubicBezTo>
                  <a:cubicBezTo>
                    <a:pt x="246020" y="495898"/>
                    <a:pt x="247782" y="496777"/>
                    <a:pt x="249368" y="498182"/>
                  </a:cubicBezTo>
                  <a:close/>
                  <a:moveTo>
                    <a:pt x="134125" y="365556"/>
                  </a:moveTo>
                  <a:cubicBezTo>
                    <a:pt x="135182" y="365556"/>
                    <a:pt x="136063" y="365556"/>
                    <a:pt x="137121" y="365380"/>
                  </a:cubicBezTo>
                  <a:cubicBezTo>
                    <a:pt x="136768" y="363272"/>
                    <a:pt x="136416" y="361340"/>
                    <a:pt x="135887" y="358354"/>
                  </a:cubicBezTo>
                  <a:cubicBezTo>
                    <a:pt x="131129" y="361516"/>
                    <a:pt x="130777" y="363624"/>
                    <a:pt x="134125" y="365732"/>
                  </a:cubicBezTo>
                  <a:close/>
                  <a:moveTo>
                    <a:pt x="131658" y="202716"/>
                  </a:moveTo>
                  <a:cubicBezTo>
                    <a:pt x="133244" y="201486"/>
                    <a:pt x="135006" y="200256"/>
                    <a:pt x="134830" y="200081"/>
                  </a:cubicBezTo>
                  <a:cubicBezTo>
                    <a:pt x="133773" y="198851"/>
                    <a:pt x="132539" y="197797"/>
                    <a:pt x="130953" y="196919"/>
                  </a:cubicBezTo>
                  <a:cubicBezTo>
                    <a:pt x="130601" y="196919"/>
                    <a:pt x="128134" y="198324"/>
                    <a:pt x="128134" y="198676"/>
                  </a:cubicBezTo>
                  <a:cubicBezTo>
                    <a:pt x="128839" y="199905"/>
                    <a:pt x="130072" y="200959"/>
                    <a:pt x="131482" y="202716"/>
                  </a:cubicBezTo>
                  <a:close/>
                  <a:moveTo>
                    <a:pt x="84609" y="451807"/>
                  </a:moveTo>
                  <a:cubicBezTo>
                    <a:pt x="80733" y="451982"/>
                    <a:pt x="78618" y="453036"/>
                    <a:pt x="79147" y="455671"/>
                  </a:cubicBezTo>
                  <a:cubicBezTo>
                    <a:pt x="79147" y="456023"/>
                    <a:pt x="80028" y="456550"/>
                    <a:pt x="80556" y="456550"/>
                  </a:cubicBezTo>
                  <a:cubicBezTo>
                    <a:pt x="84257" y="456550"/>
                    <a:pt x="84962" y="454793"/>
                    <a:pt x="84433" y="451807"/>
                  </a:cubicBezTo>
                  <a:close/>
                  <a:moveTo>
                    <a:pt x="69455" y="310749"/>
                  </a:moveTo>
                  <a:cubicBezTo>
                    <a:pt x="69807" y="308114"/>
                    <a:pt x="71041" y="306006"/>
                    <a:pt x="67164" y="305128"/>
                  </a:cubicBezTo>
                  <a:cubicBezTo>
                    <a:pt x="66283" y="304952"/>
                    <a:pt x="64169" y="305655"/>
                    <a:pt x="63816" y="306357"/>
                  </a:cubicBezTo>
                  <a:cubicBezTo>
                    <a:pt x="62406" y="309168"/>
                    <a:pt x="65050" y="310046"/>
                    <a:pt x="69455" y="310749"/>
                  </a:cubicBezTo>
                  <a:close/>
                  <a:moveTo>
                    <a:pt x="31393" y="297574"/>
                  </a:moveTo>
                  <a:cubicBezTo>
                    <a:pt x="33155" y="296344"/>
                    <a:pt x="34565" y="295642"/>
                    <a:pt x="35270" y="294588"/>
                  </a:cubicBezTo>
                  <a:cubicBezTo>
                    <a:pt x="35446" y="294236"/>
                    <a:pt x="33684" y="292480"/>
                    <a:pt x="33331" y="292656"/>
                  </a:cubicBezTo>
                  <a:cubicBezTo>
                    <a:pt x="31922" y="293007"/>
                    <a:pt x="30336" y="293709"/>
                    <a:pt x="29455" y="294588"/>
                  </a:cubicBezTo>
                  <a:cubicBezTo>
                    <a:pt x="29102" y="294939"/>
                    <a:pt x="30336" y="296169"/>
                    <a:pt x="31217" y="297574"/>
                  </a:cubicBezTo>
                  <a:close/>
                  <a:moveTo>
                    <a:pt x="66636" y="226782"/>
                  </a:moveTo>
                  <a:cubicBezTo>
                    <a:pt x="68574" y="230471"/>
                    <a:pt x="70865" y="230998"/>
                    <a:pt x="73860" y="227133"/>
                  </a:cubicBezTo>
                  <a:cubicBezTo>
                    <a:pt x="70688" y="227133"/>
                    <a:pt x="68750" y="226957"/>
                    <a:pt x="66636" y="226782"/>
                  </a:cubicBezTo>
                  <a:close/>
                  <a:moveTo>
                    <a:pt x="155975" y="591108"/>
                  </a:moveTo>
                  <a:cubicBezTo>
                    <a:pt x="155975" y="591108"/>
                    <a:pt x="157209" y="589878"/>
                    <a:pt x="157737" y="589176"/>
                  </a:cubicBezTo>
                  <a:cubicBezTo>
                    <a:pt x="156152" y="588297"/>
                    <a:pt x="154566" y="587419"/>
                    <a:pt x="152980" y="586716"/>
                  </a:cubicBezTo>
                  <a:cubicBezTo>
                    <a:pt x="152980" y="586716"/>
                    <a:pt x="151922" y="587770"/>
                    <a:pt x="151218" y="588473"/>
                  </a:cubicBezTo>
                  <a:cubicBezTo>
                    <a:pt x="152804" y="589351"/>
                    <a:pt x="154389" y="590230"/>
                    <a:pt x="155975" y="591108"/>
                  </a:cubicBezTo>
                  <a:close/>
                  <a:moveTo>
                    <a:pt x="178707" y="395770"/>
                  </a:moveTo>
                  <a:cubicBezTo>
                    <a:pt x="179588" y="396121"/>
                    <a:pt x="180469" y="396648"/>
                    <a:pt x="181350" y="397000"/>
                  </a:cubicBezTo>
                  <a:cubicBezTo>
                    <a:pt x="181702" y="395946"/>
                    <a:pt x="182583" y="394716"/>
                    <a:pt x="182231" y="393838"/>
                  </a:cubicBezTo>
                  <a:cubicBezTo>
                    <a:pt x="181879" y="392784"/>
                    <a:pt x="180645" y="391730"/>
                    <a:pt x="179412" y="391203"/>
                  </a:cubicBezTo>
                  <a:cubicBezTo>
                    <a:pt x="178883" y="391027"/>
                    <a:pt x="176416" y="392257"/>
                    <a:pt x="176592" y="392608"/>
                  </a:cubicBezTo>
                  <a:cubicBezTo>
                    <a:pt x="176945" y="393662"/>
                    <a:pt x="178002" y="394716"/>
                    <a:pt x="178707" y="395770"/>
                  </a:cubicBezTo>
                  <a:close/>
                  <a:moveTo>
                    <a:pt x="58882" y="391730"/>
                  </a:moveTo>
                  <a:cubicBezTo>
                    <a:pt x="56239" y="388216"/>
                    <a:pt x="53948" y="388216"/>
                    <a:pt x="50424" y="391730"/>
                  </a:cubicBezTo>
                  <a:lnTo>
                    <a:pt x="58882" y="391730"/>
                  </a:lnTo>
                  <a:close/>
                  <a:moveTo>
                    <a:pt x="17472" y="339558"/>
                  </a:moveTo>
                  <a:cubicBezTo>
                    <a:pt x="19058" y="340436"/>
                    <a:pt x="19939" y="341314"/>
                    <a:pt x="20468" y="341139"/>
                  </a:cubicBezTo>
                  <a:cubicBezTo>
                    <a:pt x="21525" y="340787"/>
                    <a:pt x="22406" y="340085"/>
                    <a:pt x="23464" y="339558"/>
                  </a:cubicBezTo>
                  <a:cubicBezTo>
                    <a:pt x="22759" y="339031"/>
                    <a:pt x="22054" y="338152"/>
                    <a:pt x="21349" y="338152"/>
                  </a:cubicBezTo>
                  <a:cubicBezTo>
                    <a:pt x="20292" y="338152"/>
                    <a:pt x="19234" y="338855"/>
                    <a:pt x="17472" y="339558"/>
                  </a:cubicBezTo>
                  <a:close/>
                  <a:moveTo>
                    <a:pt x="18706" y="413863"/>
                  </a:moveTo>
                  <a:cubicBezTo>
                    <a:pt x="18706" y="413863"/>
                    <a:pt x="19411" y="412809"/>
                    <a:pt x="19763" y="412282"/>
                  </a:cubicBezTo>
                  <a:cubicBezTo>
                    <a:pt x="18530" y="411755"/>
                    <a:pt x="17120" y="411228"/>
                    <a:pt x="15886" y="410877"/>
                  </a:cubicBezTo>
                  <a:cubicBezTo>
                    <a:pt x="15886" y="410877"/>
                    <a:pt x="15181" y="411931"/>
                    <a:pt x="14653" y="412634"/>
                  </a:cubicBezTo>
                  <a:cubicBezTo>
                    <a:pt x="16063" y="412985"/>
                    <a:pt x="17296" y="413512"/>
                    <a:pt x="18706" y="413863"/>
                  </a:cubicBezTo>
                  <a:close/>
                  <a:moveTo>
                    <a:pt x="45138" y="108911"/>
                  </a:moveTo>
                  <a:cubicBezTo>
                    <a:pt x="43728" y="107682"/>
                    <a:pt x="43023" y="106979"/>
                    <a:pt x="42142" y="106276"/>
                  </a:cubicBezTo>
                  <a:cubicBezTo>
                    <a:pt x="41261" y="106803"/>
                    <a:pt x="39675" y="107506"/>
                    <a:pt x="39675" y="108033"/>
                  </a:cubicBezTo>
                  <a:cubicBezTo>
                    <a:pt x="39675" y="108736"/>
                    <a:pt x="40732" y="109965"/>
                    <a:pt x="41613" y="110141"/>
                  </a:cubicBezTo>
                  <a:cubicBezTo>
                    <a:pt x="42318" y="110317"/>
                    <a:pt x="43552" y="109438"/>
                    <a:pt x="45138" y="108736"/>
                  </a:cubicBezTo>
                  <a:close/>
                  <a:moveTo>
                    <a:pt x="77737" y="199905"/>
                  </a:moveTo>
                  <a:cubicBezTo>
                    <a:pt x="78970" y="198149"/>
                    <a:pt x="79851" y="197270"/>
                    <a:pt x="80204" y="196216"/>
                  </a:cubicBezTo>
                  <a:cubicBezTo>
                    <a:pt x="80204" y="195865"/>
                    <a:pt x="78618" y="194635"/>
                    <a:pt x="78618" y="194811"/>
                  </a:cubicBezTo>
                  <a:cubicBezTo>
                    <a:pt x="77384" y="195338"/>
                    <a:pt x="75975" y="196041"/>
                    <a:pt x="75270" y="196919"/>
                  </a:cubicBezTo>
                  <a:cubicBezTo>
                    <a:pt x="74918" y="197270"/>
                    <a:pt x="76504" y="198324"/>
                    <a:pt x="77737" y="199905"/>
                  </a:cubicBezTo>
                  <a:close/>
                  <a:moveTo>
                    <a:pt x="134301" y="82386"/>
                  </a:moveTo>
                  <a:cubicBezTo>
                    <a:pt x="135887" y="82913"/>
                    <a:pt x="136944" y="83440"/>
                    <a:pt x="138002" y="83616"/>
                  </a:cubicBezTo>
                  <a:cubicBezTo>
                    <a:pt x="138354" y="83616"/>
                    <a:pt x="139059" y="82562"/>
                    <a:pt x="139588" y="82035"/>
                  </a:cubicBezTo>
                  <a:cubicBezTo>
                    <a:pt x="138530" y="81508"/>
                    <a:pt x="137649" y="80805"/>
                    <a:pt x="136592" y="80630"/>
                  </a:cubicBezTo>
                  <a:cubicBezTo>
                    <a:pt x="136240" y="80630"/>
                    <a:pt x="135535" y="81508"/>
                    <a:pt x="134477" y="82386"/>
                  </a:cubicBezTo>
                  <a:close/>
                  <a:moveTo>
                    <a:pt x="280734" y="530855"/>
                  </a:moveTo>
                  <a:cubicBezTo>
                    <a:pt x="280381" y="529977"/>
                    <a:pt x="280205" y="528923"/>
                    <a:pt x="279853" y="528045"/>
                  </a:cubicBezTo>
                  <a:cubicBezTo>
                    <a:pt x="278091" y="528747"/>
                    <a:pt x="276328" y="529274"/>
                    <a:pt x="274743" y="529977"/>
                  </a:cubicBezTo>
                  <a:cubicBezTo>
                    <a:pt x="274743" y="529977"/>
                    <a:pt x="275095" y="531207"/>
                    <a:pt x="275447" y="531207"/>
                  </a:cubicBezTo>
                  <a:cubicBezTo>
                    <a:pt x="277210" y="531207"/>
                    <a:pt x="278972" y="531031"/>
                    <a:pt x="280910" y="530855"/>
                  </a:cubicBezTo>
                  <a:close/>
                  <a:moveTo>
                    <a:pt x="298003" y="148260"/>
                  </a:moveTo>
                  <a:cubicBezTo>
                    <a:pt x="299060" y="148787"/>
                    <a:pt x="299941" y="149138"/>
                    <a:pt x="300646" y="149490"/>
                  </a:cubicBezTo>
                  <a:cubicBezTo>
                    <a:pt x="301174" y="148787"/>
                    <a:pt x="302055" y="148260"/>
                    <a:pt x="301879" y="147557"/>
                  </a:cubicBezTo>
                  <a:cubicBezTo>
                    <a:pt x="301879" y="147030"/>
                    <a:pt x="300646" y="146679"/>
                    <a:pt x="299941" y="146328"/>
                  </a:cubicBezTo>
                  <a:cubicBezTo>
                    <a:pt x="299412" y="146855"/>
                    <a:pt x="298884" y="147557"/>
                    <a:pt x="298003" y="148260"/>
                  </a:cubicBezTo>
                  <a:close/>
                  <a:moveTo>
                    <a:pt x="135535" y="382595"/>
                  </a:moveTo>
                  <a:cubicBezTo>
                    <a:pt x="134477" y="381893"/>
                    <a:pt x="133596" y="381190"/>
                    <a:pt x="133068" y="381190"/>
                  </a:cubicBezTo>
                  <a:cubicBezTo>
                    <a:pt x="132363" y="381190"/>
                    <a:pt x="131306" y="382068"/>
                    <a:pt x="131129" y="382595"/>
                  </a:cubicBezTo>
                  <a:cubicBezTo>
                    <a:pt x="131129" y="383122"/>
                    <a:pt x="132363" y="384001"/>
                    <a:pt x="132891" y="384001"/>
                  </a:cubicBezTo>
                  <a:cubicBezTo>
                    <a:pt x="133596" y="384001"/>
                    <a:pt x="134301" y="383298"/>
                    <a:pt x="135358" y="382595"/>
                  </a:cubicBezTo>
                  <a:close/>
                </a:path>
              </a:pathLst>
            </a:custGeom>
            <a:grpFill/>
            <a:ln w="17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CL"/>
            </a:p>
          </p:txBody>
        </p:sp>
      </p:grpSp>
      <p:pic>
        <p:nvPicPr>
          <p:cNvPr id="24" name="Gráfico 23">
            <a:extLst>
              <a:ext uri="{FF2B5EF4-FFF2-40B4-BE49-F238E27FC236}">
                <a16:creationId xmlns:a16="http://schemas.microsoft.com/office/drawing/2014/main" id="{0D592483-16C4-06FA-7443-9611C1319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639" y="622423"/>
            <a:ext cx="1437381" cy="1305621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0CE3A686-8CD8-9796-3B2F-0801119287EA}"/>
              </a:ext>
            </a:extLst>
          </p:cNvPr>
          <p:cNvSpPr txBox="1"/>
          <p:nvPr/>
        </p:nvSpPr>
        <p:spPr>
          <a:xfrm>
            <a:off x="688913" y="2746864"/>
            <a:ext cx="3630934" cy="1107996"/>
          </a:xfrm>
          <a:prstGeom prst="rect">
            <a:avLst/>
          </a:prstGeom>
          <a:solidFill>
            <a:srgbClr val="006D98"/>
          </a:solidFill>
        </p:spPr>
        <p:txBody>
          <a:bodyPr wrap="square">
            <a:spAutoFit/>
          </a:bodyPr>
          <a:lstStyle/>
          <a:p>
            <a:r>
              <a:rPr lang="es-CL" sz="6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Gracias </a:t>
            </a:r>
            <a:endParaRPr lang="es-CL" sz="6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8227" y="0"/>
            <a:ext cx="6440129" cy="685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714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8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5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2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6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8"/>
            <a:ext cx="12191999" cy="68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0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0" y="0"/>
            <a:ext cx="12142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1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4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5760</TotalTime>
  <Words>116</Words>
  <Application>Microsoft Office PowerPoint</Application>
  <PresentationFormat>Panorámica</PresentationFormat>
  <Paragraphs>25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Tahoma</vt:lpstr>
      <vt:lpstr>Tema de Office</vt:lpstr>
      <vt:lpstr>Plan Implementación enfoque intervención intercultural Justicia Juvenil Zona Norte. </vt:lpstr>
      <vt:lpstr>INTERVENCIÓN CON ENFOQUE INTECULTURAL CON ADOLESCENTES Y JÓVENES MIGRANTES EN JUSTICIA JUVENIL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Aspectos legales de la medida cautelar de Internación Provisoria</dc:title>
  <dc:creator>Ponce-Hille Olave, Francisca</dc:creator>
  <cp:lastModifiedBy>Arriagada Sanchez, Soledad</cp:lastModifiedBy>
  <cp:revision>111</cp:revision>
  <cp:lastPrinted>2023-05-17T13:27:40Z</cp:lastPrinted>
  <dcterms:created xsi:type="dcterms:W3CDTF">2023-03-13T18:53:05Z</dcterms:created>
  <dcterms:modified xsi:type="dcterms:W3CDTF">2023-05-25T21:23:24Z</dcterms:modified>
</cp:coreProperties>
</file>